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Ex2.xml" ContentType="application/vnd.ms-office.chartex+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91" r:id="rId3"/>
    <p:sldId id="292" r:id="rId4"/>
    <p:sldId id="280" r:id="rId5"/>
    <p:sldId id="312" r:id="rId6"/>
    <p:sldId id="313" r:id="rId7"/>
    <p:sldId id="301" r:id="rId8"/>
    <p:sldId id="315" r:id="rId9"/>
    <p:sldId id="310" r:id="rId10"/>
    <p:sldId id="316" r:id="rId11"/>
    <p:sldId id="265" r:id="rId12"/>
    <p:sldId id="268" r:id="rId13"/>
    <p:sldId id="290" r:id="rId14"/>
    <p:sldId id="300" r:id="rId15"/>
    <p:sldId id="320" r:id="rId16"/>
    <p:sldId id="276" r:id="rId17"/>
    <p:sldId id="317" r:id="rId18"/>
    <p:sldId id="297" r:id="rId19"/>
    <p:sldId id="298" r:id="rId20"/>
    <p:sldId id="299" r:id="rId21"/>
    <p:sldId id="318" r:id="rId22"/>
    <p:sldId id="272" r:id="rId23"/>
    <p:sldId id="319" r:id="rId24"/>
    <p:sldId id="302" r:id="rId25"/>
    <p:sldId id="303" r:id="rId26"/>
    <p:sldId id="274" r:id="rId27"/>
    <p:sldId id="275" r:id="rId2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vornin Lohman, Elise de" initials="SLEd" lastIdx="18" clrIdx="0">
    <p:extLst>
      <p:ext uri="{19B8F6BF-5375-455C-9EA6-DF929625EA0E}">
        <p15:presenceInfo xmlns:p15="http://schemas.microsoft.com/office/powerpoint/2012/main" userId="S-1-5-21-3908747558-819529810-2516640205-255264" providerId="AD"/>
      </p:ext>
    </p:extLst>
  </p:cmAuthor>
  <p:cmAuthor id="2" name="Santwijk, Lusien van" initials="LS" lastIdx="7" clrIdx="1">
    <p:extLst>
      <p:ext uri="{19B8F6BF-5375-455C-9EA6-DF929625EA0E}">
        <p15:presenceInfo xmlns:p15="http://schemas.microsoft.com/office/powerpoint/2012/main" userId="S::Lusien.vanSantwijk@radboudumc.nl::bdeceba3-dc87-4b68-acc8-06ad742d1b3e" providerId="AD"/>
      </p:ext>
    </p:extLst>
  </p:cmAuthor>
  <p:cmAuthor id="3" name="E.A.J. de Savornin Lohman" initials="Ed" lastIdx="2" clrIdx="2">
    <p:extLst>
      <p:ext uri="{19B8F6BF-5375-455C-9EA6-DF929625EA0E}">
        <p15:presenceInfo xmlns:p15="http://schemas.microsoft.com/office/powerpoint/2012/main" userId="63c35c723dc7918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103E"/>
    <a:srgbClr val="FAD6E5"/>
    <a:srgbClr val="9A134B"/>
    <a:srgbClr val="E6367D"/>
    <a:srgbClr val="F18BB4"/>
    <a:srgbClr val="700E36"/>
    <a:srgbClr val="E42472"/>
    <a:srgbClr val="FDF1F6"/>
    <a:srgbClr val="F7C1D7"/>
    <a:srgbClr val="948E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Stijl, gemiddeld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77090" autoAdjust="0"/>
  </p:normalViewPr>
  <p:slideViewPr>
    <p:cSldViewPr snapToGrid="0">
      <p:cViewPr>
        <p:scale>
          <a:sx n="66" d="100"/>
          <a:sy n="66" d="100"/>
        </p:scale>
        <p:origin x="972" y="49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s>
</file>

<file path=ppt/charts/_rels/chartEx2.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Blad1!$B$1</c:f>
              <c:strCache>
                <c:ptCount val="1"/>
                <c:pt idx="0">
                  <c:v>Reeks 1</c:v>
                </c:pt>
              </c:strCache>
            </c:strRef>
          </c:tx>
          <c:spPr>
            <a:ln w="28575" cap="rnd">
              <a:solidFill>
                <a:srgbClr val="9A134B"/>
              </a:solidFill>
              <a:round/>
            </a:ln>
            <a:effectLst/>
          </c:spPr>
          <c:marker>
            <c:symbol val="none"/>
          </c:marker>
          <c:cat>
            <c:numRef>
              <c:f>Blad1!$A$2:$A$25</c:f>
              <c:numCache>
                <c:formatCode>m/d/yyyy</c:formatCode>
                <c:ptCount val="24"/>
                <c:pt idx="0">
                  <c:v>45306</c:v>
                </c:pt>
                <c:pt idx="1">
                  <c:v>45336</c:v>
                </c:pt>
                <c:pt idx="2">
                  <c:v>45366</c:v>
                </c:pt>
                <c:pt idx="3">
                  <c:v>45396</c:v>
                </c:pt>
                <c:pt idx="4">
                  <c:v>45426</c:v>
                </c:pt>
                <c:pt idx="5">
                  <c:v>45456</c:v>
                </c:pt>
                <c:pt idx="6">
                  <c:v>45486</c:v>
                </c:pt>
                <c:pt idx="7">
                  <c:v>45516</c:v>
                </c:pt>
                <c:pt idx="8">
                  <c:v>45546</c:v>
                </c:pt>
                <c:pt idx="9">
                  <c:v>45576</c:v>
                </c:pt>
                <c:pt idx="10">
                  <c:v>45606</c:v>
                </c:pt>
                <c:pt idx="11">
                  <c:v>45636</c:v>
                </c:pt>
                <c:pt idx="12">
                  <c:v>45666</c:v>
                </c:pt>
                <c:pt idx="13">
                  <c:v>45696</c:v>
                </c:pt>
                <c:pt idx="14">
                  <c:v>45726</c:v>
                </c:pt>
                <c:pt idx="15">
                  <c:v>45756</c:v>
                </c:pt>
                <c:pt idx="16">
                  <c:v>45786</c:v>
                </c:pt>
                <c:pt idx="17">
                  <c:v>45816</c:v>
                </c:pt>
                <c:pt idx="18">
                  <c:v>45846</c:v>
                </c:pt>
                <c:pt idx="19">
                  <c:v>45876</c:v>
                </c:pt>
                <c:pt idx="20">
                  <c:v>45906</c:v>
                </c:pt>
                <c:pt idx="21">
                  <c:v>45936</c:v>
                </c:pt>
                <c:pt idx="22">
                  <c:v>45980</c:v>
                </c:pt>
                <c:pt idx="23">
                  <c:v>45999</c:v>
                </c:pt>
              </c:numCache>
            </c:numRef>
          </c:cat>
          <c:val>
            <c:numRef>
              <c:f>Blad1!$B$2:$B$25</c:f>
              <c:numCache>
                <c:formatCode>General</c:formatCode>
                <c:ptCount val="24"/>
                <c:pt idx="0">
                  <c:v>0</c:v>
                </c:pt>
                <c:pt idx="1">
                  <c:v>0</c:v>
                </c:pt>
                <c:pt idx="2">
                  <c:v>0</c:v>
                </c:pt>
                <c:pt idx="3">
                  <c:v>0</c:v>
                </c:pt>
                <c:pt idx="4">
                  <c:v>0</c:v>
                </c:pt>
                <c:pt idx="5">
                  <c:v>15</c:v>
                </c:pt>
                <c:pt idx="6">
                  <c:v>63</c:v>
                </c:pt>
                <c:pt idx="7">
                  <c:v>90</c:v>
                </c:pt>
                <c:pt idx="8">
                  <c:v>179</c:v>
                </c:pt>
                <c:pt idx="9">
                  <c:v>333</c:v>
                </c:pt>
                <c:pt idx="10">
                  <c:v>510</c:v>
                </c:pt>
                <c:pt idx="11">
                  <c:v>622</c:v>
                </c:pt>
                <c:pt idx="12">
                  <c:v>861</c:v>
                </c:pt>
                <c:pt idx="13">
                  <c:v>1009</c:v>
                </c:pt>
                <c:pt idx="14">
                  <c:v>1076</c:v>
                </c:pt>
                <c:pt idx="15">
                  <c:v>1133</c:v>
                </c:pt>
                <c:pt idx="16">
                  <c:v>1187</c:v>
                </c:pt>
                <c:pt idx="17">
                  <c:v>1283</c:v>
                </c:pt>
                <c:pt idx="18">
                  <c:v>1349</c:v>
                </c:pt>
                <c:pt idx="19">
                  <c:v>1372</c:v>
                </c:pt>
                <c:pt idx="20">
                  <c:v>1431</c:v>
                </c:pt>
                <c:pt idx="21">
                  <c:v>1466</c:v>
                </c:pt>
                <c:pt idx="22">
                  <c:v>1615</c:v>
                </c:pt>
                <c:pt idx="23">
                  <c:v>1739</c:v>
                </c:pt>
              </c:numCache>
            </c:numRef>
          </c:val>
          <c:smooth val="0"/>
          <c:extLst>
            <c:ext xmlns:c16="http://schemas.microsoft.com/office/drawing/2014/chart" uri="{C3380CC4-5D6E-409C-BE32-E72D297353CC}">
              <c16:uniqueId val="{00000000-209F-4F16-8049-37C34FC02214}"/>
            </c:ext>
          </c:extLst>
        </c:ser>
        <c:ser>
          <c:idx val="1"/>
          <c:order val="1"/>
          <c:tx>
            <c:strRef>
              <c:f>Blad1!$C$1</c:f>
              <c:strCache>
                <c:ptCount val="1"/>
                <c:pt idx="0">
                  <c:v>Kolom1</c:v>
                </c:pt>
              </c:strCache>
            </c:strRef>
          </c:tx>
          <c:spPr>
            <a:ln w="28575" cap="rnd">
              <a:solidFill>
                <a:schemeClr val="accent2"/>
              </a:solidFill>
              <a:round/>
            </a:ln>
            <a:effectLst/>
          </c:spPr>
          <c:marker>
            <c:symbol val="none"/>
          </c:marker>
          <c:cat>
            <c:numRef>
              <c:f>Blad1!$A$2:$A$25</c:f>
              <c:numCache>
                <c:formatCode>m/d/yyyy</c:formatCode>
                <c:ptCount val="24"/>
                <c:pt idx="0">
                  <c:v>45306</c:v>
                </c:pt>
                <c:pt idx="1">
                  <c:v>45336</c:v>
                </c:pt>
                <c:pt idx="2">
                  <c:v>45366</c:v>
                </c:pt>
                <c:pt idx="3">
                  <c:v>45396</c:v>
                </c:pt>
                <c:pt idx="4">
                  <c:v>45426</c:v>
                </c:pt>
                <c:pt idx="5">
                  <c:v>45456</c:v>
                </c:pt>
                <c:pt idx="6">
                  <c:v>45486</c:v>
                </c:pt>
                <c:pt idx="7">
                  <c:v>45516</c:v>
                </c:pt>
                <c:pt idx="8">
                  <c:v>45546</c:v>
                </c:pt>
                <c:pt idx="9">
                  <c:v>45576</c:v>
                </c:pt>
                <c:pt idx="10">
                  <c:v>45606</c:v>
                </c:pt>
                <c:pt idx="11">
                  <c:v>45636</c:v>
                </c:pt>
                <c:pt idx="12">
                  <c:v>45666</c:v>
                </c:pt>
                <c:pt idx="13">
                  <c:v>45696</c:v>
                </c:pt>
                <c:pt idx="14">
                  <c:v>45726</c:v>
                </c:pt>
                <c:pt idx="15">
                  <c:v>45756</c:v>
                </c:pt>
                <c:pt idx="16">
                  <c:v>45786</c:v>
                </c:pt>
                <c:pt idx="17">
                  <c:v>45816</c:v>
                </c:pt>
                <c:pt idx="18">
                  <c:v>45846</c:v>
                </c:pt>
                <c:pt idx="19">
                  <c:v>45876</c:v>
                </c:pt>
                <c:pt idx="20">
                  <c:v>45906</c:v>
                </c:pt>
                <c:pt idx="21">
                  <c:v>45936</c:v>
                </c:pt>
                <c:pt idx="22">
                  <c:v>45980</c:v>
                </c:pt>
                <c:pt idx="23">
                  <c:v>45999</c:v>
                </c:pt>
              </c:numCache>
            </c:numRef>
          </c:cat>
          <c:val>
            <c:numRef>
              <c:f>Blad1!$C$2:$C$25</c:f>
              <c:numCache>
                <c:formatCode>General</c:formatCode>
                <c:ptCount val="24"/>
              </c:numCache>
            </c:numRef>
          </c:val>
          <c:smooth val="0"/>
          <c:extLst>
            <c:ext xmlns:c16="http://schemas.microsoft.com/office/drawing/2014/chart" uri="{C3380CC4-5D6E-409C-BE32-E72D297353CC}">
              <c16:uniqueId val="{00000001-209F-4F16-8049-37C34FC02214}"/>
            </c:ext>
          </c:extLst>
        </c:ser>
        <c:ser>
          <c:idx val="2"/>
          <c:order val="2"/>
          <c:tx>
            <c:strRef>
              <c:f>Blad1!$D$1</c:f>
              <c:strCache>
                <c:ptCount val="1"/>
                <c:pt idx="0">
                  <c:v>Kolom2</c:v>
                </c:pt>
              </c:strCache>
            </c:strRef>
          </c:tx>
          <c:spPr>
            <a:ln w="28575" cap="rnd">
              <a:solidFill>
                <a:schemeClr val="accent3"/>
              </a:solidFill>
              <a:round/>
            </a:ln>
            <a:effectLst/>
          </c:spPr>
          <c:marker>
            <c:symbol val="none"/>
          </c:marker>
          <c:cat>
            <c:numRef>
              <c:f>Blad1!$A$2:$A$25</c:f>
              <c:numCache>
                <c:formatCode>m/d/yyyy</c:formatCode>
                <c:ptCount val="24"/>
                <c:pt idx="0">
                  <c:v>45306</c:v>
                </c:pt>
                <c:pt idx="1">
                  <c:v>45336</c:v>
                </c:pt>
                <c:pt idx="2">
                  <c:v>45366</c:v>
                </c:pt>
                <c:pt idx="3">
                  <c:v>45396</c:v>
                </c:pt>
                <c:pt idx="4">
                  <c:v>45426</c:v>
                </c:pt>
                <c:pt idx="5">
                  <c:v>45456</c:v>
                </c:pt>
                <c:pt idx="6">
                  <c:v>45486</c:v>
                </c:pt>
                <c:pt idx="7">
                  <c:v>45516</c:v>
                </c:pt>
                <c:pt idx="8">
                  <c:v>45546</c:v>
                </c:pt>
                <c:pt idx="9">
                  <c:v>45576</c:v>
                </c:pt>
                <c:pt idx="10">
                  <c:v>45606</c:v>
                </c:pt>
                <c:pt idx="11">
                  <c:v>45636</c:v>
                </c:pt>
                <c:pt idx="12">
                  <c:v>45666</c:v>
                </c:pt>
                <c:pt idx="13">
                  <c:v>45696</c:v>
                </c:pt>
                <c:pt idx="14">
                  <c:v>45726</c:v>
                </c:pt>
                <c:pt idx="15">
                  <c:v>45756</c:v>
                </c:pt>
                <c:pt idx="16">
                  <c:v>45786</c:v>
                </c:pt>
                <c:pt idx="17">
                  <c:v>45816</c:v>
                </c:pt>
                <c:pt idx="18">
                  <c:v>45846</c:v>
                </c:pt>
                <c:pt idx="19">
                  <c:v>45876</c:v>
                </c:pt>
                <c:pt idx="20">
                  <c:v>45906</c:v>
                </c:pt>
                <c:pt idx="21">
                  <c:v>45936</c:v>
                </c:pt>
                <c:pt idx="22">
                  <c:v>45980</c:v>
                </c:pt>
                <c:pt idx="23">
                  <c:v>45999</c:v>
                </c:pt>
              </c:numCache>
            </c:numRef>
          </c:cat>
          <c:val>
            <c:numRef>
              <c:f>Blad1!$D$2:$D$25</c:f>
              <c:numCache>
                <c:formatCode>General</c:formatCode>
                <c:ptCount val="24"/>
              </c:numCache>
            </c:numRef>
          </c:val>
          <c:smooth val="0"/>
          <c:extLst>
            <c:ext xmlns:c16="http://schemas.microsoft.com/office/drawing/2014/chart" uri="{C3380CC4-5D6E-409C-BE32-E72D297353CC}">
              <c16:uniqueId val="{00000002-209F-4F16-8049-37C34FC02214}"/>
            </c:ext>
          </c:extLst>
        </c:ser>
        <c:dLbls>
          <c:showLegendKey val="0"/>
          <c:showVal val="0"/>
          <c:showCatName val="0"/>
          <c:showSerName val="0"/>
          <c:showPercent val="0"/>
          <c:showBubbleSize val="0"/>
        </c:dLbls>
        <c:smooth val="0"/>
        <c:axId val="593638576"/>
        <c:axId val="593635696"/>
      </c:lineChart>
      <c:dateAx>
        <c:axId val="593638576"/>
        <c:scaling>
          <c:orientation val="minMax"/>
        </c:scaling>
        <c:delete val="0"/>
        <c:axPos val="b"/>
        <c:numFmt formatCode="[$-409]mmm/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593635696"/>
        <c:crosses val="autoZero"/>
        <c:auto val="1"/>
        <c:lblOffset val="100"/>
        <c:baseTimeUnit val="months"/>
      </c:dateAx>
      <c:valAx>
        <c:axId val="59363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593638576"/>
        <c:crossesAt val="45292"/>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Blad1!$A$2:$A$25</cx:f>
        <cx:lvl ptCount="24">
          <cx:pt idx="0">Australia </cx:pt>
          <cx:pt idx="1">Algeria</cx:pt>
          <cx:pt idx="2">Brazil</cx:pt>
          <cx:pt idx="3">Bulgaria</cx:pt>
          <cx:pt idx="4">Chile</cx:pt>
          <cx:pt idx="5">Denmark</cx:pt>
          <cx:pt idx="6">Dominican Republic</cx:pt>
          <cx:pt idx="7">Ecuador</cx:pt>
          <cx:pt idx="8">Germany</cx:pt>
          <cx:pt idx="9">Greece</cx:pt>
          <cx:pt idx="10">Guatemala</cx:pt>
          <cx:pt idx="11">India</cx:pt>
          <cx:pt idx="12">Iran</cx:pt>
          <cx:pt idx="13">Italy</cx:pt>
          <cx:pt idx="14">Lithuania</cx:pt>
          <cx:pt idx="15">Mexico</cx:pt>
          <cx:pt idx="16">Pakistan</cx:pt>
          <cx:pt idx="17">Portugal</cx:pt>
          <cx:pt idx="18">Romania</cx:pt>
          <cx:pt idx="19">Spain</cx:pt>
          <cx:pt idx="20">Sri Lanka</cx:pt>
          <cx:pt idx="21">Turkey</cx:pt>
          <cx:pt idx="22">United Kingdom</cx:pt>
          <cx:pt idx="23">the Netherlands</cx:pt>
        </cx:lvl>
      </cx:strDim>
      <cx:numDim type="colorVal">
        <cx:f>Blad1!$B$2:$B$25</cx:f>
        <cx:nf>Blad1!$B$1</cx:nf>
        <cx:lvl ptCount="24" formatCode="Standaard" name="Centers">
          <cx:pt idx="0">1</cx:pt>
          <cx:pt idx="1">1</cx:pt>
          <cx:pt idx="2">1</cx:pt>
          <cx:pt idx="3">2</cx:pt>
          <cx:pt idx="4">1</cx:pt>
          <cx:pt idx="5">1</cx:pt>
          <cx:pt idx="6">2</cx:pt>
          <cx:pt idx="7">1</cx:pt>
          <cx:pt idx="8">1</cx:pt>
          <cx:pt idx="9">2</cx:pt>
          <cx:pt idx="10">1</cx:pt>
          <cx:pt idx="11">4</cx:pt>
          <cx:pt idx="12">1</cx:pt>
          <cx:pt idx="13">3</cx:pt>
          <cx:pt idx="14">1</cx:pt>
          <cx:pt idx="15">1</cx:pt>
          <cx:pt idx="16">1</cx:pt>
          <cx:pt idx="17">2</cx:pt>
          <cx:pt idx="18">1</cx:pt>
          <cx:pt idx="19">1</cx:pt>
          <cx:pt idx="20">1</cx:pt>
          <cx:pt idx="21">3</cx:pt>
          <cx:pt idx="22">1</cx:pt>
          <cx:pt idx="23">1</cx:pt>
        </cx:lvl>
      </cx:numDim>
    </cx:data>
  </cx:chartData>
  <cx:chart>
    <cx:plotArea>
      <cx:plotAreaRegion>
        <cx:series layoutId="regionMap" uniqueId="{B858AE1E-B1E6-4DDB-8AD5-09A555D790C9}">
          <cx:tx>
            <cx:txData>
              <cx:v>Centers</cx:v>
            </cx:txData>
          </cx:tx>
          <cx:dataId val="0"/>
          <cx:layoutPr>
            <cx:geography cultureLanguage="nl-NL" cultureRegion="NL" attribution="Mogelijk gemaakt met Bing">
              <cx:geoCache provider="{E9337A44-BEBE-4D9F-B70C-5C5E7DAFC167}">
                <cx:binary>7H3pUtxK1uCrOO7vETdXZaqjuyM+SbUABQZsvP1RYMBSakspteuV5jHmxeYUGFwllynjIcI3YkxH
d4elyjqZZ9/y1L+v+39dp7dX5lWfpXn1r+v+P39FdV386++/q+voNruqDjJ1bXSlv9QH1zr7W3/5
oq5v/74xV53Kw78Jwuzv6+jK1Lf9X//9N3xbeKtX+vqqVjo/b27NcHFbNWldPfFu56tX17rJ6/Xy
EL7pP3/5OlO5ur7KX13cFs3nVF3/9eo2r1U9vB2K2//8tfXxv179Pf3S7zbwKoU91s0NrMXOAXIE
Q4SLv16lOg+/PrcEOqCISEQRQ3d/+AHo6VUGCx82dZVXtw/7uk0ePrNrY3fburq5MbdV9err///4
e7YO9eOPqUp799jy9Po8/us7BPy9TY3//nvyAFAyebJBsCn+9r2a0suLVHr7FCaeRyKL4gNhY0oF
Ec7934RU+IBiKQSm9gPUexqtN6IeHv08Sb4um1Dg69Mpwr3V70f4hb7NbnP1f/73U2d9HtIZP3Ak
J5gRco/ybfEg7MCW3CHExo8kuRfJe8z/1I52C8TG0gkFNt5MqXDxD2D7/2mq2lyl6urVy5HBIvxA
gBZikn5D9IaawpQdMAdhQem9mppoqYc9Pc0auwmxuXZCic1XU1L8z+XvF4g6un11egv/a9Kr/KZ6
OXpwckAYtynB2/LAD2xiOwiU0FdxcB5g3svD6e3N/V4eHv+8NtpYOqHCxpspEU7/AVrpf9Lw1qir
p078PJ1E5MHaEhPb/obkDVkgB+vHktj39hqhqSzc7Sd+0jL9QBIeV04ocH/E9VdOCeB/+v1SsLg1
2VU+vBwBOAZnCTtS2OieAttCgMFlkkgiIeU9CSYE8BtVV2uBfGpHuymwsXRCgo0339Fg9vtp4Jqr
UaVPHfh5MmCtkXz3h8i2F8TpAblDO1Dn7g/eb5rk+53scRJ2Y39j6QT7G2+m2Hcvfj/2T257da0f
8LBL5z4P+4QeOJRyhwq+jXyMyAFHjr3+zwO4e82/fwu7cf6wboLwh8dTbJ98+P3Ydps0vHpRjc/I
gY0EdaQD9nRT1fMDJrltEzbB9tct/IqS31g6wfnGmyna3cXvR7t/m2dX5snQ83lczsH3ByMrMb9X
KBNNI8HOYgk2mG5zOuwDkgYmuc0fnu8SuN3cvrl2gv3NV1P0+8e/H/2z6+bqRpunzvw89FsQzlJH
2LZgW0xvCeeA2mvnh3yly8S+/sROdmP/ceEE9Y/Pp3ifeb8f7wtze3v9pDP3PLTTNV9zasu1Bt/U
NRgiYUguEIh37/7kA6nvFfzCqFvg+V/za7YWT7C/9W5KgcU/wLoumqsaJD59QRcfQyDlcAfZ9oT3
HXB7uEBi7X/upMLP7GU3928cY0qBb1/6Hf7f/n4JOMxvXjS8IoBiwte4f3TfN+TgTvtQWyDK71+D
87/pX+7dzW7sf102wfzXp1OsH57+A7Burp40cM/UOuDhMMEJMP3Xvy3lw9kBtxlgHNNHmmwhfc9m
foDzu1VTlN89/A7j/wA98+7WQHYzvHl1rHOVJ0bFL+nsgEvPqKSEfsU/qPcNrrfAr+cIaIC+cv3a
GdqkwDM3t5sgO79kQp+dn5mSa+H+AwSkvkpfMOnA6AFoJSCC3KmWMDnAdwHv15zDNOtzCLv5paD3
ceGEDo/Pp7g//AeYhJWqo+Yqf0mzANEAZSAbkol7FQRu/4aAQEi8DoY3RQI2oZvuV8KAbysnSP/2
Yor11T8A62dXiarqlzQLBFx9wLkgDqibDWzb8gDCMkrlD+zBz+xktwr6tnKC+m8vpqg/+wdEX2fa
1E149YIZNupAaYtgR3xXET5w4IUUzoOlmDhAP7OVH+D+8RBT3D+++A73/wC2v9CQXn5JVfOn6LjZ
N3HHK9OWimmt/U1xpV7QHWUQZkE5ET2WdSfeENhiziAJgfG9LZhaW9hO/ivJt4d1E/5/eDzl/tmb
3+/mvDHq1eoqT14w+hWAXc7AHX3A7raplegAehwE+KqTrOdPbWW36tlYOsX9t/NN0b/6Byj+tw1k
Gl/QzVynf6SDOJbbFpdCqplSwtlDgDDR+ut9qF9h+ceFE7w/Pp9i/e3F72f6y1zVtxCIQf/Xjc4e
3L5ded7nhcFQvPoThW11ze3U/vcNdTtfTQ3DZovGvXP+/06lP90o097GnyPFY/vASxHiTyfEY3fp
T1Fgo0z9UiT4U4j/2t77cwS4Lw0/bSefZzL+1Ia3e3zvunSnVmBvB+zzcP6nFXdfPLZZrX4pVfOn
Hv8cVfP8xvznycCfGwPfX/HYaQOe4axuNPG9mND86VV87r2Nx8jzpWjwJ6bedStqaqO3+jxeEvV/
ulmeYzce63ovRYI/hctnWICNuwwvhf8/dzXurl/utM1THfStvvpi2P9TNt4XKzxUN14K5f9fFW9+
fH318bqvf1Vfze7uCW94Qk+/fRCWydKv7Q07M6j31Du8gbvEAuo1j7eP11+x1RZxquA+1EPK/PHz
t1dVDUuh5dpZ9/YK24ESM0bQ797drt8gaG+BllTov5AS7mJSsS655VAXjv7zF/RecCywcJh0MLRH
MihdVLpZv8IYGikp3NMhVEDPnnTk4xXtM50Ooc4fEfH136/yJjvTKq+r//wlOLR0FPefW+9UwO1D
aSNpwx0HxDj0o63fX19dQB0APo7/lzLloMJSz4IwJe1xFo+aegaNSep1peE3hMo49qomQGJpFUNb
eroqa3REMx1YC4opHr0oaYfkLLCcNj0KbMrZTSQHVZ51klqnKI7GZBHERT76rCuD92khZef2dp9f
876OPld9LE+cOsfSbXhaRJ5dlfSoQUaHnzuCi3BlETweSVLrBUF2ME/zoBXHA8pROg9whvrOdzIj
Rj5zUBI7h4NhhTkZatNWSw7tHZcmN3brpiYwmUvivBxnYxUlmcfDPBq/DGMxiJXdDtglSRIXSxnb
Ip4V0hHhrLdjqxv9OI0YWgxC2sYtOW/RbV6mTpnPGydtmXTzRkuh3bHLHbbMBlHTWR0HffBJ1mTQ
bsoHSk9t3VDsBW0T28rN7Cix3bE1lLrC4sFN0+jmfZkM3eCWQ5CX7iBzNG/atq28zpbtxSDCLvFQ
ObDQR00XnSVNxXOfNlax0pop4/ekLI1bNCoI/BqhpvACXWHfxAW5KMyQzeswZMeBjQLl1UP6YcAW
Fa62nPi0HiyJPDrY2bVuWdJ5dZ9Hb5yqoG7WJw5yO0NaP2M8/pTRsIjdLnUa5WOtssBFhTGHQWmV
mZc4JOq9aEB27mIdsNMkjarCV3D5Bvssbj7irqsrr5Xj64pE3SwZ6n6hNKFzExH7QhWsuGbEqRLX
lJ3CboLzD0ONo+UI8pX7WS/Gd2Oa8ZucJw728qiz9UxJZKVzykLceDgOkpnEEXmT0aZFnWtpPQbL
joSAK7sL6sSHe0Chfpu2NS18DlfTm09hafpklYW6k6uc1bIvgBXtgQaLMbQretXFeeZgF2GnGk+L
MUqGuYF5C6FnlA2EtciI07VcJHqOKqbfjgOPj1lpHJ8n9qrV/cno1F8aXeSuUzTaHYIydaNUHYZt
Oni5FSjXKN74qHTqWS+bVVp1yDVRmn+OuXk7GGNmMgyR3xTICd1eyOvOFKVPexK6ThlrF7ctXybd
KOeG94uQFMaNorRdxmE/ekVkvatT9C5hAV1oVlfzsUsSNx2KdIHKZtUXjo87lcxrOPNySIsFqcS7
ANEZtG0uKykslxDuuMmAY9dCpp8lI7qp+vzDONifSzs9Vtqejb0dzlnH5O2YshsrHd1YBmfWMJI3
uUHCY91YuUonIPtBNgsKQnw6OLE3xFHqp524CZGqXHsIsBuRLvTtHvkJL8qFbPDrsexjLwqsytN9
Fbpj3anPLdD7uA+chZ2FK6cqgWk6Tt7nOnxf6/DIccJPrBRvuphFXqfSTw6vA79kmfRbqzktRBx+
LKLsnBB5OMYtXcY4Nl7amKNRpIVXF9brMAqWcZC+j0IrdrNwzH3soM6rCAouE5zZF1VRXPKi+2hl
9etuTLykqo9RHKZLrpuTPtDZJWj10pNNrb/YMbbmutOhRxQHZdGLfjjqCvsi7sbGTdtWz6Kwt10T
lp2bpk3rmZSRGRmzPnZVziu3RaNyC7sdvaBviWeKVM2lrZGbk6ZYxmn9iSrTzmNu38jYJCfliNLT
3DFnYd52Pm6p5eLAdlaVaQEjgqTuwCt5inLbeEXDL0yF36cdmseaIteJWHJeO/UyjkntUs0PK+TM
4j74GNnsc+6UqVfEDvJT1r+v+6AGPWGCeTgiPrNpFZ3kKvHKpA5m3EbxMmzbwrU49RtTmiNeVAyw
QE+ocsxxWJL4qBFW4oqIFDM7aY9lUr0RTXVWWDGokEJFfiPGa07lRYZ5eWS3qVl0ovuQpmH2xmja
e2nXl36H0tJXNSFLHNRLgtv+VJqU+qFQoVsg5CtaruqezWqS6VmVWPFH1dGFYeHnrGvY27Zjr9Os
8nXdaO0SYNO4xM4yi5T0o7otlrwzl1Xf3GS2PkkSdZwXQwzqunmXafqxkpb0QNlYp309CBdYLvVq
qzhPFe9dRfrLGvX9HDF8hLrxRK8VfZcuRBMQD1eDNya2cCOQKDcVwUIxtkgarJd2VM1r3bYeo3qh
ueOngwXcWVpnbdPeaJQdDWF5SnF5WI3IOmxzdg76LTsVI5y5lrVyY0Vsl/PiZsj7S47yL6QajmwW
zYayCP1e61WrBmdh8JDOx9w6T1EbusIxIOu9dZiV7Khoq/pz1HazIsh6L9Nd6GHCY4+lqfCisbzW
ejjLUqm9sKivRcgGX0YqP2ZGWa7sSu3WFZknKLwYG4f6orL9rHVurH58XdcpO9cxP7I7cTJiGY/G
lYHM8iWY9kSVbkBSUHc54nX5BdUoeVtrYEa3DFONmBu3CCjgdJTNqR7j1NUCWfq6x33NwKQIWnlO
VI/4HYuyYR6Eosa1G2ECPDWvdF3214KasVJuWhNs8tmIs2J0aShoU/jOKNXajnUyleKtbJKkW9VZ
GR8SB2cW9/K64co+JzLTTjlHFlgc/YXgRujssASVQcZZkzqRjbygilvsqSjsYj+GzVbgOZGqI8cK
d+H4iaGy7sUsMHkv8aJHiZOSBc2tjseLgGrS54uqrntrEYVVvnQMa8klEI/o9nQILXSEhsg564ey
P68qhT6XCOTIL8BWEA/8Bx71b4zgieZLYUU2cbOspfPSlGPI3yddntoeDZMeR27OgIfOUwJyaM20
RTtUH7JYh1UJ0i24NbPHOIsL30KsCLMPwUAo8qXWlwhnXWq9VsioCh82MkEf+zzt2tqP4lp6Ixg+
TvKx1v7QMFb2qzjuZObRQJURuyDYDnyleNa7SWKFZbwo0oSHEdChqxbEicck8qiD08ZPA2qGk4yg
piSVi1OelX6aFUICeumYc+oGUSHwTGqaZy5PMsq9SqYC9EIygqE5jQJjqrMqQAaUrAHv+nzIhkF4
tCqzRV+HceqFjqzUxxybTzUYAnWJw0qLNz2O6/BQElboz4oBo87AhTozVhODPRlJIMw8MHV4ElUW
1X7mmLYTYHbGLsoSN46KKG8XVVuXI6iCNKxtNzc8aG7bDg3qrEtkX3+oddZnh0GL+sCPSnDLvL4H
pDOmVOJbOu3HtzLkzJ63ldXFr0dJ00HOlDFSzOvOad1ctUG0SLoszt1YtHH/Ps9IdRFkPBRuWNnY
zOyySImrWqdkp1HbR9pV6aC6Rd6nqHBrJ66rI5pa9jJw0lIsogDFCMSbYT8ClzmbWZkDBnTETpa7
beAkXheBR+ODpGeZX1DHqhPXsokTVm6ZV3WZxS7XOBpemyHMxTxAWZIe4iIn7F3U1U3g5p3RiV9k
Y+XMehFpDUhrZeKGdCzdTqsU9OtY156xbPMBS6pc0kexW8kkPcpqUs0bPtQL0xfjexLQ4mOTxg34
alSnxlGzvuJk0SVxkLuBFVZ+0WeNT6O+PnTiinsQHVir3hH60LYTtkrapluOrO8OrUqUFzoFbccH
q+FuVXV+Deg+ssdRrMZekqVIeXSEJKgtOKU1c6JK+sLYKnJ1UCVLuwzAjo1hcizTJvNEkFZzqmz9
tkqt2quQTD2pC3ZitQUMtYpFcxRHVvwu7gVaWU1ovuRDCV6iAB//Ng2Q/cUUY5+4SBDrs2yaLHUJ
SPlpb6fxDGeEu4VKRr9McogasJYN+D2KzCORxfOEVujzwFVquRmokWU8IAhAyvrUCSKztiufC2lL
F0Z+BZ6lS3lWYjv5DDFrNCuMVbulTuJl3+uIeRXYykOjUD/n0fDZ0rw7NEk2LLlxYuUpaww9q+nj
mQpBMVphYh+GcPtjPpSt9BqSfwCzk3ps6IsPbGjDmZNYnZcVQfSuQFnvy7Q+dmAYj09TFLt1UkB4
Ihobz50G9I2bt7R971SB8c2ghB9BCOXJwWbLvqxvK1mG84pH+rzryrMsb7NVqIDtx44KL5Fgy5Mx
jT2ciQQCsswhPulKdtmr5jLoWHQYI2bNZGbPWShyX4etPQsLhI9w6AxuXCp1nZl1ICsyfZLlOHFx
g2M/iav0TRkaiB071rsda4v3cBJwUQenaRc6aweIJGP7UAR4PO2yqjhsAiPg4G2/oGTofThJncw3
GwS3wvxrXQxGhdHXYWyP//zvycOEt7t5YN+erwsX3/71urjN39Rw4bY+uSqmn1xnYh4/+m2w2Dr/
8ThlbJJP2U4MP+flT2ZiIBHy40TM961xd9kYWPOQjHEOIAODYeYYhIscbOxDMgbDbSOHYMIcCjkZ
Jhl7zMVYsIYRzB0GvdMC8iQCGkW/JmMsKAXAjDkGzyFRgzElz8rGQA/2Ri5GwjUcAbAlTKajMBdK
UtjEZi4mzLSonagjK/E6z908clXvdR904efJbAMvO/I+kHV6EtIk6zOGAUsEb8kqkdhVaBaqIzt1
R0/jU1MeW4y7T8ODPuYn4a3fb2SZejyGKKUArxav3VIetqkfQFjzfCDQxL4eJkeAIg7aBlIwFnOr
HPAK5htCyuYTya4NjheRpnsAbefM7unEYSARNHUD0W0+OU0mjOpBfZFVXsnDUhWelJGXFP7Tx9kB
RVCbMQF5PlvAFent46QtXNjVmWarsG+7t/UQFF6KQO8laUWXT4NaM9a3JODdgQCUgFwjJAKBlSeg
RG/iPEwNW5UdkZ4Q6ej3LApOnoaygwkEg8AA7jhhxO5ugm8yQatJgeEOFFvlXal82vK3TdhFs7GQ
xcnQVmwPlcguBHIYuIAJZYQxMjlVK0OrhHs/bAWXQBviWZnILiEAhyRGr/pQATapTF3FTasgSmnR
UZKE5qoxkPHyK+1UfBZ2PIAUEhtN6rWiEFdN3BXhHPPaitwxiuO3uq9HT1EUf4lK0ylf5aT9GCpB
mrN26JxlXCQJnyU9vNxzPAzp4e+IZiPMgRMFZqDVtvmjgRwRC8eGrahC0azG5SlLVOhHlmRLNAqv
D6zXGWs+FUE9HqWVBR6ZkfR+vth9B9rZPY9sJpDxWqgmrAO3p0CfwlguuD5yR4QNybaLoLTrFpBM
qIV90iOXOfVJDAlgtxriuYXKGS9qN3fQYWTGfSK/CwmOxCAiMM3QXo803EYCg3gvqOnIVywpNMQx
xXCe44vKVOOMQWy5UjHzYbJV6Tt2fJhYhr7morePnmbsHbuAS6rSIWAJIJMPCcrtXdSSxFmtGr4i
OCk/2E0eLGGY1se2jZOlIqSbDSlKTpphbBZWWRczHCi8rPrUOnx6I9/JMdg0MGFwlR+YXsDt8+19
gP9d0U5q69hOBnsxOKJ/M/Iu2KOYvqc5gOFIgGqC0gFcWITqyKYgU4YrWpHGOjahL4LxqBfFDbhy
EDhDrBtBsON2ECABu6mT8P7Czw/5bdcJOUZgJEGNODBBaBt0r3HSmXC0jiU+Mjh1O/t+XtsPAXyn
pNZn+waATYzIMIYGJaSzjgk5z4aj1niNc4j4HlW4Vj1bUgOlFrjsybmES1dQ51nL9obU6FTgxqkc
57huoSaAFX/DLDNXhkB+ADLYy1Cm0exp3thxsC2QE96opDFZlQjnWLxOy4+YXMrksqKXTwP5TuVO
zjXhjC6JINOnbec4RJ+6/Irjwy49fxrEjnOA87aelMMxIE9MCISoDYk7pqKVZY1eHErPIY3Xh+cQ
HMyfhrSD17YgTYjUVXGOyRhFqwYHc83lolH9+6dB7OCDtSdqg52HKiBMQNzmg1K2pIeMUrTqiiZa
tGN5KJOwmuWhfZwExXBSRQrtsRu7TgXGHiI6DHVFJiangopDU5dFDSBDsyiH7qOxxdnTp9oHYsJq
rQmHUpcAwgwGsjjCQPaV73Mp15I+ESEhYPuggxwO/vcECB6DxhRBE61AUIOwPZLWYgBzXgMb5M6x
LN/UkvpPn2sX68HtYQgPYDArgUlZ29Rq0FCSlALIkJygkKy5zurOFUR7T8PZib9vcKYsjgsHsje8
i1Z2Yhasw60bDZAcexrId8EGp2vPEnQPxDwS2WtR3lBBKA2g5tQCEPzazmeauc2Qvm7jYSEz1yr3
OWM7qbUBbcLoWZJAQloPEVTZsgVpsiNs0E0WDa6GhHAQY9dUhcc7sUfp3Vne77hkA+7EB8SD3VpJ
AHBNdAFZ1kXlNH5YHkEFMyLkQ1sOfhJyF2PjqqbxsuQ4Sm/DaJlVAWQzPnXmBCapdy1zx7A+CbsW
MlKz2E7mmZMsKsoXva79XIYutpahGX5B021SaE3BDQrVSJQyS1G0KrpojsGnABT6vUVdnl09zQu7
1NAmpAljd7y2IY0GvBA15wYVp+UY3YTmfagi4lpN5T0NjaxF8zuiCAmzRqH3ALoiJkRpncbqxEij
VcuVO8olDKp3qk8YUv/j0HykrXwbQkDalx+s2M+4G6Tn0D7gRmbw9Sj8Jj+K23M7HjwqAhdynyFP
98jGDjMmxMYGJ5gP4iZCkBwGza9TZ47AwTxtehR5bBz2meVdsi4ROAJi3YMBQ263iQypNBsXDY5W
KWQs/QbSuy6kyLPDp1G+S3NtQplgfGjtKKh5D2KgrqrGnHTWp3pgRxnJ9mBu53EIAWaCGYMYulu2
jxOnFU8gOI5WCXobFdpvybgHwi7aQMPMVwiQM9mGoFA8dgYy16vaSt3EgXKROf8VP0YALQiCCSnw
GwLr+fObotfoehiNGqNVgM9DKIprVHoWLfaE3TuPwteuOgTF4JxNjqJVkdOiDkAFA+tb7bti/NQV
e2KTnTDs9WQLaI6B6Rfr9xtKhEB92FaxHa3i/CQYKZSoFzEv9xjG7wMgMCZyA8oEX5SOcMIyUque
5AiyzIz4lR1Gh2MQFjMVkxObFh8KBbXzkH/kVZ3NQmr6PbvYpcU2NzFh8p6HNGAEjjr2leWWKXP8
oVfUVUPPXWmFM6S7fUmanTChDUusMxcwYGHiTQVqQGXSAAkPs6F1odXDlSPzGHk9XPyCBG8AItt0
5L3dmFasVVLbuBa94pAXAiM1Dt0eLO5UFRuAJi58vI5a2l5GK+28gZq3C/0oHqdHsihmT59oJ2cK
RtFdrAqh4faJwLY5tINEyiq3LsNYzMxwaal9DsDO00gMIRYSQKD1dPdN9m9ISTtjxWoVky8iHN0k
PnVk6rM62mPU8E7NJyFJzNdZAMglb0Pqm9wSplJq1VIbala1L7NF2Z3kn5MI0h/5svegpjE6Psrn
laNcaw/ZdmBTQlYN2gYpeMWQC9kGn3RprES/PqhzWdPLCOKvfapkV9y/BWPCGsSgOu85wLAZ1KJX
oTiyBzUr5lAJXQ5ltbDSG0uSPWyyA6/rgbWguyDFAlmHiWppBOnAUQ3VSgbdeVxyH4acRO6zWRGy
CcDZMOsffgVgalMC0dRWlWdqFTR8DqGxRZOZCco9LLLzJBtQJrqisa247mmuVlGQuo0oXQeydE8f
ZBcIyELB4DQb/gu2a5sLdNlGPXJqtRrlSZObOZSx9kDYIVAQqEJ23YY8MdRKJjzgtBFUr/NKrQx6
p8hJ1+uLiJxQlO5JLO7iZ1ANMJwDfiEDgwRvn0TRoIrSkgM/27csu7C6yzrd5+btCEqg2PINxkRm
dAXVjzhlasWisTkKE1p6jWbFAlL6R9BU8D6GRsRzJMvzLk72hV/7zjfBYz2i0mpagF3JM6d9F/OP
tfPlaWbA6++Y+Nlb55twA7Sv4L6vbLWyjitsL/jSHqDl1A3C2KW32VC6Ai9Y07kQegkoKD8NfRej
bCJ3jYANx6MmtGuijqpV0kCjWT4r+XuVQV9Zcv0LcMB9hmZpCpUMMfHVWbFuN4k4OFEf7P6qa2es
fIvQxS8AgUIPxxQ8DLke4Lx5GN0zO2Zro0jFkiUL5WFxnO5jiZ0Y2wAywZidYyuiowCDODjdjFfq
wjZkcCuTUE/1THq/cqb1b5uA7YXfPZmAEwmzspKAYhVR6lZh4dv1UVrmPvSn7GGFHU4SVAhgvBon
d0mniaXvoeWnMQLshoEmI/CoSdx5tmp81hs3a+5nEv0wgbvLEG9Bm2gOPARB2cQAbTS+eJ9ZxjXp
OR5dKDBF1XETU7foLzsN6lfMwgQq9QPbg9mdegWqaIhCAAEd8hO9kvdFEmABOrIPIV+wbuT3mqGT
rkEt8w12Ajct6QhdDEm30EFR7WHWnaplA/xaLWxInlMSXOM1ui1oXWiUgNaXy71p2Dt/ZqpcGLLX
5WpBGIwX3oYyZpG0UGPWCrp2Let12UIDSH8SZx8UmDfHvBeXWB+CVwRd28meoGYt09/BxgguL0Ad
EUbsTli3QTYkxaJGrd4NunIjBR0d0NKqk2PR0zkVvxCnSbYBbi24GwjVcRxmqQFwqE9dLs5TczvG
756Wxl1E24QxcVRDZvWC9ACjaI+0vlLN+cD3YG2XGG6CmGhKaUVRWbZrED4jJzmZldZSDrcV3sP+
O/1EBvdXHMjwUOfutxw28RUE0GssB+D/Kmo8cIldHV5AM40fN9ZNExUrlI+Bl7eHdZLcz4X+sfCv
ue47ziDAl8RZe0Hrn5HYBF10KcV6bdKzIqSH9pgp6A5tel/hQi4ESls3DEqzgPweXlFTdQs7y8I9
eN5pdyGugUqghKIg/GrO9iZiK1UlwgjOT861Peh50pT+2NKbTJkTCgSg1ni4ThvSAs1Sa9F2hypH
e0pMOxlqYxOTTAyqjQkV69WqxCeOMS6qzvcWy3bKIWO2kGId+UwT1ZJXSZvWGhwogxMvDxz7kNth
Dm2vIz9Mioa5ZhiOES/Y9dPSspOVGXiFMGJbgsc+scd2xzLd/l/Szqw3biTZwr+IAPfllaxFKpds
y1svL4TslrnvO3/9/aiLbleliCKsGczDYAwoKpmRkZER55xIMdyWqXxSev0YKzCR7Nzsd1Zg2Luo
Gqf72zbXt9Wg4c7kEpCtL2XNizDQQX+K064irBvSQ1d9Tfo7FY5E2x4UaedQj+zsb36i7yMl3VNV
2vd/3f4By6Je+TYygjZNL9J7sEZXvj20tt+Z/fJKif0Hq9V3tKc2ju6q01yYEJzGjiPTrAeeKHLx
bS4rb5YfNLPaSAdWveaXEbHsVYehDMQYI1JW/kl2GiefR6tzsyZ67KMfabrhK2tpFc5pG7Dc0NdV
xYvK9/V6ckrWlJ3maYJbcaLaHGYbt+6qS5okUzKgDJ2e3vXu9MpsV76JS4725ALj8izj7xTSkRJt
n7vVJVngok06X9QNhQRDSeN6SkdsxaPtRZHqwS8p1WlvDFuhbNUhLJ7ECCVSPXlJti583hnSsi1B
lZ+LtIG48084HdTuYBvvZsCi945dejTbojZ3dROUu+6aeX8Ypn9uO/7Wj1j+/eJH5K3FZaJw8OL4
Kawhr0WnOfp+28aqU1IlWooAAPAUwUZml6EMhCM6O6Rnhn03xooXVh+D8GCVB3/esLa+ol/WBGcJ
/GQ2qpp3uhECk6h3WaO4Zfh4e0mr8eJiSWJKketpEqXsXatWnun/HZRvOskXFoSIZGnAm4qGj5Z3
Xmt+CjJ/H4bzIe1Hz/lWAwa+vaCXTXgVAS/sCeGpG624Hv2eGlvse+r4IUkqN24+FNH90grqolM5
FolryJ9iIzsaWrcLi9YN8MhkC/Kz8W3FoJKYCvjqjJWHgIpj69H3E/f2YlddBD4BMBsAVtSlrp1+
niUntMDmn6Wo+9nAf7qfTePPfNSKjZxpNZhcGBI8vxoqY0xNPuqYPMG58Rgp7YZZ5vp9s7GkLUuC
1yt+rYORw1I+G3eVWpxo3QBz2OXF0+1vt7o7F0sSPN/O867U4Aie4zkY3Mh8TuA5byxma38E35/0
bCjqDhuz9TULtX3efFeSbH97IVtGBIcHI2xpoYyb2WxK4v8EcbCZxK3viuFQPSavsG1h/+VYbzJ9
xNEyJT0O+exK2c9JHs9ttOFo64v5ZUjYfg26taMHfDGrMt9l2rMNe0Wq7Y19Wb2HbXJvoLM6g461
63NTtoNVTCrJ9xgYFiguOAQgvws3Vox9nUbKOztQ4o3AtL6yXzaFs1qkFfBRA5td/yQr0x6PK8dy
w8jqDQXK8UWnG66xYKSUg5CX/cyroviZpJpr9nd69NzLXm0exly+/33PM1QufKDvyBeIXpG3cRc7
o0OtP8zlY1VI+q704+HYJEW6YeqlCSOGdRqIOpNY6LoC0L/esqZL6k4HEwkkab5rYO9AwDon6b4J
oTyWR6c9LI/IIWn2KA3srPnRsLrPbaefGrn1EklOIARPx9vrXzsVhg6aHFQWUHJDON6q3c9OkfCb
omjckcop+c+8ldyx29+2sxaqDDDexjJgGDyjcCiGeCrb0U7jcxp8moKfNMFu//01r7n8+0IojEOf
ypOUxeciB9ljuhrUlST4o5w6r+aCzJPdbXurj3+w3cAz0ZKnUyAYDBNDr+Z2WZAzVIe6SvQD1FbN
jcfCugtKNXGb1Am8ykwctwzG7E9I4PrGj1g7jwu+DWgYZUdkNq4dSrOStjBMFq0E39RA9miFSea3
2wtd2zhGpStIeBiMjRbJGkk+d+2sFvE5T6F589p3gYeVbwhmhGRTY16IJYMtvl5IFVXTVEx5fK6a
XPc6Oew9GTTQri/LH03Zc1k75viGOENL1mQuDBV1hEuubVIXrie5mOLzJD8EzdfeSL2k+EvxMy/L
Hian2Fjishfi4bcW5DaTKQ0dGZJrc1Hq0KMIu/hsx9Y39CbU7q9YvRvzu2j0PyrlR96fG96xatHU
VZX5WwrZ1eI9F88J2O1Q4VIzPvfNnpynsHPeLVPrFTpaIw5MyWr8szLsw21/UV6fRF1G5gLAEzGV
2qUY5YwyK8MxoFHxwzro6a7K3iEb0X33n6nQjIrnjOdqOuqDBxOhT06z2Xgh8JZgsxz/2nP5Ibzp
HNDbfG+xPDUAJkzLoArPznTu5J2SbzjQSmkYA9BjTJvFLhDn6w88hXKlwYAABDTw5Gij3Xwn1f5H
c6pAUn8dxucpL72hrjxN8t9PnbnhUasfms6koiCS4yDxf22+Ki1zCpF4OXPXuEFSuwMd+V6pvXbf
6n/RV9yw9zrjgAJGHkH8VihHG8JyU6vMazR4wnNlNV7U/92Uo9cPP1LzEGbxxrW0ZsuAcoSSkGxz
NQunJS2lLCwCYCBaX+7V7PP8RbJmoNBupv92/RAWswIyFFgaACgRAuV0oRUmBQmApP9MYpKo9KQk
0YarvD6KOn13YEkqMhtLrL7eqkxppWjOKAW1Ee2R7Osi8+E8TeaTlD+rfzjDxot4xTMwZ1A641Zf
+srX5upMHY0GPuW5GFK6ItJO8//Q/YOa3NuFQ0L1z8aRV/l717FtWd4ve8u/X0QaBC+cCBZ0dFbM
9FD6iteXxn0aWkdb6b9p4IaD8efc/i3dp1HrblU0VuqV19aFj1uH9jjYE2UTKZTuLHt0Eac4+FZ5
aqJTnPgPTmfsm9K+84f2oMrFruwNjzfAxulYSQj4GUuDCK6SjKCVkBBA0LELY6msmM54r7aqp8t/
T/G3KY2OTdp4mvbX1AVur23dna+TAA6lg4QW9eklrxTs+pkMd7dICXNm4trQ42nh0OfecuGVogQw
esCOCyGB+qLow5RrI2NKQbvP0z/yMZR3ZTh5CaIzoa64U+Z+Ne7N49zf5ZJbNBvNzpVwQJil+G6B
4cahF4e/cLAlQFRTEFG1sn4oY+Om8Ze6fnbij3H8Y8OXX3dW2MMLU0JOZVudbksDpqrhKZ6eC+N9
lBWuGXyy5qNunnz7UBR/bNhcOT+XNsUqiz5bSkkzhfOaNG7zPjTuouJd7B/H7239KTR0l//qDhW0
44bhtcXSQqLqQtGTR7bwXQO/5nOPHJ0wPev9s1w9Jc+NrHlB0nl2+0W3g0MmbT32l8RKiBYqM0FJ
uhaGJI+B6830C6XuppH38VgjtGN7vu1AyJ09Nd8IgystcnCQF5aWDOHCbZDXmdVgqaNlc+fBYpSa
P/Ja3fPk0hw4s14hpd4kv0O14qOqZsfQ+eRP428DfPgNC04JJgrn9CVsXPyGsfHnGO02anmSpCDv
MJQu5HrZNbW48Da2cy0U8CaRQU8TjKHbXK938ps5zJQpgkpbIHjQ3qXlBwQFDOuu0vXE1e1vig67
1vJ3lp7tly6hmibnMJ73tep/vf1jVq481v3rtwjf3lT7GJ0Y+nI5JcMyd1zfeUqs2mVsuDt3GVoh
kbdZ3d76AMu/X3xsB1rW8pwnBivJV6e0dwNiHPbw/IalMU8SXhYwOl4t11aa0jQgkTgc11m5q+2j
1jm7tjV3tl4/I5My65oXd/LdbaMr2SxPI9o7ML9INcWOb5H3nSmHCrWXFJpEX+qSl2lat3GLrZ3N
SyvCZaIWUmBXA8UXVUqPbajeddWjNlB42MIBrBpSCNwwk+mey8u/X+xUNhp953cS7kEhbQ+cr0T1
yfqpcwAPShPYG1ne6tej6qAvbwGTes+1uXY2Fn0mHRbVBEJmfpyKbnd7f1YXtDAPSY+ZhSwWkpKu
AUkpEcOzyvE040GRi70UnDari2t5hrp0w/41JHy5bpLyeVwMKaFxtrJwX4WqF4/9PV2CndL0phvN
6G858Q/KDn/9b4sU3GNEcgvxH2yb8108H6r0Y1nErhJMG264ul28qyhJ0QfWl0mWl95hl3AFfQPm
DPmUB1lHy+b97ZWspMhwK2AiLo8nk0fNtQUtrYcUqgjMBzXf0ST1yZRN5c+0jQ4l7WZr3Lhq1yIT
XA6FfVtm4ImPcS2tEv5vmANxu0f7zJnvUBC6vaQtE4JjTJLWx9A4o/PUfor7cdcEiOcgG3bbyqqf
XyxE2BrNyGVVKmACDD8LlmBZj9A55vLptpXlr4g5wuXnEhKTkmQXxQHWMqq1m6TVvhrfJeP7Me6Q
49twha0VCa6QOTkNYWDl565sHux4OhXh81j9ocb1p9uLWjWEjgpVVjBDsgid7xKpV1qZ01PJ006v
vimT9tDIuzGoNxKBVU+4MCRcUMC4arTxeG42SkluriwvQMf4G7lVY+NWWt0n+KnAoJyFKboc5Isw
Xmel4uQJ+4QugDdpp4Qu4Zc2pq2mF+HP259v9che2FpWfWFLATg6IsxGXwX9tg9D7svHbLI/tJby
XDdWdMyz6bspz8XGyV3dNVRvbOIRtVaxcq00aqaHHSAES26LvRXAFSly/3OOSKxbhfG4cb5WQ59D
OcJCQpjQJ6wSZbpJrwzMpRa1VqNIuOyh8G34/JqHULm2easiD8T/uP6Wc+2XVomw5gvUjzPcao/b
UXzLiHCwosTOentB2STKqTVqOLAPZrGlD7L2vRbiBJU+SjgkRtcr8csKbL5DraOxtOqz0leVa0hx
sfEAXend6IB6f5kRtiUOOr1FWJJb13GKuzyuNLB26d9pHWeHNHViUMXKtAvquduPTmfufTWRd70v
hbsc2ex9PycZYsKmdqeEkUPyOwcnpGM2qStLHiPGzcufuTjzxRkZA9X8fxBQrXqFOYAaQGk3QKhC
M+5s/dT57zTE7HjttZs1rvXdBrSl6RaDSEVkiVL5qeNEdLSaPURrezrkX2+f/7VYQ6XuPwPC2jQD
IZtopspEwvMOiKG9r/V8j7xTRnkn/KDP0cbJX021lvzUVgjaS6X3+msOEy27YCIbNsrS2ZedhOLh
IBeulA/JPlHrxK26IPdym0dd2RblX7VRbFWZVz8rkYCMT3+JCte/IY0Hswt9ldtJ+RvupBMjeZx8
v/1l1yIr1XromYCMLdsQzlAeoASi+glNQGsnq6dKa3YSL//8bxALQbPRHn+pPr7y0QtrwldVnMKU
c43YE6nywfI9eZrIlKdHmkD7vi0PUo349kRS1u1ttbm/vdTVcGGg5UI1Fm0DW1iqo0RIVOrEJHQq
axvlyTeEb/bqv78vLM7vJ86GxN9H/XmnqIilR1vJ8RI2X32/CxPCOUBOVposJCPPejUcEjU6qMq7
ZuruYvlLoX1DhHczeV09eRcWl3+/iCqtMcQSsqMkr/qPdJRsVJPRskyQj5rC51g53N6iVY+/sCbc
TZksqTYq01gDvDxX9Yfl0kAq8g2FGe503UQZAiEccSKAr9i9HL+wF5KnKv4ex6e3MEK4NSgKmzoY
OBpiYhsjdZKunghZc7ijBfclt3dV82XcUp1YPVK8lACEL2VgEofrDeqAUaShTKELVdB3LeKicfZl
NgHsIsCaWrprawNyCiEliqg7Tpm9VRxe2zIKeXRvNQK/LgtbppiVHhUDr3lD/ZmCdKKJ0mH6tl+s
RCn+OltF1kJfTYzGmpZFcl5gpGY8g6Y1jAA4prG2o2ixK1B4HfKNWLFy0DDIWw00CjeAmCQBG5nQ
s6QrDQTOi/34g47QfqwiIzg53wwjOnXyqbW22rbL8RWON0hXWPkA6lFYFhOaRQC26swqPtcOtTvT
lL40UfLQSpW/y2Ur/f2nAsEKSDuAUPRDDKEwUujJiLR58oLLSGlRlsrDYD/e3riV8HFlQ732TiPO
IQH4cXxuaVBOun9KrMkNx4eh+1YjOX7b2KqXLH0K1NJohohdSh9tfE0L+viszy99/AxhV0MPD6rP
HI1CHp6kKih435vPt+2uHAHwtL/sChdLq9vpbEtlfEb2Vg8eZPup2RIUWTPBskxCCYWLVy+RgjeW
7KRDfHYG+yHw23dUzPtxAwq9ckHyIkDzDAYApUZZWEdj9h3DFzBiqaB0ngtri0G+5t+QCyC8Ogt+
XIy7o9IYECSt+LxkiUg0RAcTBGbuf7q9H2tOd2lGuCUbLfd5uIF+iFLka9ID4w/Uu6jOGM/x521L
ax53aUm4HSm7Vah1syBrOkh9nbupLP85GhXNPsXN7X2q/T6lUUe97dcnXH7RxX2c63QRZFmPz5rz
ZFgPZrTvq9CFaPO/LWyJjxdmHGtqG7LF+Bwo90y8cMl/z0uxJ/mWMIAlLeuNeLvq37+WJbZK4l4z
WsvX8O+ZLq3lN2iao/HYZT9vr2vtuuT70UiEuEQ5TgTizYnhJIwjARmTg9Cysr9UTb2Xh/p9XLQ/
qv7A4Jv62QgpCc6FvCXssuouIBvAoCKHBujg+qvWfl/7jSaBVLMB+TUl81qUHBo+qv6lBVltRsPp
x+0Fb5kU6kEIbfnzkGFyUJQPaUcukiPOGKPk0TT3eloykaN4Q8xf8Bv/rlIII+h15mXPoKFzYsZM
ZmFmSp1phVsMirRMfLnLhj7ZMLnqPmRzy0MdLRuxr1jOCMbWC4hYTfcdbfaY8mRjbjQSVo3AwV7I
UQjLidpoo9SUEFVow+jdE5jNsPu62bZc3S2enQv/CcEkUzjdzIaKEcXlxRcNqpdMkMvk737JqxNY
o3qn+hsZwPppuLAnHPNEKsI8r7BXRvFjUA3uXJ7s+UGJDr3a7GWfSQrafZL+VW69r1e/5S/DIq3O
kSoZIQeNgrVyn+twFE17T/P/423nX7cCtHC5Mjlvwue028xvotEEe0M93CpOdVojPXW8bWTt1kSq
UV6YSlydInEe+T4rajOMxIZyTur0Xa/7T7dNrK1jAdRRbEX2BAXt67hhMkeKqgsmEjDyU/6kO19R
5XuDDQSU4BTwi181q3MjK5j1EZHxticJpl821W5M9f22lbUMALzxf1aU65XYQY9WjRkQ5+vHXJv3
zKNwlexkSMbGhfJCFRRz6UtLQqw1x9RHbbzlogyD+l5ijoY7AiS7a7tw3NdRWe8CrbUeZQlFRUYm
mR9jNX1shuEva7BCVwrm8VgoAdOIdLvYhQx7c+W5m90xlJFVru0/bDOAZl/ArG+0wLmv4gh+X5SG
R2tsu3MLdB/pTh5CPbNFNo7tqjuQ3y4wefr9ImbELzWkaKg/n2cG11lpuydzj6yty+oFPfTqC0Kv
5f0KxRns3/Veaf7MeywA5mwwNaeFUqhNnq1nCw/E3E9q/FVNP6sMqBkLUF71Y2jG35S48nrzo5Z/
7+JwNw/FfTO8Rxc5sx8B1R9k9WsgqZ6R79v0vYTOmYtTH2572Fq5VluSWESKaZWTU1z/7CxGYUIO
ycbN8l08ZI9RD7p3Lu6NMN7J03xmGtdDm4ERz6vQcfsQGeWiO1ZNw2SdaKda2mmK1L1fTfJbtu3i
hwmnONHMuGwMINtmN3pjXLrRqdH9u9vLX/WNCyPLv18mbmPsaKkGZrtJI0/6Vo3Pub1RPVkNeDCT
QWsvckUiYbKqpgp/qckNx08xI1xkeSPcrQaJCwPCGkIGnU1ShIEh3SF9inup6uck+Hb7S629EtQL
K8uvuPhSRdwzaDLmsT3a93l/GsYTmg7p+7jdcMi1O/3SjvBGqBXbwZkIRKrx3pJ2I+hrBEFryaFv
8A8eeHtVa4Vr8MAIAwA74gCIu9PNNmMPGEqzpEKaOnuDBX92zAA8fWqaXVwr73jk99LWg2EJBq+C
xYVZYc8YlakUDIekdBHubWQsdRJal3kunhJabqM5njkqbqcwKOv2eld38cKusIvRENlpshQxNP+D
DPKJhSkQ4gxnX5NRv8EWDOuFxLOIMwqX19TANJkMdrK3Tmmb+MxuhJXPDMLGjyj4bsn/Lp/s1Se9
MCfcYLFlRL1e46BO8ERfCaGBr0W2ceuvZoAQIZA2BNvJrAchyDs1Ey+LEW6C6o+mp5ThabY9ZX5i
ZBvZk4sS1rHMpG+I5uZ1/PUt3/M/2+I9ls9V1o8Dtof0oz81d63O8EPDckv72YneUu26WKgqbF7Y
S3VRWnA+JF5BPEvS4tgBm33Mkzl7Ay6XGR1oKS2MJzqtwhWkK2FRFwOFqHelUXlqieKwPG70UlYd
/8KGcJvMHeqC2aAQ6OXObRlBNmVPZh3vBmTpaffd3qlVV7wwtvz7RazkOEwFQtrxObPKPxQp2vuG
9Y/smLvbZtaDF+xnNFVQGZBt4TSbXRW0YQ0lrdRqRjemH0rfeFdmp74o7qWEyaT5qXS87PuG2WXv
X500exF8WyREgTNcL2/s5NzKZsxWPqMRY4uBTV/R2Gr7L2OZulpfuBotwONcbWHuVq9SugQUmHlX
Qie7NiyRwMQzUzaYqpBZnhWN4/3gy83x9vq2rAjL8xV4zrW6WEGv1pOsctr5CeHrtpVVHwEJssik
MrtA7CSC+uzSsebisdCs7fbOIjY9b/Til/1/tVEXNgQ/1CvYDdnII0WLQ3WpzRvenMpcclPojXCS
/sclCe7YUmczzYYlaf7JHp6UXZJsUV7XV4SQFp1mqrumkB0k3WiE2oQJ5seO2k8DobL2C8N43+AC
SyEePB09bcsWHG0ydStiahi1/nYGqnA/hfr+97f/0oLgZGoQa4mqNrwWrB9FA+LB/1BVm9nNmiuD
GAVFBUYG7WXhupKiUUolpt2d6+YEE3kMdnac7Gjt7nReY5M3pg9KdscE30MefMry97lfb/jEWtyF
4kZzCBlShHKWX3gRCqdk7pnywobpODgK9uiPdfq+M41dHpm72Ui+vuG7XtgTXT51GFGbYU/K7Hu4
657WlQ9SMW28G9aoNFD3NCakI/RL2ij0K5k2GjEMkIdD15e72npwhsktqxNFNZQAe4QUQ9vNeL9p
+U4akSf/0m3NHlhWIh7uy18g+GgUy2WfT/wCO//W1cZhzhzPjrc0eVc96GKdgp8WSZSMVosV0zhE
lmvLG/fy1iqEu18r5xqYwfId6/ew/7kjBynf8MH1NYBJQzbDoMgh+GCv9pKRtDxxbV/7Hgam7YWl
Mu/e4ni/jAiOF6PKkPsLMZeCUFSpJ9v40fr5htutf61fRoQImxhNrg3zkuNG5Z0f2LtyVO42Eeer
Vl5QYsgzooewPNEuzqzdM0DcZozuuTArVD86JPSaHnHLWZKyw+2vthoeINUvgzuAr9vCMSoVphkG
MaZCxdxbf0pT4o4FU5WDvf6mbwfgCmdexvOJkr5pWBiUtealRy17efD3Ajtvso2i99r9tKC6/jUi
HEpNbw0uLzI/R41MV5kHps0Nk8UsegYY027dQuSufj9jGVNI+WZhCFxvVWTZNePAZFzblBQKkC0j
YocoPEhKUu9yR6dlEg3ZRmVmjbiswZT+z6pwrTA6uZzbmvbT3NQntZk9U5GPk4K0VcHE5N65t6Z+
pz7pvXMYI+cf2CHvLSM4m/HHOYlPmvS4oJUWRZnbzrTqt3Bg6TeAP1XE+jVQgEqdHZu0m+pbYi1j
vD2bjun/ZkVYvJE2zWRUDjeazFuPTqnz1Zy2quSrfgTO4GU2JTRYwcgQ5HJGppucC9Xeof7oy0iv
OcwE7zccdv2b/WuIoWXXDuQXMJMmSYpfauVJr59kq3UZMviW6PjfeoClXJvhESnHTc96SmfcqYFz
Z+oJc5q3qKWLu7+6Ey/MCLeV3sTSAnxBHcFXDzRkP0KbX+bQdu3DQhiE8/GG6wtZSfQeUCuAyipc
X5mfxLKUcN5D+f34SclY0xvc7dKCcHmVwxBWs0zYCofP4fw89Q9dtFW7XnMC2CPLwDzoOLR7r3dH
LcrERuyaZDSP78JCv4NnHRvhhg+sbQ7YTNjPJO6LuMO1FUmymqBL4uQcNZOLDvU+AQFAN0ORck9i
DHYcb2zOWnA0limWCxfXMvRl2Rf3mAbbV5v9NoH/00Vu3k3+P8EcWZ69DB8uHUYLqL7ylogMrot5
JAsdB63ya6P+mDp2P2TJWdf/LPMDl+lR+maEXlSXx9uBaPV7XlgSPMMY8nrMgzo5+/1wWDiooX+o
7R75CmKeUw3BnaxteeO6TZ5fMNEg6IsiOH01qIU2D8m5q8BM05gtjiVjsO9n5heDth3lPY/3fZTE
5kYVfbXWgWzNf5aFiDgV/ljmyIuep3qC4qsEIIqnh65TGC3ogQ4LXZVJTnX8HWT3xn23djxITpYa
JsJQkJ6vtzRPocaqhZEw5SD5Y8yn6V6fkj+jyQw2gvHqIuHdOQitMJIYLOS1pakK7SKNyFS1odwX
Pil36PVJcTC+N5r5ri+/ZYOza+x/bjvS2jm5sCpKSKiTb/eZTupaKA9h+y4vJZDGn8fgBFBz41Ou
3WuXpoR7IBtUxDCXLkIGZKQB0lbVD00U0BT8entNL8NOxavg0pJwFUisSU4WdFZduHmU7qsIgNGY
PQNwS3wqVFZ/SOTU1Sf6kP7wZ5cd4/FUDE9z0b8fto7qchRf/RhwNMgeoK8C7OF6XzsryJhkT+nW
rMsd863GrDzcXu+ajzJp5D8LwoeNaI0hJoMFNEd3XWLt+bCbD4N1/4QHSJuQXPMViUn2LXLKaCSH
Do1jCiO9kCETkXP6/m6Ye7fQRtVtu+6dlG5Rtled9MK0cAjtWokKf+alUKcHhfgdjK6T1YjHt95g
bkrzLBvyesN+LVS4q2wrM0jlyatD5yv4Vc8MokPbJMwuVOVjox+HEUFLR/7QxtLGfb/qKpAt6Zxq
Mthu4S5W/NhSA2OBdgVPtv8zCDYOxuoJvPj7QogpI6bSJDWIOObflHX9wcqPRljsUYfeWMi6oWWU
JWhPOu/CRRhPiTOmExV3XS32YzozsE45zvlBAo9/2/dXXYMMDMWoRS1OxHsYekxmuaDv2kz2lkYu
07f3UWPvK83Y1VsUkNWTdmFNcMRQaxIalHxAyXnwbZAfaOmbf99ekWiD6fM4gL14geMgSbWs+CJz
sUZ9yplSzj2Qom8XSeZjF+W9a3c/b9tZNvvSzV/s8Ml0pmXA8xDZw4oG3I2xezwzMt95F0+O7WkQ
zndVgipK0Q31sXaYaF6o1U5S6nbDQ0RX/3/rBkB8Xv8KKgHXq0ymLPGDyqJBeHa+a1skXzFVWf46
8HDeL0hjLyj4679OxTvxYUNTw00nupvtfWQQKpr+kJVf1OZYvGXPLu0J/u6M6AFYEvYsLXB1KfEK
kGhm+cftHRN9XVzV8k0vPKMoGyWXFE6Visxb0TkPc+N8MNv21DvlXZx8vG1tbYcQHrERzuRdYIiZ
D2mVM8X891zrs+wVWTB62rhZOnt1rbwsCuSozbgqbkhREaAsAGwDBebZZhQHXb6DPQYrr7aH42zm
uylNd5TEdjzuDreXJ4Yo0e7y7xcfsyxDTdJMtszM3jv9sc2ag1N+7Mqt2uDqZ7xYn3CcjTSB31Sx
vmF0p8/D3e1VrAUL5Of/+3rCjSE5Q972y9dTm9SNpSc5kPd28rvNnZdvtcj/mTg5QyOE4zSURlyN
8EXPONpxUBvXzHR32KJlrrr3hRXxEDlGaMlzkJwN5Zvpl16LOuSQyvuCqRRbKeKqLWeBNYNvBqEg
3ISS3BBmme19RrTOcDWDFp+WRPJOrYP4qGSF4U4lwxF/f7MW9SsCLu11yO3XLhfkJCzo2vMm1Z/B
1nlpDwrjd/G9y17pPLRk3tq8QMWCt89ys9LOk/OoK+97Q34ftMb7cXI+3V7L2gdk1gPFVIbMLTDf
67X0WdZPalIlC5w/qZ8s/ZwHO9Twdsnv8jn+f0G/LAlRb+hlR5fUMsHF3fsQhfR4IxKsnSGafbRj
UapZ/Pt6KcGgjR269gmCA9neHo/yZO2crTEga+Hm0ohwhMyU8ThyV1AEa/Z+si+CE8nXb1f0Xr4V
VyqKnSr6gyKaQut1bU5knuiIRsnV+zjLvXBT42xtKWDZyE3oxL4WwwUg6FPh4UkMfkkfHxzfc/TH
ZAtB9AJpEfOTSzPCEZWnRoesHqVnuWbeb9rPg1fPyl/KVMiNO/umv5OyDOFMswn3o9/ZFPqsEtlO
qXPl1j9lxVQyE3jKj7E+SPu2Nh03iOiC9trce8bY6/tp0uYvt4/Fmi9d/GhxjGWtlCUkOb7N0J+V
6ghsVzE37uW13Ib6+6JDTPImi5osbc8Aor4GWsVY+K77Cqfwg9r0rtNblLmeB63ev2FJyD7DnKTR
8Iq1WMlBUXQI3J8zp413PS+jd1qdJwx1io2NALl2VwKt+s+UsOU1T5MxjnnINntrv0UIXt0aWCzA
dJEifTWSY06HTqmX75bKgduAIQnL2dsUlVw9HBdWlrh5kVbU2hTMqY6VBsUcOylPqAF6Tvc0m93n
N+wLboAeN5cK99i1pQa9inKSQE61EfSmxxkx+PTxtonVxYAv0rmtoJSKY0RN5tugZUgKaMRfJ6hN
1py7psMUo40nz9pTBJ7Wf3aEy0RnsqKkzuRiWaftjTICm1h5lTR5DWWGEHQxJT5vDDc+4GrqCSgc
9Cdzg7iThZtligL0PweSp8koUXv4MNTKMSi9sR/uzBxFJf+HGlAxbrotV1z1c94lqEHyyHtFUigL
NR61gUQgBZVe+T+dYkuFdtXZLyws/37hhtTD9TpseNyNPhK7J18ZXXikt71jNRBBXYJ/A94Nbd1r
GyHTgQYz5gln50eQ/r6EnPjeaQ4wIsbfVbpdLraFJvWvLWGrGnhQUyRhKyntwwzTfdQ/+MHR0uuD
ujnwfXV7HIUiF6K3qBIKCUFookYQTKRQdiDLrpzlH4tia6LpC1pUvN7407x5NLI1wxSMQK2th7am
IxIYj47duKBvUGI9jPaTpO7b4pv+OdY9Of3DR/5xco1GYz4YQgy7Ep25RM0Pt/dyLZ2jYsphUIE8
Ud6/3stOaudpTOlc9HK+z7NHtS92k4NSavY4jI5329iac1KvROSLvjW5o7D0wqf6HTEp+5zeF3Lm
Vs5DpsTubRtrIWU52BZkY0YxiK/XSXFKfywmmhWtdIrjzNWydF/Wspug/cyy0p0G5xlYwO9KWyye
aiJgrABUfNEyvv6SrZm0SiVTvpGH/DMT3b1hTO5vr211sy5MCAcv6XSzk3xIu7LtmZb+WTEeYg0Y
V9V5o6VtbNaWMeHkZbZlKpJBgU1LDyh4n2sG1dXRIdDHc69vtQjWQsrlxxPCltTBe459jCXl9MFI
ZxAMupsO2d7y3zdpvk/VzTRz1Rk1w6FvR1MYWMP1fmWoIoVqSW8pa6hzuPkEuctrJNC7nhyq0h+5
CZrbTe0sz125UxxmDClNuyumQv2uZwgbuFFYAYsmDe1+ZLXVfMymJIqZvjUhkjens1f49fAcAB+P
XKvx5S/haEW+a3aJ/7FLFZsBU01fRw9Sko4bqeL62kAII6aGfp84hUyxxyTpyiXGpNSHFDdo7wZl
q5K3agRqFeQq/sMQmusP6AdzgDYNoUNCwlSdjwUIOFl/uu3yayGZMjLCgPTHFtTdtZFMSnNeHBBl
1cGP3sHgmvbFaJgbUXAt3yHeL9JzjHF4BZmM7bmrbYVHGsTtbtj52X42Tq2ycXxX1wJLE+UF5kJy
AVyvJRybvLEswt/MOEqv+3L7S61uB0IVi/o0sy7Ehl5sOwnlb/664Xxlvr0V1m4bbtz8qyu4sCEE
cFmXCsSBeDE3Q2bc+wVi1lVkN7vbK3klTPwSStltG5U3JN7E0uDcSv5szMubeT5Mqfun/TDBEfTU
+a6O3DT5ZNzJ9J/k7mh8vW15LeYxUA+FIh48MMSEHRqn/yPtOpbj2JXsF1VEebNFmTbsJtkiKYnc
VMiQ5b2vr58DxlypG8Q0Qpy3uG+hCGYnKpGZSHPOEi9mbiJAJcXiY3KhAxxwue6kca1upEnGflLp
+Ndl8r7buUz672cZm4LBesCQ6bC9cgpWuT4WKF137Sw4VL5qNkCsUBanoYoRk3RdO00W8Ix1zQvt
1GvAt6LK5b0zyKRoBUPoH3Zm6Ce0sO6LcAhjV1n+l1KeRr2ORti6Q5TxNta8Zt+WvintB3PTf986
j/9+iqgkawoF/qA4XZfqWRiKiIBOmh+a6j43VZREDR84d4JvxTtEYKyB2xGL9MiXGCl1omEHeJTw
rYzFo6TRGOIG8+EoF4e6Ek2w0j/GJoqUJARbUWDnRrPkUqVqTfCUXDWMeqSjh5oCKK0IoPOunxtX
ozMhTP4nmWaIaouKdKma3XQEbkUSrNrshqHtacPpujC+RhiuByUXvdiMDVIKGyBxwAZHGXCH02lO
WiJEaBEJoRqf3ae0crIJuyqAVgDjfLqGm2Q0PLByCe6TSAzzCscGadU3Eq5tP2DheZNJx3+FtqNX
yMZ42X+nxSQoY7EuXdTSkpIBjIjRQPLabRJLMH5CXdpHK/sjhS1cLZExR1qD4wKNrzsOHWlXwSOf
e1JIsFC0QhcB3ufygxhTaFShRS9NahLLAZRYBsIpUd7PlULJbMCPhD0hdn5ZKZve0dDlPhjyW9ke
o2Rw8YATPC5EQphPUif5ENq5/b/TbMaxWBpxO4SXjGDM4j9N2C2DrE6mJqae2lb2zY88BD+QHwms
lysD62Ma6hBoa7MToGmoI2xjkPFQxN+04a3UNhOIa3TBlxdJYTyYsthJHE+A0wS1UYkxLQXp9P04
CrwKXwoGLzC2jhIfu3LajnjBqmmaHzoD49bxPuudQMs3johOkn7cDzcFrfn/5DB2HNlJYTV1lh/W
ClyCjivXYNrABohtpSTRfgKUxBUmXCLdmBy7GtDp7rMCtfCX1Hkabq2IZLpoL/kDU9O7p0FVWUGJ
GnkPaw19oSNc4izAyHm/2qDd0lQidbu8d7Ue7xWZdPprvT42a0sa7V+XoqhwB30xAMmhQI6O5qV7
0NcSr3RnxjhCvUETBiNMVvL1etzhFvxQc6NoB2hdoJZ0KcPMZKVzUnT9aj2MXVXON3qy3Fpg/iry
L9pyNxgRKfMUD7JScNE4D1ugkSHAoqxEoQCYaDRVspYPEZzfWj1LAOED/G6+72UX7e2360pyTEXF
fjJqZRBlAXjgUsc1VuJlnpv8kE7GFqU/fWiCPAMW7+YzcqAJBj3BFWoyZ9msQHFrlDY/2Lr0NOvd
j3GyduUS7Ss8R//d30Knv7KozmexPJKrpsjKPj9Y/d5IfGgVjwIfxUmALkQwH0htMmOpLKgzNgiA
RdKD9UNL79s8OwH7b+s0okUKTsDFuBKmk3Xad8SsyqVOYKVoukqHLcrxt9UaiC1qa3L81IUARqPc
BtDT3CNvXCUkjH6jLpuo2Nn3URUHZttt9H8ddMQNhkCUlgETin4Bu59Zt72h5CpNVCLzVVKNe1nT
Hz9hdJj3AOgT+ueIjZeHNjurJc0LdOoHt/xd9zfYJohqwV3lfhlwUyjvDDGYH2KEdDIoKmQ4+HIu
tqNtBABhvK6GSAL99zN7XuUIOBdJjrsTm+CdOfXhv67Vv3+LMx2Y24navFYsKySY6gkrBIDh+Y1m
6ieuJbpCFKEILSiY8aUaRmopVZQjXhTWTf1zcHah/+/ndC6A0cKc6kXPSggAJlqogfNVUNvkXRH0
tQDsjg4X4FKZOyi38qijTQwFZODV60bkrouzzVWLWEtC9OmkLPKDocbb62rxXPS5WOZmzkufT2Vd
5oc4PMrdq6Sj/t2SNRK1mXjxDu/Gv/oxMXVGCSo1VeiX5nZyCEtVcvseSDGjkdznxh0mNO+WxHkp
J91EMz0sBK9/XtA7F8+kyZEyDroK/PxDG96t+eM4ATSNDEvtL0bldqFAGv9U6TY9eBbQWGOubTJ2
cV5rkKZnBISPRNU9Kd+XhojqmysHi5GQgPFWPGgurR4vZSXWHXw9zFisw96o9iVdOROYPjVtJsuk
Y6DYydHeCzXMp5MsPW2jFWEcIsLpBE2ErWqRCObzgHmwsyKaKejYzybAwvkGuIM7uxTFBf6B/VGF
HYDPLEeKZBuhNSvp6EsxuWsTOJ9yRgDxQcaD1zLK0ZefRa4xRNi0IzD77Scb27FwR1MtghPjOW5M
V2HJE5EOn59JrpQFzKVSjyPTJKn0igbNECk1RHvXvFwE0Y3ul+OGolR3qcrSl2ql1JDSKaaHjx/K
942ybwvsVSoCM+MphNcSejjYrsFkOGMDhQTqr6JX8oNTV63nWLnsov69CPwsz9IwkIv8HnAX8AjM
1ZRW1RiTcIEfSrBKrIXPq5p4uSOLut48S8PrBdcSvQ40Chg59djblZFrsGjM+2wyLClpbmIJ3plc
ZVAafu9G0DT78uvkSgVyJ1XFzUQaMn4FNY39r0SONHpjweo/ESzk46LlZtyr+CqFsq/bdIvFPzPa
YM/NdTJRLZNnAUBLRFIFe8Ojj1VHS7JmBTvEoWuiAA8vWna+Hu64ElAnxbcHuqTB7nnnKtjSkhi5
iCZlRKoXUn5iuI6SBv6RwBQYinqcDe39edz96LJiXw5vcv4UWbkgcHMD6rkg5v7HkZWoeglVMOwY
Rvsl9bST8YQ68zIG+uK1ItoWnq2dy2MMOh00Z2ppGkePjs5xtKfCErx8eJcGBITYN0CpHjeUyant
bFiGzMTjSg21jdSaJOtigBi+hNW/boVQs9axOY5pf9xPANBe3pymqFprUOCiNflr1dw7qCokGnpg
hfWJxFTHaAVeV+gXolJzKSh2+hCwHfP7e7FLtB2MIROGNZ5ZnwthLg68QFanPZxaZBqoGuw7IZQ/
7+vrlCQc/8OLx6L/fvZMSPUhHIcREqaiIz16kp3xKhuCt4hICBM3tUiRTLXAWelJ4TnDG72gzjR5
132ASAqT8k76GGXAl80PdRlVXj7agPCxm84F3r1ouoSeO5s5ve8cYQEXLRM2P8N6ThkPNvzz+N18
yx/KNSNbKSVd+03UbOLFaWybAowK4094kzLfJ5dDByyDaQGE1hV4NmU7/e6i2iZxLEunpSx/jOag
Ckybe1th04DMwNw66AgubQKAfeDPyLMCoRScMEDHbLHbrpWjZ4r4O3mSsK6twv50FCrY53wCnuim
KvPioBgHir9dxyfHMIjU3v27aWC0C6V6rKADTZ/eszMrn6e2Hp2oLA4DkETdn62I6oBneud/nzmx
uhwluy2gh2zdDNUBY9fRKJiz4JncuQjmDmFPC1DhRgER8bd5usl+VNMNZnTdQXtFa8AVbkrwXI9h
0YFJ8IkD/o2JdwpaQqVmNwXu7EJWE5jzn5jtQzZIS6WYjEEmwgQFtWs7EO5Bo6wJyZA1fml+T57b
NrCtyi0yRZAgcgMrBn/oCA4m/eHxLo2gWJF51kUFeWF33xXxqUKLIJL7mzQ1JTLnP6PybUoCJVwF
n45n5eeCmaNsxxB4ch0Ed3G7kdaFLMkYhMUpnz6RNoJtmBa3dTxSWUqlPjGMcnFg5tKwAb52OGw+
0/LEFM5fEYylFzJARDvsUx3eDwtMg8N+jN7+/baey2BM3Wy0NJplGIbSnabUz5OjkEeJd2HPRTCx
wszj0GmB2EhPCnsSOCm92n9GCzodg0q5hg9yaW6akcY2dhqLg6pFa4BnGDinNevNWJTIvy6J5xrw
TkS5AJECrU8mS0ijslbKEZLsuZ+wk6GMeMiBGBnj87PsWlLUH4fQbLZr0ysv66iKGvvcw/wrnx0H
AnmhmRoWXIUpv+B7hdnT576XbaGHKKN/8+Hu9pGU0z4mrpBdu3blttXq6qLVAO49PRPC3FPJnhCC
Lbs4JNG0iaLZm8ZTYqv39fSJfAizWX+0YVL8PHRkcykMeCJAb2MDDZUXqxOk3LzEwXSwuoFRFcwY
s3P1eWboSmOEBQDXZdICBcFuSSlLxBdkXTTPZVMhxAjaDgXm/ceSWLk6Vidp77pIKtEbEj/Yj2N8
FEYknkbnkpggbvRmV9qjjgioRl5cPoXNm56PWJsPST2KXmH0W39QywDmjoHBc4B5Mbd3wsQ3CMch
LHurQD6CVYsbzbu3B3cBCu+LKcI9eedkvCaPUW4skjFRUpiEtg4HazRn0rSVa5cmMfvYX7A+gIni
eTM5r1mXBfGk7vvB+O6os9tkpsBzcQ8aFQ6KEyIDO5TRXQbey6CmcXkY5P0Ua8HQha5V3vTGQzjp
u+u+iyMLrw+6r4SS2sehy8SYFxubq8lBqh3zrllkk2gRkLvAq1NilBVAUfpa5QKH+QGUHq9EkDhi
vwxpAGb+DeYCGoXVJ1rUgu9CGt3wa2UEYPSYHdKod0vd+I6W3CvpMZdGIucv84SKsvJNqQa/j9+0
cgiuHwHH7eDH0EIvBRH6wIhuTo40GGMNthSnD8rA6GJiSptEiM3Nl0OrSQgRCOFM/lMaBiAEVbCy
zGHaBNi66YgOsA0f+1jTFmtuIvo0TgaJ2jWoYPFAQkWOze8kqZvgG0C5twzYVF+zsPSG2VAF/ocT
fC6kME5btfTE0lJI0bD5XLZBnASlmQuslCvERGURM1LYemSbOFNtdbHeTmAuacuNpd4XtbQLk39/
dqGo+FcIvSpnj5S6KPG8t0EdGGI3NH0MtdcYgCeCsMA1AtwzDAhgKQlb3ZdCMqlYa8WCJqMKjmjZ
f13BItFmgj7J++uAcWfoKfwVw7iQZDEWdQ1B0htlsQvS4cy8S3RpUxuLO/X6A+jiiBqdlPJpkXdO
Z7pON3th03m6etvjMd36znyw0h/LQix722pb3OWDlHW7akoxG39nADF38Yda8kMQhYsyN55PwiAp
VvjAxY3ZSyafGtWpqWIFbDh5RVrpptllz+Nr/YkpMtz6P1LYkmVRqdHY65CCFBS5nZtleGP1unvd
uXB1QZUX051YhZHZMu9cKOgyUyml5oZo8KyrG92H/TfdevyEIEvGFDVqxBi/oIZ3Zr3KbElDP6AF
aGCc+j63o99tn6jeGhbSxogWVLBrhJHrMnnXEiHqj0zmxqyxNOXdAOUQMlyz+DEr+2QQxArehcE2
PVaoULcEnRBzYYx+nlCIT9IDmj+kL46d9bOyNlFwXROd5yyxr4QIgDocCqWMKkqa12pUQEzj65vx
IG2BtVB64a6+r9xpU6YkIhZRSOXmpAgAMeU/P31rXW3/NPrGNrpv3U4l087alC5uj5vtMu9rSUo3
3eS78VXwWz+mRtr5T2Uqn+MCFuTEAn55UiIX6n7G2ua6AN6Q2IUE5gJK89jlaojD0Mxsg35cYM49
GeXHXG0AsaVhjmXfGid99CwL4FsiyMoP0F40OzhTkCVCCKcsKvWBArSfrO9WQsAz1L1g/DJ7su/G
H+H3/sd8C5a/+ISS33XN+VZgv2+94zew1etIb8GEmwOt2Goi7KPnZe3FlmIIrs0HfNV3BTGdD1ZT
wPoDeu7yrpph2SBgg9EFiCdG+hJOiW+Z6bYeSEb0LiEA2yZoCJaL18/5F33aogdpZmOADc8ojr1F
2PTgeSk8x//8IOaSOcUcdlGEjWYrLkmLvYdZcWfVcvUQtadZEMz56lPoCtw0cOSajKsy4riQ4wF4
dFq3uHWYeasakyz8DkjtbDhqx/LnDLpobQzUMQ3mo/JFXoJIuQfbRz6KRrS4mp/9FubeN+kiRZVJ
8a9Nz1p/gbmXLNW2Av1rJupe83ZdsPUIDl10fIHazmKD5Br6s8aELftQPpWpjZ2dHpwpR6nZh4AQ
DsGuFfae5TzWiT/X20UH5OE0Ciqx3NT7/Eewtlcn6AYoWCnHC366GeG13LU7RiSpSPTYvwG+VXlJ
yYKFh8fuUbT7xwsY58IZO4sx/wLGLCz/L1HhzeYLWlZu1wrcF/VObO6DSgx2btHyBBofY15O0i7N
vELDdpcj8VXVfVfup+KnrB3G8QdGOz4RobCHgllTi1ZH2KqfsdalU4IYnE4uNgk6k5j6TECsi/32
696JV0HV8C5UgBymo83GPoqjtA4ljOClhzIb3TL+0iiWS7t5YVK7zoglDnhpPBK/CMRy3uIaZqeQ
xKANgsIm83AptCy1ihjrrnPtBM2ag2QiCNvfU0vA8Jc6R2d9Usp1nwpS5Q8Y/O9uEpkMBp+Rp6Eb
cukmFdCWafmkUrDtX6k6o5FY+QDrI1N1U8aR18Y6ZrkW0keg9l5XYibdFm8sQSWCl3/Aiv78CMaa
5rBM0o4iBcrWN0zcuRNgCrDyuUstgRnxzBYmhDE1TIoq+MaX2mpzYdiDGmXQ1rP7YP3R5yQa3eQX
2GwXwfuAF+coijYGIPEfk+37KLNZSOsKBsUwMV6rup3cWALPy3W7oT+YvYcWYihWW1DEwOj3pUJd
Nq0FYgrMxvDV+RQ3vvajig+DTQZRM5jnxc9FMX4FA3Do09YQNbnVV+WQP9SYGiXX1eHtuWnnQrRL
ffQqXjNAQeOeq97LMJG6IKObrkRNXWzFxqfr4rinB7xuMGuAXh1N7ktpFiD6UzuCtNCSd4tO289k
PkWgDbPWkYSdwMx5ntlyMCSCpj2uOvsasuwkpTNCcJqTlrhlEx6dPH8L21AU/HmfCkwNDhb3aOxn
cx+A6kZORskHeq3dGsroFcXN2m+GBtRoN/lyiJqSJOat6nxNDdJOQS6b22504/UxUkQzS7xrAExv
9HXxiyiPyuUZz9Ukt0C/AuaZVmc72+pTP4k6RXDZeBebUlNgKAK+W2en1spq1ZZ61oGmP4abOJf8
MsG4ftx5zpyQvtx3zXhKrVoQ6HkfFMs+KhAfkFfgP5e6AQoHyx9oghxigKkC7cGqM08YankHeC6E
/vv5o1OpdGXCDP1hbU/1+lWPV8Gl+8C6SWPAuQTmE4UrCjZGhcOLnbvKHLwQi/rgZt3LAJUoQfJZ
RPRZXQzSPi7u0uwoIWPNDJI2GcD7+wkrbjrBK9+f8gRjnNZtOvkRsEp1bdOBklxptz2A5BPRvjzP
yM9/NRM0sqWVsDxNPznwrCs/mm0S5i8gceszkevjf2dLweItQgdu1eUnAEiEkVUOgiSQADCvlBCQ
Avm5Elz3RtwPjWF5dE2QBXwguVyBnzBmIaTErY1Bc3BpZoImLVePMwnMh5Y6ZZ3nHkdWKRhUnUzX
jg9VKRpP4ksBcTAqMeh9s6xcQ6TnxdDhVliz5YGVm9Aa1rwIMlCe7wae+B8pjC5FEoJLlWL8FutR
DQ3PmV7R9BvbHMmoV8qRAAefl6I4KhaiMXmnoYrPWFs1LbNeOMAKScpb1POKOTsOQNnEpF4kuI7c
48NYFcrXKjYKDUaxpA2zsguBD02hKBdkDM70pII79rqxcfU5k8LoA1XXCgR0MLah9vNhOdkj7aLu
10703ue5ZlpilGUM/GKonN7jM/9lmVnbWyE+VG6CQABjD43hGvl3rGrUeuYro48K6XXduJ7hTCI1
nTOJSWlFUpzgInXV6IWqGixOExF7jLZVH39rQ1GrhWuKBibL4EYxe/Hhi1VZ0WQrNMzK1sH2cmts
Z7PblWVWkyaPEm+CPQHqG0zF1xXlmsqZYOYjxkDCnJMScd6kK+bDUdVfsWglsBSuEJAag2FIoziF
KnOaGJoLV3A8HEJH22AiNEMVpTMFmRj3kwE5DD1ceD+TXYGJwrjDrhh8BhqgZNDS3fzNGVdElWrj
ZIPg2HiNSF3W0a6hgBh0v/lSJb0EO2EvwQ/adUJiZd0Cr9LBS2tERzwnceXGR3lfEH/I840FTqXm
y/Xvxrl8mBTFCDcF9tbxor2UH0eapBh5nqE2hfK7FtXfm7hx62qy3DCqBEkKVxiKrZSxFiURmwle
1tDOeSYB8mWSl9Kb23x0q77QPBvAaT4SUhFwE1ceWC2wlUa/J5vwJUARn4wJjCHgvMKC66jsi6Vz
5bX01ST+df0gObaJSWsToHpgkQO4HuNbisZWaxmXD+1ybA9EOXivKizHgwo4TAVGIxLFOJUOLHEx
KNAAOhuiAgDmdWVOSauI9lV4hVlYJnwJhdQF8ixzp6coqRe0F7Bba35JCBDEvewx28kkvKsOtTsG
xl5ywUy6u36QnPt3IZU5SKQFqVTINJNyY9cir9Ym865L4GQ3OoUdQlJACSHfk9Azpyzly1gMFvY0
22kE/IxsB9jKf74ugxNqENKwHQxyMqA1sa/hGJRPVm1gc1Jv4pkABeRGjjJ/rXytU/wqKZ4BHdVL
b9eF8gwDkyHg/tGxMY++8+VlXqY8rSrNRh6KvaysfclRx5dE34cTYtDcwgYaqjRYmGCHcQuztdIe
D6hDH3Vu5qiBHH0x9rHlytKTEP2WZwyY+IWzAPIRyIaYokKxDKYkrxBWlV8LBwQqL1oakiktXAz0
feLwsAWEiXmKw8rS4PZ13cqAF4FeaaWRKJTkDYawCrdul0VggFytzkRpl99JWnO8cWpc4ARDAXL/
Mk1fFvuuRZ2kqUWBmWfsWDyBs0VVC80LxsGDz3LIiwlqOdGX0cSkZ6ULojKvTonQRdE+wSKClQPG
rafZFFuThhiCLWLQuzfIeRfM0yxulksk6dZNUvw2UPx25E/sxFKsRbqiDIo4pHWXB6lJZjZR6lUw
JpPueWxcPOmvWwUvhGgABQIFIB2q+FCUtKY4RUUNuFhL/pgPM6mqap+kjp+I2uC8y3suifG2Y5ws
QwpKokPUt7WrJGZN0nBWXdvIZYH9iUQxLlZb7XSuKuCQNPFbXbyN7YuQM5t/bnDkuLoozpvMxW3N
wskrC9qARditpMLFgGxZRUEyCMIFXxcMjdEXMTZ+Wftu6nxta+gyzf5YbXMkL4LCNF+VvxIYVWyt
jjodlnYAO8hPzAyFN5/ZbsFE0l8RTGIbgs98iCh8Uqg+xzVpxx+rKOiJzonxOYBSKWNgGQI7oN7p
geH4zvb6TeE5NQDUUZByC+GVdTRmvcTOkgDtA6wS7VCTsDlm4W6yT7+vy+E5tHM5zOdotWxIsxJy
RhAJAF9VSv+VLhpFKLzlMXqqO6iOwq1dehU7NJzKmoGc1Soe5mEW7et1Dd73lplS+YUAJoFz6klS
w4zCKoA1S+t81a8qFw26aGutD1Pytpa7FO33YvWnsXbrbz0wmle3yV+WwiHpPo12tQd8YUkEAMKz
EQBPY20U+R7GvBjFl0Xq287G77JsINJKr3N0Eg7j8j4fullooAFkBLGWcXNTo83WaDmIfSUolrF2
oBuC+8prOCPz+iuCUSOM1MKppAh7w0W6jdTjkk6uOXuY1L8LU0yfa6EMosKCzCC5b23SPGSVZyzW
plIyT4u/GMlNW4vmWnhZE51pgVlhCgCPrUubWrR6zMYBvymyqqNqPsTLbyVtbtRSu201fQfCFtGY
Ou8+AriDTgkj+qNueikRxPDqCEBH4EVU94rSBLX1e6AV6eLGLJ6uGzRv/gwsvHQPECN1sB4mA6jD
tapqFehZ9tHclwd5ax81rw+Mm3GresYpcwvffEiO/d36EzCFnk5qd/EkjPX0ru4VgbWRiSnaUef1
389/FNt/n6VCMaMMPypUcYn0dIu02x0dfZvI9iZbOq8HCKU+HOdFd+0kOZXdfG/39jdM+gbXz0f4
Uxifhc5IH3Y6Qoh0B372bXZb7MNA+RZugTt5SDfDLnm4LpF+XNbD4KtjIRNb7UBLZgTqYVarM41Z
A7ZZ44mo87exBmy4oHrAs+pzMUzcKmDpqhTjiOfxQW3cBMxg/pht4Z96gSReO05HcwPQ0qjbIU+i
vuvs0aa0+qilFnqYQ6M/OEb724n6Gz03erImj7buZZlfYqwhbC1PaU1BbOM5Rjzt8RDBi05BVLgU
3g1SoTbA+D1k2iZcLbfp42CuRFPpvBuL0WyMMmAQEiVK5jQjbdGMJsVMH1wFMdNGwjRmiWVarEjU
o/4r7iRBq4orEP1aAHfDUrB5dqkWRg76fjZxpvHO3hlJULjtqRSVEbhndyaEOTtFnSIANeuYGkSv
ZgQMYeO8qCKGP15UwarhH00Y61jjEQPYppEcAiL49O/QDOxVOv/TjB8d6s7KavqnFz/3CpLdaJu0
xoSa7vUH+bU7lffrjfJdC9Kd7uK1eA80hI0yP/XJ3haNnmj0g1z7LUxkc+QWjx0Hv8WJvegm/h27
xncjwNQUOuG5H+61gxIgsJXBdADz57zBTFF2r98Uz7Nf3YW/irv+NgvAyf7kYNjAu+5yuFnN+UFR
Z3F2Q8d4lcM4gjXBvflAhYU/8COg2vlL4hYoeu/rZ6cnNgzaXXbJbpZup9+9n/SuvLUEjwKRYTPx
yFIXNVmpYRcoUeVfEy/dxYKlIp6H/ast4uyltpJc9zFYqGDW3nA0g/YoOM7rFo0e3OXfT4y8kg0J
n1r2/ci9/qmuHw/2BS7/dqmHU2XQL4Ws8lflra7siZi/rt96g51dcqQsRIKHn2+aN3Kxn8ytYt9f
10J0QvTfz+xNMtdhyuk4sjTucUdJp4j4x0Xn9MGrhDE6OPSccjJqYLkGe8LvDOg9qG9c14XX+Abg
+n8ODL7qUhkFYS8abYjywupWdd8waPucetmt6j9GN9NT0pBXYDSqQXav3ix4TW+y7+NTvhVt7YrO
lHEwqRzqeoaRkMNqH6sZWVosSs6p3f7fLgzJw6WiqyJHbTMgHOiYt9ZI5ilf+w06mHfSRKy7cnP9
XEVmyDiCCWxqWpsjcJeHYP42CPoZ3O7N2Vdjiw+aGXdtRJXpfy+3kjs/ZJsclaiFqG79gMddsm3r
26k6LqJUgVubP5fMuAc1bqtFaaBYRWrPwX8O6Uiirfrc7ZrdtHFusco2gTBOYKf0vK58vfdR8rM7
p48xVkNDmOkKbGSbVEnQGWT0yuVNsx/iQWAsImlMftJYsyQB8Dk5tB62Nr+P22wXuYob+/8vI3nP
3s+UmmNJnxOVOhLJa+I6yDTwS5uCeMHVBewh2AFCow9rFJd2n1uDU6PwBl0QuuM9psk0P57d4tty
I4JN45vlmSzGONq4jM0oxbnJEiZRwOHsrCqZZ2szOhiXAeF6ZXxXKhLnxSkZLAxC5xvTNja2WYyk
z0QD4FyfcvZrmGhjz2rcLzZCgZWMqbvO1he91oTT1vSvfLDMMymMrVj6MoUytczwmHtrYG3lQDvY
B6QbSTAGs8CvcCPDmTQm9tiLNoPxHScMsJsCOx87a/JqK7hul6KDY8JPNWWKM8v0jpeKvzRPSyEJ
LF8kgYk6g270TeFAglO+FNNNJYsmLvjPtrODYgIKtpBiYxogQdK+poPuh+luSYegyHzMkiTTXolH
rwLlg42K4fXTE104JtBUuZnKHTWI4i3ZF5vaV26kJx2Vn911Of/HbXufcaTjtaxPbJO5nZ1owDSq
mgH/txwMU3WTIRsSt56LUvFsuVoMPOiyZSIgf55OqWKDULhZrRVUM5VWbwdVKZNNWBYmtmH7BOHQ
KTURlBpV+OMN+fs7mRsSj+jyomACDxQG+ox8vK2JH6n38yQ4EW5qjNckZSzButCHSrCyqqZG94na
LHSxYUPCJQinxhulV8HRcy/9mSTG0cljotnREmFau8vd1MTajHNMpcf5S49NxicdBBUmPBrItjTl
4bporo4g2TZ0PNUBlsrYtdE5uVRqBSgb1YIkqaaQ0XZ8M9T2+M6ifJ375c6EMaasrXI1DjO2VuJk
fVmmSNtZ5Uzba7HsNiNWpRbwmwX20ooKwtw7BL5ccNuijY0N/MugBfbT1ogLjAn34U8H1dFkulvU
QzQFbXSXYpoIQynXj5Wr6ZlA+oPOQnFuKFIYjxC4dNMGaMeYV7qdgYYTK+giGYYXr/vrAqkP/XAp
bKxZYNgHe1bsd1wbMH9gtAeX9y3Vyv2idF9NBftA16VwwwV4VTUdGMcUlO9SrSoBsZ49d+khsMCp
N2/AeZXqJBLhGHI7sRjWoB8Mm/Yg+b6UM2FecLEqaFMC0WDF5qL6q0o2i5QTpb3HYiqpGozSimZS
3/fk2EME9QzsA4uvaMEx6iVDXI0gTKEbfPNh2Zr7eDMdo5fpizWR4VSczB2i8E9VIutNvS1PS1Ch
/Ds8NANpn1B634heU1yXfP6DmHPop9TOIvqDFtcKHD/zLbfatDdpkD3pQXanPaenVRjqqP+8dgpM
MI3zRZvCEEJl6J/e/wy91pc2q6scfhX3oocNz6LONWT8jwWkG6uV3o+8DF6xXEZK/7rNvhMEXtOH
ufxrpxtJMkEEmk23Dliab53OPaDSeqPet1+abe0OWzihQNmHz9Gu3Q87+dv1n8C35zPDYt1BAeZY
c8BPyHeGp2+yfU9aEuLVK3oC8Nz52XGyD7mwVcMicyAIMD5tf6rrPXCwQRj29bpCPG9zLoaJVxgs
XMF2BveGQrlMNFc0bqoJzILNRcZobW2zhB7aXbMd/BlNmNCtn/U9sW6rW30X+et+3mgPhjsFi5ds
8pLofvkzDdbbxZtv48P0Df+/V0n2M96WriHIDHg7Xhgy/OMp2DWXdE1j1DDx+5bya4vBv6Pu1jFJ
clAuuclt6cnWz9C5MfFMuX7w3Dz0XDDjouYuMgvgaMFFuZMrk9S1bnRie8VOJbbg4vBi2Lkoxvms
5dgURU1tyTd27T3KAj6teAoUEpkS420ivdfAtQQpx/n3fbabSUdGf4RNvYJmY+fcFYJah0grxuGM
Sr80SQx5vWf6TjB4VC8RK4ToGjIuR5drO3FGCFkVIt2u+wwyrp/b+0DrFa/GDisZwP2BGthGxvom
qtI14NLdaq/6pmd8re/k3TC647G8nb9WcN/D7x+ggLn+C7g6YqmTtmUxtqQx5uGsiZxaK2K0056w
E+vML532ZA2CcgPXEQA+BeuFWIsFksplJrBg0SkKix6D5wZpysEFPVvqeGvkChml+cEWCwKgfkXG
gZHKS1EVkCTLQsOWgPZgAf3eDiZsvtjJ11lRgtFWXbRgyYDdC2vQgTOE5bmjUfwogEBy/Vy5TVYs
7GF7Ewt0oGqlj4Wz3DGVC3NOQ6is9O5U/47MoKn9EawS3xP5pQWUkrnOxEkLvzAOq7YXzUXyYBRA
ZIkZbuR4CsWyupQP557bxkyn02vdHbJf+jITHViR5bSd3oo0mEBFOu2UeT87vwWqc782sMfo4iBm
TVnEZ9mODb2OMUWu2iOBX52r5wSQCdhFkvRtNchBX2zQhKbL/Ugb3V4/yX1D1qUmlB1FxKVFo/KH
K4aJA/CCAb8ZEBuXB1GCQc2oc7qLlpU2yVvpYaich6QHn56DlUo/zdOYTJj+BsRW9iw4ChpCrwln
QmzW120r1di4ABGZF7fKo649j9EBOy67NdVvuwGIaUXkV2/xJ1gEdMz6ooOLeXMDIJuXaqPKEVX9
gL0cUL/09jGxD1N9N4vQGnmHSxdYbIqFixvHWHlZJa3Zmw6iSzveREm5V+sBmjWPTazitdT/WFvl
OwDifl0/V56FnYtligdht2K/aIVYddNjMSGqC18KSxJazbFfBsFV5sU2DO3Dkh3A1WKa/vIkF1OT
/oe0L+1xHOe1/kUGvC9fJdvZa0lSS9cXo3op7/vuX/8e173v04niG6HxYAYzwPQgtCSSIqnDw6KZ
sJNx8YVhgjn6bbmTo5buM/AegWp1tlmZTW1rNQkCAQUvaIZPc+UHoj41z+w4csYW7EC5xHH7ixV7
ELLjrR31X3QKMG5SlMv8f1pzCg0vo/WnX4L8v6xJVj1b6zYR3CLAKxO6pkULLwjhupRRuG0mxyzM
zyIQOY9ni1uMThoQr2DqAZAi11vcCmKiCgHOU1ErIkgvsYKOXIPXf7cYdoHNR0MhCMSIyK+vxfRj
VMixKcAmwOuibNomJmJsoC+ys7vIAemKWtAwo3j7ua+ui8sD38rMpguc+vdb9cVd4E2TlgZNhCl4
nTnPW9AG3e49jpourg6MExom00GPgLi/Xp0sNXKiFC3Q6WGY78xMVGis1IFjeWK0aSa5cVH/VHZj
gf+Umz+UvtR3LartnFrUEskH0FdA2s7QPeDkmViwqbrIElBx3Hfjkx/bVdgTTE0kirY2DCefHE1Q
DhgUVU617WfBD1lde+pBQBEin2dZN/763zf/8nMYTcdsbK1Cww2gpka0bkH6Mg0vmcDTrSVHCB5M
tLCDrQE984yjxyjhrO9L3DJpbTiG9TEO1S430Bysg8Sx9h8MuSRlzmNRZhQLKHMUOeYWJliyBYoq
xg+i37sO5DQKj5KvPwGr4/jxp2AMnAt9tr6LS2yWgmoRfn+mX52ZE68VC1ylpRX7VnTEmPY3wWse
0CHFq0kxcej/yDDR+wXifjABsH3qniJ1vjoI0RFJBO2CXdpvTdDBVN35vjYsygH3j4XaMsaSsOM7
BcVrMsAQ42MTJfbgB64Z7lSv3BghB820uGkXghhrHAY/kzyMRj+KzU8ve5mql/sL4fw+O70TYEpd
n8Y8PlpG/NMCt6ul8x482Rj2fw7l7xpU5uBB2JcDYZnGRyANDhV4EPCXtMN0NyStmwGTxWipIi+/
vzC2zHIjlYkpvFJLBEXAyvSPwR3/eE/qBsjBvfc2/bgvacF6oAP/0QWWpNnXhU7HzRsfB7N2xcRE
W2XYuoMl8jr/GOfwvysCkG5m40VfALOPqI4CcdlV8TFKKFooIlArkSol6j5b8Qt/y6v6K4zZvi7Q
MhQ2IKwwH9PP/kHwSV1iGI6dEcyap8MhQ4XTbv/Ny94skfFEfqiOci+U8bFVi/04oR4HjCIYtXgU
Hkyg9C1H0i0EY2DNmIHE177IKws9KDzDfE48+WlCHucVGu5yfTs2z036I+T2gy/ZmQwKC7RRIlbC
tXYtMIxAdIfJmtaz0p8kcztisuZ9LVwUMOcnqgVikhvyE1nsah1skNZzbe1V83HyeSn+0pYh+MCb
ApwrWAcYT9SCxTCpDM97zhuZetLjTEIf1qkLsBKwd2opcpJ9NgD4PiOk3mhbmAHmQHJeb5lUYJq4
XAbCMwZjpyPRE9Vuw9eqfy26cZMCqlHabXuycrwRvYohydWUeJarlQWNco6XvDUGwPrxMARmAtxh
YKe8/pQ87+K8LAbhGX3cVKkGJ8XcPSvicCCwhUSsGCNK0bqJ1w40aiMXuhaTCKVRelnkH3c/x2P0
runbaaUB5bgJf6kerQvum8KtR9ExuQ0LQkaLVbGVS+ALMjXQkvCoNyiBw5eU0yp7Sr6CUHL9zA15
pbAFpwz2bYQ2M4IbEyvZGMAQxGFADhsec0WjdZCuVOvN+qUFtibRVkq2kxEcJjTY3beNJbEgNQNk
HHUMtJCybQORoeQgXunCY4100NZNvCKlVmc4nlL1xygts41h9aijFH2wicNSerGQ5Lv3P+JWh5CT
mSq67ZD/zcMjrg9X6FKMHqun8FiEo0kx+xvm0+TCptA8Hmsyk9dCjzByYw6zZGByrBume6Mb+04S
o+xonPyauMM2Otb7+6u51ZxrEcxqlFbzkqybRUjEFJymJQaKcpn5PE3JLvHXaM53/l0iXCe4JlF8
mQm5rvev88PUDMUkO1bgFvPJZJFM2fuWnbe0U1Wi8x4Al1Z4KY9xP4qWSUqsQZ6Kiro4kaBwZM2Z
4u0MmEzO8vH+8tiK4/ehXchjSQu8pJjCOIQ8QaJm86lXRGt3Adr6m2Kd5rQD6iDcNGUO/6PS4LkB
/pg30I+tI8/fgInkMu4oBOjoeJl1+CLDTOtE7GLDy4562RBtX40PnfDp+QepPaf5ri1+1cVPKyXm
1yA9N7npZLlE6zAhyhDu4jwniZ9up0rkWM7CTTB/Fo4e/hHNeGybRAvSjRD3Az4rtQV/r5v79If0
qdDAIOJP/1SnpFpph35TuzKmCHOcx4IeQDj6F8AahNINy6caNQkgiXqUH6XWQunCbuH8V0OBkAGt
psnB4BjWbWaBtSJ1mXNvYE2+0/OLI8haPA5WipAdAzU7x0fZRBiUvvhFvOLo24KTmLv40bOH1A9L
mwOKC0F1XTVjJCf5sW8+VbUnlrfrbdhV6vz4AmDnKwTmzDzXGqocOeAmu5KT2XyzBVzlg2ivBhsy
5iziVFFoYD5gbBUx1GtRPZZOsc8fko36rD/L22jjb83N9Gx9BMf+rK2A67Eram14E0fYQoeJm+BK
PqPsmonx4ykKn8cMnChdfQrLEGSFNqjN8a8nTNADuunRGtGm2PEGBn/noffWPmvBxeZXhZ8N8ODq
UabZBuBMYLmaXbZu1mh72A3rcOVvdBd9fmApl5+Vp9jNXXktr5IVb4j07dU47wLqkeDdArubyHLZ
9aUICmwfu6BLB7X4VOUtkiaiiBtNWCn5sdHcHhRvHN2TsTx2+WjdR5P7zGGFTpnr5Zd6UQxlWGpH
jchf4DfFjNKDv8dAoCeP5I88/M3tSSPQQByJAAdRjooZktfixNHU61YW9ON78uh/qBltI6I/Fgek
alNki5ww7sawgBFDnAjSVgBW5qana2kx3opjP4mto2w5bbdJwP6u0pEIisbbxkVJoCeYJ5ZidawF
1V1ZV22eWMdu3e26t+xUHuQfHvpkzHX8GK1qJ9hnf9SaI5YnlbGbeEzwXOVB6hh8ec9C/4UJXKRZ
GUHF8/vzL12pybyTF+tjrCRtK78eauxkUaGD4M0XwFNe6qQ9ViJQ4NQaX+XgA69EUNd1iy6mjFff
vsl5kGpjsMj30z5a19iM2yvwqglUrHdsNcDelV1MfX/1oL/cN4eFZV5Jma3lwhlIiVek/dR7x5S4
b/9cBmGWwCSeZpsLoggY8bF9AF7TeDz3T15LCoIy/Or+Mm7Tl1mUAVeugakL1zWzjjIBwa3QK95R
fBZRf/9ludnJ+yFuoPhRSL0364k3FY19fwApK/IIEPuCdwm8e+BSud46bxR9tdUk/ySs/V3Y2cPO
AvH3NnVP7Vr8WR3Mh/xNszWbs9LZhBnF1KEPGJgFThoR9elrsRpKtFOgBsEpVV1kKzXFSAkF/PkK
pk6ULm/M7oIWgnAadX84zHnWLmNwZWVaZZ+FwQnTdFZGSnp0Yzx6KRE5nQk3oQdODmEW8k6ABuG4
mIhXz+MsnMBkhaQB7XS/8+6E3nkyNjzM7q2igAfZhAhjfsWYWayut6/KMUnMr4PkhEc3c6X/qUQS
vAVvAm6DfegGf7Tfw78BPYABvpbIHNggez5Qzn5ykn5lBeneMLGkxmMq6XhvNDfOkRHEKKTaD6Uv
+lha6JOBaEcDA96V9X31u/EXjAw2cJI7I5FwxZy6J8tBIHr/17mnw6gbCCzNMlLw88E5f6hpZBsP
sb5u3+3U1gREggRQBI7I+Yuv7IlZEePoO7AX+PUEkb3zs39JZArgyrNjNluP/n7GuN/74m4iekba
fIYX/tYSu8mo5gWWUL+EeE/A7iPamw7Wk8prd1iSZcFTgJNLxuMKC16V5NYqpVrGWeUE4DsBJZZf
Y0vN9dwZxsMo3G4j4CoQApYIYH8tdjBPMCjx1PtxfzKFIHpso77GY6zBI9q5VXG4Bjyt4BkSsgBM
ud6+QGyEsg8y9RSndqc5GpLCXZM/Terz/WO6VXPIQbqH2wRR283AVVUbkyQSWvUEfhepwVOrQEPz
x30Zt6EhoO6XQhhlT9NJLct+UE/v8SfUITwGbvKWveq/us/47b6s24TnWxb4otE6ghNi/XgGiA+4
9ib11LhD/KF+ZB1BYm0pv1LvKY43WjGQJN71GEODmrf0PFOfVq91tbHQZ9GSep/wiDUXTxKMu///
gxiz67VJisZEUk/lazo6OcYTRSroW8B+pmw4a5+V4trCsc9AEOFVeS45sqVNpZjaWsQ8wdOup+8W
mvo+VGfCKJrADulAf9Tnz8+vkZxawuuhurk8502/EDwb6IWx+6WexU2gYF7US6wDHBl9+hsevz6L
ksL1cikErMnXQkQ1mwxjkiHkUJyKzU9vE68sgLGsFdi43ftbeVsoYoQxtydeAFCeRdR76qq1iMLQ
o3FUfLIizRY9vcR/6h50zxZ4+7hsKf/ZyBuzT/LJmsQIGxm/KmeZqmiEl56Ng3BAQdW5v8SbQIRZ
IXOJWkWZSBG8wskunzfdq8ApsdxGjczvMxeoIQ1t3HjQe/k5LWkk28HTmNotuIqI4dSwytRGy8uv
aXRUbuo7nw5jCLgMLFBQov0EtSxGHwtF6PGmG2inag8qjJ23bxzvEXqyqnc8CuelI7uUxT5bRFae
lrrmqSdxNewjm/x60mjl5Pvh6f55seREs/5fCWJUskYLjyqEBlz1qTq7SkOanfhDfcp2td3aJvC7
1QvQIgURnmr/38OVa9nMddSVg4KBLJZ6qgLH33lPT2RaCR/aavpSqB8QrsAFh3K1VkY5wYrtx3GF
TdXI5IpOt7ZWFTq+OTt6e5Vfr4pR0bTIx7QcBPXU02iTPZUHvyTovcCGKrR7CbbtW82JKhcug6t1
MTchoL1VBs5v7WSucrIfHI5N3ywIbA9ICTGWSkV1RGIRE2rcDIDTqiCJAquBVLyBNYqzZTdXzCzB
kIBYmpGq+PvaCYdWks4ZonEq3sUvw40iGLNQk9FNEIo7sR3wIuUbTcBoeww7QV6GOgVmb85/fnG1
VGGupaEi+WewIEln9K5j7hSMG1NtjMg1KyAdNPCAHzsr4DnjGwc5S0asB2QwCsUG23oVKKHfTeng
n418YyLTLRG69u1vzobeZLnfUlAaBu0Y0lw2nPQ8P8A8EqxPKwNXCZ0KfcdNDeDBSq2njW7EdrKS
Gn91X+zSrqLVCy+SqCWAa5E5RgXAmgaT0P0zAEN00g94NaMFhtflwUqKfinJRO7Lu9H7mW8eLV6o
f8IdYzTR9Sk2ihJUyigH53ErOv7W30hOzyl13xZZZxnQ/pkbDhTm7NtfKgyhFXZqcA426nbYDzt9
U+9VF7BMjhHfXm2MJGb3PKUcjVjVgnPlCiDlAgX3tjxU65gWDlqMnsONtMXgOx424DYAYsQymxhj
+m7bTxDbb4OncK3S7El6/hE9lBvT5WLSF/TyajcZ35gF7SQIuR6c44ezj2lzJ8zxdqNDuc55uznv
1tVlzSyL8YmlLPpe7GFZwtpcGS5o9n4j4dlKjrgODgInsFtUxAslmY3+wp30qakESYZlhQ+P0lv2
mbu89cyxxe1ywIUIywIOjwWuZoqVaLGoBGeR9o6+9dfDGtRfj6iD3Dep23gA+4aXMsBr5sz3Rt9R
9M/1WK/Cc+5MrkwnO7FBm7fT7XgzUYXCmO3QRRvl+pUj+FY15sk/eEBDcwge/Nl0G5B83fAAlP9W
f1A44yUl+TJW6o5HV75g0teSmNNSB6nykw6SGrvbTMRzC+dNcepdzrk3b9Fz6Ke5XNKsNhdqEfR5
6E3zkhSkTQ8f3dMv17S1w+gGR/8HHsZ41yhvC5lbrRijCUB1yBvhqQRqOC36olBR5VIMLAoCxxQg
1Do6eliwepikagkS/+iMsiae123pwXyUHLRkntTjfbVg6c5MwJUACv0rigm683AyEkBuonPpVPvE
LWlif3RuStI1xhSu+4KMT/Kj+VhutG/ervE4/PqNDhLerFned+jzllycZZTiVi8bfEe/TTYSLKPZ
m894/xLp6GSu7/ircNO77Xu8SV6jB2ul0Aa9qMaGq1Szdl57gqsNYZmMA7M0EWHiQwq7sWsy1VQ4
Nm+/foBy/1CtQtdzPCf6Z0DX3BmGKWozCljGFArGZOJUzjsNs/DOnQt0g7IP6LSbPGra4mO5bz63
NHouDuWbxCPNuHWs13IZC0qTbC5mQa7/qW6lnSzhPVnkqNita72WwVjNUAQhcFbfVoOOcPJTt71T
6vKuiPm+YY8NbTjgwtcAykY0e60/ghw2Y40BQ+dM29fR06j99kae82Yp776N5VIIc70WnlRU7Qgh
4krdeitx23+/ydduCIBFu/JW9apaS9vJMVa6m9u526955aLbZAFzxma65ZkWU5NVRlNGq/EV0Mgn
Zx18uoPSkTim913CfB7sTl5KYHQiaaOojOQqOXdo5BuLh9TMaDc6QoyZrUelyf/9RsQAaDDVz5oP
anf2xSiSjQgzm9T4XCvPQ0sbAVA7x++PggLOMMnRAEHwUnGTt/KqAvkh2LYwPtjO0U1Z7PUAVFi5
e38DllQJGYRomfguPNYxqlTJaQtTlLHFXtHaqK9OdoqRKU7cVZ/3Jd2WIWD3M6EIEjMMh4WdXGtt
P5lmrvdFem6/6gdpl9K9vyl/SS/RQXriiFpSHKBf0TuBp0GQj8vXooo4aoomLNPzlEyjTMfcL/6o
fRsKtEVj1B+jaXID45CbaY8Oqvp9lIdRp4nv9QddanK0TQtWhESnFpJftaa35YrzffNSWbW7/D5m
K0I9Gn2/bNJznO+GbNxbYM4IJrSwi6EtJ79z3AmqlmF0bWkrL8EAIEb/fP8TFndIB2kzIMIgnmWH
JGpiKPTplKTnwtS2FihuhRqEmv8sA3zJ88A+TDRC8shcc0Watj7qwOnZFAuAViPZp1beWRwNXoqM
wMdjzBAiOC1NY7wE+jLQ0DKl2bmyO3uyJYSz5ka3VUDUrS0evNc6B9lx+zQG14vxhxjVhEdnDNVg
8oFMSlUBrEbZGYSvMxEoeuCfnM9itTaeeAHmwjlBlIE+MwCkcGHOf34RKmhGVxaNlwMDRp949dXl
nbv4cWYdljcY2VgV2dmr2/7REir5XRuj6lko2pYG88kSSex0ExTLRgGdLGoJg5wBjFXooKMmsGrM
VEpoXSQzFjyw6oBztrdvJRpSciCEFbybwUWxSMTGM0a/MI3uLBbUBL4kQP8XyKWeS/9Pg65jwKGs
Y99tIjk8oeOPlC1Gitdnvw3oiClTnq0IjqUA51DuKx5N2rf6Xhsxvg1VLLyWA4uIdrzroxEnsUx0
oerPQrkufcktvJ+tCBcdHf0AreDTesxqJ9ZKkhpuKIQbrwNuC5Ma05IImFXyPljvjbAHbCVPXF1z
gnSdBF8tZgKbjybYxPB/t9UBVDphB5D5VBAw6uljQ/LCEVDREvGoV7wLKkgKD2VR26L3KxNzJ3gI
/6Tdqop/6tG71ZMacPj7Vn17ZWogif7Gi2MUqMz6VjjRJuokrT+nQCOQTO90R2wT0VWj8KtWS5Bk
y+bvrhV4XMvftz2z3yiGKmg8QDkIdT3mrpZCEJ41ogkw4PDmacNmEN3c3+TZccyPYvikGGDIfrWG
11BAvByQwpKc4lH5qW9kYZvuxVNk2JFp0ugB9FKFTzXpMaiB5NyoO9V0Nd2WDmMIgu3h2Ridwgmf
ZMvFNCBSVGQ45PqqC2mpvFh/ZMu+v6G3cFuEA8CEw8bBmIDyExM0ZlrdG14l9GcxDgDwBXOQ+ggq
91qnhroKpkNbFpgIbRvPGtV3mn/SjUNZDcSIVuZDGpAg5mFdldllslt9+UWMag+VOsRj4PXnLsyI
5PalG5dPsUVrv6GFla5GHWPPbbyK5Ht9owef3asXkEp40kSaNu9CZ2P+oGeuoYyHMXAmw5bTQwZO
EsGWAFz21nFSQnPo2Ox8uwl4t//N2wrg9ZjRjHEdmLQN3BZz78R9XAyTPMRnjdje6IwDMlfnNBLt
iUeUfBM9MZKYB49YNkK1yPr4HHmCthkwc5xW02DavQRer/tacpNZzKKAq0L7CQo3sIFrb1N6ZpeU
04QpZcQ2RrejgMmA7ZKXI9/cN7MYDf5MwXWqg4z+WkxttlECBDbEWEDUI0JqqWw2vFvtu2Z8pWAQ
A9eBY5onUoH+7VqMZMlFash1fq6rQVhnvpqDVVYMvXgllXqu0Xw00MuTNGq1mpK2rWiiJqFJ+3iM
K9KVIrBPwhSaBc0wH2qkmTdiTJyHUU3AfhVhHa2itu38h1AQgoAMaNmRiKJ48qksFAuqibFDHU31
EaM/ixbTY6gYxD28bOVZKEgFev+ZWELkue2UBQqdMqH7CHOQ1lOxGg0eUeXtNYzNUIBKRZ0K+DV0
dV9vhqhWWZ9aUnIe3GZTPih2vQrcEE900cOnuk4G0nJ06TaAYSQyp6x3bTd1PqL+xi32h1DZpj0N
N3BwE6ZWCLZ35OKLbyLe+apEt+9MRQc2DhYt0o5VXCgARCHPeGjcvnaBLsYgt9atO6fJXtVd/TtA
KwPi4Ptmc1ugg2C0MqObQcW1AYK6682VCtMbpTBNz7VjEHV7CKi+aZzxzHHi8+XDKPSVGGZHEyMY
0wbTyM4tTV9+nL54gDLuOpjbr7ZAoeAXEOCtjF1D9g+KExH675BGZruYu0g0uqko6nkdTkkiuBmT
PAQAZFDOsSzpw+WxMDeMFk5ebaU4FoBgXCzJdX2ibkziU2MbkX+lyMJQdGgBch08/AF3gsHw11rQ
VaJZhcoszu6dZiP/qW3SvVZEf/t9f2E30REjiFG3YJiisS/C9PwODpqdTyIndTmqdvvKMstA0gYn
jcI6tPp6MYiR8Lgz5pDhPmLbNvt4f3rm1mUXT+hCinwtJTLLEj1lkIKyg0RcaY3+TkBLXl4K+sVJ
Rpc2DdiBmToaND94k7gWNUhmnEihn52FgLznAxjgI5+s1/dPZuECRXUPLS4iHkwthO3XQvLKUkpV
aZFJEe9Decw2HRGbFa05pJuLhnopZ97Xi4ytRegrCBnkvE8esQ7EPzcJ2Z5MXhv40qZdymFUOk+U
QbFCyPGeZVpT/REPKg5H1W7iQGjapQxGmzHfs20LvcnOO08j6Ov6PfC4Hm+rQowIxq8JtYGSQFtj
u5KNvBKp4AgfCj3xnl7n3WD98+VK5t28OBVxahQtlLCSaKNv3Wo/NylujOqoZuQUvPCKp0u3waU0
RqElqZOsscai0I3wGYeEfnEOZt74O8th5z8lKBbqlY7MvdmodrTl/PpSfHB57mw3UJFhJCVmA2Zn
fYsB4pqjk4eKrn+PVCHl232z5CkAWxI1Kt3vqqDMziNFwEnmqSalne4l9Mpw64Jz5H9v2xjbBON4
1+VdNZ8LAgFXjkjshq5gc7SNY5ps0Sbq9UGoJihbYw8nDHxfVTS0eTNpbgGA15bD1kbyZBj7McbG
lV+Rq27+WLsNmjI1Jz6Na3knI7V6vX9UvGUxMU4fCZpfjBBoh8c/6X675i2JYzYsYXHuJaKniBDw
rlJprf5KKO9FgSeBcQN9UQrtJMIwzcNucgeCZJtn+5x7hr3MAtWfkljD4fdg5yhXlbNFik44N+Zi
DPDXw6CD7tqfjSDVko26mzV5pN0eNNm/e3e7Nqmw+X3/1DnO4Iawp/InNa0UGI0d0Mh63jsvokh6
or7VAckor8uFc3/eZgpK7UuiMLs219YwhoMWn6mdbAvK28KlAOdyCxln4Mu+5PnFtzOY53yYtHIn
W1tXO3CrN5QmlLOPc1j2fzsfdPFcH5lfm2peKbP5xORD2UW2bu9f4keeEd2/s9HWey2m8cqob0bs
H8qG6qbGTPM1ZyH3vajKzvPBJOlBDivoHhLV5mQ+BTvqUJPXeM9VhNmWL67srKibXgD9x1n8IqR2
J0rB+kh4V919j2CojEfoMkXKRh1hVE/xzGlSIIAfAxpSlXSfGfJT46vdC6vM4SV0y3JnrCIqVWgC
YJxp7FeDj+oEvLdT2YeaYGY6x10vO6K/Epj9S7WwF8U8yc7SKT8KtNkqeKjlsejzlsFsn1RqfSWC
AwJR9QdK8e5aebqvbTwBTCgl6kOIqgkEpBNJSEbMX9HLfQn/h6L9Z6NYOIbVol1mHCHi0Ju2TqcH
R8mcLR15GOV5L24dwF85s4O4UGiQ/yOuyuIMNQLxNbLNx5fE4dgm58x1JsmZpyqpGOA4a7NFBHS4
Dc62OHCE/B8h29+FMJ4zKjptrIwILsY1VynwzwKJV7UdPSRrnnnOH3xvzxinmfRVqqQNUsNovwPn
tGsqpKM/pkNG17yq2LLj/LsqxnFKZdP1kRbiVW/7HhL9xFnKLernO177+/uMxWdWHUpVi7OR6q1B
JNmWNCI9CA94uyGpWxEnAfrpeIz/hNQYiIzoiuMQlhVdQfF45uADkpfxCLLWaUXQzo+JGOI1bCRi
rAE2AnsY5d11swbcHNuFJMYtoNuzTQoNb7Lyn9KnFUo6AbHs3XAo6JoTbC+VT+fn2P+sivEQRpol
adhhVSPaXkACvf+kTrLefr0qiFJkju4vJl5/hbGUBaiN9SgHQ1iwCU60dO+7okVnd/HrjIcwSyv3
4CCy8+vHFJBj+ut0//cX3QNKoTPlwlx8Z46lBCoYDBAIf+3BttP1+BKlBJHVfSHzj9yc/YUQ5jyK
oqwKaUCcY65wka5e0PPx30lQmOC3EtCCFPgIsYP3iWCACnrYxTUnPFw86L+rYKcMg/r0f6Pe4+qZ
o7GLp3zx04yTlscQOM4aGyS/9isNAwnUNeeceRKU65umaAorRnMrXBmwdY1z8o7/5RIYt+wB5QaM
DAQkTx3tbYebQi/7qotNYrwxGNL6MTCgqiDaOf7M6VNvi/uKctbB0VX2uSuxKlBNqZAyPr//tD4R
Yf7+r4yBdbmBJTRSK0NAcJ7W8Wqfu9XqvoTFa+tioxibHscmzTU8IZ2Tjf8iYiIc595avu0vBDD2
bOaFUCZznqSuXitb2ZnB7DMwd5Zj1ZyFsK7VUPspikuYRfmAybrnjPIy84XDBtxIw4gigJ5EIAqv
rSItPSQUjZIjbEFmjjk9Lsl8nkYtbdeVlHmZF1FegZZyC//A06ajuD8lssEACzzVjLzwfsHGr+TM
f34hR8rLbBDn1SD/38wbNvJ0d+FANICbAKEHcY4usSj6WFUwa1HXcmTirpwAzjqUnCNfqmFdiWA2
Cyz9YFsRIML7aJ3+9bFw65fCEW3plca/A8Kx9oXr70oas2VWkUtTU+j5+d07uGJJVTBoYKYArf7c
N0meHMYkK9nsm6Se5QBjjpnZD9R74CVePBmMVeIOETS9w86NVF95z6g02sDOV6Q831/Lwj14uWds
pTlujN6IZzlgTyZ5xy0mLFRFNAko3xkYCjgdOzPXanpJEibsVfjaOzUxMT2bKIgX+ea/VMi6EsVs
mSf04G+TIUpDF6yBpMUNMNUcGhA4IxHfeAWfxRP6u7LvG+7CQOtIaeNoXplGLFegHcV88i/O9bLs
bS6EMBGjrPpD2w4QEpNosxud6QF1khdOLMSVwkQso9ZYRiBCSumoq0O8K6n/In29jG8cQbwtY+KW
oZhiwCS+t6z9lNb6yck+vu7r8y3aCiQwQF6LaNQE2zkGFlz7zbyX+qo31DlF9g7xQ7EZt+mDtzp7
dngID4BC7H8Mr+M+t4GDcO7L/v5tJjS+ks3cQD7gyiJG/qGYEdDkd2WHdo0xLnYVrFLHV9ctWN5L
dPJX/bazAQXHHJlOoaIzUnCGDD/ydOYKCXdo01C/0q3hlFvFTXJiViQ9mAd5G2Pu3p8yJlVE0p+V
ggktJHrv95lv+9669VOqHJIUgyPX4qdnrjA5T30zYxoMn0AdhtW5mVZdhgkmm0Ynnc95F124fMFq
oaG3Em0LwPwwMXuXZSAAryRkv5Jd7CaNvIQ2J1LhiWBsoTOQ2ipWP9fEZerq+88Tr/FiKSq9WgVj
CIog66PciNk5r8h76chU8UmmYR+feb29S97qShRjCy0mN5p6hdXUTrQpEvoONsSKlgmd312MTcq5
Gxf8/JU4xiysQAZnfgpxO/EPoFDSj/uqv+RCrn6fUX3VVJNmAmL0PD3ild8AoiugGVm/5mv5eF/U
QmB0JYmJKUogFxRfgqRxJdNDvTJ/rf87AUwYocZaFSn6ND8iifSn/lRxFrDgBa8WwIQPg1TnWRbB
VFAa3qhOlZDP9RfnuHm2Mn/DxeVU9qHctzEUOUTPnTu2zqisefWm+wcB1OC1DEzIrfTcgIz265Cv
VLt49ThI/Ps7BXLuawmxMjWmJ+IkvJecdOfeIjS3KeeO5S2DsXmv1DFduMQydh0K9S/9v3KSzawZ
/3GMNx04iVQPSiniNSUnh5BE9hEzPXmdGLwlMMYNFv3MH+oRdR8Rj5KJjXnFnK6+hVzhahWMeXtC
pvdSMruPcAucsCvzYOccB6Kzr05DHNay50GCsBO3h/nVBFRag/vi27ze1/u2oYuMfYuo0U+1gRMp
S2IS6gOJUK65/n3WfiYWuNoxxsqL3NCUuMGZvCO3knHLG7TcG69bTkh136/rLNEMWtByJVOxmPOm
IbwkhLNTbIgLrVatKMGPi53tTiT9Ex6akltM5uzUt2Zc+Ko8TdW6D+APe6q4H3NfpU7Cp4iX7nKc
yfeT+4UYTzUCzcuhYBpxXfFEf+cOx+kuSsDgL9B9qBjRcJPr6Cb4EToFRmIATZVPRHsm/W9OFLSE
rUZfxl8pjGuvM2UKfUuGoawNYtfJukT1wcUQXRuE2Tnx8LjdrUSAinMEFvGDvlo3aMVv376cT/Fx
y6ujLrqev1/Dqghi8VARRKw5JvlHaf8Avpqzq4tKeCGBuQRyOc/90oOEpiEWFZ52Pcz1/o2/6N0u
RDBXAJohi0zOIOIVx6ZDSu6R+xJ4i2CivQiPQ4LaQMeTynZDYu4DnRSUoxoc/ft+SbnQ8KQNSrnv
IUQjQUdqZB7Wo4u2mPx8fzE8OcxloLZmHZYNtmukH9XkWmiKoI72cl8Ib8eYMK8azLDWcSrnXbV3
gU20q9eKU57i6S5zEYRdP8R5DxHGo9vtojXPs/HUal7ixXnUupFbZY3zQKMxxhmDXPh0f494AhhX
YGUT3rXh/8/T6V07ti4XV73omv8axneyfbECNRqCOJ0p6sG9v7HIe/wwEDxrJlvfvb8SzlF8Nwpe
CGoHBQ29AgRl/4+061qO3UiyP7SIgDevBdONtiS7aV8Q5CUJ7xoeX78HnJ0hWMR0xV6FQlIoJHWi
qrIys9Kc8ycnR9z08J1xx7/YcX855NlaqEtecU2jNgJOu7RrS3B4U0FdCfx9KDSHmCltL6Z2a1/I
6Z3VDM/QZJrQT5GDZpqBnDZRsKqIPG46orxf3z/GlaQxwsGhVAxFCRmR29n6wx9hpa3Gj39mX74q
4LND6vXGKDINQjpTyQG7ZQnm8+XwD4VQ917yyiEB7AruffkAA3ZIXQxdmaz2nKWq8tyL0tOGcLD1
0E4KZ/XGCuOwrenW5/IpduS3rbxmifuNtjC9AmbKR5mCqPLarq2gfE/tTlDtcLc/YwrxJu4xXdxv
pAfT7HsL6xRi+xPTo3+Z2Zh9AGUqosZPFAABTEq499f+Rj7p5KRZ+t+82L7F0KVbue27LJic9RO/
2g5fTSqYJMzfrmv7cp5mJoaKCcZAy4rSw+n1cA3og3t/9cxsxbhTS9WL+aF9RWIzfedhLAYtwJ6h
l7SzQV/kgZATSKYA5RH3ESlgPVjYMcyVUYFC6IUahuOwgVadkTwir8ijhc4a5Cf/cAvln84p6KJy
kENsIV6l6X24enzNTO2GlVFj2D66JpfwnKelgvLV8tsT321t/u4fLoQyGBin7FOlh4h9unac6D2r
HDN5ui5kcRkYZJw6a8AKTY/wgtm97C+5jkgBoM7POcDj1HX4N4ZvJoO6oUUcqpyQQAaYj0Aebwob
+WnYspKoi47iW8ovj14qCgrW6hS7Rc/SLfrwp2ZfjbGW5df8TAx1QVUd6BMa4rezNZjBjUFA3E2E
TX1YXz+Xr46WX059Jody6mBu0P06h5y4WIFK9cUjE+oYMW1gaLqbQ3XeRi7n6JuKaHgRFQDqxUQ1
4wm+nMqdfQR1Z3NghapFOC1WzLf+LQiE1BN8yGNAuFVqsXzJsomYiaNu7hh4GHgdoCjbvYhpWUto
pyYZccVa1mLwN5NDhflhmndpXmnT0w6VCfLUWv5m/Py8foKMm0VTuV7SNgl9HkIwhlY+bMWO4GWE
YZTrUiYbcE1N6Ei/NwIP4M1oyQHQEOlARfNXsf5ss6Z1znzFkKXBULaTIqpEtjDc/P7PVkBZh1Cs
Md7U4fd7zIIcMmZbw3RRruwQ7bgxBD4MsYId+irTOm++Hbrma2Sz0BCWJhsA8/AfU0o3XgWdiKwY
h4VMfQ2ieRwJun5B98bs/2doFu292171cs/HilIC4GezIcHtQ4MhYe4Y3BTuhV+1qApjbEc7Xz8p
hoWlZ985vcumMvT0CjdO3LE9Ay/AUQOLodKLywPY2NTrhyZzeh8xf3aBfTVgdJqHehu797HFtOKL
FmAmg7KuQxfGXNdBxlZdZTt+I1g9GSTz9e/emTrmd4FXCegoGv0AsFlx6IOIHGf1kJwBuPzgkxCY
KXBN1w9n8Z05E0TZNLVNm6rko0mQBj4XTAey2oyXFXwmgopHwOQ8CskYT21IAqLTwa7Mj96EL7cC
wsoyL+raTBZl1/q6H8CxhX1rY/MAVD+8IELLYMUMyx5nJoYybsaoj4UWQczTaI27G/XY7G5zRppv
ed/A2okpfmgz6Ap+WtCqHQcQQWRTq0Pr5K/dK+JSs7KGnMiOaDFVbopAfhm8b3HapPszg11FoAvj
+CLHY3Z0hgegFJKb0fSeBJvh4ZZ3byaJioVKIzPaSIEkHozYx8CSwcuUYkEsZVjU7Zkc6raCcrXh
JFBHni1QL3Dwcxyjxr+4Eg0dGiAEmUbU6SJ/08lt3KUXqBvQJFVzijumdDO7k33JX88FUVuWeV6v
pl49XdP4EIIxq71Y9e6tJ6Ul/oFGVLvyXJt/c1BzqdQG8lztyeOADZTI+JTiXVkDZL5FToglaPoh
WvfmgqiAsRdarh/SJj9ryAsmz7JZkbuMjPblUGwYKcLFazWXRUWLScT7WV3izGoHEdxgC9Otciqr
gLVgkVYsmaO5LMq6KkMDJVRxbO2ElrvGJEduAa7fum7DBZZ2TP9+dnW1SjJA7A0xBeqdE+owcE2P
YKqAyrdmbYOFzIcZZMLCscRSxhY9soJWG9VkoEbn4gLk0JJfZRu9y7WdHPoX4UFl89svXer5llKm
N07QvhwDzxA3YcxJ8zDYmqM5xlP3Gpg+CmWabvKKnd4wR42YikPZ47CVel25YLkX7DIG2MxiCwgZ
YMcWKyYYxaSE//1C/GJWkdJEFRN5UhxHnJDTd46wU81UsclwYmnPUlDzvaMAW/qpPXhmR1yNMRko
afIu2j7501mN621vGVo6/c61NVHWpOuKrlYTyAEK0VtqB85HbWcHESQSzJiatSTKnhhjXPhdDlGj
I6P8D4IhFLYzdD0yg5vpl64tirImCieLfFDioDQ9IkrXOpL0Mci3BoqPGW9dEFdfLLVdd/XKaF7L
ov1/w1YjjwrCVPkLRw3gxpRSJloYXoJqmJouNdSEJDhTu8CLPzOvn97ytfuPnC9PODMxiLgVzm++
5FQvnSPY2eov+kcBmwmELACo6xhwopbC6TJXJ1o/6SFmH6cz4/bKK5vFcEkPwfmqoVbPixgLoyyI
3xlc5QPrFmgFvOlk0I4bZXUfO+/Xd2zRXszlUOtRhGoIWg1ygKP/B1S7JHQHx1gJKD77FqvX/+sA
aEWcSaMPqA9lOfVESAOpMHnrt3/Ghw0LLemranJNCGUqRq+7lMFkljpQ1KVE+oPnnKUOBFhG1vFu
tBy8Xm98V5bt/jNabwyXxdayWKaYL5MyIknIi2nL4wvGdqPk2/vtrX9oCE8OnYuwS2do/ZKHm0uj
7Ig3NrHGjZCmAHUAiYzmqX69riVL92ougbIfvTz0UFI4Ff8VvXVtYGrudQG/OZdhIeYSqBhEEwe+
Viqs4WKJE6jNaGXoA9eI4qbkae/fhmZCOudG9q3+3rZeN5n5ybKSS0/z+SdQ8UnDacboK1PIBbyB
GIlckXyysN1ZMqhgRAtTcLlMoVbz4BZ2bb/6FmsZi3nN+Tooy1FWWT3oypc6aGA/PaOL2PasFt0m
9/zWuLl+cKwFUeYjSHghTyfzIR2dSUxvDih8XJcx/caV+0wnv2s/96qhhp9EIkh8lUkK6jZwKzAi
DIaO07VscRjFsA8hpYPaAdx5DMzD5z9bCGUWMrmvdI7DZlkhgl0Sm6MZo2OK1Ve4aA+AF6mrgC6U
FfpJbkSFkOctn59fJGd04xt5fX0ZwuJWfQugH+EFBzLnsByxjiywHXWjmj1AICIi5uQCr37ILiaT
Lm0yMb+UYCaTMuqRlPiRVsLvAhHezImKYe0pulWt1uQdszz+0zVSZyWWeXGJU2wi4nfZ5ECKKN4n
Tmyq59Z8DWzO5acB13bF0MJlDwlwfVHEHZYkWtnbrpAAtikg7bBqrei5MgOe5OdN1DPrH0vhJ6Bt
/yOJ2lFOhjEaJEhSRGh87Shk3+fWuGpE5jgRSxS1mZ2m5r0QiJOHciIr3u82gNBnV2Gnn/mtI98r
ohwh4HxDPZVwZlW8RroY3M8ykf8IttmNDks/WLIol4iANiuiBEsanRaI41EASDnJrI63IUZUWDmi
xZr2/Kwo91h1SpYCSROjPkBgkux0Z1yQCKhX06sELYPbfI1ymRmsrl/0RcM70xDKIwKVtc/5FlIl
fVVVD0Vzo9cr5Z5P7vnGSXlyXdpi9RHpSvB9AXMZyXFqS+NC4zk+lvBKOboO2u26/a5H99jfVGzn
Yqi9BAVeAWhDeXqbG6SRibAtXtQ31j2ebs9vXfxeDLV3cQ3oeMHHYtDTV5LgaRoG3XlEewC64fV9
Wz6lb0lUTNGA8nesDDx6eDu1PxKym56QrBiTeThTIDB7Wl2MovHL6XCsZLfPLCDsw9NLNutaLfuu
78XQ8YSnyZwaQEx2Yzm91djVfenyp/61I5F5sRpG+nr66iunRNfPuASUE7mHW/w0ZqQ4FOjuzJgY
U182+5cUGRzmQDudaKYn8zjbO4ED+GhQQuMmKD3BeQot86EJzXgtrQNHPKMz323vEttjKeGiZszk
UhYe7Q+yWiSQe0FF46W8vylvbq/r3uL+zSRQhr1AF2OkVJCw9fYYPjRh1xknxFoDZdMHkN6jXAYJ
YF1J1/6h9wAPd+yqtd/9zfQuUuTf50QZICW7+EPJQxYG+CzhjifZ6pY1bThZl5+6ABBvGTPiAjiv
tF8Td7Ls10luyM3Zclludvq8az/987ivH+zvEO/nZ1IHq4zNEPij1ABRpXLSfeeYrIIrayOog+0A
Ad35Mjbi7e6G1ZfK+m3qINW+TtVGw2+nJpMnbOF99XNraP/hG1wDMO3mLFl3lQW4Hnvnw/me3k8P
189gYWbgpyTKhxSwhFw7bVFMXKAWd2QLg3FSLeKYp7tstX2xcN9sy8booc3oCPwqRF9TJsqreJio
jC8tFGDvvHT34b1up+YHwKf3Vnu8CyzQvbvmOjzZZmOd1ofU8kzfMdz36zvAOkfK6YA1NuLbCz7C
uUNulOE3f7uan7tLuZqm1Qd+0PHjPflg3fKFtNr8x39N2emNolS+rzTnh9jmDumqeEsIMNyje4tj
Mahdv/b0uN0/2XDwXf70VKLgjRdFnDb8hnGUrK+krnvJVZ4XltDlf/zLk+SZd23HRjK8yVQBO5rV
2HldAVUatnHg+DTsBny1QghhZMUX8pQ/dYS63lmc1qEx6QjQ7+8qwxbz+9vkrnaQUrZ277sGuKHD
dic91Iqp7YO3oCfRLmJB8YvTkf73i/5rrq4TvEHTpzsGMmtTIjFYF53dlNeuSLYunaf7gazW9uc/
VAfqZg+alrUcj43ticn4aYmlatTF7gs0fsYqfhuPsrgk8W2+2tjH3UDuTOu2Ibv1q/l+arbmypqw
3TZSZJWsOJbxCVSe+/qd/E23pP/Qk6/QfKbgYSBgnGPEerYvDUGFO7KcvedeiEjsD7AAXJcGnr3r
CvFl2mbiOtEYtS6BWpbEtQzi9hb3FpP3GCXTas0R9+JgrDAleUlk2YoPezTIKC5nu4GzdQekt0Wf
SG9H5fBUZ2Yjbs89QP3Blpvae4XwPiltv7DX47pZPVWro87b0h/1VgC720oGhe/K2Eng0yOBTkKQ
T/abEsgWRN8Ld0AFIX6AttTEbRJS36ifArooXcAv4D8YrXDbg6kT1F+rZPf4KUUo0euHiyWcqsyK
bloPFB532a6o7fxBc3Kzxudyf/RXJfrqiIgy0q0kB9yilZnvPCSX0pUAvo/9TT7hpX3sebd2VoXz
YRAFE64uKmYmvyntfQehYbzurahBTRspDeWNt8dtfyxJezrqdmAikQ0mMtUMrMKJdPLklgQE0/Bm
udkf0cPrcDVxHWUFTTVSE89RE7DBEnndrdbAgrjTVqFtazYy0nvj1t8WGcoYt/omtQHt2TkFSufJ
mwIGvZEMVi+Yxoe2FV25JkqKiu/hJrDynrhqOPVNqVsk6G5r0Gt2nvWuYDpDJ2Vn7l75t3S1eSy3
h9JSHo5ia7fkBPq0zEqB9yS5nHXrbYp77awUBIirgDQGaZDNITReAXBYQF1DPbSdNax522029/lb
WpnKKrBMvQFuTOhoB/g+uza1AkhemGtDiwZ0BGQC8YjsnefaxfrUEQmYuNnne2eJx/X7ffeoSIQE
G0vdDK5+h4GLDbpl1+TyoXZktVGh/CNH6r1JMkQepgzT9QcUTWdNIs4F1BXRh2YabnRAq8uR2KcL
SezSii0gfbXgOH5szRY8TpvY+mwEwECtL8TdSHtzvD2EDk+Eu8t9AAt4RuCL82gPBxf/s9ORosem
IXPV4lss38Tur9X3g4LOIFPHj2InOPMpsLK3ceUAnT3DPwr2NiUOuJYeORT73z07f+sAcZ2gOVcm
nRUWtpHYh/WjmXzIq2O+PTQmVgpACQ0l4VUIfpRzsTJuBGGbkMaK7z/g5QZo/s7bATy22L9jUJTI
BXnn1yKp1qPmbFbJJid3xrufkeAztIYnz7nXbkBZXdw3qLlucowcW7hoPOlt5OvXRFptXC6zPB9a
GdiNme1R8F6ZyvtrbAI9VrqbYH82jVVVJlknBFv7B5lQzj0kNRmO1TaxLzEha9cuARJvWJiZ9m3x
hkO8Ex8Lsh5MD3vzCVsFPFJSb+/fn9LjQ+r0t8E+erWy3hnXPC5Dk+w3KtZ/3aAtuVkFQEayJksy
hnxp86kGkcZxodeiB1dycPV78hIepoaMxKpToh9VZ4KBN1wc1SZE3zfDHTHlUzGVMFbSJZGNFvCR
QmoK2/B8dkLg6TcOeoducrdA5CzdGDCj2Z7xgvhaG+Xcf6ydirrUNIj4TIfsciAvZwMoBqHpEWQp
19c3eaG5BxMIs02eHOLMafC8r2EcnGvPT1Zo74F6Ix3KJ1wWBXS+GrvG9Tu79lMc9Qbz9ToZ1QvO
tCjI47PwEJGt4OACsJa1EP9hWRIoVSRRUgFR93NZYtEGYuv53dkgqPZnvAMLiVH6/Aa97hHwsMob
JoLcQgVgWtu3TGor4zJqUl+HTCC7ZwHcILhdQuezY6yNFaL8XNr142f9FvXJvZSLUVsgQrHuGF/5
O/3zM/ahDjrwK+ECOrcpADdIbCsHBcD9HckZYkSWHCoWBwRZzlUJ5Dw5AFQjZH/kzJf92bfh6sga
ZEsPW5snp4c1C19xQcNm+SD1q9Y2uzh+XJVCOr1eUMxivV5YkTA9AKXpfdFx0/PlYds6TmCdI/SR
ZOTxjADEuSNr21VWm4eAmICKfx/MjW+x2mW+esApC/RjfVQw7sliUtY91vdkWfu79+NxXZJnhJbO
NiepjSZKx4Ge5+a23XoWqKaA/+YTa0Rx1Pxc3famfbI38vYE10BuQuvuE87a3XysPw48PNSjRPb7
ACHYWreva/TXJOmV76brcJzRVgBsQBQsOEfP2rt7q8OnvjjKusKzAcNqqSORHRgM8yOrgs+4TV/v
gZlKRKMAMuop7ZOaNkvd5N+luB8X6us5OPtxtQuyvpweE9bZJ3t32umVab+d0RITEIRpmdVY1nuI
t+CAnM4UrSmWidBKJXg6MXK7XzD+1zb5pw36H6lQEy4W8THgXbDcp7tH/1Z2n1Z7yy1N/aYm9npl
khP+jskZtBWoto0PNFfrE0g2AZOxZmkr4zLSFSgu0HS1nQ4diIosVzythV6rgfS/BLJUjEz8ciXB
4Kd1CtJcPFguAsKg7klfY0yUs6ot65SXrNlcFmWPlQB9ZYC0a2E1Q7td//HIaTrL61dkKbgAVfX3
iijbPHhhGveqAoQncx/fvaVm8oppBiYC/AIEALzhTA5lm41Er3JDgRwND77OfpHeLqAEAdptBuBy
Di35YDkl9v3nxbm+QNYuUinQpopQ4U2+dpG3/RcNvuekdYTVFMcSo/+MMYLIGMawwPKsxCNSSrw/
KZQiwQ28vpzFTA8GdcAhKhpfLH8/BSmBFuderyNG2wsY3oI/uKw5vDgDNAdd8IpILd/p1pqbfEwI
CyXjsi9VFObSqbsuFFIxhOUkvbm7q9zMfr++vMWU61wApfRDUl2ESoIAIXXSwco1W/TMZ9/lK9t4
GDwLR8ciLvovMoEPqYmaAK5z6uz40Yu5wcCl3huAJ1I3ERLjtT3aZnb/V6v7lkT5UQ5srY0UYXWW
9xCNVmXh8RpbzZrHgXGMzORiCmia9fu/ZdHODxDi2aUNsazCUkgHzkmBeC6PSSVA+GtAJSKMxS05
pbm8n5Wr/4nlfvRTAYtLnse1cliZIgqxwcY/XZez9BSDJfleF/0U84LKk0M8h5BIydeyJbUOZxdb
tFKI2xQEXcneQ1yBd/0mQg1dPZQaYRmVpfD+xzdQ9yAA+0sVTAc5IGEU2/Va3wn2qXz7x5tK3Qcv
4jhMp+MQB3DoYH4EVDrOvX74i0n+yTx/byrlBiJRLI12+FrQhGKXAmihc8CutWKuaLpNv13otyTK
EYSqLg9JjxVNfKEGoLNajKdjeu4wTc95iJUi5ClCDFQyJbMUlHIFGc9dDEOY7rkD6Mob1eJWPiQK
N9cVdNkVfC+QMieRHGRc4OPpl2JmJF4lwFx+DZndROKkYtf2kbIljaQboFzCicm3HTKq4Pw1ASCM
AmOBwNYwPScE1OiqhfXcJHvO9Y/VmtXPxzhKuvEi4apU9GT41sGs7psGmDGqX1hqYLfe5/97T4Fv
q8qiiMALILfU0aXdUFxyDottnacKIGEXTB6cWL51Of8xk0KdnNoY4+iDDfz8YJDAjHvSA7HVJ5Ul
okkmsUPHPw1vTKkLB/ljbdRBymkiyakMtWydr5gSb1XBRi7S2TCZNxYObCbq16xP5YmhX053LyU8
ZmMVW7ROrBZciSWE8gOCqpa+D5BHDFcY2+w5Q56sXst2eWvcjbeJPo0wo9/NLBCo5OvPy6243sF6
Z2RzjxypZWEE1QJ6jcWvDWaT/VIU+mMDaN+Rp0OWTSeMveZ1szQN9PK8ebubj2L7WKADkKjrgXDu
4KGKdl2Fl3yGIqAZ1JAxPAP6d0p2pvB+HEWwC4OJWUBvt3stmOHh14Q7ZRV+CKEcU9pFHfpBIaS0
04NxkI/Nvb9R3XKl2OFtjJneySceMnu97ZEK/2zQkPWZ3XJIoZMBgxas5MXS8+LH91D+y4iVvqw0
fM/F2Ys2L5NVb7eHGg1arPFy5v5SLizltKJRK4iyvKkOEwMD+f5kPLNeTAvm/ceKKP/Fo982UQKI
2b/5mxsdKtMR1b6uK4tXaKYqlLkTm5Iv5QEyihtvd7Fl5xZveEYoz1oHZexiVYh8vkb2dR/dhPYf
bnXBE+xvfO6P3aKMG8Z4xOjCYyWlXdm53dhowoZ7T9mEykth/FwU3dCe+EKvwPF2Z8woE20rbX2U
3A65U98Xe9a6lpIeP4RRRs4Y0Qstc9g94Sg88TAke1dD9VOwHAwbvsibYe9vEkuFPbGeG9fMXpV1
bnLmzpZkAtPmEbN0N8FeQh0KRTDbcw6bdft8XYuW0l8/PpK2OEErFsm0I3qPYYXHUELxC7POWufk
7TpQV41EcskKLytgxkfCMRzIqJjBaF54M0ltL0LxCI3zQ2FHgRWNm0txW5UrvjgxPnP6jCs2S6Ns
VoSdVOsaZQfe9DbKo7/tvyqfK5vfAiB4HRETG/T2XgIQJXQeGMKXr5qqSRiykMFeQx1kr6qDkgc4
yMHsXp9Qq+xIjYJ5ZoWbbp/oqO+NZjESOzzLR3iuBv82Jt3WsAqL8SWTpF/bAA5YFWGOLv6iy+RF
TvI5MEsiMI5aJMoFlMFRvf0o3Zt+HWKU6Rm1t1NE5C2m4CzWUNOypf4u/vCUpc6ki2cELZ5VUmPG
HyAeTV1c0hNjlYtWZyaFMtJ+XKhC5mO7efPyzpnxM7LyLFzcZU8wE0KZ6ASQUKIeQQgiiQcVQzoh
XoPdmSe3149sIRsyr5fRaNYNX/IXuYAcYA7fiScJL8D1dQnLRm22FMpKj5dUT+tJPeHU2uPHc7LO
LUZszdwuykZLCkZ7LxlkDGDOENbFtt1U72a0YvEgLF6177V8fccsa+0HLWpmXxoG7e5d7k51WuSo
ru/YstFTNElWkSCTkaPFNZtJCWU+zJoi7pA2BbaI92DEprRFrwjCat1J1ubz9B4T0Z0lI0ugPFxW
7wwVXw4yZ19A6bgcJH49SkF3fuozAihBf9NuDXQuTGN1EeG32V4/AIcSzMvZivmaWDSmM+GU7g+G
JHN9DOF9gyFtNyPeziatbTOM9lJbK/qfNVWRQXxqGDK1yDAKGilQLh3umIxOhTbEmQJMw+wzcLHt
w7W8KYkyWvVjE5HqDBbBbVHCbPERwCLVx/iEv64LVtfYonWZfRS1eJR6tFFNWsRN4GxKYlM+3wPw
v3q8rmLLF0YXJAy4CLIkfHHRzFQMXDNZmIBA5DxsRlSSns17ZqFh2r5fzkCHG+B5FdMGNNW5B1KE
PvD6aSXZk/qylW+To+r2d31KMnD1vtyyGmmX8gkKRuIlHCfyQLJGHWiO+XWF85LuHH7GDxPv7JRZ
Ds2d8/jngCqOT7S9cDui7+YUrIqIMLZ08vH0egEqijqELqqKJFER75DzeR/xaQdTOmC+4nKObWBW
7niQt/arE2tSWZiMwDVxlFkNc6EI9bjsADcDbojy4PSA8PfQfWVyK4UFh/ZV6/slTQSvgqJpuC40
do+fXboy06EvF6t3onOdmr5mqpCWrG1z9/w8IhjMn3lMRL8ztnVJjcSZZCq6qb3Ry8O26v4Fi4+O
qt2U2QAF7rvoiKREho/hEpdu4FwgFXL6g+TlXIOlBh7ZS7uEKAnhnZpl5JesHFTVkDRt0hqVUpc2
HsfkAgBxdLPpRAIdYJmZlXybFuAw5l973VE5w8SonWkA6yk/eMlzyq0H7TUKRNIWm1xAe2PWtkTN
10KAYX6e8YELs34KWqy/P5BSsErMQ6mYbhOukubEG5/4+w8PkBnPvsmvk5IN+7kUjMwlUl5cjbJW
0n3svATku3KTVLDKlTR1IXLek6q6h3FvoCAUmC1ifOBRMFFtl+JXETaRN1TVUFSN+oAg5CRtiPAB
CvAqd3cGhgp688Ax87jLlupbkD7leWfmV+8uw1hPOvYAZHcMRT3FRLYNJzsJwC7fyNAE6/Aqbguz
yUi0MW7qPSvHtVSFw/H+Z630q0FqxTbmS3zCdsIzb93uo9wXj9l2XKXuK6ZIQW+/tiN7Ha28AyuR
tBRGibKqYrpS0MRfgLhj4olJUgx4UpdT1gy9fsx+loXhcKjvTAZ1lrKeoAcvh4x9fZPF5pRL2SBw
Wd0jL0nQQsNZrJTH8o35FkmXqzyhLLqhGzsUopVtilfY1Cxr3wCwPdhzluCWb8zC36LTmYmkrKPn
xcXgRXCy1kRrVt2CsRuYYxg1htawwWAWpSkSSFIVVTZkndpTfkxasJTIcOmuE/JmZgH+SD12u/ol
2gyM5M7iaw658n8Lo12O16TAT6kg7EFDrgW1YQH0TSKAiRJWJLiYNZ+LonZRDZMYWLVid/ZW9TsA
pIKDqLlV7uCP0g5QjuvvldWItGPXMCotSyVOsOd+r5LyNkaTDGqXQnTtaOQYiXZdE/RJJLc1ejLQ
Fc4KkhYjv7nA6YxnpifNyjQGX8mUY4oEpBhh4ACzRji0Lv6N51bUidBP0jVRpULZGG+yITWUKQAE
lAnaqaY3RG/+Ea11YLP7ChYfmggUZBFvMPypUNopxSrHAYEGVqWX0AisN1w7Ev4Sj0c1BQcyaZvc
qK0i1QBC2nplWJI6uQgXECHqjWp7jVh/Spwm/Lm+DdIk9lfohJFbfWJJNsSvlr/ZhvNjzOVCF/fn
BE822RSap0HcJBLpm44YQe7owJRJXngAsAqYrNHvovFPE5NSuk1QIkqelFcjQU+7Ur4lwq2YEXF4
ROrOri77XPpMxdJM0JYpvsUFiXk0hpM4M9XLaqhcQDVoKqMiv2i4AZCDKBuYUAa9llyJeK2Tov4M
ysFI/WhPWQ5Y0tf4JN1f37Xlw/yWRBfmSk3wL6IISZFrAP4bkxj+29BvYnBh4fRewmAVIavVuQyx
CwVWBdW5fy/waxxxdlhTtOYDnKzHqKOAHjvU6SRzUzMz/UuRzkSbjFYNA/ysGhVbRb008hxqyOcQ
RKbjobph5cK+Xhu01s0lUJdBl7g8xvhMf9Zy9KtyHlEHe7AvGcZBws246w3SutmxkE3lSQzcJFh5
BeZaQM4SkqZfA56tMkXJ4iVQi3Z7Hvm0CNo6mkPh6v6K24AEslUPiW41xdpgPqWWYmPYRImXZAEd
VQptFKWOj9MCjvRipZ/7ljNVtwDfim0WH+2eHfYtafVcHGUSx0zuLpzcTTZ4erntzxkgwTT7caqL
6PbnCUlTZpJjSQPmMqkcz+ApfYVO9Q686cgjHoEGloPfRXVTgHfsYiu3EPutFRYkz2LgORdLPZGz
oknDcYTYHFjWwIM4AkIBpojIHaJ72ZoiI37doaGx3ObbixXtcxtVTkZ6ackiTkkX9ICpGujDKd3M
lcZL9Yqf2gveEkuzR/M1WbHmLRZzWDMpdK4ui/CI80upw1UuyduRIyihmKDqq0l9infRVitZIxaL
AeBcJBVH5LWYACIKCxts+WM8W86L1e5ky79pV/I6/hPYDGu1FI/N5VH3pOcyHp2ckLcvwK8UFubH
eIhB9I2CzPQ+e2elP5fe4gqQnAQBF5MHMffP2KHm4iIdWoRkcuslVqDhhdqHdWJyI+Abr69tWUe+
RVHP427weFFodKS8V9JTpZBSszQMaXEA8xWdUWZIW3Q3CiAOZQ3g0TpaaH6uzK/V0AtkrMxCaFvd
5RvPgnu5U7cRsz9weRO/RVG2v2kHTugihEUD2DZ7dyiJZ6G7ACW0zLaqE+eiaYClKEsP2/nyqBvH
l2MfosF5etjyZnPw7T+NNaJ1ImOW7+VJB2jHMxNFP4IuZVdJnARRSQq9qE1BDqxENQX0YY2buLGK
LLGT9z7d53loNo1V2934FOkj6YBBlm0keW90VuchQ7gJK1fxfaiyeWkcrzGNl8Y4J/nWU+02+VMH
T1WxN4L3EQAm2XqInQAYY76d4+V18ZRdJx/56hD1ay9h0Jkuvi3RaakJmqHIElCCfmoLEse6ngCF
+fy0feFVM0dHp23eGtZngfE5i9mk9BV10Hs6l0cdn8dLedVKXg9s7gFdkAawRx5Q2rPcO/dOM2/s
x2dtIKZiJutNvQI+CaiT/SNmEd6v38mvoOvXd6D3A212oqRoMvUdeQy620zvhvPTE3IWIwBUges3
rtGq0GNshOyI/Rqhm6BdnQqzWH2CWRy1yO3t9a+gFEzjseXIr36x4iIMpfPKo2hkVdtr0U6OTjVv
SdJLFG6i++tCKPNDCZF4OkHDa2pQcDqSjf4rd9lLw0BE1Y76D8Hv1hzGepOehZ9AZ3T/JVOVgF+P
N8zUxktplZcFl07yol3TnzvlhpMulnG5AKNZd6QRqHYK35PgohW2kksaEmAm3nJ2oWfVBm8ahsVY
3GSN1wyMKvKw9ZMRm8XBHhcJcV3hW8IUQOZjuM/TyOy92ox1ZiPCT4Pxr2XPRFFOBWmgJm5iA5gC
fLCq+AupBGF1/TSnnZvp7b9EoNIBcFDwA+AR9nM1g1EEnQoywp1U7cVAt9Q0JaU6mkkYEU59+Ath
hoBN0yUJUY78U5ihNy1XFxB2qYKHXt3U8sUBGvCKi129wJvvurTpIH4tDakYWZ26pBW6JQtliLaO
DUjj0ltPi81Ltkn+l7Tv7JEbZ7r9RQSoREpfpc7qyR577C+CoxKVqfjr79E8wOtujtCC9653gQUW
2yWSxWKFU6cmw7stZP7kj0LsuaZvY1mO4tfUfdlgukucnjNJvlkJHx8pz6KVUddLKoeTAmUN1zEl
S3UuoiiurNQo0zNGdrtJdsctKt0uBCw0b1dELW0aug8ochKcATKh3LTGmYIySer0DEAyRr99K77c
3q8lfbv8feV96K2sJElfpWeubehk7HMRbWwxnkpabHuR7G5LW16NbSOS1E2sSjkdpxKdlbewVQNl
bobBwUbieF2+mh1XYuP3W4TWgv+To9yinI4hSTUzOQtxTovGjSh66ZsvVQiUbpDtNBuFrvJ3g0zE
7fUtKsbMPY1KrcWQQ7m+UJ0QWQkAQXLOUdXvwURZfYmyX2JKVpzAJS3nf+WoAUPdkUJaIQxRnj3U
8UOz5q4vnpPhYOw15jtj+vW8zgubaqchD5o4Sc+VdlemNRruT5FDVhaxqHoXQhTV7qIijfUKVzVF
I336K3LEi5ayxm0Rs0u64gi9z+xUDQO/kKYoepDlfQ+GLti6cZcT9PlbjZuGnva1bPas0M/jZD8I
+sLE5IX9UyRRXm+qY+lsp0jfxOG3rH7K2iOmEDia14hnihkFlEt3qKzn2zq09J4j3NQtG6hVi9rK
tsS5FrDGxN7nwnPIN52RrSV/kR4DncixMV7DdMVLWTzsC4HKzth9Y8asTWHNarj3TrlJZOrm48pM
lcXTvpCiXA0e2XyIKaTI9nce5luSHqjzyUo2ouxXFGvxdlioi4ENlqF1UEmSGNEYY+wIzHPHg59O
euia4eftM1resr8S5i+4uB9JMGjSrpr03JfIOtRZsjEC4IulFW9vC1o0KAw1DKbbJoUney0oyhpM
h9ZlenaSbwHmfaT9qUd4kazcDjVM+J/BvJCjXHhaxH1oETwzmTgNXe/lnT/Evt1X+7LutqPwAvEj
0tF2kHvj4Dt9eceT8EmWzSEfgdwvmpUNXtSWi+9RLkFdAT0hGTZ42PAoOfQWf0G3uVtV7T6Ucbhi
thePkwH9gY4HjtlcynOBsegBI12BK+cIt6xONbLxfblyAeZr9MEAgRbBMimHC6RWpHKjdPppmNKz
xfs3sO0/GXGzK5IzKzZtxTC+PF4r3KupgvdTxVQz7uAPBeRSudlTCugJ6yAytA2vJ4cuOwXVG8Fs
T6vyWVFs0DLt2WCtaj3Gv/675sINm8dY2Azpd+W+F70zZkTkkE0eydQdnUJuBwGmFNquVG+W7shf
SR8CIGaShtQUp6dN1QntQDu7fuod6xGRy4qerElS3Bd7TCRnDJIcIX3DGR+APbsjWevROB1WHNkl
nbxclaKTTppmcUREeo4n8PiTb7X9OOTf/8MZGeDNtjhYzAyVuw65pajIMtwy2e9NM/LD5i4tUKaZ
mhWLrOIE/6eJF5IUk2zVhIQUZfzzMNqeGSOnj2ZTJ9iQOttoDfsV9uOdGOq9k2WPY6J7Gc+fuCge
o2TaahM9NN+bVrymSbcLQ210Nb5P+69RPx1G2jgu5mgfIyInV7N1hIB0za1bvkjgFwGkiILu1FLM
Y5+HImtjfH7eT68JeJbaeF+PPzU78mzLa0jqt5Z5b2W2H4XSpZqxYp8XFY8blsZnhwxDJa+fgbZo
yx5VLlymLEj3WmKzY1dkxmdj0qr7mpTlyrOzqHwcwBJEhdRynPm/X7xvQE0PiW6ZUD7RNBuTtmwn
80zCKFb64bYOqlXe/6kG2KVR6WWI2rii6B0bDSMhkFUEjx0p9xO3C68Q5Qtn/ETt8RU4my0LMIEn
a1ZK2kuOgn0hWtFKGcmhHCstPQvNKTxuddwbgOLf317h4mbOVWWkonUN9eXrzdSnKIGvZ8HwA5SJ
m9zKO4qm9dtCljQEGQMDf6y5F1HR0Cmg8EeKAO5tLo8YAHuM0vqQti1o0zS+Ulpd2jZHszXb0ihj
4Pi5XlCRGk3Fc4JAXk9f+GB7etGsFdaWNu1ShqKBuiQ5i/p5PWHjxcOdnPLNqk+6uGmza2VzkwJg
pAixq0zPLOHAKslhJ8JvZUm8KG53SbL2cixu2YUk5XhGB0dhBTYkGX/sPHdp9+f2+S/u14UARcnK
ygzSKMR+xXSPdJybAvSy6sKs7ZfiT7QRTwLOsQpJ7gyBJFF9N2KQGc13/2ExKG8AxInOXuARrhXM
6gspaYnFOPVTkQm3Hl+n5PNtGYsnciFD8U+C0E5HEUGJc/LaNbEHY/BfriQw20DoMcB839EWF0a0
a4DZsLNUnKu02NaN3EvjqUrlNmRrUYJazZttKGIdAzV/x6SY9DYf3IUooPPDKndamJgm7l09gkMH
gEm/0azO0dxWD1O/CwOM5RQ1oPiBfDPG4K4VSe1bXRpvCkqyLbdQjLAJ+3N7nxcU8+rTFMXkZBiS
sUGUD1pirx9OUjC3t1dC2OUNsDAfYM76Udi/6w0gIebdDi1JzlRDKr8wD0n42hNAU0K3CD7XYCYY
ToRjjmcICApDfsFPeopZ4tPKmS+tliHVD6CgrqG5XvEQY651lBfIMvCa7CTZOkCBGMXrv2/ppRDl
xRzz0DaTDkJGpLZiY9wCXe1KTlde5llplIDFRPUCXR2gXedwL673VERDbHOWwcwn4AfIgVEHrylU
2QCv2+0FLUnCbDgUSkx0n2Hs3bWkILOamhFIwndsKxJtorbcady30F5/W9L8zeqaMIIO8ZBhY6qA
alnQsmBIIhFPIyMeb3RpnsCqi8lFpPmKZFjhdXEZbm+LXFKJS5GKocEEz0xaGrIRY4GRksH4LMxk
Eyba5raYxT1kOhDaYMKjhupGpbUW5pM24rR6vXe7LmoPFfoO2wfLEua/xyYI61BuQZlCR1Ji/pYL
cxOMvV2FCeyzOb7Kg7A+rdW0FoyzRTU4oGgVNBGnKQK0vBOtJUNxFhED7w7gat7g1Gvx8cLJXElR
FJyKsqIamkvgM+2GdsajtZ4c1lp/F6XgVAy0l6DdQi0WWFVdadqUiHOgIa04PVf1nS2rFU92fhEV
vcYQn79ClKXoIsJoojDDW1Pwfjv16Qvta2sTJRKswGYhtpK0NtpKk5UIcnlxyHVjcpauYRDMtSag
vNxOnYMsO9WGeEMrtB3Lvt/w9t8DIKzvrxzFQgjihDHrsIkYIXRw8s8RqImcYvB4t2L0FgwEBNnI
ljDAMnWm3FbgeM0prmtxZoZ2CEA3vtHNe13oh45omjum0fH2tV3cQAA5TDp30CFbcr2BhtPWEa9z
cZaZvkNgvCHtn0bwFfVYyu9ZgKjBXjM6s3IqHpUoo0kH25M490MII46ODCnElqf0LtIwHqwN7nv7
R5/wt1AGnpxOEet2aSLc9JOjbUlTvtr52soXDNbVJykrt5zICpA/Eeeh3nYIidL8ML9jXRuvhCuL
R/p37dZcLLqwVlqBsQVj14hzF7wOgXnQmh7prsIDiy5GU6/oz1KqwKIWYCU6QnWEForpivRGYmtL
cS5GIj+3mUiOVa+hEUQzdY9kWf5kl3b7nBtht52SNNnYGib09WbyVHW58/YftIuBh9U0HBP1IuXa
sEwTRTJBu3RL/0RohQeI002ersHkVFj67IAiGOTgfMW/4U1QDtOedDlh/CqM3CTA9zZ4LQwPpsO4
ZvlU68GOJs0+MNt9ZxpeQPdm+idDETh9ScXTEK0o+9KVuvgWFY9rTF0qBh2KlTSI6gBLiIYCUJsV
l3NJqy6lKJ6ehQp0MeY4Z5p+IRh4Z7qduTesr2tV8yWsxeXWvveGXqhvMWQRcvMVCpluiwFm9f53
2Xij7hoCM6N56bbB5k+wYtaX7ubl4hSzbhpNBl44mAtaYnQaqgBZ0nhV9ooC54pDtnhfAHeYQQEw
u5jIdn07ZcKckFCcVlc98QYondkgTdZJS456s4nIC+HbFLN1u5fbV2Mp74SA4a9gxYsujR7vadxj
X4dgR7pT324nNCgOOybfC4IUab6uEitu2qJyXkhVdrZsaxFGdgvzkDCXdI2Lvpj1eGhRioW0LjJ1
GnjulE0Nm2xsugk6I6ZiEza26/SvpH+6vYOLNwCFbmCcKMJOtQWta2pSsxR3vtW+RUa9R+s34pGp
JO4g1mZuqC027wbGQgIWLgZDPVq9BeCRyjDYJ8/Ottlupa4dgZI5hNNOsheHHoO+24bV1qq+JfI/
HBijcG9MHQykQGFc62cM/z3kcZOdg/K+D1F6621XrAlZ2spZAgdoYAaUKEKsWstYw53sXHP2q+3p
p6bsdkOmfyrnsQzxmks6v/ZX3iIMNdBbYL6YabrRQni9pnFAppkkIZDjwkPJklBtF8H/bTQ/NMx9
2Awre7gkD0vDI0N1FL/U+A6kCgKNX0Pv661T/MxBgODB5IWA5UbJrsvRNwLX+VAkzeTdVtGPaoOV
chtrBH8s8uZqWpRWLBhq2ve+bFnymFlR+jyk7EtsTs4hT9MHalS/Wkn1M6aydeeIWezoGLm+YuQ+
HC++ArYNrVPzdUFMfb3ffd6MrSTR4GcggbG1b3mO7gWn2julT1Hov73mD7Yb8TOATxZCaRtPvqO8
+XVnpWWYchzucG90yTY1rTsAYg5xzlYKbx9ffVzLGRoPmBqCzg95OpGHUYq5NIMv30wQuBBMYIhf
w9f0znxM7smpxmCL5sf4/M/rg1BkbJFjQYb4w/NOpiGrwdPtj8D7jT26ju10q5PUzaI1hMrCViII
MDFnG6V3HJ96T6bGbotMjv6QgiMGbb4yckvtLk8/317SfCTKfbQwhcpgDkh7Z9jftX7wrGDamLSj
rydfwuotWcNeLF0DC7hFpDyQU6UfrKeD0lpmpPboF3W8I/xzomFKSZl6SZGfbZFvohxefsm9SX/r
mb3/99U5+AsOKDI8COqvV2fQdhJF7Aw+gn3dk+B09jJRDSt3bOGs0FCHBCCSnchJqK6uHLS4TiXA
CQ21tkzSpzqmd0VTg4IVqavbK1qwZxhshbwYVAPEFGq7oK5P+VQ1IbaTld1GdqzadGVfb/JCz37E
PKbnAsdxgBNFt7clf3jYOZ2T4ggsAJ8DR8T8ZRfOYDShUXHMrMEvRedGaMGGOlZsJdheFMJRRaJA
hWIEiPIaUTRkaUKPRp+mmHxRWR6E6Pq/upjzShxAo/EkwIFQI9JRk9RI23j0W/E7TcFKiuDE6b21
foIF04ukGKpu5jsKQc0kFXpo1iB4G33BfnKys1AVE+JkOhiV1K3BSGZFVq4xrtYcZpmcAUYy7+vF
4VgGkUEs48lHYWGfleGnbspOo/Enobqn655Wv7ZsWHHCls4K+Hagg2CC4bAqCjH0OanwKTDBoD8L
zKfcFhvkSlYUfmkXYW5BqIEimWWqV9gB5igqYj76JQAyKQiAG+O3GMv7tuR+L/LtbSVfMIdzWZHa
lm0jG6xyyxXUrOu0niY/j9v6t52JFtwRYrL//SFhHKDaGfgA8gh1aEAzCFYkpjX6cdSYm5I5sBno
9HvoUlj7QpP6t9vLWrIaIJlx8A8qBCgRXKuHIc3eCbgx+VqeHWjpGxH52WEoNU93TTXtGite8X4W
9BG+wJyVo4ARGlR5vpqkdXhqRtSfLLmNNHTtpIBQGZ9Zs8/07YAeuixdEblghSGSA1MOUgqYKEWk
bJOGZAlERlW0k062JZieUf02qpW9XFBItLTMI2GpBkeAKVdtnDiSWKylftBopRuMifmtKHi0K1lk
74kwxQOIxqv9Px/gXAYBbBnUdUhNK8/0yKy4ybk++fHwZDfo8xF+qmHKSmAhbIzQy3K4LW9pMy/l
KQpTIgY3rRwKY8UY/DEFW7lfHWa4tJGXMvRrpRxHYddBYU5+Zx25eOolaKL1PRN3pRQr27dgqoCC
mOs7QGZzpMauReWWxfNizEYfOKo9aYAqzrpt3Qcrc1gXdg0hFKzhDHuDNGXX5FDJfDTL0R8HLXHj
oH4a6DZpO1+Wa7XNJVG2ZlLk+2CsgAu6XlGWpnWcZznesNJLZfpKTIx4txp9Y1vhile/tHmXopSL
VfBRN1oNooT1rKWai5clmFYM4oIuAK+HMtzMRgKAoiIDzc2UymQYfdaiw9d8MH+2HfAQ3C3X8oUL
Fh6mHQUDGAq055uK1mVYQWSlML0BOIQIEKb69Pv23fmY3kHICOeMIec916rUy0pkpGuDqWExYflU
xI9BeLDlp5Ie6x4DPipMicIwO/rpttSlU0JTFGwf9A4GV3F1oZNTlkU6nhSLgNk4ng6GkcZuGLb/
/uxjNjrKFDgvUNOodykxEtAOc6wO6hAG1SapEck7yfb2cpY30YKIOXiFHOXK2gzsP4zgnMoi2Yzk
Txp873fxA6ZUHjtyP66hZBZeSJRc4N9CM+ZXWREnQyTkOBGTD4TDJqQAq2YueDL2iX6qx/EUGWRl
gQsXGAIRNdgUPVfAAV1f4IAWUySacvLNwQIYtyhe4wiAiQAYi1056T9XtnOO8xUH0QHCDTQKmCaC
01PEOXoY8XZoJr+qzP5k8D51B1QNPZ72/aFEy5Q7mknlxnVk+2k8GAcD9IoPjIP+zo1HR/oYarpG
4bhwFVF6hxME2LOJdKFyFXVtIqMuJZytNqLwUZ3E66qydm8vfeFiQAo0aKaTR+FYeTqRPs7DsGon
vz/Rp/FXsPLzC56OAxcOfK4WYPJo1b8+R0nt0KRFD9cq4Ps6QF/Rsy1+Cp4e0Z5L0ech06MxFCu3
fcFeYjYRPBDwzCGaUWt3M/NazPiIrWODG2Bqajc+ZzmegmbatNOP2zu4FMNfSlPLWH3d6maWd9DV
E3+rPg8x5tHYGFVpt15x1NekLe4ocjr4G0YGlvR6R4Ohgg432NGaS7/U6QEdhIcqYJ/G9qcQD1bw
iq6mO6PZ8GlTlX5Ft3qfnKsMTl/oZdZzRiN6iI21yT9LFxapSw4sJd4NWL/rz4omNqGjFnpkGM+m
fpf0YOid7pNsbfnz8q5vKkgD0HCB94kCBavSeoQY7wwALCwR619N54WjZl+Ju6L+Y2nycxKbnu08
BOxEMAD09jF/3HcIRrnOxPoYkoaKJofZ1KbcqnDKzQ8MCXFDuLd25zHrd/0tstyoWQOOLglE0W5u
kdZ05Ljnm3sRtI6UDSKtajiZNL+HjUQBtsUJlucWlIVVf0xKrd8Ia1wJFD4aBGBHZqgalIuhuVEx
CL0z9TmXMIVMfCHGXjovU7xibj++JjM8BbaWcsSsH1on61agvyyCiCLfjiOmuvaGazqfMTsK8Mti
F/wzzhcTwuZSK5obkeTCvLDrnWy5aIhlwhxQoeuHwkTlFxFM9A3slysJmo/l/HdRDuhl0WSI5KTi
qclxMgc8JZNf/syrfJ+RdtOazbmWgyuraNN3CCnDHA1WkT80972snrLpzEzhFW2IYbgtppcIbeVE
lxQJCmvjvgCEh7+ul58imaRFoMLxtewrek7ccdeiJqofmvAskWj8Z38YcS2uKFDoM+xFTZlOYWWz
hNHJD4r7nvxBg2K7Bir8+DJei1AWhPJLHaSmhk3uv3TTD+Pf4yE0A6ErByVIdPphwt31hsmMsbya
Y2Ug0HdgacXVi9rPhMf/2ngEZUGlE0YTKUu0yOuKnBYt2WkYIyYHuhk89MCZHMv6ftiH7Om28fr4
IF5Lmv2fC1sy2SChMCpI0iMdlG3tznEwKNg2/DGMNoGzonBL9/tyXcpbYCJ7qI0dpCXk9FuXXmh4
1rgtyf72opYsFQBm6FaeacRQArxeVD1amSXtWQ3yZBOIclOi/DdgZsltMR8L4fMxoRUHeZO5omIq
FnEorRo+DLILBCYD48d7A/NCojF3h6ja9NGv3KlftKF86NNwbxC3iZ2Vp0cl+EOm7foLFIXH3c0D
uDN4CmSyI1Fznq2mEzonEJYgihFUfhZxuYuDjS62qfQGugY5XdxrQ8PMaRPQK02NQIO2MftOYg9o
eW8Da1BYZyL/taN+XqUJoOecq8UbO9uxCyW1SCdK2SHjwfrv+fSMnqfVBPqS5cA5As0AfUHVRbkH
Pc2lxDsBL2XTHerX24ry0QXC91/8uKL2mak34WTjxyU5pcVzGd1NDP2a29tSFq8yIGlIscEHQkLg
epf0EOXKMg7g29aHoPAs4vdgYay9tt/dFrT0bCB+xZnP/bqA5F4LoiMPNFlCEOo6dySaHkSQ/kZv
/2dDPwSgydcR3bu8WMkfLika0hy41rAgc73oWmpCRJeCuQ086WnjJfUd0R9y4OP/w9IuhCh7aNEE
OBrwEPpD53wuw3ZbDN0O1AReaeuenerbmvNdVqQrBmvJLiKOmyuXwJxidddri8cGyfq+gr2vPzH+
yKrWNcwH7GySIF6ov9xe5NJOom0L5RWU9lB2VoyGDnJcKCukOXJ4a0jok6E5ZyQ53hazpPWXYpRF
5U4kqyoqqR/nW6vzssRPcuSzP9+WsqSMAAq8d1HgrVRtcOikBirONUahHIR2r1egItx124Bs8n24
RnC3uHFzuIrKKHDvKqJlrExW9TqeL0tH7jgKt1ryxcHzcntFi/vmMHj470REKrLEafOqQWsE9e34
MKJLqzMeOCptXbqSdV1aDehqQMKDdJGDNslrpasDI0zqpoMzAyOBoXyuhg3Tkh//vppLKYqy1bmR
VW3UU79/apvfGn8j417/574dPBDwrBHXIxMKfk3l2oIlTnSioNQH+ek47iUG5bT7uF3ZsCUDCwVD
XQY9eyiCzht68QwRnH45jgZF5+h9jjWYLcY5hB7mQm7XK5PzJyvhLBh3AC+aKaxRoFFczXzQkeAa
SOdPE1xmOaTgvsrr4eX26Xzk2EBNRke/E54NaAJol6/XhG+ndTIGnV9lfsXf+nwXFH5enm39K9E+
19UmAPnyb/Oxx7iT3I9B9SHGs/0Sk1N0KNCYlLqBZ/4w2k0jVl6ZhUzm9acp203HpnEGdJH6xffu
KDbP037cfaVn6+vtLVjyoa62YL6PF8eapA4m3mGEDABH+3C668MElPgb7mxz4xhhmOLXPn0yjUP0
umpPVPbe2X27Eq28pCmO3ug7iK6LY0yPRrC3MA4ldHXtZDWHLPliYq7RGyZ2u2OwCzIv/lSQx3IH
qpqaCBfzAhmyreE5PUzmVnd+S31fs3M93YX4nwtX30WvyXMZurmsDg055Taatyc3yFcM1nvC4aOu
/lUiRVdt3ne1gcE1foO+9/hUJ692oLl6/yo15qaotHDuJsg3tdFu6r1o/F3cNVmxC8lznOxTIMiT
4mgPb1YZHU3fCt+06jHPN5aJ6TCliY64jZhSz2rd3H5NyJ+mx8AisEqssaa+VyBvLWN+ai4UgUUD
d6oh7H0zf0RxcCg3k8FcFh5m8pnJ7bziNfqZufWRg78R9hL0+emDVXgMp1D5AhiZ6BDze0xtCr+M
9qZzjrKLNmnyucAANObLh/hpOIYnfWuC4c1pt9g0F8dSn7TsBWTgj2Tw9PHBfLKdpyx5Tcn9QPeY
y/QyfK40N04funuWuoXuDmj70880eHCyDdhunGjFCVrIW0ItgWyah2gj2aOGueVok2ZAysEHYxYg
f2PWbFldTcesKkLPHnLdTwoBQl+DPYgRM0mypgV/2zCuNZq/075cnwimV1joKkVVcG7vUO6HJrqq
7fq49yeoCzCYnoYJ4h3y3ciselMtfft3xU23BpCiqLStcNjWoEdn/JZajpv0xnaw3BE5FukSASLs
Pt2CY+wwJ3tFBOJW6lYtRlnvW1Yf7Dmzjz5ZO/Nlww6Urbivq2tRLoneFnpVOhFwjeQ0Rh5/sw4E
16J4wCA+DHMJbWBwt8NwcNpNnIFqK0K2GKXJ4phqD8mDwV2THOJt3O2L1Av0TVf8KnbRCQlGbjwV
rYvnwrX+2YPD9gN9BmcHxRY8RtcXIiqLrjdY1vvfzOOj8fjPdvf615UNiY0IQaXArwdywlnUu0zf
Sxu49cKbqxlEu3e6aSvH7GtrnJsyRNAUreVu3xvfP2gYums4uguhaur7Zyc1puq0SQ9EyfhAKHkE
H5hb9NFjkVqnPJ7cUq8BXoYZK1AwGPUNrbwgEHuMA3pu7ekl6safyN/dRbWdu6Jr7roqOKBq8xyE
GQ7VizVjE6J3keycQTvkU7+Vxs6wfd4+9zng0Bzj18jK/f3oQGJjgQQz5wILQDnKg1ZSo8uEnfd+
nWTAQCabIutQ7NgGqHncPkN1zgcesGtRioaUtWZWdVj38B3Yc42xHmwAZqVgT2AFeTUszPDKCXDf
fEON8a7rxVuXYmDTs4x+i0a6YJs5dDZ1W+N7X5+MzPR0a9jr2WHlKz/6UvjKGWEAJweFUUtxcoKw
szGOfOr9UMR8N5Jul+das8lCxjY5kcm5IME9MOOw+am5bYlVbaTZYcx9MzpuJXLNmxpi4uK17a4C
oGRngobiHIU5yCeGPN/Gle3CSmbIs0wMIaNku0Y35fPtZbwDwz7oKnxpoOlhnsEZcX0d0fgARg6n
6f0CpI9cB+ljC55QUlhHc+r2jXW07f0wfjeJ50R3lZPsbMxp1PqdrY3HEp5Mn37Xq2nl8Z+FKh8F
dA2KeCiCoKeQKxqADjlt3tre7+3gOXf2snjSQnPXNtkBsNSq86NJrniGC8cJkegDnUuTcFmVwHKo
0G/spBQi09qbkhPoI//LojDpy2EAtCG2MK53upS8J1IA/Z7DAYiivdTvuS68ptsL1JzbU7E2j2Te
pQ+7eCFQ0VC0SOZWUUBgP2yN2AVD/mDtR2vbrd3YhbddB3rTeadpQFVOxWLXDhlA3I/N0/ghKZID
fKw76z6k983P+nMngl2orRiJ2Y5/XNtfiUoEGAg7yKYQEuPk0HjFT+DNj+0a3HFRCFwWAGw5sO22
ohNtaKY2wyQM3y4DNxu/OQHZxdmzEXXHNvvWrRUCFrX+QpyiILmZTWURYU3iiAEGzLMfmiOGnOSn
ZgWwv2DLQU35d12KYoy6OVYpSN/9LnnViwze6C9OziDpWrlTC9EW9OJCkBJttY1gGbdhI423bN/+
Dr5mnvHHRH+n26wUN5ZV8EKU8j4JfZLoIYeo5LF+NKhLtu0u27BdfcIDwleu8toGKvZpQt615AOE
jV72jDb+/gEsEiuGeT7tDxp+sSDFk0kM1BZ4Pe/dQ/TYYQTAj+5Lu4lOdNceAWhrv6zIm2/MLXnK
Q5BirmRTwJfw5Q7NAdVrtjf29IwxO0fM9AGU4ra4j3miK81Q63Z5NTiFycceNYZD1943A3RxDSSw
9LZdqp8KXoi7Vjoxxf1thVvFXnbIIzefNpOv5x70InIjn+ztHXU3vNtG31Zu2eISoXOo5QAIjiZg
bPhF5EeGOM8Jpkn66EbAZDhY+kHDHMkVVVzINGAnL8QouugkWRYTgssc+pOxKX7LYjMg09Dtun7n
RJjlXMHyR1vwW3krLtDaAhUN5UTXkmR+Ms10ayf7yNrb07iiJwu9RfPy0Oow9/nAIVBscJm1YSI7
HeFCfjQxShFjZYXLvOShli5r3eIotrRzyZNZrzi8yxZl7hmjcxM3CEmuz0+CXSUFfwhUFNmQTp8O
7ZtjYQhJ7ttpD9ZXdB2VX8GZ5vVmsHKo75hz9TLOBDbocJy7S9QYVUyyKWVg4XmroidT7Bv2hQuM
5MjPE32wDJDOhj9q0zUTsGHpd1ocb8zQb5t9X38a549zvlJnF5qHfyeJ5TPeBqhGYA5nbKhiJYK4
6EARK9B4Ej+X/R8yfRv7z7dNw0cSnysZH0BiiR5HEribwU/OFjuAW28n/OieucMBdFNP7MXtj8b+
tswlVQZCHt1r6PFCelR5ESnJeVhqWNY4fG/0+6HYm/zptoglZ+JSxPwJF+aAG51etejA8oNX05sO
0nXuh1O05oot+RCXUhSltUAqheAjHWDyXriTuiwh+wmju0y2r+mxkYdVMjB1as0cruF6ABcKXUdG
Re2f0Ms+y8EqMfggy9gWh3CL8gK/r+6sk+PVh+40nPhj/GPasX34sDZNcF6Oek8uZSvWgWe5bU1T
jp6yfYfqCbrzTuz19rl9bLyf14eq/4wg0kGso8jIkADSzAYy6g3w1gf7GO8xJnHPMS/CfCa7bGev
lARmZfuwqAuBih+Y0dQcZAmBPYbGrjEfLe7YxY8rmt4YWc8TmWHHsh4t7tWDNvyISHePE1y5U+/o
o1vrUDR+qIMxGDqsg7zsqufyU7MNv4Nj6di59nE6xKdqk57YsToOe3HQ35J7/jW4H/3mccU1XLzb
gNWAVgX0pujWu754ehKYUk+xYgvs3veCWK5W5mvP1JK3hv4aAL4wZwS2UXmFbeARS2M+M2cXv8oX
82RvQTh9iM/1fXNsu92KTs4/92FrL8QpT6+RsLQo8hJdjn+ag/MicfOMXbzV/PLQP/Zv0b34/oL8
78qDv6g7F1IV45/mk4iZMysm6Pr7LeCSXlZ9StcmTK6IeY8qLixlRoe8LRjEdPaB1C/d9DCZ9+Na
Zn4pzQRYxv8d2fv7fyEGRO/o7+EFxFSHLNvY+/LIKtfNN5i2sdFOzQsGHIFA8dHaVp7x1J20k/3/
t5+qbzOGBajV2gr7yd7osI8iTLesB9DYrrgTizfgncIVDRAAnMwbfrFSdItSp2jk4FfTHiBS1LHH
tYbURZt1IULRf0yopE2ABL8/YLZe1Nxr2MoVnZ/t7Eedn4lo/7cKReeLuOyS0cYqsqceQ3i/WhgZ
lt/l3TNQc78ZRdcoEPMrQt9nP90Sqqg84yHThMS6kD3H+Oof03n8bu/rA1jwdvyO/oTDy34mh5Px
FeEEKd01ioYFOBhen//bWKDMr8/OlO2QOk2NDxgfGpedGo/9Mku36ZHMcdH5/r1dIyi/rS3IiF1L
HJu6o3GJfQYlhE32cbxt5MoLt2y+oIoaJlKBk0g5yiwkzKwtmC8bHR3/j7Tr2pEjR7ZflEB685qZ
ZdtmtZFGL0RLajG9919/D3t3R1Vsogjpzgx2ZyCgIkkGg2HPsV8L+tQ8AmvYl9bwhU48bvG/krjz
UwnIvUiHK5a9Tkeg4W71Q70n+zoATslfGWU4Xw7mYxmIMffQkG6NVXsYYFD08MEY/bXyja/T/frF
o7596xynn/YQkB9ViEi3pLJwRfgCnUnnLjklcWkqDjQ1LQKQuFS/PKT8DvQ9031kGd2n5mdXSos5
wkAFYD3/rpm790lb682Ilh/0qaOy6dFb1QgNMLk+zIYauHnru0tUegeaf4nt714c+162JdMh6X9k
tPxCy5d0Hu/7xQBPvOTqCj3hsy/jdKwB+FZl1uw02i+mrgAnabM6vv6jTCKaB9nfRarnW8GpWpUA
k3vVRqga2RhNqOFVboIDyvB4LlHp8cv9bV2EybN3+BvD+HulfC5FI2a6rgQrTZtD/tguFKN0X+x2
S8fnVvvZ5N9GDS6XG/XSXgOxb3wmmrMVg+JhUCrF8asRubOjLgCae1BvptD1m3A+tr4usRzCd+ZM
IHskzp6y3rPUhEzqfEPdSgsbZcZUIlEMSepG6IGcSeE88ETX8kVPJywr3be6ryG28LKjKY10RTm3
M5XhC4XWUmUZHZipBXLEQR//KdSHQTP9lPhGbbOyfKU8GMsouRpM9T89amfL4wwVfB5TXXIsD7hJ
WeDdk627X3q/+XJdMUUPCWayQY+CooqNwZLLsypIG6d5v8431ZIE9rwba3iNMhgYoRCMq2B4DwhX
kHQpZFa0qkw7A5G7fvRqLWj6SLdkwzEyIZyViyvAqVhER4hrvNIBlLP2oS9P13dLpNnW2UI4e5XW
5kg7HTJc8kTS7wqI3q4LEBnEcwHccUzthDkJDQLQX+UuwQDunXpjNwcMiswVhtUkD5JwPchdYcAR
RXAMLV4eTFp32qBVEFcflEAGDSE8kLMf5w5kjq00qwb8eLZHSfCrImsjkP0+dxgsGznPDX5fvyv8
aH6YQU/kN1H6pkX0uQ9+4T+2109HaErZfNL/9os/Htd1px6E6jde8gIcIDTmkWPvNMFQWKHbASGq
ewfcWbk81U2LFkEV6Krt4C/0H8l3sK3jjAPGUNhXIMnnYdb78txaQs0+dUxcqDwpnGC0jPrNdZP4
mOpLTjdmbtmLn0wqmsq0XC2eSFyDqb5NNW0+ZK3j7UfMKeehYjZqBli2wj1aVjnf9pY3ULSJ1bI+
ftH3splSbB1szacZKDd1c6WfmFp3GBMuh0L5UTVNvtOptwQlseIbZzVkwyBCoczagFUKQ058wXPW
ZzUB4jsiqvFFn9687tDUJuKen7X5dP08BJrI5sgRAbAsPwjlLo9jBDdLPuWQlM2GGZpNbO9Tva0C
BAaeROsFiwJ2F1DTAXiL2Jc/eWrUymCq6KoF94vaZJjnXG9BykWUu8Uunq8vS/AEodkVzSRIlbAx
Bk7bF681SWcSNN6P6hdkXtFq5d2zkTyjulfTNQSQhiT/KnjTMWIFKkCGOmF4PDD2iEoRxts1FZMM
Ht0WawbSYpDbHQZAwHXgN9ldX6BQHNtIJJQxNsvH9nHpltVUonvYA2SmgSKJ0pu7THXfqdPKnifB
wWEuic2yGBhh/4S6mrgFONWmXLsxKwLw4DaI5zXIMMlum+tz28tKTqKz0wCkh4YR9JpiTv9SJZs6
duweDe3AUlq3ybLvu9YLk1TZuNQ5dk75tbG19z/fTQbwgp1EXzkAQi9Fjg5VVTCwqzfZL6MwfhV9
A7qJH5pu/foLOTgyNJ1omIXnc7190jpgtB20mwL0BNnyhkH1XvO7rpE8joJbDdOByBfAwBrrhrxc
j6Y3Vpn1I4AWq/ir49XbabVCwJ9KlFBUgMf0MMZrgdlgICrljqrqss5GQ5J2oyv1GllW0YcForCt
NmvzxvVGZ7PMfffueqkCmNyRHkbLlaE+CrSTUQQzMCzwS30CVxj0bKYJaoU3LtpT+2zc5m69dSm9
6z19E2c/r5+gKOK/EMdZFpB3VyboK7QbJ1WDGkXJ2mlCc/4OE+rl2c7GA2SbNJhLexuDiPTPnSxI
B84/WhzR22hyAdG8aKQpgcd6U2mV7xA8eSvZTZ6Ldum7ut7lqvkzV2rJEKzgQuK9BtYNm7sBIQ8n
1DWNrsPuQ2vL+BmMuuWXcjQOivpcWfnWsGtJ16noQC30NQLAAgIt/v67WhkTb0TDLoCdwjJFczmp
b5Mm2xYdBaGqRSQJfNHy4LhiypeRDKk8iq2erbpa2YV+Q+NgVVEJRTsgbe5GCuTo9jZFA8t1FRKu
DzQqGAsDEDuqsJeXs1+Wwa5Qc76p1sFnwMferZUn+wJd2YUuA+cSvBOYyPlXGJ/sttdpdhun02+G
EbM/o9ZgoAlBbZEk8WM/yvgUObvjAtAH89dIKGK6lE2Nc5qyGn0O6NXSiFqzD+L0wUF2aJpfr+8f
d14fQoBqgpcI84LswC73D5VbwyFma0Tu9OZ40Tp1Pk1uM3IAqNRYqeF1adxp/VcanAgYGAATfczI
n2UE1K5tRkefjShbE8Wf0mSjD3m3MRMnrFFAX/tRkoLgTuw/AjE/jX9ApYh29svlefPcgipZMyK0
1aVD1KJRv8yPFFCC1xfGBVD/lQPLieQlC5/ZNp8tzADDXV7BrEdtagwBK235BtWG3XUp4tX8lsIp
e51MVpqMuhHFqJ5a3Y6BSc608cH9fF2QSPUwo4nYAvxE1qdty7uiSVPPMCJTUYMCzeVJZfnAzrgu
Rbyc31L0y02j6OPEI4flmJa1nbJ7jJD4ttb60tle2XI4JVdiDF1WJgRB+zC0cYqbV9eRGFqRBgDh
k91U4BtgUZeLWZc1sXoDF6lDCzHyusn4kJm5DKtPdF3xNCNhjYIdZh45fa68YWLdc2Y0eE8ufbDU
ajx5AOev9fGJKgZwiPR5Plw/JtGlxRQ9/Cyk//GCcCszmnpIR0zfRWXbbtz2nSinFcUMTI6FoCDa
Xhcm0olzYexjzi6SS+YuT2sFOqHf1ck/Zn2I24BYEjAO0ZJcUPs5aAeHceUphZQR4El2lZgRAHBe
rXmzYqJEvwXwx77XZXhVIllstg4humPBi+SOzMibBCRXkxnFz8n4zcYLSI2fRT9u0lqydwIVhOox
wG4UtRHssmtwtne6SRfTnVM7omRtD2jyxXRJDibw6yckWA+zcoi+0FoEU8fd2rZ1tXYAWHVEy0EH
zo0VjVoboAYM8DTkwqyEfr0uUKASGIkGGS4AKjGNxA8jWauZ2VlaOFGN2xcqoP8LnMa6wcw5ZsIW
GZyBUBoqzagKAYVO55+oPpu6quogbemtuAiQ5wPt02zl8xDM+up+B4BlbEheD8GtxpwnoCrwKLIW
RM6uD0NiLOaKV0pp7gxAYqwY6isPaeneVwTNc7SVKIrAHoKfCXDtiEQxLcsPGDcFpqOKzjIiApwg
u3or4jlYZ1lSUbiTZ1K4N7E0+rVpKtgNtOMZI9op4WBPFUptf/FaXSyH275UnTMrBXREpJkrGom1
6s2ekAJ0SCMdjBMpv4OjQhYJNh6ltMsr1hhTXA0pBWZvP+/MNVKW5LGhI8YEcjAM3HsGBvgqvwEv
TuuON4v1YEyhQoM43q8F0P6axpD4v2xtZxlA5njoDkgjgMuEFj9gP19+UKkXrUpqYkSrhxiN/Fpy
PUjuARmzkqjuCvC6THT/5/cRAQWiCqTwMIXCnevcVHpmF7UV5YC/cUAkOWZPxfIeo2R5XZBATTG6
zyDI4Wqgn4tbW1cujtqDryJalHsXXaPAgLQl0ZhARy9EcCYzXZcaBYnejuJ1TXZuaR8yNRsx85xb
PqxNJVmRwEKDbccFRJtjIUPIYzPScYpT3QXks14l9MZb6sI3SlJJLLRo3z6QpVmHEyOMuNQJdwGv
Vz9mVkT7FN48kAPaBBjCsvBZcBcM1ECgdLgPMJecmM6GE7+ACSKKzU3qYPgSHdsraHUG80UFLfR1
XRDoOYTBv0bUDM+HVzqA6A1ACG6tCNHsrqJ9MAHEvf1eLi9dHm9VUOtkr38hEdAIaBAAOCF6Hy53
EczvdDQrSFyo/mLEcXYcCuOla3sHzeFgkHbyJD6Mi6KEK5Bew+vCBS+CAXJlwBngnbVNldPLcsko
SdLKimxza5E3I1QCddhPwzGVzVKJbgCGxpCTx1GC8p1bZgM3iahKj9usGH6hf5uH2M9JF2RedH1J
QnVBSxPmxBAAAvDxcj9tb5qR4iRWhMGqTa++98ab0556gNNMslqtSBRsBqowhuGAwIAzHF4HYC2Y
KDtCj9bdSv05sD3JAfHZOmZ4GXnrvzK4E+pdJ821rLQjd1y26dS8UBtQAe17VRZB3ccgGJ93HSWP
aSIz+aITQwUVKXCW0kUYfbmRQzlPtPJWOypscJKshhPqEwms3ntwteTX9UPjK10fyzwXxqlHT5N2
LdPFjmydVMkOlRRV3YCAub51Rs37oa2TDcjIxH70svE4YijqTumG7NsyKu421lwkZQh0nAZdpntf
rn+bcB9MCzieHv4X7vXlPqTxpCEfk9sRaaofS/9NpwAIoMW3gki5etlPca8sEjCAuQVKHgPD5nQ3
JU3zn2cCBHE+0DMVLSSls+97JVg1Py4bf6i6934utrr2dn2VoicDNKbIcKOqBKhCbpVmUi42QJ3s
CLPru3ySPBWiPTz/dc6Zt4ilaHaOXwfmBHBTsiBfd/nL9RWwm8BvHvKdqoabCBhZm4u+e3ftFhco
upFb3VMMcM/68W+ib2wNLjvCU1jLTzMYVt7npVo5ESluKqwFfO3XFyHaKKAlAXyMIZniUb1UtmSZ
qaM1jRO1McMyWugeBBtSgBnRVuGlcaHPFkb+HPbnZxHcYpMq65bZRqJqF2Ow60nOusysA38a5yI4
VV5AZODOI0SoCt05LrqQvGRDXGBWpBu9oUE7q4eknQJgiP55ugcwTSwMBvEYLhHnL0w5QeKC2a2K
bNrUC7XO8UHmqw+jxDaLHs8zQXya1stHJRsHHTYLM8/lCMyIW0VDQk5pfbXQfM+QJBmFpwb8a6SG
YR5A33R5aoPRLq5We3ZU15aP7t0tdQmag2WozxIxfB1b61djSleIiVvHfSg6bdqDoOsHeLolvpbI
5AD1EU34CKsAqcWZHAXchQ2Sz07UO9Qv+jSYWhm2j+g6uaBPRQTqAbxe5ezOsmJisl0pbIJSB/rU
gcUoKvTU76W8PwJJUDdcWYC743D49tWlnmPU6hQ7ctTXCf722t4Amgb8mhLXXuBzXMjhlID08zoU
KVaUAx7GPWGMzx+cInT0aHEGSb5AoAm/ZaHNmPMAvGkgU8kUTu0NX8eolZsGrrn/Y4vHQD8QrSBP
gEogt6B1iUdPTfE0wFCYYWWUNaAt1zbQ2qXzW92R9YwLtA64aoCFBSIvXBs+he71mktcHYmXpv+B
Hq6g1J6uL0i4a2cCuAWlFEBaxISARPsny+87AwOm9HBdhlDbAPIPbHGkx1DnuzQFWdHTrl5KJ7L6
g2b9QlNGUkcd2heui2Gfyhlx7NVvMZwRN0dDU9oBS8nthGysFniEwNsY/bLSkqDrlrehGqxDY1fe
U5zXEnPHV22ZT2giagaDCzpCMGvFqR/4j2OCOS43stAuoY/LvhyB6P2CiNMHEN8+jp/04m2wTqM5
SC4Z32H/STRnmvRGadbEgWgDMjWjP7btutPiLHRgpX6UQEumZN5Qw9yXXv7QkVziBojXrqORQtMB
GINuycsDnjIQQzVjhgZdABINMz2CN+qIJAhgam4xW3qj2/FNWtfAanOrU5V9vX7uojuCR4ZhNWMa
BmCYl9Kb3MzGCq9NpI8dwF1zPQsSVZW5u4L3E6VAD60wUGFkKpipO/NC1rXKq6Jp3QieoT+3/wDr
aTuZpxS4PFOynYZf1xclijFQWAAGHXxENkDBXUwLA1LKTFQXuCHhPD9lblhVAHDc1yrZg2g27O02
XN1nZZxf6sZvvRjIWrLCish8I5wD4yXobtjeXq657gZoa1940R3tt0Tdj23gKmEua8cRiQGcFQry
SCmgP4bzhTM0jzl0QYpemezN5I179MpsBrqpbftAdYmVEBkjzN8gqIdEG329l2tyhgZUr5NpR/lc
AwSmRD0y7wzrUOi1vdXB0SW5nSIDixyCg9IUOvxQNryUtywKVbLEQGDqYbhHtWrDR04fqGmpjJZL
uDKGXor8NdrSeF4FF1iPljdiZcvYo6XJAUTAVGl+Q2/jxJa8g/xY0YfNsc6EcVfe6kHa28GjjUBX
CHiFacntfW1VQK1TQMMUAp1x9MfG7EKDJtVGm4uNpacYJ+n154pUKlAMqmU7GbEeTMTRHtEf2mzm
vDGOiIrKvbKkGJRPZBgbIkvBtgaVTYB62DxFSIyCrdoCrTxqquUFFOAH7JbkHRCLgGMFRk84Cnwh
KIubcnERK0dJbr/XWvNtURfZTJfovrAuCIb4y2hzuPui06yb+97C3ltTkBNt5w7DzeySgGotQHni
P5sl+Dhq5LRZkIICGsI9ToPzrEgA7GVHazFpd5bBMO4Wb9qZYFb8ns/zGF03fSI9RtiK7lPoMJpX
uOV5w9LZowfnNAbMkLWgQ6+r/A7giF65vS5JdFi4LwD6x8Lg0nFKXChoXJ0q5gaPTrJdPFxL225k
SCHC9cCpN4Aqi9CBfznqDlMSds1crHLaZXoF/EPA9NWIwnLZJI1wQWei2CN29ki5VpJos40yJBqK
xzABiaPvFrZs+kJk0uCMAhDc0m2UPDhXR2ftFhR0WpFHat1X7L7zY2cdAaxFZCGRTBR3QtOUj6iq
Mqe+sndTYbv+kGAqLZ9XiR8sSl2CKwxt/qhhoRGb57wkmBfMbDNF8FU+puMvxelDO9/l8zZxMuAN
ZhsveaQymAyhaiB/j3o7/FaDj14XDTh0XgqhVl0di8F8bN3q0YwB92l3p7/QdXgTDAqAdQpzqhE3
ZFrGHLka1czvjRglQfUPp6s/DAWiYwY0wIhd+Yptn1O79YrZicamP0xeu00Jfa1j9RbUEd+vr0Zk
As9E8d52PrlZs7oQlZnd0bLfE+OLPjRb1n8t5dARHRIjA8E/DPaMx9KGnzAiSeM60VRtKGCOC2Ab
b3JZQ75MCqfpq6ZiJh2OZ6Tpfr2e6jlE/rquttf3TSQFjZ02ulmBEvIJEgZr1GqtgMXTh+I2SY46
NfxlbgIFvVl/LAlFKVg8BMks6mNfcmaKqLu6isbioRpsDAGCrq+gj9m4fVH4rtfIgn+BPsCDRH4Q
WTxoIJ9tIh41FqONvWjukl25evBAcJrBolTBnA3vhUFyiQckMLUWBtGh7QZS4CAbvFxfiW6+Zpgr
L7Ls/L1JCqAzzYqMGUQQ0qI9Ff4gVgRUP5dTiq5orWKaei9qh0DPgbELzQBk5dr49beq3lw/MYGt
tfAXQy0EShF8l8sVFRq8CjcZvEhL19pXU536nZ0816a1uy5IdFhIpJmIK1i5nH8/iBc3a2y0XpRq
71159Fpla0NYXumBY3y5Lku4KMB9MmHAmOJpk+GS1xjVWLyIDic0uZXaXSYDQBfcKRan/SuCLfdM
07M0TsAJMWLfPDNAoWRLgYKs0jJMplhyqUQ7h2CIxS/Iq8LFvhSlz0nRTA1WMzrfx9Q4Vi8tJpRX
Nt8kK6iJVA99KqgvaygjfZpwz9vK9kZUs6IxAcNkEDeb+/To9gBeRkXp+hmJ8gdA9f8ti4vJlsxt
6dKq2ME8KI7rd3RweqfkkIz+RgEylwxiSHRgv8UBH/9yFye6VJUC6PzIAbpJd6M3t/MXW/15fVHi
/WPouWhCQb1avxSCcQalcxfTi6bpW5e8auZL4YVTN/gefdDNLJxlxAVC3QC+2P8EcgZptCbLpfrq
oSOM+q4NVDHta7Y+Vurt2HQS4ye6VTYYu5j5w0PyAel2pvLVqGoLymQeKvFRNz2P1ePU9MH1DRSd
ElxzdmmBzIkKwuUGrva8dAWgNyNgpwVaGVnVHBLzl5S/XbQWB6Ms8GaBk/mpvFRicqrXOig6ifss
RDNpffJatbgr9XL3FyvC0AFCDZTLUC+7XBG4G9tyNQn0znjFIJdfJSfkVuK/qLwwA4EaAuJvFBi5
R6M2+2ry1JZELQkzKxg8v3Cer6+Eh8xirh5kgJCO9VSyUaPLpRRFb2J2UiUYVbbSLXa3O7ha3wWt
WaYBkJ/LWy1Pv+i6226QS1uDCdCxx7Jyyt1QaMpDumhjaK7xuitiQ90YY4beLENd7vQY8DE9ZrI3
1z+YebdcbvijkQPJLLCWo4vx8nsbIDXOveORqF/VO9LSx1K5LclTPo47C6WpxfvnujzRZWSNI/+T
x1k0ksa0GoGfHKHF3gPGNMrUHX2jMlIUUdRyvi7eN1UV7JdmERLFlv7TIxoYhtIibJE5QWsL0PE1
hC5km3aZ35qyvIDo4qABjRX3kH39dHHcNc+WDLNbUTK9AV/NV/rvbi3LdYisAMCdIQYxBbIqnKI5
QHc2kj4lUbE4gMVWpmynZcY/fWMCUFSxZeBignPD2BObZgGhCeg/2OecGTZt0j3SxzA6lnXSk1/N
MLJbaoO4rJRxEgseCERjrEcD6oj5cu4V8uoVXcF1rkQZSA/NCvCTxRJo4+0ysmHkwMxIsFayV11w
Zsh5Av3QY3EgnvbL9ZHSzZe8dtg9WNAd5scK9WVKKZKBaXnGTYa0NZZ3KaNplTlVFlOJ0knfjRgu
IaW+9bLN9Rv2WQprFUTSmLGWgx6K2z6qNRhwr6EYOu4XjU3fAMmobv7xAMOllE+2lGgeOnlIZJdT
QMwqjGX8ZJ8VnElA2dfCqDrIZjiNIyprS5xKEuWANjS+kikOlf6uGB//Zrt+i2GKf6bYw6QWxEgq
3KNSaW8Sz1yPGin3VenJoIU/X6HLBXGmNpk7MxlAwBc5QOvpwji0dt5u/sOZTDxAqDShDIt8jeGg
WZvbtiLp4ICMusdGtAriBqq6ddBRlQK6MTMk3o7AP2Xz1pClsVYnJIcuN6815r7Q6hpa0G+L4UFd
xsAyb5epCJR8a2ePuf5MJ2Wbe5WkO0TwzjLJNkOQt1iHJ3dsiFzqrrawmVX3XUtfWsMvHbAvFNva
3unGaY23XYMOu8R9II9lu1WVDdgzvPlBjbOvJnGf20I2rfbZbOGLsBmqgf5IDOJxFgSMQJaRIMeP
oa5vJYDYEzsYqyMen/lFH+KAhtf1lv3c5cONxhgkEDA9hnkR3PTLrUdyse3hYRNAHsEotqMSh2lV
mxJfU2BMmJvO2DwQzIO68lLKpKgUYP0dtnmBuco2cAn9RjZVKNg5jKHgbYFvZ8Ev43aucpJsUhQY
/LWZt14X5OMrBpmZI1gv4bL8KJyf1/dO4B2A3QH5bTTrAq0fbbuXywKLktmXfatETtXN7aZRNOAU
KBiVAX7K2s/f7bFNdR/zHsWzgsLUEDRo3+0xLd57f97IwBTYc/CEg94cHdiXn2J1Y6O4paVEWmGh
ON80b7M5ygYOeShpZhWAQIIHAaEx6qafIrtlnL2lMrBgN/d1vTiYDhiT4AkZixt4/TYvAQV35xrZ
A0YWtoOCea0/bx7EJ7BOXrR1AXWfD42s0rEpCrtKNOnHtP0CxjW3C8Dfcf1oRQp7LoXbzrpdMot4
jhIp9dfOfTTArlqvEhmffWashGWC4KCgYsVfikHpW62lGT0hdZLku50zvaRVuDxVfz7yiOQMg2xh
4A9IwnNqugKuYFq1gp5SukPzcJjVd96aBkP2z59v2rkc7s1wOnvoejunpzhF49vSHBs2u1dLXgvB
+3exGs5kJ2vTUcvGtqXpiuLIsRr3xLL9MgYUjeyIhArv6B4ut4mmZ1vl9KCZm3rQ3I6e1uqf3NgA
eDPV3L2haI+WeYjrPEzbRytv/Dnq9OYwzI2s/46HN/+4cudfwB2eDcLHmnY9Pb0mto9OBMO3p7CI
hpvE8eMsqBOkjoKWBLdB0UheR9FO41Vm+QEAq39CDWj0nBHUjfTE+PaWTdr9l+JwXiQ3QXTbgH+P
UAdpUYS+XOC+AvsBgAwGPeXtQ11v3GEXTxLdFLiBAO3+LYJ75ybF0iuymvTEkoiK0fq2ce/k8U46
9it6hYAgg65jh7Ur8b6MB8BpJ07a+NQ/LsmxS97n9qavmyChb0P7QNRE1hzEHHHuBYcV+VcgH+eU
K+igW7WPT6Vt++P63igpOASxQMLAEG4rLfZ1QLHnaedfv+4i+8Xmc22k4pFA//DqzlxeVncFszwE
Z229zVwLbtKXCWXkxURN784dZPBkoiM8l8dpSdUXeDedLj55AxBXlmjNiM+QamWDHB/TlvyOwiVC
FgmvOv6FC0oaQE3MXTnFJz3bW8uXuruJ7R+TW/mtc4uWM7jCFb3TQUpZnrT121w+dcq2KcZd0vzF
vTj/EG7FThKrGGDR41M73uT0W6e/xrNEfURXj1G928g14UHl2UVzL53XWDfiUw096YkeqACi7EdZ
tUqkK6iJuYDLwPwIxoUv3ZN50I3Us2kCDq5Qq77NdfOqFfv01Dv9W+Y+X1dMkaKcC+PuuhubbTb1
bgz3HSiTs3mTaY9x6+tdv/n/CeJfh0JD51HnxKckycJ6edfyMjA7DYkTXSKJ3z9MoOH9ZlMGSPiA
e4p/WnvcZoOkU9SUGy9Vt50W1g3Qm4wwXjcekTyxnwIyXhz3xg4aAEOTJZvALGHCvwv0MtTi76vz
g9on3dZCd/m5JFsrkXTC8A8OeoYMFZgxGM5B1hJkAZdaotdWYlnEUKO1bba5AsJK051O7awUAYCK
Dn2i/rp+gCKBiLaQI2LVWoxWXQostLYd7azQ0DkLyrXS3ufqq9PjtbOSYExktH8iaQi2kGRDvQoj
Hdwh6lPlNJNRa9GcJWVgdc53Uqpb0rpfh3GJEmrKggL+LWJ0mmyQVUc8gFYbvmHALeqqqzECEa1q
FjijdVsa66uqVEfktQOaD49GQzZ940pyIeyYzu0nJ5ZvHlgSYGIvGcTCsfjlwUnx1O71+sHJRHAm
OgXmBcLMGPnfTD8Web9FwVNy5XjLyNof0IiOBDuuEbAAuNNqaxrXg5PQk0eL7ep4OzwX+6T9cn0h
n4/oUgrTmbNH1LS9ZCQ5fHN1zsG8WQWl4QWF9pTnGWiAUanz7lCIfLouVLY0Zm3OhAK2kehjD6HG
gJlWik7QauM1muQ2sw26VAMsDT2gAEFEzyRKGZdSlsxc69mCFLPsfKNtAqebAkyT5qmsLUsmidMG
4i2lki0lPYHkFNmFWd2AnyWTldWFuwaKIZthIyF5za1nssph7mpIsUCjVHrAdWlC6Xv8KacAtUOi
knX34Noi889JaZRadc0ZvvA0O2irp4rfORg+zh+7bZnFHzPPGabnQmBGRNe14vOdgmQoMdxWZMMA
z3d5XmVegsRk8HBesV7AuUkB+5qazva6FMEuIksBrxG+BtAn+Oy1XZq0I3jNTp5eHoCh4PcaPWT2
w3UpAo24kML+/EzDqRLrGTDI4pPmupu4fKntY9zXW6WRjPJ/ChDZcSF+R4CI1BPSTmy5Z4Jmo04N
s4BjY5C3bADVS+yGVhnV86+mvS+6b4Oq+Yt1mGaMZYAts/hTYJQP+UgIo4sFm4oxt0v5aKZHIywt
E7ySWhiD+rScX5YndOjLvG/RubEJAPYyA9PK4u6YTgu382JEEilZd+UIaoNR2Tvm45+fGwYRGVsq
en8Qe14uZ0bvoJvHc3LSrATILk6gk4dORf+zjMNApCCoCiB4AZoA5po5E9jbZesM7pKcLHcHEsID
bEasgjJ8JpLUp+hWAU8UWXTAnaEGzq+INjQrwZdwIkb8DfS8ma+pNAuvb9snhw0pehXNc1BF7B60
kDsdgBSALbyss1MxvBRLNDjA2tf6Q25u3azaov0jWJvURwgjGwr6qGhdWnnWh42/bRBgsht9eWL6
sKguNYz0pDiLb4FKcXV3qo2h9IdZWfeNk+ycOhiSG9PptmrfhG3+tU1l/CWfNxkNhIwnAk07aOTi
0aLahJBaSUh2qqLyJAOu+ZSCweZi8B3ZCdTiP9TycomlOdVK6tD8RAvMMhw8kGOT0zwMt8mY7T11
k6H/Lrl3snrnxjuw3zx48b6q9QgWR6JMny8hJj5RDUbUjUM2P/gMz6xNayYA1xmX4rTkP4z6J/ok
m0li0UQioElo80OXqYX66eViEx0MBR560E/t12Z40O7+uDsNuwn8n98COIsZx7lVAZ+4OBHL8pXm
pva1BQ73XYpE/fVbIVwKkHUxEYeHFKyzl0tZUtIXw9QUp2mYDxPZ21V5n5vK4bqUz5bEZVsFdx59
J2hu5p7Ndu3bbjC14hQv9tFEfUPPv4NV5LFYfl4XJHANIAl3jGUmEETzCRcnqVW6EB1Hk3dBAmTS
4WtfAmglO1ZDF2ggQLJNOJFE1hUnugAXgrnofaW2uygpBNv1KZ4af6xeEvNYz+YuL+ogG5Wwxv9l
ARjuDTw8w/ILrquNdKF3ur4FfBjMdAfQaSh+A5qAoRlfnihAqdDEvdrFqRkHn6bUp9NzNR1smB7T
YSDUEg0Syvvw/9GcjJZebuFA1nYdJEVw37Tlxax74Jjnddki1Trbh8nQ0mDVynybVua4v75SZjY5
s4r4AwYd5SW4GHw7eV6NygwkHcAGmsPRzhEJOKGrholrfpmVWSJMZMSBBebhIWQpL4A7Xe5rk1st
CNXXEjelgLOCtpMHM62TcKhJmCpTHRR90m+twuxDTMIpu8p18lsw57QHrSriPe2XLHTnMpcM+4i2
H8VZ3CtYDEAxcaZiwuBjuTQ1TLpX3prEeins/GDk5LDU5L4pH9oU7YvX912o68CtRWsRK3ChIn25
FRZ4xechscuTo93PX+NpNxow73OzQ+G3obuxif1qfLSdo651PmuSyV7zYy1DJBQ8aCjjYfiIIfih
p4pT9KpBXw4lZQV2ewy0rUbjbjSQW0meE5HpAq87+DdQBMabwnkNvWYWOmKn6uTuUA56zZ1QlZyg
yASfS+AukGEtrb6qkBDDBUn0n/EamRIRH8rJXRUkjjD3g0EPdItbTIvOHsVu6vUJ6Z3ytKqej+qM
qXwlG336Ye5ccJaUdWiSvR6r/lRuWvuY52/ASJtuCOBti19L9bW8BzzDOm+mfjch4rL07aCiynJd
rQT7gC3WcMGQ4kKjFbcPvTIAtFfDdK6dLrulZzQAwByNW1me9dOsMiwkqtGYZwU6m8uILy83Yy2s
QSvNsURobxa+U7vAXVcDdIRvBuuofq+T1xrV8doKMhIq0uYFgUJdSGd/fnYUXrmuUxkjL64Cr8q9
X6d7RTtmydtfbCaLdjzkRFEg47J2YBjMFjQ4wiwQBYFO5vfgIkhjWcTD01O6H3vJ4nBECGwwmbse
agk6dyWGKaDrvqvB3kYfRuT+O89f0W41pXdtvUvXCRFsFXjuqUy26EEEDFoAMkk/cY/pS5I80Hn7
f6R92XLcOrLtFzGC8/DKoQaxNJVtydsvDNmyOYAjSIDD199F7Xtuq1C8hXCfjujuh71DWQCSiUTm
yrWGKdBa5kOjYV+7Jy2hd8ooadVtxAu8jFAdBt0NMkSRWzQfRnBP6U59LhvQQFkuZiJZS2SgoK3j
BRYMhETeqtcjggxab1ombpv1uRvf0knd52BsbhY/c//cPuDrohh64ivNJ6acwIUmzkWrWklcMpTN
uXO+eAC85v0fNyHBDCCa93Msn8fElnyfG9fthUUh6hfTUBYZWh9nF3xyXR120E1uyR+9q0Ku5BJj
mx8paJ2A7gbwGkBIwYG1DBIFizk253kOigZqzO1L4zx5fR9SOgRpbr8QdqTcRM3CfO5ySW1k67GI
jGIlRcL9AvC8GCNKIO5QhkEu17R+PU6+mmf3ict3naM8je38o25S32T8azX1EHbvF8m1s+Ws+KpQ
BQedGVIcIWBnc57wDDDJc60myq4fuvp17hVVUkrYsLIy0gKkjfcSLlPh6/XsrCzKjrTnqeudaHSX
6VgVVJOkThuuiqoIkie87NchNmEve8XuPIeb7ZmZ38v0AdrK+0TVDlqu7bzWCZwRSAj+l6BJxCXA
5IBqBMAUV57INEe7xqZQTurOFRncwNYaI+DclNGObnwSMADvAFMOinUfItyfYnm5ZHWqKH13BkHK
V7WM8pQfnHQMcvu3FGmwcT1e2BLujdYs3K5BdeBszWg/Lmac9fOd5Y0Sz78+LDg91KhXBBEKBSKo
0aorNe+7mp5Vc8fYZBxMvTN3dCruiqJ90HP6YxhUfee4mWx08zqThWWQ3q6pFnD9IgSnxIcwQ56M
nufqrinwRPIeUAlSChIa3llNZBM/1/u5mgMCYR24Re19/TY+nR3lOpBnjk3PlR32PFaaB4BmJFFs
YzPxiwFeQ0EC3Sxx7JrCtuaV9XDWxi4GAO7R7X+QPAaB5A4tvh9NHhnS9Ob6m/ZWj0e9Dqh8JHtC
5BjpqEMKoRiwZa21m8dCDxQGgObt62dj9zCFb6zDh6iyoFRxuXvcpnWplTY7U+eXYj3XVuNXxffb
NrZ2D6M3EABZ+ZdxZ1/a8EbS5U5rsXNhaKGaK0hUSXbH+zK4g0LKH9KmABvJJIc2qtXApXvmyuaC
AgL+e2kVekN2T8gwnK3KeGwGD2hF4+jx1Efzp8us05LnPiHFd0ay0E7ykBcPRdlLAvNGHWP9FasI
6trqxevm8ldUEIkuEtYMZygjhPYU4aL0WRn18z+m8aApqt80POgwE3B7yz8i1uVD4dLueiafvgqF
uN04Tt1wZn9GN3RNnyjnFqQ9S2g9ZC9QusmiCd0pw/fqwJE9UzZu3QvrokJRlS4WLl1YV3P1jfL3
cdynqelPWh8his/9AWRa4MAJTVy6txd+HcnXPpIGNkSADFdB3ct1TyhvOgWnsFy/W9ZRH4+kRUeT
+UvfR7dNfVQgxT3+bEu/tAUyUELwAoCHrZxM+zZ5HMyXegSNAUQwwAw9d4rf/vzHGB/rPkVF41R5
v9CEpGM0SdxMtmrhCW3O6Ov3KR/OesaPlgc2CMjIW2+V7p5mM5cY23grrHuMUjjCEvZTfIRChMEB
yWE1nFu71N9dY1TvUC/yZmj8qvQPW9hIg3xOhiUiIHdgvpsUqgY5PFo3O5OPLFqSomqfugEtqrSy
zJ99XbSln0+l86Wpar0FMQMZrWix9fzZLKjeh6CoJ8peU8u22meNxdTj1NuFEbtKnT3mxljLGONF
LV88iLBIaLZAcgI5CB4Cl4fbM49MujXjcH01avbToXg0Ds4huVMjaDhCBsIf2d6OvzQ/7RRKwqEj
qU1vxq/PP0Dw5JwaE7XqZTgP39tiZ/rpsx5VJJ6mX4t6KDrmO0fahUSTJKzX7x6s29ABS8FsAoYF
RKdux4KwDOtmOSuD1k4Sn+l1dZichL86VZKeJV/RupFXX9Eng6LvkrqhHmiGzsXUQemnO+jA4Tj6
kThNOKDqWE0vlbkEkBO/bXjjfkWLA0MH+F9UWEXyJnynkN7S9OGcV7oRkJSMvsWXdHfbysb9igIF
AhFqe0iZxftVsQY6qE7Jzl0VD/k/if5bNySZ3kYZDw+MTzaEO8ZJUkdNoWV0tq3vKj935R2n0Rg1
3WkEZUEfAwjTf7N9Fuv9Pe3eUgCwby9yM95//gXCbVPr45KykTBk6XdZyu5pb4SE/s4IZqKjIXaN
IaYj+zoQGVfD1iGi/gN3XWfmwZN0+ZW2Wa97Cu3YWVlc9UtTIH3BZEDy7fb6Nq2gpIBKPJpEqJde
WgFHTdq1OmVny2rUY6nT7mhhklgCT9x4KqOqhwQWBBBAZKK9cmkmobxIWmKwM2b3duabu7eDJoBE
+4sRDA+1KfF/ff2wxA/vszlh7zKDD6zNdXYec4zcWvlEwBo7sR/maGfh0hbs1FJlecQoIUb2Da2O
DTtBHUhzWQDCnjxalnQIUdNQHzC+XaCDXbnHcqr5Ts2WcdcrmMM19aR76YhXPjTqAnr1NJeNEF0n
WAD6r3h1dA+ADLji4p/x9DH73OXnSmmzd6Mrs6AeqfbUjKl2Wvo2wRy2UYLZAFoNIOBpl+FOA5vs
r9secvWZ41fgmfUxKg2mPfG1xQyH93NRjoCPG8ccvCQ0S4/DIGNLunLE1QzcEDU6iOrh/y49RMlm
ALV0NuJLt8rvqTvYE3hdRsw63F7O1SXwYQflZfA9r8UpISYbSk3ScabjuUMXOiyN6k/NwQholjNU
qvImvG1tc/NAavc/1tZVf8pV9cK16hQJ09n26iTw7FKJlhIs7xSFkr8Nxx8LQ5tpnTLGyKywgTXp
6JR0/XhGy8Hv9OSurHjo5Ivk8t4+p/+YES7RDqCfwgBv1jlzra8YbU/udO5lkri/uW0gAACRsL5m
K0JUylU2tnnGsW0F3deQsLQ7eje6WnT7dDZ94T9mRJAW80zicoyVngf998DvRggJ8+JLp08SO5Ll
iMKGDllaS7FwNC4mlR10M4qe+fagS8LeGtUuoh7qSPiGUI4EugfDh0KQbT2i5ySZxrNadNk/jZOA
0TSjCfdH1eaRCYx4mOT6HEJaTFZF2Fgh6LLQ3QMVBeBL4ou+bKFi4FTldGZKH7glHoI2jTRMTd8+
sK0VgkAVkQLqFmBWW3/Gp88p03LsmtZMKGZFrXnWeyhUl5MW0AxLYy5g4pVscmfDR1bqfExyAq6B
pFnYVL3twSGoLxNQI0bld5RB7lMtfudZg9mMaZgPt1coMyfcXC41DF7Y43Qex3HnOUvvD+AP8Nuk
mkIrcSX38sbHjAF3OAyqI5jZvYJPDTqtjUydznVZHUyV79Hc+lv4KJzyswnhUzaZPoIvTp/Odvlq
9mPYK/fEfEsSmTzOpgf+Zykfl+kn16gpAypbN6YzKV8hShJppIMOySwJTMKGodSiY04GGRlKSoDx
iw3ADK9C4pidHtetQ3aqlYAVIxuW8LYTbFtBwwQs0Gu/fHWST2tRSZ8wh1A9RlN02uu5/ceu80py
EYp1lH/XgsrYagHsNKJnT6RY2IDziRvoTbU+HYrlqVbp/GT2bR9ljUZ2SWVFaetS+F9PTkpTjn4x
FUuUTWBvzsD0fteqi+1DsnkKbm+BmPn/31+3qqSsIh3Ad17ugZtPmB7QRz3OsgUTO7qvZ96e2N5x
1OqwKuPEAk90zuKePqvuvu4cP11eaLV3ddSdHMl3sn7knyLrx48BVmvlvoGEOYp9lz9GUdSiUtB5
hz5EwPo3ryp82uyTefZtIjG1dfY2MAOoqGES+KqqlqG+1De6osW9YrEDga8FJZlaiR9/aHuJK8Kc
PHCG8DG0PoRIWta0rThL4WJVqR+aRTcPY5LxgzVhe3O3Vs+LORRh46avTYJztrJR3Y8GO5oJ+Qoa
O3ZkLpJOOkO8SRu6bgeBOwhAjNwITPxlv6AJBu5rqoTuUOqo8YLttk+0MnLdRgk9Y7EP3ILkQV13
WjiMyotlkOqYcS3BtqrfezaZOwBxs+i2WwkXyMdBAuOlYTICsNQrktbOaQgfF1OPO3DPHJirJrHZ
tuSXmfX/jBV3D9AQdcOppMaf/8IwXuIQcwTG4UqmLyOe0Qypp8eLYu9o0j7UWb1re/roqPPBSOe7
ppRx1m95EujjQKcKoC9EDIRMV8kZnTKzNOIMZVxoed1N/SzrLonP448NxcwZBlMA40IPQUwHQRyH
Qr8BWeN6P/e7bp+99P94i58n/vhu/yQyYUCxdnRlUFgVOjsa0xMYLIzJT6tI+6kQv3yzv5DcN97S
p9QIWeLLCCG3zaKWokExHssVs2uzJY5GoT8cj8kTz8LykdzbJ27uVOZrD6DueGFPdJBcAyKe69+1
Av+BqOOA6lek+O1rc5pUTOHFPWNButwXediMkaW+ugVK3IXfeL7RvBSq4pfFHylqbjMEg0sTOueA
iwNRJtQJpyaBJPeY6LGiuKCgKkzM6YMadQlMN62OVQNicK7aS7S4Wv+Lpkq361KnuWtSE+B5r/tS
K1rq29oAkEVe01NPpy+3Pyrhzv93fzAPBZITlPMQxy7Dcu4paMkoqJVqrbucm6pnkW4M1r4xRlkd
aCtwrKNX/5pCwevSFJAqNeC0qREvRmTnGSCaR09H/bBsjkgKTrrs4ShWTIS1gf7x0uBIZpvqBGtj
Zns3d/x+rtTdqHQPIEvaFbQJWj3WjHKn2HMAMGdA67fbm7u5YjSp1vc45ApFdW8Uxznar7kRmz0A
50PXf29VNdSd5UdrEzxhlnRf50SS4G/5HNp12Gh0eNGIF0ENtppMSlq4apwbd2Ry94mVBuasP3jL
+/CaQt/DCI3pPnXaGOiZcMEP6ZxxP6P3Jf/8NtwL3zsuYeQgkLIWWWWS1EvqbCm12KmqXW59TXol
7kDkkkclf5gBL9Nb9U5tH1P7QAGqrZOn1P2hJqnk6thIPpB1okeLMwBZ2tWjx0n70jBHLU6aB5w0
wk8SzUsCHNNv4uWymCM8QFa/gzUXc1Fob3sg7Lz0OwjEdWOb6FrsptS3tGlX1fPebcnraFs+ek5G
0oY5VPhKnfmTFTtOGtZV+jzR/imvh0iZZYWhrStmrQFAXAHJMNoVwguMz3ZWNYqjxVTtXhb9W2Zi
YLysvngcbPkz6F4nFDy8dDoOxqtey9DnW7u/Vr8QBlEvgidc7gcjts28CfkYV5RdNd9pPYnqsfQx
r67JcNFrGikkZagV/Y8tFGQvbRm0yVzw0Gix1t/NL0Ptj6bvvdone7jLpU3kjfRgpSjClBj+Z8Xx
XxorcPRu2RI9Ng3IofA58EAum70/F/Rrgy7faKf39jAHM4BoFAMKyfMMhZTbIWbrJ4CkcB0vVAFN
EeGxns0KYjIPHxjqfaFS2yiROaWsTyFWgz9cGt0ulBVRHEOaIsRu3ZxyDLfkeLTxZK+lwGBbXw3a
BzZtIsfI7hpwO/Ak5AM5ql3tJ1PcsWXXtu2fbNb2HiJQOeZgfnhvIAg2LdVRazMgiNUjxHwln991
0F2TKAeslIBF4BkgRP3SbKEaSXo9Higb8eqKuvRbPkS9cVSTME+d37cPYMMcclEQOaGuiykqcZ7f
sAtFoxMeWW3KvWCcwWdErQO1miDnkCkd6IwLfJQ1IDeSKURTkBqjzGvh1MXMVPOyGqFO08GG4EW1
/bNKAE33Qs8q7hlg8s5Lsfwqu3czjbS16EIGGQLy//MLVv1HzMZA6VbYZxCieMqozHo85WOBgYfm
WLTJiakQQXZ/VtqfTCm+pKN1dJT+N2pmuOfrgE98f3v7r7/3dR9cPEgAogM1ixBbpqys05WxJra/
VZYTZSYUoKsdAxyGedahI8+AMty2uBFML00KIaamTVrxCg8gS2EszInR7ZxlMc76UIyRO0N1zCzM
+r03MQRJS6MMhip3fYW1Mq301dBlrLv8IcI90xSunSOo67GnFMpuKrPuafaWcmdSrj7fXvRGAIAt
sGIAqYjPHyd+Gepspeh5AzR3TDNzV5hAVNtm/gIZwZpbgdI/5qAnN/xmmqI2aUDC/lAq/vIy2IGd
PFbTzp1+AWUxawB5omxLfMi3yI7l+ta9/IXCbqRpRtBN1fU4bZJ3M8t9KAmBqTGaJz9Jpru2/IK5
tl2uvibusapOSP9S7SHHO4vJauJi1wnR8vKnCNftQkHBuGAzYwbc4xcI1GpqwI3jyA9lF1RtSAtJ
hVBk7/vXIgD1GHpDigPGvMvjAf+SB9JZV49Vox/9cXy0R38ZT7R1/cLSjrr73hXtQQNSAT3QethR
7esMkpYhgwZkt5vTmJHATSW/6kOVU3RQ/BwUf9cqDKg0Ln9Vp7ddo7R4PkPeqfyqz3kf1SmfQnVe
7mliKI+LVeQrCa9zLniPaX+vVqN00J61xAGrmmn/47BhDL3EdoOuycow91x+yLz+Df9S7OHZ/AQJ
iu/a4JC7wSnr54bo1QNDszucgGkLzKWaj5z12n8RdFaxqjWVBC5bLJSuV77NufJRAhm5j/rg/Nxo
HjSrzEYJGtd+MrwUpJSNqnk+2Cbcv7/ikFeuk/erVOlVK9h0q0E3wBUV29wMO4r+q+27bQ4lXF+Z
bR/SGLKugYhmWh0McB7ApHGW6Kd/xIdP9VTbUZwEZMtGXNkMOr9cpV8m7jYhy8vsF6jo5pNh8rnw
857UB/TBwce1GKeUaBSIjXwGnDv13sZ20ADq7srfXgOlybrsspPSJTK+io1IgKsfVZtVIw9TY8LN
RKa0LDqNGzG4FvedqXM/65geMugzBHqeyDrz1ykYWsvwbuhBgzIAWfall9cT1wo2cDNWhu+6mfuN
jPxo445DwAA9I1DcmL3zhHAC+hVqpuVoxgnoI4qmCzu0aQz7GeKDK3fJoSR+/3o73q9/UvhyQd0L
1nUH0x6Y9BXW1FQNd9qhMOMFLfxDZajFfcko2A0zVwtUVhRRy+x2d9voVtzEVY5WB1IpQIxEWhgb
QWwwy9yK6dJ8B7nhsTOyr0nuHRbGHjsepylEvZf8zkwGSajayOLwTgWMFm9EFDzEMtHk1V5ncdeM
Pap7xwGE4RHk38GoDaneXU6Abfcx/fCb1imVxJI1Bgo7vV6rqx4K8lI8lS+9J3Fs5oJf0YpL7vmk
qeCrL3SWXN8bLrqO8IBxCgkxptOFLAlIJhSi0MeICQUnWgpeGt9TOtlo19YmAvGIlsuquQGancul
TJUCQPdsWbE68Hg0jcDJ3qbkmKVZ1M4JSrVSKaV1c8TNw5sSdTW8LYEgFtbFoZ7Nhta14ikN0/Pa
ZEHcUX1ozg8zGpkB/fGnkpVPNz4NZEAYw3QNDBkh0FyuErdCz9qmsmMv/1ZXO5Xsc/BZzGkV1GSS
9Bi2bKF0CRJtTG54hih7rU9dytBEsmOH6fvcRkuu0zBgpeyNuvK97Pvff38f+R00olCMhpbE5dKY
1nfKYGpOPCj3oG22hqjO900DpVadPHPmnjwzrBqZ9uO124BHFTuKCZh1muqjhPvpaqGdm2fWnDhx
lYxRWms84BbeC54NEcNpDG2jKgKPTjKZzetv4oPPG18FXAdDXMKHBwqPpcF71Y11SuZdqxUHSgqZ
IO1Gh/DSilBrnxWwpTRm7casy74bKfEXDQwlShEmbrMz+iSEpOrT+GoA5O5lcZ8oPs/eeZFHrYzI
9dqX8EsQ05E5qBqmIdZj+LTNjtIVispSN247Narye5S825n5upehDSmpSlzfwJe2hGZf4vUdt3FX
xHVWPEE9C89wOzLKx7ZcZEFn49JYbaG8ioQIo562sK5yGs3OotSNtXVLFZ6/5VAtBHtfS0KWUhIA
QarfpZUNfAMAH/d2R8bX2x/Olit9EB7APjqtYnVkIs2c8LF3YyUDX6A6DKNvtKa5v21lc6XAUADQ
BncF4FDwpX5MTXWpmRunxZepbf2ssvzSeKxAtTqp1b5IOkQ+NyzyX7cNb50mij4opqHeACmv1bM+
eY7u8Im1KXa46aruuIzT9Gyl6r2TTeq9YY/q8e/NgbrFxW0IrjFcKJfmiAL5RU4W9+NGVJTHkf7I
MzxeNFkRZevYPhsSIoA3Gc3cdbMbc3A34MmM0Sv/9lJkFoQTg0jizMYKFlQz1r2XOZO4xFboXNXI
UH/ETXRFkT4BS28qg+rGYJjxk3f+zB6NZQ96J0tWVbvOQde5ePAdYZQKV7vYS6krYlUTU9zYa/5J
ah+ZNEvDco6CevJH6+9mePHYQBKGcUzkn6aKRrMQPnKXYtNK240rguF0s0loAIFTSxKkrjMviCWh
eQ9iCXR3MeJ06Wd8sNlEae/EtfKtmdRgdpugnCVLkRkRnLklUKpU88GJCz3ze676rXb/vzYiOrLB
ajcBRV9cl2mgtw8YUQtBPHvblzdWglQLL8CVWB3zlkJ252l4uutzpsZznh5ApRjnHQk6k4a3zWy4
NF5RCDUo4KrgSF0/qU/BhurjaOWYx4/tPA+9tHls0xMxQZZkvi4lKJ/7SYLG3IhuBnJWsEvgTlwr
uZcG53qpFkRsNW6dvW19dYLGoL4nq9Bs7R50UDDdiKwRePz1V3xaVq2mE5urRY2RO/ODm5chUWpn
l02yXs+WIcBe3PUxA8qMq2s+VVR10LF/QLv/oHYX1Jn3xOkoiTybZtBSBfoFgfeq7oqGpw0aaZgx
MKaaOfdZ8YVZ3/7eFXDvfNSz4Atidp+1RG1Nr1fjqhv8me5qziPe/ub1K9ThZN3p9RK7fEpAdH2V
5gUpxapsti748wHhUeSiD6rG6cOQ3A9dE3a2jWLdHZM8NTfuBEzPoDu4hh3UUwRPgNjhohbOoMaK
/dNM/oAn+vauyf6+cFv3mk7MbMTfX+YHt3n77/4+8qy1IIS0/SNL+bRRxqQVpd1xyJO6XY+gCdYJ
4tHD7UVsuRfqW5DGA1c5+htCbO6sKqNtoakxaX6XRheAYwzKbJK8ZvPIPxkRYnNiaQrgPDpWwnNQ
B/NH+HFqZW+G+gPzAZJUYCvMfF6REKP1Pk0JH1Q1Hni/N/S3emI+sUloyeRdtwIoQjQ0kdY5fJAI
XzqyMQMrynF0MbjqGz/pX6bljPlZw95VstrFpqshyuBWQHEXFA6XppIhxcO19xCrV1amBUzyMjDD
1q5ZQERDy2Sd1BVh36Y1ague+GqMicI3fTDPKsQUjMIvU7K77XGblhChcfcAnIQYcLmWTLEWJ0Pj
M7aNXWX6VofnKPiNZBOoW6ezRme048HBj8bUpRmX8DGrkPnEFvN89jBokYIascYd6AplaFZLcumt
7wjdcGA/8bYGda8Q1dqcZI2BEkLsJNDCQ6ca/07UyOQuNpA2H4Be3DZIDYEvEC7tqgCMyHLytcPf
3dfpFOfEmv2idneDdWd7zB/y1NcwIjU06WlSyzCRSZ9v7Su4aEFOA3Jw5IxCwEj01MupRrR4Hgbf
ZC+N++QRmJr31A6b8vm2s8isCc6y2K2N0aEKCNMq86nZRn2qjhAv9d10tyhz1A1GI8lWt4IVSjKQ
UlgrM4CyXTqOWpOSahAoittkb4Jazh35Xvd+F7QMuDn9/Pv1Ac2OBzX8ARgi4cNWu4JwDHaoMThQ
AFf2YoYajJvOYdH5wGD6Vl5KwuPm8iDzCJJCjD7gnXm5PLtIDW1q4Kg6gME6GCF4DYWP6oCqM5JM
GWpi67MAZBcREhcxslnh/Fy7WNAq7LW4hR6Efacn91YhIePaaBMjnfhkQ/jSqyVvPIugTwXZAh94
L3x+ZjC4X0dNC2cTYkj1Af0wnv8aZJwXW3u55n7IZyyMlYo3NG5UpveYclvLeAvIA5r012grAcRK
kG5KwubWToKJApqmSNnXh+HluWkZN9icwpYNAvWEWC911wZDX0m8f9uMheIgyJJX6sNLM7iCwIei
MTT9mmeDYVqP+GMp4xTdugLgDOhUAtWMguC6r58yG9QhOwV9GC0e0y6A/GOqzD51n5ZJ8ibcuDZN
nAtUU1GMN/DSvbRT222vmOtbYCrJ4k9o1x30ppcJJWysZg0Ta7EIFSNTrNospjZPTT2pscuqKUoN
s4+MRfN5OoWp2yqSiLhxQHjboLgIMqxV1FLw9mZsLCMbkUuZxZfCuV/6s1QlatvESpWBIIg2g/DR
JngwsYThhgYhiQfZa/u+nnsO0Z9ecj4yQ8JaJrcnbYfFxnb7B3y9bfY8W5IkfdMEOjErS+o60Ctc
mJiH0vR8Xcu81L473+H+8muZZtOmn4HdamVJxQci+lml5EqejZkWG1oCocfZM4/omr7evio23QzP
dHQMEAZAM3XpzCPmWyyitVpcmuMQtolFAsW0ksOwZP177gFae9veVlxds01QVoNE6Hr+YOm90WpY
rcXq0rEjdO6W0LS6IkCpR0WtSMkiJ68saLd2cHReYKxC01twl40yBNTWytd6s4rKGCRjRJcfvBw5
j1Ig5WgKP9Xvey954XVoK+wsWfKavAhvUzwdXMA68OhywXB+ucc6hg9n0H9q8bKjmFq+G4xDVvp7
8hUp4yDxzI3LA1z0K6JsrfYhpl/awvSax50RtoD88q32kMxIMKDu67TtzjS/3V7ZRh61IgqAXgTV
PgYvhYW1GCOe1B5n2VRxVceKC0iu/WNhbegaL8yVxKhta2huIbrrwAau//xTfNfQsu4yiqVR3MBV
BPLHPjDfOxpqMhK9LdfAJfX/LAkRfhgKBP8KljjEip2fbfVjtMbAriVntRVFPpkRk95y9HJw0iJp
6t1XcDUFavYGme/bR7T+VNH3PtsQom46gXsWkorwB9/dN+2eOdHDsATsfSwlq9nyPKScIOMDWSc+
KuF4Fs/tOGkmpBJGq4duv9SR6eT0iBSVBXXVpo+Q2JLdklfLA0YS2Saws8DSoI0suHsPTlCnAAYi
1pfF15P0OKb8+8B2k+cdudn6+fI+kuzl9p5enRvKTGtYRo4ByBxA+peOqNLc5JTrSqxUzaPSHQu1
OntWL8tAr8LGagZY2BU5sj44xScD6HAUz0yUuKy6UPO+2u/Q1ekwJ4XRu3TH8u441ZJi6sbKcBWg
kYuBJYzViO/1miwYajDV7EQAQVpl8vjie6PEJWVGhCtnRvDnHdGzU64eszyChoDhfv/rE7pYh7B1
CQR/jcqCiczuoR/3Z8QXLBNeuLqe14fyp70SXE/pPDzqxjk72Xf1jv71nYG/DlAJviaUnNdpvUsf
43mJP+/gJMb6ATV933r1nH/KaZdOd0PzJ4UCuMv/3q3Xuv2q6YRGMwpQlyY722whTbdk0CsG+tmj
YBx2golLwsRVbF0XhrrSOleCH64KsXVMM7SCBjs7IccOFJUA89H7WnU38z+3feAqHl0aEp9Rau3a
Sg9BuBOIV/D4fa3yU2LvMXgYqDKE17VHoxK0kgCh8IQ1XV26iWKAydKqTjk+mw4dvDL187++LfCH
PxsRjof3JgokC4woGXiqPFhQ+l1V/fXHCSuYhl3TWveaGTeZrYLzwqxOi/sGAregLu/qTHIy16iK
dSmfjAhLGXhGUC40qpOTAjBVjRGvnJC25Pvs8nuvAI31mFBfZ2aUzUAhGhQjhm13Ak4xmGiLYSRZ
+WLrAO31/Wuu5DwY97t0/SwbmonXeX7yslNrOWhT7TvZSLvEhqhKZC6zWWRalp8m7wdVvWD9hjsm
q1PLrAj3vUkyr+kpVkLtb1bf+lDgYjr1b39aMiNCBB/rfm7z1Qg0lnKIzWjzEFp5KnnHfbCwXeQu
qwQMoBLA+ODjQm3w8lR6Pc8b6JJXp56XPnGzw5ykPjFBaxy4jNyrrI0akFGAGeCkNa+gczVKuuN9
Bbw2CUj5G85zUHvzqOetv9AxvL0J14EM73O0nfELUT83xPP01GxsgeNqTq3ZAzrsKGTHNLsKcsh7
RrPB8v1te9f3zaU94WShypJqxMmaE3RRQ3PpQffxv7QgHCspWbYMI2lOE0kD2/6dy94L19na5RKE
a5mryZxZFpaAfiZn1KcF7Ci/NfuZNnaIsmhkT5KLVLZrwi0NklA8KduyORmNFWrWPXdUya5tfAwX
frD+80/PEm9saMOSojkxbT8tXrxYdxaRUV1vGnHwfATjL2pPjnA0s5VnaTm1DRgf8RJB4/Y7bxFD
kpr+/nsvW+9/PNHxwaGrfrkakqsNBly75lRloPnEzHxuPmA6TAaG2vh40A5CcoNKEETHxLllrQeO
W8Ho8KmC3pgTuN/HHrOWMjL5LStIMkBzsKr3ueITvx9Kj+XIak5EiapWfQY18x+woQGzLgOjbLgZ
TgZjc2D/QQ9DHJStRwwic7tuTt5SN3FiZ/rOy/uX22ez4QRru1NDDQHJEYAvl2cDkRW3NSuzORVq
2h8naK7/VKax8AeU72QhfmvrPtsSHG50iY7SMGzlyze1o0fL+mfCnWzWMkrKa1gcHo2o2K5lGGSF
V1ycA59ROeE2vlBH2ZXICIKFsH1LaWAYZchVSKZ26WOZ2cd+eLq9oRvx6MK0sKEoKlUrMwS+KnTF
ffi+HpZIRbMmGsp3r6C+o5Qnls+ybtfm5oKXGYPqSBYh/3B5kBpJeo3Qpjn1/uQ+l6qfZQeHH28v
btNb/mNEfKWCIAJcIhxfsgqO4KT9xgqICNcOl3W2tlwfpRKU9TEajPq+sInAiULLhM3wyiEz74ym
mcK57Cb/9mqus/m1hAbykHU0BDKw6z//FGV1l1rETNIW2RP6gkoVTw57QCXsV46xVt8zdcnre3P3
MAwCf4QmHBiCLu0ZDTNrUP43Jzdv6ojMSxMpJXV3jZrJSMu2NhD8hmsTZuX1EmNhT5hlU4O0J69L
9r3eY+w1sRgwMrd3cGtFgBUheACCihkJ0emYVuEXNO2pd59mG4qfeAn1FY9uW9lYDIoHK/QLOCnE
d+Gchrx0IfIztCdT3YPHGRb+i7wLhRGkhGCEB6WLeBVmQ6GUGeXdieTtk9uUcZMtv009+23Vxl9f
7aC7wBANXgYgPUH39tIJWFmRWvPy6lQUb0rzileB6Tzf3q/rU7k0IeS4q64b401RndDsm3juY8hC
q7/dtnEd5mAD8w4o1AJoChe4XMaSQaaC2rBR8u6Y2CBI/9aN9256Nsq9Cn4aVeJp67Zc5u2X9oRt
A6sw2mY67HmoV6j3c0Dqb6N7VGWSjVt7h2wIqnioqaMUs/7zzzGB4D+o4Fen9v+Q9l27kSNNs09E
gN7c0rWV65YZ6YYYOZJFb4vk058o7X473dX8m9g9GGAgQICSWSYrKysyAko2eajv0vhGBTnD9dG7
tIJ0CMR3qIeBCQaGzq2YpAh1IR+y/TCo3jAeejV3F4tJl1MEI6aCx2wFWRGyiHMjVYXgWem43NNq
corBsFWKXoP+O44GB82Wxaop0gW/Lg+hc5Nc3G5HuTW6Hjd9ogmORJ8NoPSwIOhS2X52/MA0ilIp
yj2AI5y7BmBRrA+iDDtU9TJ0SFlgGljE0M54A+QBYzT9oangacvHEodQohvZXi5Txwgk3MoyFA3E
4+JUXUY4ROkTS1wcHadMLFsNlqzuJR5uLLqk1XdpAIgsqAkgOcB7HKCY5wMmm4KEgtIY7KpsnSeN
P8ZL8LzLwWLtSAz8idwL4E/ucAOvvSKVTWHthK72EuE5zCY0d+dbxs5+ffNcstkwLBbAS+BuQUMS
rn/nzoyTVILQsQoAo/jMW9cSn/HgAc7+wJZHW5jkdS9s0ewsmON7iUpC2e7DeqO0sactNdBcrkPU
s0DvDNgWg6bznXolsbpJ6SfQnY0m3ZdGn3oTxTNBbYnZesFrNoDnERDEcownCw/EgFpaXMyIagLs
a9IGeAtpV6X51UbEU9piPQjydsjSez0XUclv7D59B2nxUyGThc6zGWcx6OyNwgJI9YLZkIJqrcEt
R9iVSu/Kyj4On/JwqdZ0GedxQUSDONIjnPl4BTyf26EAfzBtUWGt1MC39MFGdAxHyx+jt075fX1I
ZxzCQsVDCMMP6LgyntsytbpSyj6M9+BsfE+Nt1x6SHLt+bqRmZ2HAIKjEmckWjl5ksOqydqk0pJw
Hw9V504gOwPnibqEU5kZNvD54jzGKyaWBh/r5bSrphHFaaDtbsDKcqs0t0R9kLIeoqvv1x1i2cP5
OsStFy/ckFST0PWocNmFnIHrPwoEFOrM3s2iZoPidKA0PhSCnbT8rvSF4v7lLMEemurZLGGH8YIo
XYSUeYqsGBqX41qNpr1WCjsLRBrX3eJHkFWnUZ5A1zYj58KP54shVofJiJMORc4463dVI1R4Qspy
XywE5M7gDXUIRuNfbim03qHwgg4D4H7wPy/ZmpEwVXELJfsm3wrSE3tSar+v+8WvP5hALyxTL2UM
jRcPi00QG7mcxMk+MtCeUwzhMdSypTbty8HTcNkA1xAWuowHTDaHJ1lTTE0C2cE22QeAsJnAVgSG
7I09/SjAWEggkXrdJ35JMJ8AKAJ9GMBSBtzizEF1VNTA47Y3GpRowSRP0Nvyet0Gnz392IBooIWa
ElMP5NaD0Zkxqa0h2UM53BlLQHKK3/pwDy4De+ges9ru67d/bxGdvThLkHbi8sZVMqdMjrPSTFKw
6EsfdRdP95DOpXcmArtbNTXZRIE+roaKNqukapYYufhtzfzFqQJGJ5QvwBjC+SsOIKmtRZLuVQv8
FaQ112Wn/WpN6nZ0WCnTdjHpmRthYAR1NsZo9DW4A22oWzWGYEq6NycItqDjV3EC2vqqWBl2KiTE
0VKl8LJaDKAw1TcL+/0ii4DDuIcDm4wwhloej54VOqEzBy3N91NnIlmNq3qlSWnvqJCLcY2Gliux
LSsvkctuLZWg+bbDgVibfBg6xc71fPSgRt0fijZId3FWF4cUAmoLxaSZzYv+fIiiIcVlmDAu1vah
BuEbRUr3ULpJvFRQ67dUE+qFusQFb9PPUDBBSRCYAEvJdyKBRiw3pcqEavFTUX6TO+Adi5X+CCLG
4CaRnRKaAV+KsL6+3GdiBoPVA/SIdAZbjNvElgLpvEnC9JfSd91/RbeysM2O5Om6lZllfWaFS0vV
zigyvPek+yTfhUiOEiiqG4/gw6q01BaXaH507mz8ayD/+MRtYU1pjbAkSrpvM21wqFyH4K7RRC9I
lckLmzZ0r3s3EwiBFQH9B7YuSF/45KIPk4Tx/6T7sQBbI877baYuHL9z0wS3wPTEeFPw185jrZYm
XYMdlO6LroR4qkisG1yKom0upcZ9IaeTXdZLmebcpAGkgmCItJpx35/bRAUpbpMM67EL7kcPirK2
NH1E1Tf5uj58MxEI/Pqo++DGoqJ+xdkZzagSjRrX8KYX0FQKxbEDxPyamzLIK2+kgrZBuTW6HQvh
HajZpaexWeuMCZbdmcEwwi0WIUF3Omhxsn01JH6UUvDRV69GBXx27fVCfZya6C1PFlbM3ApFco36
o4VSGVpAzoeWqrQCjlVH5SFIbPb2OUQPQX00vesjO7cwcULjLQbJPGg22e9PEoI81lqDQsFun7bb
BmQ0SnhTLj35z61MtE7+POSi45DneaOK1tFRZDZi21gDvADJAqO26ZI85U+rymnGy3Y1ZKMBBWP3
EqCnz52BmI9KrazM92N5H0MEMA9FBxTcpHlQRFvMwbdX+FkHTMFbHbS2UN4VlhsIllfroU2hZxkF
CkDWrYHG6Piuob+kaA2N1205Ld2M50b99EPZiJ2Melfi83vS5HsFJLp4sIY2uj8l2cLcXi4hXGbA
+8TkLVH/45vxxa4a6ZgAJyb3T8lBwZ17ktI1qMmXjqVLd1CcZySWwLiC7YQPA23VAc1Yivl+yApb
AmeTIL1XHbHFqXAYJ4hGgSdqoycpOZqigHt+AnTqZPed5kfC5/UFPZMuQDcFAFcckqgQX1wWc4pm
sFEPgMep/S73gtvUWrXTZ5xtkSD4UUvX2SSDMxsSc8NnqcUPlVI7o/5NY//6l1xAGLBtz76Ei1qT
XpWCDPGkvW646ugB8XTXeb3f++kmuje3/UY5FL2d9HaT+mVxOyU2+i+uf8PFAxv/DdyxWirAg4Cb
GiVm9xf1Iifx7O5Xe7u09X5AMudb79xXLkbGdSsIWWshRnqdJ/n9vt2onvRo+cUWZ902eYi3067f
tWvDuwd7rC+swBq8wt5ahXff6+xY22iLWverws09sA37xkI4vTyp8H2472AvsPubzsW5aqhJBSLU
fF8lSe0nyoT9bxq1I6VdtxI1onhNpAdenrdLUzCzC2GZ1Uhk3BkM/sqlTCnRZULyfTIJdluuqs6p
U7tpN9dnes4M2JsAqmd9Xyh4noeUTEBaIA5Vvhe1NMXNB6oRanFTQzQrXirHzI2ljtsHZLFwYYWY
4LkpC7HctEpEr6EGWZ8GsGjX75VgByY14HGqVy1ZCjDs4/nVxbInxpWLXgW+G2Iy0xEQqijfp9Bn
EytfoF8GHCNvAZrYAwkN5SlYYsO9Jq3pQsv3Rc8C20EntvmKDZohgxao2HxfTx9WtGokFLDD17Rq
oSZkV8VDN3wUvR92CzeKRbtc9Aig05aQAnYtU/cNarlZc19EG2lrYR1BLHvqwP84vhXQBrm+kuai
OQRx8CTJXvJQJj6fXiIXU96PNbaKUBMnSnKCh3jUjKSmWHpjm1tJeJ5lNChIraDmfm4qUkeKhkk1
38caaH6tKBJWHVhybCOgk19YLfGIbnSgI8yrhe3ykzLyS+rEtMXVFGlWTSlw7Pk+1DVHSdQnS39r
qS9ZxO/VdiO1kFVUvQk8m0drdHG/pMM2ll+GOr0J9Ho1tvco1K/le73CLfP6BFy05LIld/pt3NQb
aqwY4B3B1Ftb2XAbaR1GaFNhXF5+ON5b3oA7C44va+G0+Hk0uxwU1tkGGgoIunCGqd5WVpVjULID
CimbO3CgB8964XzVtuSgsmK3TurJdmm/vELtxElctJk4pRP7oc9+TlzkU16wkMawRXDxUagdoZrO
QNEaF9nautUtIaEIoPmqiwunGO+mzC/SfBXZFbHselqiibvcAegUZJMApCpKfvxrObRcBrkDe9ue
pJNmG3W4CywxtIWoWl+f6cugfWoIJfvz9U9qpZHVpAWsrzd3QWK8hKDzqlXTqcWFQVQvBpFZYjBl
RnCLBrhzS5AooqiiAKhhddE7qkud06dZtHDIzizccyvc+mk6vYtavQeyy7CQBLaOXH5ZVeXgRueM
xWRHGmTROogbCB5kFRq71NSF2tzs1KHqzbjd0dn184UnmbWm0kkY2Iga1hMKtbV0I8pP1yftMmjB
SfQeI14pqCDwJ21cmU0eiLTY0wej3VZOqdlT5AS/kmghDlzem84NsTk98cWUq5wYwOPvWwtt8a5Q
rnrd1x7FemHbz9r52e+swg2Pzu2MiaJWpBMxZq2G3fQikaPVdE5cb00Q4V4fvNkVf2KLzd+JT1HQ
VmYZwlYLdiDFG6XICStvsRhyGTMwdCdm2GecmCFdLaiBOQDcZTihbqN1Gvin0KNu2HqD7F/3aWn8
uNucGZp1lo1SsdfjbzMiKEweUtT/BH2R6GbJLe5oHrsky8tUBqyrK9DNld8QY6htWR5sGWjnPveD
UboblXChM2jJQfZZJ6PZUOhlpTocrCf1Jg3UNYTYXY2uUaOwDWUB+T3vI4KuYbAaO09f20hDCPy0
BmPDdxB/anJra5mNxShlsWPcDxJdWJLz3v0xyE1fPgH2MVYYVEl7J4HdmJXTbAL1Tj9cXybz0RH0
qv/zjJs9vUdqFYG4bk/iffesCebj2HqUvI11v5ro2kLebiXdBvd0tEgtrNGfNpTzU5TtiD/GuTkE
P28q4Q5e7gFdz+24bBJb0BJU8mvALu1QH38Z0ojHCmAwDY8kFsgslSp+CXSduHpG8q3ZCqD4FMDk
vTAs7Oi5+DIdzIu4JaGKoHJ7NQutXggo0HbZbbyrHMGwhafkvjvKmT3d/xdbrGebSUoBkMCFOk3J
GisecTxE5ipWfymFrQSDox8b6rTiq2wixylX/8mmhTIeqlOsPfJ891gpTpFGQyxq/VHUvMD61VdH
GRrQykGgT+H0NVQLJxTzgh9RsLwBXI3SIdrHuGO4lKQm6DME2anM7yPLumml0bvu1dwuxfsXsB2s
5nzBHUHFFASGuYm1bKxbhAGa7aKOOlS8z4LUjtq3Sv13T7CMOADavrjZMqA1anvc7rE6YhpNa0D8
NGwdpf2UmqdgWtii7PQ5GbgLG9wmKbtooHkhDAdoxYGcIHHAm+30wfP1seMCzl9WQBkNVAzDafBC
tblQJmlQR+MhaCfxGKFy4qK8TNZVKWWeUMfyrR6MdCEx4rKWv43i0RfkbuAQ1LiDt7LarkPhdDhE
taozXn4hg15sVI2jP8Vq/QEKIPUF+N3Sp5EQNJvrLvN1qB/zAIDBMuircOPjNnklTJOQCRhZSspb
c1oLyl4D9rnoNz3aTKlMDp22tui/y2z+tooiKCi1kNjwRXRdq/OJUDIe1O6gCqnXRa7QvVF9S6PH
6w6y7+dXDkxAhg3cINBq4oY3ToCAiqxoOBgWSi5mUPtBkeg2HrVERwnUpSvi3Gziho5mNUDIQbnJ
nVlGlow0B07sMIZKc7AaOsS2Rmq9961onFK8eZvQBxzDEUw8gV6E038YWCTZrKaF9n9d4yKMmk6J
lPfydJjKGrDF2DUzaz202VcqDK+K0i/J215sGejA4AEG1AagxEGVixte1B+qrK/67hAh1xk1yGTg
Abju34XoI19SfruYSmYLr9y4PmgoFPLlLUmZ6rQRzO6gx9TPSxlEj8Bh9uFGlhdG8XJXwBTjBEaI
RkM5sJ/nR0OR0N5olLrHa1bn6fQGy3WlBoPfBZ+pUdphV9pdFD92urCQ83Dh2wTnsoxwiuOIDSme
1c8NGxmUlhNqQi29DJ0hfjejbRwBFgT96Nc+0FaLuiozgwpGBSBAcVSgV0ZXzg2muKhPRR6Lhxro
TOhIBVH5IA8E1/h+4Yyft4QHLaDfgDvhXTOjuK6TgogHOX4pZSDtViREyUJYAsDNDCEacaDjARER
VrrihjCU4mGIJks8JLVxW8qthyxpj5bWyqjtlpB9OZD3Ilt45J1z7tSofD6MUhhpcQcMwiFsYqeJ
NmL4if0/Ku//MpqBEgbwKpy38A9AQu6sJUgUu2qEb9GnCIlPmTzrcuWMysKpcBHFflonGVUJIx3A
yXTuTdmGDZWSRjqUUfQqjyqamdxMlW7VqN8DztBFunfdL76oinWPGjnDLaKKzPIIzrGwl0JRGVT1
gN3oT9B3Q2fgykwtJ5dTm0CVZTBBP96Vx0pMII71sWD+cvpQkQDuCqPKIGwyW1MnF6m+DoRC0yfz
0DYdBHxu8yJZ5TXezTOvEI9W/F0Or2R6yFeVsiZx4un6m4A2h4VRYFHl7KxCJQ3lix/iG1bH5/ai
NeZKHqR6cEiFOmIIGWFHkUtiLKQl3Nxl3AZ6Hrg/PC3jqEJTyLnDsTmmUqrL0TETVVvZW8Jd1eBY
Kp0geVoYW/bVnFd4mkd+AaAF2uN4jADF1SQzxi4+Kk2qbcOw+kVpLN0mYy77Wi5kL1YqgztGhKhX
k4rTppL0uyahzTbJ252iC/JCwnUxyhoGGO3BKBChPwoltXPXtVKJjVLC9/TmXdM/0px6iaH4C15f
bCFYgd4Ke9di0BLe6wR9PVL043XoZt/GXe++D2vyHTv0tYBKbumYduoZrkXs4X6RuPHy/PqxjrAO
fBZaF3h4fylLATTn+/g4mIndTY9Gdoy6h9aMgcb6Lsrak/EYPC5pBHHXG4auRpslUDRovcV7F79+
RRkyuwDSxsekCj1tBDOflrsL48qi99lq4mywbzjZqfAKbyARm71fSK1kh7iWFxd2/13a5ZOxUF+Z
H8cTj7i1IsRpLvdiGx87j1KPCI7udm7oSJ1rEHcJ8rE0fNyeVDUBbdEdjAkDsQPlM46sheyC53j4
e4ZAoQjgAZ7hf17GT0ZPCaysCynWBUq8m2QXPlhevwUgoPdEt76ha+ERnAFLoIqLWMOmTEHShmcb
CCL/aL6fGI2L1tATGX4RnMQOGKPcyEhxHrfmoYmTt0xeKotdRHPOIDdraRqhfhVijYR5aGdWuCXy
e63/0st+YX3MhRLkaYx3CBsdLP7ni7GJ6zSRtSE+xpKKxzgdSiMpMkaHmuISRduSKW7dG1Eqg9gI
psb0OAoQxLACG7eNpQUyu71wdUBLBip8F/mnnoXJMMkBtpf4FRbSSo/ahyZTbuJhm6blRvlN5Woj
pMJtYiyx+PIgyr8W54ltLodKA6VG95MVH1XDmVInNt3SB0tVHbxXwk0l20ayCXuI+9q41lyPKjML
BqzYIPTFXZS1zHLzGNZarEs9toVoFJukGg+WOlh2inYGpWvJwhjPzCSgeYzSFxc1YFI5Y2nR4tEs
xkzWEO52cFs8CADRrnpTWfBqZt+xV3mIiRqg9cNpdL46c2qm+BDMpXSndcdK9WIF5Vov+5ccKmze
WHUQ6HjkLGgw4HK3VAPHcw5axCMy8rVgPSXpLTGlhSrTRVbPjKC/HmEEogKAyZ87g1e/OurqlBzB
wD2RfdzWriAdiLSC6qU9lK2rCAtJMF+Z/cuvE5NcGEmUSMY9HST8xTcA+FFh/8pd8/VL/pQMR7dl
y9bXzVKbGV+L/tsoCgdoOEB/Ft8QJeUTUsQoI8dJcbLv4jZ7Uz26mja6UyabrHfMBRjF/Lj+scet
xoZoFfDTsNd3W+ulTB8iESxJjloBnL1awoAtGeMmMa9HoSVKCTbTyIKmKW5/oekYg2sIx8za0MHE
1WJJNunyavGzcv54yE1jr9WkSwk8DAMK6MBjJdpD4pYKdVJl8JLgK6R+jVqNRhdOh8W55A70VE8V
cRixZqWPoiObXjLXwlMVjkfS7nuoq/WQ0zT7yLHIbdcsMQ2wseQSJWyYP26z6HBy6qpoKxYz8P0f
R1XIvbTsJ+RJVe5dj5xzGRIubAieGtOixyvluZk6K8eiJzk55nvECFs2VmmxiWW7ibxasOm0W3oV
ml1DJwa5qJYBigB2fEyn7kxrEtkQxrXRUjK+fF73jAei/LUTTwxxx1EVQMNRlmAofh6/y6OxM7+y
36CGol56J2X2R2or29e9XNjT4OQHyZGern/A/PI5+QB+a4rqQMYWy6cY7fAAyV3lhvqiT93qsV0Z
G3fBHNsHFwvmxBy/OYHPnPoB5gYXis9v8te9eld6SuQMq71175IvbcHi0kxyG7OMWi0D/zA51sFN
rwIaf6QoNUgMQxMdikdCloCfc8c8tCgZASuUNvCudb5WBakv0AGCGaXl7QBIUf6dvtWFf30c54fx
jxFu01dKSMawaMgxqGSIZk/6eyTXkhOPw5IQ1lzCxKAjBqsaAuzPVynzhOQNZNrIsdUImjK2ox9s
lH3XPGn6NiQfVb0eH6G/B7J50bnu5P+xOf6Y5rw0GhnEDhAzPZrDXZB+NfpOaZ0GQsxVaI/irpHd
uvrQH7vfpHPU5jlUIzv4SEF831QPmvWimj4BkOn6R81P759v4iJeltEK/MEYjpAIgatVSednEN1y
wdd5FCbqXbe2OARc2oMacRYXRoHDrIn8+ocaIO3t1HoPtf6+bfEmPmz11CnL7fAdEWlDzfUg+SSB
8CpQxbEjTzhoHxRl06VLeJ/5nfVnJNjvT2I/SAnBzMJmR8x28lZ3hmzT29ZTeC8usUqwoHAZNP6x
xPOtaXj30/SCDYJWS/Y41rHbqPkSU/3/EQr/mOGCfqFakVlSOGRZT7LhJfu+thPFzlzzhWyjr+sz
y+sy/xX5wWHL6vDAGPBMQELUCW3Y9jhiMk+0bsHWvCr6RyZhNcp+ZT2lG1I/0cbZlZ9msxs7PxU2
eKGXXq9/x/wK+/Md/NmqW8nQiSpCSa6vi8nRAJtfqdNNqo/Y7XeZfgsIQFs2tqy5AxQ6hqJhzyEg
+N0nzYMQrDvht57Z6mHhs2ZKW2gW+Wd4+HsF6adSSQGaOPZ99CqYft6sxwgq7He4rDVp8aB2lQM1
j21drhPrQyavWW/H0gEF/1EhXt6p6OdYl6OfV26qxZtUvgmzwp1qY6dQOzVHCGkuPavMh8qTb+YO
c4ou4STHu8ZRfSre0mPyUN1kq8Gjj+pL9JAchaV3wNlT4MQed3anTDEIUufkWAXh5I8N5DrVCpJ7
aOpZlEOd2+2I/lD0sXAOQPvgfLenGWQ3JAObI1cA+S5AdpiFG7E/KJZbius2mlA4f1QmX2+dyezt
IHscIRwz2mrmNEj2jdbOwoWlO5sWnn4TF4tL9KUKZVthvCGs20yvqoDPIrFbCJOvtB9Jatpl/4Y3
DP/64pyd6FPDXFSmijypVYs9E4W7Ij8q4GVW4jujghLAXRH7eJ0M0IjrlsYeQt/Xbc/dt09Nc1G3
pJVikAmmS1GA+CyaqsN9Vkp29MuUl7rQ5uLuia2f8T+J8HpZW6TFv2NdSLYqxvawtGXmTtNTC1zI
VVUiNXhsIsdMHtfpKG+yqllPheyIRrSALJu9ogFsDoprEBRAAI+zFcb6WMoivGlyD6eiJ/w2nHJV
OsNNfzMuZAnzS/PEGBcKpslo66qnMCZCPtehndsb5a70AjCyJt1amH6N+pIu8mwt4dRDLh4IOh6v
GwUxU+4zeywdrV3XslM/WncQqijC2EYlw+wctC0YwjPIUq+vzLlodGqdT+2HJjXkBtEvqMxiFaIm
5FqDinOLIr2/bmr2qD61xb7lZGVGZV7nBbhWjmGx0ycnE28ksQaf8I3Z2cKw72nshPVd4ZtLqchs
GDyZVy4MSoMxTMkIw5GxHpTvCiUMyxlsEL6sYuPTeLzu59wheOomF+ASwdLqEjffY5zf1mLuEYCs
0L8Y9KgUhROyYfe6vXnvGEscXurZI/D5sPYgqRHCdkSQ32hMLxjNEE5JV1nrmkelXqzFsh3H53UA
A/1jjluvoZKAI86Eexbay0svvJEOhgP5MeQT0CtHFXrpbjYb0FBBxBMh+E1RSz/3r67zLqsDEwYj
wbIVGk/2pKGIcH0U5x5AJMaA9z8z3PEgxznQgDHOZZLeRQq6on2jukMzOzaorTLV3S+w5gAFr+d2
MUa2IjuGvlQWmo2sJ9/AnRNDaaF7geAbKDTDV8pOkmzxq8idsnmpP5X70tWT21R6NMttI+R4el+q
MfLtuD/57Z9BQK/Y+ViHUR8LaSfhcBbxyLoNn/rc1synLgFaaFVBkiRZt8khoXvzoXhJypUlbOMU
bYAjcXqZrDIDjHjyfVy9UvNAsnH1/zVHEFY//7wcnX8ovuDzMnGVouunu43aVde+T4mfQ2XB9Kfg
QUj2rdhvRAjVkKm3zWqJAXV2f/8zSRdUk1MwqD2VdZTPVlbkZtBreTguiXPMnnsQaYHuOFYkU1o/
9zSV5a4SQzk+WruE4MVDHj01/syMfd6+kbqzu1Jya9PT+teFIWbRgt/ep4a5bTDRBKSvdIyPQfLc
Rd/Z4y1A8VuxtcPxUyB29/5w3eDckge9DTh68BzBaNTOHS3bMYKieoO4oRG0aN2J2VMTokOJLOXd
c2Hk1BDnWJxOraiYFd4aB2qXMXU08/m6K3ML49QCt3uDvtKMtoEriVY6MjS7J7pP0jtK3qvc1/ol
6eFZc0BFg7ANFStoDZyPXCbFqqCxmWqlyqnK3A2S1M6aEQRBGnFAiCq5Cqn96z7yvdo/EYL1wcMw
WG3wWnVulUiCUUJDE1bd9kM4gj1WC9z7LLb7deUmn4rnyL2z/rcocN4s3wyVDOUkThXMdqjN2/Vd
+KYcRH96E1+E/5LennjIMyBJcZZTneJxjKSBo/c7xXDb8EG3FtKE2WwTmoWoFDOwCS595yMJ5Iva
jworVyediBuIMLixHBdP6P7ey3peP9RjMtpZVVl70NS092qikc312WRLhN/sp5/ANudJRmY1piJk
HSFHQ3LVurWjbtPno52bO0FdSK7nth8QjD+wF3S08RXJTmzBglShHBSalbnNylqzUfoS3OsOzRZo
DNwWsDTR7YzeqHOPjKYvcJDjbmKMxz7c0uoZ+06ZvquvHJBN0LZ1iR1/TppP3gPRpdY6KD3wQL1f
/4w5Z0+/gtskxSh1QtPgvheGor7SixKoVBEiI9etzCbUwKECqsVoA9Elf+7s1Ol90BAk72nkgY0b
4i+yBw5BobhHIxXObacyb8R9334Oi9W9n33OL51T29zSaaeBGrWFNFAf7qDEsQ1aYdsV2SYbnmRx
24vsVZI4Q/Mqlx9xnzqj5Cf9fhTwzrzpm/dRc3uy1qRNU/hY/24Y/BZKskkkslbjDGIbwoYMiRf3
q/80ZrgMAL0LzDc/ZrqOxqh2RLZMM/AHvRfizTRpa8FWQXE5PUfJJkY9tC59Y+FwYHNxOV5o0lbR
oioBWXc+V+1kQVodOdKxiVRAbFILZBZKVK1GAVLR132cXX2gXfyfKXbEn+xqPaVT2tMJzzXoIPCi
tpzW6C95vG6ELeFr/nDXgN4MgNlsRVxbS2mdbKN6dPQwsaMwOAbh74CanhEuwaBmsyLQiv/jGfP8
xLO+CgBcyjB5phRuQqgCaDlxDAXX1S52Q6VwI6Aj9Wk/NLZIRve6x3MzCCojhlMCHhqkQufG0U2X
9xRsfEcVNGWeXGi5LySR4CZEz/9DXGZUryIyIpBy8hzGAuS+0EpvsVJVZrd4f497F1xVntjrXpgv
ZGCzfoEBkvFsQB6FD5mosFb6SKLkqAQR1LciQGxj2sRul09Ll8clU1xcVPMRgJYsS45Vm+qrBNdh
L0nC2Bczc6mYMxugGP3o327p3FVG7BIhkImeHsWyThWvNes2tUOrMTq/jvupugkmiWbjVtBQy3JE
qkB+jsY0AIvQJGlegqfC2Ct1OVbWCgkSaZNNRtjtWkseZFeOCX4OlVypnI4aQvZghEVcf0tiVKGO
qMvDagw0UthaXuvjzqQyKK9DfWiqdS2W0J/pe7FpbRBkFKaDbYSmraXDYSYKMKEOBl1CVQBE4ufL
1RqzNK5kJUHGVHnvk125X40T2x/oVrcJeACub465gxdZIa5kAJ8Drs2LXVRTgqZEs02Ptfkp6fXW
wJkUqEEERIV4FIqvpgRZk4DSczrtuzG/obGnJo85DXyqfA3CMdA+ocDxef2rZlJkBaUYtNUB6QrG
My7o5hZN26EMs6Ma1bYsiHYu5r6egves9EGoYJf09brBuQgFiz/9EuzdlRdoRuJYNqMQZ8fWbyU7
hxCqY38pv6en7gjt8v9gDLy3TPkPzJYAdJ1PMekyowCNE6h4Nv0xW3WV3T+nWye7I9tqAQw0s3OB
4fhjiq22k8hbRLAl98yvFMdzZBpfURn91qRsKfTNLqRTS+xLTixpNAggRgZL45YmazRN4yUiGJ8g
VAHir3Uh3OQeJN9VdGWixfjZFF/Q1YzeZlI+LYzu3OJBNLTAxMtYXvkTOzOhp1dmVXYc6ptB9pLB
ScXBs0A69ST/qg9V5eUPYc402jNxtNP4kMt2NKy04nD9Q2aSdAaf+ec7uHOnNqqJVEKRHbOstUFs
IlVQz2TQknCJEmouZJxa4taTXuY6RVdvdsz9+KFYeoT/6cLiUoYzR7g1ZITxOOYBBjQeHaNwSb0i
ySMBtdQu/6rei8juvyZAEhzxZVznT+YtxcQv5cxzL6es4wCdhaDPY8qG58urTdUI6jUtlldwX290
87bsnMEVG9vq7Pq17h2JfrTPkG3Ma7tRIFh2X/W2tDJqXDbzRcz67LYCoA+SkYxRx+LmNsunPpUr
fE23HSCwPgWvvbDLTDxEjeW6FXbABETaq6rfDV3rZ30D8tZ4q0X/kqyJ3a4VrDAQdgNECeJCLk62
UzIIktJnx2dJ/Q1FJNs0IabTe6kGelhX7teBdFSF10T9TZWlg2p2RqD+jqwKgiqsGfN8RoYqqGrT
HLC+D2j59DbqZnqvVvEq2xgPvfcEKjhHfLdcEQxoza5biGtzS/6P8YuCpxj1dV6qU3YEOzCQCs0u
Exeh9WwS+XXP7qJg4wWGGaJg5w5q6diA/lrEkpu2eumkqt/gsQNap472XD9ZEJU2vHpJ4eqnInLN
Klce0tCkCNJh5pnbu9TL3RgMen57pzrBaA925yb3wlbxXjftnbYfHlf5ob8dbqO19l24eAE+xO/X
w9hPPePaB3FX8wjN/Y1Z4IM0W942v0v/PXIah3zeVOg46N3O047WGmJpX/+PtO9akhxHlv2hQzMK
UL1SpWLJLP1Cq+quppag/vrjrLlnKxPFm7Cetd2Z2bW2ySCAQACI8HCvt3flwcQ3Ngfh/hd1dDfc
mI+GA6zArt2GV5n1ivvcRsK/N1v6pntIrMy+/LEsEeDXjjhdM8Yp27JuQ7nHx4IAE31m+V2s2dmx
tQVHfnale9XttsG1+NztWnt72fTPYwdIZlz+F2Q2ip5sjlumtZ4QMjXHTIDAB4gmzchDybhDeEKW
LUDS97K9ZSTny4KWJ3gnEMULWIwtr1RKWvR1U7VH4xED7Xe/ANFsnnKHl39dyXctdKKLrg2IXiHk
zgQZdSBGjg45GIp3EQAG3b0p+8NALH2sHCHd1R3ahDnY8GVrsYPTQcy1ZCtBRS0yJxo1+7Auy7I9
kkQ9SAk6ds3od9MrXi9Xfy7P489IAj03EQJUEqyhq4tx72DMSWwAWnUMqeiDVgIvKZ6k5M+bwLkJ
ximNZCgqbarboz6MXkYr1Pi2de3EhgSMDOdM4AyH7QcqplTr1Bi2xpbch1nqKQEPBc0zwTiEWGlJ
KXXLcCaICYaqlYTPl9fk517C4uOpDrZc/P2HNEtEg7Lu1QxrUk1QMEFzFo0MZ45LR81KN6mHP6bY
cPp9eTaZIx14GyIGQd4e8yCxFa3eTUZoFfkt4onV9cDakO3lQa5NI8gSQGSwCFyDgOf8eEmURC9I
gWlU50lzJz0BI5Qmvlw2spJrXKby2wpznAxhQ7JagnvXFn0ELZiT+s9BZ817W42dkdMQvj6H38aW
Pz95A8RtUc6qWbTHyZ4mK34339oJtHVPl8f08/J1PiRmO+VmA/b8AFZGL3qInngn8Npu/Z4xcGic
D0IasAphi9ijUuIK81E1e1zwjujU6AjnuFoLc6emmJ00pBUAZ/MSw+mvCiQ8YKd9FP6WFhVn4jJf
OnCPkENBmGOCqUTqiMYxrMyj4OTVJpYUr1GSj7YzrMsrsz6eb0uLy5+sv2lGyVjKbXssC7OwAhmy
xVJxAO7oSahLzg1w1QvQZI7LL6Df6P49t6W27Zgm6gRfq0OniIDGkz5mXMouj2h9/+BmDU50ILJ/
6AAMwNBX0gwzUXMVUoCy5cYVzGJXGWDYjlxZD6/BZW2XofIComV3DMfXy1+wOs7leo1ma1DYsIqM
cZiDpKMQ22OWvpYmhpn5YcSDF/OMMBtX66CrnkcSRmkKXjREh0wYbnMh5sTYlacktJpwnwYPwcIu
KzHRKAhNodNJAAfJPwNklkQDjKCZDcbHvIHAappb2fwpD+BqViArNrpJn7tdiXpEmdyoaWnLeILW
8UM1R9vLs7xycTz/MmYGgFap467RceTgEekIjRPcNwC6/wlmN7/Wt4MEVLCjP+rXau9pv42jEVBL
JUfeu+Zn8MFnoKaON64MHny2oaFrSWEEY4/mvtS0I/l2lKVDlu+n3FI1btFtOdLOb1lLphqvaYCi
l4ImM2ZBENSJkqpb0MhzbE35rknfS9NV38L6HW9cC0hPIf8EmxBn7/48+gBDAqcOKF9w7zJZkmGj
GkESoqOFMdLfVO3QpB+XV3PlzgoDCz8BQTkPbcrLyE8CUdORucxI0h9bOvSaZVapKF31KSr9ft4Z
ZrzB/zY/JMHoFIfkxgwp+rTWt7IAnJZz+Vt+bi000KPWt7wJ0B3KVsDFdA5TI4jGI5LUUuyAhUPc
JpMmVg50/Hh8Ez8DMIzJ0CtZHgUL68z5uDshl0JwWY5HIct2JJ+oXUmIGWMy4u1Y8K7Oq0NToAYE
DhMFtUx2N49z2Rm0Go+AuYh7MMFr1yMIb3eyLiacm8WqKaDXDEQNiByxAP4g1sS0ID0GNoG6Cr2p
2VZWSwWU1Gg2vLxgq3O4yL7gsbM8PpZPOfUdI+7rKJDHY1LG1ArlbZSCd3SaRrdTp9m9bGwFRrrw
SiFLCSjI0g3BzCEq7wNu09V0FEfBvDVDjfZWqYZgtgKhkDnboT5V6S32cWanYdh4et7qzT6u9eyj
6nq8+fQyyEYIDkv9QzvkWf50+QN/blV838LAijbgRa2NuaI0XQeOarQEHgOAhw+5Toqls0vmTMPP
Of/SeBLhvMZCh8Mc5voc6kKtCNOxRkPXAV34014ThGjXljR+EMlQcxB7K6PC6oITBxgctFEzr6TL
M/TTNRfuzO/fYmYICSI50EIyHbU75SPdac+Xf36lNHH++0wsA6VLCGk5/L4MTYG39BAddya10ARW
PebZ8k+OvZ9H0Lk9Zi3UPFE68NROwG1CquSQ0Y30nGhvY7MZgRU1yP0ouFJribsqiWwU6axhvGui
3zXh9fCvIP/Pv4SJZnOlqWE1KuiuDV2lO2jvWnUlIx1XvydeXdhioYL21exu3jkzsNzwz8/Fc7tM
BDBlIsyo3UzHznypaqdJt3T28sBDrfo5/JVtLptb8310Li74VWlJQDDPGaWHLE1Oi/kYpzKq72U8
AVsd3JhxHVi9XPIoiFf9ScGhi9vXwvHNUlzEtF0o/sv52Cmyo8WfKbj1H4Ld6yxtu94A63hseJdH
uLbbNPDIgOocEAo8Qs4j6mRKNFYGccazQKNeIiaVN+ktL1G1/Aq7aqdWmHmsMzMKxqGfj0ZT2o0U
bMpq012h598KDoaZcK6ya7sEGj6g5MTTHec7syuzNisSSKDNR9MI82sR7wQra/V6JwlU2VBSHvsk
KXf/Yh5PbDI7s5eaYUCQhk2xTwASqsZNXpfG9t9YQQkeCTEgWX/0qOGu3eptjOqvTNor6Iy/DMAq
cYysOf1CLmgukoUaLrznLjGmkJ7vRJSY5XYMr0JJ9+RAuc90o3CmWCWciVsL0YjQwFvhBaeiv/bc
GtKXQhlUuXicccRZg9G1vzDNxbVadDXnJFu5eoLQDJnEhc4QDIoG4xhhT2ZCA2M+Avao7MaxgERI
Sksb+g+TXaRi+NS3qDvqA3Ro6gYCzfpgapzb0ursonau4PaCf7C3paUxRdIH5C5m5E33SQqR+1jp
JidF5sSOZuP3v/AYAyjc5ZYAa8xizqmcj3oAWjW9H6k355JoGU0l2H9vBX0EOlAKC68pK7Kq5oJc
q0MkHkt9uCvStLY6s7v/72ywMcTsBD3O4PtpLkhW3Leh3Zu8WuZKqRwYNtxyVEREZLhZfl091QtD
yUdYQQZ/j25betCNydwF49TedyISc6lBoZUVgto/Iw3wpeGkWVIQTm4NoLerxoLpDXSAVEQ9zU4n
aPFDWJHMjrIp5nRyrW0dcMCgpoF2ROgQM2chSul1YeayCPxnEDgpjqdj34LwqUuy9Hh58tdNQfoQ
gCYQnbK8uUIiFyFNTfFIhW6y5SzqH0tqEEudgAS5bGrtRELVEuSEi6gy5DfOA8KoqnGcUQW+JHbh
9Zwks0vkVvw33nRihQkFbZNDXAQRGxTUHfGirip3WtYRzv1hddogDw3OXzypkSk6H4shZ2OfaqF0
BLMFGDh7YAerWU6ukZLSOFtwpdkGnvttiyXYrghAOIlgiMccGQVUgIym6H0JYhfDNlRmsfP7KVYg
OE7nvnEUs86nrRKbIrUgT09Rss/UDimyjGiWGKs0tNpGRetzSRI0Klxe4fVZ0UG9KurI2rFvU2gs
dEIrBSIa5NJqL7W6+jKJA70LutLklFyWCWYvHtAiBZAP7xcgpJktAkicXrVmKgHdKD+Os/rR1PJ9
pB5DCQ0guD0v2JKWc6VaGx7IppYzBjJwEKI6X/QmInM9UtgcmioCvTykriohijyAJ0KOqbWbDsjA
oa+GtQedpXJuasJ1oJfKSjpGCdjsD63mjIEL7dlm4NwJ1jblqaHlz08e3kEQpHJilIsjF7d5FNtZ
mHMSTysHI44nADeQ7wKdLEtuPJDlqb14RUjDfdHSTQJ2D0sdcgBbHi874No9GxXaRbode0GHd5wP
Z+qbyBx7DEcE17kth72jtRHx4rEZrw3SCHYbl4PfNgSVfdW40jpjes4FpeLM6krnB9IlqAHgrgpf
kdgEcpWhdxoyvRJgEpoVltnVSNCbLz81BkQQZMmu96QFwU8oO0OFF/6kXdOsc7usv8nLcicU4cjZ
miv75eyDjPOJqZrSFAZ52S+RrZHYk7PyEGAWummwUkh+1pNPeCDgFd+CTRDC6QgHeGMx+8UYKwiL
xRQ2w9whya1Y8HrF10f1bYHZJiOeXGbbwAJposDLUNEzx2M3xI9N3yCZEd9VY+DX5sB5h6wlkM5G
xrjZjLRulTWtdJyK31r6LFxD5MEq5+khEcmmTGKrbJ1qim1TqV101F6npRWbHALWlSoJJhe61TIw
z8BosSTpxVzgTi0gRgCVpQCnUgmDneqqXQwSwJpFjuRjsE+01gukUbOKRPGVkSc0vLgNE4bPvoFx
K53iRDEnnIPNkHbvoiDi5Vf0ffc89rgpzSD79oe0l505L3jC2ath5WT4zBGsDUYhxcvwdXQjCMYv
3F5ton/MGS+ZvB5Uvi2xB3Dd1EkIyDJi5DGDjDx03q+RvE6e6ofhhnzweFNWThlMKVixUH5ScFli
dk0TxHHUJ4101FqfKEeBemTiZOJWTpczE8y26Xs5y6ahRnTSfmFEYBmU8/dwMHCc7S4H5PVF+h4M
s1HafFAHTcNGyWcbCKGtauRWqZU32ci5kK3d78/GxFwIcOecILyEUNAhP1unuyb3NEpshXzKqFMK
0eBIki0kyi2EaL3R2FQ9Fi92GjJ5U689k1z5VGPx9+Xhr8ank7VcpufkdJXwNpNyFRNtSK9R7IhB
ZREo2MdvVLgppBslOl62t/YQRt0ZKVYNvMzoOWQMFl0SJ8hR4N7QWw18VQFLwrv2O5ctA0il6p7y
YLDrUejE4uJrJ0PMy1mcxmXeaRS4VQ3FpNncVBBEncINEd7L1B86eVOVYmnR/kltOaF49Yw5Mc8E
oC6vJwibdgvk0oTgqiElFg3rxOXM6+qmhPQFshmgzwSj5Pko9XIEYV4BM5phy487gt0/g6LLly1k
a0CuYfOeMatb9MQg484QI4pRKcPGIdAPmbLG6gzZFaTXvIqcdn65PDze6BivCbu2imcTa1iV1Rvt
ssI2Ekmy8ixL7cuWVjfEybAYbxn0SR+mEZZmtXVz9S413EbZUs03J7uqZhvJKI7F1Qh0YpFxEDMf
8mTQYVHvi40RbKf+heZomuu9yyNjNwIAc+gtPJEMYoamzDWRkzyADlL3ggZOW2oA+dGl6iAjHbTo
pMgxdYhZWkV8b9D7aAoa5/InLEM5OYx/fAE71LCOW/Q5lz4evpDuS1M1slINZQs9P0A73JmFzWWD
jN/8P4MAKSJNAdpKFo1MxBZIsgBDJhnS2IEd5dvA4KmIMAv4ZQRsTMBbgvMagGvmsBrnojDGPin9
Uf2tjIegDEGLZYUqZyzsKf+PnWUg6C5GFpZF7Ih9GIH4BNpZZpg5hvxi2plU2pJqSbYpb+SPvjy2
Ucy5lrMPhS+rsAe0M1DlaJ5gbjHiRKoGhY/SD58EYZ/4oMJNHkTNy4GfVzaTNFr17yD26npTT/ZI
HMqlelr8kvUaogKHiazMkhdj7hviTKpAEXToPe5vasu0lr8Uz7ReSsuTgQ/ZV+/xS/182XPWXJXo
ABEB442XNHtOKd2oDJIOubYMF8Y2u4lBZ5ZVpZ3HG1m5qkJeh9uaPdxCIB2NFjc4E+NE+UDVXgiV
yjfG9rFsHkkZXxXZS4F3vC5A2oe2d5cHuLY1cCxBkw6pYGT1mVmVKrUqzTKqfbkx+utBnrpdNuj7
rJmk7WVLXyIT7AIimb9IyCIjAvzm+dkkQZtJa/S49pd1C7ftLtyG22Y3QKc8pFawAW5qZ+zDQ7tL
t3j2bpvoKsx80QFvmx/xWtfZG8iXQ59+DTPTUjOnhZElta+Ur6WQ2IHxkgRXSaBvqCZ4Va3uIb8C
BcDHy7OwupFO7TInNCXGHIAWo/bHcfRI7vS5YYMCJxgfscZSahu14JjhS5h50n2P/tvypoHQWsfb
Tiu7CQ1QKG9/6Z9JrCxGryVBUQ34jNQcnES/SprRksbOUtTQJiUnT/yVfmeWXkL1HjAQKEwr0Mk4
X3oz1FsiaFXtH/Rl5z6BENkBotUrtyr+/9uHZC3o09CNvH/+k9qfwFXa6ItyAyu0VVt0JHt0J4gb
i5bCKYisnYgKUqSQgAMMZzmCz78unXqAYUbMBelmC5KrEIKJX2d1vKX6vBMTAS0JV0AD7YZ0cic1
27a1zpmgldVQkD1bGMDRxvSjJpOSrMiNIad+N0CEB+KPVjPtIukmwev4sv+tBBjsc8QXdCMAJMI2
PMckEucBTUf+YFy3YKdQsisqtnYx75sR5IF/96xaNhmsoRSKc0pFSo3ZZIk+yBWE5ahPM0vezHhe
WzlPb+LnToYPg+/egHClDhfTmVuhSssopbhv+ln4Jme9k24N9N9mnZPJuhXXTl9V1wGPrpm5IEIq
AUaB+QTAVEUeWWXOw1hIC1Nth8hHnTJ1514ufAGNv67eN+lVkculTdGna3cKhbrNHHNSlT/8BQz8
izS5tKDkliTvucdGWaDN5ThH/pRB7WpApc9OSR64JlSv9uEAqd106nLOtW2JTGebGC23i+LyUpVF
U9VXL9DJCypBmszICiXyS1m060B6HSl4Wf/SPRcbgNMvqDE4KXveBoR2o6zDRhS5heqiU0Y3vcAj
2VvIy32uzOGZqeXPT4ajpIYxG5UW+XCVY6zUljbdqv29UJNbqbi/PCyeLWa9SrnLO0UlkV/0Vlgd
5Zfwd9BDypUze2tbYRFfARJraYWEbt75mPpOnAy1kOAXyXPTaZBAvtbrTXYIUyc75O28HavPyyNj
cTjLRjgzyZxnaKgSlFxdvKIa7wGoOmQ4ruJRdbSptY0Q+tVxCyG98U4cQwsM+DP5zNN0c/krVuf3
ZNzM+dLTttFVAeMudaekXrrNr3QBrXCXrSy/8mMDLJkuMH2g/YhN2vc0matJhsfQCL3ByBTF+t2c
zrxFlDlmmMFMaVsUKBHDMekGEJ9NPJeWqQgbKb6LnSv0uxTlfTNb3NbzHw+YZSVPhsfE0VLOB8EM
YDeSPyNjdueR2EMM8HXLiV4/D9wvSzrkQAFsQomVGaE5o4eimOPYTw0SunFFgC+WRqSh5/IoJVJs
52nximLMr7JFYzpoMyp7iooHBUh0ztm/NmbAIJD4JzidUCY93zBpE43FVGPMqVzt1dg1jB7d4LMl
cOysxU6oZKHZAtUeXLuYue3MOtZoaUS+mlZ005Xysz6QmhOgf5ztmNZTI0xES/JSSpRJxWCa9FMb
7PJXRVI7lNB9HYNmsOoS+/KGWJ09ED8t9VwoWLI3+o6mSjzKGJUp3qbTq6lX4E+0W/l42czPJy8G
Jsu4nYHMBLckkTlsDTXUjARN+n7ZQ0xqI7WanSTgI0JzIZA0oOm2hVsQGXA24tp0ykAUmwAW41nP
emlI4qJQmxFeKm6j0YtLW/9oAhsJwqHkkfuv+cepLcY/hi4K0jiHLRRT7SHHXxUnePEsMM4RBqM8
jRMsgGoRXMWNlXV/l+L8OgmAKtcVApw5+q8Z3ISBy56c0Tn20dHq8BL0a7H39MeXoHlyWmf9lAAF
AxcQ68YetTcVdHwFfeM42rLd2Qh/aoU5Pw1JjQqtX4aAotBz7PbbX4aXuZq1vWyIN5plsU5GI8qN
KogCFiMKH8GfvqnF2jIUXtFrfcm/F4QJs1lgZsVEptifU9WKu7uc/JcrznhtQLTSSEpMF7q57CK6
o1LG2YO8ITBeqzQtsJQThtCB03uCfGIbcwAaazFMxlUeRwDOdFyrz5dCkKQI0FosRQ2dpxqUnEVi
uCZ9qyv38pqvhpMleyYuZFPAqp0b6tWeQj25wBY3yE5N4idTuaHKPc4mvO6XBpSJ42Srx6x8YnH5
ohMvm2VSq1UIi9GtgKwKyazqmB0mR9UtyQblbV9yzoNVtz4xyMzlIKJRVUPKypf0xzDN3RoigxrP
CMst8RVnkEMASA4N2QsY7HxYaVPQpqZi7Mt3GpBvBzGzyGPoapvOTQ/5m3pHvMwaHpJ3fZ+E1q5O
PI3jMyzU6Z9PkAk4+Jd8BrqVzj+B1kI+ylSL/Wzyhrv5V+5o9cEM9nN1p2bEn5QniizWjfArjCpL
/0ultx/WmQmgURYOE9BjvkjfFaCy41a0xfrKGD7z6d8cTEib462J7kITkPDzkZpRGalFQJYtrpnW
ooLigPmEV7pe2+a4fSHHKkKCGyiBcytqsNA9QanVB+Rja5rJfkKL8OXtt7bPgXlF6xdQWEuW/twE
8DwdYDAGQjt4E0nphS/a9DSOnHTq4uHsAaKCImoRhVdB9cAcIIOhxHIbBrCClvTCwvXSa0lntwCA
gxRhnnpbiXi8FquvvlOjzNBSBducaDCaT2+o2wyBaDUb9VmTPrVw8rQu2gX90+XZXBsnZF9BUIs6
I7LyzHHcgjtNCxIz9nHrEpDMDd3ZN27r3PtXgwMdJtLTuPgteerzdUvVwChLGiW+Po54Cm1Q9NOn
2NKQjxeiu2hUrCSGShcvP8rW6b82mYa7HzJlX/InTLguKa01SJnGvoJTJyYUwro56MFV0L+Fdh1e
T8+CdAOam70c3EH7Vv6A6E7tNZ+J9qArKsd52Q7Uf77mq34FGlQNSvXnsyAYZkbRAxb7kzseyVNx
Z3zMXncf3g332g5VtC0mBt37/V0Dvv0PFCguL7e8rCfr14CMo+z0j33mKIkNVMsFBfaz0gquVEf9
Nd4CemwNdy1wf2/SZj6YruDmg9UH16EN9qddttUeL3/FqtOdfARzvMgUPMxiDT+Xh8daQ6ORYljN
bDf5Vta9CDWEDGSVl02uHdoLiRFCE6jm8Ag4n/cqTFLQx0NGPpuVvQYtdL276gunjkwvvM0/Lhtb
FvHnJH8bY65TZjyYUZjC2LSPt8mxk7G1eGFw9S2lAQ4MXNgylew1JJa6TiihkOj3C7gxB1+R1v4J
A+hDE2VfpfXtci1VzPQqDF5joHAvD3F9W6GACLwoqtD42/mEllXYBBQqZf5kIz6md2XiFMfkZW6t
YTPcNqEX34i2+VoehVfhdTAdjvnlDfJjisHFA5AnyKmQlD43r8udNIfoYvO1u3EXp07wlKZW/RLc
BlZdvPzmWFvdNdi7S3EB9D9sf2REq1QYQQzgN+24FYe74cr4FXeWXBqWMDy2ja06j7wm8dVNAkeF
bATqliAGYEaItHNVgMPX7971bfeY2gAxxTaaCDhTubozTuwwrz10PhVVnwyJr6pP5oxqneEUpk/I
u7Drm5ETf1aPuOUN/n+jWmb65CqryXDauIC11vmDtNRD4HT+fI2CJTeFunjADw/RFwwqvGPxknNL
+dyaQSpg/kqoAIyRV6PHwK6jbWy42q5/GpVNllrlE9WvZJRJA14CfO2aAiT1f8wzgb6Acl1QpRio
N34oYEkLOTFm3T2+f58J5KluBrMa4/flKzJZ5iLwUVzp+gNePOiotGqOuf/Pwn3bY2J2Mhpoagcs
wi+o8pkk+qao8l1r3AalBmQzulquQwVkXLzHFmcV2ZJeL42irOUwq3ipv9fcyxt7/Tj8XiWW9qos
4iSgNWax9yY3eG89gnabHX0SXkzH2IT7KLMy0Zp+Ba/6G5Es8WryQLsn15vL38EbJbMr5L6v5p7i
M0L0aYrCW9/fNDUvJ7LcHn9sCFybUXKSkL1kp1JIIoTMZevNTrh/1beTrR7a59gODs1dfKzdhDOo
1cByYo8JLCIpRQOskomflpuc3M0LWxq9V4Yrdbop0el+eQrXz8MTc8wcqkLTo74Gc4C9W0kPVjiy
mSun9vXUVqvbhovJXp4Al+Zz+fOTUFZ1JsDXIeZzsHN3usNFYk/932jmt0aX7v4Sef7PxfFkeMvq
nlgrFa3HGfFlrfJlm0Aiqf+j2n8uz+Jq1DqxsjjqiRWl08PJaMbEz7fG7eSQAxe+ybOw/PmJBZCh
FEWkwEL3Ph5wF78aD7lbuQnAR6kHvRgH5Mz3EAa+PK4vXYhLi8WEY8DB8SyO4B1kI/XosCeg/6UO
oGrAJaR706UV+qMnJ3KehY24VV4ju96UW/GAVMRWddBdbE/eX0JJfywpE8LnodaKzMCSBiSHHVUH
6DLveECBtW2POwtQEV/3JLbATasIyKdIgPY66CaioEKGgbPRVycXqCpTRglhUYphBoIUD+oTsYmn
nddDPHpD9sO+3vS/s03mj8fwUPgmMjnUbrbUrzbtn/KFbvIH0ES63a5zquvwV7XhpnaW/c6u+OlH
MQeWEshxmI34KOGm8WS3cqiNBlkXvMh2ZRPvsn+tVk9PrLEEMJMcVzTDSxoHCbFjUHnX1q/Cyu0C
5AVolePc2ZS12HNqjomts4zypZZjcB24Q4ft+PJb8iI4dHQzvCs3ogvVpefGzffqRtoGNxWOreQK
1x3ZQgvfpn00rHErbHLAdi5Pwxf1zIVJZwtJ6KrtlEDEdznilXAj7ICH3ymdDQqLBoLbDzHECKYn
ZVu849G31w7Ax+h3kQvVwE+tsiieoQ/hL8UWb0U/sYLriOOobBvN1447nTYmZNM5V4UyxSopQCs9
1ct/dft1tiR7/8klXec4IEvTY4RVVpMExsS9acWWsvFeoPloJe477y24dn04HRYTtVU1BAxj2X8Z
+eyyW6X6k/NSlT/hbkjcndpg4nYniAkBxREcHFEzuhGs3gJnvDd5oTOCsB7Zm83Tn8vetPrGPLXJ
BG0o9wqqSWEzNCav6io7LgA1C7JNG07bKpj3Qke38dDejWl3Y5jRdQ/G+ioDs9c8bRSpdkPJeJy7
G4FXzeDOBhPxxqlLTDrhy8xjCgDc5CrbDqJwGWTtBbt3BWd6KfYVZ9ev3sFP54MJad0w1NEwY53F
TXw/bwHJuCNO7tVOy7krrj0uTgyx1XQwfASa2GF4g6v684FY5iZxByu6u7zAq34LUiTU0xfKQrYc
TFMqTkIepn4aN04jQaGutBNeo87X6fMjJn1b+ZrVkxsHgQyPWgpR6kvNLk7+SGO01Y2tiVfTOPW3
Y1xZkWZCGKuyk6Kze2XYRpKdB5PdAuKWzfnDIOhW0bUbJSg98DiiyEe2aS24YdK4ra7cLDSlQZ0d
zRRcLpTHNbFsLObzgbxDzzfy6ag4sXmAShqA6s3byCdoV6jaxiIQ/5TDx2LgrMaae0GuDDkdZAeB
rWdLBHk7Qjwl1QGFa+ttaWQ3tPHi1DXFjZw+gkON9iEa9nn5hxUnwNVBhzwm+KcAuGecmqLXBC88
GvshwG9NDz5lDbfnkidSxjHD5qumkKS0y1skPts92t2cSYrsVsw4W3TNCiCMCy0dWEEAmTy/3WIh
oc9IkHij8B+3Ez+5pdoVdwBC8tvC8gUn3lwLZtkSikJqNheHoVT3uTF6TTM9zZ3oXd6eSxBjPM/A
voS4AUqdQCcun3JiKmjmep5kVIXlzE372DEmSXGzEVwUiTtqNNv0kcFBFC0R/adJVZFBAAJkos4k
veKhT/B4xfwNowvdb6tJB0i0alZmFlvgHezLA1xdLUiQ/J815hYl6XTUpRJYBDI4rfaeBh8B70bE
GxDzKgWW06CdIMd+q8/jJgDZhyPk4JpV8/GzUyN0dRLCS/Kv2kQn59LrgBZ4lXFCKWqoIGQo9Ukg
54+uvE7f1DNk2zlvqpVDAnWxbzOMJ9KKVHJYonZaN/J9MYCWIAxsoRW24yy5dSXEC7ZHGHl6wasb
gCCBYcpfjffMomUy9GZVqgIMkQy/RnXemHLkDGlW2inaWC47yOoOQIYbaCVEXwgwnO8AcLbIQ91i
iLG0q20FaFnFBq197QXV5r+zxIxKINqk0AJ1GbRQSeFjE1qy4ifu1B4KjqVV7zgZE+ORaEtoy05C
/XRp1ipcGu+Nwg7SxyH4N7HwxBBz2QZxW0OMdDGUiJuk3EPIws1rDhpqDRthQD3oP0vEOPtQ96aQ
zliiiHQbyNd75XvUbzTDl5S3LN8UOsppWmSFdLJpw5nK5bd/RCsN5BxgOP0id2TcgySCptYoQijz
5xzejbweE97vM06hKwFte7QT+mH8RxXfuGfJ2u+DywBUtDqEL2RtcZWTAN8bVDenNsdpVYEKNlLm
/SibvD7Ftf16aoS5KrdqnpVqlXztIeC9UnQAJeTW6P5c3kBrsRwtgQu4EAmIH+UwMrVDrElp7Dfm
VZp+NjJPeXRt3yCBCHIq1Ms1lTDjmFSDQuIYk4XcldZMGzEULEQHS8r3AnRyLo9m7aWK29C3NeZW
FKV6FxgpEDhJNAwpaKFA8DBFIdpostaE3r3cu7mYtg9lQu9mHco42NfDddcVKshnc+oMxfBopHPG
CYirHvP9WSwzgTE3pR4NC/YpDgV7ICLx0kbk6diuriUSVqBuAaALSaVzv2xoPbW9VgOwqYw2QiF/
MdfOLrTn/ccCs7P6rhjbtoMFYJaPJQQUhDGwYnmwNIisEmJVMtm3f6kQsWQfwBWnoOqvfFEYMkal
NpKW0jxOLg28MH16oLS67TrRltqlVygKt5edaGUaz+wxkV438rGua9iDH1nQ0kE70tVU/4vz+MwK
E+ajKMMDRYKVyrwi41XW/cniq07jvEhXx4Ioi5ZKUEwCLnbuEiCvUFIR7KM+mLO3GbR20UD2lwyW
/6wPeMlUXQbNHfpTz2xcnvu1hKAJqq7//Bgz+R2Ab1pKcC7RpEu8Iox3VIjCW9qW7pTEoJ1Li9Ir
9fJP2qepn2g1cGdK+Dw1yryjY8dr1f4CljBnFb5HX3Q29IXq7Xxw/6OFakzyDKdxaGaHQqv3Yvhe
pcFzHKeeGWmWViEBr6B1c7YSqH0h42IZmVem8kZP00NGhlcx0T4uT9JKSMW7fNGpBt4dVJTMoiqh
2eaZgjkSBCeeXfVQ9w/IXEW8VBzPDhNMk6CuwMaIy1VUlXtoem3FubfqSN1JpXRoknJzeVgrJ97p
sNgXu5hpuTp0QBxB5xcwuz5wgmBfU87jhWeFWVCqQ/9uirCguSUGty+p/hQonACyboJAMRGNcQve
9WxD/I+UqG0wNpg3GQxDw7gfnEx5Ufq7fzNd31aW1Tu5hdSRHqV9Biuxbo1QwfTN1OVGqZWDC2uC
N+XCj4W3LGuEEpJ0M9BntWF0VjKq/0vad+1Ijivb/tAVIG9eKZO2bGZVdfWL0KZa3lAS5b7+LtU5
Z3cmS0hiZs8MBjNoIEMkg8FgcMValjtlowjetTjsl012YYVzaOBk7FJXpSUJ2Vv24OqgiQ3nx1ZO
iQFB3E7E27ju2H9HxTm2ZrUp6gEJHuWN7pCa9UuWf6/zR9lsgeIWcQrfHBw48LhTuVAaUJ4uEKpU
U0H1B6nuPCfyN1Y9ZCCtFpajViO+gfb5pUESrZncXKJYZKE0hLENtYtzsn0f0pfbjqcvW+TLcqHH
Dhkw9HmA1rj2vF63xwpcS6jidlHip4VFvciOK3eimUSmvkzPrJQNorMs92lKswDy6N9GrR2IA65u
otQtNOhNLK7e0T9gGYkIRDs0d076wsXecVzocP8w8paRTilf43jKPKtIQ/CAKjZpYy2K0N4JIi1n
TqZXh9Wh2ytR/DAPkeJVFbpOa5rbpKR946MoAnbZ0RyPSgzKCF0uLV+JBomUemOCqkHTgtuTsz79
f+eGm/7Yptlcp1F6rMFkVMe9J0WCq9tqdEHjGMBN6MT7Qp2HqGMzlGVRzTaelOioTdtc7okhyrrW
ypo4X/7aWUZ6EV9MlltpJcOOuS8cH/RTkuGGOnLlffJL2mmVYOJWI82FOS5oVnOKlwgLThU/Eibg
0RJNGeewoKnu1FDBb1dAjOoPzX5+v73qIgPcqpt915jVhLmK0hBEOS/NYLkRBErS1//ODhe4ylzT
6o7CTpjvu2ZjAxHc3smqYIMLRuNwEYtVTFYKDdMVvrB7+zE5j4K+mdWQ+HetuYzx/1kShAwokJ54
hlUS0srok93GP4fOd0QTthrpLyxx6SSwC5o6F7Ck5AHaSBlojCKCdktZ1E29vu//s1t4mmc10iY8
ncMQdI+sMSF9fIfNQ24v/+po8JRhfLJbQR3mekvq7cCw+svyN88OAFaSybArbWJ9mCLKitXxLNd1
/IU6B5/DtFJUVuVYAvghb5D+Em0sCBXhyFbHY4GBdqn5Q9Z8iQkXISYHm4GUGDQ92oOnofGvbC1S
WDFB8x81BenSqs+h+ImqNbilccG4tuVQ6NdVFYpCbeGniT/2ARB4VYHGWr8WYZxWY9mFrWWDXYwL
5fghlRhsQXEWyLRYcAKIfp4LZ+rcF6E+AMLMGKpCbaZbHotCQRBYdYCLMXAhDYojRWPJGEM53nfG
h1Ht6yQW5OKr6w/CEWio4HoKePn1PEV4YsCtFYUhVNzjGS2HuUKaPCaVfBxywfqvnmcqRI9MHcBg
aABxixLVTGIz0pajiscSf+rne2ug8iZqS8WLJpa4aE670+1J9yY21mS0lVoQvdemdHmyRcMw4D5g
v70eLpR4F9KCClM6/06j8/gvekShV/X397nTwbTjuswawK1p1HllZhKr/Ek1gV+s9X5BAQSrpaGw
j75kbtE0Cq6WWMOLYD0ccplSF9XqY9c9jgySsiqF2k4CwmAgWLCgWfGUMjsYjI6MxqOViPRY1mYU
mSJarz7l52RuRqF+ZoZjjG9RIJ3joSZE3SrPH/pWdBVeNbSQrACyD8JinpeqrZxQtUEgf+xn9WMO
S8fXEol5CfadfzvGL4vEJ9cgKtdUUMdAkYF/102qboxri6HhrMpe+pod6+mhlHfxrLpt+61CK+Nc
CLbhWmjEDIL4FzpciJDcLBojy8amHXGTzKKg2DaQJ4xTd4pUqCpHJBTRH6ylF5fmODeNi65SG0VB
fS2xdopTnPO6AMhAoaSRk92/mM2/Q+MRGZCIASNAj6HZ1Sva9Uk8NKR0ZjI+a+qTFs+eLOo/WAPU
gnwElyO8foGahvfJsqNJOidozyzHwFCyQwW2pPzZhmCf7UDCL/Xig5k80GQQJAdrp4KFdlcDTMPG
whJwHV1KRTV7U0dhI6ZJ9Af1eAg7D5XyL2LYpRUuBZFTZ8bphtEZfbqtNVxx0mDu6uD2sq25yKUV
Lm0rcmeSWQ4rljp9V1uCJG4PWjI30UUwl7WNjW4cEF8h/0CZjztLWzhHrMu4LocoF2zBOPkTjcqy
m8Tjv3gDAL8Vrm3o70Riw+v6jdQu+nC5I5izDU7NOYu9vKUioZ9VL/hrhUcCqBPEwjQdBRtJ+9Bx
JwctjMDPVkuiQJ6AuAR4FxscQteO1pVoftQ6vEwZ1HeA9u+C6kWW7mlEoDnndB9s3E2/0Q1vTN/S
qHTz2S2qndo+3naRtdzBRk8kek3RMguU7vVXaLPEOovWaALOdskQBXG1o8l9b06BFovac9fccRHC
gDCUBnwKv3SS1TRd3QDR0YfFpm/d9yKP3ATaibeHtBaHL8zwaxcrdlFb8oKreGEZMQdi/5bfw/Qh
EzX5rJ0xl4a4TTz2mkF7htMs+9O8w1Q2kudZ8s3QE7UXrG0vPDMjKpkyXgY+G0kuMmEbrPJIhRDr
H5oTCOT+OezFufx17g2lAcYgDw38egGMyywfoWORNXivMd6bcHt7bdYGAvI+A2V3JKto+r12t0Iq
wLK2dGiXY/NsUuM5rrqtIX38Cyt4aUDLnGHo4Nu8tjLF+NUOBEDHoktBnUr04WRNvcDNVt9Y8OYL
tBVokkFlyp33bMjkdswBrhkbn+LRQqPMM5xzBs7kooSqzrR1io0Zb8ByQkptL8lWcHuYa/vJsU0T
/2hAIPCcE5ncpGo/YTKtJmVoEneCGtgsLyvKhkRSFP/j8g/KruhG/+zhR1cbN6szk8KidnCV6Ubq
9h2IHumwXQonRi1IN74ODJZwcMEpbRVSWosXXbj7zBwrog3arnABTMAwA5oZOWl8qFqgdLa5PYlf
PfLaFueRc6uwtk5hq3g1czJjGVWBhfXRIL1e2s/BkcoF+sKW6rI1cD3LBqA9U0VLt2VVtKQ3E4fY
Vmb/l/a47TyDKN1oewZciIQOF+ePVv7BDhMynqxPHIrjIKPCddDi3L9raFT1+oTbuVT/AHb1sWzz
eynKRfxJKxibT2FsfDbgmXinW46wC28IS7uwywjjUfKSqFHsWoVMTNxNaJQije+I6aTbvEVrSfuD
1buutvzbLrK2gOha+88HcCOVCnUw5xkXwtR5UYy7TLrT/EEE1VtJeDFM3Irw/oueYkgiXA9TLltd
anGpPuaJ3zU1wRNoPKReRAtEFrQA6bHbGyXRqW+IsLdrS3lhms95oeIEqemll6xEL16+AXhDERVb
Vu67eNZWkbUtpL3QR+F2ARTzCrkeO0wik3yj2drvNfrg8dIBYhAvnn6Nk0eN3gVvt4YVZRnIxiDn
Uahvt9dyBdV//R3c7jDzeqBNi+/IXj9a19w3nnH8Gb7HQf3q7Gkg7c3H4mSdI09gd4mO1xfSa7vc
fZ/SSZmMEk4E8e/SL3V3wXnUi8Spupc7Hz1npajOuVKrgU3Ug0B6sZDCypxN2SmqIYRIwjEqO3Th
624LneYx8xcsnBnuWU+Jxo7xLLgIr/QnXNtd/O1ix5pNB/ELBXNcEakiD725iT39kb4AjYlsr3um
NjEjEmdkeJt+CuZ58aMv8wwqSdTDTDC08H0vdZKBiUNCtNUlg8jNL4fFfhyPG9UZAxZXd2lXPuYQ
BFJ6DDz/bpSTKC1c4tGXL4CmJZL7BdvLU400dR/SNJZRP5qGe7lB+5fT/kSO9UZb6a7t9XfBiFc9
C8VYwBAhEgrt0+vZZnNBZyebQQ8gVx6Q7vtEGiDWUNvPxouduq381ow7A5yuJJMFs70WGeFb5sKD
gHOAZ8NpLIpHbabiCfMBvlw+aKWfCx45VmfzwgTnSxbymDC0FET/2LOLjJQN+KdMIiXMpSKw4Ndb
H/z2whaXCxTmrEWTpaO4zexfnaMTiFI8316tZTG+OAckrzQgTrBefK1+KpsexS44B2RCidZJPh6f
qh68aspHIt3ZEiOV6GRZi+4aVsiEhBvIkfiKrWbOkxzPJrIpA9vf/A6OJ0Vlgvi2ukwXRpY/v9jy
aVPVYNa3cGEunMpPHTPye0cmc7uISFtdTBpaxAKbq96HTpFPXgwU3bhzuUltnB+FkR5H9bWUY2Jn
r9b4vQII8faarY0NBM24YkFoZmFzuB5bAuK4Wm2wwUaMxANusj9OodF7+twnrjpkv8H2oAhsrsbu
5WEaPGhL7vElBw7jfiocnMmDeaBv4/RoQtenSSJXKx13zPc2fSoswV5bm1AdGECQ6sNN4J3XA83K
tO81G9s5Bh2T5IYpStDSIwTtBAfE6oRe2OGcZc7M0chN2OnH5qdcndos3jhvIK8MJil0yO3V01d2
HEh2gbZcysFIQK4HRee6yqQuyY7WmwJ6BRFv+OJk/Ia+/HnOObRaVcdyKLIjnb8PUUhqMODX0olJ
e7WL3Wn8uD2atc18aY5bohrZE8CvJdrJBoNUw5MNqjYhyedakLo0wq1P63QxzZsFGNg74Kl6DIfc
U8YnY/Qc288iQL6EQPqlrHprGrm9XErdODZQ3D1G1aZstmn0ClJd0qPGLDVvEFFUjG/prD/dnsxV
f79wDe7krEFtORZdnqHwAT4u5RkdOURRHmbUcm4bWs2IULixLB3Spriqc1Vl1qpZ2M1Qh0rkTWOC
d6zLSTQ4EB9h8cMkJZvEMP1xgKh4tuvlMFCK2a9OBqjCZrk6yCET7MA1NwIlJASelgYrvOVeb4pR
yTtDMprsOMl3lv6CK6KwfWBtcj9LinhKg6InP2QIVOnJmBvZETUJovR/FqbrqDWJqohmd81d8ZSG
AhjUbHC34Ha4rJaORGczO1agcIx3Ua8cujI65Evfd7nX5uzcNwJA8FpQwfsAahMo4ILumrtF9JY2
ya2mZ8dGG0mKO6kQgLaCwV/ob5dUASA0hGMusDSNEw4JxaOgHT2g295NpbulS3TwhuL7fFBqdFdp
eJrAjVT22yFg5j9+Hod95A2f6gBL09+1i9BYGutiuRRmzC6DuJZeSif854XNayPcDtRj6KaBHw+3
wrAMtCYjjTW6Yv7XNXe/GMvnYXuRnUQtdTpbw0Uob9VdND6hNrkV++GqFYAsF0JydLTwuV1dO4O9
IH6O6YxGjVIBAJeWyg/JYSJ6p7VDB6UkNMuCJHlptLtem9phePi0kfnUUu4OubOBDCy09kA7TBCF
NqyNZAgExA+3o9jqjgbTOmg84Y6GzFmNEgNPVPKSHjS7SbIOFM0fDMtF/9XwFvEG0FHKYAxSr4en
YbmachkeQPfbVLO24NAyUlxuEi0oqgl6BKJ0a3XpLixy+1lG22xcGciRaTbtNLphEyRbDEF6tbpq
Fi4YaDaH6AbP0mE0VAu7Hv6Rmd/QO9MGRrhThlda4/BpBO86qwFqeVnSUKG2ERavp7CLcyiD2w5K
OtbQPUaFKj1UBWX+bY9YHZEN6DyunXBGviQMWXkLKC3kVgxVxuX9A/K696wFh85tO6vLc2GHcwi5
tbJkstFEr/rvMhGchatujSaShYYUxxQPo+uNiFU0tlHXVtFlqc5uN0J2XHqsCkG6oa0dVOD6hVQ4
hB8WRpzrRZGxa2fotCOkt4P93kmZ4U3h6LjAzsT7cGlWTecIZYNoPqY0VV0Qa8RE15l5qHvJR+3d
9OS80Ld0VF5iSYEIUqnmQe2k+U6ZNPTKh/XstU3aviXdaATgqZCJnaBCWs35c180A7EyhlJMrNYP
fYrviEamQLCkTrZjPiRuZQJyJ1fm5AP9k236qogPEX6ZaCnAUVA8Eom9LxGDz/oW7Shcu0GRh7zo
ekJA8kztypiz4yhlp6nTTyhlmE95puUeraP4PZYaQ7Daq+cqEM6AaeByBeki7shpIrM2E21EXjKR
BiqpRHedN+VsvWUf8q/it2J5aeMCQXfbg9dH+h+r/KNkUiiZrKWwWnuV0+5H6z1qPiQt2g3Gy21L
azsfJO8OWirxiAJChes5zQz0e7cV5lSnABw2cnZuQiqaxLV0Hc/Gn1QAIIbg80fUuBqFSVOGhih1
O3ZvmdM8yoAnOeOGOtuiHIicU8KS8+2xrby54Vy7sMstXoJflXoHeVdcSTUZ5OxlVhL6UBuhfCjG
qHyKyihF28sweYNtSLtQVb6VkaJ541TUO0AGYsG6rt7TL76I57WzgYKjEtrDoKFE6qP1M1IC9Vf/
Qyas8uxWYG0tVOH9DbqbeAPGHZ0bvtS2SsdiGItStOw1u7xA828BIXVRd/26ISB+UATAUwT/ZpXE
+pQ5iLpHSO3IeH1Quo5YP0Taz6ubAphF0H1A/gpykNeu2k4t2D8bxCGL/AShnLvPNwJ/Wd0MFxa4
g2NiDetLALPwuqdBg+ap24LFZKv5v2MyeZJngz/ov7TIxfjcsLK0H3qQKFu/Gh9Fvlxn71LZbZV4
C+g0SpeTfWf0FdGgD2DlpC9Fyj9rh/KCBP2/WV3m5CLZzSNmTOMyqyCv8ECnuss2yTkWechnWflL
7L4ws5zZF2YmiRZh2sLMiChKDCgvQvtqk5DoO0r8JGiPaNhKvDfUAX08A3h0Fz30/svH7Iugfmvj
RdEND9JIaNC2wY2313oQlqghTlU6uylYcxqwidf0ddL9ojVxM6sEu3AtG0EKjCIZmOBx6+RyK5QJ
E10p0hxtyFDEcOTkNxos74tMVCZbtWMgTwC2G+3x/Ok4NYARAGACO+3TWO91ewd61dvuumJioRXG
rJlLOYCvMlrtnOe0GqCP6Rtv+SEWMe6u7HAFGbwBRVs0xeM0unYSPHmxOqnGfKl76EANbGkPjUhX
Df/5klzZ4Zak1XurNJ0+Pxb1H2CsQYcgRKOvhETASdATj4GgE5gXzI2SLLMlc8qPdW5BQ/1uaVtt
5Q8hwnp1SUxnATfjtdvkm9zjyJHknJn5cVA2Rns3pD6AOP9i1S9McHE3snN7bFKYAHKlLfcwAQ78
2ybWXu0XjBdgMepCH8U3WaDG20k5AwYn3BiHMEgDHNekc6ft7xdR/WctK7iyxUV5lNF7LW5hK01f
rGGvDWAFB0jU0Soix15peqCubip/yJ+1/JeohKGtOsbFSLmIn0SslOgyUikmzi87J9Mhuu+P8ssc
oETr5oefyrbzxkPnJwHz2Cl18y31qhe2gebxYQr0bePjISFZiFtPYJoTRuqVZO1qergAWZpNrRXL
9LwqnuyPZN6psGa5Jmnc0HurHmXQvLw6JPZv+8CqJ19MDLf5IbozpzXys2M+hJvG8AdZ3dhzcNvI
aoS5MMLt/JFBv9qsYcSoz0ivC+lZHt8Ud3IEDv2JpuLOu6tZXD7k4rwbE7vSjWU0iscIvWd7JbB3
pqvh/lC5sZvulG12XwezZx1Mj7rK/fd23+xiMPJtNA/U6Z7s6QEo3Fx2gvaXGuRPCrRp4+1ETMy8
RjIvCcScmMva8l+9PDUupWecj3wVsXbCiaoLkBU64s12mr3bs7+GWgGUD4cuyowGKIC5rReHMrNy
CWIKNRr6NTIXQZih87h7bXM/oqTOiWUWD4UlOLfW9tylWW7PqabU5kaCYVmpFXQjml2yUT0qJvth
9rFIsXQlwcAYoaa9VO8XQvfrlTfhxpFmYIyZau7SdoMqm1JGQb51jKC1BCnrmj/jboqiHjIMiEVw
sVlPwtCol77UtmncVC4PqG37bfWUyCN4rP95RWrpV/iPMW71ihzKDWEP2LYWT/eG1d5F7N20ei9p
KJGVLBh0kZjY6sI50K1C1y080uZigh2h5leXaLpKW0D7ppqCdNlEv1LZ6ApJ0Ruyve2g6/ZQkDUg
VgFAP7drnRRUZE6PdqVI2X3fpSnytbEW3YYXb+M3GUoYeEzBOy0KSVwMkpMxUtulI6lWXuW6DnqU
bdTkpNJvsb4b2C5SY5Kj9dfKPqi+LZq322Nci7OX5rkxTmUyzXlYQ0MhNAHbrVC9CudTRJvn23aW
2+XXYeIFfCk7o9rDbboa3EcRkLVo/dLeddk4aGm3bYqTav+gymOeFn7fiWgm1of21yS39SKghQEA
AWoK/RKtB4q1D70Dxq8wqWBsa9sOTxH/GRvnl5FWSLNSYAmntNl0puPVU//U2XXsaiYlEjQGbs/l
Wly+tMe5zJxIIZrCFr8Ek1GiPzP7920DopnjnEIemKOEi4H6bLDYrauTbgiCsMgflrh5cSLSFC0a
PYXflQzyZDnoYBlOOfkRxHtalkNX6Y8GjNftYa2uk4IWE2xlGWqh3DpNqG5KqgYQcv04IouJ3GzY
Zhrp6h+37axOHwqEKAfjZvSFxTCkchbOC4Qtba2fU9hnbqiEd+Moouxc9QMN94mFxG3pSb6eQ4Pm
hl12C1xtfDHZVjJO/2IcoJeQdRuaC5Ddvv79JGYVSmLAGw2gmioMIFeAK5V7Ee3A2gM3OqP+2ll8
5cIXQnnKJHPA24akwFQYFBmYJtG8/wdluM1gqYDNUN3NG/sd3VUdKdtHIwOqWx2PBRYzQnfs7XGv
xX0VwRhVZXVBXXPj1qSRTtmwvJChVmjsUM6fM2KLhIDWrSD7hIAZaPh4HSAJmsKSMWPUQAa39c8O
V0J9eNQzQe656oyglvs/M1ywKCJz6ECrhIcjMCZC4Dgb0Q+Ui3CLy5RchHdc/h2MAnH9sy0e/329
hHqjKnDGTjnpTUHi05Bu5E4nkQ6akIR6SsEEW5kbFW+Pr5yGo55mndEqp9HctRaYhcOSzLKgt0Vk
hEunAOxIwinBoNTB8ZnuZkCUhPLLbWfjL7tfhqJeT50qQdthaGBFfmp/QNdr8xz+bra/0nuKuCE4
qTifW2yhhw7FJ2B6IQ/Id+AXg6OBnE9WTlXTGEcnDJXnsDLknzGu9B4wJYbgJXHdHnAVS3u5o/FF
Wj3VbMCBYK+3NpNxGCuFSGoJpJa1Fcwid0/935H9tcTN4uDIVTPgGD5FlW/mO+ogLSzvUk+n723+
gNRtGFSBD3JH2P+YRNK2gIXxP/xDuo6XurHSJuVUl/Owk5sa72RNWQYOwLZ+x+T52UibfCKFro/b
aNS1nWDMi/9xmw6PKCr0EtDLiE6ixX8v4ibaGdJueQI/Fa/pb9qS8WzcD98KSBB09+UoGO3KZrgy
xsURqc87s4K1U5vUh0Ju/LzL3GnqfMGgRHa43KNwrKrWKtgZetMz4uiBURvcRvOeQhuuU9yMQQ0L
YgjEzMuHenB2dpbt5TjbZJHqKVO/uf09q4t8McfcWYA2e/AaDQaGHc3nSN8r1XyXZNSdFO2Q5EDF
l7Ivpa1gFlb3zYVVLpxC8a+EVjusDjkLOjMKwjDxslINun4SmBLMNw9vGaUqdawBTtSBB2bQ529W
ez/rlqiQxNfZ/me3/B3SZzHgwll7CLUBjoIhycWfwvrWN/meKTaZlcpPKpXQXNrGODJkcw4qSSfo
THDNTKTJJVjNz1h88RFGW/VV1MO5JJT6k8HYo5Z5r6fmweh6z6Bsl+cgxtdEc7wW47F5Fho3EKnh
RWFZhAu7Ec10yUokhIr3scODGOnJ7O77TflUo5GB9O+3nZavrPzvZP+1x21WmoKDFJVVLGpsb2sI
2daJ5ldF7441Wp10FI/wnFSASW4EM3TrJIHA/qpTgQjDWvr9AJLkorHjZEZHe1s5lQy4gSm9G6YU
kLP+fsajSu8MG2NCLWsyD+0MiB+e71Mo0yZbU5oJ0wTIo9U1v/gW7ubZjEo3gg9QOWl5MMjoaQD9
mWdNPp56Z9RNs39z5IH3DbML1DwKJNdLDW5dmqNPXjlN4zs4t4c5UKDYJBK6/2x5+hL7L8xwo0JP
b1sOVqWeyhxaB8CMga2xboCV1+UUSkasRuunmw6tQ9o2Dd3CAMar7erB1+zK8Vp7zvZqO4abmEmj
36vTe2KN9GBBs2QPISfdn1VAP6ysmj30/vT3UVGnu9tOwt1ePn0UlIaoicmQX1L49+ghcpDN65F6
ykL60DXVKWK2qFF+zQ/xDg2C6OXhBULB14uR2Cnr0f+BWTKnaZtokbWzWwUt+SH0L28PZzXA4RqD
LAeyl3hB5U6Kaph01Mlr9WRl2vcsNQMz3wzqvaqBQRFaK4nq5fKPmCZunrW+MaKmWlaOf/sjuBsu
rmnA0YAaBddb/IPtdz1ea6znMLHa9oy+WtzUchclQS/U/tRm5EXq821jX3J+SCyg0xYZEO7qBoAF
18akRJp0Rerbc5/VJ4mqT8kITeu6Y6SW55001/B7eZAFBzLfDLiMEUFlYQJYSqroib02G4Etei60
sT238xTYXb+p82OTPWGjSe0cdNO3Bs9s8jnq/F7pN0O7myHrZXTe7cHzOlafn4HnT/CL4GqlANF4
/RlZC3rryXba85y8zA+l5gL+lPcbi5EQTeP+tIkk3yoBbquWfqpDYgaF4rOnuvZjY99N0GIl9Bgr
m0QjeAcPK7Bxe2w8KDlh0kN7EtU++Cf3//leVQOfILpQkDNycSm2qNZmNGzP9c76WXwkfu9SqP/N
29DrDvJj42s4j9ptE3TBsGVHSHCdhkPnzQ/y/bRNBX6qfAnKizzHxddw4Uuq9EyyE8yeumE+atQu
8yMiucjXcTCG5NfH5KXkT+QJrgkr+0MFXy8YQEBABSXX5c8vzuGCzTRySrk7K4k3mpXL1LdFTlup
EDERO2+7yNeIAJEJqByjtAEaWjgt5yK0nYaw6+CpaV9vrbI5l9m709SbLO6gAxUdq0zxZgViBubw
p5M+mP025CJw6tfUY/kIfQGPoWKOv7ldmoad2ku12Z4zaHdUZgOEavoUPRmVl+qqO3VeJUWEOr0f
0mHp8lO+CWZhJUygFgaSEmAFQL1qc3MeJmUi22XSnfX0LYRY7lB9pJG604qSMEsmVv1QZ/FufG2b
3VDf1Xm0beLObTXPiL4lCphEVV2QEfAwvmUvaAqq3jrqIuhss7hjQRpUg9FC685aC7Yz7Vg1rhRt
RmSjY0oqx/BG9icZN2b6SOWRgBLEzzRVUFxY5v3qAMc3oF8KdX8Q/OFf3DeYQ9mUIc6nc1RRvF44
QEragyrCUHzNBBczBrqyFm0kzfoilNDEE5iFe3ZGC3gbuUXmZ/Zrot1bNMiHc1h56Ptk7LdgzZdg
cj24RYRpwbKDvhDBkVvz3gFAVE5j42TPWzzrTffT6OojKFKNgzMRZAR4txzH7Sy8zXzdcwA/gPzB
xnUcNTXgwq53uAR+ZNWiqn3ypG2w+5n46FgmiuuaB0Eo+XoAcJa4jZWrRmcoDSxNm/rY7EpvJB8l
sb0Zj7q6C80DN1AgM9dtezzU9n6ysT0TgnOKn3jxvgjkQxTMj6J2w88W5auZ575qyYguIlxlaMww
EAdOzJ3c0Ut/2/tyV0LbEXIPRDso2zzIvcr9AMwK+A0PHSF4WzYDaaMG1kYlE0Qfs6De5IKGkC/x
nvss7kIy55rcLl12p8EFQbBr+SWpAewSKXLxHfqQ47pefs7xFLDEVVX6aad6hYo7Bl1654j8evvR
kJC0x5DIRODtn6zoX+YclX4Ui4F3BMbnes4dWRoKozTs0xwMmHNta2znbeIq+/R+8goPT7Huojro
7TGvm9s7bRkPZ3oRZEAOAswPmBU506VKO3VMeucUV2dbvaPQC0yb96S+y/FCetvUyhKixIsGTxVn
51L2uh7loPVm3KRoT0wmUlEXgPMIDVk18hbUYzxZJBm4fDk3sktzvJLGrMQzXJlKJwsPoDT9WbT/
eOqW12voaIB4TMNFjZs6g46a0gDud9a6mmhGS+w6ADOAiwTCVSJR09zXhVpQ1aBxXdSYUCnnNoAu
RW2KAgisAUYcaiDqelff9PYwiURzVw19CuFhl8Mzlj+/CAC5PvVV2WnJWbUpIBV+ca5RP6NbmghO
0a/+gDkDShzENLKDcMsdYAy1T8OSkvRsnXITMBQ996uwI1Ry84oksuqD6ee2B3699KL3wVyIfRSA
mI0vS4ZKX1WnWZSeO2ies7uf+n5y/0gkfShctERuMuhXvstet6nxd+yLHmx4uDaCC8yDoRF9MaDj
RaC5nlpb7+Ru1PL0bL5Qd/Yg2LltA5e9CUb55dLKmeGOsEGhaZPGRXougIs1gI6dfEpi9+dM1F3j
RxudxPfMawCQzYEgen+p3cgTnSPq4o/X2+96rNzuyJGwWG2Cj6i/RVuJQDDI7QlD6J4hCKt7o/84
QyMY/Oqk3tgEwRVdVg8yKQVLvubNl1POHWdmWiiRKWPKLTIpD5rl6pBurQ9Zc7o96V+SVMz5op2C
armFbIwPBq0+mWaZdenZQGHQLmNIPuuySizladhBffi2sc+7IT+5l9a4UVHGEpCrtOm5/ZH5udsH
DoE7ubavuqprBQBDEBbUvkJGb/Z+PgN4vjEBcU821RFCk4CDdaR9NwnbyaTZQONyw9w/DUm3kpe6
kKr3Rq/zpJ0tWAserPjp/9bC8yejgw9nHffZcZr2Tabq6bkPNK8/7GYSbS3CnmaIVKsAak+uvO+8
ekc3aRA9PbNgCExS7eRAy3H2/ii8cj+O5JR40qNIH3l1/XA6ITpYOoC23NYchw6nRbJ8GnMABdp2
bPY6qmxN5BmpRgr5+fYSrm0P9K6YMohv0Yulc/ZUO3MKqacZOvHMXTnnbhXuTMk6SqJC39cEHp55
aYmLBg2juNSNsCRPRAsiGlAWhNYhpxvdk1Bb+CZXu/9ubNzWjxun1qSyxtgYFHXiRzbe98lIOgF+
jH/2hzuhF2U5fEHDjFdJXkM3KbJSAb1CelYtr2GHIj9HSEbnHXpUiAYYPtORj86HXtoOm+ykgAvk
oxXF9K/riG+ApsrCuIM8ioc4yvMQG4qUZGdz2jbWQ5gcQnqnKj9vz+jqUCFC89moArSGw+VOozri
5i1n2XkMnAftnfrFn/ox9dRd5lsbAKF8yJFUhApK0QKzXwoQA1rYImgiZOfuyDb6U/XUeixw/HnP
Ajmo95aHyPOgCgb7NWQjQcQuXOp0qO/yWPc8j4Y8U8fsHEtBeKfft9l2ClFiUAQoDV4defEfZB7Y
faYJ0tgvLdNygntvHcn5eT62T98sQgkSfYihBOAWJs+bx+PxbfPx+PERfhsesgepJr2I+3plqKgt
QwQA9WsQNn32bF7kWgVk7EGgRctz+L0MpB+KD0VtT+A6X9MsvO+iERfwHg30BHzaPdUKDftmLM/T
Xn9l3+OH6DvwFRtjKz1Pvzt/OIVvCKx3mUyq2ktFe3SJLtcnFawv/ExoGAOhMV9AbwatK2islefa
G494FThEGwCkoeyCkz6/EwEuP2u3t8xxYVWZIKeUGSbM7Ypt8TRCzdqVd859czB3UMPcah59Me7b
ADIVm26TnMoX5xz68pa9WSmx7/8/aV+24zaybPtFBJIz+cpJc0lUqQbXC+GyqzjPQ5L8+rtYvS+2
lOIR0ee0G0bbbjiYU2RGxIq1uF/Jy+ICLE0B44CJHkZcoU/fBAB84ShmuQocANItwcod72lJ5HR2
va9mnPG+RdGFVZir2YXjGmPUXDE5yMNRak29ehGpCfLqxxvs/rV5u8LMpV5wndqDBzW7EO9J6BJL
LHeh9C8pkaejig5vdP3LKC4iG8qsa6j4g6hWJLjU4Ozh34qlNNfMIECagGcbJE0RBIvMILpMB52k
wAcXWf3bNycuW4XeEuRo5rDj1Y9qJvgZ8E5kKVt7OdV7Scmjy1G0JPssGPVCQHWflkRscW2BuSWQ
lsw4r4AF3j+j78nQohOfHMiwyuW/muDkF8nfSXv5tw6RJtRwH++DmdTJtfW7ywIVqVQQBliXPvzS
pK/xl+yMu+STWv7BENdDZEubsNgUL6KhLMlZz1zDmFUBdFzYJICQMZlyKcvEVqxKhDypQRHsrCtX
WYKoTQfn2rfgiYFcPIyAIlOG+AhzjuuRhrWS+/nFHzgjlp80ZEQXppA9u6wJ5uxmrac2fgoT2Z5+
c38wnNfyVfidboPnELGSvI09Y/xOntITvZCFfORdov8f4+j3w0xijGyGoatolWtDBOMXcVe8BWbw
rOwTmzvhMATG0s3AnjjW2nRarq6+OO/Lop+sgR7A6pt9EiCt0b0+nlD2VT8ZwduXhwYW8k13EEkw
SI1lK5EcrldTnPIlTs1+RIvUEon1XWTPGpr259VoStqkaVGO+UU0vMH0d/lLsuO3xZO2XrriFk0x
E6eMpNAEEDNduJ13KDbJ0V/5++AcGUvkh3MrdD150+Rej0mP4XYVGFJlROze3xL9J/Hq8QLNbjqU
diRUgfEAgqjLrRFe4cTY4/n8QrcSqDKN7rN4019AqfuinuTISBeKJnfREBYKyU4I3iERicSdxCxU
hZummJ4kF/EoJAY91652xEtzJ36HxyWnNLP7bmwxK9WA3t4PuKS8xLtw2xjeunTatyWCxekvYbzS
jRFmlQJF68HzDyPBJjmJa3IU9ktbbnYcQAdCChOxJIpet2sUAoAuxEVZXsY/9Lf4FHyKlSG8eb8f
b4WfpkxmJLjiUdSFHh56gtmCuCDHCWDqeXlJ3gOz351XjtPvDLwUnzzjzXTXkdGuH5ucmTtY1HgC
bzfVc5lbHwyHceuTurykZ780hGOzwrZbIC6fOUWTCgYiGWy2qQ/udvL8jIvLnOOqC+EPUaIbBMB0
31+4OOaMoDwH9DTQGwT6kLdGQFmS8l0R1JeQ30RAh4HSUAOQ4PFs3d9/CJem7D2KgYiYWDS/nOhV
WZQZsCFqgYJjAi2PvE0S+/9mhRkKaTn0zIOPGvXGZ07IjbwfFsZxBwDBNGEgOnwASh8IiJiLXM61
MKo9mGj57Sj9JpzuKIKpKEhHnYrBGJzG7HJT97ecCA6tTZYtbInZiZSgQoC9h7CIrbnwsRLLop/W
l76DoDmkN1OzrQZ+aZjzZoCpB7QYtVQW5yIHrTcMPuA1FTpvZVB6m/loZp0JLRZAJIV3En904we6
ZqBwyS8x3bAPsmmOgbKZHDtasAEkvN2RI5cC2ucBn1EM1Vomb54S2YPwCkXohWHeb/1bQ8yTiQeE
DfB3tb6Adc9M0cfXFejuWD3elHdVUXY401dc3YWczOdKkAMEIRugC3HqQ//pf2Wg8N5ka6CUUBMM
rWK1VqnRO5XlCsY2MFpDtqbsu49E+3OLXz7+prnlhbYUqFgmav+7QnUw5nKagonvUqthcOZ1olvj
GNQLLvKuZPIzciD6cYmAbVBnvbI6DmOgaVyDYoK25Xfp2XKImTn8TkXmCRjUZK3sUPMVLFPfLFzW
PwCw2xsBa3tlm/GdbdkRwGFhGxwebwcUo83CqjbKtjvWDjLCTr75nTup9UrApZLYz38fT/BPM8Mj
88LtoiddIfKt77cXQDAdbVUcZaSIyKrYeImBHLsjr/q1alIHRYyzsO+fsu1S1fsOI8DOPnuMaNpT
ImIGfM3Mm0/1ra+3nvreBI76FkkmHyDIq524NGp+lXHjKm2gamaR7O8ggpo134NMVFFziIJxVl5H
4CEwFc5KdfzueG79Vd5/ydAmoSDDz9c6cR5P4MxTFakBQLZxKYHBGHXP2wmUaaQEYQvsiF+YYbGv
fVvhdty6fssO+n7pMp87D7j5QAeFdNfke26NFS1PqpIj7YW0vzspNngaWo/HM+fT8CxB4QK4G7Tm
MW/HMAoltY/i9oKe0GTbN3m2AVNgZZJW1w1A4MsFezOPVUC/gL8B+gu9NjwLuauHGO3tSdoifJGN
Q/QsH9bPgLR9Px7WT62B3efXZthNpiZqxkUwM6zQXruVn+U//M5xDrylnKq1t1/JH8bKMM6dcd7o
dvTb5jauS4zgw22B93guzMH4Xhi6OJ2tR980rfaVwyVVPcp6i29SBiPWdpEKaNmZBI6OKgaqicgk
uukLqlrFZZSd9h3yBaA3AiJbtcr1AJa52m5exGjHfzf8phY+dUuQjWrvDVawlP+6q3ROZ/R6+pi7
oUrrJmvqpL0I8a7uDmJhglbh23cyU7dMatAdfgU5DSOyI7tamcLZchN+4aj9oBkezRezN4W+I5zg
5e2FpqshXgGYnpNP4LX8ytTXnO7W8lZP3ZQey2I0RLpLik1IPgslMRPVQL0kTU2Rex81Mz6olaUr
1qCfO+DdY1tCwCxtqeCkFIyv38WmomAgMHhuVcXHPLZ7zYRqPd8+BcVT752iGpTQNVQHQfBBjQRK
M19xumr3WmGPiiNuwj+RH+40H5hmw+8XqXjuMyiCClph/Iui2lRkv903tV53oJtv68v7x/EToBnO
aDbQszxxxidUilF6nsrPyO5zoCLxQVE1/chN/Dd+kwOo6Olpa2+Jsf2drF9EG5yIuNqfIeIA0NWA
lPU/P+g6M3EGHh/DudMOaRJ0/Ep4loKVkPGWbVWlaa8OeBaqm4SQP6HSHqS36LfKrRXdyarmorWv
UVQtbZ37k4aygDB1NINDA/HQ7YyJeZh4yNo1Fyp3o1GP5YcU6e8k8g96OJKFcz13JYCEFKzyKB0h
ncuWgMWoCrNWmXC7YrJLh0st11ZBJEtFZlp5j8Rj2hl1uZSbnHtJ3JhljkcplqQSJriwfgTXTHGS
SiN5jrf+i2JR4NZEmzcFg9sQi0eajdvU4KQp18G/LYbAU6CcMyWYJ3zNnTwIVcNC4sB9eRHINjR0
zREi32pehmeQ3PUiAAo2AsSjVCy8XidfyfgGVNMEiN8APwSxV2aF0yFKpYrgHcPJh1zwjVpYwgzd
oSZ/RnZlgplfLiiRk+q95lLyqwJLCZaSTghWne/E3LYw8wLPX/rZrXz6+vjUzGQNMKdXlpnkhFJE
gp4GGByCGKfagI4aJ/mrM/78Ab4By8mbFS4p39LxYwmHcVcfZYfNvDkEyc/GNggAjj1I2w59nPAp
/jaATwEeXnhHbxYoKZ1hic/zDjDI2mWCZKp6la9xmO7argDVCEzF5AEZjPcyUPBiioDEM3Inc2NL
B/BFWCic3tUZGPNsTKCnnt/loBNGCrLYc0/qk37u39Qn9dCv2k/9FByW0nb/wyojhQu4NRpFWBRy
5Qud4vc4OV5vpK/xuXgOnHGtm/mfAIMPjBSaEb/Ey3NtE99ILe9Jsx/vs5lE5bTP/vsFzFITEYiC
VMJSF6KtJqa3guBYuo7B/BkZnmB4R1LahP5dsDp3naFJBbXTqdsOrGy3zlnjiJeJNZ5B/J9+o6Cf
Fcr3H8SWRCf0N2jvJid+2GsILp+l5NLWQMQKZhMvrPfkH+79x38/gnmL0VpOSKBg8rWkpXbAw1fT
UMzNTineHo931lNN6syIFTRwVDOWdL/XhbyQ0V4xfgn5gVSN+djAtEp3Q7kywLhCXSxakDaR5tLv
uXd5LSMQ2o0vysKEzd5yPyrT/xkH4w75scpUkfLNJf4W/3Dv8Zf+ou2l5/KY5QsDmt+XVyNi/N84
ZMUYijA1tobwAQnB9JAEZgm48I7s+4MO3rtfj+eQn/5KdhLBNIQyGNTDkallvI9KQFYD/s3mUoDi
9xdwS7/SrSyDcbN/heBOvVMv6ZufQSVvIeMxe8tcGWal4qSacHhW6OgEQRBe7ZWV/q7vICiEkOA7
dcLTkmL4nNuZUli4NPEuwqZk1jHK0IWaCYj4mvKAoDpQqpUcvVTSS1WO66a3c1SWIKORALQ6GD1Z
S5JZZaIBzd4231apZ2Zxts4zJ1+iJpqbipsvY5a9pZXIewOCDilaC+VORvdJdwqEX1kMZaAnj3PK
X81h3CbR5+PFv3NIPPrmAEKeaDrwVmUbkSstoE2L55SLfjQdQH/FxCV4bodT6VU2Tz109C/hxu/z
tcBUToTDWAENzF0sV0fo1xIK50XtBtzRH1xP56xeOmYNEDvVdngLwIOn7PPWEUH8rFvRsCLt1+NR
32fB8AmABaDzbWIPA9jr1g/nhRYEod7Ubqui7djgwCVJPhKhsYOcOLzMmYqKWOspHDZJuVEDq0xP
Avc9DgNat8qjDlWZvz4H1l2z5RYW5M6jTV+GDqSJAgaXEFuVHuWmrdA3WrtiHVidtC+576a+0OG9
UfS1iOvy8Uzc3QWTOQWk23jB4xnwc2Ku4vImTzmwg9DaVfwYUgg7HYwwSr2EO5uutRsPw1gRmOmW
tTQZlL52afqtNp3RNGCA70qrJsggkXMcO5GwzrzULNt1Nr5ABWDBrc4v+NU4py+8GidpA1n20f7s
tqUZBdlK5Ro7KjNIUg2beswtPjSluDBGlCjjX7/6ci/FH03zAkoZ2wssL99Kam3o0Qm9Z7yfrf8X
i4BkLDYkAXMu+/7KhYyESjRCAQMQhNZf915tJt3m3xtBsgtNXwDLQ/iZiaRbTQurRvVqt9O4z7oO
q3WsjskKNfUlaof7LCeWG4IiCNenwwUI9e1k12IbgFiNb9yONB9K6Nl+fxhDoJSlleDXJtgkps4j
cZ2lVi2eu/Ys9lu5XYenchd56J5Km/2YPAeCAwqk4CM0I5uiHzb1jl25ybtVrhoUvB+lWZZLiI3Z
fTI9zSYAKLQVWAqVvIfi8qirjRtz/A6cTzZHO2MIhnOI5hYpl8xUO3H19ySgGtR4mqqfiMONOjzR
EMhiiATFiSO8t4hPmsJKJGJB53hhL98/ETC9OrQFVTT5oBLzk8C62svSMERlKtPGLakF8ZIYN9Ie
XeSe3VVG+az+BYRzsB5vnplr4sYk4y8bPvJlpYJJ6MamhxZ4I64/i4PbIVDJftPFfsFpM7IOY0ID
oz6NUqvE1rpCOEhknPzWbb+bBs3xiqGfU+88nGhfGXinrkN5oSFtxhGCPQFiKmgnmdowmXigF4FS
zWTau8jmjFZaUPSL+EIMxUt1Sb52emUwg5u8O3LoaD1GlwHzKia5XgX8MPYuMFdWIUDQSvfNvFy3
/gKn3uyYrgxNf361UfhO8KuiIb3bNSs1KYwm2rbDEuvR3RsfD4jr0TBvKq2uccfWGA2N3/zos/Be
H2+9+zwaY4DZe4PHK2Hkw4DMG7y67lozGBy0RaDsCW7c8al77Rbe+/cLBB6DyYMRAZVxDO523iSh
TWLVC3o3z8N8FchFvGsoGSxtHHIg04Ulnv/7Ox/lDTTQIGGH3l+o697aGz05AiSj6l0/VNfNMZF8
w/NqOx1aa4yx4f1oqQv8ftEAYAA2Q4BZpO/YHuxOAk0VinG9m2g60qYhWr7jTF2ych9ZgAnhJ7CA
7DqcFnsRDAnYIrVQxkR2pbqpklRzgGMQTEqK2GqrtFj3HBevkwqxRT1k353WDnbYq53hQ4DDBouT
b6DFpHMA0fNtLe6TlehXS0nmaXpvzyO+EnKj4pTJ09Ccfzv9YSeHegnSWlcvqKHroUmAOuSpZmnU
ifQlFoC5qb+2xix2reu1LAx493Zlbvm1vJbqbAE4OjcgQUDrKRrbJ1UBZv9CYVRqqRQPrgiwl/cS
ythGB0V8Jfz58dkU7h928M44KBK6+fF2YVVT48QLZSltBzcocidIPkjlQMHdiBqzP1Yn1Ud7g/YW
aNSCyhCO7UcYnVN/Fek7MB0U6D3u/si/slA1tImTo194St+7P/Bw/FTTZWTCUUa4XVcKlXB9KOng
lrG/D2VAQfRyMMogW2Jtn1tSoOE1BJZIyeII3xpS8lYVKNcM7qg1T75UrYU0eHk807Mm0D+JaUY9
AYZuTagc6FAlirEEfICQJePBPVySRbHt6SHOHoUJC4tLaWqEZaFhQ67wZaXIg5t7kBLx4BdWvso3
ViXnjRm02vAmh3W3zrigMtNhqG2Ir6bbpqpqM20iwXo86LkFRHwGDXtE7DiYTNiQJDQvqogfXLlW
jzI2TtKmR9AbrR6bmXH3kyAvr4CNC5VtFtKVJCr2hkIGN6TBOQMrRjxmdlX9HpbYxubOpQI1JVwu
UxGdfeePcq0IpRiPbt1FX1WsWxl+MlAnsoRRv5RNvVSeuX+2Iaa/MsicgKYRfFGjPgy2zYrykckX
f6TskhAAtw1B+yN29uOpnHmbwiKqT+BUAeoeTv92n44geExTAJXcNNryrWgJ/NZTEjCaNYaPsNqX
/g6t5Ayjf1RJtKkzfyGUmjsnaEYEpeKUOcI7+dY+jfhSBJfl6AJDOZqV6BcrUPwuiRHcJ+xxsanA
m8Hx6SoiKuY4DlXApWWoInmhxmu+sLrBqkJDaCwvVYzoWVRXaFoGC9eq4PRV0ZaWOAo7MPvUKM2G
8QdV1lFabqtGfF6Y//uHMz4MfTmg8gQfOk7y7fhToW6qTMaH9dxRAYxFEM2As4XyyL+IhRPKH3Qp
xzt3SDERABQBmo3OJyauFCSUymNJHHF6fJvzRAeYik2WLEUgc4d06sgFiaYI/ny26CVAl7VPyDi6
fd8laC6PwF6hlZWhBCBQosHfx/M48yLD4xtcTshQYSOz4npNUMR63/jE5fOGrPIwftESTjaJLzb7
NIvSVVrxqt1J/VLjysyJhWEwiEIyGdlY9i0CuLMmDXUAw8/CtrrQlUDNMds233z76/EQZ9btxhLz
DklJKvJFhCHqabYpZVB+gFoyGNTTYzNzA0KxYyJCm/opWYcgpcmoN1k+uNohMXFGytdzLptiYObE
eGxpbs2uLTG3xZCB+MbLYamKHV35AozQrIgbo3+baJe6cx5bmxsXUEPY9ACe3zOr+UFBaKRXg6uS
xFYDH0As3hI1a9CgaE3OWYECqXd5bHNuhAhKJigmKHHuuqYgGw9K3lTACNGRILkDWrrBHJeBoNLp
ogWw3pItJmGW+JrmJTruXmKSpxw4ftBUCLt8wcqcI0WrALDUAgGVAjiCbv2V1ORqqpXS4A46AIht
fsxpZsl95HiRsomTfcTZFRAo9CSHdJWNzSuHjIP3V1eeiAyqe7NyB+1vO/55PNEzzubmq6Y/vwqc
e46nHBfiGdT76HjWuo0QgRgH/GAxiIMfm5qd56sJYI6hp+EQQstzcH1BSow6Q9VH8CEciUgEOzei
WOIlRdyZZwhKrhCvR3s8nAz73hkyP46SMYTHbojr+avCI7YebLrkE7rhj0c352QmokWIWeBmQG/s
7UR6/Bh3lZiPLsB17Zp62uBwEkLBSBzLzWNTM2UFwGcxpkl5dXKfzI7NBwV+cyxGN06eK+E1jb8S
9U9z1CIrHJ+a6jXh3rJi16QWMJVgsotWj+3PDRUPDyAV0R8LXAZzDxKNq2mQDJhVqY9XaVb/gVqq
b4811AseW5pzPT/aYbgiNNyHzO4UQN2nDzxuXNqb6Vl8zoejuBuFEAQHjh8sbdDZcU1KZf+xxmzQ
qh8Ln8uV0ZVL1B47gIS10C5bfyFmvYfdTdkIXOxoqUBEiQ6O263SDHig+xI3ulJnQd2dIN1euLr+
K6sKI60B9CrsSF53XGXS6G9VWx6yI/HJE40o3pb1phQiA9z/SWEK45PcX8JCM2KqHpRsISiZO7DI
vgKRhtZVdIAw6+z1pdRrsje6QGwTQ6zEUwvqebOLK97Ug7CzapBhm7nW/C+yROgxQMYGeVGoprBp
33Koi1oFd56rvkPtQBJqS/MBEd+kZW+lb4+32Myi45WFkjfeksCis72DMTqdBgR/xA1AJGjzQcob
RZOHdtUmxfqxqZ9sBBNzoswFdW4ERUi6KdOEXznbKNIpVVTKu5rqX5SEpFbu4eWc9LxgjkMFMUFw
jVt9xaGRf1TAUCmPvNNWJF37cGTnKuwziGCHlTG2SrzT8Pp11K6jjhiGvlElenuIBCmztISvIOCQ
a3ZWtZCSGhWPfxe7vrWRbRZtYCHSUzKQ4NwHvgbF2S63EvR7LXipmZsF3BZTQIuUEwpvzC4v2qaM
gjYT3bzdp011SIeTVqNkoGkL23TOHV5bYv1RGoR5OXaJ6KaqA/wCAKQjXkKVHWT5mg+f1ATMYFCK
iwMjl3wn+hi8XZsNhtpzvx4vsIT1Y9Z3YqFFTEig7I160O36tqj9VbqODyF8ZtUSEuxLgLh73BaO
xbWJaTtfbaGGS8dez2LRjeWdkj+pFRoM8JagrbBS+31fP6lAAiKpmgz7RhlMAexEkS0C9ROd/zdj
RTiEGx2XHttTxcd1XDdKKboy4fYi15nQGl8K8aYQ+n4+/2uD2UJR1RK+aQrRHcxMtBJllZp5Yqqr
ahtXdulZyfv/aUzsRhI6tFclKcYUIvUuA5kFCPZjC/f4GmCD0JKCIwG6HrSiMUMS+6oYtYyT3Lrf
9Mp3Lb01hjR8tZB++VMKNuc8tnfv3WAOLWMov0xehzAXaN0IYxWAoM/FznTC7Nina5LUC0butz0U
XQnUrRS4SBRemacP5O1qJQaLp0sDtK4PWQNWblSVFo75NDO3mwHUA3CeUy0JPylMvoWrU9XPOUV2
G0cpQSM/7jmTC91Kfn/hoyV85My8oa0SPSDowEa2U2WeAknc+XUc+rKrlOm+BHSMszKx+9eoWqjV
qUgeTULYuOXY/Vb1KqGiWmNIXlE5EKmuoJvRgAUWskD7rA9CW5FGzSljyq9poYLqrVWDJ1Vs8lUp
+PmaynG0sJbTwNhZRtcdEkq49HElMldUNUZgJuoK2a1tTX3niFFKfyjgZtzq8cacNt6tHfTXYWco
yKGBSu+ORaoZFVCS17w7BpZMRCP/o/SOPCy1ONyvowSEOGKuSX8AvTXMcIKJ/mhIFR4RZJmsQKcG
CclK1G3k06r14xHNBHiTrelci6gDAmqDIV+5Zh1XKJFrmXf58S2s9Texj2wBpfWYWLS2OzU0W7U2
0LLYaCNgV6tQEdaxZOT5JuQA0LpUkhUDf9P9ffxdd+wWKHyhjRcbeZppPKMZH1AqoH0PUbtyKUi0
GjCBtvRUlO91OX52DW+WyFkmHchqfWKK0THKQxT+jlX5lhN6KYEUUTLhrzhqC4Hn/XEGHkrCRMEb
ItPPOg2+o7QC0aHg8txWTXODDjnkrUytCpx8fO05oxgWvPvMO2EyCWvTppuu0dsF6qmf8RH+xE3P
Q5cCrO9ZUZ5Ehk9ik2vwbiCRZnRPpW4osXgMqE3kyPQ6deNX7cIx+0kG3e5/0BqBH3hq+gI3Mbv/
tTKPOzoEkksrT7cFNU6d0uP7dTeUtZtLBTGKnPOAFpM6w9NyZc0BsY0+VNp9L2yPyTvffQmOOz/p
tQG4ygSTcVWnis+FkqvyvSEHtsr9atCBXWuRwYNBOHlqTLIrIUSs2o8t3+8ATMGVYea1RJpYFWsJ
UxDrBTglhxwdLykiWTPVt1x8qoOFuGsmYw9eZlQ9BHmS7CZsKtvTOB4gqEpxg30eXNqBggB8xbkR
UpAcNbImM2Rq1LrokGIBcjHjG2Aa7g6CD1NHM4uGjsXU4/yuVVxRDY0wFQ1d+qAeQCxwDiSAinEC
mkmnKmyxNvw/cBN5ZRdQSvWK9SAdwmjj+4mta/3Cd917++mz4OzBnALBNxafIWhhk0USVVxOFtZi
vSl8UGKPvJXlsuP9exAsL4s85CjQii9hq7G8tl3AS1SUB9Vt0QJb7ivwpE7ZxGhwouh5AP73WNFD
Lm2CaNip/NJj8v7GkUXAbAgyJ1j/u/RsSzOUSPROdRvRpqC5VLznDgp07XPS/U3Ks/ragy4766PV
OPWBvQG5NfQL7fPTbcMctZtPYB5KBH3YVR9S1VUKk+ccIX4F9hTJ04PW7CJwhD8+X/d33+2AmYMt
avyYcdyough/FZMWkGxSiwFYEi1fCtjvQb1YWhSI8A7EKxOJW+ZxRrNmDJpUUt0+QFNl8Rqg9Kbs
+BFYbilvNshORABeqFbiHeL29Hicswt7ZZuZVWj7RGCnFVVXV1dhccq9sw8V+AXn8XNCmbUDskPE
MQFpIjq7p9m+ut0BYZCzOhGjs8QR7JAy8aTQ8lWvAw9CVkelpUc8CslNKQLTETbg6z2UNd+/hYVf
lEaETmhv3ZM6/F1CsOaN03WoyqDIkj1FaQ82hy4foFWk43/2rYwk6MvowiDz1k0cEc0sxmTUIJYB
LK/V+VT9QmtyWJhg681TM+z56kWTafouBQP3Ox+nbABOwaiuIjHF7S7TUVW2IAzhWkeSCqQJ+RCY
QJPLpOkvheC8SeMm+d2MNbSJwPgBslLRg0xSUgGIpARx/0ZJ61ErC5UObZoin5pZJKJbJ29KNTNj
Jc3fI7VvEZHJOXdKQecFjjAUSGVzgI6gduorvN2/QFEuYhPQHhkMIMCHzyqldWb0qSdnTyN83Vtb
twlI5NG2sY/5JCnNovJSC8xjFPSCrZb0oMhquP1IRB/iUciw1ZaCuYktKo/0U1GCOjXrtEPxpRWE
XF9xoyz5v1O9gMchrZyXTphL4Ncc0rwTX4ZaSvaDB4TaQq6fOedA/2CTAFgFR/NDfMnsyCRRkv+o
aKrfqdCZWtKZ46vag40V+T5UwM1/dQL+Y28SuZicK6ze7s2h7pGDE1TI/cYvYO6AO91qAIy2mvvY
DuNR/rEDD4bkJVAEoMa7teOHtedrgw61Uuk74DQLHSlGI3AL74JZK2g0BN816lhEZt4FvhTTpmuy
eJ/XIABsv3xolfvj1+OhMDffP0O5MjJ9xNVxHsq0LNsRKqfYQ+ZQfpMc6linEXyStFoIXKfvvfIc
d6Ym/3VlikP9vK97jAeVIUvbt5CdeDwW5iF1Z4BZlgyRakuiPN4rVHzjA2KkSmv3lbQBEtIMiLTR
vN4OI2iFPrbLON47u9MxuBqY1+d672cYmF97fxs1NuSw/zuCKAHnc4kAnU18/WNsEtUApAQkx+we
r0CwqPoajHWNLQUu6U2inLLU0bpj5v/WwJGrjQdVDYxCOfjk3Uc3bs5BkyD5l9WPuw9hrjq50AUq
UXxIEQJlIrwISmwU4+rx1M7umYlZVVFlYJR+4IZXU6vHRU79DtuT931LTQMjSJSFXTO7elcmmNUb
oECicB12jV8HT0BCWWpVO4Eq/U0hVPd4NLMn+srUtIGvRuOVuUS7aTRh/Q2hd6MIvhajiXkbSA8B
/oYiPIujlguJp4Q28b4imalxX5UGKv4lTvYlI8zaJ3qTFi3O214bXc6LoTN26AZ1YbZmXRPwNv9/
JMztQYE2k9DwHe+FFG2iIPTnLnwO9nkwO+X+r//Nyvwwe6LYDm2s25URSDf4EKDDrPEIRqqXQpWM
aqkZbXbWEF5AiRDYU+SVbo2g+5R2QQGpL7X2EGfJtFtrfe45DaAnC5t6ydT051c7jeYJz3s55s7L
XrM2tWjpDvFSnXD2cIK9G9hEaN5Bxu/WyDARAXgijfd1pb7QUfviam9hD7C5in+8jP5DC8qjX+an
8eRqIKkaKFIKGpU9sp4tWNG6J15Kd1maWH7TOmHanBocU6GLDlwRm2VnK5kf2nUYWLHo76niLeQq
Zyf26nuYNRT4uPMCpZ/GDA0UClaOryJ+fbwZZzzSJJWFvAiQ2kgMMfdYlXUYZ4t9krUt3spatFKE
IreCRB0MSpY6s9mYZZriG3OMAywEMOf6PZYRLRAgqYC7oJ/8SF40Qt+yCmILySZWN1wtoi89tbMi
s8IldoeZhyJiJSCd0OMCJeM7yabek5Rs6PDUiaDqXkNOhmsB5RntQIhPUe8G/b+/V24MMssYKwEZ
9GqM9w1QIUZfQgwU+uHagpUZD3ZjhTkgNaIOKZMwrCH/RrRRoM9wRRXfKGL78Y5hUzr/rOHVBDL+
C++MNmpyrOHQngPFLUJqteIBfALyKcZZkXLDqw4NBKrapej6fzCNygoKuROOTbz1AhJJNBID5bgP
lecYt7NfOMjtEKgx86GtyYMp5wjsh3OvCE94AS68vWbOI6YYHRsCQm5dZHOZyFOQIQO55X7sUitu
EN2BBSY5P57emYclcu+qjLqOCp55luRdKxLwoWhttA+/AfasXE/aJdDsS8Y9EpZ4ZX49Nsdynfyz
mv+1JzFxTFnnfkUgl7wPUodmm2AfrwMki6yWHkkVG0mAmu1HLVyGLIFwoe1LX1X9l5ePXmJmMkTc
jaK3+SO34vmFgG7xy5iLH3JvfBPLmAkF5XTBEH95K1xl4TrY68/FxUe8udJcPrA50GSWJhqQkEgl
5DQ1eq5BrfFL3zyeqpkraOITR+FkSiHf9e30atQglTVE+0L67pWPXFtYitkTLOEfSP0AhM9iULmo
xeYLSLSXen4X0NewM4TA8uVvTRcWMitsfeKfVUetSYWkATJRLKllIfh8I4RytOd5I+beaGrx0qvQ
gLwJeDgxvQgij/5CdY+0FYgbnKw/BrJTVq3F4fmvKB/9Qj5p/oMQ3YJ2BqUC8P3cnuwQHxr0Oj6o
JVu9A1OXFT8Bnu/4wkebnZNk9/9Iu47lOHJl+0UVUd5sy7RviqREieKmgjIsjzIo//XvgHPfnW4Q
0QjpxixmoQhmAwUkgMxjWsfzRzckzTYzn/SwGV5Wc5eik+CBFvkXH5q51uFLwDuLtxN0QAxal2zN
T8yz07K+e5nk0BXu8YsA3Cm4go0PvDFWUky/gvWwndp5b7gHq/3Zme732fgK8VTJmIS56yIk+0kX
dxstxzpoRoQk5ZOZHZIcBbPSCG9PHN9p/2dZMRdqeFeBf88X7JAzay2vXERp8joq0XCMCtihbHQ1
xVnr9f0G/pwQTlXnIsxMJd6OWjZKDkLh5KKdCr4FiuwfetaVPbVTmipIoM2r8Q2rKMK7lagF0PFr
4DqS8ozwNoF9hPqkDfdVHoI4qkacVDDWPC2m9QnZKpxRUqTTzhrJobifVdgT355jYRa6CMhtlFit
086YUQ8a+3Oy4gEBC9/bEYQTCB1G1iO3XShtXy+VIms0q3CzAgiTAsK9r9UQaDQgP+wiikkTKJbs
bi8OyOzLUUyzsdOvA+YNNFYAp8hPjpUij5unfF4jMy+jpIJHrxWaapSaMhFkvhv4z1rF8wgYDQzU
5OEGbQ+kVJ6kxSntpxISDODow9DaDge9jLfVMHs+TJ7WUCmBfbE86GY4S/e4eEkmWa+inakBwApw
JwjtH+wcDeL1WTHgd1Q+U4QK9G+3PycPfXwf6GUA9gMutn5iKJM2g2QABRQjrF6TaNpqz9XO2aQ/
e9XffqmDfI2Wk7VNHwGdh4hxVNzlezSh6SeZQqkwQVz+Fu7uCDQ7LfMUv4XZEG+1Wo004220pk3V
PXTDixaf0lKSbIWXxsuY7Ny9GP+8jgqJNUzweSn95vm8duGyRiQLJ7znkBbgvvaHLMz/TLnNnt6o
JQGfcB1yir3enNUSNYvC8dP2Tbe/3/6ovKjWhwjcJq07xbALNpHgK2/m/RD2RaCdjGyTHbIdVF13
NPYzubiKKPsA1PCfgQHndD2wflGHzqUFCnGjn5vkVZ+i+agO43dSj/u5Zyr5yfw1IU8JtBxXFfpq
tiThij8n43sYDECKh/r1TzDR4ckrlDFOdt/8LkbS+M6ibcq8Bp5g/lQ65TaBACr6u0qyo4l+0Im+
k0w+u3ly1WXgoUDmhz0pKiy8vtiSl3OTUNT+FS39Cr4OHEqQG1clqAAv0TtwGnS09UkXDLmymc2/
yZeX4bnVVY4qJsDFEWDBP9SMm6C1oEf/S0vNQDUCtQsN5w8xPf8st4sRc8tNy3OrnRt2qA6vYNQC
Q1vgFJdprYsOAgaae++NQ9iDy1QZ6Wt10WIArdfS79UR0OCom56N5EWtT5XVbgyzk9RYhBkJ8AA4
iEGQA9datuIvskNReIWVUhUZCQgAajz3M5T/8uesisOVwBy+O8cT1GPHSVJtEu0kkAlMCD64oIbz
cZ101NvFcVAKLmzfnXGrlT1XWS7lV6nJ9F7gIsR6VNxGGSdtoYWCJNR4Z0OB9Ez2dZhbf07ebm8H
lj9vxeHeaVWq96mSoDhPzDks+zgLjBJ6b5Y+4FjBCYv3RDFJ7iiia9fl2PTrr9avTae6DWqoa7Fx
26/zL7d+GUKdaciOMvUs0ZfC9QBNdlCwUTbi5jHpKgNkrA6ptn5T4ta3rT8T0njfXHj34D+mXq7y
bpLeDPS5s6KMvn7O6VmZIQHfy4AgPBrmnyAeqCMukia4clzSyFWSJF6J4kWf9fouA1cmXLK6D8FI
VgKqGNpumRLo3JLMC4yxHEJnAlCts1oLVN6ueSnHAqAhN6yTOA5SZ2K3paWL5rpzg5gqVeCViSHZ
I6KrES5FuBPiVzOtluuvXAxGmmeqgqtRPwcF3buub4+2ZCkJg4DPisYP9giYptdBFM9Cd7poyxNU
kJsKT90Xs7+/vUNEK4gJubI6K6MOczskG2LTBXmjPIEk4GvjG6ll2FnRfsArHpkEpGQsUf6OQ2lj
pioGgVpRoODtUUHNmdpnpOtBR69skqRN4aRdxONWExy0vNlFSeiU6A9dZW7GegqktWnRoHDzx9JF
WwYgSm7jpdZoEd2hoOnptr8USCnaGlnqHHkQghjqHNoWMn8c0Ze6DMl9KWtUaA3b2fLUJK+oU4eq
+6cSjO8b8TIEt6g9tbT6Lp7K09CC7gTZIz3I1HQ6em2bbAledtDd79dtozr1QckaFF8MLJcqLbWH
tvdUme2QbMTce7JcS2VwLIw4xWuvcAHxkCEYRKc6ZKqgtADcKUBv3KluuRM4eXVfnvr6AcdPHGr5
GQp8JzCeY4m0jmhZ4koIXX9w1CG0xT0vehus0mpsypM1HnXAXAewSpWn25tZdKxCwMJB7wAafx+8
m4vU6rpYY9+v9oKRTMAZ7QfNC6V7TDhvOHSYIyaaFXz2GzqjWUYCuAy2SLDO69ZUX3LrJSXWIU6h
FLQ4USpl/wmv1zgmANnDvQHuPWy9XNyHIB+kKI3mlCedAr8zWQ81mQCVNA+18WUa18hYvlVOETg5
+qTpFMYe1KhvT7DoPgFEN/AueD4Bq8olZBxDI5idMRt3CjAbtiH8J0ge9LN7WBwSKfQPSXdsSzI5
JogJQQsegHUum63mVNf6XKEjq6zAZh8dSC6Yn5a1COzyBaoGfzw+piHBFNTxbcF/u57hmAxtOpX4
rql+0otvZP7ZvTb13Spr7QnmEfZOAESB8chw6NyoClI4aAPbwOWRoxmDxGZ9Wih9sobVh1jn6+1B
icopTN0Eco7veFve2rjwMtcZWTTqVLq/jpCtaCg0ToouhwhJ4X0pvWo8TKXTBzWoa4GamvBZLrs/
JDm8f0tsT+iSMJm1D9+ybbRO1YaqOildG4zNz3UIXdxGB5mIuWB32tA+Qq/mnW5nc6u0h5c0meem
OnUmipwTLNLdfbs3vAAATNP8TQrZdV74Of8NyL97p5qSNtVYwDbM6ggd9vWb2h80maWWqBRvY9Ug
xWkOa5FyZyD2OhyAY8wgzXcA6Ovwjo7NsE8DV/fLxwSlhm/rdn6zM98KdjCIlfUCBAn2Kj53QDZ5
Vs0Z3IpO8IPxDfWz0mSh5kHWM18lmUZwwUCBE5dutEDACXqfiYtcZyTa5JARwMc6jhQ13xS5Djy6
nW6m2tsRyCCiZq3LNgo7ULnnko1DEAwRXNXAQ+ASLExXwQCN++rkaFN+N1P1uxbbAE94cer5U1k3
gduAmRCXrnU3JGuz1d2ZPM0FSQF3ndYINkN4fN/evYJzE2Y4gKUzsgr6i9wnN6eY6G5cVCeSjBWE
ZcohyFIkJGfUZXAe0TLGJfU9+QHKwaOsugKaS2nulSdn/W13y2FUIQWNx9x2VGTAFBF+DWcIyPrg
WeBSwEsRNJqRaWNGqpPWddPdmDpxFIMpCOxhmkSWrmXQtgRjNwMiIFi0CZgPnBLRPA1NVE4djbSJ
jIBCqNNxXsm8UWlbSyZeOBuMXOcB4cx8VK/Pgt4glbosXYXua11vi7oxthZJvU1R2yWoyGZ2b8Yx
2d/+2qINBqAnA/aB6P2h5EH7zFh7oDFPqzPcJY5xvyzPHaw7fRU6qLdDCW6XzEUCFrjGO1GLu/tp
JXDRAKpXp6Y7WPZDWcu2sGAsDnQUGafpXbmM/fvFFga/wO3XBJ+4sR7H7FGJ/UkDv8rc3R6H4Du9
UxOhW8aa8jwSss8SFFK0Bd8pxXnq3pWgk1kgTC06DGPmn7eDCSYN6rC41TH3RHB9ud2okcpL7FTD
biSf8v5cEZmWjSiAgXzHJDPQa+URaDMlMM/MMRoKqeqoMDSwgGjvbG8PQ/RpwE9lMlF486LLcv1p
ChuC6GOMKC9A0nkVdCb90gxvxxB9l8sY3Oe3SZMl7cxGArQQU1eOKhJQ4AD+0N6WXSsY2fa/g+E2
6oJlDP10BBrQMjDmNdDmJxQwJdtFNhzuyqbScaniGlGUYTs3hw7+De5+rYOs/jMS0ofhcLeXWLdb
ZTIRaFq2KziIb83LtIS2bHcKFxqgLCAoazbKEuzfL3YniHXQICdudfJMdOo7PBIjdNFkGrGihcak
1g1I/AC1x/O7KcgcNdr19Uml8asX38epAysqdwe5DsmSFpyTgOWgmopnAmgpvPF7b3SZ0a4mvk/T
OsfOpNR3UrPaZWZiRLdXtmBQQCAgBEP9oy7Fvcvbzp1TonjVyVXKcGmfmurNoDn0SiWvEdGDD81e
HYa28HNiZnjX38iqSOMUjV6dWN3xUTG/DvaPbj0RS/Un5egGqxFM8LjvJTtXVHgHPdhA8gYlFWPk
slw6x+x2YVQnte5hwgbrsPHRI9NxgpSCPSfn2upQwTo6sCD885kFvhvgdaQ/sKD16wEngxejhYVF
yV64vWn4Sf19nn1Vf/qLOPAttaD9CvUZ/v3VKJ09txq+YNLCam72a3oYujOR4fFEa/Kd1QsSCnIU
fzQlFNDsZsjIqdTf2unszS+aTFJaHAIYB/gpoBjBy/4NK+6rqlOR06y8EOclBS5sKh9uz5YgVbiw
icCBx6jpOJquv0pazW6a29AaxzAstBFp9Tef4yIAl8HrRp07G6L8p847A+G9roXfdmdpN0S0b1kH
C3sKIBSITlyPo0m0Bjythpxa7QzMruGEeKHFskQkioIaAvS1DOAGPhijEXUZO1vLyUkbj40Lw/Xi
x5g8Z/Xz7Y8iDIMyL2rwqCoDK3Y9GGXR4ZI5DOQE9PC2iigYYK3eB1JNf17KmZ1HUEb/b6D3ZHFx
UCxOUXRKPWKFDR6UF/sIATdlkT3g0kjHI3v3ZBNc2KwveRlmmzWxTy71DusMUYrfqvflj4cNOM/7
9Rg4JlzErocNBaBm6VN0zgh5Mcfvsf2o2PeZ9eeHyVUU7rBPmmGqNYJGdulNBy+yigUqVDKNVlGa
ZZ7OJqzY2arktSbBLNMzx0T3CoiLGt5i0xZz2apqEJew4YH1o+3rhsyzWpAwmDq0yzIfUFE6t27y
qtHaXAcYOVO3KaNiKvdaLzm4BGsTLGrwDXHNstE0YwnlYsmgXes4ZFhA8TKXcJySYKnrTQHCVQxF
h9vrgf1c7sl+FYoN9yKU1wGe3roItahnOx+PWdnjMrNHzQt8zt8pJbtEi26HZEvsVkg2+ouQsUFU
OvfA/rvzUwtu+BGK8j611lBbGsmlUzY6brWn3arqioNQjRXFX5e2vs/tIxleOvu+Lb7HXiOZTVGp
EFqM4FkwYyB4MHAHMDZF3C3Q7jutFEIAut8pqb80bbSaRrikqW9mMCMOdAcPhqp1/7xFcBWcu1dB
TKTS9AbfUidvkw7Nf+PBlhpMsBHwX+9yhNzadPrUSl2XjRD1szy0XxUtcOC1p/rQufRUf1F8Um5b
S2b1x/7urbjcQsUjOVkmgsFp0BcbmyFM7FYyfywr3QrBLcylX+NEjYGXoGkwbQFAtAMa0r2swS8b
Cbco4W4BnFiiFafpsJEpMIj/tv3+AoZ+Pd9gAIOS1rGHWUKNVj/JDg/RWYYV9t8/z1vh1NQetZh1
2sv98mRuq9/VwQvKz0CwfOqiQ60ES+Tte5jD3s4YklF53MUDjsy0mUxUEpW+o3c0gcVDrCnO/nYU
4XlyOTpu81YeLeG0gNEBJ+734eyXfh2YfhnJZO9FaYnhd5mFG2pxPPFZIWqvJYWFyugZDR/lmCqA
AIRo/6P6Ipk6WSjuJEabxoBqH0JNeu0b3hQkqRtqHcrO+jPt98XwSKCUc3siZTHZv18keEVdIGvf
ImaNXnY3bQBq87t8Qxd4VHnHQf3tKfvbEYUL5N8J/fBQ0FMFSdnEKLVt0W9B1L3990XlVsCgcdHA
Q8TVPsjTwaSBxiQGO8cxAu/02ByLgxI5P+ot9X8ard8/wvJuk4W3o4quGpdBuXl0yaQMo4OgXZhE
jzIHSNExDA0ZaExBxoQZfF1/JT3Dy1kxPYAN9e8aLCZVdWdXT3j8lLkEIyK6zlxG4tZg7KSalubA
ujhtWGez/6NFbjWrze3ZEq66i/Fws4UH1oijIWYH0xxMUxPM1nGlx6R40okG3hbDWciKWh/XHZPf
w/0e7zu8RS1uZERPMlexgH6hADxsNG2C/pIqWwaCSwWLgtqsCnOJj37Y9lK2s1GWJdpj8HMqlU0+
Bq1hbfVR82nycxnAgp2z4/g1tiT76uOXQ2SU0d+LqYCwc3OK+7U9uATYm1Hz/A2k5CHpFcrcoCVB
3uFdF+nCpk2G+zSQDaZ+niCuiacrNZ5iU4LrEXBgrwbDN//KOVPLVQewp2zVXZ0850ODx2URFYCV
dv03vX3SUDXx5hO8CqvtSBzgHzQIJimNhP4lXDWo6KEnr4Jr9YEHp3SGDQuf8mRXdwaaj9b6dHsr
SALwxDej8rqmLWvgOJzWj8lLLuN9Co5KzCUTB2EQT9YWv04ehWsMVedgLvXU3BXU2jT0nqjnkdzn
y+BD8aWcVT9ZcsnJ8vGGhrAMd46yO9OX4vbbYnnsBjIjbBnhCdb90iEPk1VRr7qhFLsonEV4GDDI
CNt+3K1jhgBPMc4sWOr4jnKPx7RkOB8TPIbDmi8gquFJ+W4SdLHy89jS0zVFhCK1cYNe/AE8yLqW
2QrKwrCBXoRBAQ0wTxamAsSKCSZQcl6s4a8Gw5CrLpw0UIK8jpJ34EcP8YoeUgW9sekBdEolkdT2
BSRr2DBiyUHqDfU6cGW5ICXanqYKefvqzqx8kB48imfjXT5sTf3FokaQxLDbWQrokySAqkv2lTCF
XIbnZhIae1oWV9hY7hLgjX5X2Z91WG666lkpNb8aQwVKe9Xw4uZW1OvtzqkhQ6Yw0UOppMfH45sZ
UqJijwoW9M946zOX1m5cmdiB5rbtfiZZBzr57xzMcvmkMzDi9bvoOhS36+aktJS8xajzjmzjdpMm
d0tWbOppCaosrOHboE0B+fnnOexyfFyGaWK7H5elKllh1jGf6lF2drM/8HFULlgOuP3gDOdG1XZq
raor0IGqii/oRG32mCRPibmzt/OTokh2hyhzGfAugr8OaGegP18v3HJVG2IuiJYlY7rRGqhvxIuy
IDAt9vbglP44gKAP853w9jxKAvPYGqcziOUmCFyxfscumcISFurW1io+p0CB3g7G1v+HOf13lHzK
dDu9ye0Cwabsl1ud40Xy90VXhYtZ5OHkeQkgKa3YfaR2fct8SqwEAsHE14jkMilONMzDhpX6mKr+
9fdyoF7jqDDMOS2oIk79W5X0d016pj9r5aDDytzY6kYcqVBNG42DLcPqCj8a3FGg44BKOKpG19EZ
aq8aBmRsA1zWZI9iivYIF9ignX7f/mDCLHIRiBvmmCtmU1hAfHbz79EM7FNOIjr4JSjo/1sgbrfl
1TIPa48R5d9TmOX4S5iBhCJ5pokOOoAxUDZFIxNavGx5Xhx0euvkjdFgNHP1Ahp7Rs8kfbs9DuEK
RNOSQepxAPEyDW6dzg2cZHDjjxS/CrRAdsURfpGLANwYRoBlillHgGavhbBzDOCqKLl/vtNjPmzT
ixjcUa2oTjnXBmLUB9t/Mv3iAKD24d6Lmt1vKLwHsQ/B1qgLfhG8boPADZ6NTRu9mTtF8kuEH+zi
h3DrXF3zMjcW/BDD2uf9nTpt1Pbz7Q/2/ka5NVhuiUP6qstpjRjdCY6x9Ngei9f0p/FGZ3+OIIu6
GQOr85tH5bO7a8NBIkfAWzpjLeLwvBgit/CZyGKlrQg/RM4G6z5Y/eoAUYIKIrVH01d8J6g3QMwl
fv61iTo/w8boQu1TttG25HX9qv+ofmiRttfxL7dnRphkAMFhMgCAMPBaAENVGPmgGEjWr0ZoAfJ4
0nb23sl2/1sYbgLsXE30pEWYojxU6dmY3jpIxZCd0f4CqvZvMsDFmLhjdp07d40ZsNyaEx/i1FC9
DCZD0p4RrlpY5cCmD0rT0DK5TjNm7JWKOyCIkz6BtufbylfayWyyBOAFLJyLKNy61SrQtnMdaHUH
3yYbwiHeGeZpsr6Pzgtar23vBpDFKwBbhYrn7U8mTHJwHQNhEQBrSA1cD9CAh2UGQzpcVrRh3iar
YfqL22mhVnUt8VvXkAGABZxfDBYteLyG389bLuuZbtLDB9zF29xcw6EFk8gvw2IILeM8NYOP22fQ
4bJvPRQJmjcFUBSmZOUId8PFL+ByogaRNAia4heowWR96+Cfm5NteQB4w8lll0Hx/P47Wm4BeXY6
4SURIyWt0ChJf8/FZyWGBkj+9fZ3FF1xIfShMVEfhgfhd4NjAdvX59XJek5hAO+E1PlGsuXeSj7p
cAfXW5k/hICQD8lvnIqsTAXZf95VYdYt6CSVKQAoXmce6ARR197o8yiDrwzkxIoK+lD2usETP9sP
S51GIO8pO6+nw6epaIyAmQUcpj5WvtRe/EqcakC7HBVrCyY+AQGv1CcQdojGagC/iAzuoUg7Exil
2Tu7WuYdAWNN9rcnUfSxIPgPuSKAmmGUxVG1SrhEUEBIy5Pi0g2qsfDzyYJeLaLO/XMlE8weLIre
OT545erX+w52ylNhQ+31ZOFw0rsoIa2vqJvb4xHWbhgykrF8oBXPi2AwUmBMUySW+efwAm59vUWD
csYNE5qyVJIqhZP3byxeV6ruczMrdOwqFOZJe7Dqg6XtVUtW2hO9UKErhDsZ3nMgrXMLXTVX20kY
rn5N9DhYpyUJG3f8bpI1C7x6es2LodxoXRmYZgVBynGJJHPKMiJ/ybj4AR/G2Yw9eCFAmTchyjjg
v3zRA+/b+CMZfWUKx7+p6EDaCLahMLUCToBLVjqM/+oEZtunqtwBgbpsLE82IuGUAkMNPRbQatEW
u16LmWk3tJ0U5KguhKLbCv+3TWmeU+PB/VYQf/x+ewZF114G2f7/cNxpl89lBjw3UiKa9L+68kmL
x22iN5Fd5WHfSy5lbDl8+FpY+ei82fBX4kUOZpgAdR48EiADA4/QjfKzpPNd7u4tN/8ElOq3GXr1
fzE8ZkyB9ckgw1wSWWKnHWk6Vqei6sOkPdoD6GWggKD7lxaSk4x9/A+jA+AIVCPIc3yQFu+GQl+0
Ahj4uu02rdJEau0d6kZ2Zgu/2EUYboE4K6pSVT6wMGAI1el2hM4JkEWhHq+HDIbekheksA3CEEuM
NOiwltX1ilTTGFqfDlhCev117nc5BCw70u1MOE1aatCReovmVdo+99SUhBbdDS4j89utTNFCtevq
NCYhxMRDOK1ZybztqXLAhwm86eH2ahF9Qeix6egO40IEs5nrkWqlkuutCeqERh+InQUkO8OTTLJM
RN/vMgg3nfYMXwUnxjIpnV1aa36e1+E0BF6xHSoZpk84IByf8G0DcxXQPm5AdlebQ2oB8WtXZjBq
CwlWBfKXsNWQDUsYCkZLjOOJEfDyb85KNWcYJyxLY7SPubYuYa26ex2AfcmeZguc32egMTAGIl4C
aNReD6o2FntdmhgoX7eBa9ocDulXFRJkhcz9XDQkLHqMBWsBWYtbDg0pYSAPlfzTUhxqCOrChPxv
hnIRgVsL/UB6dzEAlE7puS6iER718Z7IqveibXQ5DjbOi/JMXqgjpCExjszaKCtU9sdH1fTbJzcm
kTuMX25vIuHnuRgT+/eLaCkU4QeHAdrxFJyjNTNAlBycYG6cdGM6eFDdDicYHNYBvFo1kHth68CF
s/PJgvcJzhSazv6yHib7B0Qu9f5A2ruqkCQIwdhQ9Ad+8x+zFV6EyauHupkGlpDa3UJP4IOndhyM
bnR7TIKFh04OTn/gK9+z0fUUFqA/JASospMKNrTlBu1wsBTZhhXkoasg3MShuTBbBmMDFCQaumAZ
z5DaJi0kVyRZXBQIfTb49zL5PmSH69EYi7UuXoH9is5hmpiRMr/YSukP9gvQxpLVIPpAANkC8I3m
HgDT3FLX9aVS8lgBCUXbxkWU1wcIPK4yxzdZFG7qnMYqNLoiSqUdLAJZIV9vH3LZZVMAfgF/FMqV
QPqjToQH+vXEDUoLrZSuIKdKR1PX+OK6qFgNJk59pz551DwZ9E0B4ExFLzsx3bdCNbfpNkZLI9WO
BpE1AUSVEWjJAG8BcSEmusA9k3qy9MQEgRH9qCidU991ASNVurNWJ36a3JtlYHjhMD4nHoFzpfb7
9qZ4l5Ph8j7CA5cLHDC8Ki0uWZpKv8wJBaCbFBksoA/TtG+VY5cqaPmNDzh1NgldUJ+hQTcPamCR
p0lt4R5wnm2IKhwt5XfsbIZiOw13BJjeCW4txm+CooaiHzN9W/Vwrpac9QKJHMg5MLABmJEqMMXc
lHWVqgzpSgHdh2lOht6JnexKzwxA8EkD51dl+U2yRIq2Bo4y+vhVo+rX2V0xnbU59ym8X/Bc/TRR
2YuXzdWHudQN9PNBy4ZUFLe01Nke8eYFSFvR6ySacUneNmbbS9rGgp3vqqjXQ+DYYEQP9u8XR0Ey
m13qNRkAaeVBhbCx8Yr3kufcy1rgAn45cP4onLF3DNPf5gINWkxNq4Pagvc5nQ5j+tMh3wmEcWoj
D0o17Kb1ONPkk/ead79hTgbT488DPFVx9jlqsQM1XfLdBQmCNUJASQZ4CLQu7vdMWAoOoORMj78I
+nJ4G1Z9u+bO49TI0rgoFBQemQsp2GOYhOs5HuNsjVvmZVBlReime93K/XrOA4/IUBPiSHjYgLCD
T/pBtMpcM9dsAPt/7r3t1N419vMiAz6JugZQ7Pw3CHe5QwtXIdPQAuavu7CZ8gKl/KG4JLAS686Z
f9FtbqGasIwb1+g/pzENU5grGeMmQT0YnxNIMOXU/zmQDraTjNWK1hajrXCfM1dcG36vAASu3bMW
b7LpYDffZxl9TbAnr6Jwe5KojdWDIwhKwLbZSRYk+4XcfodlIrA0oOOh0MRT5C1tpGsfA2Lb0wOI
oNXB8o6de3y7naIF9xakObC/8UgEO5evXy+QV0JvHwJ06AO6a+MDy+XHj38RA8ehh+aOC6Q1dym3
OyD94VeDGrn+xVpPVQIWsIxOIFrpjF36/zG4k2ZRyypuO8RAcReASTPIiw32OtQvvfD2aETfHMsK
t1cguoCr4lYWEsXY2CnAoFl9Z2bQH09k0ruC+7F7GYFbVbEH/H5VIcKy7tQZgCpvAxUo0AZAjLAs
yXCEEwdaNpwuQGoFj+Y6GcEWGRM3AiaUPVpZtJgoph7S6PaUiZYyVAbw91m1GwK/1zGA6un0JUYM
7dlxf8Dxb3hqEzA+JbdW4bxdhOFKmw7B09MZGNLuRQHaEz6DUINXv6jOI5XdEgRlMdwRYHzEcDfA
fHLLrdZJ4q4EuG1S0k+OST97iXpX2ui/uLn9RVPULbj7ILBUs2S/Cj7XVWDutqxAGaTMGmQcPZlD
auqo71MfUq2+qXaSBCQaI66xOvMgAJSbrxQnsLFLlBH6pivujKu296ZfzSdmYfdkqDQobX1ze5WI
rgToGvw3IP/qQC1lKMoeV4K4brV7y+lhGW+Q4i6Z+yqquiHfdKXewzdPA3sihgeUAdRJ4M3dEmQQ
AvOnMRs3Cwr2X6qpzGwQFC1Sb3SIRG5gOjZLGvKiItvVz+V3DsRXDTeBAKtbGafUe0rb7D6HpawR
HzPPp+jd5FUSDvPiu9afP2o9lnqwoAHK+mAPUYCZWOgpZsrCS7DXFn/Ufrgq2qu2IsndOkvO3DHE
3INwJXJdpAeP21QxIa3T6LisGBQSw23k5r0/W24IsVT4lh6N6pjAiw49wYC6ZJunvuZsSPuTZLs+
9kK12Xp2UM8oH0OkfOn93GuejUG280XvnItf+UGds19oUsb1AD5KFY30Oypm/rJ8Go1ho0AkF0Dw
b+m0PpNuT8c7Yyjub69cQeIBpv3dnhL6A3iiX+c3fW2UNi1wzSqZctiDHZNAgc/ouPhJbISAtf6P
8biVVzZToawTvkmfncAx8o3J3Cfevukrf0TzT/mrcEDjQSEdPfz3R+/FmyBTUncuHEwuJEp9xX1S
DOrbzuQrMP1Q9C9DQiVn0ju+/MOiexc+YfR8nOvXE9ogmRFrgbmMNaHrOxagJOaZnxr9oVPssIHc
nkF2C3nq8m5XTuomi53Abdenaon3sfZYrafGMCCKnH/q603tbRLD/Xr7k4vysIGyEi4CaFLAW+v6
F7p2mzhdBhqNPo7AZygg9utOv2n0JbJXY5HQ7USpGFPPph9XbWBQrqOljTPoNewSTkVdR2ZpwMoL
mx2cMiO5b6nlU6r/Xom9uz1Gwd2QfXMAlJlgI77DddS+J1BjAkIYwklfFIf467xz1ufbMYTzCNou
43cBG88XTGq1BR+/xf3TyV/73maMBiZVmskcGkRx8BCAJBzDiQAseD2WuEq6f0Rk9fzQeIsPH9OA
DBs7kZWz2B/il+5lIC5fKjo1SGLjIkrTYVO1yZfZfYCDyWj227mLI4Mm29szKLhcQdMK4Clw1RkA
n1sbALfUY/+O/o2f5sQ8E/OsjkHjOodKl8ndCWNBhRUdcQgtQbzsehbhSz8mvQY6hpuZ0HifhqiG
XGnj3fVFtoNzl0yvWHjGogjx34DcEuzivlwqG3jqrPq1KpsyNZ809QccG8J6CObkYc3NMMY2hxrx
X8yqjRYkk6OAiQn3ZiGlN1LY6oJXTsLSN41gScNK9pQQQWc9vL5QzAHnDnql3LeDFLNFcxNQz87x
kt2oMFg8bdfQWQcT7SVX2RI7Lo+kaJOjbbdzlLvjQ6ol3ues1a2zBm0ESeoV7Xl457JyLCBVII5c
f2HqjKnXlhOw8hQcC+/N7R7mRHazFH5WtOtYMQv/A+HtOkrbO/Y4GBoQROZ0N8GQsJ6d0Bqrg5bY
+H+/1TMvpIp5sIaHol83t7+teNqhpsP4F8imPKmUrAZx5snBQyEp4fwW62PYLlkZqU2Kx+PUjgFS
Xx+YBYnDfJhdcJ5mEvQ2Hq7j0CgndYW18O3fJJx3YNhQY7JRA+dflWo112VmMRwZDJOL3PHX5aUY
ZCrXov2LL+tqEBxkZn/c/nU9Qod6YqKjtA1XgD8iNW88P86GfNsO1R2tHm4PSxQQRS6sIybjipP8
+kN7NsSKxxF8PJrb52r6rqmgPp/NtTvYWbG/HYv9eD7zXsbiFtXq2fG8MqIVTZkxrB4rUbKYjuRQ
FK5d+EICy4j3P17N7KS5uA3VpltOiYc9m3tts4FgTR6lqRtvoAkHJ9dlmneWOiyRMWskssvV03xC
4u60uJW9vT1g0VHDKFHwD0DXCd/z+pcYdbfYI3jYJ3NtoMM7AnCYQBh7MybFHJRG2sPCwPsyZf0o
SRKiwxTXQAhggQvr4BVyHZgkbWrmMWZ6NN46FOw980yHPHT/AvOM+peHMKhN2B+cIBq9oLMZY4CA
DOGS45rFDn2CNuyXRPagFw4JlTYbUEMVKpFcvl9GHAK0wclmGYD3dv25MGD9W7zh+S/JPqKdjmIp
oEjMngpZ/3ryzMaMJ8oIC1X3CJK+n8HlS6+Wv8gnMG4yoPyLlYFa83UUUMohFDuix1rjln7Gc+Gp
N1Jnt3pJ7N9ehaKZwx0RtWz9HZLHbXG9Tr3EctFgzVk6b32nvpvLn1YqeW4Lp+0iDLe7l5WMWelC
4hEdXD17SybL92Rdd+FQWBcAzR8YDfDMIwD9i/4dv+h1D2nchJDdc+Arl1avt6dMOJZ/4/DvRTTr
SOcSHH8Z7ZiRdQrzj6aQZAdROsSTHW1cJoNu8Sp1SExNgYME6VAzIJVUhTEW2+1xiOfr3xDs3y9S
4bQoROkJQJhN/H+kXcd268ay/SKuBYKI024kZlGk4gRL5+gImcjx698Gr59FtmD2ur62B/KEhequ
1BV22WdXMyTxAYOEwr9oIsfD4JsMI8sa4r9CLMBJjE6L+VOtLwv3z31OeIfFmNKuKOrUw0TZZu5r
ZJbn1BNUjtGcvvRvLhi9d9GZMpPyERp7rgLLsfANDcNmwI3/NwZGR3ADl6tg5JHd8YHuc91TXRCq
pchaiB+LCPMx2tf9A5u6epQHgW8GREdMXY0HenX1qeKfvahFSxTUUVffS3lGMO5jdGHFEePxWFiv
PqKO4fGro1OaNZeBkvXuoAMgUEFkGB+C5gPz9Sk2jfizl6LzzHn3X4cs6ANHRxQa5/Dfj36EPEKX
h9pCOaMOIx79w6CVRPDQyy9Gy7Z4+2+PEYNrGHq5QFaicYCRu6jLAThyRr9Aecaiy68+3WTtuwes
rPtkfkYKgHRGqmLEF57jthjjOYvFYRALJKhEOzAh3GZmzmnM0aGfNwUiCOcxBoEdNhLb/S2kaqLr
BTpGWuB7KIKhCYlVNBkcXA/YI4XCg2DLcu/cZ20iHhvhqoHkCFhWFdljRq/kRdu3iY9UPKBrw8CW
F1+L1g0JmtvoDBA4kRSRLkhpNPQbwf2vdRq0kXiEVuNoMbV9qwVBLCALFKNSA+e6zBaAiW47jI7y
dOCnst2SYeyslAaVpGXjYzQvSZhYFXL+yvxR0az7Zzka0ltdu6XDGFpFzufnAUPYG61NzChH+227
bRcV7fpTK/DWhP60hyOxcdshBAaxAxNxzfMhDGetj4jrvI/j/bysgIKwuc8Q+9LTRvA5eUQ/WGBq
GdubmOBELmst1UO3Pa0Fmnuk3vkW9ulaHsVKsUNnf90nd1mLcXWAP8gxelYJg3BWcpBraYrBG7LF
0uKkoIWJcY1nYWOKb7sC6dmC0I1KzafA+mpJYkXGipe+YGspP76EOd00TdEB3M/a01ZTjXftT3TQ
rc4lj2q2pk9f1Ue/oT5GF+/zz6XKeAU9rqsmyUDV8B6thJSOjCk+0fTRBP9F0NghNuRs+1uVc81s
keIHt4weNrFc5IKGc++fELZXs6WCpTnYY0O7hijCa/rQ5TR4q56rr7z3KHYWBJZ+GqSXcKdggTUt
wl/3D4IxhT++h1FYP1T9qCxxDgkS1cQWLM3JaEY5IfHluX5P3Bh9LVG1KZsCZBojGuh5KazUmni7
55B8NCY51kTet6hBPIq0Ww6YnlTfAzvZiq87wbLf9I+CFLZLKG2+BKs1dm+CtaAHXn2ZnaH56yyw
wmUskSCbz0giVvFE0VnwulNEYB8p+t5MYPIsPfrfgpL9oMRIX+C2SZr1oDRYRncKkbeLHioaWZxj
Zz3ODzqMtKlSpwWoR3SnuiDvzTLDbGoZkFVkOLyNDNzDYwRp0Zd1JsdgSdlGu3pXb4edbmcliW2e
7rJ9bz+4YoSpUJREDwtwlRkz1FtUAUt3GtKJy7lKzl/HzncwYpWtkoSiCpRrJFeWYUALLJFGdwLH
EbEFoL8+BtUHGWjUY2PCrWPVz8gGiCokO9tstYGinP8490m0fVB7klpfmkMHs1yG62LbOhyf/g8+
45s2E5MpQ41HdY6D6ApD++jqdfFQSDQvaGUqp/QgWxW6opEyvG8ypsliDxDCCNQpkHy9ZbmLlEUD
QOr2FEXYWHpQq2P4mXgLewFM+wY7SADd+nuBRio5W/KGKJjw8D+nfUWa4VjLzkEh9aPb0nezmmoh
6XpDl9d9hi1dHD6naSkj1DiyR4jsb9mUPcCsdQ1utrLq1YBNkSRfJsbn/cPkEWHcvqS7FdYSgiFx
5dr6OiZv8+eEw8i0bmI08P85YZx9VKepMozWV2xP8G0d2gb3Um9XyarvN2r6pHkc9zoq+w9zf0WQ
saSDXviLtAZXuZl9LlZzykOb57Ik3V5ONehigd2d7UkmRv6IWBM2tDM7O+LoN4sO9JfEfZ8dY0Ld
bFGijAlCmi1jXN/ElEt9pm8iWYUY335piWZq9L5MsIPTf9FEIwjWJ2G+RmPuK8GsDRL6oNlStabu
F2bF/bfIfIg/ztk6MWLzeJ/gqLA/r+ubHnNdvS9EbuODXiV/olz+lL1jk2zzpFc5h9A/mI5vSsy1
+Rhejc6N351ef3koRNMHyXiLndYpHd5WJh5PzL3p5yD0tVBHgCe/BCk6BV1acjqQ/0EIv7lhfZ4g
pVI1BgzCV/TkV+RMBKNee8aMYySm/TiSJP8vEIzFTcJCrIYexxZ8vcLIWkss9ukNkaz/laVA6wxW
H46Cx6Ig9IIAmAA3HV0rupmcvUpfklNInPvyNu00r8gw/DQLT6pCDWRqGQjDVI6tGUlt5fQSfVZm
8lrOiLIB3BBp7NnqCyOV+Zq3eXEy7r36AsaRNEMheoWMLwjx/KEdKYHMoZEPj3ego/3+oVpXdJg3
fxh6WaXl2XigPg0t9wG5x+VbfGgdXqsNhyPWXc21KFy4JSilprfz6aPrREuAi3NsE48K46+GNA7D
ugCVxdE/KTQ0ckOwhq+v+wIybQG/j421gBgLDbMhAhn3z2KfEjQV/9FNzXCt2SE2s+2KB988bZiu
CDImME2y0lMSEGwslezTbeV49mK164m+XM+X97njnSFjBIVIaOe1B1q6A9QaCJ9sbqRX3tIkHhXG
AMoBILDUUZXF7awmOvGIcFS3Gkk5Ij7+DivhGFvD8hfARo4ZkltP3M6rciH1UX+qhGYB3E23MJog
SO0ma3VOWDH5akfFH+M5qIcDM2zk+SqXe5aHJhaweuOkEm/dPGR7gL2HhkRUe26mLnGJYvlkrWHh
8/u/euBc0WanvVVMhklSDNpWvPf3rv/QmPWLoBua6abmfQGZFP9rWoyWyUoflHoGWnW6lob32CVx
YPT1MjY114iEBwVdrdGyNERon2T/j8SZ6KNyUZkGajYMyZe7XRsKYNM9PMnH+AqdQaZ+4NCbChav
mWVUrxfCuJES0CsMZMlfA3NGhaV8OK9jF/moN49+pS7lgbFNxnXjqAnmTYDXiTfUrSjl2thKEI8u
6HFrBdiBSR8VEjRUNI7HL94Kn8lI4ZoaEykEWCmPtCGoYTfSLotoaXtIaKyGnheSjIf1Qxuv2GI8
a5F6YaQo5+5kLAajMEUiEsf5ck1lx3uGs52slyj1midG8TMB6KBBCZ5ezxuVRDvpY5EYGmlMnoDw
eGK0PlICH1YGhNaWT5sXdR0sq3fHcCl62Ol9YZwymlc8sSC72DmPfRU9SHnPXk7KzcwwuOfGo8Eo
d1/6cRC3oPHc0td1tHtfGJZvBE+ymWSEHpEMe77P1CV3fEcoJEajB09T4rqBOVnvSxqZv37lZLm1
3he+eZKMsDfrDeDojp7h0G5LnTNSa8tP3t5unsJJjJq7aAJfuPPxFreZFXnUW6LfnDqOZ306DQ80
cDJivr5IxscWebEo6gEs9/RVJfFeMRQy4vqpBq81jnedjCGR3bgS8hyUImIEO8nwlhr5XHA8Hzuf
+h9lUxVgII5VK4lFbtHaLI7zYg69lj6qfSya9VvzC6PoGzxAHxdEMR3jWO6PtF0j+QRIupbgXHnp
xElXf/URjHGpumKeAvcdkmtsi43/MLes+iMnzfLxBck2j9fhNxmUKVf0GAsTpU1RqiHoZcbzKzrf
aP57R+mBx9f4Mz/UA+ONKETrwH5jzzbp+3KRJTLOFoGF2S59Qnkl9Wnpv6LBHF0WhUGfYir+ZCQf
iWo2jm4qxmb+tKrJepsiJ8PphJ/MuKPN9m+mmLPTK73ohAAEhfd3lYiryLM88vj4OBBUVVeJvV+e
fCMHpNIqP345h/TXwfFN+kTN7qsxPfrk0OMBto8nyCOf986aseVxpKGxIJfgNIDIu+6X9y3dtE/6
5vrih68CxNhPZTXJ8PMYwPVs6bhaOYfDgRPxTmr8FRHGgCeNOse6QxAxkpxKBjDsKKTyPiejfWLP
SRUA0w8gaEC2sJGuUMwxe6IMEH3/cRHNjSwSOa5uKuzCxmx0gGPSDbE7E5J4aZRJYZf0p3MbWtjt
ReUci0QUNEfzPB4LTXoxXioWuo8QGlgQy9bbgfBWlwqKfKftr4ViB0StSPLnEY0Rlm5KD7ZNzaPw
8lW8R79pYYfmF5YqYiO7+cm5t8tI+I9DvfoO5uLqym/qvEGN+NXYpiQn+2iFAptE8CkzgRKbFuSI
1U749yvetqRrzDXnWuc/T13B8CpW7WE2HrEn6wVb7AhvJLdqT9ghha7eVbMBel5IsnWwqUwd4TU6
ih3MYXEu+6fI3pJl3KGrFM3QyiArExcXoC03GDUyea7wssPs9oBBBpoBo40kvczOSMyBJbBw6749
KTbWcbor72zq5HwcDJQDdKL/CrGhy5BotjnrhgIszw/v99kjRUmkfNs8h7zFSRPm4PZ7GGszq4YK
6yFCPGUiXW6MVM315byW269MyCRA5s/VLiXFPM9Pet9ogKpdqAER2loMiCulGCRppeTMM4HswiWo
w/hVCtrpodrjKjjo/pWRStRQdIFsgFw8SclMB1JvgYnZnbgvjd3XmT4122O4TV/uG5SfTu6WKBN+
CQtgWLjqHDUAO38qLXd/RCjk3KcxJWWXtdlYqTMqPVMx0UWtnWFEZpSy3oxM35BtrLkjPDGbCO6U
/6zn/osOo8dxUgVlnoFOTSsreB6s4mW+S5YZqSgvMST9jHluaTGXNY96NdRT0GpX580Ja6H3OTom
VAMYoovlK8zHau0RGfjKNXbPVoayEhOjN9PHpe35RvgxmJI1UDPY6GboGuqh3fQEzdcGNuNuDW6O
4qfXuP1Y5pLrLpLiHvINyYqXubk9aYZqikuFrDLbpRxzOiVR17fN2JRCGOQYfcPjbb9Cw7cfZ8pl
aDxd1qBc02CCazesB30m4fTHewbYKErylaPS2Xa2yuh/n9u8PT3GI+Zqn/ttezm9lOyrtWuZgIbj
BNFTDuCaIyYQdHMlRasiiOTbuY3OAl4Xw7QOooEIo0Doo2MbvWKvrVrgFI0NHXvvj/nxVa6f/42W
f1Ngjqkuu1kfdaCgQstDI3M0khiewTWTo7D+vPtvOsxJ9bWiFrOxVUa29q8xfU2Jpb01z4nFDc5H
e3GPEhMre64vF1184Wgf2KGR0DPBM7h1uI/gaQX95olxSKUghAsdq8xPpRmecoJgvCXSUSFouQlt
z8jXPLSJiczTKNR/U2TTln2eZHKo4xSfy0NO/wx0l+w9gxNeTDraayqMRQ59KWp0BZUwmQzWL98Q
3tzNnKJtTDUijiPjcsRY5EA5+4I73lZCatNCRfZzNzNq59+d3LgMCeHaiNvIGFNFmHmlLF7aTN69
A/xzRtBxjfQr4XWFTbwOcUlXpBhT2p47NY/mF1LIVlgp9V8wz2XNdt6Snu2kpDnHU0+70CuKjGEt
FeC3Z2dUFMNlZ/yKtt1qQJudZx14wf+kPboixFgL1S3PpRQhu5ubr0AIIZEBJK/lfYs0WoIf+ntF
g7UUs6YIQj3qUC9/jaFN8YpzXDwmGAMhp2jqdzNkVdfxcnAaEi1RGeIB810me++xwRiH+WKQ61mN
ozq/FlZP3/3jtqRomEO0ga6alUDnS+xcNFKSoUdO/JTeVKoQydIs802p8Udp9A/RciUvW14/x8jf
nS9jn9X1XPHTPIe0bKXVgIf1uOiDt9Ty8qS9R4SxIXpX1VUigchzcybbd5fGiFlk7E3Yag+uZHRU
IL65Wz0S3Qxs4WSc/8Q2V+k5N30xdFexeaEGbhzpF0OmE2G7Rd0ME3rOW7LcPdEUGJ3KIy8ynyA5
bhzAWO2IPKf9wH2MuxLrFOr29DpYSHBXTmmkR07UMWVhxpoZ/sGK6xEBCzd8xZcKUKPAHdtYsNfJ
QjrBatbwBXRmx6ZPvlz6eV8jWait8Y0D7DcQQ6M9dsn9mPWOztKsP0OW16VCEzw5t1aKrkoEpB4A
L6w5TYyzrT0mFREe75O+4M4ycnRDmmF1Jp4D+SzBmOZfGFJGuqvbAAtm/IJXf5sZ72iwJbNdTvCH
b6i0tcQH6djRj+jY7aQ1pelmpS9HyfOs2FYfONHTRA3z9mQYtyLKTQFQc5wM+rzpHE8HYATuZLMN
SW0dtZ25c3fykldynui4GKkChAVjgxiIvFQcr+7/LJfY8hDAgi1AEVtLUK+xYmwgRTuYSlFAXR2x
b3I1M4AZiBcbTxomwp4b6oy3kRM8tAsXOXLBFu2taM4dRPFmt8qI+n6205eUJ+7jHbMyoGA8bo7c
FtBOFOYlGrlZU7sS2JVJgZU7tY13A5FXs9Xo43jvBnH0YT+oAU5lxOaGI5cZw13EdddEKkobeHKp
a8taWOJKJeG+WAc03M3szDSdA9rJiUnfeoL9IuS+yE9q94jn8tcHsOwiqEz9aqytVHh7zhE5JDa2
2W7TluwAVQvUFYL637+I+TCxh3ZpJLOwS5GdmO4GJfGzhYY0qLjCFLFlIbG3e0BV0/t9n72J4ody
Q4nR6BIjNWGwcFFicTr0gsRwgYOVY1PTwiMB9U5ntE8P9CEwzdl7SD1D9EhCQuqop/kDtzY/ig57
2ddsM/or90J/lpqiP+lu163OQLh6l6JcIlne+OsiVAPqagmGN4SksKUskxy3Rcs750R4H8EEjJhg
Dxovx9kvjqG+jDHy3xCs+mqsWjZi2XLfVGyhI3VMM3ST6mgvtwCEJMCoNcv7XzJp6K+Pg1HtWlyo
cV2rqJzkxmwjdTRd2GrqSBFVDKFbbUOf9v1O9ZZBtY6paAu0/6UuDM5XTESANxLCRJlFJQKCYK4j
QIEkGoqBoYKNi01bDVXWiCAOvPLKlM++5pqJOM9JIYUaoBmgcCkiope3xu4Jj6mJqOuGKSbqPCNf
i1cBmFqIBEg64jwDcJgZLEuVYklmkkREGh7m+kutf4aNpQSPQXUSBCOvDolcc7YrTOTOb3WQsXER
RtHl+Dxq+5CSbUKGmr4Hu3C5PS/DZfHpmaqZqUawVO3aOJM3LDI2TC2hBi+/MdH9jw/BjhOAcgD8
Vf4xIehWgisHXn967l7fte07auf6R2zvDIJoeIyIA4OXBJzK2N7QZHQ+c0O1EULQFA4yDMv8uA0c
ycQenAffqJwW14NpKZfy0gVTIfENXUbNZ23/l1irAF5VS2emO+pRPb8DI1UCNH1hoXOyQZOklUQ0
j9fa2VpopBCfFvPVLCSL5AUDRH5p6S0RhrWalSSvtlW0zArqHe9r4KQCjjAlGGHTR5jc2/iyFBRU
VvKgPy0sic6ovtrxsjQ8Cow2DFnZzLrW70+JExo6jXdU/7zPw5QbR3Hqbx4YEZ8DDEMXipEHsvhF
O5snRpNG4+/fR9fR7Rm5oZCKVQ8OjAGHlO0r8kbdX/d5uARyjHsCLMRYOgTsBzAfGXsc56jN4CHQ
n8qVaEumDEqPgC6mfxS0xzUHbugxcS039BjLO0iVLIkz0NOPYzYe2fESXaHK0rNbS7cBMW0JaIc4
3edywjIChgubm9DigacGO3QTzYH7XvQo5NXi4TzDkJG+k4o5qSvn7CG/nnEWHk1c3A05RvTy0kv1
KgS5BdRwpqlEOh9qTaPhPCV68uLqNc2C5/ssTqXUbogy0ujNc8VHy0eP5of0ubbrbYKn4e9ys3gK
0HN4n9hoR1ihuTrPi829eh30syrR4wgFWt8rTlHqG0XvO/8bCeZ1L9W9iJ2QIJHU2H1S/Arj5b8g
gMWMGN2D7EM2brVLV9PSq0eZ0CIEomqK9TXGfQqj6vw4pSsKjBfQZoEaBG7fnzw0q/tGy1Fd3s+P
l3R1CfFCqxfdAgwEQIUVI0OHow1UnsJO6ev8ignGPpSzOvPU8R7kGDg49ZmILsaBzjrVAYVScqKG
iTFjICldUWOsQzyP1WBI5v1pvd5eSu7IeZ/i36eUkiX5vWnMTbQhbxjppGdzdSy2Z3refiJnTP63
m2O8kzsTuzQM8BnC0JBy8bvF4ukq570DJ7XoilnGTJSxjJHqWOhP6JZGRdBrrU4ROUJyWRd3TwgZ
sxDqAVbs4Q2CNrqt1T4GWKnoEX3XkfD4+Lgo8R7anMmKHIMzSfbHL+3xa62fPte9ff9Ep7LwVzf7
A8dUnVVR0yWQVuHgP3TL5LHZz53k00OSnIeZOnmuWHUw9r4BUfJyJFeKIQVJLYgibs8tzkRbfPo1
N9CadChXJBjVlkMtUJIeJBBSoSi/3Q/L09k6dWvk/mzb3LRGhk7aCk/4o778+uTY+knNv6LOaL4P
eBI5VHGnevEq5y/ns5mUnPuaZBCnhwQgOn6wTvHWuHR9KHdBEwwnbDH5LYaBUesd9brys86FypxH
2AfhYvX7fSGZ5Au7rhXkJpQRgOuWqJSj0WsIouFU5Fs32hXVwxzguv8bDYaxOq3mQVrGwynUfqV1
Q3RxNfN4+5t5jDBKJ+mxGwt6CNNVNHSxWDbZ3MwR/t9nZTJ2wzoLgLkA6w/IXuLteQ1qNtTzIR0u
VbS1Zs/InMyoa53JzE4NoBxyCE4lrsZVtxd8OLykWNxUJCZ6VeuyARHvtkEaB+tKN8VJfP61Tw8W
yY2NWpC34jF5KEi/PJ6pc7jP8VRm5+YDGP8gyV2VJ3E5nNavXUA8RHIPvbn9lVlWQh8DmhtmbWQ5
PX+YK9EoUKEK9ijK8nI6l6L4D6N6dQ6MoJbS4CkLwFmenp+32ea9JL/6lHrEnlEbQ33ew07EKFpk
+GirDfEs4Kj/pG5eUWdEWBtmM+yUKYZTkx0k79hiT5KQPblyZooNglp3bnJOfTzVe+wy4twJutsL
Fdhdo3WjN9/3uvWr3HZk+SegthkiB13Q9Hg8zIwDzxMvJlXpm1kWUUyuozoR9ZH2+lWz38PPd+lp
QDy1JLbZmK3xtvo4rlrnayUQ+taY5lNIeMWQSX9yAYjG0kYAPjLmtpJaz0/6M85b/JPOHgvpdP98
eb8/HsGVv/KCVpplDdQ4TN4j7UnhgQ1O/b4oAG96XAIDyDQmlC5CsZx3lTKcVCV9XfjFq552/8Jy
A8NqRJZDMx9QG29ZaKNmGHJfGE5uHhC9X9byc9ob949pKquC8/8mMvJ5dU6DpJdhKA/QOtlSqBBj
ELM4nl4S0fAeKrO10I1ZJ0Q9cciOVpSV/hEQG2V9SQcOE6PsghomYlrD17dhNwtpq6P/m3qeXqVA
VJVylwxJGbg0WcAYr5Ve17dBOFdjUnXo3CR1kMVWHqdY8nz/u8SJ7wJQJbZlj0u5MOLNfFegtMUZ
LRRzWP+ZSH20cFn5NtmeBlQSZk8ouYZkpa8AhbJynNp5du6Tn3pvogkYy+6ApYs/WPiyhRYkiRcO
85PxupVosMIqBXP1deDYuqnGg2sy7EqhXIsKTR7AZW4mBD09yTtWIr/xO21GG8bc8g0dRklcOfb7
pAWdmYN4brv/1QFSiA62CeNGjgeH50OmnDdaRdDGMTo0bDpgVGbheXnf5PL8hLbRlPj7pQ1juhEs
c8XRzZ/uQoV0YAYSfeHYlSYwaqNhn0Ue1Bi4NKyS9G8bOvDCnYng/pYEY8FcrT93bREjuF8Na2Ju
VrtjzxH3CUG4pcG4fi8Phhng1DE3ispwTpdk0xsm56gmhPqWCKNTYoDwwgcy92k9I9LbDi0E1ECL
C8+rcQ+MceEzAU2KiEKRlN4uMKdyfuRN5vMunXHZbl+lWV2Ml14e+tej8sgxxpzfvzB4ZYt17Gwb
hhS/X+IpeSa0so8c+zLK/61C3lzFRR6uKASLBh0BDSjIZJyED6jvOM4n7yZ4fIxG9oqKlw1J3si4
iOhD/wBqGW/2Y6LUesvGyOYVAT/Emo4BXcF4f8tOauOoVpCqnhx46D4TzfS3lBg9l8MU+WgJlIb9
9rWmr6/vPnX2Kf2131oZhnk6TFvuEaVxYnKezrAZZCHzilIelX/++v7QELIxzZA8cTTzp3kemcMU
BABfx6V6jMKcQ6UK3CLFSAiaMWCY8cAgw9t9kZsAW7slwijNoOfirJyfL5by6XEPoK3OeXz0tnVl
PG4O0WDoGfHQuoqsLocyhz2JSfX7zTgHL4Kyv6kf0fOyKXPiW4FdORqOdP64IS9musR47hP6TNW3
L2/ArJVGF1x9mCiX3ZzBpVvmSl6zGXCcCgEH/aw9PW/hMawleVDppjBfzB3lCe0/GMK/75UdNS21
Uvf8M8jlOaobKMWtD8a/MlXfJBgN7CQFk21jYtzISZTSF8Dihby1shNl7dtjY5RPr7AMuMVS0tPW
sCzrj/hgP2zMccwrpM8Jp1uFe0eMu+1UX1X7DIeGnN5g7a05LskunLOzQc0mQwcoH2Po5zPslj/G
+zZCXLQZaiinYV1bVD/dl/9/sJLfd8T4Xbk5Y0VsUoKj12i3xdTxCaVZ4jvZzuD2ofx8zd6ywpiS
CL11oZji9IxtBzSI0MLQAyXmMUCHmW7wHMBEIfyWHGNU0lAqXUGCZKzXCTG2uK7l8qGh9p/KeUR0
ucKAsY4BD55j+4d46e8jZYdreqHELNIMbCYeld9XEEUNjWKlwxHGaQf6TYaJm1PsXJUxpo1MaEqE
pbI3nJbX2CCOv/EzFPimwTjpPumDQvdHeTderZKimxW5FsUgpkmPmY2JTd6jg8cUYzLk3m+jPs/7
k/Ik45VpLRP6RzJsDMG9YeSVd4Tcq2KMx0KZV2oqQ0TOKYDJvG35usJ0/eHAuaqJVsIbUWS3G8z9
ReZ5Ix2IIWwG6gDojLVNajr6EsuSeXkqnj+VGaMRqvmgC3EGX5KgQffiS05/yG/kx/Gmoo5nGJ8c
O/Kzz+mWQ8aO6L4kBYoHihHZGu22tOBT9gaHCMdZsxuyQhep2DqDdLwa6GE7kSVy/hjpxezwWjN5
ejyRc71libEfZVSK7VwDS2uQewc933okf1zLNs/oD4Refx0+PwXOWq5Jcy+KGhaUCdiZc3m8XkUB
GKIqEd9DUtSapK+AUr1/hNMaffX7jAfL2v7sYj/r2DrxjAmG9/f9Egk9iaAZSMNROg5Po0eN/WFC
rggyotgBNWCOxD9UDOUvoJSND3tqaWbzdp+zUVXv0WEEMJaxlqepcXCyIxnty/0fn8iAQRauuGBc
V6YUiYpFmeOxAcATo9Cb+WpBV47+0BJuKDhpBK+IMYJXq32pYHETytcx0gYoEvISE9P26JsC20bg
1d4sVUOwkyGHtIdZ/zOaIyQPACnCs32TluGKFuOnmkWPJkgXF6Nb4T5zUO30yeGTF1xw9OaSs7vS
myr+/+tfHAHYbt+//onqx831X+zt1a97pdDU8RgsP6//09H6HjnWKbeXNhLxm4G2hrnbJUZiOXjl
8VibyDfeUme8lKr1VSXqOME1mpaHZTzHFHqB4XerorT8BbhE59M5Pglr7kjQqDN3dIodUUziAlvL
x8dRWNPYfatIgQWYouUvOEaPI/AXS3x1vPp5do484Cyf1L22lJE15cjgdNx+JYOMcSjmwyyq0vEE
DdQyEOXu8baqUMhoDbrqHV7dgmcuLvJ0xVDRAJ0aENVjykzFOIP1HyNrmDJdGf8qC3DFG2MtZP0s
qWdthIfAlIBK5/YbXR0OFce8Tr8Xv8mw44kFNiVk0XiEQUcEiEILxELMwIsq50U+gSVzI+0svn6r
538J3doQTNlxV/v89al5xxgT18NPhrdXPDHhbRfM03mSj2KRkOecVBtL3iCqUJEOBsCTGb2uuM/u
8SfvqBSbfO4BhQv4UNwWslLEKEm3Lo46tiuOy6XvG63pl/EVd4zZKHOxTuQQWoXXz/j4+QM0MwQv
JnW+1gceosB0EuyKGhNYCFo4iLILxgzUCrZWYqJ1aPlYGvbbylz15OjgebL+vM/idJyLrBTASiQN
O+0Z3yI2nVJlc7xeF8BN3GfH0xLvE3FJTFyfg7Hgr6/2kvHjkJ12Nt9kGbnJ/MUs08QL2dfXPZYR
YwuBiaCeyrsxqKdf6OPN0GcuOCjL8IqKE/WLUUG+qTNvpABN/LFYVCiL0WoTnt63S9JR0D/tdjx0
rn8IF79pMTIUYnuVJw+gtX5eV8bYGRYQ69GuUGqA7TQReN8/2n8Q2m+CjBjlnpQLxfh4Hl+cMJuA
YVUMG/mvg7Lj0OJKDxOaLhK9xAKZ0asL9itm+rZjMOxaL7a5+zARDZuGw+Fu/MWf2v/NHeOHGq0J
w26MvuHJSQKRQeuG/VHYXJT/f4gZvikxAWueCFg9N4Npe65+q2QB7VjaZ2dApP+CPSEDlSzARnHY
+wc3+02UcUWqX/6VTC3Nylj76FDRNsTGrGtN6ae8PHjG5zOvI4yjDqiz48yvfG1V+VKjj7FsYRiv
At2qzh591KXR2TWHv39w6//Pn8ruVhV9NUmS8S3zru9dY0kk5Nzp5UXNazRbjEf1z5KiCoyJqYIW
UAf++Pg0LGM/huiPiW0F63ckOZGBAX+bjenMKT06BnDWnMA4xE+8FNp0dvBvU6Oyk/Uw6WpSqKOD
hO5bp4AgH0OGFfIH3LOd9sXfZ8tYmmamzhZqMQoskAkwaHl28MDWdhyPofDIMPZFW3iLtmhBRouI
7mP67LWni98JqYw4wP+No68YWCvJ8qzhM5a/bXvztlrhXXQ0TbL0Ldf4/fsFAyyv6IfVD+mGfrp4
NK9WJp7P2EHPea5PJ6iuLoAxUTPFLUN3zG4bgNXLlphyniFsOHDM0vQT7fvsGbMUYAqzc8ekQ4qR
Wzp7Fyx6cHigXqPFuSfRjEVS5+dU88Yn9LDMDZeMWKf32ZhO2FwdFmN+Gk+sxLIDGxFB8vDwil6V
ETvvEVNmpIKq7kwaPABa8nhYc1Fqp9Mcfx8hW5YNM9nVhfGFuAXVkuqm8JuuvIoT03HMOjZ03xq7
SCujEFsYoSXIJCLGQrRqN2SDhGxBjwCF4JVwOCYdq2FvCaZ9h5dviJTb+j0fR7ERYD0+KEBwEsnX
CrsVjqF9/xZ5In95H1zZ8zrr0M50qQUqK7cl8wPsgNzivWH8j4QYi1P5QtZX47M6td03uHtsN3CO
XMG4HyuqbJE2FLpIW3QQjOd1BgwUfSe8BceYHi6x4X2OLu/xOyp2wbS7OrpmJnqBPBul43m7ncPl
Y7EOsSN6dlAbPlJn8abyBITjpy4u84pkJGvtXD/jENc+WnppaXinA8883Y+asOTlVgY9INlXUQK2
tkbgIPWxT16/8hcs18CTggt/e1mKc+8QGSviV4v2PD9D4jvLeF9jbnK7Py0fg+2fU7x/RG9SvyB/
/hBCS7SYA0lM36yP0bF3HN7JckJhlU3ShSVep+dR9Qpj/fq+t04P2NkDp388qMuYcoJhntpdXgJX
F9kvgiHOR7ZnjpX5xHUWJh2xaTmXyfECbJ5ODkLskx6r3IDCbQxpq2VkiA2Bp9s8MswbKaz/j7Tr
Wm4cSbZfhAh481owBK1EUYbSC6IltUAYwhH+6+8p3r0jqBrDutG7ExvzMBFKZiHrVNqTwX8KLp6n
+SikW/YDsX+tUMPH3eO5oJw7cA2NJ0c3hv8HJOstKt3BPQjjbl9snuPJJuLaGlmei45bNiwcJJTu
lrFXrz+A+nTQgdfrzUEsNhvXp4U2mj0sIVr9xqj4J0cX3qdhnA2tOCthSWvoDtq36XOC9vGFS78M
Km/PHGH0j924zGwi7tSnHV5L6AImgrdH5E2DzeZa5lif33nppH/JXP3jA7BUsENhRUpBbbs5O6JG
Mt2PNT/tN6l1UErYeqkusvphwMAbb9U450zZ5FzWJpLYSlBz3X3Jr9Xui3NrZ+abpzmHP5ZeNk2U
xhl1m8+/tug+T+zF0tuqCw+m+BAuUH4mOxeDTB35QoMVx/q5whkfpBDQ+1xdoF3uHlGueHzznLW6
lUqns8fCDZq9eWcPL87e/zqk2zgHbK3/S3Rk03Z1E+ujiU4JWv8BKTO8ZLR7pPiHo+u/pFn/saHr
nN4ES6pMkfqLSr9k9AttZIYtH9G1xpHCMxcmCEJUF+dYYIven9wufJ3kjwOvZ5yDiQoTuAwnw4zE
BG0riMqjlbHweSjFi/vZ5XZSZsVaeIGE4/a8E+03UiAnBULwhbDkgAgHENkWuEZR60anRCKdjc0X
m5Aki4fF/a56QOWeI4r67zfw6poWmHz+MGmSrsNz8ug4nU5G9JCTX8hknjhONscAVCZnkgplU0cj
NEIwmYPWFsGKyqnpcLJrIFH+6bUpgliY6YAkaWeD2Ma5w8bWkPxGPE0wRbqLr20IF6xl45HEz4cs
CjayWRqG6Myr4UzOUA6lwAgpDFv+s5e4j7rzG4kaF1V7mi3h9xTPuqcTecxtCnrhdIkzfDONrHvf
ekrebxvFfNA3EcDcpRqjESkmzGHpmALy3t4R9KHqmBLyukOtbL/+OyucCGSe6EwxErMJ6AmS5XIR
eOiaIoE7PNzWa/ZaTaRQI518J7M4Z30eUbd+dMATx4Ps2aTG5M+zfnyYpierpFdJ30eLlFxLAhwg
5dka66Njo8R/goXjGixdtDn+N8LxjV3Z/gGZIZ5Os1mGb51YJ70bFfPU0ez4afOOT2NgD/RaB5eL
5UivF14lbhbCJ8KYZ1cTrUyW/1eYs0098cN3ePrMwt1EBOOmp3piWdE1y6na0sMLsvwIUHnu+TXs
/QNUJ1LUn4bWpO3lHCk4tdR5wzqf3z3orwjoedDCExbubaPmCmPQoAy7YVBMCHOOx2pzJuvOVtEZ
6qmvonlXLv1L43Ek0p9/Sz0WHspMBo0eJCZgys8XBNlhgoKJry151s77XAwuYN8XXGna0IsiOgZ1
0BK10FBy3qBYgrDUWnYYfH2+rR3PCBmQENA8kuU1vcVqRYQEsyfckhPv/BigUCKraC1qhNky2vZr
y+7RP/xFnbsY/+eY/HyO5tsYWVe9GXu9tCxIe94ir48jBIes8wACLPyDyhNlWMBagYaIKEnfPsr5
Eu1ENPMiJ3IixIMFQ6lAU0qJSg3kSTvbOhR3IRnuPzqvXY0rZRsmcKF9/7b0+WmFiXQWTpIyb8+0
X3X9dv598TRY6N50n3m0GfOJjIkcBlPUcQjlfMQBKyQApf3u3GH5zso/RLxk7HyCZiKJwZVIrq0u
Vqltbml7IJjkE9yFFepqPo/3Zb5jayKLgRX1rJw18QQfoHKOjYsyFx7mmmAVBcbkUALifCvOrfvD
e89DLICl0O+g9fE9hOO2fEAhBK0D2DjPxWfOS8168pquBUI9QFpjb0sSutICC244926+lDU5QAZI
DCjUlDRz3qzSDdYefClr7UxCLOzbYYfOF9eH4inFoErfBKIYGZB3nZ5OHetNuL/9lXh+IevFj4lC
lYII7+7sIsnVkg+0+Jpkh1Tv3lceb4vj2ATrz4NHNjOVgCq0TR1plxH9gZtB4biE7FBKE3WDXNND
Q5cdefhNRxFcdCu7+4rzaPIEMSCR69bFMAoI2mKD7TLisOnw/joDDEWsyIpJE9ZrHXyml+XtD8FD
0usmjInjnMpWkV1k/PnG7lZOTxeef4yrcmmveS46vRR/uhY6IinVoguuGcyONHRIlTFiOPN349i5
g10OvI2Lsxk65VsE8yUCQZdzM4MIT1rL9ymRufDCU4L5GpcR877nAF4LWp632+YtdhQQNrwMJFtg
Exu6oZAv4nyheUfpWykGrU0z6SplgEj5LcUa4c29+7qyOQ/qfOyhYikU2GRBnMvOmUijeZLaoqF+
35kM9hb+GPplaoL5J8wB4hni+A+zADCRx7gPUqecazrq+Dh+pBjcUVbATc658UQw9qZUbVS2Vks/
FfgE0EZ2h1mJJbKNyLfhYU141Yh5bwz7fRRLsUC2zHKRaZdBzUdKD9rYZxJdyOhTOhHqlb2dHDNa
Bx+rA2Y0Ii/bKvF6z2tgmzXNiXjG+Ac9yNrmBPF34R4uylfIecjnkzATAYztCyfdbKWAMpOS02Z7
su+82GmeluRB/EQnYL84YPgqfeKlYOazmBOxjP3jsI1wGPX+sXdGcn6KFuizvdTwajn6zdrLRI7+
M7LLrF4QzyZ25z0/G/hqpjPclS8cm5x9yCcymKCHthjWRgld1k4AxiK0v6Dsrb1+csTQL/EH1E7E
UFOZgDr2s1Ynle4dLB8iLGt5uPYwomR1GHgK0Ut0SxI91IkklKu61DhDobgFJ1l9sYmX/A4Xobbk
hVbXUtG/i5LZ3ixZM0+lPsL81mgK1X8nMviu1WhRhcie5yeCzS2U5fvkibtPZ2/EmM1eaxwTmXf8
/jlYmW3ayqL6chkkHKzjpAUhaPDLSPZwOHDX7XCsXmZ7tgpwsSRWgHWD66Jdo3J2Bnb4xnLPsZRZ
72KiEAMaXZx2QgJWsMc49cIsJJc2JTFofNulKhJJWkWOoq+D+vgkjPe14nXmkvMDbpvqn7wWSn0a
s5h+1a1oF6+XaJeCf2QwkCMMXKPgxa3z1c+JwgyajCgYVpKFc1WjpSlmRErsZiF/VM+NYosqiUrS
L1byZ78eXe101Hlx3qyHMhHPgIzVGYHeqSBUPn9FCYnuVyHvKZ+PJCciGIwJsSfauMSwUcwVg+Yp
WeMpJ1hiY6x+Ke7B4Q5l8VRiwCbRslA0UvoFne4XdgzT9Hjn9G5FfJsDbDJPFgM3bYilOWYEWc8O
3fOQu9j94uS77Vsz2uaB5MvNpnAbT7/TKpAXJA4v8cCRz3ZmRZUOku0LrCdz6vedi2fo9nXgKcj2
ZDXnsuishD5Cx2OwWkYu8NuTlyjc0RSHk/trf6V7vu1wUx3U8m7AK9uc1YPsOsrpxXC2xeeyJ4/N
75B4hR+oNqi1fe3xtqbzgce3mbKtWWYSo8Oov8rLSeeesBcj2ehehjQZR9Lth11mazhFpGFvK8U4
6pcNNlbQbgr/IyW043b3K8cCbIfj3c7njSbKMSiT53peqBGuee4+q1/1qkjJijvLddvhk6/Z48nb
m1rRpVFHOHyYgBc+VLtfnVvshb59epwH4oqnEyF9a45FTG+39/B1+y/PtzhMDokBjqLp0rKg6wwq
pzGcIbKTB0NdVIHblqR4trZoimr8nMeDxzU8BkPMUsiztsaxnU5w8sgCcIXeLyT2eEMznBvF1nMa
per7hH6f5Fd8GH/5t4+PA0Vs+UbJ9EgRB3yYbbDwDO/MgVqOcbG9VaaRlJFKTwl9fwkK+68gZbut
AMeyruHGxLK0QZDCIocCwRLTH5fV7b/OicZAgPrTM5Xaph2Mjt6O47Zb0W7sepNF3iW1QSiJVtP9
wbbd193DotB4gDMbsX8bNtthhTVEsqXVFHBWR3OPSKnonE/eLOx8yD6RQs1vcn5q0WL86wwFwbIs
eW+U4GABUmWUT7DvxuZ2ENLzuvE+XF+uiThQh0RdlNDzTJ2qJrZMcI7IFqMwyXWzeQfIIIMkhJjD
EoAMTUWOx/x8KPz4eQwOJ17MxwNqts0qEfS6aii8Vd5lGyDZUS34RBS3oz5s9/75pWQpD0KFbksZ
sGjppdyWLbH3fDGcK8sOO2b9RTYbGbFYt9rqtnmf2C3qd5jnGhyc3Fq55/a38uIhlrtWTBQxPasQ
afjIGLsE0wy+HXqfvLYt3lvB9kxZmhhLF3qlOs3JsUZ3d/jUPlFQo3XC/zImYtumtE4Rx7KG9SUo
aEXPLbbytU6LVWIDON4qYtYrV/Ruo9XVB7lxu64EqpPblURJHgYpZCoNyEMeUvJRg6oJ1EOcV4MD
umwxJm8UWRViLFWyahIF5MID9X+Jr9BFgk0tpqWyUz5l1LaZbGFpCthCnMwTHpLtq429b6tD5Dlc
/sX5sgVIPf9PHIPyjZGbDTa800ICnSjcJ+tHc6l+RFhVaDn+Kib+wd9znsZ/+VjfQhnvrilEyTrT
pSTj3dpbeoI9PmCZ/RcX4Wnw/adRfMthEP4ynFulFehZrkHOebcMHLSMU0aqCtvawKPHFTifzfkW
SH2OiRXWoLIsTgEEVmiHpPNvGNCkBJrUU8a7gmcF4/QOx/TnHZlvoQzYi5hJahQTJvm8hkhv23XY
tXkfHGRHBJ2+vS/XvM2h/4L63yIZF7AUy/rUifiAIJi5EPN+Q6nuQPLF0Wz+yfxHDBstnsCoN1Y0
8HhON9vBHj3ki/LtENE1w9xxUI6xXHWefDvrIiiaHAt0OZjnvWWP6q8kIYH3K29cjl68S8eGimEi
1plKV1Rhbihca56H0XN/SVboNTg87ZqlAs+A194z70x/nyVVf6KeUEiBauawkrPhBFg/fYo4WvGQ
iw0TjQCrp42WQgl2rcrkqC5Q2X3uzIXuIZ3ucF4Znm0wGJJbSdih+AYgXmPUL3q5bXrXt/4GdLCx
YRsoYZZoV4hyjvIKW7SxZPSdUm71mDiJ7Brj5ZvzEr09Kei3nHSBuc/bP4F7ngyYFLVaREkPDYvN
efeeOcCQy2bzssFz4PPaamdDfMMwseXSxKJT1tkvsWZVLooY/aEX8Jdhk4IHShNkgG+rNOtgTaQw
3yztO/XcyeDIFGo71dwydzUsAYuXcbE+1xxznG1U13TFoNuOsGWNZekHE0F50gc6Le8Ao9r33AZ9
GfDf2v3WnXu0J4desw49ffcZgvDUdDmfb+6+TcUzb0+mlSbqXBCPHao5OrNOv2+f5Ww1aSqAMQ8p
iAaQjaMCuN56795vfVn7tKEXpc0Mxvj5LHi3Bc5m1KcCmXdGMs6Z3p1RDwRP0Vp1Cz+699fPt4XM
WchUBvOw9H2tWmIEGcej5/Tgp4pLTtQ8m76YiGCp9JO66mKFfpj1tjjEL+UH+jPCi/3JXYo89y5P
BdEgbYK4bSO1ZkTpGjCmEKwC5x4NQinZUJ/U113OwVFzYvFqKox6JhNhZt/0StRD2MXFuLbLez1m
AxVD0TQQ/0uob7PZEilsJNBOi7TNwcBEtlQTE8RrFXTZCwXB6AVHnzlDmMpj9GlltHF3EeQpEYlf
UnLaZ+BFvW1ss1doKoR5E0Op6vpWhpDKO67hrTXuW/YaufLrxSLRstaQ9O+g25cfiHa8KLnEENdX
hP1q0x9AH7nJV+vCOtI1YQRIJMivbN/LBUEYKC3I6Pq+xGlR4n5DBn4vnaChsAF1IczdOuB21x9p
8m6Alhz0m3XxDVVGbVnSDUU2mZBdkSVhLDv6/aDYUfoPCMY7MrzwMOMa/v9xihNZzEUbMGBwDi6Q
9bw2iPdW3Bt+fNejFudUoGtzDoGLJsCDrXvgCcSjxs0jzx/s5AcwxpokmKDrJPwA5/gWgAcREYYP
b9jg+Txzl3x6qIy96uE5V84F5KzB/VK8hIfb92H2zk3UYKwxT4Q+6Cv8+RRxkrhsHNevuBzPc7mc
qQ6METanPAeZhoSzQrfX25JEi9ZWnc1LhmlauyHSsuM4irOpj6lEeqqTSzaGeV4GOSTSdMTR8wT3
4pHDgTsDxdOMeZD7SO1kbIihFE+Y97YgxV6pD7c/0ezrNVWGeYRVY+ilFHlr6tVgZBML6VUiv3CA
cdb1nEphnuGukMYQDQSQUqA7eYQ5nO1svXCfVn7o8aCC3o4/ri98NDRNmSbGhBhhep5hzkpTIKym
SzRcCYVPH4DIOTlqWDfEsElEK7BiVZRUiKH9TMfeMXYqQXc5anN/dXzfGrGJxEufaoE5GlQjb5s5
qIVX9r1NTnCpP/v/R1/+PNpOBDIAFJ7kRNZCmY53YYTs+K44qpOi8/SLp9ps27oxkcRA0DkVYytJ
cIq4Ssg2nO4vYDUY0UKyvhdRuQa+RgdxDbmfusu7yBxDYfOKuVlczKDUQbHvBPfjYnNY+V/a0rR5
n4++F7cshYEoMNBbydhCzrpbWR5GAl7GvWTvNbQs3rbJeQdkcpoMNEWRnFxKC6f5nCBPjwY7r8c8
o2UvFosd7trX3jft2yK5psKgVKHXeV8mMBWncrRrY1/vKY68zJ5lZ8U7yVlInOjHoJVykkPzVOMi
OC3lMVB2+VHQgPLcBm/e5WYwRB31MotNYLyIpEO7FHbp+vKx++qQuyy5W3J4n01lnJtWkIr43OMM
yzflBXNfqkJqlzy5iwIOfg0qDN9UF3sk2gE1JTdDPPtMfx8q2/td9LEaSRWkP19crBQPd962WShn
gp1T4/5VfNk/8zqP51+diUgGXwJQgmYi1gfT1jGA5sMrUPMLayCeuR+Sc8dVBl/SM2ZFy4uGo3Up
vWtRE8FVX/zP27dgLjSboJiq/nQJ0BIp5EGHe1cqi6heCJinXIovVr29LWbWX0O/NhaOYZOjJjLX
G46xaY6yic7jxbjz+aOh84f1/feZu5zUoqy3Ov5+6Trgj6bLMhpvcDCHeluPeQd3oghzjyOQULSB
BUFocred5CFchdtRtPWGVNs9Kv877bHntO3/C1B9K8dcaaOt0lhSIFMD+TYRXSxyRhH6wySrU0k+
P7msArM2oSswY1HCuZnMYapY5NwG1PIqeKbv2d35ScNcRY1UbP1U2CForPkjl1SHP14a3TJNdPQj
93YlSJu4pjLGEmorwH5RkCmA/1sgmn+SbHnZV1iQM5DE8/epLYt/9QZMxDLX+VSNrRXJ8QhPFXdM
iu2XJ9tv1r7CBWaN3tdbGjL3Wamxi0eOIcrR33KieJmD5SPeA4YkXn6jwHrvvrwOnmQH5Gm1WqHj
9EhDG7gwqH59foLLzd69IpbaA2g4b++8fU0OgcGAEAn/xMzxy7aKrwHRdligCLoMacm5O/Tv3DoB
xptoRNCsifQbQ7VtvpUVEi7twv5S7vO17nKEzb6DE6UYxOnUVi/lFErB8zxi6xGSCTsJB5javPT0
LCkiVrb9Y7vMfQnGU2vqAxUFFhxzcVSwkyJM3GDjU2Yf37dBblsTvcOgP0b9qV+IxVIY72jWiMe5
+alZqJ38GhahjFOopSKW5h6dt3GtNJ5lX5//05MaEu7E0tXVvPVRGXCqBaOWZAXiaJV2dE7e8mF5
ujMzG1mxKHZ8gGJgm7JfgJUCZnxY0Y1T+2eeRzzrCnxrzeYyxU45SUkE28In6Ny3CzaEBRtlgel6
1DfpHq/PvwujJiKp8zyBrPESm0M6QPMgIV65EmMiwAdZuBG2dfjaa8PtJuB8WYMBqzA4YdxGgMC1
uoDzIZ1Rc1mJ6wgbqMBX8cnLJs2nCyYKMoilxtgUOrZUHtrk48Nw5/sg8+SgDwf4DQZ8kiLqc82A
EBRQz6AQRZmWm3/mQK/BAA9S9XLc1CFdU7z2LE8TbRcPGXhfeZwYPCg1GNRpBLydwgXaPMMfxU6V
noTg4adD75xju6aZb9w7djf2uTNadPcGtHOgs+ONgbkkoA4yttJOBHX3Zfm1RyknsHWX65lycNxg
EEYLmosoVDjOBMs6nGivPNC5S4yf2JlA/jsYNxh4iVU9xMWmsiqyPm7lzBY/C5TYscKUaM7fxYTf
Js8ma4ssq40soY/022WRPIVbEDAeQN/UEWHDy/bMu1n/PBsmgx9RdjoXXQ7I2gKzvPcMEW+2Bsdp
dPDXf+khTzRjwAMzuUMigF2HNjGe7kaE1DhB3uAYz/5NBjL63pLNPKQw7CT73kBdBA2SDvIFvO0T
XEkMbjSdbMpNBfvHiNU1zQj+ow2KBWsuztOTuXHTTAY9jCRMlFg9jSgooXcG1FSUhBt+C69nhoe3
JgMeclakQqzA1tfHy7YlmV8Q8BHJ3Hnm2a6LicPCOviBmmfZucXZDYtTTuCMRa7gGpYdbLKaFINT
VEQnlw28pc/1KdpZrX37Vl+b+W4dKYMggmHlQTzATJDswYiobitrbFJOncgFjdoyKO0AZMdeh8ZQ
OXJD2/TxoobwJWi8w2dK4toSAzKNJJ8TvcStH1aeV9rWgFXx4FYWlqiQYKvibeXnU8rfN5HdYJyM
0pgrIuwJCcotFkYtwfC8fXgxCXaXWctPjjRqNOxRmyrWYOiKiT3c14B24qWUjay1o5HCHVScfKtg
UHDhR3eZ/RlvPxHmcKTN3ZWpNMaERyTx8taCNEzVkMyJ7JcB3gk3Qp3LS07FMB73mOYtulLOV6dB
IAn4IP3hnVdjmjWLqRTGSrNTFmWddvV/0OAfgcMN5PSoZnEL5LMN2FNJjAEOZSwlbQB9KpQH6xEr
3zDXbtNGR8QPX4hZLKwb5X2ruQhpIvT6oyaWkWpZMJw0+q2OTitCv82J8iQiQPrkGSFPFPPUaeaY
gWIFomhy9+hYSF905HJUz5D2/Jke/zsrZCcODAnZi4p+uGBxOigj0c+o69JqQ8zj75jtjpoeIvPg
VWBBD80LNBsWJUbI1h4mi01svkCvY0g0yynRRW+LayreWBpoMQ6uSV8uv8ysPzj9Icx7mJzk9lTT
m+dsnbomkI415fjfF3IGSMB+PnMc0NkmGFM1LUR3mo5uOuZ2nM6CFgnFBU41Jqhhrf/HtMT5lvR3
/4lf32KYqxFadSOYbQb8wmwXBu5Bl/dEyzk8b4wjh70NqjRKtUmvIOKQcB9iXVEEskOCg7ut0Ozj
Ozm364ecXDvjhIaAUIFCeHc9yrTU+z144JHNo28O0gJrXo53do5zKpKi9kRkoWGPlZlCJBqbQWXz
tlW880rbNksRlbgI76pzW8fZrtipQOZWKG0rmF1HdUzvStAo+/thwRHB+170v0906gZ1TJumgE7H
cZOUxNrH8JZo36jzydsiJM0/ov8YITuGk6p6IootbP35CMhydHQEgN7IB/MCRytqzTes/Tq5PtFK
M8VQl6OSxo+OaN+d7Lwkla8+Gquvg/FK98L+PzbD8rRjXlNBk3XwOEHoePeMfQ40xRw7xTrZJI/g
VeG1Ps5yRk2NgwGOsM6jLJWoNR699hAHDtw8rOxCTfjl8+uLS9w/75J8fzsGQMRLiAq0CnGUj+To
wNf0Dbt75ALIrE9iKjIY0S34WyJjkMPl3OuVaiKVDPaybq+52sqOZS9dcOPvWY0mkpiApJETNTSh
FA5Qe4kxQIXhKWEJngIOVM0VuzR0wEoqFr1IJlZV/rxj8umc1UGt4hqri8fi3XroXqsSbUPr8P22
3c/VEX9IYhyEvtIFITM1SFof77z3x/rlwXJ/fxBE+iCxT+2OaFzPeOauYeZNEiXT0mlxhflggXjK
yzy0xkcduZpngeR22dkmyHTd0nk6FNti8Z9Zzk8eeM35e6iBgRxANhRVRCPhz4ONhuEsJWouApC9
YPVI11uT18HZ/cIWEC6333WiiQGVH9IY+A+LrEqHvhGvKdocK8lww39Z3oW8hyT2HsBjk153Dr7+
qnamh5G/wgb/ir9GqHX7M8+FProMxWWwUEiGfjWDCbxFrVY0WXcSUT1bb2W3VFEIh1ctQqL/ZS3p
IiaORAomjO4/JDIfuRaHqO+xuuMxvUdh2DDAt4p0MHqehpc9/OpnfqJlxtf9IZG5nUMrxOEYxCIt
RW4VJ3ikzGdIt3CXG895Ej8kUVyfnGaWnkeQ/Cawohb52btxdOTPF99ufOvxE++gTAkGbXSL8l4p
debB0GVJtlAdBsUTTPin4CqXFYR5KQxKI73XwojHDeh0XKy6NwheyNim1VFkZTApUC7MVxNdAe/p
i7Ww497u1j6W3YAS2z49Fw/2+e7gtLy04VzL+49fyHyE9nTuKqzEwi9sVihMYFXFFvY2VovaBVcg
jsYmtrk5q0SjuzbNdzAytry+9zn4/PEjmO9TJmpyPok4JtBZawTDu6hJeCaJue4WPe8/jHzyPZgH
PI5DK6+sDNoi6m4P8uv50X36Kt954f1cpeuHRszT3Y0jXLsTNGpWjuNbNYjHUa0N9tu1RhRywmBj
4SVbC1MF8GgXWOG8xZ4SGITwbCS+za0azwU9P34P87bLCV5ivaWf2XHe1dfxXXfAwwK2y5q0GHmk
OaN1YHESOHMx31Qq2/QiXAL5kkpU6no77KK9XIIW8OTcq8tFuOmRJsBmrpM7ECyOQPveZf0ZOsO6
eedB2yzQfH91tvslNsJTb5n4GQOKiMiCLCo/8HpsWbWweo0Do9Rhv2FhLONeF+appaeliPcZ1z2I
nfbBR2KCO+g2j2kTpZjIQW5OaiU0V0Ee0uKpQqQQafHeFjDOgYEOG8qFGXfX2PWwbinIQFoCMiYx
bwsomJPBTVa5Pfoheb/zTgXR0HqzS1OSO3BSi8Vh1S/sHTib7CYCHRZFWBrUo2Rv2snL3xSvflgb
A2XFJR+tk447Bzw9onqFGS/s1uO/WxwQuYL+5DUx4iQEywROPtgPUkHOQUjM4OvshLF3yn91AQlH
R4gJ1mlYq0F94xjYjE/7Q0sGwvLCUlsxwPkjGSXaQuSpn2qELtEx93j3hvN6qQyIYeAwzSSDfmqH
Lg51Q0zrb2g41/inBQ8y6e/+w64URRctU5I1g218EhqhuXQGTjUdPIuk3U4Pfolrw3D/5vwmcpjz
M3opwOlBzrPnBDFBlkRE7zC1S46gWSSYCGJOr1P6zjpdKnp69IFPVo33esJrcFvMXHct3MPvc2OQ
HRnDWgsCiGns2vGGnbIOQO64IR9LvCwZ8evtNXORbrnJkllL/JbMjtrGqhm2bQPJPdaivfwOvPAz
JmNvpwAg7hq22Us3EcYEAo0OLgzJonAnuxc7wrsVAGawPOnArebPxKfTE716K5P7nRbtCetVoJdC
tmsJjeya+1oteAkM3ukx+K0ZgaapBaQId/CuXjENjX4XtF/Yt+1jLqX1QxsWr60KDLDU3nXDduTf
gQM+bbXAlHKzFBz/k7a6RHf7PUfq7JM7+VwMFptyVqZdRM+wtdM7c9N48rHeOcXTl+B8nhbc9dVz
JYgfajIu5Nk8S1VhQCBICSTnsm0acvhq3oFV3LXj0iwuTpRjIORyyUTzrFFZWEr1VhJvGZIUXG8H
bn5wjoDxh1oMiIhjjCGEM0QVTu3RLadRaWOw2CK6nbjCwzlaj3a1/xqf/EO2+DJo6xDnFaASbuDy
1b4mtwFbhk6WRe2HxqG5rX888zrQ5oL8qZLX/z4RYYKF41zWENHY1w3AiLaFEaPtXz74M+1PHtXN
vOuEvJOJyFqUJJO5EudEEy4dZlUe9VVVkG6b/06256ePk7+qE+fQ3CHmXdOCJuck51pidXkil7kU
vdHEUlFD7mmzPlaPSEgpKyQy7AOaCDkXcCZl80MUcx3EsK+iiwBRCUkfpR3K/YdPzhWfReSJNswt
SIKwKkwTIgpne9e+GC5G5Q5+uuDlC+dD1Ikg5g6YpZhqjTrAM6h8JCbPJPlCVQhze7SHUHYrk0gP
lds4yaPrFphB94R9hzCfPPF6mueugiLpItanoYCE1AyuysROI+MkBpo+0mRUkdhKSRyeEzSb91Fk
GdGYhH+pLJX+JUnCi1ib9LZ5D0HrBmjqrRb2175DEwpGgDnfcM7pmopjjlbR8ngYcohLiPP2NpK7
BdinU7J78rkdQ7Mh6FQW46gIg4BH/EJVQwy8Pd49eqC7XgS+CoYTJM+5/tfs1/o+Sjb4TJH4NbX0
f49St/sznCFE2o/hondBsfq5P/FyKdfYjoXKiYZsnJkqwYjYwMD9jojynowrQXIj7GpfmeuVu8B4
32+yCchuRSjLkK6v9g5SeZ/6A2jRfoVgJ3E4X3cOBKa/h7ogE3uVzUooJXri4tmtLuvF4uEE/t6P
V3tAK+SXXcveXw3x6lOZjFsjDEqspRecwfp4PCFJTF52K9kPdhz3iacaA+GmIpyrMoUY3P5Gwmqr
qN/X8q9QsMVqYRmb2yfJs12Wsd9Q9DBEhx1u/mNI6CI014rt5WJB0AKOUC+z49/A8JLL0zPnaSgy
GlIkiSaDdeY0W9QisTckQLAigFmZHEE6h2nHvCd9aaM0wzOYOZ90Ko451XOL1+lygTg4Ue2mj+3Y
t/cBxtiWt89z/mp+q8U8hIGR5+2FGqbxcECDIiZGb//92Zd2qgjz/MlBGoFwS4AiTi/bp4O00I8r
9R177/3wjjvcNetjT8UxT2FYy3psUqjBUtzUcQrVH7zQdgfvtVyu6jefOz4+x7SIa/Z9ggxwn+PO
xIgEFEShOnOw/gc7iChl5OKe7g6waXW8I6bbEN3lne1ceDQVzeD4ICehbKYn6fF5WOA5xvLGpCM6
z/Q5JsK2qVe5eVHyAkdaHzoH5BRoMOBAyGzkPFHEoIpO4LG8dMUwYs0LHBhKVQmCc5sOUz6YG5BH
YDffrwNWNX9yv91czX/67djudKWNhj43Qxyg07gCvhyydgue2z5XPP4hhYGObJS1qs1gIc/OWxoT
7GkO70XyJBL0ToQO3Y7Fc2/pX/zz+fvHJtkyYW/2hVJZOM+mIhIJluOZ9mqggoCa6xfn482WDBTs
zUBdRUVnDUvVE4+VXvbaWXpsBtsRnyRar9rl97bp8ej75rpN9akoBkzaupZb3Uol+qQ5YriMMDTp
NnerQXK5rWazCDxRi0ESU05r7M/IYBtHJ3ErX7Ed8JZxgoNZr28ihAEPves7+dJAiGOWRPzQ/cP5
hQPA9KX4wxYmIhiQaNViTJMKn6eDLfih+3ghpW0ujTfJXtU6l/pl3tq/5bFwURaiXHUmvhHqacpa
8ov74mwXZeEKlnM6r/vRbTtSeVbigFhfLjC5qcRu3tzfVvvqnt9Qm4WULMPODAVJ08f1xcWoe9EC
VejEdBOS52CBGQeSvT88oJjsxJ4Gein9MTpihmy5csulnpNmCS+f25MzC9iTs2HcQP2cFY02xNJj
YZKk88fRRqppIF/6mfOs826KwWCOVWq4KgK+QiY7Jwtjpf5p76+eVmVBuNx71IJuHTXjq2hpY5yj
AUdN8yLb7TIG2VlLFpvN62rFZWmc6+GbYgA7GBMJ4xmpXEjb9hHBrsvYVo/BC49CbjYzoWiGgtwE
uC10dt253oS10sQ5ro0d7hSnXARL5SHz+weVLt2tENSiXob6ifKZEP3ptvHOv4cT4cydjeJWD9Ss
lODFgN54e6fbd/B2H2rktiq3t2l13nfUh796Nr7FsiQbRSqVNbZhSY9a4Wf+zu5DW12jrYIuF/mr
AvDkgK8Vy8mb3wdSrQQSDhiNLNvWywnWb1mtg/z/mkt+NmuhuookE/jx0LTDnKemgHwiGCr6bniy
q9sIeB8+CNaJrQ5fIEq9/fXmH8RvaewxRnJQNOfhIiG5RIty4ap/pyOqSeGgj4Aja/YBmchiPCfr
bBWjpkCz7TYOHb1zVRlNtKX3VL8dEqyFWfBerPm8yEQig2FxFWTaWEE7hbReJtubFeht3d6VLRRv
nM/xcFtDzqdTGCCLqyLIR6WTHr1ukfmqdxA527W5n4uBr+icjELaQUIlOMN9DX7ZBBt0lmve1OA8
Jk9Ojom1slOsKk2Gk3OQpotcFIkxBolueT45+qzLPpHE+En1BdwF2qWXkEw6OjRSfZTIY/mU20tz
s/hl28mdf0jdA7xPXp/NPG5ORLNuU6N1idzVUHL9tn3zHoeSYJMisVP/RETaq7/3ebDFuwOMEzUm
5yJQa2iLc9UkWyzJ/7D2HcuRIz23T8QIJpl0W7pyLNmSWtKG0WpD7z2f/h5q/pmmsvlVxvTchVaK
KBBIJICEOYie8tMy/f84teZjfOzei/frWrlZeAAqxN8Whd0uHxItlEsDNMUdXuhoTxuc6GzUlrCz
mvKYWvwk2mY8+osim0Tr5CHXQgVq+gzwntBCv/y8qw7Nu857Vn5cqd/8+YoSY1Pi+m95KgVQKVDh
cBfr/Ny/oivpnLvGg/Lw4+GCrZLd07gXQjQIFQd1QPWK975d1PTahzCmRipaWo9k0SWgOtS3qZsD
0u/l41AXiFP0cnBOlXNvWPwSLajrIo1xQ1t07rtv7cEwG6TtTwMiDfeovqNKx6G4+VJbyZoxPmnd
RYY8dstNJbdYcD19tKDRy1xzX9kyT5yM/ZGa0BD1GbQqp3aXpRAvuTdZOrCZCxNDdGQHELfX0XG+
7CgghTBbg4W4KP0Ytn3iCZqnzIyBUiSqqmGA65N7i469N5Z6W+PCcl+MC0/XVIgxRwQt8JlvgGcA
2dMdYBOBuhZ/KeEjc8f6r/rKGKLWJySXNRCLU+t8ct8rxSrLnX5joys1tqI/QdhWV0aIMmFNsWA3
qiLU9YToEO+6yDQseMi9j2zTdT39CHevyJHdkFk2E1WKaPEoz3ZxDG+bGFNfh8NtbleWoJjtzkKQ
eEqt8AzEzfT8ndsV+7Fh49oXMFYpyPxYVbsJbto9n7D15XzbWO+RmRwPCyi8k+6PpSm5r0+P3Kkz
TgiiMGYoyEY97wOYobONftzmC8+BbcGsrM/x4/+rUNjvCVa3kh7n2Ltn9KrJbukWT4PhGA46p/Bq
exzec8vqd0e0gO6+9dbdw12269CR+hQCwwcIHbt5J97e9A42nqfW/nkcdiPnQb2ZWcUaVnV5DaGR
n+0KippWE6pJXCyVsMcAc3oY7SaxlcgVUnM4GM/HGuvWT/e8/NJmTXpNmLnCYx8aLQk+CIv3iplH
JgY+Xs7iBPCFY/cqVmeM1vNSkptR4Zoqc5erIDVIBbChCzKDL7fn7CEJLJKhm45yrtZmWLimxNzi
LGpVICUtlAz0uVMrb60esjzKDjlrr9fv8WYf6IoY2ykEXO2OFgmInTCCFFRu8hbeqpcstLuDVWjw
OZWzx0qwzL5xbmTrmDt7XGxVM3l+bynQsrd5/R3MbRZDPLyLemG6Dm3hIZ1MqzwuKEbX+d18Sa/p
MHeXBHk1ZsYMfjFGdntbWQ/YerXTLMc8wrct89mxxSsdb9mLNU3mydK1RR9WM3gbO+vdjVEMQMP2
kYuRzlPRj0acldmoaPJ/KnpqH+XdKyAH73WL56mXAOTaQTFBQxbPgYrDggCN2/M5wSw2OnZDY2lr
/c6vWS7HcY0aExfEfVGpoQ9qfm1iuv547Hdfy+M9R/u2wrz1ATEWxYj6Nm8DQi5SchAeUI+eQ8sX
eBPfWwNC6poMY0KUzpD6XF907xmtSbdoTTo8mHdfHEArAVHoxAek5p0VY0nmkcRNnC5ndWptWwHw
wxP6q28rN1TQf8vNqmzFriv+2CaMcUhTTICDHFCUDDc/YUQC+2bQHHH9Dm+WEFUVU0+qQiWisLEH
mZWQyEAwvBTzXlvSuLE1vw+h/XRECT9G7MHN4GxFymuKjHVqSSGEBZERNZ5qNBELaFjAYxKZsPt7
gVPQ3tTFFXOsgSrDueuGRUkgRZpbCoT4fF2Am/ZoRYKxR7XaC9g2IJGL0JnVWfkCxJ3OirDw9o88
2YrQop8rg5TPYhpHPXgZLDu9K6y6Npc52hMXlW0rql+fD2OU2iDUej/C+Zx630SUfbzBdufk9v5x
QQ/iVoI29XzFFmOUBFlo41Gg8FXat/KVYCFERuxEtJE84eIm8jSPMU1h2LdU+1CHk/t2O5sV1AEV
ZMAbcF8PPLYY81SJhQGAAwixtIFSNNvFTnsSjjATvALhclt+M+or+TFmSQRAdKG3ypIxPPcX8nCU
7KfF817X8s3M00opVKYnrCijWo9ykEFCme5ezm9vtweMYWDVqeegIvlkncLddZI8y8QiQPaJkPdi
As0AAuS5xlNWcsLajW9OZWziMfQfBakytmLQ6042RJB7fhFMekB3ATo2rrPEMUdsm0uoVWNLYpAI
Y3P4IaJrwuolnkZse0ZUjLVlplpTDMYiBRMWySRA/MWLyt/BNx7cw4+7yNrBMQJ8ycJCUn7+bDPi
XNFkjBM2ONI2DFTcYox/vfXedCMA4p8X+30EXb8r+y/WGNM0tqMUVs1CBqObgPWbzdLFcm3kqnyL
11yzGINrtBjDlNVDr2d4PVwAxk8efPPIffRtq8MvbhhzFEm1QsJKW0wf3iYv58o5jyFAfeUzfclu
y93PPT+K2Tbuv2gydgk7jmrg14MrpBtfaslsQ1Nz0q9BaT4iX83xjdv29hcxxjbNUquGbQoGF2Ln
6HD9Nm2midV/lE4VGZs0dkMcJzJ40dx3tFI/PBzy/ZINR99fgf1uFofcZvi8IsfELaVOB39WQE5A
NPEyOOVjeqqfgeVicwhtmXQNxdEFHJmieZPRC3EI83RCNwbGeG3/9S6zkdjH3CKHypaHWlNhNGHE
FEGSdaCCUoKBpD41HdnBPjwON5s9hWs6jBLEaTXIUwU6H3tkADZyOaAfFvO+X79ikTqvGXSzOXVF
jnVUiTQDhj8DOWDv2G6AeOLi3mpmhx6W83SPZgXNvF1GGcyH5nW6KxXzzpm8GktTMRK8z8/31Rfg
HV0X9WaSZf1NjOZkWAldhc1yoKN9vmDC3sQ6WDQNwSIDjPS74XHuHd2yXWuCjC9TRi2RUWOXEH1I
u2Qy6Ruig+wnKgyDc741o/NDYaXu5fDwADj90YqfkeNTLCC0ZwYaWR3iOLl5Y6F2xkPp27II6w9j
fFOpjIJUF/iw5xptIAYfb3DLvq0JMI5oyruiG8tF1O65sVLRlHd/IRuSV5432kx/rGkx3qg3xrwR
l3uKplUMDiIDktuHCwBvxddv8RfVLA4lxu2fK5/XgsaT4vL/1VOAtsOo9IuOy9g5b9ykznV93cxG
rhljDJCUpWEzfZzS6eUtxPLnB83xoK0xNs1z0xJbXlDTDEMysI0O6AGMFLWWiNOIkOVSd0fgOUlu
uxyanni6xgliNyPKNSlGbr3YtVOOkZjLCRiDb2+5DVQbx9hlNiaXOeaVxxUjQkAPh6OSg5S4ez6/
00vicuzqZqvOmhnGfs9Ki7HzFBTKx97BZMECKMHRg20X8etoGNNtLAD9WgAS9mI3sLD1gAYdfg/s
5uNixQrb1TbOJZVjo1/02XWn8yW8/WF+WzqcMLP6c9rv4x3veP6HSf6HNbaDbQYG0CjOHbzSy9kF
5iJs4e4OIfIyuMfLeGzWd9b8MebYl/ReHQn4AzDGpbgPzOCYhmiuN1EL3GHdovVYVuZPAJ8Ld0s3
83eOLm7mMtf0Gau7TPnEswT60w4dCzCKaFbFK4Dnexd1YCPmNRnG9mpKq/lzC3XB3EtjBud2qZdw
dPJ/GN1fB8eYi1QH2kRcgRekQbA120w6gErGZuba5a61jj8xRnf/M8J2AM5d2Ir+1swxtqNErF53
BehCXWDj9dd+L7437zwyPBkydmMa/za9J1u/fzHMc/e13dMWXWkxTg3Iw7ule4bD29brbc0bY0oy
MoapFIE3LD04Y9lfYYZfeYzx5MfYElX1k7JcnGVhpncUFZCPwTWedmwHPv9oBwvXrNR10ukyVBB6
rriH9+SIqYHZQ7hnWLje4cPN0epO9CSdMCPBkSKHQxa+Wc0VARYfJuXkklNwNKzKjdwToBY5dLa9
/y8eGWuCUrHUkRmSPKGSObbmICxNFDZyWYDQfM9aVMP5+xg3JzFWOsICOc/GKIpGB+4W1DT0Hn0A
FWL3GcYxvt3tvFcndD6GMRruQ4VzJdgxVrFUJpSmF7mOs+0e0FoI1I1H4W7p7wdiNbcazztHxsIk
wzxphQz5ojUD+2PlPfawNxa6/F+XXQ2Bi84u7KC+fqg8f8RCPaeSViK7ASYxGwwYSPjay48dIHM8
ByP5PJFuUtOJqCsyJXjRqpQJII04E/xkYfE8u0gRodvArOwvyu4IDtF2a3K42xLpmt5vIm11mi4P
ICDhHZE8bMwLWsPtSTYV60Z0jxYGFQ00wvByOFtRGKafNUmRl+BSIZ/5lNIy7CfsdIbSut2bhgb1
knftt7RzTYK5jUpcRURuCLTTtm/fB/eRY5w3g6M1AdZ5z0YgKSkIIOe1PDLQloH3M+afHMycYJ8R
h96WBV2TY1RDKPqqFSKITK/NPkCv+Q8Ogc0e1zUFRhk6JRwx/gEKqBqjcvduZksEBBDB60rHpcN4
bMCR9X7Xgw5e9i9Azgyty067R+gD/AIOqeWT2chnzRLjtcNoSpHm+mDJhmFMXbIDah6uEi+jtvk0
W1NiXHVXVyH2ys6LcUK3IGkA0U7bxfKH5hHIvjYf7X4rOFhTZBy3rvVFjaQKjqsy6QUBHd+jca4p
m7Mp2jJMlAEkuqVBD7EjonFkrL+gR+L+5/P1s+LoN1tVyMtKjrVohAAnJ4xcnfAXQm9bu3+sDltJ
KISsKTIfZ6S0jlg/J/FOG81QsOrIqgjQJLXUluxyvFxnjGOI2OJCUU9GPixCBFpHDFiq497ibXPY
zOWtdIH1G2mOaWTcqyXj8fKiWhQwlTBFnhNdbrCVmavtm6WMNT3GVNAuSfR+MUb2C3kRfxZmfbhF
p2q2o4M1Y7xofyyI+VSF5v3jd+5V4x0jYz+UZqbzMC3E7QG7mxbERp7d2Arl1vyxdmOsplQSoSkY
nWgeGmtZq5bd3eyxShZdzhzN5xlElbEd/eRPUhouGvJyHgHN6F50+2Fnjrun75xwZjM5sWaMMRpN
mWNrrYxbBnR3ed98U16/X9f2zXh0RYHNGcw9ViZgtzSYOcPvyvvIxHDw48MyeYK2BXTu7R4HLFs9
8Sq7HFPPJg5yZZxnEkOI0e6e2wzJM+/szCyR+6QSO/z6s618O4UH5KtRjewvVLHSFHB3SPNwq2r/
Ixr8x16x42xh6uuKEHz4FOTFsNIEQLDvgfMKzJavjtUceJ6ZY4LZAVoZ0OOjFi8RTX0X3T3y8KR5
VoodYkuIVqdo1Fn0vEB8kTjZvjHPZhSYcmDSHnjxXYIggHebuXJkDEaZJKMMSIhFJbHlet6H9rK4
+yuWDe/v0bnzH68zu/BJ7MdMnUvcAMQ3Z5fYlwr7hhVsCj/AVH3nmSqOj2Z3PPnKoFSx9HHfFPf8
Fn4P7pO75FIcYKv+P1wExoCUqhRk1biQsxEkvpyfxd2L4cbECgrTf0BBLMLWyesmhXf52OSBVvsz
IGI/rDEyL+7tw45eds7x+DGgx0V647gXNl1Q6ZE85Ro4HNBU83I++ygzF87eiJ173v4LTmigM2+U
KmvbmcofZ+ffFR7SA7y6zmZlfmWO2fRArxdoOVieQUCLx2MZiOqvqG09olzA8y2b2dQ1KeaFkmRV
OdEc1ww9XQAmw9sc6dsAS1DvdM80vVfsScG2HuzqWRYD8aCEeMaFXf6EbuIwkAgYBSCEm9r1frez
HHRI4QWzdFZwHjEfyMlXXhZsXqBX4l5JJpDrLCSqkRrHhujRxIjl3c784uVfEXc9Tl8e0/tyQebn
Tpxtgjishc1EKGmmqaOmgX5i5ujAobYfmT/xCODwyQsYdCY2AepMJAjyYjtRW8+cEL32vPQ0V0cZ
mzKpgoYtS4uO4okx7+XdEzpHbK4T54Um7D4nglRnRCrQqd0XNI/g3XlJUYn27YdDa1LbRHHVcqx9
Ili8ZARPXQwm4dEDc3ROZJB+Wfpw3PcDlqDBK4z7ZbPsbrz33Z1qjtiZ4lk3GHwwm5PgfU8Hk5fx
YSyORgiAzAzAe4mUStiOzBxn5qejGAdh6tHiRpot7PcRvsaCU2TWdKGaed1wMyHZb8TYcxXrudRJ
kHplLD7IlWHqbXWWhoYT1HJ4Yl+pWa0XOi3Ak6+YxWzOojlhe09qBbFZFxZG9P4TV+xDteoFPxNF
cKV2qZk255LcqxonimbeHx+Sw8S2rmNITqUi69Q7zKMM4Zylnhjvxa/Nm9GhYWL6cZ0RHhHmeNoG
q3dTGUQyucfS2weSJZZKE2sy/uCAVKoRA8B1GlBFmUxZBXbKPi1Sb8gaU00Oo24q/Y+BKEdNUNwy
k6w0yzg0t5hTFU3BzgZ0ByLH+DnDSGpVG+e+TD0tRsuRfyj1wI362G5UzsL0LSVfE2IMsawO0iBl
TephuZSViMci+i6qMoebTSIq4PjQB4YVTmygYCizqCkLESkMIawfrbQzguN1ddigQQAtKGF1jSaj
yYkxUY2sd7HYiJmn0djNq+NkoKIwK5zbs3EuRCKUgIIISLEPQ7lqkaiHKJ0Ug2ZePgj36ljYeqNb
mvIaj7vr7NDPqb/lCoGQhrEtQ6OUst2Wfq93OdYXZl7bjQs7lVZyKCwnuwoB/qIgYZiSGlTHjgXm
/uh+W8dDSTKPNPfJUFp6UFtpdK6MwG0UDuz21uFIf9NaRPdZncdJTfpYxOHkqeEMsdNSapfDv1dl
LPyAsEQDtIi8fMTqbAKAavV+KWdeo2qtl8tF6gp1L3q06QP3+uls8gMvhIVkyP5TFtAuzsVckPo0
9yJx17aZ3RmHCI3z/56Igthk8XSyYrBCi3RFl9s8zr0gum8rAAEt69aIbP0BFapRSE6VNJ3FaqBB
poZwbLlnC83+nSSHP/h5jIAYlBIRKDrMyffGUHdlUeReHTpEOWv5jhZ/cPNhlv8hwdz8VovplMTg
YJgdOr/k6VHvfv4BFyohaFVXdCKLjJVMABUnljJIROVsCSIsC1UtUeEo8JZxUVTgIAKQnBgqG6zG
OUGA04NKQ1R7iGRTkO4V5VWLoz85cwP7o5CtkFTsB/p8UwAGXmpNQHJvKhyDLofS51+vS2zLuii/
SHwkNVaXUeubiqaJlHtG8KDQp0ZWdnOkmiImQAWhdK4T2xLcIjVDR1xIDNYqp5peIzlj5N4Y5YeY
xhbuIylyO5x7zsXfMstrSoyN6YhQzkGn5h4xXwfOfedxsfx/JbJIzWYallruKViTS89N6DTZeaw5
sto4GOzYggpjLRIGzT8AB1ZUYpLrRlgKqTenb1jWdCD5fhajfZYqZkw4z68Njj7RYq6NOKm6EAqg
NRzpFNmtaDVeSnjavEUFvkXBpBlQfw2FkVstNUIh9HnmidiRaVZCgNWm1TfMTkm2JmY+R35sOm7x
m4sr+4ccw9Q8xWGiqQXIvTVhYzZIsGe1SwPfbOsdrS7K+F2pTXkys9jVA4/uVMFuBs+QAwtmxBan
vcCTwKJ1jCv/9Enssygo4iw2IIGwP3W5Nw+3obq/fsU2FB8kNMRw6HxHS4b0WTnntJaNWS8zT5qA
IB08kPrpOoFtHn4RYKLsIu2VIVwIaFpjxvIhr+8Gw/1vNBYmV7pfabU8NUKdeZ3+2AdPg+6buGLX
abDpgP/Tj1+MLIyuiJCO9ljMhTBEUtTOkkjUPuqNoduqAmiusajaW7kMCjdRSegA5Q/ZD0EkbkTb
5NCORooim6RYXd4nD9c/jHeCzDUJskDXkkXAuv6YT9+F/v2//T5zLyKxnShAzTNPTWfHUJpTFyac
uctNHdGXzYc6cDIVtmVnFppE7URERGO76x8Fcrz/AxZ0lSxgCRiSUJij68dEC4QEv09CNDOGx7Hh
3dTNQ1hRYA6hl6Nc86cICCpdbWURxgZ4D4dNGSGaF/96BrFRsAz3FKjA2/OE+Gs0HsX8rck5tmD5
yN/MzYoEwwQKcGo+1SDRYWQuK61OcsXHSW84/nBLVrIoY1ME1tkYhIVromLTx1WHB0rUfRXbt0Ye
OQS2RLUiwKIzTX43EDHCY86g5U4YunOmikBkS35e1yoeGSY+bdQkiAcVZGivma12JqjZa/Z1GhxZ
sXuzpoHKwjhLYCXoTKJfJP37dQJbZy4TANfglaAjJcHc7rzvFLFfZIXm8z0xpB+qcFNqwYwt4rzu
qk1eJLzgkZdQcdOZJwPJqRainIx3XPk89ph3UHjTwYs/ZBUYaCj/UGBORCgVY9RCMOPP1c9cSxIs
Uj0UVXPR6MuYnGct5FHk8SR9dgp11s+dJi08pYkppk9px3M7yzf/zpNsKJJCDR2rRj9T6LIY0CeD
lnl9kPZ2TcIfhlTbc9LIpoxtJ8jFirodz8pLIU4H0dfd6/qxnP/v5AFRh/WtsoY38Wfy+VTO00j1
DGFlifRlGB6rnh61/Hke6K4Wx5zzhNkW6C96jKkO5hLvJxVetlee4vJH33Ncwaa+Y2vq3/ww4myk
bi5UAb/vSj/pyyvn1zdNAgSObAVGafWPQatVjKB0LZWRscq8UXAVHfvHxFNa8HRu80iW7IS47H6F
Ynw+EjnAg6vQgtzLpvi9SpFaDkZHbfYpyi28jC+LIPwR9cgKcFcxM47cPIvWSZIuGNoIGZEh7cOd
T6fA7Kdg3s/61FtEEXxLTBT1ESPl6KKQi9iNm+q+jOPXXhew3rGcqdUHQWATIzb2id+mulWVUWQZ
3ch7w20KX0Usq0tAaMI45Ge5ZGpZd1Wb4J3VK2bzIxY7SObfpz0k9IZiBAJb6+EqmYh8TAuq1VmO
SCLwLTIbVgFaY/x8/dJtKumKCvOOx8p6OZMoqJSB3WLIid7M9ZP+7TqRbXH9xQqGYdk0VEwMMmEL
Ze5p7bE13Gh4bGMOiWt8LCQYeyyq8ZAEi7SS3BnLY07PZWlxUxI8Rtj7gDyoEISgUnXvU/nU1zdd
vftvsmIeMUosyBr20YMR6R61HIMc59n5AxK6Ae1CWQDzbYysaF4UsR7Wuefr/o08KZGpCWJoIv9l
Xye0eSgGHntYQiRSxNyfr0ngy9Us5HhODrR2CXCb85CYmLfA/gxOWL+oKes7lqe7rukY1EP+/jMl
MW4lkbSwHVqbW0Lg6oOt+9+F6dugx/sw+zppPoe3Le+xpshcz1SfhrlsstzTRSw0NZ79quDEljye
mKup9yUWAwugIAzjvu7vALFutuqx0iWzqdFb6yTx6/Xz2jL3H9ZG0QyCJwwjxTSIxTwxcE9HEe8X
c8Iorm7nb9S/XKezpRdIsiPDDkhv8psCykMxa2UFBZz1fRnfpqdudpOEQ2TrgBQoHcAtKUY4WXcy
ZVmcdTOFZdN+yDFaxuM/uEZIgOm6BCevGixUeNMRNdZKOMcxzLNXLa1qIKZloRf33cxRBbYJ4cM3
qlgBr6FkRGVDY3RBk7HcXphhFRRsWDWLeyzAc4M4ckTJK0VyP6etWSs/Mp332NwyeGAO06/IvWPz
1vL/VZRRxYVWNuGAe1VNThmHlhH9iOd/n32XUZBH5Q0r33SVjda1MB6AnjEmnqak6mNdBqMrj/J4
LNve58W4G3E7AlxVpEvemqLE85khgMV0Q6BPiVdEvluF0a0cYi241NpztRu1o1+MCDXEwWzlJ2lU
Lc3o79W+M/OzblRmm5DMlAy06xV+d/uv78SnD1vUeSVpdehbMTH6xCPEeA2N3owwealG8T7WOLaS
RR5clOkTKeZQMWkMROGuS7ykm9xcNKvwGM1PnW6YsnxL5L1feuqY2mrkjEkM9xPZf8KqQfE0M3CB
PiA/V6wWSi+mPjIl8NWNOQU/pUTEC+0g8ZrLNpQXfP6iw5ho1Asno1GVxMuGyb9thyw7KNF0aXqg
3l7naJOSKmENiogbqokMJV2ZBWUo58STg9xWlLcwrM1iVN3rVFhYkb8ObkWGsQJ9pfppKUmJp86W
rBmRhWyDOee+O5P+PekpbEDlJG197gN6IxaDqxntjkojViSLs6MHnSUO2uH6R22yjqsLM27AZbBg
tLWqzpU24EIBXc+UDr6fmDGn9LvhlmDygKkHGFJFRtzy+WrMqVCgz4zgzop6tK/z2k6V8Umtq/tM
7J6x9UbkKOgmQV1egqOlUmcwd3H0hyrEyy3xAuFLWCi2OJvFK+Cs7GT8eV16m+ZoRYm5irKC2Fit
QGmaLhLwW2LgQWOdmaoj2Y81isPlOrmtzLKMxB7+kBTRYHU/izJOjDisYiHxhlicAZmexY5SAlMv
lcXAasfUx16zpLVJ6I+YX077AxBwqz0tc3QNh8m7X7ajHWLr5J/cH0OGIHSZKgabldUHaewVEZ/V
5EfUmc1qrk2pe7zO/Kamroiwsp66LiSzDyImokHqDcS6TmAjrKEIdDUUxhAT/AZYmOtpX8ZES7x4
qg2bTvfdkkkLyvsQNUvnOq3loJiAF7QoLDkaPBBgM6Fajt3F4ljCtim5/FbX7T7smrvrJNipjMXc
gIaGYBBRFJwm806Ii74XtRwCa+fqkOuZ6fd4dKum0SRWLqHXp3oukuc5A5S3mr5KQ2wF42hrKEAM
pLDyCWWrlvdNG4f46ZukzwpcSQoKdTowOIxEfpmjeZ+iaYJmmF+SzWF8zCQgBZPe7tubum6gzOLX
WCreKGxlQiNOMLFhJj59C2OXWh9d52KAPji0E9KD2qeaKSZTedS60jfTWcjcMZuH3fVT2Tx4iQI9
DUkBAAQzh5JHYTm0Aw6lUuLGKsMGrw8izv/eqlO0jfxDhREztteWehcYCMnCnRHfqs0h95+vM7IV
036iwYhviBoj1UuILxueIsRUEmIvsf6pBz99UbfqqbFCTd4LAKm5Tnjzmko6MZRl543EzucknVTn
HbqwPCru1OwY9l/bJ7HhENmytODuFxXmnMoCWMAY00o9IVIktGGMrZOmUbKvy5akdtST+aSpRv0l
HuL6UHajcIPsFjZKCxUApwU/tvS46cwi9n1O+LetQL8+jDnatCnCfCji1Guc/k7g+LPN67nimjlT
tWsmH0YQbZtibjZKZU/jj4iHlsM7QMaJDTSRm1qH4nRB4AQBILSmnw2wbg095PglHiXGZYh5a4S5
gMbaeXQD6Tzv+3lfy//++fNJU5aPWIXDbZMMXRxAH8fuWAWlrfoHPU04+rhpq/CAk4lCUZrUmdAx
6Srkupee3Tb2LaVzYS7j5t1Ij3nx9fr12tSvX5TYdi0pa2ccPnw50Ybj3D3EkfonxmlFgblaaoC8
/STBONm5eEP6u4K3iGsRxm/OdUWAuSJB1sdxG0NYZFBgXY8Z5jgz7S4WL0tgEtDaxIKZ61LbPh9F
VDUFGPuEzbSrBfHjcEJ/69xnzW5u/OC+yfxdYPhmBmOFKL6Ln66T3LyrWKJNUaIwELAwYixgBqEQ
eE1U9DUxTo0am4rA60BkB2X/CiJWVBhZzqoODK1RhScZQo+OVhHbQ56aIxXNUhpzc6YNds03jx0C
UCCdhuaQNGaS483SI49rZI0jK8BmULCTrB5tGS1ZrWLnnY9cS/eoEYx+XJfKRkSOUsdSvpexnEFh
k6P92C/dQPjeqAxNtZnsIfwmy8dUfGnPqsZ7Cm+egYpYUZGRiwD4/ee7H7UxWOmWeFyvzyLc0q7t
JKuig8Hpo+IRWv6/MjK9NoptViBuQuuApWj3WouXRjBxhLd591fsMKYslBCcpSrYScQ9Wuk7TuzD
zvz8pUw4FDy0dZReP+ZbVlwIDTrP4hpcVPmRVLlF8kOSd1aboQRzySPVDlrnUct578FttgyKthE0
0aLe9ll4RZqVDeLOxJOke6oFZ603OE55U+uQZPubApNASDVtxCwCfEBnFOYoa6YUiW9RcBLKKjX1
0BspL5BebvdvNm5FkXEIU+5H5bSMpqShsC/VMDP73tG6HJF9YGJl0F4dDjER7TlMvzQVLwN8XaLK
bxUhKqViooHfWs0PUpvti4rjVTdd9z/8KWxBqI4bhH4j+APIp9nNwZ0e0duWqiaNebMJPGYYE9eF
3Wgkiygj1GvOvGcr79eZkKoTWnFOR4iqOo67/XVjt32hME6BRcUonqBG8lmz+0gohjnBpxdVZ9Vx
v+sL1Q6n+ZDP5CUqZEyA+u1jbXSPYR16Ycfr6t9kDhuEkVOl2DHD5rX1QdAEsgzGNFPamBLGVR7y
qh7fr7O51XCJ/DW6IyRAkIBLxvoZUpjJaZynHjKf1oxq+Qgo91nBqzGQrKI8oYWunWKTHulwidrZ
SXrR9dNw3yayiYYudyLVoY6JO1aRN4Tq1+uftyWE9dcxVrNs8yyORnyd2KRm0OhmmTxfp7AV0OA1
Ly6bmnUEeowBkztNTsoKs0BZegjqxomjyu2HyRT3iA7wnu/3OY3t6zS3Ipo1TcakJaqeF4K2yDz4
GvfUChJgqJQXH+JMmp/XaW3qMcGsCxoiDAlugrkkPU3rWCMInzT5OUMDYVYZhyIYX5NeseZcPdPe
IXXgjKHyFiUFL3hj57M//NKa/HLCK7+kF3GY6cGUepgjo5qe7FC6x7hatesr8dy2D4EQ2qOKxt36
VKFClA9hb9ZIHthdaIdd7aKJ0zUQe83+bNGct2tiy/eTZTBD15fGY7aIQ8J2CDMFwiGTW0Q32SVp
ONHF5lseizEkDdzp6BRhKr1Josp1YeC1W1RYbO6HVt88EKWwskB8aHRAy/i+owMSSOg5EcdWMQNl
2F+UGQtGUmCN9pII4zvMZtRMZjjc5O2PsfxRjT9keTbFHB1m1UlAWEl86jQ84/I/eMd0n6hhDgK1
7s+HL0qBXvQAdvA6sbS06r7Q86Uh1+qn2Zol9Kwb2TFoT3XUc6z35g1DBohi4Rv63Ni8eJspQ98H
A4TuS16mYC6mka2uqE1Nb3ZVxBti3FSjFTlGydHAkdbAjkXEEDwkQ7UTwnuDO1fC44mx1HNUq6Sg
HdImMvbZVsa5Jl9JdsS+2wNJMue62dgkhhksjBQi70xZYCK9GCpMyUF3pNqwosGpsWImFt9KJPLm
iOODeLQY6QG8TM/rJR8U5U7c4D3XvE+C2eH1o9Kq5NyKreCHrBhjpFgmI3zKQizMelfQjhi+dtHu
a6W4C9dFuG15V6QY5yVHvRiIgoTEgvqe1cUpkU6+IjhBXFiT9o7QtY/RK195ZdlzIrxNfaRAiKXo
8pR+G3CdBbVWjRxGl+jYizr8rKPKGkoOkU3PideZhLI0NVCv/Hy59dQoSNtBkiTUd3pwbOLMTnoY
c99t+wtSiWZLRE6uZvP0VjQXVVp5Ew3dZSqwHlPPqA+Z9JZTTFnL2Q5w/A/XD2+TEESHngINtfAP
y7YihKE3bDhsK7jodJx2xdT3/4+079puG2m6fSKshRxuG4EJlESJoiXdYNmWhZwznv5scP4zJpsY
9rI/e+5mhoXqrtQVdiEMKiar5n2DNG3OeHMsXpiO7OA/5WcaiSNo/KpsevihxE+JIL52YUVUVnLw
HMvRDxsBzauIaWXEtDeTaTy2iTUFrGJvJFaj1+3G01COVQrBTFud1GryWkV8TqafUZ2sCrRTdIIT
pPF68q181FmlrcUzNuCgRIx+44ypy6waPmlbA1JatQ9lnU5Ez1siy5MtRQgC7t/n0gGLAuZrdEHl
8TymhNVXvLz1RBlREDpOQarrXjumxs+Gij7fSyIUQ7LIN3U4KJj+DwqryrYperrus7FkKi8pUJGj
0Ee92AQqbjBPTLH9FLoVdtGRBnVeEcN/94kt3Y8o6zyW0qDuiFbaa2UbDby0fYRvaD7JzTKLtsUw
burgQWqhDfdJLV6PIiiSpGvocD7jaV6oW4EWEgQBeuLGamRWopXV6K5ijQCyiFCRcKo1YxqoODzF
eM06LIcN7SRN/kdOKGcme0KvhZIGXItuq3OCqWZ7rmJpzqKgXRwXdTNZjGGgosJx8b2pr8uUwcMs
RTdyjEZ3FdeOuE2heJjaKFKMCZOFnVoekV41qyl+bVt5O4j8qs6Ln35gMEguCjZ6tXkFT20eHXbX
staJHRdLeIu6YVi6iorWGmkTFqgcotMZSc770rZ4fCrahwUNRW+4k2tihSR7Zd3EGM7nG/hiXutX
eiQVDF+1KG5AsNUwDIp5J1qmu1TKAm5IMTcYG5kZiaVsymorwB/32eo+Q4uaquqYT4ezwrQ2lbEa
uMhQKh4jikYvO4V8qgLfGdqYaNHDfULLPP1LiF482KBjVfNyjLkV2ANSdYNt9K9xqzLuh8EOjTZR
NjXeTFOZuormkT7Vf1T6U5CUdqr69n1+liRB4mfMG+QXlZsB+njMk1pW/dT1mwkdVyrAK39iMoEl
cEvSLcO1IyRDqoWnjy3pJLltVXiffux2IwcXW/jFr6AVnuUKlfHUe7nP1tIBwmJLxjzqji5jSsD1
PvV9bLNL3bKqzEz/FYnInnC1k/WH+4QWa7mXlChTkWoYQ+j5OnUjAO2Y4higY9qolUMt66rj8zpW
vY5Vs5H9uMMchvGrVT3fbCWeA/aO4UZcqZp1Kvl/oQ+XX0VZEy7E0sVhgD4U0knTPwX+O8p5QcoC
UFvSBl1BMIEIG6MZMsW82GdpgOZE2JG4sNVmO3uTvmFhCi1ZY0BUoE8XfV5zD/e1tVITXQcoJwYC
xbz2id5afpt/aE25rUXOjlrkpEOBoRZL8gOdwLSAoqMV6rwz+cIdV4rfZKgjphiknCQSdE+ipJtC
iyUUQ8sykyxa4jV7aChrdGUeF0O3zVsW2m0SWT4SAp43WfeFdUkLkebDVD4adkSBbtpB5JTz3Kik
riQObqQIrgd0K6FuVkmiOkUSM3pglt5H6CXDZnA0QaOjmzLKslDJRdqgCXpMAaWltupDPbxJrbEL
lJ2EFiD8X1tjUBkWmt4bck64oY9NVDH/pAF2hNJ9OUjUgQswZqsEyCoFzcEL68cMSYJUl1aSgozt
lJlpHu35st+pk0fCvv4L82MY6MhGSk3gDdrciWMUjqKGOVxjLLd9qX1LI8ks4m6tlazq0KL0IHON
pmVcLVq+rqUHMhnngoLphmwa3cHoHzQ0B3ajsteZsfcCKVRjgBekozkfz3rqPrMmAyr/iEZzPTth
IZ9ZtYNVZhr6BV7vy+kiIbwEEQgB4gtTbNc8iUKhZKWGGyyFvaIrT1n6lY1bTtX+/NGp8Jg0AJCI
ICDPQWXnlFqPkRbDFIXM8RsfbY0pXwP1mmGLF4zkFRUqC1nKQ1DrHSYnCqStIu0QKsCAzv8iZL2i
QlkRaWoC7A3G5XQd99ihJ1PlXkSumQuEWRNantaY9y9pSc9AcYb1Mc4+gLqlYux7JSzmCR5NbUmi
JqYRH1TlNKrw6IWdY1da7nek5L/5gJnDgM7m/gcsnSuEAyl95K2h75Tk50bGdX3OQ8/lgRTpFx4a
fwP+o1zSoJ6btYrKiNiCRioXBKVxSZeJkjJqPIuMoMYvIwsAn0P3d4RJglpkATCbSPzSMqQiqkNk
sJotlnRK5AFgoqM0jhI5dVrtVPJdmSe5O4VyvmpHtSBeKv0q+PIRiFoVw9MsUhN4ASgHqCCC3LUG
t5E8KEasYzbEnzaV2BC/LF9aKbCyjLX5ZP5w6q2mADoEphbdMZgQpQSfVwDaGMp+7gbGKzZzT+km
Undav5YiRlC+dE0i/BiyNUghGfQoSsmLRaF6XOaqZW5nXrNFfngfd9Lzn4v1JRnKXAyRaqAgG+du
PeGltML6D6NnzJPMmnlzZBecUEcm6vUApPMod/suIUL31ZblX50V0Mt0dMrgBTjLx0X81NYBn2st
mFDLEwioxivffd0/p4XoYp4F/5cEJdDa0OhTiElYV8AAMgnHriJGM6E9wY7DYacNssWVxY5L1dN9
uksRP3K+mBESUFpRkBq65g0g8X7TaApANvJKWhlFWqyKUGpJ6DXAwed1mF4EWqthEJVTL2kYQS40
M84iydYjTd6g9BmZfDECtPL+hy3pHEaxNXR9Y9IRzebUd1V90BvI2rpiOa4UQ8NjZHJGaZ9PrLzY
Uvc3dtMAA28O6+CiZ1W5uN5B6Go8CKAKQqRsRr10pngjlbqt9YapNyaPUmofGmsg/Zj+k9Eojqf1
1piHT70+mGL1osqsZqklkQYwgYYJEMADIJt6/UXVCPQIP8xzNyuVkuiV7JuB7HUMn7dkAi6pUIpT
9b2YdxJkbhjqCvazUkwxABKk7o2Fc/82F90r/CuGCCVsxEam5pojKc/FUJiyHMmgLw0bOHq0mRXh
XKTseSAY7QphPYg7bIY0C0PbqOXwFyYcvXn6DHmGQZPzSP7FHRd+GqlpVuUoXW5HcZt+1EVBGDq8
dJ5412l4ikjY50TnOcY+A8p3W+LWas4Kk9VUeVYwMJ4hLCLUpSlDCugIDYzkaG9D/KVj/57IAtdb
JIJkA1wRYDvxBrm+LYP3ainRBhAJDsgJmGW1z7r+L64E/TBoAkW1CedFWR6jT6ccIU+Bgfw6J1qy
L7rol6hgIjH5m3ABHVKqjBlWSUfB4JqfOgIMXdOUhRtV9SrKuB+j+FNIwx2U976cL7hveAhZglqh
iob9rdeExogPgbvU5EDJaTxiFJzDNf5W1/C0iHpLSb/dJ7dwT1fkZjtyIdVa46XIg9W5q7cj8fLv
Qow6U17+uZ3ARO650KQjsKPbZ70hLfnA4yHX6AnOmnrlr0MlZnjxpfYGVccM43w/MiYmZ14vePH4
ABI9FIVbc/qqN+SnwH8t2nCvYnx1qgsrz7+jldbMoorUHrbPZJwZJw1DuxYML8ppQJE9o4iiweP6
IzBIkSVhWxeunhebvKq2GQt6d0FCMOCHnDhaO2drRKkWqhZt0kZJ4Va1QkrvIZBXvp8RKQ2IN7Bc
2wI7SFYjrECdTNJ0egBEU/1M15KxQGpEkCYL0l9+KEGAJ9t9OVxiClV1BXcHIjc93b3cetM0irAX
RoPVQKWYbdQ+i5wukwXiFZjz06dAZojlAnOIxVFhAncAzqZh+VPU/foOIG2ukhR2PLXYmRKJfzH6
jqOTcVXzeKREP8saAWtZjMEoMIFh6Kum4OJtGBjcVs6HmqEBC4c435IqzsM0mkLj5GYV3yKpi3pJ
iP/AwXZpaSuXbUjUSZWcLAsNouWNxEgaLB0iCCKLpqE4BDzVa4EfGqPlUi8r3cSrvnPB3KJueKv7
0rFgpdB0j4F3ZOow+UjDIYaewldDIJduUO91QG9UBhYlYPzjz6kgR6afGyzRJUWpbqx4UZZrUeVK
QM/VpleUhCvO/t9oUMob+YNYS1FcuUkumasS839CzGjDWLoQdA7gVYtoyVDpDFjTjWKt92EFrxit
9an6lUZ/M8QNqCbMhKFNDndCPzKlRlCqVioqTDKrK1/jLKH07bb11vdPa5ad64cZmODnLLeMpwUA
ja9lK8uregKSJx7pqu9W8ocqVKTCbtQuZAFusijNqnXhO5qoSODdgxyjFy9a9J56mLFTH2Pu/T5D
t3cDhmAHcDV4rN3cTR1pajNKHbz7D2EkDetJzvp5Ks1QANfJbxERuVysWYpmZbHK0BEWBSrkkks1
9IMWDPR2jR1F90/nVs3xVAHePcIrOB2g5V5fAhoWxqZQ8fmVt9KMjDTNSQ8YNnKRBnK1yBpIECy6
i5svMySGfQ03UB308AToYl58vc/G0hnBhvxLgg6wxar2y0GF1OojyboTAOjuE7gVVqBQweDOagGH
SasF1uYEYyILuRvXQ0UClW/dSihQlS+KyBy4fmL4yXNIca2H1wQp7SiGHmNJgKJxq87Ux1VRWPVr
V9qV73DbMNsLHUMQWAxScuxnmTzwqFe6au5Jpi6X3mZIufeMR2OqVKUVw2LOQnvLHlAgMMOtIcSf
L/RC+VOPC7JWmsAeJ/VW1mDUSkYcIPSVLXafpdRYg5BzxBt7hn27ddjzuaLBhUd4pWB8/Jpw502h
Jnl4JaFtJy2cNPMt7ATw6sAM48N9mVnica4fzJjqGKCi0c4xOha1mYgAy9AqNwX6nZZvPexu0FNH
9CKS6xpRWUHdrSJguhCQQvAScNoqvSIuj3MJQQ5fu5L0q5khthmt1AvHd/X71PFlYqT1sYTf74cQ
iYcHj0T+Yx6SWGcc3oI8wtHh2BCBoFeMhoKYIToNaRJrBPWfffIAWVAwk5cyE0mLDM1kAK6NOIfe
fZKmtaJNg1e7gaqsCw24KMeWy82p7LaJwqgLzodDCT1cOAghUMBbiW5Dz0e8nkU+bOBbQ5ID1kYO
8Jp4vy91i0Swh2TOe85YL1RIVeXc5OsyiPg4rzw6da2T1Kf7NBYkW9cvaFAhFYe991nrJw0AZXhT
T6JtiebWAWsixpC3g+KX1MdkaMSQ8WJZFG5dQ8iLWAuaRQlf1cmeOo5pA/SR5yw79D0rZ7wodHjN
Svh5ZPLo7UuJnmOYLq8bly+fksFDjmawYJEGUbTvH+ACJ6gPayjLzplC6YaTrOSlsR9aNwSEgy31
Zbepm9BgOZHZe1MCh74avFlR+UYHFO21Gq4JPKOVW3fMJjMxklMe6PtOEJw+boia9s9jmz7LU7ZV
wpUabwX9pHYf9zm9FRW0XaG9Z0ajxbuPNvTwj6hsqlIH7BQvswN0FjgRJyIrLPYeqcQ4sQMfpXms
Ntkow5hu7lO/vVBQR+JQwVIL5JJo7W4KhIVNqXcuBu7MzphIwq/g3kmhMp5kt2bkmhDlz4ROzzzf
0zo3jtZZ4vSF02O0x99zKutOZ/29vlNU2uG4UG0EVjGC9GsHVodepddq17tNH5UxQLyTcstLmW5n
AM41wwkIloaReia6zytSDL7gcHydr+6f662RwUdgmgYPXrxGUDe8/ohQSNWogQS76eRZgw8EiWgg
XCUzFH7h+pCXRXcPFAVFQzoBPXheNio94Bj13o6ean8elXSDImOQuZXR+e0OAFBsjcDjR5k/4yIY
qVE7SbS4AqqgUvK7QmqnfcBh1knqku+NBlRudeTrtZyML2hElxgBCb0YEYlawLRiOgcQc2gK12gm
i6mb9CHXBFcBcNEoYxnWdCySffLZR1a8M6bnUYwI35le6yjxtnnGD61G79h9ZfJL7G14NTRZGGy3
567PY8xAWcRcIjL/84FdHEgqZgomigPRDYe6sMeKr7SDkUVdaSqBkmMwr0BFh2ESFwaVAK4HIJ95
YAJXTZeHu1ZMuiaZsM5I64iE0bPUwCJKTScANSVyaVh5otnjFNmV+ufmGEVb7AzB6CESYZjSu+bX
F6IkrxNBcKWUwxa8WFXcOmzK432lWThVNAOhkwvPB2Cb0rmiMqk69L/7ONUsFDZ8p1YcyTGOR1oJ
D+0eUAQMo3SrpfBhiAfRRDZjj9J5sDKaBl3DolsX05UiIPtUYGn9SCqlSvfRkIc6Q5IX3iyofhln
vDBU+G/Kf3mFukaU14LLq1ZamrKGbW6kkCzA52PBm/GQYgxn+GMLf02TCkX4yFOqXs+FMxhG0T+1
Vq6UJjDI79/dgokASiykEr14QCnRxWsJiUs8KpDpE1wtlbvKnJRGSM0krzK8W5K4zE3062JviF40
k+UHE0bQUg7Qjfc/4tbJIPb+Z3gEGBA3uM5YXKZzA9fhIzhBXCHHpFsDMM8cIaq0jTKFTt/KIUMt
l2jOMThA2ZA/QTXumnEA5U8D4PUEdxh1d1SD/YgKIMklo8KqD971jYjB5NJJo1sDBT8N7XOAuLsm
mHBSLTfAMnSzrP8ZBBhWBNqkmKLFErCT6yyKTS6vSRlXDOldUBZ4Aag/vCvaYOh+XaEKxCocYPPQ
JcjZ+tA333MxNcwmqruR4cQXLAEAPODEMf+DHlkaHd1IUwSa2GYAjCf/uekwxh6XdqsCiwixyX2Z
uY004dVQP0XaBXMEN6C5cc8VVQdAOGwCkIPvpVp1jshVPOPwlqkgUYymTug93ZfnK1j/LMACueir
Dkk6Fu06LnpWp/jSFeH1jh+CWKAwOB/rhVvq+ybvEy2SXD1JJ5eX2i858BuzRCclw6osU5pHhdF6
i9LIrBUXlApoWhzFieR6ifJj6JWXUWkeuM77df9yFsnA6yP4QIgOzLRrMihHo3yapBIabUQA+Ay+
sZqzJeui5CdGEm52YddhI/YsAgcYWC5YI3Yj3lPAK1ztqyIw4ZMtGqNMqfxWVryZdk8Sx63wzx+z
hoocrIaAqSVNplkrNU0MWjTiu+3wnk0JMTDcJrJgY27FDlVoSBw6MJG71Oid0rychAoAwlWAKMsY
US/G90gdYoZBWiSCjisUWuZVBjplkPKwgjwPPojIdctbZZmj7NfrhR7+DSGAg0PJFVST6JEYo42L
PFNKdQbXLE0xSxH3+FPWfP7pzeD6US/FqhOYdcz9XQsdP1VyhCWfKhai1ilv14bWletuRAhE2qwU
ouc/Jwe541GLQ2UED+trcm3jVcB0CzQ30aqWdFr3Igf6Wv1zqA703fwTfMzTohJFZmrLHiDUoeYG
XOnOVADC9sfpGwO9nsisYVsPmhJoeB8jSdU84XzN7ZrwFY8WD1U+7bNMdNYk3q17mAkBtfacpITR
vj4yOUL519NjDUXFjzrmjjlWHKWyEwqsBMESIQX1bHgGGdum6A2pVd/yXhEAwlnNDdPvgdDrY6yd
B7Iz63ruU7pZ9dmjRZNveVwPYLNssfmQ9MLqW6Bh6izfehuwIFD5lycsgLw+vKApDTxIQUny9kJe
PQCLqeDqB8Ev8UhlZEOXuYJRwKo9wHXTb/G+hBpPJc5PjMLAzHwxcKoifMrTPNtles1Q3AVDhOYy
9FmgyxRtPjRnLYDb25TvETUEqMwTTvBPGjqdf97X10Uqc6UMvSOIwOip6zAWFS8TSxHIRFFRkkwS
q5WA4O+PXR9g4s9t2zg+xJaUjJeF0PhFCoD4RksSKzIwtpNwvGSWqjDYf8ERRkAAvYI5EPTaX0tE
HopC1tcNIjs57ExgBHfA/9B0RkVj8dzOy59hHmDA539/ETIAdnfS9aAD1EWUGs+YsIwcNQt06z4v
N9IN5F4YbQywaTwSiHSHJdcDiM8H6JHbpj6pPPkZC+OsWoI71+QXKa8ZR0fj46GKMMsAnDWaLTFh
RbcBoHIfV0kniMeYWPt9tynJj81xQ0qLFOT9QTHNNWcdGDzSmYAbonNa8+IoOUkoDDEH0WDTWFa4
rb62693n/YOkVPeGBnVdA7pTIiRjxKP18Y0RDNN9kze/TYV1QqOFsZfgt539sHn0NxHZmmvPZpCh
E0c3ZCgV6jjRqw002h9Pe4Xk5HEgm9XPJ5eYD+uXtcU4r7Ofvgggb6hRIXHjTVWlzZeys94E52Pf
Pz9unn+ubG710JiA/jJZYnD2p/coziHthRiMyMPE5XyM1l5wqs1kfQTmZrMhxdomGelsyXyNyMuX
sWGwSucxblilDMYk82PMVzNhQDV/myDk/ZrJ3eyH/pu7G0321P/P3Q64V8RyjmRYbyLr+ennt9Ex
Te7907ov8cs3iC7eeUk9suEqFSKh5b6dKpUTj2+NtXdq8vgcWM+rn8QuiGB6ZHuwTpzDoLnI5QVN
SpVb9Nd6XuSJx2zDT6uH0X3XyYOdW/Xj1uzJywtPXtan+zTp1vB/ru+CJqXaYdIPkoFM29EKNuhP
NScifwrb/BPCsvatw4E1/rFsry4IUvru9S0OfTLEY2/6MhEta+2ZnxEjZzD/yI28XBChtD3ypX6u
WolH2eSfvOf/9dAo9dZyNYvwaBCPhQVpjCe7Ow4/xshdJ6v1q1m9HhKTRZJ6kt7cE6XfUp9yYYPQ
4DiaeYLM/ttP08z22uaw3qKvwjkwpZFynjcEKb2OjRZJntCXjpb6uf46CYykAY3tQv8+3c2mTWMl
8yEEb7fnSG3m+Lt6F61tQNYWSxzO80t35OFm3CD2eaWboM3Y7WjuU7J/fHw8bp7Vza+nJ2La37+D
7LYn1icrFbrsd35LIt2JFnBBLXECKO/eBmsfmM5m80Rcnbz7pml+MqSEBke8OVTKggh1Ww8Kj0sL
3J318VGbPhnIk3pcNSMx14dP/wfzaBlGi26iqCpMPnS8CgZ3Dvxq95JY9SqwUIYRvkbS79bxy0h8
K1oxnQJDyenulErPpQRt9+KxcU77ffC0j9eO45PNs2ytXG3lmoIpWpW5/jzct5kMzaCHpXwg5OVx
ClX8cQyJT1gd2sxLpKwL2hGqJJtdz94aLMeZyPPqidi2vX35YkYqy+HXhXxSdkXT09DPekjM7qM+
YDHhk+Vba0aM8B9KgCgR+ScDk8+UzZ/CSIgkIZbA0YeTWBOEcvMEX7qNSGEe1oeDRO5fET309X+K
8Jsi5QAwJD8I40xxl2w+uo2cmQi8uv1I1gcWqMJ/hAq/aVH3VYWtPwiAFz2m5GR9CNbReYZl+bki
ZmK/vhwOn4zjPHfI3lqz3wSpO/NkIfNLNYJptn60z48TYMUtrLo3y4FMZIPNPcQlg/09fNuuX/yA
fAUkOcxPj/X0FBP4KMbDftk1/f4cylMYfSELcQ3+rXg99iTdpC8Wa//Tf8jpv0To2e+mzLy0a8Bz
Hq+Lb0rlkPXrdn1qyf/GzFmUL+JoXWy1ZsrBjPIjPpqe2RKFEVrScyC0bJ7l6YJEIVfYvp4G0vFk
PaqR3VvbrdWTddcThqAsx+YALvk/vaNRJdMkC6YCk4xHiSj4+9bbeGMJvWUx/A7zduTr10eXZU0U
FCC0416CF6+1PbL2Xw4hT3YMUv/hyn/zRNmSYgDMfRjNwr9/w8J0MppgKycfvP2RviY7/3goECyb
ZvLwbr5EjOmZc2LijurRmZi+1VOPr8NZ9d6cD2dzPNuyFSE2nq2v8Hf4y5KXZT/3m2PKvnSaX0/a
TLM1T+q2lq2HLcIV7mn3uWaGK1TDzI1sUqYlH9syigvI5m43mnuHI46zWXVkZeMBucVD+b6ZZlgO
eq9jX/blGBmgZgUeEQ7Naf3F4oglmtLM8YW2oZEFiDP8zBFWD2z3c1/4sdhhAC+TWbaDSWuOlS5p
5aj/DsKs2XtHBQa3CfvrcEfWG4rlT+n8/dh4aqGeb+ltNNXV/uMHOZKnb+/vvfUdD3DGLTHZoqJK
YIgAhi6ehV5AiKfjbWiGVmJajLjqXCi8o1wSZUVaI0gy/uxI3vbF5uMHR/DGR0BHNHtFdPI9Iq8B
AoaRIGRgmP3FmA5JfQUICPOEF8Wiguk0SZJzCQ+E2p4O1o7x+7MPvGHt4vcp1lQswUyBi47A3MAL
BKn8hvCf44Z1U4vqe0GGMo4ybLCnzGycEAxr+wd7flzf19nlh9sFDSq06vTQq2MDrKSkcWAk9k5I
up0eWvEx2gerwhoYnTlMipQBHGLf87M0my9HXDXWm0Ewwz2YeNGsWe5lOXC84I4ygGHbaNisl0rH
yqms+aYGt0qs15f14YuVVT0P5d4TCipw0ic/7WUZJ9mCjuUEluraUN8DiymG8NFVClHm5UlWwVOE
wYjjy1dP/B8MoWAI3jkSubR8Rab1RQoSp71slq8dSTBTrTtMaz7ryZ0jO5uqCzpiXGILtA8642r3
pq4+0i03kOxhvS5Zh7YcPP2WBLrHxdCrNPcU3M5+H6EJ1kZU0ZMSLpeZ92MdHmUcEo8rAWcLSqX9
Zj06zkCes93PhNiIcM3dKV/fv6xl93HBGWUlsJEIS0YLHKJEUvKG9Obm+Vkznxry5L6vE1M3mdc2
Z0vvXRtlM+JyGhoPvRvH8KRyq8G01+uDcUy/oZ2P8fJjMkcZizzx/Qiz/bOxQMSrEXC3WT3LcxXG
NrewGAyvdQZWuMcbZTHK3AtHTgVBrKD72O0fnU1Dpof6p7n+Ohz+4iTR7ICCGfpT5jIq/Q7qPAM9
fHKDcGaGOXY0Ih+C0urELQYK9G/3BeVc7Ltm7ZoYFc/0GCLohLiEVu/ekL5CYmezWhkH1Ezwh+Eh
FzLR18RmGbpQbYPrSoCOz8SQ4iSTi/1RgbUh9kPdziUhFrlZ5O7xRnn8sparbupBDgvYG2s0xW1J
gBpsaXsXwzpHZcAbxmT4ZxZNStF9ORvjKKykIzr20szOMTve8y/o1mXc2200c32UlIIHWZgmgwDe
rDe8jADyEtr16Gwz+2W9njhm2Htrv67JUdotRJwh9C3Y2r3teZVk33kXinafp1sfdk2DUuus6kK/
xxTcsewt5y0w5Scey6JM8z6VBfd/TYZS5rEach3gIxKqEzseKEB27pPUHB/l1mwFBBwsKZyl7J4U
UiGApkeNytWgZ0mP++oYc2TaIx/GtFIMyaNfQeOEFtlKPF9R+qt6ZQncfCx32KDbpAqEGJNa4nbi
kbxBCKDAiJx+vnWWbKfBs8agx5Bv+v3DGYY4FfOp7U/h98DpnzKWUWfci0RZh86Pa0ysgqHx8LaL
jnJvqZyTnAokFnYMyV4Ib69kjn72cEqopZMOWqe9xZE98TadiSfWS09YKfOF4ts1KcowaIHYqLqH
g0PnftSQ9ikAHVY2aCE/eU2FsgdBmstNroPKaf/Wnj5G2yBTsW2tSp0fji+2qZL3hJAH7n2333GP
+51llo+oG6Py87/6SxptQA1zwJsPs+CHKmlXvwB8hcBqze7DYEkMZTliPtHbaYRj7k3UBPtoo5nA
9MpUYpkWQ/wZtlCijEYrRH7d+B1ylGRnFR1Br/nP+IVlmhhKJs9W/8IfTzUAEPt+FkuF7C19ZZCP
j8cjWa2wNjogJ4bhnSXvjgWRqVAjq7wgBq6hdHwbfFshlWsZxAeKhq0cumDPrnvIDHpUtFGLeSUG
AAdDSeIxKLcuqqmaaQlPhtWyEngLBYIrfaAH6/hSrPlkPkk4Fe8DIXdOnMcNyjr+Jty46A1iekuW
H6MhWbXWa/yyB3sWzPHjnqT7fmMyQ1+WiFDmxK9L3WsmUGnNfpuOBEmvJiWEe1VWsJQoNLDMMiPS
oJva63E0gE0OKZkeT/qhRKmqZaaCFh5+19dFhRpVkDde39dzQP9mTch4DZa32seBfV/kWYdHGYwJ
yxmb3pitZEqmXcb4dZapvxlLK4KK7zpwkZ5ylejbsDBrfSNjltox3g2WD2NcDI2gnNX1CET/85l1
Fn8yHPGzFYm4rtesgjNLtGkQukhPAGMkgZS1R3ArWA6/r53yHZ6MlRRcyPZfSQKN9NqOVYhuepBS
0TPwpgKxEn8fUeWqycbf8i9VZg+rEur7xXwOsYwG3eBeZmotjQX8iYQyx94RbfRzhXgRpXvNNlZt
R0yRvJqtWVjZnmGMGf6FXqchZnEbp7MrSxpbnswjZya6pUys1xDzJinzIXgISdsKdMZZ0QILz6/E
Qc4SIRaDo4VU2/VNUiGJUE9jKg2FhI6d0x4j1O2z8jB9INnmo/TGTLgtlPiuyVEmROwweVbODzA0
ReyLHzqZg7kds8o9f/Udp0mP4GP6P015BWR68/SmPTqWaPetjWLUZNvrRjHvG6yFTMc1V1TcUYn5
GKvzk/mkCIjvd1NB+FVvAn3ExoSZSSKyXmuWziI7u/47XNJAvn4ip8CMmg8TW5YKzzR5EltfvsOK
jpcNMnDxMP+JOgDdLhznQ1T18YjguDWxOYA7yLXJCqqWeflNgwpzOkNoR+xwnI3XbvhmI8VBvlh1
lP9I2/wmQsU2pZ5Ww+SByNvcBVqbm9RE09EDOo622Wr9l++X3+Sot5IW98A4GREF7PZv+3Rv1pb5
gjQi4+hmY3ArBb+pzAHdRTiqqpmkTlgAfDwVPAH8FctCzIdy7/cpY9Q1oh4LFX4/Jqe9ZAkPD3iD
rZkdWssq+5sNyhCVeTd4w3AWgPq74Uy7vYM/aDJtPg0zeyhD0rvmuIY30x3zK3plqPCyn/5NnjJM
o5Z6ctWCvPPooAPaxgQwIxRY6ESercRvElRcE2alGsjKzOEbHDQakR+PRzS9+SsbTfBoK91+GdYX
QziWDS6QTmbcjPOCv2vp4GK5B8jzhCdRQCI3fkje+V/yY7vJbOwD9l6iNbN/ceEkMcSCJSozhB3A
Lik2ByU1fK+b+OPo1RP2ckn+ux83WDQfFTxqfFMourlujOvQELGMDqOgD4iR/nDKCuV67ITCgLwy
D0Vi0z2l6egTExSOE/ljUR+ixCdSZuv5t/sys/BSmltIAImCIYp5P+n10WqhN/J5XYrHIT6qgkpC
4FDep3Ae/aF0DyTmwaB/hsUoNnQFEwZiWYkI62PylmyQtf/wK/MxQY3Rf3jcCLtnzlxla/ebSnqr
IOBUdFq3dh/s1271whCmRYaBcYxNcjPsFQ2GHwPIWcnaAs3DAVIGUmkpNQurYykeUXjA1QDKAluc
AAxyfahJinlnv/ER3TXmG3BLA2JopC9I3BMkarfooR8iS33wGCe9YEQB/DZj90qSBjh0yoP7uujL
bSWCrCyRvFt3A1DymBH6LBHUdQJGEEDRwG7CEl267QgzQ4lf5gYswGP50X3zXG67/QK+v/Jk3Rec
JbW/okQ5hVjp/akIQKlydhqJjoYdC1ZsrXct0c3KuU9t6TmACRHFwKKEeQ0JveE8T0oZAQIsW0xi
si8zuxPJ5CMxIqFL5rkzZUxa1NMDtx9U0q1eUeKyGKK5VCRBxwo/w1TM+Fv0BY7+MFSyxyFk3ooP
P4Z1E5JwjQBd41fpxgz/H2nXtds6tmS/iABzeN2bQVS0ZMmW/ULYx8fMOfPrZ9EY3JZojnjvnUZ3
owOg4g5Vu+JaZkL14bAEAzfTAKJCKgheuBFLE+Av97c1kNhq6NlYPAuFHWirupUpC3A/GpwyS5O3
dU9rBbAD5PF+zwXi2GtMf+GuYjZxOovGtsCFUBxOOyMxbjQb3s5tj/CvxyVb/tNnNLmw45jvCC8F
RBvMsd+vL2YCOelyAYL0vqd6/sGO/QXFS0QOsu2iqZIh8UeDfxJ2nEdfwZSc68KaJWgnBS4d97T0
hs552ncfNDEPAaclVcTw2rk03P0uMv11Sd/dFUOUfRSRZh8YqUeOS52J468+2oaJdXBaz5FcTKmf
I59op3ALRXpePT7TGR/7ZmFAib7faa4GcGIEbOpz3+iJBwz5TbcRbV9a8uZm3Kw7OZMbq9ZaWXIu
5GwCuzZ6jTatqe1FUp6pESU6BvrJGrTGjxc3EzffCZ08Y0Elxm6NEf8zZA4GAHkaVk+dj6pDH6l0
fixr4Yr8AiNN3FAS80we7yy/bj8EvS1JYMZUksl+LVBDvqb6Ypr28Q2R2Ym99dqICYYY26oXNmN0
dJ9Qd8GmzygjyIEwcA/MLAlI89MpSqYsmShtHe0s6AJJLHD5dPpgDdS9MIfKbl4lq7wEiDwlokg7
NwRhqRmG1EWBzh5O2XtEioqE0dmVrCUEit+rB6gpC9IaIB+xWPzkUrFV58aYznfOQ67LJYZxYzsV
NTCyoE04ikxlCcz2932CPLBJAL1jhJaSJ7FCl7AgJslD53xljfPZo6hcXJcea3k8snulvxcysX0y
Wj61rICQl+vhr2luVLpBrsvkdK4h8Sq1dqa+2WEM4WBjptVdeYent/Xa8PYf+/1eWMdPiMaPQD8n
67Vv0vX6mX4sJW9+ynmPPnE8l5vQz/UHV3YkfKKODvvPTw3Z80ZP0c68y8nZ2q/RNDWs1xwdjBVa
BcAksvQQjYr76wOAZqEBxwAtgtNXd/BdiS8Kx0E1cDDBJSythlX7lvUkWqUH5m2ph2X2SP4RN014
xAAZC4dCc86imtFAvkr5AjjDjPuJQ7+RMLnJbi4AHaaBhMJMbL8k7zlhjXydU416e/ctI91LQfkF
2//THD3dRuCbgNQasGUsNvP+HP08U7skTcRxKjYlORHpwSfmiVjoO9riOl3QMbN0eWamaeBDwBcd
AUmAffJTfb29PGXkBKXfimcEFZyOhlK05+S6c9h/tCQ1akOBL/f88dg4/5RsJyu9EzrRXMyyO5xY
QWihQ2tKgrEk/6+j2+buuvnS9K+vdKW3zSpPoTbrhNKjDNqojBz/82fwfvET5Qafc8NUOb5DRCLI
TNeR7h/do/Nkk/6aGPKr+MmcHy99xkberXyiqzyrSn2Q1+I58cl7JhDZBgrzkhc8o493QiaOihvw
ZZRKEKJrh3f57wmQOZ2FItrx8Vp+Oyt3uzfttfLKROkKvhHPquUdTk/Cmvl6LGDpck6nTXo/UxxW
g4ThwL5XSAQJOiYKbIuI+rZbt9eI0Eu7YM1mJiiwLBlMDwAOAzTCdGIv7GPA3kY9dg+j4phhcI1z
uTsTZhwW3JwshVpUos/spid+Qr6Pgr2w6NltvZE/ybQxYgfebKkblSNGA+JYxTFzeobzsrND+vQ6
zljvL8/e2jOQNV8405nk6P3qJ6oJDy3xA/CRn5ur/yGvoZndCg2XMOrG0+s2tfcAavCW2hDmTN/d
nk8UEbE+/ve45+MAqm4epNXZlhnMwZ0Uw0BTyfq7/xx33NX1xSrWrLbc7PdEJYW+lJHOgGy0Y7go
Bb5EzzYZjoYRP32I2wApaKr9N/0Q9/s80VEwnzbKAFo3hDBmop9h/CwRLZhvytJ9nomJIQkpOBCd
IqMCmKz7Z0XW/CBxVQ4nCvX55Da2FZEtgAgM1CN8vSdL3UczOB/3Asf8x82TkvquUnEDBG703TtK
gbhDJ1U/ybqFFlN+9FkpEhCL1Z5Z03qzztFtuBWLdgU090Ms+kt2mcmJdrTnt1/KeXOM3sehp6WC
yJzjdbezE01VhjhVtA4Sa7rRzXCVW82qe02pdvqL7iGrQqXp43IpdiF2WbOP0kGxVSMyxP2CwZ9X
n5ulT5SWrzyJ82J8SIiOl53Z2MCbxmCI5W+3W2GdkXWqo7OI/TfqsHOu0t0eTDQ3B6saJ4UQnRsv
6GfDXEVqFT0cXnZ1XJy/mvH474RNVFV0hKZrSnZcZ/DUJOc6pZJCCtYI5YMcLoSrM9mz+3s8UVGe
EZg0y0ZpA20S2EH2+W1dos3xOFZF9cdmf2kjp1jrAMNlXHBkQ2t2CC9U0qDChomecZ4HiCELZn6m
DfxubVMgOrUA47FQwOipu3wNlBdCLEwTYZgNY8c0MXxdWXjWZhou7iVOzFDqhaEfVpAooYD0blqh
vVrYwdmH8x8tUCd2pxyqWI1aSMh0U1qBo3dvGPs1wh14PkvJzvl38kbYxNr4glQIUoLjanR1XRKe
6ucf/+BJ1S3GilaxyeiMvsRxNO+c3IidmBxPiwOeCyE2JpvdDsMk8IdMW9UJ+UO2rY5Qb71yza/V
0jDOkolRJyYmAn1U1KcQ/HLdwCUxTQ4WJr0wBrH+bA1EletnRk9oRAO6dFfHc/sVLdyseWJigioq
W7GF6JR4TzLlCCYW8Jhs0SZpfBj0Gam+o/pfhIC3pmZKuBH3aoBcNoSy40gVzvYc05NtOaa159FV
tXB1l5Y4MTWBF0aaWMPUbDZySwsUiMdK9H8zHnGnhFPWiEoq1NADsP7Ze/Oe+S8ZNVTmrSWb49JF
/Wl/fHBoU+jdTuMYmQ0F3BdvKx3CPWard/VLseX0T3vkdyCnE97H7Z7HKP5eJnDnt4ZivQHH3x+R
P8LP/98OT9NmgdtyQz3qK29wBMdJQmptMbXrGeLpsaiZ1qT7TZ7YoSqROLmrscnQUIawH6bdEUJ8
iut66SzMaB6/l1Tkd7X1XuTEGjXo94rYRELMkpnRAfiyrI1+hhVldE1vN8/A3XF17Y3ZlktFiJ9O
yUfnPDFIQeBKRVRhsWCe1MGUTitGP5lITtZW7hD096JveawHoUsWerTRN8+rZ/r29grXZKBve7QY
Pd79mXbx+62YGCrQzBVexuIVkHe58ckgcrE5qzEosic1+XosbMkDnFZGVDYrvb7EvoffQDw1kHAz
gYVl+xYXE/7P2ziuqGyRzNBX9AP5YBjKxx8w7u6j3Z84RLIX1kkfiHhUP/+ES1QGMwWm+62cWKVS
SIXWbXG2AdSWAJ/N2H8YjxewECyAMeHea++Gyu/YAZZPcjdmTkLQajx5FGMlDMqGDGlrC0FYdQqI
kWsrliSXBdUZd+jXDgL9UGZRYAdCJXcvn3Vq1w9AfHLeJFvpU/wD1KgFCbNuyY2EieNT9EKFngBI
CL0jH2+bWu8ZKjHk5fFOzjuQN3ImZgeI0oonDLiLLEX90bCeXl85OjZfwlddCtjnr8aNsInBiSvw
OY/h1rnSSJEd1O8mvoDemXSJUZ77TY2G2iX08VFxH53UxNJoat8kJYd99L+vJehnmHW9RBQ1Hyvf
LGtiPAovKB0uVlHJJdcRBmvErzhdLiNI0sJxLd27iVPDdpUrlz02cOMn+rAR9UHV9UUvdenuTexD
wocB2HCU0V28YtaoY0n02RmAx/D173alAczoZbEfcV6mgowKqABFdYpawQYaniLRkzCzpUcHGEI8
RN/tBkHM6mux4D8qz+9L8S9h08GtQmqYtA0DCVGFvtMjEHzoKqHArliUNPvEgkfgf5c1neHK1Z7j
XdeXEF1gEEkj6XURx3E+4ryRMTEVfQEKa4l3flIY741H0Dxh8WQNcKLIWrh/M00LMO43sibmIh1A
bds7kKWtdrqAviyTtzsjftvXS6Piwrzm/rN1E2OBlhBwVPEMLCAOaSxNvR92tZHZeknN8+l0sjSa
GVtr+1Zv90CxWH9/AyFwcc5kPgK9WfHEgHSa47lOgYupmck4Re7YZm3zm6UmwpkOv/udnRiR0Bfr
OnBcKMCm0YEUjQBtROlINsgHoXa0ps8JPR71JaCtec/nZn0Tk8K1TeQIPdb3ct1dFbPeDcf9Zbw+
dDE6mrNeY5sPuLJZEXj2kxNt6iYXnDaSzuUa5dAUpEZIjzAvvi1e4WjB2fza6I+ft/EXp4oOBg9Q
KPDIjYpTZAOXzbOiiAXpLMopuNR80i218YzezFQCaA7RJYj6GwDmJ9dDSlwnVdhxTSTjSEHoB/d3
6Q2bdXduhUzuRlN7EaM2qYT5dKK/lx/hnqXXTfy9u4LeWUCqR++3/wb87ZyZvBU7uRqimMpONoxi
d5Xu+ePgf4mpZ+dckVK3AAZlVHSNS/n1+NBmsyS3cifvj5jWA9P28Wg0Faz3BywJmJJb4wJcuyWn
ZO5S3gqbuKtsqlZVEWfSeaipmu9jZz18eJGl6UuIFLOa9o+kX05rVUqNAzJObOcVvdDCa7hdNxeg
Dy6taDZNdyto4p02cSh59SgoRCUICMIm8ulA97WeMMXAm9IyltH4g/+3EqCPD///JokeiGol1uOB
hQRIhOjypt9fyygUixs4eXxAAN5EJQJWiCn0q2opKHcraOPKNt7JDYiuL+3kz9Dno4VNLNYQuLUk
gIvsjFz9dSchVX1lVmxOBk2X/1B99TJi1fZr/GUdMWl7uayNgb4mEZqyKeBtlr5n9qm/PdmJtRGE
vGt6Ad+DqpMZG6nVnRpjJbSLYcHciYITF7hNqACB4mRyogXw4OoubiGISchOu/KAkzVd1Aeel5R9
zvG7lTQ5VLFhVC2oIWl4hvvMRFQhmtnA0qANFOZ0TGQTXKYFEzOn9bdSJwer8X2sdHknnQON9KEe
W2yF1NnwhHrPiIbFI/v7tVRvGX9zepnAc6GiMVkCrvu006kBVXpV9JJ0vl45wC2laHgkHPFMSdOz
VV7oDjEkZGKPtF7FDvBCe2th0UsfMDlUkJfCTeRF6Yx+TOcD3MP8uVmxHnXjD5Gl6K9NMUnQ55bg
L0iefcBulz455KDoGKaLsPSk1PMXVGjZN41utzVSz3A1iGK9UhZ9kd5xWGJHnw1wb0VPThoJWVeO
PIjO/vBGV5xF3pbR6l476INrdf5NfdM0yjqbEN3i0TrFTNnCrs9dcGXsKsahcyBXnKyd1RIsfPAU
JKIB6nXYvaQn9+hF5HJpXz3UNb8ey5sBfNMQm/0jb7LgOMY8R61A3ibI4J97HJX1hjgYBMxe0c6M
/HdvboHLrG0lIJemhmf1GP1aCf/FZJuGlkNeFHlQOY5e2P2r4LZsKAG8TzlHmFtiReIpx9aU1tVY
W+lX7efxKA4EjTtLejaj23dyJ+5DXCieg+k2BeE4cKkBmnHNMdJ6/hygayfRFs9/EiD/rof3dbVb
Mfa3sjgrtvQFE58iB3tcn/D4AnclvWIM+RMzrceXq7i+bsr1l2v2q4VDn7vl42SAAk4+8DdhZud+
r/sMuBox2sTObfjkn3kdBZ1+E5tjGudYbjxLent8y36wOibG7E7gZIl9lPhu1DC4ZejtBhOhRw+d
7q/YxmAusf2xfnb2z2uDeC8/9SU0DaBloAJgdYgZgoVPGR+9yaeIoOvEzBBmM0ETMvmUEgyWndaW
zFl1zbCLiaic1c+CsQr/ScKcEpetW+EtHRQitd9xaob1MWh1X+uIz2Yk4z/ybCcFBQlgAiMgga7C
YNuCQi45NCptOpuJasqr54LZe4ORA/b3b7zULzoXVt8u4acucuNA9VnaVxnYOM/cc/ktVDaveYD8
rbWdwxnZkbFzhzb1+fG+zbmJd0InbmI/yFyrxjlzZli9gO9kBl8MZ0ibAe6MSYl6oNyOPV9Y9LIc
l7ox58LqO+GTtyjyYsWLNKw4qdFs/BxGrO4+ycKpz/Q0B20wc+KThbT3THc3VOSfizKFjMgFNRc7
NWPOEk/z0nRUyvGghfvbbD4BGSz8zQu7/uOQP4pEBhE2MQ+4pcdg4a6KE+M8RAwm33jsucDTgKd/
T4exNJkZHWNgjBR8FKuFQx738U45oBWYS1JBGAoW+1/QZmqtsgxbdM7ZVam5S/fZs2gEpqKQCPXC
vUEbAx09ND4sKOXPjX0kd3K5ikwNJI+H3JKzq9diAyI5gMiXVFghkaKfdywKapFJrNK0zoluWq4V
wH0OPPs5MjQZzZuJFVHh6fFu/E5A/+wGpm2wEQBnmppJiU07WXZ455y/aD5Ry5A0nyg+feaxXmjP
DFsTOVvwfX7f9InMiXlSm8pJPFFAo7XyR9hoR4muL0uQV79LSvdCfmU0U2CHYvLOOSNJFq/w6Cnk
usn0xjPkp9DCsI36pDiGBOJkwAKZeIFR5PsGjAQ//Mc3fPwStNaDUVoSOPzL/Uuk5X0T8YmM5QoO
Cv6Hz8MIKB2UeuJgwmbtdQs37Xf2fSJwsr9sLhVe3EjOuStWVYVm6+ar3im7wSj2+/gMk236yA7y
qwW5v/2se7lTro2kyRIHO+6cN+H35hruUxIbIIsN3x3zNfTHZjl0GYzRi/Z0fI6Oz8eFuzyr2f9s
tDLRMDVKI04oVeecSoQtScWSymCO8RO8Ghjsx8J+z4+Mi8W8KnhcNRkkxJMMVO3WWsWKHnPeiJZz
DJ6SrWP0JDDQ00TFNWDC0WcKUgzXGjAP9BY3Y30es1zP34+/47efM/mOiU8J7lw1TTnGAZyAFeYg
rzb4LQ11X/fN78CocvK9kY3HMn8P0k5kTm606jEc6IJd5qyDoFI3u60Z/TmbfkjO9o6076JAPmRz
xW/W/etxtYoM5eOj1z8u8HKXPNvxKk+NKhjv0V4M9j3EE5PXQ3Nzt3R6eDqYHXlxkQQczs3Bu8Z7
kYZr1Wp3LUfWkVEilBRX2rp6D9YFXecc0Zem2mat2u2nTDIRvdAVjFPjU8poJVWvHUslYdM+uxwJ
OkzbM/bjQ+DGpU2WrgGaE7HLuHYMOtyblUxtK9APQcvhp9R72FGjA9EFalIeCkRfj4X9itg00Azh
tVQUGXSHIPW8lxWzSpxqMi6ZVNEe+HTJhlExC7XXzo/l/E50/gjChCSo7QSc6kRQ5Qd1kSsBHBKi
x6f6vQmRXpUP0vcHr0dGc1kh5a8sggn8ziLdi502DTahkiLlCVrPDCkz7KUYkG1uyiac9iWKpTnD
MdJ2IyDD33g4IPd7GXatlgYpZDVjb8exWZnCqr2E7+fRXhA084D6y3gWX9MD6lVoq/mE2rSbmi71
F889/XcfItx/SKrmSp0m+JBcJuI+0NayY/C0U4+18qeicU2ydoHX4Hf2cNznm7VP1DXMerYbQoh8
2ew6Pfsyzff33WazWWVAsysPCbRYpof+77nMSX0x4jM3ZgXyNzzPyXKSdlaDUE4TJQGcyJhUut8A
jktDFGAk5hy5Rp0Bv2rDuoesAqm5WWuWGlG52/tvWkfbxio1c+Gqj0byl/7iCUG6FE0TmD+eSM80
0avrFkZUIc4uwYyST91Ab00emL5f6cgJsgRxPrtgHIGMKWSeE35Myk1QlQRMGKa1AvZa7tBga9k0
WfIBfpV38fOShiQHQk9QM8vTPc0ct+vr2rvw6h5NBjQObCE8ZsxVFgF+m5gMjQ0ZcACO+5IIb+pG
GCg2uM/WEr+RAmPQnAVvc1bfME+uCJgsByTBj8m5WTRo64vUR0/HZWCOXmV3+VFsL133WiK7l1E1
pXz+wvcVEcprw+vBoBjNQIaXoP1QFNpgRllxU10YSBb9ZVrqaz4dUrOVd4qggyW+8Kslf3H0HKYX
YyQFB0W8CFLRaSuNq2QOSLQb9yKYigMuhOgqKnAYq4QMNRFTqgpGUli5S3uEaPFT5C64FD8O6fQD
AKgggeucB0DEtOdQqdq4jHLJu8QJanhPKhD4dfhxid1+VKLefgxAntbLlyHbcflblQEoQwayvPKZ
phStK0Ee6JIZA6XAVCtaC2NuUzRS5mM45ZdYo5xLWPkkasQ3mt5gJSNWTJDMcpaz1VSqmV1oy6/Z
QIe9b9cOwQQ6p+np2pNNBxPqXw4SEedq51BQDgUxERhS+7r30YL7y/l6rKKz5koTNFFFS9N4qye+
lVfWjsQ6sndhAuodchJceaquPRrpJhDhKRRIN9CPmJCng6hHq1A3stM6ND+Uj5ViS3plaqvWXUzv
zDySCmplQDEZYzZgmUwMd8x7ouL2InRs2HEZ8QeaPdUKS6TCXeX5rtn5MWUikj6rqZ4wK8l5LjrS
nCqZ1uKSdv02KfgWHiyEcIORxZ+6wT2qXMnQB/6lwmRyZvecHn3ghPO/UmD2YUey8Fy4lOd0RlqP
flBLyqAhPUoKrm/wkcnYmkST0OCa15ZZ8g5/GyMkmPEHdAl+C6rR9yY2zoI8TNvYv3g2c/XM1Hkq
gxX7XSL03js5yTBUnZKQ+TP8jcP3gN1pAYYF2BX/HzdBa/gOEVcI49WgJRMm/nLadXJRtYV/ifon
7RnqI23jC8oMdX9kah8oPmbxV0YGftBZ1cqflWbh3Z2JzAA0gwoLNz5zYEabbITPxEPBeUxwydFg
0NByoKlC07+l85oaTL9pcyCKbBtS1Hu4q0xx6lIzd41WJemnewilncPA7TPL4BCcqoJKC0mI0am7
tzf3XzfesRsLXXReOQjj11UY1/Vo4ONhggkedlp6cljSVPpjvZ4JkBW8CKgICGBSHpFd7gXmxVD3
1eDFl4DfZuDD+GAdow70nN2kO8cxYWL8M1usOIF4lzSgQ07cpQ6G3wlOMG2DMhzAPCwqYNzUDXSS
ImAbIUwutZWA7ebJeUOLF6yr3r7WdnRh3YVnZUZR7+RNrkAsg2TbCSAvYb81PHfonHy8q7/9mXFB
Inx3eFIyCMTvN7WLE05xtSS5AL3SBSHwd/v5b0ynjV7R5K7cSZncFc7BVKXsFsmlUe362G0Es9po
aySr3WKV6uKGqRd0Z7wLU4GCpiogQUBHCz9NKqDfo2IEwUsvTvFdeWZXvTTp9vHOzYSOwBK9kTEu
+kYBUn/kxs0hI7OvFU/YYCOfGYvdFD2qUo9lzZ2SiOAK5loRJUWb7J+jxS5fNVV6gS9R9wayXQlw
x0uDe2EWJwnnzupW1kTNsiYPImko04vypy1gdwi78bxtGLww1UG+ljUtGzNKjccLnMmzwvGEfytj
8h+v0g8Sxc1mBnUuJJqvZBcPnPIDHAjlGiZ2w5igHfaEbVPqcWiwT8J3Hg0E+ewqPLv1ijm62paR
3n0uIDxHcneloh2rJVKg8zGNkpWiXCvmpS7toTTU0m58ZFvWPTwTjOj18BMDmtbPzlKu9PftQ44S
j9eoVnCnp/FwlgiN57dtfvF8XZLe02Qn1guByG/rCxHIISCDIPOIuEd39Ga/oqR0GEcb8gvQvknX
PRdoM/BPbCutejs5yqfHx/O75KCpAHgTZKBLwW9A5uJeHLrhhJ5ly/yCZGhTE4Wjje0VllfvZbvU
ixN3kjCYrYUh/M0vObeYJWUb7dC9QuMDoM0asnfwV6awF0EQtzHnd1hvh2Y7QKK5SP+jc7glzc4p
qfZUrzJx4cX5jek1rvpG6CQ1qXQti+5NCN11Z/7yaX4Gz9GgRxsOiDPrCoMdpkEVCyAnz5JNg2b1
eNPnjlgbownoPXjHpkqflY0jcG2VX6RBzxzSdqoVdugq1jQ9+fArKpUsfSzxB4n51y7LPBYNABAO
uIH3xxxpQuXkdQ+OJl3ozBR1xSThCMcb6nf+UgOqKCeakTDUYfUoMTjfrFPSinQ4oc+G+Jtepgkq
bx95gBwu3+vwzCKMGhUgDfJoEdHBpeVT9zfJaIeWkdrOgH7r03rYdd6qiFfyJ1/ShlnlmZEhNllE
zvrNPYBAcgSdw8IUgLRNLxHX8b46NFJx8QTCVhGNitcgpm5uFmFPhfbdTy3WedE8M3zrpVMn6mL7
LPxFkUmSANpPEw0IbqagGlq8ClDeKdFwXdgN2qh4nUUoilKYstI63VM2Naenmon/KCGf/fiQfobv
Jod0t4rJreTyKJNZSS4uGGn3NV1Bw5GyE4DKNWzL7+ET3RIoATlW8hdc4O7boNpBYHKK5fRUUVdl
QMNhzbNWr/eyHlSrNrG04SlityJjpJlZONQ7ScIhfVLe/ZOQGb7w6rZglERhuTfcg/incgwl3YIj
0XntmE1hCfJa1o4Kgrq/eWAVsc74L6FmleEh5MyBWTmhyUu02KeIubN9H2RG2ORU9MhgYVDCw694
a0YigUwFiN+WucEWJtfQvn3yPmtPzzUeqRz8+dSi99WTFrbz92zn5FKM7+GNJfWrUpALVSwu/Dqw
d8z1UFtxTiLk0ixWB3inR2S4tmT4m4GyF9GrkViF5ZtL5X9pPLbpscoYGoB3CSAU7icauPmOvGE8
AJOpxUU4tN/Kn3Sf7yvbMzmAQLjneGsm4Jo59HQww71LlJ1kBXswqCI9f4nIKwXaJSiJWHCQYdaQ
pS/g8r2sJIs3/UOwED3OpCBV7vZLJ4FRX6RCWDJKcWGVkibl9ziuLT8nJ8nCqYamtyTvt/dzL2+S
Xs6zThAKFzvDHQqzRL1mZKwdAAui6p7p2I7J7cVDBO7iesECz5Rp7iRPy5FCwsoxbAbuxjF8cTeN
dBrexF2r0rIkcv029Db8jlQPwnUq4Wrwz49VnZ959W53WpioehvKDq4/dlpb8dR3aYekM7qBri40
gfgmanK6YKebhEpvDi3XqZFuBHtsTnn8Hf/H3ZQBJothMADzTU5AQiW0jePxOzb5h3wsabdJ9GIw
eRnR5wbqwo58j5GdJaT+Zl+zpy7XcyRa9tUXG1Dtj7KK45hI69xKGyMIiUOYkmg5ZYBsVJvjrQkP
7ZnhrHbYOrTSY73ZuzypP4NjAyOyDnVHWVjTjPuOs1UE9BSgm4JXfkrRN/rGtX2kxYpfXvpW9zo4
j99yqlE1iVY1v2XZnAY5sy+U/zhqhlT4UMgpqBqSL5MTVdkmlnzJwV0WDSci9UvXeUR59zZu8ywv
IbrOVJtGaQrS1CqCZuXH9t2sMRd5tOQwQXnxkN0p/3oVb8rVrkhf0RgkZqsh+CM1PqkEywdjQU2T
iF/wKGZV9+YDJrm4wKu9lk3D8iKGdoQmUbjddhXaarnpFqzETNrvfq0TqyQPSeEJKtbKrnfMITgP
JvtxAHSQTONVNY6yIeNXjWP79LUGlE9sI1YjEU1oZXxkJDe/I3sF5gQ8VdQ1l6KqmYjg7iAmCoSJ
QaGPxfHjQpvLVnEgErk7PdbS34BReMkUpBcREGA25ZeWyomMtGfl/tzooHzLpXMkraRDHAJ/VbnI
/SavLSYzFSAJMeiY2OUV8rRG1b11wEXsLdY/PP6gmYzN+EEKYjp8Dio2Y6bv9vqpbtQ3Mk5fwRNe
e/vObOH3wWuqwAHKbAdQ+EgsVTU08RDGeYqo9BWtk6UGzrk7iNASqIwy9A7IyvdfgW5lOculCncQ
mP11bjrey5D+cUo0GDjdQpwyJwtztIqijHTB4jR3mWdh2LayV13Qj139gSPDIMONZCHqD8h8L2wv
P+MxqGNnKppUFDi1kxjQU8qmS4e8ugjtRuWu6jcDzGFFAfgPCV1LkEqqukZehms+XEivzMWD3K3o
iV5zchZnfpJVl+IP9xkKAhV6XZRoWqkAj/JpSWpRT59lyer2pejTBF0GabFRlwLtmRIwOsJutmCi
9GnSpiA1LqsLmIXtc/Aswcy9KdazimTxQdH5BRWbNai38iZ63IiZm7Ec5DnsGmSDIb/LwTGbBai4
HKvWVmvKhYTlqNKslLPWLFjTWc9L44Sx7/7nAZmcuCYMTspUdXWpYxRUsk0mGmJOnW6XVZJRaAEt
OYwB5MSRzwt3bfzlqXd6K3ly4H1Sy1yJEaNLULakTuAUKzGNB8NlUQn8G5b6UH0k+Z+4fy7rDa/Z
bv8aV7R7e/wZvxFgxlIgPGQBNoVlhR+H6caihJzXSZGCDejhBD8BBV3U+YTmuz4g2iV7/1b3Rwk1
HN/k6EWy441qBEZNypVk80sqMK74146gzCYiEzyiVo7aefMpXujXQp7CpDfhe79rcgNpRnXMjPQt
yDSHDybdhKKteNS/cge11dNs9Xgzfry/X18A1FEkCFS87srkTPiRdp0v4/LCXVNDemqREKz4iIis
wfobxClocSot9AuXndlvgC1iORFK8sHfCtHWuihQB/OvINzdeS6VOqr4FtoHm/b4+CvnLCJyev/6
yImGZk7Oa4GEbSpS0ufUx+sab/IMZVqXwmt8LOz3aNV4PzQezAeAssexTNwriYvBb1oWeAIpALJk
Yg+YF0CgqffX8NzbnoHU30K9alYzbkRO7kGtJCHQq8ryUoXIJiJw9Zx9EuiBshAMzBQQ79c2Bgs3
F66ogxTc4z9r0wA1km1rjMUJOrL2BuYibCCXbgUAnUVGAkjpx/s6e4hjR+/PSDuAIe9FR0nUKFnd
lBd1zR1aN6LFAClBfYiUhQd0fIx/3ekbSZMD5IY20yIPkqoEQPJtwkimW+avj5czU8YZt/Kf9UzO
zBUCrhEBpnZBSu3CfMrfQb5K0MMhbOWEsKnt7UpnIZk44wECq17kOJnTJB68HPdbWLe+KyqNBHjq
yjMC2MYwe5OEhTvyE5BOtu9OysQk1E6n+gDJKi/tuv8fzr6zR1Il6foXIWGSBL5iylJtq3t65gsa
13gSm5hf/57sffVsFYUKzerO3V1ptBWki4yMOHGOQ7zubyW4sEu321Ve62ZP4VH7NSAppzjyhjsx
/lNz+j335P2APtjhIX1dQ8gvbB3sGhD6imqZiR6863FbtY7MbSI1b1n/LTYgtc2fOdpS442GN3TP
h/9lmi/MzfZPH0dZNUlB81YVfzsGcRXzV5nGK8dhcS0JGoLEclLorFyPCRF4MrWQ5n3rLCcNPnMN
3RTpGiB4yYhimrhZZAUJfn22lKUydNKYJN1bGHghgWJuC7LztbayxQ0D2A/auVB+Uc35HSLVlEiI
FLu32s32g6u45G8EDtIJbak12iQ9cx87+d58TPd4MkYvYBkHvaGjPQJa4ZGd6tb25/2zuYD8AcQf
eX4ZqQZUeed5MKsPTKtirHtTCrvaVm/KL7lzQ89ymk2LHJfhICmNhmMig8bD1f0jGq+MDXGOHI1h
g10ds7WLfmkHX37QbLWNdLK6ghTdm6G8xNRh2VHqD3Eau2ZihyS0AUdDOmOTm7aq9YfpQ91SiG28
03HFNS5dABAwstAWhwIIvXnIDMpQm5zX3dsxR6Ed3GF7/jjtjJfxcUQ3NJLrmZfb3HfLg3KqV67x
Bb98ZVvs1ovLJ9Aqk6cyVmVAUX1STu3AVu5usZ/nrguSSQLoBvUSw5j55HEiTZlPXfem5QCaDae2
PAbdLmueSLBZ2WLCCVyasgQOBz2MqHEAxYf/cT2YmCum0ZGwfwt7t/0AnAmQrC2AFQXIH09o5Bz9
EGw0ptO7OxQW7xu/yTuh/kDQtwFkElCkpjFHrU4DI1OZVfzMkv3HhCPW/goeQfbd+2zlNphv3C9L
FFVCiLIgBzRX+eRZF7AsUbtzl9lqnx/KXj5FCZTEovY5GfdAzq5M7HyT/McgyAoFbAbNezOXRWNZ
Tdra7M6Sinww+gY5aVb8+6IJgRtH6R2YnDkoB1LiWZFaMT9nOSq9aoTml3907l+DQPMh4Ee6hUL4
7IlHrUgq8rjmZ2WiG8l6qrTUDsNqZRw3ZQdhBhASLI3oc5Qt7XoPdrRT+CTM1C7d1r65NQ/moX83
D+FOcQtX8gwvhqZNtVcca8v25UO3j3aq3cPfrWzI+UUjvgRoOSITlMXA+j0bsDKZzYRgiZ9RaIl3
eFGZoCOwcwlyScdI3sm+yvbdL3ZsUP34d9OmhbwMRCyQmMF3zCZBzhKzttLhTFFJiL3xxKAOnzx0
Lyl51Zsz6fZcPVH1SS+85AFMeyv25y4HIzeBrUJ6VMMlDu2imXmrjKqEVcM5jiOnkoB7NN9QjWrI
vjFWXq6aWM9rnyNsaWjsAI4D+NDZeps9kfow7GDLkG1crVbyTPiJoFgnoacZ/hzVL4PnboIXHDW2
OYkc3v4JGo9qtT3W36LmkJbvfXPM0OuuHVNlywovSOyydahyAAz3VWkPlHlKCrRjRdbunluXef35
s5XS66CXagNT1Rp7FT2wio2KX/iSWp9ZaluanVlO9uN/2R0KQLUEYAps0NnGjCMSpFHEh3Nqum2z
azytO5ZHflCJV35jyusIniRrz9MH/XsHdOD/Yh0qM3hcIxKx5oErev1bQ57a4dzVL2TonBr9x2Ng
4zjbAWCPmmKr5a4wa+Rh9lLiKcxh/btiDivfISb2et9Y6IXGlQgvgWiTzPYoBWIGD8tBPstlKjml
SnLEmmOx4gTE6+PKChAcAFqD8V9GnwiqkNcnoWKqNA5oyT5nZmpr2WkcN738pCTe/Um96dXFaYMd
1OC/7MCLX9vBNgrSGH99Hh6tV1bbzWHYNw7KwefANyW7Dm1+yH3/e78fj9EhVlZ8+82N+GXewMUL
IJVImV6b5waHsh6Ded0Ph1Pce2X8nSsoJyoCkDutjPamfPg1WoIoFv5VJ0BwXpsbOzrgNQJzSnmu
lJ1R7ZrCyzXoMCV23BhOO5W7CCLKTV6ekq77GVfNT+hfOcm4rdbc/OIKAzdJKTYSHvKzmdemtGCK
+JahBnnxkG2n5FRLT6m2OmoxifO9BHikRlX02cG9zyZ50iuCwmmsnPXGI+NzcSaFY0ov+Ysq6vsR
3jD16Ibd4yApNkBMbprmKyH70jKjEQnYGRW5CtAJXM87NYPS6MtMOWf952Rt2+xZ7WBSBvt8dtYr
eSXsuclKinXGvJpoCoHOAL25xthYpENgyCAaBB+K/X6Egs2Px8f9ec9BTe1/61yAve3XCE2Uu+f3
+0dqaV0vbc9mO9ca1QojcXKHh655r48VQP/ttL1v5Qaf9zVEUwesDcGdqDFdT2mX5HHfGoVyPmFs
YIckW7xzIG9nb5izBdn/dpuCIXp/VuzUm2yw2b1pHv78FF33o/25SiF083D9zwchhgKrD5Z6jo7i
RpBkFQ3ks8tBqcyc84/Tj4+PU+pMTrfpt5WbPdTb4+719eHhGWxb3+7Px03hQZiHD4MqqWVC+vCm
a7YHGHlIG+VsNF7zloOuIaO1oyH/nhQV5A41W0UE+cyn77lRHKynFfNLZ8wAIg+XIsjabji48pGH
CC1r5awhpZkB3l3v6igDXunZ4j+GPkej8tug6l6rQ6wwdbX+XOVCCe3+ZwifMT/pgjtWhXfTCIAB
15vCQFtSGpFBOat0wzKv6lHV/lm+q+mG928xgpn75r5K8nN7gOLDiaGFEtW8mQ+rO91sylRRzpQ9
pApUULfTYOE2foA+fNujA2DSd1rmDsHGCtymfEveCRTvaLod6FnLbRr6VHcGiA8lkydzB/pwef0L
2K5sz4bT1BT2mHvlmvDfTc1IbBUEl1gseCS839XrWRqHFsweNY4OYoXoYzrGKIqRnQKGrddPMCHe
n6OFjWGgEghcslD/vSFQAe4tzSRo0p61DyDTwUH99/7vLyz51e/PlmCiYVVocQsO9T9If+jo1d3z
o6lvd/fN3ETmoob632HM4xELpZWEjxjGD7xB3NHtVs7vyjTNgTW5MYZVJeH3FTdwrZPy/f7n3xTq
sOZX3z9b81YfuUw5fl/wQxr4t38gB763o9hhK7YWLoArU7OHhaX1pVFaMBWcfsWefkqe749lbapE
gHqR+SnjQNdG8fvqZ7RBrX61z2bNgPj7CwPxmHadLrZUaqMfzZ58E+1Gbuej7/5T8A6ss8KtbOIv
ytYLi1MQFT2wawTyQw1U3iz7UbHxAgM45DewdN64GR52n2sgqoWg5GqdxJa/MIoWRa3OcwwT4hXU
kX7uzJc/91dq6VKCj0F6CelBvJjmb8xUok06CPGsk3wqXhWHHbjdPSUQkTv2K1WvhQN6ZWq2K5I4
HgxSjJBy+54eDY/EtnpcI1pdszHbGBZHtiLSYEOunMaxo4dubcLEBTW7UEy8rvAgQOcL3uSzsxNl
htxKmSK2HhB1DkADW1DUjvaanZvXs2ghu7Azmy0oQahEwjV6DlG2Jj/34V7bpk+A0D6ssTyIX7o3
otmcSWkZ1EWMEYGNP1h5ii6ux8UoZjEgHkg6SxP8dt7YwMb2/mo+aG2eZmeEML0uG6GndIau6wug
42Sjoa+geFk7jAse4GpBxGG9OIwUsPZ6imDoGL5sfqWO5vXuSnC0cN6vTIhPuDAR6uhWSCRw+9PD
KTwGLvf6vbxyTS74/ksbc4BVAnZUmoAK8Ry/dNvs3XLXZDkXDSDEBtUQYmxjHuYaSagGAFYhnLAV
NwTw+b7HWvv52QMZmkUlIzl+vvlMnth2GiGNft/CUvQF7Nl/RzC7ic1AUdsADkA07DMbu+plsP8e
rO3rLltZ8LXBzJyJMbKCD8h0nl0d2ZPOYeeVoSyeDgjMovKIfpCbJE2W5hHvFPDZg8OV2bH9t3HV
VV23hdtYJL//z8hsSdpirHjWw0jklp71z2lE4Qgvfn22GrJR6dXY4dcZXsqqswHdjg6RqrUo+KbA
j/jrys5sLcIk5mlTgN/dhSrw83ux1zfKTulXyZAX/cjFeGaOvZ+0Hk4L4xGxSw5F+HO5dVeWfdHt
XtiYuXSsh8ziBGN5f0daHsgPxCvQ8m5DW/Wfn5/XoKo32L753Il9fuG4LBq3wYDb/Rzv9ifjxXl7
hUbS8ePB9d8+7w9t0UVejGzm7tlU1n2cWggtn7MN2fsTONzWhrM2ezNPT6KUJWaL0ST7xo79w+fz
/TEshfpXW23m50e0JUNGF8tzOoYPxf58fmnB92CvmFneaBbIz0ANqQKHf70oU2oWdavrQpm0QHfk
XzTGvLE1lr0lI4qOshouebDKzdF1HCwjickiEOs65nb0FLyMwAJg1ytxxJKjvDQzPzQlOszGDooI
5jbe4a2+DVeAx0v76tLA7MQETWhI7QQDQMF8Vm/qx+/kMK4dyyVvfGlkdkwC1rfjIMOInEGPsbG1
Z7anj8ohdJsd+x/u+Utbs4OSVOA6ogNsqVvFD3ZsvxbOLy8JaoAGamFAXsy8PniPwOo8QN9jstBH
apN9MiEmWjkpS9sLxBc6MojI4Fhf7XkXjqWlPEnrQNPwAvrQ3PpbcUQ2xikd5EThxY6QRX3/Xywi
52ICe470+zzfP8nh2DLIKpxjm53s8MCG7XDgD84OyMNn3f0jbTpneFxbrRsNDOFBwdTzf2ZnW2Nk
QRJIialBi8LVZTt5LdD6BnY79/MZ/G6fn+g8xD/NzgQ2VQen2Vp0+5WNnb8CLj9gtl9kaKJyg+ED
MNPTBlfg+3vrpifDs5+eXl6Uh9fPyIu8z92f+/Otiuv7xq6AqKBrVnSdzE52wYM+l8tEXIewjN7K
/I2CM7cENfPhwfEULHdwTlCvA4bYXh310mvuC6Ty/63Pjr3O1ThpVVh/f4f140ZJnWBP9+H2+wFt
cq/gvI3dYrsGcFuMNS7NzlYbqhZKSxuYDUALZv4pDhAsFQou9+d28fBcTO1sSYe4JHJYw4pM3UfB
QjrYeEYq0UoQu5hDuBzN7L40mraTMg47zQGciMw+9S/dSc9cYKue/6z4ULJ0OV8am91qaZu2kp7B
GDmJRFmf2doueLJefoFh7EfvJd8CF+G66PgeMGJ+zOkTUwQHc+nEJUScWlt6Kv6CAjR0Xz8Pbz/f
UGpYuXh1ESre7GnUX1EGRoFHpzPX2AY91VOz/0+I9/GR7Q0kqQzb3Ao+0GEnluK835OnUQEEXXbS
3LN//05BVg4Z4HpXei3glo2beCa2/2H351MktMJN4XyW28/PP6s+b9n5IPkPSIMORMcchKOpYcbG
HEmgxlOfS3+AGM6ZbaNN9K3eb5ptY4f74Hex1ZxD/Ah+RZe5aNne39+sNzjsLw948RGzXZQMOUun
DB+hPWa+hmbW7DU/pW/WqYK1cBMdq6c1akXhW27WCSAF1BzR7YYn0nWEVPVGrZXVhJRuyUtHEEM5
CKTKlWO4GO5piiYjBoMcFegAr82UvcnQxFdBOeoDza/7ad8TwDNcgKu8lZ23GIhfmpo5FrWXNJob
jJwBUZv2+rdiHzlKtbV+fBoJQJiqDZqdT3MTunSF+mgpfro0PPM13AQhqzaV5Fz7sYfT51A0DKw5
tFsgHBS4cEmpAKdZMrBQszda3SQxsEfGdC6bytbHb0n7Oibbiujbb0MGaLJS26RYK1ktDA3tQqh/
A4CH/55Dd4uBjAlvuXw+WrrXbIPfoA1ij2sM3Qs30ZWVmV/LSFtyFe+2c6J/hj+lzuFQeZk22fBn
/NOCrsKIVqtMt1cvTrvoRQFrsa6rxuzEpTnPDA3P0XMJuZEg0zbW9N5EqLWj3S4snJLXrwBbN8QJ
9LdI3ayc99sBX1ufDbhsq26ouNKfZe5O6H6oWm0TsNguyb5siUONXZ2qR1Ayrdi9vUBg19RBZaaB
jVEms4Cjz8bOHE0GWNK4yfhBMhp7YhNQm6VH0odo/KytTRKCPmw46jo0OyzjBVDebcucgP9pu5X7
bCEUwOeABFB0FAPH+nWXXES4JAxVI7Xq4Wz8bsjzVD9X045JP/gn5aBdeMUd2u3W6CEX3MS10dkc
xARxr0IAzZLk1jOVxqs7mw9+ZUCcMtmN44fUgiZob7L+F3PH5LFXQEsoxfZU/BzJqS3eVtZEXIjX
jvj6e2YeUq54H2P3D+epcsfiaKS4GJlHCzR7PofK02irCXNXcVJfseWtWZDUgD4BKaZ56+WU9axS
eD+c5YMaOgZ5MZphG6r6til/JOZ3zdhUNH9IMnDyv1roRxzYqWz26bTX+EnLnLx6GpTebqOzNm4p
eTTjaiW0EuO+94GzdeIRWtoaGQjApNc+SkuKtnEXHaVCnVZO400jMJCx2Ib/nYrZChjpGEmg8xzO
Yf2eBq8G+J6RBUUfflpuJHo20Dw4uhpgT5iC/FBXjhqcpOYlUZ7r7FVRN3L4fWVPLHknAzA+NEyg
GI6GtetbU4+n0tRCZThbWWwOXpGXqROSlPy0RnPaFHr1twU2/LHWq8CTleEoJUBJooz9s8/MfCUJ
KXzRxTqgzQG8+aKjAkRykLr7QhlcHtKoiZqa1a2fZRu92v0Y022wa9AHQ7z4H3PCX7bQrwjcDIBI
gBTPxw2hyWEM2s5PZcnOFMuxCsvJNyQcVzaX2DyzQcH/ARICAlKRwZldpsHQoClFUTu/7fh7aI75
xrIkbcWItTB14LylmEHMnGg7vl7GTtAJhF0z+bXOJO5QbczQdVBw8isLsrJ19UQqtIcBIn/ZMUHv
youlRaa1TTnNjBMLGNpYzFozJ5tYkHbDbTTQP1pb6qUX6Eb8w9QT5cwCWQHN0GC16NlvOvKg9X3a
uZWkVC95XaC7tS2Z9c6GSPtkI6t+6606PQJInJ6LVK2fs3aUvCwMoG5CDK185erANbvTWMbccur6
l2Ts8kf0JIHRMTEsqfO41le/1YKlv/IxiM9JEGWFrRclew7SiWROOen0pJVyFXkjB8mAU9Vx9BGl
qowaG0clGW30/bhRp4ZbWyDiMhCpcpbGZ8KKiAFOaY2nmtQS2USxKh2Ay9F+0SCRwVnMWk0GH2uc
PfNcmoqHIpYgQjPJY9h6EZKKYCjIQTYcynH6MRmc/eiNxtgncjV+wA+moNhIuoI5WlGbP4skyyqv
yRkHbyeQ/7GXQavrNaxULqM1FT1vbq4rVeK0bYGrOYvaJrerTqVvIHIcOq8pEgZ8KxrnfkYx09Nd
N4zoFgg6UPByOalycLZWLXOtBg9eL60SK7DBptR/j4uQTfsOc0dtnffQfRmHMF/Dbs4fi+IsoctV
6G5CrBrki8LHXJzbWE2iRu2H3gdRcjE4yshZg0wr7aONPFl95gZwGi9dzcAOlmdW/Nqy1ogxIRoU
cXnHsBRKZXFod4xK/jMoM2CHjBRkkioEUoDJVEDuiFnRCXXVkprcy8C2mzoljXMA3VKjPZmpgcRR
PIJmwAk0Q9AY4TI6gdUu9+pyqn53wVRXrqVM7V+pDIvULbgZg0u2B5OgQGZHR7Q3wiHHeS7tlC7L
uw2a+Oth21o1EIpalg2FDfym8TI0vSy70qiHIFAfphGa4HoTTqUNojwDDfV1bY4rUb84vDMXgsYi
ZJdFbwxo5WYuJBl5GRV07P2elk7bb6kWbXj1V8rWwMbzHINYSVCgICGngD6RaPMnqimhUNbJ4eCb
Sai8TBIdbMtq6AbkUDLuhgpg3G5oE7sqTDyywYvkdoEhbZgxVmhntMBxSqpkrRlgwYOCS0BH3huM
fQjeZiHsoA0pbUk++Bqy045mQMIvo/Tz/kU4i1cxcrxMMb1oAUX7EVi6rvfw0HUN62Iy+dTQN5BC
dSKjPXQNRfZj/AuJ3hWHvWRO9FUgGqWWoc4x7NNEOWFTKPsMyODHLiCQzCmxefN65E8snwxHgwC9
d3+Mt/sIV5AoU+Alguaj+SWRmY3RN4M0+XGZWJ7edfkO9213wHXOXIaGmJVHgLhDr/etsIclwxsS
wh7GbN/yZmBY1Ej2oyQ2nDAk5cniEkcVlksrD7vZ6/Fr+dDBIctw0eiUkWchnNEjQVeriezLejDu
dVr8VFuz3w4xqBdIME0PBVVaJ1OkanN/TheOjKBBRzcobniRPRcPsAvnJ0vQKWOqNvnDUDlWpXqy
yXd9Zz2jK9wZCfguhzNvgX7V9jFroAk2QXqrDNbAYPPMspgBQb2LShOq/sjzzr4DMWdj8bZQfNDz
yw5nCK9so6ccchkFKBCgHAhS/po6cJUgiJ9iZGISjubIuEvxfxlCO+/53yo2iNMpbXHMO1k6yfI0
vbV9gwbsKK9dFCOyfVEP1q6oovIVBenWHosx2BR5Uj2YIWtf70/u7cnHmAQFlGYhqEH74Wxuy1gt
G7WTfW0YH0q1+taWGvn3TUqxTS1MG54nKLRc2yjHuIb0zDT4U9i2JxWKUi72c/zLUDtrd384t+cB
yC/kAhTgP5FVmfdY5BqPWaSVqs/SitiW3o67Jp9yhwztsHIelkwhD4ZkGvizcGPMZ66gLBkQPfhI
ptDeaYItoMf3R3MbcmLKRDUFHcECbT1zy5DLi8RbR/NrOa6OatugXZPr9KUA8v2IiAD43o6CDHOg
oWNNI3Tj79ufv+mx48UHoDVO/AGT0SwZVltZrWuoWvnKsNHTfrQDC3oP6S+JENcavQakNmQC/4vc
b3jInGLc/y8fAJp2JDWR3ITE+fXWMXNTs3IqZoDkbjeEHiRtnUyuDgaZ3hX5rVKqfWFofiKZj3Lf
2DxuVjz6wjIj9MLzDfYNIRB+/QVVB/sjV+D2WM7faoWwQ2JkJgHVRYAs3f3xLiy4iA7QKieOi/aV
7rjwdL1mJG1CWtnPZa1mCNEnqH5xQjZG2vTvvRQHXqPydFMYqC9pE1IL9+3fXl9oy9U0xBFCMgco
8+vBmtEgBdhNMjiHFeuojzH3sMsbxLQ0+1EU0j926Yr9pX4R+igoUZpgb7i2FyiSPFWWLvtxkdCd
oRTFIQzMbGOGKn/K0iB/kIIe+QhmVGsJZjGU65sT84t5VgkSsYIz9Nq0mgVmb3IMNVMjJ2DW85iM
70xQfXY9epSs54hF5yZBbzlZy9zd3qTCtGniOSkutPlNCjKMaDDB/uVXciGCAuTjvrPEJzS1AWd2
4mZ7f1Xn2WYxzVcGxR6/2FZaDM1y0sGgVfW2VH1PzXTTaPkjdBRtELMd4ig+FBUo9XtDWbG9cHzA
REOxvojF8CBQr01PaaZFVKpUn+Zm7qppqKBKxHPsaj1dMXV7lRFiEIrua1FmR9bh2tSIRlZA5wvV
30D6ZCWYnKeVxBRe/vj8DotL9LPhxa/6A2N4hNvF0B3Mgp6mIPsjx81Di7ZEKa32ZRW/9FPkqb/6
nn9LrAYsUZIXpOgFkgGzTj7VClSyPX26v8QLB5cgdEdUJoJOXIHXYzdHapTJ0Kq+rqF3ljInrn4k
Re+koDq6b0m4/Nm5ubI020vdFOZB0cOSEXmlBKoflCGj7Ph238raeGanE6AvClHAXvXTlLsyP7W0
3QT6vrTWNKUWDSFnCA+PkgxI5q8nDux4VjMEteoXjfXQ1z+SttyYvY6uyBXQ+JIhXKBQ9gCrCfoD
Z+GCngwD2qNN1c+SzC3oT1bSnab1npQaK3t16RzgaYm3HCq3wHXPnKoVGODaIaHm60lb7EIjf0Mc
sUbQvRAaQGoH4wEdARjJoAt2PXEKAPdKmKWKrzVB6PRm1++bTAknu6ZqB2F0ffIoZJN2tSlEViBt
7I0IQ8Efa7VvFjH4yvTeDholLeHJUavGvTmPY9tIIjyqU9lvGnWyeTM1WxShUvf+trz1ZpAmhrAC
Xnegggex4vWg09TA7YmF9HOe7CcanNq224d0JbK8vR8QwMJVahBvQFZizn7TjrmUytGk+KkKVjPI
HVeljizedIQW2U9wij1rawSit5sTZTPI5YHiHgIL8J/X48qJ1Vsc+WufFMX0rIB+3U2LgB5M2k2+
1NM1fp+F1UJ1XkNghxooRjk7dRISPiabaoR1rVocI0ah5UIj9ETfX65bMxRlMbzFhaQOkDmzcCap
UUCO5YH4LCcQNyJps+1Z+O/nDcAxhOmAuqKyin1xPXmZVKc8amAlIjnwTAMyOqzLzZVTfbv1YEXw
asJHCVqT2XmbjLwIhlYjvjkElY+nI7iBELQ+V02zBla7dfHYxrAmBLXQTjOPyppcmeIkS3RfKttk
q5c5biy5kHd5pmpblJDH90jq1m7vpfGJzj3cs8iygzDrehbRQhzkBWt1P64JuiejLkmgdIsMM7FJ
w0L9n7cGWuDB6AyfDyeJx821OVaMXTn1le5PeaU7Jp+6Tde0a6QwS4MSQil4iiJfcMPYYpUpnyr0
F/hGWNhserRSMJwk6opXWlovvN5BroGjpKrzVvucgAFTbXPqx2YMEQFOsj3NtH5nBizaWS2KASAw
Cr37Z2thaGgsEGScqCjp6ASeTSChA7c6ovspLblrRhGqzGlf2qNitSumFuJXoCQE3SRGJyhEZoul
jXpak8DS/co0si3LR+kIJhy6o0rd+Z1Rh/sii7rdKFHNIb2aHPNhVFYxG+KEXUc+UBKVQRVGkMgE
O9nsBMYDD2UeFNS35AKvguHQktAjxXeagTlPsZkChmWKyoWt5a/G6qNhab5xn4M0CRQGyDuIv7+I
4cvaksNgknU/Sg008TbR4JIIqmSIvcuV+V40hbc2aoUgmMUb5dpUOEiG1HUm9U2K5vqjrjVD/5SM
cQaldYkP2kpN8tZLQ84FCXEC2iRKjDkWJs+yqCIQIvAlBiXmOjOav+UQyCuvg9tBCSuIDnTUChGz
zCLKZqISvKtMfbU2658qt7RNpqHcZcdps4aFWBwR4jwV3ClwoXOic2YA2JdJ4Ie02qgH16jW9BBg
hB4tWbkUFg2B1ALFXDB5gYXheqWUytSLhmOlcFkX71lg5DtIxZcrlBJz5hI8fsTtJsjJvtAd5gwG
2CQo+DAaB74eWuzDKnPLBtm49Fj3NT90vS4fw2FSDsUgjV4C3vlNmsj5tsnz7qVSsj1JksyR0wCy
ykkVbE2Jkx8y4I/fknIsH42opy6v2/SPgdLiiptfWHWoaKItFEsB4rO5HqLR13j6x03gG3kYOCxE
OpXm+querULib/MJOJxfeoKASyKvMIu6O2NABVZXA7/F9QXdGDmKPijualCSFlL8u2K0OkM+tYK6
DOURlCbTnr3zVFfWhjzHH4rVQoCKcBg7AiXxeTGHZSr485LI9AMzSdwykYdzLUVW65phuqkSI9hx
qG+7aY6wrgazkdeOwUOcW/VjH/XpKUvNd1In2jGD4195pi4sB8IXxGPo0cWGnSuuyUrHrbYLTd/s
6HimIcqSLA/L5wnJlpWjcXsp4jUHlUeo94LICE1810ej7USWqyjTU2/lDs1/a+gZqjv0ukJD8V9F
rzDlFjqPQVEE6j6gI+dMkqMWNp3OjPzEzAdq1bYygcfqx79euKLkgOwgsujwU/NkMIaC6loKOvOp
QGU2H5Q/BCxqDg2Rs7pv6eY1gHZg1CfRCoFzAx6FmavUUqvQopBlpwCX6WOWxiL1GhlOFujJAUeH
b+7bE9f31cUqgCggWMKCoToIX3a9VJHQ6u5QXT8VuUxeR6RZXE46dMNH/d8paHWgU9rJVSLNelHl
oVixfvPagnUE7kh0wz+gOjEbbVcFrVa3nJ14GpJTUoAKqVSHYdtE7d9UiuJHFsm1E1mp8np/2Dc7
VBhGoCuQQbgr5rU7rcu1cMotdgJ60JpsTQuh4iUFQQgec7CODJt8auu/STmM/3oKYRgOCplmvPVQ
95m5qhiiGLxQovLUTQVwJogoPWyn2Dazvl25dW9DN2ELLK6AKcIDA3Z0vbaJXoDUTQPHk171gVvU
peW3A8I0hSnK0xTJ0acJwP0haAeg04wwVp8Uayh292d6DhNETIGvEGoMKCIKpT2xFBfBU2+GEaAM
ZXmalJq+EgmwFVkfBHrBgNqvChWupB+LjQySz9dc7/TejkE09jyyNrMnK6UHQPWNTRtYv9RwKjaT
BZoEWkMLLG3Ln/e/9cZFfn0qKg4ovCDRNvfeZcx1q4zr8pQGCfEyiFIXiLK3ZWFqv+5bugkeYAl+
GNVM4AZRc5+9jlH2SRUqAQc3WUrsVpSD31Ye8hU/LI7P9eEWp0v07gGqKsqA11Mfm01QxbTSUAEN
2tSteKEi+1vT/Llt5KR3aNHqw/7+yG7nEAwQ4KMSAaxIa8x8P97iY4ZTTf2KTOH0WlQphGYK4Iuq
x3Jg0PL6V3MEZWEZOwvn+Zb0S++0fmq7zPTTvgPQykDV1jyBFVrW7ViOwuaf0RoCfoYTJRT6cIvN
c10lqZtKGk3DD9UU2meBbCZ8U4C8M1yJzG/nEaQ9gmUJjC4C0zs7vNgyU50WsekPgPg5aLeIYhtQ
sfS1DyJ9jVj6djteG5vdAsjgRXoBaie/A77HxosKHKdDYv6zt8fTDSA+pISAvgE4+Ho7mg2LppxL
hh9XXN1qUw1pZ+wibscEgPG+h7ID1Vv0sNYaTVdARrcOH2EoMl6o/CBYQEh9bbsJkrHu9cjyJ3Nw
Sx4c4yEGOqA5T1zZVtL5/q5cmE9wg4EeDYTraNKd5yrDdmR9ggjR76psNOxRlzPJaU2aWivhws0u
AfsV3jigUQUIU6SMrodFzErBG6RkvkzTXWzgvlY7RfIsda1utmZodlPTytSCQmcQ4KMc0hefrH82
ynjlrriZNowGL0RZB98kygJfPTAXV0UQjE0UBwMDbKhNNglj50Lu8pUM76KRL7gVEudobBZ/f2Gk
jqRMCkxICXY8BpBRD7v4QQ6Lolhxvot2wF/7H0F4aK9f29GtDCkjy2T+EMbBvs8hxYO68hpr8Hxf
41bHnkYYA1AX+hDmNb6ozU1BT6Yf6eiUaDzsusQOEq82xu0Q/qNrhy3A9EC8pgrOdmD7r0fU09HQ
Sz3Qj5n8ZLaDU7lG27r3T85NuPBlhIqCn4UECGAk10bGbBSZCose5YRKwLBGyftEjOKd40l0qMb/
R9p17UaOA9svEqAcXpU6yW7b0+P0ItgTJConSpS+/h55L2a72botzN5dzCywBlwiWSxWOHXKil47
xKr7CRi9TaRMxDGVVn0RqR496qzBLD7BLOxGjdp9UWWNw3L1R1laCubmJWqkrzgMvP86fyy6LhCc
f9Hx8yEu4rswMadCP0TPRuX52kby+rv+7faW8J11AICgNoVMAyayoiCB/OzlllTKNDZmnpkHOLK5
0+dW5Gd1LfmAZJcbVASZW4wN5iyw2nQTk6T3eosWBKHTiwgpQRruS9msvdAo43ujbcM7QyDlqRPL
7snqWb+FZHE3TXGYuE0biW7XSRa19ZHOPJoG8N12LAHRu2K5eN8EiwKDoQFoGTCfyJtyBgXg6nxi
k24e1GxEYLiR5HYn0PcU+Y3b27cmiPM/K3EErqM1zEM/HQBtwLxVxc7JMe2f/4McPKPIECKrjaLm
5SlNctF1RIUcQxttYdI9qyDvlVp7bDL826IWLj3Cw39FcaZl1Gkp5rFpHjqLPoS5/mzUfjfedZpo
y/KwYi/XhHEHJRigSZPBJHhIsazIvROap223xpaxdEgWHkSQDSBSQJrqcvPkjBKlB+obLNNT4QxK
XuzasjG35kjvVWOUVs6Kt82z8gH+YaBffu6o5EnQxV6JQ6mEuKGxmJ3qBXUbmRQrmse3BiGCwCgg
OHCSgb44UFtwKpEi55VYRh0Hg0wqzCDSohAzc+Kuf2mj3sAgG2OQP9qhnW3pmMXMYS3aZxyRyd3o
pKVFT9QUi9htIlB428irK5Fij2WqKrYSjdNnr+fZo15gSLZXpKocwn2KFOmHWDWYlyGOtBlMF0Uf
hLNEjuq1qtiV8dMllMTQ7QuTNCNDuYuVKyqbtEQTDoDw1997w9a3mEAmJJj+tLKRV5EsNhIeLojS
5/4PA+mKS/WoWj0pTJNGAagsO7++r+3ic25+zY/V2vtzpRoA86JwKSNVhuD7Co4tjZSEhsSiwEqA
yenNRyD6t2qDMatiIdid9N7XmO6iJKiM5S8T/leC667S3huFNezm1c27/BSDW3WOdI1UkiEKOmGf
Y56pTOtNBvbbAeO+hGLzlzblSxg6pDA2HhA0vl47dOWoxd0YBSR7IYrg9ePvPj5lmDrSs9fbonhf
EqdpiHPhysBpzk09l6cpdKkCOPoUBVJSu3K4Z+hzGOMVLpYri4KOVGQ98Lwg/p1dykshllb2slga
JGhy846Gz6GUboYYBMJ0JbK4gidhOZCEtaD1FrbL5Axkb1lhGGNETqBKwkEzysFTEGd0tVJ+G2o0
9aWsZF4maZGvR1L6wGKz9ccYfOdDbPYb9OPIj+IA2HopwbWu4bk8hHDrj7RQnsoejaMAKA+rLPML
24Nh6/B/0bQ1H8GcFzzzgtUQvSNkIEkQo/VG3UlRwLQd6r35g7WXUlf7aH+GoeuHj8UvfPPt859/
93laAgIhGxE07C8Oh8+m6kUYtxIKEwHF0G7MDy6D6RH0ClayYQMG6dwWdgWWuZR2RVk8EkDYawXS
6uRnHNU7Uo2uPKkbmBnfsNCJNB56EP0XL7ClmTGtrHVRPIrD6ASYJ3AhH3O50TXaf5pR1JJAyntb
rUuA0kKUL7XeRquSXYsMz4L2oGlvUfNCW9WNEyD0bm/Bgh2xzj+BuwqllKZaqunY7/EjSp6NsQP/
udt3oqOsIa0W3oSZKwqIDNT55jD/crUxM1Rwa2G14bgd6t8sBLlp/56jy1GOvmspXYmxrrUYrEHY
2bkCAM/hq3XrTIuHQumyRqZxIJGgN3WnMcG0Aky4ln/e3sKFFwiSZIQ/gHYBqs+HJWZIIjmBBx30
vgYCufous2sn1jHirF1R2GvriKzZPAsBkBa8rXzWdhAq0SxVJUZGS547LjAR5Xu+JoSnk4BrAimw
wnMuBkk6viSbSO2ECmJEgsFjQbjXnSdd9SJXcBt3bW770iGdi+L8hCQrOtpnEFWXvwTBiR4L69A1
K5HYVaPKvCAAikEjJcPnUviak56MLSmLlgTypn5SXkUP3Xh2Y/iP9WfGZrqW77c1YumYzuVxHmta
j5qcUMgrpdbJKjeLUXoa19Kb16byclXcfUq1scUMO0ghk0c8HxgnyWserV+rc1au3R7g6xFmwiIb
SODyDrhgRIoR6hpBL8qLoeQPYlRuSiN+MpvUrybLIUXrNOqrFYFLwOya4zQKv2v0oQp0e3tfFwwm
IigEhgitAUvA8i9NSA03ujLyPAmMo3TUn82fuvujdMUtBnji39vCllTzXNZ8yGf2Y2JjZc1wq6At
9pWMhibjs6mpPbA1jqglbcF9hoeAgAPB7mw3zwRlpI7rzBySQBcSp8BIO6qBWShZ8Xmuys/zJUCr
BBL+mMo6Rx6XYmY4QFS0UxKg4PyYPOh7YELzp/wJIwECzOt1yxRc81u6YrGWdnGeaoJ2AqT9kfK8
lBqrpRBPqpoEkUhtTBuy0e5sI0fTqyuu1qLVmvF+8+QDcODwTqqBOF6CmpLgVfP10Z4OA4Z3Z167
QwC04g8v6uG5LO7VrKaESZkAWQOILy37vbVf4CWAlLBzhpUHeunynYviHOK2AXEassMkaD3N+0+/
HMApVJSBwMHrdXk6otTLcRSix6FNOrBY5YM9O2bu318kYHL/COFWgOhQ0ifWwJ3EJGy96o6VUtqp
9Rg1a+Tci3uFLL5hIUxD5o1TNhmEI5aV0iRIjBwsM0JyFAXwcd1ezuJzD/AVnAoMzUIan5PC6rJq
mgz3dZR7tmliCc+kNWluA4AwyhPmj1FQRNRMtczrCmZ54WCtDey79trgIwPiB6oIXGXEMJfnhnCe
6agfwg4SLXYFyzw0aEP3YlH5PbaV5jIVscXtZS9ZKQvWAx3C4NEDkuZSZDipDQvT+SIn1gbJmmmL
4Dd1ErDarmzwgsmAdwOYA/B86MXmy+B6JdJ6KKI0kLTfJfYPLoGSNs7cSPvXS7oQxB1kFFNaqYmQ
BJqcecCo78NBC0CI4d0Ws/BOz7Em2l/AMjK3QF7uXIQu/T4naRqQwaq9KiyiwR4n61NPMFQSxUiM
vwYjtN0V5hChy39YhUAtHN3FB3BHNwmkQXBTpkEria+yIG6oqB2zUdiGoj7YzFTvE115qaN6O84z
y1DiBH4yqcE/k4DSlWU5xpoCmeze3palr0KODWYHZW707nJfVZTA4oHdIQ3iBiMWWOJl05NRaSsZ
yiVlQrkNVWek9ZAk4mLZOlFiCgzbvPb2rq4/YuUoyWRrIVHz98vBPDSkooDMhMHmriRBHoqIVobl
KI0nqWgPNj7b+q9LOiDkP5fCG2yqGEPY5mlAPR0YiLj4LrW/SvRYf7+9mlknL8PweZgNZgJawNYC
P8WtZlB6KxmaKQsE2Sqcpq9KhKSDd1vIkgacC+EWM2pdpUalmAVxBmJXubD/w/02kK5DKgw94HB/
Li9eHjWY56xVeA7aVzl7TuRtk/y+vYQl9UIlCjEmOGRBo8DFL1KdhyCUqCEius/DJ5buaOjq+e62
lKXTAAgWjw1ABZjaw21UTUOtYRosogJ66l9oXmsdTUOf84rhXYqTAIz9Vw73UjdtVQqDFKdB9ZrB
GxRiO8TA47APbTHqnKYWN2Ge7bOqtqcxyIz4vpDUlfu69LpefAN3aGWb0coQ8Q1IghU/UbXSf5lv
1aEx3bj04sfbG7vwjs4TBOY2ZuDlkZ+71BBEhaTVhiQNSiEYSX5kGSZXttshBRVttdaataDuSKAi
VYDp3HhEeWQ+bYgaGYmUYmT2ZHf67wjDnTJDW7lUCxqJFh6gZ1HzRwZN4jSyF+p4CJsRZ2h+iphO
KkQ+eGhwiGt41sXlIBmM7jAg1q4GXyWRSeuWyXimaWPLZeRM034s1jCPC6o/F1Hn7qe5j1LhljPU
BWkTw4BZNXVoY+SIbfMfdgxHj5o1sDsq0PWXSpANbRJ1rZ4GdfODTI99DyYysAKmzbfbyrZ0MmjM
Q9s0VA2OG/cUYSgGBsdpFpYCP1gZYvAERY6SbUDVtXKRl44GhmLGbiLgAz3G5YpQ6MGgUBplgYaB
xFR9scDUYyR/H9nNpmLG8c5EJzzGPe3rPsz7FkJ0YkemZ0VHKb6rszV0yYL7hFLSjOSai0lA2HKL
QVcJa3PIadPQJiT1mobsUr3G+NWgL6N9TM09GiE2tw9rKcSDPHS2QC3wol91j+W0GadBwuMUyI/o
GKC2uCmOJthVXPqzTwHJWzm06/TojJ/4VyCnHpWYoMEqnQWeZC9zhe+TV3jKykuyJGRGpwENhyAJ
bYWXm5lqk5jn/ZgFk/SQMgyulyvg/fyfavWysn+zh8B5EBpeReQPgfNHvpe7VQlI+wFdVDI0q9i5
Z2Jcjo+pvMbz9Asj7sa1msXS3TqXxml8IVa1gLwplLGPgCr/VCPwTYqts54cnX/TrXXNBussWzOV
kRRrgoodpIfJyLbsHU9jMXid7pSp06cHkvht5dJ6n/q3t3Q2dbckz7f+THKlK0rOLBldTXdVHDCv
/dlS2/z8/wnhblsfTROJDBwbazfvyUf6NoGW9Om2jCXzhEZohM5w/gFZ4WWITUytMcuDtkt+lmi+
aSd0M+mt+/8Twz0dQiuyeBTyPKhabVsU8W7KxndDTdbcpqXlwAX8AqsjyuANIaBuoVJMaR4M6IK2
Kdpr/HSI5kKDtpZNW3oN8X4A5DTzKsI1v1QBoEYAgJKKPLCURHekEI26OmZe3963hbsEyD0iMuBI
kRjiPQgWNZY1TLARyC07sQYigVZ2UBoFJm5F0lfoy6k0OoFh9CQU71Gk4a6tYdZmRk2WBQnd0za2
te5ezl7qckMrIC9+iP1+JJ959IHScy1pztituReLa51JfJDMmXl0OM86CZtSYQPUvRS3BoK2ivhD
SJxozVn60umrlaKmAvcPwDX0TF6eXNyC2xF/8gDci77qTO5nvsfQJ1tB3rrwNCdFeeX2MS5v7plI
TlmmNBpTdSA5qh69L+4HT/SIHXf2g7Svd2xTONqKxIWLoIsGusctBEPAfMzae2agJKnUrF6EaQyz
fFOCDwzVKSF+uL2sBSsIfhZ1Jo+bz4tnHqJ6hb6PLswCDLBD6+5myiSnUR678FloV1LmC48l3Fow
d6joPwHPE2dwOzAz11qK21aA/Mbu8ygBJWCSb/JRZbuKIp7M0YN5R9CB+R92cp7ePPcczAkF7plG
skaWc/wTGGrQ979okPR/DyBBuxnw6qjxw5SAOO3ysJQ+LKs4iuOAdp8VYPiihlZIus/RumqhEH37
0BY0AxlZAEeAf5vby7h7Dg6zVhemkQRTXDlFvW8jFQO3V4K5hbsM7xAuNAC8CMf5vCxIPnM51VTU
w9THfKKuqP3WLdQ0/h49Mvd5/SuHUwtixHAMVZTDDO1JDw2XCh9J+QRQ94p1XNB02HjU3WbTCB3k
HEJT0lgD2loSgPLUMxEwuESTUJqX4Hzm6fvUV9LKMS3u4B+JwAxf6oTaSkqFvgMSVEbmqAj/5eSp
AMeqjnFC/0EhziTx5jCrkkIqQpQU2xBQqkHEAvUPRo2VIGVR8c7kcDbQojWbKQNJkNeo4CmJq+UI
I9eIQea7whl3ODJIz6iADiJBx90l9K+FqWYWAFE0GttYUrrtlWEtTF0WAmQimnWASuQPJx1aTRwS
ZLNQhZ306DcYtX/ePpQFe4dl/CuBO5Q+ilKaSZCQiq2XqR9g8HUa0dgK0h14C1yEds5tgUtLQiSM
qvxXiM8TJFArQQuwDoEo9R4LMCOIY/N8W8S1Aijzawsg0wzRwOZdqjQ4f0Im5bDhQmU6ZZzaXffJ
1moj1xs3CwE13MwGDGw6J6RvjXSiyJMHZRX6maXdJ8p3oquHmLFjnHegazG2t5d1fVMB7ccDgVou
jBFs6uWymlBQLWC48wBN2naPh4g9ROapT/7aIFyK4a6PSq2sE2iZB+ggAL+yQe+n6l5fQ8mtLYZ7
HUgVdnFTVHhndS/LNGKTFhnGvM7sxvp1e9+ubSoWNBeWUL0zUCbmFiRbQmYm4pADEXQMSfXcgdum
Yi2WBQxtrLu3pS3pBagGkECfx5ehMeHylEKRCigUwJOOE1T2CZJjAnuu1c6pm+43+p3WkzJX6j7f
XpTM4M3OTYo8e54QGR0Tp4oGapY0bguIpgumrnKrULbGFbQgCr4DmBuAW4ADz4cJBrBV5RhLfZCS
EKOSWPbKMJnVnwyNbm5v45WZwJMOWMRM8TG3MoncQ9iEuizUdd8HKKm6glG5cbaSFpl/w4UBv5TA
YyPyMNPbpsJacFsFm1KRepDY+FORdluA9xJHEBvZV7XWclnKpO+3F3idbJrl44lH3RTAV0zruFSU
2CylAk5oH/Q/VPlRdXaSgZFIBTCeYM50GqddWe+VYn7JQ8IEMReKO3yfk5mXelqbWC9rnfJXDDQU
eOipOwkrz/zVdePkcOvq6zBGy6cMOcyPtNo25FPkNsq9vFqUX9RG498VcVdNoWoihxZWBI2vn0Es
uyO/LMy5ajzifP8tuqm/cmZrS5t/fhbsRBGJMUwHAu+mHw+xixmLK4/jlVWc9w7s38h8omqMJ+xS
ADz2qB1q7N30oyTO5JSy691WuzUJnDEsK2Qc81kLWv2QgdY0bDVQm4Ih+cdtOdeRKLcUzsCje5vK
tabgepGnpHVJ86CqdrcNwt6uMhuzIV4YZo9rGH34/xQ8W5azQ6q0OpqyCIK1o2xVGFM7+HHtvAy+
Im61/VvzUdkre7qoh2enNv/8TOLU1akUSzi1TnxOlTs1es6UFdqXNRGcqpchEUeSqNhN5aFnn4N5
VyrvKxt3lb3lTozTbuAWpzyflS+Ncxe0X1bsqK9Va6cuGsOKTSivGIolEw9GRDSkw39GTMqtCSzp
iQLu1T4QCbPFEI+xsjYlbWnbzkVwS2pjtFMnERkCmdnDTj+Qlcd+bQmzzT07eQxjKCADS+iSd7k7
Jv3TypmsCeCewViRhLZW4yEIkX2odmgcqON75WM49XfmvXj4To6Jkz3eFrqyaTzFe9ZFgM4a0RBk
Re2WUu2UwCcWa7PdFqWAbwNEh3O2xZx/frZ1FQH3QFbgaELmyDaAAM2KLV1670Ay9UcAp14g0Rmy
tkuHoPgJ7IaTaKc23/S915CNulaKWLR2CNEwF8REsQ/kMJeriYsslMEkNASj9C7ONOQ+MlR2bGPE
qumo7zikldUteS9/BM490pzAPmVdY8wCnUpxROIYnx1YWgaMlkGGbEXNl7fyf1cHYVfPEk0HMykH
JDLH35Zts98fK0jOBW0AERJiXPRjwD3mfXSTGgOa2aBzVfNYJKcsvhuT0221XljEhQjuQSrLqjJS
kJ0GsvRWZj9xXevy2KL//0EqV67trFqca3khar7VZ7ot0wpdxxjxEuRZi0THh2K+MUwQkdZi0GU5
KPaiFPs14+JSzmzchl7BHYIKWIPpFCYSeZgMo1prGrDg+WBF/0riDN3MgCGNBi5TVyZOink9aiF4
qeIIIbP1ld1bsHkgjTaRUsEQTQtYnstVReIoj2aVDcC4U7tQJ3tA9uu2LixuHGb3fIXR4DPkjI8m
KVOXVlDoQdzndeSDMtFW9a3K8u1tQUv7hoQ1KsrogkFdntMEs2baoGaUoemf2oTtsurFLN7m/JpE
/96/R3oc5fl5fsSMA7nctqxMBkKUkgEn359awS4kr6od4E3Sv4YmgUjvXBK3KIzNiwZRbVmAiQdg
olKS2KFNsRZIX6OCZjGAGuAPKodwjC8XBLqnyNAIJgh2ilMFoheWG1HYMt2esk29K9e6c5fsw7k4
Tu0GEyNOBYajipX0oP8U5Mgl44sceZK0Acr4L+lcEO9dLI47rRF5SYulWJzWJ25einaOqc1/yX0I
kBoKeniVgBcGkAbtHJc7mFgCK5J2YicguzBPUCvUnRnpa4ULbuOupHBvX5HGGVEyzNTTXpNhAyqV
QQLN4hOG6gnD6+3rxDc08LL47jk9aZRcaCErFQIhfzNzkJK96+9yERBU1brejtNtcl+yb/J4j8h2
rdrFo+X+kY9iLEisELlfFS9jYtYKON/YCf3hYJZz896zwTGn7ZI7dP2a/vPt9X7hkM5ekit53FUr
9MIgOGR2UjdZ902b3B6DNH1MbC5Qyys2w3b8xJ8t8Uf8Leyyjat7tz/hawzhrU/gbGU/55xaDWN9
TPEtM48dmnzKovfKZNuiZTU5GGi8GCRypGnnNuWb3n2MAO1NxQ4FQ8csD2n8q6w9HcMG2aGrOngn
T1OxSVvt3hQw79AcnEp4aLt61+nSflAHZ1ypBywrDRBLJrL+wB/w1j7sdJ3S2GAnTJcQnXAz/9vs
MBgW/40d1vhM3sR79/a+cZb/n5MDJO+LpRYlHc56VaOFHktZYCcGmJvqVmWNgk40qsQewOTshsY4
gfMNTeu3xS5rzJlczoyxOup0NdXZqZUR3fcuKQZfg3+ghg8o8KRq6g/Ci1Rtov6OWrshAgGYZRPZ
1gfNjfXXPAXqVxscgkmcxaFc+Tq+YeefXTFQyQUrpo6gj3NbMxPDt6YeR9Goia2Tn1l1j/xeZqLq
tANHkTEIdrMPV4sOPGvqP3Jn5p05lQjILhcIZoKKJtQIp6HFvZ/oYH8B04geYoC7WbihNdpRlGHs
nSeEhwY5A+muqk7IWkjggJgosfNJORgYlq4/jOW+ArPy7UNb2hZEQQCdIa0KphDe5en1odDDyqSn
ht3nGF1UkSfoKlOJk/YF5gSeosoexmBtPPqCjqJFSwEfINpaQBvE74pRF5iSJvSnSXxupXIz6Zu2
rH1W5J4y/F3AMp8AZIG4DDwlKO3wQAHLytHqoJr9SWXHSo3tfnhOBV+XkZU/oFdGfVrZUi6b8Y+8
GT8KOAt453h6014VCm2SlP40prT8xlgkexXkosVbdUS0CXlKhkE2BIf5TY4GY58VmF95+xsWHkaQ
9AIABCZNBDb8UOhKzTK5IVZ/ejJjGRlm1RbRRCn8zKbGyda6ar8KjpydBgQYmCTYOBFUktxTkU0W
FYpcH06pPhb3k6oJT5nRCZhemEY6KFS6cs8oNF6pmtGNOrAtF6j7F6NFPTJOciBMJoYs6srojCFI
tuAeVz41EtOhXU0PlJjfMTdScQ151J3JAON3H1aFU1swZhhy23kKRn82UlttBBpLvjBg7qc6dqpN
wd7tq+KIVHBLFdgbTamnFRO/pMiweaACQQ0EgF5OkVks1hHJU6RFsuIF/OuPqvBpDI99fd8q328f
Kp+3/1IsAIaBOEB9EaPGOM8tM7sB3CzlcFJDz1J3mFW6syTM24oruxp+9yAdBBrsZWwHJzcEoIrX
yug8rOh/PwBuMcbrohjIoyyrnkaTIdTDqVb9kJkbWsf+PAK2Kl2QHx6aaVeQfY5Kvq7+EOm3koLg
uNZBF/NaJNHD7d1YUnEdfM6YVYmpDggDLz1MrZi0XtWq4SSE7zX9MVrHtLIb3TbK+1UHnUt5/LNu
FJ5QCwdwG4jqS1kgG8uHuKDDSe6ST8Aw7dTQ4YORo/6jFyoHE4CpvIIGWj7sM5ncaxo1TK5KuR9O
Sij8UMxNEm7KCk9otC+zdgN4iztSsOlIzA6LyZW7VbTcvIFXtxp9LNZcahbBIn256KnqwGYpdcMp
Vw9qsqtpoGV3KT1iWm/nEeaU6NJpqoOUwIRObnE3rTExLZ7w2QdwV6uhea2Os7YpseBpWW4zrfDD
BxXk4RTUYkahrvj4ayueP+gseYInXE8SHcecjNI9k9pdnVuBRtfyj4tvLi7wn53lwhZhwAg1K8HO
jkK7ldLaFRGVV/qOCMzGGDtka+Z5b7GfaHaubW5fm/9Dr/4I53OsIZONYVSxyC7z73TdqTxk281X
b/r+rd2uOF3LJ4jJiHjq55ENnA4LYYMkewtZRv5Wi9su/VYA3zk+KeGztSJqeVNn4kFlloa48/Lw
SBwxmYjNcBqKXwO508FUHSJ6L1y0ryEXVob+77L7/V82E51Y4KueyfGvvKeyK8SuxyWleLtM0O34
GsKlCrOWHcGye21r0m5Hu23867bgL6riq8t5Jph7CjCvysxKbcDlnHZS/ASqyu+TCLhJBRsIOxjP
84vLxBYJhtlFGJOxG4a7qjO3Fpy7oUscjCXdJeoprh9q8ZscUtAfb5DrYkiqUbm3U3Vr9isR5Wwv
bn0y5yW09dAxWmKvwC2U7Uxk2KJh2wlrPYtLW4O0GlguZ05NuHuc3YrZUNIJwypOiXWn+bFXUEdp
Kzt/DrWNHmG8tZuBFwDMw9ln+91qTkKBxocptEsrfJCFO0TwenkHIrN9A+zJA5s2g7JliO9vn+DC
1QB+R0QTEDjWEY1wX4lO5FiqhHk3Nvm0Z+GjpuwwBN0d1WOtrTEcLgvDYALQDeO15PswQjKxVMg1
3MMCBMjbSBkwmcDW0x8ievCLPlnxPhdOGmv7Vxxn3wAZl0Dlrg4ny26CcOMb43/avD8CeABFwjQN
s8bF4VRlrVOLujcWH9E+2mgTetyGNWL6WTE5xT1fzpflOXsWaqEa1HbEcg6a3a9s1Rdu5dYv50yk
WildWvT45XLyLQQQTjZa5FvUXRHVbqN2btsdhc42up2JmxIyEURNKpA8zbEJm71Murt0XEtR8+nP
2d3BgtFnB3QeepH4dlzwL8sR+tegm2L5YBlhdR+P2TxBvpMNxxzG9K2XtF9w7o29lrRNYWu0+Evg
9T/fgD5JfADQr5gFdWnOe7WiVqxAZav6MZafUEvHaHA9ihxV3t2+iUsv4kzu8kcU52ckNSutRtFx
O2rjWBfb7rVGPnQkbSAKe/Kj0dzkLgQPS7g2BX5RsRA5fGUHUNziLKKShmHTSAIE09K0BWvArGKW
dGsqtuDWzGHvHzHzz8/0t2VFlYxmOJzEcWuS0e/bQ+mwqrHpW0Q3DT3SgznZoCbKRpBPFh/SygZ/
Na9d6fjZB3Bn2VVS0mRajGTwjvn9CeM3iJ16dNM63cNR8xX/XbAn9y4R7dG977Nt57BN5yCKKLeP
K2c9n+XVp6gqus3NOfXA07ZE4ZhTVJOQkMvuGeaUA4Migky0cbPmNUk28P/sVn2qX7u2s5XJCad7
iz51Dg3fbn8IT8j5j36ffQgXUtRpWU45KZEWOval/Yr9l57afNsZGE6wyTFZNMOJPBmJ0yNulYdg
Sp+kxu8mp02p29U+GEDSY4wO1eIv6aT++TJk7xHgzYlmnsi7hQtsmYSwk9KXr8Sqf47dIc4/bq9/
8RzQjzVTyoMxmg8uTKUbNSnBORRMEpDVBXlyKBJXbwqvDDswXq7hBxfv2lxIBG4aDy5/1wpUPIac
JuwEso9kr7RT+jHGSbHST7541c6kcFeNWUqYGVKNvUupGmBocXSolDj2S62zvt3ewa9RQleqjNIK
nB0LI855ihSTikVDOmwh/Kne7/xxL2/kDZrmvwt+vKleoS0+++EmO3HfeuN4LDdR8JLuRt96p360
qzzqS5vBL37HH5rhtHSHv3vvG/EzZ80hWHLOLQTqf76VswDgZwWioIIFSOTYLkebScgKhHeY+ZPK
sm3W2zB66u7+SybuQixn2UPwcRC9gyoL1R0R38vwW6/szOKoAQaWP1QSrMztQ1k8/7N1chFkmZpS
GpsZOxk9GfclY41X0r7Z6SZZ67peSsZgcUhhzdMZcU+5xTVgec4j0rBT6Q37zpc3xYPkCj/0b/Pp
ghY/0P1i025vL3Dx3p4J5RbYC2xuSyhgP4UhPGAiGHGqplSDpo01Oy6VyAYA2Fhx95Zf6DOpnEOZ
g03PLGIsVR5Kj221bgK0+dhsMU+tKe7AfCSHyOp6Qr5mNZbP888e80GlROFphqhsn0StO8qIG1Bg
MoVhxRj+H9fjXzH8Y5BhUhztKhS6LKT5H1LLdHpxT0JbNn5Gb30R24b0TVjzPZdKE0j7yzOXJFqn
NR4wnodyKlHQ6J2IuI1yyzGQM+0IJuYSF8Z4p7HJ6UIf8ORNU0QuEEiuKj20xZvVftTGTviIhN8y
O4BzzdHVtZBlqXR28XGcekuN0BepgquUh16UbFr62CUnU3XHYZejNcDB8PLS1dJDQk27A8WR9feJ
3Qv5nKYLxMJ8awFHXxWRQ7y8DFLD66rGMaq1+v9ivIR3V8GIOjAw8UPjBKXoe7XBqxGqr/K41emb
LoBtZ3P76v4fx/2vGM7dDPWomGbwxCkRfBU0DSiFqOa3Lj+i1cer0awEl0cGVMR0M+iaBoUwAVcr
4X/kxlYsj0yo7IwcpLR3ZCKt3PG1PeBeTiKotSn3HTuBI85R09gpQl8Tyke6SoC4bDjPtpt7jFhY
Gr0kUrwKaeknJEit+7pO3irrwUq2RVQdJvFNmZ5ycZ9025BSF7yXe8EMamsNsL60aNAV4MGYR1Fe
TfMlZtwxrRxhXoyafaikn+WozGWVLgV9nmtruzwrLe8znAtUuFCgs9QkrgEiiO5b/UEROxtEuJT4
pNzn8lq5YOmtQGlRBKnzzJLIM5CYY6fIrAxxgz+i8rONdyLowmltbIbP25q9JAg1diR7ZAstwXzX
VShogzkzmZ1YXbtTBSMm0O9VM2ynkhxNdc1aL9T3gHJCUhPj9+b5UpxlGFPE52GP0uhUGpuUfh9Y
jiFtvWPSvWIdrEraK+S3VfxlV+uXX34ulnsEI6lTUi02xhMBQ0i7J/Vrusb5sKQeZyL4GvmksbEs
BMxk7NvXoT82DcO8PZ9kqm2mpyZde12Xzg1ZUwkoBCAywAFwqY0CCWtFKIXx1MVI46QI+4xHmW7N
gW5jVAr/VknQeA/qN9g/FLsxae9SWGQ2LIljTMFUAVhp/F7+UN5L2TbSlXfj+k5fyuGvmJkmGYkg
R7D2nfE+Ga8VekGfbi/mOpq5FMKZ8q7PMIAxATIGSIfakdVQ3AvlKPq3pSwE7hCD4Wlz9QfZVD69
jWGHo9gDKn/SmOQw8xPeD5PBSetNghu1GC3S78pXmfwUxudcOxjjzxEZhCoWXA2ogVpNtnH3Iya/
VEAbxn1hVltZ3cmlG+GlGeiASRMr23Ktv5ffy+090OJEMwagzvLyYZweu23r9rqNVhY9WkENr0ni
DiAHUAXtMpDUGLvY3KVa7aXRC/ryHDERgdZYwewtYGuwMjwQSIehvxRd2pfai0UJccosrCzN7pQ+
3raV1/TfmMLseqDfCrAFmf7/kPZdvZEjTba/iAC9ec2kKauSKcr0CyG11PTe89ffw/52d6qyeIuY
XTQwrUEDCqaLjIw4cU5f86SPJwJQSSTzFA22JPScht+2HRWyzygDH2GPktJWXGtSv42TVbh51D/A
AaajPMx8Xt+BJnWoxRF1EMGz9KocSVyAX7iLo5+VPblwvuYrRQMSDtzQN7xWUi7oNWA+4lmucEUP
VECvV25p44uhPEPqpihPnRqQmHupfAVdkETJnwruqQHMKPwTKfsoiH6n+reGvjdodrfvEKHkWt/O
m5UNsvKZrE6ILxRwYZ4snjs5Fm1Q0lqNVoY7JFzjx2Bs1tpB/nIaXN/suP8AcJmpTOdiG/OEAAVb
ksbAsp73OUE6rSQnlX59fcn06/Hw9vb28fHx8PC5c5FiI396ktDvf70ssI88Dvr7Zp4dthW0CFS1
B02rcg4OwFkQ1RlsxQYj0tF3QqfZS45nS8+pM23UrWDlJ9XiHS0iyS5yV2m7b+/nWYVMm/nXIbtx
07oeGr6uJtA8OysAJhC7geCUD3Ir7qPerEEUF1LlKGviPgEDyQwVZpVnhCDSwqrV1DO/Cz4Me9qA
1OUhs1RwhN+fYGG+3tkFnul2QC+JnpWbtNzIS5E0toZ6zslppGAGp+8nn/zIpDQfDx+7gPTk9b7J
v9iVG5NokwKHzBy/saRkGlojCnCRq2dzf6wezyf7l300EzpSIyRf9vaE1mlytgncynP9uNls6GZn
WQ6JMHjzab9yry48CDHVF1/DxD/BhLI5nxfqWSOhlXdm7QLIF56jDaXlYdglyCbt1qBNa0YlpqqM
HQ0h2gFTgAfnK/01fpWJJb1Jh+kBimbdawMl6Rf/ZWXe52vqzryzAE4+jPAED0rMu3k0fx1P9umU
mfYpoBz5VZKvedLtFGpzJN9WDybm/SUi9FMk+WnzpDy2ZLOyEVhdGYSe89SDGAavFGPmxru+faos
Uf1xqNWzd2yfj3Z1SEL78CbahuWg74cKP0/Ad/4Zd9oaPHFx018Ynr3sRekCKkBID4swPAmmSPOj
8VJ1Thnj/W830vv9aV/IMmGUIIj62xctoyXo2tgA+o485BucsJRMh85w+wnkHY+Df/TetJBGzwGE
x1am9jYEBjQYEk9ghEKbAXSIrm2CiJjrw8HXzwVWVLHcwsk3K8O6vZuvTcyhzMUcZiGUlHvP0868
I+8AuLUiO7Q42pG3N1TTNvJmFYqxZpE5qQAitFLic9p5MDuzp/6Ge6j2sSs8i2ZuY4NusqO34h7/
ViWYMwMiVwA9DUgMg3OB2aKqUI6in9QYJTjyu31ADaukX4EJvnKaEJT/7dzOyHPplLvSqY9AQ9jz
HKSOT3j7OTHDTWQO5FFxKhJZ0RNYsklM5q9v8VPhhGZCOPoG+CLt98o2OXLbhvq2R4NtCZ78F87W
V0a0uDMuBsTsRjWt0pDTKu1sFrb/5OantT6+vwUCZsqASNdBzwiC0FmR9npjaCjTN2mnaefGlKm0
9x6558KObMyYNW3iX4E5bfxd7QhvtV0RfZ/bwT4gjdM4MRbRexYxDyD33ngP/fq9uuACUavB6wXY
ygW6h0jvwkxPQv0MlTmrtX5VW82eDqJF/HMSUu/t/hlZSI0BG3FhjjkjMJcmUxbp59ZCfzqg+bZm
IQ9EDOszN0M7cgILMTXRzPt22ebN2bFe2WVOiu/VgVxJGKbq6Ltmmz+EZCAdaATeym3ndA+edd/g
gj/9i7Y2IFoBVhK2d3OqIMQdJYN+9pzIlDbNHgtr85tyxeesmWGCUQmiYciawgzCwM2w9Z8MJ9oU
VPu4P5oF8AS0WQAe/+/hMM+OBBLPWtn3+vk926IBx46fgIh99o/qYXJaKGRouCKR1PwQ1gzPv5g9
OmCeg246WqnA18oMUEUonyfKqJ+bQ7lTP9VdYlaWbGrO+BL/Vh7vD3PefKwxSC8geyED86ux7Dt8
5JVC3wXGWSqtUCbwUCii+WgPWNPnWIpmkX3+xxIzn34jBRDDi4yzEVg9VQLgWg+1ZMbti2r1AhVX
QrrZhd0OTIW6BdiF4LbnbXRxM9VoXWmmNDPO2SF6UV9Ec03ybHnm/scAW+2HkKAwerMB9chtgAx/
9g+8La9s9uVZw0MDWlkKWALZ9D1AKYbWqaVxlo/8Z7kTv6s/IDKzxGdx5U25aAlRwgzOQZMqkljX
E9amntxqTW+cQZ9RPke/Ncin2Shmgt15+tRWtt2ic7q0xuQ4mljtQsVrDaTnZrgYmmTyJ/9JOFZ7
7YGPafUL0pNiStZe+AsX3xwK/c8gmZs8QgOzJwowa5zAa/Aifws/7Rr78ZKDurTBXK5GXmhCGHcG
AtqgI/0nOsJO1Z/cblbIMxZqDTrucPT+4DWKxiMWdiCEHlSY0sw7m3FNksfe3YqPo0kVWh8Eaxee
Eve+r1hIFMEgAFwCcjFoMmZZJBO+yzi9gUF+p5HSCfAkVfYt7s8AVWHwzBPRToEBkCgES2m7779W
WVAW5/biC5i5hfawDzErfEFloqHriWhWYEtftaNu3x5EE+QeH4kbOWviire+BDiIuXgGTAmYm2Tm
oTbqVSqADMo7a/xke+K2rITd9Idrevv+BC/ZgVo65hZMibNEwvURrNSyrtui5s68UewQh/4uJ1/b
gPKtswpx4FcChPm3XXlIGckFAVkMvBDARsU2j41SDJmPIhbPCQcnHPdVZuZQZ7BEqZVW4k35Zt2Q
hgdlHcpRUM+aEbTXIxMDwGPGSVLO3PQglDu+2OvRtjCIhk40j3vzvO8QSibRkQfMxH+ZhkclJ4ro
IkqjmuQM37z/2W4076VI6OQKqGDj75/qM883hv7SV5RHz5O/Hwcojnm255ttbTZoXlAhnQT+v5S0
b3FCms5SSwTmKWpg7hDvJX8FoXNzJWCUuEIRV87Chjd3jgx5ljSbX5RZoHtWWY8QOtWQRoxAnGAl
YVRuArHwrbIdvZWds2RZl2fmf2jQgOx43lkXt52sDGAH5Cr1rA4c+roH8Mv7klhs6wGTHCpG6mh1
nD0pxrhW6F9a2rlDCYlZhEootjD3Rs9VpQ8FBRXwG+AkBMJ50NiId0rmSgIpjmlgt/kOROlqdJz8
XaSfMiOmpXDke8oLm4CjE8iSv4xxP012XRFffRRaoDGLX6K/iXVLAlVzbXP5a/InLI9p46GH02mT
Dx8S8QppY6rvxfdsp8hPvD7ZYUS83q70g4Sf7h/O2zj+7w4Gq5mC1B+aC5mBqjI4S5sJ6ThI2T7i
/VQBewwuybYs/E1RN6NZdYloxpXUbUulfmoSFVxdY/niq2lrioKnU8XwzD7N/qTzCKEXk9NGSrWQ
iFIqkRJ8eKTLtGF7/7tvASAz1s4AMg3xLIbAxpNSIPbq5OuJK9V6sgXFX/ogcuo2SKBvEALA3g1Q
zJO8wTYKnDWExIWtpNG/FbeGu9IUBTLFeAzOmWTWuXU5gPJRNXnnIoKUQyPkTxGOrFz1BBQmpMRK
xmrzGGivobDifW6TLzCt4+UOqnGIYvBsLCh7qlTyFe+7ae54PZU2vWB3vNM3Zuj2zQ5wTMX7kVe7
rOYNce1gYRZjhmwO3sEKK8mixrnEx3Xmu1Fr6BbPoVzUe7xnjXkXOHUoQJS3q+vNFHjyTgy4zkZf
CWmjqTB1CLdbRl82a+HkzdtCBqOKaCjQdoU+CKJ+xk90DXjXo9p3q1hGpi2qqcrHCp3Fsu1Kyke7
BaTQjJtSdwyfn6CJVmd2E0bRVh/FNYTCbZIAXwOyeZTVIVwD18Hcd37EhwUoNnxXeNEDmsbH8Q8P
Yq6JoqE0wjtLNvveykJL8k6CbNW+DWhOLpeET09J/ls8iOj/LjYp9LYSEqE69j12jhLtcsXShL0i
mYbxqrm+TDVubR7n8JRZ2jlZid4c3NMgtp7vuwt/myoQZ8jTHjvq1VNJ4OO9Kx3Sp1Z7KGWD1M17
3v+M+2hyUnVa8UN/M7Q3tvH6RIUK/wWTyLXtUepFaBsUvivqD3Aenuk/jxygcSQodq1OxW4Ty4+N
YvOeKZrVZ/LEP/evsjUOphLtBapZskikR+Wc6mbvmR1nGeDfX3M6txc+lvbiI9kLqS0VLShz3wVd
onHiameQLEnb+UcFdcPmJFjyHrry75K/0Z44eP3KFCivrCzT38IQM1VgRsApnEGsM37jeqokdIb2
raL7bt3HVv40lq9ZaQ2+4+VU9X4a7tAVTtl+ZFNEJPkQjL8r3lQFRwMuaFCIkDnIMXQW9BGhrE34
wko6U+acaURrwkOSWJH3CKEMubK4eNMaREgs5Un6RoXUezGem2hbgUqiQXKX+5HVpwAUBK1wbHdT
86EZZIDMa7gNX+IRcizZrlHWMJx/ac/vDZ7JI8hc2skphJpc9VirNpodST08h/7R6Gi8C6O3siTZ
Jo3f0NKESxvN+R/ZY5RvYsWcgoPf2KryJg7m+K36W597loEMz3faaLbw2EZ9Ur2ESNUzvA3JBhdt
6OPcPULD/lFTbfDZa788eat1bhJvy+wElGEwa5AfVM2Wp2NW7BPgSkPScVtfpwUKx/lrVpmFZpXD
vnJC7al4R5PK/Ztw4QZHoUkFQB8hGnIrCpMQH7W68XlO9d0mttWSAhtf+lsw4XcmwFoJEUNHb+h4
zBu0q1lof6tphn6unapTdTzKa6IeS9fS1efMQd2FE0kyiBn1tee74zGV0fZr17HZo4ge8CQPXpuR
yrIl87Gpi2t0Ggun88oy477aRBymVOZ8l8tImibgOSqoUWtEUW0wK1VZStBxvjL7t09+xMaI/uHs
Zw5h0FNdDxft3ZJcVX7gNvwDh5snmoZj4OukLoCnyGaaRCuuRwLmpJ2AoLnTcRyDcWvoq7R2N+8s
fIn0n0akOb/GtlynUSGWcisFbq4rPUj6QuNBacXBKTtNoP1YZ4daS/RzLvSPfsM3+8zwBzNPR5CC
BYL4nqutQUc+iU2xFPLvgvPWoN63T3t8IYRJoTIgggQP9HvXc4V+JC1M6yB0W0/aVGFkGlpFAWWv
Naeo7aDtrJrbZlEHJbnniHtNqoNR2bEGuPLX/TNzW6REsRvMWwgLsXC6pjKOXC1kaVTTPHZVJwak
SXjT7PEIZxXLVPS2orKpiPgRn0AV5N63fAsQmi1DzVfCDQsIo8LEKh2wGGJtBImrlg+ZYVc+OHk2
efyoea6k/o60Y1oTD+0W/EOjWrVem5nHvxfieQBjQJDNUho5gKbvPQ9kdeJRvQh3MAUtwIZKyneg
gysmWHkA3qSXmE+ew4aLEy3Iicwh7opdUU0ld4AbsqO+roHiSSAhUkUZlYc8WLlrF3YzinCIRKCv
gSQum53gMmB8Q75K3AqQiEO9Rm4zbzXmGrn69cw1Eop9BZw6fr0wPmjja/+tSbviodPpWmL/b03o
2hKyEOjXARgJuW/kmK5nT6tSL5eCOHHHZNr50VEed0KlHb32ULrlJFt9/lGMm44itjA52Tvf32+3
CVCkd4BwAZcLRAcFKLNfm09FTm69wAvcSphpsKKexCM6Pu0uOWZVRNLK4dd6V273y7VJ5nAlI7ii
hM4I3FlMJBZbkkgCGrA+pkn54ZBkuj/CeQDM/CK5q6HmBbIgUOoxB2pI8wFMlVroSkGfmEE71YTP
ecr1WkzvW7ot6mMuIQsJZJ8hwWuwkX1e1v4gaFHk5tl+VJ/8bgLtD3rNxB9kdJRP8JUmmVXaQkT6
g6qfjMaejuDnIW1NMnEfr1VwbwEu+B7wRiKFDvbpWbjwem21pogikUsit+GO/UwvIdKUe1aePJub
SJFt05OOkuRI6kfJNdTHatj4BdJ8kJXLVqbmtq40f4qM9AHgojNBOnOeCn5IqxxcWW4lfxfFuaue
au5RSiEJFVh+SFQPTf2RqwymhFqxvPMg14fwUmxFKFNa95dpafvNDgP4S9R+cNlcz0qcl0MvQInD
bSUJ4ZDRZk4lRQ1wufm0ibQyMREkrL1floyCnAmcPlgL3CyMUSWuAyENwthNAl3fyF3Nb/v2Q2i6
PVBIE554kbHyYlrIgPzlT8DKQ2B85oq4HudYehDnGDGrk/xbHrejJkCTAe8NuSbpy4BgvA4tobX0
NVjw0oFTwNuDFnx+zo4xYZbYt0WER3jkamo3HQUwnMQpel2aalrxXfO9wp5sDQRUAhIsIPFjm22k
tudHTQ9iJDggfySFcF4rl8yScxYvTczLenG1efDN6PKPYjeoBSLoMWknxO3fEqALr3z2MUoEmlJ1
fIgGMqyUppZ2zKVpJhhSfclAOFTGrl4oGqhZBo5GiQBIUqHhuavlOmin0tT592dDwwsfvUsqEI9s
BDYFgTDxRh27zRihYfbsSaUZSD6NhgLnMV3bore37CyOJCPgUYATwk3OTG/excGUY4xoVxXsvNdF
qKgP5W4SpmeIns9KDlps+ohVN0JbABkWoVVXDtrQbLgKVAj6lFkxMPZ2W6vfWjRKoLbiwn06iast
7bODutlsKDch0Y32LjD4XH9qA2KMIp0ELEe6bxWkXdGqR3TpoYYe3LRDaypfO/EaX8/i/sMUgVcd
CmbIfDAenM+VUZJHJXaNtDZB5Q3d8xduoml2Rq5bquwWL/RB39e8iZ5f3l+Lguajyg4aPXRzbdQA
qQbLNtPwnlhMYpG4fN6FRy7X0UKtJ8ljJAduDBr7UzZBwU3RvZSORf/xr/ci8heouwGhCXX5vzH6
xdlTJD8uhqJJXFATodt2LylmX1pyBkqWX/ct3baOYwtemmJcJZhVIQAl1YkrHtFzuX3XErvxrLf2
PaQgELASG02YuyKmGqT+0lME/a6Nf1JXq9G3MS0QvzqcGaQoZ0Fr5shDjlea4jBJXaSnazMXBTCO
xZCY/vcX4JUZxkGXep6kUR+nbjpF6FLegWsqEPdgjxnWcp0L76irEbHBrVj6Ad/qMCW9iM6UE+1N
/4B4sg4VGNpYSIGF9tAT1L5eVlZUvN25wCoDBIhIbFZSZuIN8PhHXRUWqQu4mYWE++fo1sfI/olO
NbEjUwe4pDfrR3UP8ddxj/tjLfhauJyuPmD+wMvdO6ohYIpZ6lZ8ZpBRNRLLj8fMvj/OhWwKJvhi
nExc4cs5kPtFnrqFqXqPbW+COk6EWi+4MG1O3NRnsdqp2WbF6sLddGWVcYaqXldQPMHgtNN39Tsl
qE3Fpvw+UGSCtxWVdtQav57uG124K2ATVNigpsOD72+i5WJCeV/0wWHQpC4X40UJatQvXBpQsmi7
mIZdyDltLw5UzvI1QOltIwC8Aw4MsJA8cJB4nF8vJSo4PgpFbeImYOc7Rc1QCLiKfbmlfsEJAGMp
5aS/zLm3V5+Px4YMSV4phyLPm5yGY5y+Bn7UfcecUXffA3ZBewrDgvvCEVT8jdS1HMg5DL0K0EhS
glO2EuSiMvlI1aajr0xgFAmrulBRluiN3xxEhBV7iHM5R3LRUCwhGYIvaQj90GyHqIqPkPQeMppn
Ku4GWWmy3ry/EIuHeqYDw32NqxDlpev5EPNOUcqiTFzkFBquM/WaCD6IErwnzaD9QUHpWqdxCF6o
nqLTFz2u9z9AXLiWoNf2zwcwh1uW+SyCPBaezNGmVXiASdsQItXxroYuu0RjcM/+Bk/lYOsAmqJI
Ygc1UfZcC67l5k/FvQevmOWkeW58zHhIjPSlVI+ou/wvPhOgZxClgoMeuRxm3/RogR2LaErAI/YT
fvKb6MAFMuh5Kztsza631Yp0OsFziZZ+SyvlnfMeUmCyO2pUCR0Qpsdbz7NQsIxFWsXbbthWIe5+
UmqEX1NUuCX5wi6XUUgH2he4TbzRrle1RaqcmwYhcfNxU6r7toxJHNjIFEroao6kn7YPrQZZ/i4S
SBe/j+Ci93YhtFhiNAKhlFludenVGKnao6/tbYyeRwAdUrMqOdKvld+XfAFeU3jS42U/P+Kuv5UL
qrAfIyNxUd/vTL9VC7NMR48YmHILhVWVJEmab6qKW+PJWnjczJhBMCjNrTnQurm2DJUlr4xVGbOk
8v6mHqQakINxelDSsli5ppeiAZQgIUKCOBzsZUxwXGilr1RTCNcuCTKYrdvRioz8FQWfHR+Xa4WT
xZsE4S30vIHWxx/mUHGINMMWjC4un6LhSTDsqCUNCLKaszraqAyEb/FkjsHaBTY7CybElC7NMvek
pwehF5Vt6pYqUctHTTm2/F63cUC5eF8MzlitPHFu8VzY6KDxRY4Z5VdAyZglHJSyFgKI97ljh2wE
MEbQzfoSAVuvSSu+oSyiPwaIiyKLG82upprN404FvN8Aq/X0Rxh3nrzySUv+DMgZEN5qANGgVn29
qfhS4MKW4xAlBUa3AyMtQCSN8iJytXKEHHWwF/LSpzyXhrQFdnflobmUKJDgogw8wVAkB2vWtflY
8wKwm8eZC3kiokbv2og6n7zhtJ0kOdnQOIn/VOm1Fa6Jvi3G3TAqyrMiBLKQjIeUhRR4og6We4UM
5VPNZ6YBiRAvsuIupRWf01p965oDuvqJn9qKWsM14lVYWGi4nwSU9ALIdYJh7GEIX/XE5D0KPr77
bnzhGEKxFcE4koTIXrHHkBsbJRJSIXOhWU05aevXHdgxjsYa0mahUgQsE97expyoVAEXuV6GsmxV
vYilzE0O1Qu3TUlNIaNFnp+F598VEddYHZeyg1f2mF3XT1nXVAHs5eQY2PKfuX3j+Wd6eIwPKnkr
oGzu1tBNXL29F078lV3moskyodanSMzc7jdeBLG8z4LPTHOUvAB5BvScKp14yhFsXfzwUnN7D59T
mElsDWgiavd5YeXJCqZ04fxdfdG8BS5CS26SVQ8P0MxFuXzuFyjMjk+x6wciBD/1sEobsmgPoDUe
TJVo72R5hsYxCbW6gL1xQCPlBmlXss2d4GXAmgNjT3lCi+PcL2N1JaWbnpjf6d6ryev9nf0XM8H4
3jk2+Z/vYI5f2qH5ODCwA/YgJCEGkVAaJiB2xb77aT+c2jxkALcWZOe+9F9PT2uJ2KWk8JV95hqv
s04qhXKedwJgK9gIqwPeL3nkDLvcw/ADPA9D88n/uj/upZrHpV2WgygcW/BNhBh3S0eFoN0ez22a
eBC6cExpe9/YwlPpyhZ7rcp9mOgBxqhr+w58sFHz6I2vg/+zCpFZShZdmWKu0lSP5XyUMCzplKLR
BjkZ9Ah3+7rHI5dU8kP0qwdY8eit5baXPdc/+4gtsSi+j6AiwIkehU1ekjan/JF/5add/AOMzhSb
HAhYcqt8EdWVzM2ic76wzPgwbJ++TybMLi89qQJAdZE9QIJuNThe9FlzUht0r4BQsLwaVa9ysuoD
3alw+xn9qNipgLYHcOFvOSgQa3OVJ7arT/GNV1rK67YRPSBTmaJcaFRrPObzlrk9tv98DOOuslZI
gkHAOkfFsQusAe8ajkJ/AQ3xCRA8+9Tk1jJky7v4H5Pzv194yPn5C5oZzLOkHITIbsCQKr8DYSys
koqwhxO1IfD+XyhFMUtaDUNvjFIzHMTqAeAaleJR2T3w6RGPOK6zuJWOGdYJ3dhjrqPeE9S+VyAV
lVsd2uujU+4ii2F6pCEC+hAD8p2awdHY3HcLzBXwX1aBDgWTD9IK7JGpBEDp6qYaDmO5D70KlMHI
ipUfVUkk71tPbLkNVuIYZglnixr6kMA7P2NBEXJfL+FUVnHSZj0UuMzyWJDP3Vr347wwF9vyxgBz
m9SS2nFcOAyHXjrmSkAq79/P2dUImOtCQvqZl1uMQI0Hq48j2hYEPASxIpFE1HBfFH5h3l8m5rnH
junvZr3Y9wMISeKWg0mhhCqfcsTDALIcKyvDOu4bK8wdMfqJZxQy9MOAB7Sld8luvg7KbnxvLA95
yfzt/pjYa/+/zOHBAblOpPZZfcsGJMip3GPH9zR4hMjXFgKXRCaKU9uKI5sh8qW1A5rFw8M0QKyN
Q1dqijbj7/ufsXTQsZz//RkG++yI0P6lF5A1P8TRtht9MkkqLdG40LUqiSOT91uiTVTi1ZWwZ96H
t/v0H7vsbCd8Ffsdhp9si3NveR/toXjmV/Yqeycyk2zwzGUMqpVoSg3o6uk1yPJNoSViH85a7r/K
9l0Kc4sH1jI3vuRYISPSQCh99fFaCmF5+/4zVOZJ4YGzF9TnGOr5ka7RCa5sI6SNrh2Kl2cV+K7x
y31RJhxUjEHLYqrBscFQI47WiOMnzfTS5zKwQHg0ZXYNVZWSJMAsQ+O7dbrSzjtvK8cFnSYHfQyN
8VBDfeP+Plv2e8iioZQ0y1QxtyWQ6t3YGDjCLe/UALShAdtAldHyBOv/ZohxsJUa6RUo03CKbShf
bXftZk3i6f+zqf4ZC+NiuQHqJXGAI9OAuyHCqRVsjQhm8NmB3PDJhPo3vT+m5UOKXAnKcFDJA5Lk
epF1wW9lL+KHQygArAgdhqqpSNL9tIBuaGis9h6ixm7DNfACE9f95/RcmGVc/QRyDCUNMJcD/2L4
OUnefNkjnL92ShcPyP/YuUl9BIaq85UMO5LxqSdO8sh1zuiisXDewcFH5/+qzaKTyNSI+Duka/3B
C2EAcpg8AgAkowABY1IvYqH4ETpm4CVCHt07nNUXf6DGYU+gphfDzuYGl/O2K2s6n/obB3hhlHGA
Sds3gELBKFSbn3QOeMEA3Vr5DqgGRdn7oN0TX2Ut2fI4r0GGV1G+EnOxQKn/LC/cO5JXGjoh2GK6
AHWqXpwEuH4lzRypObdSbDVe/UsobZnvrFYbt2VfIrVqBiCxyyCKEwsvHdqmxCDfxj50kX5pxrFN
vF3qr1wPbDrs5uPmPXNx5/cVtOXAeAe/piq24qVmYzx6rSMNplcde0zJszBuC+9fylf8x+zMCgen
jEiNfZRmaZ56Uz+b9Xw6+U4j0ST1jxVnfE6DYuk69y/zfjcWmX0gjYFYTS0sKi/c5uw9CrthJz6W
prENV0KOZcd1MTj2NkzDJCgHmKpTS7DPnqmaivNgQf7VSR4Oa5wMy17rwhxz72VlmEUAQA8HTjDH
iULbUz1wf7jULJ4yupbOYWHLN/PIXISBbsQhGu+HQ5Ep22lqN34JrK1IlIMKmovgWMsC/ulVQjoz
QwbAhywiijkTrqNK+t/Eq3MnJOizDGhwM0uqQkssL3wRn9I6YndUxHMhrWyb2eNfew8VPXWQ59Hx
GkZLG+Oa87oYJD8XxsM7QBIWPOJaYHHrE2EANXvkQPEDKq/X528aaykcCxjQ/OzMVbQGHR3yGaFs
lWUODekPsehWYtHFMc2qZ/DBaBNjO2Y8cDI2E+o4B+m9B5IrohAweGxnoMd91/u30+xm8i4MMesj
8g3E80YYwukWafOFFKO0GV8lUyDhTrMGK9zW9k9lQQytREuCaTz2Xy9ralnLo0WPHgp9uEz+VoIu
HBxaA9RBqTDBokp9WlF5z5lr8IfbCxxrB43IuSsYv49lcDC8ss7URB0PqU49aH/opSVEZr1KPbw4
lgs7zNmLIZI3VbIyHqIzr5KscriUVG8V/9SK+UosxLag4Zxfj4m5GDghCYuG18bDYMdEtxobLD8O
ZHN3Oh0fyASyKWP+QysLPCk0dgr4t11GdhWdeW681Qj8Nni5/h4msi1jI4+FVMf34KmURLan1tDq
Wxn1shGQTSJgAN0CiyIthy6R/B5GVNluUOYdJ6xis+K2Fhz2PJR/rDCxswEQYKFysCJHb5n23DsZ
JIYRAyXSr963DC2l0qCsjOz2YYA+Qsg+g/wPRwHn4NrPyIE+QpUHNrXYjozffeRozUNhUANtyfeP
/cImRXltplOepxEVnmtLo5DKUlGXw8GLSXX2QNK4907Vzni8b2ZhqUC2ps4E0XjXQzX+2kwj6KMR
1/F0KCIec9aeCuMwhaV138pCfISkFbAf8x0DI+wF0BZNM/RTNB20/JQ/V4cCo0qLjdQSAAIHUMeD
6jzB/62YvV2umWMAVBTYhIJ6Uw7XEDBqcYbR6UeOnLJtY/NWbk14BHHWT2tLAR1BALKW1Lpdumur
879f+Er0AE19ocBqLStUzPcZMDUDVaSzH0W0CTcrg5wDk+v74docs1PkuUFEaWBuim0vOMoVmGiq
c9fvvOc4cVqNs2TJ4ma+5QDCht3X/808u4P8WIWSYpNOh+a37vZAHOWoAttQD6oc3wa1RIgAfK16
sLKuLM1qU6ILJM+y6ZCFBZX591J9G9955IL6/s/94S1bgtAreq+BHdEZfynXbYLbgsM2aV8izuW9
X0H1R/J+8jUunIWEHpZxVicHvgCb9a+878Wu0Y2uDYsxmA5Rq5llFFpxGRJcuBwSiXVnlzktvARN
yIdR4J6KX11Tr7AbC7f37/wFEKgSlRmtzGLjpwSw3bFJpkOwza0mMPNgA9RaZXkvwbOx8+gLGI6f
gp/47f4U38Zus9m5+wXgfzAvMFMspnzDGz727wg0hwo8hSNMUEYgTZPQUtuJz/fNLdwb1/bmJb+Y
aDFtm7TS4YtG/shNL/VnTpE/RTtzqJNi2iJfsnJpLE8sJhQ89cAB3TC4giwizbUiB5ulDeoC61id
AD+c/2xl4pHvCMVbf+V2XPRBFyYZp6C30lD7fTEdeCrsQYm2U7YaWctEsLAY7BVM5T9WWF7WSvPj
LphgpbWyk0jPEwnotDk9f3Xkw0efOt7pNHHA3WdKdCX8XtysF6aZm1hDV2kT83ABzVTSUEYNeqpA
D3JCH+zKfrm9Iq8HKTL7xVAbQclhSQZ1p+ibajqZymTH/DlP3kGwVAQKSMAdkfdpUQhbvBToWG+b
dsXRzlHpjZu/GPB8DVxs2/9H2ZUtx40ryy9iBLiTr1x6UXertW8vDFmyAJJYSJAEl6+/2XNerLbC
HTdiZjwzDosbUKjKqszUnYy6KcYiiovXMv5VTxf2xY+R7o+ff7r+Hz8/WsBnYqw9fUvR3EXFE3eP
TpvV3qXa9wckBxwVDKvjb+gZo+78fiWp/aLjGqtmWkHc5WnZTEmz6Tc8C1dHmbhXdopAsIJSDWgy
zxev/tNx+efVz97jSIfOWBWuHlz5K3QPUpHCXOGgN2FeplOKG0iLVGfeoYK6qLcDxJ5cgLLOp2j+
2zYYJTvlkShag/gsAkGIzFa0w6vuV11uHTFzmtOVn3V5s3VmYLMYh+zDBJCzw1dwBlXpRbDjp/AA
5ToQ7GB3g9b02UtA+2vuDDPLXj31Q1rf6Qd547yHJpPX47OzA+8XJmRwKd2Nx0uM7eDHD/DHtc8W
WujzSHpkWPZt3iYzZoD1Vt9M2+ILmp+3gF28DHNEa5q+vzbpk48qaEg/IfuZP66vHx+jpEzj9I4n
7zR9XT90yRaiR4mFuaf8fU/TKd9f62tn5af9+v5x3AV3l3LKn+LOn2/uFC3+2CbDwkNHCbw56Kvv
+53Yw5bjQsA5rf/znY5xUUyuQ9kSBeRZ/th0ks+8WxC7KT/4igmIH3XRxiKEY/JwsQ5iBPvTlZ1J
VQCpjVC1W6GHCu0h6q7+fTM/RR2w5FCBYLoMPJOzw7knxp7b0ln2ZfsRsqPkF6Lr31EHDwn9VQxJ
YGqVnOccHAN+hcf8aN97KYbIhr2EhPi/H+GHbj0oAA6kGrHcgT6dJxil03k8HKtiHz22TwQ6eBgR
TPlqSsnK2c5ZkECPj+fj878v+0OYw2WhAoh5d9s+qbd/Xyk+gwhg5+hiv2pYvjyLNtmaX94DUirY
5a6bZN56zxj8h/gMRFWsm+lCZffD4YzrB8issMERZs6FtC1B3XGADNh+F/M0uHKerOv6TX5OibON
3+LDmKmH9qaHJGy38VP3hlxfIvD+HWSgSQBRfi8imLp2z0fWMMFUFI0TFHsqIM0BN4T5xrduAJAB
0BydCyXmfzDl913z/Wpnu8buGztWfligQ60S61i+W8lJUMdZj7m/Ku+g+7iq10E2JYAFk4e7IKPJ
zfUzphav7VTcjNspJ5mzMmuCoYAlhyVN9u/18PdOguszoDOwvTGxi4HN78shZksdqpoWeybbxAN1
+ZLtyjnHAsfK9yucLThIFPKin6x4762tlf/SrdVjk3eP5jl+1NfqXq7tG3YJnfwhm/5+0bPDvBCg
u0I6vdh3d/1ugULzksu0TmR6aazih0gBOATibJDCgnHo+aEZjQ0TU4T6Bwbz8K+6Frlb33p2jUj/
7w/108aNCZw8cTF8J+e/dP6PEF+ofuzhC27tBfSJDuzGbN0dv1eHhiTelmyLDbue9/6jt6PH4tra
X9LQPH9QdBRPFHOQaWMI8IBK/H2h2CIwU9u41t4CREfLT9mYhMOtU7tdqtoLD/vTxZAEAKXDswLK
PrtYQWYnUEtFD323lTc4XTaCLkkkQeFdLogqnIeD03P9eamzldLPWoMWWtODWxRb+NuBrd9aq7YD
UEfhblcBJSD0UolyXlyeX/Qs0Zlm2kCkB8+nH45RlZWHYFsj2mKJ/vr3qvkrqfvflbxTuEePEhO6
3z8boEhXwnQJ6wG2pnsnbVY8qzK9A6TLkbTAaTXXiVqJY3xzyQ70r014fu3TV/5jxQbd4FUD2AD7
GE5EA30IlvU4buih3E7NF12gLll+/vtxf3yvSN8xdY5+DmjY3684K6cIOwvv1e7Xjp+1E0nIS6Vo
EhZ38zYs/78p839PiKCJjjdiKI6V79dT9ejwpcbiWUp+zyeVtUYmdkcBq23dRybunfKRFidec6uO
Fb/lYZN20G4/yWmBf9T8dpYy+fcr+CuvOLunczkZbk8aRh14BzFLADAei6vhUD/OI6JEvVd7ECKu
h+3J8ja5OID4016CCgXadUiQTpjq99fB+lEOrG4gEodxykP10TwXr81xWIcphQnL4q46llh793Fe
WdtLbizn4mA4vXDlPy5+9u3tsR3mqMHFW3gCiHza9UfxHqQqrQ/l3mcpkvN5Z3Jyf23dGDC5LkkA
nKfguL7nYBLgJDgQIz8+S8GVh/A4wNT5QOVaDMeO3U7FjWNfom1duszZhnblONvtgMt0X+ZqSS9E
w/N04L+HgAguiPon2vZ/VdIfW5b4dimRICHwRua1KPWWDvUFQO8/+OXPlOh0DdeHpilaCNDxOqdn
MTieoM427ABRynWziq6WTFx1B39zsPLgszsoMBqv4mw5NLdQgz0WQGk2G7Qb0KTihxg9/f//hvl2
P2cnAJcR+CpQdD10+slEb+gDJgpieVAve43ax7nLsHg0DIT1Z7evh8RAdVU8+sB2/n0fP2yeb7dx
diZEcRlapYPXwiHAG2O0PXZvPQv6+lduva78C1f7q3+Lr+CjwQLfHqj8+Cj7v+9VLRhYeWoqD0zB
LqpO7edeJvOcQM0XPgKLwNBwk3vHKQfg8DXvSMbaRIG6kW7+/dh/NWH+dyOAdyHGCfjlv7znjyU3
hnx2WTCWh3i6d/xEutcjhZFuOSVsUx8Bfh78SyXAf2yssyXoI4WCJvhpDh6Yz/eHtycwyKZ4LiFB
tg9X7QQ6/0qHV5W3Km8nuXHjldeChQ47kU+6EgmL9qiHVHThG/wFrp8e/c/bOO3GPx7dgivbSIOl
PLj0fbS7tMG8aNEdxU0B2bNpNzQPTpM1cAwDQdvyn//94n84K8H8PM1QQz8cPbazeDlpBlUKGlaH
OniOIFxbQEbWLpL6TcF7rYRTn2wu6un8lddhLgGhBZRcBwjtX3QheBy1Tc3b6SASBYAE6rVplwSp
k5ubIF1e8L/fft28zhm0hNMledZJncFVBvhJgzmGBdnK7/+8iZZ0STFQvBmSOBtRGKUZQXK/o1kD
oAySVHDn+fe7OgdbUSpHKNXR9wQwFUAu+/uHWpq4HgaMwB5M81BaNIHTs88ubIS/Qu/pGsjwT9x8
6DmdMwg5Y4YWykyHIWySETKONWir/34M+5ymGJ4eBNgeiUEZdfEcZx996K2Rx4zNhzl9O+xMtklf
dLZ8QFhiA9TTSX9NyXOZvAm8wRcvT44rmUGbH3O96fHhCIXUJNm+PWw/4KeSPZ+saO5vb90ku9qb
9PVLJFfjykuC5AbQEApYnm5OQzXX9hr/qrMvk75/DXkNA0CejulXcPRAyXLxn59m5ePPpnp1HyVT
GiX1lifXANn8IyD69d5dP4/Zq0we9zzJh/Tf7+SvbXD2Rs5SuEgTTKLOFG9kvXQPvpWRj0liaRKo
lWxjeQEPcE8v+Fvk+X65876kZdQ4eCEutzu8HUia1cmTSraHz7ft+u6QHY5bneOvfX519b7e/9br
l0327+f9z4H4X3dwVluJcqrEaOMOgrc+0/sg3b4dV79Xq5s8yxHzk/vcJOsgWSf5Jr/ep0+bfZ4k
N8lVsn7PovTSkvwpIvyxIM+9S4PZ82i44G7qpM1fwvSiSOuF73uu+m5YUFbxiAv0sLnAvAIOua/h
t/URDDlYmBKLfrvk3c478vIWDFGSyRcYm//7nf+dk5999bNA30UR1MJb3IRqbgiGczHr7JwIdAly
dDgqs0+r2CnoN4AkSjH7g9ZxLcENvpTcXXrZZymqNEVBpYfbWD1JbOrDy1ElJN3VyQG6LulDgs2X
Yg28rFZ3Pc7//Tq/uVrv75/dNN093mIHfl76/H+fxBBXh6g72g0AlsEbd75H1sKYeG5KSDQKB/Mx
26577JTM2rdSPkNfXXVVJsgegiByPoxFSjpM23cg8ycgIsTVJVPyc32UU3iEneVJWR2Th5C5Pdsb
oRVWo28t/PBiwd8t67d0JzPrmh+nTEaJDxs4WB9k9lpvoi1eUL+Gtm2BYJlBATtrV1/VoX+Ul8b+
f3hHDqoK5GlQ38WQ8X+Q6p9pQmvJzpasO5RSYYgZDPoDDqM6K5qCrGOn6HPHp+3anqc+hzZd/+FJ
J95CnVhc1yHnGZ8lW8nIKXMZz2I9dso6kDCg+VKSS2yRv09K3KsHrfwTvAq06mylT463hMqpukOj
XgcXFsvivpouEb7/DqKni+BLnSRtA5Qq3xdNG8asNTEuEpxQ2wcQ7RfI00RJcEk1DOIBp5/1PVyi
v4A1EbgYfD2tj+/XmpSjWldb0wOyGmiecIzoLTApgc+6N1D7nXqm+ljYxEkKgx9QUi2r/z3PMJld
g5pUwHl1FnKvRyinZiVsaN60bO3rebbKL8Xr4ORCO8YojV1wH3mDdHyMVXFcAPU9aTk2UOsafciS
GG0wRWm0ZSCzg6bKerQcOq3tYZEPDNJpfloFbIIJRcExaOPDZHE9L1hLSTEpy95y3/Dn1owR9LBd
PYGQPXr9ZztV0ZNWLXO3DURohxQijpAqdkK+PJG26zrIhLVCzc3ebzrIFCWQtiPVF3PDgoLjFxWw
tsKIaTcuK+X5Um3LIRbzqqyj0QHleRiqX/Ng+UjmXFf3WeWbBZlEOUNsJ6D9Mutkrt0S0jFN7UF4
J2BBm/GurPxrT0VKbLtYghBnNyX08gp3gCRU4POlSOelwvRlbTqX5ObkHpa6bR2JtbMEQ7nBrWD8
xqKq/+wpVg+mlD3FU3R3Id7OCUbiohA/GOovQf+somLCpvb7Mth5owVlcwFJjS1YztNdy2sNnr7y
mz3jQW8y09jd7SQIfV4q0f/SnnBIqiCve3CqOu4xxQTxpDZ04nZdEaKshM9eP2b2bPzMVzXUnWjT
VZDSb6IaQoTDqH9PkP2yMz9UmmdwimpxQLlzVa3m0q0L1H7E3za9cH63sB6x1tKTFvrP0oKGiYqm
ZSXD0+ee3CH0k4iLnkEEzerpGnYQ4qEICfhIQ++DSxvUJFiHUttx1oOxvwC2rUcv7WNJRH7idRx4
dxLqHnXdHKVk/B5/SvGEglxeroRuij5ZZq5vVVHa1W6BMyEerGH9uhybwk6VRZx5E7ZxvxsnMp8M
4W36uw5UaW1dBfHJbal7p1sp0E+qZFbE/6yUDuEjMioe547lcjfRE7jP2oVoRsqMX0ybAe7JQ6Lb
jthZ7NXsQ4lo+IhdA1ZSZXU9CNr+BE6NklH/ZHW2gYRgsOCjUdoP8DgPHA0NhGgxIucN9HKzwDMx
4Gqv1o917YQEpi0xJPEt0ZVupuOAwu/LACaEhJY9p/NsIBRSMcK+fHAloVuiZ3/dVMy2U9cKFS5J
MA0VlfgkK2WD9pANZYRxeXexh/lqhPmzdQhBkI0OnQXyWm7LUgHG8BfPSdGOMe/TqOOHqSDB7YjX
eDuQPl5zfKU5hTb49GmgkwgbtRI4eWqTBQ25UvXu0+KV1aOwoC5O/YAViTPFALQGQ/H8qsA6S8Jp
CJ6JGEN8Ubgg/gZBQqJQ0tB3pFWJ/d/jCKwTtwehCCP8fQc7pgIiX5AuaWKehB1XIA5NY/1kD3Vf
pwCs9a9JTtPWtsRcQsHEZzsZsrjNm8jQOD0R1jZjBb+GZAQnh8IFuiCprhhi1xA14YvVulJv7Grg
BmBsVSzZUgiWk1afjnnlW4e5soFAQGG1fWwaXwx7Ezkcb6surZO5jiM+eT+20I0ZBtxouQQ8Sntf
2CWEPUoHbrWKQNOph0HcA8Y7WnRFCjAIoLvpo2ADrd3/9HUxQpViZDEeOggEJhILbT+G4DDOGXCI
4JcOeyR/S6fgYcJIWT/IUkzvzdjWDBTdKoRZCTt9VB6XaEyGVQNlqxHKI6dFhqgQO72+sgpQUZJa
BohavcN9mS/hQtxNBbLmrwF+TiHYXwXxc9duabnHFGwHFaS5QAMHReGYjMStbVgHzPgQZozHILft
avbhQBSPKJa9pW9SAn3Fl8DulQeV9EGZJNYziXM5UQdChGUX3Q6VRKJZ1XTYyoBVT0y0obUOByme
Y+laehvFnVovZBqaNbTalJ3gm1j1iisRRwfG4rK6heELdTKrExC2Rjdm3E0DrU4gEfhcieYBP3RL
q4L1Mln9fdzU1jVw4Zrfj5D7gUIYGZSNcUHv5EnkUnDtEPpf0JUe58S1l/5XN4RxnwMnKN8nzKbe
z6rq3MQxkX8LsdS+TSMZ6oel52iNuM3k+ymoxS5ITKEgZh0hc1xyHg+AlUs6DWLreUUH8Z2INnJt
lTwwSUVb9aBrdN83djBYwbrz5+I42Thu0qA2eGjLE+GvqZNtfVz81vSp4CAa3BNfo2XhuUXbHKau
iQ5NANcjRKJQscxV3KnTMWr7IXNGn847OMkxuAkTGw5B3exKmUvax+ioF7j71Mb6bNIAY0x4jVXF
IW44wXEZ6QbctmBj6y87wVqYE3jai6BY7vS0SW0HUHLKXN29Yho6vFPlyF5RuI0VTmkbCsF+XE56
341FO2xqYU23NSY1q1VbEiRC3I8VWjvLbOWEDHDLgPDWCFV0FjnY43Xkbx3aN3BScioSP4EvslhJ
RGFLk/lSDyaJrH55oz7BSyjwoiHSZo3eu2say00lJABgjNgIZ8UkwNyksEkxbf1Ww5gEPcKyRJo+
zPQeWHxcZ2LoIJ5nGASJEJZUwK/oXNPw1pQxVlEjSNinpiEG6mOnEe0M8dzHpBMJmQRlD4s7LeKu
eYpoQCCx3k0W5qQ57au11zeezAnV9Gvy66nJReWHR0wVneATNxzrjI8W75MuGFts0BIjY1kBRFRn
1qicAb7PoUXg0+ziKuuBthh6cCzkNZPWrL/CtyBHK6jmYtfZg2AbGExYdD0VsQnWxlb9Q1hGskpN
0XRk1Qaibne0LK2dVdDmU1Y+v5t9A8+ennHMFgS0Gco8pv0IQbBWed02XjxP7JU1nyQSqIQ0BLQA
gH8q1zH2Curr5pZ7vaH3yq1bfYyajtEHv++dR9GrCJLXaKB1u6B3ZoPTfIbiE6h2LSmfZD8RQLpe
gV4T0g+Em35q5xHGN0hV07lfekx39M3wrKAd/rUY3khox3jOuMEobEkTZO+xvSr6liPhQyKKcR7h
GoZSWQVmNdR2CbMbKIHmKmyjBvzjfvQ31IFA6t0iY4dlUdNKFGw1xD3ui6mwaUbmAsrtJFRjRknB
vX1owqXKlm5o6HphWmEMFEqI8RZVDSphe6qNfLdoHNL7AntIJJaF2bBsHKKRIM2qkUQhW4jCcb5X
tTLOtcRdqcyEk/vcY3W8OUVgN6tiwT9G1lNxq0rUmUmMmd4X17Ymlrpg1dx1Fl0+/J5ELIe9m7gV
aB9eKROhYDElr+9p4VdQAR0EuXOnCJ3g06GL3JI70SdQBfaGbtc834mijuhKCtoifRi0z1aEyaVJ
2WAzqOU3ilZpKU3LEoWM4QBjrunD4yaKkrHs2hh2XWWBibtA4xtqHGJuAlM+D7/rUPHJYDDQroQa
9JfgqnhsQ2N3eYvQyFO39CNYGEcg7aHlpGmZFyJ0WWIWgV7vLA2ExrRLurSsQnpdYeQIiQtpnRuc
IQFP6miWr2pGmpN0sUFlMZcj9tFUL1DSFxRvOYnGksUoQriZf9t9WN3adbGA8deLjxhR7WSSaBAY
YY0ITROkGvGzI/0ASYAVyAH8Anc+xGXHUMAQdxG5U+E0aHoW3w5TKJ6ayS7WtXTQ1rFif10vJHqm
EOfeG0uaWzi+FUXKvQLeYa7R9lvMCOAbNrQVPkcfeRAW9b16A7O1EB9UDQFbh5S0fc7aYZJXzkAa
k5c+PNuSiSyQIUGz3/Oyzuv1eI1XhCS8jDSwdQ4pNrSc2sa6oj6q49yf6vapcAYg4SxCrp8sHJ4E
icUmkOq63ommvJ/qOMxrrRhqvBYCVEhGCq/M/EERlaGiWSTy9wXdIqDqoHLxkDUstaowbn/PY4h3
7naUQSyzKkW1NlXc9QhbOH4OqMGUXuvKF1uf6rLeuJbxnMwhuuluQwxoCmxMnFl87VHLVBlI35B7
CbnLU0kGqL4YD3gKoadMw3E5cjQywQAyhV98GCXKjuCyibMzeBmk9J/dvkLV0XgjLHytqGoxJNOb
8doadCySMahrH40AzNth6N9MOp0VnAgTRZsl9xGp4fus0XWHr44vgcGP8I1IAscddtQH7Vr4Ak8V
e6PaO0MpYmRWdnTVlsOEcckA07bJElnNktQkntBxLMMX6pSQ7urkPGD6dpoh8u97Mj5OrvKahLc0
QHdq8Osg8TpRwzuSn2Q70R6ZPwoacpK4JuZVxvrAKFA+Gnmr6tr6JNEQAmiLjYAOYq+5TCFQBy1j
g/WkkKqWECzztXfb8bGPcq/TYZe0Fp1oooUTHiwW+2U6e+iWJGBuo0nS9iUy0RGz7F8a/RuIQXjG
27X4PXjfGZ8fQTRD7S7cWvw2zlhf2zWjMo8ajS1ZBTIqU46siaa8rN0QsvChDyJFJXFPvmfmG0JY
pVfEQaBBRGnDB6w8dm9GFgGwI4xamR1zSD1z6ejjNCmqc76AlgxtKrwA/Aw13gjqkSqnbV2ihDIR
jHYWp+YpCRo5psE4yOshQIeB2hWUUZG4LRS17GSgGm5GAktPEBKee5dXd1DZDwA2lUiHiaph7SfQ
UXTgVkdauD1hN8DDzrPxsoTT1L8roW34aPsUYZCZKJ7zOFjYxzx0y11fjt6cuQVwDvyRqtrhzWoI
3dqBuhY+Kle89dC6nx3uvdvKVSQnugpAtrRrN8gcDB7QxIZ33hOi9SSymlZ1vylCNgdZhMruNeKF
R2D3FoijKJcpyGOLs9cZ1SqwocHv/aRtkA5BzpdHR7BzJWQJ+Iyo62irjO9Gf3DV2itrBv3FwCdD
Pg5+Cbs9hOCNQDsV4/VacTtxvIi+2p5n5BWKCWUjJRwAXpaRhXIV05ULvA0K3qo8nG1q59QN6k0z
VnOYQ+OLfbTciBsFUJptnLZ2200rura5b2LKcVgPpFPpaCQmSXgrBIWNldTlKmJL72WRqoXZ9rbQ
LxBOjnAydj60moVolvR0hIaJt5AGZTCMgVlKhdfYm4VPbb2GNXDvrmyGfDcqIY6bKijHLDg8XBuG
05ZtHwNaIXJPknRH7dgKyXVtOdj3MI+CpJ2yHLZX2tbDztcDCkbwBNEkwZRsjFwfKP4G3GO2QCzF
Hk6R0gFVtmEeVJNZL9wmCbAEgbdPVYHX5XiNyTo2eVGqS9QBGQDiJ/y4aQ3GDWAnRv3heYmUmtK+
1QrFmIV+5VFYpAMM0wOTSuIJFI8r17enEhlVr6MMvhohiF1YCU5qa4/asLMAOSEJwwrWBhTlc4sI
1TlyF1ROQTJFRn7txiJuEhRHiHYLkZ6bji71qtQNKYbe646qMC/UUkNoRcgWQ5rwIbER+ko3H+2q
Xu7lqJBLyhOzJZndwmrTjgdoJABmR/c+QnnymyzKel1av7dXAbLrHodm7bnwTQbFPZHB0MfHhtG4
AOJfh8dG0zEGVjjZEtlljceAqRJkSZSmTrThri/eYrtdnhzLmUH7MNb05YhlQi3jDja0yz1IVkfF
XNzFrYUVPzo1zr/QpTjGB4wVPFtVZFBf+DUwsBi4VYudLOdVEyFEJzFUcBD1FpAtV6inG0yIca8L
DgNUviCNPvMQfiFOiRg7wAE+ynllwTCEzeHQpWM1kSitCoiApGwK+le3k9DKYxXVXoLyGmgPG4fl
PRoH91PObgD4RvrOvWnnDupkHXIjaJ562MwqZMqF0ryqcYbGrvgwdRDLNDhl+EAItUAA76h7mslQ
g0z73gYlgMcccWwsUTwVYrYs1F0mBM3HqdWxGOdoySMyNTSD14jrHu2pmPq0Rjj4zZs6JonxiDoo
LV3gg6Xqnh3b59CMJUt/iKJWldmsgNMkJYO06yGu64BtgtB09sqZR9dZVZZBU5jVQmKT2YVrVmj4
jBAk8U8CcLWjCc0sY7vVxiC238R+xa3MKQMATICSwjJtF1+VR3+2qnI3upWkSWfbkFHRI8yO4GQV
lV46t0P/4bLebjK/ISLKYwdToWljizKCwKbn/IrAdsW3WerWQK9de06+uLTTqdHO+ByZ0FwLuNfi
FIDS/pA6tNVv1mDFyF67wYeUt+Tw95SsgsvTaDfBy+ifcMgJ45BbFVtq3DaKsDZtZttVuSUHfxMD
zZkzAW6AnUgq7E04oADJ45iLci1nIaIE/Z8YsZRa0XXbW/BDahmyKpWYCaEhg92gC5LojAPbmoHP
DFTzu1bUHLjxqIJwXfWQ9kwrJFZRYuZo0sD8lQuWDvhPsCypvKhIbUEJEGaB9uoqbjXg4RZ1GYP7
I0QLITFt1RkmOgUwPc28Xee1od5Qeiot2nrCFitwRGDiHYAmhuZCofvUbqewzQbpTG8VVpmCZTmv
kfQ2UQngM2ZNNhqnurKGQFiYmLFcgDB4iVBur3ECIs3ymh1MYQDlTABLr6GuDpvzGFXbRsNCvoNj
5URGAOBC7Xs2ENyCP2CqAEoS0OhZVPkRsQgxkM7kCaBOPWc2FDGRMEkwP5HKtAq+l+Bc9nDxQ9YG
pKiPvuwyhhK7pUxH1k4T4mitZsz7Z1DyIHKDRESo1MYa/TD4XMgKZo+F63B2K/YyuLp4R0Y2s5RV
Uwmzz6ZtnG6jJhvO7mFLhHVV2bIdV4vBLwnaSWjERe7QOpD4ATZ1Er2JAAvNwxxmGPGP9MqXXXBf
t3Z9NVIegGvceK0Ps0oQZZ+omerm1uKG2iQZF1I6SVTFsIKZakxRt9M0z+hbDQU8eIGqpMBXXD8h
XJkl03UBXdsQEPHLXE7IkJSqxju4dBcvPlv8j7aoFvlSS6SZNx2OEP/BwaE9b5eittkN7nKCVRjp
fBxtEKtzdsQvnOJtVHrBB5Nts7ebUZhUxpyqFPvLQOHMDVu490Au5FWDPYXF4MnooR0jcAYKYgSS
EzIV8n5u6hFhTQhI7SI1mmk0prxXAgoKURcAhy9I5Knj6E2d2lKnVzbUrlTQyns+Wza+RWOC8lhX
VWVlPtJcfGmtyjvOVYlRLFRL5pPLqo8AkKNjgDIfkx4i2GtXwjmoYAsRq6JgVpzi3BshMTIYnw5X
fWWFDgK2ZFZmIVsdr6ARYj8CHe8PbYgCbl0ji4B7mTaVf5iXUf+iPNIzWOHS669dTiCV4LJZAMFG
tYjSO1YRWvX4SWIramPaTR9ME8+GLpzMlUHLCmH6JDKBzM0eDqLTc/PUzQEvgTyoABxeIPCgf3aN
t+HTQMSmNwpDyokfTX2xxnRvbedtVUQQ84NiAoNhzYLPNRiLvCLXDaqkimoCuY9I+GgK2e5yuicY
sqdjQ6CzItSI2xtEEO4A2HVdjszUhxq6HIIu8WyNES/LAeSR1r0JmjuNGonnZYQ4msGqp2hX0Mmm
xRokEffRC5Gl4LVFpZWVPZ/fGAxOkUMOTVGYfMEgGdxmR8OrbR93ntxNdjQEGatgnpcFdS/K53FB
SNxWBdKbAhjfbDM7wTHR+79dEhCM1i12sO2p1wdJrNzoFVRf+0VYXTN/lj0Niw8gdVN4i+PVRREy
y9N4ohZIkpgNfylPqRANrJIji5VAapDaM2vTeZ4C0KWZgshpAWgLXQFMLM4TwDHtxcsGkUqTdIlh
MvKljVrEzvKZGFesCeUR3uYtZuOsxUWWprsFsoJMOzwt20YudzXykCerQoKXzkHAH9BJRysHsq1q
tq7iMjbRc8MdyCH9H0fntRyproXhJ6KKHG6bjs7ZY99QnrCJEiBAEjz9+fpcTii7GxTW+tMaN2qJ
jXSs7rJuvJ58SF0x7MvJ7ZNTLEwfPWbGqwkUGdrpt1cHMbLc1XTtbmCuV3xOCTd+TMzUxLt1mr1D
3DB6uPBr6R+GgpLvEPRiu7W9q+JdWWRoJEMGPf71q9ZN7nU/Li5YFEAYRWps45wDZ6oIgtdKvUS9
b+E5euHismxait2yFSGQtE0FCOecVrQiPtYKLcV28ce0eauuSdeHzonRgC6amRvj0q8vmuq6vqBr
AF6Q3I3xbhh6OqKqcP0PHmb6RIdh79vZxN8642Xt+rDSp6TeinSXxGL62qJsDnYi6ii5qjEOSlZB
MqLUH+oZgNSo+NkDxxTgBXGC9WMcU7sDBFgZbWBi560Fcnd2SDkLjnvJBALSF0va52xYGVoBixEq
Pk2PJSXhjmYXjf56SDit38w6yB8FfPfU6Jk6zHFVn4fMrrzUHdjTYVjp9HKvnflMddipkXGC2v1P
Ci+Yd+Ewer+6yul/Sr91lt2grXgJKbDC/ULTbQ+Tr9SzIYKE8V6Mz/tcOkmpNqQyOmzVOjLE8Vpg
wl/E7UcVbzTlIq6gemK/Kj7ajoEBtbwC9TON98GifKipZcfG7Cura7PXbRdn7IdQvWYQ0WBUc70i
JwRIkflUDdmvtUJeeeko/h82nISvZa3h8ApvZFhTYfT62DkKCNpbK/1TFgnlflV3qDc8kLObSTZt
fDSebC7FZAgJxiW1EVQBlMl7pJFnjTphdoYCiihoGhE/rWAAH1wOwR/EPjBDKZQ4HFuxhW9Ow+1O
x7QMHwEPkkB4wZ2+c5RgMkMka/8nXqb0YerGAQbDG8c2d9JZc4gFvvqYM7d49kJCGNJ5y97WtGhd
qB1NIrVXK4D+bulA7GztqWe8bVFz4HSkKhFlGX0uvqnq05iQ/V6FkctMHnioO2sk87icdmWmrs1m
2Jk+bLTKYyrAi81C0ZN4mc1/ywQOZAf4Kd7j0pMAYYCGL+RBSHNA/z9leduvLtl2XjUFedRRRNND
6II3Xa3BTULuW7Mbba3/VK7ETMmlDFDrRWY0Z2pIHQLSw2fnWOYFpNkQ2uY4TIX7NBajm+yMBefK
097yfpfQNfNJDczsYSg7xiBrfAGXrDv73uqi+c8M2SjzUs4JLFIzx2/SkX1ATlvQf0D5M6I6M/TA
uZy6tD/xrf2HsgrrbTeZOjs1ARUDHESB+1nU9YsaN3+6jO3MogoZfdTTJBL9xiZf+/MwNkyPZk5L
+1qN0yaYuJlZeYgWkqJyN1jTP1sT4D5bRGFeUAm0T4KP+biUkWFFTFdWg6Z4/tU7c38HMFD+XXU1
0TpStf3MY7Ddi9YHwknX+EZ4VwOLnrPoNaiqCNuG7OL/pN387KCbJZavNoBqYw2uw2WZWVbKDf1P
eosrZK4ThGa6lP3tuFTdBODmT9RDrn+purVIDlMQrcjR4rb6yTo7PzOojq860y2vR/BJW+TWBPbH
CaWUx3VRwy+kElQ9aRnV8Z6y0iFAHDzgxvgruZrGlAT9S7dmiE4rVjMcG0re16QKtvEL3enCGBsV
9ZM4BQ5C2lwkznh0bKnG22XKYJrjYL2usmbU2zk2fhWe4Sv8CrrcFeKyDJrBYza2jPOoZmfzz02X
ic+GrRaC1Koo+A0WO3vvOGsD9UVtWSKxMET5wH8H1dF3mt7LObi9LwB4GZ9mO9XuoevNzANUNnZo
o/jVgPkJCrNl8YhvQAc9R08uugDKwboYxptoo5Ld+zDCX7GEGt8XnFHuQXZtiGQCeh89Od1HfaYv
K0yeWlNkx22biWcKW+CpU9Z43YjJbB0BKRLT/0szCCiQt2b+SGjKUlZ7zIPUqBfbnA0x/+nSVAgU
4huepmwxjnczUturYyAWQPCdaEb5LktImj8p/5zcDrXr1LkaGDp6YIBbukBHlCLYb8ySc+rdCvWR
7NXGD7zjTAuz26GYGuaCgZ9znhTJU7TG4X/LuLrFYU69wduVa518p8y8AItwFxc2GCb+GEeNY85N
hVkETTQNKYomlxzkdQo1YzbV3AMZMNrUmQ6RsRyy1gGePOJRjqcDyw5UAK46REy3rRJXvXbYqHJ1
xFPQt3X9OEU92GgMeoISIkRic0PdGpISVvcFqa11iIyo4MoVeReFtcwD5a9UrmMavbpetjGBalhp
JaNpbOHtRTIamr2sAkoL3LY7IoPBKr+G6I5gPRMJVbek3nvre1eeoyNo52JXUyS7PtWxx7mdRXPe
VRnNz0JFn+6cBIjUZHC8OXB8+pt9bBGNDMsMI2nnqdwTVZKu736ruPFTYWbngH5qaG5U7TYszK2C
FtPIKOKDjulacw7UZMEqVa7BnvD0mge0NqLft8IP7GNpJg+GV8HPbQfHn5rtsAxirZ6sKmOijSYY
qKcoQP1XcZ7qZHkyoGlmL6N+q276QYv2UcVu5Z502PnmkikDXC+mxnWe0FXZ6lzHXZbQblp5n059
OVOEO5lu3gHwWk2jM6j+JVBr7a4wPuFQv3lF1GaXtE8gXZbOiSKeMDDzZ1kN3niSngCjzzbXvAW0
Z/GuImr/msBbTd3erplZT1nRJ+B3jYMFvXcG+xfBGHAY84QTfUTrx0g80MqgP7btlk7HYoVs7cPV
/NaBsyxHzylkv5d9utrc2RTTN0zYo9Jb+VwQLHR3T6LSS3nWpLhyP0lT2FvUdzNzJVKY2byKNHCE
CwQFcimMzPLlOosxp/4wmJGEj1lOzBuIbDqrYXgpRQVSz0VrtoPXRpgnxjq7CotcE6+ndkznL7qc
8jmxJXyIn9STn0/oGEaQDzK4DnMr9b2C59+OwhnLkiQFCotfjU5mbHr1kBZHXjJqONnB/jI8bSjn
/WCGPkNV4W8Z0IcsxrusYQzzjhlRpjnUtmcxiTmwKMvU2NtfHXpFxscpf9IfG9+yf54K5HmHJRJB
9aIX2PNfZeq0IUq0ghTvyOs7am7bCf2o8A7cj0xpmj89f9MDoUvxyG7TXL55MdYkyJbeRJ7tUBJQ
mu0KpsPVr0LA0ORFiMcAGBhyF1Cr2or7VfYhdFGStNUOHiOWFwSTNryRE1rbA4B1bY/DkmEI1UNm
vSMVahofAHEkPgNeeXFZ61I9OpBY/XnF09K8Lhlg1oebDpV/I7l6qr+LTNL51lvxLu+axI3seTVt
fOf1yVydysKKLZfV6hFVGiNEuS9sh1EbaSWBVcu2gc5VTrrRb0Mq1O+OmwQTYxuSPnuYMyddvsIh
aFhdYWn8m406h9TXIlQqV3xZsd9m00BHIhhZCIfqPG6ttkjSOyKWkuy0WPjFc9fNWQtWGlPN5fPE
/jnBBE/LLhB+6B3JsmzWwxhERcYqmxMEGdEUVjcyNaxKg8jKnsbejeU/b3S3Gr1WgNBtHrJMwIlN
vXXe05AxjIdmcYrmhErDtnsn0t7wyKncPQ3C4xrsvWQwTx1fLztLZbviQzKzUb+4hLzz0bmuivvW
FJS3Vujyj+dgzr7z2oSTOQajdm5hD5lV0IH3ktQwVF7z19jYZ/LD1AfqUNo+hD0Fhy8uTQ0wgGJj
szBSHNy2O2zWdB5DyNJofnOgdOYrbQPfR72ZokkEpC6qy8J4zD8gEUY6O0Q3wbqXai3inYbD6y4L
TABsciaUf3Rk5phj5EbksK9+k5Y3sdPP/ili6PJbIot6Oztr41cnreG/d5MKiz9tXCLPWbCed7Ak
XNv9DiwGYBfJC80G/fGC1ypxhmUPM44k39FzzPWRcVkjTlP+VUoyJfPZ6RdH3bLNETKkmwjb37Kj
H9ut/uhFB5NpP96HeomAiTx/iMlOs7K5jftE32ZjQwu4zg7ZTHO4hZZ5iA0jX1ymtddHZ20RjARR
H4a5P0XIfrkluVbdYaUtUAW19NjCwp56BMh2Jyh61M7V6ezshZQkXy+FjwCvBvSBxkCghc0mg/o8
NHKMm6+2n91vGY56BHNQ6PDQXWRqp0ySfMEQh4yvSnvvlf6IoKN1bEKOvmYa6wdIE2FOVkL1XBoZ
XPfy7Fr2fiNsDG0VW65pFcZjPrZKMaRyc92Zxg0b+I1TOj6LYIsAt/2obbbdEF77K7X4wYpuRXrp
ReICWM/O1jdQsqKkIHPCKLhWEBO9KB7sKNvLAtkEbWCXkkm0bCUzKIdp+k/0jLMr46aJDwJu5Xnr
Y9CabJEuXuAi2T44ObAbjfShz0EGGXoai8m+G6fC5Z/1cnoB0B8es3SsC1qgaX2tSfUwp3qUajt2
NPcbasIx+CdZTdEOmIfKpvaCNYQy3WLIxdh4qIuydP4vcqY1PJfx4vHlCf5oQYfWmvCOJHJ+IFHm
GtXdEL9MK0xbvmSNEnkhZxRlqnT1PUEZmggWKhTv7K1ZRmDhvK7MzbRz9enWmf9FdzY8aIHQe7eY
zG1zjeTYOytot7+OHzYD6vFYqNxl2Ha5h3edMBYmzXhP0nGJu6pqEPmsEAfvCULA/pysaIR+K+Du
BWlgwrJFRC7qG2CKcCT+Umh3t9g+RVVWsuYPaMbMTAXos+BaNbqgC1Ns/yW625guyHhX5ziXGlWF
ZdL8dkJJ5t5pdk+7l1lkKGF5FzBPUUDxqqbaP5ECmiENkKnwDzIAW9svSHa5Z8Jgrc+F26se+KGd
5Un2NQGAbFfs1Uk8N0A6aeVetiB1uDeToNNkNqTRretm6BTVwDQS7gIuLRQGtiqP8dKkfq59ig42
2CSHw+z6yBFtDIFLi3XVD8b+YvGn9eiWYBWMtzK+o2CBF3ql4aE2cu15Eo1+qJCLS6A4KggSsRri
MBTQsjlQGjdnJ8u84R4KPXvL4P+7QxIuDmL5ScRRvjjdFlwa5Kj2BuaA3eBsyKoPojbUAiYYJTrW
Blgoj+tyZHrgkNj3NKY/ykE5GVBr4g4Ov50yVR9ULEIvdzftwvKJZXxRDTM1d1GSyi8TRwOS2lUX
8dlfUj6zstNDMLfpv6hvnFckOcmTLhRag2FC7XfDhwH/so3fdfkQG43kfEwJdKINWP/MyRjJX1YN
7rBL5OpPuzZuyugJsiKoSNMTjvChWcrQ8y8dHB3LDnLZQ4qP1vig3Cna3qsU+HYHAlWTSz0HRJ22
4bB0xyneogePt5PlfaTq8e6qpfkBEhddLraxnvJA9uVL0SgqesHKuoEoYe0HET3lUdbT9FoxqYfR
Lytk4mmeSwe0c3KLX5z3W3qkBN2KvSgGoDk1scPzZJOtey+TYD0H21SitV1nSaldz8DLfPPW+ZUk
m6LzbGucM9oEYfE9wwSdr5MkIoQaLOH1FLliQuivWvvqOOG85joF8viWc6DoV4aRFD7CbB2PCH5O
YqCMdn0WxSrReMWKIRTJgLnkGHi+sjeCI+4NHib9oyLUjZcunZbvEQ1FtR+jkN3loy8251olAp90
Mq36uWdWEfOlqnWqPpPQVObIs5Ucg3PgfOhpTOJDU3IO52M3R/bG9GWhErQdYXBnsHRoxFgqwOdY
R0m2A0XY9DFpiyw+6rrtr7BMm30ng5f+lotvB1TAMnhzhJp+haPDiEsmMa3NQcbFsuZLvaXP09A2
3LecNOrYxY3n4GIvCZpCwDFAz8q0DYoHBJn1tJ91Sl4ZZUc0vsKmxATt9RSieWJicuXdYQDRnlfh
fi+hrp6aqQqYoRWsQI1dR7v24Gcbs6WHsraoYYwzEjEu59TfX+0eIwiGVR++kf6Yow8p3gzTsQYE
sHVdciVwkB3ojMWtSOaUSy0sQaGpq3BhACd3n9Id5r/Uz62971sFZpMYvaQHR/l9dal5C//maGjb
79DFEwImxcmz14sBrQiU4grNBgYQ76eorOZDXE1l+8MLrJBm06Eue4sPnghcbmOxj4Ow/Rm4Hh9d
49pvNLhtlKdbhH5p9HQ05dvkxj+LDcboOHNy1jSG8ei8e+3VKgf1zC0t+yJbfwd4GB7bAa3Zb6Ua
61wmVNHuHr1ePd42hAtur1sJlZnXcQOqAMsLHnzASSO6C2hyMf2lDArd45zG1r9prZXDo+Mpxblm
NxPsdGDgRyKlAg+lg1e0we28RlOxRyC4xITkzDp8iQYbku3RcAicN+4FJnCUpkaLN/i6OqltMu2x
CqexO0dTKZIbzRXtXMCIIUAZDQsPH3vh7O25HSv3WPoR/HhJMwbmkZbzSz1ldOtuFI4fphridTfE
KYyvh2bqNc7m2ttzGXYkp/p425FWVNChs0hHDvctHh6GlYnrlFMq1Eck2B6fuliRxTOKwyKw2wIO
DchwLU+jcvrwjuWYlAc708fnpQcQvhtxWoQnzsFtyQUmWuecuR4qvhlVGI+3HZik7hrnmySH8bVT
s1qes6kLwkNv3OJ3PKE4qbuoK/ZGFtXf0oZFsCvnoK7vbbI6ADL4sqo7n1zk3yAb2W/dJ7TArXWj
9KWj23eRmqBoa08tdBkSY5jC5bXABIUUoxIT5WcUWfbilhTucarntbqYCPkv55Rbmb2rgnE9dmZK
izvXLXxuLpP6wxMzUiqGrqvpqt9r4mRKv0OHXoFF2q2fpp9b7+R5CsF7WgyZd6fjDfbHym0N7osQ
AczRS/yNQsPzfJ0MB4nJYlxQ+HQI3EDBpB2qU1Sv0YCgofcG8IAwSoh4bLaV3+QgMpYiC517zwOW
Ldm9XoQXGSJ6eBNQjvIoAAS2fJwKn7MhE+3fmvVW5Sls8/ChoqQmRQAjBG2H25jgJ2mDCRtQFhjM
a4x4n4ivmKoN5JkqzBitfg8wYP+yNZR4CH1yDV8cu8qy2g1O2gFgDKt6a5vZzSi/Hd/pb2e3bTmc
unL4VHjeoI20239tg9Vvyl2X4CWzJZOg+mGRv3wlljDXYjbuLmJKbPyLwQIDmtEaHe/Or6xg6W1m
BERsKKP83NhoTY9BSg4GLp1k6492neytHyoaHwRqW/VowKg8muUabGYhhLj/Ew4bkPGc9jNz1fFt
BOIwmXT7WKssfRLYlBSVst8k9y5ApWDWczGXd9qvmvSAfqtu70NXyfLZBnILFIVTVgs0DBRWK9LJ
3qbPK+Jm/Q4l7n1NLtzQgQgPpztUMyoXDugq4YoFWTC7Ui7Ehkgvqt4Im2v1WXvoqyF4rBWPQeFf
nTZY7gytH6MyDkXncF8UXdX8gVJ3AfaQCyzZU6zIinvtUvIic9YgNwvC6vRrnhrx1iawO3hohACQ
pXP1jlObxayjopr9HAnsfAfpS9869aF4QPl8dVbbyTc731ujL5W4m3iC+aRusuQsl/vEm8Q3iFXA
/QULiepniXo8Ex6Qu44bhiJHWx3jlpBXabNbeya9Q4kAydYtyYQuivary8u2bjNu5AHWv4j41/8A
fsvyEoMf9cc6RqREvYHEnvNr9sY9vk9P3BeMvfQONbUu8pe008ghOzcQ5rGkVqwvJmm25eS6Un03
8NYkr27Bqun4PV3vkqYa/9nIxt+VOw4cENJr8kan7VNfmPSXhwnkO3EahQSxxOy895J0ivZy6XGH
Kq9vv5VZHO+2jjwcEojYa33wy2y6tGaOGFeMSi66C2ZTL78aFS3Fjs2bMNIDGlXtk7hG27yEDrrf
IQsI5G9kF8CCjzb9pKBmfmiMHYGQp6LEkYbWHyVkVqyWN5Qshb26NdZqx6On0tLtHI057u/ZpTyP
GL85TMIzX8sUAAwy9N6W5zQcQiyj2dVzB41EKZ87kEcV9sdV+DjjUvUcKR3cg1PMC+hqN/+RNk1w
2kRgoABNGGi2f1RK9sNCsy3HchgoRI9lgnJW7uiizN6Pq46QNzo72u6wtUue1gXTJ6axl/6+qBQG
CxlW4rXP4mpANCJilc+6GUnt97TTo9Qo5DO2TRZb5mv3hhK9SPeuM1avDDgIndvNF57aN3Yp1ocp
rgRVrxqycJ8B75cUXzFnFZsCWYdS3vzJJK0pzpcErq8gqUbDzaX2s6iXynxudgOGVn5cL4i6rsvU
lG34D6CG99DgvCzOLgNOqbrZ1rwluwV+Dm0Y8SZDzVCREE3WPhlDh6gNc4U2iu1aJI1lgFF3yuAz
kdLX7u1aZzjbfVGHb2M5joxvTH0kOHFZTiBppeMszCNaljcoX4kap8N9APJfF8U+8ZW5ZTpMAyDK
k3ykL28f47nATAQG1Ys86hezHJic7erdMl1N0pHjQubWGD3DHYSmfwsqsnzr1tNmZ3Wz3gvavZqr
ryjsSeqrWBP+2X22Lg/lQc9wFRcINT2QETjJP8jmBxr0KJIPPMDGgs+haoUAqQN19LK2h2HQoYe1
CEEj7oh+U0+Tswzdvux6en0n40McolClP0GwYDQABEV/LkJ/oQgvyZ5lcOeG5ZvtIEZ0CVdRp3EE
jaObShf3LvLAHEAz+4yTLP4t3abnz+DZn3Pnunc0sPWW9/BNH2VBsZyHZusxDSxF+zxhX/N2KXpF
8F1guR1CcpAVLiXUvgMA8x9O37E8oqHHLMgrscHR1oX1dlHQrez3MiMJnDppSe7rzZ2fytpZnyrf
k+4eclqMp1hk9j8x4kXZNdEMc5jSnL7DYAzvmI+4ptKga6OzN6G/v1Vwln9EW+BX2NpAR4cqrtoX
UlU1zf4YLA/RAEF/FQIs0B3TKF5Dqzr/QEgamslys81NwZg2vHjSJdYlHqKEtt8LCik5gushu+cM
dpB9FZGfoiLwnHr4DlEiEYCDv2dqfmq0kEgVWRHixgud0exVFGVYRkrGLTy7Lh34UzjKVN1wdun/
CB0IxztarKU6jSKSn5YhaBHKrqaf3poh7J1jLbv0oQaZ5G6tXV4sXwQ5nXYBRUgSCBAhDE0IlUeD
Ooe3Hm7IEaNTZ0NzEBIM82MTUflkLJTeHSCn+9K6aadumywGz56DIagfTDJF6raQwVWSvWRedegs
dTsWpHb7g4EY5ogOh5KGBhDKGYq4/Eonqib+RxH9FyQgurzdqmcqIr8GUndGbnhWm0mzXHZ+8Ui2
VL0ctM2mZ+MwRPkSwRN7vwpVBG/h3Ew/W+iZEYXSMlS7sBtoVpEqZHOCdEK0TrVb2owxhElSxOtF
uZ273eKD6dNnnNXrayBbpBC2GXHdX0uy+WYaksryGjsMfvg84NFs16TOvhnUiHSyNkFx8F3BZYGE
qjhDEuj32ZfBJ6BLw9igZW7IVZ/iNM3LqlTfW5oGyLu1u7o77B71j9qy+SuTrcMGtCFGFIvs9K9P
hQSBOIHg5Aijrf40TrtA4i2cikc4nyC8mzxLR4ybaL7rsL1ijstKjiPa93afrb0Nd2UqEEtrIIie
O2GDHFyC0MUvQThmfAxdKvznzJgse0rwC6HvS0z54oAX6kcbm4xshoCmRoK3O0htsXIWpFI5EjmN
wJ465+7Yq+AcBhUatJZuItmvUHpZPobl9CbbSOOcWzAIwfkmxUGHgRtexqkfIGuqRH0NypmmkxYd
LtZqWbq9p+o45vQu5Igun3GClFvu16A3FyZaDj1QaxOIswfSezWwKXEAk4gm9o/dRK4bnw5uCf3q
bDoOixuc8AXK9rp1zC+qHUHqEjRX/dAinZn/0cBJMjS6gmygHehol3CvV+vDgH/gw/gzslk5U0vs
At834+saZiFKvg01KR83jboPatKlvhDtpf+2FdakHVKlkfNhSIKvSDrrQ+uuLMK+7of2qMdleLeN
Fa9J3W2AEWZcvxcu678agUp8tUgtT7KqnWFPRPfqo+t30fMmqY1eo2JFPRipNPjsquF6FKxJIXLs
drLjfVDqoQBEVbmrx5kgnTlEELbP+JzJbuUs+oiImkBrperyYy6qtn4NUHLB/HOudq+jb6v3VqR2
RaU4L0/gwmpgKW7YaJbSTfUZKggIPipnER1dD6PubgB6/Jes1Jn7Kdiah3kt8ObiNZvQumCKe+uI
oCtQ5/oktzBpdMVes9bd97wNKVZL4yBU5Wr8cdneao98VH4nIO+ET+FC1HtsHCQYSOMmOeS0+SQg
bg1xITbNI3H9GbP3UtdxTzMl5j2qiOoTHRJa+mjYGtJVSe74xNyl1ZGE4nI8FeidSiTiUzv+bNzj
1GBuG7zSYaZVLgKJqt+tJ/WM6sTWNyiWSv46NlZeYrJl+rutE8t53JRilUAm1azdMEYCDSXwSXA/
ryCZZv3Qbn34rXzkpruE0cdk6CoDyO1kWHmQEsXopQCFp7eQ9vwPHg8xn0ShvP+I7Rj9g2X0E0OB
YOcZmqnL69tY/BptPZlm2wK3524RNpFhgNodB78P8qQdVtLT+QLOQ6K2/gNoDNKnLIz85NCVD5aa
wM1BaFOqpalerlPuq/oPJ8Di7bCD2exuJa8CqthvshuQ4iA6I4IV7UtIHoDma/bggGqZU8rErDX3
SYguiyNvIES0HimpdnXbceDoLprid00sW/WDYaWsTjLWzR3CqSADWSTYiEWLKmMAqrRnYJVxPE/V
QqBC1CCfzGO/YaTWGrqJn29DYnAFRDL7e9VW3Wv4A/e0TamJKNjHVd1eUeSfmqiKFnFCEry3kZ+B
mltTpY+9Z6bxBZ4Kd5lIr6EGTt166qEL5NwelkRGv+amXMkcpjp7LOCcqOWRPP0avBU7i/blBl3u
1KtkwvFKi5zpVoP992UnwYyuqg3wdxYCW2HE3OhqRb2fjKv3IKetfCS4p7lbvBgH9o4DTrWvAsNe
9hAnRnpUaXOD5zt3Q9fx3AcyWGgjjn0zRkWKqHeJpt+bYByf2oPbIpTdiTRMjD0y7lU7yzNCfG/0
ntJ1wVl18iq/Frh5cAKK8iVbyVYYb9MATTCdIv1WUB5ivPRRgjUFX3h9YZhf6jC2OfI6hzpVVeNP
PMSbSweI3mnf1nrAki7jpDjWBdNz5L5Xvk8qaZNSfRMApV353zCVI5pM+Gpj7p0+C7NX1OlbevB7
Y6i83JoAhaCfk2K3BN76LyC6pb/ZCgoOyIVwkG+mLsRwU3ESRvuF4RPfGdlN7tMEk3/1aXPIp38d
LUz55CdrBmeT+m1GQKWtu+XSOiLZTjIwjH++JokAuZhSlD/bGitxWQdTBecZtLO8zwzZnzeE/nFm
+tNWib1xm8S+zuxp5hDLJI5xZZCF8DEufrPdTmkbFfd4i3Ba+TSo+LdgQ5FBeOz+2d8hxcOQtZPs
roi6FfPIAeRDOS+AJ5h2bAt1e+OQsGl3Lukv7J6NdAJijDpkOeWcrfxYSHS9o/M2V4hvZBymERIx
XOZ5T2T4tmjqF+ttmIgzCAIUF817pFX842Of4b4YTPbiDZtknrEP2LlCLWIT6kRDZcO9I2nEsyLa
tUmxPoVFFOpHqCnuMHZk+D4FKRM4S/b4g3a0JuqA153dOJHK/thqLH+3PIDtUCEJdwEaQHYOi4qn
P6IylI8mrIFAEwF/VASGn1kXm8EzF/rb17CVTnH228FRZ+g7+6FlYo4yjv3pNE+F1Q/SKkJXUvQE
rzoD4kM2gQf4bIsBvynhP4a1krSEn2pW4MPWc8PeVgnSH2STnA7kBTXFAaJbnTexzeOhn8f+ZV3/
f98Fnn0fA0i4vfIrWEysMzLOK35vklcm8ywYedTiMhmX0J6Lvq0+iRup6RoW8T/SzqvJUWzZwr+I
CLx5FSBXsmXavRBt8cKDxK+/HzU3zqiQrrhn5qWnYyq6ku1y585cuZa1oZEVrpNOTTI3USXNmIG0
AKUaasDQZ6Rum2yJe8/xWWoL708fBEeSXVI549lOoq4SeYENiStJcSt6MF8o4VOaVopE2F+CgJRt
6ac0rXut1fzpOr3mecoByt0IPAVPdTLFGelBOtJ2Ps2hHpQPmdSszuRQnsy+BjR9RqId/VTYe+Sn
RslNYNZ+BXZCpDRbcKDSc+QGSl4xNN+r+41skAalLb30WruryErDKyL1PEgq2IcPSamcw4VZmcHQ
oFUU4kZu6SugdCCQt8vLc3t2xJQXl837VwQ7cYnAYhlZRSuJ30KxQEUumvmVrGSOHPvdb6DzvP08
AKdwZAZGoy6yyvBpIeG+XmQwi/Yu5GDac1DAluDA2dEexc6kxN14Hg8n8HnsswS821vtFSrFYquq
HEMl1wx0TiyPUL+E5LNoWSg3Bjxjny5Zd/Z2GaKzn03xUjqxLDft14tCyZs8+sWKiHup13O+qdPS
KAsfKPjGsrVmlHXEkw1LKNQuUkQq0gVzAsZVgVwAwAVPM4lezVL7nA/PHsfToAnmi/U8XVlq772V
okG/M4Vb7cXIxYtDU3m7L9oymfcAXX1w9Hr9i/Z9sDt0hpB/h6aPx0ZP2ld0ecWLe4hmrKFTmTrp
jAxkTK86zduSK9DfBGkHOGQwhGAmaCvNewrtclomn+O0S7wnM0mEMxjvRHTSSIcowJJM/m7lGiRn
ndb124JH+8+MNgOa1IUueg76UpNpoqMtZgYCuVGoU4ItnkcSFX72mVU9ZaLkyQifWOXpOVd98ign
8VT9OUlt/iMjNcwXlCeTRzoZg8uPVktLwzWt4rxPSW11s/DkKdZvXRQoISnU5he+FFuoN12k+gX6
CD2nZ9xMeRXV+SkFKVAo67NaUkOpTlrgrzK9MnvHogSVu2YjI6tjgrp/kgaKIfeSBe0ex9rGLoUm
UGgS7kBYDMJtyi5Pm0v3RCcADRMd3CPSqgjpDbN4VIMDFKvqh24Y1nlDx4ilH8hfWyp9sbR0GGcL
KqlWSDhydBkGQrTU04YmsFA1gu90DEQggiurq/eBf9arrdKcB1xaK4Xb/nzO8z0873K3FVvvTMGE
VpYwnoNjMNm4XUxLoET378+QHPB3i56LA7gh0N4EFK0BQZBFryN/l7OtQWuDsOLV0sr0BddZ4hZU
oTK4IGihISkRglGbecRSgm0hMRbPy4SHEycrpCpoh6UiyI6eeKa3xstB5KkpwgAiglsPHpq275oD
gHx4zNn4uQmZid+D+KttLVQbZe9XwgkIC53EYcelFtCbUdoSzjp9JgfU05uJ8pg272rLz5aWFtOY
SLGtUeY91Jzq06Wj6DZkgmU2L9evw9O0D+wwkepfXVMoh1SF1jqxrYYsz/aCziAkVCdd9HCZ/qUu
ngDZpOoXCSoJisCaIHRHUlRB+Qm0ZEArtQGKQHUi4C6gYWTKg+QGYVQ5fQqNVv+Z4GhAfyjUKIy+
Van3dDrcj0DajMTpSmDooMEpvM7TPK69VdLprbGApaesFlZHwMKFCIbDssWojHOwzroFoea5jJp1
dkrpRg7aUtmez77oW2SpA0n50Z/UciOfyO5/MQB0SYca6CEEX/2lNp+jvC68jUWTJNmLXBCgSe8x
syhouBW+SGrVZsj58tteEoN8/9IqSor5dL/IwO9oD4/V1JE9vzjWQn2SVw25BRPyJVl+ieTQhwle
lAmui7gD2SMMrZAnihHimpjXj1ZnnxO7DFiV57qUeGVaZQ3JQGqYwTcemOdqAWtmc2hlo6jcsNOb
FphyLfgreop90c7b7EI3F00IkvBkkryHrsuzAu/oxbn8M8oFv1jlZpGbINMtXiG09urfcCk1zEI1
xTp4nHyzjUk2GIpJ8awCElN8yXouwJz+uTSI10EQifU3UyTeJjdAB7ybhZdC2Wnw0gXLLAKJACUa
vFEzjUQe+sBJ5MefoWjp/AGjq4nPWVHl2R4JYBQmSkWtqkNlFcDdepZMXNEn5BOzy4KmFK9qk+uU
qJuKpEfbwfXmpFWgpgfS5ufzWtGB/QitotMJYKiZRxtb06pEimet28I53f9SzVYLgeXW0Y8JDtxb
fmsZBkNQJJooc/3KI27VuE0lE+RTvQU33IQvcpK6KRg8DAJuEme94L/6fTJvMmllLmvbZqUmyJel
e+Skpgy8SEQbBJGQ0ScU+snIzxafgKjdBbZr34VCxAEXsk1X6FXY/nxSXGDgrx3Th6KWrA2M3grN
iiM+VIFhtYnhN9suKS5uWyKAUgLBoh7coS5IHwGgCguvFp+LZi7oxtcTLWsrsQ3kvU+LgjfBRHyj
HiHJFmhS5O4NEQbVMZG51sCjE2RZs6X84baXZZT+tvwvEHRNLPYt0/BgB653JhvWH3M0030nNTK9
Sc3WPJ7r18y+nFfGVhPc2jak1/C0LR3FX6QQMdgZYo77dEqY5c5Kf7A/ohUmARLIsCvQe/qdF3Ve
I2iqubTzXX5p224OtHxJ5SSQ5oE1McHS3ZGTxLQQx5YZ+3jkRogSn1g3yK/kdt/sevgyeOz44gLu
AYuLUsvpKPjDs5O0s5sPkON6dVH+yJ0wz7N4YsvfzgMJOFEclnsQmn4Xgr+iDi5rGjxbOMu2VHf2
fjGnhLaNiufHq33XiIR2A/vb0KXxpqJGq5wTGhi2kpoewfI9Kc1zpL78AyM8VSkDEJnJY+Xx+OQr
ta567RYu20+WLv2ma/1oBsoER/Z4LBwLQhDaAQ2LvKJmjs6rLliVaGo5LErh51J6lo03s5gwMd4h
mJBEwCWQCWvEjNJIck3KWwthcTnag0PNa7eknVRflskSdMXjKRsf9rGh0VYkhNZqk6hsH+XHOn6O
vT+y9aNs9o+t3JmxD8MZHbUQyYI+KaVoX5U/5PCXae37KY2uqRkb8T1rQZxQq2TGEtWumr3C5XVx
AYDr5YTfmBrLaPVz4ewF51CJ9kb45mk7T/2lZhMyD1OLMnzC1YmEhO2sWi3T1XkHzd+xKGL0fKn+
y9MyXvqRukvQKjRZiViBQ9BOJGgyzC+qfvx3Kz8s29VQQvoEVACg0V6h9SQWfkMfSOPlxPYapvz6
Av1rJASWiiTKnJzRSMAH5EIu6tF+YCGbUThbizWNuI9HcndRTIrxGpeiDsrt40h4yIFnRg9lH+R7
Ey7ZCLJRKfxVdvmEoZvrYRiOrOFgFINEiqKMTovRniQxuMTJPqw3ZDfCamM2sDmDH+zzrxeNrB11
Lvgx572894wvMfzeSmraZyozAdhLCxqwx0Mfc6mPP2h0ts51r14Ejw8KetlNoD8LNZlSr++UQk5L
HVoqnx8bvDfX1zMwOmMoYHh6RVJo31oL+fsJZsnUpK45OdPDmo03zrWd0UHrjYKkaeEn+xj+0hTM
Mp12oIOge7MW0OlZtF7G57lB78Pj8b3vyLFhUzG49RQJmPd4xzZmLIn0hSR76yTsaZwEUXeAXI9O
AIj7hJf42fjBS7HdpGt9k0LXRBp8Smbk3hybqjmIGRDsqfpojiMl0JoL2L197gSNGwhIqdDZr52m
hjrcIDdD1SRdpsNAQ9hnNMcXyfQAHdbJvqifSfnOYEtLeKRJX72ZcVTnEGoB5UvsiQkeS3oYMsJN
hDO6SICly/rIJcRAvEoSTJeDDJGHyDu2ghUCfeaofda7Vyl7IjEYkbBpjIUp/zgXyWFYCwAwF+jB
8iVZj7nWphNfdXNHjT5q5AzrMLycoXy7HBoaLy/n1xAiBAtqsYbshZTNH0/BjVMcjBFbKxDrWDLS
GR/9VQ77p5Z6zIDhP5P5mZXl7//egM7vH5ShIGAav5RIWQIx0vLLoaOKpyhQdAtfH1t4D3M+7B3G
cG1iNAahPWsmT/PLgXhoppubQP3FmHdq7HbQdlMWX0EB0hbWxDr9H3Z5iRmGRgBmjc4GOV+4D0/t
5RCfdm3+FTpERxja9qy9YEKD9OPcQDc5Je52cyAZLNNoIBCIzgkh7McFq2hlKajp9wcBMuk6pTWC
MwlyZasGE2fyniWUsSVemyhkoBvy0ZJZeF7Z+YV4UH2o16GU8qIVvOEApSYErKcMjefROp1j1U/E
QwO7wA6eX4F0Jcy5HNxkVV8s03m8Ye7aM2Ty8++PGXN0R19ILvAiPosHuYpnSf1iET/Bjl+kq8d2
bi5EWR9yBKoskx41ZHm0VJoPNgnci0gDvLGvtXhRF69+UUKppFKekQ9tJr48tijf+g5MGsQ2ZCV4
dIwdWkpve6V2F/FgZPCqJqrwo/J08y3tKfWk8H09aaqSrSvKdmu16qVfZPuKpUoW1IErttqlESWt
XqI/eOb5Ufp0rkG5w96mrWESmTV1/q2m44XWbK1ethBTzGpKH7bQCbvU1KIVnJ7BV1rMg4mTdm8i
FbpgIMRix8vaaCcCpsloQJHFg9S9nL5GMX7Q7lunLnf5xFa8c6Z528IRSZ4FdyiNdVgpxwhZlVsc
L1jD41ya57ruhv1aMc92DrvOmR6drofXqb+4j9fudukGN4KkuYmTNAjsPh63rIplVDvO/cHQhTns
B7B/CPM2XQfg1yrl22Nj71qIH33mR2ujKaXNX+Lma/tD+RNgev21/yW9iGtrHs09R13Jq9aHAXFm
fU83/mvzmq/L+eMPeFe7ufkAmec371ZN09/15a5CflWAugcwan/o1v4z5YQntCKFnfasO/0i/7QL
DynSrtaqWkZbEFkTxm+iDZnRq4qJorjGH/LgIa6Mx9AigRA2+oNfQd5Eb9VToGtLNUq/SCm1X3ie
4Yarf2R0StMz5tRK/+WffIFFopV9LSskCT5+wVnWQMPDO3KoKoHDVX4ib7vyzk4XaSsa1b/RJg0W
XzfjWUNc+9j4vZ1GxIPytiYNrKwjv9SEfh9VVP0Pyql6NdeVYVun00va/zHzxb+y9L4Lr+Y5oOpO
44r+vqezmUrPPPX4ddonK6Gjw8k8fXps79azD2kjYnUSnRrX42hdTwqwJyv2xQMjXDe6N4cEGk6I
/NlsJyzddRSkf+n35TLm8h+ZIukc9KqY4pP2hZ7R+PEzql6RhYtodhO8fFYkoltkxpR/ujvCK7Oj
fQO3oJLGJWYFo5qX7SKsS1vQ820Sea+eJ4MpdwO/2vp5CUe0A8tXI3Tr0IrdnOx8OaU+PkTl40PM
bUOG0tAgZ9NHO+ksZ20GP6t4OHVJuLDa8x/UhrrlOYYg4PHK3tuzvIA00ZLQMdLGOymVTxpoVsat
Un+LewialwAn8+5No3v5san3VOZ4VNe2RtmuvjznhZrE4qHTGvq90JSxKT8vVeH0Bqhi18mKYEfq
edMX5ZGi1lPaqy9p0m8i2KxsGKYjt0oBQ2vQ688MC7auk6TQzCXufWiig74++qEEf6FQ9k5GBhFu
CwoznvQrMLWFDLzRLmTP1dsOULZcTTh+6Tbgp1QL64VpiTLZT2s0OKOIQuCnJUGJrMForNS7Jm4+
i1of2WlyQuVJOf2ACnmVFeo3aoPb0AzWSZnJdBArS3DZ/cTdfvd7FG4AkqVoCFujYIzQkwy414iH
mlhi1mlyZIOtVSes3DmuJgGChu6NwnOPXOVHf5s3FnJbsSAdshmMrutukXVutAcPHBVzSO8e76Db
Q/rR2OgxW9LDLyiKLx/Mkv6JXN6kxq5HYQ3ktrh8bOr+wJAM0KkLKaJsjRyCAgmkktPQc6AvpNPn
kWN8C3YQcdEq/3b+RwPTFEuWRYJnSxwNDEB0HzZkpDkZvEdhUwxgTgVoQCvO42HdOhZmkBAWT25R
8RpHfJAKJb1+wVDfVPC1yEW/qNG1WviZ4k9E6XdN6SKFcwvCFF0egs+rO0qQLmne8AA6lNS//9Ay
Ftp+2J1+6qH+8/Ggbn0YgxqeA0D9ZEs0x0sFIbVm+Vg6AcgAsmEn7Ro4RQqHVpZMlAakIYD76MQw
ZsHSbOmmxENk5JrjRI0rBEtkQBM5ZMCg7ow3ZKWWqvFaG99SQARh+In+R6hWlzEdnkowoc5+e7Ap
m+u8QnDXJiXC0V45BXQQFh0SIeYFKDshTkq1PdX/wUbhFWeohDIS2M2RFcjNJErTnXwgqBdBxqjg
CeWTLT8/Xrp7J/razOi2V0ta8VFulg9ZghNcC+ERPlewYI+tSLdxKXM2hDCMiH0/rvHmVZ8LHmR0
h0j5fQEbKcSvNVSqp3QZJ78BLM3UFHF1MN7Hx4bvnYFru6NZvOTk3xXjIh98Crhqqj4Z3VLK6/lj
K5J8Z09emxnNoqLnStenknw4ZXAamJ7iZKiQuVVJ9n9AhaLlUbcrXkHlDhrvcA31ZLqNjTjcXCAn
mPiawdjogKBYb6kqdw/Xgj46jWp9ouG/843DBeQOuQZevvDrzPzSUFzIhxv38eCH8zYyZxm8zS2u
H1Z2bM6jjKLHKvR/bfRNgU+cXJntn49yzo6t6ezxm6egqCbO4K1RS6TVXlNNnfQezww+6sq30UrT
0sYWG4ewkJbCada/JMqhu0ibOHo29bWlT9i7s8JwVagWoaDCQxbV1o8GFS86g6nsrIMsNW4B90cV
Hot4BYU7ZHTlrGiBnTRvqiLZBj2/OI+JWb7zrgWkbNKSOXg+4tJhC16N2KKFxozUS3BMm++atadl
daZGCwlIXHy2G+A9Z/gXmXL0DYT0CH6xv2wNuqaggiqgDWv0FEnKX5ZWOI+X/97MGCavEktBR5Q3
72jvZ3ROA+WRvENMyw1QKrEiflwDTG8BxgcIq5IYotn4iz4Pp9Sab9Aqw0UAHbg0vLSJp8Za7W2v
1CBvff/YNfKnvFzlsV03cxKM8N9vjebsWlCzlgL0U1a/yNKtFh4kYemH1cSRu3MpAeAgiOdxRsjC
I/zj6tB9Q5OUFPtHeiYdRfsk9mRVypfspwx2YwuAV8x8G5Ydp8u/Gv7E9XubRfpofHTR5yetbmHN
8I/xyZwXFwjOoVuw1G/Qvds5qD/JmxL9HXb7xzPPZEOzr3A/iXCNj05DiIwJ7WSKf4S8icbDEFQb
RJLWErqUqTrNnZM+BBccO5CFqjGu06Dc1V+Mi+Ef9S20kmq4Op13RmfNEj12s+KrYE4ctCl7o6Gp
ESoqiLT5x7wZilHwypw2DRJ9dPM7kIg+Pjy3aU0F4AlYI5I1vLeJcj/uG7B8sg4DSnTsLzt/mair
i79Voz8tCxhHr41KlR1G/Hx+0f1d0pFCtqXzz8iBlUmwZWFhCU8VdMgeDKpFLthFt6BTMIDLPInC
qYfGzZp//FRl9J5BTBFm/riJjtmn4CsLbh6K38Xb2W1WyRo02psHVH1iem4irZHJkZfvkI1Ft7CL
jlX3VUHRu/n9ePpvbsrR7x/5VGjljEr3+P1qC92IWdg0Chfh97b5+t/bMWWdLK/O/aiMQ1azLevT
pb9Ex7r7rJbVzsxxSal+OYZ+J0ys000szphMlfNC4Mi9LI6W6VRoXS3EHmMy0tNCPGcJ5KMFb+A+
z5bVpWlX9H1ORFm3bzUFOBDRBu4Ab0yK/uM2Fi88TKGO67eNjYqJ2y3YnSt6H8JJ2NrN8cQSyVVl
eFCToBmHxalGo2LY+uKWjLVzXgm70Dbn4jKcuNVud8ZHM6NL7WIZQRoJiF0367MTLwGvylPv29vN
PZiwKGqAqhjip49zZoVGKgpqKG7rFdlph+alWeX89A/2GrKpza//dgd+MDauDJGvRDGvZ9riZeBY
tryRVo8N3G67jwZGRzUZ4qOL+L4unQvpzAb4wMSayLce6KON0XEtRAtypC4Qt8YLfSEpTS303zyf
N0zfZ28f2h4j65zwQNJ71/20jt6sW9GDMjc2zcQhu7lx33fhf9bOVD6uXY3ob5F2kbitXIu6gmVb
69AxJsZ7+2gaWRl20FXI19FdU0Exyg5xOhe+urnpqD9n8oxc1sR47p+qv8czuvSgPEubNmI89J89
RY5gG0d5KThTZu76ias9b46OFeTFdBufWMHKBc3jkBDET5y+t4up7ShNrdDII8GLAYtwiyXvaC0b
dzjE9Jcc47f8ydrJK8Uu5vJnVL8sR5m4tKZOwigaQ78eBjUZy7Id2PmT4vrT8zg1upHv6Is2Lujn
Erf93Jqn56Xyg/DbPj2pM8mGqNTWd9YBqlarcfzJ8d3flmQ0CcgAsxK1fNyWxSlSQy1Ihm3ZuN46
ceRV4YAjmaP6NOFVbh8XwxG4sjVyK7LsIUGIVMN2WMSLGy+NpeeclsFScTMncR/7sLv+5crYyL+c
NFPph8ap7ep5OXVDDv/2Q8Q8GsjIY5QkrQoFKMC2ZSeGbsq+75yza/Mud8LPj8dx/5jpugF6hCQA
lbCPKwQfTioIp0IEQx4vYWxx86f4kG89O5rwG5OWRi5KFeCiDxQsDQesmnkO/F/r09qzp07VpKWR
i5KgORaLYUyd266qWegSDzrqplxkEwDXu77wavJGPipHlSbxL/ngo86Oag/XpbGu//3UjT3Uqblk
psaA4EVcnVeRU8+kPzaEXs//cjeMHBJ8IJYUKQyonMPjMKtm1i62JRtdqYndMDVzI6/UIHd/8mJG
1HArJjSNEAPa9VGcGNBd5/f3Ao0LK14uNIpuMZ6zM1y+8ooivj3lee54cVCBBOwSTo5a9mh1gOpT
HqXBGSOBHWHkskn/wTH9YGO0MH2kIj1mvm9peIacWT2bZSthNXXr3pmvD2ZGy5JbSF/RaDIsC5q9
tsjlhxrFxNrflt8A2l1NmD66FXw4EMI+RLu7mNG+b9cbFEadCF8dQjxOM0lim1MmlVuf+sHk6HJA
nkuFboqBKXv9OPhVwT7BIT9rHNFZ/5nyC/fuPcrBFq8bch6gxkbzKMENGGWtMdx751X+NX86c4qM
76GDXt/E0G6zfcNs/m1rjLbuUB018vrdVrpr4Wx+7vBGFekIVMQ28ou3l+zslzxL1uKT9zzpbAe3
PbqtPpgfzSzifCW9ke/mB7eeOMBH309zMUeVwQ545004qeE33lgE7AhSk/kFGszPr2JdWdKlBIo+
Jjec0V/+lLvq7Gwj9m7Dbjzh4e/uVV6r4EJJIGqqNrro64r0e13F0jZNabIOKOvrR40n2Je+O2r+
ukqPMggl5RVx3FlHy7ch6FPjvfPAHB7M//mEYW9fjVcKijCGZVbiOpPtxLF2px80WHdfvSV1Vdvc
CRvPzn6I4oTd9xbC8Txf2x1d2P1ZE6DEwG7lCns4xUsndEy733Q77tWN/Cm0U8izka1zvH39HU4q
p5oq4N25JiicWTrvXkqhN9kQuF+Ye7CevK01VH2d4DV8Dp8HL4vW0jzdoNqG5ljwfNqVs9iZclR3
j9aV+fH1IVQJCTdER7fBRtvXzrbcqOt6Ey7nc2m3QJb3O3puf3q23mkxscfvnSrN0lVaPGlu4L+j
Nde6TBYvFWt+bFxtWW0D7nxvObgReSY/Tb8T3nNyN6t9ZXHkskS9vfhKWEtbuPVQKHY723jpFkNI
c1pW9sXlYUnCBtaqp/OqWwwPWW/Z2xZU7j/RVExmxXz6fSTfCYWBuvxnGrTRTREJIc3FPdNgLbW9
eaS6f2zW/Rz9F4ItBOpPP6qfiNAvchtFCx70BQ+LiZW4E+l/+ISRf+u8MIIbjU84O4mDKoGTbb2D
vOrtaHnaIkltC69TAcW9p8wHmyOnw3Ot0gWUsVmGPJ/FS+X9oU3PvANcpXuxlhNjHKbxwdqPkQZG
qWidYpbS9pvyFBCXn9lkuW05k4am1nPkUmpU4tNEZGAKxynbVbZgwwlrQ47SOahorybGNXGKtNFD
oISMxeuHcXXu8K73CDLSdcvw0oOHv/D/0SP0w8qNXgS8s4wyjYaV47AMz9DzprKN59Py4oBNn4qi
JzfKKPQclGFUwWNzBpvWSXdIGb2vXufARbTOpy6EqekcOaVzPfDFG7iIhouoXdGmhg6bUztwVbny
ylt6OAHhqBFi57bB5kEdnFzX5KrevRSunMLIU5k+NAalzqqixfueF4Jlym73g7NSHUiv7eow+AHL
ESaTecpw1z44KePQVUezENUn1tc8eutihyt00djc+Z9rB5g0s74nzbcH8ra0UJSdtevkk146vY1K
fTsz1o2T7JId0q3/MAd4vff0kadCIN20tJbNkLmfKrcix3lYaEdxNnUt3o1uQQ1bkk6/B2H1aJPT
ZR9HTdxJW33b/zTePQY6xS7qIMvJRO69YO/a1miHl0LT6RXsJ+9pQOnlPO8W7QodXfz/aekf6pmx
SHbDtRhxoKGMmT12IcOWvl3vv4c62vJwhzdoHGC+WcODaZM45tKLpgCtU4Mc7ehIV7wQknf8lE3k
bp/24XFwiwgY7P/RS+hqQsdXKr5egmkeW1Tdyau2r57TDrcnyyfP1H/22ANmScsCEFnAZaNdmSgJ
CaaL9NdpjTbmFtp4/AWLt2o5D+Y8cB8v2d2ojZBRh49BhdNSH61Z2hl+ekLScYts4p+zI39S6tVr
4UiLYiNcXOiWlvk2mwfbjIemsNCmYtZ7i4l3ghrCkCHmG09wc4EGKUVJbWtxMkx2KLhXG64shyh9
6nVy7+K+tjWa3KIxxaSGe2p7WfBi31r2+bmendb/j3fQcM7GB+Ha0igkgRTwXKkRozL2kMV/b1+N
ZcSFam7qP+X3066YqxQBPPvy/Hgxb2EbQ1Pe1WyOHj/4GUhzW0aILOgx27XEpNqT55R/jLVvK7/F
WQ3TyITNuysIjm5ARSHoOXbynudJcak1MvecMGv32dp3WcUFfdLi0z9xMNaVrdEKSlDIhEVfs1uW
QzE0/F2tALRPBLH3bsxrI6PFazWtlGIICd/P/OA6CesXGgHe44mbMjNaK62sukELZpi3mNx7u4YN
fgaKe+KA371/roczxClXD+LykssUrFuZwm67r47Kk+9mZKrahfo5nOiXnxrSKIKs5U42euS732vI
iGpXDkrJ7PapFZoc0+hODbnjTMrxMnfqEO/77uCWz7Y3k7bF58fLdC8/To/V3/t7dKfGqGRmks+g
Sodmm13oBpQXgiXB27/cECNPnJ16mJaGzQ1d/2bISQ1+n0FNucFhFW6c09WARvdnlkmVPmhJcksP
d1q8VL9fdsMjFTJFB2Z9p88W1q9/N4vG6G2qtJ5UVwFGh5KrSGImtfs1DH62N+GP3tvARsODqkVU
SFWbyAKMMdNGCgNyol5kyoTdLl4CZtgozs8aFEDn0Bv+/Y2D5hYvL75zPE5N7Z0A6IPt0RJWEGum
NEbI26cv+UF246d+Bie33doY1mzYa910niym5nbwFI9GPFrQ2iiUXD4z4n5D2Re+XJL3COBs0sN5
pxNkKq8Ti3knx3Y9zHGmp4LYTtYShmnMtpLjP+Xz/erg5rvq8Lb8NTGnd3zKB1sjlx/14J/ViME1
LmqxPNjiTTRrltrE4bsXB32wM/L61vkcwsfLmL5AHv5VtAVgAf1q9Rug7+zrV3kO2yayfmzXKaia
emf1pHeQj26A9B/DPKswrmXrXDCZarNLi/ItTuLFxILduaNlCfSSSrcC3W7q8A1Xd0AI7kdSLtVw
5P8qu8Tb/KneDVX6SXDF/fH8bWt0CcDwrUCzPNiy31OwwQzq6yGyG1JP1GQdS5h8ZN3bkGBVB6C0
Bd5PHI2vCS9l00ilvI30ihZIVxC/Gukf3ZgknbhnSBaBxoKaVAZatY8T2aRNnEqRKm/VRctLniom
ybXVM+hYV56Ta3RErvCJxbvnVK5tjganxSoKMAk2pb13TJ+bT6eV6CrOK4JJdumePiW79LXeKW63
fGz43kJe2x0tJE+RTEBpSN7CMopgw7zSfj82cC9cpS/o79kcXeMoxviGGmNBgItx4EM2HC9/Ej2k
WTL31O6qdlHmP5qTsMq1z2bhlIj/TuHP7/mX628YXe8QaEqnmg6DrWh76/jpR+z6rrgd7ifIO3Gj
nUMZA8FN0CZTJ/8elubD+EfXRSs3yMm1irxFKtaNd+1K2Ui0NLezdpbM4BC+OPpccUsbd/c6MfVT
m2p0Z6hSLtNEMNxUP7Y/IKadvT4vFgcKA+fFSzebqkLdq45cj/Td+145oDRjI6Etw9PL1he986OY
7b8lzgpOFC5HnZu5HN7TT93s17+d5PdPuzId1DBTSxcmGTEn6rTCrF/tXxeHIQvyHf0kkrfHqbTB
xJ56T9RfmVRL2ThTPh3cbYfJaA6xKNn2qRfELaETPKSwbQwcALQaKWOmQ6MUQnSitGH/oCQRbdr5
fr4PZ79/l27pItX03bf/TOyb4RocxxrXJkfXpFLDgx76zCa1WuAV2bogzVOvy2d9mduTFa27Luhq
gCN3iyBa3QQFAwwCMtLz7av/fjTkL+JPbS04ufN4dFPmhp9frZusCkaYhpjT4mzWizs1iyYsvN/m
j+Zv5FStNkJ1wvvf3ajaqhu6mc16DScgWZb2H3SIJmzePep0sVrIrak0F4w8nECKBd4AXd6evvjo
ErZO/hnYbaG4iAc/nr+RJVqjAEhrmjyU8enC1Eb+TJYhhbVO8ultDin+m4RH3aMct3xsZByp/WVl
YJmhpE3j2zih2olJLsW5enr7BOwm2gfU0GEoQxDBXsOrOUPAY9ktX+xuJp2m3hajOOrG9GgqLcHw
/cRQTm9Pzrz5HTg9cKnTvJ+Z7eoEy7Rt/0m22Y8ud/15XNkT6zgmwLixPppevem6+FQz8PJn5eYh
rbTprHm1lU+gMqzGLefHbnYcCjXLKcvqx1P/l2VQbxS4aQBX9NGpDxUhQCA6TN8S5SdqVWe45/Ui
mEV9CE7YND9VAWySCeTGKwity0EdfIqK772p9urgvH8CPg5mIV2mxDtOMxlq0kEmXqZvZ/S8zEWF
TDWkBa7sXuBIty+/03h+QUMmXvTqylrE23JfFlSa1bmOvPtG+t2nrrys6qcoXJ60w+MtOYoK//o2
OjBNU4NvxlJH26KL/BbxRDF9syQ0woXMlOkWOmE6ym2kBqdqOoOPuJkKWtOJ4+nLF8eUPZdSUgvd
0tK39HxBjiE5zdQS5RxTWjwe1jt56tgQLoMjjS3aS0fxmXKJM7XV69ObTonqBwp3mXCgdQcuHfET
PGvFTPxd5XDid8gtreNVGcyFct5zH/w8nxe09RiRk3hun0Ksv/ZDFKPW8Wd5oz7T4osUvUfh9I+f
un3sBN3x8aeP+8bel+T600dLgtpKzNXRnN5M3enOKR08qGbOEpjjCaeehGh1KmbZsttPJZnfiWBu
5swY2nEVGjZuWGrCGFUo38AHerptoBEwe40Bb7bOARI8G96ty6JGtH5W/AoX1duguIMGZk1y4Ce0
2NUmVFeNNrGMY1zAX3Nx9UmjOwfEXxC0Zz6pnjsXV3Uvv+cr/bA4cZf+zP+oS27udE5704KOs+fH
66Dc8xx0tP1nOkZbKJBqIyik/vQWrfRj/P2L+mcfPhtP+irdhHb55EeL2v1DotBepy/hXFvt6HHd
gxHh/89lZypBOU4cvk8F/suil5423huCLVHILvWlSLM3FSLMYoXcF4T9yEOmX9pWEj/VIXKdjgJF
Oi99OTy9NH0qfoJnPv2SKVbiT9wn9/wGSSpNodedN8g4TrwE/AwFhuytqYN+LlbZCUn69GdVi9pL
W4pTzeLDnh9tTfiYYfFRFdKZtNnz86vwxjobCJ5XRvZGR7m6MkNJnudiITmGgHaTUqDxmJSJOrH7
xo+cYcphXee1DOJThYZ9lMCRL1Is5U2dvcmJo2uzMnI5kmW2VJ5LQDoL6fKsOsW21J8UaWmA3ygp
jkwF5ONI+a+PoL6lQuNqKPAYfRy6cgkuspY32Zuw1KWtjDqxOis2BWSMlxmzDrBxVanu6X9I+64d
yZFlyS8iQC1egyp1VgqWeiFKUmvNr19jnd2dJJM3iTl30IMGpnraGREe7h4uzEChVBmAA02/pPXj
izCneTCimEYCbiQqilOwLt51WMkVssT6xBMzU6P35FpiVsL7XJAzo1OQMwDJ8iD6vXMOacxyPe1i
pTb6RLDQor9mLjjpoU1ZAC5ckGaAnI4RAPRKkSp31L7XhecAoDOZ8G9HG/+2HZ1oDMAcBtiju0WD
qjN0+BhnnxtlsrE2F0rb8DuXIEj5fl7IFM7ZfEwIA6SG5mgRaH2DLbrR77x2vdYRusQKCAIThADb
HKQnsSocQCFbESk2UooshUaTouJ/lghzAthvQJBjXHosFPwLFFOBCdRq6LTRqKyTCFsx/CoFXyCh
krgjUg0asNCVr43i2GZf00slOHbmYuNy4bAResj0HbJ+zWS+jZuPb7Bt+qX1HOo7bjmF02JQLwIn
IU+ANY8AqrmCZxIlXSWRC+lgB4ICnlK7DgItwGguqPHa0AHReVdV/g6DbUWg0V3AvsQpx7+AKhXz
8LRbNJiPlzwGPkNKmJ3ThLRCFLZxn+2UFZ7zuKjRayhRvMXVcbo0RDznyzDnCX5MYDFiTHra6heC
CDW3lYEuFn2Nog4+N6kGKFJAwHCjUtkn+4bPoTYsR5KnJgPJEaOKn81rZoi2KjMqwNKISJcL755p
3+ugBABLwPdgQB1h4BQgngXxZV65jGMNHDwS+v4CFk2PomS24BDbOJhIaUDGFrZ6zx0e3/e/19vY
qGNeUwA2PZo+Aev8Z/lulD6rHF4OwC9taa/vnR6v0TFQrinynpB3bAQ5FhgFy9QEZUx5DX9PiHrR
fk8ndYMhPm23gxlE6Swkb6q6OuGfVUcul1i9pCpI1dGZtNls1MvSe+LeRuHCcOiJQY8qvn3q94AK
GWWcYttXJnsDdxwpynXgPrntguu5vxZjMZPsgWsnglwBYPqKNJvuhIcCECIAEMLE7pYDlfvjg5gO
UUIHxtIm1sdJMjieANKcRuvUdC0RNN78prv9fm+AhWL989UppN20Ktn1v8HTUifFzM0Yy58YIqYu
8wZ4VfZVE030eu+Nz0IF8RBZ809PL7SREhEBFdiOVGD+L8Qx9w+SsehJkCezgSwFg2jQFvLpLxMc
A5CpPt7f+0ByLGM47Bs9B6WNE8Gs2Fc3tLIqI165cJOmqZn/HKDADXA6SJUAXWUsgQKrWdNzCXWN
VvbTj9lu6s0BgJbfqGZvBa1b0Jf7XAnWIyAyhriBk2GyZ3QmOjWXV9QV0FmkLdcD9VoHEtHssxRf
GmGhMj97QrBNg5uSQIPBjtdmsznfU10NaQKmDgozkp45tIM/PqKZGEehAfEFI4jLTSOsHUvpetT/
5Ziiroke6JEp72Sy+XXQ9buU1J0zINgXHn3ugLDAQ2ssSETznlS0NnVtncho041fcKQo9ln570Nm
rOhG0GTfuIJPQA0LQUrc4O2GFgqeBo+sRDz6Kwz7pQ2cs1i34iYWqygqvrBzhbpuwSGJyRT2hG5R
gvf1F6Pqsa5uxO3CQ3nuWiEkBfAO4iUAjE12MucyLux5LDBUal0EWZ6Ad/tjtZjRPQSAzJAbRIUT
uN7jw0rDogSLbuRYoZi/5F6+A2ttRVwv0h/LmblRqKOCPAXLwZPjr/33xkLIkt/4dV84VlwkGwDn
HG0heFVi75PLOpJFtcGw9MK1mslKKSOZkwNr+dZ1OTlxrL1xBNY+wAbwW4sM/JqYawJnq25W9iHE
m/ayEO3+TSpNHP9I9MRcMbkgFmUD0a+vtPos6s+NCr7HlUA0w1grOj7hE+lyhyDfkIP/bctrIga4
1NJElrBYbVNN+13IzM5o7+iLBkW4OQCJ4hRfKDPH8jxlJfbgGhfoXdYyWpSXalGwC5s/Kw5GZnhV
gVRKnOiVz6SyzUaOYwUgVWZ1rxKAybUKym2aRAsXc865or7M8BxGlZH+/HP+N0tj66AoW152rGqT
yWrhYEM5EssE46XH8inWBFstbFJiZJs4mAW1CW9fAV/70WQ5Sd7sYuF7pq3sg68afc/Ee4CtF/Da
FOtYmBRnXvc+WiMM0Ob9+ugaUu0FzzgpZ90Jm7heMOwKQQ1ae6vozexc72hm+yEgkSTsu38LPPUf
WQAbxQwXagjIOo51iGpLOsqC0LW2Edn3hGH07vt7+xwiN/XdrLgleMq5qA2FhH/kTXLqvu0KNY0+
davx13W5BeRhsHVrQwLjMk08e4X8gNcDyz7UQpfTOH5be0eGfo2UNVtu0clEk5TaSLEOhmytjXeB
LS3EPX8PyOk9v/3CSdamc8PepmvftTAzDY5DA0UPIMUShJffzkY9MO/sMOFc6j/X49E47yh0eKuX
k/a6364u/Kd39LRYXdn6t6Q1pCGrpf64+avxzw5OO3hjTkp73g1cixW2PkvKlwIEsJgjF1Vf2gCb
Otl0ADlm8zWrhadO3GfXgiHtR3mmYrWTTqm7kIyfSTjhbtx80MQuIDfieU2BIxVAd2C/MRSjC8qK
s1OtKRVLSIwEqLEcck90DszuTZFq4NdVfnJ5D6Z6EtpLVbGZ1yE+CDAFIAxBVgJw+2OdBohPmwHI
0rVoVd7wemH2L+yTp9KvjRZpto1BTHrhxs65wluJE7fUxawSlW7iWlK+EjO1KzA1HnfvSM27SznM
+e1GIYIDocUAVji5QRUyvLXQYbsz3uAAvxBp/CU/uJh3VPTmEJJYk9xjQaMYYPagjSYh5uCujz3/
vDkUxIEHDuR3CAnHO1wNzOPgAMWRl2Yv5uj/4Ta+89E4asYivxv760gOTNaWwBZfqMJSSXIu8EWV
GkCGgGzj4IomVkuoRVBUx5DfmQLJfkFQ7xMwRzOqGhgLfn/aNPNnIbHZyPWAbADggBP1rnsQ42Zx
51qYtTWc4hmM4ZHtajV9Yr2tLw5816oHPk/2LUuJQ2m0pArS88KGz8V0tx8xUek+VQagut61KulS
yaoirxhMK7RETrTuFLinris0JvEA7GZ0axZPfDFnF3zgX+PG1DCivxOUFTDfgHObfEOQ9kzYl/gG
lEKNKNSYkrxhuPQQHyzLioxAw9gC+YXJO/03ix8yycBPBp3ndIa8LQS5dGgRFk+NdAkQUxQGXcxa
1z8E9Tv5FBZSx7M+CkHO/5c3OXGvkPisFSCv2qCZNb/GT4Fe7qRVshc19yNfcYd+Q5kHsD6ANWvj
kuoTs2Tq0pEP2zndbjQQAJ0G71UB4LjjO5Y7ecVGYeGBw/UC3mvvJOU6yN1YZyMphyjYOd/Uhlti
0pqNcm+lTryf5wrADawh1eVU4/V9735VZqEWxBj84Cte5vG6UyV09oie/iQSkXQeimkH6wBeL5IT
69K9bKsFzZuzrjLm28EHAcW7wxZUQGysRJLtWl5quuU1r7Yx+yZhGLRNyNKuD5Z6uuuDUUFuT2JA
PDGJqUE9mfYhRyO91+gecTbd3iMyGGoPLJHAE/ff+E4YloEvFvMcQIIdH7KSowGVCyjPSipHF/gv
RyIcq6ctsE0UoxKf6ET1MOCe/JbAKNxFvgYCb1Xk1Sg3Q2Xp8T0Im6wduwtmPF5G/fAOyA1lsCzz
HNa3lNIUwxVDnxrb9IWFAGvmGYGhcWRiIGAAGp1oWMv5HAe+bN+qyw3FqSWnBXrnPsn992OzMfw9
k9WgXUXioTSIBBDfjreW5StZLgUqtIIq1dBtDJRZwldrb59zK491CLqcFx7eM/vHoajIY5QMABB4
mo0lekwtukGrhLBTx3LTGYvjRjPKORIwscB54Xd2XEFAcui3scb+pFv0fiDeQ1+xcm0+KePxFs4v
CJluRFJoBZmCemYxQoCShzy+I3XxIkiHuN/48cdjKTPlFCSmRU6EbQeOwh1LFxNFOVtkfmRhMDTJ
SalJxL+Wu3oHMNYd3tQ9Odck1Z9ioMrEsV4+M0iTX1aPv2J4vk/V5fYjJhffRYOTU1f4CDDG6zym
qRLn87GEmd1EjRDdgzRiUw4WZqweDVtJTFNkaNRq4bj7tQdE1CY7OQtaOLMQOA0esQpgWEHYMnzG
zdM5j+0w7RIsJK+jZ4kuZYPJ81R/vJa5CGwkZbIYIDHxLg/OcytUjnW94Xa2F6pg5wmZfZe8cr1Z
tGBgXIrF7ot/qPzcrG3iE6scVMp96kaI7APpIvS/RX/ys0PsXJkC76G13yzEAjNGBBEuDyMCiEs0
l0wyrHniKXUcBJHVCKQqA+IH5659y0ujZdE46J6W3uN3OgKDCEEAJUbSGC+XyeHVEgteQTGJLa/z
gZAbpigbm6BJ8tQwYBcU5c4QT2RNjpCX86hl/CC2mELSfBDzubQRoQXcA8lRRX89Vpg7rYQwBNFD
WhIwVFjcWCuTWOoKyUN/ELiSFKf+rPPi+7GE+2ffIGJofMCcAHL901JlOuDuMEyNPkU0VrioCdWv
rwyg4gTDeWK3W2pJGe9icsw94HqhxQJ0dGCTnZwVl4KoBSQOKcrfMFgY+6YASeaQHxFT3z3gPhAM
P17h/dN/InFyYqjDi21Acam1TdvtJ/ghzBrdwD++UROQnamninyv1OBLS5Zu+8zpDUk/ODWgCtLo
CJycnmd7ge94mYXXjfaubAElZBvEYbWP0lR8bbGJ/O7aYaFopgBCPBypgMfGWJ7jJaJst01m8WaC
YrfuGuDi6AOS/rQLSc272HIiaXC5N9bSjxSkGSVIqrzvUNQuFU0uXbdw05aWM2zvjRDBp9i4HoRE
hO/UmF+JCrFkW1t4KC2JmbowkQrY3GYyK9OHxmMfiWhFD1zCvAlXzzMeK+N998ewc8CKR5FBhsH6
8+o3i0KcKID8Vsyg/uK7/G5E70pxqNbAQL00JKyXVPAu9oE4HvV+GkPPPBgMJosTS7coU/RdWuh7
lcjW+8gSo+C1FzEmGC0Uo8UZp/tEyyBxoG1mWQSSMCzjU6NtPi2Aa51bqK51pMdrD5w9INQ5Ssha
YciAv2LEMNEkW63DS0mdw59+KaK8T7RMvmGiObUHJrYCDGIWpimqAThcSyNSuiowOjabVljQ02EP
RzHQRNpkj1NJqu1MaXMrN4Dhvl2CJZ2z0KMdnVhMunBlLhGL3Mq8Ne410faGnBG6eGsDbcU9SddF
DsMh5H60oonFxHBcwCZOlVuxshdEs36lWGiPH50ye6MUaJslS6nARbWZxCi+lApByUFtuGTPUFof
of30hdfTyPC/UgzdYGQfIPwRi25pNAYShgpU7g2tMsLilbmLlnCcw4TewKCITKgw8bllE6ADkYoK
i3HOEQCi5JhIzKa31RKwic2p15dq7Pcd8/CCYGv+40/C3f/Lpd3YBMTwXeUFdmG1+WuAdjgrfBGQ
koyGNnX/IBNpH29BmtZvZINDouixRZqJZ0ASBXsE+jke+PSTu0LTNeeHilJYafXqV2qtifUlSonM
L8iZcRmgQhtaCSRENBjymNgFt4pkJolKy/fPPbeSLCffQ5Ea4rYLaB3ccCEm6gtaGAZ1GQXVGXCe
jkUhJ5KBHZArLVqvkIP5RJ+RZDgbz7ru/RwT1h8bFtkXoMsAbMx0jrGq6udL/rPFTC2m55YGFOfi
D3wOclFgggNkyrSHos86RbAbsbTCSnXB/mlEmR7vvK3U/uJkVwCsNHtlG5RroV+xLmmQb6c0/iD/
hq95sOAQ7tOR0LXbj5lcbaf3/LrJ5RJOtf7GICFg/9DmSgAkjTAMFQ9CAvSlubpEGiDSbZdSN4M2
TY9GYKEDCDTBgkNPjoYpUrGm0q6ychGsT7bC9WqUgtD6sU6zM25PRKcjXsVDpyECvLEG5E3E2RXQ
1qy8zwkYgtjnMF8PRI6kiHQfsJ0rF9BNEnF6nW/MDM3UBfjffVJ/yM2LK299fltVauK+Pf6uv6z3
ePkMGpox7z88MfH7xFXgMe9XUsS2Vs4Q8WyDD9qsc537AszRCmx9vWO6POlStcl2Pas1ic5wx9An
Eb2SYq0JtmgGr8yO0dLi29ZAJ80r4OXU7f47YHv18bfO7OH4Wyd7GIVBEjAO3VoF2UMrkWB4R9Vg
6BwY4AI8/Rpv04OgXkIVkcT3gvD7oGwsfKKmyDJ6cpL1LZ6s76G673TkLANQPnwOydPrXiHvLx55
+xBMRrXUw8vHgvz7TuyBdm1gZsDjaHh+TZJSlMK3sZwJLcI0sAwEer+K0H4Y5FoMQgFHE0iDGXtb
XRB7b7jGUie3I+KUUuYFpbXK9tAJiM/CAkyaq4hZ6kzi7u/hWNIkSmPBRMl7BdZnRMQ4au+d2hqV
3mNUrET7ha7ukKX+BCQjiUyMb2NiPCcqvVVhrclSnvp+FmWy18O33rg/JY5aMWPs1oqe4x33wgNG
vF+dQ4hyYY8ytYTCOd+KT7QTygZAxVjwTFPsFCCojTdjcit7Bm1HTIUPcLJvptzGLin5XVDxhI3f
Aj8dGj8BCU4WVPzeRkEqg7zMQPwNWOFJkoTyHMCBMhSWTZgvw708va+pr3LtGyJJPz44Cd2w9tE+
cCQ0aYcMqJQLH3DvkfEBIEpFOhJuHxZpvO+C4ylsLzudBfFdSPaYyb0GG4ecf/hv87wOLyZmBTF5
/Mkfvle/gOJdKsrfT24NG4/WJLANY7YErVfjL6Co0OftKOqs5+3rce9tP8G/cziiVOWRc7o1TfOg
Xzqy2XwU64O1CXWXoOn3tHp+vBHD8U6N8u1XTI6fCUs2sdkQ+wAExPxFKgIChLiF4567cDhOnPiA
bYG+8PFS0XqQSnmRdpbX63Yh6SGj6I+XMXectxImVzov7ER086yzigiQc0JIOA4XNzAdRtKEAM/N
bpEl+T52HMr3/yxqcn5M57fAWE46K9We93sUCxKy7U6vr/t3Vz1es/0VLl6LGfXcknVP1vbaIVdu
u45UkxBdtxKGWC4gLdG++rS6+GSjxwcMx1q/sfqtPd6cOcvKDexsGMnEeOg0Q8hTQ4E2wmVrooGM
9+T37ymmmiN54Zhn5aDFGm8HtMuCH218zL7d93403KkUufAh9SkjuKJFNFCUv49XNKe1Q2EdIzRo
9ALh41hSanNp3SlBZ+EPNUQQMDAosg2pkQH9Xwm6g9FpsHfhcEmV6M1mtyVtcczrYxGzu/bPWu64
m5usAFWt34GGGsjPzi7Cw4AJXpx0qVa3sGnTBuO6EhwF3rSzKr7FAyvGPYxBR5oF7vrxiuau+83p
KJPLKJRJR3USBNkN3lQK6vxJ+V+cC/gvEeLCdA4TRWMFqGSWT+gw76w6qDQmRPOocxD8hXTtFEL6
zzfeSpk4iUYCB20WQwpSRbtoeJy87o+0fjSe0lVNzu32fAZuVK2/ffAs+aCJhvmMx1v5Vy+b2ufb
T5iYTvRO1DafQwFT7XWbEEmBmdkbxvEMV2X2hyfuFJPdBwhhLiv0UYTqgumYO8q/wRkOc4Hob5hc
6Y7F5OCf/lctmsSTmMjB++MVzmnlrYTBst8EQEXqi47fYoFFgJ4FVxOd55RZ6tD7H04S0yz/dx1T
gyFErFSEkOL5q4g875OhO+G4PgvIiFvn5umLJw1ijxogDwBYUYe9xAzGgn1cWOpfKHazVKnxQewq
4yPKwT4qP4IVOsa/300U8fD2wwAl4CQm94Kp26ySnA73AtPbRSwYdiavM2WpX3zmJY1iIXp6gFaF
tAYGhcanFgY+z1Vs3aPfBbjX0Ml2jeFzbR3siQ76M0fNN9JHqq6WhstmspsjwdPqGsjcYhGUn73F
kdw1xQ8v2Bbv9FNWExuDcvxKeUo+H2/pXGiBIBGMu3CfqOlNFJRmcr/kkqK3IjQxdbHOoynAr854
J78H/kL2Zti26W2HHMzyYwSVxiN5vK1xB5afomF7S+5iUoWXikm1lCP0K+WfFC7dRNnSzM7sY+9W
5OQk/TJOkqjgejz2th0wvtEupDqrd4BXGY5FokqN0few1DM0++pA1g1YtqBQxVj1cFVurkLDxoEv
13Jv9YGhhEbW0qQNEi3iXjyKNPSuqnRMq64fn+RM/YFByPCP1MEV30h1KqWNlczurRokDyKJax1N
xBKv1tUvoyrRExhyAQEQvdrs6rHk2XO9ETwxo3lYZzSbQjCrPHkbBtwlwRudvLmcmW+iJQS0ucD0
dpUTJUokW5CUeBDmnBpQwgs/aWKG7Wmpt2SKHf7nHofOPhpWQEIMOfHzAQZrnYgTemu/L9StgSzS
qr5mFqWbmGJUPYPWLEb96gz94xTBRFSr1Pz19Wp7WnBSswsGNjGPGWZc1L+X1s2xMpnNeY2i9BYy
9ZxslCvOVcEBvVRZmT3EGzHTfS2Silc6iInTfX3sMtLAEMRAeJOV5xIEJo9VZjYFJQL2GZ1BCKiB
BjBW1qJiQGucurTFkPWa0s+Ofj1+vgsYGj1+rtfnNcBVDIda7Eu+9/gSmtlQMkOODmXUKX9aVlVx
VZVUbdE9a1FCqgrckpXj7h3hIANjpUBVQKBITxQnyR03yyu/sRDRwBOLqvLJbOGJSXxc/8SrrxeQ
mqN/blOU5LKybOKuPjYrAOdImvOysMv30ff4Uya7jA6DVAqdoLGeOcIdAf5BGAMPOLQQReZAVEev
zZc3zMgdiuPllC31qd73MeEq3u7ExA7KFHB/uwDiZeu1+8Xsv3pkiDEIR3wn7r5e+COwLQ+HUu2I
+/6Lav3j9c+f9j8nMbGIfcAXYlDiJNLuJSqPmbRQK5/R4vECJ5avbJpQcngsMNWAz268GrzaD9NX
pUOe9Bhlnt1GXa2+ZX2RmmNQorEvHUueXFe5ohspT8IGgWUB6CkaL1JNcbRICdQQQC5SsVJC02WO
ufAUxtsoXZw2XvqAiWftS5numwB7y5HX4PCOYoyrXbnVek14zdRpY5NuLrCIS1HmTGw2Wvg0BpTc
vg2YQe62RmgGnK/QuP6c/RcA4m9UV19RTysMyz7Wo5nk/ljo5KkUUZIfsQmENqpQEQDPve8/68s1
OF2TzXptCvpLiOR1TGjjDcEhqZihBN+QRXy4Gac0/pDJg6kTmjjx/mxLpg/XudHf38urQuohQbMX
1auvnc14S6Ld7i0R9ANsOLkMYzcA/V3w+ku3+y8euXFMrFJlSRJD+anV8yvwLjLEVqJqrIHjDCj9
84+k73QJU/4sYazNSdFOC7d78QOG63/zAVVbd1Hk4lQGMEAgkSG6g//AJngEwI5munqiJPVF1zfY
gXB/cs2FF/S9Zx4fxsS8dZ0sRDUF+S7GC+1mK6cWA2gTO1b9bOEdeY85Nzalf7PjN2v1ZaVqlcGU
ZnqEkt6e149rsLg86czmoLJwJNqS0i9u78S4cUWaVlUKkehKEAxGW7sXh9RDXIB35RntTrtdpMFw
bzDR//J94r7F89Jc/0waebzFEzMnBTYFyt3htgPUYDs0KqBbgd7kOxz0AG7dbgNVUp9eXkBNAQgJ
neuIDp7AmNjHlKBFHUe/Wi0c+xTgG5Hh+KMmpi+Io8zJ6+GjwFR0RK4Rvh3pz7P5RWD4vCfYfGB7
f3Prx1bo79nwwOb/6ciNDvSKS0XBIDcg/D4iWrnbGxJmbW3tfG7PO0KdoArossO7dOGqLWj6n1G+
kWwDWccOaEjmsmyNfJXRpcnWKx3VD3ojqVn98Upn2iZGOzxtd8vzInGjFPJy7TX72HM7xIPEbAyU
6J6wxItjaAuHOvNmG4ucRm2Ky1JBCJGpZu9tUzC8jb3ij/a2W7KbC/Hhn3rdbGYY/T8PNsxq7ff1
rk/I8RgD8Nch9s58QsotFgnwlC9Qo0UGi6WjnBitUmmLRBlulBiZZWHamLiPQMXYr6lgMY8y3M5H
CjuJvwLZTtNcgazO1HyPvMJFZcRA+QkLXZ+fJPVLvrwlsGOa9XsCvMF2QW252Q+QAEgEIpuB3XNy
qHIXFr4fI0riAYhfIbWZqcY52J/lq9eoIKBaB6e1a5Rb7oyqRYKr4xlqfBqc1Uruh569xUbOmZYR
6NnNJ02cVuZ4cl76+KTuxAcAQtnDlJO11KN/1Da+yAEpuouKt8DCVswe+43YybFjNDDKIg5HAXgq
TVRT+S3yUtXOzIhRH1/evy6qu1O/ETU59UQSlLBW4DeAd3yqv4bHMY3gn1U/Y0yB4ujxL7O95tCC
NW714cBqKP4mqABiStfIn3cvHNp4aYAF1eQnL8mZXb9Uxpt/EDY6QIK0E8YEgNi9E7ulTRr2/tGX
TzweG7psy/NRY1U2e6gC2qIYbqk+P1MTHxQA3bxoYaKHGuk4asnsOPMUeQibkJGShogF2Sgbt1/S
+wM60jDVoWOGZRWjeLZ1PlfZ4vjYvS7INEsrosQhhzoMrI6/oM/YopZKFCwrOtT8slxXNpWrtB0d
WFkiMS2F2mOVYIY1jTd2JHFaaMrimml8N+4sjWJJ8OP7YMPmtydKgzIuiLq3rmNRk+3tgFMV9C4W
16i0KRy3W1nd7oGFhZjF1bKFW3X/voYwFElhYYb817TDjqmTMq9brMt2VS8jmHfVFm7TTPfkIEJE
HQinBRjDSc7bKzDt1/UoxAJeYxi6f393VoAl6MlLd5QrclBPfWw83sMZG4XOeYCIARkf84UYtxwr
iIKaXeuXTo89BLMoGsY+j+d+JWqFgT7fZE1Uy9cb8usvsiPPeGF00/MYjABMEMYWpnPMdoAXBVUJ
neVXm67RU0kENNGhKNHSBdxXqfwCYAOJ06Wk4r2fGIsdfn7jkmuWdVkvg1hkTnX87RSCzJ3vqNRC
CHePpSCMBU2unp/lUu1iWt16RpIt1o7IhwTbK3DyMPOnbAv1szCPHsgAGWQbB27m43qns1vQD1qA
GzatxBBXtbnZ1CZIjS6lil+bxLjQhCYdZm+XGlnm1BsQR0iXDVPGAB8Zb4tY+n2YCm5vMd0l3maZ
pXhG0LgLKj7z0MCm3IgZzPLN7jN8kSl5A3VjN9Up4zHF8RUSU9cPQ6Hq9xLq6qo0VpfVR6CF5mNV
nzOFyAfCFPMyyj3yRNPZLI3SiIt7y7EdtVSONod+NH9LcRHGIeUFYTMPh4EgWGGB0YySuCRMXu+K
7aMKmaAuEO+obQqQPKgAhcfDWVI/UaN7kXGKIKXcI3uSm0u9UINqTW3wrfDJYbJ2kedViASvE67E
51REsCMhy8v+FjBbeYYApFwEnpiz+7cyJydbK65SOxEWzOxajPCmK0lSPQr4xzlHOlRDXzLp9PhA
5ywIBpBE0PmhSwNPkUmgwzRxWHMhU1vSC0w+II0TI+M1XtnXlh2t4dMfy5vZ1ZG4SbBT5WDnclq6
tviNr2EmDpibTKRSxZPjmna5gKoxo60jYcPPby4KH/ZCGRZYG69KlNHFWpa/ZsfSWajTze4hIoOh
kxclWwwmj+UodSmCJaBsrJYOwydRCPZyk2TEtTtBr7KcWjd+xBAeCNZR5SqmwHdLVGTMoBkTbcVF
AY4/8NWGjtqJG0eHKmimOaW2vFajfVNIByRLahO9sOfkM/vkGhJ9Pj5JcSZyGImcrDryRCatbYjk
aTPN36pPivnkPTX1tnRMmEzzAuIxa7d9o3HMrSak+yw+pcCxjc1W2Yf2c9QdS7RTCsC8/QkUcJ3G
Gxm0oN0+sc88/m8l1EVEJTg84dS9A7pAbA2316JELUBiIZthbFZgir/0Gw5VyfLbB2ruJqbVrHxx
wy9R+Iqbs1ipXLMWikKN7J2Y6q209jaZXwPjpFQB7Cp2S/w0M04A2wJjhaEmzPYJE7tRtxVqJDlK
Jny67S8Fo1JGxR+DbhipStxN1QLIWedkYLM/xRjBfmmXetFmnPPoAyZGBImHLuRiD2mPRuM7Ev12
7i9K1FFtVuKC5s/MFwBXAWSgw3AIgq4/Hbm5YRydlmwJZ2SxmSGQFDTNKcjbDP9YG7kRm+F6K7uq
a/TbyLKNPkRakVNtI8IT9iK9/zFjAweDWvAbczHg6KsmRiZMWwoMMvgqwFu+CjbZo212aJ+l9FcK
QH2Ft61cU02tBVs6Y26AqUPLIuDKBfBdTIKVSExFwAmHrRX3IlSUVmMQnMdIKWcY2/NfH1+/mQvP
MRKmYVGUG8ACJiEYCrBymDRZa0kl5T3XeJ0SXmztBW2eKR/IHCMDow+Al0ARmc6qCErisraMNn0J
hDXgMTBCW1NaVwNUU1qTXLJ6lFdRpbcR4Uaax6EpolHDRlL57iLmm6IAdl1OrVJXZzjj8Q7c438C
200CDy66/uDA0OQyNru+7DBd0Eut5WMKqjXyaMcLKTll7g8LLAwUK4EojLd0odmUmmWmQ5PHHzDz
NB1/wPSqR74Hg4zW8egZCF/Ge6O/as5nQE6/K1RWVsB1zRyVfatpEnVb/JelHNzMTQcKwNAwPVDx
YuZ7vAFsVuOxleM5laN3Hdkiu9FAr2kce0IfxWOz856Ktb9ZLax6xoWPpE40r2x64DmxaFzalkaI
jgkSHDLCgcnoeo7Mn5LsGmP3Jaloa23Wm3ZvqQsfMPc6Hn3A5J5hLxCe8sPrGH6AMQDpU2vtB+ug
ReuiPV7s3A6j8M0DNADj9ADFHO9wl9CU6HQ0IlDMnwkoVLTPcX/to1WnrCV56bLNeFQOs3ZoJAYT
BnR6YrlFhApx0TK95UYq91p9BGijQPLtiYja18vLodYxHgvoxJ9LHmClS9u6JH34+Y0tl1wqkxsJ
0stsDwxO2E0Ogz9EsXvScWqGUAbALsFKclX26maHJWLrmX4cIDOhhxqUNRIgYqctDmEQiEFadmit
koxs7zJEdn7RCLB18ZIN7Z0jHPt65YCWkNb/9SGPBE8XnjcS8JpavKf8FctsHJGw8k7ia5Kwqpss
vN5mwgNM0oBrBE2pmExXJr5JydKKknM8K0puV3/yym/eXhVpYUXCjCvi2SEtIEsCIEOm77QML0Sm
VOAdOPLcgdZRePW/xd92xxhAu1cFIyPvvVFrtNrvZLP5YMDUZaK1oVfTD3jpbFfruzeMOWx0c7fT
P7o1o/OgbVq/9OrubbP5XeJhnblmPC8BjJ8FuANM2cSQSnFNN37CdlaYngBXqWSaEmDSpgThDILm
x6c9UxYClciNsMktyzHUSksehG33R/Ej1AC3bhHpXK6+TFPHVDQAJClgrrMvzaLBnjGdI9ETTasV
rkILJtNZrJkhLPLIp7H9ft4XmCILnxVz80GthQULNmctRzInCtcUaWyXAmRGJHuWyP8h7ct2W8eZ
bp9IgCZS1K0mT7HsJHaGfSPsTJrnWU9/lvKd87Ut61j4+++gdzewgZRIFsliVa213oLNXrCzl2Dh
+Jh7rMvowFYoqEeQIpg6diRXJTc0mNYUCbDESHWKNwcopfkNHrAl4i/Hqkz2Fhv5gdsoxy9yAu3F
aUnOZ6YUhtW9+IzJndg4gdN7LT4DhPECeHztCpMrboc3Uz5w5+YDWMsO4D1wvm6eBeAJyYJ7jd4z
eYihBR0/FBAL0A1Mllh2yhSzgJ3Xp99lYJfs6b77/jbT3hrA40IEOvu2A3UIBhRTu7I7o53jDxQo
jeFBfmFb9O5TtBNEUK13V4UZbvLCUFbnZ5RGVONnFAkAuRp3bABgrKAeBK1KbWkXzw/9ny+b3Mt4
Aud83FXd2Vf4che6hNmERc/3xz/O353h//Z2X9xSVatWkpAVMOKI76Lo1i95gugSqKVkf9/S7HAA
d0OrO2jYb3Krbg/gQp1jor3Ae84ZsPbS0oW/ZGI8Fy8GI5GSNIFTd+eXutdjCEBgSQ+Z9dsT9BBv
AD+kkv6+fUaN+v7YZncruRjcdK3EjhuEX8tv4nZvjYKi6erJXyFwN3LDfBfhH+sfdROhqrKUWZtd
wn9sT9PlNJFYk9dNd24oWbf8C69+8HQw749w7p69GKAyidz4iuvATwRndNPvyjGU7lXwrcCLjX9h
BpCTkVoECMIp/XFXgsCnkbrunGWuzqoPV7Ka7LnE0/u+nbnHDuKFfwxNXCUeQvCoiH13ZkJpxgnQ
2sQpNHhQqiUAbntoHA59JNMC8UcKFD0D817ToDzlENnKlW7jivKL2sULHjxavdmNF181cSOJoBle
5bGUA4qYJ7FkoeVFBRolK/SfeF4ePvaN/FFwTFpoJZwLcAhB1QMYQuA2ybizLnZODGkQh3BARZdZ
9diKvpnnj/3wQhJxx6tLGfeZtnhUdwA1EPECBjx0mojuEg6v/hx5WadEs4xv0EJLVHSMayVE9IYv
uQK0bxu9VmByAV1H90NjfZDAfLiQz5y9y5FuARbgV1FxunMIaVQI16ALOP+J3TdHkI1IMtNmH0h/
FdkKOojoQFVnUN8WnG9M60+XeSQxG4tqTEb97nq2PU9sIPLs8mj24PUUaeI9Z2dafHRevYUcylwu
FTSWyJtRSBygB2ESriR917iJGA9nQ3gVQGrysapR7E608rVeOANngjHcoBDiQZGQIE6eWJJCOhRO
glpGsKlqvTNKdMBBwzl6WnrZgDj6dv7QPQ3EKwELg4xE+/X81WEpV2GGoF+FYsle7QaHmmWFZLAF
emOBaVFeiZ6eD47cWZGocB95Jztvfdo13IpnSUc1d3wYaqGHLaGnkkdAI9tQLv3uJK8KT3UCYUNg
JJjsaryL5ncdMuBh8qRQt0TTUZEjD+FHaRY9sErxqUkzWU3NNEb29gvq9Q5vQU2OY0iwstTXmUz4
3ijkhk8OnReTUXIMiGVzhJQmVlKjk1UTISzMmSpEISTNDfveN7rWDeimHVr1UYqbSDqkStpFO7lP
RXdfeH7BGdTjHEmDdnfGr4YUdZQdiBXE4BAnFSnelFRp0mMT+IW66Sp0S66KMpIyXO3UR4/o0Eay
pXaRJOzSrO+LrRhTZ6whiA7diwKfA5zSOpJgJVHpnnAGet1z3PtRufcI8RS9AOc31OxIDsLZtPAD
vPJUGaTnKpX96hjGbRZYAzrG6lWcqqww5CHrAc3oY6jf+Q4XgolHjPjaJI4oeWuhYJ0PWqecD8+p
HDXJJyExOtk1b0CW7CMWMxFaZqGTcp6N+oCcPdK4VeW10oGY/1HJaw+Ysr6QOE2sxDw1o1KJekx9
0fmDzto4jf8kYKyipo+EQflZMdEtPuWyjl2wVw0ll6zrVFbbrctxJHgBo40XmB5QsNEpDQMxzLWi
BJIOigZxQO2mUYh/hvyCCxgbakAA0athl6HeUzQqkvKuWyvQ9S5pIjy5aVsPRoT/zystJzX+zNQk
OYcqNHzNNnMbd1cWSIz8RK7gR+22bCLi2VxdU/KOX5OhPSJW2uZPJVVVBfm6RD1FQ9T3WgcxQ9HM
6zhKDScHIbMpYqbxRWqgdHZVcNCMrvtApCs3jfzgoRZVDzphouyE5AEJGs7fOYXDJ3suQkJshQOE
4ZcCYb6TBrnmtLhp0s7s/TSBIHzqlHmsl0VKQp3lwAOD/qpM+uLkQt1QCqCcorbJc5ZlyvCQKDkE
RyKxizhd5gCPWktJKEJuWcEkCVqGZEVr4Fsqd1NBXzUBW3eSCGbNFVK8y1M+weR5bUWgloqoRgD0
rQpZpwEsqXJaU7ZxvonjVsiPYCCIFLT39nnfrx2fK/lnwjq0zAwqLdgft1WU4GNIi4ys3J6jJQof
1G/MxonUXhdFv/EsgbqhhKWSOtkeKFiSsDfqfCt4PQVpRQaB+lVUFlECxpZcUD+5JIYgAu/WLjEG
6L19q0jxeBZULF3v4BWZx9lCkQihGcVuXpkc87vUEnyRzwqt4bloMFyAUdhPmyScCbqW4bUDtY8L
1aO2+164ZGaudNAlo+ILrjRgQabcT/LQhLiF0+HsV9DYDtRdE5x5fqP4Z9QoNZXsu+RPw055+IF+
HC33/J+uywzV+fZj8LyqPwufM3Pn/Yf5SgKDGwrek+uhiIcEjSZjqdu1uEqDaJ2wQjqZaQIxWL66
b238ZZMLFlV1JP9QM8LopyDpRBUcDryr/DmhLLYkjr0Q5lsJXwdGwPexdd/azLMDVx5krBC1gNGD
TGJjqRgD8AYgxj4guZFUvmuib+b9vpG5kiTotFA+QEMMqFp+mw0vQjSpqlnAe4AvRhwA5niO15kt
1Ji+Csl5ciIDgBiVhodXZUYuKDXUwkgZM+giPnVy0SOdBAa+Cz31Segc1mmrSjn01CVBiwedEryR
fdHgP+svf6kzZrKQN7YmATFPi6IQEybuEYsHD09ths7q+/M6CbmnFqYxYFm6g0x9jCZD0IJnGpqb
v5gKtkYtW+q9W5i46RuK+G5EFE8R93Tvxwj6Boin9Jrk6v0a2fb7w5oGfv8Z11g0RQYQGcspA4oE
pcgyJYG0jwPHarwHqTBAnWs5Q4qz90v1bcZXhgQWvAW7Y27xYuvd2B1jtws3pWWbqDGDXRQThgeK
Gj1EKHxAUxh+hH15aF+XGn2nuOX/2ER7GopqIEG7qRETvo0yIfSkfdub8bqlGtRtVb38xJUF7gBh
r74vmZxdShniE3gqgQ9uSuVXopNKroNQ2iO3yiKNl42EaP5XfwrOXbC0lOP5cTOleBWC7RVBr3jD
1euXLKohQrqvf0AcuG7WnC3Z3Ut4Ci20o91fv9mB/dcWeNSul69t6oG0aoKpJBpaBIQTRUB6cr9S
g33ctzS5n/6zaBeWJqcm50IpRmlhiTGdNBbIH3+yHGHDkkNOHgs3dsTrEYVyQcVwtMNp/N7/w4JR
nASsnY0eHvt1cS4/lE2raPR8f3hLEznJwZcF77BBiqV9E+uBn5i59B1DmhSEAd4DFyDOef3f2Zu8
4D00s2ROhGGCsR2ZDD6zlEILj8FTseWO/ztTky3O+2qUdwH8kXsOn8DrZDpggj/1vLbEc7w0h+Pt
cHGWOFzDC26V/o6JvQivoDn2feBMBFcXpAXHv70HoE0AKuxf1QdESxPH99ohjEC2rO67igFXwmtR
lJlidojQWMtBrd7Nlxzz9qQETS+SAGAjGF/mv9mJi9GFeZAxtPA6e+JBeriozNxhm0QAP2JfGwn2
HRp4wqLRuCCEhPGxhpZNz8lL9FG32+P6KybbI+OC2k2H2Nkr4ncfrtIEONWFaGzJxGQrcCLId7g+
cva1LFpBtME7q5WXsFqzRpC/AvE3YjEwEVz7iqCqPeLLxtmXbqk12bHKH2p1oUPg1h/RjIZ/wHQp
IwExPRxl0nOQ3Bk8m4Vb8iYcMsnkg69SPURAzJTFQjJwElbi4Lq2Njkg+xQid2gT8mxXclW9jhNB
40q50O9v5ml3D8ww1McpBApAqI9U2I3je3GQKX5gV0OyidNnX0Z5WE8jDc8qI8he8AzXoKNhqoNW
DJtWQiOekmlgWj8ETWYGtDGdfolBblys6xvv+psmQ8/FjKtCJEDsQFa3efIsterGjR6bZMn7p1Xy
39FDcRTkBmDNRufPxG2ieiSPA5DYZn5l5MprlkAqGkGm6xnqI695tuhr3bdKFo7QKWfOaBdCtGhN
AEUfOutv3gyDD3mXtI7sGkydKFaYKJkmRmC5K9cUDM4sDWagoUsrVjEqt2iWXVEoOlXWWfhiC2nQ
adfZzbdMjoBBDSrwhTSRHYla4x2BB/MrAIqlRkvqXSN8CGGiJ18SWQVM0RkUCfpK46I1mgBF7q2C
0vwfPzZYveM4s801ErxGyXPsGUIQaO6hyI0gP/REi/5IxSZE+oB/VReVY2/3CjQGEAFCDhPC6Dcw
hWAIezEvaGTnUfoFNmAERt3z/Y1ye8Bcm5j4pJeBbKWKlMh20Y+ZNpuOGsia3bcx545X45gshaw0
Lqg5YQTgESg9DZXGB2aXrKX9YKpErytNzMx+KehbGtrkgJYan/RiD6sQcQz5XemborjwzJrm2kcn
g4zTyFOMZgEkbSfHDN+6LnHKMrW5IrdK5SgUz3JY6y0aU5PeiMhGBYNyW4Yrr14wfRtoXlueLJzT
drU0pFVqx+z5j5QWJov00X3bJUW2mTfXtaXJ6pWqSJPMrVM7Cy1FMFxm5gG6H7SWrap9r7XeQggx
OzJovzIGiM54lFzfeZkUx4FapRiZ/M5VSDEpyH9m78gRar64FCDNnMkg0/jH2OSk5Ds59oU4w+Dq
Rg+Cg1T/VdJVAd62hT0wztLk8IchdPxCuAmli+mRrAT5UIQ11strc70UNtTbImhXAA/ggr3gPHf0
iIYtb9yECyfh/AIyJFlEqMuie2aS2lCHpBZSLk9tZ9gUHmdATofXihRI1bPCHwvnoQsWLoJpLWzc
F+hsAKc0qqsQmpnmxcAJmrXMo5nt/x2s5PjB6e1RhnyhyXDuizu9XkdnZVlB5DbcvTY7utZF8MmX
PkNyWMnsvv4rf8cNWrOcCPGFWXIABK9pazqfYrCS2b499KF6bpjede8KNLKpa95f8Gnx/GYKJrNe
dS4S+lTKbG7N65IVWOFZBKd2t4NaRqRXATRVBh1ENWYBOolW61GUgZKomb7Ki7rCtxHe9bSMf38x
LUOfoT0xw2oEmwGMsegCQY5LT9YAhL6p+/whWP8AGckdmSls7s/C7IKg+DoyeAPPzk8mIRBzxitJ
ktlpluo9weu0d/WwswIRySEIWYJa4F8YpKOqHggFgAaaGGz7yvWQNs7skryBWF/n233guAbqG2WK
VqOl7t6Z4wOc13jrQAUdaekphj9XBs7pazGz496zQydZcU6upXgb1+pSRDteJZMDhMg4EEeZBeRo
bgCmEh8LfuHnIy2MY4QrJGe0s3sQFxpa5mK4SzvTyNmlkicMAew0VnSqTgNY/gUtOHBmbjSQG+dM
BHN7VAcMx+r0v73mPnsmW8do5IdC5bO6WVLXmAmC8D0qlFGJxBT0L1w7L0+TAIdXnNtFFuhpGuht
uTC1cxbw8IHwEI5I6UYZTszqoCNSktulHwu7TmGeGSgou973zCkA9PdAQC/nqMk2KjlNtWXUNGuE
Iq9yO9uI+tgMHa55UzbJrtMeXJ2uBzN6yvRzO3ZkRfpSbm9+kP9Yn1x0qcqh6i/WsM7KAr0hmXAU
Pb9fOPV+6y9TL70c5GS1ZNLGRV1gkOI2OXFv/hrPO14LDBDPyw/M8qGg+77wfp0dmShifhV4CDr9
rx2kSBoImKLIaocDGKPiHaqWC4fKtErxn6W7MDEJSYhLclaFXW6ra3EbfILIzXmnRmGWD4Lp7CiU
WZeAU7M3KDgd/zuqyXoNpSD7aYlReRvyKb1hQl8Co/hIdv4GtWl1GzwxyzNHRcb7bjoXLSD9ixYO
5H/pmH2+nk7fDfzSU7H/SZJqUqkjWeQYPBS4Vom7F/BKYEG+sAH/PzbBM02AWGXCNOQjCTR7QqSf
7Qpy6KJpHSNQqm6XaK7m55QiSsf4VBUVtOuhRR0w+VLf5iCJp6twHVmciUjIc/TyQYK8Sb2TvkbG
/p9gSZB+7gVEcGz/P8u/E3BxAxegbIuFAZbJoTMKECmRJ3Q9HAb9r2rUO2VhDUd3vNqEMlgNoWIM
XR5EYMj/XY+TZGmdlSDUsYENSvVC8eo1hZi3WeAlZtx3lylbGxRsr21NLlzPEdQgccPcjrtTHHx9
9388aHMbXLXrVVdj8qFEqSR7dEDFUmmkOgR/8N/+o+i2zdndlL0VueKSOy2Nf7LObVG7Qs7wTVR6
AwmxoGw84Znz3vPB03lPCzdNuArADAhMab8aWl0RFs7623fh1awgeXe9ApIqdYoo4Quq9sdZO85P
DEW2/DBIrVEOFpS70+FFyJco7cd1vVr3MeuCsigQpghF0CU/sZrxld/QurbRG2Jm9LERtqKS6BEU
jCv36/7C38wx1NEUXMsiDgnoMUxJH31FqvOc0sLO4+gtC10ryaB/Udcv982Mx9xkSCirg9wDWr54
DE7r/UlHWhJB/N0ue9dMpWcfoNU2RUlsCXIxN55LQ5PzNiwxtXENQ+gVOgVpprNY3Q9yujBtM+MB
oGNMjo3cFpBkvl4iRS4ztAD5GE9mZxAvZd5ZyaxUXSoxz7gCHAFxBoJcpI+np7jgy+BbbvvC7l/k
SJP14pjLZq1a91dnZtKurEw2f0bbhqXyUNgKn+hlcPTNATnj+zZu9xKBT4POFOlEHoLwUw0k8Ppk
6E4ISlugHGC/TS6B61MoGgPvGiMNCNXD0gn1rAlzXRXdXOtKLjSbKlyqAs/NKcUGA15m/INOjhU+
boo2I1Ju80qjRURe8f5nKCe6o/jAwi8lcW9PVowbVwZ4jQB2QgPixFWCJGjFiLmFPWTvg/uZ5iJq
3IYkotCGGrTUpmsuO0apd+4yS/3TVu6qAnWcYHv8moiNjloEVWr0eoJy6aB2oCW4vy5T9jzkMsbv
Q3oSzMEoMk1dOSzCJuFbltt1oa6rJNHppyeNMhp/hG1Q6uEpUzRPWnP8Ngp9i0mbrNuXnrJijtnL
+wJKsNHL/U+Sbw8LICqQKgXxBcipmHi9uep6CKuOKYhx+/w1V329CuWFYHPG4xURTVmolUgqlNEm
PgA0ldclbV7ZmTAYor/tAAQL6cIhMeNowEozkGdATGncw9fj8OtSyYewrOw03ArDT66qRhCouugN
miJFC9nZmRPpythkD0epK9CEFpVNCqaL9cHLPpvs26d/7q/N+GsmBznWBNeSJKO+gxvqekyosHRN
4aW1TasPDt1sTAX0xoWwnLgX+TNBKea+vdvnFh4D4CBBGlFCRQIOcW1Qat1Mkmlb2x5bSVWA+oMb
G6R8qypRk1S73KBfzFfM/jM98btwk55AUqCGW3iqTXelvL7/Obd+IyP5hsATKicCemNH170IAKM4
6rlI9ms7To4V/WbxQ6CkCztyzgbSi9DhAnYQtbyJ+3tyGnHgXantAj2dPoT6UuSZmv9p3hlDGPMd
WMQRzT8FYGYJT8ugzmp7sCq8D0AeCK5G8JEuPZdv/eXazjjYiwkD3JygHxp2WI/sGW+yYBXEq2aA
QszClr49NUZL2NN4m6MN5deRLix5UitnKBbVdi1RT6+E7iCCD3ZhbWaGg1S2wCNcBkMZGLqvh1Pm
rjsAONDYiWGFOlLNmryQ5h39+XqDQWzjwsJk9WuaqwGamBsbLS6g5IPk3IZZj0v58imcHac+NJpH
NgFeHIUCpwegr6hpUUtBY0dyvG9PtEUEX23UAlBF/xx7j0OdvfFdvOlLZxtB/BO8j51slVTWoXjv
njy0BwP/H+3TRJfy59RPH+gQWcA0cc7T/S03s674UgUBqgjNnxt4K+trAY+TvLEdVnKbKmp8syn7
7/tGppCb/zsf/1iZLGxWFF2R9WVjx8O+diG7rEce7mf5r3eU404nB7cFOlVNjx2fvGQ/1LOCwXTF
aOF8mRnsr4ISJDzQJSD8ki1fOHGTUidjSdnbaI3W1KYGhf/9gU5JHsaBwgLOVESUoBOb9ms1idTy
Wdz0SEgA5y69hU/BqX7pHqojaFNW1IhAI+ofmWd4g1luRO2Lmve/YNzxEwcnPIJmtP0iDATM6XoL
cV7Yhlwp9nYJfQkae7qQ7qKyMu5bub0OMUzAMmUghnD1/kZlFxNJozROh87pbSHp1hSkEQQ8FUny
Ki4l5G5bFDChIsYytnVA/Fkel/TCUlsllK/KYrB7fTC6jbTLnl2wD3d6ayRmvwPC+OjqP8FqeL4/
wrl5vLQ7/v2FXT/264Tn8sF+M45LL+/R26drdPm7x9m9+N2yGFQikCSDrWry6qPZVeC2I/pjaC11
nc5Ex9ezN4mR+kLhQMcAS73+Ea8CI92zjbxJ1sOqfCuNv+W6X3EWtZGVhvZkYThmurDjZjYEwnIA
bFFtAOwLB8z1WAc2KEnepqLd9W2oo79fc7jXgPc1+ZvwJmRQULzUFQc02U+p+FKUVlp4Vpi0B98B
lzySlBkd1k36MPSmuKSrdnvdoAdr1AlEdQLPzN831cU6FB6Il0RXQPs/2vP1dAAIbBCpt466DIQs
ckwtjvI1yvASXd33rnnLiJHBXgA6tmkOQmEpMrRIXtoFekxa9F4kLNb4buVu0vLNhwL1fXO35x4a
XCQI1KHXB7H/9FRiCh9wQxDItl/QPeEyC0Q3CxHPTCQJlg0e6TQE5IwQaeJqQq/EqCmqsl15ZnYM
HFRtNwPT2Cr+juz4IbNFTgtFrX0oYkOSrQrigcJRsHxD0JvFTOLt+XT9MROvCxzof4YOk+3+kQcp
Ad0JoL5CFObrfrcp6zWDXPJpeIFcW1+tRUutN/cn/DaJChEntFWhCsWP2IBpuj1leduDU0K2c5lD
w6cuCY/A3CjJOQtEjdbbyNuL9TZkWyJoysB0FlkB+QC3VPtx/0tuK1W/X4KrFzouSFdPs8YcyZWc
DgBQKp8sQte3JldPoXvgdP9I/EMMLhJuFef7fCduva1sB4/0UGyjp+FbcExRE18FZY3WK3UtMR00
QMPCRXIbj4FxiTAUwVVcyqD+vD4ewqIU0yzA1/XVZw36y0p9jKWfHxn60TmHZ/nr/dm4rVFgNi7t
Td47HJjjWhrDXteslG37YKuQCTj/tZ+/FgYmjRft9SEPS+ATwpyjBf+my8uNo1GMKSS2dIDYLwNC
49gNlvsEqBuxgHqNVi3T2u4J/X1Fqrm7/EUVLHHfvA9/lGbPWYNsipU1KI+ErhOu0zPISucWt/Ll
JUGN26vu+ksnIUMVFlWj0JigSabRaA5N+GFL5KVmh9tLD1aQDUFrN44JQF+vV1r0hM5VypbYTq+H
xaCpMl4RTz7QZJ1XaLKnyTIgLGFoLUVEtxCBcc0R44LfSxghxxPLKoDdfcw1xPbzT7LjRvFQIymN
BkSb/bryDz2awmv+afAXhjw7rxd2J6EL6R2hJmVFcPK9FP4pwYpn/2rt2IjJUdgYdE4SBkXVcn2Y
DsSu/coelHDdsGolkW7h9Tce3jfOfGFmEr+jWOhRteuITSKyIm1EdaXPPgskZSO1iU0/qrOFK2vm
hhwvKuTMsXYiEtvX7iLEuQM1W57YUfYeFmD8t8qQPAGqrrWcv/Y6zrx/MsyNEOpMgGyOnKyQL762
l9JQkQaXErvtEk12X4nYrgLnOQFssivihcHN3cdjwy1ScAieIRJ7bSz2gU0FXSuxwTNJNW4Aa1Ga
JMrCETQT/aGp9ZfsG+VCvO4mV7JXcwRwZlG2KcjFEgYW5/Apjl5kAkyObFI4SmeqEIgzW/D+K+Cm
+ggTK1dHDDcgc6r0HqDZqgLnZB2biwmF2YCBMgF8c3gkA00zmQRS+0MthlS2kyDaVjnTINpscFhf
ADQ8KmpAHesEfHOO46T68BfiBcCdjqTxknRy1XVGXlWoej9DwrupHyJ/KTV2W6THsQHg60hVPuL7
pp0IRT9UUstwhYP/UCOSLkLjtyjXjgGmzL+Ogdbomjz5RyjZGj1/LpdQXLMOeWF+Mj2djIQd3B3B
aQdQZuWBk9oP8twoXQDIMJvojVB7aWEXzDkmOs8hOqegeQZ90deOCQ5KpVV6XFqOWJYrJLgC8F5C
R3Bhr43fPj1OoI2Fex+vSLTVT44TJZMACG4lxIonRPimKWtPqv7w5GrWH1WzPle+tud16Dpbis0Z
umk+bF/Nb+3vw9/zc70D1/SXB5b6ZzBqva/Xj+v12+nn8Rm8gcbOcO233dbRd49LLVNzy3H5yZNL
MmNtU5U9vLUaKr0Lzkq/a5XcaoSDgHaN+/MzG6VcGpvcWE7sDiXrZdmW0GKfFVs0PIrKWU4s4YPL
LVk247O0ZQ9BtnNAxH7f+NytdWl7cmuNetdlkGBtpOhdRvKyLQyg2O/b+NX2vOcAk9PddfgsqzpF
tnfgWuyskbEHBGqgYRJBdKqMek5maHYaM6Cw4wLXvy0f8DyG5Lix9ESeC0CZAg4zNOMjIzzd5aFc
S1IU4p5x+z9pt27Ge9rVquHglzueWEUSL8zv3BZDTQS8Vjj9ERBNfD+vWM6NnAl27vAaAYTKW6gh
/L4tppOLJC3OLgEvDLxBrjcxOgoStHFF1Lagb6hvToP2TQ1Z+1RMRf92jO+jr+cG1cwAXRzPa2UT
vb3EGhQznr6WgHBz+/zySyZnGOs7WRyacaxk19uO1OIF9geNEAvu9LtI90Y8uejAz+D1iYIRx1q/
BX/nmwrdgI9SU7Xi4e3DOm2Y8f2rcWOo+vGzfYNIk5ZpSDCDFc/6O9J4hdbjLoWE5kutL9HGzW0o
EF4KEB8BmTQSrdfLMeQeS/ysBncEGDvqfttI6zRuFrxqdqYvjExmgCNVARmhktodzgqGDktQodRg
FE3/3t+5s957YWdyQZQKssVVhcHUbgfxLaUEUCQP+4X4aH7KgHUfLyIgBsavuEjM8AVL1KHpqA0e
ITwUHpp+LYDf4/5Q5iJMFUuCvmsFeRFZvDYCYpDG9ZKE2j1Dy+QLMAnZWemAFEVyIv24b2t2eS5s
TQ50kQd3VBHE1HbV3fDJB0aWF7pQLgXNc4cZCFt/S864vX81IC7mTWjqtqBeTu0MZN6BtClLXu+9
3Oi6RwRTHYqJqvp0f2Qz9yLWCc9bXOMq+g8m3s3AyuxmkURtlfT9jglebla+sBoyui+RJQITj79g
ccYFIRYLfWwZlAhjP/H1uqm9DEEODoeKVIDXKECGpylP9wc1s1xXJiZZAsVPRRBG4DwRQlmT0NYr
I20yWHG8pBkz4+gK8AZ4BPDjv+rE0aPBd6tQgKE8/0JniAe0fN8tYAmXbIx/f+EUQ8UrrlLARhX+
wVhqZS10C+3Qs/OFZKZMkOggCN6uTai0b6Kqh3t3EU3A79GfKMUTX+bA8RUCxnF/deZcDmAvNO4R
8GHg6XBtTXSTGLLhLbU5MfXMxkvBWT2wUHNKD9Cp2PdWdeotbOBf/fPJFYM0saKANg5YSSzXtdE6
c7xaiHkMEQTRewVczS/B6qUwWkg/5hDSyPWDq0F4cvV0PL4fmfGk9dCMexCgGae3mggGwFZbil1m
J+LimyYTEXNoKgTXA7xHrU6V3zE9ZDWkGVCIgaCy1pBM1u5P/ZwvXc6CeD0LQQEWFKDhKNSinqXi
KRA3kb9QoZ01geMEVEDYF1jjaxNt0sVgFBKoLQ+H1n0eAKNq2cL+njtC0GD2XxuTQ0t1QaTuVzLO
yaH97ITqk0tL8/5M0XEqbhzmwsZkT1QSX9TI5ANSse23L6WJN7VewXfwmsZPqBVv0Ieqt2+SVlgI
gk/fqc6NjgUqVw3ghVR/+t48YftsKABBvg5tGshNOp7W4X9HUlJQVSGGeW10SCPx2poYj//GvaiE
hAjoJ9CMMt3VTSn3XZ8qWGziypboRqCTitO3rKcbsRbjAwVmyliYtZlJQ84U4k9o/AMJ2mTSEKeH
QqtEik2Ucx9t8AJKodglpuH/PMAA3F8Z1dWB6wfJ+bWTxX3dt4XgKwhjAGHgEyk1ogbV97Zk7cKW
mduk/5hCsfTaVJSQIieEgz+XxXMgNy9yJ74qvlBpoEMnugctWev+JE5VjVCEHiEg6KRBh9dvzvPa
pBsx2PRjxX6rIBhc4EH1gnSOEekB3llAe+nRodTAp2VVBjNb/U00oY1NizWKAfe/ZG4vI7iCzjqy
vrfApoSQvIvkQrFVbsvRR57/VhH73LcxO79oS6GAcCOSm0pFcEpI+sZNFTv3hkBHDewIPXmkZghy
ytJxCFb3zc0OCSo/qHmP2lRTfm00Lg2i71SKDTo4jQCPlrK/1XC+b0Scu1BRNUWeHEAYNBBOTnal
92TO72vFLqDq47W7FqxZuLf7n6468pHWMEtlAEfyx5wiQyevwNgXObtkKLVk7XNPXRNqqHNoHedq
vdPuXQ/kSRD1qo/8UuvxLSphdDZsIrSdouEPqLFrZ2u7qiiLqldsx4vRKi5ZXrVr8dBzN2JlEEGn
gGfopaj+i3VQsAjyiPVCvXFyhBetxMDaISm20EKBWlGqRw4MbSsHycaFyuZvZWJ6kl+aGj3wIoAq
WuAEuACmar2xOvwQFMt78PkjXQGIErrInpJNBxloFZHAAWFAp4W6C+L3AdjFSDu6q2/X1B58zILm
qbq3fXysdfVfRHkK2j7Q0YneI356bSKBnpAIDCK2P9ATgqATLZRcdzqRX9hvv+HVzXQg2IcsC7pH
IRF4PR0ehNlA5ajijMZNFW1CrTEEqzdL7YAy1lowDr723WifkfaQbjKQvIEkAlVfwcRZp2Hg93fK
7/vi3tdMXlbCSFmdufia6P+Qdl47cmtJl34iAvTmlmS6MpmlUkmq0g0hd+i959PPR81M/1ksThJ9
Bm0OugUoktvEDrNiLX201da14Pr8LfQHrTl42b2enqOgdhSdmp3FfA7CSsDvkV+pT2O+U3sZltlh
D8kSKkvAsoV7SzmBW3YL/X6sj0p0b0ak07HTNDEEwa9ScJcOod3Gl7rd1wLUwGS/jm7a4jlE1UxN
a7fXEXvwT1oxOnq39bGs7K1vncOaq4MoRDCCT4OBV+gYNoSol9HN28u55ndoFdOvnnM66rPvLdRx
XHDHffNsDE/NBGdn+GIqMCC2G0/UWsWGoS1I3WfwEACMxZ2iaeGHQca2Vdyb3H6Fk8k1iI3oydm8
StBiWMz+6Q6H6RnBit2fX6b965dq638VFZqdI/6aw5/RNnefYpdKhO1GzlYDZaVCgBYMKhqzWo+u
6ItMsyvlxlCCyDwr/g9x/JENNYxmP8rsh6WVO9VMN17Lj2QcuNJre4uoJCqHUmkK7BnmT9F/9JR9
iWBe3Z+NgFe7KG2xdNLeVhPXug+j3rGGvZedAoJCffzUyDE8NIOTSDtlVDiAiMKDuqdqmn6uSzeR
3kbJmdAaTAW7KJ+T7qvZfY49W5viYyxsTVasPgvzus1DHGBCllDOoe1zv9RS85yczOHNg1MvoNl0
Uo8d4unqedjota6VzI1re0uvZMS6FZTY66BKnfL0m2Z9E9vA0S9a7vjWp8LEU0OOMIU7Pf4EfaGn
TRuR3lIw4W/cdf0blr4ogKhgnkY4D95FDBwv+wzNuB2iMyO5lnVg+kNWPxHBOIqxn1KIToedIf4Q
w+q5CtB18mxpc2p3PjJLl0HfFmok2kUAkRfPZCMGYhXGHKme/T8rJRWg/FdROLp+l/jHMtrwHytj
KHOfnRYq0TsyiPLiCJdIZAi5X5hn1CCUeqc9aWDPzv7wVjpNWtsT/B/56bbPWmskXttc9sCpshee
7ucsOwhoKHz2gTMchR3kPfaTaX/L8BPQobkIXJ4ZxHbTjd74x7FFru3VNy/rEaNe1kE929eGfVPr
910xgLzsUMtz9foQjLXT1BeIctPsXpXdOt8aDJ195cc9/s+a/0WiXD0L7eBHjdZjv7SKO0V4NRXH
EE+iwvxkEGyc8dXzROSLRBj9QboL7x+ISA200fQqrvUo2bBHOVbtJkSkkXEv6E+yUjrxVrNo3ZVc
2Vw8exBXQ7MKcPesKDv10BvoVbO4NIJBPth68634Inn/3D5Ta1E+vXfSQxiFmItYfKapRSXMsb15
DjXRbbJXETROHr/cNrK6b9Rq4SqGvRKQw/u1HKtWUvPKNM5RlDqhfPT6xDW8XaPWjrAlrPk3c/5w
SDgjMKZToSPrfW9MFzrw6jWOgOlvNzpFJxFZdC6k7dsqXSLffrF4hwNYoOjCTa5g/6QLdtQfnvKH
3n2bMVKenZ4evvT278TJCOUgR6GLIu+//L69KqsnjFyOwgML8yFfDgRdrrMeR64F2dn0OMFjfB+3
LlnIPh6H73FVQuH+etvo2kuPLAkoY+CgIDIW4Ygo5S39cIyatWJnMdHIQ3poLajXcmISaSO9Wz1d
V9YWe1E2VRyVGgdaxyUW8k9V/j2Srd3+pNUckniC8UbUTDnHizM8WmmcyUKA6xe+pm1tJ/rPrj61
/YvvvybNMWnsFmCfGPIaPUbZOZWOg2ZA/pGDBfkZWY/jTBTQQkM1FrtKKb41fnOowkNhHor+ePu3
rtwEIgRYf2AbhwPlb/H1yoPFqjIFPfTwZ78eYc5/U71nJgftuH+qoi3Cq5VZBOB4wMkB59FaspaZ
UmwZY24lswsj0CcuKY9BcJiM41ipdoTUa2bYUxO7MUW6zh4m/k8ZSuAXrd+4/qt+bcYGwlkmUWRb
6gX70tSUhdCZZ8nfBdouzw/pc1s5GoWFAGi09FxvPc9rx/za4iIaMFLVj6Jgdmshubo/CW9+Fu9y
r2HG61cV9689Icntrd0yubhZrZe3UTJicozj3aQS1zcvQ3LJmVL2k36nCtrGpN6WwfnPr85SyudN
dTfMBu+8u7QOH2Lvd+k/I9bgZmF3vP15a95qlkjEsfImfuhUaq2s1BUVnHOKUIlQ3UvmsRdsHRQj
BLrmaytsBFirtT0msGcWtXlo728cfPV5fdVnoCfAqclAZMy7gazJPxZPyh7mQPu7uitt/W7uSUj2
Swx5Ume/1M5kkPrusmRja+fTsnhSTEpUFp/NfCuELe9XWvK7EcFx6sMc5J3h/5SL+tgYpp33W9xM
a/7h2tJiTxOhSODawFLifW/Eyp5zIcls3SSmOiZsbOnqZ6notDK9x+O/XGG/C3xUjQPjTPOJCCra
qzIyLXruSOJWbfgv0OnDEv4d0QB/QktzfimudjMuuskvy9CY0SdhdGIQYDJOev5rcjvhLR52cVC4
8RcUGZqfo/QQ1qMDDwRwmPakDC+jfpDjrY7kmldCTxHoG7UknPISm1XGVpUJKcXjtEdrd/pSSc+q
uQv074WQnoz8SfHzr4ry7fY1Wt3gK6OL7C2mt6APGUY7fK4w/AG56Db5n5Y5EfqXGy/jHFd9WHQe
RBquvPhUjt8vuigoehairHEWw1R2kgQEoZCUW5wfq8foysridrRTmIjdVFCQk+7GlE4c3aCOKfge
Le9xCzCxlnfBC8O7NstvgvRcPPa9AhkgTzdlsNdGdH9OqHh7kO5ED+az/zXZQBitfhpLxx0hw0cT
4P0CTlIZJVlUU9aP3swGJ67+rOtvsrAFalnbKJ2IDODMPAv9IUA2wkTp0tE4D+ZLOJ3NZiPUXDt1
M8L2bzyM4vziOyqj8xqmI4wzXMy2Vr4NkEBY2dcS6Z9e+3H7hM8uannomLOZl4tRnA8j8aXSR1HE
mBsTobtJruxc/pxM9GA+1ZSvtzzzWnkN6Oh/rOmLphP9kEQGP22cs9o8KfmjmMMsFb1VwknKfgSQ
anlOpeHZguQ+SgK3qCQ4fqa7Ial2CLLbU/xtqNGLr09m8NUYUtuzLl7/KcgRUHEE2O4HitzhfYxa
iniax4Cn+g7eiRNc52bHxX1mRBh2EDsTmBzJHiCxbkdbSJ8NP7Tl0b29sitP8LtvXdQsoX72Qsgv
jHMtB899czB1wQESzyTVPSM//amRtlpOa+cSaU7mPCld4kcWq9sTPSJ5xV6mRuREmfhoCsXp9ket
XTGEGxiY41ZTSJk/+uphsLy2HaGpNM5xrqp2l8iWYygQAYgpFaXC942NR0+ZHcSH82nReEVpAKLP
JRrKEIM4bRvPOD++arYL1gUo5te5wv/6/fFn5P5Eldt+5b99m5a0M9f1Vf510BOn+3L701dGPgnQ
mZkiGaPxDK/3+28Pgp5pc5mfog47pbVTw031+zg46u1JnE7dEDv9ualh+r4TAbtNAXnLntgdlsRm
i75jDQT+LllY/BbLDBVfMkvzLJRHvQmPQrnTSU7G5xx2V+tAvSOL/vEUpyK/+gOZyLjVqV6rLr37
BYt3pJQGhLpG0pUg+Z4b+7puT10IX5y2NzS76z/Nsx/TnyKJ7TQ/DVtojLUskkl8k/lIyoccyEWE
YrZJJ+RdY0KGzTxzJe/bdPqsgrtpks+RcpG9RxTi/ehXk/6jKS9Rfxp/TbCwa3QbozcxHJ2hsCWl
tisZqVgCQ0n+3byln4ctnea1tI7eFy1vWlOiDtjy/alpVQE9rbI2z571Sh7rp57bMWpoZtWjNqaO
qca2Fd2njRM8KVbmFN5xnFzmZ1xpa81W3IMFx4BBj5jwicbB+1/S+VIaFr1E4j1BRZLdJVt6D2uv
PRb4myFDsGAAXpzKwFfyQq8RhW3MQ4sq7VFoPkna48wnU34qdNUu6/twiwFi3umFh3hndHEQ+zas
Sy9TzbOVvWjWz7nR1Sj7jbu/4oasuRgGkRVqSqAy368dp6QrzFygEiBGgJRTmOfVVC1BJ+RfMtyT
0wVDtB8AHdPzHaIjNI3Voxi15ifdEHRbKqx/UV3FGQHfZUMNODAWuUctl1kqNexmIzxK5cF7ErT7
hBJ++nz701cCBOqAQBoNqgHQGS2Wt27KSC1jljemKCQS98vxfVsfaVn4RHPBVvVhbTevzS0+a5Ty
0atRr4L8/rGRfxThowYd9//fJy2upCXERTuNfFLUUv1H8KvYS5Viy+XOeIj+RbzNgDnbJCkzz5K4
ODmm3CRxq+bWOWWcOJZelJYGofDaylsHYm2e8J2lhUtUobfK4yyDHUcuviXMAI0omVbqofb2Rl/f
55ZtlD/qllTObbZAy6tuDuUhA3dMJQeM3PsLIuVKbbVhaZ3lgzod4vgpQTzAax1FvsSSRWfvpLXP
jXVXKC8CjL7RF4VB6y29z9m/LF3B7OCoW8siZKKLjVVHVQlrrbbOHTP9DYQek0abvPKd2tyo5qyE
6AANAHtqRM0w+i4sZbkcNtEkWAwkZa7mP4xpazfRSQo/mf3X26d17Ub8j6kPbIQZSgiD1fneORXv
ag+CAkbGAQbcNrIS3ODXZKqOzGsyG74E1eVeGI1CxOEJk8+l5maJo7WvUk1CED76/SkBiRCe+vS7
IQDZKXcWvIjtAfxbIxyNDcjIx12kxCERZfEPHpJloSMBaNd0OjcmKcS3XCpfAbmgRmP0+0Spt5Lu
lboCE97M/1LsnHWG/xa2riJasZRAXPYSOylpDuxSRTUXXTVCdDMsnDHZi7Za7G6v9sctxSajNmSQ
6BvLfzGaVzb7mFr/0ETeuSEy9Jt9izRsvwEPWv+wKyOL575u5FEMzcA718k/UfRs7bPMhjBTR874
l6CIbjZt5cUfnwq0FFC1gTmCpoW5XEoG6UfRo4VyDhQguN5bHurnylcPXfA7yR7Apfz3qzjvGvRP
wAk/ULB0ahFA+hBZZ5E5zXG6K09iGW01Ueec6b1L4ZuujCycaq3AglApgXVWtXYnKQ85Kg2GxeiX
fMiiT4P1Tfd+j0KxcedXIinM8l7oKCRTzFw2STLe4zqeuAN9ds7l6M5D1A1NDLs6tTNMyNj3QXeo
/NDdxCCvpBbvTS8eLCvNG8sUKutc0cYc4i+fBvTqjoOLIpQXHTLX/G01EAd0eyPfCdrL7T39f3w4
ZWSAAXz30g8ZKiIASTCvt5S1dtb/iUA0PSryMZt4zSaKnY7i+1/qSd04TSvECFSpJCChKsyAvNSL
qouuFU0VZjweyMc8v0BQBNb5l+HoqN4IzkBHEpG7nW9/n2z+JyXsQ/XsjveWC9YKtUQg7vvbS7F2
m65/z+L+RmWqoJPN79G/aD30n74j67uO4qckv6mbfDjz1y3PuQpjNRz1ADKIc9+/334I/Ew3Gy6T
ic5CSEIUaodSfO09a19VAbLFe0/FWUmmU3n0o9DlVR6NYSK902oHcWix/S1WeyOhdgTdZX0wtmgL
5nP38RdCicxcLqIU4vxsXDlNU1JiXw8m64wS9lMgBEgbV/7z7TX/+KxzBhS8L1z9QIOXCpW5lDR1
P/IYWFBL1zB9RMNznSNFS267SXS8usF0FuceDdOQxiJkYuA/N1Gg4aLVihNLJzJCH0CtaeZ2LWd2
xDy3IlzE+BAKgy3Ig2Pqh7yYGJmKd7Vp2Kr54iO6fHsFVh5fps4UC1okhkGBsb5fZTWpAtUIPZ5D
YG7avUdhTUL5om42rtuWnUVa0cpVPZUiAZTQqo91mB0ZE7xTSd2ijbmNLUOLhCKsAuhnKwyNw06z
7CY9BIGzhbVZPZtXq7YIB0MpTwur5q3Vu/iHGcRgfNBnub0zqw/61dZoi/KeSsoCST5fMnmOB8pO
Pficmy+/jMj126fR2N+2t0LTwGUwGULgH4SES/yQZkRiIo2pd45t4bMI8DF4GdwZnPECBXpDlc04
6DCEPRh35w6imtvW124ijHXzVJMKO8pfcNXVbU/UQZ1xet7Z0AI7I/ZjalTJvok1WOVuY0xsLRy7
trXwtMzPS0KXZoRj/cFQv5fpp1LbMLF212f+O4N4DzzBEjgf1l7i0QnxzkjWG1ABR5LdDveecpKU
O31r5+bTtvSUDKtgic4LYt2L06iXGcNQUw2sLBUfCE4cJldcIRD+6BTCK1N+kPtfVb+REW0YXVLE
Nkh6F/pYeOd2zEAtUxa17iuRzA927GZKmIA2wJjLwVbQuWoX4UPqw9CZMw/03mF5XIk8rioPAJF6
1xRccHsaHU9y6zttK79cPShXthaPZKtmRRqJLKyf/VPEL6b6uxT+TcBJf/c/37NwwKlX+4Ia8T2a
Dqz3Tj5VO7SXhvF7FD9CPpn72obHX6kbkPZdWVy4YkVpoAWVsah7w6VrHlWwLaLp00159PPngpoy
FLu69DD06b6Sg+Pti75SSJ7NwwAGD/gMN1mc1jzVi2lMMW/SibIlfTemPwvph+J/sorPUnq0GsUW
FTuJ7+JRcbN/8eJfWf/rdK/8zDTNKJCi8UAjSXYJyEgbjKPRuykawPrGm7f2SsC2z78hqyDOWhzV
qFKzWPJJ+2htoWAQHG6v5OpNYAaeCUIk5sEsvb8JI45AazXcWEg05xhN7Q6hZjh55x26bje8NrmD
zNOG0ZXCD9s3/9WMeLAky4Ch7kvLLFKJ0xM2Tg6XKPgo4ThMboJolFq+Nua+CJzQ/x4yWbaPcqcs
v7XSpmTo6tpe/YzFIRbpMcd6z8+IWwUNJ7vVP0/Fzt+Ne+0wuDDdeWBPoPorWRVh4wytOXeDyTaK
Fao5R3LvF742Q3/IQ5z7GB2b+A1tKzDGdpFUdi05ubbF1LF6Y/6qEBlzLEzN7729KDBglxfZaKAb
zqCnXzr1VFqO6ulOnj00TeiIsPRWYrwr6MWIEGu2/+I5m4fcZcYvIV1eQpuzYoxEYcLZMzTpSNHe
Kg6MpnilK8sPZrHxsqx53WtjizjZlLu216TZ2PRlnuCqHpEJ+zdO8NqI/H5NzWQa/VTAtRNueFXl
xvL3RIGMW/oWeqkj9f4xZcDYbvtpX2RuNiRb92jetOWjzeFhPUVkWeDefP8DvFapkyA1vHNE7TJR
HQA4LjMQoJYouKX3Tbdvk59m8ZiFyBiFe0P4+t97jyv7y/cbLlEmJRPdQwxzl9Qkm0PyXDqjuC+0
7rNI8h9uzmKs3VngDVwdsFpgthcbO4pRJHSyxb3p9UManzX511R9q7x7MU8OntrjugwXuT2p+Vn6
0Q5qzkfd2qxcz1aWC0+MS+gANQUVgMWDKzdiU8B5LeA2mQQZPwftySwhHYN00G+glhw624AvoFSi
c55Ln2+v+spsxtwTgBAHsUWIfvTFmyCbfVnj04Vz9DCrLQ57uLQpt7AB6GGc44N5CndCupP7feaU
x628ZS2nMAk1KGAzjkDeu9iCoO3rKpZVYT72ehK7QbhP1eduF18sBuh2nvy08b0r9TQMQi7LNKCF
8N7CVw6ekSZxIgvn2hCdphR2QFzaEUX62ja9g1H8I1q9o2zerpVNfmd2kQVKqaQW7J5wzpPPg/Qk
t5AaGybISBuWiz00lsSttVsFW8zx6wsMcA38sAQPybKYLQVhoExFy5sPo64U2sxJpdOuMUGP2819
q8K6usXiNx/YxYFGQgjRFeBJs/TIwpWFXLXBrDA5CnCXo40VoOvha/ewT5xu7+bKw2cSs0GGAJm8
Dlv7e5/V5G2vRwKPbpebJ5MqhRnep6l5NPXQkZRvBkyitw2uXpeZGgduEgYGlGXXs4iGuhxVGTct
0AahsQT9HANKg34KzZQxsk/orTuINeykHB48AwpncG0qFRyiajeSXzP/s+x/UbYigLUYGhLPmVAX
ZPtMIPd+JQJfC2Uli4Rzl6BUJey0jP88RAqOi5xPyux6bA9+fZDTflfmW3CQ+dIsd/za+mIfNMn3
27oNhLPhTald18CLtLNe2GWnQZS2BcVc3XUYJFT6JaDVl13+MKlkhGMKrCEFGkQc67Q9jkpImMGE
QlKgiyRt1uFX3gpG2CAOoLMwF8wWqVfWtELLfgrgPVDQk+XWzS5Ws8+9S+YVNmMSUNlSNwtgUM3v
5fKSpff5sPFErn64PpNj6gyAoGj1fpOVuE9aIcyE86AfzLLZG2XoGrSMuc2V8huxro3TvhL4QMSB
rCVUnIj0qIuQoNbh/x6o+KDdrIuuVdDACQUpczsj3yJQWfVTEouLWDn3mDLT+29rBtHzY7/GFrUK
h7N8FAJxOHXAr1wzyR99i5n9OMm1uz4PRieQ9K2HeHV16XWQutDApUH2/hcIY5CMbSAKZ4+TayVU
DQJaVvctjDFR8xYk3zZcydpLhDUJpSGmW2l7vrc3Wf04eCm7Waf3XhS79T+q7miNdkHxwdBim/Rb
3Oo2rl3Ua5uLHY2hj2oVCZtpZetTYRe7llmO5Kfn3P64tbVEKnomsKZhrC6/ra+6rhE0SzhXuveW
lfm+SKDMhPoo+c7whtr4Gy3bNXs0w+m8k3vy2C1SzzyW5DaN2bvWcKImPAiX+iC1siOWL0N6vP1t
a57g2tbinMRhKHr5fE76YbLDFsT9ljtde0CvLSzueZk1RtYUo3D+GjTyTnfqUNgJgEVvf8e810un
DViC14ICJ5W6xY3TK72RUovQSy/1x8E8+sOL6Z2KEv55qeQB2QWfbhtc/SxQaDP/Ow22v1DLq1KH
puZRPYMWztmEJJVgOY2HEIwiHsQt+Z81x0VDndELyhwKCmjvr1bZSoWcpQR5hfa11x8y4zXYmoRc
fXGvbSyuUplwGisKt2cP/mpvV3+dzKMROyxhZhtuqPyx/phbLbmN7zIWx3wwm8SbOmxa8j9J+49p
XYru7fYmrTriq+9aukFdESik6BxvBR8kJvcSBMjKWfSO1IurP/63qdpiVl27UIzMAhwGT8ZM6SIk
t8q+CVtT9C9G0ovupGijPWXZFiPGWl+Z+BdMu0bBAK3YxQuehp7sV0UBOMct7cChwwg9mbErdm9f
CnguxeOWxbXzfm1w/vOr817WXuFJCpCWMrPgZ9511s+ukmB3tzYu1uqnwfcCLpiqO5igxQqaRdCY
ZqjTqrVaN2bKKpx+lHdMPWQ9IPriLq4eA2s/8ciMEhV470GP3tLpeePkrD0u179iceu0PLAmITCA
YKV/Wmga7prXyvpC+gHmfbChQxfRDXGH/DyEjic/8EuE9mGKtxCva8s+kyCi8qPLABQXFzMR4RXv
5cE7wyJkFzEw0OixnCy7i5sND7pWCKMI9R9Ty2dH9yczTcwJiAv6oiZUZOAS7jI9OjLGeumtjnLU
c5zBJG5Kj5r6XLUbGJu1m4NAxMz1M+s2LZPZOipqLcvIf2rxcRQCqCQ2vMHKlnIxZ5TZjDHjgX1/
hDvdyA1zyvxLbUE3Fvo4BN68+HtQktLVm0HgytZZpHEMu8IBT2C/MJcUUu23ShJc0n/UO4atL5Bk
3KW7+HF4ZpjC++xDWBsxGby/fXLnE/HuJUTidNbZADgkQpW17AD4YxIpZWcEF+jgB8WdUQdqjR6I
rYUPhbEv+41oZcPeXxd87RjGKeubHHtSmCFl+T2QE1sYL1b9FQVEt8ruqujp9hd+2MdZxJXiHt9n
acDVF1ezlRo/7z3Vv3R1sisz9Vj1hyT+VFrqF09wb9v6sImzLXBDoKJmNrDldFJaFv/HFigsoDKH
EtqxxhAOm5iRLUMLh24OaetHselfWu+p7BV4LlEqTmW73CIkWDVEusWBnHHIS+JokwpVRcbgX4ZO
cSNmhEz1KZqsUy7/vL10Hx3KvHZcAZX3CZk/bb7wVycjiUSod/sguEDQVPXITkajS5HDVdP8blDC
+yQB2wYXAaM8nBEx/775rWtn8/oXLBZ1ZgHI2yEOLuAvBi8+Cd1drSMGqKZuXKM9mKSu5P+5/dlr
6zurTkqkmHQvlo0jQynqRLHS4CKSXMIqofaQR3mnzd7muh0Dcn0Ae9yF+c+vVrerGbrWhiK4qMlR
9P/MxCuQVwT/NfUvm0h6/h8zCy8WlYzK6g1mOn/cFSFqejHMaHHt1CU8LFuH82PANpub4cZAFShl
L+9bUaIJTRaGuWZ0JHzYWxT2thecfbPbaV9G4TWOpI07/hEmNxtFRY/cgRT2A4I0G8eySUY8NWxh
B+HYf4oeglNQn5WDvtVam33T0jubukmJfhYGoUL+ftfKoumGQOoD2IYZUnnwuQiPXvhFkA/B1kG0
5pzng635bMBxMkNyF1vnC5rZjU0XXO5fvxt2vbtcJPti2b/3+8tpz+zXZX+xn3fPSDDYz8+Ru//z
AtGhQzjpvvzZPb18fzp/+wMlof0Ao87d2Xk7754m5xzsfv/z6at1+nQ/OkfDbu07+G/fjp8//YZl
/pPz+ZOzu9vYoDWHP9dR/u+HLBx+kjP4Z8wf4p/Vp8aujqo9bRVM5oW/tVizK7m6TrEyhUqXD9jw
I2IfvdUJ9PytoOBvEPXRDE8zcTsA8eUILxSJehVDR3qRtMjW8x+dGtpBDPpu/IU69KSGjpwOh67Y
UZcr+2MzVQ4Moo4Yv1T6c4YATy/kDIQpLpivw23HNTvDWz9tcTQZgQFvJVQ4rjukk35sQDFW1xfu
TtJlFc+4LPfpwpCEkTQFlxjCvjhhun8jYl8zwNgqorJzgMeL/X4D2z5Wuz63uFmJhmsvcVXBWJXu
7UVa8bqz5CeRAKI7xKiLpFXPY+DtnklQ92w/aY68EYSvnY93f/+yHuOF1POa+e9n6nQKUmj+pZ3R
XGgY2MbxT2G8mJKrh1+FNIHq2x5UtxjtuDiJ0j9BkhA1/AuoKB2z60+W3y9s17RaaY4sbNel6sUs
NOmkeP3GtPma46cHQSeC74MjwFpYCbqsC2ly8VTHAcNDUAQeEY+NlE8IZMc2WdfWNP1HiPL8XVcW
FyWj3lCMRPKwOP0Cjmy/mO7Lz8tT7MRO7bwKzMCS5tnN3beHt93g7H6bzp3946gMG7fu4+zl4mcs
rh1EJk0cKF5wUeIH0USrghHMiULm3G8qEx1s+KM6Rm5itLbRmveSEhwGpCyke8H83Ui5o40/C/kt
8F/6gUHNQxe5rQZVVxA6eAk80EbwvfKAvVu1xTWL0r7vfF3ggJZwD4puBJSwha3DSr7lSckMeb67
feNWnP87g4s4J079WkxV1ocW31NgeW4t3lte4Ar5xhFcCRYxhB45HSeYMZasdkpfy2HQxkjFiW9l
ByQzcxUJPrnaTRWk0LQ3bXq9/Wl/+5ULlztHHEzmkPIy+rTwJqpeZVGVJ+FFqV4lE88uNehhB/JB
FiAK96wT9GQ7SxhOevhFFQSnbZ4mGWBQv8XNtOI8GfOSGPSam0IAj97f8TqsxDr3+fbBkAJoJEco
I9Piv2Z4mY/6lZXF2WkyccwapK0uXfRdPUTaoQ2+NtkOyuzb67q2k1BJYI05FmhrFvFC2JKTNO0Y
XZqJKa9z7t95XQZxZvczSwPbYt7UIe+5bXPtXlzbXMQPnu6FQipg0yJ+ZOh1p+789jEPNAdRhv/e
FAhbZvMQBGQUer4xV6GKXo4hGWIeXaTG6WbN8R1IzVJ98ppHYbMstOomNZk6BixadGX1xYd1XSdB
VNBgLRV3AhKOXTT3BvsXoTh4vvQYdmivoqSrfxKCfQnGomIyygpfhogl7/tz2f3pBeVX+lN9qGun
Gn6g8FuG31oajQPBT1SfAv1owHvTnCL5e6Ru0e+s+Q9AgqwXUTepw8J/hPrUTkJURpdwag40wgCy
6elDKsFVudXBX7tFUOpIHDnm6EEevd8YrwnjRLCS6CKHvykwR1tl+rVzrdOyBSH4t0y2+PvrMhw1
K2YrLAJToZtO0fRYJg9oD9lgEvsGCYrmv9ae5BZRTmLYnv40Ac/iXY6MGnYv5J0umc7IkNLZUXRH
YXTj9qyu3JWVxVuskhHRE+pZOT2y7LQxf1Op3xL7W12+KyMLJ8eiZbpktdFFzP8Z0kfNcqXsq2ge
Az22zfwt2pq+XosVoT7+C+cA9v83P7u6p1KvjIRzLJ3ku0H8kIiRbagwH2VbnLRrR/za0OLDmkGr
EZrEkGx8FrV6Jxm8/5fQqPeZ6t72PaumaEMRN80l1CVWkSnhIRSmmtvUVK7cPVstjV7BsaqvkfDn
tqm1tBw+MMB7yqwpTvn7/XUSIfFDsZNcSfa1p3TMjmYl2rMWkBePu9ibXEWD2NgxhS9huIXjXtk7
bBvkaMQEM0Xoe9tqovaJIGO7U56L4pghNIBL31IIX1nNd1YWvkn3B8Gikh9cWlPK7QLkqR49KAhW
D5P+HKunjQWdf/Qi3IDIBlQ/vWyG05YiZaMcqgmV9fDSRrJ478VJ6YqJAcl9kbU7X0ySndb302GQ
Ssh0C8O7N+owegx0w9szWpXR5szzr2NP5tkYbbhxslZuJyJJFP/x0XN+tXA0yLtJHqEw4ZflH2qI
Liir/27U1B5SRsEVz5Xq5jty6j9uL8ramvylauLxnmHkyy0Q0DNXBx7Tfihe4jj9nEEIpyhbUexa
fgMR+sw4N0O7lGWZXJNrv4mMOLlAzjMeoNYv7XaK0Bz1zwIgArnxCfhyG9Wjlsiz2FK+XflMZA+5
Q/+bamv5CnaKrKRl2iWXCq77eHD0twnB6ttL+bGLrM/aiv9jZPE+xZNhCI3VJpd+tMsRmndVsOEc
Le3oR+7CHbYPdrctrtwfDDJhy6wl9IzLakokZqHnMQ9zqSoz3nFYxMfalCwgc1nwakh1+eSr6Ra3
6NIo5UnQhzPVNuATHseFWwp00UtDaC8uvdyB4z0Y/lkDhFbqxiFSNqomH2roszHGVyBsYph+hpa+
90OKEOhTo2DMF9+KFu5rSbDlAkV72G3Mi2W4nfTWIlCVirZnSE6sbzTlludmtq+h/KFDCqTKFG/e
2x90zxqyyksuipfYVLMHYCKx9m+MzOwrbCNk8kvwRkrzw4pBjF8qrbZ17dtQNbawKbi6+ilXVhav
pD8hZyHGYXoZ6d/0rF8+c3dA3H37TH5I6uYl4z9Az+fkg+1bLJna11HfSMkljqV9bSI2GGRfGHBS
vaN0Z0gHUctOUmruVaFBKaSG8Q4p6q2ruExH/v4IWA/BFc4Moks0uCRVQteaLCkIRtNtPBeWLadx
QL/bwt3n37//SS89yI7bn752M2YlBcLTmXJi2UGmreqnZsJhyZvgGaY5Cp2cT28vJbtc3EL8rF6N
WT2HvJniPc/Z+3U2YjkQlWr+xAmljsLtCK8o+s1N8oSiRB0Pp9Aa7JKcZEJioQj+SeE5/hdfLJM2
z8wlQLUWvwExFq+s0MS5iLwhjtnzrPqER7vRYPbYK2rPTvIhPN42+mFKiM1FTYPEj6o+k8XLJglM
EJPXm1jVYGMRvO/5dJSH/C2RHauH2wPW/96F0VOxfopa6tpjg2oGLW5F26iYfNjvuY0O+GmWhDTJ
seY/vwpwxTb3kgCs6idTEcSd6ImOjmKoM42TT4FKgwgzT+vD7Y+fb+l1DAOZMyEZ6FVea0o1f+ds
r2wKWiAMsWKF/4uzM9uNW0m69RMR4DzckqwqTUVZsmVv+4bYnjjPM5/+/6gDHKhYRBG7bxrdbUBR
mYzMjGHFWi9FO4VuE8oSuHp53nlYrp1rMQP3Hu+lAu3HGsaj1gshl4oZiFva4U9bVo4ySce8jY56
CU3B8K1qH8Oohx3TiyqvTdudO/GqEvy+0A+/YH3zgmjThtaMXvQUpprUFabHPnnS1PI73bCul2za
i+mYoTf0a2Sogbneh66E7Ey3W/ks+HeM1yh7v2lJwy42/73swEtLfGaAzl65ezlDMJ91fPAhk4r7
qIiHU5JK0oPiM6BdBbViz3EjAWqVWni9Nf2clEXrtk0kH0WUUT+pobnM6rbt8DC30mxbiZ86Qoko
psjj7ZZZ+zXU1J9Chzp8ZUXxIQwpht12oHVkvxDU8PvpL3JpaPL6yyIGW6WTnrbnTvK7Q66Kutvz
Ap3iMUY2Ag3Z+9v2rk7ru0EAYVzDjCLhN5enRJvDUBDaqj2HtK/y7NVsX2Wio75+7evRNvof9SDd
C/lw8r8190P42Gk/ub7m0Nh5mN7rQh+/3vJD4AGBjEOil8bdcflDAqvPzaFo2jPSHveB9NAO35D9
Qfm7Cp0giA5qBaWf/2j1aHML6Kv0n4Lw4H9Ku5+B1h/L4Jyr+l1Rf2f2MOT/CJjj6Zvn6asuSKdh
j/DzamD+/dei/cmPIVOBS+jy144RNbs2HdszJZ2HsbCtToU62bCnFJHF9kuQdGjr/tEZOqE8/KDk
86FpNRftjUy/H8qHrF5I1r2w0ZwcVlnN+qxN48JpugN/ec9417vKrMI7QIvAfq2BI9Z1C+Nr2p1T
Iytnux608iWXFlFeeQ47MFSBGKluWuupZXeBET7KUxr5djUi6i5GdLpNRmahLVRrOfpSlcCobb1T
zYe48sf80GW15MVJx4xn5cc5qCjBzH7NcQB8vQy6+FdVaUMAT3ZdnkcSih9hUosUb+U6Hl01b835
mCuJAkJgzvbI2NYxxvKFVOpdvPbM5DBDefmFVDWCdkqj6tjAXlr6kav1f3PpRxtOkIk8mXuTEuvX
5t0cXCoqM5rM5b5f2R9ufmmeOj0wMAdcy6/wVPdo861vn9arNcFxzkPIeB6oXi6KVZCoSyNU1GEh
nIPIP2epj/fVD4Y2PybCWU1acidf+nbb5NWFhEk6ihLRJ7QQCGVdbmM4B0pNR1c46/EDvd77oT2P
pIiR+nbbzvrl5K1W+CDLygyQDmsxPakL+j7Bc7zEsc2du+V6DdSDmAkjHuNSJYO/XEM3WpWhT2RC
wlzbqVnf1dUDulCHvpx2gp91FL88yx8trRqkWTnkdZPqgTebsyMLs2gLQ/tbaM2dPteVt63srK6f
tKn6gE4RdtTuiUDTLfPgUQsyRoHjX2m91z5YXs6LW4QLjiByIfsjuoOt6nIDp1JNjKBkA8sngpnz
6Ltwq2hv5Aa9dLztB9cufmlq+fcP56hXCqULO0yFqf8wvCrVwe/OSfaDCI/oYce594ytIgZBKgyV
tiXbmEcPJmIjcOHbZaYxVA0WrJltSExvL2/jw33cyXWFUg+6GTI2LKrZ5yihQ2L67gz9AcO3YfD3
tq0Nt7+wtXLGXu8ENSmtwBMBZkSDo/ZPOZnGpO8kVhtOf2Fn5Yxj1Bi9mmJnLr6DDoD5Wj5K5Y5f
XJVvOFoXVlYXEbH0CKcCVgbhW6Sb33o/+5r78qP8JX2pVFcIolc5ZwZOmzsUEHfm0q9vp0vjq4t3
LkpLqSUfrzTerOHPlP3HXOV9cQvwl9E+Itd3ysYPXq8Xvj9ksxB4qQV1wyhp0edOlwcnkOry2Fdl
4VXduFdF3vpukAqAagBuCW/p6lrsM2GehqgNvSEVBzsG2f6QGVPOkyzumdq6QCifLMEdFRS6XZen
WtfriKSgCb1WrWLhADcF0WzRZOB+SaY+pU0W1PBLVsV4quaqO/hi0O9xCG4chyVbQsCZwTeV0fvL
35ClXC3BFCVeMAzRP0pkgdfv/OEgja3gTGXd7DRCr4qqfFTkeS3ge0z90HtYLbowUmserTbxxh7Z
PdmH+5HSJvqIQT0ckjk5xb7vdHrkyZCu3T7627YB1THlQaQA6uhysVUzqdqsSYkHv3H6NbYK8TQp
FepvlpI4I+hvuCIk4VBZwj+tNAxuVRXBzlu4cbkSxlONpGqOksm6N9caZSwLo5J4hdVX2XGcZ+1z
09fggEwrLKpjqKti6ih5lUeuHyXh3gTPln2eSTRE+BlMVq6+d2v4uaDnc+yJk4JmW1ylJ61r+jdR
DhhCIT9/FEOhPRl6Ju+N2Wy4GsMv9HSXiBtCrdXJqmZxkpKuy+CIl4LnAga3k9XWvpsX5rGvK/V0
+2tvmSPr5XDBbQAB+crRpriTG6Ouci+Yc9jISGeLrHMqrmLmi/b0Wa8qiLg1M5RokfJ9lnHKZd8/
3FV5L5r1EM6FJ7emawSdPaT6vR9Fd4l8zoLZgVZoEEy7k3Qnk4RnlV5zkymPnbH3JGx8YKQzmC5a
JE7IkVa7nDRhG6p6VXoVFabSgFQgLE5WYj6U9dg5cdy9ykJ0uL3VV20/Vv/OYgH7y0Lxvq4ixktl
oJG7yqsL864P/hWqlyr7ZvjPFrK+IAa0uL2Lps+BvMfCv3Fbg4c3qHfLfGlYUC+33ZwKxs6lvPIk
Nf/bGsEh1gYmS+N056HdsgOSYulYwNQE4ObSzpD4Se+bVuklCTekmma6rX/1U03fsbP8nVVMSbVh
4QThiCiM5l7aiWk4ozVbVN7URIesZpKcupw2REc1/aJoO/HyxvttUuFg1hlNYQADywn64LNB1PkC
89SUwoKseJGEPD8FMGDuBEJbS6L8Zy0nn4nIdQ5TgHL3DSuqvVJxYGC+MyfpVMXBuW/eBnEPIbhx
DvHARWab53R5xldrwlEFa7CQzUOHvWtsgbH4h6kjB2yftVN20Msf/vyUI/2aGT9ia88dr9dKNggJ
Ai2m5SisxydEcSgmXYlLL+2ZoQ5+iEpADfKex8C1IsW+fequP9+lsdVr1iWFMCVlUnp5i/JLDcR/
j3joaq6PgaSFC5UXExJevuDKhFBHbWb0ZuIhD3csHqRHeJb+aHeNUwC5BHne2yhvV3vduuUbXR6C
xSr9CJUJOnLf1c2dmPqAoAVWJTE9jFBIJQx9xY3/lBnly+09vD7Xl6ZW8XOHqOWiRJhAntfEkWsa
r0m6h2bas7EKk4U6FmooRVOGIXNm6vsySuH0z0xXL9r26+31bDjgxdatPhitnCErRSvxsqCy5+K+
SnFA81FUCmc2dziw9mytjhrldi2PDD6T+FLoR2382v5EbNdJs72Byo0s5/IrLb/kw0WlAa0o4wxL
TDYWszPC52Kl1BcnJfwchrVbCp+z+GmgiR0AURukvaBpc6W8qkBMAVsqyuoLWq3fhTQfcMghd/Kg
/hY3w1GcQjsNSPqLt9vf8DotoJzFa4bfUV5gSPRyta0xzfooJqmXVuh/nrvypCZuq90JydlvXlTx
921zm7v70d4q3zdSuZgyDXvQnNriIXefX3+V9nzIYFzaMbUk1+uT/cGUugpO5LlJrTphiKwNDmLx
mIV/xxY518mB5JrZaEY6W9uiPFyO/Y7prU9IkRBc3PIBmW673NSknkxlVkDg16PgRnageqZJzTP/
lezN/m9emh9Nrc5FmFSGWheYGudvMxMBEmq8cn/0C7Th74pkOimGG8wDjMYlzDyVE/lHvRntBrXm
29t9pWK4XN8ff8nq3IS+OneaXnDz3FfecOhdKB5bdzh0r/kzEK3vwXn41B7gFUfOLyltJx8dUPy3
f8SmN3/Y+JU3I+9TBSj4pp4a/MP7Mf8Dwxt0U92X7JeY7xQk9mytPNlPic4Gs0w9IzjlYckwCXCW
Y1XZ2W84ZrV+j83kuk+0bPAyFgTSg9mwNXvYQq3iS0aXerNwnI8N8wfCzwysYDbfSfOr0P1WHvr5
HOno/GbuXB+m7qjvlSE3slpuJHJJwFDaUpReVbQahOSnWGeHswremtP4mP3DEGpGv+L3PNrBXk1/
2x7XE8pT3FKcpsujVAtCkhltmiFPUSuSTbI/BnYeIyPhBHEvLYUmo2rpknXF34yuBwpcogiKt6qN
6n947pg8IWxcUuqrgcomHsdWrHBwTW2OYnYnc6an9DErnsd03HHkrWf8o63VYarEmFYGt51Hsyho
3lLhk2DtNKaWs7C+Hqk1gA5Yog4+6eXOJopedl3DTWwlg4v2OOUHNzShSoOZbfxuxnsFqC17kKWy
f1DwQWO5CrT0VlTnvK9Sz5/PwSK7+UfX74P+cdJ/DNbd7Xtg85lB7sOAWl0Bmr5OTKMwMotJFDDW
fJ1iO0PLG/qyuB+htZZsEdhZoDtCpR3k+de0V6rcWikkiwo9P/i8KYtf7myh1HkU9knmCSLk51l4
FoJjZiAn2SWOYB5Q0r692i17S7II5IGwQVtjeepAUaJRGhmijsQHTXgE2+P4/mugukYO70wHa89t
g1tXH+xDyzlga9EfuVygmvZi1WVqxiNe6rHd+i9/ppD//jVovgTKHoZma3nmIsyB75A/rkdiR6Ob
4UuxMu493w4g7NEDaD5yR4uodOSfi9DfSVWvoBV8O+qfaM/DUcko5nqIz0gD8FGNkHvzDLyCAmVX
KN5UvSndY6t86a3hJTX986DYpaYcmFlx5KeAZjjownLuGXzW3Dn6JUQP3bfb+/4OWVqdWeY5mD8C
AbtwOKzOrBWUsx/4aeGZeXwf9dpj3VY/Fav8rQF+hlRywOE0ZtnVRjxVguzUJKKhHYSEr5JaHP1a
d8R6/iTEJ2rcO79tI+hRDbBWFILgwOKgXzqFoteDoo9C4Rn6n9Gfnmc5tk30KYrZDYTXHDqW+kWf
E7frQ3v071SzcwSqz0J/P/sIflD/vv2DFnvrvUJZia6pBhKT/br8PXFWq74wBJnnm76jqYzGqkZ+
joZYdsvg821bm2v/YGt1Xdd9Lur+rC6xgCt0JxqhTsXGN6mbGXu81nvrWh2+LIhSk3ImT4MSHhQG
geXPgtge82EnW916enF/Bt6AB1JEXQ/2xNSMzMLiGqsH5HcStQRIUaB3Ca9OIjpdIrphqhxnRu2M
bG/Of+P9wzYKoAAkaResOwWwJ0xx1keZF3S1U0TGfTLVb9YuK9gVjGs56aZIV5r6jQWH1uqqlpJe
MBq/yTwFIHvdjAcxGp664HNn/EwDy211e9ZVd/Cju6AZ/lXVt3RXWnA5s2s/hTlOXLDfjCUbq2Sh
6mplnv2c601XU0c2CxQPLf3PbQfdehBpHC8M0mB7dOAol6cBoEwSajULjfK/ZhrcZ2F20Eb995SP
DxpYVyMyHC3In7RBO5ui23Sje/sXbLktDyKPInBA9YqKVi57Ta3SKmPaDmstWB0ElgJmhppg2rm/
t5wHn4WuYRkWptV0uVY5V/hYQ7uAe0TJNjtLgGPZkg+SP+2V4jdNvb8S6EdTPlqHw0yn6AyFLqby
wxigPjs1zVNE0WDnet02tHxBJIVhmV2tiUy2aiNj4PspKkzJb9EANjnZ6ZdtGWFoB8AmA/hQYa4y
ZoXpvaywCCQEOEcPvSH/HupCtPVW30NvbTk93WSZMjcYaNDrl5/Iz4pSLH0iiFoYKBa9FNG4s2Eb
MYq2nGoG8UW00NZSxlrfm9ZYFblXz33hP2RjSx/Gp3lzKoWp9e9DQSFXFvzJil2BDuKJh0rMDred
fmNDqUTTrkDoamkCrk4dLNZTHbZ9DkLrVTWpana2hVTxbSNbUQFEkLStJbB7FqWjy83MijQ0ddqH
XpS536xDb/+BRNv55L19OzD7b3/tbKgkdl7Xrdr3R6Pr6opVmpkaZxhNmtqFDx8NkhF9pKloDnV8
31rO2MNFdvDVuzL5WkcPAoTFt9e9ERdCySKThQIvlsX15vZFyiSTkuQeiDb9aEShf6gZ1YH0mUks
UymPtY5026yUe4X3rVcDgBRDnMtAEDDr1WHMorGQQ/7D4+Uq/63EdrjXi1F10EUY7qPWXDxKik/l
FI2MSVe6M1ggCSIpzl6YMBScVMmb43/fDPqsBl7GzccPu/SBEdXGtERZxKuExHysC0s6NMRFD3JZ
iQ9BZQWHeignV1ND8fW25S0fZ2hIWZSL6DPLy79/qJeK4dTDQp2XnqDNR7/s7/LYmSrxdNvKRoRF
12jBXLHhZI+rq0m0wnls56LwOv9QVf/K/d23Qfu7Ww7dMsOkAChCLlqKLKsvS9d2bAqxZhvLhK+Y
xoSOo3g/zMpz0c+aSxFib+h946Kih0SUs6Q3XBWr0ztn4ZjlSVGih6Q8SDlj1BB7pca5UCRXS+/6
k4imz+3N3Dq8H22ukZl5qbQQDdG3bYfPZnCOxB+9+dql4n1GVS5VnlVEpBv50wwwNcu/1EFxKvfq
7BsvwNI6W+aG4E/nCbh0G0vyhZq54ZK8anaE8UdT7MWvMn9hFVghEgKhAA1q4o31GyMCqUnyaqA5
ndxJ8UEElV+SNB76/uuQfpWmzg7SL2ly2NMC3Yh0gI4TC1C14u5fT1H2kz76vkL22KVyc8jU9l8F
mRQnMSLRzkqzdG9/zC3/gdVmGTmj0kzUc7mRopAUXTZNBYFVN1e2HomlHcDZ+yL19H96675KdHSN
+rhCEFkQd2KtjUuYoJW4Dhw8TOHr+bOCwrYRRwJNSAtweBM66CYl6bFW7gYhX67inRGDDbdhkpk4
iIkS9EbXuA7Fn5JeKWv6kN03qWvteE9Za2NBVFelZUqf4Q6AYJfbGaeAUXrQZl6sqPVdMEGwXmjj
9KlR0sSzChnUlCAHMJIHxk6La+MiXSpVCCGadCKv5gAGZRwas55LD6o86lVW+9R30108/w+tXO4a
pjDBq4A5Ww84gKbvpGFKaPvPoxMGuh0oh9suuZVtAJMArkpLaelOr14jyDSyQraAaAS58GByyfRz
61SGa/q1HfTFa2g0sPYYvTtUpu236bHN9oTqtxxFJrtDCVwCebSe2510NUAiG7CGn0S00b403Z/b
i9wzsMr5+8acmcFKK6/JH0fx21j4e7f04mqrCwzA9wLxYR8JclbJqVYKoZL5fKg8PeYI0N5DbqO6
RXMnHxnbkirb3OufbDx/BqEU4RQFMJBTK4t5WGVxNAWVly1k1aF4NmBrVw+FApHtTsCytX2MTS1D
WjgKWcflOcvmUjTLoqm8wqilQ9HMohOk0U6PZms9xCYSoAKV9H7tBLqYyEVTqpWnlrXTzbIrIlSh
N7ENQdULGfFOzrFx85PCAz9XZQO42xrlDoflaE59USMCTfMrGB+MTj0p3NB2uLOwrbuCvSNxWsrM
V20YisoiWU1Se0lsVgfVqp6HpCvu8mjHybc2cFEbW1A7y2jQ8sZ+CO5mRALGplNrgrv0OAihJ5Un
Zhdp85evu0TmGy6B6hEpDAgrgAXS6kTpZR0msZ42SOMVX2drdPK42ml6bJkgygKyA6cStfJVsJVk
wzTQIwQ71vTQlRh+fOi7dK/VseEHJmENq6CwROSxuv4sn/svlQBWybX52BuxLcxQNOmZ20en25fQ
hiWCVdAyjNu9Nzsuv49AvzVVmKHzoERx1eh3W3wVoSfcJRO93jewaIsSCFAxylRrqJgsZGWu9oCg
9Vk0n0fNHH4EFeXN26u5DmWwQnsTPA5FOe6Fy9WIkRwPUkAok4f9kzrkOQwiaEsqQWvd+zEMCONo
lqgEN8LBbCfrcNv69V5y1RKTAlDmwgCUfWmdofKy4MUsvGYokZBJY+1F9Y3U9YuRGtlohDur3QAy
Lnc75VWQHlQ014HiKEOOHqpl6SlDABx4FlrpqRFj004lwXgamzx+nhtCAbPOgCnrja//o/clEk45
M2TH24u/Puh8XG58fhGOxGe4XHykZ0Oo+2RxkTR9hT/xSRG/o9XUNZVjGHvX8kYCjTWYiiAYpotB
mHxprW2ScEDXZkE4ykXmNk1ZfeeG0QZb7VP5ZSwKattCXkHBkwuR+g80V6r8NDA/HTpDUsNwqfRC
hVrYbJQ7r+6WFywTy8BaucIpP1/+tMbqMyOqxNKD9GcKXtr4pY6cetiJ9ba2G/EzYGfgs8lmV9sd
14EW95lPrNc0+t0UFP5J8yPpkCax5gp+9BlGKnnH5ubKqIdyhIHem+ukr5/EPFZjwom2Do+iIGSL
WuKDUcWlU+nNv7f96TqMXoqvdOyJvwjUldUXlrJWK3IZY00x2Us/xIKgEanYyU/sLrEOVLx3Ht+t
y4NwHfYUMi8u3tWHKwifiQG4dJvksyz+KKVDaDwoAQyNjfo71vfu+OsXmAV+MLf6gkPXWCLMV0Bd
4vYTUkl3o/4dVNGepNmWo0A6tVDbmkxNrGvZahyUlZGT7/DPpyENjs04ncee/EBOgdXHO96/aY73
fqE6ZrpxXVPrRiHqygnvNxPpFIVgyWer+zMr5k9x+hXCK3LbSzavQNItbgGQLdTKVwHnQjhYq6pU
evVTkvztXPlYm27yq+lQtXKkt7fb5ra+GU3dpc1CUxeA9eXZTpJOaPpGLcF6MljdgI6HWMOa9kh8
tw4aBGxQavGK8elWvh8GfmUZ3UTqgbJk3oilO2nB93FWPwuq/vX2kjZQQQwXM7DOiANjNYz2XK5J
agw/FBIZY9RhUcW6C4fiOMoOg4+R4swaKV55lKevhvVZTFSkygjehmfROE/R8fZP2fIdbhVGsheB
yatid96OhZJWZuVV00HWvSZ6bOovRnCniTuGNp+Pj5ZWXpNoqV/4oVFR+bV1w+kOhZ3+0iKb8ef7
AjZw5DMbd95jUdtoiLLV0FlQ6yQvQ0Xhcqujdk5KwofKm1GClSj6wuh4n9bDvehrdmpJ9ELHt7hM
3+ZyryqxgfNbuMcJJpcGHtWP1XVTZ3DTpfFceT0AP5ILJnbq6tzW3zNDtYv4nEqvmvyvyIB56z8m
BSSvmfAJha+dvGPjGy/TasRnFL4JFlY/Q47Sih4RO58xwygdM0ceOKmKuxMabRxULnGQBAuj4ILB
uNxpdDjmNPSFyutkw2sBDEbyI3qtX2477PK9LvNrLrkPVlbXwVRUsxwx9ubFafqg6w6MoTa1l0Ob
7zjs5nIoQ7BhtLQJeC6XMwRFpGlRVXtm3x1EM4WIQ75vlfH37fVsmjF0UWfsHo7WddohdEE1+jPr
SQXFYlRXBsxepe0ppLawc3FvPLZLHvD/TS1+8iEvFER0aqGDrb2wxwGSsxYHThgLn6MWktrKiu2k
gj/J32vqba+Q7qQBFRQ1stVGRr3h14oW155FkJreRb/8PUDtpk+AN6SDAhkowIfLhWl+QdhdhUvC
G9tMWBwKol81tg5JsXOUtizRx0UzjgyeS3NZ64ct7Kqmmaa4rr0AZEWU6q6SPDAEfazaP7fdYuve
QrSA/ILBGGRK1iGt1SDFPQZD7UmF1L0kxVQfpXKaf+aa3J7qskBkRlIf+8iYj7MoP7RRsaegsHVt
LPDNd4AD8KBlLz6sNYZjtWbGsfYguHP1DJ3l8UsgHCNBPVbd/3DYPtpauaYuZH6XtT2H7dTrf8xn
o/95ez+3Phz9LqT3yFKZL1w970IB86GfzLWXJ29BitLLD7CZvvR228py+awvp/dHhrFNAuj1EFiQ
auXQKFLtwUpblCdF+X77728E6MzGgtiSoZyBWXp1k+tWI+htQpAChVz2HLLO75lQPIgx/6syI/OQ
tqloo57632fVaVHSHgFfwBwda7v0haBvhFEfGARLu0NpfdfCF7PZaUps3U4fTayOVt2nXR5qIvFB
Stcjh9tKpBubT6+q1R5E8VMqHuTqdHs/t1x8KcWRyxkU8dfFq66h4s6/VR4nqNd6t1d/VJY9952j
1sEOhcHmiYaHmyCWdAc4yOo8iX0QSb2p115dyv8KkSgde8MMnFrVKpeJJukoKTAbFFmQu00A4K1L
B+vf/75eNI8BcJAn03he/QQr6wMIkagMts1DGVlPJDCfgyg6SYH03Oo7Zbvlg60PA5OX1DvRCcJ1
VkcupllS91HUIu6bIpClwWaV+tLOm7Z1rj8aWV39QZMDnJXD1msRXx/i02x9Ega7nP+Hex/heVqf
dJdAqKzMCEx2hn5XErBbo3iWpczJJuOhiS3VDQsldm9/pq1FWSBn9UWjB6H71W3otzlTH8g4e7hB
BTUJvPWtVA9uqlV3vt62O+Y2PhRdz6Uv9453WVf1xdigl536jVe3Lb6nm5VDKygBQRfuKW9tZQE0
6S1moHEKlLfXmY/iJ1ZYd61nhGXJ4MXfPAbYHQWq4k7jbHktk01HcxbUu7QTlWMjZ/nzEBr5McxC
Exxs2e982Y3F02iA4GbhzwEVvbp2qsicGmOMG145YGeBaSt95+rKzkWzdfhp0DD9vVRWyERWhQ5L
HqsurMPO009W9eCbh6h6bI2Gxtp9URRH2Yg4+ff/2Y2wCUc1eTqZ15qBszGMmEHhtPMgHjPpMXtp
8e9/dx3qiiJpLKKOpFmrCyX3s5FrpunfQ8pOey0lxY470fnvC/loZXUemjSolHque2+Y7XL62rVu
IX0a6JTfNrPhChrx4wItJSvnK10+cvIY+2mbR4OnF7+H8CGUHKX9ddvExsl+p9OFeh/Enrm+E+FC
KUR6C4OXzec4eiuBVfuJfLCgar5t6P0grW5fyuGgbyjNLwnZKupuJnGEfr0ZvC4Gfj+F5VNdfaMw
Dr+iMmRMRzJ0Q5lase6KTHqtDSguvveB08kIEv0c9B+z/lzksV3xQWuVOsWnNH/W+zc90p1oACXW
Jnd6XL3c/tVb2wPsjzYSIoCIZ6x+dJTBiDH70uAZUezmlotEjd1ob5Ee7fjttiGcFubmpZK7CqSm
KS1T3egGrymzE2w4faW8BlHxaQrSZMfU4jVXH4J0GNpJKrgwdV961TiL45gkyuBNpyC+H3TtRBU1
1ge73p33vg4P0eTjHGqwk9DQXIczUZ+OoxjDQaD34GR4L9rH2I3CX5X0txT+3v5U6tWyIJBAfGH5
VHSe16GugsL6TO+HPFwb7ZE7fNwjH7g+jujggq8yKW1SRl07Qz1XetBkSzU6rWWXIpo9qMiXSup/
FbvE15jQQ14KJkfgFevnNm5mneAvpj6S6q0thg3wY/MkRvAiJpkzp6I3PPdJuhMPbmwgVSFtaVow
G0hceOkX/mikzTyRtEpqdYZJ8Idk5TuXwEalFjjHIo+qLLt4xeUyio2pJxEhZweNjJvOkuEURvas
t2HqWhUMsiiV1W5S06mSQ7NxxzlzfCgzdo7A1lLfAbWMwfAEWqtj3ZVpaRYipRRU0A+JkB9U/+dt
b1z+wuUho2/LTBxFcHwfFODlZtI48fuwocRVlqWdRUpGv6Kn0FX751KVWjcw1b++DKZTrHbepuvj
TShPY2xZGMWNtciO0GsadT6j9qIgvdMorOjhOVjAa0nwpKifby/z+toCewdnC5yjtDspqFwuU1ZB
RDMq23sT4Mb7UkEJQjbD2A3bdro3lELc+XAbi2M7gTiCcSR00VbRGlIJhZT1BfaK9g7M2LfSh/RH
QFnIVqf+QU3U4+0FXt9gLPCDwZWn1MmUBaVc9V5uGXcyM1th5Rqgq2Y8NPHlE9Nkp9sWV1vKYw8G
joSWhBoKi6ssRVIDZRjNpjhXsQQPqT7m99qQmo4qxfNj2mp7DevVrfZuj0ow8zESzz9zHZefEJlI
U/PFojwbTPipNE8jCvyV8eP2qtZgrnczsHcyu7mUfMH6XZox1MZMaRxiJmY2BRlG7QFmXNje47J0
ZmNQfrVTmrz2A9yU0jQZj76kjq6cD8PDFPnZTiq48qPl1wAWAlWJ2BBRz7o0bJX0KyNZbs6COjVH
aY7eciP+omuQr1hBpt4LPtRet3dgY595bkEF0BFjn9cVizxrAsQfleas4MEMHwsh1LjhQJgzhzsu
tMbyvy+PF5AqMQICvCOrzVaLTIGlWUapKZQS44iejw/2tmOA1UoigSA/0hO4TZu6/hYWSW8eBAlx
DrtQhOCXj/TqP13TCy9JN9WmnXVzDVksktYKzOdpUR9quL+Y0s5zMbSZMC536i7rZtT7r0c7S1nU
YHlvr2LSgXfDqMzmXEtpOdhJEFd3gTFnblEYqBE2/SDQnwjyY9PpxSkRRvFfII+tbIddJRyFKob6
ThS6hzhCHlr1oavuS7/e+ZzrBOr9Vy59lIUVjYrN+nsmyRxOYW40ZwNeD4gv4vqlEQLAYWM6O4GZ
Vkeh6VJH00OLNo+O1B8iizsf+v3UfHhm+BFLkkw9432KltTq8lQVkw+bJ8Ww8+wnSDZmsq8FrjzO
y4Cwb4zkWUXUfOV8+90xBGzYHWuwoa2dT2Pwc+h9BYDZ0FZEZlJfPZvZpDm1psUPkLLkAf0ScyrJ
QUdogM0w1POf0TT2rZNDSE+e0AfKF3h0CbVExZ/nQzp2fgNf2Ch++a9HRwI3BAefQgVzgSdfrrKO
5klPhqk9F7JUHPK6kRhLJnXoNWu3zL0E2usd5V0hPuYGpvux2tGuWpJUUcQWLOSuH6QyigZNjBKg
5ZtuEfj+22gUQCiFcLqrlY6DIM/f0WKOdxxsMbT+IdwWELgsBOLQUF0uOijqqBQ0/KswRgvJnOiL
r6fJXT5ElHpitGPj5r89ru/OREGaWddFGhld5EuLRqNqdaLO7VmfS5iwDcKudlZh9YcR+YCfDSeg
cO397W+7CpT+n1FwjiQHOkwQ6zpE1AeofsZSe0aZs36hbRhBa5QXrlF104FosDl1UqiewmkKHX/W
8//FPOE253iZT10jI0QolLKu43PrJSrMqpYN3xFbkJDMUH8nWZPd66rQOElfyw612T20ybohu6ye
dgqxGi/igkZfpX2aSLvb9IX+rItN9DnVGySRVBG+WnPUTxGMigdljKbD2BWdExC9H5u2EhzCnFcF
4I/TVnLlFvkQfDP6dq87twp93n8bmTooVCB7MvXZS3cQu5HRLGkoz0FA5cFsmeLoVcMhO5HsisLd
i0kj7VOZWspOBHv9UvJGUhBmrJa5tyvmOnpJZU9rsD73iPuNdh00DHtagt6JJ1/l4O+4wHXAxTwQ
xJIUwihq8yku1zkbXTjEzJGcCwAQL6nKzJeqN5NjaiXTHUmpRd9uu/zyB1cnmzELbsZ3eQ0IRS8N
RkEcxnNk1WdBjuejsDgete+9btnmspbiEbUW6rbr4WeaNgMwtKA5d6OvZ04r9UqdOJStSuFT5Kcz
kZ7gK8O8k0VumKUZDl37QjwFm8xqN/VoBgO4LE6efkgaMDTA35kAj0/Q7qRYG/5JGKUt3gnc8Eok
2SglqyabbM4VInH/x9l59bhtru36FxFgL6ckRWkKNWN7XE8IJ/Zi752/fl+cDxvLogQRXkGQGAiQ
RyTf8pS7dJnmGHp30DGx7cFrVUZ5bIs9NYAbWSxJCR0GhjCQ1GieXH66amyKdOj7wedksr6GWvZ1
0rPyUGW55kYahnHWpGTOQNpqp/iYOfTDGIzGqoYN5RDsSS/eWEj4oUBSppTmvN6yJ6ekrIIWGWof
Oq/6MZrCxcuGdq8bf+OEpjWINieOySAkt6TvigFDHcfy4Kdq/tJbgZcaojsLqBMtD2WDpJihvI1q
tJOh31hHdI1gKoPw5G1vD+ZJWorCGJvBb8J+sCMAOVKX/xDb6FSrp/v78Ua6DDVi1S3DF4q7dquB
mJdU4W2gDb4odfEnJRB6/ZQLyWA5SRckL3rSFx/TwKwsO1I4p12xasGNdk2d/1JCNfVGsTTslGvs
Jazi6ZXm9/c6baUTOW770KSC9DooWLTe/9W3XhAenbRUMedZ6QmXSzEEH9ZPVTj6HayYUbMGUCfD
T2WqK6dqsuP9YDf2Gp3O1R+DnHxt510Gq/RRyZtivaemZnDmZjHsLMt+daH8Ixo6t60AZardXt53
KyoSUdBR4ZFoVPyXUZNe742+ike/0bVPbf681P8O2TENyEO6g4apxf2HvLHQObPWlts7429bFJpj
UglTV45+O+inKTSQFv1SoMtapQdLKY7FrwDHufsht+On9ZJlUPF+3zGEpe13+YjmDOMnFbPRNxYT
7Zt8Nh+GTMf2BLHcY6eKwxEx2vIUxnPq5pr5jTyzO0j0Ou3cio7abO7xwG8sq/US5Jhb/75Cz0t4
X4RJ3o4+1k/JE/qo3XGmM32UORgehGzZY/DcioegK6AO9h934roG/gB1LP0kCT3XvC+pi1uCkrfZ
eT9DpfxGLtr9/Z4B3Ug2Q0tuBZ5tFlTeWZ2OHeLk92HyvaaFYy3/qbT5c6jXOzDpdyGqzSVP7w1M
KkMoKv6tAGPCJZSIVtz7sy7Pb+hpfu7b5LtYD5UrJsvyFMqZ5UaNYrzBUymdbGybF0y90oMhxjH2
0bGW5PZcFb/1Xp9rOAtW9anlwbyADq4dJYFsJ2U6HVFPkb2RrsPOjt/Oa1iZ3HEM6VZmAVXINn9o
S8EwmzYd/UQ1EhQHhD57oHQwP4Wh4qXDkJzCvGs+ZLEZniIDgWZJBnU+6gWVbpwbXhUpE3KXuuJ2
TE2OTZ1YXm9p3akcihn/NKnDm04PbDEzP0Z5IriR1VPnwGRzck4hN62yx3gYQJ8O3Z4Oxo2vgwc5
sxaT7Au8xRbDO8Hnspq8G/06xdMNYFH8KRna8C1m5nYYx6HJ7ahVPkMtnp1uUUavMObpIM9N4g79
uBz6GXjo1A7dIxLawaPJAeU0DLiOlhbqx2LWArsQYwzplFo8JH2p7izk65uf378Kd68iG5xZawr9
x65pRDntA00b/WCpAuirQoVKE5ai90+n671JFBJILn2ORVTwL6OYcMrFtOAsUDuhc4tUWp5DuRy9
zBAH15h6eeeprs972vEAXNYeIenMlh8k6a3SLks0+Xo+yE5qGuMzAlaLrUbKcDDSMnK7ziyxOdD2
ZBhvRUZtii4KMHLwZZu8Lh3QSA4qTqF2qoJjLIefkwXJ1nHQUIAW5fm565Rj1U57/ezrK4eBi7IS
hOndyBC+L9+wnve6YI7N4g/dkQzMRSFo+qDp7aMkHOfKafdU0NamweWptMZDn+S9EamZ63//Y90Y
DJXmIokXf6zGoxzHtiJh2Rd+qCXVWYo9eY+bT8cEBBslUhRuuctoc7++cK1ffNQderexanAclqCw
0zXLlmbjLACgdOd67Trp+rKzmm6sXhrpEJHW6po24uZZJ3ozgBF5t6PszdNDEvlD88P8n4JQZUH1
RmBqC+PrKiUrixnFzEbqfrRS7sbZj1H/HeFudn8v3vhyPI2FBBkC+eAaNokCxDVDGsV28aH7RM2L
mJy1/rOYzg4KYfcj3ShyVpwnD8PbX/G58uVni6ZA0MXMmv2woXZRwBsf4shNUqelCaE63deuy+xG
BhipuTuh1322WZ+r7TeQcFbNyhO8DB0E5dDJ4bL4TFoHhzZdNzrcQabHatGerCmqbUGLac5pUe7O
BgJJUT3EO6XHdkq5Xn3oI9EK03kH5Nabcy9T+2ZqDX5FIbvK1+CNzoer27Jr2g4I5fuPfOu7/hlr
k1mHbR+ZtUqsPl5cNbMXujrSo5ZFDnfMzpe9ccpRJtMmorfJfthKPC7SJE9TqYo+fZdnBgDmSF6n
8W8F0b/um1w1Oxn1dSeHvgpn2wrx5pVuwVX03qcyrWfJj7XsQaBqeMN4OrarQtgDa16/RiJhMYNJ
K3ANPt3lwtGrqGrbMZD8Filb+YNZ/xr0R7FjmjWHO2/x1kNxWNMzJKtjlLPJWOVGaQwri2Ufn8Pu
qWjMCPMbQfH6qhO+318c19c8bjP/dxUyZrjyZe5qqTFCbVb8ZCiqA9Oe3pkWc++Brg9KcGb01kn4
1k2/ZYVMRlHk4ijKfj+on2S8N8TGsmM875tsz+Fk/QyX+5tQHCnwtKiygANffiYqC12fY0P2UVF7
VURXEp8xWfHCWTwitHBs6NrAdt9pSV1/sBWySGlHUxFUrbm5htB9GlOrGxQk7AMkTRlmCNhTDOhg
7qyMG9UckVY1XC4CUuEttKZoljBLch6v0jvJ14bux9BB5usLvfLyMnyVVFxdawHxpsHAOSmV6sXm
+InsZalf6rj7S4E0DjKGGMBvmHGS2dAJvHzdtPqGUQlExa/Swm7y30rw5f4CvdHAfh+TrDk0r/jK
RsXUwsZcWknBnVFMElvqlRZVkwDVcHXm/BJbufkS1/FYuNQZ1DWK1mQgiUHQdU4bC/10GPtuEpxI
1srIycQI3Ser7/KdjXRjWoe0LfXM6lsFXWfLk7DqKaqSSVd8o2pVO0sz49inzfBUhlbtzhA5HG1h
1StKgOFnbf7TC/28swxvbDNExliCjJfWkc7miBq11OjHplf9xPyp9Kuc1qmwci8P5J1T98YmQw8J
T1M2NeIB23bWHGCPlfStig7/DLRlwEE1MwTdbqqsPGpilRyqeso8Ieui4zApu+re16cW1QJtWXRo
1rxrq7IVClXSSMOk+hCWntQythMxeZ279jSJ8VOYImCgPKjxz1iKmSOgwK1JePK+Dvi93V+cN/Y9
sDPSMtIZqD5bcIoRaFNP50H1Oa5hiEi5janLE0Tyt/txbn3Y1YdsLR5WvOYmX7LEtGsSudJ8CwFs
q12OMyYg4xCiUb8T6eYT/RFpc3zKcWOWoVlqfto0gOm+xnn82Io/7z/O9VVKPQnhmgkMMxgy28tD
o6kqhsjdpPkolOO2Ok6jg1PoZ4R20BToYbjNUt/8D58KCRdgzxrg4Cukq1oELfeIqfnTSHt3nA2g
H2amelVX7/ki3fhazF6YNFLYQsLcjtyySNFb/qH6YVW96hZ4ukh81ppfNdra91/kdbqlrjkCAiG0
51fC8OWLnKs4skqcc31Mlx4F47FSYjcSUZWX/lGa34Xs3Q93o6lBPJpOaEAyJyX0ZTwgd0PVd7Pm
59oi9u5A5iCz5KX5KPXL1DhTHVlPIWK838y8QMi8Yyh5NIQC6v6s1igCjdKsnWvJikV70HFxdTJN
WQ2doAOiwqV10S9VziNw+EY2lrYQLuLzbBiVbiuJEf9z/2luVCE8DRk4j0QOTvN58zSBpOMBLms+
jktyHdtGMNuZkB4rSNCm6CQSJiriSw9Ifh4nmyff+Xo3qoD1rKZfSHT+sG0WqgrZ19rY8Y0wcdQy
+DhmcNzar0qUnLuvhviY96PddV4WyXsYvlvXFR1RviM5Myf4dvg/1SmAO5ShfHn6GS+aA27wR9q+
IszLqBDWuZI4ujxV0M+P91/7jbuDqooGMIBz8uktGixPV+6BVut+MAC1CaZwOER5J5yKwcIgQhbL
g9mYErYr1YR+OtOuw/34N044nZYpqeEKuAbacvnVa1SMya8GclEUjd1wKjNXA0Ds1LHS7lRe78+y
SUa5G5CDRGICMtm2QRBEi6bMEdlasiQHZGvdxPpex8FLCmQzUJw5auFrYosXDp7evIXqKjN+motT
pZ2r8Hc2H60otiVkx1uaKKin0kzxjA6NCuXh/ku5tRzWLgZ9SmDUKDatR/YfbZvAoHuk6Jniq9L3
oI7durV+MYl0Tfl57Tn01eA1k3Jq0z1B0BtYrHXC+E44xhKAV7WJvJSCmZA4kdGGJ1kJj0Fw4qt9
M6vJCTJgYc9inZ3UVDsaSucG/SmKu1NQTF6jRacs0j/efxPXd9P6c8g0udX5Ue/p6B8vIoadmkfZ
rMNVOIymK5zP8vy13LNCuBmFvUT/g2HXdXfVSBctQg7Wx5m5dKoFEf40adQDxSu1CqhfOiHmX1/t
q2IyIMzVco4zfFOkzEpiVkEQo9jZLuMxaIPKTWQ5t/NhTk73X+L1Hl91q8jVRWTTKGE3WUQjVrre
dKpOFmE5VaagTdM6Y16el0nxzLCn7tPJLrrX+2GvL17CKhAC1uyXHb7Z2lWkRSDZdN0Xire5eY2m
f7OQfuverXvz6f4Is7k3ZKHIZjE0dV9JSo8+/28JvIpS9C/JCG2ETBSxQncUdlhbew+32aFs3CLv
SQF87tX0NBm+8WjujcRvLEteIGr25KzQHLYjpSHqm9rQEXWtm7VxE+nhUzRV9UOWFblrClV3MCu0
M+9/tesDef1q/w26+WpdtOhGlCJTOcBGdBkT0Y4fym9hHXSH+5FunHKEgrpB3UwP8KpdXHTBrI0p
67KwfsZYjxjWiZPJkTPxVMhPafM4RKeo2lsvNx/wj6jy5QlXV4MGiJ2oHOaAhsl1BzvcQ8Wsx+Tl
VbM+2spX5stxhm/eYiXpQhTmms5kw5WW065l1e2H+O//f7Po9UoFsTTw/6fEs7PuLZS+6MGerM9e
kM0al7OmLYR+3VmT5DaGbgeJ9lypf10K8KrA4zGjlYDAbzt5oZXoCNJZHL5WGB5auodOnxe/6P4N
3v0Fd/OjkG2QYLLsKFkvv3w4VFMtC5HhJxrASl1KaqcCrPE/REFbcZ020nyAhH8ZxazFJl2VhPyx
kMoHc5QYAJvkb/ef5brWQMqWgT2Z/wpjVDYLLNUXgMZBZ/qFmKOdnteik1mZibuX1T4itbPYY1n/
kyF3s5Mm3woMZJQp6nohW9uuBs4k8yyIk+kH44J3mZ7rHpzCHEPheDlMiZGdpE5uj1palIf7j7z1
iqO7tbLLkCIjJSA12ooWKcoIAl0YTV+r3hbxCy7CXh6PpyVHkzH+MYHITaWTqgmHQXsc1r4OA1Lo
7naizrbVlicIRo8mglixGD8a7Qpq3J0zr7f2Zt/jYfOestFbRRnv8uOHeZZURiyw77ss+Y2ES/XW
C2JA4hbUL6qglo5ZK6lLG0U9VvpCMxSjEMQ4IwfJQsE1I6X3amnUXpiDik6TqObnxBp1sKB67faS
8M+UL+nHWBTGnVV74xaFE4J+JsUPZdDW9LvqK9XMZk5FY5GcZNZcsXDL4WskPizlv139Kmnf73/N
G5uRjIQUiGEd5IwtDniOZ6uagwJFKU3oD1Jm/Ag6QHX3g9wANVCLs9VXr2n2yVZS2KiHErXYQPez
ufZL65AbTzTyO3xM7HSxQyvylvkfPfhdJJGdRy8hRKOgewr1s8LYTSpGLzbHp5ZyqLHT8dCYb715
quXnsoUcekgjBqqD3uzkTe9GWJtFxEsBRQL0EFbgVuRcUBltBJyKvrhIJWs7a4JPkt5Yb3Gnd7kz
pYp4lHtjyDFgU9ngqhxZIdjgYv5Pr8YwL2vmfIuHXFkMrCGqy+9BY8WhbciBiNS3kRWgnEfkoCIj
lTtXzpFMirS8+3datAWTszGNFVdKF/XfBABH5MpKXIhOSx7eokUaDBD2yq7PDoKGMqpbRUmfgzNN
VmufYrZ+aHVrmLYm5LW/+lGnAHoDVATkTEO7o6vkJWMgPLeP5IzBR6wQpW9qlAa0IFqZ/kWppVLP
WRYIht1nUpo4yKJax8wc1a/hojSjbU1a87mLcjGxm6Etvmb4wnR22JYhRYtm9QhhhlXqgt0E0BHI
QugIVszl2OZz27vziB7eoz4Y1JdNQ5P2oPWlHh9RdNKrh7Zr+x/iIEjyQUDRRj3q2lz/KOmFf9fD
IS88XlEQOkZfLOMJK1lDsbNF1qoDeqrFJ7FnVLRz3r5zZv9cDRB26coxBgalzzhji1JjiqYIAgcL
tqDJ0tl6GjaZHbSglR1ZTqTJTns6qQoSSpMtCIxo1cjKXg0Bd2I7Wqz5qazh+4qLKXvKAOTNlgZp
/GU1Wfglz8t2Z5a6zVkhbmACg8ICN/rKEdwkJnFrWN3SCjT2YrE6lhIarFI1Ja5VDsFTPMrdIYjE
v02U/y8owFiaRzhAG5sCR2ykWCyHWPfn9NR/MUvVXcqD1Hpd/LftijUSksZc7lxF8IA2j9eIEYw6
paKmsRQ7iPQvVt0/0Bf6y+qCaThHI3UT3NmVT73JIfK4UisxF2kHCWxYzZUDdMbGo6LsUUCuml5r
JI4YrhNqUZjAm2w4K6pgGYZO8+fk19S2L0pSH8fhOS5yuxu0l8lUjmLxoUutn+m4p1K5vXOIDeQM
kOm6VnjSTWytthZhCcj8gnmVG0s8Jq12UWiPRtLYEhRPCaG+fidxWr/Q5Xa6DLpZKwp4rTSDKOgr
0c8o+yxgfRf/bQ21Phirn9eKdih/2MTILL1NAQPqfl8ndtQlbgOnJMRkZud222YbxEHmCTgpbRB6
CFvgRt9HgSQ3kulLZWEes9aEKA563IGWJnly38lumOmhg/RHCxzGXL61elt55mB9Sw25f5rzUfLn
gEwpa5AGnrVO8QUda0ahS5MHdUBdP9AK3QukaE/FeGuWCAsTHSwmwqjbobPA2rtMlOIFc0S1TQI/
zkJbSZfCjoT88xCKnhg8B+axVp+sxnDEVaEkEJ7HuTkU1QzIrneq3NWET8YYHppQshswIYm59/uu
utG0f2kTosvITwOzJG9+X9ekoUg/PfAl6XfER0xqT2o/pAe1Dt1CXPDFoRmmcLdJ7XPZ7H3ZbXK0
RgfshxHQ2rjRthB8ucPwR2mzwM+hvNllLIh2FOg7GdjNZ0R0k9nBugevnAIEKTIqJIXJM8b6P4oB
4CCRT8FvIXAUwY+D9k0LR08LJQ/RYXxz99De2/KSh8R+RMGajM4UYuSbEiYqZYY/pLK+qRZ2KOae
CJG8hbNyf5fshdkc2YoeRKE5zIIvx7PdaUeh+iVhW3c/yFUvY32YlbuACwLVLEnn5XpuM5wj0sAS
/MZMj/I42Ijt6iPwA+17MyAMnrWBY1adk83Zzo17xWZYQ69OShSC0ALgXF+GzpNOgICShOdAQpfP
cAXVOBFd018DqUM6ubEXRfsnU4ZPQt+94sD674i+caeSok2PcqHTwH6NM8ecP95/J1fJ9/sPA9ZF
A5+Xw4z48odFtMhTvc7D89AekB/BvcNREAGqSy/THgy47tCEwuJjjsk4PgEd+o9y+XE1EcKFzZXy
kwQqt08+J+XBsj72jScnxaGaTkky0IdunLh6NFt1x8zu+k6iXKDI5FbkXV4pmABHS5RArvjNgjeD
5yYSo68+RtIxMRxT5NVVJkQqiNL339b1vbQGXuVySCsYX29fVpSoGgzu8GzF8nk0RntGTAJTxkOa
Rw9/G+p9zosIm0yLH+Dt5XfJJCOUMqyGz3Vgmm5nJF6rSsshLH5A9PD+OhZPBMQXwuXaCd7MKDM6
F1KuLhnWWMASmO+dwiJ4ZNa3ci93Ftz1t0NF5Y9Ym5a6IWdVDakJq/M5WxnsweiW8+xaSBF4RWR+
SwR18SIxjR9CMWlP/8ODWiRr4IkZz2wT3zpgOdG5yM5C8iyGnl4+Z03sWv3eFOtGxgaid22WSZA2
QPVtzjO62U1u5Ul+pjZz+hAd3+Zzpf6HxsNhYdKbDfYYHetCcLXS2ElLr68lDc+Id7rMWlNvdb4V
c8oCq8Mcl1/WfULUV3rKtVT5cP9NbjtMFDyo6FPzwJRBNHjLAqqR2jCNCQdZbQjix4kJnQO8tgJQ
NMkxDycqn3P6iDjZN02ws1xvxV71ktl/+P8wkdxsDdSxiknA8DRALHDE/kutUycS0KlBsiqVlQ+V
Un37+8cFTExbi7WzGkhdhqylXhasXsG0FnfleGHNKkcj+cZ79tK2g4r85X686woNzAoTVwg87H9E
9i/jmfJcFsqk5edigPhO22OMQsGtymksXpupTOSjlZpLcwJtlJq/7se+tYBWuSusZFm9dBAvY3dz
mdVtu+Bam8MjXOaO6amiFu7fR1lBqFCMOBCgTFxGkfE2A5MkYjTeFTlnmyi9WJU077Qjb6RPYFcA
1sJVBHTOXXEZJsxHMU+7ID8zWbQNLXK6EerUcBLhEETR5AlaeOh0O8rNT0LQ+5m5l9ncSKLh/gDu
JUlddYe3q1U0GDFY2oy9KzQNW9STzquN/Cwa+U9Z6wMP0aXITkuD42jqAqdQl59G3Z2SRpy9AAuJ
Y9Flb4iD5U5KMWavGEUn7OT+YCi56sWMXv/+5gEdQwueQh2095bDWC943KdI7Jw7S/AQhnqZuOHb
5rXZVWS+dRcgcM82htIGNHOzBmrRSq1aXV9N4+nSY3sMD/H4mMDqO+BNe3+9rSfuZUmpwbAwV34w
+jLgGC4XAlwquRfFIT/LfZB+wTk4cHEZnV7HzFJZeZq8s/Ju7WCqZfYw0kEy6oqX8YxesQo9ZxeJ
2W/LSm2wPzmX+fhYhHtOxe8OoFfPBnyXco1a9kovQUf5ErS6wHvEru9DOiBgI4eSeNJCK3+O4Ou7
QwedTcyF5mDlAqc0KroueLPkmOhN6SlKbj2T6ScOgGPFMcZ4cLOwET7kYQjZXmrN02x1htu2kfYU
anV6ZHz7EtaVcFCTojqOiRI+isoIHL+rh9+qGc2Up2Xm4LdZI7OqNA+z3FLolobp0dULoE6m3c7d
futWoAUHu53zhFR284GHDDwrLUW8GYXlN8n/WyQGtiSlHnvIUdvQmUUwvf/DomL0u/JoUOzc9sdz
wQzkZmqKM0oBT400Y/TzrEaFb3Tf7we6Xk2cYJzH1JqQU1m/l6sp7bpYwBoIi22SJizhcylzOw6P
dDFe8mF5ux/tel9yqSP1CkeIlg+qP5fRgoWa0tKr4qzo/w7GaWUI5Y3djP9Rw+wJrPpH3NLvR3zH
mF8uYUKiHwb4AYwsNjaXIcOpi0dRwgxFi3A/A7I8d6WdCrH1q0MMabFL6LUUaorVlA49BzgEI05s
L0o0lV/FtNQ+y4gTzbYxVEtvG6Wu9HYlpsrD0hXy97IPqk9WpNU/Q1AkgyvmeQgNUqu0Hy2Onp4K
gHPngW59MKgBoG7e8Srb620Iixpc3FichQ4OVyXa9MPBqc1vqTk6Wp/sqZLe+mRUccz6eIX8tTlu
pihsU0qvEjCF/jDDzfbDYvYy/GWjQDxZSgrNc89r9nrHcWiCC0WKDc8I9tzlN5sHHS/xOSzOOpJh
leUV+o/aLB+BJbRRdLAopu8vkhtZNQFX1jnclRW8ucmqzVyODRDaWLKLQscsAn2AbzkA/cdwrILP
8F3MwcmV1PwUgTbXydEy2qHTUCIPF2kTmOf7v+fm8yPmwQaB+gW94PL5lyWz6PPXBVdKmjpqwpQw
KgYMFYe0YIRolR9CFXUv7HCtncjrWbbdLfRkqVawdFzz4MvIPVMSUUzZoOakuoMuOGl6VCLxr8ts
XjOJPoMoXh33ymWUQJpwCAzm4jxKJ9QU7Cz5ODDqGcvFMcQRXkh6oK2xA8i/zj7XoChnIHcEFGrb
cJKtdMjEeeHsGdEpUV+ojncyz1svD6nClf8Is53e5uVj1UVoBaG12scjElGS+6V+tjv6v7X/lRWt
DcAAaOC2pI6MQFLI2YpziAdyCseiFj5OwacAJFK4fLy/Dq9Tm1UhAc2ilURBCb/JcbtwqpV5Unhl
SnZYBpUEt3eUYjnIQ7unGLh+8+3KAw+GChfl47oPNy8vnpsuWg3pU6F8CsJPYvVZVG01xMeF1Obn
bP5orT1Vt1tLAnQaixAOILYam5jQjlvQkBiEM8kMvNbQFjdBHMS7/xZvdAdpDCKGyJZC9oCc/fLR
5gF6oSK35VmKKtxVmBq/RkXtBPNbccIM3q1MzU73MohbixFeJ1sY8gnX7eZIG5QuNRYZ/rRqPFX5
W6Y9NuJeN+LWOfVnjM3dQB+nGKIBA/k2mRGufVgqyPBoiiMfp0Bo3FmNt1b+n9HWX/MHGhSZ3MZQ
mhBbMy079KnsFEZlK9WXpO1OmrJntXJrbQCvASyESjx3w2Yzi2OfJMJAfadpgEWSjjwPefa9CdyN
HQY/DvFgiyQFON3mmbJJqrulSKtzqBfFoV0MpQb63svHecrjU4E81c5LvPFYPBPVMQRDuCtbSt5i
JVlVZH11xpIk8kLm3jZqP39pF818h3kU8OG1bjBBMWw21mSacTKb+Kmokxy8DD1STWYlGO7Oxrqx
IlYuPSR+lHGItAkjAGpPcSpYXVXoyo5v1RQ9p+Kb2owUuNVrxuS5U+aH9d9ocB0U1E0i7GtwoLDL
fPBo5btBpO60yd6BZBcnGV1Gujn0+/hRUOE335S6c9Banvk8GP30PZvTOHGqBKazO85qeepqJRad
nrFA4ipxKrhDoulHVYFC50p9Xms2VvDGzxRsxM9uDnAGCetOtlmFTevMyax+QE6sgaPQWNEhwG7I
OKhdNE5O3cBiJvmsOwgSiAb/EnpZDT0BMrnuMPgcfye9OU1epgdj/7Es9G48NVWTKnaNflFrG6Ml
x4fQGNbOZRGk/DGcdfAUFaK7O19uPfKu3hEtNtrdLPorsy45tarRqiKdLLZWHvS8egjEnK53O4oP
BahGx1g6Y7bjKGplu23QIBkscTUWHONnE1OBHf2W6wSQW3tlIwG5AVhH2+TybMG9iVoU1M2Zz9TZ
ZaY8lHnnKtZRyhTka8NHxKu9BbJXmCYfljHYSYiuDuv38DS7KC9BxG6FjuMik8zeyPTz2IZeUesS
dUrsREEZ72S6Vyf2GoiuwernyeRtqytQ10mfDEuln0uzAAyD5kzWUEHkdtNBuu+ex2Bnj+4ENDZb
1KotBZhXqZ9hetg9ep4WmsBt5Uqaahvpb8H6srOy1pxks7K40EFgAznnst2OnWLTiLpRZPcBDB8O
nFTlkxKr/1l6eB2QCTBvjMtFfWtrGAtDoZReNY76UVidf+7/klvfFNQ2H5WzkDibJYXdtjrgmwWY
rJHc3jqq0oFm3c73vB0E6AsflaR2m1qQoOU6opL6uQPY2DLhZCbOub+zXfeibKqC3KJlEwYFUdrH
jqamURxVbScBvF4oLH0a4QwK6Xfwx8sdiMAr2g6lqpwDKKNwAWXpFKQPaJs5SvZFis2ddfk+kblc
J+w06CVMUdbdsG18RCKOPY2WqGdSqNwBB7ygTD1r4iGPP8jp66x+F+UvIi1qUS2cjr5VM8weTtZ+
qEIfyvZuzFuP/8fP2ZZEnR5OStjycxTlWQ2Q+dSfO+tLJ3tT8jQWOzOW64wUmBJJBzCC1e6Ct335
sln7aWJogoEFuKg/T2lh2GEFHDIgm/NAmzZnOQ+5C7hSPgxaNTs1rufe/f1xlYnwG/BgQuOEKSCC
dpvGjKxEKchQwzhn3I9Mutw0//b3EZgAcAeDRUMCbH3nfySM5iplZS2tea5EQXVSNrsrZtWeO8yN
L0eLAngp/Rg0mrZHalu2fYnZLUdqP3qC8hsA8LMQ++oDxpcuZfpfHyt0RJigANwA6qZsNX2GGOPW
QUh5bab4qMm00Av8WtVS33Okvd70TPkoXPgnyFkwtJdvDyPmSpIxNcAxeHgq2i5mPh9/kAJrZyde
pcBg//+Ms934csugQiROOi62iRJKGn8BjHyo9vyzb1zyayQgJwwf+NP7SOeP9RCzxM1hFSIqOBQ8
s28VWwzDzO7BIrtBFggPQ7cEJ0SJUTYLJsHr+0Lj+CnMw/2FeaWjQDmtYqNHfaEpaxK+uRVFhCYF
IwwwvJ0Fe8R2Lc+/RPKhyNW3ALppfTQWt66ml0QrPlXT9MZ8cAW8Zmm980uuunsrM4zLck09OAS3
pAg9rEHEtrJ1pkZhniwV7UOdGeNpVor0QOI9QD4NJK/uQuMhmGXp4f6LuBUeIjjKv3wRhTbD5RqL
9LpKrILwwmghqRq2bmWQBhaJgZe89bAgNq4XeNdqO499VTi846o4Amlsrgi0zfnXNqWoJaiWnPuf
dWqDQAmeJtXOdzpON5+Od/r/o2yuzZjNH4drFPGD6Ayv/echcZiT/K735jTrVtzcZcDE/htoPWr/
WNgI/XRqvhBIKW1ahV+y3/c/0/XrYjhAGUwDA4gt0j6X//+Eixm6h9af1fkliL9pNCXj5bdZPATa
TvF0/cpU+nNI2wB9Q4xpC7wLZiFFQayZzouFnK7Q46MyOULwlRZrPar0PgUH7eyd9Ob6BCLoitzC
7w4T+C2pZR6VaNRCeTpL2kfwYmQfqPy/Fvq8k6zdeI3UwmssPIvQaFz/+x+fqe1FbLEiYzrXsC9R
+7F7s4CmDzRf+iTF9U5C9X6IXK4Kld4WjU4ansynt+N25LOClFHFfB5cTtPvZm1PJme4U6t2r9qp
7qBLYx+/f/7Uf22OwmP2AxR+d4y9aLKr39Pv6kP1WDh7ld/1UuVHsZCQRaHPd9VWqUKxb4Mxmc8Q
lJ5HEB2VgDFVsSe1futV07uEz6MyKbmq5yYzaQRGk/O5bWGvj69RBHa/sDu0t/9eOmCt9/8MtrnB
ehMCBsYt89lYIpanI5aNa4mhr2T5fwr1Z9M+D0L1XFanWNhZUbfeJknHqqGxwv+2NGJRENUhSLv5
HOkPsSE8FKmtg0D6690PluK/QTa7fylKOMRiPZ/p3h4NNbazcX7qn8PosAh73+3GVgR9zd/0w1be
9yZlm+A1WkbaLGclAfQaf1da2RHFfwxlJ+m4kQGjm0EWgOcIaC1gIpd7sTHYd4XeL2ehgR5hHM1v
YgefzS3J8ZEXPxTZTt52DRhBUPvPiJu7Lh3lFI0QIhr94plq+bF/XRBjc+hH4Z08lc+TWZ2KyZaH
ncjvReDmIFjV9cH6I717XSTCxeljUR6X87dvfmx7/oen0v7xEtsvlp3btR3b/uSS4tuRUzvh/yPt
vHrjVoJt/YsIMIdXcqLCULKk7fBCWA7MOfPX3486wD0azmAI32s/2NjGVrG7q7urq1attT3G23j+
ix3s3t9Lu7Ylm16p7dOXrw+v+TfHtLvtd89+C+zRlu1qzwN6H2zJa9vhRrafD2y3jbF52dpf9g8P
d3+f7wP77++/tz3yo7/x1ogWN2tlmYNR94xIs3Pb3d3fdzt5O24BEDvWDnmUe2AurrX1HvSN9aN+
gG1Tc0K3eXYOvX0H9N0+KPbKZX99fT/N8uISjuJq0HV//ibXy9JtVexTUlk7cvt6/LN6BpZXT1/W
Qoz5hy4mAmUjdW5qhUfgIn6Ddb4fSwmJuCgiJx4K27iIV67kjz23tAEbBX3MwPJoE1kMjDZTMfa0
XDxJdu68IyrEb3T9nMT++vYzsEX7pH5ZWd8rxwCdgf9rcj73Pt2Uaah2U29hUlW+6058SDaC09ip
8/ptdtgf8HDY9S79pjDFJ+eveVKO4PVsfdtC2yju4OfQc5u7Rd5979c4Va9EKGeftjjspTGKQ0Pi
08RE2WpCwbMP1fewamrilHBbj+FJqeFNUcWVY/jqnABLRulJoe1jiZ6SqPpLo1KJJ6Nrn7r8kKXH
2nyP1fb77cm/HOCHiCO9oPPxiA7A+dwDu6zGKvKlE6y/dfNgFZ2dFih+b0a5czJJ2Rr179sWrxzG
9DIrCpIwnJG0Vy22czqpSSPFunSCnU2dUjuqJUeO/vYJHF7Zvd7exV1/hGb6acXuPJRzz557qOnR
IQs9U2QuPFvRWpN3syadsgfBPEyqREIe+ZXxF+z6dMA22UupZ1vJ2N62exmczGaJfwCMUZxbluai
pOWsbk3pFNW8POL7WPjRoLEcuqGwkgG5zE2cW1pEnF0hN1I0GKxlE9ntT9F/lcX/sjLeBHcezJy3
h3V9GcHCEQ2BWqKD7dxzxM5o4DFnXPW4nVyLSAHOGE9DajSSYAH1oML67XPN3jZ7bYzMFwVqSscq
z+pzq6EF95qmZvLJNOjptHZB82Qgnes5bfhTEFcm9NoYcVFq77MiCBw5i5OpEsN4isxcPqV0YPb9
JqxtlabK0tym3KTlo9DFdoKM1u0xXu79ud9/Zi0iMapwhZ+PsWgCfZyiRD6V4iM40zaut9n46rf9
Sjx5ZS6xMw+PiIiq8eJwK71ECUu9kk9DUTtm/jNAkzAKC9B3HPiWdofsyu2BXUiakQE5s7hYvSQb
ukkzalYvj+04Qfojt7PuG8AaQXHKodx3wkatLfRBDZtMny0EFr0im5y/NsOvWivvPWvfpHZfotuE
m9Whsc98fZ/IhqMpNLkEu9tffNUDQHlyXMzEknjd+VrkUSq3elvKp0LYRR7Zg6jaZDsA6VIJs2lp
ewZt/mtcvldyV7DAEKqSI+GoBBp1bjUYpQJUS4ffBdpvdMqcwQq3orIpeCOLv3m8oiFQ2a0BRX1q
HW4Pef7Zi2OSKwFvpzxGg8OyH1XSqn5qq1YmKDc1KITqfDd5SbwysVfuHSTfCFDhQIPvxlrcO31V
TmYaeHhClL14w3QqJ8XJw3Yj6BnUCCLLqZANr1cO42szOzNQk5IDAslyLtZTD6q+EsiUn/LuF9Sk
PRZGAa17WyEqNu0ws5U/tSBvbs/pVbMz39THNgMxJC8WtCvloq4E6g/0aI/VrhbGzaCntjkcdelb
ERdvurCTwwfoJlci1WvL+dny4rbNaaGIjdjXTvlQVvT/90QuDSpktwd4bTm5BmAKQeUNbdzFtCpJ
qGSRF2inyKMCH9O43/wdy6OAOILfddv+uYyM/W2T17YmcJeZPdAiRgPVcz6n4qRRJWbLnvzaFrfN
+CLDO1tG+z5/ExNj10+xLa3EEJeTyeORYG5Ox898s4vJHGFBENBymU6JHCnbtg31Yy0Y1fH2yK5Z
AYtCaDSTPV7swDFQJyUPiukkT8T3Y4g0HKTx/yowRTzCNUrKhOIC/R3LyK/ykH+Iy3I66cKU7swQ
si5zUMKV0+TyLju3snD8PLV0wC68kzr0wh8M9NG2SL4S3cumcLQ8tV+Zuyv2uDdJOYESoVdyCZgd
rElOvDiWTl6k6D9yzRp3UmcSHmheUNmgiqKVrT2HAOfHJXHsB7Pp/0S0i4NslgCteJYRdAGTocnC
awIaLuFxFPKy6Va22byNzo3B2G8iOU1LNdtsWQ4KsgGkKNqVpyoVbWPk1T7wLo++aP6fybxXopUt
djmZ5+YWu3oohT61wIYDcYwcLRkdNpxTa2/VvwMyzg3Nx8unF6BM5UltfNEAvpb/SorkIQijyW5l
WzYCWzDuBUGbqaNbV/W+94iw3d5vc9RxMatzPQQqC55aSyIfwyx0KybOPaX0z/8e/aP+vUj+xJBG
3rZzua/JrM3NX7Rf04u19M2kDoNSQMv1NFX+e0p/DBedl67ccJf+iBFaPcFC8HonA30+lRKKooOZ
p+bJStLQAdjLmKg10xrU9P8v4/lkahHN6Wlm6gVEVJSPzcw21CLbhgNc1P8Ps/bJysIJe3+Kunxk
QKaX7ppmQvZ2jSbumgN8nrOF+0HzX2edz8KkxiYTisxJQQK0xqupJ/AyRW+3B3RtV32ytiwHznRA
ue4xbZKW1Dur9dqNPzUvo+U/xNU4rfjDlcIADkHNGp4K0oIXdLPqVFdhp5TmaRyzjQw/otfUj7Ul
bcXI3EzdndW0ezRQj6rcOuJdPCZ22Ep7KW9/WJH3rfgSd8YfK/ZsZdorEo8fSoVBLLmpotujtzGg
PMML9iPNOLlqd3FHSPrl9oRdLs/sxzLpKAILbsTFHTJVIXzzoOngsBwmsLPc7fKmGTaqd8xUc+2M
vZLaMw3uRGqUxKU82BdurQ5JYWk0fRB8f42sAx3oaY48l2AHFeS4YTs63tD8VYSnIJXtNhX+mRCC
ruKZHJighlCDgs75Dq6FGXIuFMqpg212Q41csdVIXMOGXQmf6LgwsUXsMLPnL2IZvxQEevRC/VQq
hZ3ViB5vefMZ/6FDW732bhZUK8fspd9TB4NNzoTFBDr1j/azT4e8ldPx5XsVEKkOaQjBLL8WKUkn
Mf4ulFa3EvZeUikBy+dpAesElXdmcXFsqG0MoVaogzmM5W2ZTVT25WwP8Iv3rSW/A56MkDw3IVnq
kmPqsS+aJt5r1MK88KjIhQJRSlLdqVI33o2V9n7bpa8AkugaQAyHyAv0LPHk+SKbrURTnRcYJ9+U
7ntBf6ga7wUGBTu3/pN5BqHJvtHr9uDVyQ6e4lR90JS7WjK3UufKa+jxj7j1/Aacv2ZuFAYBP6OE
zr+mF4be8jxgJvJ/A4GFCRXCdwvydIdWU619D39JvWM9Ge3h9ixcbGyoE4FlMd/crlDELM7dVo/l
Gi4x6zR12XYMviFt7wj5kzG9Qn9929Slu5/bWp66JTBOyjHYUiDX+8/7W7lDvqk3gbwvTXutxWh2
rrP5nI3RtkW5H+QJqI/z+aSJQk2zqMGYom/r/AUVDFtAdD2htpJ/W0ugX2yshbXFla9InV9welun
TP/bjLVNhyeMCN9nFeDbk3gRW2AIgVNaeue+ffz2fFhSpY9CYgXeKdFHu+QaloMfVrvGgnZtOHPW
CwvMHGbOrei9H6E9EXonQ97E1gYofhrcm8VK8HLVIUDHgqr64MBeQv4rhtcnBmYm0AbP06GpbD91
IkpaXeL4L/8+c2T0AFiBEAdVsfB0MWrVqBAij2dJBb3ORsrelXTlTJlnf+F0NKkzHjDWc0vX4j0s
0/+hi4UvnDQ9rTe9lgu20svp8fZIPjgKLszM4BAZsiRwPIvlaaJEjdsgEU7eW/UkvaoSRS+n/TP5
9jju7vQvWrelIRhe+xW78+cv7ILwJev3gWaGYGThFoZWCZkiCiexeoio8I+aZtfxD+SvuyazVW8j
FwDwpBWXvzyieEOaHNQ8sGmkWLKzo2snhFqh+C5d7nY3/baa2u7ad0P6hlTZiq3LU4P6CzlfDgwm
F185H2EZdVEsZFPg9tmfIZRezfZRjNsNaDzoHNVNv6aN/AH8PJ9SbJEN4/8GCE8H4LnBtgrqakK0
y1U5n9L6Z+vEoovmGk1YEKtMD432q4eUsm2/0C2FKC3dI0JzD9fYPpzLRN+QXTIKaMwtNkxFFWWN
oOfK5AN7JMEzR2O8dxeuNo2T7llhH7qm9xAXPgkybSfUfwrvG4KlK+fBBeMsERcZXvyKzn62z7L9
rdMoMXvIeLhZ9xJl373+bRofRgijPb3e9hIe/bsU7JD3Bw3p2a+scmXoONWvXaFANTWJtoIITTP3
V/hriOzLnU00iN/PVLzcGOrCMcSGjqsxVSJXCoFL1xmZ82TwrJUddqGZwAzg4sjcUOkAYr7MdU+j
R6IXEhRXk9nMTbNJxPg4vyILyPl84anJy2NbiBvjqzfkNpkUOQCBAs429SndJV/ph3YE3hdjsR2j
XfMB5h7gU9I2abi2L+cDc+G6IMdn6Q6YEeCcWsRPoDY9IxjF2G0Dp85e1LzalbOeg/7eyv3BS5F7
Wjn4rjgj+FseohSeqMcuexuCTJaSyTBjt7LugupVap9C/66pHwDlr5wDly8Q6j7zL8CKiNgSSJzv
S9jES0ievcwN8m4HbNoO49GuGGkva3bhVy5JBNzQ28Tjf5KXPZZD98+DZW4hP6AEBWqbLpLzL2jD
2Ch6r9ROgmA54QjYoobOjKqHnOzNFcTK5cRC2zvXu+ijmt8Fi6X09TGuZDPk3sq0ZhemAmCTQZMf
vFyik0utVVdtVwVCrhuFdZMIACTFhTR1EkxpaMbCKSwk5EDUoDedzPKl7ZSA/BfHunYa2pn+u32J
XZ7wgODItQKtYDtf7DAp1zupkAeBDJBZTU5WhJru8Hw3K074vPbsevQsqqehWItb8F7pmgrvFdeC
zJSeJ5KIoIARFDpfWPJTqSr1E1/g+UFuDwkMMAB/g4eM0oDTZWzULkmzjQCdr52lMbyxenUglJX3
WgMb2u35uAwoTQCYSCeAV6QMuXyk9UGYZYYpJm4gDtI2E+TBwSaQgKJdix+umCJpSnssoANy3sue
r6wnw10FVuzWg6Js4hlbOlS0upXDuEYQeMnVw5hgtQJojR4Ah+rsfJ9eurkAyDRso9Qt0I9s6Ckz
yxoG2crp7nViFc4NeXhjHz9wiHTjJquMQ5Ok+6LeGVpuV9WwG9PyvaZrWF7Za5cvvVkTh9gC1jtC
34sZl5QuCYImTV3RsxDD5qqX9t2YbryCPpgfUtU6hrZTUC5s9o1xn6TCP684rHfm3I6KAhTny2Kz
c7qqjZwbqeuJd2qmsueSTbpWGrrY3DSYQJYKh405q5x/hP6f5t9XW/YA4lfENepdoMpOWz9b0NK0
mksFenfbhy8fEgtriyFpqtC2/ujn7mR2R7PsbdE7FsPmLYLvFAIb7SQra5HiZRA+24QQan4gsYjG
wibhWN1ZQ5W7NWw1diB1+TaSs2f6TH9W6ljvuKzC+6gLYZhv03GjjHV0BwEEjMyilW8KLxJ+Bpmw
Vre+Nu9k0WHhgv8O2pLFveV3ytiM3Zi7VM7wotCgSbzpDHoeoh9Bn5TbSV2nxJTZTGeRAFPBcwQS
VRJmBOkLo5UZ6XVf67mb9Qg0abUqH32VXvGyT31SWbV/MH2f20sQhI0ep949Kvbfc8koj33ZmH9X
nGEOSS++hjTKDNqC0nX5eBXNvqfhUc5d7cU4KPdRQVrJ7uzhrwKXux0e88am93INSHtZX54ngcHr
pPMoTX5kwz55fCFCFG+Uau4OU34oJd32n6ux2NRdbVtIMcb6XWshZrZBsO72gK8u+fw+gi9GRHFr
cZ9Y4QixyeQXrtg2b3U7RluvhAVD1iZ1H2WiATHqlL3ftnlxlDNY2BfZ4SRCzYv+WU0AMydMU+6G
ZIZpwoqQGC1awanoANveNnURec+mKDADwyP24xFyfpLr01gTa0mFa3g/FPlNt95u//yLgGDx8xf7
WBICTc8itXBlY+P9FzXoWNhV6WTJHke5bWreBwvPpDtubgDilUm5bbFSCWrpkZcYhRv/LY7FUxzb
5qZsnfY1UP8/Lc3r98kZewl9sMRSClezXMM85t2miZ2h/jK+CNpGalbO3yseeDaueUd+shbKk94n
87jU5EULt5L2HPz009fVBMSVpZob/4iQuNHnP8/tlAjJxZo5slTI2sO52/8tiZhE/wUqUiceys3t
5brieWfm5mF/GpZpCSNBIOYmFGWj13YNynDNHUDtAaOBtoAgTDn/+ZZgmllI6t9N5MoW6ld9vIu9
v155lEpHRx+6g4vl9oguYw/SGjzneWGS3oMyfWESpsau8WOcndblqXgMkeSBV+mBZPNv7xUqkdw8
RjAQrDX8XJtJ1JNg3CTVBx/mwqxM0pKGQxzEzO4Dwd+qiNndHtmahfnfP61VHYgQxplYoKNQ2Kax
D+fYSBL/tpVrDvg/RECgNojeFmcF0RKwFgUrcE1Kr4l6VGp6BA/RuG/blT01+/LyrKAUrkPYTvxE
Sup8QHqUjFYc5qXr67sAyvnkWU4zezBWQM7X5u2zmcXKdLDe5XU9m8ERmuwukA+3p+yaAVqv6CyB
Qwkd63lKPy3M0OhjwYOndE2zdqT0MVuP9eepWEwVOwg0hskrErTR4lhIEFvVyFNVrtHeIYVCr5V+
7DcxIb5i7MTwSZIP3egM2+Fg1W9hoG5lO4rt3qnajSbtKKuka01XVxbv7IuWJ0cWlWk9GBQ4hOYg
xuLsi3YW/O3Ef64HkCeDdoHhwy1BX+fC730hJ9CTjNoddpH5lvQPxVrN8MrhfmZhcZVEadsgY4IF
pR8dsfurm/ch8awU+UjXPN92lvlnLVaS5lSe5ZQo4UZcSk4Nop6URVo0bovAikOuMeDdECWHJAJD
8e+mcEq6OCEbohy6CCt6vSNyDOrGnXrJUeVHKSLxMO5vG7niB1BRzJE4VX828cL5sTuak9E0bgo5
dpzChhPHP418vCv7YiUKvEwrzBlTa5YxIltFHnVxNkV9zRGLCoWLUNe9VO9HA+dXXxTjxaD1MFWj
XQwNuCeoh1rQ90GyxuV8OVb4BcjO0wQIqBOOy/ONrkJNjZhIWbt8CHjcP4n86gmbAcH623N66SO8
m0HmflCy4vILf0SFI4xQfK5dSUCKIssh5Jb3Qr6WAbw86kHmMSCyf7PS+pLst0GpQc66qXEzNbJ7
6TWPjvrkjAr6EGNGS+fx9qiumCMDRtsoeHp+LeuwQ6MoTR8rDQG1/p/Q7gDpdbUjtq+VM5XiWin2
ck/Dy/e/1i4qsQNw3yCSGrf86z9D6m8Eu7cuSdaijXnJz7fzuZmFS0oQUKMZMjaunv0aI7pijfuq
/C4hdultwpBQw1PtJvp9eyav+KGCzAa5LP5gT8xj/3Th9Hk9WEKqNq66h0noS/uwBh66DNsY1ScD
i00NY6fVxhEGIA1zdEey9Y2yzzfh7vY4rvj5mZn5Mz6Nw4uTKq1QRXZDRHLV7n7ORXnFyma64ggz
BpuXMoQsdIEvxiIlaVGMude4SQF9BmQzPQlQLwPd/+wZxcrpfmVlZpEVNCfBoJD+WRhrOvK8Zti3
7hhlvyf4liJAcdUkbbR+7U18JdCFDO0DVguCaM5OnM9eM4p6r/py6wZH/1Qcu1/iHRrT++Yufmj+
et+6lXm8koE6t7c4lcTUE4ZIlFq32TVHIo9X9Vhs6Vc7wm/7z35xNrJ5lj/5hdSLUdEoIpbUN8sv
3ycr/jH4/45HIXsEzoscOQkucrULM62mJzlhTOv20aMXuZriv1TaVhDu9Oqv3kPd41NytKRDNKWQ
yudfMv9we5wfnT2L04PU7UwBzf2JHtviCybRgwO7zVvXMhOIgO1eVOzAv5fznac9TdNmSjKnMuwx
gAT7qSEHV1gPa7jU2SVvfcPiMJHl3BunoWu5BUjVNg+tkjyYTX2oq5LumOn7JK7py1zZ9jAx6CTT
QOVwESzOzLyV6x60duvK4yEY/2RFYBf5bmVqrxzMZ0YWj4sugz/fjIfWTfr7zgBhKTmDBhmM+EUZ
9ol/rPSv4cttm/NqXcwkoFt8CkDYRZCey1Gqp/DQ4raho6DOibhf9tXT1sorV+1ALgyPJNlIoL7n
22PSrSBNdKV1w8j62SOhaAbCexp9HdU1BqmrZwyiGf/X1OKMaScj6UFNt26xIyxoNo1pF9Uuz3dt
bwfJhvagqtkM39ekT65EemxNXZlbdgCqouiyGGIXSZNYMEQryh/C+LFps20JYQelnA14mm0/UQ7n
G6TOg2xteBOz2r29mPPILhbz0xcs/Eeoh0oPEU91k656iuTmTQvW1vHqPvhkYrGObWRafQakykVr
YVtLgW11D6q+Mo6PAPzWQBZLmLblCCMkVpRD+KOG4f73eyDZ4VaGaL60U4BI990hIX1MFvUbJfn6
UPzJ37PB0emfQOOSGvDgRH9WcShrE7y4ThQvCHO/xbVGOdt00tbo1+b3uvdCm0mLG4BedBvOvUiC
H9BAFA7hdtlWY1rMh2BTHX/Jw67t7OhnfJS/3Haaqzvzk8H53z9dXKEC21Goz2O6S47DTnR6ZeVN
d1n1my+tTyYWx3XbhyKayNZ8ZaivSfkY+lC+OAgOFs0dqfujluh3Weio9EXRK3WKTe3B131bG+qj
WFDXVztbFUZbQ/jR7FcyLVfCxrNvW0Q/SUk815sMv9wWTUl64ll/luI3+iftQX8aK3nlRXH1mADt
S8rFALAiiQvfDuq4rRXB79y2+SKOAGOs8NELZ4SW/DgNXzIS9xM5wFSs95UmHoagWCP9uLbixA/A
WunrIGhZPAl1uN9GXZ56V+grW/H3tdzbSvVLXVNmuXZWzFKtyMPQcKQtcYRZDQVQbEk9UQppFlLr
71M5roRd1yIBxBxhfoEpaebxO/deBR2VSjaiwS2nchuJD4a8HZqnYfA2xbBdE1K+5iu0BdN2yiON
ktrifE2tVvBkPR1cIe6cPoj2Gv25nOhlk913kWGXsMSL4+b2/rz2FvhsdHHiVgJl+CSNB15rf4J4
Zxhgqr7p+ZGH221DH3WOxalLUIlI2YwmBPq58My+g1E/17Fk5L5ThbWTmdWhFZtX2uc3XvyuZt+z
xi7D2g1pfUWVe69L34vwZy50P/TQ3E+QuOlVth2kxCkUb1cisNu+NCXCOmK6FtlfcWIw4iQDQOIY
xsVLQtKCAE0f1iIVD22+0b8hEekPW2tMnDR5b7bpr5Ae+D9w1g3er6C0u5XEzjwZy8n6bH9xTsOB
PdSAzvCFSD6WhvBiDvlaqD0774UN+EZEjk8KVMsMqlGFUqKV5eBOXAIolP4wlZOuNY9p7gaTadf0
e+XtX+DyW2PS1iZ4dualcUjh54I1cG2ycec7K2m1VlW8fnST1uod2RwPIgqqdJIr3qsQdu+iAnmV
3wj7sJTLbSCih90a0WaYpH5lHq7scQ1SJ+DiZN3J8y9uqE7g1dOkEV+iit/L/I9otU8oEzu9QOfb
D9Faa5C4cm6BdqRKT22EtM/y9Q0Bsqb2TTdSeiwcyR8OarHtjN4ZgsSeAohR/TugfWPxM1W/VqXl
Vj9b37tLojXmsstWCIYM3Bt5g7kqeaE5Yma1mfj1NLpN5kZwwbWBLSv3Rrc3je3Y7DrD2hdwUMFA
fpx7esVwJ8JNK/3JNH/F26/dWjSPghuhho5ylbg4+jpTNvxWHEe3zu/bgtiq2FidPQG8PMnd1nic
zG+Gv8a4c80FqdtQPSCeBzKw2GOeMI2QQqaTWyDLOqAcHLRo5aD0NFEqAFxpkmCU7dif7AIxeM+w
1hJyV1aABoyZpw2RVlZgmcfXw3yoDE2Z3DL6Cq/pQ/2TKbovI6t0yh6mKK9wBNEpRpt2mUo4+C00
Uf7vLst+B/H77eP58sCBdZD8MaynrAMts+f70VRGFM5lcXLbATitXk5HmEXWKoKXp+q5kUWkJsWZ
FiD/MLlJc5fD3FRQ4dqukmFfswJWHeIIuGa4tBdXWtD1mlI1lehqke/khmxDcPM36V7/fcJodWbd
wAhzX8/HyqfA1ozQD9WEUnT1cbzvZSO0ldR8vm3jSoKJtnduTd6b9G1Zy30hVEAo6YkU3aC984YD
Imuh8NhEp8SrqeQqG8XynUBdawu+5gvo6VGhBkg358PPhyYXEUI9HlaRwRxtOCnjrQFQfCVuv7ZM
kMRCdkG32MzXeG4liA0t4WQS3ZyfX8XeHvjeC4LeP4sg3N6ex6sD+mRqMaDJyhKxSTTRldRp242P
yBmsDGbNwvzvn70B/WOlLFUsiCPQwjK3LSVZie0vLw5yKB9AeSpX+NwisA6iUDYqLRVnTEyMmJ9Y
PubStDKQK4im2cr/tDHTDbmMCsK8S9vCYPdkHVR1Fm+i1lbu5E121zxmP4oVc5fzRkpKJaUBJxWI
nyXOxwjqTmJQsuujy9BU+wRV4ttrfzlr/GjiDDKaoC2AoZ6vjFULQh3VieKKE1i9pNr2dPil4LNu
m7n0ZiIpHlxzwZsbbFmAGCpStHkzqe5YwLAjHhu6mybtLozX8LRXDHEW0G8080fwLFmcoYaQyl0f
S6qbNeUu0sOnwjP/KjW9JE369faYriwOjzgE4aCIpVFlWS3l/ZalyKYYLjelHYg/Cg7S2xaueBsA
NjDRlA+p/SImcL46zahq2dTkpmuA00sfmnJ8rj2JU7u37DpqM5pAhJ9a2IO4GB4t9INWPuByNkGn
cALR7jKfRcsKXEgb5DCpoeUG9WPbiqh7POoVKbxwBf+7YmdZexvGzq+DLrBcIYgcL4zsDqyvbB27
5P32jF5Gs/OA0P5kNimnL6PLYRTlauxiyy2sx1G+I1FgexDuttlPyZeONKR/uW3vst93do/5AU6T
Bj1ixmIFc13LYgh2BFcLGvhu5UMt3Yl5/1SZIk3anQMRDnxh9Iw/WtPzlAR2LfwueoVABvYYILTh
v4d15x80L8Wno9gyG9lIRFNw5ecysYVvWmMfvcbxX7O77rF6FHa3J+DKhIPmgoGHKjySGMsJV+AX
n4vjwZORC5tJ+Bm3yqESym3oIazSA8FbhXJf+BKG6GgkJCB0RH91ziN8GqCp9b4n++Us9vFijQio
CD4p584Q/vYop98e3XVb85nG0wiHks9tNVVbpYHZ66fW1Ma7sK7fzBq1wKqsjF2kKcnKZM6H19mr
cKZ0oUkArDxxMa+Bc3NVgSZuU2mw4XebokVSQN93Vfei6t5/ehevWbtIuMy9wnNPCKVJ4Kzi4ij1
i0JtalhqTq3xTTe+dqV/r1V2Y5RQo5O6Uk1Hbdcm9HKE2CS2YodSX2Mdz0eYVF5OOgbKi6qb4MEt
mydiy33VeSSek1FzNIsms9treLlF53GyKeYGM2pLy3O8jzOpaOPGPJUVFNDYPOSGXu9zX5QOYDvu
ldaLHoJYaPZxnn3PSTk40NAVthZM+ktulchC1k+gkTzX06dkU3ar9GAXl7RKqY+7bF53eA2XkBmj
F6wQ9h3zFAkN3cBQkvltCk1B+rIyFcqFg2EIFnIiW44r6CTOpz8VpA4RVB8m/kfG+9/U7OGr7lDU
bd5oibHDF+XveCSnqDZrGY+Ly5QhzrxrPHDpFIaR4dxyXVlq0LUFJPxR0u+kisZFuv7MlRjxskEB
MzylCQ95NzCdi3BHs/zCqxLVOhlipf8Y/Za7RgpU65shT/V72aQc0mPvW98mGCpKu/XC2LcFzppi
N4w9zCRtGBjJIZjybp9WZr+m43FtGhDQQc4brRDSgfO/fz68/FpM21naqZr86QHtq9wO5LHfr6zz
FTM6NyB9CYCGKXQspkHP4aGoZY8mc6Mp7ieCf8uWqhhcDVqytj7p+T42RnOrxr12khSg0ple+E7T
p+1WMCNjW7RygthyvMb9eHHmAOycibDn7OLM17Y44epyKGIxilM3leXkWQ0Dae97SfPs+VLtBCG9
jnQGweFpliN9WTBj3J6Yi432YR6101lnEvjxcvoDOKrbIqANyUitTdaJ4TaevJCkZvnPcEid08Yk
ctQo/spIw5yv9FiGCVRgZvCEOEz/O0kJ8LtQqg5jnYi0zwTtz9tDu3wsY3Ce3LltYH62Ll7ksZ5p
bRL64ZNe/1KH1x6NZQg2d+FbISPYFpQ7T3AEdY2H7OKGRPKYIwsnoxuDE3bhaX6AkFsZm+FTpqjV
QS5lf1dNjbqN9bqwwzFbU6G4iDcW9hY3co+iXMGznVEa92X/BV3SmCYQjRytkyKqdntOP576Zxcy
1ohqAD3T2wG7wfLUapogqclEP/UO4nAHa5tsug0Evhtzk2zgCYXEXHB2PUXR7/Kv9KmVHC1z+jVY
9Gxl8RUzNaZIOEtXLiLw564kSIhPtjRIP6UaSbkMed6ogyZF1d7hUn2PA99ciUOuLCohnTF39syN
hMttIreqKpRtkjwp4YM0Idk9Pb2N9Rrh0DWPPTOzOAykslZRGkoThBP8PV1hRubfS364z+Nt7ntO
QvW7VcxDIZkrz+6LU4hw7vP4FlEIymDJYMRC/CQiLq8N91HilgNMek/UoGxI+fWo2N72pGtL+Nni
wpF6IW5UNmfyVI0nwao2iIn6j0Kxq9Cav23pytqR0UZJnpS+weN1MamGgAqkHMrpk1qRUO/CfRr+
p6T9aZLrzW1LV9aPSwZq0ZlIiBhrSVJhVpHVTHKcP425AXeZ5jCP4eAg8RWlEQpHTkY3kRbRFLdi
eHb48w0BihmcFjULmt04fs43RF/lodwbE5Q9dfOjHJxxsmvS9tZODrZNepSS0q7EvRQmB32VTe9y
fs9tL1bSShrYwEQJ28NLAE1gkh3S1nfGrytjvIAr0fHDA3Z2VI2K4ZLnOovyxoziMn8SpKdag6S2
9veD9xBZ92SMyYnClPCkCb9uW/14iF/O7P9anXfOp/hkHMPByPI8f+o44OK36kV7j58jt7tXN7DU
OvkeVPVDvhPvad11x4fiFG2T/fQkfpG/jPtmpx3XturleX82DR8++OmD0jl10LR1/iQ1wkaAl0cb
VCetjpKI0MpUOaiMfr89B5eHw7nFxY1WBUPkixMT39XPvsgxPz1m9a4MN2F/Qp+QVov9bYMXQQlR
GlgUNtGcsIcG5HzOm7TIOiKW/AluIKeThI1vyoc0W1HquWaFy4Pf3GlkAuenwaeJtOrStMp8Kp4U
zybKEn6s4ncus1lzuIm/IhJJOgsI47kJzx8ynutB+SR4sCdRhOg2PYKqtqLUyrYp+W/1EIubfEB6
NVGG9Cv9PqlT+0ZxvD2jV/YoFU1ILOj1/nhUnX9INnohUYtWPIVqz3ttVju9o5cEivg1woors0p2
gPoxxNnUyc3F2uUFhVrScsVT3o52Jg5PFTi0iMaR2wOaZ26xLXk7gRTmPiblsewRsdQ01qYuLZ/M
LOl2ZSBCVN1OaxriVzyfhlOKsvDWkRNcWqmDqYyrcCyfKFvvNK+/g6riOboXwvG7JJg/x2Tal/7K
brusfRJkfDY6f9Qnvwx6//9wdqU9kurI9hdZYl++ArnW0kl1VW9fUN9e2AzYBszy6+e49d67lSQv
UY9mpJGmpYq0sSPCESfOmfrGa/llIs2pLD5xgaqYOFdEBrUYA9fuAQQ/jSysCXlLRX65v7NrHxBD
tjiy6CkA4764FtJwx6ySOr8knb3vxy6Ust91pNmIlatmVI0FpXE0rZYRK5lR0/KZxS8ZQUOXA2dH
Om8/Mefn/eWsuEsgl/+1s4hOXpbbA/AO/GK7J4MLDMO/6jUo2x8b+gFz+RvwLvXXlsfSU1RzajgV
826Lb5f2fVVmthCXsa272GoK51PflH6IriHkqBqD7Qq92CK5W3MzAE3gwaEmBW/po1yKUiu3KnGx
i+yodbjcPLD1H6itluYL2Lnwvurn+kDoFnflyuaC7xttVQCU0Pm0F5urA6LgMbAiXWa7gY6i9yq5
10RjXcY2BlrzznNDn6ATev+T3t591RwwYBTvENRQ1NF6d0FKgBAqStr2MrkCiAmdZp9axyni+1ZW
kjklk4qEzkZ1AqXchSereaWRvLKwuGoqj202OWeb+3lkEjsFFY/WvjR8GD8VpMf8ttOTfYn373Hj
R6jYen2g8CNQH4JwHTQA0Bm7XqtTel1Jdb+9mIIbAbTPUXMT/ncddMKneQKy0ZWKPySxq7ChfbOj
qfBRjS3+eoBTlZBQncRrGr0ZQLauf0fTgqoeRZP20qMSsQN4pDvORcU3Av/al31vZZFpSE+gaZWj
uAgK2mGHNwtI16a2293f1NtLqtaCwKs0z0DUsLCSYJq7zSvsqd7zB7NLClA5OT8KIzukaWqHmdNv
QHxufR0MghADJoHYxn253jyD55VJfBi0tQna5pn+w9CTBiPrwt3wqrdxHg9iB28AA8AlhUa4toQK
p4sRRtFdWvFTjp9MCG1WbyLZ8KkrG3hlRb1G3l3AGpXf0eRNd0HpDgolYCgMMkgVg+UQRLy1VWIs
pHa3CGuWZwPpCJrCaC0hHoNRflnBmwQm/vzeFhfgZoaQMS5QIM+sjYfwjS9dmlmszehYPY/cA6Dd
a8EFBTIk6GIPvxKIiBpt7Ga/pqk9YdKl+cszsrS7CLvzwEaKUrG4+M6noTh009tYfLp/7pWveO9L
/phQe4hMFK2GpUNLLXSGaZu2F7f8ZrQQnwecFFrsO4yzgMsb0zWWHUC3ecNb/1GUXpqF5wBYRXEc
oOR9fVr4XAnGkgnu2toXH/I346vzmj/Jc/JY/3bD9NygYgRV+rA90fRcjBsuZXlWDQxmwG2hQ45i
kWrrXFufoDaYJAnaKjkN7B/1kJ0Kz4m4bkeO5W+kTjfI86WxhbdmNDOyKtW7i09RRNprYAqAlF89
YexMQmwrmEk5nccR3ulo1aPr7IhRt1nY9QIcobZrJ/kh0X2ppteZQY8Jb10vpGWO6Tgnh2B3xGSr
zUfDocD5mMxpachnOf++f06WTgSrAAAUXwqoRnRFlqxZeFemTkdneTEnWRwI2j+HcsoeMIRUHJNJ
1FsxbuUTqYuNUItiHhAMiyuXs2YwK0qHCyYDjae86shbO1XuycmHbJcQ2cK9sBmFRa2VoVkyEjFm
gsfXKWSI550RNrNxLBhDrZEQ41TAGFKvanPiZlmAwL4oQkYHU/bIsuDKr49SSiZrBHXxcCn6xA8c
o3mwfdF+pbMuHqlZmMGIMuGOO01+wtCOfhYQKNkARt5eYYX+Uu11wL8QZRf+vR5qkzWNMVzywRrO
KPs8E1ApfLEE63Y5GZsPfZ68uan5rDO5xcf+pxV5fZFVCwmeH9V0vGqX4HdqTBR9dHO8FKnBPwia
jHvbMCe0j7I5RI6i7UsTI4G9TuSjP0Ns16lkdgTMm+2qlA3fC1rUz2VnGmExENBzUntAAQOKb+bY
ukE5QL6RZhx+lgn3DJE8DtYmWT6D/nAIO99KAjyIQDLbJHboaNOLk8/+XmoyPRLpfBQNlyEGPncE
+WEwVB1UqOq62Xh2roQHdGNB3wvqZpXjLwF4dVoKmmn5eMn8f/rGiNIJYqzZJ8hoHb3SuIwJ0FjG
HongR/zC+9dy5ZpcmV5ECDSJoUczQVW3Nuxnu0w+Ckf/MvrlcyvPJUHJ/b65m/xXHXe03tXcOzri
4Ka/Pu4tA/fdqNHxohcFVMmsqACpLxCyITXMoCFdaHbNiTDAVlJrv2H7Nthf216cc6uWvSvcerxI
d4K6GMdgzmxEkh568r1K3NDwk2iqwd9hteVhyPeu5oWATJt0C/q4tul/Xjdgo8VkyTJ18wttlnwU
+N5FH2AKVUMeIDHTN7W/gbjYSD7WVo0QhR+LCgCa0osddye/NVs544IVBL3HxNaPtvDF358j0Dyq
Go2J9xNmZa6/q2dmle8V3nhxKjuWGZR3LQwI/rR8UL+8bXzHle1DE84CqBP+Cr5T/fu7TLFx0w5N
JGe65B0/5pkdCO8Tn04WBnOmgQS6P5/t1v9QQ0MwQ98Za538LGjcY+v+qAH8rgU93P9Jy1wcvhsP
VRQd0MRCYW65x9MoEpvxfL6kiYXXaT+2YM0F/DifEIjvm7r9nAoviXkKLB7Be/k69iHnadZzNV+g
4zoEOZL/XdKYdXTfykrSgVAEdwTuGwDlUQRY7LG0a5LmQr+Uqex2lObdiWlWEzDPGg7DRIx4QuMe
pNBpuk+56UaYiXcjsOt6kS1nedBp4j6WflPv06ziT11D9YOrDW6YiR7qkZnem7EPIt+NhHclL0Sh
BK7FRqkXUxZLbg3J6ORJrzAvU1pFqFhYuyzq/d9WHzhsb4N+bQqLABqDoMHIIxAs1l9mde9EwLaK
iSuu7vqnqC/57piiL+4Su8JPcc5OWO+z6CK+Q112z7dSHZXKXIdQaH0gjwYoQ2neL+lRTH8oB92s
zQvCX1Dt+FmPiv0P85w81GH58f7BWDnpsIUXH1wpqG6X4wxz32ipo8NWh/y+Zp8gqCr8LfjSba74
R7xEQWpx/AAOut45UKTKrC0q8yLKN/D37Yup3dEBgpLZ1tYpt3SzdUjnbGiHq6bAwlJumtzrnMa8
0K8OObo7fpiKQy32qKmR89yEw9HWg2qLbHrlDqMOamAgCZgwVQ69Xl8x5Dik+WxfhO2cJz5ZoW2X
/u6vvxT8sFL/VCgdb8l4bhpDbo2l8C6dLkXklh0NJiEe5y7fEpVfORM4d38UbUB5hEz2ejmWIakx
poZ3KWySR7abd5HVW1XkN6C1ub+olZ3DxKkGwD6o3jBOtghmmtl2VVa43oVwy4GUieFBrXPcUkZb
XZDy5aCgBIJuacUlrdmxkXiXqjXFSSILzRFF+uJzB0mT+P6Kbmwh71XaLMAboIyC9sb15rkkZZTl
1L+0htbEZZI25p4Y0EQPBIbzNqlEb80BLIOergn6YnUoFjlQjvE3j7kuQa5PAx9yOX7yzTUHSPse
hr4KzHK+THxvYU7bETxIRXLA/7WTBG3JdAOtfPMtcf5x7xAvMREEFPHiW+qDb+etpGk8NaC9gJDV
73JOt0QGVoyAdRykxHgBYt5gWZbzOFTVie9l8Yfdhu/Y+suLU68RX0fYx19GxhFuhbEbD6hgMO9+
tvJb72KH2/VNhbnGLJ7yz/AkJ9v6QL6U4M9uwSlH571pnezylWXPdTqFhnhKDe1hdELh+RtJ89oP
wagBjgteJkAfL46npldtW8AZx51VHLOcYohGdAyjsW4dlPnWlP2KNdTh8F88BNGOXw5VkUQnFMwM
RczlHOBiAlQoIy0Dbfvu/q1bNQSpFmThCCDAqF3vL3wuK3uRFLHnkYd5Ho5+Nf9TeGXopptsCGqL
rmKM+UfsBn0FEygKvHSvbdkVtTwM2RZxXmSXkX2t5oMmP/b0IMd/bCSKmhMUOmSfMMoxo2YGtCha
BIGAKnzxyyH0cn/lN+QM8DYowOBbIoqjGe4vll5XvT61mizjCcnfIW+L2gx8f2ABG7KzX/j1yzhC
ZdzwUbUu9Aazx3aZnQZpDw/YyixM7XZzEPomDCNs6MArq/FExf2rvNb74+4ziCKPVhknA32FrOeH
0ut3kyYD47URZmg2hxptZWSP0tMycK3PAd16Jt2ma4pFDwUqDT0ntH71RcYLUQKadVAFixvnAU/Y
56KMeXnIrFPjnloDx5AA56KVwf3PseKP8QZEhQrzyahl/unbvls5mLhSD1WVMkb+HORKKYD97rMt
XNSKr0KERrqBPgiSgeXaZJZqwgZUMs51bwx5reHZKT0S3V/LDQQcR8tVlOWgtoX6M6DP15+RFa6V
2N5A48SooPK9FzbK91l3qu2DSWqQDU0hlWDMaMZA7/JIeA+S/gTaMhIAhFnkqUrKjXt+0/f+85PA
eYfcTlUdrcVXdTKb2UkHECzN6Ec/8U6yET/sYW/X/g/OZDglSUCm42T+gmBnV077+1uytvFIYxWR
tWpJLyfPCBlqRzZZFdcjcMD6CBElOwUH730rK94M/BQKHgZVQxQRF1e6KKx60KuuiiuIW5k8P03z
61wVH0n1X60H2BMMsQMAi8rd9ReW6F3KzHKwnXUDmetTl44bh2jtQqAGCboNNNOwlkVYzfV5MI08
r2KByYGwHZwfydiDd5zUWzN7azce4EvMuGHzEAmWeWtJAT/qOavj6aCByGVw9uV0HJ04yV9640Km
V679/W0HHR5ALFge0EhLsmKAX+eqAjw+LqVhQ2xSksAn5kkz3u4fiJuKLm45JLMRsiFDohvLA8H8
Jp0aq6hjy3ztwCQcaigo+m8dGAvFizD4xrJWItyVuUVSmYjCnelU17FmN2D3mEwZ9az7lU8gxafS
F2fTS8nfn3nYRBEEPRho4VoLm45s9USfYbPQf8093dsWC+05zv8aCq2ycyjj4V4hWYCE1NKpJUlF
LNrWcZqHXeHv9Wk3vmHcrEYVQcMj+P6X+8ONtMgWYA7/hXIN3vPe4m2Y1F4BuZqqiQs6p49mbuW7
pCvlxWjrMdJmrz0MqTZGXYouomCGtefCMEKXOFAaSctxb6F4HTY25NIEMds9pKtMDNpbfjgWzDnx
cdSUSkQWGYNjB0VWNA9a1epHPxlAeZdC76t2un4v4K/2uT9OO8am8iQKVjy2PLcDiemBN6rPbphg
U4D/HODE06x+KblOD6KCzrjs0WwkvItSYmRnlLbZ2UB5+0M7CwiyuH1/uL9lyoUvd8xE0x3CLxrK
Bb7ywe9CqDAQbfCPTTxZVXUwE73eI+cfQ9tFiXmsqL6XwhVvPu23zv1t4R5nw9LQ0kKCjHxqmR1n
s2+2lYV3Ww/aBksPpW4cvPk05PFoH0pRRFxT4Y7tMe58ur/qFZ+PiILhFtBe4il3E2uJN3u8K5p4
8DyMT32SOYtd5ZM37tmaK3lvZxFADbs3GqirN3HC92b5Vn/QLBK4yRdPUYbLf7ot1vA1X/Le3uL8
d5hvTwG+aWKRf/PkywCiev9cUlQecXrub+FKqEHpB2BKJZqgIJvXB6dxyxRoIr+OuZFbJ+nl6Lx4
UFIeaPfrvqXVTQRjLGpMoNK+UZ9LZNXQusKiLPnYjHbooVHuFBno9X6gzP0ZqLF2qxJqrK0O5XhM
QCHnA0364sMRXyLxlAQOMot0dkrzLPDE99x6HYw+sGmxS6ujZ5d7rwmbJIsGJNxFYB/xKg1Kck77
EFm2kUed/zhp9OxIaL3ZgJd4r/e35oaLU/lXlFmQ/uNboBO4cORd5vlZ4cPhsUgN64YAkDYiRKKd
7rRT+wXzLVB+y0SAQd+P902vfZX3lo3r7+/2s5cndtnEdeeFbHb2LSujGb0f4g17lvCdxrNPGIPb
uFFrJxwjaYo5Fk0MzLtem/V4pWdmwZrYw1hEK6swq3/n/g+Hvhb+y/0VrrnGd6aW6WfPmloIA3tr
C1MgNICfTqfDk+cA6GnOhtiBHQMa4bTaYpLdWOOy7DKi51STtoFPHuuPs9MHk/7IOIvG/Astf95f
5OpnNOH41atNiX9d72dp1v3sSNHEWZIHjH9oMAFeftC8Ymf4+fNAnzSxVZ5ZM+ng2wHBB4AztCuv
TeKlZTCnL1k8gx8f1Gn8WNtVFegmt0KajdODL+00QKeeHLJxHo9dljV77kMFYzBnsJM6+c958Puo
5VZ39HRJj3XC5NFAiE/0rIrub9BaqAAFE9o4ACkgTprXv1b6WoKCIqJUMvoSQ3hVdfIo5oLThqSg
ZhRbAOc1z6OeW+D4wQAmxmAX9ryZ0ZlULB73pzH828l75S/e//XFrZ0pHc08wV83vXavDx/L6iu1
T0kCIh7wTR765rv00oh5mFSJ7+/jn4GsZaYBgRPI2QF5DyntxTurZ7U/4RKxuJvZLikfQNb0sTP9
0Mq9HTf6j335E3Q5zngexQunfeBfZvow2TTEUxnZ/vCQaQdSQg1uOIMSHZTb57QIKrLFeXNz69FR
BhxLFf2BCLmZQdDmwmmygrDYcSfQ9fNwTJ48+dhq2pE3xSuK6/VGJF17ZmMNKLejj4JmypKfILPG
1ve1ETsjU3nIxIhHP8VoEmTL5rAQBj1niHvBaIz82Nn29GwUU3XIzd6P0A40ts6IOmE3HwrOADNT
qrq+BNVYPdf7kjAWWyzdcf3Y8iBJT7V7rkk4v5juBAXE5/LHxvFQn//GKsYyDHQgQWhiLk4mKmRT
N3s1i7Vc3wNY34CkIv1JMxZ4qf1LsLEK+eh9K+t9WY8B8dKnYRjCgc2I/uRLClo2i6dHRn63JuSb
Nslj1pwWhtGBucBrF6Rsi5/HoKzlaGPP4oEN35Cp+iFpQR9heVV3MhioUMzSAzxMEmtH+qbdqIT8
yTeWu4Mvgd4NiL8U9/e1V+i8viZezRmYSWdQhvKxQs2x8NL+q4/3zuPAnURNs8xQp8R9OkrJQZbm
S7M9dUVhsGByU/agWW36mdU92vw4UPJxNCw2qO4Z+MMrs/x6/4uu5vd/QOhwnhjXWPIoOIWWcmZp
OEfGdG7s8eTwJChqpL1Duqs+ms5DloSzsELQV21kCWvVCTwuwMqFDBB080vqLx2seU05GtivL+UD
DTz8x0Tveqsk8f+s8V87i/DZlWPpFj7sONVvN3nKPKXk8ULZ11l4IfALO98JdK999rcy/dswgVui
aNgVNQ62d+FNOW157Va4LjngiODccbOf1eYUw5aRRSzyRuqjfo1oYcTp3ATytU2e0sELpGBRURwr
+mZ+de3HEvkmgGRRgySUbGQLKhm4Pvh4HQLmA3wM5l9uPiS3eWJ104BwaNG9WclXqW2Rdq0cFrwE
oXuAGiAwALjc15cLROKaHEXFY33KwhJzL7SxAoySnPLqMUtB8OdOIdc+NcnG2m7zvGu76t/fvb21
rByAr4Rdx3mYxXnUD5Z/KNzQ3AKOrX1HVAUViNTEQOoSIlc1pkfqtOZxa/t4O2V9EhLb5JiHTTfR
2rd+HItCmIc7RMkHcnrXixIj6UGRK3hcQ8Q176wnBll4V03zpQhXnB1ZQR6MBPS1fn3Z8DgqF1se
FlB2guQI/IgKxXRtmyfzxEcMh8U+4LJgFkCi4WqZA+xhEfiYyRz51EStA6Leom3prh5zEXrT0J6a
VoCdGCLeG6H9JplALIParWOhPQJUzbLEkcDb2dOg8disjY9Ax744ssb+uz8aezrVVn10xy3PpwLR
cg9URQ9GweOLy3O9B7YhwVUxNDyWbbFzM4hAOOw0DTHK6AafogGpNRoxYQlG33qCFGgyb6x57bBh
hEyVadXMmrX4AWaPeRF0n3DYnB6ZJXXAue8gc4Aw4NZab3Nz0Ei8M6V+yrsLVHRVM5c6NFFkM38b
xwKpwu90oL9Tpp9nV4TCHB5zxw81awrGsnpopRWmmYv8RTtM9nFkW8ivtbWjUaSjF4bOyw0tY19y
n5cu5TGoUwKNagE6sZJtJYxrywYnrKreQqUbb5LrZZcWhUQEaj2xk8hDy4yg1fxfzGJHsBXsNq7U
ynVGjQ4QNvVBLQzlXtuyuGbmY++L2EvIjmss1KQX004EY4Xq3CzJa9MQEEXz8snJ9veNr/h+YM99
DdcHMzpATF3bRtehcUEMKYB1e22cH5O7kaGs7CNqPBjkMgAGRAhV//7u+DBDq0dt7kWMCWpiANEx
Pxn0Kd0CLK0ciiszC4+YWX3PbB1mxBczsi796/1dWv3zwMADyYBSHPrT16sQ7WT2cz+LmGIIR6O7
CdTkEPj6L4wg9UQ1Hx1m8BpeG2k1N6cMqNt4tkTIM0gEoQU//O1ImxqCAbzm/6wsDhvvU0+felgR
kRVsuKXVj/3v3152dbRcdtA4wFcoKrl3KQk18zc3vnvZf3Oo3tlZ5kyplnM6wM7cnbwExE2pCPzi
wMotP7uCRVC7BZQf5Avg65ele1L3xVA0Bq4mBfoB5DmmRP+gCnICCFLgg6kZvLr1Adln9iald7h/
Itb381/ri2NH87ocOARSY+jwhKaJEqMDEmQJZgAQUd83pT77IqRhxAJxHSNDKBktHz/1aOVJ09IW
h8/R9iYn9EAMCVZuwE3ooDNwQRqa0q2vnhwA2nb3ra/dLxNcTECgIJxClOv66APv1egNhoLiSbxg
1mZPZRHMU7NhZaUIoMYsAen6I6sEROC1GaLXbW84rI15rmP8kct9Yxp76HY92Ea/91PyyKojKJJO
vtNHxWzubZsc76/0z8v+ZqPB9QmFRwxKo392/RsMF3RWuifaGPzhX5n3ZAPXrxFtN/k0gLxkj4IL
q0lkD0ZguG0dcJ0/ktk8ZiLdS/tVz7aKMat7jwcOUlYQhQF4c/2DssTxmhGc2jFGxWY7DyQGqLN5
o+ChVnWz6ndGFjufNhNmQXXZxoTMh8nhgTc9m+K7l77oGnhaNj701pJUDvsu6HhZYRAKzF5MOobx
zL4MJieujGbr0qzdT/U2/N+tW6ZhVCMFcvE27pLAql99bw4640u96YZU9LrdPYy2QhoLLLHLfF9q
zMp6jF7HeCVB3cjYpdkJlE9Bq1u7yd7YvPVF/WtscUDzqrErO4Wx2vnt+19T7w1daxPF4/sXYc3h
qGY1+DmAlXWWx27kDZKGcepijveRVv+Q9hcJqOAwHrTy1UgfyubLfYO3t18BLPHOBNYGhWZv+ZzP
TTkbNkRjkbXzMB/qqLV5wDF4AYC9rx3Lx6LnB7vMAxtIm78dhgZzsAKkqGk/oMeM5YiyN6VpXjao
bVH/DQldIbqglcbf7inqqiCux5gd0kkQXS4+XdpNtjY7DgoW/ct4Sk+9s3eTg04eTCqjbAu5enPL
FtYWmQQtSV9Oms2A04v1pA8HKw+4sQWovm2/KTN4gaiZCXw9f+Gf3NpPisT3WMwJ6jDu4PCQuvw8
phoJ8AazLoNZYIgCD81j5dXNwSAG2Xm0N/di6h4QLXmAEs8QZarbfv9Ire4A0GTq1Q883jJj80EI
WmYyYXEWWuVPMb86W8xzNzdfLf6dhcUeT7SAylsBC22O9ySr9yb8JbUD6Mw+menGcm4rbdfWlvlb
z+1U9C2sUYYRVNB3W0UXQowsLBvvSWtkIFBd7IosgHfgrn68v5s3T5GF9cWHJt0w0252WWyTBHSY
zpyEucu24ALqDlz5UlgBdAvNH7geG8Rai9iAJMeTCdboVYeZHQv7KAkmJ08VWn/uxn1c3VCEeQhA
OUg7bobATTYVvT+WPLZBo4HB85+u+MgHfcdK6H9GwtV37TR0que2A3lFfH8/b2tuaqmQGULUAPMt
YBjXS60nEItVAhuaWdA0aX5j5iFqrO41s5t4LMiTdK0zeHdenHmL3vMmhvyxrOacMDOMwuIin5ub
ptLtMuVxx7VDB9os8l20/gGEdKf7a1y7gQDV6FDYgpQbKF+vl1hkAmxEAoUQjULRPOWeGWaeAEwC
3cSN23F7PHG3MAwDpjslVrLsTsh+kpbX6DymM53D0eUOsopuSwt5y8oidWlqYssud3g8GlFCAs6j
+xu2ciRRnvxDQYgnIPqUi/NPKHUQ31weZ69tXwTN6AUDPYD6fcrM0En2I9971TMln+7bvVEbRM8J
8pfIuRUrGLg6Fp5s7Cy30NscbxlhACuTIe21RyRMucbIAWQvBrrRToGx/3KIBtCXYNYWakgYjEB2
IOkbgLugZEwFezGtbNyJWnudQU99nKCSGg7aUO0rwvc80ZAVWdpLY6XZUzm5JkiW6ACmGEvuc+GB
qtMlYuNgqF9+7VHUynDB0XAFp9pyjmmeufRMmqGEYopdIbIdhlv2DajIL6j/9VC2Doxe7u5v560X
e2/TWQ5ZQjIKGlxzKmLyuXorv/mf+qDCm2HDf60dRjTkfQeErmicLt8qNoYcSq9iKHtALzGUGtgI
ulnjG2+DG3ZVdTTA4o4JI+BN8C5SP+Nduk5q0YDYqBGxYT+kGf08Tm0INLaixkfx6NCxInKIDzq1
IdKgB52m83M2Y0gS0lRe/sN0KpwVDME1IUO1t6Qf2AAmAjSyGf9yf9dv3Zr6oRhvheIEcvFlfCzN
iqG1X4m4Kj/O40P6lmAuT98Ytr8N+TCCjEQxzYJMczmADrjCOPseKnJGcuHd/FjkMuwz64yKc+Rn
G8wKt/4TxhQLIKhzdAfCHddbXyc+eF9KgfKcC2BTyY9akSC12tKXWDWDNiHGr1XzZ9kcyTpcUKPV
RNyB5iiaGy9Hw8fUjuBW2KJ2Xt0+vGPRWwfWEgW76xUJE0RRo6WLuDXOua+BluuYYZKMpp/TbmPz
1i4+Oj5gDcHwOhoxC1ea55ynBdi44j4nPyul44CX8xBoAtAOHZVyjX3W+BaYdNUomj8YQgJyGhNj
1+tr5ibFiANqQm5/SBJw1so8ALlbE5rIYSr3UPY/7x/624llXE9E1v+x6CzfTdqsNQapHRzIg36i
JPpshtZ+2peRDJKoCccQYgE7cTA/emGy4ebWPuZ704vjmQxOx6qZ4GOShHy0ff4907uICV4FbjXU
INgwvY0G16pJyFigSgRXhFTxen+Fy9O6UPUZXp6sHYUL73TMZBzSanPU8abuj40FxygonUF9ow7r
tSnorehoG6IoMo3fciTbYWHtjdKJdPuUefaeay++2NLNuWHGV84WuguK2xT+BSnNtVGWtqh45lkb
23rUfONvzdv0VnxITiR0d2DQ/WKQyN1ix1yLIwBP4vWLxBuaLAubXmZ0pt7wNgbqAmCbLtL/lqz1
z6rgMsFQg9I5BqSuV1WJtKktfWyR6r4U9bexPVLMRvjZDpPguyytQyvbKjKthWBQOALFBKvIbNRB
ehe1PFIW1iRM1M1S++x+KZr+oL9QcDqDiOYTnowbWcaWOfXv78y1Ke3dJLHaWGunIIFyjOSgWirr
78J80o0HhjrG/Xu/ahCtVbT/MKRxg5iiaeOSnuktulL2vE+9EgrfEE4/lHVdHf1h7HZNh75YAmXA
Db+6Fi2QIapCDXqreFxfL9UTZgFmQwc72/YqIc3afeoWVdSkHY3uL3LtZKqhK0U7glbukg1XZnyc
RJJ3MZ0avusGow7cFFHjvpW1vOG9FfUr3n07U5/1UvOLLnZoEuSFvbOylzR9s7jY+GarhhBkFbYL
NLTLbpvTSdvvkr6LhcZDg2SRKd9y/XPnbxla2TdI2PpqYAxYeDCMXa8oZ74oOzeTsVEV804r+/rZ
TdJyA7yxchCQZOG1DqFQhUZeOEhJkyFLJWQh4OffgAGK5wzqm3Z2uP95VsygKKeG4ED+g3n6xZur
orUvTOZ2sczrAG31ALtm6ltEUiuBBRhgjLZChA2HYTlCKjUrmfy86uPMgWA86esiZEP7WwJeua8w
hPjIBqfdcBqrK0PhDNmbKk8tZ/fLojJ0TjLYzP/psg9m9UzyjYfdypFDEEFvF7SSYDPxFm4Q1LXt
6AHwFrcaGmF0sI2IMOBHewgbRi0gaRtHfOXkmQB54LmPbiwobhdnAvAhfzIyu4/r1uf7qXNmsCSB
hvX+kVj7WLhDoD9GvxR968WRsJPZTZxy6FElAslXIh6b2Q7NF52zvUfrl/vG1t7kGBKDS8NFQml4
GUpaJrUsze0h9it9fM66yo58IowY05j2keA9G2bcBzMoJ8aearlxloYj96IEE9f9X7K2bPSkMOGM
5EdxP11fa24V6HO7xRDrnVMfLAJcvNDHyOnqV8MpP0w43hsndKUqD4gdanEY9cZMGUh1r036LWtb
3yIyduYcsRMI1Ujoeb73Wdmh18ma576rtQi5BXlGvGEPVeqjZKFhaERzyZaa+kp2ffVrFqGHoJg0
ysGR8dhpLDKbpNtJxychyKPqaCzN/NwzE3N8fdufdZluIYtWYi5QRUgmgFVWhJ8L8z7v8qaqqiGu
EWhd4X1z26eucsK5+z3z+Zgl2pZM/eqC31lcOHIMYvoQ2YZFmkEKS37lb2UijmqSCsR+7uOUfb5/
wlbcBcqumL5GVRCd3mXAbTBxUCdOM8Yz6HzrePDHIJlQ+9kSdF/xfBZqdBhrxtD+7cyd6Urbhi7F
GBegR++hgIeu3LnWv9xfzYoVtHItzC7ZGDsC1+f14fWAuxPUGKZY2O6jSTBrnFp0R7p2iytnxesh
2kJeFxhKDAQvC6ra0KUz2OHmuJAOOUNno404M/hG4nVrRQEdfJw+RF387+IucmeYOMhmZUzyBgBN
EVhbcLLbDYMF4GnxeMVoCmoZ1xvGs5SkaYLj1k5853NMRrhuEUI/eMutqJfhdVFOGUIOBFgBcjtt
YahEWir1sRtibXoiZvbIGxAzzsWLavQZAZu/1tmvZPjRD1s03bcHHF0q9Q7xoDuGgLh461g5NayE
tmM8/sj9nQTqqY90cyMIrm2jmiZyUPrGB7MXt9ZMZaZjrHaMxcSh0N1hiLkJO+/3/dO9chwAxEeT
BJJO4G9eSle1kkCPHNLosZZ+YKwI+vmf+wZu3R2OAiZV8NchUYNnxvVp0KUshFOnWizcZtixQrNQ
Q3HGC9B9UV0p8UMIge3Gwa42Iu6aYQ9VTbzegLpD4Lk27La2Tss51wD19wIx7Z0RYmgkHLUwl8Am
0C3u7ZXvhf4vvhTmYVHpXE6A5V5SDpbM5piPfaANR6eUwTgd7u+mup2LI49pJtQM4SjUrNni9pYo
UcEnVHPcTMeq/SczrbCELjdeUHazYWrlkCv9KaR94F4HIfmiLjOxehxMX/yHtPdqjhxngkV/ESPo
zSvo2kstiXIvDI1mht57/vqT1L3n2240oxG7Z+dlYhWjIoACUKjKypzRqaE7Y9o/zYNqDRAL1Lh5
e39UK04oQwgT6WdMILiwqZAE+eBaj/ieP/dZaphax4dWXVcsAeaVBUJ9Dm3S2LN41NM5fF9LIcxi
jPw5yAYzT89zUJkai7VrcWdqgYCAB+MvfB4kZLRydRLVXOtzEn+uMnuaH7hENyEFBeVyV5LA4pr5
tsh/3Z+9lYUC0SD460FKBr4ieqGABfeTROH4czcqkGNqMvAJx8NMErXatonBMxZrxQVRUgWfG7jJ
oIdCE1b4QiXLlVoJ5+xUQwGt0jTHF/Y68ExjzmL6WLMFMh5RwRGIXAENiik60SgbXxXOyMRH0Wg1
Y2RGSfhQivvh+f4s3vLGgPADZAcQI5ANFHNpPjxpErq4ThvxXHKy64/HkAvA91cTFUSdJf9ragg4
9EEQIzhyXhzT3rf5MLfnodx2oXAqg97hfePt/ketnGGX30RTenYKmmeLsRTPSRnZc2SNvsOpu1Z2
M93r5JZ1od4mK5f0GrJrSBpidekezTHUZ5R1E/7MqZs0yIgvvUR1aoGLTctOCeehyItOTef+GFc2
P64HiIotyq23uthRUctDq+XCuc2mkAxaP6Jl1pcYp9mKJ11ZWTbRRXpGy+Rem5tYOC/jKhR0bgkt
RGdmMxAnIsUMVrk1a0ioYx5FvHzQK3ptLUPKK0yqXjg3AsjoS1P0j2gLHlsraxgesrL5l3eVtDyr
FlKX5dC7GJeoJCXvB7JwjmrNVuI+gV5B3INlHRDWPGWls1f8EakTEaeNsYC96VJSpQz5oEy+cDaG
xvLV4AS+jlh5EfpPgYPG3XC+7xorD0fEj+gpAi0haq6IuK5HN9RakuYpUBMiEmpV/zIXf6W8NXNh
2iqKPRaco/sgq04ORmIcep/FsL9SFlniVyRycdkiYqavjFhrU1UPKuy/7PcUB28TqB4hnrLlWnVX
ahKZAENKaslF5OTEAv/VjJMZqP22Ks6gN/QiJzyUT+g4vz8tt7y4OHYxJwubFrSEsP7X09KlkIeq
NCQPira2pBQ25cdaPwuDk+ofcRzaSP3rKFQlfzqDBGidqAHTTr0ejNYN/wcE64cYPWa+wfqwFTTK
8mEA+QJaaICgiVqvFMiGAJAxzBceLxPUneJgsuKoJJrW2UGnk0kGwUs6uQ1TWW3lGNEQqiDPiyI9
QClUuCJUQyq3+iCeuw4CuD3XV0Cmc6wqx9p2Q0MWSKFA9rI0kV7P/DAoQg74kniWq9dxiC2lmZHK
kBw/Z7GlrRwhy+8HMBzYsNuzuIkjKdSlTDzns2QlWWAB7QKqn4BEIN8pdfu+S61bQ5SsiwiZ8di9
HlcWjBL4TrBwWaxrTqXgWROgFdYZQUBKRqQs/nJDmP/7SAJqsiDyQqHqB3l/bTRS1STUtEkEqOJV
yTUL8Gi7445D27lqzsr6rGAMcbvgSYrweXnv0FQkch12LRTsxbPAzXYBGckOHDJqINkzP1kgUjB9
tdyo0SmIvowy3nXD71LYDBIoSKaBsYHXvAiJEVAT4P2N5lNqtkd1EKpZnMWzPm2N5m3oX2LteWKp
T6xakZGy0NCEjxuHOiWEfjK0sQVJNh+nj0I/HqU6K1xFb3/5hsoCq9xi3nEmLZ1NoNxDXeKmZWtS
46xIcGKdswaZ79o1EgeIcEdpkt3IN89B9JT336Vht51MZoO3xbS10kzD3zVLq1idmitjxw4FGzUa
l5EaoOXt5nwY8zhP5XORucY4gCQoI8r4Ah6r+/vmtnkEOLFLQ9QkB74i5emYwJC85wYgVILEmjpI
uxvjQcqT50l/Aq9JLWxzEWJWc/qaNRxDmW3lXYMWbQQauJfxuqEfnrHWzyXoFOTznPuBHbVFv/Hj
mjcLGe0E94e7cshemqLBMZAVj/gqHuVzVvAHbkxfErAo3jextnJLbwrwfoBv4t1JHQog0C+zSJbP
fN4qT42IEm82FNx2hGa7I7OrAGv2sITIJOFViP5Syl4OvTVlwO4591Nu10prqZpXKrIVtIxC19rc
XRpaPuQiUhM6PolxHmDuKjDE5BEZ9PP9qVtzBGx1YCVxwqGJYPmCCwt6V6f9KDbKGcWgCmLkGmDT
DODS2jZHAeAfG9R0QSKq1PisVmBgtKfSDJutwSV7wW+cid+WIrDEc3kyUqsbHw2l33X1Q9l5A+/U
aHq5P9y1lbv8FGpC+YW+PAN6AjdkahdiYy6TGkGSxWDd+qsTi0sKgTzUFYCTu57YSWkmvBkxsWkK
LrAcRFCeGDPysmuxLhLZiOpQqV64KSgjhlpVIADQlLOftWlKEqFBnFkqSG1qdW8VvhQcRKF/6uVM
S4F2j7aSj5aUotPKgy6HrDaD1cnFxYzOWDAU3xD0KkYuFXnvK+exc/Nu3zcHxWM6LMsIdQ+Cuc6f
KtAdngsRMlnz3g8fUz82/9v6XQyGSgVGHTB2fG8o5zopSRZ/ymBM7DlGNLPqJBdGqCQWMmlZlECC
AxQWrjhCEuQJCj/3PX7tCEEJ9n+LQm3wogvyIKwxDsxVI38P+r/uiMZthhWHmpkBohGBvkp8AxAb
3qjVc2h818IMOOjHLHV4tf69P5CVhUch5ed4B3HmDaWJD7KsPpJz2AlBXdVAzciG/mNtF0lUHdE6
xhrXWnJnyZaiFoVWTyD5KA/QyqatYz5SzwP/ITYQ19FO2rDPm/yUhoGpggw3mdTHSHVjlWSKttHb
be/JCfiS7JxF8rw6eOSXlugE6rt0irCTiznOwfl29vF6y4onrvYtrT4ZE6vXY8VdoN77jyFqe3V1
p5cAeMBd1ICg8go6738fesBRkLQBhgiZdrqEnqCAz8/+so7iSMoYaXVgzvyn/+AsF0Yor1cWPGkY
VOq5Fg+TdtCyPahThn/dXQ4yYWBqkLFFVRyIFMoKGJJb3S87ddm+KNMT7F9wlzOurBUUAKwsrxAe
FRdAupd32MUV3ZdtqEzIdZyrNJ4Og+J7HPjLrL4C2EtLcx4c+gZoBvFaKrdCr+tuMicgGwcmK3Hu
z+rKcYV3pQi4Cq6aBWh6/SUS0LpT0afaWTA8TYFwt+pUzELZqpFF/g60MwDs0cHVFA3jUGmthpT7
FnxPkrj3m8f741jbTWg4+J8JehxdUCZCAROGhAxbKHx15XuXovdFYEDYWYaopQuFcEQzTaWdpfoj
CXVr7r2gO/cdqwzMskPHAZyv8nrXwU6znQflOQumUxlFf3qeEZCyFod6uii5nva1X2jweLS2jqQJ
dYjb/L2/PAwj9IshGobUF4pSO8c8Ss1oP+6jXeZb940sU3JddEHuEwVgPIBQwoE7X/uy1rW+mk4G
0pLQV7Vx7ommmkySXRezYUbo2gijINyEesvKh/5Uei8tIxZExQAPTNTjkCSkK1cp9G+LsfVnT3mY
O+L7tg7BHpI+p4d+M79zldu86lugffeZbqrH5hjL7jhamgImOBAK7FpQrJX2a+hkoEE+d5t/Ny0/
HwckwQJx1pAppDwpKEZeS6Oe9/xKrc2hR0WtEBKVlGXIEXH0S5LMHU+ikavs+5ZveNYW08DrotqG
TiDkT6n71oC6PNjgB94LYyKeZ/1pBInC1/RL29WJawhOBBKhvyMSWaYEkdBT9BJGjFiJdryfLwDC
BglBMJKga+faJ2QooidJpPFeqqQDNms2EbESNLP0+5AR+d3grRdbOEiReASKEUcqdXfwStWFY1Pw
nlWQz4p8vnf2Z/Nekl3p3p/Xmw4r2hLl6U2HxmCJz3gvI72lkIQUZPlbZwOVslFdg6CTyqyIZDlR
T3Y5eVTcLiLdy2Qx9vXqCl+OmZrfKNXA0a3gS96Ln484CmTrPpLZbKzDLjZzphrNchzRW+3SIHX+
lm1Qtbn0/xlsLY1YfU+sylzG19uBaZroKWNd12tOdGmT2kFxE4hSALUxb390fv0yTu4usEyePG8Y
R/FNGoleV+osjgat65Z2eW/fO9a8Lx15a2ZWf7QYKYJVV0VJERDEpbdJocn/lTgr9R61Vq8goJL/
DGu7fpufkoKoPjEnEnbW7/jPfaelT+dlbAtfKY4B1KiRjrzeiWnsg1ylGXnPUThTeOJmc3cWWSwu
LCPUSqlij12Ywki6Nch4AD1bD8YBYjBumpuHBD0YaqFSyHKNeIbzXiU7xVv6IW/1V4CWwwfQDGh2
ui8KokUmiK1b3Q41Iv8XR1GhfAdSsKV/hb7qhgIw5mwaBM/KCJ7/iUwqmUypo7+fPDNhBcXLwUXv
OXAFaihjAoyLwsD10iEloevoq5w8rhBA7rYXMt657xw3DOHLhF6aoE60SoNW58xJkzc/+wl5Tb4+
HYE423rfk/kJoCdiHMHCk5OTvdkApER+M+wvN9G9IVLnWJFw6KBFl4cHDozazoj1+RLZhatbkZsM
OxWWcbhsOJwtvq38ZrG/syaY2hu8MA5ZqiuTV6bjSVeLTcc1LDWHZQT3RkhtDRCbqSIqqZMnBk7Y
tDbPb/Wychq/erk/l6uGfvoZAYICNoTaG0odKvIsxbMnhB40o432bzE7Mqt7+ofBlh4PKg1gv1ga
GqGAfu2UUAsfs0L3J+9VIrgHhPfJfK/frfcHgbyMJDOFgDwNH5Fp2yUxQzLtn73m0WQd2WtXw+VX
UCsHerosrmNu8pbee+XIqfuBRT2xNp+XJqiFSyMhq7IcCwdxB5KAPFMaJlJ3h1lkSZ7dvEuXXbiw
8kLxQ1YXvsPrOW0jSSzGPJq9eKu8ZxthD+6S+Fe2zUqSQhLq131HWQ2bL8zRjHRKNehhkmDy+o50
5v44htZoObm1LUxXMw/2YNneh//w9o2Azba/ns/g4WI4602tmhoyzQ4/ZFGQyXM4e+J0rLQeQuxn
Xgcd+UyGTiBK84XcD5dELIzNyqKCrgHXL45TY+mWu55pUPwGSSLos5ed1Fcg0ASn22n1vnDieQtJ
2lNMOKjrHRIIwgaMcOaGOhxDhsIZFHlAjgUiQBq3qqUgBoirjvf64GsUn4v0DcSi2KdEnr+yqHXn
4TFEvS5M5Oc26rcx57sVcozae6eQJmvRib2pfCtrv6qwsJTgrzLPhP+87xs/TwNqeyNMQMEK+cel
j5ByxXlWUzFBf7QnH4/vAgLqPe6F8Xt08F5JEasUtZWfAlMk5nNgnV/vW1/zikvrPz+/SNBMAbhY
mnyavbHZdU+DRjLtjeecUUKjmoXdxzHW5Cbtv6wJLlcUuvjlFUnnYfJC7/teUGfPH8EuDa2YwLD9
yAf94AnkN70cQihB3fEvmWiLEoug6aYo/mNdQAUeESEUoWhStljloy5sudnrdo39PjpWMbkpZ4Pi
2Xy2+oGw6NlWV1e6MEgdm/OEXnQd1FPeWCmkBJyhHcyiL0AMYY2/OrBq6alZ5+BH67+DALiaEyc8
cAudvRWo7iC7dWQbHbIVBghIGVtzMU07HhLfkFIAZTt62KlIRAUvR8tlLT5NIJ86mNq+moSRL101
AezusuYaMq+Uibr1Y6PusQEzArKDeWN442vq3XfhtTeiisv3f0ao+zEBjqNVRRiBJrklmoWJjIuL
g1U1LWd2ykO+VQ7OoAL5ZsGhWhdHQPUc7vh9fowcVg5i3b/RDof0O0CF6Fi8Pu8koezFQCt5L9Dk
77iLbLHZ1kNic+lf2X9RByfm/nSQuRcGkivW/alYe1Yh1QoWeUQlANLQ/XhakY+xNFe8N4wcGbv3
iPAdb0LrMkl33Qh1z3QgYS44BWRmuPI1jRnJybXnApogFtJDAHSBT6LcvUtn8FWFWAs/fu7U97I8
q273qgdmGDryi/wsjeC+b3hQnLsNSMqg/tc9oMeEccgsRybt2eh1XxTKcKzeUDPgECjVKFV5D7I2
Ev9YvdaGFW2b0JJrq54YedKVwAgwZOSbwDeOvl66s1fTm1ke0kDwBB31E+wjSSZdw3gHrd2il0ao
S2KqKnGMexgxGndUX+OagBk7698Z/kMDYpfj8cIMfWEmfdWIMsfBfybN1IyPtn/N4n0YnnXlmI52
PxRE2N63uTp9ACOAlh4htEQTBRejBvnZORQ8SbSNUx8wfv2NtNvPkP75/fSQWsBSx44vRE8KAjCN
NrwcnYEILkUn4NU0h8LyDIUYgGfmL2GoM7BtI/9Jgh6051aMp+JIZKPHzSQHUWQ4w1Smdqz4Y0oG
A+9vO++AxBylosENBi4g0Ee0HV40kKiB1iCvV9B5Lf0WKhPZwCW/IYzWfYaoeAKhU8+4EZBSAuMz
1Dt7yczn1hBNaAsnEKxvBiF3BaUfWhPoDORYZw4vYTMvM+WB7xGc2JmUyq+FkOuyNQG53qCOByyM
W04zQPHqrKSQl66493qox9G5v2arUcOCIPn/F02iDrmmLzIjAwzcs1rgIYi2ydwMaanZBKI5d+8b
W3sxI8v4jzHx+kTlB2mquD4WvPogWE5j9la6nZ1oo/9xRLN9mJ9E0p6mg+7wVrjvXmKSMqAKN/hT
2oeoUncHHnBVqRYf5R91zubAz908KNKhSu1yfgx4eyw3OqQy09rhq3c0CVq9mluyf55CJ2l7O9cf
jZRF1Lm8hm4OuYtpWZ7aF5FbCLnBqlBxJKSNjZOHn83UfxNJtbk//WtX+OXsU1f41EB2ZyphJphI
LB200O4NV0KqKWsYW3U1XEejGcjCEQ+Dk4iaZgOCUtCvwUIrROnNCGndffTabzs3w4kak+rAH+QN
WN826S4+D79KM62WlDMzC7p47+3M/vMd1MwmZZgXvJ8JXtZb7WMLAa29fshnYpt6/XZ/dlcD0gV5
sDR+CyAtp2zxYTp2U5ELHj/ZqhukGwFCkoJlnIP3nf/dPJSzmT0zlnQ1Rrk0Sq2pP1fZNKmF4IVb
hGVgpFKXKQZ8ubH0h96rSweS4/cHunqBAVKOPoulk8aggjQxCCFS3JYC0l7irgAXaWOL/5bd42eb
Xtiggo8gKJusFGCDk0z+rOY2n3uFVQCFPTHi2tVLC2A9XFd4sKE76HrvYc1ypUE/v6enrp/+UtQ9
XzDCiuVGv3FC8IbxaEpDTyQ9YW0BSd4R70WvKGy0+qKuFAeHUiX8IxRxIoWx91jWqKmbwqBLpQLW
at8dNSI++EseJGnNZ1ZX2up5cjGu5Vi7OLb4uU0CsYclPbVaxMDhYxXbff8LYIr7Hrd2PqIjbWHO
AdMqOoyvDYn1FIQt4iYv+psExFHbiAjxR8FDBlv9L/fhpS1qUAVSY0Pe1aI3P/CIJoyIcMK3BOl0
AzqPD/WuZKVV1hzw0uCynhezqHaRok0GDCZyD22kjaS8p3/uz9+aS1yYoHNW+iz0BYjHRK8z5cye
D5/9Pn/VBStkJEBWT6NLQ1QwUQ5jP4GkVfSUat5ygQ4NzFdfBIj4a8aaVcFplJ+75yrsyBipDL9f
jWQujVPBhT4WIGMpctELjd3sQ9oE6Cw4CMnPuRmVjD3NHCp1w/nG2IAhGUNtwAffmkW6DcpHrtmV
h6h4mvnRTFsn6jYNq7li9ZpBGQWy1EvfFNpOr/1FbuQqE9Hs52UQ31jSO5auoa9/U5cP4wt0nPPt
2Aa2XlpgOVGdmdUAsFaGQzs0gEYSqJwhyUptELEpOB97FJm41qzb57w0JwtiwbZU7ITY5dVDI29H
2TIejYjxclpLn1+ZprYKJ0512+LF6infTrJRnHmL7VkfODJbqeNwpo+eTtAQm/5WO8ubIiTpTtyL
PBHxh3M5Vz7M4CpE3uD+9lq7EP+ZEcCFrlckVppsQHaa91A4IMi/njVGMmBt/y5INQito1UBuIBr
AwFXlaM/1IKHns7JLSE2WwIvZAYvyLoyAuTVvAN0k9AQgTQMOsio5Z0KpU0DeUQsagm/fOvUmjuU
kM6+yZIWWxsULg+U58CtAkE9agOB2CpNgkEQPEBPhgTAf6OwAAG3hz5ZWqhJ1D6mJZPPZZkq+i4G
vBxMQIBSQiacCl5KX+P7qdTx+t5kUMwAdNFuHpVXn2SPdvK8L/as2H6tPgHRMvA9ImIyUPKhLPZo
np6nxBC8hOzrw3FwU41UjhlY8tN9N1w9GVCPVCCXg8Gh9fDaTaDNkoRh5QteNH0O3B9O2w7Bb7XZ
5nbp1rEpgpKGt+vajD7iYV8JjEt6dT0vrFPj5ORmMvxisa7uu8KVv6rgLdG3dfCgIC3Mkt1be2Fo
SwchQje84kGwfD3YMWrwoykSvQlAQ1MEnt8g1fwu5TbI3kmTIFFk18c82WTfTWU/g/ekQMasKDfK
VkC/d/A3D4D0mD/ur8GKewGzsyCRUQ0BERR1ATYz1NcKXZg8CJuTuQJPEGRM75tY26FXNqh7rpuy
XhXRR+qBeskZuMyROfmgNt7Qbcb6GAfHkbNCaA+WxeAU1YNQ/z9/AbV183oSuzlB4buY7Kjp3Rp0
t2kj2yOiM9D5t36w7yuJgJ6INMPoyEa2rRoGSGp1pgURqWggCvAWodwNXdnN2I385E1S/zmCrpmL
Y8Zi3jD/4hWiIwX7PxtU3KlrQP9VM2Z6cic3PoTbcNvYnw8BwR+3JeMTsktb+UElH7tnaIJb9xd6
reAA8xASA3rhZ19fu3jcKcKYjqiwvx8/fwWkMDkzc9tNYrqo7Hu4d8lAmk3onlkK28vcUYfkpWG6
0De1AGpAbGjyutlt1JPWfQ35e6oyXl4sK9Re0cEVO/Q1vAhqcdCoq7rHJtM3c4ycG99xzn+aTAMp
bdDo4SCmdk0Z/t/J7MzWOh4fcqdxQUxAnghm80Mn3bZyns+/WX3Fa26Khx9gSQau7xux8njklQkC
gAAWqLskeBJVVn/Az0FHL9aFBTq4F6QRHXMyLGRkmEz9qLpouSEPL3DOlMSvxtE4jmZLvjNzhN9G
JLdEe9yG5gvqKn/eCLdrXcUUTKTXTU4iAyuB/5P1vfd91DJzaasEeYTvA9oO+UVk/VIndgq3OPqP
/jYzXfvkxXbi1G7mQLqM5OZAOCc3EXTcd4G1mxivx/+tBU3/kemDAdzDPHsAHMomMNefECw9zqcp
/i/OdmmJOiBVrRaaykAhOMOQm2XSMWR9G4KTGKicjwBFymdEiWjjcFPz/ih/gsF787145MV7MsFp
khnqj+3PFxDYkwo4y3ALSmL8DYs+ksfvzintnrSbP4c3SGeRZ6R6TcjeWc2eCRNava5QwQG8GZV7
NOdQ3yPLjST54TxhLuqXItkUZ90a6pMsPWeCYEVOjt76ZDK17f15WHsOgvbsH7tUNJSrSqe3KeyK
LpTl35s/vkHMzNkwTmmmneWYu5jvPhqkIYAkM+K71uF3FhoSTG8gvxnDWTstweIALjwUIvHuoobT
+1IkggGNhxnl++HhpXK30JeMrfm1yHEPbPwT47W1ul0uLVIDmwPUDIQBFqvyMVdaoPXMIUU6catY
/SE8GsoJDW+MUa5UrcBVgSQ1qp5LVyt143K8rEK2GljIY28h9fcZJW4AuTPSJSaLN2B14S5tUS+d
CHlhXUwmPNs6cnwfdJCFa/PRshVWg/lPDYXekgvzFTgvEBIiWrl2ET2cfKMaBICsed3s3Eo7gFfw
UdhlW5c8ob+JOI1j/s2PekBS97yXXl7l06thFQ2OQtaqLtvt9luQh4RGAFhJ6Ls9buY5F2SM+hi/
B2fNFHZm64K8hvzF5mc47Q+n1z1j1Nk/aKDIDeplOfez8+vT+ezcwdV3Dlz36ckwe5LuH1/+2G/2
V2W+1e7opeYmtQ0reGa/N28YUZZoDglYHl2w6JVWaJDEMOpJanCoBbS9nO+nJLNqI4VkE2A7dgNo
/Q4qe6FlzGPxwHMBLit/0vZJrhavkZrzWwWlOTfmZ+3UF1GKf1YOrjTL2kOD/9BtFxiME2w1/lvU
NvE2hnQzPvvabbg5CssZQrXIK1i+q/FEHkyft+KNhbvR2J6LX385a7NXth3RTRbcZdlp9NKBEh0E
akv8e4O2rvJSD4cCGfhmtmfhlyS8TJwTEnT1MvY8y9DisBfnpx6DXdhHst/rNe9T7kpw3J1LTGgp
MAythvOXQ6LmM1alAkNCGkXLifW+RzzSofZr1x/oHlJs5FQUtCU86nvIfXPk9+aVcbat7byldXSp
mUCGm17OrO6NIM1gvqwDaIQdFemPHCekiyJT5v76EH7hOVPuK1QcSVPuhMBO5Pnl/kes+hTyA+ie
Q9ka6FnqUG/z0k/1pBW8PHCT/UyMr7fGcduAPLq2HXycdruz9oFTB5Ka9y0LKxeYsew9FLDBMw2f
otY54yRtroEe7HYJOSLtMtjzhPmukWA6S48dYYR7a8ttIOmCtMsy6Tf03GOipzLUUARvL4UQEiJv
9d8cTR4lORGUQnLTsKp9bkrb183m/lCXkVBbZ6HQxkMD+DbQQVDHfTXi/JFqkffywTHyzyr4bocD
lKA7AOyl2OpFVn1kcdx7BqktpIi5oo9ItHnxt1AcNaG2VJ2F9lvZpnhooysWUnKyigPpevkykefU
ooKNrD9OvT2b0WzlLYujgWWFck9ZLZoyjGBlbsxg9xCdkw1vS0T4Fg0Q2FnqBnfiJhte+dJmuMta
XnvJJCBFB/Ii9NJSd1WkhlC86HHa6uBiCPRnQzgUmZ0lNpAl1dhZNZT6xj8aZLU4M2284td9p1nB
W+FwEH44k5aoleaejUpZyPq5FQEeFc/a9wLFSGxX0E78OwjYNkAhNLZvz4/3za4AIq7NUus6yyGX
6wXMQtJHnQJLzIGqOxqOPmzqnuhoeyw1x7DwCVn4pTzxyHMolnzoX43EqmpGdHJ7RuBjxIVDAlyG
SHlQO6cPhibBW1ZE+LeNSLhnFW2Wf3+9Ua5/P7VRkEKXhrSbMVjQ3KjaVo5CE6lFU5n3ef0sQ6Oe
b45GbFXTtpiPbc/ysduNem2fmmwkIcDms4wPzH3F2/jYKC9+YvnZU+J/zV+J+qANpva7IBMBgPX+
Qq+Eu9e2qa1ValMvVQrGnqYmalZ9UxKueBzfqmZTAyhtyw2rlLAE0DezDT4cMPujwxTSKtdHRie2
U6JUyLVLSZsCrsn3IE3SuhQdlNqgys+JL/LPXRP1FpS8QGA/5KEikbROVJVAdR7Ywj5TpAkSG3q0
n7OkLMkUDuOvZB6mr4LP5t+FFoCs9P5E3R5BmKeLr6aeBfMEimRDBUKohiwh36gbCcDtJNwrYwOx
SZZMy4pHoGthAe4uYM8bvRtBaEu9QLeUFylvcrXV45esc+4P6PY6Qlf+Il4GMCe4CGhcSpfqg5RP
/YKByQBnTM2parZcmFha+Sql1pBmZlGwUiC3wQ7SXUCvgohD+dFtvl57zeiMrgM1uTcndeyGWfo1
9iFLLHMlpoAVaNstJM3QE6E5hfNBzgI/CkVPbYDvT3dNTSL52IFSJkl9p+9BztXUs6V3TpS9gwy1
y85ZXhEl/mZhq1aKL/gUCYQguEIgPEKTRQdN0oE2ORM9/1i+VGZlKfY22pX7xrJ1Mtu5TCRGLLdS
goZJeA7uY0j3ouxwPcdcqE8dr6BUN50L0iA3nJmyJZxG85RYyn+I35CFRkc2KpDoWMfCXlvDo0nT
oiEFiCDFTQQYY/mb/xLNzIxMXSB+SLp3Ff/zaXhjEROvvNxQjcTMAnEkonGQnttoUqGvheDDCwuC
OtZEoo2/bffaqUXydt/auz/VFrh7D09Hxhts5Qi7tPxze148TtCXmaWBWEqe0IOauHT5AZRegG7a
c2r5IePkYY1TpEIQTpxBF8ZhnPzf0qpOkrUNdpmJdlD/obZl9If5SCC2bhKSilVPW91KF3P883C4
GGmrz3LmJ7BdPo4tAXOSFewlNN2ZfGibkKDt9phfM3v7Dymfq8Wlo+UWETzEWGBYK63kSzbTB2U8
KCb/ggAjjRkBxtotiLwSqAuRGkS3GK0MlLdIrunGCITKuB97szfI70BxSsMCOHoIv+aGBYlZO+Av
DNKUOeIsGHPY97h2geCfyCgSEXHsAT3uym44fPlvuxRvENbrnWWV8iQkuse2GmF1zA58bjad26n/
aWTgjQCnBw75G4ZbbhC7Nokl4G3E15aTt9CRslohJoroVRLRuW3G659C/rfxnVR0xHjD+ZuBJSG0
crkpIA8G1BS3KEgEl59fuG0aJkXJR7nkDea4TX9128DBfLJiJxG/hYpkLq3Qi1gWY4oGRFiRjxmR
P0cLYmqf1XuxRRmflcBfebfivsfDdelzB80m/USfWlwzqfozJCvbyC1CcnN80l++h2/92xOJIRB1
Lx7nB3T8ho5UEvkpZ732Vs69q2+gQrexmZWkUPANCfpvQEQSPUo7qF4Pv0KWbvHKu+t6uNS9EqV8
rHXLcB9mov52A5e8EWn3t7CNTcMqRq1sC7SQADS1TO2Sjr32Fq6e/HhcbB0V+zfTS9Z/O95wUEUF
UPEHsnDhi52oBoUhFZJXOxAkMp1s8xS5jcU7dvEBN7Huh3XCymMGg/nH3PI5F+bqRIP0nb6sEamd
5u/gAliN65B/6A7P3aZncRauhRs4NBc8N/Az4FhbNsmFPUUXqjLJO8nzs5gMu16yRf0Y/4rO4HAh
8mNfP/HzockL1jhXfdFAthoHDaAVMuWLXYxk2pAMome9i7sZT5XYPIVk9IZnJI7OLLzOCshsyVHh
FgArD5if5CWyvRhmqyfdFLYlgCWZXfJWYph+F1kpn6KJMbGDVLdyP8UcHMoSRJglpOCls6AhAAsH
u588Id2H8y4tRLMpNi1AIOUhES0tfB4EU65N9VMK8by0+P53ijpK6jKcYm2yFiohUFgjiQFO/Ouv
D0ugpgelE71XaxZJv9kmZr/hcTjihVeh/fRJ3FuNhnwxGHXum15p3sPEXZimNnI8VArInnHnTGdQ
6aKBr7X8c28ZRImI9MbXtv2B3JspR+Tjwz31x03O7Gxf9VE8BMCmtIi742lwPfwxQFeXIeJ6l0iM
LE5h+gJpTTSEnpkE72u7/dIUNdOqHwEnPMPUq2W9y/+HtO9sjhxH0/wrHfOde/TmYmcjji69fMrU
F0aqSgIJEiBB0IG//h7W7F5LWQrl3V5MRE8r1EokSJjXPGYrSFhqoXHQEaCt1/YFtMtv1d/zGwjS
BPBhg/YgaCdno6H65pG2xNXqPMuT/ujtpnh4sK7K5MGLVnsDGjKQWrttj/f31vHYhmHyxNf7EPXc
+1uSXtiRX1RpoHz993c5e9HepCxuaT7g2GCaQpMpdWy8bvtSxeKrpQwrdlD7gZ3T/7C6HRzhlcqf
rWPn3NEgZHxFkgmhIU+K8vj92v0q8nY+jnV2MShtMjNV6zi6Y5Bjgns7ml+Lo5aodM9Pfrjdrpvo
Pbow6le1t0+jnp2oA7odko6mdVxaACo09tnW3Q4PoRvfJPt9G5rpaZ6jfO1E8tf3E/5q8ULQBlUB
F1osQPN+3idF1vG5L11kGn40DCQc7+n48v0QX60S6zd31QT0xfmdMH84R9u5MApTYnKVAigXFp9W
v6dsm1+I6L/glC1pC9Q0FiMOVJnOVqPZEd9jGqYygk6mHskTuMM3EooMwzoM2f4nFihS4p9D+KYl
r5YMc7UyLjxN96vH+fE7nEWh0rFzYhS+daydWgOtqZSVs+LWHDwFIhfHrqzVA4HpxpsL/fI+rvsM
dHFby73DRGZwAQMxdAz+roobYIgIZYVOiRAjdJtSfzWZDWBOPaCpFAqhSTg9Ei3HdqcZB/HWoBXq
VMThPyvXZlXqZsxLWq1/nUE5uVJ53wzh2M79C/D4/WY2ph6eXIHmHD1Tug91w6sbs27hOSA6sxER
VxBziizuWiSRQDQR/HuuXmjttaiVGk2z1myGwKzzAgDOc+ofSseq1k3lwQCwcckv00HPN+ptp44q
3nEjnNnQbX1uapuq4V4RVkbjDVFjVj0MFXiljwlvwcMMoSUA6DTP25MO8xo9dMexzyIwdctXhkcl
w8V185Lt6Zc3xt+v7g/78LEYwOyE1v+RPgg4hEfOfaCgt1aH2ibfZUlAUpJfKMh9GfJ+HPP8tPFd
qTharsd870b5/TWNya2xMiAMUSXVyrmwEb/o+WGHoIMMBjV2+x+MAVBSeUB5htWZ5Pt4SA+Hci0A
TKrDZ+caEminuolsEbtVFGn1Kr5wW3w9Wxe1TfRUFv2Os83h2EWm3InZR3uIB+12rm/LRxtEoTbU
N1hTngXFInnopyt1CRu3fPL5pQlnuP8a+ZwwTGqTNbNT2Mfg2WyiMrTalVnv62Elh5vb70+7L08A
xBYQL8eZCjePzwcqOKEw+Z64jYT7OVCHfgBo4EL34uuT7sMY9ucxWKPMwtExRpsedlAXgWhQHt+9
ZSnZD1GYbNf372tv8+hfzH+/nBwgk7YBTDVyp+X3H45yzZo1ZZDZPu4KDPP9g1sClz/e0YfPPovY
ehccQ2v5bHVMtsccAMDvP//rDf5hgLPIyXMm6gYNBvDpOlvlABY+1wNaejbaeV4TztZt3bthUO/H
7kLQ9jva/G5uZ1eT8BgWoMDQdXI4/LhOgdYKRwG8D+QG93uxubrammF879GQxJeuxa+ipwXm+l/v
7GzXTYQ2lOS6vdAODur9B/KR0E5AENrcVbtV8/70wh6utkcgSG7XqCH8tzb938Ofo1I1o9GtkWLq
w7Oxv14SgCy+8yJ1fd8B/biiF1bRl4cMEjbE/UhPAbI/e9TTXEvDKHCklkA7HlQEj+IuUQ9bCO38
yi4JOn71bD8OdvZs4cpByawclBHspNx6UXW3Nl4uLNvlDjhfO3h3OFEWdWrIHX7ec3woCazSKxul
irTZ6Wm0vv217i/lbF/VEJDSo14B7zjovJ9HoNgXvuPhhCzaKHtPX0XIIcwfvga7683LkOR3fhtf
RVYZHodjGd9/P8evIsTF2x6eRPAIxTf4PMXK65klBtM+UvdVqJOqH5h2Upe8sr8AxCKH+DDM2Rw1
CzYnrrRwej0vp2YeDTcUiCkRvj6QMMd+sMNwr91CmHsfdVDfhXplkapQi4MY4l09Og7fT/vL1QNs
CNCpxmKhc7Z6mtwUuqk8+6j/0K6rceX2Gzhlg0HhXujtfz3QYjAcIG3E6/38fD1TGEHt586xi303
tV71bM15MpTrJnj/fkrWl+sIfS9osi9GjueoQrjmag1jGKpOZOKF2v2czlZUbX4cUjiG3IO0+0aW
4hTsH26r94SH5QO0NNkNWMlFDG2/4/ff56tuBvrNEEJajMaAxFm+74cbK2NaYJAcSys+jNEB/ugh
2vpR+1Tt2N7Z5m7UR5d2rPnVTfZxzLPr2XeyXOtgr4sjyEL1A/pbi6LudJ9imYWrn+E+6USUrBcN
1tv48cKEv3oBIB0BvgK0E+CzZ8eF7OxF6QDnrXbfVEFqVc9+fmdBJ2jiCYTP6NREvlgh/NKwui8V
4b+8Yz+OfnbH2sUw17avlqkf4vYmePLgCQ9BLBq9Q/5ufWGuf4KEcVygHLjghFEfP6/QzX42GVrh
2kcGOky3ESvSRjz34pIO4IX78UTjLv/5/aBf3uUfBz2LgfpCcdkgvEXM/vicHQDlCg/XMty8jTc3
N0/1fm9FV9F6HT1eOi6+WFbQDAA+APE7hNbcs11cCppRVzLnaL5DpGREmTeGWM2krb6f4Bcx3qdh
znZMbZOq7KYGh4UzN6uZ+nimWkEjlaED8f1QX1VbAO1GJAsdQajrnqfsxC0bZx6Ec0QtMlwkU+9W
N6uoDfPwHnjWC1tj2XafLlJcbhgN+2JRWUeF8vNRUM46/PUcMh4hGk/ivMfE+jHvkwtz+uOwXYaB
Swc86Jbr9JyPNqIS77TEH47TdXllxNaaHVAWf4Ne16qInMNTl9ixjIPh9sL0fsvQ/zG/DwOf7T2n
cCiHos14JO5V1u60+25jsU2Rp0C1Dt3JM38xFeWRuwfppk7LPH0NTpWdMKTnAQxFZAhrzzsRFwdx
VP2mLJ6gT1GZUbXPV20WygHsDBlLhM0Jeaiv6yoa9sHRoE8+i/KYkbCtrqdm5YhIFtADWzf3rrhp
4VAK71ClhXTNTwIaKDJIiYk81143oPluC4BA6Z4Z8WjGLCrRoww5EH6On4wW4ChmF5ZX08LePwiH
hSAGodneaU9QM0FdwE7yg/1K5UVq+7KVvnuUyzv+cGsEWYFmtO8NRweE/kcpIquDHvLegJofvox3
62iJzBP/7vul8/XKQU/KQCMcXp3n90aZq8FbXqCR5tcealUZCS9p2V0a4+z0Gmo099sGY+zsFdhv
zc68tKf/OJR/r/+/Z3F2AU1To3xBsM2gVh/z6w5QhccSSyQUu+z0/QP7E2tzNtbZkh+V4M5gLGOF
IAs69dqqEuf2Kgub0IhEOu6M6D5gF+iKXz5CQGCQAyN4g2j+58XBlCtkp5cYtJN92mcwulJGOSX1
uGkZEEdTNz3yXL+kWPUnLnSZLJoZixf9Yr9y9mBZTZnHB7w6Sn/oM/hqJtgwV7wwFjyx1EMLkpPT
yv1VmPvmTb9u/Ri+AqHdXwgml6j0j73x4WucPXPgJhXXOR2Xbj9PNbTBW0w5Swr0c8Q186z0+5f8
u1v63YBnm5E69WxPHZ63LdIuD50AlgEF3bR23P2sHXhuwUGghuZb5N74RcI2pbeufxpvwxjnSLET
/ZcBFGH99P23uvg2zoJ3mRd97RXVsvTqal32d44R5a+keQgiVof2pn8ei32JR8JD6caltivUhePi
zz7bcr1AnQGhHpw70Fz9vBC5yWTPGmc8SndXuKgR3/CbwIq6Gkfui5PxcFo7PKw2woG5AigjNAzu
jOJpslLl42RPJpBfHNRyR5hHr6zx4Nob5yLO5qujdLkHFwVLBOHn1X+F7phtchdfEjbkWzrhBbq3
3N643YpMq6rYls4PGdw41v2FF/TVdQ8JhEUpw/J0ZD6fn46FrFJqbjfBvmNvFHdynqIZ1saWKG6o
9WNydUj6bFszNTKaaDCWcoMfbX8B+XqeCoDkCIMCH1w9A8kX0tuztVtqmSedHiSrZ3v1jBXi09B/
QWK5qlewaOojINXUGi6jIF1md0BWxe6BA0ri/P7f9w9kOR4+bKM/vsrZ89AAKQOaf9aPOmDtVjmG
pX4FMHfGLsz5PAc4H8g4Ox8tSDAMpYaBWigcFsavKbvxRQPDcjNxWiftWMR2Vt9BLOeH6vmF0+Ls
dPpj8LMgjxTzYNdS149d/VCfMnY/69tiWBdGbHSpq10orp1dBX+Mtiz+D3GCoWt+pym83hLNHPcB
TkHwzYHXXHvNykvcjovP9Wy7Z1WgT7UDGibf6AmRqdDXvI8mCO5Q0Lotvoab+EV5jd9v63zZAG8B
YQXDhVbK74T/4xSLVnnw+YX2LbDo/gr+LCmFnjbsIoC+NF4vKdx8OctF0ghHBZx3APP8/Eh7qkMV
FVD8I7UTp4qcbk03gbUW6gZBZF69y2DV4sY1sp/fb49zM5jf7xLXq46yIdRogN/9PPBcCo9mCvQz
q8+zR7dX42oy0VGrOTFDi+XqhyoG9qj5Ft0YuqfWTFOg4VX1C5vb99Jg40p6dn1bAQt3PdcmcEu6
c2oUrdfff9OvNjIa4WAyWaZrw3358xedmJ7XVYYvWsh08QnPjVUdW/5FX6izA/T3A1kiDSBI3AUr
dRaODkMmR7QzIAjaxugTRfQGKp037NZN6K9x1UHnXkucZO+lxcZZjTHb6KlAqwziprdlHGzgWoB4
vUi1SwHmsoXPV+TH73W+QmrDzCwL38sz31xWrYe0k0UyoaxDyA9vRBpj8cj516j/4+f0P8lbffOv
z5f/8e/4+WfdqBZmWt3Zj/+xegPp6NQVp+qv+NSd/kp+Fd2/L5/wf/7i89//x//qYcl4qooT/yvs
27dT/1f9/td9h4+QXfFTnv/tp4/C4P/55ZaxPv2Q8K7o1G3/1qq7N9lX3e9hMY3lv/y//eVfb78/
5UE1b//8x8+6593yaaSo+T/+81ebX//8B6jKHxbn71n/6++uTgx/9/jWvvGC/PprV/OCl21Byz/+
+u0ku3/+w/g3EA5wHUNbEbV50AHw1sa35Tea/29YxUtpcgHLL0hHvHBet13+z3+4+r9BMQlW3Iub
59K5xFqXdb/8yg7wK1zsPlC8kBWFLPZ/PYVPL/Pvl/sX79lNXfBOYlrL5v57TaFRB5AeIO1gQi4o
VkDoP++pmWUoWxWMRSm9Z4cFnbTe3e7i9yBeX0KzIJ37YzBYekNgEt8cj+IPq7e57PLZ6A1EXqan
RB66dev5kCGu5BDyRgu0lQJBeddqRNZx2ebGI0w0itTXGntT6ZlXXM0j8d+zsjbeJ+DstqiBkY2q
lJdOzCsefDI2Cby8qvZ+nudp5XHR3OCqcneuMu1nPooWWM7GhoBA12RZVDtK/1FMXfHDNSicf8ZG
c5+sruJZ7NvchGzaNAlwc6qyVaEo/MFauaNm348l7YPrMuA16mwz7UCq9KYpi4k1NMMmIMw1UlZS
/9nsfQ0KG505tElfqblfsAnBW1Nn7rjuiEPqJMs020oCBTeZVVsCCQo5cd80I+hnjDzh8H0TKSg+
k7PRPHvw72AxiTJDVhjTtLEBdPDAFpas3OqeVuHx9UTEI7OmFWejHxwz24H1gVsJsu4CV2GIYGIv
eT1X16NAHzdUo68NaxSGZDSbvsrixtdMMN0aNRyY40PfYJxRF4vAApi8FbPsLMnMNs8jPhJvT2vh
1dEiyF9FUwZRptQZbFlGQWWrX7DtBaahalzlrJoB6ImbfMyMbqOo3o2xzT0gYgpNVff1GLjXptlM
OMx4XR5MpcFPwYGarJGaItCG0IXf7MtgORAxbAOg+yI1z0YqpbJejY65/m0VjKpFkoRKYeRI+OTY
M4rEKQW2goddmTfX3mzz/mGup7qPWNBwkQQeC+Smazr9VTd6tdKzHAGioyiBNHVLYTHb0tZ/yW3i
lRHNyLjSZ6nIGnU26zgbbYGbgdXd7TA2Vhv3tVs8BB10T0LP1PjPEfnJryF3gZFWo36wYea3Fg7x
dr1WMi3syeBB/iQYfEiT6C50/KpGeygDye6CaRB9PKrCg8R/LnZ2TyhkayrPRGGbtWkmTDUnHXTq
wO2B8AZ0s1sUnGpApsMsGOXap4Ovh5LQkYZ8HrKTw4rpZw3gjB8FUHhf9TUkgUPLa6EJTKfAFUlP
UX+JBDOyyNcUP7GZlmuXatajMPrAiSs/q9/gjyztqKGeC8OVms161I7eieSOOUeWkdW3RetAZw3m
giIxcs+7FgEHVUUvdahjDUUAP5BeJx5J4Nu+AGSsjJ58zTD7VU41nrbwGz24UDy7QVAJ4vDo5BMN
W6OALIR0kKxVSvZdOOukcTZu7VQHbYJ4RcqxbV9dVCKAP2SDcQnV+TkaQBbl45QFgAsoCuiuQib3
8wnJjLLT7c41QMuLa11fuy25ENd8OQK0JCEFCIgK8CmfR5CyFC2gaEYo4PI7e2ud0P/PEc4ih6Dp
UVRsMAITUYE5eJ3874wA83q4MwNgCt3Ez3MwZiKxXByUZLxYc+y1oO2FEc6xgqhcQ7ADPAtYuTsQ
mD5nIpFGz4VFM6yDrranA2Bd+v0MwayngtiasdNb0XDMjHSRWfr8wIG6SczGqw6GQxwR+5aksMmd
evY0CUiURJLoan5ujUFnazHx1lhlTqFPe13TKYuNqmzM6EOM8J+378fb9iyAhQImhKrRIEOr17f9
wDvL0URdTsIVnhEGs7HXu19+UG7tWkcBzb4w0vJC/77W4UH/W84ZEHUdALUlFf/8OjTbkCjEaUaI
nPQh81u6G7z5luds/ld4+Ck6/DilrweyIFSD7qqFF/95oLniLis4in9278YMPXRrhFpIMD7/vz45
WAxABM4zPLz7Pzbh5Fa1rwxlhrA5iK1BX5B1/svE3bU2lhfGWpbq52cHKVMDHmj4B2Bj54lf4ZWd
vRBqwt6fNpymgtbhBOlyU+5y70LW/rv3cjYYJgXzICR9+P/fbdwPWWbpcmn7U26HE0O32H3UrRh3
RKDVofBP3nDXkq3P9nA1Cr9/oKisfz52ljWCuA+lKQDSXKyQ89U42lDhaHhrhcJ0+gfPGGCfriAI
40W135NrPgaTFdWq8n6ZlVZtCQCzd9Y41EknJ2HDfiQv6jUu+uKa1uAGRaXb8DzK6wzITEhPac8N
7PFWg9PoLDJxJe6o0TdHFZhYLU5Pu4dMFcZLNsvgR+a7AKtLn6FcYjoiK2LDrXoRaqwnADtb7qhi
mzStFlFY1expMyML8xHdhRCEGl6rZuRu6hFzPLqNP3lRKww3qRzp3zk9G+Ud6Twb5SVhz9OW6Zlu
7Ugz6q8dCAw3VZlJGMhYmeij0dXmrd54ElzVIijurJ684X5ABWDSeR+EZAoaPySqa0CphR/b/Sjd
wtzBqt10t8FExL2Yx7beoIvYpqrR5K9Cke7G4Xm9YWbO18wjVWJ3zBAAryoYcUk47LSroXetg2WP
csAdHDRoHXt+rYf+UGso9sIlWE+n2mheaaGBRDf3c4PAE/o9EyT1hYybzBTswFo1nDK/r3eCCAs1
YKHDV1v6N0ZrQjkemPq9P2d5pA0IpyLCekpj+M3U12ZQDwxc4U7v78lUAaBKBbxTQreU9XSQmiTj
jrhy0EhkZHJyIyq7sl9JM++dkJWep2KL1uM9sK3wdZKFX74Ec7ClOO/WTj1l6MO11i0Cw+AeBHdh
rQwCQhzLvQgqhyGWneU9wqkk22ttILqIZT3E4Qt4EG/xMs1UCm+KJz8btn1NFAt1wAwhhdFQ/jBi
1ySaKN0p5SaOj30flPCjMs3cc/YdGavV7LvaY2POQxOCji2TwaW9jVXttvkNggcvEpIKP3Wp29Cw
K+r20HfDnEhNgzBNZ7XFxmyyvL7rO6U36ZSpoN8xPMrrIPfFZswCXB6cq1E9lFg71mrEx7kA1Ris
RKxSCQilPnSwzk56k8y7tuNuPMlmVGtH1ljLYWHWfkpUDRlnRIhjigaLV23FOOQUHcUBbOOwLoBa
uh5LIunPAV7JRpJNWaetlRNU472rO/Qkay2odxZEQDcVnznsuIK6ciPFAufBLXlb7DuLSwg6FQqw
MBhK0x9i7mjTxXYvAzSqcKuvbORk0EmkXQVnKaP1tA1v9QWrjfjyiQO/bqeAs4+xlVldym0V3Oc2
K1NH2YMMUUjpTmZlwxlJ68c1KkTtzQSYDMJnu3k3jdFeU52ZaUE1f03btj/5ArhnhxQSm2uq/CE2
7Cpo46IQ/QgxqWxYS+VrR5lR0wz5yHQPpgF9/qvuA/8uy4ZCAymXz0+thc5M6DXVfApyataRk+k8
9cbB2UqzgSHNhFMXYg9Z9+xauX9SShhoZU69tUKVvLsZeorvoTnFHJqtYNvCbQ3t5MncMlZcFlrS
Ew1EXG7DJyduzIloCZTF8jHKccgNkN6t5N6e1VPNm/zEWsb3BqfzT1q4mb8aGQvqBKmwUJHNch2l
Nc2kedQ2WXFURUuskEmtXTkM6kcxdKLtItErnb2PnfDjsrHG4G5AzcBd6UFTOTu955N5nXuFNBLD
agoVl07bzXtAjHXYpWhE6QD+TYFYo7I/o1Oc8ekWGeYoDi1g8v0j650x47HQK1sUcQfNlRhl8Rbc
dRzRaUZz6LYXkzk94HvD9cX0x5NOp6F56ZAtRT2zcXSgqZG7aTdQpe0s6nH4mGgIxsKW0WHFhTGu
zGw0xMrzaP3Lre1KgbFmtlsmWtgj9kqbE68KCjscdKnd5brHSKoHvDjOGUAevEdlV1HebIPGyAmo
AoTEwu/Uo99Y7rw3ZKEfNDVP/YNo9dIENZPzm06j+apHv+gVBpA+XLMDoMxSt5wbK9HrHMSEyu+K
iE+k2VUtadEq69Dp3EAsemwTsBNmaOwVs2rGe+R+FPw1vSjq1Otm077xOluy5y4To0jtwuyLW+DM
WaKzXt/2yAGNHxX8g3jsF46wb0bEj3thVMMtMrDZXhtiNLO1OZI8BjeMXBk2d+9405ug2LhANEM8
IBsy2CR1Gi47oSaXnFwwndorz+6BCEfhYPJT2s8GWU+jUOAag/KLRMsdp53XDgSSQE1AoElkWGRJ
w9uNMrX6njVD0GDndEW1I07vDLGv18FNRUYzSCZTsWar4OFEIug5KBoaHelZ1GetFDLMtIAWEVEu
lEplpaNJpPtzudOcGdY/FPWLuyHAblkPJQS21rgb2jXUQWp21QY1VGVBxnhixMxZSFF0GNPMGLr1
PBrsiWjj/DzjAPBSYheQoNV8RWOctsNGVK6BXeI6Mg9LE8Vdorf9TTcXg7dnTT6BPTjA4jEt5dSK
sFaBdWd3M8eTncZVA9WkE+kKsCYytN7urVLqSAkyK3GpCdGg3kdXXiGqWMH6VS3uGRPCkbB1XKT8
uYMTzJuNepXPczGF1exZm1YfDGNfBu7YAaJTZ/zOrm2vScp+0O8B9NP4SkLbOkcHug28K8i0kDsN
SQpPxwVrPef5HY5pg8a5PvQC3ptTT5/LkgTjFdMqGnmSiyvRaLa/L4jUUSZqq7bf1SayqNR0KYoE
i2W6QsILmzcqYGGPsgyFxr+i03bQyyqqZ4RW0yIt80ObKgApzcEfUdORY1kl3CoatAvKyU4sgSro
K3QVjISNs+6iUNXoa9up+nLPspE6azB3tDI2WmrAFU2QQIM0TiAUSjaGI+GenJ2QyQsQV+yRPo4d
cMbx1FaBf+UaM2W7dvIDHkF80IQsf8bJhmY6PqIdZud5DnTUIXwCO68BPuMlztq2NNZEchi/EHCw
+FaWJY19MXZ5YjEJkWAjm/sBkJu6FJE/szZmGicpdFZmRFCNevAll8M9BOAjoyjo1icLsRO1mXgk
6JjoTn6V23O5ysYgT0lXCZAgXdBYsPtZKHodusDzNK0nuO4lMHCGPkpNXH9fGpUu32HPBc+YQaKO
JgpnJStN47hrS9qFXibZcDuwUZRJNphlsO4dr7vKA66/MDE1JQ6Svkm0eVA7JpvJDv0usMHG9/RJ
wbVR2tXziPoJICE1M2Uoa2XszU62iHoLe9jrqqvNQ1DaJizV+qB6pbhcERhoAdnw0oWVWl2OLlQb
RveGZjO7mZRX+yd4BxDyGOi8iU05B2hX9K73kpGsTXOrmZOqBmbOEZr+ok2270eoRMvbyTI5kOIM
LXSTGT6KDj5F5yYYmRYJmvtm6mfQH81VPk+bZkC4CPAUQEBbG4KMr8wsEQwyk2svSKP6GZzWRmn3
4C75HmpOBZAAePbq1NGsVL9Mj2fi1WhrAx6VoKr1sV4VsKdzyhxHSCeaOurbIEeshTJuXJe+wWLU
+oLEtGoFKfsBVg8wRrAeoPyOPIE1utoqFAk3mlHULPTtTPP3uDGGqMoDQkPPFuKd2yUiaFQ2w4mW
G1WWu75nIVfcshMOeSM4ws6ttimVKFOvzsmaBjS7ngq9emhk2iGUl6gMhVBEwwbQJ6tj17PToVJt
lIECUR8H8hxbM4HwelvO3u1oUgH16Fn6V76gHIL/lnPV6wo5lM3696pwqiO2nL/ymtLfyQCmfZov
tXeDYGdFOJrVZtSDbNwCRSv03Tw1wPTg/Cc/XbuBZOo8N9qxt0prCikctOENSg1wyxCj6qkxF2qC
cx51hscmsAHIqAMK2NrUVUnraJKGSLNgF9mV5V5Wpu4n6AlwI+pEba6ydsrmTTHPimwqDRpwkSGZ
vmIjF0MEM7+RbjR39MxNSwXhe79ya7DzsGifi9bjVdRXUzMm3dzXfF/287irc9NSGxyL+QZJVVZB
LM7Si8Sgo/qJ24DyqJwZxKenXDe3RCx5VyFh/S15l6duNXhrShZnWb1xgaYDh2O88yfbQ3HMNemN
opV4FZ4cDhY6DKvMK6HNVgf9FJqizOp9rxXjsz50YFd5fBp7M+a92+HYJN3kJeNcUbGvUUX3tl3W
UPbQcR/lyQ7vE/xwqymfLSTFZYRYZLibhsq61aZM/vCloU9JPrnzDpySbjc4lX2amAngLbGZzg8z
dIJLbOOuze/cDHqMuCbtogbnU1M7bSBqTIStT1el1/G1tId2XHKTEorkwnWg9Tm0Pxte9Nea1nK5
QdWxfLWJLbpwyOLO4UGTzsrIygOAjvMLMJ6tF5tda1EkqhpSQiXpE+0Mc4gsXLuAKKJGX4VQFcuR
xuD+6cJMmkGsuS2kEWtX4AqQXrO36Di6Gxogju+kg5ghgLaRqkr8GARDWpRDl6qJVneNMZFE14WX
9JB2hN4y1/1VMOTkB0V17QGuepDW4pk/gURZFbd1K/XH1kDKyme9vHZQi0qqyZV6iKJB9mK2jYcC
nSF2vlm0V/lcY9ipIaJJ7HwcngK3Kd4r2FUgJp+CaRXYubpyB4W8vHPbaQWVxlbF3C26a1Xb5qp0
XAOChLajtjkASvEM35M5xZZzADABqjhio/vTlaZ2KFFbpyEjOr9FSFq/9ANsFBB6SWSyM1BFYFtm
pMcxQRq0/TsHmSaaQubGcmxn5Q6TBLSprPZY0UBu1jZN8dXFLQzYjYfRru4zjjDBQXUD9oKFDp9j
uzJkPOlifsdBY2xpMAZ2mrn5uFGI38EC+N+knddy3MiWrl9oEAFvbgGUYxVN0Us3CIqS4F3C4+nn
g+ZMbLGKwTqK2aFWq3erlUggzTK/mYvipRFdFW340/SbNNLSChwFZE8yWe2dtn26GkRd7obZUhbh
pWZQ3ESQiwRApL7ZdS5ty7GiRiWNTRd5WiNxZWRaMI8rS0cNgcCubPya8+BZklJnrZJJvppRq5c7
tZEW0n5tFlexWtm+kwXCcXvQyUcptsdvkgjze7NWQs+QwnGf0aw5DCIoWXSKpdyUtplv+0lL70XQ
WiuZhpJXWFl5S1va2Zqp08eQTDAdbcj3ct9szeF71xm53y7E220y8r18FoHRraNITq1VJUvYMXKh
SO4w8gDYJhbBU22O9mZWVMk3RaDQ/ZuIv2sVK9e4mbchTYKdGJ0O1o6jtX4x9M1VPunjo0Mr5xgh
c4EtgDEG5iqO80rgLCrNfk8d/qHLBnMz981YeKPZ51gnxRPq7GpAxaLUoQMHXWO6ZacMa2WQuHis
qQQ4xP+NQU8eZR1yFjLessPkJKTpTcJ88Xwcj5JqR6TJtTjoXQ/1pKJ9GERTvDEGzjVDmSrNpeXA
f9Q4ef6cTYmablLODxjwRhautWpy/IEXgTazqfaHQnEEVqGtMH6hslauuOmL753ReG1sJ/dBo2j9
dTV3qFISPD/ZU2o95F2Zd4StVpe+z7ZTvUxC0vu1NNtydsfrYPuMVT9ZrjLCfW07O+PnOZduldk0
afottUHigNGWN7paAvqIk1aeDgUc7rcy1hUOY+qivtBILNZxLAmcZQTQOnlKZcd3FDAlXiSCdF1H
PddRW/fvfWB2K4T67nQlCQFLV2RSriIN/aHr2TqWJKseprz6XYOY6y9zojI15eoArk+N5lenCPTX
oJmGe4pg5JJOYhR7m92lUK5sUNAv6pQUOupUmnEzDZvVEM/xQ+DMyVposbVylCKI1xV9adCiGYtg
JegnIdNkRbXhSbFiHYyeJqqHcm14NMWEZ2BFJ57ol5XnkoiN/UMwC7d6lg408pJ8IyuVvGtKmvzr
NCVRaw5yVuFxnks/26kLZlwoJ/lX0JmSspLw4PQKZYjWRiDm/SDwt3ZbGMPRdihE82bpub6RrVL3
666Mp+3UKgw9NNrEzpZ7cVSlSrkdMz6ck8rdKnXywZfzeCAeUtrgRi9jp4YdDz7ZkwvUi66ruIHc
3r1ZtuivZ1ud7vXeiQ/zpM+csshUiStjEx1Tlt92Clos3IROPL6xhNG9znFhWVdym4+ctmVdXlOT
nwgPS5KmEQPMHTr9ekH+VJvP5IbD1WAXw0pN8b/bYr/Y/qwIKlsXFkvu9xVLw1UGufNtqlP+HCh6
S/kk7Z9b4uAfWWnyHYRJ6rhKWy3K/AhFSMJtmZzsGm3WwtkKkcSdG1Vj17uEnfV1NNicvoRsuuYl
ONM/ObkS4aZAqR9Sfu+ABe00Do5ab8vQTdAXsG5QlSrXdt9ajVc25BaADozhh9oNcbzJGqvbqVEG
zCog1n9Lu8TcRAD63iTQxJVvYXB2FczYmaxJHsBIxbVzy7Y8plggo4CjLyovoxHsHNHpxtppYlRz
C+JkZ20RD11XaatimhNUjp9UoXit4l73RNPQBM+cPHgRpDyOp3b2MLoln+zZpAhr0SlKGu1eK2kW
B30CejTn+dfyIOWBLxKbsEnr1Wby4ygYIDJkOoVBbTDFdRBO9k8Kmr+ggB+DKI0Ntxlt9XYy4lJZ
z7Tis1VoBdmD1urdJhZq/FvL0qkiTggIPG0JE9UC+x9kS6cJKPmUpInBVojC2a0bhLH80Cynt7Cy
c9kj7Rmf9QC8hRvYabJXNPDabtdlirZT50pGfG2Wut6zh0bkKz03O1S/dcTTVlmYiwQb+WhKV0LJ
6U+2stQHj2PWiNa3MLTu1zSYgwlRNTnAH8CxUreJq7TZpEWmHaS4VTGdy8PJ2UY59f2bCCz55IbC
GGs6ClP8rlAc771UyuNDohdgggM9nKytNk2JtAGnYr4BcVAGtyJyMn0UyrtNVRZzegyV2n6szFzu
vY6VfeisjuewqlBOd86QSpInDIosIbrAlZncqY4lWT41+47SP68M88WmHt7yqBlUr9bq+q2nTDf/
bEm0srueuHdXcAaO2wLAAD5RlaoelbA0kcNNC+VRWqLdbYioabN1MK/02hbuIobm+a0IzOahU1KD
unktK7/mWIvWY6GMkusYBa6IzahVnSebIIAz3jsWicKkAq3Ia2KT+Frv22DeZFIojk2odtsBKAFp
lHBmWAtyfEdYN9wUWtOjTaCMaM42ssXvMsfgZ4HgpsBpykg1j15t2LiiSIxxI5f5oO81o8B5y2yC
5wLFFT8PCmEfgM2UE5kwVfj7TmVjezGL+DmfC0LGcI7g45lKmD+LbkqnVVp3WbSae2lgAYXUT91O
CpPnWFAO4Gw2JYDdWeDPpt4c4AdzMFtpXXLvQvC0yvGNwdJgBeinfpBmSTxlAMXprHFj/dLzJLnL
cvhxBWdFu+lBGq4y02zJg+0myvcl5cKHdpqBjGdlqqmH2Oic31lL5urKQYe6XxQ0DaYHMhq5a8cK
9cSN5sru3bB1su1YpGBfMIGPdkWe6hKvpi83aZjW33JjMq6DTqp2stMOD7ImJ9yuWY+v+S+nqqRj
LqFInDg/Y8udHEMoPo1OKgcjAWjmYb5QSrRjFPlXo2DV7vVjYuNYUwSJtk+jPHpJgqgSq7jLSM1k
wXqmp+w8URW87aPsMVDQsvM1Mwpq7I2aiq9YgiBpx45Eo0r2YDzbbVOaFjCVZur2E5ok3GWBjvaH
7kw1nq/t0Fa7LikKWgZ86hu9rQu8wLs+QUE/SHvVFeoshXtYfHQIc+zfD3oQUODji8fUz0gpMuxk
waVUBY0hH0xLFPCQUUiBfqJrBaJEVFuZnuF9vVy6YWuz8tAtSIVns7u/0+hTEq8pVIHjpTPrq1go
IwFmMauPTZ4Ut71VEAkiwLV0rsje1iO10XSTWBn3QlHbpGcDoN7kSlF661VJ1XgvDXkz3Yqy7TCt
HLUax/pIuQqdZIj9fChrVHTpR/xIlbqI10LM2fBSVfQs3NoZongjKo3LVsRWueqlYKBVR9XmWA39
vI/Qn0yPBe05Zma3YXantIZ9jGO1La6yZColPy8sCZX3Sr6Vw3CuXTmnbGSkdS6vCnmWSepUUyXQ
wcroGhUP60WTl1J4KLWmuloY3QfWUrAmjpLXztR2xdXYKvoPIk7ekGEoldjS63oqm26mn5NpreU2
eWPNGzW37dZPwjBRH2tCMWRXUE5GKQyAGuN10ujROApNugSmPbko6XNcZ2YvPZfBWG8TiyvVzeNs
+sGHU65jq0nS7ynTdtU8VqUHmqIZzZU+jWYKd5b2MLS2tBQdg8ZPlYaCgJGIIVl6T/2uzZ0w3c5h
VYlN2BjzY2LEfYZ16zg+tZMW+9UUaoeJcvWRLnryvWhrsQXMmYudlbdVuo1EAQpsBGQPdpAaZY5p
CVqxWZM8YBFYQ2qv0nL2KUw4D7lMOHCdtdKQ3bdlYIVebmczuXGPY+EaCEOFvY9oHAqJRZjJRCOW
+VsC9JLt2qFqadbknI+e5mTNLuqIIX5UNHHwITQLJbpvghx2gemEGgrTk05J37DF8NT3SR77wRgX
T80wOsTIjU0Vne66JLlFTNl8PfeOFB3boK1ofcVp800Lw3xXyXO01aNSg1aTZPNzDIUf3OOYPkRG
RV1JD4ZA4tuZ0KCoc8i1m9TxKDzKMZV8aAcEmW5SQ4rk+yiaWOEJa8vaG1zZuzyflPgqoctMThrx
9t3JVrs34KLtjZIONYCuxjGPsco57A11m9/ZodU8aKT9umtKfRVfBa1ZHcMQNaXDoKoFtkhl+M0k
EGrcHjj+NymRY40Ep5ne6tSuLK8LETr3QsHl4qnc2+NemkOoIIoejo1fjh0Sm2GmzbvMCOrypZ6T
4SaLTZlsPEyzl0IGgeDKStM+toYpHicT1RRXNyuJYn9cXtlzLSJ/diQVyzGtSw13mskhvLxOVYpJ
VZcfKOhlR55dUnyEuVv9PZ06se+hrd4pJoGJqtfzc1VP0TWcDVhktNx9Zc76K5OyicznpHNguoaQ
pnAzmQYMp0nLbLTj6yyxxvskael8WrJQj0nRqT91uXIiHzOHfp1mgDq/xcSA1D4ncBEurUdr27Bf
dsJIugM9N+u7UnX2HnqkQVldyJBGizpIN4OQcQe0zFhbq3oiH/tS7TdqbGKknscwzoMm44TtOw4k
q627aNuRE9O1zBtlq3Y6SVZcOG29AjvrrAyaE7+5shSAqxVMucBIsremE+IaaGF0V44pqEKWVVG6
JvW/0i8kkJAu7ldVd1+rtXrXxF2MmHg/3sDZVl8V0SoHc1SMVV3xR9V07wOviBsjX8U1LcRMHar1
1JQTq0QvcmT9ZbNfab2U2Fe0fsYXKkXFmshZnt18qtq90KLw2jIq61nuzIQ2g9rdVEPnbOMwpd+Z
0YMmX1FCCvg0xgpiUhr/P9lLwaqvIFQloqNSlQU8UGhq6zBX5Fst7oBQVllr+znHyUsnE9zLLM0V
mEZ7dNsgUvPfQUjsd4gHsI5Xoa02kR9knMdbgnQQsNGQyLtsgFmTKM3wXQMeXrgURhui+tAR2l0U
B1WzBcdXXCWtbm5HhzjXNbKxZEXLUn4/gW+gnZnUyS9ZDeZvamPQGZHptIkt5crpqZ7lVr6O6ADy
LvS8CnaD1oG4HZxY+6WxDTeBrAfC19pEtG4hpdl9COE6dgGyKPcDNUwiKapumL+qfbGOoGyQFqHI
4IWxZj/lc1AaK7PvrHrVJDEgtz7PIe0k2lzsAgdJNT/vrAqTIwJa4WX0CLdFFs7Z4xTPo9tL+XBQ
iescd0o55dYlV9oe3F+nbLI5L+4MmyBnCtCpo/KqNCHpjRwQtywfbh00BNW31Dnt8Hs/1yobRRhL
c4sugh/mfXjdxQ1gaW0q2v4ZF5Rh44RTM7pBLRnjrlNnnaqzTSGNLV6TREqz4lsck5LXNKbqRrR0
56ztV+ZUbTgv0rtgtFJYdmGb3kddQVueT7FHL3R+otseNjexDAOO+qEWbul/ho+VFLOvhi65CRWT
IjVAvRBECXF6srYKiRSWpJ59MfPCOk8ievbHWapHdxoj8S76dMg9s2z770ZicGgFdZTfNWXrjH5K
fyvzKHyXK5uuRHHfMeq9PhX5HmEwRNw5w2+7dhRHJZ7ixFXlgo5FnzdrJ5DIV+w27b25q5wlps/0
dVI2urWKVCPfdjbnsIcZsnxP44zCb82fVbqhoQe7icumv2pNs7sd6h58Y1YLLVwLw85Td6SykLtx
YKLNquhdeacluno9FlKk7cHWleNOM2NKXLaQyzupLVKaOz1bhU5/TK5Ri9tQ6AZ7Yyg2CfHNXsHi
8C0Q6fAgWoCUbjcbw0E43dysKjwKHA+SZK2uKweQp6tUWb+jcq0+m0TeL0DO8ZQJDI22g14rb10Z
zBl3Rxbgz1GN6Uo3Umj4xjjpV0MaC+clG2VxKIx5TN2Iz6KthZ7XOXbsUlXjsJHQ9ZKz9DbpeUFr
wgQFlcehaEx6prZZHOlCRNMDSIJMvBL2iAaoWY3MpIjS35DobGmTO1of3ZHK2z3K4Znma01m5p7c
w0tF6rO0ccahjWu4tWkjF98Dw7nnGEhBLskl98dU5bgC4ypjKd1It3BAF0ab5G9A+ypOQYP7T/XJ
ZAj4ubmRwHRng3IEPdOMYznvk4D+UENP1ylp12hjK5mU1gkAUgp9hyRW9QNsgTrxcoBxT1oV6s86
puZ+aqnRT1vlUbZCH6uGBkRpJ2SLCpUpnniM9pPdjC/OnMbmOnZMgb1QRMfX7bkMwxfHFvbPcJrV
dFcMJWUk0IkCS+ksHVPPqErlenIEoY1iD9NrW+jIH4+F9lbbfSMBBivs7xHIpha6aZULuvmh/TOi
feFwxNN/oYQ6WLUnganm6EKNetdESX6btBNUCAVcxuA61lTNW9gTzpESJjAQNbTjhz4XcnWTBjJM
w3ZKMHeY9KHqb3MdreFI6cd3mXv1l1bW0eT1qcq5Uzrqss4Te0T7TtEfplpSMrrscRxsl/AM1aqI
0tKaeraJkTCG0skBLFqhQg21FdmPVad9FWSTe8i7qdiVTR9YfsdBPblJTzMZooW6nNRhT/Ugb0NH
9iu9DlNPhWWXruY5oPadhlLzrHWj/iMqCPA9LYsCLhOu1vYKEdLS3NE7H49tKmEZ/l/tOBddIXqO
8DjVSl/q9f633TVa60ZUoO/TrrA3itklh2kMhzc1aWtqsLL87Wt06Dmqd1F5APfxRzdEPjXxLgel
b6IOEU61ucdh/Dpn4zrWvPt6lE+AtvQiZZtGKK6Eun7CPZKrJJCmNqEbr0Y4v93HToQK3Q293Eq/
wN3/BOvqoPLlgLE3kAy3T5DX4LOqrMmp6M4RGZscPKZlcPx6Np+8M8dCnAZZYOYj2ydIaEOrpLFL
GUKrjpX1WMwrivhfD3GOH7dlVNc08GUG/K8/ZK6/wcJRCRYmqnWa0oNfI4mKOagMTHaOLim522cY
aFvGTYDb3LFs5Uy6tqjRPg7iEixJFbgJZb0hlkkRtub4nttXsXMRjrx86484aF6ZqjpgRECRmwsV
7m9CcVnhkgPOVkfOYkaPFz1X5aoQm9i5TuLrMFz1tHvNC+Dr8y+2wJ7BsKkot5vyKXZdDWlqOmDj
UJa9V0sE44t2rV2SxfkDF/84M9wGAefwuZTFqf2Efj5aUgmQhBi68gevWS3m1KMvuShlu/GqREEm
8B2PuiOGOb3XrkZv8BWPl+5SKsECmvbDyoIVf0n47nxHLCaIlAFAf1tY2p0s18rOuliYPJbi3I7d
c2tfEAs5VZEHXs4AvFlVxU5EgfLw8YtKWUiV2oa2U6+WeaN86qveosGIHi5O7v87b/hrHh1SD3yM
/z+zBmuJEkDgUUv1LpmRnwovqfQlZQ1Oj2XKiwXqqZS+MlRZYOfK6NrTDvFuJcQC1U0az3xo1spN
sJXyPV67fIEnpJh+XnrppxpaZ8Mv++6vHdzLSV8GCcOjkQzHTT3allfsvt+WENmhncEvj3fButq+
A2XBJxs+5uT+HhDgu6SpdeqdwJPYCgcVhBQA7CYn/ccnaSi7W6NAvFxvOq9WcBorXxLD9MQUxRi0
ABOvJFfr39TmuaGeQkl6FyfWBcmEs2MGcgpMHjJ1/CkXX+ePD6GUOWwAZ6bmqaHDG1V+J7f3E2Jf
3iApd2qd+HSgLmiSnirjLTNnz8uwEuVFoeLUhtPMHCC7kUJvJXFuRP1SDQSRjT4cG6k8TIW66gbz
hj4upW0DrRXIX3ejrXmNlh6KesaSI7yuwvH+66P9s+/BUyF1CfFkIbic0MxEM9HshP3lBu2PstL3
MqG7kei125fXttl54Wi7UtE9OWp2K6FuUuTaD3RAL3BfPv0gEOBNG0EAhANPPoil0uQNR6DWdQ5S
10AB0sEgtg59CmTblModoLH3r2d+FgUsn+OvIU+2hComcB8FQwoWvkGhTMaLmR5tJ4ZteUl4+uzU
Oxns9DA2QoDxA4P1gKqI8+h/W2ShX8/o7F5hEHaWZSyCCljMnhyt4GinpCs0y5UnY0WvaVOlYLNJ
Ib4e5iwaQP8GgUcUJ7kvbSjVHzdPaEltK7VaQLJn302F/BsLPEpqefM0z1b5/PVgZy8ODUkboXwo
WBb4wFOZVNUQfWMkqeMW5TdN3yfmhcl89ucTObH8eW2cCCfLv3KAloYlmLVpLn+0lDTmwbowhbP3
xRT+HmJ5hL/OXimRevAsDCEDqSIVdZPB8qzObwFKfP2yzheAg5ehbBM9mdgL6CcLoELUVWoNK3Cl
WN4oJCSh1j+z5S8EteeblWH+yF1qGg4Rp4J7ZRuqfTs7gWspz22yzsGjFKBwYAB0r1ZlXKAUnu9T
gnVMRWjsW7zG04BhkPqodeqQkjWjunrc7fqgX6VjfkydedUX84Xxzj6XxXjIMKic0/z99CiKY5ty
OooXSFj96E3lJhvb+2LKXL0IL4jZnI0EF44NxKQcXqJjnpxA0tIJLhLTcqPGOvI7y23YC7rciWb7
UStfWOnLEfMhHiQiUjVrCeLRdoAG+nEZymIUHWhXzrvOa/QHxfg9wLUqZDrs1irvX4t+WP3jclxG
1C2WiEPEY5yeR12d52koM2KZ6J4RI0Vg/AqmS7ZBZ4seJQnyEtY75x580JN5UcqdVAfTBFeMNyMy
XCKg7nUhXvjkSzGGzbfSyRRk/eSUoFlc2dDxSXykg02hTBdXVvYydc9fv7BTLR4iVpjYRIh0K1G6
Q3T04zfqW22yFYRsXdB0ygG+f+vXVo292qgl+6kzfgfa0IKTp55b9cU2naA0CjqkKzUJxgur82zf
2aSrJv2I5dQlWD85toamzpzRUgw3UfUBcA6YFjvXtUdN77Pd3KoU+/SuuBC9s7/OlykMxoXKDTqd
dXryqmvQkLjlQgn1fX/v+9f+/ppfrZcf6zWCpTvX5W/X6/WaX7k7d9Oi6b5x7zf89L//M6Gf/HDv
3Q3/esff7/l9/N7V8u/5yVt+4Nvj+ctPnuf63vHoIw283W8Zy19+4i+PH8tvWX7r8g/+z/3z8Xn/
E9Gwin/a7/nxc7/8Jzzn/sJuPV9xmi4jtoK7Hywt5Fg+rgS9o3RMWxWET4v8nnhX5XkdpIfAfPx6
yZ1/ZQ0fQfYOrFxgy6eE7XAy6lm0oIZLVl1fYXIZG/sccFcVexfFqj+bFJtUx8rc0hn3ZFK51g+x
4lB5TLPqDqL4Dn41IOPh0KvS9ut5nS8jDa8mLBOYmEkEscz7r0s3DbWkn8MCKegs9cvgualrnwKh
B/1hVbTvIBC+Hu/8FNIM4hx0Gkx61mycj+NFSqpVWhJZLnJoYi8HeeYDUSivRinvLxyr5wc5QzlY
92FwjxDzH1nav6YWN2aoG00KLbG3051Cs8GN+yn3x8ksI5fup3kVYjm9B4bzbIHCuRBk/Hl1Hy8S
sHxLmMGhri032Mep9kZUyGOWUxZ3/1hhLFm1dgtoyp1WPMqmX8NDRVv217CGX6CtggdYbZthj5Op
+1z5svv7p+2Fa8ufri5JVS1n0umj4eSsLcYj7JlTLbMZhGZiNaXtdlpDnwJVAO1SjHU+BNLm9h9J
CITLzjbM2E8pgLDOIkd16EhDC64vOSqc1aRIx/4e4mQtVYrdWYroWbuxUmzLXpp8Yyq7nQBg69UT
OBdNKX6mUl97Q5Hdap1ce1+v5k826nLwkK0izUR+fPIEeRYEkd7zBAotOQ9xk0NplkR502tm1f9+
0kFGNpCBoh5LKn6STsDImGibkBplbeQr0pXsXOdonBbN/3Ec9eOyFVIPJxwdOe5WQM7KdQCCKEaZ
pr6kG/vZCkH139AcssulzvxxoDrI0rBTQL3UpXKsq/A9sS6t809OG4jNhDsKJZRlqX8cYohSMMUZ
pQQB8NdttN4z1BGDLeOiBuLy9j/uKD7MXyOdrIQRCQE7KnlrnQ7DMb6bWXjRr1bSQYznniSoCXdv
DTh/85IR6qk+IMHQMrTB/UcjgF+cTDLp0DsAwsixojzG4S1QC13e1s3doG5kgAx6jJ/QlTxuKjjB
4j4SB4BVnbM2Uncu377eD4tY2iev4T/PcvIa9KSNkb7iNfAsU7kJ25tS/h6gCaMZBwjfprGJx4cs
2AdJDyBlZabraboQGn2yrIgMTRVEL+XNM7lEpTe10hS8jkrICt21ivsavNrXE/1k45uYmiN2uCxg
MOkfF1YHIB/tCfplcA1/q6WxhivxC5Lyqjajfx9qkZLTOGZUcp9F9+7vG7oOh1qvUs10aci/9PF0
rBpjD7b2PUirS4f2+ecjQ0ByjmYPtwLWHx/HwjC5rtFQYhVr0qau7XctVVF1cL7969tjGBLixecW
N+s/4f1fN/PUA8qcsI13rbY/RGMO2gf2RzmtqD1cqCZ+dgsvmb5Jv4Ry2f+orPw1lqNLTV31KM1L
lBPsY0WHdReqmjS8ZG1VJ2stoV+9ohNpv+haOyaAK2ZuKylOh8mj4xHvIMWbzxkiGNY1CuXDL5Tu
nPkAzQvukQUQIvfL3CDZaWeat2uQC9nvKYBG6ptzbDyrkNLvZJE5VyyZsSUfGfrHKhJQBkfNLKjv
4m+30bVkBAQYxeLJMufwsYnb5BuN43aXFGP3K7CSdgc/DN+If/4SxAD/CQRO9ms798MAkdCG/ytl
fp6OWB+V8rCdkY9YNaU8Pn493icHBF1uVSEwo05l0SX7uMLKAuB2ZxeOC2zSNbXqqkpRyc4GVE9A
NCETBa7qEZGNez0ZPTuCm1QW+xJqvgXrRVGT49fPcx7WmzQcERKwIGo5yLp+fBxHzEkWW1LgKoV+
r+shLGWBHkGzTebo1Z6VC9Hv+dnEvCH50NQib2NJfhwuTCtTUjtZApQQB4eksX4PcztfWPJnm5i+
zpKo2Cj14y97Oqd6bIsu0dDEIyXyle5qblmn9vSvK+dklJNjaUIia+4TRuknuEb0Izq0SVDCRbjp
wgF4nqL8aXQi8cakiCRP1qhRZRPa2ABF8/pHjJhqYv+sMYiZ65sk2VnqhRLG+YpYqlo27UbV4rw9
FYkmx9TAULacF/aMlGBwBMvjKl1/rRNtaXPwzxEkFlrLhqDFST3NXlbMX8cTTnbg8xrHpraluHh+
GNqwtmZ0fC6p5p6tCnvprJG5UpVZmisnNxa906AMgbG6ev8WlzK0GGstaeWF/X3+9hgFgxGUBDht
KUd+nE5aoWowxlHoVY3y3lbFJkANYJQsWItiKKAQ25uvN/Bn00IB2qLkRK7FdfxxwLkrpl5CWtCz
yseigusfW+hdXnp55z0pWqSWvtR3qGpRGzzZuJk6iryUssjbv+ao/IdL0eT9xVt5xwvVJOX8iHDo
t+EGZsFu0Bjr44Qioo0APE7kqRvhU77ZbA6Nn7lUVr5+cX/ezMeI9eNAJytv0FTUGWP0phY/uqX3
Lfgr8cyVxj9pTHL5C2cTd//66l87q+vbtbsbl4lv7t5194DVq2+sKpSW3907eL8uOBH3ZbN68PCB
+7m/VL48j7g+Pu7JF4CxmYYi5L1IVp94cVfEm0Kp0O4J03vLGJQLUeT5Ql6Gs2l0mOiE0Sn4+BnA
y6KJBGTOS7rxCgjxWq6tKxuZnnFs11yZFz77+TKmdUORQKN4SmXkj6PCX8cAYjMF5PIo9mAoXDU1
ZjPpNOwrVbrQkjiviXyc1skpkAWS1do104psBEaDV6gHq7Thvu/GrUb3yDQyxTWj/ydS/f+vQgiQ
Y+m1gO0Bs2KchstzqDeaPdapF5azZ1JqMVLTtbXbr5f02UtkFNy2+GAgiSy6YR+/mRpEDkVeYHBD
czAWzY45hTd6Yd+c7U/uPUWnx6aQayEGenLg1GldyVoxpHSmuq0BQ4CjcPvP82AK2Ikvp7UJhfXj
PLo57LRMMI856J9hXq8b2ityZv37muN6I69AYxAsmXYyEx212FpZbu7ERnAZVm4nH9Ls9eu5nF/e
yx36n0FOwgQI3dOUkRR5Y8w7U0JISk3moaTnzaQYWfA7GsXD10Mqy4OfnGyA44iwOEZx2jytCfdx
NUAcGDG1UuNjNKhrHbLzKOR3RQmPY9rD7JFfINTQIMBVSk8vrJCzo8NhkcsoieuLTcDZMuwQhsn6
RaZjkPvabQfr3Sks463WOsVTgAb4WV1MT1/P+ZOlz8YCfEZfhCaqfbJkxgGyZmKWsScSxH1NA2U/
oth4FQ5s6q+HUs/KbsyPMIzRbJMoVlue5a+zCkNtA/ihEntTuEbzyqXMuSrm5yBDES597rIR6tIB
pvY+ypZX7eXg07H/yZM1XuE7qbsRwS/L2hnDheD61I+HEisPZutInSKqx69PXsIspiGtdTP25oIG
EnVl7Mc9p2jg54AYz6/TqYxND64IlLVYMrt2W5aqcRdlqrSSY9EF2zy2w+hKcDNMLrGf5kMvUI8D
XIbeF/1UoeQijdLeRn5U95QUopKHdg95YJ3X2mtnxaDuwYQknf/1Oz9f0hxtSxVLWfxilg318Z0L
NPPSqUjRuYY0hrQFGu2zuZMLr5/XlopeXId+olhFxYWBP1lXjKuTf8sWsKyzomMdFYFUwa6AT+9p
qeGXjYQAqrL6en7q2ZZlftwNlKOJhTHZOFlTZjM6Ri4KsomMj1VF5N9Hx37SkX5DB4BSVRtjEnml
hZu+fEYDYLQfBCqc/VtV7fUFtb8au1sKCV8/1idnPXE5eLRlU9HCP3nrEOBrI4aeBn96A9kSivxF
X8pPNtOHIZZH+GszdWNNibRhiOqd5i8iqEjS9FfT6/Bj/Hap4PrJwWRQPWb9QExEnOLkLHbmeqyz
krFshJYmaGHNbavqCGP4zaVG8GfrhvxTZkuSc4Au/Dit0DLNEL0DrrCw2kJm9sP/Ju09duRWmq7d
KyJAb6Yky7U3Mi1NCKkl0XvPqz8P9eO8u4pNFLH3p6mAjopkZGRmxIq1Yu0EZapz/QN9uBTy57kz
UR4jPDmTP1xn5G4QxCpyCsrjdxSsJrfovcIRp048SqGvb5zMq/ZocHOg0VT6cPjH1dRJtQ6o3wqS
G7n55ocyrGV7Ud14hK4sH7g/EAHgeThIlvelMGFgF+ZN/BrLB06sd7gND75gfvr3yzc3r3k9yRwc
xuIrkQengKtzhITgd0n71XV7XflVBBtXgLVFQ45OIjdTxjSXaJswFKWgDWVUUMRTM/2aCD5/eAq7
X9edWVszUpUB4oY3Lpeay5CLkobLrWeFTsRN+iCEWgqhpRqGkKpG+UaJZS1f/cVCcVvn6f7hDIxo
ByOyFkeOHPTiF1jRLBQygkh6HkaREaSRCSi4sAVZ/FlnvbHPGIH5nECWcJcypWY8QQ9UpORuXsoH
kDUiIzFi7f2qofr6NAV+8m6gznWEAowhrbEzjW9qlEs//v16UVVGQIfWFQ3ZOTOdZZ6y5ZzqRS90
WnV0vYBRTSs/Wp7lXjez9vXPzSxumZnsxXTxMMMwB1RVR78RHS2OIRn58h8MqbQadSCBIKEWucBS
S9hkVe77bWoAUcwGVf0qmXH5QtFGeZ/0gIvBdYsrEQeMhloK+QcQyvK9AW+2NJpFmDD7GZ8E5shU
uGy8JjxcN/PhCj1X2jh+yNy4R8a7/FBKJSNw2wSJ46kVA7uwkNAevBkt+K41KnxF2bht++e/2ARY
AtKf5+jy3G+8yht9A5swEu/CjrA9FdJzlfNoTJ/g7btubeVgQl1hfibQ4Jy7Npce0orW4KyDMFNB
CgY5ilPaGa7e/gkb4LVGt79ube2zUVnhdm5SjUX459Ja6ZnMBWmM4vmTeTNLoEimtpPrjRSxEvc0
ayQqOBSXeV0tfGo1CEgsAUoMMdcPcxEhSgu7h2wExteN02Jl+Yh3nr30bsixywCprUghoQyRQ20d
zgexE+5JIj+HrG6YKRezXU8PaaM+suLe/0OaUsqnkv/3wnqWPQTPFErKqIy39fC9l72TigIDKOnR
69ONmsWWqcW1xZzojZQxhd84/1JAq8FEI3Ocb4G6kalW4uLCpcU+Q3ej0ZQMOwwHun6NSnwTHtvp
X0s/0O1GXYIKH7UK3oeLPCWGYqVWTLaycqbbStWDB8EXFM8bUa4SxRePYMxYvBV0JrdIHMbCjNJV
eRS1M99J9LXXKx74r/96G83QGgT45v4aOIzLbVR4RRzoeRs7kOWxU9N9DtkhU5H/PrhnqB8DOpyy
9GgWu1VEJCAQdJ96S5Lf0VADiwCpc/YLZA9UDON/SOnnu3aOxbOwDlVYESydXatU1qcE/pDERgh8
dCt9rL5fX7+VD0SCID0oOMUaLtYv7PKQX4IpmF9P5mg8Qji4kVe3TCy8QUO18wsPE1UxWC+TX0WU
FX3/5bojK/vzwpFFpAUjoyOThRWzF+yJ3KPSwXhRhK230kqaw86MBQY9RvN9cVuFkU2cMuYEYR1U
X2fQTWd5x0kOoOSO7xXB3KrjrJ27Z/aMxQVpNGE68z3kxK2CMfe6CnIn73zD9uXym+ehChD6hyCP
N/btqtVZb47CMzt4+ebsE1+r/bBMnClPbugLFclvmXkkJi5TRXJac8Pc337WIk9wefnH3hxDZxEv
95kByyT24D53RogQBag2JVWEXPy11x5T6sQaxHLR7nrQfITwcqs5t7sIf1WCpgvBoIRW13SAHkst
n0cFjs5Dg7dAR/J6dCC527f1CUWF68ZXI+nM58W+0L1ZtyTFNl0lIgd+V3EQnsbER4qoZ847/feF
6QtfFztEHWBtDvLZV/nOl6C4ruHRhVriuler+/DMqzmyzr4kmiN+i+gZ3DYW/PFa872vW0Yn/QiM
6pas0MeG2Pz5qLAylUn9AgjupbGkSfyuVinlNhpE4kEL7WJpvCMcBheF9yk65q2tQkcJ05EinkR4
DKMfnq47nf/W5Rv5ZyWUuDyCKAG3ohj0GBaJQTTh7Ei8XrP7ylJeskkS5+6JdjtoUwU4F6bCFkE9
J/ZkThHo13Zt67V2NOtK1EpobnzsZXDxoDYNaD8ZxGB6wDQWn6FOGlXsFLFwwmB4rqf3PHxrpu44
QniTTFvzkstv/teYxSWTwQg+wt936tk3B9tJUm/RVEsm5EM8Azka+E3ecst4ExJjS2ptxZoFPYXx
d+6YbuvihiSG9MzNPCopv6VfzaLpjnJoUnWcivi588bqdD2g5xRwnppwzmIugvfpfDx+uCkFfhea
pQXFvBhNQFXLGNJuSYYyoKFpcd3UmmcAoWfchDarSi3COSSarUCsSkdSisPMp5B13WkIjWMDaeh1
U8tDefZqBiYbFHiQIly2ktu+N7q6xpQZNbDlD4fA2IJwri0cZVteS9ybKO8s7kxeIIhwtGXoHza0
8zq//mWgAOLKk/H7ui8fTo/ZGcbbWDN6D1xmF1uvpOpTFFVfOlOXOarY3nawclmdBzeWcRCb6iGW
yxspLhAzN39dtz3/6cvomDHVc1Ucjg+Vxt9lBiotBB2Qi6TY1yoPQmLupPybNbwY8hd5LjFp7c/Q
gwHqutEPhfjZYZLePOXCFCZ9hkurEuyRoNen0oHyckdhc5c3yUmCzE4vq/teD1AXre1UUNw01Q7Z
GGwBtlayyxw5M+SQAiQYx0v7FUIRSqmIpVNA92gnCAw4St89+EMV7NRohlkb7dZxuRZOZzaX0zat
0LETOql0gsC1WuO7qMfwOcr+xtqu7UGaDAz0aMCcAWVdupYaXUIBT0YBMbQOYj+8l5J2JIUfmSTY
/4fPSBWX5zJJUwTbcWkLhppEnTSlpH0DpyBwNLVTXR/xJyls3JjykdmWkLx8YS7L6Tr/8H80v3DV
RBbL90vM1y2c92lKXUVFXKqHnuQuQHMVGhvlESUjVG0j/6ehRXdoBP7c+BHL1sMcysyYM3MGskpH
/HixBgnTzFavlXAqRk+6FsFmXA0wGpU/pFG+iTzl0CJH0AaWb5OzNl4/ax+bOTGKzoCeaGst4jgz
qxE+U6hmaD3d9/XwUvgT8iziWzltoU3XwvfM1BLRNY6FGWecJI7aFKhlweoE7RAdab1SPff6mq7l
du6MTHwwOqjJy1uRPDam4teYYppvp5TFt17V3q+b+Esicpn3oKmYR2hALVIqWyb3tEEJi9mKAqnY
EzJ/Ynk7jb/a+Jgkip3Vb0GDmrL/eSxO3vBaSr8iC55wpFiLfTodjeygjo427Qr/oBX7Xjld/3Ef
v6pM8RXgF2B7ipDLnFwPmq/m9N8dqXRlabLblPq1/B5ZG1e+VTs6F09ezgz2LKELg9VR3yijwkFv
nucJvBR9C6f+jZrp//pigEe4RNJH+xUwweUmCYSi8voQ8vVxgg58ejHUtxEVkvTH9YX7GDiAjHjU
miYFAROIzKUZa9BUaO1iON57dOGYTtYdz4OH6LqVtWVjJwDvlugly8uaUN0KyIIETeF0xZDcIkgj
3Oc0u125D74ggFFvlG4+bjxO6HmglaFdECDLSJU8EbokryycilHroWkPWmtQuTM2suna2s3QXaaB
KFd/YEoJ4P2Mk6wunME4ph5imG/XV21Oxpcbbi45zG9VjckFrtSX38aIg27U065AuM1VZlICpm6C
W+YCbPi+1fb3dWvr3vxjbf7/sxu9JHkhPN9YC3tth5bynZ4Y7nUTc2794ND/bk7cES9NQImJpEnT
F5B4HGu0HbQDqnTCkB5CWiRty0zjFn5yJRLoltKZAyUPNmaZ7aEoi6wOzmtgoSWU6cgciG6sbsTB
B2w507AI3dL5QcSe2YxlqdAb+nz0W669CRoWej44hilQ5KdJN0ZfYS35BHZAA+Yee8/gaN4RjLyF
WYQ3o1vKycZl5sOjdPlj5MtFrvvAM735Dm5Zz8JExm12vh+6MLibdmN+zZAB7WJEzieEV3pQheNG
RllZch6EtDc4h8BMW4uolYdIDaJ8KJ3UNz/xbvPhru9qJ66TrcvUfFdahBOYfirMFDIpai+5u/IC
jS9BRWgnRwzL6YSGAJrEp9Lw3zWoDeMy3kKuyfPiLU1yB2f6T6XlC07ucnGR28jM3mgqJ7uTv0+2
6Ya7929IrsLYBOx9zzyHne3a4+ee2cvnrYGcDwNXfFpeHfJMtwBS90OnUTUFGO/7tnKQxqwr23/I
nkAaBqBh/Xv0fb5QNOZV95B+Osa2sL++d9fiCoI0SqAA3EhKy6PP59oPbLuuHPkeeSAbktZT7HzN
3/JTvPd2/8WYorBj5fmJtyQ0GxSvVcOGdRZeAewdLSc9wD19mnaZkx+jjeNi3bUza4vUFySGP+kW
roFgu/FvBDt4TNAbtfXHb+pttvWSWnm7sjHOzC2CyLCSEqZxnBufK8Zy7NIe0Hh1jQNqXBsH71/o
2SJgL2zNJ/NZVteliK3aYqu/aXc/h9v40L6VbzocYsJ+eNy6hq1lwgtz85Y9MwdfKDMos2vNW7sb
fxi3HaCinBe6Xdj+a3OoPj+nG2jSD7BAdsWFzcWbJmPsoJdybJrP6TFwYWdyRye4s+w9crWl2+zU
/XD4FuzEfXb4shGnczL7sLww71EA4y3DzPylv31iCfVYYVt6t37FP/bevQxhV7unOjDd5KfNz7mS
8jQKHv+zt4hULWxFhu+wp97z5H5EjgDkfPNWOv4BQVvEgN3GSe5NJ9s44lZO7gu7i5BtemQrhBK7
rVPszcj++aIdROZNt8J13T/6bfSuQaUvn8eJJBeBZHVkuBv50P5O75GrhhMvdSyn2jE/cvoR3CBD
kG4dmvO6ffyO/9hdxJCVKbDcRn3lVG/xD6oMvu3dVT+rneQMuyyxPz9vEb6tGmQSC3pBeqTg7y8D
R2tQxJDnwOmF6U43xNsmKzeS6Aeivb8b48zGIlg6pH10IEnkGUd1rLt69yidRufx5c1zvf3gMpz1
IJ/uw8+/0cr41ruB7e8PwW3oqg/Wp8/mxqedI+TDClu0teClomi2LNj1oYYklczEv5R/KsaXJDuM
W9Gz8sqg7MdtDyyHwTVs8bSfNEA3XqxBUK2iC57Zkoxqm3fvb+E4PvQg5oVl6J5aEa/gj7w5AgKL
eZyplcPs/XgTHhGj+6ba2jMjuHlvM2t9J9qGOz21W7DD1aODK+bc/GZIB9uXYROoZVvWI0Irw74z
j8WTz7Vjpz8KKOtunPeri3lmaf7/s0weinAbpAOWyh16RLmDjpa1ERKrJhiZpqbInKy+3AOIknQo
sfO9yu5zIKJ4gkRreDK3bi6rZiBg5SUI2YixvEtUGQXrbiTyfOFOz17k8jgBIc+O14+C1WOIihK7
GZQro8yLBYvh3qk9Q+foe4cA2IFD5WDsfFs/mXcILqKqchPYD1CKHr1747QFVljbXbw7mMEH40Hz
YhH61hgUQ2kQkYbZPtEXP7YNxMr9FoRk3cl/7CiLF1w6SWnZDtgZb2RY4hWnkG3BQQ89sV9gpN5N
GnTEO7yE3ANySmvczXD4jWz9AQT5d/8hCDfXEuaBh0XyZAQLOpecwNHv6x/mi8+j6y7cme74buyr
Y/BDmWzle7XzP4nHBHwzijzdfwldXhzyzPPCNMLiF8RIe8rByC9Ip1M/PBvo5+jazpS3DqbV2D2z
s0jhY1qaYx5gx0uVfdCiv23on1EWz5C53mgPrR3xc132/3dpkVrCWFMis8UUagT3uuTtew1RgjJ3
ZKn7UunvgFIQydu4vK3eT8+tLnYN/PHK1FVYnZCUqBA/kX+Pkl2WvBdz21BPOU1Tadc0iKHLJ6iB
rm/alVOYqWhwu/STOS+WleiKO38WZR6BxJRB6qG15W3E6soHZNic2VSJ0sAMdrhMoyntJ95NAg9G
KbBH3Z6Mb1Hyut0Wn//O4nilEiXCycXBMA8OXNopZB+oD0IJDL3Y0r54VGGL1e7FX82u2xVOcI/E
6/WlWzuKLiwuvpwhj62FVHcNhS/k6Y781D9Ztd2yhkfQoteNrX2nc+8WzwoUtVtEIrAVlo0Nx05P
Xe+6hZUEeuHN4gIod/XUpCDfaduftDoBjOKiaHXdxkoPj+bZ2UdaZOm0GPRZzrp2xIP+HLjtDoH7
ZNe7r+PB+LVh62OTBVswXUGnMTexl1ResH0mIki8mpcJXwV8FDpuUF7Y1UG/n75tGJPXoo+rHUc5
L3YQEZfRN4R6WfhaUjM7bD2Ku+nW21tOUdnRD5B5By4R1+2thsOZuUXolUqh9Fqa1U7SKW4ddY5k
bn2q+Xt/2E9nJhYRF3tqNilyWjvQKfXPKngrG7lQ+JYOYCctu9kpz/OTpLDzu/CP9um6fx9msTng
uCX/s56LaITBv9SnDOutk8+lpYef3V50vCfTFV/zX5UT/L5ucOXZdWFvEZjw04tDWbCgvfUUJjuk
9GQFBK9nZ8oGOnnNEjNAwCvgmQO/Pn/as2ulwkBbpTEh6IzpbdXQyKYE+isP3cbbuI99IPSe1/Dc
0iImZUEuJ0HGkn4fIRt8ox+03ePTo1jYxRFx7UNi3zApgRwLikgbyWR1o5/bXgToVFWG3KBa6uTP
yMLbluM9xodu9wdWsnLDz7VAPTe1CNQy9uWkD4raUb9nd8FjcxTuhed6w8jWV5t/xNlXa9oUgpgc
fyxOMWSm05Qmo1s3bo/8z/VQXLvc8d2gOgCEyHNxiYhpjEYOpbicHZr2KBn71KpUO94Np+r4Ldjn
b9a9/Cl4GW/R/LuJf8ZbSNy1GtbFD1g4G5RQsVg9P8CEPsqv3sr8Ae6sMX8HnZ2lNMreVfV9qh9o
4ipaZdfyF0SGNxZh/av+swiLDVmlzMVb4rwI99FpfNYP0q15GG6ZvPyVnjob6NO+s1GP2Us3lR3u
jUPmBIfh0bK/GCd9d/3HrGXbsw/yYV4nrVpxHPktE4C2Tn9W8w3g2t+qzjLZMnVuMKjP84wh18vw
igEPTqDTUbKmLMEV5oC250PAHWam3zmox9Btj9OTeNjaO2uFX+Pc8OJTZwLzSfWAYVB600nkrSs6
yFaiuECOD4EXHq4v5dpt8Nze4rMKYp7FVYq9RpIR3KTc5NmyVPG03vhm8x+6sqJLCLEpoGAdm3wz
cXQMyam9WxVVP3rV9Kk1da8E79cdWz2xzjxbtlyBekUoGODZdx8aCfs3Jwi7dnK49EIo2drmVp7Y
8nC+kpylpDwXJPTo8bCNjlnhVip9n32qMehuF+kf9HWuOzifFtcWdHGPhzAh1rRmjpTWhvl5qH76
zdN1E6s36vM1XJyN6BKnrSZhI7oTHbi3PiW3wvfI1h+U/9AWPY/7pcBJ3Si12kgsXtM62vAlhUR7
iwR1rUh2YWNxBia62vj/b8X2wQlWmZvMTVFug69ldONTva/s/ih/VV+uL+Lfas7HD4WmCjS2yJgs
oaJamcSNbuCa9arfGLfKV4vqcW0/ddRiVFvcF85XMqeTUNoVj6IrffsP5Sb8/ucHLL5iX8LrxlQN
F2/Jlss7NAcD5TBswdhXkzItQEiVgFsqf1f/LPzrJjeEiVqgM0SizdPFttSNiF97mtPsg9AEbyR4
VBchH1hDIrYmjugH+mJO9CsIbOkhfBLcZAdd7Ml3r3+69VvTmcHFyrWRiVoxyumOxgXDHnv76zfZ
rl/HY37colFcD5MzW4vbYV1Syqs8bOU70duhgb2LbdEZbPXU0LG3daS77Sfv6b148XcNzav4TnHE
rXviykdEbwbJMPoAkGj8rbadfcQ4rryklMfSQUK3sWm7up02bE2vrFwlZjD4TOMwVyKWxTLViKcm
YkjV8cvKFfRDFb8ByZ2Q2C7ax03ehjWXZsoqiLhA5n5A+pSJqk9VABBNT8TpVW/KzyOfdKthOyME
F5sc9CCtBJqXTKt/mMhpgnLiQcP5iR7Q4KLghei8XYtf5OatQaN+uMuK58n6cz1AV86Ac6vLQzVl
yFGuW4VGY/6rSLSvciXvzDp7+9dWgEr9s4KLO0nbdFmew+LroEnNPIyMTqPKW2yLUWAlLCAuA7wE
DGfGUC+uImXkSVHWBSwhlcx9ybSrw6wjvOxZ/lhWlvniqWX5KUxK7Xjdv5WDG+AclzxQG0A3lqyx
TRd4rSkgARiKJ9/ctdZTxfU2ui/j73XjxPHzdXMrT5cLc4tjSGXYBxIizFUjuxzlZqHYRWVFfdGV
CNPrxlaif1bGA3dGZII4WmQVX7VQE57bl1N56tLYSZIteM/KDfLCwsIdI0m0IkAQlMk6Ce7I2Kmj
FzW9z+vBve7K2rqdu7K4kwc9Z0IcYUgXn+s+R2q52E3lLcpMdpP8hzL3hVeLmC/0ahxg/6S9jG7q
YxrEyBQLpf9cTNazmDXyhm9rG5n+MhUWA+gAJ+jl3XFMWxUaWMx11nOWnqrw12aDYG35qCyTAhn3
Bne2WL6uRP9klBkDqvMnZkf79tjHSAy/dtnGhWftnjW3Qv5nabF2gxdIjPdgaTx4h/TPtG9uf040
ZYyd9qK++k/FQfWp+l2PjrXscW50sYKe7DF6HmPUjI4p6Ul8Mjpk290xeAm6jefh2qb6xxYFxsuv
ZbZdlAU5tprhNexvzK0++dqDn7w+X3EAwYrMRl8aQIRg8pAHYNc+5qYj7tL7/jBwUdV4LXHw9zxg
LJcHTLnR/FgLw3O78qXdETVuCsLYDf2K8YmvkZe4ovCfjPzvqFw+zPo8sYq056jkuXmAJtNNk/xG
MbcIz9cCAgLnGR4OOJzBnEtfPCvral/FF0P8kyfHPn2Z8tjuKuSaOJd/Xo++1Zg/t7bIgnKgSk0c
Yo2hDv37iKb7bWwkQgNS1ptmPWFlNxCdT43ka46W1fmdMTTjiVmheicKSegMSVefEJjV3b5qzF0T
F7+u/8S1TilgeSbxmPSAHmHJDxrmSjamDG87UyzvuuZry+O7DWQ3iqx9X75DJGiXXesMBaNfYnff
KEhc9iUVr/bbZD4lQXUSJPWGrtGjJnpuYVVb1/u1k+T8By6ib6hyZIEsfqB+P+yjp/7gHyFiPqiN
4x3V1/SU3QRs7AMTTddXZm07n9tdPCv6wJBLL6InkMdfGxUF2eP1v78Wied/f7Z/dqnO1UiNVZV0
IbOrFDCDTecawU0UPXmdbaUbXdO1PXxubRH3WYFevTyPe5bj97Ga6+ZfNOvLdY+2vtQi2vXWnHrI
HwFDJvsoRt9nr8SuPL5ct7JWfmDYAI4uxssgi16+nP2iT4c0wZVJ/tL7hlOVp0pq7JyKonbQ6xsV
OEG5VfRY8+3c6OJr1ZZSmp5GFPbd5yT+pCW8lu/1LTa51RRPaoeFTFcR4V22R1WwLOE4SVybXDbe
5D7Wh9DY8bV2xb23M6n59bb6stW2XAsOiLDh7wUuNJOVXIZiaLRdKpusKFRuu7CkA1d3X6ZM3+ip
rEX8uZnFTjYZlRfjkvgImsOUu+xpu5smp4RLUBRjW92iO12PlDO/FltYqPS6F/8G5Ng4A0SPKoNi
PCbuUiVye8QonEQJHnMY9ayy27h5bK3pImDkwFN8RWRNPfE5bL/F7aEaNvRd1u5u5+u52NOCbOST
GBMs4ZC8dKYMvUx2qI3qUxV0O5BEG59vrXZqndtb7G8AAo3pJdhTXl31Jtkbb4rleujOTs54or+4
r0f3+l6fF2n5fjYgyaO+YzJLujytaYxpYe1hUU+E32PU/8wSdcPE2ncCJj9P+PFMByJzGftKmKhN
j4i8o6ZPffyQGJ9EcStjrX2ocxvzxjhL9QqX7LrLsGHIznDLvO+L4IQ7/QTDwfSMDOFNuk8Owzfp
l7fxyVad+0szyAwjZO0L5zoz8c045f6hTfXe6xB4yuvCTj1vo9Dxl4Dq8kMBhYX2d6Zpl+cB1UsP
R81oRn3oG8d41Q/5TnoXHj12tOPDN06FzJVcgOoH8WS29jTa6hsw4BvzXXwPvpj7cOOLrgw/zD8G
sgOABTPh8WLbN6Hh61OQN8AXtD3ElIdT6uiSbeylBwZKI9vfqW59p/yWTj4axYfooH/eSnUfF/7y
J8yBffbFmeoaq1DLGqr+N5a8k0HXbT1tPp5ImJg1QkADq0ivLb5tWqtSKeazl8WvtvpjqZ0dUsnq
/lzfgh9j99LMInZj+u2BWGImsey6+yn2Jy+/z2UoSMRm48a10l+bbfHCoVhGV3w55BdP8TAFHrb8
ITok7a9J1W8b+Qf1eUfvC1vSewdwe25L8e9GD120ye4trXanCpR5ZO6F5Gnw40/X/V85RC5/1CLr
qTXbpRPLBgUyY9fG9U4A5T2extBV9LepPJrig9JuGJ3D48N2QjEL5Cy6RR8m9sTKGnNFpsyUmggR
pPprEhkbi/3xMMatMxMLt5QgFoaxrBoEkZUdBKG9dBBjVyj80yjcBNm/Fc4hJVyYW0QrpHyNENSY
U0LR7pneC5LanlCHvv61VqP1zKtFtPZ6IQ2tx8LpsXT0630e0TpR5uE9BlhO122t7vGZGhzoEsNO
S+SS33dB1EEuiGhDaWslQjXNjmH160ZWww8qGRjE/morKIuF07MqaYYUjyrpTwCKiEodF+vQcwSt
s9PICXRb3uJXXws/C7QjE6lU/OGKvMxexjTopanxsYqUgdtKeUj6auNkWste5ybkSxNw4xkmIiUN
/PORIzDHFFG5022l+Hx9/dYC4tzO4iwIyxjFigI7mRFzrX3kYT0BuQ/yXSNsxMOWqXlVz3J+KedS
DOMPtWH4ptFTKioZKLdTNXdJ+H7dqw9M3vN2Ondrjs0zWxBB62MqNizfsR3tRrbN++ak7ixHfmRm
00kRxIBMfjcdbszH4OVz5Hz2Xc29/iPWMsj5b1hkEOAWfSs2c2S22S6FRHHK9/3MuSndCr4rCL+u
m1vbbufmFhuhhGNjzE3MMXT0SZAnSnpMU5YF9YrrhlZDc4Z3gEpkEyz5ByWqG4rQto2jlvtJuSvU
e9P/MW1Fy+rqnVlZZCrLCpOUgdPGCdNDb3ZHQYC5z7sd6nRXmE9+u7/u1ArMjIg5s7eohGZlWRhe
h1f5aJt/DN9O3xRXfFa+arANd3bhO8IXIBBH+aHcN8yH+a/Xf8Dq54OhcBbZgcNkeUPsFE0YghF/
haizYz90QtXR640i4mriOjOyCEl/1APkozDiAdUT5a9hu3XArEBxWMeZM4jqAy/lJVB6imEFGTzW
MRMey/wp879V/sEY3kP1V9U96tGNXtz7wiEWP/2H9TuzO7t+tuM92CLiYN7x9eS7Uh3YmsGNKH25
bmWOguXF49y7RV4Rqi7tJg8rZfag5r9hKJMprNHY8wsUV+pkl+v/mufkcj0Xn2zIi9KiOkVc1DdW
9C3s7v36m7Z1Vq/s6RnxCxUGuGZuzItjoKMKgNI0VgpPcCJD2Se0imLzsZPCjVNgpYSDiTNTiw/l
x4ncGxlPoQFA5avU2dMxvJ8Owr36VFV2eoLw49b6Jm2AclbSyaxPjAY8L+WP0g5FLbSK30eN0xT3
pjfYeuVObWCrUk5BfdfmG6WHld18YW7hZKP0idHHmCvku1R4kaKjJGyE4soU+V/J5f+5tIjFQS96
sxSxUWkv6AoIFXxD9y1yyFnmeOFO6v406r4yb0XzueputeypDh9r321JbMHG6q49KfHXZGmRm9aM
ZTNYqkVNmPoYf13/QXls+bL5D9V5Ce+6u+YYvLT7VLC9Y3yXPej2TfAZZvrrG3PlcnHxAxbb5K/I
BKzgRJW394Z9EbiB9a2zHorA2LC06evioK1KMUxCDVOK75bRUdSYMlV/Bfvf8d17tI++5pIbnvyn
3s7uWjv8VBx+bKFetpxdnI2mmQ9GafHl29TtVVeFMaxKd6H/XYm+/N+WdXEqJkY+NpmOr7D+dN5t
mdyMyUs9vnrh1sEx74hFZj3/gEt0KqyMihpVWKrku0r93sQbF+oVVBJDg3+FSEzYeKjCXB4QtVpA
g64mjTMOj5r3yIzLkOxLZT9lt+Pg4pzio4miahu3pb+sYwvHGCpnU6DDzpTw8rEQQARdJAPtGKtR
3Ir8NgzwER4i5OblfpdAjxqhjmLpx7S49bt7IbgtKR5ot7ry0Gtvev8MCs2WR588dYg9N8q73VTb
vXgbT/s+d9H6qyTFHtVTZHq3rTfaoTnsulpzmkxw6uFLFxTMXf2Q20OS6o6RjnYR347Vo9GI+yFw
0BqCkNZG9PdfR46MDAscljJXAWZsL5ebggzQzknjHkAGBCGbW/eoz1jirtQq97qpldx+YWqRbPNe
nZpEnk2Fd6Hu1gGMdpEdCq7pu3qx4deqMaYV6a/wj6nBS7/8qW+TVMFYgiz5kE57UdDtRnoT+ru8
fYiKZn/duZWTeTb0P3uLxNbWI9RjEvZi4YvIEIsif/JrfT+1u+t2tvxaZDUJrpmi1me/ILRP63Rv
yu+5dlCm4FAY5smcthAwKwaVmRZpxn6xP5ZVSEFGQU7WzdaREExF1iucvo/NvZCVj6G0+/cj5RQh
ZCbqKMBSK1+OKKeZAS2cb7WOrHnOWHweaS8H+r7PNqJj5dy/sLMIxUJSArWGQdHJrMchvk8Q1O42
UvJKorwwsQhAZVKskGZb6zSe6shK7+jqxhVt1QkYRikwkq5AAVyGuDwpup8FLJYatF+bbHK7InjJ
oo07w6ofZ1bm+Di7sHeSKeihiBW49WwF5GueH6+H9JYfi4wfCYGFogcWyvR3Ue6UkVoXZdL/k5Hl
JLWq5YrPBgEBMItMaafeVMm8G93pjbVacvaYKbg+NccTsdUeg052md9zr/uxVlxmxPB/X/0vC8XZ
96iquGw0OGYYqZ/uQ/1OG9FBzOGsGxW3CLO7tKEZEPQ8xkV47IxdKWXOEEhu0GW21osHr39t4q0+
wfyJFofnxY9anCIZkKHGEljdtP1s5q/l+OD7t0l928G0He+6dgNkuJJsL8zN3+FsDSJP7LJInmMy
7A9daKEi9jWRD178r6FQpKOztV7s4bazzLqw5j0cR09tVd6m2afrn3MrYhbHRl76ljmIWOjVNy87
yI20EfdrhdcLHxZZQg+TiSEY1irRxE9mFEU28AZYlq3xaeiEnRWb+wEtsqZ+sfwtLddN44vkEfgT
IwO9x4YQP6VeBX+4U7aP6fRU6zdDZMHGcpsJ8obLq8FI1Yujn57Dh65DXZm6rwpB56RkLC/bhWoE
1McxBqgjf+gvYvP7+jdci0YFCW7kTqGCAMJ/GY3moNbILmCvtbo/aZV/GqiFtVLmisrmgsorG+3c
1mJB+wbOgzIOGcG9A4Rd+eDlih/o1b9+ll+q93yjDrUC/GKS+cy1RWo2PTWJpAxz3bv4EH4xXuOH
8Xdp2cWtMTrKztVOX7TnzcGEGWG4zCZnVpc8xIUhJ36dYJXX6a7/A3Reu1dPsHoEdrHFDrbx8ZYi
6ibSwmI2YItGp5tBeT5lThy9mFukhWuH3LlP84c9S1mBFjEoE2EnVayTnqi3QY9w6LhVINoys0jE
rRRUStrMZjQRnY6biOraVtV+ZVLlIiq0RfodETEZ29mIAPGdeajeok/ZneRmt/mb+hrpdriRhlfP
vPPFW+Rh2GzELp4/Up198X8Ytv69gXdM2IWHzgE2KvwubuVPgB+t5+TL9b29tZ6L/EzeTKqwwrKi
vPfmF1mp7VL8fN3GpnuLBNKNsSSIc2zo9wo13++S3dyGNwjItj0u5W/TzfAUuxpCxwdz67m9kVC0
RULh1NaDocQ2fXEQU9KjSiPe1hm093ffRGAFxsYdaQV+o8OqLmszBe5fcqrLneCNaWgVjcSsbRHy
tn9Mk5s42iWKy/i/G0avY3mfece2PZSjK5QPUXzYWO657XeZXuYfAIgbDDeN6eWLZhom30oylZG1
vvr/SPuyJbdxZdsvQgRnEK8cpZJUVarZ9cKwXS7O88yvv4vqe7YliEeM3cftdnuHYzsJIJFIJFau
ZcQdUJiFao6CgbUFR1aEBuBAsyfPTgt7xfJJE+KWaW7n5LqvhwAMgJ5T2wHy11QpGIQ2cb8N4wNh
D2m+r8qPXHYr+sZUo5NCg+S2LPwRxZ8a7iizfkl8ZDNviy/YcmOH/QEq35upg+BF8YIqiUQ+0ryy
WBEZNagOm+pzCASzaR580BorxUaWoJjnbzsFDYEoX9T7eorxUPOpg56UNIo5jI4obSLQmKZbtbzL
SWaX/TYjrhdttWwyGgA8dVcb3ap7joeDJz+ofmb4kQ8B4C8/3PkpaByRVaTAxU2PSfSQSZYmOQAc
FqAByB6idBuNjtAgX83eUqC/vU1ENzp7y4uj3KAikO2S8ZiMBhVjS682tHzWGyeNoVXf7VXtLvKP
Wr4nILCi7wwP/tM+rna5nKCZZkvzpzR2s/qn17/g3SRjz7Tb5JpBRzeWHzLsH6EDQVT4u1YA3Xvo
J6ejkh2Ckj39EOof0Hk08SRiICmKtUOgm4r4mkXPJP8pj7XF0JyOhKXRfEwXCN5K5Q4KuSz8LeWq
qfg/hPE+jR5IAWJdPKRIHXD6ugP3M6P81SvBV+xMzXcDpQa2F7wHlLG6+lWPf/VVbwTlvoOAQZPt
QNidscGMO8dX7FqoIaJc7ht/dFXpIZF7Q8h1V48/gBZy0tBO2dq708LrGrjOZu1YVRHwLMQTi6Sq
71Vq0M5gHFPc0m3lQHPQDo1kX6MN1xAe5QN9rWx42DO688aVxG3JPHpIReiZQW1OA+DrMjSUiZq3
lQTz0T6xJLM3YzN7qMB7aLw/a3vfyu5+4+HovbbXWgMW+hPx6nBmmduYWj5qtMKhdoIHebZ0VxrT
u18aKVJX84na9FDY9X7cBFtqFVbkksEQLN9aOwnmaMvFh4vPmI+j8yyhq/PG7/EZ0kxFAtOepbkI
xj14GF4zAyecRfex8cG+bkem6yzocvjcMdcVsT4KFO9lg28F6Wch2XVRGK28Nr75+2+NjzvphDjt
S6ri/So10nvFlHeBA+E69P93bmN7u3rTmmslpYWHrMuxcSdcGoBZvtExp+lbaQTbzCkVEDqg/mj9
bA73iaua/UravDZKLmtO5Ao05bMbU3Ynq6433Mtkc3vBlk7RM09BayHnKaCX1uIKNiLN/yWom0nI
tkVUQzTxJ16cLJYMP5teMkBqHhvQlDBHEbIPYXeM47Ub5olp739fVDzaXX4KY4lUsPlJHsngkQWG
7GTbyIrvPetX7A7W9IRTzcAzi1E7utGZvdOYvXWnRsbz7Tm5cmLoIynSSUAQRMYaDzrvSTAmguQh
jRorR0KzYYngWtPDKnT/an1h6ESBC+A+QjhfW2bJlBQadDxQeAMdn5YZBbFlybk9musV5qxwe1Lq
5CkZaliBtpaOxh7kZ0YeudnGe863spkNRo7HqzV637WxcTs0Q1cC9SEYbJL82EQvher0onl7ZPNf
ceEv3MC4DYmKJamFFgODBqOwTeIyfZeIrEX2kI/5gULj65u00bBSx1zyDvCjg2oGUpnAbXBeGkeA
yXRT0uM50BVAdieg66LaSfLH7cFdX5lPo/trh7voTYoEXQxgvE2GvM4SB0dz/TvpB2Gmv9efs6di
px7irWrWa0jI62vZbBlcT8BayjOLN7d0Pp1Yz8IYJMVb7LotFYx3dCbYsltvIxtZ2hqn7qpBbiFb
v2zDqoVB7dDsQ1SGXUgWH+lnDwLo4E6/Xy1HXBUGuBFygZWoI0S2AxgsVTDX5GYHNhejQqbmZGa9
xhZw/XB/ae1U3Do7jNssybtRgLXBEh90t/udJ0YNhk1zvp9NrvZQIzEKzOYnvGncrJ1bixsRdwEI
UQhz5/j852fWRzHPM2lKewCrAGntNv1cxVK1tZRrcVvI4H9G4xz0QvhHBK3RacEwrUi22u/WFUzN
JvvyrvjlPVIb4mXTffroO02/EgOWfQe0HXi6mFM9/tBAj1Xrazrs4mHpt3IEsN7xrOSX9IJ+QrN8
aH+tbMt5210FnTN73LZUiZQ0QZCDKFYCkqVpDOBPzdCtLcHqQZiD29/KzF7jD2b3ObPIJbO09RIt
JRih/ulD3wl1aidzSAdeO6hPQVDgYQTZEtlGoFn6hoTFZ3FH9mtU+3PaejVqtImCD5NhpnkMYJUU
tQ65XgSjZK+I3/qaiMnyIM8McCEAyLI+9RvE8mbQgPLOjVKJzEjQn7IW8NS2YMC74Cm/SoxoVFCC
DgxvwCN3H2z8IoIIn2pImgelkPKhL/ptrMuG2FfPutqh1EfCtQvGdZo/r8nZ53IBpItBWS1I8+mm
bbXP/udk5JoTPBebpwI8mvrv1Jl6K7qT7wZT1KzBHK3n/xoBc/kJjEvcZKIMVaJixkBlWwqfpD3q
ISSe3iG0tuKBi4s/8wzOVQ5c5rjzIOrUMoxqxK8Jb13ZVNwPg+CubKvF8IG2I1GHRsZMEXIZpYaM
4no6R2TwNKkgqrtv7x11J4NO5kdj+C/qHTQIgJF01lSv1+xy97XIq2I5bGCXhdJWKaY9XqlNPx/t
YI1qa3kW/46Qi8NdNKpT48OSzt7D8E0J7dtTOO8QfosC5QLIC8ADSFq5vITWReD3PoTVia+6NYoe
3iPUDfvMhWT0fboG91gazbk1LgymWjEFdQJrI3tvfSdv1jBPawY4h9BoqA7ibEDTnxXxC9Kht6dr
KXk8sZfj9gOgDuV2sCiNsqx1VW929FetWnnj1qGDbhbmr51QiyOZedL/saRzGzUfwP1LY1gKZaGD
dl6AinMcHVL/y/dix5dkgEuTxso69t6HGeiKsuZN6NDNoOr5vZfUzu2BXyN2ETjA4AJFmlnrE7Du
y602+kopdxm+J/4GFQmzGoCKavCh3gOkhIJII6zcYpe2GBgh0U8Iym8gaLjwoYSyogdl3Zu+B6IJ
ui/kFN01dl5btwfGJzpQEDh1dKP6AjkB/QpRLYkNbYsmMYew/pPq4M1rkcslur/S3MePh7cz//lZ
QiXrJW1BoZyYRBJBpCmZpIEk5PQZknDFdXjPOVnChKno4prpvbmV8stSUoqhhew0GZkh5wx1JJav
GFmatlkRDxKakA24ggKjG2hIhaBPzHYghu4XezXx9m2jv91enaVZA1fMrOsGAUcIb13OGkXDfSC2
HVSVIy170YQx2Vae3+4D1NXf1DR+v23uCv43zx3w/ThOAEmD5DS3v4MuTIsqHBMzIbHVNVspghj7
Dy0xvfGuJYlR0kPSW7Xn3LY7/7XnUfhkFiK9oHbDmiEcXw4z7zOta30BmvMk3OtNobhxjScBIVfr
Rx1SAsnb0OaVQfOft+1evf2gMwPbGRoaUHhEmsb3RZVsGptQbgFOrcEGxaaG7kkwfJBaluw4QE6Q
tvo7eg2mdwi5jVYzp1F1HD75svzZi/6brFfxPdHGyY07AT2hPl1jNLn2ZnwfZgbaX3hMh5rg5dQk
RKgJAOmKUcovTfHerxFw8QfgTEd//vdzKSRolwMlDUTFyEUX4Dl0xQzJMUldVbcKf+3Oer1rLo1x
7qVEmTIVAgYzc7/4AbQkfQewyBV42VWsnseEcjLYwFFpwEsTN2doeezmoKoYYE00FPqmxp+y/EpQ
synVfSy9lv2uBsU05IviNa7Jq7oRbMOJsU44KWCbB9BmtMuTUsazqCT+wCNK4mHTdDZVvqlqBq1d
IaKram+z/tWL0U3NDvoaYcFJnPhyN82fAEIu9EoCOsi7DNFyTR86ODUdC1ssIMRXGmV41yiQqQjN
gjy0qEp2EbaxZg6laGa5M0g2sJJkAlD6EZqndbAp2dMExc9YwuUicjv6kg3PfWXJQmAKJEYJIHBm
ENfoeSiLPSvVBghMY0ClDC9ASuZbMTk0xWeq/KmrZ6Y/KMyNRsH1fZP21EnS55beZZn8vLKf+RLF
P7P/d+icN4ch9aYswdBLP7YCDQpxeLXD/S9QHobWktvCGqMntV2rFixsoosZ5/w6GiB6kPQw241O
i4pFhXl81rXZ2fy9B6W+28O8DpcXC8yj6aa+j/Xahzmo7AJ5BuILPOIOg9F0kK8IDG38EvTiv84T
Lm1yiXIIGXqNZJ1qqLhq+gVEgCDJFUKG6/bQrq60/6wghIZwT5Q1qI1exjtvHD0tbmFnnMBbylKj
8p6z5A9T78T2SCkxYmZNsVWM730VW5roSPIXFHdOxRkp7Q2iAB8jH/rBrcEGQsB/t/KB8wdc766/
HzgH7LNExkt9oBlFTP789Nrod9EEn1dSmMOep5up/ZNA06NKJJv6j1P4mRe7OAONnJBZ2cDMMcwM
gR1bPHcL5YOOJ9EKwlS1tnayLYRa9H2D5AtqQxR9AVwMBMMhaKxrzKM/SRahJotfw2Bbgpq2Q4mA
+ZZCn3Qwawc+aEveWzw3DV9Krq/M1tpXcPsR3EcDjT18hdBQQ/G+ylo0sjY1b6/JVdX35DSQJGUg
bIBEJo8B6wQ2FZk4qEZSHlPJAZ2UrACvhKIoZSC3/qD5DwETzor535/qABpU9qOv9nHycvtLTrH1
yjvOvoQbcK7lQHTV+JK6m4yo3LS1YmRxudOlO+Yh6a3QSD7nwA9C/SQIjj/dD+OrQjzLjzZtGQP/
MBpSe1dBoaXW7VTFC1MoG2iMMNLkg2qgwcgL9/Y3LyR92NqaAuJbbb7UnY7TM48mcdJDoXyEmFH9
4UkupT+IHBhVrbhDppheN5kglYIaRAt+pNumF90DSwZOJMikA8F3uZd8vdOgYw0ZpXbupGubOrdS
0n0pDUlWXOQ6kZ7H+NcSty6+7nnga4MlGYcWCDnRLe406rDV2rWa7pol7iyQUiyaF8MSiHssD0fl
lHmGnDwqa8240uKp83dM/DGgZKVOxwBhJyw9Swf/uITfJndFO1lpeGxJZIOS0fBFcyL3ouBK8h0g
IgpDGvKWsA+5eKM68P3tZz8eYgHP2+1DxlIzKu1cekOqObLj7dW+egs+bVOKeDSrIs9X+8vl1uTE
o3SOkxrx7oegsWhFj75IE9QvZSeWIF0pTKY/Uitl7DP2flcV8dFsGboT61BsWGXtng+tq9169kGc
/01QmBskkAmD+nBy8hGoC6ExAogHBpLJCFQtw10tPPYNUCxr/DILrj/LlwHhjPmAkDvnJqmUkj5M
ESiyJrBZRA5el9hNUqzhvRaGCDsQG9CREwvi6SXgfHPXMTRKKSLwoBJwJPgBgDTQTwM7ZxMbslcT
B/9fz/W8NDH9CkdaGo+dkYH0579PIED/CESwAJ133PTmCTn7EK+Ua5ahnGeETbRF36cTTpmdN+mK
maUE/MIOl0AksjdGQQo7UVX/HHzZypn4JjeQXx9yk+Xqs+f3W12I9wx1pVQJjlovPoSK4qjdf91N
B4e/+BYuV2hjBti3ikVu52KH6nbVVtAO+USBIHuQ8bYspHdU3bfpyk6b/17Or1XoUWO2ER5E1EEu
5zqJA01EJVA1YnSSiz6a6j5XtvKiW51Z4OKp2CljKGSY5ZTd+/R9kLd1ihfXd3k4omqqpQdF2qPv
bsXqQnp/MS5u03gxug8VHeNS6as4vXvEcxPhjmSPVfidNC4JHQFsDreNLm5UaDOjPgw2EXAFXs6l
2uDWqo0YqaJhX3jKJgV7eZ6xlUvrQjBH8+ZfM9yEVkIVANcLM4OfmkXvBrEN8Lw8POUyBEvbleri
1QPgyTPPzHEziSxbakiBUyrOH8XUIdGhypzQ/5MEADrIIOLAyWjm2RfIuoy0d/8vU0p59EwSpYnY
JAi7ch3YPRMeOjk/dIm+sgturxw07y5Xbkpi1LgSjLFQn+rmIQLRkvd0eySLG+0/0wjp7ksTeSgE
Qjtg1eKJGALaHLq1Bva1QXDhLM4bQa08WGiDwJUHXC4H/w5iS/btgcxezEcMTUANDKhDCXJcnJf7
5UDAEoUlqSsZ5I3Q5tYPYtmgtWdHtDVh16UsGTkAVI/nIokMfdnLafMVvVDrCCtTinfd+K0G0iZr
NmU+mBo6ZAKoqk1oVcETZkUhTkddgdauPjyzdtOqX0y5F+SvnH4R2VKkR9ZkVp3nltLvCP2pgx8v
BpPN7dlZSpEvPpjLXCCBmyXF7EpRLNUPUoSuL7CZ/ZbBgG7gD2K8vKbhm+9H2S4YIbhKeuFBD9q1
btClbYsYhLxhvh0DlcAtE21z0VMCUTWaoUjtQGelJcmVsBe9PDA61WdGkvVARrHoOUhSENb1U4A2
LVXCUQ8KDpGubYATDINzHIoyE9hMNDprSnKbjGDRKgp9Z2NKfrBEMNTsA+QVBi1fNX1bQt+B0mei
kP/eXS/Wg5sHlNhwv82xHkGJEoikAR0blW23jdMKFFBCB/31Jlp7Kplj4tVQz7yWC9E+2E3DBt3a
RgqgMEpofTYaVZjZYFQAQx/kVuRXnWb/yvXmZ7C5middPbkpeAnLtAE7ExTuRn0XJTqCjMkCSwfN
5EM2Vt+Klj5V2hq10FIVFb72H8P8C5zfyUmCWZ4v1S9t/0OUvn0mWIX+klfbBt34ZDoWdFe2g9Gq
K4fhQtC7cHNupgOprVHAhGlNTc20+9FPsbnKJX+lvYYz8MIKdwaCmqfsvBFWIhyxXQyS3PEtHyec
tpas/6x0QwwyAzVSmjfwKVBbB9aURSi6PRdRY8Uh3m8/JIZKKQSPp49/E3FQ9p/rNzMWm9tXdZaB
Nm3ETs/b12HcJfJWTpxOrqxh2vjjFzSuUgVNwdvbZpfKb5iTv2a5Ay2ewFrFMlwke4ZiYmzHiCsg
8gDPGUFFwNJF3cy9n13kotXJyBO8BlGTAD4/QmKQPKWSJVHTS8wIZchG39Vr3zcv/NUWBEQeqRjY
7CA8cXlw5JFMywA6ZiATAlJkDI24Ac11++jRbR3/GKen29NxBUI7uciZPc4RSe4neVhjOqJw2KCG
I4ZoGIDibLFNyF1YvHb6s6oemn4TDC1Kj4cR/HCR/ycarFA8asUa/cfynjz7Hs5ltUlLxQ4U3Ch3
fmTttK2SyRER8trwVSJm3L6NioRiyksJrPywEnP/l1D/n8nnFWEUaMQPogzjBBlwoe4Tr3A07+Dh
4SvF9an4YsHviDq3l4BfcUmUNWQkCioG4JIQeIaMTuj1viQ6NXxhq0aj2Ut7X93L4lvVPeVr+Iyr
yyM4SABeZgzafAJoFfjXcKCXgFIleWB+OL+c7Z/H3/b9M8iAVq4UV241mwENEB52KXrQwVV66cY+
KeQ2mNLQfFONg+MYxt5wXcO0NytpPuOLUbMhNs8g2mPBf8wLkEqelOSSj7YY62AdnI/DPz8c5+Ac
DJjFT/yw//+/+I1rbA38dE7//vOHtmFnxn5vWpvjcfN93Fi749vx7ettc3udr7tPcE8VwIgGDloE
PNCXX85JWjaq4uUt2jLN2nQcJzRPPzbByoEq8ZdIzIkM9rhZggUxBH51aUjo8zRO0QZnWjvLciwH
g7aNf7HCeM9GAR56KxrSXC5QVTJL0zIsQ6Dyd7u3nXX4dNz334rxbq8s8VVqehrOmSUuRAmZL3os
gKXd4YBlM+21oczzcR5zZwN40YRmlw52niuJ0jBnEFYOkdTuDpb1cXD+GC7cwdysXO5PDQK37HAD
Ebs0D+Icdg6fn79eXl58YzJeBuMJKEFzwu/xv2Da3tvm5vm7MJ+/n9FTgX++R7RCBfN/jrdd8vRW
e/1FEG0CEIeCToS7plRAf2RBLcJT5u2yfdhieg3Twtg3prky/Gvy69M0/zXGXTHA9iYMajkbs+D9
hvPkYmfCkrWxVkyd1DiuxqXIyNgpYhz07rgdMNT+2LB6NnWYd4Cznbf9HAgwPIzPmn/+m7k8s8kl
Fj6Lh7YuG9hMAfbFL7GBIqTxhtHGZmj+cd/dx/3jfm+vLOJV0fnkvmeGuQt0W3ZSIMQwjAiYG47z
4v4w79eCylJEx3Pb3ylVLqeU+qIE4Mw8POuA6h4i6KMLT31dc5OrDIAfDueTIJSoROFk6MNytq5x
v2bhxDh85R3o0UXeCRSQyj+myVGekRiwmHmldtT46JzWthwX6oD271OoNDfzHlhJ+Ze3/5lZbvvH
spemkwizs3+gya41P95qe0bGjyb6ze3Osih2hYGTUjEa/JPgt+944TdBmGwmhoYWpwy701o5mE6Q
4FvzwZ0XOuhcJkn5Z2nnY9Q6nH7Bxpk3z3yi4hidN+v8C37Fjz3+e9pM2E74Yc3b+PZ+0ub9cuOr
eJYGUnplK1x81enbHOuf03v+ivlb8BMnwvxj7Qvk2aX5L5DAHzyrfUBfjH/ByHMUt5UKiJLZMDKK
0w+EyCfjHaO/N+/mMGkdnbWk5iqnQZEUOgSU4W1bwEHO7QC5qgMZOhWh2bXQ/mg1PJgyUCnGqi0n
/soF4CQYdTFIzhgXlZsoI1Ggyzj8cuPBN0B4a6ZofPmD300GhNXxDzI3G+M1MGx3/2g+bZ/crW1j
+N/fxy9My9aZN9Lbcbc5Wse3t91x0xrfvtUbX2v8JHNSwX3srJwgIL9R8Q7O9xuocZ9meGqKwcYu
eCCTG+O8tCdRhtR9CbZZ6k50AulilSUrQXZhSTR0C6CDBWIzs8zhZfTTPVKOk9LHYCvFOyRuEK3V
5tOHOqrRXZxVaz2Pi+Y05OgKxG2ArufOr6rNadVNA2oC5FMpA4MwW2KeIa6hF04PktyEanBtAU+A
IHXCC/XluPw+FGRvNiRWKoQDzFYazDALjAmoHtkJyIfvvdaZM2TvEnWBixml54TYuube3uzX15KZ
2e7sO3gvjCGP3nr4Di3yDF3ynIQ5NH3EHVgpDqUOmp092udT0S6zztDDPSMrRBVz8L01EVw6W0+k
SEYJH6CIATgWdd9QBSA5VFAXZUJsp75nV5Jq3x72gjtfjJo7EUC116pRD6PNENhRcVcNKTq+0MSz
IcOPf2EKdQ8AAkGuIvHtXrXHWqlk2DmM5HgkddGCDeYRS+osz1s56GafuZpKhtsl+C9m9TjOefU4
p4pfSdgr7GFqtmn3Pq29zi2bkOcdIgDcyT98RILSZaWEmlkAtV3Qdo7id+J/3J6x60Rk9kno3fyP
ES6hC6rAmyoNhXChpkINcI8AUQvZbz/SjiW2Bl71jR9PwnM2JJGTFEW/bwpUbe2hJeE2Bjfs2kXo
6jziPohL9MpAmopQETBqyaKCWQWAmeqW6u1o9+wFRxZuS+aELbM0eghV8IGufcBs4HploXYgAXGl
44J5GS2kJlYmmuIDaDRr3psp+pKVrSYcVAgvq1DNAWMF1HvwhFP+VtTtynpcXWtPw/9rnVsPMiqj
OpZw4Vxwg+Z+op4hhb/00er7d0F3ksqpq5URL/vZX5PcjLM+LtESgQHL3mcSP43FIVW+bw9rMQaw
vya4vDovhUksZhNA0gnVb/QnpODbngBIFYzbltYGM//5GT5BSXNBTyC+YMrReJ+3n4QJjrSqGL0Y
SM/Gw0VyFstyXHWzFVDdBtDFUEAVaFKUuWllU7YStq+u7pxPcGE7Z1msqvPsDdNjD803dq9p+yFz
Q4CCmzsgg25P4RWc/sTAejY6LmKXRFOjlsBeBtm5D++7NuTN9Cv55W/zbYQmP2hyvsAhf62JSCyt
nQy6dEC+ocF1Je+syWVSeTmLzaI4hv1PPwKiZu0NcMXGqTp65h+tFItp38FGGXuAM8aA6W16QFhu
T+FSanM2Ev45TQImrddKWEkT+UXqZbttLKHrY0OUVzbvkifi5RrwcAUUHBrfWgL0rFKxAPg0AFT9
ykkBghk/2rDFa86u99zbw1qcvDNj3DYWE1UbOhHGeq+3Nf8YKaNVdb9uG1mcuzMj80ecrZCHCIis
EEYojj2pO6Sak6ABQPDWQu3iaACURNuPqihX2C29yfxprHGEF+gIz38PXQ8q6tRSRbRsQyQ9eE4A
/RNzXBEy8BFZo/wQDD+rduUzFof79ytOdc6z4QKB34WkwFdk0T4F74h6JyfP3prU7ZIVFGRxn4AE
IorxfIxnOMO1OAdEb7pXYovp91BB0tcQAUszivR6ftIBBhVqa5dLpxVdUPcpusNqfzA69qNGr1Ef
rRDZXZfYEA51vCUA0SbOeH3OQcZejAQ2WxEFYOHapEwUIDNzUIBJJfCniP8xoD1TUtl+rLcHXZ8K
W4h60GIMGq2hWKgnevmnJ6iVon8i95lkTlHQgkE7kf4IdQJSFXRnoZciVzOhhJAhwLq2oqdNs+86
Ge2/SaoOyEwqpQAfvZz5a/S0S4uloyMNt2KU9q44WJJMEkkbopmvFCUrA4eaCOgw2EbHFVThUqqF
VyjkOKC6QKbPnSsFGJxLQjGRZQWNmSKi30mhKisH8qIRtGcBVDDDBfk+Pq9VAoKmOFx68noXolsI
dMsrMXBxvtACNsvJoFWbf2TVuqAtpylE31kjxdYwfFZiZWiDOloD6O9uR6el4TAIcKFdW4WACI/J
8/DuUI4jolM8Qho1P3bJ478wgIodKHEAKr0iAtJZp5IkwWDUufuo3UbN739jALhCMGIgFpxqJWcB
h/nR4DMlSMypp1/Aepg6MGsri3464PgkGv3swLeAh1xFa+VlJMgrMKxWUYR+1NpzxdBmEm60qUU0
S1bf/Ki3SrLPQK7MyIrlxfU5Mzz/+dnousLvQJQQJyYts59dR0ErJ61smyV3Ox8bF3/EOtHRNIqx
+dIPUMlY8mATXXVGdeW0XUr70PYGeJVGRVw0uYsIEEJUjyYAeisqemZQ/h4qXNr796qL0N3ua6aS
JXshXsvCFocHYLc4sz9Bfpgzm+L5sfE6mB07LTDFUrbiiP5KcvktW5PxWnYTnBMoUGt4x+OBUAKK
xZmWl4nZFbKpeXuaP4waZEK3kvwnLzeqeiTSCwgIb++AOa5dOaeGgwPP0ZDL5PsVlDAfkRRghFoV
PEqAE2dfJRqN9NhVeue2qcUTUdakWZgTZTU+xJaBIuVjjVBOSnbfh6C96WWQEcb2bTNLa4ZC/3/M
cBl7Uitt3miI5KMnd4bcQ/UN0pgh4MlRm6zM3pot7pBXYiABSQdbXfZDT3YZmP+L+3atofUKpjBf
QnAygWYK4JlrjgJwYI61jNPYxGXkTwsNnVJoDZoEKBUrRhpUj3GWWHn5K6zWmj8XQwgEvWZ9KAgC
8vsuV7qAlhLco2xwvavFauP50RoGcM2IdBmnIoFm8AwYCfv4rfeEF5qumVh0c5xViiTP+aXObWQy
UjZMBCfJSNo/pR9ui3400Vi30fvPsupWPH3pIsLOrHEDkgVc8vscUbEVJyTSQmuj5Gr4/U89IO8e
1IlE9f220y/WU8EQgCY+QLrRkjxPwFmshwoNSUMCk3lQHPspNcUifKV6/pYJo9GjOVnNRKvJQMLo
yZCnHi2pVaxWL2xa5SvHzvJc//0UbgN6YDhJkhLHDlNBrEWw9e6b0m7Vxk6GFVMLEw0QNHgeZuAt
bsrcstaVNJXpqc9jQHN37UbUCtSNRlPL1z/JGsfUmjVuWcNWb7opzbANcV/WptfS/xh8Ce80uDKx
Oy3b3F7TheACzjVALQAhoUgcuOBSF5U6SVCdQS2Fuqj7teRLbZ70qbRu21k4WymyOFwgNFwkACS5
dB3QB5GwSmdGBiCwqhet36jkLlM2IpRoKwm35/9aSgfUQSJqxWDTx8hwrl4a1NMW3Y0eTrpkehxK
M8iGnWRv28jumnqFo2PBF+nsH6BWAdQUQ7w0BY2eyhdmLpC61XcD8gpjaNFGraa+4cX0EaSL5u3J
XDjkYJACBTXznDCdG9vk54MXE4TqqJfcluhGgyeNHvvstpkl3zgzw5M+VbVUqM1sxsO1KKoPRW16
hYSm95VItpSVUHT9A6YmAK6mnP78LK6UTG2bYgIryFRAtpX5JIHaSSaVuzFRjgR0kmCbGuXfXqk1
zpjlsRNE2qyvF2hZuTK1S8cgnmUh4YUbFBQmKbeYJIBWQaOL+JZoX+g14MONOXlz7m7IskMEBDS8
p7Dy5+25Xtr252a5NBqY93ToAgn5+0COZY6NGGhveaC7BIzUJQWLXrbaFjQPhUvLLoY6u9nZtKve
4Ml1JidmIf0ZCnvoXEnZ+mxP2ZYqD6x5bVOnVBNDjba9t3KFXIoH5+PlgqpAUpGOPcYbDp+h8NlL
DhQ/jKq9gwKAD/m0cK3IujbBXFydaq8Mcw0G85EA6vleTq+p5xtSDvXt9FMMVuLqYkzQZ6pV5FTA
CnFHZds3U+7ncKMGlNOk3jSQvezAHI7G9b5eKVdftTcgdUM1DZIvUG5HqONPqNgfvI6EGJusFeBN
V0IAQPoR6ONUSdF+7P1W/KgAMUsv3UmC+Ew8UbZ62mgmCsAMh3iQbm9789LoATIADRMetXG15gIU
64syUjMFnuXpNlWLnQK6JxDpktgt08m9bewKfD0P/8waX9EDutlvilBFfSp7gIKJQcqqROvgEcHL
DHLF6tPIyirpUAZOIYKhm241KCdGewRpkj4J1IgeB4tYYrTyYQsp50xgh3dwlM/Q0ciHErkmKKlh
Fga8i8Zl8YCjYWWil0I0+o5AyoL6gk41bguz2Asq0szRKg5pbI1dDHz5SPutVE1l6IQDa55vz/aS
RYBvAWoESQpKMtzG7Uq8mOkZsOpTWEUPrV+jTiZM8aGEmqvl+U29kn0tnXW4jQC6AowEeu25ScTl
QyVAMuNSDuZ6r91O8Njgz+0xLR5A50a46KsMUy30AYx0hEF4DySPg0/sRJVBXdQbeTe4EyopWcSO
A2WhMYVfKx+w8AoJAqe/6zjP+lkoVtomlpDPI5lnoI4qf3btqzbZvQiwxPsgHdIAF4kft20ueicC
EzwQm/SKDzoViB9HFVwn6ZnhpfW+99b6UZZ8RQL0FYVVlKUA6L0cleiJ8QRgTWL29V5IdnR4IpLL
+uPtgSwGGw2AKoACRCZSbg+AKrQqtXwONn72GMvkrgzK51EPbb9t7wO/sm6bW5w3iqxSQSkc11XO
nACq+yZFg6Qpt2W9q7Wc7bVpjcBsyevhDv8xwvlDEeGKHnQwoqqDxeLSIFFsldJK0rGY7EhgVgTW
ASH0SgQqQTKbRTF4yjolPVbgzI4YtBLBc0o8dPHHygZcqLte/UPZv8qzUG6liJBwPpknrNEAEWZe
yHDxaLHLwh8ilC6DSnK6wDOHNnVT9bP/f6R9V4/cvLLtLxKgRIVXhVanyckzL4JnbIvKOf76s+iL
87mbrduEfXYGNjDVpIrFYtWqtcopAEpbEJUvthZj/QZuJcY1bYIhkLubSFz1li3R3E2b7mUKMzxW
VdwPWjUKHOVyd2EJHDKseaLL+J+cpyREoWh8gKYBjcS9ZiXQvYpqP2zpRziMPxZbfaW55qplca/o
opEXtoqz3I6xEgKqb5sq2CAtvuicdWUIVYy4dGlbO2AN0M3bZNwYUGU3Lb+VwIniXj8WF2edGWSy
c6gt6mg7cNvam3pPpjYtQUELYDl9mFQI2kOXRKTEc5HHndmB6Md5TGnKSq5CAwtLkMSk05tuL24I
hgbyLbffLElUZ7g47WjUGOyaw9AJ1sW3OsyFjgghcuHWxkGdK0eLRNRNl/6ImoKJqheYVhRGqnG+
oKnOSpP2RuFWeJOgjjMmfooAA87AStQlX1sMmBcNGS9HgJB4YD5GijMpU83CzaLKIeR+Fk0d/U61
OLcjNiBacD0LqG4+H+kBmkib0IZ4I2mhMBCSgwlel400J3dUlu7yVif7UB2PiiTtLavZSWr5UtfL
TaVGkScV8mZo6X2hpXqQkWFfqt02lDCaFcmaqHx2CcTCl8Uko43yOg4p9uR838dmwKh1Sku3kQzk
hflWRotmNjCqOdh4lVC3TkJXnr6ihXgJI4MYGsGRWfnyKBZAOZZ10TCYx6VSbRXqijxLhVsq+2jA
qFbzqCrqX4c7jKICVIXGCMqSmDU+X2ae5TUGIiMEAgShsJUDQ4WiuKiM9Js0h/vwGKZh+ligoWTv
5nMzbaYv0LbEsZw2ZCPdfk5e/h2VHc9y69YJ5q/m7XFwrbvicEzvGid7fZKe6b76ML1ZsN6VqIsF
QyZLZThBNAy5qNsndaFoKRZcTqlf9C/m3CyO2U3bpW68pgErbNg8AhxlOaQVhfzVL6rj2oZ1Hb1E
zjZKX7UWE9jWE/v7PEGZplIOGV0EDbGVc4wl/jHDZQekaDCJ18NMjBHbNjNuOxq/Xw/nzC3474mn
K9it2BAhaD7Pv6dVV0uaS/ieRvOoh7dD8Q2ykN30aLXfdKQFonLAZQZOgOk8scfC/kkC3M2dFc5x
gpGl2iub2xRK43g3McrbvS592JrTjS9AsF5f5GVBm1kFHy3SATjtBVtwOlR2XTUZOlJbqQusB9kv
XfUdfWDD0718NwTp14/rJtc85NQit05ticu8inBNVrl8N2vlforIXSx9+3sreKShlwhNajyPucgC
JFRsS1leuiSb/aabdzWGkCGJKfDDtRgKB1Fw7IFoxUOX8/cOUMbJmkp8tTt6nDbDDhpxrvJRHvWv
xJFFZQ5WouF98tQa5/bIYUMF5b/S7SDwJW2NIA6UQ3NYbjOnwjS94OG5dsjQDoOQBRvoASL43CPH
BDzSllLjkIEqQWt/piIDlyNW8L5TC1xJyjQr0ss5LGiKk+0wFI95PVnCiI6heOlx2C/ud9THRFT+
ax6IBxmemyhMQKyce1CribKAP65FjJKfFYCfVH/MRH7BvJj/UoCFqEBRQ8Qeqe/53oWkUcNmGksX
mkp31s2z8UPd2bfLXn5KPddyWo8Jlkp/yw0GXiVDR8hC+EVlHKGLs5rOtAy1HjErb1DwMUAlBw4g
UY5zOd3AmWGOcxKq5iIyaVMNCBp35ewMHjLC0rWe0cRIA/MGslGvxrY+2LtFEDou5yo5w9xpI5U0
gt0A61ODD8C9vOWuOI6IWhvtqXTSn9URSmEeCozdVr1LnPpN2vs9FJS/z97skF0tCp5rV8TpdnPH
0ZAg4iUb+Dld65Ot+dS6w8HwKl99qkqv3Uy+7enb+hjfpW/glhGczlXj6MYpANghyPElT6iwALda
wsNi49BnAdBpkF9/ANVEEf5sRk8oQbDi0WyKl6mXIZu6wMBlA9BndtpVrhbLeLJOjjo+dOV9bEFN
J4mdWsRfvXJKAYbH+9vCWBIgY2z9J04mzdDBaGRQr6UFGDE762uIkKpq6l8rH+DmI2jmQn0JKTCA
Ied2Ck2pQhrL+IhWI+2XUYXi3EAmQab7u+DLBQQTY+NAD2IDkXFzRzOhZmTkQAS6xov1YR5BYeig
mXSPWhp0ZSa395a9qjjSjbUBld71u3AtzJ7Z5s5rnTRz3dewrbrtr/y1OWb32iGvHQtOaqPMgSq4
U73Ib9fNrlwfZ1a5wwrJFjhMBqttfpiG11IVbOnKAQDtFBg9ULkBHpkfRlZ7My0tir8vNX4FyVsL
DBrWs9IewYCmRsHcCuyt5UpnBrnbqkpTu6sqZvBgBN1ROZqH5WD70s/Wm0Hb4cgQQry+hatLxEWF
YRmkaWgbn/tmhoLk2MnwTbOc9r09BWEBJVT7l2Z+4p3phApjuFIFaNfV76YzoB7yd7zJuO82YgRo
TPEsRQrfbc1ovM0l3bu+rlWPxLJYLxzfD4iz84XpvUZLgn+6EVrEkv6axbtYvulQxejdZnhRZ6jd
36t4EMbfsz4YkFyJMt+1VZ7+Au5jpmQaprrQcSbCRdprZq/e6TX5ur7Oy5iJ7gfgiKrO+hMIn+fL
zCUCVG/bVm6fPoEo1Uj23XTo9DtJ3uv6z+u2mC+cB5hzW9xnS8dEAj8F4vPcfzf1ANyxyXRU4htb
JL3O/tC5IQVlwz/fjotkjQbZa6jnov6Uyr6E/26h92DGovttpZyGXh5qhr9hbEijzvdutuUZzRsW
l/GK7CrLVabUU+K7uiw313dubUEnln6/p09uGtIscUxzpXQzbdnmerhJ7cRfRuPxupm1Bdk4xOhy
6EBk8LDkLFXqpJ9D+HyT35l29Dk18Q2gExvgKgS95bUMDXO8EOL4f3BufvMMS8EYSARbalId+h58
4rMRmE3uoHyxSdNuK2v3ipmCoQvAmulWVZ4MozlGLYj1tM8mTQVLX3vcnv4efou7OozLtsfvWUj4
Vg6KrzfKnlTFPknpfZtbfqZAVg3lCmLq1JmKvz6HyCLQHMYrXkVWzsfRcVDndOyiyi1a28mV3YQ6
P/JCjILnEh7179c/9Io/WbjpUQYCihbYFC64LUbUzHkVwxrgaB0J5uz7MgiCtMgGF75IWKaZHWIO
DDxyzhIGxRx59Zw411ey4rJnK+GOelRXk6y0WImeBlb3LsW3NPNo4v/frHBRklZ23+k91mLMbhEd
wViG+qNqPV+3sr5jeKNraJiiH8HFE0tZEhNuWLkZKMYUfWtn4ES3BaFkfcP+M8KTK4DMa5SXhn16
6abQ73JzC+apqRfArS6vFbgzCtgYLmfiUnzqXxdmmEwmNgxyM8hYu12l1cderzJnyCC/jYaROoq6
DmvbxzoAkERAmgxuqPNwnCXQ1LLzonItK8EkAuTQ8yKwO+Xl+ldauZYBMkS/BpI1MMQPOddpnShz
VcMXDPVmXsygDD+vW7i8J1mZCxkVaMEIerNcTkXHtlcbDe8K04pzbxxA1QdcSO4rbQFC86RHXIxy
Qfy7/GDndzNzm5Mbpllo3usl7uYu8nLrNglf7NAdk8eyOE6qYEx8pfwL5BbIWKFnAAJn6AieG7Pl
UM/TGl+KxtaupG+yRtwkn13DpJ4KLul5+pIjDHzZoqzucmcZ5wVqbZhDNOQLhOOCdKezdeTHXexh
FEvX/LDfj/pHLxr6WjWEMjsqbgyxyd9uMdA7fVsiQ636b5PxHja7qH9t1P1SCI7zpTdiRX8M8ddW
W6YmyUZkBkrzDZLczjQF153xMsFXfyMDWIHNwGuXnboTx2j1YSm7zkAuNR2W7t4oAom+NdEWQkOV
eohEOKm1jWNAhP81x/lhGRVJ3/Qwl1WzO8u7ZW6CMP6Qpm0nhJuv2rJxDWo2sFkXVHXDwgYwbAtX
vvzaWclWJ8sDgAq+1PTQWZkEGc9leAJ43wBi8TcAVeZPNZG6JCrZfTiO0O4wITH0Ev41GhS+jdk4
XOzo64HvgbtBymSw5nJMkc2XP8n8WCdHOnuJKNCu+RzQyAYyN/TmwBt47hKKUucFBAxhBUSQYYyy
/8N1n1sNRrg68LL7Hf/YhzvxuV6uqwLotAos3Z5RvajhV6Tfackun1PQvrvXja15Ac7of8a4YITa
Lu37DBeitehODAFt84GQyjHlXSt6n6+5ACAceJxoSHyhXHC+rg58jwWh2LgaLNRZE9gpsKtUlBKt
WtE0JNdAYqHqxu0ebUqCLm1WgfDjYYb0m2o/SkJKgcs0AvfFiRFu16wao6IqgRGQF0jlro2/FmUv
K39N+wOHxhC3hqwYJWPI953vGMYUWjONYcZKyQFwKGmLqgIYOaLpw+yNGzUKc/8f3IGgK4lwBwom
vhdLCS2IHOJuCvMfLJFoTYwu7KSxgixmcN3U6h7+Zwrwk/PFDXrRtUlZwh3mbZvu6hEyfQTJq8DM
qj+cmOGOqxGSuu9HmAnBXTK89/Sxil+vr2T1DKFP8pvyE3N5nGPbCdWbOMsrV1UfhgTqM3sZpEWA
7RqxIDSsLgbBB3OaGKrGsNr5nlE9rEYtx2JGqLNWs+YmWf5t0mdBUFj9NCdm2P9/EoGyfLSMhJlJ
QS2eAWoY+7NiOF0p6MKshVI22fG/y+HOamyYmaqksNMQutN667VYon/5/CcmuJOK4nFUoOFSuUP0
SOK7GNQ8kyChW//8f1bBff5Wt/uaMEduFeD+o0MPCDGkHqheOoOwcMDc9by4g5DwZz38A6axs7Gt
dRjrGVE5GVvUVJdAIh9Gb3mdmfvDonu10UMKrBy26WL/3/aTHwU1zCQc6gj2EV579XnQg7AVVfwF
Xk64t7OaDXFqVbCRNbZn0ju5sx1TNIQu8HEe+gw85qjIKowokWd3/mBtiLo3RaWrVd/AWBEwdqj1
gJfz/CRp8kypMsHKWH2FhVPP/gARzhBiiaDSvx6FVmq2cI0TW5yrU2WMJ4hUIgwFyqbfx7flbfmC
LtfWXBzdmZA83Pdb8/m61dVvZQJkis3CBcVfUVQ3WzxyKoRX+Vmr/Sz/aYoiOPvdFy5/YoJFkZNo
lERZp1kh1mUUr1bxOSnfU9sFP7c1qo6sC/x7pRLGdvHPgrgQG9Iug842FlSVjhI76ntxgD7tjRTE
nh1oP67v3rp7/DHGBVpzkLJy1PGabiTN0eLeo9PkIv8eyWdJXq/bumDFZ0+/05Vxvph2U0taCmPy
vM192YXouhv55u2wb7bpzn6RHNsf/G4vBVrQPMZeJUrNRB+Sc9A2iga5LrG1tCHQBHGH6Y3MY6Bo
72p1M6j/8OI4XS4XlgH/S5tIhzW10D8zE5TyAD9t5kY04CDyGF6tzdSiCoBC7GsX+U34TArPBBJp
SbYQJi2NbQmxwoxuQ0xxXP+gbAFXzgUP/FyUiZLKgN2wSV8HO9nZ0zOBpnhpgLEeIH0F7Zq6EWQg
gm+ocbG5DJeWRpgUcfsR1ELqQwVJ+twO1PZ9zEsICn1dX6MgvPBQEIxt1KnMwkuBabrZzN2mqx4z
yRSsSrSVXIhRpY4sQw4zcvlFErfq9mYfovq4pSCptZ32rynJzo8ijwCMsopKkwZ74Xxjdrdl+azW
T9d3jv3ka97BhZahzqraZiaW8WmaP7VZkPWslrFOztcFKtgKIyMZYMCautdllh4VO3EqhT5EQHTN
BjnExV2VRV6SG7vrSxOa5gJJY6m1nMQwbejlq5b3xySLDqY57zM93je27EI0FLLXhg9SHsH9sO7/
mOqGuBXjgWf52cllVEBsp9c6XEaJpLuZ/CUnNKA5tBqW0INEzc1SGgJQ2eoRQAKB8RQ8mi84vTUM
OYBokZ04qEsb9egXiu6AoE8QTVavohMz3MHWe6uxkxl72sXDJrcstxnjuyFWvVz7Se1WsI0rDTBc
RiedV24fDbz8Yj1HxTX8kCBE8pE/GLv6ptlGg6PucAPtk8lR3pOdqGO/+v1O7HLLNJpOG2QKu0qn
OF0OXtA+6EqvkaF7XL6lwz/t6p8GM/eC10mytKqEBnNYvmIKmlhvUEJd2o0mulvX0llWkYcIo2Ey
EuVzvyRGS/oF4Cs3juXdJNkHHP6HpDFuBkpFrrIWLU9tccdPkYqilAucgUlNAwrC4/KhX7ao6vjg
7oGOnzNh5O76kV/zzlOT7CedHDs9j6o6i7G8NvuVWwep/zV1LykGcSi0wq6bWvMQ9rhm5NcE1Gic
Zzb90E1ZzwJnugHVJo0/VOsYzuVGVcEHJqLWWY1lp+Y4h8xLU6v6FuZqZESmvsuo6kjWgwWU0WIf
rdKv8p+9YQgWueouJ4vk/ZJmnVlp7BMC0TQFQ4nXAQArhrq9vplrwet0ddzFqpVmkjK6DbccP1LZ
lel9OgvyvLWLjhXM2fwqhlj5aTc0ifrIqBEfS6u8HarwEfmC4MIRmeDu0qKUKqvsGqQHVXhEZ8ev
W9FDcXWjdDRmwDBAMM3DOTiKSnVcWAgUGgElJH1v5clJiHv9a6we3P+MXEwmoRAWW+2E4Ac9yo+l
e45tuotR8J0+W+kpgbCRlf41cw4yHQuAVzR1wQYB7p7zg1sAUmGFLb5OOn809r0uUq9fdeSTv899
mglSpYPEEsTYMLaWHd/RFIiBqJT8cP6X2oeFdi4wCsAiQmjmfC0GaBnHWMFa0PnNnMiUcifuOwxz
ivpn687wnyGdK4325pSpKYEhucKTonqzwdKYiKL4+s79McLFORl5kxnjpQsE/oARDceCvl4PKXnB
8VwBVsIDwL3NWIcg4M6j1NHxVq0BcGR3fiDUCR+86Qs6stCh3OS74i0Kpn0RzF66C51sL0IAr8by
E9tccC2ktpstDWuc2TRNlFGX5jEGy6bYXezJqdJsO+K1dP2UrdxVmPI1MFsDYWbG2XfuJllBEor5
NiCuMz8ePH14APawKT3Jfr1uaO3lCQS7ju2FGjDk57nDlc5FYYCcDUhA0vv6nAcSVMPCNEJ3Zdl2
+k+AAm4JCmjJbBwTIkI5rK0TcClgjcEKgMlD/jgs8liMCTBDel9DWC9TC18ZU9vpIW3q4hAVnkxr
EdXRSijGQNrvcW20d0ALfL65atEXc6igOZaFEOG0l89xtoWaL6tGQFuDNiV6o0iKz40MC2mNvEen
ypj1+3wALAvWugM08oq9NM94Xk/SPepS5kFB/uGqS/I9UTMAuIwhdeKI5JCKEzy31jYbEwMaWGnR
CrpQLKpmVc4nDeseyBepn9Io9dIqwq7PEDK0BffESvxhk+P/GeOCao82sFwZMDaBtyMoJDK7qgGh
BInOn9ddeOVGgiV0UvGywT7zZ6WoUaywW+R1DYgh3Iwi/c/iGEwXs7Sr55hsmsxWnHZqf3ZT+Xzd
9toqMWGqYX4MiKML1qyChlYHyDoCoEl3RdQfwwIFuF40nysyw8UgzK/PS2liiUDrggPT0XsQrIgG
NS9DAZ5Tp/wQnMuWAGBjnAr8EJGUb/QiMJf3KLzV56BrI79vHlT52dJ+gfn8+h5enBTOLOcpLZ5T
Vq6Ba4Mk5UbSAsuYvOsWLkI4s8BGgQiuDxlkWednsYmUSGvbGSPqY4ExJF8ZXhIp0KVtj154FmuC
4M1+8FnZBObAAQngAxO9Bd3fuTmyhIAkURBCKMpRsUd8NN1tk49Siv3r61rbuVNDnFu0FSki6Ctk
rl4VT/1SPGvFIljLheextZgK00LFgD+GCM/XEuthplkDSHdo980CbWx9X/wLF9ypCbbKk3cZkbus
zn+TJI0v4AIxAXYEDZnbR25X39fK9+t7tvpxThbEObmd2nINcBGGoNO90gwuEj9nRN4yiVoOIkOc
W09SovZDip1Lwr1ivQzZTdM+IkpcX87a98HQM6iOoctt4eV+vnlTsliLEVo4s5mFXqH0XlX1doyK
h+tm1jwNGCxEB0D5MSDBuXRIZbLoJkKDlSb6AROKPTSUleTlupXL6Qt4G1I8IIrwnwb4K85XI3eJ
WfQjaAHjXvroay1Q0dOQYtmd8aIZJ3oc209ttICCbTZ2H/kRjpRVRW7Wi4oFq8EQjw7AFzDlT2S+
KaVVxggS0RyMPEunO0U8TE46gcIbHdkS8LdRst0yrh27ih2IlbvlYghO3sW19nsv/vwA7lgYdp3l
ZsEoEkGKUvSb1DwUwwZc+U6Uy35flqDYEtzZay57umZu+0k4JlEV4aFgN9Mm7j7bOChHzVu6T8F3
ZoGJj5CnhrizQQp7jk2opuO7TrFTQMu9Gk3PMJt91EUJGrXo2XafKFsG41j4iYrxM004McV89tqP
4I6Ong4q0ET4EW2Od4Ma6ECV6dbPhXzVxudMb7qpd0HR0PaCNGztNmJPQEBy2FA2T5hiaTNNwe+O
kKok28i0HbsMj2ry1FleYnwmg3d9sy+yvt9+9Mcct9d1Cc4ZCZzObkSXt2Ku/UE39igXOQ2jblTs
X9fNrfoQ0VD4QpIJSCB/YXRxYqMGAQpMgAlmjLlXt4scoCr8L8sCFxhG7QCTAkvReaig8VL2egw7
df7EDsVQBxPa8FZ9Y/01opLtoI32u4Z/qxjtOzdVNTk1mqRGKJAVV462moTJy80cfo+1++ubt+Ya
jLUaoD0DxD18PySe0QeBbh0yh87viGcoD0N6JxujayrHthOc9rWr49QY+zEn964SI/mnJowVQ1sE
Q6LIKBrq3U5Fc0LwsUSmuAQsTZdazxWY0sZbc/7KpHt05QQ21hwPqTgyPDxnMVXKfSWlBX16mcAh
qr52Ugzs4gXkVCo60v+0mhNLLLqdbBzUvu3FLmEp6jpH0nJHAXXE8H7dFdbC/+lyOP9O6kGXywJG
iI7BW+2xrWNHIYGiPOdzjdfMXV371y2ubqANyTxAdhXglLl4iMsmwsMYBK8TvdXLTSXv4uxZFYFF
RVY4r5shANZPNaxUBXSAlEj6WLJlHyvqXUZDwRV6ydzAUPLgacEr1GJ5C3ehUQ2Yk8QC5Srqu35T
gF8UaE6jzpxe/2Vm0k7XUhXXD9lH/bALVcUlViP4DStHGj8BXTeZ0e8o/JGeKug6VOwnmPov1fSH
xqvIbigbRza/BqEgy0qwZ4zVeJCijC2jgHTummo7le3CXgQ5Gdw5lja2ZT3rxrSFdN0hjwxFsDod
f4+7Q9nGQtmRkXQDZ3pub1Gaqdc0fE3owPijYfkgG73ulSuhg6myMMotDRx7vFZ20bbZ3GigVKbS
RxXd5jNq2pmgviiywfmknsWymdewsYwNZow/UlM6Kta0ub6SFc8/Wwn3bcY4JYB5wBOapATVhpvV
u1h7UjoRpuO6HcKDYpdoAIPggtVA6c8p5TvoHvSowwgFvcjatqEmwGbu0G8Aqdf5x8fMNoiAGjyr
lwYjKk7fzFXqUF2xvVCZYgo5oJKWft7Xth+CRnVHx2ncTa2CLC/Wiq0OuT2U9AHgBDkjTb0FkOhg
oTTZwFr/E9KRcuw0tC7urc4GSjltEtArxtMSmQ5w7NCK6nDqzG0Pcl/ZtcpW89OsUh0iLdNbOC7y
exK10dGOq/ljQqEtfEh7VXvX+9n0SiqBQnSUzSiwMsX4Ecbpcg8kaa56kjUUQVVVxegYUzQm7jI1
fRg0YWcOR7tJpXqjtalCAyWKMMdBhvFNampNc8HZQt+r2QLiSwKqunCtTh224JIuNmPSJLbgvlsL
LFBAQVkcL3OUiLn7bqlwDeYKCCHDovMwgdggfa307VQfK93Prcfrzrv2rU+tqeffOkr6eE5UWDPr
ETTmkFXtqGOhuHHdzJrvnprhXKpNF7jPDDOK9kPJH9Lwcei/aiEn9ErqbxlAxIOtE38P+db5apqQ
UFujYIRs669K89Q80PS7lCauVh2kJIBeiF3fG8bD9cWtvSnPzLLVnyQOY0ejDO8BEFFqP4aBOGX+
mLXomA4+IQNwiHet5ENKWhKJgV3COpkUM8D/CJ/oooHt59ywVS+dBP2V3EW75ksvP5YBBGbkIRpe
+rTdG9HsW3gQRCnZTRCHTMkDrtLdQsv9rJnB9U1YuaHOfgq3B10Ddr5OwU/RR8DBtZJ4Eqmgd9VF
GLlJd2qZC87JSiKFheOGwjgCSsT8yEhohAVQImPuZqXxVGalb1lV6pI8vO2l8hfYU7ft3D5VuvXj
+kJ/z3Vxd+OpYYvrwJFcSUdJGaAIXS67EN0+JbJy0+0kvbuRjWEakQKlyQHoDrPcp1QKD7KJwjVE
a1r6K5w1WXK71FDAw5IP97I6J9skt5TS0aU0U525D7t3CoqD1yECxbiT6LTe03Eg+1mWs3s5wYVc
RKXggbLmwshKQWeLxgnBwBfnSUm0tB0dJohiSMPghhBCk62WICromAW0U79p0mdUZO5JFix1qjnK
1P+6vq/KZeBDuV8DSBnNZ2CVeQIkMyJmO9l9js7KC6nkDVXyV3ssILqWPdktlMAs2c2kwVXaBl3w
6T5mZEEkfurUJ71PbkLleTIxVqsJRVYvowoT/cNQF84Z6CD4vQFftKY3cp27UWFHyNk71Y3N5Q61
JScsqV8tspPMn9OQb7IWNP/k6frGrIRo6DJgoIPpeEAvgYudOjUXCbw9mBqQ8jdNo4Hdmq+GIsKI
r4RojAazqhjKMHgr8PfOmEwGqeHW87gA7LEZIGDb0yAHuPL6elY+NKs4Qi8PTApodvIomlYZQYRs
zblbq++Y5pf1bwNQVoqXL/tBftH7Tdg7lG41NAgzKAPK2h0oRmgE3gNXFTYNL3eXVfIZnodA9AbN
0vMQKmfJIuFgMeGgHMow234GwaiIQWglZuDLIbgyTgGUdA2Wb5/cEFJmI8GlS+Z6m5u7Z/aPx8Bx
IBf/NDtb6my3gsz38mNikJco4ICBTAHA3dxx7ulgahPUD9wIugSgNp/Ih6q+TiLNafazz0PhuRku
6CN91AB3gZl8AjBdv53tvx5zg/okG48AiIcwxjfu8QoGwFjJCSyUWu/P8kuxeFByCrLFD4vddb9c
WwygCKxpzubb+G6SYSxgk5ERf0Ah0t13RQxS8S7PRd7Prgd+z06jCbdnSSSRweiaHF0QezPUAwY/
pNnRFHq7hL8azG7Nkg4RUbwnJlEN7/KORiDD0QadB8h64R7nXliWGL5eihYRFk/meLhRc48lRyHm
l1NRg2nNA09s8bIG8Qi5bBrDlrZ0GIe1QGh60GL0yQWZ5eqawJOKZgm0v9CyPV9TSg3Utg3kHRDc
dBS5hOjXpp9vs+6jkILrDrJySWL/Tmxxp3ga9LZPTdjC4xU5+U9ZQU6+NRjMwfxcUOCO9U0JpYzp
+brhlTXiKQZVFxwDtPf59glmmuPW1MsCWh+/okJywASAsoMjJ3sTbDf/YAtlBriHCd7o33twGqnG
JsegeVW4ttqiXxeoaiBXBETcvdP9fUMVpLvQHWJYDSgd8elr1c21Gs01bLWBodwsAIi0k+IsvWD/
VvpP54a4M1dpc2NkoIxy+/yQ0pulCibth2r5E4qkZu8MxQE9F1l9Lcud1fp9KnggXKaqMK+jl4db
T4boMvu+J3taEDuLkIwWLijBINoBnfjYcEfWDzWfCuD6VO1HKpKDXDl/Zza5e01DNFNzHTYXPdvY
yUbJw62p7Ukn6qiJFscFlaruSFJNkNXTAFy2DNT+zBk4ny+FhF6nD24sb2Lr/bqTrqSKp4vjQXC4
y2eQAmJxhYma275rvUX/WFodj3x3Sprd31tDWoqRZ6QHIIvlPt88yQNENBU8/MvY1yAznTZHCZW+
tJ42dT9CceOvYWKs1H1ikft4hPRxMZrgbZeUKmin7xLA6Ji73YDqypGE2claeMGb2cDQMN5SSMzO
3RP87glNG6wPOBpvLkyHGJCkm0tPjSDiKXqkX3w70HlrxNLY2Doudb7BE47qOPS9IqHdCg4cVwGH
CzVUN5FvrOQBL7br3+7iUmfWDFx1eCeidspfDzQmRZuFsCbZ39scgqj6x3UDl6TxnAXuUgip3tVl
gn6EESxf8TbbbZbtTy2Q9tVr7H4ODqSMHdnD5m6ogEro4uTBMjDowAUzECXwL+ffbShbM64zU3IK
qDShVjt0t235moBJKp0mJ2+31SgaThKZ5G5bTH/jKarCPaL5I0OXE8R4JbChGSjovw8WcW2R7PpF
es6tkdtdtV+6oUDdFvQtt5a60VQ2eRlc/4QXoZKzwSXL4RItuUlhgyIkh9HGHhmKz6t1QRxZ80U8
rlCpQaET3sjFEYhAtVSNYaepnjMN82qVwBfXN+uPAS5sGGk3LxgagIHpCRUJRXmgkyA9EK2BOcjJ
VdaRWQNqHyYsGm0IBuEWXeRjAhM2V18plQRVHbZNLTXAZ/Eq24LvsL5NYGgBfw+I3nQuGwgn1RhA
QY81JC1TF2mgXCAiDLxUNWNOZaFhCQE1SCPzuc1oUEMyBqzCeFGDb4OXvma7EQOtQborgnYrQjNf
Dk1x9rhF1QXYuNUK9oaN8qR8G8DH/Zi6Yeup98fxqB5NTw5M7/rBuezDcUY5j9a7JaUAmGEngTmN
auI2jbfYh6F3E910DPOOSo1T97GTtp5cC47tqp+AAxxgPII6ID8/r0SpkZoNVmyGN3V+Z7V/+4b+
vbg/f587TdEwDEmf4+9LM8SztcGfLUdebjLRmI9oHdyRqg0tIjMLcWWTgeAQ08AiRMD/xzn+W4rJ
HalG76VkxFCCgzqHGXkf8cNyHLZfEMekv4pD5hibfFO91IINFJrlEos4tONlGmHWVt358SH/hcFy
J0dGeBjf32ZIFLzYXk5ED2y2X2cPbPbd8C8IpECTAT2x8xDVy70ko5ckYUbKqffkSw3mwLqpf3Xe
8z2YsuY7irMQeY2TvMgHQxAfL2e2OOvcpVzbLTARIY7ETJyF+uVr53SNM4W+FKhvVHAEfjMWXa4V
Y0Eo9QDBwmOOyjxWyoWlAMmx/lW/qi7K4QdjpwTTY/lt2kOrxK0PqeyIfHZ1mUzWzmRK7GAlYzH2
5B6A0vy0jBOWOaWlYxAoCztRcttorjbvKkjOhLe1qP+5uliwRSOoQj8E9VjOZpuGQ19JWGye+70v
Qx7FqYPiQB4zZzzOG2tjP4zbKUj8v8Y24JueGuZiq9HWXT3IMJxCpxkqR8qzDtxiTbbXw+laIDg1
w0VTfEv0CVSYkdV3c2T9o5/XDazmqqcWuJAmmWGohsB7OqhE1o66rzb6fec40bGNPMOxnJd2WwQP
2o7ci87FSo4F8jp0jnV0aoBB4damThUlSwPx0rp9UdCrqb1Z302iqRfmAdxxgBVcBgwqAf0m7uhr
CZO2axbEOd0v0DyhTYr2NRWUnFa+E4oWILhk2hpAoXABWw4bU+uLCYfOfrHNB5kKprp/s5+fLQMV
SIL3mIGODEaj+MmHQalBxlHm1D1MkCCKtvad5lhB4oWb2uk28SH1u0P+wBg6Jhf6vq/3Y0BuDbw0
Cie/b+8Qaw6hr9/eLgHUmXYQoPJeMsEeXOw09xPZHp2cf2rFHfQcMDT1P5x92ZKkuLLtF2HGIKZX
hhgzcs6synyRVdYAAsQMEnz9XfQ9++wIghNYtVk/tPW2nR4SLpfLfflaRLlPxTG1QoP+7XGACXxD
PLhdjNu4c9LXPsIkVS3y2IfYqZo9E2Pl708uN99lEKWDwBxlfxswlMslKL0aMS6K2G+NP1r9ItqD
iDe5CGK2YujK96eFnBma7VXkUpyLqIwhljdCaP7A7E+SheranIc+nd75gv7JhTB+CJaa+RnLRpQl
jaLDggLrXXp2WN6loXH/WUKvAM0r0N6zQ+/zfewl9+ZT9uzueYAMYKu8FuFa0+zqjACyrqIDhqo9
mXR8Zufd4LnK61zEvqb/AaVo168hlBY29cLAtBlnDsjbBFJ9EHvEhM7DSDcQAS6BSF3DLSz4CLpu
8D0TFRlMEc+Oekq5Rs12slKdMtp4ub5roZ3iZOioBLeD88KJOjdlzXI0TbqFoUmYkuMjKbZdc+id
lYRsaTWohoD6EGNyGKqafsLZnmVFTETXGvgo5CcpPSc/YvzWm1qq6YrLL33+c0uzGzPXrRH4Ilgq
TPRvc3Sx1zi6rt8e8LBzEzMPc3MH4golwX5tbN1jjaeHFPotDdQjMCWPuLmmYHP9pJtZnLlc5ALj
lElYrJUNe1dcj/iVnx+juwqpFvlpOv4aGPq6cD0zOfO/VhlxRRCY7A5gpS7RMvV/u7701e+M++bg
aRzSz2sidAueOKk5ErTeEBav5glbIfqUNGbsg3hYSd+IFSb1421n/6eZNotVsDHR88IVMdI+c0VD
scY+l1bs90F1H3m25xzsB/4sPeaLTfLHCiZZotZL7/L7P0YovHvA3jznnns/hBd93f4x12PIGJM9
/zEzb3Vq3pgtdCz9wU9803PjgAxeG4x3xI+/2pBuck9WfhFQX/eswqMr9/1CKLswP/NkzGdh2pBi
LzLjt0O8qASTP/ilmzXI5XUXerbOmQMnaaFXzQhDQ2h43Gvu640eZq+Fz5/bnbYbt2+9TzaZZ4Qk
aO/drXvodmjOrDA7Li4XVL8TdAmZvD27dx1HuIVdurGvKEECmkqkns7DuKa8vRCB0C0G3hmSR+Ce
m8/5dMzQmTV2zDdbYFpeGX9bcZqFYHphYPoBZ8G0jlDPYy0MtD8hvdC7EEFjxyh09vHXeK8+mNvI
53EYuvtVUrGl83m+tKuzwyq96mG5CQvQxn8nf7rt+NB4MXDOJ+WzumsY7vW1DH5tQ2eHpNfBKsk1
WC3TTcMf2/LP7Q29dgtgj9DzmEbWMV89T/dYLFyjqSOgThO93bm0vXfI2OzbAkDaSsZr8LHrtxAa
AlNPAD3jSd9Fna0ny8Yy7XoURGLDFyHQ/piCawPxY4S0UstDCNFvEu89fUXJIPJ/qejyrBQqruoU
0w/ACAriN2ZYwUl96UDEkcpEUY66PYiigynakYfoUXirRYLrL3dpaLbSiiQZ5DJgyHzJ7oDKHT0g
5csj23P/m/5T3zhQUF95HlwjE2eLm8W0lOfToDxsArz6qh5Un3x02M/fzgPzAdD1+Ncam8jSdiLT
BLkzEC9oicy2s7d1nvwze2ZWpkeSMI8D6T4CAqkmQdEKj64BdRc9aCJxAL0MEGvQWb78gOrQW4ky
Qnc3uTMCcHCHInRBteChO+IZ2+RP9GqfescfPBu8Fp3fransLFyiE1zvvz9g9mGZa2G+2sYP4J6x
UXYjJknunD/t3fdfzmY4yCA6yiOmE0JguAsvP6avBHhCXz3ct6NfUQ+4jBWXXjzDZz9o9tXxBpKj
m0D7FGSmk0ijXW8YUuVIWXGv69g7MQOALxz3tmPq805Kk40d7TqaQun4QYsbwH03onzs9GZTih+3
w9KSW0HmEpIVeIqCpXV2W6WVCQQmgSmn6NynNFflk8ia4zik9a7oG+brg/gymkEeUyZ/3ra9eHBV
qKCrpg0RvfmYi4gMqdQOttNEbKJ2HjZrU9PTjX+Zhk1BEDEXi8Nc2pxDMUoqK8utBPAqsITYCnIf
uz2mJfvW2oPfA7lj52zFRxYXdRZ3Z6cmMToWly0iA6seE6f02r9GIoMMDNc+FoR2L/qjsyJQzeyi
hPgKoKwZUkaB4fnWj8xnhRj+aPxt6gZbECBEldlEEAeP0WUIYBRjT0NGOLrzLxb9o0wgxsdOvt/2
g6tjNdGboaANmV9gnK4CzWAKcHoXwCeqkXxKjC9SyFOZY1zaWkNtXb9xJlNgUnAQQ3EzzR2iIlA6
zG2YqpsqkN2hN3Y03bnFTiFHzcTbNLQsqJOJj8Q+8rWAtrRO3MdQXcKgKWgWZmfN7dDEL3tMWIBB
zo/tre3sgSL1GFibbm/olQ9ilSD6sya6JmB65/SojgHifHeAoWHsfOjG3MuIPP0bE1BAcyepeuga
XHqGXqh1TMw8RyiM9mUjJsBduRIflvZrYnu3McIKQ/OCTxSDswu078D4mF+OfCrtjxryCepfE61i
t/BJ1In54p8B4MulRF2SCtcCwmcgx6JyT5zYgfb3vKczK7PHiSt6YWgMVuoy346sBisR+cVzvvLy
XNwz3BjTWBsO1ZxMrWVm4hY9zETWdwbG6IyiJB00a+Q1/0SZi8g6Led/7SAhudw0QBILMxGwk+VN
oFTbUX5CL3sEg19sgZzdvQeAKK/8rN/f9ruriD6zO4t+egWsWU8nu6QNHaXFFLCLyTon7CXxiPGs
5muX8cKO/tN8mhgkdMhpzzw9l5RB5g/scIhdfiQLj03ZlvFO5d8+HDH5OHW5/mNoOtVnLy6LKbFm
DDDUGBl/sfHC20MfvTgOAFKkUDX2/3onwfICpi4XrwPUKGbr6gC66jQUMv2mTN/VaghaDJV4kM7y
EjU/Gdz2KFnTRV3aS6DXTLQuIA4M9pTLJaa2pjgs6QCmk0AI9r3XY9wuB49TtUJWMN2yM/ecsmS8
jEFEhptrtjjWi7pybIQOU3EPDs9jyHZLrzDsNbT/0oqgmgisBRomU0npckXuoJa9SLGiARpMDKoA
7pMB7jN0Cm9/raWbC7Wq/xqa5RWSxij0cxiiYx5gMh0z6ZvGDqFLV1oHyK+gAwW9kqBBv7Ibj8xY
cc7FDUU2jk8HLhVQQFyuM3eLajS0HuWSRA81BTK2Awk1vXi+vcyrzBdnAFX1/5iZDx9R0mmZksFM
FKP3Qj+FUb1goDxodW1XlGtesmhtuiGhRwbRlzmNG5OVVIQDtXMX30sti6NKvhj7HfVNEGdNeHtp
C5cy5qocYJzxFgZaduYpmtKoVdNjaQbLHxVu3NnVj9sWFr/RmYVZAKnUoY64Cwt20kOtsPdGrX0m
aba5bWZxIQCk43GCORc8hy5doWU5puFBgOc3TvSk2vIFuPfbFpadHcM6EGkGchpF1EsTBcN/5oUJ
Z5f0maKtlBevNh+Dqar/kueh3j/Z5GT/VqGqlfN2e9v80pnGpASAN1PugYmoS+s5aSpqDhiUSZyH
xKr9XPxkHWaBx5UzvXCXQT4cE+9YJsbR5/0KEJkITWcApiaGfRqdMpCF5VFIXblutu0dzWN87Y65
xqzggKGHDJ5VbKyNQtTl2jIQJeeCkNwHz+c3qCntLZDIftqZcSxb85R3jQVEdfxq1fYzw9yzZ6ax
tq+JUA+UV3uT1MambCvuRZrxdnvXJ8vzkI1OJXI9jAUDqzv75nVpQsVjoEjNheZhztwC5KLagAKY
mpMa5msXr/jx0mfGgxeTq4hoYOKcPW6irDOZVUdAWeuRR7svSLPl5eizdOUzLy7szM4s83MqO1ac
QuE+7d9a+djne9WUAAbtSveklXjS/4u7Dzp64HCbTg/AM5efmMF5FSpipOZQsQI7EArRwmvqtcmU
pWhzbmba3rN0hbRt0mjgavYt91HYhdeOoLFxX287xdIRQSkdn2ny16vRAgyGcO4CLe5r8p7GJ14T
z7F34PJr8zBe4/VfXNGZsdmHitW6aHiWIOoA9FlVR51tGyiQ3V7RNcxnOoEg5ploeTAjOIejp1nh
iMpAbKuqSQTO8IRFgIWpUTaUCQaJ6cYUpPaUqvPMJPW1/Cc381MqMU01gAMTc+yV+ces1uCGS16K
dNLWgTYEzeh8thxhHjRaMR50eWsHLRRgIu1PWjbbQsNQmq8U6M4Ft3diabuBY8GkAxpkE03RpQMB
zNliwDvDt614sqvUjPipEctTYWRrnN+LprDvyN5dFQXpWdQj8COau1hcUY8nd6DYavXVssXL7RVd
9zNhA2NFOqAzGDVAonu5JLBOWFydXkUjxEyhyvnWt+zU9L8H+ssQYu/EYB8AkBXkOOJFYzI09boM
FF31erNbQxAsJTfnR2e25rSJmkbBZe2DdE6xOz/XMIlQ3LXsTe//TST978GZz6tAd0sVWQRTkfZR
OjuZPtX6a7VGRb4Yr8+szK5lyxUpZHxgxXX2bvltKB96wIHFyuW/dA4wA2Mj4OBxBEq/y09IoqxP
GMcrLDKgjtX9VqHEDWt2U3ilwjYY5/SdYS0RXfJPsN7gc7no59nzo8CSQue1jciDLD50s8pLarTa
VqVepkf5/Io9NzNLENtJ5R3yOJi7MXUbHApmX+5ow9ok7E17eCFUanQDuuPc9DBS3PGg1Nz+B2KV
CAZXi0Ce7vSZ4iMl0IpnB9Ix77LTWOIptHHtoFJquNoQi+Lo1oX9xYfRfe6tOitRCdCcl4Qm7pPE
/Jjfc9p8VPgriQf6Lu17VoGIv42LKN1ECulbTy9VjiHpNi37p1qg0hXg0DbST5KqcDBPpqYbEUsj
D4UQpNnYTWZ5YhyNoKnt8rGk1Qh+8iQD4LgrW9u3pVluqmmIMmohudFg1jDzZNyVrjdUorp361bD
ULgl818KqCa+D2raMo/ZFZhcyojgVSXJiJS6qaLOJ0mpW4cUE8iBbkfqi6h6mZw6MliPWsxdGbZ9
KSAuJfXsIdUhbKWXRmSBYMbKtgSkLY5XKSp9h7S4tE8x16Hsk2Ca9EGreY0x8NreyKRHdjCQMlG3
JHdby3eHxH4TSRW1Xoem3lar22LDiVPmm8Rt0YnQGRHHPsIsFVVj6McLqZRhbOplthK0lw7huQvN
Ilw9ihHDYjgeHKMqDcgoKMhBdc9JVy7+awQuQilGCzDZhComRnpnhppEJbE2FRgH+ZAXu9gOE3Uz
VG+Ok3plcqT23lB2t8P34ik8MznLaKTTN3auoCJSx9wv9SpGeaJ8isrx47adxT0ER7pq2eAtw5m/
DDFuUwEcksFOK+udiMm2qJK3xLCey06sfK7lbfyvrX/+97MsTQ45ePunUvBo7TTnSx2eWsL8wflB
ynAcwyaFUspam2zhkYHCEt66gDdOmYQzi9Sp2kU1azCPmrmnqHosxKmWP6P4BwhIE3Mz4MCyV5xz
T0MZoWy9Qg9Y+r3Nvm5v83Ukv/wV+uU2C612aAseJr+Hto1KX+oBhKSq9GkciPJbzHy2NlJx7UCw
aGCyeHrho/w+W3dupgkIpNrcT03TLytlQyBzLuiamYXiK+wgUwOgDo07/MvlyqjorTIbMTDtCuuF
uGDZh8rAro3dg2UwSJHpqUDbH4+8ltV7VoByDx1eZ8W1rvMLDfNFwAhPMuQmSlOXP2J0UpDITpVY
1jQn5LLxlnKnC9pBaUFOP6Aaa8b630eFaeWQ+gFEfqILmd3OIOjKwE8Do7x6Z+7vNAa1QI0vqXwo
/Ec/3A/63TCu9W0WP+uZUXK5UpXTLKoJHEma4w64zO9t3G2KelV/8fp6xuKmFgRq3OCFn1c9VKPS
aTHNNCcuJmX4fe2+cmQb0+yPT+qQNycOIc3bh+Q6Fk020UacthR378xleZV2blfDZRv+u25SSKfe
Uzp4ufL7tp3FPTyzMzuM1HWLIbOxtro5FNkXECiaeLptYvoMl9nN5VJmvgGqss7UOJbS1k8jmBLk
sAZpWdusmSNgJNuGSjQWkUIgEjfFPmXOk50dHb1ba+EtBq+z/Zr28yxu89JJ0GLBYnLnQbF/KY3l
jXJv4OlCtTuhUa9p9X/hCjhR0Kl3QUWCvvylSdeoOikcVJj1lgQxfxjYfd6zjbEmGrzkCmd25tNa
Im6MQY1hJ9byIzQCwtbKghFyebfdYc3M3LNl1hMMS4EUAQhgVzhhzEFiyZuVass1FAhjH4hEYL9B
xw2jGTM7AurdTAX5nl8yMQaJ7KvXssckSN4oqgiqHtxpe7NzNInkNGFhCp7aTelUyj1TWR+CiDD/
dATvj5j3NxjkEcAU+fcbAYiFhg+LMH0FxCp7t3SZmhVoCcrMq3nW+FElaNiV2u+/t3S+FbNDbhs1
mVi/wCRA+xewsfwCrUdgFyuv7KWjcW5lds61vBnLgeLD2uKb25aeVmg+rZ4AfohVoNvS7+ji/4t1
AcyL9g60BK4qFVEJzuFYR8WbMYdukko1D4UBvRNQ8a2N9y0FMW0qd6E2C0WveVGybbI2KiZTXWfc
1bR4ZLnl317NQk4IxWJQJ8FtJ9KVeaU1pmnSjiraHhVojaIaM207XQXwf2O0oeY+6lbstd3DbaNL
oRPbB6ETVL+QEc4+mqK46lBK1LpNCTi01vrZOOw5IaGVtytf67pmiOVNPGaGiq7+lR6gnbpVPTId
dDI990YlGEGkplkftX7KxSGv3/7Fws6szYqGNhftyDmsxagiO/nWUFuUWRqvYCs7eD0RgECDCxqJ
tYukDyz+l/FZGeusyad1DaYaOGa7MVweMBAgto3iAxsYiOGbC16loZInmtkbmgwrnrP0ESeOF5AR
TTwac4IlzosykgL3X4xHN+U/OycOuFrtVXdNImTpjNsaymVQf0Mhez74qeTgcXMVXqDdaPTf1WFi
uKVCsxtPbYjzo7CG5sFkkWh9Bd1KvA6RMq640dJPgH4fEiM0q9GXn3ksGy0n50yZEC4PvSM2YEJ0
20fTuTOSvQD9v23/NecyPvAk44cJP9yPaNJcfmDHiqTWZKzwpfNj1JDUPvKGeI0WezbAjs3anN9C
Ao9viWfK5FPo5s38SYceNR9A7uHrnVMdq4E4h0SpYxC+ENxTBooi27Z1mlV26+lCnOdpIMAHCRkU
pq5V0UzWY6GpjWJsTj3DEFumvVSuJ/NPc3hg6UNJHiyQjVTt5vZJnbbv2i6Ka5jnRZluDjeEWExH
ImEhP1R+KEQ/5iiW5NFa63IpgCN/R8kCU3fG1XCjVVOumxwf0dZjrx62RfEokyeLo8S2ja2d2tzp
+mZkBARJG0P74Orfpj2o3psTaSomD1zQcczSkZ4ntetUIGCn+eMINrnqqVtjsFgYKIEN7CBGOI3p
aMwc1W4rpexVjNdbn/IBrNDVtt9gdrPfRVvb9cFWFIaoGAKLy4PV2sLVsZzWhyFYC8hO4HHmWapj
1VJjDuhg0l3SefIl37h+DIR7A6kfX/GrwP09ood5ijZy9JpjtxICr9O9S/vz7HUSXzaIhP3Op0/2
3qoxJuUEUFLZinA/+iIONP/ltuNet4xmNmfflEkwNSDkAstfeMkedBMH+7tSeF+pX/2UWHwQhzKk
38rT2mT49Z0zUc6hb4J2Ipn6pLNHfqkXXekMUQrRmG829VW2r/qdjLamgwEm5bHv0qBqvdxSQYGx
vb3qq8tmZnp2sZat1FpmwLRuy73UQvDuhrJ/HtdkEa7BBjNDszjYMl2j+QhD5Z3xq96M3/mB7I1T
jVmpkGzAmdOt1BkXkPUXuzr3oaRtMLOgwqI6+OSz2MkgeRhO0XO/w7v/JH0Muvj5E4jF3jSg6w/l
ys4u+NOl/Zk/5YlGVWbBfrxXHtyXCNwt1XsSpHfO6xCF485OPVx7r/o9Rs1vf9SrGHy51/bshaBl
rZCtFqf+6ICWI/0W5+WmXSMyvA4Rl8ub3dw1ZSJpBJY3Al0LSIPX6OVzA9HLolXfI631eI2GuFiT
Drwue84WN10NZ292iXWldPJYddvfqckO/Bw++z1AFlJ4+oMI5EE/gsUhMF7/xaZOU7x4OKA/Nkco
lqJJVYA2QIeTRZ6ebOvinf413960NlQcXfwztcVmh0Svol7pJxuVa/U7YaL2NmoPrTKUOwCt//am
vjQ2Px+9a6QYr4Wx2PhtquEIkH7099W2mZHZIbBjwBQxwptixP+OkqCHTqjdhzk3NrV+aLRwLH/q
yvfbX2oxpv13F+fuHyejO2gUNl3k8UGdJSezR6U0dSHaCx3DNQ2lxdN2Zm52ELhKc2kXABGoxlNM
H6seXOUr5Y81EzOfj90kHu0ImJnY+XKIB/5Vz45W4uXywUK9F7zZIKQAWPXyYEHDDQ3zCQxhuidF
88fqVBA8UT0J9H62N9mrrUR+pHpGtKnMB5JBkMrT25VZiOuq++QwZ79i+rhnx9vNjXKwBX6FrPeq
4emx9PQ6tNMfsXzgnQnqg8BC97ZfS7cWnebM7uwOjmvgvMsGdofkRbd8Pd2NJQssthJFrssCWB/M
TMiwiShxDl5oxi4xcwo7CgGlFcE6NKveUQqiRIqiVDwxWqtaoDTGIa5XYOuTm1zk5pNt0DrgvQ4y
ZPQ1Lve2MhJmGWoBN4qGe0OpIImxNrM3bdOVCcxFgAsbTyzAo2YmGDB9mo7lpZVzAElMkIGISkjj
0yrsfbR2xy96C2Y9/8ccmQPkpe1UxaCnk7Jr49u/UfsIIuqR5hmVXa/O6yBGBzcXeySMfx9jzg3P
ttJiajPoEQznSRNUhrWPWA0KAUhSRGvg58X0kADuAs4FDJBdpYdZ18guZ7DlgHzS6w2U3zqANc0s
GKzeM0sZTv+9boz7VMt2cD6opaywRC5v9NlvmOWJYCht80zgNyh2Ql9BmCaO3Moxez0WaNmrJeoi
SjRuI+kMh5Lp9QOX9bbFmPYKQvr/2AwI/vx/Ss45KbkWozVlGvghqgXS6Tbou11i/1TaTWpuIuIV
0IcV2CRw9si1CLkUIlBZU00UDAkmf2YBUh9clwurwh6wTyfdpsYvVwkzc+XtsxTroQY1dQfAmnCF
0EwUaShFWU95hnnoLDTlO0hTrY6WLMUCSE4hCNkA/KFOeXlQ7axkmpMgjdJ7hFhJnfd80ps321L1
oXytv1HD2CQtp9BxEF+yLL43jf0EVjLX17jxRltirESnxdBoufBPlBTRbp0zHAP0goupBktt2vCQ
GvQZAgm7dqx8RbRBStkT6XhoSh5G2UrGsJirY0QSpE/wq4ks/nI39JSL3lAymC4fa0tuWU2+MmCE
efsMeHegRfFvB5h/cDX14PXsy482wS0kan3fmCkSNVA6uB+3I8x0ouaRFN8FdSro0CAVnH2gwW6q
qh0QrJlMAIR54sawzUyoRVB5X0Dsk6bViuct+fe5xdmzAS2MbICUNJ5oyVh5BtK1Rs0+GLgPzFUC
3yUvP7c1S5o0pR2lLmArRTbtChT6yvdSrKQ0S5fRuZHpDJzlErWpxI3mwsiA+AhUE6TTt5hUoXjI
9+Htr7X0Gjo3NXOgImu7uIihHYOOod/kgJd5NvukaQT4UuoNUeeV3UpMXjZJgA6A+NlELH25ugQd
sbS3sDqVVrCU+HWq7wdX9TrLvacAdpv8IVXGlQK5cdU/RxIBomdMTmMucSJfvjQLoXpL0TPEJ7Jl
3wgG0/GMvStOBlgCj0o4+HTv3smAgAaBn8pg9Ojr98oHTduBvdLv1S+y8o2X4hgEtZFOWcDCAE9/
+XMUXptDrCEoo14E2TznnkWrOduiswIHgtEgA9jW+YhkkfMR6hHo29Mn8qxtikMU9m4gfX0Dgo5N
GpTC89e40ZZ8d/qo0KCaiAHmhfGiRO2gaFokGJY9lI986AWEFhA1zQBzp9ANj1rzuWmK1fr40mId
oIVhFRA/dAUuN7QuOe56tU9B3POQGoCAx8i5/0WkcQzcoYBmEUBbZq6rtlLkzBQp+m8/lPE+it+Y
+2Y5m9tncnElBqAeYF4EnnIeQUdbDhmuUxwQh70A0fee1JAlE2t9y8WUBEPFtjkNPOtXUjTQn6OR
Kgckoe7JjEMrPYp8M9TbuntUzbDQQgMPJetO61//xfrO7M7idSy1LhbxOMVQ1GfTZG9UzwVXVnZx
6R46X93sgCURGyMusIuxTUq/Nuzfk9Gdy4B80svc3rCy04Iqzz9vr27ZLjhJQWKIqfV5eDNFXhkN
uIH9ESxVjDvH3raCYVQeqJJ7uaZsLOvPbYtLoQQR5D8W5wBr2nLWG1AW9I0i8p3k3u3WtCoWU5xz
E7NLHS88UlkRTDgOhRYtTlYYR4+R+FZaGJDZ6XmDnHalGrh0T/yj4TNxxKCtPjts1CzNZkxMuEkP
zkzzQ2AuXqYiMED1zmp5aAm/U8Wwv72ZK1bnmwlWZ5lCxg4rlQ9j+ZB0j3r8XiuPDdnVlV+tMegv
nfWzRc4bMkDbdClUu6BwkEDH7Qhcnrc6yrTkkec2ZuetkHVhRTpskLTxFOKZJPZ0kGrUQzC04fhv
6nPn5mYHb+BOOgAEkfp2/COD1k4uw3pV/G/6I7MsE/PruMfh9iAxt2ZGjDRqqwaJhN8NWQbgvd5H
H7qqWz8ZhFQ2bqHlL7Jw0ntbtvWIIYdIeQArI9i/RBqJu7jKsmNrOmKtB77wOXGdY94XUB9TRWPk
8hJycghztnhfowq1p9GhsaXn9Ks90oVUBn1rsONZGEBEhj07GXU21kCYoFAoRGXeKU6lP0bcPGZS
4FFZu9uh10WAHO6E1tDgxUmxNpu4tEwTYETkb8CYYiThcpm1bTclz/CYpc6LQx4LZ6etkU9eC6UR
kM6c2ZiFHKMvx9xFzRww1cTHSHNI2gIwfjWwaQ1BSeVOBzdW3Fse0yBKYkB1lQPIm2seYLa7IQfz
jqF7rfppoyZ4O0QsvDcuftnsPDl2WtFmKpxiDMM13kWHM3SI1jpcC1Edzu1AKARkldrVyJXVZw0m
xPCq1Os/af0ar0FTlv4+GEoxdYwpeEjZzvbXKvCGt2z8/RH7NABThAv/9j4t3Rqo/WCiFGQ0ExfI
LCWLxoq2ZoTHRWEd3XYnm9Ap/Mz+ILEKxbmtFCi5/HWHHW5zbnMKhudvp9i0tN7NcRm+uJo3bDGs
4pGPYuvej+g5vzd3bkBWar9LpwEkezaANxByAlHqpcnMMnhLium5ptxl1lbBow3qtbf3cuFass5t
TD55vixNBTN+Oy2rCjTwsUXByE+Uvam2B7Xvbi0FXTx96OhMKrxIDFHauLSX0NjWGonnSQeSSvUN
iJbeQxvEhwrAht05Dyo6+Mqx3WRbsXLtL+6mAdQJMFrTC3HmNE0zRFZn4J3GtAOJD6X8dFbBUtOv
n98e4Hv6XxszJynylHR5hIcRZCE8totC/YPedRt3CyaI5yjQVipEy0uCiuVUt7KhMHm5mbwiLI5H
LMnRcCv8FPw0tCsmjKVSkDW9p20Mbv/DbHFppE0kRhiYkkAmlFVvgPCaX6aa9u/E4eWuK6n+CYCY
u6csUe7tPGkPCdd4mEAzb0cLNd5HSd1+EEnVH1VS0J2qReMmUcwI1QerMLZFH9GNjPTuoIK9lHij
nY8f6dASH3idDO4hiVpiLtWpAw5SoVPLMvhIY5WYAOj0UzPYykNdUdl6qjOM20qroh96omUni3fl
Ey0beQdgUfuYKXWHqhQGoIBkwMDUBhi2KIhU/csZ0w7MdqShuqfjmn3tOsZwK/Ts3rRrswmYyZLR
L8FjBnaZ2G4cbyyG5r21UrLFxolnXCnRXjMrLcQ4azxiWsohu7iURYnWVFXfMcOYfhlN9j14UQK9
6vLcG0icBGC4EJvKMuuNmguXb7uo6nZoFYi9RTmLfHWMjbcoG52DsBpZe6oEXDekJAPKnHCV3GFm
je4i4crEKxu1aUDD0ZON4JkRmOBshxSoxZVd32XM72yzdzeJ1bMtH13rO29jYA5UVXlNcMV9jtSh
D00pSKhosdFBUIIYGWhn7IEERhYRSHWoqfbNGHU89SNpHTPeaT+6rNZ/E1AnPAo7S8Ki1hjelFBJ
ywIlL7JvPLVE5Udukf3KqSkPiaHw90Tr+32RayOm7gd+wv+9O8WOA4xUZhsnqgwaGrBGvHeknpx0
ZlZBXYys9Cq0hb65lW49iTxyEw8zBEYJzUAnEwAGRlG2hdi2vi/0pn1KE6PaYAbBbUF0YAwHEKuL
T7uPVTCy1WgqOUoRbQVweIDSMDN7dKAmd5/RKim9wp3SHFdGLxEoF5+LfLSKICnjct9hquUjIlaM
JrtWix+kB3bNy7RhNA96nLXfE0iObJIxKw+0U43XvCsNuiciZbsu1ccnTRj5hqeD6StUsZ9Mu6L7
VmtMtO4Jevhh1VVU86wczRNM/KVDv82aRj5lgHb3nsxceidMhUMcUel2lJWKBoxeVXxBWzB+xRwH
ILRVXCsvkWY2eZDbPWhoEyJf9KjVPoHHTvwoc4EUTcokf82NvvphZqg8QvrQgoJdnMbVt0Jk7hN1
IyD/89Iwtp1C+NEREgCNDjrYWdGIV70a9NqLlLr4I3shQw2Ih1cdlA6NnzloKmMUqJBlyJkbvxgp
Te44MwHwi/B+fdUHXdkUtDNiTy3UDMPBVIp3o47Enma8dr1cWNZRlDq9j4wWB7gAbQFOEYQNYl72
RyFS9WMAqbenpxXBTzcdyoOhL+x7XqPw5YFaXO4ryhSEDqtOhy0rx/pAaiV9HJIRlI0utJ/3lWOl
m9zEQAg1R5AcNa0pIT+XpL9AWS7eStvt9tzJXADa0Cx4yFHGyCGqGAdlXdQ/IofG94iGXaDUfPiy
uV5tRmIoeELmEpOedgl42jgM0ZH1DK87d7DoFoyh/AVytTjqSaP3HgxF+8Itqw3oGNMTKYvkWaFD
vLNiw8RxAPgbyn9xG0ZGLo/ZMPabYrTSD+42ikeGuAs5BG52QrV76VmR2Qd1PdhoDmg6mBvtDm1p
Mtj/j7Qr25FbV5JfJEC7xFdttfa++0Vwt90StW/U9vUT6pk5rmLrFnF8XwwDBpxFKplMZkZG2De9
Xg8+TQrdL/vUGDaVaTYE8z26MTtgWmmJM5S07jw1brMYdYsG8BWjAiWQ02Mm18dkaqdB38ZKfVNJ
s0cbI4OgbG9HaUYIM5rJnVt9rlwit+lnbC5izmNZd891SUJ/0prqzdLDbtvHWRpAq7590yKp29Yg
dwPjN+v8xsIwurZselxI84uuMPlz0FMbSNe0vANMzDpGHWkPlm3POwWO+MRyCYi0y2nQauq9FMag
kL0g/PjkwJDbcGpxk+bEr6EHgRneqfZsIa3X2o1taFCehl+Cb4ifJBvUBG/LFJmrFu5V6Xfdb+xM
UAYXmVjy85OMTjamOhlGmGD2AwELLms8eRJ0HUU2ln8/sVGmTY+hFGSmdvlZp35a3ozV/d98kT87
9S0xtRkuIyyjQqiojRe7/AGWlqERwZ/XniunX4T78lRR48g0YKdge0N7SnpB2U60VVxKKNW4nEMd
W1Xnfg1W2dZ4Vuzny3slssHlgUmqan1WYQ1du0/YS0Me0vDusgnBNn09yU6+OAkLsI43MKHqrzGo
Aljz7yE9SGQXVjhge0H3xX2HSWbpJGMw0M2VPTgqpJxielb0iFvLz0+NcB+j1zIIgHYwYt7lP0GR
fz1vJdf0WDD0DnOrn/L28q59p+ZYig0nq+K+TJoBsqouqxpcBXfb7by97Q+AXt1qG8h0yUfRI2fZ
Jf4BAkZd4Ouh5wTFee55JdsSuAo7xLEpB95juLWlO2ZcRaCCF83zqGsh8/RdwFUrND0bmyHFu8Bw
AGENmtdudzP4ke2am+TW9Cw3hoLUa7c3HbKpPjGo5pInXXG2AworvmCbl5oCv+zT38ItO6bSlGp2
mLi9dj/TQAYcRLHeVPIiAzWIpUuVk06BLmIgWTsUgCiDPQNUAYAMcGYbkLeXyoIYlNpNPeZO1ojo
Elef5ycWuGAesUqNyAIXJGz6USm/MiDdiBw6poaOF/0gWXard6LRvdX6CgZQwIsLRMRCDXIe3tuk
1Vol+fq0Ksg0HQOFh60NrWo3uqHvgm+3VnQ8Ncadybq1EjZKMJYuAjB0Z/QBw+G3DQjzbkf6Euq/
kvpTYHRxTt5hTo1y57JsEhT/cxiNqaNtm1/5HmVlV/+QvcQfN8WTwNyyhu/m8NgwoCaHPh+3obpc
11EoLeCSuwa05tnunbrRVedYIAxx1dswaHdoQtjX0Y2oW7XmQMBl/WOZ213SzHEEFQzUFCEnu8s+
o6P80TwnG0uQEahrR/DUELejBUkxlh/DkA6+64fyOZg3kCUEaTtopn7lV8Y9FBzc5joqHPO6ebJd
wQ6vBT404qGwrmPWFCUYzmXxqFP1Ch/0qrzvbuxbHZx9mxpplkvcyE1+lLfTAY9qSCO+CCyvftsT
y1wcNEhcknhxpe7VNpwbpMXKxvQ0yyk/7Bh6B41DvfZA35MNRlSFshWrjnxinQtBVNKkAolz4tbP
A95k2xvFcrLnwav20oYGojmU1V0GVQB0jtDZRRXtfJdpG2equSCJy/CaYmzYDLpqM7RXoYglby2j
AZLjH0Nc3OunZiL9AvCVmkfWvGrRDvxVlz/cWvA+NbH8hJOMJqnhrnQJrbO1G3MAFxTtL1IatNnR
T4J2GMa0uSNRgrJLVxecIhkOw4QhJZ8YghLx2iV80szgAfJKm7eyAmYcV5rt42Bn+46mnlJSV0tU
7/J+rX3709SC+yQ1nqFxAe0/dwI/ULyNGtvRzbs53ZQiDYjV+wdYGn0haZPBicltXJLlhtnnMBXe
JTeW4uP+6fedS1Vf+xXeX17Wmqed2OITW1UBb1ORwFaveLZ+PetBP/xN7gxtQ6Bl0Fr8Rl3agH0q
U0KA6brqyiDgLMwFa1j1gj8GDK5tlhVdadrx0tLpn4ohMONDGW5MkbTf6k4t7KuYBV7mgbkDY8m0
qFu2tAqszRAFUp2Csl5wKNdWYoKSDHyAuLO+oZfKaoYE9gDoSAwF+xxYInNystJXEv/yV1/DqJin
hjhvlqWk0fNuMdR2UPTLSbovUJD0ra5tbyGAHLpNzzBcaGLYUFZaz5yNIDOp5jKdivKttZOFZtyi
hWECkfV1tZ5EoqzT5nJW8Uiw0kBWMYgV30fyAUP57qgI0GprQe/UFHdZFZVaI1mAqWVoh2p3QyyC
Mq1bMAGmR6IDcuhlsSeL0bIst5KlzdK1m6q81nrBYVr1EDSo////5xOaAvS5zYj/vy5+JSzxogKV
TmL5GhXpxK0NzKFPhbQeKBGAVHi1ATgiIBsNTNm96WFwB9moFBgRxHdQb+5mC1hry1Ej6kcpGA4l
8AChbj+3DFXt3kkgfqTNskMHsmUKGMugo1sI9mItuTv9gZwTQzSRzWzZCya92OZtbO4hjhWXbt3t
62qriQCWq1t/sh9cAEC/AMkORXcrBd4DBH6OWU2Q39xGKO5ePp5roeZ0YcsvOXGigiQQZ5mwsAQT
C9pTJ13LokH7VT+1F8YLHbhyXM/nJgapMNCfBJ4wUY9xqqDnLgQ3re/XHxOcq05mqaOBgf1imP5w
we7GrosAHH1+7Zk3bCd5xSd9ZA+2ICdYLTpgvv6fpXHXZz+D+rdavhMm2Oh1d6tCUHqfOL/kowph
QwUvcRFv0GoE+2ORcBcQLTJSAp0JxB+V3ax9bEFqnL1m7VHKRdNlKx1kCFKhpqIZKNZaqKGefzgF
5I/4JdBapiPZLpSKYDT0IvqsTepWksx9Wz02UXzo49YjOtD6ILZwp1Z3EjydO+tJT+KtznRXVz4u
+6z2/SGw/DAAgTHpIxugbzj/YU2UoAtRyBmKohLUKViU7mOjlPGCJjR5VsHk/WaTjOyoxoZtooMX
rmHdMDiVCi+MuhmaGXMavxRNJd8WoZqEnjx0RgauzJRhkAMjrPti1NAxLydT8zDoX/1iSR8Nnirl
4y8govTfcdjQoNVHDE4N1FTfrb4xdgXu08MU2QwkdFEz3zPSKI9VJ6dvECqlu6iJ26DOwXl8lApG
rlK5L28vb83azkDLB/z9ig6han5nIibrfQ7hMteaJLqBSqXqmzWBtmzT7DStRP8G8D9nKvVekIF/
P+SAh2iAQ6Okj4/CE/uPdmwlM+CayLwew0LCjSfy/O+R6twC9+4cUIWbkhxnW6orFLaOJtuHoiv1
++mCDR1vFQgemwsA7Nyx8mnRsRoSrEI5yqPH+rfeCrR0Nw3Pl7/T14c4r1MsliwwkwOIBP0lLigy
LbGiKQwXmoHxo/MqL3esIK0dR32goBmo7kZXSCu4+o1ObHJR0i7UDtQcgA2Ogf4JqLAPXoNNecyu
6x3qTYGxE32y77fm+SK58JgZXWNaPQzKm+g+f6LHdDf6lSsLkvIVpz/dy6/s4uQOMyoam0MDM31g
BRhZagMDy+nfLn8ykRXO/5IinhStXnbvY/aiu/AIglT0IXeXrQi2TOXSRtSwwy4bYCU5hhuoSL20
Xu/TQFREWnn4nX0afqacKXoXJSPs6HdK0G+7Q+MjLrwCDCTInFaP7R+nU7nMaQb/LdgvYMiUt3Po
Rc0uVJ8u79nKiOCiNQ9oDpD9Fip/nJ+xsuvlbgFrK9lbJe0Re70SIArzPrQCm2xS9dOSg9IStP++
Jx2LVZCVIF4oEG3kgoURs9BcknA3JD0IejuHhui2orwo6qUsnsXFChjCjA/GFcDIwg/MKRnLWsAI
c7c1GcbIaye0X0r5dSghkh4qPuCp6IRLbNNiTiOa03fB7q58QUxm20jcMK+HARzO8SsdvM56acAl
wTvsV0GxLcGR5FYHwGFUtBwM8D9vlIfo5bLdle09M8udhCzpFD2uYFZp9yBnlrRfUwkRcxHn4wrq
CnV3FSM24J3B3cVrFlno6nd1rGcugayWjOdw3F8hPRg+KZParawzUKGYaTW+24WOtHIcKs3BkErl
p2Pa7gdrbO6zdFE7htp1/tRQPb2tM4m9V0SaBbf7V5uD8wSMCAIuDIgY+uc8AS3NK8x2W8BKqHfs
mTi5D+Bn7Mm7eV8GJbCzj+328kdYuTLODHIfwSih2gBdNWxOe6dBnM0SyfKufeXTFXF1zk6POltC
suYqGgigwTlTOSEy20T3Li9kzYkhzQPWJnRPUbTmQoRU9zWjCvITvMl9xtLrQmMO65t//eo3gOtD
yqwsjGT4TucJRJH3gASk0ORg9uBB+M9rRkHdZi1FASEAKAQ1wMIwUX9uYYgB4OihA+Sqk9sovlr4
PdB2bdE7jSISpVr5OEudH6USCM0ht+M+Ti/rVdaHiN1AgfTFj2a86Uo/SUVevbqkEzPcFdEDAz8m
E3KhaQOymsxR3fLeOmQ34S3UqT+LyEmpo0J9V/JqQWj9uk65A4UVEuwk6LQMiG2f76aupV2Yplih
8mA86Hsg8vzkXb97N65BKti76c5e6IGm3HHpTnOnbYJ6nHPZM1eO2NlP4I5YaoArxJ6WTS7eTPsq
EWpirlwfZwa4r5iAhtSgBAaMDxCQdqHzv0hgqjpy7LN3U/QoXkuUTveU+5wxzeI+ieGh8Y5dQfGo
8MLjvNGZM+8LR7mTNtMLA3fYs/bYvV3eypX3ONjITz4ndzgkKdMy/Wsw5jXZFTtqe/2L7tSloyyO
5Hb3afDvA+SZxeUIneSe8dTPfUaXuDIWjiz50SgShhb5BxdSEhlEwfmypkJNd2afQCdNsIb1Y/7n
ECwf9GQNdQWYyTxhDXURBUSr3HZ8MTunE40VrdqBNBUa3dBZxPv93I7RK1Xc57CTK3czsIaR/bPT
rsEwIwiRK7EeRAl/7HAOaJK0hZwFXoqRdDv1V+3wIjGRp60eqhMbnKelZqi2Yw8bc3SfhCk6DX5h
JU40gDbgSm3uKFSgyM/pL67Ls6Vx7mainC9RewkWusuM1mW17ELXThN9KtEW8k4Xl1NHGJaH8SCj
umkiIENT7/JpFdng3G4qZ1ApAhmNguD9bG/LARX/WBBc1yMCOGJt5EuLoCn3nZit0khvsWE1ibBj
HqFb0J83UCWy5KdpAiL5uckeoB4E3m0oK2bQLRAsc/WpBXIHELoudP4YbT53+7Kt87Yv4fasDjTr
rs+DQgF7Ye2GOXFkMgBqfszK4PLmrhcYMC8HvhCAS/B8OLfaGbHZTBSJVeONXrir3iGZgvoCcTMn
uoF6wZV8P0qOqJK/lqFiIOmPWe6jJpKWYBdsPPc2Ft6VYxA5TnMYXfZaP9QH0TN2LaKcWuOyOstM
56lRLFQo822lX4UNiGq8RsSwsPxmPkk4sWJyddCG5BB2WqwYzWtRefp8ZfeAOUG3fQQY/vXyh1tN
SU6tcSmJItXjXKuwBn28DXhh8cnQmr1GCpQ4+QbvH/U1Qr0ovn/Q9o2bJd7QuH0iOjeiNXNZSTlC
WCeM4T7zzQ+McVzNWxBwPhD/N3hHgtBpNhWQiYfDKIirazEBp1XR0ZNYBDA4r50rJS1tGalg1gBk
3aCM7FrS/eUd/g8++scI56PDrNgpUA+Z2wW9Z2zZNWqKP/MjJhGcfjNsmSjDW6tP4FD8Mci5KWug
sd0qMKhulCwIN+NjdFeCxtxVTEd2REXM1T1ciMwWiM6iIXJ+8gdUd0m95Hu0QPJ87JLtIHrmrJv4
p9prcQsqhyYZ6IiQpgP8CKjtmEZO2wuu8ZXE56zswblgn6Yy1IRR9ijRBy7sa0WU/a9ED5Rfkfvj
T7xi+dd0ZvVtByQH6ioIwqn0OY73UnwViy6Alc06M8Oto4s1yLQQmNGiY5Qc+3hrhIJov7pVJyvh
rphZxQQxJmhyd1Rnb4C2eRU9Xj40okUsv+AkR5SaqEE9AotA3wVjO58xVLyMSoDgXjuZoD7HCx1v
dHsRkT63Mrd2KlUqrCSR7lSYQwoBbS00pyiuUZqBvdHw5tavyqeRPYUiIr7Fa7k4f2Z98ZeTNWKK
H0NGMhwu75NNS6wHua8Pk1U4kWb6TQvaQSBPC1s0JrzEtEtmuZhHsyTC6xuLnrX7NjxmxtWovGnN
D+3fz3yjcGDpAJToQPujbHO+vrwdarOVrcSlmBZ0UlZf56bkZHIsKIx+30d7ybUUfcGvGKBBObdj
dKzuiskEwLxoHZ1dVePDUE/uoO3kbtNbt6Dp/7fOCQjLYkvGMcbgPrewscpNgPItNEUzDOU8pfG9
1L79Vyb4vqvBMG8TljBRGWzT6K8aM7128i4bWclWl4UQjAlDzAPs15z/hwr0LuLeBlJOcfJPu3Lz
T+JUh1bDnIxj/ZCuzIfUK7eXrX4PHudGObefpMoahhFGa2vwTZAKDqJIvpLTwAToxOASCrjZ+RJy
3XVRDN1amPCLxz7I3DxINgXomrIdxt9Kt9hqxbO1qdy7wSHHZEOOxu7yIr/H+vNfwAXhXJfMQqb4
BVYPncedofq91uPOev7XZixIg6LAaKOJiFB27vo4XnkPPVsskD0Z5KCNgSU/MhF9wQpBuw1cqIZe
B3gqLOWrc38SqeRWJXWe5chInfw+fVZ6J/ITxcWAt0P3dBN6GbhS3eSq96Mgf8D85uVVfsXh85B1
bp87cHU2qy1B78Nl+zlQvCzQ35TrKVCd7Mm++mVtfv4SGFxCxgWDfIuPyXOTJzYMhj8MxRlkN33u
D4pDfOOKjYHyCZ5C0Rq/h2U0PAjIFSCEsdQ+uSiWyJPUGCM8pvGkh+S2vu4fEsszj2aFQfp5Q34o
LsjRQ1czhA3NFWfFgxVK72jlL5VeLgwY0oQBwDCCF2Vh5oCD4T6T2fUwS+0OLAIiWcS1hZ5a485/
ahnJDHDzAmIB0FCvfo5F9qhGb/asbqfu8/KX/J5HgDIVnFgIcF8Uk/yuYrg3rMHd4hIwHY3yz3Fi
ADc9XDayEtHAbIJIY8om1Av4GvmojF2JuVLkpaBeMRw0B607pIC2wCvXzJgashWoyWqox/Ofidp5
AjpSPLFR6KdIWMCsdHkha7tloeuH1qYGrUUeJUAJlSD2B6DLXLSg83smeevEhvcXRgCowcUJWzqf
ButWRqvBRqNNsu/6NsiYZ2gCE0s84I4vFB1UpAKLJua3Bu0Uk1ype4gqWGGQzq8x+NkTuqvQplUC
gHnRXMhFx/drwPObTeDBFwEUrIrv68WzlJM4KjJXq+x2dmQ9nNw8lMPbUbPg51aMSho2s9IX1Vvm
kQHYulqxgV1B6UuqHey8BF2+QULFn84tmHwHSX+Gsi1eI1SGsm5Saens9RoSKjk3u3jDhkxTvB7J
1bFtBnZEu7G5rhVQMB4qi+q35mzi5pmnOVC7KT6Yai7/UKfSPozUbncMB5G6ipIjN9NnHZQ4JjoT
jVNHxPzM5XLE4LM9vWMAy7gr2zB/iKU2falSmx10ko4BJonpXWVH5qEqChXCPSPp93pmmq99Hdcb
NV1mtkcw7E0gFZWK65LavTfLWRuBXEnufyLvTtpAjZRyx0z4G4barPx2KJpuPoAuaQhviSRrN8lI
7N4dQHvVQdIlLneQzJueK9bEUP3sMZNcKp3qoQlmbgD6nyma1WU1eRGbksGZ1Vi6ydRCfk3rObwr
u5YCN2YZ9S7vpcSzqmlo9r0OLjKUo+PiUFRpucdnxMC+RtLpt1qrJTSfhjR/pEyFvC9GHOWgaFv6
2XZ1pkIIG9TLLgI7AxYQar6vqj50b+Uc9YvYq528K1Gj+U3EQNkIRJt21OMWVfUOc/4CB/xeQEEJ
GpNqCOQAcpo8lIgiV42lusSbP59dfUTZRuo2MxR/aVe5YZ//TiRRneELS8G7vIGsAGyyZAkYXEDq
87qOow5xT3pAgao4vkKlZobihP74GF33B+qaD8Z1ClAku83fY99GGgZRKxEacy0sGmDXAKPDou3E
l1yNMLL0Isdh19LABNaTgTHjcsRaIYzH5p6Y4K4sbQhBDdbBBAkDgznq1eS+o44MjPAtKTztrt7R
Y+OQnQhpJFoal95VRWaV3QC7kQbwTzY5QyHIU0UWuNpUNylMn74iJc5XS69H9U6wd8sNyzuJqSGv
WGgjEYy53K3D+6Msugm5Y6lK4OmwrLcCAOzGrW2QU0Datc2CHLwUiEK52c9OF4dU9bpUzX8BuZvA
f6GrCy3EvhZcEmtLP71OudQgi8BPEem4Tgf2JCGlNWNBc34lrUIy9ee+Xn7ASdZsN11aqvWIXsCg
PqdqsalJ6xpTtS/Uv7BknVyp6rklkheIKAlgmO34IzVML2GV1xQDQCyK4CisZggnlrhNk0tWVoOE
y7udtkqzb/HUVgVJyEp+aAPNgHzUQkjBuT5fDO0ntUc0QzaaglLFAK39xnyI59zXQ2Vz2TlFprh9
G0sZlC0Sat9hRbdDtCsywBI7r5Ov4ljw6hWZ4jZuVKyoT0M0Ksox9DqTeiDfycpnDJB6hSQa4V67
DCzb0FB0wdAH5jXOt7COyp61BFs4LGRKEJ2PQRq8JY3mgEJlSEROsebop+Y4R2+VVJ8KCeamHN3+
3pvkz7B3+uz58tdaAYhDaQEAVvSXUHiBHtr5snpiQE6u6vEM9JlvbcnDb/SQP3DlNOg1Ydx3I2+H
A9lWrwPxRNjSNcdHko+yLUb7vgN6TDYyIzNgOwatDrDdNnAiylz6l5cosMK/O6cikk064UZNMCVl
x7emfm+y4LKNta91shK+OJLPzVyDgAgBuTLMzaClDRqEytWsIFiABT95+O/McWeMTnqdtRnMadpH
Zn0UyJCrEPIfyctlO2tFAuhw/POF+L5nUue2Ii2vMPqTPMqoNTrzEUUzXJ5Hy0dDq3fsazv4iyl3
OCXSDqRBQEdhDPzcKRuEkCZkCtDAuEFzwyXGPVMflAllXLqIcnSTGNmwdr4XgOQiDQ8NXn5al8RK
PESljj0ti8qtZu1QMvbAhgoy2M11jyazRASoqbX4RUDvhyXKxAJE63yZyIQHzRpU5HqDznxJuzVS
Fjo2LeQd1IdfTdsS9dJXLS7YfrTSdYKb9NyiyTq9rVNcNYvSN/AACp236UCVH2oaSjGIdesw2+Qj
ywVdgZW8APMnmrmoL+NZwScs+MQFqM3QEyxiY1eyKyusN5dddeWUE0hzLlN0SJwtnstDAuDahiZO
7sppCp2HWY49s2lHIBGt3//Skg3OV9Q/ECshswV+xPM9LDE70ccaFGPqBogDs3YN7aVLC++ylW/u
yFlZIs5JopM1hS6nI6zIyQeUrlrm1fGHkfoTAABJIjD2vbvJWeM80ZDGJrdS2rpS3zqT5RrdrWx5
FG9q1uLAecyoAqt7plHlX17mt8/GGV624WSZKsAvkpFjmR3bqMlhzH6PsegxI9pKPlvWplLJa9gg
KqhrX4d8l88bOyzApgWZT1PA7fCtTnK+Iv66MaaGgvsN1nLbl5hPmScXvySwGc5q707kMIqk9L4u
l7PXAGeRS+4qu5IobfDxsh0uAXWfZ+CY6Q7EByHhVQvQZau591PwlG36/eAYjiXwnm+Hm7PP3UYG
mUNoV2DFUgr+NVCVdYXgev0Wtr4sAKcMTWW0evmw1TMJ47MYDsSw2DOLdxY5dPVznPmWqMglMrQs
9cQdjRHPfVzXrVtNQR3/mmUMkbnZ4DFTJJL6LWPglsRFEROCDDFEfHG+y49ycEzLzWqwYIi039a/
jb2A4jVbhTjb+YKmBKMImQmcS9KiHYUGka0LXrvrp+uPBe4ET3KszrYJ75uVxJlojVm6EvUg/diD
2zCLDK8dLMFt8pVrf/f4Pza5E20bcUxqGTYxZP+Sqlbp5FlR+9TW4yCTR+BjSQSJX4eCFfKNMj1f
RIHqg5mh1OsUoAF5V9ncfrCxlI6Nbo9gsB+rH3oXZ/eoYelXlEK017FBCLfN57YDnaXZeDXr7M9s
kMNnNsnTOzLa2K3qUffApiRharKTNCc1o2gbdSiR5p2B+oJdkfTK6qP+ygLB4Y7K5vicdN1V21ED
fM8YefVqotGP3p6qnZ0SYztbLSYT5TpxVZTIUECUDNDDjg9yZeWbtDYetFEiW71UDb+R6G2J8rLg
g66eAXD74ZyhuKAY3M0jFarVsEVLIFLe9NrBEKJjaY6eHkdLEPy/w+qWQ3BiivNOsxmILUlgwiSJ
ujMl4FDsbUXeJD1xFeuQxhVKvn4mesmtRWgA6jCIgyIbBnI4j4UaWSIVYOF3J2ABgAkIJtA0DCXb
NUaxiaMEWPHWazv55fJVt7avNvqJaAGgoqjzbIZF31tssjNoNLQ47AARQi0RDtK+JyG5kpV//biC
iVNzXCgDdbQhySPMpfLdkLV+az8lnai5sXb4T41wUcxqbAIJNxiJyt9F6YBOpc/u6kYBDcVBDU3v
8g5+56FY1rTUMUAfjt4QXxyl2TxUI6lalNVjJwt/DrZTNRBrDZ10eGQ4fy2KX8XkkKkDFvT9svW1
VOXrMbSMOcB/uNw5k/QqsVHudi31F/DkLp1fuloQ2Vb3c3lw/Z8N7qPVuQEyiLHBR4tVdCwwqaB6
VoIM4k1lv3TRNOn6ipCUQykcUBIeAmZraRlBKaV1Cw3zULHl6++jUQryobUbyLb/McJPFaeDLusS
hqvcumyf48IIioYI4ohgHXz3y6xmzGJLWAe0KPzYlpx66lyz/3X5+/+HJPmfW4dfyRTOVmO2uHWK
yJeqjQ7x8hzzdIb2WssOkY5z+WRNEBcVHbK15S0X+P/d4fzyCjR9VFYiVShC0GUB8RsiJKaWc3l5
IitcFoeKXQH1NkTFevINA8rpfRCHvy/bWN9CjFuCchHFf9S3ztORqCZ6WkwwwpIHCD7Kw9NsbFIl
dsJok9NAat8bqDmJcABrpwqjQf9Y5W40XVLLtsGkHyLvT1o/UyXx9P4g9TstfUgNUdtydSNPrHGX
WmZRyDJqsCZJb1T70FMCmnb/v9xI7g6bxjKJQgxJuAlYn9mNSq5HGdj3cj/FXhtB7r10h8hLK8m9
bHjtEju9sbkPWAFOnM0dbmyrCTfzOLo5ja/ZEF031vTTavO/SPxtwMLABIWQq/EBn2gdoTRBPOyV
Z/A+qFDtpHPi2RVeMX0muF7W3OTUGOcmGpiFVJD1IhvpH0LzVrErbzDe7az0DGsXd4L+wpqbIMki
6OPIYOPkOfhCVlSY/GWtq6nVJrIaJxkNv0gFl9bym/lM+dQKd6oxeYT5zxaXVglVvxQkNBZGqW+T
TGBmLaU6NcPdjWwYwTk+w0w0F9us0zdtz5xGs4Nq0cUA/LIYb2RIYV52RtEWLlfPyWuNAF9DBrZY
Vd8I+1S7vUoeL5sQ7R/n79QiWqsqMMG6ESzXZIoBEVHfxkI/tMr9ZVury1mgFeDYwRAQXw4sgB/t
er1voXhs+ICG7wfdeGvAHHjZzOqSUHT8uvLBTcjFp6orE3QoYcbA080dbXLLKv1Ti0oU/sbNZVsr
4QJFOWjB4JIHrR8Pr2kSqtdFCqJXw97eqE3lDv21RjPBipbvzDn5mRXu4BaTXsYg8cckRbOt5s5p
RGnZinvDAAq0CxgAuoace0/mRKc0hAEjbT0AhpxZ0YOSPc6NAd5l6SNuc6e1QwEGdyUeKVCNJLqy
aLgCdcO5dxibWtR06OpayJrAYzua+p1VxU5SHLtjZSSCtvKKY5zZ4++UCEJIoQR7Uh9gsjppy22W
g6IrFazrO0QWioCnC1u2++TcFrFpZm0MQ0q9q3QAOd3O3KStn5JnawjUunCydDsmG2MGiy6D2I0+
Czxm5aid/gKLGwfCw8iAagJ+wTRdQbbWUe1tWmwv+/7a6/bMCFeXyyOG19Hy/VJp8sMRkxYJcejY
HluCgoSV+AzRJFaGhxJPHsEC/4Nx0AdBuRJzmjJ3JtLZmqdBZQ1IXWfHKFNHsoOMvhT6QyuVTmjt
gC1wEhFiZvWgkD9WOZeVqkxdJBYa12KBEnmF6uJxGMj1JiqdKk8D6Mxe3uT1D/nHIOezQ6gVuTRj
mU17Vds3ZHTrUfCAWd1KBWgLcEYu6HSdW9SkW2EVVUBXKDLtrkcSj55cT6EfKlrujaSAbo2pMofE
mO4y9Nl0er0UjfGvrVPBqYFWLdo2SIfOjwywaZOUDnPjRnjehpHqqvN1XP68vJlr0frUCOczUibb
ygw2WbeoAexMXzN1I4cesSAksLls6TtjB0LAqSluTzuZNE0IBT3XHP3IdMfqjhovcfUwdhsyps5Q
+Vl6FWfvmryZ2RaAkllzKAV+8u3yD1mLeae/g/OfjqJXljX4HdALg3jCcyFPHnJraHWLeCtXv6AB
ghINgG/lW38xRdvIiGsVKwbaeCoDSLtg7De4vJzvqKplX0+scClRTDAIrmewkhi5BybOcXq35X0v
HwAfDI1Db+VBqB5peqVY7sjejPQznN9bESHxsmv8hXz6KzhvnSoZZGxMQfChvgUh9KEEks8ADMly
zAZ1y+4vogDmjSCCqOsKZpi4CwWN0nCRf2/ceSaVB8k+9Hcs9afRGaJXsraWa2D4FVhymNHwHc8P
YpbUMbRmsMGGM3u1P3qGg44ZOALTazC87man9iEgsweFVfbZbCfItCUvvyHvc6NeU0/Z4DJ7Ad7h
KG9FY7ur/vXnh30pb59cqqil1mwc8MNqG4IWMeg0d6kmeLOsBQgQWQNDJIOZHV3b88XP2gCdz0Jr
3Lx5rmXEiGTbTXtj9hW1Flxga/t8aoqLRRTT/yM0ERswo/oy+hZQ7fgvLXAhKK9B0pXOsFDmk9Mq
tZOKukmrN8fpIrjokoxjTvUeJmiyM5pDrPtD/jOWwWfoM3BctUdl/LdjVDj/4BpfBm+JaaNSev6F
WFNA901ZvECHnpdf0yMRmfjqYPKnG+zMeJFjMhVwc84LQj3GywGstW7p1Ps2aDeEeO0H3bxM0Aap
nNwDHthBJzK3nHZb+pLgPl4L2afmOc+QytzIpmWJtGpcGXEambGl7+n8N3aQ69sgawJPJQ/4ss0B
0lMUy5zGG2p6evJuljeG+nA5Yq8d2+VF8f9WuIAtq9KACSFYSUCdZEpbMwJ3hwie9H0oE24B2AX0
n0zM4+Lv524BjAmz+hJ1emLn15K8aUZI4j6H0TO0PzSjPKTkNod93Q5IBjVVwUlbM6/KGurMIJFD
w4WvdWSTGcUKVABddbxp9cEbrTsrfjHGD7V4BEw/nr3W3Ns4FNoNGPkub/BKIFnKR8ATfekU81ii
1sL7UyF66zay9Muuai9qjf4vbGDICEAlFW9dPNjOt5elmEKeiInaaQXQtjIZgWGlgtfZyp0KdVOU
6pE6oPvA01LJg2KmTR93rhFDUpH686w7jf3JqL9IHVKR9ujKKTszx4UuM55ymc4wJw3J/5D2JTty
80yQTyRACyVKVy219r7bF6HdtrXvG6Wnn6Ax87uKJRThbw72pYBOkUwmyczIiE2o2LeGwtx2xJ3e
ZLvrK/TnaBICCqDuuFxCMxaJYfFMjW0ytqGT9950qNx4M3mhX7km2lv94VBtx9Rb3Cr4YfuNaz6N
XuxSDywt/lfhZzeGp7r0W7u5/kVrc33yQeJZCtglmRaCD1oGsAL+mmnsI2TH0Dkbo9u6nf/DgxgT
AEUONI1yCXlhe46RWRFawp6GfjhX8QqIvKbeV/cR75zM/TYVbgWFWZlM9p/2t8t5/2tWiD16OyI9
2cHsWxEwFZKD7gC+SseFCONDcrPsnM14zF2GFj3nO1L0hfvp7D+7Xcj7DaJN9+OuWvx+M3thcH36
126xmA8QtdqcYgjib+f7KeoTFbVKfFj4qmzqm8jvv0Avb4OEKgIYz61d0L94xV7Wk7AWKk7N6udm
0a2naIsBs1FnuJoBcOP79YH9wUtezvjfgQkLbaiTOTYUFtjX6Bs7EiR31V360b0mXvhsIgfsRs/k
g1NOA47gH+Igc3//f36CsOhFnZlRHhW9N3vQPw36H9oN8avXh+L26xsUF7bTe+hhpRXfdk1/Psq0
Z9bQSmdrK9weHD2KUFvFFCi7W3aPDmmv2pnWzt5/fVRbNXVB46N8J8+Q49vSx9n9eX34aw/PM/PC
7YG1wBGRBMM37++5+tb4Q/PRR+RGj1+c67sPDK9lroSj7hJHi25JUF1zCRN0TiOnd+5ZTgYihGLJ
em8Ig67emHqC7DjvbfRRGFX7WyU6oHSopp7de+r3JA6YrBCwegZzcmewF6n4J2YQ5prWFp0w70uP
x7XRu5kKsSHV9kizNQxoa97bYKsZgBIq7xb7rpa9f9cOFLBdcqJV9DdBV/p8ChTQWlRkgP3JPNpQ
IgC5G+icpn/u3uYzfWJG2MMTuFd1dHAjdCgIYU11o2vWl9LGT1ofSu7af3QuL3YzEK2gHdHB0yKy
tEDgpddM7kvOfej1frwNH+0g37MX+0XbGrvxCDKS2/L3s/kTtw7IC+mbDoLdYIV+l+2q9Yh58inC
sNu0oxNooXsvm7FtR7yB8TRNN8DypzDIWg8Nmlt1sxzoXrKheKpUnATceUAxqoEb4KLRmc2aGmsk
xST0UDelbKvojte3WFpWLG6czPdIsH72vRHonUwAZS1g/xHugzwomIbEUgZUqo2mmbGt9Og2VH+N
/yx3A2dCTwRuJdgyeEwJryl1Np0p4gekHs8zyO7qioL1S4vy1OuKqJEce/yvCTPJ8ec6cMwO5x4V
IiPYg+OSqqjpFl0OJlrnuWltD2rLQIR/H2tZFp6HnGvWhEDYhlprRVyF2Ckjr8xvi9YLQ+pX1lM2
dWDGuiX/zIsN9gjU/KEXq2JSVbGdEpgdUmYdAh5N8qBr8U4k72lRuENhPE/D7zyMvDGTFdXWig0O
71fHxsfN/AJ2lZJ07C0T4BCth5zonQ6WX10vXdIG6rTX80CBOAJRUDT/NKF33Gb7RiYFtLKuZ14k
XKXTqOlmtKz1Xt73+7KFDFhnBDM6cDM0nM/xt+sbcnVPwGWB9gQcHpDP8zjbUS2ahqnqcZSgISrr
bpiaS17Ga3OqoyUbzRmgW+WZ8XMbUVrNqmrUvVdVM5qTIN8cGq7T2kEWVsexLA8hGq4VkuxoC416
aLxU6OWYWsMDn4AsCK+dK8C2on+f65Nd1OZ0sFEa49D2XqnYQc16jzjhsZjzLQvZTkM/MbpjNnR6
1irLK1Rjmw/zvtQ1t7FrtzXTG5DfoP8IDdMDyAvD72n5maFYaQ61V2b57ZzYk6v0OQrn1Lu+UGvZ
ITQqOHj3GCbEu8Q8SkbQSR2p+HKt+aDTDSRP9f5bbW+H+AF83Kw8WmoveaiuIejObAq73grNVlU7
2Iy6zE2AOigNxYumoDCUjQphYudWyyESMgCduBn+Q1r4zLjgNnEe6iAJhvFhUl77Lj1Y9kun9QEk
zFwWNtDp/iGZ4rWtdzrF4tYrbbNjPR9uDawlcnwg6M2QkLaIb0WWOzW+0e7UKHUNgrRLDyKlbaIg
Gv6a5iN1fkm+ht/uhZB7Nn7hFoi6WB6pDF9DwdDjMKggATFs+joLljALaPjQlB+qAn6q7L3Jfyn2
s8T+2lENZi4TjBnoLkcl4nzbmpnWNrE+YP71lxa3XBK/Ifui63vTclu6cTJgDWW1+bWn9KlN4blB
Ek2rGRkRe/PneNzYyWFWIHJrbEZWu1UkiUwrwe8s2AvW4nkylAgMG1Bdqz7Krq73Tq/LxJdXnOrM
iHBOk2RSoorDJpMx2kcRWvLNx9ZKPFSSNj35D+A1WEPZDwwiXONRdJq0pwVbcGo6iRpQffHs5F1L
kpe+sjdziguCVu+v+wn/fsFNTy2KmkG4tmnpOHDEJvC8oJSApk7kZZCxvm5mfa2AGuK3Au1CN1eB
eMtUpQDzKniSgdBp+a6qn9dNrDgfRvLXhLD9Q92oJ51jT9W03CEx6lpsw2EHZeSzGFqyysd1e6ue
AbohKBFYqBSLeRzIDQFAVjUYUumOirHpwvs2gWi9Z5T/zjPGb1MntgRXH0tnbsEGh9vUUqkPM9QS
ncR6HBboR49ARxu68qyTpHM1ZJRd1uXzQ4h8T9CY8WHIi/S+t4vi9frw196YZ98k7AxnrKfRSfBN
YZG+GVX3vVDruzzPvsLprUABMAtDf1LCrZml7kJKPPajL90CXfz171i5EjgO0rF47aKnGXy953Gu
jgzAxBtA6yptOzWfQ+872XuhyhD2lxReWIJTO8KTFnmMJlS7Cc1rPqg6owC8xOgU8hBYXXP7qdzO
fne/BBD0eFZuZCzSa5v01LZ+PsbRGdOZVty2nm3NPN2gIrQvjP8yladeJtwXqsocUpsj7rvyDr3i
Bw3aYCF7o8Pu35cMGXqgnBwUCS4aU5eurFDyg50k8mx1S6NsX6GFTQooXcv/wEX/GhK2DTFHBkkx
uOhof6nxsLXmHtnlkL5GMRjs8m+gmNppNlpj594vuvdOHx8G03mv4axamd2ls+onTiGJuKtx6uSj
hH1TAQvB1BgfpZquTm8IrmadvS0ooMpo+mGzZH+s+c7pHAiLqijKAAFoTPYwo4zQ+2z0K0CT/suK
YjWBZESLiFiJnFRWtiwFcrKpvZjWm7AqXRM4tkyTvADWJ++vIf77SeG7Sq1wnNMOPRPlT2IuD6BQ
GuyNWfrD/GWEk2Sp1mILmMD/NyzhOG6nuEuA2sWGMAwkAVzV6bYKGsQd1b8+f/wPXZzCfw2Jp3BV
UNSbCqCR4+RbhwJErvpFD1Uz872JfWpnRzZtr1tcy1LilgHGQ04JgUZqfrydzGQWAgT6p49iKdiO
NczVgAwpQeGak+ouM5inWPXGNn8Ow2+z/KWjExmPL1ctHd8aCsnHrPno6bcIq7qYkHgtCxzd3ZSW
bgsohj81RuyTJM5218e9tqSnpoQlrc0qt1MCUxnoSvJRA8nAsE8XkLkyGQ+LZFRic/A81Exn6Ebw
TE25rRoUTwx9Z9HH6wNae5+fLuQFHQWa2ioawgyEX7ZDQt6VCuB5sw8UcDnlve5lGkCBk7VlFOXt
MQ1oghIsAfPkZAfXv2VtdyKqg0kWDfPIOgtnpK1Og9KYcOMumry8al0LfOCdY95M/Y9EA9VNucjO
rLVbGBiQAFIBVx3n8Tx34wkXvja2EU2N2Xh12iFxuyoFu45TNn5j6CAyizTJZl2hUYHeIEpVyEJw
gVRHsBlOYZ/FDjRY8/1yYxwNv/GcO8erg2Tffalfuktv5h1e9faTTFCKH1hncQIpylPLwkUgdDjy
h4tixkm9q9LkxiK5ZINceK1gQng3dpgzlkJY03MsFAiN6b40AdGlucRVLtZNMCMczc2YtUQLMYcz
epzU0qUQRGoytOo8T6ms10M2JP77SagDQk2fR4u3lPRIBVSvhYWkgC2Zt8uAKoxIOGjTbiKdamFE
2ZtzQx6Z72zCvXE7feuP4SY/jE+zK3OHi2NDMCnE8FDV0LPQYa3Qx6q2Gfpbb+fptrFSt7X8Utvi
5X19g68bBKwDAuQW5PsEg9pgJczMwdUHZoW7xstusoflYHjJ+3Uzl5krPjAI3ECelGObROxZnc5o
JSSwQ5ObpDiE7B5R29W1dwt0/+oGqVSiga4OtWlbxsW06ixAXaCsxIE6YmK+ZEuW1ilMx92hHGKA
jtCpnG4lA+QTdbGRT6wIzjKmNDNjbqUDE9PyDHzhJjnU72XNAbLtcd43z+kr+tfJk7a/blo2PmEJ
QdaInAxXd3bsbUq3LRhK9f7huo3VMHUyOn5OnGy4pkwWczFhgwFoW4KznA2SGCyzIBzj0VTXiaLA
ApbRDZXKG03v+hguy/d/fJB3cBvIaV1Qv4BST1/KnmWe6k3b5Cn3zU3jLTvrbQPYhDfeWh/JJoZ4
tL3pbl4BKtxJPuCyzCd8gOAjzEzsyorwAcy/BTL7Kzm2+1/ZjbVP7wxoq1mle5DRZ63ub9TW/t+Y
BeeoTLDCVsUEamE7fUmhNe4WxdTdLDHy6dSYG7fP56c86j4hqCjxS+lwBacx9IT1VgPb1m08ujTy
nft0Y22Tx/LdvKWxp2yJ42pcW1XiS6vRBm364J4FmhI8CIIzNaiBpTZf6cSMHgvbgPbQy9SBYiKt
b0b075dMfWzZj6V/q+00IIrsDsMXUgwGFF1gHCUPZVKx42hSCkB5NYy8SLUs3ah0VndkVMyfTl5n
N7Zdaa/XfXstBmCRUcbQwHSqivAAlkxaH48YsBO7Wla7Vnm/RLKH51qIOzUiuC9ss6QmMBIbXwnd
5Ggwwp1oaF+64e36cFbn72Q4gtcy1szROMzg+kdFaJhKxOsFNK64E8oE62QTJ/gorkNW3haw1Duf
IP+g2TP9925fbHs0MIOUHphbG5KR58GTWJHZKXzbN9Rfbkhg+ZAf/2UeQHpwjLfXZ25tv6OeBtkZ
Tthli7Z0vWm6ZFqw38NPmmwyCrrDunYb1Z2cT1SJmujHdYPrE/g/g0TI1tn5UKdLB4N6ZQQWcGjM
6jcFXp3Xzaxv6b8DEwEoGZKz2gxVWE8/tKP30qW+/hMFdsgFuWiYRk+4DEW47oN/BybczOvK1Fod
3e5eDRLdMiDEL/NnQyZNs3bsnayXSHxmlqBTHgCC8Iz2o0i3Yy3RgpT9ff77ycFNE2uBSpCaeSHz
0j5y5VSXqx7Hr3UaaPrRVSA4wJh2OcgCNFx86HMLEEnK3lpgkxziRso+md/VUdYCuxqHCKoqyOYB
bim+jyNQy4ekgkVHu0nC0SvTTRlN7gT0U5dsrvvd6vyd2BK8QLdzxUTRFTEPjOmK9VgYklB3+drn
0eHEgvA8K+25JC2Dhcby5/RQt89V9NQSdHFth/Sm0Lw2PUCtblI0FAO8UiZuub6xOPYZDTE6JH/4
Bj/xkHAqLG0I4YFKrE0QOKPj/EoSpXXcFoQpftWHpTcarHnKqVXcW1GWVeg9NuJbzVxI62okku28
1ZCChLcKqkNdvdAgonqEwkho4Isg+KAH3XTo/5lzhE/6iQm++U8GbRTO3CQ5wVUwpXfZACbAMr0r
QZp63XtW98aJGeEcw+Ey2skCM92Y90eTTujdVLRDytCR0JnpAbLLIHlOoyNpwCJ23fbq9et0jMLR
NrW1NgNykXlPueOa93oQfuvcvtypR+Ox8NtAf+Jaa7IX7OrmPBmycNihcSwxx5oPGQRaqr5ps+cq
3laxtzSS6/Tq1vxrSczGpWk32lELS3Fvui1R3V6XbH6JI4qBhhoVpW0FCznBm6re6IDqk0ICH5cN
Q4gwDtNqK3awTCDJoDZsPF/3g9UFAZQIl0N0/YA9+tzVyzQtmdmkuAvnyPaaXgFkYX6rhA+prBPg
soCIXYXnGd7ZiGdAwQlDyXItzQ0LycraRpurcRxHwMLcKr1TWkj9VcFk7GjxbQ5va/MB6grXx3lZ
G+LW+SmkE2TyAGoUBkqyeEmqBmRgj86GbKunZYfGabLvg5vZpyZw5zeth7KirKNpbYJx1ScE9FYo
HIuQrdBSylQJayxg2n22sbKx2Pe4du6Z+QIemeD6KNciio1GElwj0Y+DvqbzQVYV8hv2gpwUGlo8
thyL9AczgPWuIF59HDMQn/36DwaR/UXjDxTLINB9blCpcUWpkR71Mrs6zt23DsArm93F9uQtYfSy
FEjI/ntfOF9KNP0AXEUoOuGEpaTI19BSG2GUoOUy2+vjcUZm//rI+JeLjzScd9C5xHsJ7RvCwevY
bEAbHHJtLUEbXLjsm1jddpGs1HvJmsQHA6Z/DAfccdCQOZ/BFhgGK6P8MZgAkdbeL3OD20R3Bwa/
oOjJJm7iB0hMPaEK5jn55/VBrkUXlIN4yxEQGQAynhu3nKW0GvRko7EeyHwGWsef1w2sziJaCQ3g
h3VT/ZNEPTlJM500TDVwfaDhsjWxC2pF3USRDCLND+SLxToxIxzYqpHbFeX3MMBT3UEHLU2xAQsV
if3rw5HZEU5srdKmcbDxzAhxh03AMJgVnw2wp+Y/0xhyrzgZkHA6J3ZoDfWCeat0Ff3qn6R2Sf7c
k/uB+qim7zpbUmhdXSgU2sDlhgK9IWoP1tPgqG2D8Bhlh3n5UC2oFXy/PnlrJgB/5n2C6C7WxfMS
ysPIVCvIgTpp6lEWlFCg72XtiGsefWpEOGQgOJySuISRwrIfVGt4dMqn68OQWRACgwFSimouEH0a
tBpq7N7MJUuxeudGMc2kgDSDolNEhWXqnEDvA7uys9/V6s4ZjrP+rAyvafyolV58q9wiC77I3tBr
vn1iVXypxbhr5ybP36BxGrLibz3kWmobYgvb6/PHXVfcq6d2hIAXteBjLVXY0Rqr3Cb6/Diy93Zx
IL/0VaC3xaWy9phVx/s7n6boE2VmALmFzZSZqmd1EHodnjIZwF82fYJbFHqnR0B64Jx3tgswWqAK
aahrxJIXu8wM986TgFrRbjIYhZkaL84c6JHC+tFPu1qVdTXxh/m1ZeKTemKIzFpO9QmGTOT0o/lz
CbFgt2H91LLBjbIaJWcdNzkZH+LK7kK5CRKNqAY5yI8K0+ikUdrp/DjMR/XQl/RuHF6u+9/a9uIV
LRTRceoh3AlBPDSriTkhN0Gbu4anBerFTeIBhI+GO08N0mEHapTgh/tg0YdeR7vrH7CyhBB9RgM/
2J8IVNeEmbXGQSsSHYeIWiZgz9im5CNWv5uJZJ+teP2ZGf4ZJwuICkdEMgozfT/swp7d96T53Zcy
KMvKdj4zI8xmPyzNmPQwk3fpLQE1BoUc+SOjzm1bgaoZ6YHrs7dyxQUtAeIA15DA/4K9VFPAn9zh
qE+t5o3oVRAPv2MwTCrTM1zKZdUPJ5GBZ1bHeGKT/34ylQpRJrMBFg87wG+X5zZ7dF2jTtz0n3kD
CS4oeCfgXstJcMU+8BqNM1HCDUEkfDvY8WZcikOzyJDUq65xYkYYj8HaiE4qzICRp7EeICuXx7vr
y8SXQQgfFKyOJld/wWamwj7uw6YuMxsaw+PkgJU7cFpkrdwRV6ZeVlxdHQ3AsmDexJ0JJY7z1QFC
GFuKm2IxJ3PfGWwArfu/PwcA/IWmGe4vWCOxW6wrjJKOpo2s01R6uf4KbI9rRpKTf83P0CSvObiK
Y9pEYeYoYroSDVD6JKm2DWNUNlICDVMy+86IvrucIXGayOSF16aPi43ZeEkhJolPuHSy8DCuIxDX
9LbqOW3R+NQZpw3EASXDWwt8p5aEiLQsFAqLGYYXO8SrB3JTjs4+KgF/o/r+uvutDUoHYAe9g6ir
XDyEx1wJcydDErhmVgCuj22bWsHcOpLTeM3LoVCP2QMMEq84wcsbOjh5lSAF5GSlm8xbKMzE9tGi
7pxurg9obe5OLQnnfqwUSzgzDKhUNoCuuRb9MTrBaDxfN7N2/J6a4fN6Euk0RVcjDBdmzOWeTs62
qmpJAF8fCdrk+VYCHaYQwKGKDB4RcOhCffz3zJC8fadDMMn0pFcdgLMM/F8rQohLMs1oYp4lHuoH
sL/P6LqW8V/qayMxoBJjQ3sNOj8iAWbNxiIDBytG4iLi/Kxvkqf58KJ4+ZHtzE17TPb0gHruve6W
d9FGOT6q6BAu3q+v2NpATz+Cf+TJiiVF4YDzHh/Rz3fMfFMG9Kp0kiWT2RCWrGVTixMXNmyyIdHH
pEGOSga4X4t9KMg7VEcHOXj4BM9juZ4xauNMStLlR13EN6NRHDMj3eQQIzYbGx1ecScJ6mt3CTCX
2jw7Z4JaSbBpVm069RHGlYy1r6l3KY6NpqjcDh3OVh0MkJSRcRquRYxTk8JyjWi5iWoVEaMp6B0Q
cVCCKL7GWgsKx96AwU1yDMtGKKwcaWlqhBZmda7qyusJ+wxrqFTnY/dRjeo31YmqIEycuwJ4S8nk
rpWuwKqoQlIPlSN0jwulv3SM06aeMbuAkG2MJNlrlu5pYxmMtN/hsEE2MvW5ePY4GptYqQM7+lSV
6CGPJYfB5T5FDya6AkyVk8jhoDvfIlMeF3XCkGTOBwf8jfuk/p7aHxbdXN+J6x7815uEkKOoQ8by
GuNdqMa2ao18Ibg7R7+gyierwm9qpd3GwLBft3o5OFRp0B3LoWvA/V/QqSyFPtcKP4KmI15rBggW
l8Rrw9/XzazlKWHHohpEenRkJoS9QlhTMavC6ArdulUzy5tzywcZxrZR0mORfUPL0d5kUWBG8y4y
h6/r5le3Dc8fInENiSBR7N0ax7F1LNzxoKjTZwV2SgJpXPAFOZ8FpEWuG1ud0hNjwlkLcrQk7DqK
XJgePtXWW7Zke6eD0qXyXx4z+HP/G5YwqSZQ4qnVYlhzTDzcM460pLiO0x3Ua+7TXvXbuHftJQ2u
D3Ct+AfIyV+7fAZODo0SP9n2BLtxWu/0nDNKDq7ZAPPv5Ldsnr040x6isfT0VN2FQ/9c1NY9Taae
t0tvm2xwtVGVzPrqEv8NF2KlmSssQpSbbx8UDPJ440Q+OnlDVO9kncOrG/XEkjD6ibZOpcUYPWHf
iQF5oV2O4hdAImFUutYocV2+huJL6CQMihxl6KYHZRsfV2IQV50/QqSnNXQlX19SmRUh+MRTZkJl
lnsSlJGmgIBvCJdgiZHV0+Rk4oRAavTmEIMADUs09B8QGL+JB8sfw7ewjQNiJUESf5alTCxPMjJL
eN71jWKBXxlGQ1X3Sax7dpdsa0VGM7p28zU4vSi4JPBeFUH+NO9q08nwwItAyD2l1i5d8u1/WaO/
JvTzXTe2bcIiBXGlG6NDSmOg+eO3cFkkZlbD18lIjHMzlYHu4X7GSAhUqdquvtXGJ620gfGxJP6w
VtIFWpboKgFpI0BlwtoQp+8UI3Zw+YwGF7SDi/mUd65pvFHywZbNEN6b0OQiozsMgZSIVmpdmM8Y
1/KOtBiojkRaRR6t+BDbkPA96m2QDz8sfAn4xCA0CkqQeJLE0NUgcjJ0YZZBydMMLU8IVEmL16W3
WFu0FvlR8Vo6LpFJc1zySSDrcDrTwpkURXEdF3jSevFyZ45BDcy/OW6XpMX17clQnnLdZ6kEe7Dq
SBwLzTeEoYsRGUx5E7TIYbMOY3CbQPEbBevSVrYDhnh9a6wGf06Ph14i9N2Ku2+czWIOdaQGzHgE
JFGDuiLZ5njILOQDd8t/vhCC0gm3GcgwcLosseY6VxExFVLhXWHQDrQw+c++cUYQDVmJu+jm6/Wx
rSaceVMqmvrAAARRtPMNGVWO3aloREOJt4Z6RgYBx66B8EgfsT06fa3tYBlfPVqrXWYPlW8wO3Lr
cHkurNqUxIbLecZVGA2bNi5RqDWLwXSqWmMAohCsOPYU6CzfWyCGiNH3mxvfIka86yO/DN3n1oQN
uoz6mKYtrPWL5je6HuT0QUrhvm4EjBeABPCsMP/95C6jxxmLqJOAcK2YviZmsQebjq9V2leSZM+K
ITgLp2g30KhiivVLkygQdWQYjaN875zIBTunpUpm7PKEBVUk7vG8/EGR3ObrdzIYDSzPOXrNsM2t
H3m4X3IfbYstzX2WHavqnb398wJx3A90e5FxQcZRONDVXkUaLppzMIsFCohx7Ofl31FSYF38a0LE
YdX6BL7pGiba5jaPvjVWoMgURC8XBtKhaB5C6OB9s2LNSC96g+HCDhHw3DmQoQHrHb3NpRmKlRjM
29cxVRw/BKo5Ybb6NBp12xhRBkie7PKzHh8r5k/z6AF5GZdBp0CcTMZJfhmDYZMzQfAWDYCnBO9W
bD1OqhA208LTuufEbt3K2ldTKAnAMjv89xPHo/qQRmqJohgEgvvheS43dLlvyft1f5NZEdy7TifT
im2MxsxH6EGWbqE9ExXYlpfrdi49gs8aYi66DkBpLkbcJomrXu35aPLnaXws1fuGbK+b4J96fq0/
NyEcyLFZL47DTTD6I6J7rfWjCoCk34usjnd5McX+5I3b6IsDIEkEkPVdbyozb96AjkLUOk+qPUiY
31ct2HhaI1OO00mExhlaGodJiJIapDb69J0Y/3yPwAi4TKCjIkmB4sm5bw1xPYOoCUkojb52xsYI
K5CF3JeJjABrzbtO7QhvIJ2VQA1PSF5boOUA01UE4gcw2zREMp61+ULxGOVbZH5NVKmF8fR4jdQW
csutA0rrX/kk6yT/kzkWnAsgaS4GwsUIAL0+t2AptFbZiNdcfYOeqP13PYKwcxOE37vtHICXwH27
1Q/GxgzQcbq47wW6HcYDmHRd20U2BDjtzzCIgBSZt7I3zAqOEokDLCKI4ZAwRRbh/NNa9EeWc4nn
2GDWbsdeVKjax7Rw0cbittWt4/wmVvrYGwP0YB7Vsduhevoy6IavQsLBglRMZYG28p/3InJ7nKcS
dyzESmG62iGH7KqOh1Vo5cdwGY5tAo7OxtzM2JbzIoNGrGx9NBYgZ4wrHc4d8V5cVXmWTRR+1nZL
/W2mYWa7xQJuRK/Kc9A7QoKLTF4KVYxdqRToWiVkhKwUo9MhaqIxcIYltyEnPIM1AxJIgA2r6di9
hsgNP5jVSEz/+vSsREMcwZYDAB60A0C6fL5kc2UsvaFAZyVZdjN5V9ObVgaKWjWB8AFmJBsRV0xy
xKOutQvFKT+yZxTz5uwG9+nro1g7ftEo9deGsL1nU2uiroMNp/1YvhOsLtC65i89+T6Mj3nUuuZQ
SGyuDwtciJaDnilDdPam7gdSITHlmS3IwH4nZkCMz+vDunxHwmmNvyaEgzfUVLvAooPCIAwmZZf9
7kw/BUuvA0rV/3CBPTUlxGFnjvKYDDDl2AiO2m5KvqPKd304K3vjbDjCImXDPHWaChtNAvbI3CX0
bbYL19GOhixKroT7M1PCdUyjDXhOa5iaqi9NOeTd75pBGHP7zwPCVR/yMyj0AbQoPi/CZQxR4UVs
mVG6cMNM9ZWFHeykumFK/7NMBonLrbk5DCLu6wRHDKBQwm6lMWWRzbMaSpu44BjwJ2O4AROET5fZ
bxsHmf5iozTTFt0NstDG/7h48OgIpAQ6xVDRFvvo0AzfKcOCdzgbHb+d1J2iOhuqoqcH9D7KYLwu
ycS1OVxNfxnrSFLLWDlYwZALkRN8ASDDYj2uxB1iQR82rofRjwlKCHony1it+AyevX8gARBQQaw6
n9x8jFhjjCEqmWFA4n2jHVkZDOXHdZ9ZXcNTM8LDF1Qaiqq0mEb1rdaD6NX4oX6bfRROSOTOEgdd
iVFnQxKiOytjrTcj2BrpvmWRmzT3jozoZSXVxtMFOFmhD4SnohgIu3ZJlrYDSAQKEZsMXZ1uFDma
R3tt3vZOlrmlOWV+XmUg30t7dgfAOYoJ2mQeugJ8o/0yB5Ip5lMoeCpOX3BSIMsH8hkRur6kk2Fb
A06DuckClIagw6u54TAeaWN5od7uqFPfQXJjO5vhbUyjx1gmHLkS6lDzR7naJLxoLR6rRhJOBK0I
eNnqv4FpcAv7LlSVh8GZgJpgkjN8pf6GFQDlncpzjjq2yLnnGmMHgB3PN9Ya+HjR7XzjhAYN4qZq
vo2JlW7w4rnvo4XeQZHmNrUV6qdLJtmgf9ZZmHUTPgDBF/BVQo6Lz8nJMzE07ZiNYYxkS21NoCEe
C0P1IqsgL4qT6n6fDW3koqGgjI9Ak2OTJWkGwJRWasue0rR9YUYGWZpeoeTTHiPDzxQDQpANKbKD
2swlRBEW/CVovVvdS+Ukml+HddyCoa6fg2ixilfd6nEK95X2ovZE+d2UXbN1UkV/M8OwgTztXPhp
TJabOCEF0BAh1LKiws4fhqgFKel1J7zcegSbgkdqECVzFdTz2VATqo6zlmDr6Yuv4E3O2PdwkTW0
yqzwqHk6505ZmHUOK4lxjNPnYQLAUiYXchkXMRIcO+hQArc0FQnd6raowsWBjcZ0ywUkF0hBAhkb
o9xyfcouN825IfF+4JR9qFEYYjp6G5WvqLl1jGBp3WbcXLd0mUoDyxnSdAaFKAF6oYTFUcIhdxaK
kIVymFnej4nf0+exusNWySqfFhJ22pV7HLSXQJSDFwhy5iJdfcZQIdHHMvdsHaQSOn0oza8esBLw
8rqDbWyYrLVmNSIgEWnwVwhHiwp7MR0tMg0UaWUw/Tn2owH5nuG9pC/x+Dk4jwmKZThvwIh+fVov
vRHxDp4CrncNfDni42fK9dmkOaoqU9zvmBbihpLdWy2RTOf66EDGBywQAGno2zv3+hSo5XbiOfoq
nNBm86ObASY+Lo4bMcCQAp0eRlDZ1No/ew2GBwZA9KlA6pSIfTA26WloFUjyWv3rMjyz+hCl4HJ2
M+VVbXeaLLmzUhtA1yVaInUk5dFfLaLhhmqoCzQOICHfvxajz6B5lPlhEvSZS9MPyIhEsGrd2fX2
+jKuXbVO7Qr7MNXjUplsjNPu+m1C2W6aZR10l1sdQ0NSCZMJzMhFRbXtp17PS6wg2Krqbt9Mu7kp
eKtUZS3/wSlPTfHLwkmIzKoIQH+8yz07ggZJBMUZKCuoRS5xDtmIhJASpaCYaGOYCcFCVLMHyKg6
ReWF888Y8gLXF2gtngA+DcpUTl9IxPsNr7R35dTjpEVbrPPkgMPTARV1+DyoyKPIiuz6mj9ABgOs
/yYqEBf0kFqjjE1r8AseWld6KFXVz6CjjtJAaR678A3kUQq5HaLPufIKe2fgmVrfgfkTqImtPR5V
8rMF23hRP+fLrrT8pCyerk/H2tSffp/gr1bTGdA2wsUjQYO86o7zpqWPRvejTyRXnD9lHPGKg3AK
PjKk9xDihMBjtHanxZBRwrUuBnJ9C3JltOE3cev22WNjzX6sgdm9LwNOeDjk32vjWIVe3nyZxiFj
byX4ZS3mqdYjiyRn5+ot/PTTBDcf9NoAxAqT0BTHWS0w+QFy6W3qG85LWmys1B+zXaX4kICCPLPE
+dcCv+XAPCDiln4BlmwaZImRuodab6x6qKC6IfEmGQjo8tA2wNvx14glbOSuhmLJ/+Hsu5bkxpUo
v4gRNKB7Bcmy7X33C6OlVtMb0JNfv4favSMWilsIaWKeJEUlAWQmEmnOSSCkV96bhurNFqS2WvjU
67vMv1VF3Zjzz52d9ULcrHULvwF+GT0A+zu8vQ56JoMS7WYAMIEtenauae9MjQKWQkRX6K46ldOO
EuD1CnhbLekAKrGvpocQzxaifKYi8MMVv4Hr8vfoFBr6UQQ5FQXskxi8pBAVxY8GkmKZWdGguA0U
UKA6GL6/bJYr53UijTuvPlbBqzbXRBPQ47ICMEIhRqnAPaXSjHxoACYBqsxlkSt6eCKSO7MYWDM5
iNZSR600T25aty+uQa51WcjKgZ0I4dzN1MexX82V6wD8fCw9IA7GtlKrcjsmiHTU1RODPSHjj9oI
Wi1OTyzLY5KScd7D9DEa9n100+QaABFcPfBI/hTFxAm7rzr/iowrf9qZWuX2xKCavLFaB221TbAB
3bartB6GyZ0hbSm4GBBRJIQW4W1vC/zA6tYsPpfbGvjHNlcj/H6F/kAbndJKtTXZjx4MLebX5VNY
QV5FRnkhi0vxVRbGkqc5SvHZj0J3a+k1Qv3IBr9ZuJdHr4o2pXZlK55a3DXGIRtzh6kPtv6WZuG2
FF1Ba+538TWg4Dk9qFpO/V6W8TU2thntVcG13jl6ItO62xt5QP3+ra2Gra7f5ZnbD/9Qol32H/DF
egk5gXqYQ1Of3Q32E9AKgap1GELBBbhqX4s2B26V0uRLdh1BTF6/RVXvBuUuZ7nAiNf8xjJ7w/mN
Eo3SwGdB9kaz9t34y+ieVA2l5wMAyEB9EclbgSLNDpZz9Jj5xGMQ9UELoT0XuXX2FA69ouOtVEVO
G9I0ejYLL/UPA5noYL9qSKk0CHEEyzxnEUDgKwOoAmULAI9gyuBUZcxMGiu/MND6Q+uX9jPztB+a
G34V6FKj0R4QrsFXSIvX5to6ivD4Vs4RojFLA2QOoJ7w7SpJ1TDfROvIXPWxLOCLb7vBu7ytK6f4
m9wD9Hgm0LZkzjzLzAQVQwR6BINFTmNtDHkbahRlM6pHLnxRLGrBWbmvlwJ/510X97Wh5pVSDj7U
hoCDPS7R6r6f2qtYE+TB1/ZuZi35fwv7/ThdyOlkQFSQzMZ7QgJlgYlk0kBrkQ2IhHDRnFm2ep7D
czshRiRt39Hs1/6v6Wygf8jrAAkNKQloAne3JIY0ZVoC/UM986ouWkdj8bHpI6+Yp7q7WLBvK1fZ
iTjubgAumBZIMnQuVb8SFlGg8tFU8ph1AE+KcFZcJI1Tv0pv0XiUQ5pquFX8iYETML/thsTV1fuk
/b6s6yvXNDJXSHugSXg2aj71aeqpzZomSJwjivLbbpM+FdvxUO1rz9rbjgSWV3IbXGFk80b6QJOO
V27jKxcOh9Ze4F7+lnPNOf0Ubptl2Tfy1pSAolEzPDYODeloXgju+XNbgxAU05EQRGEd6DSnrkuf
MlSCBqxXRUmbtC6TIgSTD6a0v7yYcycCORp6P1H0QpmaD3/iKSjkMoIcRflOTA9prIm9qqDk6ICn
Z/ZOqAsuOG02rNPL4FQit314V8eK70OidvsROdpb7T3G+2jbek8/bTq9RQ8/s9qLHNCIRLRsKHGj
K9AkHIrHYDN5mofU3lZUYDkPqk4/iVPlVO4LZczmzfa9Kt919qFu3m3dzRuB6qyUppaSND6IQY9O
2eezGk/g+0SS1/eBsNv4wbWixfEG9Cc6Iqeq+CKhETyEihVujdZOni6f+coAyulXcMoljyAy7IEW
6PROhVeDFzo22IpTmd6NLvBI3Qhmc5R2Iujf1W0mmG2xgIOrn6MZVnalgfoc/ersusakQqreW+b7
oLusEnjCVa1eSJqta3GDZHosV/mc50760rXRqMAMKqNDviC7sH/tyD1pBNX9VXtdSORcvUV8YHZo
kKiZ26L3JtVEOeLWL/+hEoWz+1P14NvFyBDmwzjXI2TTiQywXdS064AdKtOq/fbJgxw9DfYNxmku
68z62f0ptnBxqR/IcWDk8/oUQNQBf1K6M2wvt0H1KXiRrbrXPwvki+BKUAEkpoAkiXh6et1Pd8r4
dnkx62a4kMFd/ooklWYbhpgFmVGECi9DMruZas/2IzT2P3cxlcZ9J0J1WVmZoUDt0WgPiKez2es4
1ILOSiLE9vGVqdyl+lv29xEHsocLEZxzjYA7HPcjclRJfteod1X3zApnGm/VVuDGV1KWp5I4nzkw
dCKhRIiH6FvySZwKtBW0ewE38Sa40m4o6x1Cw88DYp7b+qDF9Ptb/kgFeYIVFog5WYoCIO5JNNbz
hfER0GozUhwCLIVqLSVb6yB/spQmL8U2PeYAtjwM30O9UQUvixVrOJHL+RcQoCmh2UGu5d+l8mPM
HAts33Do8bj7e1U9EcU5FvSuWaAXxz5b6XcjvRm/wt4pSiDgt9cKe1Hi68BvBatb8WUnIjklSiVC
gEiP1SGd1Ctvk7yt7KtcVOuZf4WLA06kcArUgUB3Gi0szFa+xu5Tk1zffmDhQwquN1XgU1ZXBGjG
uQdvTm9yD1C57euw75FpJEgUdKjKRbUTpFeaiGtt1cIXcsjpvZP0naolDeQE062qu3751Ililfkn
+G2DwsODIGmJlgROH/LGCgvVR7u9r6KbU/7WRJnmdQEAXgSuJBqg+GelZiE7YE4Y+w8UgIYn6uOk
FwIoklUR6IScK1No7OKbrJJQ0XssevZSX0X5YGB87bLVrJ333Gr5PwGcfwd5vDpMeYbOwexeRjFd
TW7N9CEUhXNrx70Uw6lVFbMONxXWEdb7KX8xGY19gf2veZqlCE6jwqAOwiHBSqziRYre7cKzJCTg
QLSbikBaV0/F0BGfaYB6AKv3qfJaCemVWkZ9TY+uSAPS3uyveUkJnPRCAreYBMFKUcxV5QZXAvJA
pS6IwlYPZCFg/vtF3Fc1JXJ4NtoApPA5Ik/aCGD1XnAiqzIw7TRPXSLpx5cGA3/KWTKgBF8Mt5Lk
WsWVln1fVt+V8HWGAvpPxKzei2WkFSikSQkR5XjTWLS1XYJ+rvKaSbu2ZG5uigYA13wxMMYx3q/Y
mHHg71F0NygoyyPrGI4bZtSuWuDJNbqScQX/zNDRfnl9q0q9EMetr9HtEAhYEGdVV72yi8wXU3PH
aleKOirXz+rPujhn2XcW4NEmCGqHDyPeMrTcEoHKra4FRax5dnKuFHPXmMXsDIMwSMhr5VNfPkfh
ngRoxXuMY0HEJRBkchE4a/s2yxgcvzzuuuwJUWtaOh36sgzBgMXqpv1Zkcm9DgMQUTUKGt4cI3yV
0oJicNqzRUihqx7aRl83MKIwWcNrnIxu+xi4L1BxjRKM81WWK7cYZRdEiKs+bSGG0zSliWMlDCBG
le8l6Y1J7mVNXntJzIAYOOKZjQKB/ampgiIzzv25UYBNmcek8GjFiatF6k4J+6Pc3wx5jl4SNWc0
t2tBt/dKSQRZAh096oCSR7Gc7/uPcy0yrWaCK7pRjtkWKV9XligKt1ttoL6HTrJBIPL3wCAffixF
zp5k4ZrgKVoAAEKkus330cNTvg9AhPxqO8wtv5E92IY3yr3yoTmSW0lU+rq83WtaoyHsmTGh5/+5
3W7ADaBNOYxtsG6LJKV6vOsl9HztL4tZswD0YczxAzKzoCI+XWTYdNpUW7AAsByr/q9uvB1NUf55
pcUKh/dHCI/4CmKbFihEENKWDlpoXNW69s13Ym5t3VFQz80fYntbpwLjXjOIpVTeuEcNRdtZap0f
o6ag5d8PGWJZJgwBtg2ITz4/UandVE4lDKIZJKN1iBnXWw3T5QwMO4kBsOZWtjOBFa7dlxo6J4FY
iiZ1DFefntegTQpKJJDpNyBco5iujjvgikoMjHaNtdV7VXXLuoyupcZHbm/MlO0/KMyfRRPON6OA
XCfWvGhWfGbmnlnvbbu5LGLd0yxkcCfH+g6ojhNkKMY+rBXaVzqaT+7S5m5Cirj23ULyZNW7LHXt
0pmJfWaMNTye+L7KNJUsrU0hlCCUSsFxDqPz7ZRK6YuaCwKrVeOeK4TI8CPLL89WuXAtcqa1nW23
KJlVkTvFuRdIDaNhqiJO1EWTvasmvhDGXQxTkaf+wDC+Ipd3I3Gb/jmxBCe2unc28A0wUwF0eR74
SgpCM83THgfGcqD2SNS0PvGwRg8eJjBDXRBTrdrAH2k2p4LMYA16YLCgMSKPofU+VW+BPd1nuXyU
cwuxAqYEiKjJ8FwpLcxJzjPZiH/QGM97ykgOMbFSlBWAMdIBE0cNMgajdGVF0a8kBKK+GSL/Ksu5
h+nmwGVmX31fVtCzc8QH4AfAI4cGcExrckpTjINapg0+QGHIguIfA1Ft7H/4Ut15lyWdxci/JaFB
D14NwR7f8DtDcMUNYZVjE/81T7vOsVlceo0G2FsdXBYAcKeVbo4C33amRZxY7sKNgRznawrEMiCC
k86LTJfACMPcp4GoafvscuBkcfdeXlUgvpGwmVFt0jTHgZYCG18/rv828QyPoAL+XQw5TmTdGEDX
6vtjlfy4fFBnfuR0FXzp3cIFM/kNdizIvyMEIVGoIlES3DasE8T+ZzY3S5qLkoCMQHKJn5gqVDSv
tQSrSUDgYLYDsPUwTWq/TNro1FFyl1UlHWsmyJ6IpHKuSzaiUPdJDY2IDz24y0vjChQydFTQrJoB
GXkTNtnfujJuobOSLl1z2JsyUAsrh3S4SQuFgqj9MQHps6xL6JUSjTmvnuBiXzmdj9qqAz0DxKX6
SDV/b3T3rB4dTTQ3uyoHj/iZ4mtOmnPLAsxzroxji45euziGvunoXeZJ8JRGLkqurJrxQhS3JJAg
253eNfBTNeg+P41hFyUDINBypzLCfzmtGbQCsLjotuGRMlrV6ssshwHoWmvRsfg0w/TAVDV0AYGz
q4iQW2gOPU4eBbN6/BGocXePbkpt3snwG2AA2sslORhRfawDeZ+3b03IbpHKpIB8u2KZDDNJ95ft
fdWnzHh6lmkBuYV3zGxICz9lOMVUKt2YadSffvi6L/DDq7qykMIdYJGpRdvEkCKHkSu13V4O402b
FDQVpkdXb1UQ+gKf10RkcwY7YtVlXwUZZEmNp3apm6hAO09dNXBLwHhbmPID2TwR0dGu7qOuI/TC
NASOk/P+amuwLO17+JXR3wwGeqRQlHYNqREk41f91x85/MNnDDGrlUldhX5YGzHlR517fd7SDgzJ
IAzUq5+Yw/uXu3shkoudBwtNq5IGkSkOzA5d3Ndd5tTsI1ZyKhsCBz2rwpk5LKRx2efJKkGMaGEj
SU9V/zGQHgz7OkRUhpBWhIYh2kzu6dMbuUFyGbKMjnmT5AI6ppkQjLzkncMGxU2EyTuRxDmIWNwF
SSnNKOOQqABmu9E7N7YDrwfEVADLBlbgcxoNt+DP+bps5auxyWJTZ+1diMUMY9RZBcTO4zrow3RD
IgqhzxteZz+GUJKogOnC6Ay3mWoOrgUzGhGdSFdh91Kxt6Y+oiVGUXcx8mD5LiObacILKL635JAC
f2rQj2a710qnCiLn8oJXzXHxMdw+V1FWd2OKBXfGQ4YhMyRHAbgjELK6qwsh3K6mGsCre4YVJ8lB
qwaPjaIayarfBIHljCyHdxCfLjdxVGnTTfBl2EIFndTEp3JOLXRk/MN+LQTNH7JQkIRofhljQgjN
nQ0tutgJtBfFEPiu80MhMv6bm/msGReIcyRVqqgp8PnhSIAxInXRtmjJpsAs9uW1nB/LqRjOg0hm
FGiJhrO3VLUD6J/se2PUiIYVzo/mVAqn7hJ4R5uuwWKsSXWz+KVKI8r8H73+cXk163KAoQUeN0QJ
/KCuNZR6nBqIfUhjbBWL7CrbLKnWN9veUEVAJefuCYvC3Ns8DorMMo9lqFrJVAIoDmyCUINwfNQw
WmK6IZqL9djD2wNWK1C81cNaSOQOKws1IwlSGfeZMd2YNSaV7OD+8g6uqt0Mjvp/EW9sTrc7cwDB
2ohFSVr6I8978poQ09/6if3XoxcgSoSpIscKEAyM03IhcVoCX0MZCTCJk+Kghruu0W5IrVL2DhSk
y4s6b0ObZWEMEujv4Dw765Fu60JNrMxA2Dg6yttGfhyoel845RHQ1gna0Pq3wGl/KKK58d8pyNP7
+VQud2AKnmbWaOiVY9In65BeTXe1N912m3vFSfFnLc23Lf7YxCw9fdK9wele663kWa7uVV6zi18U
B+1kru0UV4XbeP2r9nV5Z9T5Cy59IWeZGKasWkyb4Qtvw234VL4CasCxXNvDFxxLrwfW1HQAQsdD
Tg/hVqOdLnBA5yHM6RbNOr9wppPM6rYd8AEY+KuqV8V4QkqaZHejhptCoNwr4e6pMO4SimQ1KKQJ
wlTM0ZBrTUfmL6IyEPmrjV8+VqhklAKXdP4cOxXJGdTYd3EeRVC9GQpPawE8aqLXoaCdvzNFN+Da
XqJoIWMaDPaL6vTpXgay5XeFZMKkCjpIGgYefDp2zJmCzm2ro4iS4rywALNayuPUO49MAopOyMuT
5wbYovJNVn7g9efYxbU0oi1xnlyqbfeyzq75XeQCQcOClwMGZznHMZSDFCYpCniI/vx4L0U2TQNP
CW2aAORcfrZEMLJrPhGT2+gKx2w/5hLmD1qoqB2B2H5kENgkm776MIuXwRfY4XmBDVu5kMGnq5iu
lmpTSbi5qupxyie3bT+7JPogGSqWo3KnlORY6qkrWz2onALAZ7yCXUVgi+dT6txXcAoUp1GIz8BK
+750Sv0H8/P7bCg2Cui9IvVl6gM8Za4kKdpWXQuks1RQ9FszluUucAqVFIqe2Tl2wQDpDSsx90Fe
J+VKj+/M4e7vtWgpinN8Rd6VzKyxVBnZzqrE8KTpau2XVmO6xUnqndn9i/NZSuQ8XaFrsVlPkJiM
TzHbDpkTFBkFBKDbdM+1GXiYt63kv8+0nioW5/IGUBGTaZY6mM8FAWS1KOZaM8flsjgHZ2WKXtcl
BNT5BAwWcGRLPWpieQRml8LTNP8ll3I65frD5QNcc3ZLuZwbkGq/LDEXCzegdVQfHknSULMxnTL8
FaPN/++zMvM+IkcyT26iTMXpy9SgGJ0C7MkJsu++6ZCMQZ3dzZTny6ta9zV/xHBKojK/U8zZApop
3vn1eE0agmKbaBh1LVBerobTCj1qArnWIEauH3IAzUymtslLxwQe/uX1/H9cyp8FceqhMX+MAwmS
qrDE0Grj6dGrMbmqudXAHa1v5ie8jllzFx2IVCB7dld8cDPT36G8/hvEhHNn1lArxUSC2ulTvf+V
JWTYzsSx+7w0rRbcwX73IJWkfp06wtyuaosD0cveq+JM2lz+lFXHpqgo8qOjHvWrWZkXV4iWGm1k
VmHtZB1xw/ipBPcqXgmEeGYkKBX8rgWcrXohi7uu/EHvoqTGqs2qdaN+gkwIm+JnBjaXyn7PtNHF
Mo+NnmyZarybZUhlQLB3Q38ld9+SlW2g/vtU/mkrIbrwbfR4SNs48h9YhaGyunBSW9QHIdofzrqk
sEzAyYBvluRfQ77vq00pHQskcWXRW0AkiTMw2yZaHGaQZNmBU5heXj4V8lvAQq8AbfXlU191jYuT
4KwsQAKLtCVOPU83TQVqXwccf05ulDTTI0dqX5Xo5bLE1QgXwHr/KRpnboheJHMyYG66uY31vdR6
MgFWLKDSMNLe3tsj8kuiHtj14GUhlHPFNvOjtjGxp1p5j2kHKuvHtH5NJ8WrlWCTVw1t55Th/WjR
yj4ko8C4zpvz57BlnvRBcRj0T/z0LUPXh1k36LTWlStceE5voEM/3E3xDcy8rD4sdA51w4MyOEb/
1NsHQ341hUAu6rpm/fkKbutJMrZlr+IrzNtb4x3cOtvKjffgHZApcRpEb7R35X3h/CxpSL9RLpQ3
iSttUs92p/fLarB6Ny42hDsQhU1dBY9TO+iMSajafyCJEVEtH91WZnud1O7QChsdVt+Sy2PgnFwK
qEC0i0AqICxpvglD+uvDvomo/xXiGQluDmxAQw0KLAGQLO2l3d8DtXGKwLm+SM2SIg3xBUlFwQsI
7Cq3KAfBtXI+V3gqhW+AKJAAj1MdUuRtnXntTt1G1Nj/qNzsh061r9EJvPLVl6jlRvv80HkNBV7p
u/bwU3GiTbEH6ImbuGIjFBw6n49q60azuvmzyjYxa2C6gSwMoXq989EG7zShZACzY1K1WzQM5r1j
AtjrULcR2PYAedH+IkpMCAC7R/sHKJvjY1cr9rXcZFZDg9wm4/00+M170SXsCj2bPtqETb1+AMBA
uxnDGKwvap/YbgEsNq+JBqmlTVnawKgImR94QOZjQNjSm11mdgDSMRlys0xS7ge5NR6Rg4iQsjVN
svPD0nrN6t4/JFUwBhQI+K0Lw0LeW+unGzQkp9tYGtCvlteFV/sAqEaNyb/OwKblIsUMHOisap7T
YuwPvmGHwJ9jRUrRK9Zf22Wd3xXgyvu0kXS9ztqpxPghOtRBTxdmKA41pcleazCkeCmz9U0O7Hk6
RBLwb8pae4+AenhXQMEz1x6CEtXoKXenJgufJGC0UbDPWXdN2o1gAydVW1NjmpRdU1o68Bua0fgp
YwOPIQty4CmarYwBJruUNcrscNgBGtzf61Jq9nDWrDm0tl29WFM3PumWxe6sYQhvazlIDkDmUfYM
8CJe2nfyd8RUsBMUlfzeNaq97/IQv+hbVbYpR5ONGMhSmn2FktQhSIh8L/s9sBhRo7KeO7lrrkM2
GqXLmJx/+ZMpbfzQaP2ZGUnbKVZWAoE8SCtyaIF0bVA1bOx8g4QWaWnl+3qGklPSDhRFIXWkVqwq
D+NQB/fEV4HkWJSpf1PbhnqH5zrQAgxmZR9mFfg1LeIApMq1WUlAx2amvZNJTu5kP2kOYaZJ1zYa
7BqnlK3Yqwx//DZqgzgF+rSa7WU3+TuJfh4q/eeybe69SSbkCxMZJqNeRw+ICD9i9y45+O5PsLxu
1dtiH7mv/dHcj5uQSqLs4HmHK+dHuKAnC+vC7mZ/aW1/tEit7cJHYGhO9zlV3yfP8uJ7IK+YV+at
f4Om0JCKqDhXwxMbkysGJmPQS8nJH1OYNQkSrL4pCG1Gdm2QyfL8tv/MYutnUrVXZo5D04txf3nj
VzNHSN5gBGRmf0ff32k8HDHNzMohq51UqTe+VoNeybI/k5CRTaV1uB8MCaGnhOSsnAJfQFKQTiqK
XJBumG/ks+NffAV3Y5tNVVgyql8OKlM3vjRsibSfsi2Le/fyeldDg4Ug7j7ugOwoocRWOy1rkfRt
k46WsX+ly9J7G1kUjayCO2o1DgR+P9rFCbBQzmAVpTSx9YHEtdP0Rw33zmi5lfmowDc3AR44bjdc
x6b396sEf+hMao1gEA/l00Mlzai26QiZcvUjN3Hb669GpVOrfdVF/TTr60M+DqOYAHi2+Oc4Oh7l
pq6wo4b8BKRIbThighe3jmuhZc0kmwiz5YoiWOCslby+gBEAILAz2KHOlyw6OwrKrslrOKMcKPTx
MWwir8Qj/fI+ropBYyrGPH7T9XB2GbRjxjof4XQx7arEpoZ0rTbfl2XMz5yzpSxkcM8gvIABnqNC
RmCWbKNUTbdnSeALNmzNwIAz+N9K5pUunr3+OGotUyCl68HQljDaA8euV13gVwueWusKAchidOeA
DOYMDy0y8jKWJIjS+8qbegTbuEMsNjmsLvY6awwgZ2Q0xPQHKTWRua2dGOYjwIcAimFM6HDrxBs5
AFlCUzs22iHA1RYBGgcj2LvLZ7bmr2dU5v8tkXNXk2InLevxnEwkjM2NrjYmb+ikfo6l9EPxYeQp
0CobUZ1ufWcJEO3QVDZX0LigWk/wZgAPHeLKagdI6kTZdvaGqM6kOsY0UKZQM8sE/mttQ9GCYQO3
Yp5d+P3WWigOAZIeSF6wVFt70KEv2UgNTXAJrcpA2xog/9FQjFL7qXICYmuyixLrSo3gyNSt2pW7
svx1+cxWbzp9IYUztLixqrTpISXCNKIyAgWqSB6YP9zWxHIUv+qcrKpc0vUu2uyf7CoXDQ6t3T3L
D+B00y8xelJkiDKaZHwzBiThpuinpJU7uUUbMQYzLi941eQX6+WUVM+UDvMDWG8ebpvuJRpem+il
E40/rzTQIH0J8kuMEQIrHaizp4fnZ2GmFC1il6lNvibZ+gI9sqebCdXq4KojP4FySiMQptNWiw5E
zaiVJRHNWd0D9TGMger6VVrKdRSBeqERxRVrL7HFx1lcl2KOCZEo8LHl/URZdJysbVs4tl47sRy7
lYhceF2PAYEE+hKM6PMzKSrIOf1g3orcGmmZKxiHKvYkzwUNKaveB8A9/xPDKfJAgPJvEYiJu9em
vG2n2B3JxkotcI6DRBW549q7rEqihXGaOzaKz8IOEuVschorSKmF1uOiGUTTwiJBnM4GoVESpZ53
0HxO9Jsh6BGeieYQV/cPLZZzUz86gPnxTVCLlJFSI9j00fxSJ699fBOMsVv7n6ASwwVFazzFLm/g
qi0Crs0C4pKGrDMXkKVl2xoY3ofv0TcWs7Z9vSX29diKABZW9w89sSBHQCcwLqhTY0wQ+E1FAjk6
eqcnsg+R+WulxLu8mlVHtpDCnVJmzSz3EzaQ6eVVDoKgTdBI72ZjTVRV2/siiA2BxHNqe7zQlvc6
J3IA5UVvFB1eaNLPBvQFQIhDCc3ymSMpKDppFDE1CFvk2FPDj4ANVC9MQYvn2hkuP4F7OgxamKZx
iE8wWebKob5JyMNIhruqvb+8vefPUYQu6OFGsPJ7iojPH1W5xUg6YYpoupVDJ3iY+zoBcHJje9NN
5ET74MneolMCF5Ubev5NsRelsGYPchKTch/AvcbTgElqoOADMoBTz4PhnQhbaAWn8XSN3J1vSnIm
DTFml4aNstEfw6cwdDuXHNi2PIKubAod8+AE7/JbRcGLs7m8w2cK/Ht94IaFnaAphMcbyjI4FSOE
cBJ/a5NEp55qOrXzZ10Uj4okcTsJcL4hrOeZs1YGMQtSUbajRfddB/TG939ZE3hM56HgGcfj1PQb
IGhrjTEAWwX4qGZzUzGns54Aod/5lSCyOPMy2D4UfBEMahiXRfvHqSgDmadIy2b9BDFygjoda4G3
ob5cXtB5wZITw9l8FKJ9VK0gRtr518WnBLbeB1J5yVXv6kjE0UwUYJ9Z+G+BAD0H16g+81icrquQ
dXRWKyPQMMzPWPseAL3O/Nta1Cu+phN4l4NAFyQ2yhklUlu3fVCFOKlAumqDvazepP1RLe5bQ9Dx
dB7yzgtaSOK0TwbPWRs2s04o5Xaq7GPcAMpXyzXXVsvWVTq0ChVsq4KSeKjrr1J/u3yEqxuKFYIE
D9gymEU83dC2sqapsecNrRDtScQNmNdgGjL4vixnVSEXcuYwcPFIsSQpBT6pjB21jrF+JPFGqgU3
+O+REt4nkoUMzr4yZZz6WsEUvHxv3Cv7sEPjYv0LeCnNznhsTFd69gM6ORgUcUX4P2cBy+9j/G8b
+VmbZDBKLYywjUP3Otpgbhl28TDSQPsegSWojjeyJnjgrh4cJisBNIDEMJr7TzfUtEa1V3xsaAZc
QlRKDeU7HN1AFTW8r5oCgNEs4HDLc9XwVE42Rq0a61DQBAmW+LOMnqTeq8tbXRQYrS5ohjnBejCk
znv8tA1qhCUqLCGV9kb1bdndTzuNkCATjeqJJHE2V6V+NPoVJPXqvW1tSPaq1aYDjH1RSLSqFYsl
cTcosFQAcO4rWBKzrqeuoBp6G7s8fi5r8lAl7VUk44kZPqklMiHhHZqnqRRNXm+9EyB8jCWSM0aE
YAZNnl24v2yQok3gnihtqjODMHybwtza9kpyLYd4DT1clnL2upvtAl2WM8a0gXuP056A2b2qdMCY
toaPtP3GeC5aSmR2GEun/7os6ryyzcnijjXMcA8CnQIgCl7+BiCMW0C+Ixp1g8ZFOIbA0/Fjp/gh
Iidci8QISEIQzWugKec5lcgYK72VzAYy3BbKbd2IBmBWT2ohgDupRJPKMcE8ncOM1I21KwyDpEzb
dKKO2FUXvZDDxQymWnSZ0UKOHn1E2UR15V4RTQGvepOFjHmti2sAvLdgVp9ljG1G4+RtKAMnQedM
3D5YIrjR1X1DLxMxADZOMOJwKqsPOiB5jJCFed8Qomp07jiDCD5yVcMXUriLLazqHoMp8PwhTNaI
vcanQFFv5TvL3xDr6bKOrzqUhbD57xfbhwpjrykzwV8kX/vgFqhBb7CxlacQvabVjkXvl8UJdlA/
y81IsqqPv4ODt7bYDsCR0Z4C2b0sZf3eRlj8G4UMRsytipSjNoXafG9nR3PTvcleAPZflD7peJfT
+k7fGo+t+4m6qSARvqrxfwTz4E1KWSRtXkBwLVnbSUlcZjTXfmPuLy9w1UMsxHBOUI+A3efHEBMi
ixiFKFm+XhZwnnaeXd9CAuf6mKahYQ8Mysgzf5NWpqza9fYLIQ8qew2BNy4pB0s0mCo6Nt7xDWEn
GySBUL3EbQYsJUTjbhKFFI8fVzO/WmRSwvyhNfACsd+HKJy7uAo5f+rQy8LQdh+T/vnyRqwq7GIf
OFcpoVNALwN8Uhf3APZ4LEuQfjxU0vaymLUDRakG6PHoc8fwFKewWdlkXdEYQNNR3WhEVnqaBJq5
+rJaiDgzPT0KrAJQJU5wk3gDCiTU30TP0xYU4l+odCeih5VQIKekRhHIgTwDx8dX7Xe+9w/dETQ1
4OGevmWKKSNRl+faUS0XyKmsHSRGlUUW9rB7HWR3MO8V803v6eWTEknhIjA/hjpoDKsa018DRnOC
hDbDR2N/Xxaz5kjQF6BjAFEHPx/vwYy+qGNg784jsA5mK6mOidS/T4rCyBdCeG9lqaUcqhWEMLDu
ZMGjzVwbI68VreNjXcRuicTX5WWt3W1LiZxOYALIBrchJBpsQzD1pcLGVTrmV/0XYCYEwgR7aHIK
Ydltp449hEnFU9K6Q/esCa6z89G2eQfRxIG2R1tFeyenDU0jkWpsgZukV/WTCf603TCqG5NNb3ah
JDTpMTAy1NXoRkGnHiwjfesLBois2LOjef79Ss/6jTZMjQAYfS0qMkDyjNFItIuh//r0WrfVloTy
zHdudRLwgCK0dPgAc/qMDdqIGg/Wtnkpi9vmCswCEmaYAfHHerSRoTRZ/SQitPA1s1sK4TYaIVFg
jTOreo4iXh8obpF2N5mU0OmfgHF/Vz1nYkXgDc3rXYRECPussA4GXH2Kq/8f0r5rN3Jk2faLCJBJ
/0pbViUvdb8QkrpF7z2//qxs3HO6KouoRM/d2DMvAygqmJGRYdeaUkDwfNy+BKuHQ9uq/08A1fVM
gJgYoannEBBKQOUHJQ9dTAuG11JxpYLXy117WbCQq2NjC0MToJ+9FNYbyizGk0JhTH9W41c9ereV
WTv987/PKFNHvaKHgYyMFOXbUG6dSH/usF1zW8raJzuXQv/72ScrsMMf5GDwsstkO6h+ILqKNNiZ
gQz36bakVX0o+BPFl8POCfMSZ2NeGgblEpqVBNMLntwHHtE5fmP1UP4K+RN9naujBgNpRQgJwPlk
6H6ENfbbaqzdFx3cCzKBKQM3klGjaMB1MSV4puR6s6CRX1jF9Jj8FwzpMynXrVYVHQMCPUjo5dL3
BBro22pc94DgYHXwmGsG3ayUVEaPvlfhX2ZI0AB+Vyhb1Ba0/hRPfio6RrCtmjfc0LTzqzC2RtxX
ZJm3f8H6h/y/H6AxGQumWpIGCC60nBrZjWEF2kvZvk/D9raYdbP7K4Zx2KEYS6XUQk9JiiwDb0P2
ZPJCl9VLhA0LgrKCCdhvxhUEs9ySIUGBpiCvavOkxlux2Jatm/Bql2uvvH4miPUJpJzDJEI5DFVE
Mh7H8WUWNkr33uQbhYcmeD33Ti3kTBjjGpTS7BuzhjC0CBdPfzKt2JoTC+PW9wfr7W2xLffgupq1
4c4drd7iM8lMoj6WSZHNOiQnQEpcQFFbxZxnfJV94Vw5xvyTfATqygQR8qnPnfZRsIU7wa798Ki7
tVNvK9u1Jjd8Gp3iRTmEDi+fXU3Jzn4Aa/6FAdiqRYDNGD+lp/CufAVXfGclT7+Fn+299LDrncZq
jrzWL8eANOY2lGRS2tmAVJJH6NYDVfFg9Ie6AyTez0zj7KKuCTMoKzSKOrqCka3Lt2UJTSXrqTOe
0tKLCbF7Xd32S7PBCD724ierayrO6OuqWzNkOtIFngICKMxLmXIXxHGQITQtYzuQRUznWbIcW51w
CrAhYlhx8BuxspXUdyk56KnTTf5tf7Oa4J//AmrcZ0+QYDQYfh7wC8LyjkzOEjrq6FXZMQqPDewr
eQyQ8P4Xmaib0QYYAQkyozXgwLsu7k0kNeBfGhV0mu/j6l5o9pGGwQwNHKBlSvdTOGLpn2W7OABu
xuuBATrw3jIeIjOMIi80iDULWfiF5b8WrRRz3PeTkG+LlrJ6gAjBr8GzhzmaREZCQkYkqcYi4pcB
WHbox/+CWE6bgaJMMDMEQOnLz98nGNloSJhjM+yxld+yRsaZ//M0GFzjuRAmMifFMnd5EOW2AlSL
aKcZJ4RLycj5vmtu8FwKc6rZvOiDIEIV5BmWXsuWziNHWHuDzyUwthqIUi4WEiSo6cOYo2oIGZgE
iXgDCmsPJEChwB1M6MVkg43UEMu6wv6pLYTNa6Kb940k3MnatDe03m9Jt7ltmGtvPt1IhddB/Kqz
oWaNsmthLpTYUSytonuvje8KYxC3hayezl8hbKg5oYWojCb4D422txtFxPgD5/yvpwGpmUlASQKY
L5q+bLJZhmMQFgH0iIArlFv5t3CK99O+8oo9kpv4oLsjnorF1e6incqJm1bb3QCxMwC6gesNYMDL
iyShUGLULWyjjOzBtPBAHdJjPT6l29RJfMwo3P6cqyby996yhTo1xWh62MU5yj8YJg2/eqG2UvNX
Ud1zyc1WzeOvKLZgJymzMcYxNJvCzImT5RBPkUOmkTPitGogf42efeHTPE7UJYBGg9r7kzQ9LHj+
bn+0VU0Uuh+K7X3zCk1LkwJ1CHOIaKsvGQhNaeSO4Y/bMtYGqHQDJQIJvWvgT7HrAbmWNYNY1znI
7hbPPCh2uAt/N5voLXyoPlF4lB+NyiK/wG5Oe/aFXRbb9O32b1jR8+InMAFhr7WhWgtVjr3+OVCs
ORDFe0AaJIDyLYosdm9LWyuwGhKmPjHTiPFwzI1dmr4oZ4GM3Xm49zyxsJZn6+ohwPBWr2NAx66W
FMsf0UbK7uWm85JO5FyFlbjpQjzzuogDSVItbXCqiiegNTWh2OSYoKuRxZMocCLhtXjlQhrzyrTg
ikvTGNJk+bFDuWHp3AYET3r02st42FGAOwTdf3jaLoQyD486Y0WrI/jCUXWqMJe6cNPLtfTlQgS1
qbM4LJSNMhcy6CUID4HqtYYrR6GjiEc1eE8FNy4Eq/klAxIhidwofouSnpKBoKpj6+BFiPcjVhvD
H3P9bAy8/ZH1b66pAPUzqY2xvBOgOczreMJv66vXPP1uhw918cbK8PPmWVkcGB9ocbjMhyu3yAAQ
PTohtLlusItxcqxii9jAR5934m/lR41d103tqHb6rNr9HvuX7iiC9YJzmVYcO9J47DvoOuYDCVv1
ixKhKwSCuzt5s0s+gp/EXUBUmpde+Lu407z8ZMKyt8kD7/lcVZeuigHcCMV+9vUUZyWoJVAh2sFk
JfKrVh6Tzrut3KpuSG1A+oOSps7ycmeCKE+y3uOmEtnXpy+SeTN2dabCnxL/tqiVUM0A9N//iWJu
TA0Yf0MrISqSnEwA18vGLPxZ5yi08mZdSGEuDfiwOxPIZbltpP5ETq3BY+1YPZQzNaiaZ7cSq8wl
qWIISLBmE77EgxfxkELWIhdwZ9AGDJ37vWJ4iyIATsUDWMX0WHRBk2cZkpunn2mA3bkD4FnK1Mti
AsZP3iz82r2+kMy8UwAXBOicTPnM6ocebXGMNiefKA4u6FNUToMmHa+8tSpSA0c2+K40OBM2B5PM
JMjkAY0SVGmy9rkEE24voHCHxdceG/A9iDiRPzi3jXHlFMFv9Fcoqyd2mOeU0nUUy32p3YvStzZ9
3Rax8gheiGDCzyYIF7meICI0QNiEiXRgEYQHoHEbnNf2GuACwKpnyrDNunbo1FESIUmuxme1r3dJ
MFsJdmxasESmnex08neTvWvSE7KJWjvkU+RKBuZuDEtME8tQo208aB4W9J1QeyGBaOfkKyYgG0hE
AAsW99OonhIA8t3+QCsO4eJns0FKPESAqMLPHlDPIKU3Sq8m5iUL97aY1XMgQNEG/J5IV8ovL2yo
RAFWQcF3M2uL8hqbZv4TS4FaY+WKHCENUeHZu0IDDbKYRua/J1nY9qV7AljnNsSrJb0xq3OwPceY
2MqeSnFfZBztrg0Zf1+ny3h0yxFqXmqXD1XcBAn+fotGrVmHWGVKPVN8v/0NV+bzIQaDu6iUoE8H
WZdi6MCHWqqgtczix6azx9QTZX8KHS0MQTxzUhenHizdPHR2/axiZ922iaVW3sJzjWvqagqF0YHK
5GpYuosqKZkJ1K3L32WqHbpZ8Oee8Calr59FVUSXRwOpLJZkQbN5qW6XFVKddTWKcLOlPov+4Iiv
+S446EdgVALO7Jj/Kux8n+14BNl/eEgvK1KQDJBpUQPRPSD16S87e14WUeyFSoQDHjUNsG0C0utv
CeOG+7kkA9267zDL3wFHBnuLcvtQThn4TJdcamRHiuPyXkJp6oTZrTYG0oPZao48BsQd22bAhLzW
54UlkCwsra5Oo+dA79vncSlxdrKYGhsSJLz3mBrGlT6Y9Qa1POqZOuvd6z7PNCVp0GlXQtRmKr13
MzOTbF0wDKsm+WFuMoToGWgzEWfxxhmvgSQQuIFoGbkQGl7XaxBSkGHOvMHlT7bkZ/AhW9VBQI3a
tJUt6JLeB5SoN+MIDJxdflLuot//PnlyIf/P43d2nII0mY1oQn6ZfYfaPoj9IXhTc05otXor/mr5
J544k6Km1ZColK/PaB/T1JGazFJ4AHhrV0IHJyiGvxTQErATjn2LPcJKHugSUHVPevUYmbKvBQue
6NIyBB6s33Uch1lm8E0ZoLUDuwo7PtHWshBKPVTC+pNtNgQoJx+3fdqqBNSbEWVh0xjh7+VNy4OS
ABKVhgC65oHRx6kbDl7A6ic7k8CEinONCZMqhYSpfBiC/TI+icneTFvLlJ9u63L9xuFrmXTrFtUu
Cf+61KUPACuVkhFmvtxhHUCsgdfjFqOlGnbEnTSn+TR7pc+EsTBLNSKbpqDrYE3t5OQ4zn5eu0bq
SuFGU7xJdsr2lMdOGWwMmQeNQjiasstwgZADdkKB8PqufRAnS3gx7dkd/V/ZUXWOIJ+KHN1/kzZW
uAV7BRZaKnu2CtuwRxcoA7yfs3bxzj8FW+hQsGVV0+8u1ocGHU1zE/KoXNYc6LkIprpRRWYQSHT7
r8+cftoSjDwuztihs+gJht2Wm9uWtNJ/oqZE14nR98LlYJ6+qUhTpcAUqR1WXtvdi8s7STZGe5qx
gtf9NoA/qPyshBGTWcCGET9a9Z+Ljrj0KLCrOibckRAw1zIAiG7Sy9A3N7Fbidb+QDjecu3iYzof
NMQEa9PYM7m8LOJSVSnR6IisDOLK/CjGCieyXam/QQl8RRFtPLqQwNzHphbEOkixMAO8i0Db5/Oj
ZG6E9Bh2bqk5IcU2B0JKjf9z2odr1+NMMHs3U30Iu2GAYCyrmYIvyZ9JdyfNL221k/59hv9CSfYq
JjNcUUWVrMLSa+ePaiE7AdQ4tw2SpxF7xeoi02a6zBXJAKtaTlmxRyYSaJ9it8GgM0fa2oU+/37M
besxttemItUJs1f6z7bbJeOP2wqtvQpgxQQej6zrwAJnbKOq1KapO5AcGgHQTbUm/h0PRLDGcpnd
aAoXYGu1xL4tc+0j0jIdGqwUbZ+FdQLSlxybdBAvT5+6zs4N4Hm+gMRrNndj+nxb1sonlEQQav3h
9aUwEJfXS+kHqRQ0yOpMFH6Joj1XnbZ4GWhVONeM/iXmIZJAHo/+HxI7yk99KSkUAyS+IKu34yK2
pDm+C8t7LDPdCVK1q+Q7QK55AHnj9Xmu9aNcb6BigGq0ts5IXSpTS0UBPeOkbB1sdfW6X5Havf0R
r8Fiad+KIAkB0gpmfP/kCWchHXZjQmCuwUmhcj67yhH9na3sFPvZyxzDWbBqFDmTbZWFPZZO4Tsf
O9twOa54Jeu7/BHUk579iFiHrSp032T2UVzGavanuQ+c9hhvy615RPz+K/19IFZ6qhzj8fYHoH/6
8mwvRdNTOBMtLUbUpA0d+NcAWI9Cl8xjcV9JtS5FMOGZXDfGYND9XkRoAKdSfv5MPO3Hl7ozTssG
u9kP3SH+mT+Uz93d8qnFgNC2JTfgRKHX3uDyR9D/fqanvoQRtMOPQC29Tu4T0ZPkTZ4fSgwq3f6i
Ky/7pSjqJM5EgaCkwOgpRIHZ8UcNirvJqj7zl8PwKnwbG+WxS12dM0CzeopYOcaMKarLV/hLaTEV
szFT5y2hIdObAAH/uq3VSvELWp2JYE8xjsVCWCCiBHXECTsvud85YFo9PSe69SVa0bf2/NZYgmk3
LiDkHJCaGWiEefGndtfvE4Hzla+LWvAMCJ4UJA+AoWTDJ5Bt6YCxkjHgJu3IuCsUdza+S2Ay/rPa
4LlDbQL/xgw3sM8vD1PNQAgViyaMN4lLz+wBalUMZrNYeqFqoaObkXGMxTy6A/ZrXzpNmdd345hl
T/EC4J0sJ3npBxhiSKy67hWXaEH2RASjPpBkwjIxAdkponkV63ntOLaBlZQoALpaHM8EZcZYfUJi
nYAEqSXaNmlboPoImSQUzm01rz08ZfPDTKKBIEozWC8YzIA+axpoKaeq6M5jEdhK2wrbsaMC6w79
GDIqvjr3o98MNW/G7drVQzyKF1j0xgADYRktcn0c47RCnx2zX7XX6Wn4bsyg+iqCpvBua7oqij5j
KFIi8mbBgiYzkZICANh21g+zpUtFvI0qDbjMQP/m2M6aKJwcnVYHlJzJPtBJJQvlmKGtFM1Vuy8N
rXoggMP6NCo55mHyrjQxMS6NyTm674/Hmq1nTXHXj21V45myi2fzVG4mR5WcPsMoZptY6aFzAy89
hD6l1slcOKK3wud1NVYUvvgNjOOT0r4bwxG/YUgOqvoa6T9S5Mb/fH4XMpj7OKdi2JcGZCzFKehP
TeQl8dNtEdfO9OJTsnv/zbS0nbBAhLLMniRlmzlqOfdtTQTCKfC04R/kgfRLnj0R+qgUNZqOBaja
dC/W9PuxSDla/KncXL7siGfOZDAOe+hQ8OsEyKjdLHKT+/zFOIhbAqaYnelHlgRyEd7h8NRiHtk2
1iMknBCZLcCPQaF8+PeC8aVSjImFqFaXApXQHPSnyCYNoMXVR8XRrNwbndYZbOOk7wpb5JAKrExY
XQpm7A7IxLE5RcAuMx6y+8Gh47g/1D25j21jq7sZxJuv0utwDGyVYyvXOQUkg89NwzYoXiA2p9DU
ASObNSRrJbDaiufkvQTMmzo52mKJ0+dt2195CDCeiYI/nSRD4M0YJtyLmfVNh9kc6TQPgyWh9wCk
5knDqL8/B5oP8rXbEtecBhQ0VIUA2wrQNpdXoU+i0qxKrD8WCP3EaZcnHz1v5+06WICEMxnUbs+u
WyM3AjoAkAEilvh7aN/E0Eki3oWjewjMhdNFJH0GwHkwUnxVSlU7A2yX4BkOXsRd9aRRsyBebViI
6zmzOCvHdCGKUSgaSTA1AsCSc3UvaImVR4DhAuK+aUnavlHteuGA3618QVwtFG9V0Etew+lm6mBq
7YBufFWdanm0UiWxhtlXKoFjDquCdLQRZB24qYSdyAyJVutFCspYJQCjdyxZJnpbkQ54EqV+vG15
K95KBO3v/4piewZBpZTi0kHUrGEHsi1OgFn/cVvEinHDIuiaGdpMAGpkvEat5IjpKogYh9DJA/k+
xdJvlM7+bTFrvh5LhliWkmmFHVpdGngfm8IYZnNuL6PXL49xtheS15BsVYwHxQkiuP0CCP7krsru
6+z5tvCV3g9WWWScFXBZVRnB+KVwrQPsZBQouU0eRqBUW9PB2Lqpn/rA4J+t2TMfBOSxGN3qrRfB
DzgGs3aKGMATddxwkIWy23WiIOige1FzW8pDO+9xJWLvtoJrhwiAZZUiOmnGFbuG2qtloCG1sOPq
FQzUC3nghoorOSO+IWZ4UY1AS/JqGF2Jh1nLJQ25qbpPR8cEfcRgTQ/xcXnoMqsWvA+yqTe39SJr
dw29OgxbGRi8AqjY5cEtlVp2ag3Fcqu1+t1763aJBXBGbPH0Vm6dBof45l21ke+CTYOJt21up5hw
tCh9Be/HrD2wWIj6+2PI5Y9Jl7ypshY/Ru0tybSSwQIQv4PV7vvEQzopvuuP2KFFghTbd784H4L+
bcZzX8hm3yCjiKW0gOzhPf2ed44UurWl3Pc/voxfiz9tgB27GQ+abiUPul+CqcHmIVWuAN3QfbC/
6lMzP3ui+lpJqoaeRemaT/L7YGHU7aj6MDp7coXjA3moOF2zP/6N0RpQhybyaJi2jGYEIxKPPRDR
KCpv56PrMLvtEXWvU9u66f3EEbZyh2iWDmx0gy5Ds9s2c5iWzdJgAmRMN4AgtJZlE2On6vY5rrgC
yi2FfTC6cq2wD7ChlnUMUFuYEGBS+9RF44MjYe2YsMGLOUFcVMB9ss3MAMO9bVHqmOO7a/3oDbTj
wYH0lvh0n75HbphsUJBordtqrV2NC6H0Hp/ZBhGivDByCB3t1g83kmUg/t20P6o3/Ug25KQmVuNF
x3wv0WEJjnBqBYyVYIUVQyka/BOIuxgr0c1lqoLcwOyOE/j1Mdkau1Cxpk9yj7DwoXiNHXUb/0jf
4qfE54Errjgo1NIxhaqjRQbRzOZnXmPcIgoixIbFMYju4vqom98j4fjBFbOhjWlA9mFyAlM3jBs0
0rjo0iJF6ly/Ssq7lv277aPOINMlM/A9XJUcirbvZvT6CvDSAAA+dUhxkntOfLZySsgPgMtPh2fB
fcqcEskCRRsHmuxJvpQ/j4Zf6m+KthXVx0DNMN7CA6Nc8x6YNIH/wKoOVmj+FNbPjDLOhxndh7mw
O5BLA9xH+DAHp7ASNIF5GdDarbuQxVwAYUkTUKpAFvoP+V1+NH5Fnub0HvHIyUYr+ih+irxMc8Uq
LmQyIZVU1hSMDzJLN8JkUoknMnJSuGP5GN111s7g9Tu4WjK5rSBK05D02IvQ8QB/ia9piBGoeTtb
LeiIgydQJu/6LW8QiqrBXO8LNRnDGVtSKuVM1TSfFmGvAMNNs+Uut4qZN2a9FqWey2ILK2U+qFo3
QRbSsNbFrCYaz7byVOzBOqM/tE+hc9t3rTw6GEbE9j3YtTXkLezFVoYCXk2Es+wBy4znJlGe64l3
bldS6GAgKi1Y5USMD1916Z1FMRAXJCnojnUpumNOJRWWHvv/qAojhLGNupLMLpggRA0wsIs1Rbnw
W56jujJ5OntIISqQhmPUlYXLFqVx0qYJw4cJgbHLzgiSp9tqXDn0PxIgA2N3dMaJOZEOPFZowmLq
bqpNp6gdw3yUMtMWP2+LWTkSRACYaVKJpIOinv73M98UlE2FPLLCsCZgxTPAUo/zW/jPaQEmzhSs
U2HuAP5PZL+W0JaR2ujovxaR/CD3g6MWkk9Cjh9aU+VcChMWzxn4v5KASpHTrSaKvhT3J1lv/92+
8Hzge6GnoqAMz7iBYUJRXgOfsT1k6qGb5KOuA2k17/+DGBX1W2ISfDLUPi8PZl4EAkYcCueIbVsE
NHRXVUg5157ehQuXhoPBkDteQWx1YkiLeS1IWReo6GtY6lRVbzRjFx1/fww1p82Sx0kAejfouG4b
HP3dt0QyPiAxqlqfOh19/xhMXaIbVx9h0DnphIpd5imNjzWh2xLpX2QkwrchczMxN4t9GcbE9aXU
KrVDR9UwQLOQIjUZKxcDir62GI9DkHNipOtVCVSpkaCA7RxwJmgDMjc3CoDC0lPw6TGo/T5zK22X
m34J8E1QBqSvkvQQRe9myOmMr2kpITkFdCwKnyDquLQXRFVjnDcotsrNLowAoAOWgHjfTtgyHTgV
3hXXhO4e4mxCx56RFF2KIkWaLXUJUQiCt7kcHPosxU5E/d2b3cPts1sTRRAQihi3xJPBVmuUomxH
dYC1qNogWq1U9UcjmrtD1daC1YXzf/BUmDMz0dzDxBdtfV2qNhKjlQKKEdMQzcUoFfBu0I7kFWLW
zgqDpIhyUYwBHCCTRJtmOsN60EME7JbupHqoW0tWPMQSWHnKovTmoni//R3XJcpUN/q6s728Wm+G
rKEIbaB9/J3Nk0+U2lrCBoSORuq1Gm8liSePvp9nz0o7tV2pR5BX5fG3GHVg/J52Exa7W6F+0Bpe
vLTi+jGZ+1c95orPyDNr0JhBvQK4EMKzpKleyVthXRWC7MdUTUJTLObUinI2sUAIHaaUbGv5oRtU
V5N4RMCrFn8mhflyYd43aUJneaaIeGITvPddfZSXrzBuOJMQa/qg2QqniPcFQ82MrcvLnCRLMsMT
D4/ZaALsXbAinvNdeWFQncacBf6Hjjn79CuJMjcB5vuxBCI5kfgmxm8BuqxF0D7U8Ueuc/zFqjjw
kRkyEBGwlcnoNE+RKCoVfTWXaqenh0z+1Yy1q/2uxnA78GacV6JAHRNzCAIQ2OArMj4XsFW92A6I
OFLT/BIybMMWMScjXjMHhGcyWj4I07DrcnmRcIlEhbTwtSjjbMW+cPpx/omehgUSMc47uWYPiJ90
tJZoy59taMVSjRxOx9hKom9MTDZm4qYlGef5vy7f4nU8l8I8HpoS54VJgbe7TMl/CYuq7YJJbu6x
SzK/SMKig+JTq3xMrWQozuvtPqnQK7eKJjFPxByHJy13ychb+Vs7SXxiE7UbLPOabIreZ9VSZJGC
Ap8Z3MvAeZnql9seePUgZWwIw4Egx1IZ70FCtTDnhkqI6zTeDWIuJf4kS3VkJZUafHTRwKuUromk
QBOIeVDmgwld2k7QAYeuVeGE4yx/H8W3JZUfKvTTbbRZvNvaXdc4mGNlLp4ZzyoYYWE8Agb9s9HX
eldb7FCNAArtlLVsK5Hf8t7RtduOqSY81dhLUgi7ZCIB+URfsBsKurluG4P1bYn7Q5BNmxmuLGj6
Xao0zm1FeSKZbzqU2hwUIURiYtbqFM2ajK8ucDLwIWLqsoj/gz9DfknJAulYFWGygGGeByUU4M+6
IvZ7XXwvxGpXVujJ6uTYzdhNzHkImWtWg909me64YOOXdWpRvUxqYiLk0tGAUxYRS5jFHsBlVmGo
nFLcaqiM+0b9JwTin0sLJXqSggAEFhqgdSOno6XgedVDL0m/Jt0S5Ls6eNKJp+gcL7Tq6mAxsBkF
00bsqFqEcdklVehIXKtbgLG8b7rUCwBsedtY1qIgVNf/V8wfFJDzKMiYQ6wlQYzYhG7YvQpoWtSl
F80L+Io43nvt2AB+gPNCWx3jx4ylhKoggT2CxpRTMGAB0vhl1qNuC90UYaY69W9rtnrfz30L8/SF
5mBgYAunpfXyXdw8loZeWmk5+pkaemTJfkyLCgi9U6JFnBdx7ewwAYGOBAJnFMkYm9HroQjCBDaT
1mpqVarybXb5Dp1lHiLv2puAmTS4ah1TYhK7Jxh3MsDRJyAFYa7xRwnubUvmYgOsnhooF5FE4cnF
B728AEk/5SNGj+jG12wBbBio7wmeeoLFSE5+uHpiyPVR4oEboasml6KMUgA/DMjLba3rDGnXmXKY
HRFsgvQe20umRnE9W8PSRpLeKZ0aPZKI9HujbyJOneZaZ6Rz8Cz4JZSSlw1pVHlUxwpRgI1Ohjtq
QJ4pQVKhWgWP+ff6+kGQge6Tgol1XWUFycOo9rKJSn/QHgrt55SHVlZskKpiooxz06+N8lIU1fns
pmOlopInBaKkGYDUpmuWCKN4IQRPCPPGDqra1uA5ROcqcMP20xQGK/1n9CNKqINYFu8pbBJ++VKR
2BgaEaSGgFivGkfLhk2uZ54s8IokK6pg9BovmoEqAigqGG81SwgXKgn15qLVP7BY7esB/EdYhRyv
yJHD4hDIAipFo4xGgQZa2KgSvFaY3ECVOO5wVQwle8ZjgmeTZSMSTHR42lrDV5uDwRaN0gB1aFlY
XR/8+zWWMDRlojRIUOm5ogAL6wZ3ODMLO9YqKzdcQwca/tEoY8dofmpV5BlSbYMx7ra/vw57aLsP
mRyKuFj9MBjT0+I2SoIYUo0se66a5pVUeKVFzKiIRWupQmrnoenelrniJ8DrhNAOWmqoQjI2Mshh
kvVLXNqBLnqD/JnNo78g1pqB/XhbEv1LlxVCGOJfSayVBHEZttMESZ3xAux0PKGuEKjuMv1UCUIT
t+a1D6Qr12SgSoxsGKBBCF5RhL28ZuUiiakpYEJQ9NtHugk67KW9ti0sZRMcBrt3REfc61vyeFvR
Kzv9I5bOw6EBirov82qPYTDko6w0dlwbbzFKn1KpoaDG7UJSL3HxQRk55FI9ScXccZNBTpTHL239
AhzNrTZnTktmW57fpkXwydA/tTHaoWMLJmrMhs7Zy21lr06V+RGMK1P0XIqBR9NgxgGAtEFkxwrg
gzPlIGjhDpmgq46KU0L8bbG8b0zDirOnYEiJipcAYlMU7tsO+/2S7uba9rYUnnL0V5xJkeOyCwcT
UhoUvaDG9CLHniy/z8FHlu4D4Ezflnd1GZmPyRisWGppHelUnuJGgaNFdmG+iTPHPlelILiDaSJf
RRJyqRVScDGfu6lBC+cgTr4aOmN/lKX327pct4+pMmdimCOaF0OXcipGOS7vaCFjJVW0hLt4171p
2+6hetRCS/rNY9e+znaoWMzDoJitE9QZGCcah3pLfSxuX/naIMaLd823rjk6OYEbTc/A+fABfuTb
uq46mjOZ1LGf2UnYtbI+V5ApTV6afE8YGUOHz0zuuqjjmMjVGwH1wCAMlFi0IRDgMeqVUafnTYtL
rxrHpjj20bFRTl31Ki8PwF67rdaaoZzLYtTqibDMfQlZCpAtI82tAkcBC6wwcq4ZTyd6Dc8+Xywp
calF1JGhkVOCQqUuf8Ua8ZKis7RCRvbDgyPnaMYCaS5j2NdNSL9idSrD3/rwEi+JZfJYp9bsAk8e
wmI045HkMIfVFJk4CjqgYygRupHdaeMOXKlW0O1J5d8+qzWHeC6KOSvQOUxlr0FUmmyD8kPUt2r4
+/9PBHNMRVkpNeDkGnuUsN8b3wvVF396YfVk/n4yNkowWyXNA4naXIz1tEQsGkdqVQlQyIZ2Qt1Q
tG8rtWp7iHwQcYEH+CpG1rrKQBcKlInKRF6XJAntRZucZpz3YlZYM4CYEalxZK7qiEI2cJ4xJH0V
IJgKtiKbMWhAq9k4KX1IOnuOnIxHXLEuB7PeMlJActVED0upoQNaDcAwx22W2skfcIDQrnjz3mvv
JLw5YK4w5Ejxi5kLPCpYBVzwEevho632SHgsGVRuqTs0jly4Eg+qfPVencmjip85jLwqwpFMkEeW
TQnSZoLU9ocuHYuKk0Vfb0JTdwvbAGAEQClAqXwpqSHxCM+OTzgezTskbNJbuqk28bHZZS8S+myA
GwnvAzf4bfab9JOHIrT6mJ2LZ2613EataFLxg1feYXkOWNDFJ4bp/dhpN1H5z3ZJB9bRS0cBQ0bL
lDlGkgPVv4uTFh1TvwVEM3jqFmcmHG9/bZWQgsInymj4rDqbxuVKqpJ5yUAbn2wm9QAsxWZyBPP1
9r2+3vJGdIO5HiSL6FJhIpDxVvMoLVM+yC0wQwUrdgFRYbW+tJfvyM70AP5b+q1siV5SW9FO38aO
0tr72Kk5qfG1peJXoF6I5U5MNIPJ8NJ+QOuW5FKPv501TrQ4gmTllReV91XDsVT6hy6TgUtBzJUY
jTACSBzUneSvULDywdHbT84n5clgLgOGA4xOSKGMiBV5gJhsDU/2UQb1QWO+6b3Qj+wKixaFhRjB
SVx1K/oGIAx4+dVKZIn+DhJzis2KD8vGQMq8BKM4Yc4kfG2+NFfCeOJJ8zHy+Vt3i03yph6l3cyr
otOomP3A50KZqxir5hQTKrT7mjFuj2GCTXPAOM229YSfzd28uf2x1771uTjGfCUjFSNhgLhkPrRA
qRy+sOd+WwTvO7JRUF9hu7ldIOO12hpH3cofBEsCkO7hzdzFT91ROnIaLRylWIqDyezTjlCBZN4m
6lYWfYEX2V0/RRe2oZLLCzfnpR6ARgOTnE/yG8JHp7Li58LXOeZwjS1Oe4x/bZDtNE7Y1Er6mZ7P
FgiS0mFIbcnDaNUz7oJbbmev37wYbmGFfmaBnZu3oX6Nh8XIZ7KrUAsDpaXmOLqBHR2UO+B5/8hd
ZFf76XHYdLiDwPz2xW28vfue7smJOIsbfwYwVB45Mfdb0GM/e45Bt5nIQYffEr72ruxEh8TDYHTh
mW56SD7b9+pV8JO7p+g42onPy71WqjyXJ8F4PlOdVTWlJzHvNDfwjcwy97MrYS2BYpQYX+kP4cHY
mJzLQ78v6w7QsaCvCwrsKptmVkI9i51kNBSq18+6fA9Sqn/tweCIz0UwHieUE3FaZogYhWFTVeEm
xm2p+4JT7Fx7ovA4iQDu0TGeyFqyLgNasuwQjZaj+pECfMZqc/1/SPuu5chxZdsvYgS9eaUpp5JU
8uaF0ZK66UEHgubr72LffXazIJ5CdJ+YmZdRRCUTSCQSadYartFNet/31N4QQxVcJGtnFK2QMwHd
7yEOzrfpY2irdTi/98BslUc3E+oijAXxtJ87ISkQWjOB41mLORYS+U7vsDZkUAXOr6PyOSrrYKiT
d1S4jpPJYkEQNe/KN8NAmwpm9sHS+e1yUjvMb4TzgwLwoldZRO/NIkvQt2c+Dn1438nMR3X7SeDJ
V/dwIZQzlRYsB00hI060ounEqt43C/vTTifPsd5HC8lrdBuPoPV0y1G6M8v2BnWyrWw9yXnoOzo7
EMPaVFl0f/mzVr5qbkZGNIk5E3QxcvFCaUSNPaUJuOaku4Rdg6xUsSrfxIPeFrWNrUTK6F8Efx5S
PhiHAk73uQ9qSsRgZYXYFSl0oCF+OpXkK6xyq2TcJHjYWxpgr+R+RFpouidGGlxWdf75S7vOmXRN
kjYMC2yAQifUuJuboa/APyIqTq0aFzRBoh7txCjOnmup20nX2QNcQjG8m1R39THywDlvyqcJU4GW
qCCxsoEz9C/eqcZvSlMuk03lZgI1JbTKizcUaueqx10x/SJMu6oAMXl5CVd1Wwjjbu7aMSOUnSEs
bIvAJtkua/ey45nxVUv3ih0LHPjqji3EzfHe4tJqoiYBIBuWcgpDt2d9kBpgbk9ELBUirbh7upNM
WWIh3MFAHfRa/ABOniT/UNIXZl9Z0tflJVx1cwuduEPAADrrJC2WsESRG+GqX9OvaCB7gFG7/zdJ
3KXbSqRJ5PnFb5JfZRZ0EtDA2kdii3Bk1ndJh04Y+kO5lNslNJOBLEVxkFnQdBe4izd0yN24zXaX
1Vm9zeGr/0cMt0s1TpthVbgDKwoWybBMlN3YR1pwWcq6LfyRwm0PSXS5tTsoY7ZHYG5vNOuV9fuK
bk0Q+Nlvl4Wt28KMjoDxA0QS3Nk1BjI5ITjdUG4DRSDGQSyzdbXaAnmtKghUVvX6TVkCqPP5UX9+
lGpzULTQxOqpmO1vzHutfrEGzNSW9xlRPAC7XNZszSshLQ2YYECLzQAD5+KINmEqPoarJ43hZs1N
04F3qbob2Wuj/20TPhYOVCczwO5cj+XRH4iOEB+UjsiIRIqxY02EOFpNky2pjFMepfTxsmZrZmiD
7wP0pgAvsPjxAkbKUi8oeDi0Jg0KNboZo2FzWQQyLVge7qpC9wEmxNDpqmH0hTOMtLSL0ciy1rOR
3DoYaRq/WdEIGF/ay5Obq1n2COquPpC1qNxLiVZ8UmBFeUwLy4fKGOTHpCqmm2gkmMsmEt3YaWIg
kWNLx15r2E1HlZ64KE5imSotqz8Hu2hfs3zQPAOjBa/zaG/sDQqQOkJ0en8AMMG4b2vbumlyJ/SK
ugBBEYuGn0lnFtrNEOrxPrLmOC2fZBN0DRTwi1oeq/sKfUNgjZry/STHVuFTJzPCKz2LgfZUoZ7g
FkNhyC7watTRH4fRtHxZ0oEAlZmlAyQB9M5UbjgVOtCIlErDDKBstXhG9HEf5LLJArwk2S/WDQ6m
z6w0Tjwn7RzNC/uJ7EdFG65SRSqObV70j3Y2Vc9ou3/CnMUJothuKImFpjB5mphLLaf0ilgtcrcJ
VW2TsD5/7yxqg1C6yu871Ed3UesoiTeqLAYvLyrGHroNmirQzaxn3ljI5haUs1pgpnK6V3KiBrmC
HJ2pDdYBliQFhDXtXgIY2sFgzN6PwLBkqDmA8oEyqaOfWdgp0UHPAa2Ir67sQ0PNpAxqvbG0Qx8P
qlegsdN0EbKF8BdErr0iR+OSS7WxetCbJEXwmuH2Qgfqc1E1I6gpHWczsBAMjbVldq6tt/L7MKao
9XU5GHp9HUSlraekYbrBgF9aeXXFooduaqn9kOcDhiBBMqG+kJ4Wu0ofKsUzpyLb9IoyfslWlPkY
tamqAJze7Gl0sGe+QoB8sZ1qHTLVxsDAu5TV9kGPaucRkXexG2nXom+7qEPtesKAguPaANu0d0Tp
6HFQK4scWpQXdH/E/w9ILcelWzp2aGCAkY4MgyGONbldUiHDo/Ul23SEgDyiiLLQa3NCDlIhy7sa
ywVYuGj6avJKx4MpUy3iArPu0WCa4rNBptedRodNDB92aGOCdl2JOqBwAX0LpEZZ6lsyjXY079P7
xg6nPfq1UKychkQJypAmW32YIrep0PPiRobRR36VW2zPmkwiiFIGxa8nTfmlJSwC3QdLEFgwdQhd
MxrCoyZJ+YNslf1PZ+qSYHSm7G7sS7oDmIjyM5aGqneH1J6uMpKGfhEZ2l3dKpKXFMiAuxq03Rg1
y2R3Qu/ve1Q44Jyxiip6U1O0BN5UADXoTyEhxaEJcxCu2+AgudP71nkAM1Z0KjQyvvVjiz4+OdOc
7YROerKbLKk9xkpu4eozkigoaGbesSqXO7+3gSF4pHJe3RvgXLpSASEE7ESETW4/gaHT0/W2D+yI
dI5rZjbrH2hP0PqV1vRgTtYIjuciDTIwWIyCG1tZuUXnoQo8Vuc+LZnv1OrBym7YbQGvgBPhS1Pp
DQMAeizHR69hgPvuyah/6nlDgKKTPXZudvgYIwCzlteGEAvrO7o0SkXLj+GilFaWqzbK5tsoR9Mw
eyxIgRbl9wHQ61MX/SrrzzoyjnGIQIxSF91Eggh99ZG1/ADu5gXQY26TYU7d9+khJZ3f1cQnQC1u
Ct2VQmUHbrTAzGO/QCEXk2Yvl++u/0X+nKdAv+/cf3t+80tSnYLLCleX2Xxkse7HbbzRSPve5S+l
DBCchpUBNcvIz6vYdapBcD2vGgNqCRaCQbyI+GQ+Bg60IbdmBG9a3xph94GjcmDkQFCrFmj6Dbtr
3uqFqPlTFq+TUuomi3ZN60lV7SdOIKd1gMym28jeyJ7NZDvEh04EPLESxykg68S7Er1gOsLtc6GA
9NZDFPIQWOEGNKb+GbCOu2mS0WdHLLT/Z/fS+OOyoiuxHAYcQSsBlBS8aXUuGIkxDjXlHUQmIC7p
MS4XqTF47/boeaYiIrKV6ArNgwCknQFUMa7BhakMUCl6pY1IEWifFNR9lggYfc0+lgLm9V1sGtyg
Wpc2BGCaDNhAkl7ckD58zdNsxDspr/3LazefNj6QAwoUuhSR8UC1jtsu3UhxeRsTtos9NP1znL5E
on7m1SX7I4JnAo1HaQTmP0QMGvD9htZvm+3/SQk+5CXhpPemCgld82GzXWc9/UN1GlMPqH1hxhue
HC2W59uiTZIxZpmCqDqJCxBg4pavW1dSlFeiVkcW07spjt2q7kVIDGvnCcNIqHSiFXsmpD0XnGn5
KFey2nqsVdyw+JCLANGaFE9Bmz8OsqDUuHo94J7S9d8pNwzrnIuTimGUVIrynPlOfKq6+W3zotwg
ftqXX8AdGAXy1qwdlMgYbbTm8WR+CpB0dddq89WYKY91GeTTh2RdIS66bB9rUgBDhcFkB/7h22xy
F+OpJ2uwj5Tcto03ghKx1hBC/H3rHUY0F3K4s2tUDgXmrwxtwC8vl9aunfJjiRA1JyIol7VDBWhc
oO8AlvE7Ns4gNb2RxjALhBvH3J6OYyby5GuuAaOZ8ArzQxlPyXNTGBnmM9sIpiB1VuQyk1h+PSSh
R1QU3S9v0O/3Iu+G0AODc4VuNExpciuHh0aNkRuQdpTB8IonD0YHr+i2DnRvAuFz4pkP4cYKrCdU
3t2xdJsDEaQfVpVdfABn973TZHluzR+Qt24yHAj5mYn4IdaqTHNP9n+0BHvI+Yo6fa0N2QQh0q7C
sHpwXQT0AxT123xj7svP8LE99S/Nu2jm+jtGDQIB4O/BfeGljgo+t5OYWesaIqG61Tbu+7SzCjd5
jxUv2j/UsqvuiswTNp3MP/l9Q/+I5DZUi6apz0KoKntsr+yizjdPjLpOoHjSm7nT79ODeiOd5J2o
drsabQMWFf/MKMQAPzhfZNWoxlijYevp2+GoPiF5lPrJNtyho2CrumjVSB6abX/1fNmCV8/jQur8
98W1PSp5VzuphK0dTpkM4hZVQM4yG+D3Bf2jFhc2TzbDqziCgOYILmZ2lf4CTNnGAU/R12VNVq+A
5QLO3nShCiFmmyU6FrBo3OyGvpJjEkhoqdwYW+dAt3/Nbv3bOP8oxhlnFEcJoyPERWjTA1Olq9e9
m/ePAq1EG8QZJN7HlaUwiKF+cWO4MhCkX1nhyvvwQd78aHfJi0DgWvS9XEbOo+jmkDBmQaD2iVbe
4nqSPbV3u9f2MQLHsUi9NWnzODSKhWg0Q2/U+abpRqmkVg3zQO8+fW236hsaWa7tW+NgiOxj7Ta1
AFuCWxsBPh4x56LatK2dqYioh5zavfbAfPQ40mP6au/je10PMIm2oT/SrSO4I1YP9lIuZ5cJMbUs
QjHUUz6zIH4mPgDnkVQY7tGZbXjqjf6eSq68nTEDBVu5ZjtAoMPQEDJvGLTlTBTEBXUMwkjElynY
0VqSIU1t0HH0JfA77+Oyh/pTjRIQ+G8L+FVbTx+mWm6fyt5S/LBQhl2J0abrqqnkMrj8caJv4+ya
TnZDMJMMv0CYp0bDvpREQzffBxJxRJHmBVoNXnZzL+P5jtdymmi9bSGumXRk/7QHpX7r1XiXFcyr
CPoKip9VJd8xI/74F+X+K5jHSoS5220yYuHDVNn0VrwhSr69LGLdrP4oxzNRxSZyfiPgC7z+UB2V
rxbpF1yT8pMdu9HPo3Q9/ch/ya4mKouu+fPFmjpcpZJOZaxUptEC819+ppW6i8J2O1nofrP0yM1A
xmrX5qmt9LfL+q4FOku5nKPItQY9PzKWtJAAm/xRSwererosYtVBgPICgY6tYFacOy6kHgcbU4Lz
BeJZyF8atyY6yUW0squGv5DCGX6XSHpWjvO+JV92te9EzfCrURPKeTIeJzP+Dz/VRtK6l5MIUZN2
CyU8EMZbN/IJrFuf9cbZd7tBVJNa1QhPTMT187TZ78zV4uKdTIIwvMSNwdRnqT9m8ubyvqxuPSaY
MSUNVhJQV54f4wZTBNYA3CQ8k0u0HQ/uWN+xSRZU1talWADWArI/hrk5Z9H3MTxhDy3G9r7sg3o8
NZnAIa+KQHsG3iXIXHzDjokUmzLa47Krx99v8ZsQU0Fp3/6LHS/EcBZmTwV+d77B6xSg45lbhDvd
fJYLwdNj9bgsxHAL5uQyUvPzfTqOu6I6Zta+k/xM9AiYP5aPH+eWlv+smc69PQAZR6Y8ghTV8qb0
KDfvueU7yt4eAkXErfYdOma+MPBsnOdfcW/yQG4SoPX1vgaYVPfD7oKaBcPBJq62zQ8Yfg0YaMOZ
D+YCTeDb1o/sQi4XIijAnlHMZpZ76LfWrXSP99x12Xn0mgbUo2/d7vKJWt26GWkcc1SKjLGF8xOl
y505aG0CQk3lmEyGZ6TZPm2+MqkS1JBXg/IZGe8/kvjtM1DesXEPY/tGr6s2tnllVC/K+BKTfUbA
Pl7uaXpXVG4biXpc1i/IhWguvao1Sm/JHZR0Pkf0T7zED8p9cZ1FLtkBf595meQBrPaq9GUR+Meq
zS4kc3ckQ20ioiSjXgaYvP6+oEetex66myI9DrVozmqtk1mxgHWK+M4GhCoPgy2ncds3NfRsLdDU
yYcQRbLDFIwncPTtUGy81jDGfaveXzah1XqEBXB81HrQAwrYt3Mb0kpSZ8YEm6U+e4Hvd8OHaP8W
Xzu76SQQtbqef0TxRpT2thOFEzSsXgH6s61vjI/sZ3k93g4NKA30jXECNft79AbqcMHVs34yF6J5
Ixp7rexmLUEz4zpusc2vrBuye3sKvfJKaDjrNrsQx1mOwiaaY/wei7oBfcjuBMbza3DMe9p9DqR/
65hfFx+iFuY5rPnmYRcyues1n+kcCGYrMW9720hXmXxqeoBUoxMouLyPq9ffnMmcx/xRwJr/vogT
8D5OC8z4Uy9xMKitK27vfLB4f1nIajCyEMK50sxsaOekcDiSEYIx5x5VyssC1pZr7vcB9iboPXQ+
aQ/a8aKwIxzuCdUaCqz+CSgn5QB0u6rdEqsRdCivueqlOM4iIqphSA+E2njDhW6uR5uuuZaqDdh1
L6u1muRbCuLMQG2GNErAiQbKS22flm69M9zBH656xW2u0FZnvHdX0g44aXeD6HyLlnTe04VhVIOT
I6MO0WC1+0SPQOlOfhY4gX7bVJ5zp2/ybbSfgjAgoteMSDJnkrLdUK0rsLqO/aOID7n1OOZoe9h1
qcCRrNn+cnU5s3Q6QNJQCkEGGhNr4pbxVu2FbJdrUhzAM+E/dHZ8n/9ui86mcwxbkyCSQFGfX0X5
S6Pv89Dt0is5vpdAF1ABp+CYqo9A2Q9jQbpvbUGXXzC78sVWymEPfqA5i0mL23x8QAeBiy4WFF1d
JxWBX61qq2K6E2CCaODnM6aWnBWTPSA0TMZbVfqqi40mKpuKRHCWKTUtaIpnEWOp3BEwL2tmuKFM
BMW9epmiKem/qszfsVi2jJGi6gjkUGfr5D86KWjUICp/acY1eo/9eAQz+O3ABGHgyr0KMwGhhAqi
hfkuP5c6DX2OuBtSFUDNKcoH61q3KFxdeRhCNIt3gjOw4srOxHGujJVJnqNrDA/TqDnVhPg6TTcM
Y7J43HmXvdnKLXAminNmE16Ldm/OLy1WBIBeO0StGVwWIdKGM42GSZY2gjnbY8XtpLyMyoM9PZB/
eDJCEfBUAJ0Gs8w8PF/d64D5mQOCoX9AE46R7AkVbMtammwpgx8QUSQaElrhXh7t3HekyHeiwsVU
6RsFYpIa1QFNJn9Khl2djHeXF3HtxXUmmzPBUVUHx+ghW9Zf0yros0Ne7crkeaqDNn6KjB3VHsZ6
31e+Lt9ppntZ/Iq3OpPOWWSmxbpeD1jdAjzHsfzVAIItiyM3LOXnsmICixFJ443SyeM8m19dnXNS
tJ86S4EmzFy5uEIv52XF1t5dyHkidNMx3q9/g5nW0kpldgjNjBHhci0dQYvr9jQ61WmMMm/4VhK0
mlLlHtWuW1tPXDt7vfwJs8viwsqzL+BugrKwJUfJoG06oDPJtnsFDW6N4llKLUIDWl3YhbLcUwRU
ZEUnEyjbJcZVLEWbSjcOmgPwMsACx8XXvyiG5hPcsBoGj7ltlKMpzokCxYx6rw/+VKJpcXtZxLpC
f0RwviVPWB1KoJH1FHSEAqeyyibkW48Z26bZ82VR6ycQpHj/o868j4urR1FBYDgoCL7GAwpn4bWy
acHpgkrMieSucdB3+Z3oVlVX3fPchW2aaKAAMcC5TEcZMoUlkEkfuwDorS7doQFWitzEQ5k30LaF
PwTFpnLjg3mDPxxhu1faqRU1qaxAHOD2W3wI5wDqDGbZ5/gQ4zb3nrMrYL0UpqdS3z5ifMobdz8y
v6pd6ZE8aftYENqvXr8L4bwhodc3aQzs8pjvmt6TtSsKqmc1SMh9ZdYCV7eWJjhTlbOpcmgypy/n
Nd9UPqANtq/t4LFd6oP2454GsWuNQj7AdeMCKjem4ID3jCzF+UZjdetelXNcX6bpthg0AlMCOqEn
Nx3ZdW4A2A3zeKoZgWQ78nIF6JRq5nfGJ2bqBO/C1SO1+BJup+NYGdqJze8oTI/11/qMNKdjRrrx
+1h0oc7+5pvrW8jiNjaxq6xSRmitH8jxum1cdkpPdGc+4iEFCnpX85JN9yX5dymmdi8fZ5Ga3C7L
au9QM4ZoyULXgokJFJr5TdOBw+9n3ItAKddDh4WmnPOoUpLYRgVxo/QyxIbb1fvG2hUh0K30R8c8
AVDDTWqBjquRF0AQFRs8YfY3xBVpUs2ubCA07DJ3RLp+ZvMGroQCPMTLqzl//veN/CNp/pKFbzSM
GmhTOiRFKDwlAK9gqNRaAjewLgQYK6B9tDGTwt1eid1SEL0X1OspQmG72gAkdRPLIprrb6uGHhrU
tJBlRvunDojwc10oAZzVQPPKkybTAy6mpfoV1QJdlOX5ZoGcHM4kxrSRtLYqKi8aMWo7z0eA3Lxq
PAm0db1oAP7bSYMw9AXNM14mQIV4dNuYTo2aD1AKbbQMc3IqQClkc3guCeBeZZ18JTkIXsuGpU9y
0xWC7PbakqIJyUavMsClAfjGLekAtrpukEovmqrGTaeGngzaomfZIKiPTsj4XjbHtaUFPiYmfQ2M
3uPmOJcHaEoW6Rm0rYE1yrpnpz104U6JrnGHXJb0/WBjYReieCiqqSx0I9GzCtBQcx7NwBhOGb8a
1PQyNXzJumYvS+bnWKn7URamMdb0BEI+aGwx0QyWY85/TpkzRZFWVriVi5v8ds6FJsGJbAYKRhEX
LjQ7tR/sGo9WQ0Qe9O1Oht5L0dwpIcyszQRAb4ibT4rqqeyOtvdqdixQ41KCy4ssksWZT85qwPS0
kBUN/ZHM40cpur9Yi0JTfEqZs0UML9jXNZHLbeXuY9IaEZMjWBAysSemABDXUG6lEtgALHerybJc
ZkiC9N7aKcEJgcMGRJYBqKxzq7XT2q56zLeg/uN1puxJ4ZOSZP4Yffz9ci7lcDd8CGfNUg1y7LD3
r4lfkshz6pOUbWz1H3YO2JEqGlRQQfv/Y4aLe8GSuqzTDIIpd/CaRUmxBb9OTX3aKDtDv7JzAeDK
6q7NKPZYQ3hwfhIzNKrCUAYYSidHya6ecK1jGiR3Afgy3jiFo/h5El5XubCJe7bAs/tv9gJgtALN
FABfACp5vnVarYZNMtYVSHZuZ8IOJd/J9fYftm0hY1Z+sZZpRrRQ7iFjSK0PyoAIlyReZ4Nj0TH3
VtyghUXEs7i2npaDFCmQoefAlPMvQKit7amLQa+oPEqS50Rv1rRv+8eiVzGm7l/Wb+2KWgrjPErZ
qSEGKJPKs1Abj9mXnoIiHtgfsvYjl2I37K8SQ5CEXds2DJLhogcjDvaOO3FVnDA5nUVKyrQZFHqY
KALO3txc1ux7kgHmgcgexXI07oFMmJMzdfUITGrMNqp955raQ5R4DKELSnKGr0afGsDzi5+SjRG1
QeDH1hZ1hpUEHASOwzcEGsyBAtCwwlmXhwGRRRIABVi2njvzEFn3REuAcv94Wdk1L/ab9QCv1pk9
mbt7zS6K0lbCmiqx+tCVyqEr1CA2BvSviYoSq5fvQhaPTWUPMdNJhnXVs694nNHYUdM1DPOpiRK8
Dsu9SofalSvnFtnb58t6rt29Mw8aUo1g69P4hkzSxazFrCvqLjmDJ713EFIRGbhCUuSRSuDYRMK4
s4HxYGNIFQhj2qcTbVWa+3n6UgOjRhO9f+ef4l3ZUi/usm2mNssaaxalPKv5D2Q1L6/b6u9jMM9E
9UVFwo2zjwgTrXbl4Pdbp3hQYvYBREH/X0SgUxbs9DKGeTgRldxoTlnD6MFbnINQTa5EQ47f0azm
Ew0a4f+I+P33hTMmlVzIeYbg3botE686DvtsO57qV31jPpjuj+qXgipcGbSBvZWAPbm/rOCq3wLu
PEBXbGAj8qXVKaSsTymuVcwHe8aMQApi0r8ueswqLoRwYQJo6jS76SFEc55qa1/kPlDZPBwE4Mrc
Fp+XNVq1ioUw7qYBU8pYGwTCVGBCKKBs0EVB5OqagSPMAd8Gxp74DItESGKpTYVcVaSYwMgMMXwH
eM60Fdj3uhyMbMMpoBWP35uiR/bE6BCD2Hbcb2W8cIKMxcRXlLYTvLrXrmc04YFpciaWglbnEYEk
p5jzNeD+HLnBSOshTXyD/jSqzJXJoxbe//0WwdWhPRrDJrbFT445mH/TCCa8gQz7QlvQc3eCPrm1
lfsjAISM5+qM9WQXuQ0BZv/DghK1dYhFV4ZIBncTx6ZetiSFjNHcOOmdZtwg0L68TmsX4FIN7txU
cidXXQsRPTvGKXiN9lXn63+NbY/TuZTCHRgDJNFqp0FKo7Wbos42I6CDCtoIrHnt4lk88/iXuyWp
GHmbnYBab6jtxs5T1lfAxvgkzq/Ly7a6M3/esta8rAuPmjrdiNAakiqQRZsg+izMbd4KAr7vedZ5
2RZSZn0XUmp1zMaqx7KxZLoDHInb17i2Y8U39eyJKdSPHeSXGIq6CaApJspcUiYblGNvmnoQfYxo
cbmIPpfzlujz8707SLfOw3g3905lOgDQXAegjOFu9EmQPtkvoqrvauC0XAbOc4y60apjisUebOe5
BzlUMpWbHHw2VhkfBl134bxmSAY/LkQ1jTWntRBtc6c8xhu309X5MZ9cD8NHDZrcPhhiTKz7k/Jw
2ab+Fz1nBEHQG2GYm9OzqWk51iGEgeQg3OejVmz0Lnq1imif1gCJcvLO8DIjfSgd5yDXY7W5/AEr
yuLxhNcT7mhwxPAP0rmyqJUNhbIlCib0sy/BMMI8o98CTw/TLJelrakLcSgWAUseTEt8W26OxjHH
TJE+sGPpRlcQFxsUOS+gjYK8PmP91wiA/lFuXRmVlMuyV47vmWju+IJhhLZINVdeoVyjPp3XzyQU
iFg5LhBhAy0QqS7Ar8yfsDi7xKzCZJBa5GTqu7TzJSC/O5uQXVHtbxPNBpgMkS8FkyiylTbPfcHG
TDESC8vIzJ06HuLyORWNq63qshAxx0MLXXIQn2RhAhEkCdLuugaoAeiQgM/niPg054Xn4vkzZbhV
m5reGbIKGwNevSI5jNX7EN2x9OPy9s8H6ZsUjK/PnRemofAv6byQWKsC3sjrc1dhruORH1rQAVpV
RDS59paescfBw26pmIfjqwBZYpr5PFoDxpDxEN2PN8l2/JT20b6AtE4wiLB2Xyyl8S0fVulUgFiW
Ky8/xtv0WB3jTXJtH2XgWE9bY9ts6dvlhVwJhFF+ABci5lF0wDVwHsvKSBNPFtRzjNRlaMKmveAY
rZ3UPxJMPszK1MQZlA4SZOnEhqPd7otQ8ABb36T/avGNudIGeWwfMsgY71BBvcEAofnVBOMmfInf
pc0/vPfUmXsUjaZInGJu8fwwgeJFZZNWw8sW8uCnBagXEYYXAu+6dpAWUvhMv1V1mlz1eEB0+ivV
vUK9IukLnbaX93/txlhK4QJUPSw6KU6gS+qAIg8k5MNVnm6k9MXRbsh0d1nYmimo4MREpntmquTP
kt1ZTZHV6B2Nx0ZFzs1sgaVUxYE12YZg9dZE2TDnuY0BL1aNc3iVpkyAb4AbKrNdbm7HFNBmAm3W
NgjPIeAzAkt/Zus4N4Nq6JneEvQcJvFXo/k22STtVopF5DrfexBxPSzk8IYQ0TRX+xy+OwGC9CYK
QKKNpNrJCIM8kI4VEbwnVlfuj1p8WaDKksJoMqglt5k7VQCX6tHkKDixIiHq+do51GFq0sz3Uf9Q
97u8vU+j/d8b23LZuBeLBDwqO0mhh2JAgXIzoi3cFE2UrLlPhHoy8AHnMTge0FJCd3SIqA+BbdT7
7USvRtn5hxOK4jDSVxZ4I+Cpz5cKwISsUENkl+Jaw2Nl8Mqx3KrI3KYlWrDjD1srBCu3Fixg1spA
Gz0mYlFlP5dI8dADFxGi2HrAJDarXVW6N4DuZYwgrTAEr3CRMM4Saq3uulyZX3wkKLvOG4dDO6Wb
UQk6a3PZIuaV4oOGpV6cRZRSZdtZCFFsuJFHzDappRsC07Lw2xDT581JwpPzsshVO18sJeeGmj5j
I6N4/xFSHjLivFJTvdZ0QPtclrPmxmEjKEIBcNtU+BQkm/AUjyRcFgNVXDV7rq1nR3d7a68kO2Ev
+fo6/lcYn4wsaTGWlgphVRTv+pwc47HbOTTcJzpxJWv6qZoDkBcluRdouepx/2jJo4TGctqbaYbL
qjRstLQ8DRHQCZNrsAILBCmC9VTV8yPQhXC6bFaxV6sfsaJjgLs1cJeMR6tCB5ys+akc3w72m2yG
fmk/IWTbpq3qUrO/VavHaNBRUk1cGRC3lzd61aDmOWg0BiIPx4MlEE3KtcrC2RzMaNe2iAsS+que
RAhYq6cSdYbfbL0wJ84FKK0cU03CTW3Kj234QLXbhmynr2h8+Qd1MNgNNu558IjPXvZOzaR6gv/M
Ut0bkf5wrNRrx4/LUla1WQQDnDZ13hZxrUOKbGZ3+BYvy9N7MCX6RV4eqCKKPdZv7IU8znqmcprg
ynC7IYmjuo38NcXvJSAa5U7foOoJENDxMZSfLGBHmbmIvHr1kCyEc14uGySWZxHuPfT3XdnGQyGH
D1k8bSys7OVlXbNFMPTi7Q/Xg15C7maKiqwLtRKSyvoIMvqmPsYiSvrVFANQLmGJgNJ3MMt+fhCT
CmUPa5Bx+9mf3fgYxZYLknov1m86GMyQumr6YBf/UJTCu/KP1NmgFs9lPHBHx4ohFW0EJZU90xHl
TlZ2CQohRQRKbhlV9nltFxJqtC9gk3DA9EF9yjQ8vhIt+ugGA+1KtBS4sxX7B3KjjlESnDREEpz9
96M5mbSF/UvKlyJbvjlme4mMvo1GTy39/GurOBPGGb81RHPrMoQV+aHDIGhvuX0vqE+urt5CIc7G
82oC0CxDamZCk9ekPqn5fdb2bizCrl+56c504a7vvpXktsK/HliWnrra2FgU/UZO7Te2cz122hP4
soF+LDK/lYN1JpYzDnNSHdYX836hyGuioaQob0dRUW8ldD0Twp0s2+4ipWqgGwbS9oVdYwpB1Bcn
0oM7Rh0atoY8gh7poF0xOrhD60CRXOCHVi7rM03mvy/OUkwcxCMDxEzW1qRHm26GBhyrGiJWWnjl
12X7Xl834KCj1xnxMf/so4VSGE4L516Npa+1VzUg7C5L+E4Th7FtgLr9jwj+xZdXUksGCSKMjbbr
vTHQvcElV9LTjXzbv0VHzVMf0X9zXW3DIAOo1kfxC1DQlz9i7RI7+wjOaRhtY5N6Tu5i9qbrXUc5
Dgbwvz2ASlcgGe4UD6VZUyR23VX9UZ3zHrHDJKqUkJrXhttqd0XxVg3AwxzcaBA4EcFGWpwT0YYk
a+s57WqaFahxt7Ykerqvu48/ysxfsDDMUmJl1TqzBLw0bOBbR0Gfbots5rv3U2Xbk93lTROtHuc4
EpQxh6mAwKn2p9CfplPSZ5i+8Xvt/bKk9aP9RzXOe/TEKUDuA0mtvB07ZPUUlyiibOhcm+EebGcm
yPmPWict7RIEGPKI7mjfTF4a8k4V3WXyO0nBAukyEYunyCg4XyKjzKnLOvTSlOcufBemKkXrxsVM
Ss1M0xjw+9SJf0hjv5ML8kIrY3N5e9bipuXS8WUvalYxm2bjriKgYNsgRNj9P9K+a0duHdj2iwQo
UuIrJXWanpz9IngcqJzz158lX9zjbrbQxPaB4aexp1RksVissFaDSQ5DRfXxlgAgWz9YuUyoZPHE
OCOqyZh1BI4Yhu7sI18FmuAuv4n28B+m7lb3ygt8SP6fIY4Xd6kvTK+ahWbvyxw2Ip9Ah1gHkPRR
pu4NJCps5YedyvpwVhX8X0kXuexaizDR1kHSVGNeBBx7ZfMv5+pEguB1C9vuOnW5y2onYXb/w+Ib
3khc++p9eSJD9LFO1cS1Aduw0k9Cn2d+h9aEMW3BLoAOcomwVZekox8XtCh44ok1Qk0Z7IpUIJ5S
9UdDQ7XG8cbm2EX3pbK9bvOrR+tEkuCSVBBhdIm5eIvmSbU8S/VpKfNI6wbwVxvBIxlcB1XXAG0G
BQFT7ytG64P2QitbVmluAYCOzGHcQLvlW5J9Fr07yIa1ZV8gOKgJkNBtuUy6N8VPYvwA3v31VVy9
s05WUXBQc0rnIBsXDfM3PjxRzW+Uh6DDwfWyBoQGpWykQWIgIiafNeeBmYdQiMc7lLTdYHYH/oOb
odvLSlEyUcLhIkOtz5222CISR8qyXx/R9NEnB0tWVpNJEo6YkRTtYDeLpEFBo/RNpISu1jAygnlG
csAWs764JBcwcQpWIEAuCHd+NU9tFSzlAdV5V4CwzclXaz00snbw1dN1IkY8XXqUNnzJ1Mz2d0Kx
N0cSSBpUVk37RIRwuFqn1zqAVMD0nOew/T2Z++umLVNBODqApicGD7BSeh4zNeGe2m2N4Pf/TYhw
fiazcgagBUFIT7zcyFzwphj84/8kRLzds7qOW+QJ8C7FPRTrPtDkmR3J4Mcl6yVe53VvxGazpLE0
+zU0v0WgjR0lrQ9/EqlXrNcRDopmO1WaLJrYgHHaDRmz7r/pD/G986DdVV78ru4bL22Z6TXHV96y
vGLVjQxMavWw/rU7caypctCB7Cwx36hQ1+rfMOXt1sUxiY4alXHHrbrXE1nLGTh5EiiRHiZ2BVm8
/B6AAmqu0jc1NrxuUP2WUmDQZBuLZJ/X7UW6zIKTCIMi13A9IuzcaEdtE6Cyt9H94XfmxuDl3M/b
4hjc1H7+pm4e+VdzeLsufzXiONFacB5tq5F0Xt7MfPhmlq+KMYO3jGxSTUOBiTgsT0BHel3k8iuv
GZbgTIqwDwZnCXLaklWY56CB3+OEKLLJLdkhEZwKILpqTDBDDuijndHLhnfFlFzJMhGCS2nr2VRx
58M+6cYen/L0SzraoEvOgHgLT4ZdFiBmQqrmCIzDrfYUMbTJPSAIrWeP31pb4J6X7/omeIrfybvK
hp1+17nUe10wATJZFkCisVh+qHJHmTr+Z/Ne0u6BNk9mJLls1kVgYmQpc+LtINhHmxpDpS4nYpo7
Fsa7JHjVZS0c64v6V4ZgGx3Rg1FzICNKp9coA/3RaG4SMGKVZfGZm7K+lNVThoYUFajdaNYXYYOq
2qr1zEDQYWOMqSIFo92mryOvKg9hDNpSiVmuZ4hQ+DbRno2hL3HMKCN5Aza7CZnep+YNHdowkeiI
wT6LZQ/mnRQUYvVEn4gTroo6wPzpZEO9SP00p4NTASnbzWR4BJdQf8tr8kSMkBYCnFXuDAW0UnbO
4+Srt9HBKLz0vfxWM20fb+ND8mC5gX/dXa2a44lU4V6wkhRdJjmktsYR/Yzq+B4q++siVq8eTA0C
hwy7dQGiOtSpTjKOokaK8WR1pyV+0wFPaPQavjXtkc3/GYl/WckTgYLXrztdSQwFOqXOpB8JQmIg
A1hoxlFBanddt9XlOxElnOYZyA7xOKMfsKPJ45yHbsTtm3SUzHmvWuCJFOE86zi6De8ghaRbBwSF
5kOm3lmyQZhLRBBh3UR/T8BeONKluXHmYDJzU7VmJLyrSn8s3vrCdaIbjNVFwU3fPE2xa1gb+k9v
aUAfgNCUYFpRRKgfzDgEBdJSAENlyhiP1vSNyLzjqj2eyBBW00CrgmmhBrG810PDy7Ivu/3ezr4W
/KxMv5JBEqxu3ok4YVUbhYM6OoBKpvlhTT80/YXQG2nibTmnF2EHIF9BLA5WJ8ybncd3QH63inzZ
u2YCikv1FQYSG1y19BMBwqoNZmhGpQ0BNagzskNm/OIydI21ewTpIYBeLFcXKvPnOgDoQAkdDkdr
TAUgb8L2QC3048xdbB1ajNHdcdVMtrrZZLvrp3hti9CN6qBHECAD1p+DcRIc62M+WjQHDmJKnmz7
EV2Io36TyDIoaysIdCFgboBuAtOUgiEMegv+utBYjpfuBZG659bsKbmxva7MiiWgzxHD2SjkIO0l
lhcay9YVgLCkrorpd1cNA5WlZSWLDVdCjDMpwr3R08oeOwIp4BN7KMsMXWLpxnai5walGoJazXWl
VtaOYIcWmg60PdqiUmGbpqYz2qlrd6Ff1M0Pox1doqiS0syqGAOJdmOBmaDiy9MGNraajU7q9nH5
kQPcZdDqBxr+QzYP6XxArywwW7C55TNO7M2OSGaZoZKC9De3fKdK4ieVhB9zwmM/MrpjFpR3SUze
CzT7sn4mtwHPDKa2c8XGoKL7pLEsSTZnbT8NsILgm2wLfI7CnZlZpRbNVZhh8hbYWmHMkvnOWvDG
Dhl9ub6XK6cNWAloQICv0lRVZI7MMYgO0vI4czEhgyGKjgcu8AYHV5uSADd1o4Cv87rEtSOxAAPh
bAPYEs7lfL21IFNqQ2syt+tH4OvFpNm2ZdFIcgqXiLkWZi4xKI2jByQBbOy5GHVugrqYUPotAeaq
HvraD+ltroDGectTDwmHba0eSFmzxvwROH5ofob1PugeIhl1wSWMmfAlgoElQO7l8dhlbvLWLA+p
+qvyKnd2f3XbBBnIfXi0HkLf8bsduZNR4a1ZErCLQCe8MKyAL/x8FfpeB+7GYklLZ/9Ai5nlLdGY
jfeqG1hDyJblv76/qyIBdL6g/uDk/nkwnJyncLR5lWtZBj7aDe0OgVXj77fJ0t1SNta1VuAi+oks
4TVgRqSPiQlZU8BBY73LwQIAuk51vmuBBms8TkA4qmXwjframTmVKiwqCXhcNGMKxKQsSXvWjHZ8
q2tF8y0InOnWaSPjXguI9SsYFsAoDuLnnKVEDfZc1frHYUpzFGV1rUKryqjuqdbXPUjUGnRflEan
5W4KbMYfYcOJP0QcV1SLCasR/OdGuQuSiL+GuQlCpkppMRcS9Jak+LSmHSwGXO+qbWF+TMiPWwt9
s+XAXJV4aZvelYUX8Tc6S8SseXeCVwiCMSBFAJ/p3DLpkFaTVkSZSzJtW4/axmlCfwoM/7o1rpoI
uKswCQfmmOVBfC6HW6QHAj/uxGECaIKfDaH1W+nrBZws0ONgQ6Mu8IOmap9SuEDb7XPMsTAOskVZ
hfJPO5cQFmI8G7cm+qkB/CE2jcxT3FtGxzPX2CimG+w1r3CB+Oz/0DyOpv7ukfvGwZ6YkjLdYeAx
3i98ftmuZ+l+vJn8fAv+cv9ZP1bPufsPc92nHye2mxhaMYDFGB83WxGILJ87usdHhuZ2sG/zXtLv
vbb5Jysh2tjA4bCUZSUAIKLrbFBq9ZcG3JenTonSz+sWcHHfoC8RQTh8oIrWNxAinBuAVpQleMML
GIBqvNtT89ggcvnvInSQLaimCtghJELORajj0I00mRB3lR1xAcwDhD8uG75eGws72yHB2ZXZbJNs
2SHyWIe+dqP7jtejr4NhrGGT3wW+6v2+rpdsmwRHN0VKUlTJYrD8qTX3pbYNEsnSrYFanGkl3NPg
mCNlA6oa137+iPx533vJN4wF3R8192HePQQM0LjmMdoYPt9c1066oIJrsGZaN5UO0d1v+2X+6O+/
RqZtHeCqPmTb0U1kVEzry7nMPWHQDo5V8Kx6CXpcq8NlnFq/x/xB724iWXC1KgLpFhXDx8A1EjGh
OlrE0VAjmFWtaZsMKoDDLZRrZe3Fa7N2QC6iC9n5Mh0rVkv0tEv07o9lRAVQHs0vnv8AtfpRb+Ci
pvRnrdmuZsaulSW7uQQ9RhJJgMsuyT8QVp0GycLuJanaarWxGGc7OL6d1O8qBUudRTHrXKWxsg0s
81mtnZSpanQzWpHyacfpU6Z1BOREQJa6bk1r16YBgmPA5qJlHi8jwQc4+ZAYSyAdG79azR/QeFjN
OyLrpJCJEZxA0MXVoJUQkxQgqPLK4LYDHcQkA6la32BQAaMRCfjmAJ05V6cb0iRqqiRzeWIDB74s
WEzjYzxNL7QDP1B6W6edW6nRe0eUTZ7Oe0v/uL6ga+MXICL5+wlCkkPT4pBnJj7B5l744pQsDln6
e/IrH4QC7H3w+DNIppo93fcDiyU31KLfxV2NGZoFRM52MNp3rn/Pm6w3LUSWrfnTcd5gbGwstnX0
M5O1Ma8kWhAL/JUkOEBDH5qoXGLYurU8mnyEYceSUWUhkl9RN+zLYJBUPS5uxOXkLCOR6GKjGFgT
dFP41NfGEr8iMzKyLBknr+7MfyjfILUCX4d+fSCaXhyIKTJbVc2xgijhJq8jagOqlPx4pTmQmODr
gxMCZbUqTsJgasQ2KwXRncqBX3oYp7fO2dQzaLhHoIyhZu3ZMkiaVbs8lbkc0ZMHDo+CwlIoZOpJ
yIrE0+Bqyu+9cWcEm0r3ZnIfVu4ET6R8VLqbAn2tUL0225NiT6UguKv3J6B4FtxYvONt8aDSvFmy
t0t8W9xwyizzVzA+gghaCdigP5MAoJy+lnukvreSG9QwAgCqVIeu88vhM438QsalsuagTAyDgBEB
uw4s2/PVoWOBPEqK54Ol/pqbj5LY7lQ6gFaSTl2uSsJsr4lxSIMAneFckk0DHtYEkho/9YqduUX4
sAHa4rFHS+jO2nwMTNvY9xGjdwprth1gVVjhfoY+wKRch403mp/s8zvHGwq2az8mBBn927wN2GPp
Bbeh/3bdn61dzRYs1aSgSVzAjM4/t0uaZrTMAeEb3nywnDl6cGQwQOsygHGmGXgX48VzLqOJnKLD
HHfm5pO1s63q1i60naI1Eue4pGhE5wgfsiRWkEOFMzkXMyRpwVOK3MrQ5DRi86Cp930+xIdarTLP
qFvQtnZ6d8imViXulIX5+/W1XH/V2TZ0xNARjEywMly0So00GR6pu+Cb0rHxawRfb73BnD8oASWh
xtqqgqoBpPdAM7aQmD5XF/D7nR0kPZ5Gw4Ya33IQPIO+57pGa7fAqQxhSRN0UVfhvBwb7s02uBF2
epqxuNgAH4fIpj7WOkFQmvirkXDnoHCchzGHRlGNFybEgYaU9Z8fxTZjHLAJxda2EUS5yCgfZxds
z9NO219XeO0SsgFbCihIQCwhy3m+qCDMKpAjxCfUMw5Dp8cs7mKJmaxu3IkM0VNnyohLHDICB8OR
KnKFe70Jv+yskSW9LiSBAVNH3x0IS0CDirTmuTahqpikj8A+OQf2NtK4q9uZlzTz5vqiXYhZUonG
4lXR5Gfgz7mYDOCZM+lw8JRqz/tPNdhmMre6ZoinIoSoqyqNCUlyiKjw8FKC40x8EMzwXsX8jsNq
GSD5qkYnaVrBYxlVYjTg+YK4XnfNjN6Go+VP0fx0feFWtToRIxzhrkL7cVvheM3x96bw7LpmufJO
mheq7EvpvOLy2y7844k04TDroGqbzQHSkGlo04+Z2yzMXhE7h+V76/hFoTLnl1rt01i2e4sBiJJP
T5VgIKgZ2wrPccmkL01xR9r7cb5V4/vo+b8v56kYwUgyZ6gwEgcFg+SZNyZLQf1reoqym80tomaJ
b1y7bgB+YCw4P4DGF8c/zX7Mdd5jdLb+yFD4Dpn+GR+CpwlUQP51vdas0cbjHPUQxBXArz0/X7XV
kjbVIEm1bpx4m+qPpHavi1iLWk5E/LnZTqJHfTLqaqiWHRre5+Gn3nhaDU7r7XUpq971ryIXqYZI
T4xugCKtWrh61zAgnV2XsLZUmIMB/g0h2Js/vWQneligWtQrS0OoYRwtQERkGM2RVU/XNv5P8VRF
Mho5U+Ec0RGOtkG/CuroKCBsZ0AoZHgd6SUHT94WJK5ePEgsYDWyOJUpeHKSJxpB0hguls/MzI8t
rwF/caNmm2FyG3431C4a/K+v5cqpXe4PzAAbYDdWxXSo0vK4xgAjXhQYEesXPN/sVzyhGaf+MmSA
Zn8qeoKLgDC86XGFWAA0E2wcnAu8i+oANRPXdPtn0I6AVW7CIMNbdNPujU12mN38iaYMUHXVA93T
bZcz6hEW+2bjyt7Za0m4088hywvvxI5IEQB9SoHu+dHZEjd/4X5yG+yYchveGIfoWX26vtZSgcKN
wwdAphcx9I8Iw3wSczz+2O5siBrfAjfdl9ufEomLmV5ZcbJcFycqzkMWGH0CiQP6wJnCElAAx5uH
Gdn+3NW3ieRkrj0Jz5ZUODZhNwyYhoc8gN4fjePcu5QlrGD5vemq34s7zt7BrHOHLcYgfQN3KolS
pEssnKE8rAvSFH8+oLlt9A1sjGx+8MM7yhqBjdo565giqeOv2DXQ2ZCrAhI/hUsSnwQWT7vc7oEL
0lnoDgQiB3F6NiV+b5NNa/10gOw+WB+g/mGUh3iPbpCwZwn9bcTzbYYsZtfszPFI7edW3RPniXe5
r9SpZwPpVDZ7dXnel0+lDkBabAS/ou9UIzqVc4ZPTRs/Gp607BPpi17FK338dd32lpU+Mz0QyhAw
oSHCVoHQKCZhGgo+mSYkqdsVBd4SM0iVknQuJU7z4i5YpFBrqWzh5rzwX8D4Kgm4htAQUmfzoSma
15Hq81bJyet/V8fWia4ub7El43F+knqjDUA/gqKhGvLvGTK6s87d6yIuIkXosiAoo3CNhh1NbAnO
W8VIkfdDaar8nIzndnYdtEVqHMzk0ZslY4RaWzkk/ZEuwSA5iD4FZ2zk5ZTMVo3KUVS/WRo/OmH9
RrkMyv0i6AAcv7qUWv8fi5GIKJg0ozInNliMxnQTK14ePCSNN1DJEZRJETyrY41mOKY5CJmSnTX9
bulDnHuczpLbUiZGcKdOaeeTpoH3CQws7V5toh9Kn1fvwOT/paFhRmLbMmmCyWVp61D4bvBZJb/J
5NPohTSHVFaLujyn2CDEawgB0KqCR/G5YVt249BwAv9bykPQPpWEe+YUyaxtVZcTKcvPTy6iaKQY
sUtBsxZNjgc24q2+0BcoS5Vm819P0aIPQgxwgCFsF09RkWYRsDkgCalJpJldpXOD7HsL06D3gBqU
3HiXZ/ZcmvAcmc0uBGA5LGKs2xsj6BtWlU3Eyl5rN2hTmRgZgMOUUSrL2qwv6F81heOLSVPboAvd
eD09l5nGoo6yfMa7wZB4pYtIGAcY7VkUT38DNSZbeNeZdt+1eYSjlTsBI62NN2TEJl3xE9xn6HXy
Moe6gyED2F1bWHROoAPP/OMVBeOvIpMnWg3jb0dQ2QAd7Zlre559heUEPiRbouRl7P1Hy7/ihLgB
vGB6r/YQB9gdP7HubIzoFeouMB6s4TWKNlnnIub/75Z6qqJw8voS1Ys0hUzeAtbC3Oc1Il8gtHNf
tR8d2bvsclzij4po7ENnrUbgkc+P4DgCzdaxCnCaR6+WitrltlH2Sc5ZbBw1HbcOGkIcz8Z1c13N
yy40QbB49ocqIEoJwX2QH9X6W+x8L8rXChTJSjqjHw7nw1D2UwtQD1JuKQLEwuq2fWZsmxBDJJgi
CcrYU3NjQ9AXcv3jFqXPo5TFuv8uimDdbdVwYJrBugEczPTgKScf8SiRcRFzLfpr2tKUZiHlKNZJ
6romQT1BBsA5azZRTE814dCznqSdP3X5HZ6fstLeZalIECo4pj6zZ3XkmJae7OI1HoetHXZemQ8s
ioqNjr7RHmW3uPosUaGOrd9GMt+a2muqYlzY7r3cmjzTmI91kG+vL/i6GZ6shuC4VMK7EQFn6xoA
Z2qUd73b9f02nX6AWI7lg8/LWzs79N3+utzVjUbPJ1i50AOFstW59efAPw9jzMkDtCvfWXa70x0A
2OWlTL2LsuCfdUf7A7w7aJZE8nnMsGUof+JQ9/XkBn2Kpqbeb5HTtkBYoJn6ixkWXm8nj9McSmSv
3eQLNN//Fy34MHNANz1dfFhH+kNUVXvDkl0G66v4V4TgQ/JBT7oywebRdgTKkQkXAjInU/snl3Gi
iuAyBpKrejxBlQopEC/ZoYb2O9qhhfZY7/Jd7rgP+rPD6MDwvNhNT/9iKn+VFEylzFs+pGhFdqME
w0k09lPS+MOUSWLW1Yv1REfhhNpB09nNcrE60d6aN07xRHH1JEdgvdfqrkse/29aieeupQa6krGk
qeY1wy0hRzL+vC5CYoBiQiWOg4GWS3isFC+jcS8NIld/P56TqGWiOQO+9PwMG42JYBVQo26a37f1
c0V3179/NeYw0XWC9Cug8cRQh2R9YacNfESrJschASGvFj9b5Qsxy11N0pt+bL6uS1xM6eL6OZEo
2ECVEbWiOiSSCUV6sOU+VMrOKn4GrcTYVg/uiSBh9weq8gRDhYCZde47QImaHYZBZX2Cq9rgvQ9A
YhSaLzp3kmFWYtOo4IAGXG9ZOu5BvFCwUP1Qp8ptZ1WyX2sxMBrAlrYnFL+AkX9uD2ZXBEGR1YtS
u8Z8d0BrQjetjFFg1SoAAInQFyxAmggzqSCbxMEkvJD9pl7douEnrXB3N67Gd8g3MaXY/INR/BUo
zkKHbYG20QECq2Lr6Hc1yI6KX6rzohHJnbi6XyeChFczV5yKj9WiGdBkSOtNwHJLvnTNpbOk7+cP
h4Ro6Mj7ovsAVUrkTwT7y+yJ8ylsEfLlLHQx/nAg7rghE4t2EetZsrduh81dfPh8CDzqdh/PzU3n
pTfWttrkDEvuIv8uORKXpWhc1SffZAr531Id6togDSh57z8Unx+MXXtTPKbvALa7me/i92g/+4+J
yqyH6oaDlxTBuSQyvExXLp+wjNmAJBHceiKPRFKXgOigXeNOyAsejO3ohR4Ih3q39TF682AwfRtK
Oiguc7SCTP381ExpAOwDBzK/+OwCVe9dfZge1I/K+wQfjje5Gqu98GDeYNV3lsTiLqebBeHGufCB
GjGleQ+FD0vfTOEHk5tsFXfYDA/WFs/YY3oHtDDZOi/mdWF+J+sshEYcz9ugTCAWdUKv8i0GNOwE
tB3Nj2P1Yt47TPHIre2pnr6tJE7qz7jPNdmCl2qnalAnA+uN2YzNzN7s+3Hz9URYtyGedlAf1Hvq
GlvTm1jy/txtEKHLgHJXHwOnZiaEU33e1gMJ8AkA/9ZgYq3/NLNxo7h/jl6+yT7KrX0wfOmI/uq6
24BzQgkVQ15iNIweiKnhPdbdZsDLQ7sU+i1Y/2FsAPa1AZHgTTyhNSqu3GwToMQlCSPX4gXjRLq4
602K8UQH0gPdZGbv63T6BwkmAA8MlM5AvS0OOZVKGsGcR8xIp7GLbmM3llY01pbQRFMVGjxAz3OB
uK3l6RBHKkQ0mP/3qh2cdPsFy7n5kb+V7Bff85eJhfvOTd8c2QKuXbCnsgW7MRvNmLUAsmnSAzvF
5bkXInUAisfrN95qigB9eBoucSCaXlAQkb6ukwqk167RsfkHZc1C8f2do15lPabMql0wyLrFJxIk
A5u2Uq+0Fh2dihcMBaRoUUbGZY0nZv0YP5LbGPimgIvBlCBz3OS7gYdGdv9TovXaW9HGKCKobwx0
zYvzIXHbx0E1GFhe7c1OmZP8IvaxT14S/S22vDA59KZkoVfvvFORQsBpR8YQYh64ceuIJY/9DgN5
90BjvCn3yW6wGAGX852V4AICIDSqkrGP6e7wFbWb66qvGLWFtzHGY5CjxXtViDyCusnCsUJRfSSv
ReHS7L40t8gpgocNwPr3jiwyXdlgZLaXeXI0fYEXTZCn65OTE62qXXQJ9tuRosHNDOIeDyGwzVxX
bcXpgIBtGR9Hos2yxEapNCqj3lQBrY6i+8Ypp+9Az5FEU6vanIgQNjGPeoTaAMgFpFvF2mL22uG+
n7bX9Vg5++AUWUpqC1k0JjjPb2pSdbERlRAyG0iF8sTvoA44tYLP63LWUq8LGw9mpPBm0JB6OhfE
tcxolK6twbp9GBEeAu+3NwGMxrgCSJe9k96W4fN1mWt75AAw3gRup42GBEE3bsRlnPRd7TZOtsmD
cp/atcQM1vJcUOuvDP1crdkKSZ4mkJGU6LIBGKRRu0VestbY1K03T4zPXthuQi4ZP14zjoV7HkaO
3hV6cSXRvIyog14RY7oLgl/R+Fx0v68v36ppAHcfFC04VGiOOldNHYspn/q+BrbVS0UxsmgA6zTG
Dft2Xc66Kn/lCG45zCOUQ1vIAd9EYtyZ3Z0mQ3+8nDbBHjnobURaHGPv4Aw/10Wxo3QM1MX6suJx
joNl0LV4q2ejQxu5yXcTn2fMa5f5sdDCfU2NT4oxWi+fefZ0XVtzdVkxkApQCIoZCXFZNROM91oy
1m6fjjxlDbWbt6EI+YOdjuWPycxHHXBppZ0xcNIlXt/kzl2YhBj765SkcuHQ8h1+ebHNQVmADhrE
JcfRaQab1ZTwgkXAY+YU04GRUo7bqGirYxny9tUiKqlZOpQY2lK5FT1UA28eQ4Ukzw6dW7+ddBQ7
x8l+iygmgDwggHSPUZBosOKajfoIPoRWj++LbslbBeXkML3qow3oSorfQ6jg5eQ4uupzNNM/aHmF
53OldfpB7zpHBrv2p89ciLYphoRNDGWAUA4I6ef7OSjtPDn1VLs5UQAX/op19sF9sZnpvGscjRkT
gHPi6Itbv9WqfQYyEAv1+B23hpdZaEtB62lef0t0zsxmwASyhpJa/1/hJUA4vtTUdOSIF6wFweZS
dJGolYWN1tvoZkCLSlGMh9F+v25PK3fsmZTF3E5LrrOTd5YKKbQphzvgttQhCx00vTKVRPNezZvk
KQFdFLfRLgM2sYfr4lcPLzhVgJ+BDrqLkA7TCAVXHRxedIccUw1N0Ep+DDj/h7sQW41psYVfHTNF
51paI89IGc+1G3b2fan2HmatQ8yiSME6VoI1ilEpJC9U9DPgrX4uaK60obezxenRifi0S1Gimgjw
FND581xzRI4zL3RXT7WBEafJfb3L+cv1NV3xEAul3HKt4OICb835N1T9FIPsa3FWCJr67ncNkAHT
8kcZiKhMjnB31UWelQY6lV1NTzeUVEfVCt7i1DkMoMWWvM1XklBQBhe/A/6dJQg/1ykMxjKNFzOt
C+QMjecYVNggOu0H0CtNm/++fqeyBL3MIMSDdIIshR5ovbXC9lblx9SWQZ2trZ+GIhOieuQM0Zl0
rlPcg718Br0KqPl0gLjpiJ8tpdF+U9Jh+oZY+et1vVbiGTCzocIIPwpvLSIN5GMSzRimw1HPMIxm
DE/ZIMuWrRznMxGLyifepG/Nik4UfnWoCgyaahuqTV7bN//gGjExj9lHhC6YaRVWjkeOVkzLcTbr
rzrL3TF4jpVf11frcn4X/vdUiGAGGQ+tBk2utVvZf4ovasLG5CNX95r2aqRbyxnRwOEO7V1Ht+jS
vy59JZ0M4Xj4qIAv0jFCdr6QM/B+cjTCIa4mDbPNHZg7ATh9lyAjGnpNL2NmW7sFNATXaJFb2mJE
zJusB1jHVC8mXw77IDa32jh+Q2PFTcH7o2nmQCwx95YxvF3Xcs0iF6AmzGGi9Q/u8lzLMuBKQhpo
GY8A2dGLO4zb/nfPv0yb/a8IITpM+zgzyGIqlho99mr2FIdLl6ts0HPN8LFbQB1DBsu0RIpFJLAS
EBnk8IU19UCttdHLeU+zybu+YPaaXeAZhGhgodDDPPf5ilU20rK6WdRuF2pVwVKKDWM1kHI8NUtq
a9OHFtk4fTU+A9GzvyvTNPFSvQrwjxR8JIvUqJ2YrYaNzuKxrWzWjnXhqVatTG4dxkCNBHfbrYIs
qJ/OerldsA9KFqjqeAx6ez6Y6Ex+H2c9xvg4Dar3NqCZ74QacEMxmxAdh6aeH6k5lC9NTOdDj4Y3
D2hz6K/C7HnxXswt/qdRljEgAYmRWYwjwfHDAHNj7xd6UeyUXKMeH8PgwRn0Clelbg+b1Bxz1yrN
fmtUIwWfFmZyUFYJHwD/HG1UrQpAFRXsk0LR97ZiAep+NjZ5aU+beSgpWtXodE91dcbwh2IerQov
LhamXZH5Rp6oj8ZIcqB0jqaxm+ZmfptqomVssOPywZhRI2fpGLYBAzl86jtW2L+M6ahtuypLPhUe
ae7URQR9R0qA5qfrG7727kVPFWIK+DmMq4qPUJ2CZSe18ThUbdM+RkFV3nVD3e5BBG2+ob0tiFmd
d6NXKqNzBxjXOGdjPPWSU7R2VQFlEbkYRBYAqxJ8IUAEYzVX8BVtrLJi6l1zeDYcf2ok4eDaNX8q
RzBvLKAxjRkyME7NQbi7KWgCKCKvGp773pEsrUwnwTOAEzft2wThi5pFrAOAUYh+58yvGkkFaVUO
aOHAvUvwGBRdecdpa+gNdDLa0Ctyr7ZuS9Nhtra7biprzvTUUoQ9SlFXKwcLe4Tw6zgm9lOSd9vr
ItauiWWmBlkl4GQDYurc+wx4xTUmsrDo8tPcuQPwW4FRlxAgUkpafBUY5QliZ18SWQl3zSyASYJs
GUwP84vLz0/CCkoHpTeWJcy1ox65hcKZjpRjnO5QnvsHsziVJaTNsi4eM7vHMpZAQGegfc02ClFf
2rSqn9CubvzLyToJ1gWL51k1NamNBJpFgy+Cxy/jaP9q6tRhQ2E/Xd+/dVP8+zIQTH4CYkoFsKkl
sgWtJGc1SfxSfwlC2SKuBE8LrJ0JFm1kKdCDsVjSyY4VsY6FyxAE5tNmNO+RNO5pB8CR3u0TEI7e
UsvtnN8OxhyRh/Y06z+T0y2wemhaB4QEoiikSs7lB0DKVIYWMLSZfhiiH2b1GPKf1xdzJSl0KsMQ
OeMn2wosUkNGQ81HXe9YBrbHUf0RW8mRxvrOiMADxafPuFOY3mn7En241z/hMho4/wIhSgTgU0tS
B19QFKlLAdndNHdAQr0h7ehZQ8ymKPavS1zdWJDJL4SaOImYrz9f2Co1km7WzAKRIp/JVrGG+qOb
eYB8wTS0T6HVl4+VqlgZ2gdLzPUFFnpFjxo3kx3A23tj06WmeoiRe5TBl136P/QLovkYj29iLuWC
8y8jY1+M/0Pal+3KbQPbfpEAUQMlvmroYc/ztv0i2N62ZomSqPHr75LvPXE3t24TyQmSIICBVJMq
FotVq9aqTeSqdmbvtcXd8VQ1G7lpAiKfaMeDJu1Tl22gZT47s1OtnMfHxnAhn9EFlzf48xHFKsBt
t/IjwX3lAoLezw3QgXbl87I8GE3sadNNmxqod6tmSbcsAU+wsqKvZOyf9qvOChSwaOWn2YiKYRzU
7MquH2ND4TKbdjA3CLonQB0/AVvdwrU6cCTgu5T6NdF/6k1z6CYMEWa2ivlw80haIPZYLyhwjsgc
FoZmcitx8pVx/S5CbcBePD05kCKHtvq9Vr/S/rq3r8rhNaEKxuOto3hqWbo2hspo06TFnLE+3zrN
LamOBsHggnnnJK9kOVx2ko22AXix8PxFrmRi5lgem8osMA/NOso7nFk3Vm08zcMLG3gYx/WOZ0jF
zfFWBzzN1dyrjqiaMVtrtdeSBXUwioyE8Pykpb2we6iuA45usLfZxoBebe5Y5gJ/r3+Bs16LWMUg
vL1iCEpTFOF1pCDS6dam2UyiGCuecvtlAmGqNpNgIiL3cxrfUJTT5pxd6dz07eijRDlXseNbR3+d
7wbdH5jpUXY4X7MZJcQZBE5L3d2A6kl0R3fs/MadvWw8uCx0UQSIdgUYwjN/sne5ihh84yEAekgL
s3LAsWFcTq4WtSwFFFRHYBizIyl7TwAIbWm/E8QGqh2K+WhFt9P4Hy4YDBuDIWkdB/iEh17SNm6S
9YIB0Ul2k4u2BLxJ8FtWQpGtT++cLPo+5EwoulNbIQPjerAH/CYq4PK9ZrZVkRqYd7Aa07Mw3uvQ
+T6dRk/HBNrlD/s5tcRAIEGRBdpUGHuXi2IRt1rdWTPXwf4JwdQ9+MYDUXceE+3RgXbeZWtbXxEU
HAZGZFajmLA4d6O+iCD/xlaWgLZ9nizLczFTUet5SNxmP3YPA9NRso12MckUpjf29MyylENrNRSA
Rw2Wu+hhjDJfVAAlYk4MLULFFbYVhWEKl5eF1yLcVXomaPMCLsoS8UEs5pWVZh5u/ptEiwOTt2Fe
YqCbJ7vafVpocr2MdN+htHZ5nzcX6xgIT2D3wqGVokWFR7uRVFjson0T9m2ndR4XT11W/fvzgd43
BSKfgXUV8+rS53TLqMOZRJpL+qvWHUKEap825CeGRQ5aOR2LSKX9+Zk4Gvmsjp4QyoMrnPVPhnaS
WlvccaA8A5s5EOGgYLOvSLxvi4Olh5V7SJagdN5t7aZiOyN7hYC2J0aMMtz3/1rI5c/vYGihrQxH
jiVFxN5kE7p2+B1ZEpT53jJfHPvWbSM/T65ZodIK3fyiIFn/f9bstfFysuphmps0axD/K+gVCv29
6ZIAw0oeV4W8rYAA1gjsL6prK0Dj3FBUGPPY9wvgJjomOLXUz1j/VBF+nZj508Tax8ueunlY1sc0
+FkxYYTq4bm9Tp/0FEWD2ifAncWEe7zb5b3uWfwW3HRQWYnSp6h6S13QRqcvl41vXGrGqW3pIs8H
EGO1pQHbVQxmoOyGJGJ/2cR6As47rWil6JA7pRY8Fl2H8+VB/pwnbgSa/0JzQzdb++UzssD0eNnM
BkYWoBBczoAQUhfvd8kb7R48SpaYEd5aVu/TOLG8xSrjx9KNWTDYU7FP+vo2cyiMm3HQzVbmJfGM
xDC2XyF4Jo5DrS7Xfl48PizIR/AvfFz5qBa8s8rZwWOpzjsQ7+IRFGGAOl+qgBkFcnunNfNrW4sy
rgjB62qlXbcooOjYB8zV6zJZMk1z2tcE1Fwooxnt3YgOpLFQ3+lWmZvvZYeejOoDrL5yyaT0odO+
ArHpBJMOBMYa/spa3denMrS0/MExW69OROIhs1mJwvV9wTAOGhmKUttGXx9esP4NjV2QHctY/3JG
kpb1OEytCcB4QbwxR53a/sBg/rWlr3RAuPCs7wzUGtxu9xaAN1B3O6TlQ+vSQ24LLwLTQkbT68il
+wQ0nhNXqVNsuypK+CBggrgHQDjykeizeGY4ddXgIpu76vMvWeQ5ZgDdntfM4kcr/UI6oLrp+GKU
GIgHzLDVDcXVtXUwcRyhi7VCgMAbd/4rcABImi9IfFJTwxCTRaZDa6OXZnat4mm0bQnvTEBoVhSf
5BnE6ZqiX0sGmWUcXJIcuqEIaeEoIs3WDQEWJiDqMFSCl4kUASbd1DIwFUBgOTEQRA9p/pGCU8JS
sT1tRmxARsBNs3bKYO5856o5tSFsCXaMuokiI0wgt7yzdQyYDL02vA7u7LyTnpBDmTj8pnM6cuPS
llxbFdqFDWHx4+XQt7FuPHVRGKWANuAvKbHDW2xo0eACLT9kYlNQZjKtvRWafnQ7qkirNtNX9CL+
MBqCIkQmz6w1bpj2Kk7atd6Q3kT1R6/9NkToWF9sgOIrTGgqItnGIALKdycm1+WfXPxp1tcYhFwl
8HwStO8oiDz9AB0g3rZefw0YjvdwlfzSHnpMJai62Rs7e2Za2tk54S0G+yD6m1VfG90vjMJr5/vR
VOFc1/+PFDrP7Ei1g6iM9LrrYUcDkEJrND9nk69N3bGvOXR5E8WWbjzfz8xJB2U0k3RKR+xoIb4s
LVic+POYPulaUEe1V7PdZfck9sbNgBoFEg3I2Ky0JVK8W7IycyoTqRsqa04PLrFpavdd07ldiMhA
r1phNGBPZw7bYfKwfdN5a0CfjwGDJYClgcYjJ5gCyk3IyPaov8U7a5nnR2Oudcc3F9MsHhBkmz0f
K8s5AHI2fc/JVFPfnmMzTJYY0T524/y6a5gYA6MFyAnKg0OdhJOttVeFXmthup5OszLANlH2Ovlg
Qu8ORjfmMzqrTEuDIckqx++myL2ztSazwVzuoj0YW/pLY5Dii62XoEvViLvg8djpse5bKYmAG6tF
duzL0cRzaEbZnThJi9/g9neDE5m2h2Hq+DtpUx6gmN4+mw20EYO5b8awz4T+DYQpCGmWntIaHL1x
Qnd20hhX8Qi4mif4KAA570Y72XelVoIBn62sYKSwVnJH/cAaA3A9UfTG4jEORDOavlWDCAxxu6sx
Txg4suPM/aghfYoupsN+5zEnx9Jk6R7FpzlgRZTQK50RcBIK0DJ7TY1N9mIgIzKAmvre13NBI7/X
rfJXw+f+li6sxtRbnkU91D960KFBB9j+XbJIfCdoPgMoH3ftz74j1XMNnfLIsxuwfQhXY78LG9v7
5NROfAe9Uj3zY0wGmt5oLTcW9IzCoc0hEUmQTVYjc/dDFRkTNA3EsRR9drWMY3VE/dQ46mJyvzcT
H1PPqJKy3oFH3wRb0mRWV7Y9m+VtZdduaGhDGgcgCq9APDxEt7rBtfYwVwSE3rmha7doBpWooqMv
/cVo56jyIgY8od/OS9MEo2Oz+pFPWXJN29m0/IYvDfRrpqbJPWeoO0Cu8iTeAXDQ3Wn2Qp6tdkoX
r2mGBYqGZm2QB24PFQ/7kfTxrSZa82YajS408bb6MbC5Ac0BrWyMTq8cc4pjuXkqUaADeBt0nabM
xN+2At5TctzKoMCNMEHW3Brj1zy9M3Ovyg5m/RtSQLN5Q10VP87WBYrHMkqHAHOt0m1SXK0HgTZU
jgRIpPZNNwx3dvyRQ9cUnH17A+bmcdjVxnjdoDHbYTRUWKrhyY0QCJEYUNkB72KhlyGFwErTlzJB
iuz3GvEMf2/f9KOFU6mD56hSBMCN6L5ChqHIaK/DOXLlkmiF3RGhoXLZe5Te8ZL6aXeYo5fITBUf
dWtZqJmBxNkASQeC7fldyecRYbOJOXSxLFRJG6u+IvrUFwD1NmC9RBTpgyUmeeUtPR1VTb+N6/Is
EZGusUIbDFOjSESaqTm4jR1o2GAx5X6sIjzeWCfkKTA6jNEQXAtymm9OM2vdeaz8bKjCCDzLgaHV
z9o0hpkDNEqhhdNUK7LYjbfymc119Sd5iBNnFDMxsFn0I8C/JhL258tHciNPBmoDGTmeBWguyfI7
EWep1c0dWj92BGbHAiz7rRe5Cl2jzb37a0V+GoJXuR+WsQcTcM9wqWpvac7u0or6mgNNvtjaD/G/
1ulc6/YYxQfB18qdI38uYc5dugBG5Ft25nd6j0QjOhYpUbz+NvwPlMPAdVuoBJBP0rECHQiXJxzp
GhFhax+gDoqM6sVRVYi2XpnmirTQ10kU2JOix0wnbvI45UCPj+OXBlgL1ODnpbJ9MRQa90Ya41cA
TDUvYHayIurNSEK+RUM/AEoUx/lNFRPnOukGdkhimoRRxOPrJB21kFgF2KF4R/MoyMVYP0wFhe6W
0Q6JStlm/ZVS1nnqbnLhqRac0CUHJTRN3mnx4Ea/jemYduFSPCTlMx1+Xfbuja9zZm69j07OTyZS
Q09Xc0l0604HVodL+6YUddg8pSfeLeWaqY0St7l6d+ugnDZmqPLkialwtK1nEPwMtRWDoYPqsPVX
nKyFDWll630L4VnMpotkAZasAlzuW2JWHkm+gTzXKILSIorEfSNAnJmVwnveVaXRZjDb22PIyxdz
nvdFrzCytYP6ipd0QWII4inJCCTHu3nQ8bod0NiLzeQedKwKlJfKhBRKSd3iroxhoixBnzFHySNG
HBThemOvEGhWzkLg/teW3fknahvdGYoOcvSuzp+qTvseRwXG0rji8b11iE7NSF7dp0VLhQszmOrl
xX0NovAkvc0YkJmhObyXdH/5FG0kE1gWlgTtJODJ5Bu+bNBuKW2U8cQMMFkt7rPFCcVkXRkiCpxS
BYXfNAfhEswqos2BYczzXcwW2tCe4GUaoT1FliK0GxoYHMPFZnLL/z3omUAu4a81yS+aYZo0YBeh
GqzdL2PnGcZHl98Ke5egpV2pwvjWp4PMBTB5OMEO2pvna7NykKAn46pRTH9ZTsic/TT+LrIXNkZB
039MlgqTtLWZmAuBdBz4QVD4kw2aExqNMWaw0nQK7Tri3gJcq9fnGYgdnNnvaf/jsrdsHQJgdaCr
iSYqMn3p82F6tma1w9G0rmOPTPQ+ju29gXefd9nO1srW8eSVzQUkrvJ4nDvPToqzVvlVFw7LNZRN
PTaFSYtnj4r0advUP5VtOUnC7BuxlwJJptN+qXWAUdPXmSYejw6zqsG1ZeokH3PWMHYS5Wv0nMjI
cJdYQnjGdCD9R2s92ulPaoeX92/zbgT92yqLhkEoeaavz3rhkBp344CGRKaLwEwPUEFl0dtlO5u5
34kdaUVZx3o0wrEic831+vyny3UM1Ga7vGBf7ci64nmuiPUqk5ILOtVoZ8sCk6VA9SwKkuSpm0Em
jPal/TMZVA327Z3EOBnomSCXIUvCz3HnFgCM42WAueACAHig4Ib00c5V5fNN5wAMA/pjq86cnD0t
0TAbeglDXfFul7dasWudzK9Y2KDo8B++2okp6Y6pULdxJhOmZu1Gzw3PKPuwKK5iPKBBBGaretpb
tzOeqv+sTEqhzNRMdNauW6g3uzyJruNxPFxe0QbVCF79JzYkRyxTVqZWv+7e/K2iTzPx62Ty3PlK
QKNn2eWjD2Gogh9EdoBkuE/T15E9UfEw0xxsgC+KX7Nu4KdM+OTXSD4KrCoULyz8mhZyle01Oome
A7TqAKoRTq8Zopmh74ALT6qwT3YK42vU/2TcMaEnj6EOsOtLt4JGIWDpdnOFK9b4mkPa1WjGOw0T
YC7J9zMYYZeqDab2W8UKMMZGKjX7P92XT/ZRMli1qIGtkifBB/Rjx1RbINgK5ijTHDAoUnhV/6rT
wbNK86BZmLQvo+8Wbb9YuiI6bPXCgM/FxCQwBOuoorT62uzBb+li9cP4PlY0iIw2mN1VZah5ixiG
OWon5FMO15jC2M6/oMQXRlTctKVSqWwrdJz+FOmYAcwLzTmBjaiYx+Mk1NkvJDl6E6ucf+uLnxqS
DphwS52nIww1Dmrw+ZsJnmOde139Qoc+0Kp9gyfgOnqSqBoNWw+XVdocgBVQu6Mrv0a1kysNkIZ8
wIRehZJMjSkcwFU+TP2xJGEGVZs8u0/mu/I/4D/PbK43xInNxcLJ6hvYbFDtbUIjnc0ioFk5ArSS
Tl8Hxseny2dqKzb/XeVnzMHSAmRMYHGeer+OGtzc0AhOn0sGEOqi6lBtlTOxQHQeQfpugcpBKgcU
BqF1DyVB306gXbf4uv5oW4XHnReX/gC2tqhBYGZ9qaP7vlL40rbP/mNaRsWANt3O3RmmRTPtRgME
xH1QQtkzzVUxcsXXyGHChZwJMEc4qZ/KxU4LhvbWgKWyfkuiHWhLjfjWwPQFMa+KLHAWfxkUi9sM
Tac2Jc9xlqWoSA2bFBlr7uwKHQUdICiynWZf02a/RCHVgpR8v+w+Wxh3aE/+Xav0QdPB1fqCwG5V
Dn7Ljq24sykCIYTOb4C81DUR4DGZ1Lve8CKqKo9vflMAv4E9WvUS/6h0n5wXgtYKEILAsRd1+9qP
2WM6jv6YvBWa6u5Z77VP3/TE0vpLTiyJaSggDQ1LdVQEPEkCE3wMXKv+Q3aLagl21ARMFLw652Zq
MkwA2PzRjceYgpNhANCNEXMqy/qWk17x8N/aPgaE5crOScEwKYU4t2lLooFFAKW/dTDYBJIz8Uut
eYwsldbt1v6dmpL80+RGEZsxTCVa2Qa5KdDNczMacGrvFS6pMiXtoWNXyTCUMFVX153xzWAPFIOA
zU3Cf+ZLYC7fdPJGooMxvNf5EwEZeqb4BVsx9WStf9r0J76Crhbt0KNDmlB/lOWV7t6s8smu8VCm
qj7Cum2yW56aknKCoYmsjgHJ7neL8ztP3vIKEuJ0wIgjHAfI0cEqFIvbsvj3wsD7/NxDkyXl5bBe
GLb1kWnXENbW0ApPJt/Ub7NCdcC3vuVfa4in59Yi0swZxoPxhK3qq7TuDrwD/If9uuwyW1bA64MT
ByoK+5OYt5ZRLe/Ape4nlX0Esvm150nQDP9higQo379mpKzJdBMU8i2YQRZ5LWprt8BEOtkH4AoV
nJQbX8nGDYu2HUDYIMCR/EJLwbD8xwUdNmI6ObJYMOolKCFi5yED4CWw2ylB57VrFfnExosIo/Fg
Y8DIEyqjcnmj4j1NyjKpfbtOtSezLx2/BGOgwglXJ5PcHp0L9AlXmVzIKEhOuDQmaGpNPIzL5o32
gZ7eoH3QRd9cFLIhAOCRVjF6uME5iZl/k6IIBjZjsNuvLnRyppt6QLuuWSFgmGgwh9gr+sHrFwji
9rbPRvsAkZwwBStibmtHswcLnBOHtkj3YsHUcTyibTQGER3DhTovek1A4FMA2ZfvMuAceMX83Pj3
agho2gKYC69GEoI7+vwnLznqCYUGgJ/mIE0GfZEb0ihs+q+x2QBQGFw+Q1v5MkV5FwNloCgwIY17
bg5NxrgzVnNOed/GP0YTMmTGG7UfneVAxnDsMQDnX7a5EWiRnoNFGEU7lCVlMkzgEqAUsgAtV9gi
SGPhMYhpAA/h3jRWqljfxl0JB8Bwh7WyCaD+dL68eRoLoCSwvKrrINWOfDXziuyjFI+X17R1clcK
MPyDqSVUW8/tOEOlofWDNU1ib0PSO0qOMbCNOV6YUDZDpP/fmVt/zolf16RddGfdwil+rUEUR9hd
Ntwn0Wu1Ek7/l0cVuHkBOARLE6YAZKXYkjcgydZpDe7LAGO7LRNeBtqrzgBo2+vs41Lf1ipegK0v
5+Cz4QzgKHxqb8RGb09JMWJspQ2EWfhV8auaX0ZdNfG44Y0oWf+1I4X3uGTADhMEJds9DOyKUlDU
WB5Z/IIrcZXru1cOgLinwAIL9QW8UWVvjKe2tVLYcsjDZD1ok2+gHIF5714Mns12DglqvmvdCMwy
e1fVn9w663BOmEZzZe2vSE5aUiej5Tz9cVKh/8ybb469M4YDZ1DbLIGY2BeT4lxsXSynJiVHBafE
VHUUX5GuDIoLe4bEieLu2vyAJ6uSIlhCzXm0B5jQmuSmWRWo42Y3tOmtnRfvQzIrJre23mynuyjT
khsU1PiuwC46zfjRJvdOoXtFEt+jonjFzf5Zi90dQ9lXWF/A0u9dPvhbT/Ez61KKwGomZs6w2qQ7
5k3YZBPAg09a/xHFb25yU/Nn4oat+cItxatj6814Zlk6KKlmGNXswnLbZIHWUm8RyY1Ns/uW1q8d
L3bz+IQRxr0WD0GePc/mGxkKRThXbr5UWcpNOtcjx+bnzUcRPQJEGAjml9n90PjFcKwWvNbfu0gR
bjdjEUUrHKEILWM5cZnnWJ8qC1YTElTi2ekeonGXVQpH3rpDoN/3P1YsKWte8YS1ZsOKbSFD6pGr
7BZyMOxvRue148tlR9rIxVA20jHojeFaaIRJpyZ15gqEzghFzMUIVb6n/G1m2nOrVyDypzeZbXiF
rSKPUxiViznQZSD/l7NgqIN6eLWj6wwlh8RG9fnGiVOPVgp/2XgirAg4DEyAEAx5tXRaKMBVMTBv
yDjJIxcGUCbHWUktteEdZ0akg2GXtIyECSPL9CBQxymY38zIaFV5k2oxku+nGjjBHL7acX8k7YjO
QuQpGYI3oinSTzBkoYrxZy72PLOoGvAG5mjV+XbhW8UbQCzuEs42tOG56uNs7ttJpiuthxkAMtc6
TPHofhl+NeOzEz/bQvGm2vI5B+cWKEwkEcAznS/IhXaWEblIlWpQWtb5kZHXpP7iTpNni5+LGbaI
GZeP1ta6kLq7YEekaJz9Ifk+Sc7mhhZxNsIiKK89TUS+ZoEfYokCcCL+70zJNQv0HHJQPa2mtNHP
p/ygGe8mKAGW2lX1MbZXhScUs1amH1lPsIuNiE+xDXEW0RYfFSbVf7icaF8A5+XPnWNEEI2vi/ga
SO3iplgW54bORin2hLDk2Ggc7zvDWmryMFQl6aFonzRDoJvloMg4NqIosIUGeMoAREW7SQps3AZ/
OTD0AL6iHYuCMe0ebDAqQnPZM+vEG9uvl7/21oEB/8s6hYss1WLS6Y8pWMh4B3uJwMxGHZrs64QE
kuoPbvof5hoAPsCQATjswBUkvzI0q617c13b0rTkfTKSOTQcftvGfAmA87jLizo9YPEKQOXWM9oB
Z8fKCoLHzacXW1KYGE3NAG+0IeH25lb6/AQcJXle0skgvjkU4utIzfxgWKX9u7F79h2Ts0PYDT04
syf0fI5W1dlf8GCJoQQpSvfJzXIbehe1NY4BbYYkCduB5u92ok1BSc0uyLSW/I4XE/UOQsCNrTg4
W7mwA4oTw8bkDYYpZcRmxIHlHPMV1lR/NaxbgxWBTR+5AZobiI9MV50VoiV52VU2XPPM5nrETgKD
5SztYLmANoFLCsgYzDHP39e6ql0UmGAAzg7t/MsWt7qPZyallH+ax3hyrNVkG+r1rrb25bJfe7DE
OXAivJQfWXyLOpOAwAx/5Ozt8g/YXvI6Og56W6SP0mnEZQsOsgKTOLp+y+ugE0+uQF9uCdGLruAM
l61t5ahY7j/m5AQjT5ucRwRfNdMT3zQONbubh2Pf+FoJhTTMk0T0jesHVCZL+gHdNpX9jR7SmX3p
sql1l2EcF8uNl2OWYz7mnWPEQ/fn9DUxDxPEr+NMYXMjKzgzaZw71ZgiXzXWHTaMx2T4pS/gB/99
eVs3rtAzE9JFzYehWCYdu5pg5rgGPkMnOxvtVVYeygUibfiy4WWLG0EVys8YQQTGGXrWMvZEGwkb
FxPItYVdYXRGBzUea3+k0d5RfrMtU3j/A7+NyUIIi0geytrSiuZ4hASD9g3cdfYClEYemhjWAAfk
v39HYEgUjNcr8Som/SX3sIQN4tpuAraxRBezukFuGmbZz6E5XN6+regGxl28JRDbkPbICm5k0Ck0
Fwnw6L3toHbiWBiRsAoLqkodhBK8udONxJuYXt1QzcXIWJn1YxFABqtUlGC33BOsLqgro2wE3L8U
gIY4idxqzuA7TXVXx/VNUZmA/DuKnd34iqCUAmAUAAvEGnkCD5PSriBLztFI9QpMXOnGMxqnLP9h
jor8YuswEBTCIHTzh6NeOgxDVSW1la5DuI0H1gI+Z57eXbUTOnDTvqyTIy4+xddc3UIqG6FWijlc
cKqArERGBLpa2/KGgPzf1n/r+R4prUf61CtKf5jyXc6+1vVbbL5llYI5ZouI49SwPEkx8T7XhQnD
lobBXkzWdFqQsQc7+m4Ug9eMGH+7Ys3eXg4pNKSsh9b5ksZfl/quU437b15kJ3sgR4RJzOXQU/wU
TQOTIJx3JAASlYGtf88c6OW0B6O8gZQE2EBisFIBz1tN/yHS4qUM6i2UktEjkU6vY0aYhTQB6o7A
hpTZ90lCPb3+qvjYW1cIcH0geMO71cUA2Xk8NxxhlBFd0enoRoAX1vgelXt3deR2l81XbTZA0btX
LO3z8Vkx1+AiAkgYd5R8SmszMgbwAHQ+BTNP3X9t/oyxpMeqj6+MLD9eXuPnpODc2vrnJ3kQGA0z
2jewNjRHjbxm7ZU9Jo9QHgbeO/NMN91ftqdanbSlVbkMWdrCXtFNu9IxHzgopy23CFOR3U01hp4v
2/v8VDpbnysVclxhFI6Dtic+IUTrp5e2+904H5Oq8LlRDDu3IzmkcKMUr3LYEcz41uVZAkXwSrsm
8XhjlOUAPPREwZiDipIOrr1QGMNvTXBVw0q1WikB6VJ3JmRdbavtDDfgjuH3yG8nJevS5mcEFxv8
Ex0BNCLO3QZkbSWUy/AZE35bNrspfyQ892j7nkSK+3PTQU8srVXtEwcdNYdVCwrXPjPehI593FXQ
4wKdVJ+7Xjyq0tbNHQTTgoGhkDXfWe/QE3OWNhYCXQF8R2CcqpQgNYg9sRi3tBgVgz0qU+ufn5jK
2pzr3IQp7pBnF+OwGcCn1UiPrc0Up+DzzQ/vPFnV+jlPTHWZVlWGwCZaMXsEn0XjTf0PPH8UK9o+
BSd2pGiSWXEVjQnv8J4ITVwAeFkYCQ8q+EZTvAgXuOyHxYXutKK2qNpKKarkTjL1dYutbEzLEwZw
rEXbe/lYB2MFBZXLIeWPD5znAOtu4l4g4ENc//N8N5uy5uuMOgThsulXwYmvG/G9O8VHUaZfogpU
t0bX/84wjZCz6iZxdS/J8IpuIjyni3dAWxUJ12rvwu+RNY4Hzak4GBbWXcdEGLpyroUiS0Ix9rHT
aIDhIPCq/4cdR9EadQ/MmBhgQD3fA60uAGCtWtjUazDlVU5o1XOw8DbAlaIoG26k0LjlT4xJblUM
Wu2C7adDKf7aHK4xQm6B+70MaucVbAsFe09AaKD4yFubempT+shlswhH02HTIldVel8KbCQPRPac
mx4AE1Z9G+uHPAs7TM2K29lFh/4qEU9OGrb0OgWL/eXfs3WCT36O3JDQNLRzzAI/p7Pjb2PefVAj
3/MpUnTU1mgquxIwCOhFgGcNQ7RS+CM8rs20hpnM6ffgqf8KhglF0r51dZyakMIei03Ifhrrxmad
11nXmKEIF+2B5G+R/v3ypqlMSU5KmXAdQXAw2o5ARumx05odd8CBhVGAWrFz2x/o785JPiq6JCoL
F8tCIPL1KYg1w5stxStg28jKogTgDtgOpQXlE3PTTsOpyzvgZDJADePompuV4hNt3bkYof7HjLSW
Ni2AY15WFeLqdmpfqNZ96fBiLMSO6mCuB1ORwrs3L45Ti9JpW8CkrGcCFvsKHBv1gf3C4sy7mXtX
qeYvGFcb/j1TwopCAdjmD1vMJx1YCF2mop+wl3osIHAPqh9nDAtxx8iLMP997e/c2HruTi5gXsQV
VMywvpSb4YShnaTUQOHR+hHfDTFKgENokbeaPTbtQe/fgH4qyO7yYdje45MFS2c7rpYCjIJYMHAV
LPo2WU+Y8i4FONNwg4H5b2w917rvnK//S7vSgQeDZOKMHey2CwoCha8PjzWoXYwdB3WJhl4Ep5CX
tgKCzOCy6c3jcrJi6bgAUK1l1QzLHDNM+nC10Gk/qF40myETrJ+gwEA54NNkpzaC1kyLVyHjRUdR
Fe05U/RfLi9ko5i6+s9fI8a5/4ysFQ6boFVO2D1GOYXxzti+1W5K6w7j4X7zzox9J+7c+ida8Jdt
bwaDE9NSqq+hp6UNDKbNQmAWXPeW9EVLTO6Bv4SyA9ccWxENNq9ezI8CcOesikRSMLB5lenxsgqz
85d5uBXMc9JdxEcPvQ+vFwdXVeLcTjD+WpRv18E1CgxFweLg7IUR0vphzhcvQmu8wliMiddGxz29
cMPLW7vpnybaVZB8d1HMkBaatW5e2ZMNMUntppse8+i2io+XTWx6518Tctko7qum7nuYaFCNAUVc
ABCe4nMpViGXg0oSjVqxrsKGXEub10E8XyfJr8vr2P5EAH1gspiBFVvWItJjUqDrDitFnnzFf+9J
6x5ah4dZtIBgydyP9LHCcAwSXxUZy+YJODEtBe+lLcslHZC2F+SNownGUHAb0/7YR1/N8VvXqAjX
N/3/xN664SeXRZMQOxuHdUPZsjeXCUPUeshrwyvZcB83dK/3jZcWKsIH1TKlOF1Ow2Tqq1nIAL1p
0Y+haBKM3s+72vxGhjIcDa56L266jgXMC4DBFN1nKbb0iVUysWBnU2PeodsH8np+mxK+d93lLiOv
KZkPE0jBPWdOoQslROwx7V3PGcAW0b6mo+KO3DwtK9MPtB0Y6KKkA2lN6dxntgt4XDNBZLN/mhJT
cSA3c9J/THzC4w8cD9IlgQnIio/2HR4vGcrI1s6cFAnp+rk+pfInhqSKlIZuQ8kmBykGGNPSCKP/
oETl+QIlqzy8fDi3P+P/bBsAOOcOa7jodevrZxzEYaCP7vguiOpS+P8EgL9GJF+pqFj0WWA9DgQF
BwKiNkzM5sVVGglQJobCCVeVHtKphryVhqXjX0UahhkIDA+6AHlO7AGpwq3DkDU++AxnejCbu8ZR
pOCqLV3//CQGgAU/dzMNRisjcIBhiOK90w3/JXID1Qs4Af6BLuq5EbMqysldv1uVu4cp5XsLMqJA
HygyiE2XPzEjBZbGoDMGlWCG6dTr+Y9VIjSuXV/PdlE0KYxtuv2JMSnnI0w4dTvDGIZAvbm444Pl
z/H3DpLkl51eZWgNpydfiMakxRsJhtLqIRv3BItyXHSX/3XTDpnfyXqkkGRzXAB5BkfQ0Vop4/I5
0edd2XTPl1ez6W82YAEYrlml4qVo0fA6KbsFYYmAy3g0Z9SxnwEo+U8O99eKFCgq6I7HaH20gObb
B4CRXsCzvs8qpngmb95kJ4uRQkWfOkXcuwwxFu/+JdljYii00wPQul4TB4vq9araOylAgIV+tPoa
5uL6LjF8bgz/h7QvW7IUR7b9lbZ6pw8IEHDs1Hlg2FPEjnnMF1lMCYh5Hr7+LvJWVRAK7uZWtfVD
W1ZkhuOSu8vlcl/L5uEaycCaToKvolgTWLTH0iWoTLolscCHBobVlzBGU2AtRyimFMD99NR4bO5O
28ai/+KlTQOs6kTKJ+hXFlVcUwATOIl+huy4V0pXBWpI4MjKPyll0pkoQcsqBo12mkOUojbnqj8A
xfmmTzCSJzf+a1vGe9VHv0oOpNPTKi5u4UyuEKI0OepbHuE5k8A6msjrqX/v991KIXNxD2dShNik
RkD7USftTM2t45tcCx0FIPLAHMpLy/PXJm4XI9RMnBChxqZtLCWBUrHvtSgEt/lWrX5odO3Fck2O
EKKUuGvNQoZapKjtfsoaixDF5+i2yfhaxjjFoW9ZzV86oX3ja9QFF0XCQhOyrOA+7PYBGpgiTB02
ztgBwyO6Ha2fvXyXYdLntIEsvL8jDs8ECwGyl2hMxwSCwwpNMPxnxSx/Y/bAu0UoKyJpm+S3bTvY
Vmu6HZLVvGWY5wAkrArGota4AcLT1ZDIay87p00K1FrCetToKAMM4MSVeV+3Z7p5XWfBgccPlP6I
MBhwehWmnfy++oANAqAqGINFphNVGfK8jBGESgxaAJIQJGh2qFZ2quz79GUAZoi1xsW9aFyGDAwA
wKsBO0uICH3ECAlLBFdc0G0j8Kr6uVI/CrqSLS9XWGZyhAggNQPnFYNqRrHP030SOpX0Fpc7NMUO
ylYh+z5/L5v7Ir4etNXJv2WrBgQeHk5R9BAbZbVGCuqug3GVtaeXZ2PjTZ34anaRZwerdrlhN0Vp
+4AmOb2fU+T+vp9/yRV7llN/LIY2gtKjghkDoBexfs1hv/dQTH7zKULwm6GV6jhWIMJMQ1eCFrmx
o8hkCZ+apDH8uaHDBk3a/6Fmgl8YaZrLcQuz0SUDW9c8jOXaHPfymfGpmZBl6DRsKhnoY46VHSde
8DC7M3D8n96hZY/7FCKcvegFNKUBALQY387BwLWvkGaWRLUrbBjtb+roMEoroW7NKASPizHmnDYE
IlPG8MQWH1iW/jit1aJTz4xCcDaqMjRlmEhqixLwP+UxZdm2occQnVT/RNBn6iLsEVB0O6apCI+a
0V0pCfcdkppe26d2ZmqPp2UthuJZBBFOd80sSE0nk1OLXUxDm0UPFV6gG3PT+K7crCEKLq7hTNz0
OfP7R14pgJ6FOB9Y6OGFljuFeZnq7mmlFo1hJkU428FIQONchZQ2Gve63rwrDVnJ1k8rgmfHr4rE
MrfyNISIsChd4GTbkgpYqKu42JxWZdFfJzo/cB+BTUPEJzStltQ88VGo77OjpKlHmsgPtFyjvV1+
Z5nJEYy7DvKoYSrigto94ilLUT0ebtDmXeu+J5fAqd4BbiwA6dJp9ZZPsJlcwf7IIFVVM06HCFqq
yrY4sFG1cXl0p/a7NCq9wHqp0uBtomzMCwOwW9W5YQxr8IyL2zn7DMEuVTamaldPGUncHHItB4JI
bCeY8SHS2nTPpNG342smSjDOxAIHNW5f4KdP3nUYTslxucs3VfcIapiVqLiilipYaVRFLFWnO6Vf
bvwgdCDLGhxZW4mMi0EEk40AzAJ7De7iX51B03rKjQ5GWgxbrfpAp06eJW4IuIn6vpTX+F8XT5eZ
NGGvANAY1UaPvZK7H6S8p+0ZODY7FqBL+SzNN0PdrPjgmkBhx6KKSRrgQaFeym2fOql0VEpil9lF
ogIfzFPXykGL8etTQ3FCWA8CNPOSAE5vavaASsPI67sVx1tRyhJSHFah3SftoZQcy9dW2FkTj0Br
ZwlpXSXuL4qOX8p19Vaq3egY2nhfsXEvmQz1w/AyLJXAKcuYe1msMrA0aZbdDVlicwvsICtfOmU9
osNMMPZT4x56+kWE3ZhJtZwAPdWJVTzrV/5WxpueHmf5jnAZ3TXRIWjrrZZHTo5YLPFu39fWWhGI
LH4FYLMBYwA0fbT7f7VxPwfFSTPtyeAUjmHYmmM84f/QKGZc6JVde8/ya+3IN6AV3Nb3AP6Jr6Xz
YXt6LZZOgwlv9c+PmAxndnzWmK8CAQeWAt3cdt8pmMdxqGqsBOUlKXRmftNSzKSwido6KGAaXB4P
Et6NYgyD+wUohf6+NnM5wpJi+JDn3IAjo4q7A7SLVxiVrWhrRfjl6ITRIUPG6yxAr76qE1MtQ1sb
1DHofUsBGJO4E1yCMXhKfy3TVfKyxXsRkElAaYHpMCD/fJXnd0bPIg2WAk7l2BjsrDlP8AbcB3d9
cOxS4LpzTHVmNsDwT6/nYtiYCRasww8tzIWhYcMZjGILqodtt4b3u3iezCSIWXaQ6EilsJS9iRR4
3OQUGPzGLgPfzWlVFg9JwCUDbRM4E98GBoGAZvVZB9NIgxu98EI0XMjISjUvXJ2+XrT2mShh1VhP
WjlNJ1HFtQaSZFrJduLzlTNkTYqwcqAlAkz+VKuTwnMLjQHg0IvTtaHExZiO5mag8BgqeDIFIWDR
kQq1wvYoCh4rgI7EQZyLsdXq0oo9HgELSF05+X+x8X4PzhOBJTpoMSYvOBeG86IkMiCyTu3oqN8M
V/SuuiBXbCO7YLq2ByR1e/8nkrrTBrLk1BOl2x9yxcyGlFHKlV93pHFvGp6Oxll+RfyzRnEHfn1a
1gKbhQaCyE9hwlkJ6o+oRSKMs3Jr2b5n+LaP+A/miqvkkGzzM2u0H4HhcV9swIpU26BskFauG0v+
MP8CMSTXtRpSDeYz9puGnwEdQG7uzNKlq8iOS6WPuSQheulAACWdD0mEnyEkN0PjqvKZjplwpu5K
uilAzlOsFX0X0I6/rrDghKbZ+qSVsMKVnR1HpPm3MgZ/fRuPH8Fjfc9uzmrVjp3QfWGev/a6ra4Z
k+A3ZIxCueWI2JYdbNgdveKPlWt4oYdXuC3wpbRr7pouWK32+k3hgi/Zpvtt9ZTDusHzt0PaZLmm
w/c79bncyNfSWbh2T1oK7RgynJDjgRH5jcEwBndKBKItnGH9BQt7Z1g9tpYC1DzLEva9TIE+Lg84
PFLQjQ3ocUu2bHVQYfG6N5ci7HMZ66E2TkdUgoBu9rYRH/PE0YJ3tUEvRSxtLMUr5PtR3nbWRh9k
77Qnryk5nW+zzEbDqy4aFyFeya47qXAo2geTdO2RdfEyPddSvA/ViaQmEewJ5YfS3FTV+dg9UAms
VvFTxe/lbKcX+2K8Oa3c0uE8lyrci6S8R793AuW0QjpEo3HWxT8lJX6sBun9tKS1ZRSCftnKWZqa
0M8YrnTlfmhva/bzPxIhXoF4A8o5ILrgChSNDgmJw9RxA7Bb97SYta0Sr0GjaQV6002LpoFX8sCQ
aDTmviSXre51yjtXzjLFlWmyPy13ZQUtIZ77Qd8qcgCxvv5UTgD8yrVOHk/LWI5qf92bxDxUN3mV
g0Ye7bsdmkmBb6R20pNpdmelTl65eVuZ4e60xOUo9SlR8G5wN5axxiCxLI5MRoqb0HItx1mUAQYL
TCWDt+Nb91UKTkylmyIIaYKLzOpQCrK0rHk7rcni2imaBTBe9LRhjPxroJDR7dTFZJICNpdBsgf5
yEDcSiTVLcARgsL5fyZPWLnEH4eId4jvUXFTapcMU7nDOTefE3bd03Ild1o0vply089nUdCQQx7J
FMKGFrxM2r6MKjuIVrrHF6PRTIgQaiO/7fC8DyGsKzyQEYOaHShxsXmJppYVs1vbLCHcUj/lJJIh
KkP7vYX2HK8eX4f+ViVn0hoa0OLafd7AxcdEo66GPGZIVECAqQ/dQTHdsMhWFFpOOGdSBHNINdzy
0TJaOeYxuCx34w7v7fvkCKJtwm28oWR26Kp7ADgfk42c2PERTJ0r+/eLY/tbZj/7BsFK6kYDXEwE
F2jfLoGX7j+gf/H96Y7ojukWbuvoW8MZneHR9BpHPYxgdtusQsatrbZgRKgD90nlYx2awU7dpHP0
m/6s2rY7/lq8BdeqF+UeHu4V77Q3LqejM90Fi4pTMtCqgFye2aZko9ZyVu/IO3tvVBuv4fKG2MUr
+jouczTOG94aq/LyrWomf7L4mYcyTYsiK4R8/fZoJUiB2XnHPey9vBls86Y5Yzfkgo22/3pa8UWn
nckVDnZOq1ynKfacd3aI+oh2HCWvWnu2XpHyq3dxpp0RYR6hV6FdWL5ydgagsIi39lis3E2njz1h
wL+O/pkYoldM5da0iH7ixIHxoeIOYSmBLas/x0DGtUZGjXqtPXgxGH0u4S/8xZlULR3LoB0gtcnf
Jaa5cbRjQWwP5h1FjTSsNqd3bMFDAOqAySpAgkwNwEIiwXLGQduGCS7DLAzHl0aAN4Yd5p1afaUP
aClVQtmZ6gQgHKgxiBRMidJJoaFiMAVp5jH03y08lRC52cpozeXRTwMj/xLqwAZp9pncriRMC8c+
KmkyAWkR+j4B+//VI0yFq2pXTFMxA9+EXL+JwKL1D5ZyJkJwOsJ7LmfTAFlDo43BlJ0cx24W5GvB
ZeGG/UUVwcnUFLsUN5DD43M1uO8CAKnQ64q4UXGgAQrH8pOES+dp5RZ8DkJVAyuoAbpVFkoYaWEl
VlVhWIQ2oQO8wU3Km62B9nzJDFaaP9dECSbZ6BR4lxpEBSYFy+xg86FDFci6xFju1WmtFpwNWqG5
16QE7Ani00CE2bDW17GUEji++UOdbtK2splxXyavuun/ozX8lDYpPnPt0scAY4yBP4cpR2qiKYTv
rSAE9PfhtFaTLQuB64tWgq1jkkQ24gFaDX6y7QOE4vynBYyYPnhsMfZ2Wtjybn0qJVh9FmQFiTMo
JdUos1rHyHitWXdZrZn9QjT+opRg9SQN64ig+cRph9ACUBCLbAYU7dronnzSXTQAxweXuTaexRQT
+Ss7tygcQ+8GeKxBGywOv7cEcDxKAuE66J2l3O37N6nag2HLzqrbOP+5Wu79VWr9toefEsVgOeoY
PkkbXLyiF82jB+Jppqff5N6wSW8KFLUQobcoq7mnN3MpcbCAr/inolRIHP0OT2hmPol9yLw4cKUd
87Rj96B9JNt0N0wM9k75E223+oonLp5DCC0IL7icEbEV26KYwGYMgk1ytJTaZoU7GOWaelPo+Laq
MylCaJFAgqoqFaTwcqtXlzp6bcE00I2Vix4FjIF7/rAtQC2KKGq1d6fXdtFRZrKFK2GaGG2YS5Dt
19rZEEOIXJzjMW5bhnR3WtRiAJiJEnYxiTFXnPsQlUrdVgLgHgFIVJGYTkZjGzZ+f1rc2t5NP5/F
tT5neROnEKdYz7lynaH616154NrqCbFTj62hDIZp9coQ8ew6qXe+cViFt15UBT0IaP4BUSQVcYiq
Wq0DM5IROtOzWHLL/C1YvZQsnt+mTjSAP4IVQAQyLeo2T0yCVESvHxWzOXQdACS68XmUqqNuEdB7
5k+pchel2e3pfVo87WaChVAdVil+53TaheqmsgonGxFIamZ3GO+hHEOFVP/7zw54fvtUVQjaiW6G
AzWn81XOdbsnxgY1iZ6110ohOYkmr9w5J7v+5t6f4kRMkCCVAxDI4ywCVwnGn/2XdhjX+r7XZIiJ
ELoWLBTSUfDDriGdBdTbIP8DQJ75ulEhTg1xrWtNBSFNk7thK+sOI6Y3GgpyhmztBF8qqkMarN3E
jKkKEK6v/ltUhTKQActW8F02bsPsirNnVp1rPkABMIU1PBJ93/CrPNhXwfNpm1y+FcyEC47ddXWW
hg2Ea7EX6WcaOfr0Uee7ocfY/G1QnGOozmxXTpvF83yC6tMIIFiJCL46FrlRZSGEplLy2AfK1uSh
2xHi5bpmVxVFvy535ETa/BNlZ3IFZfsqMHs6JUtjeD4OGJeh1AcY4eD12YNRJRiMeEjR1p+ZD3ok
u/+hcCEtbKpYNcYphQdDoS1pxyy9MPQ3dIC7oXFoQPbCXL/csbWhvkmnb04501mIOpI/+hYabBAD
iFdx87powHDBio1iPJxWcDF2zwQJwQYAL11ZBxAUGMF+wA0IXFobDWOzp8Ws6CNWHzjADvpcn8T0
FgMGYf8YqCPYrApgIq7Rny17x6dOYg0iiDQ/jwoI4+Snknu96jB/z9A4XkgW+KA2crPpK1T/13pe
lhNBDEcCwBrE5OhX+hoTsiTxa2MCeKjLzvZbhr5139W4tDXVxFbLbEeAF+y35V6TOcA00o00Grcx
evVj62FQP/Kk2Z9e9v/HUnx+kRAT8zKRxqFscQHIrwPD69rLFsCiRXDQ8chrqFupAuh17VlrZKK/
WgG+G/CnYCFxq9C9pKcmlmIsnktf3daU2AC2u6SDBkx3kKeCNE3h13UyHFqzx4CnvNeDZK/Kt2oc
HCyd3RX0tTOf04o4ckNgJsGhNSIOcPBgW2fKRxWXnu8DLSxTZFDiokkQUIlOV6w16S6mhbM9FdJC
sLJE+qBDkbi9auu9z98KDDtqsuv3w8puLQfYzzUTjpSS5a3FpgtTQTA9d1uxfivn10p9CQRYSTJs
YtydNo9l5/8UKERWv5TRp9XBOnKN2XD6XSUrDu1777SYVSsUg2iqZWrbTn6RXKJvpDAx/5jYQFju
yn0EZBmwg+JRpFO67Yrgycq+WiHITyeKNBOcVWDMEFY0tzCPSGQkwHl4XrFwCypxCovH9aXhrxFq
MT132vS8T9wSFGOsWwmuCxdSyAf6G8ZaQJsFFPavAUGirVqp083QL0CYBfbcYRPJZ1pIXFaYbgIU
PyO7AjpKGafOWN3oeOmKg0t5+PsIRl+/QzhOiFSXTVDgO4J6zDeoCHQ271GN1dLykmU8tFNiDJvT
i//duCATU8IT7hs4PEQYjm4kkR/pKtIx6yLWdn5xF6092XzPzSECr4UToA62WGyBbsdKMXs8GgC4
IMe7GppUdTTPmFpuKwFxLXZeBcPaU+iSWuiKxSA8MVEA1gSTkghQ/jsNavXDBS1TOxk2fv9xeum+
p8s4QWYyBL/sKfhPfF/DhSpwTAlmw9eQCde0EAwzHIqY9dPmJIHTorA8XBTx02klpo8UfW+uhGBz
DSoDliRBhJFeSsC+jcGK65/X1d8ufH5dKyGB6bAfyuRmTl8c1f496x5Zcm2qK3X45R2xyDTYrOFw
F6QkA+38IcaONKSza38T1StbvrxafwkQ0XdYOIAvOYKAfLgty21igM34lrRr/GzfjxisFiYHpxlJ
dDSLL6m+gYY2a1ot1v6i2gb+I3hHcqa/U96kj74uRe8YjKjvRsYxV1jFEVu5RSzQUuATppFQ1ArQ
vSgLpjdySsxh9Gun3GQXxZbt/R+6Dz46J9l78YPugFb54mx8V28Nt3sy0e3FnfK8l1YS0gVo6ukz
NBNwMtP5IKK6q4U6Uj8Pa1yhXHLo3fAHfW42+Y7ZyXmEPmHPupPWoBkXrWgmU8jGTKnVgsIK6uk4
ou0dWRsBXPTq2e8Xkq6ylrjCGX5/oJ6X+Y5a9xZ3T3v1mohJxVnZKgmtTtJMiKDmhaTvfTOytTVw
2EVfsEx4LgVqKhHbW1szHNEpARlJgSGa9AXXyx7t25W5Oa3Lkhwg3KN9i2LWC07xVRc5anpYeQSs
spbGW3OM2tuYmUHnNGZDXvsoyNYQYibbFmMiSrUqCmVg8cIN4atE3OjBxlxK6HkE1rLS/PSpbPMM
Vm+ASVDrH0/rt2RuGsEZhZ4dYFyIs8J4GSg6tUFMAQnaNjEpbj1rffeLCmEgBs9ABgxPxD03Rpmr
CcUJrICAJaXeoGPoVLET9U2rVwpxv7ZdXDwKYkkAMKq6+X27qpzHcVXDuvfWrn4iR9Xt0STw1F1E
DsPo/Ju57zbjBbXv0yO9HK6Gy+fSGXbWzrBVu3bWoOCWVnf+OYIzF0DzG4McnzNtYg9eZnl4OL1/
Cx0pOl58PzUW/DkE7y4BlFXtqBv9gh2zrXxVu8bOuEgOzbPktof8CBSzbQstk3MAG60hai85yFy+
YK41qQq84UC+hlniOD43wwuWSW62SgSxJGji8pgGLgEoK06LpFzr5EyDpRI/cJpin8h2ZUR2ou1P
r+hi9AKC2NSrjzqyCEDXG0UygL0bVeTgh9m2tsnQJECvTwtZ8gk8lv8lRDAMGhhSUU9CwAduhldj
dxu3D7iJ2E1TrZxiSzY4FyUYSOYzBZy8EGWyc4pxg7RJnNPKLCYMM2UEE2Ckp7nUQkKnPSUhoJ8u
kSsq+X1Fdxp/ytaQzpcyegRkQMWbSLOA4Pc1QNZ9VWJuyMJtO7tLVTREY4C9DN5BJ68ZP8J0xRwW
l28mTVSOWXGHmhDe54ddEb9K+Uolf3HxQGKH4IjHEUN8tIjUyO/8FuFebx9r/1yVL6Ic9Rbr2dCe
OEbaurfTm7Vo3rPUavr57HBOW3lIzCm14q2GuS4FWJTcS9S12+SamMmbZ2JKoMUlXQ4xsb7XLIy6
qMgU1+5ZS3szP5wFLxoL1Zf8hNfAuX9s84Ns3Z9eq6WQM//9gqWNkZInLcHvV0B03/7sAGZlDds2
WXv6WIoGBNf/iUoHZIbimzRYFjgQy2EDQHpWusDWya6V92ZX4UK0O63S0r7MRQnmLAUpGoEL7EsO
oJV2jAC89FiYa+Tca1Kmn892X2pp7fMaUkz5kCitY0WPVFpLlJaFqDrIejCHhuanr0JGoErQ2ppU
QQMgRj81AsbRNeSPRRMA9fefQoQbaumjs8oPICQE6eCohi4laCyJAAC+hou1KMkABAcIACcWGkEd
kqPazRVkmoY2TSpd8n7HZK9da2j+VUYXUyRwWAIEDqxK4KwSjLqPhpCEeK8AOq3mFLrxwDEkqKlj
aVu0Anld6gyJvsXT5YZW0tNp61ty2LlswfrMAZxDHcMrMElHoP+WV6OlrNzCl+KpimiKEIca+zeW
HT8YgxT2MvXo+Ag5Tdq6GiguXd5YaIPLdGNflyxyiVk+plrXrDyULtkkboswGDBUaribfLXJFmyZ
xhjitDDQOGn6mdPl5jkz65UL8pKtqKgwTFRC6LQ3pkWY+VcTS+Aa7pFSU+YRcAz6wBaufSe3/j7K
Be7/n4JEwpsCnMxBPuXuqozuflspWX2bJnkno8iBuaSVVGXZNmfihNsWSvTZkGTIJGjY25j9smMu
78weh3xsFIDBS53aClyjv2zycS1PWkorUIgE4ScKkRaKkl/XVE0VpvShibIH6rCadZPnwUZtivMg
Iq6mvIPvfEXbpag/v+gJAg2r6bU6naK+jmknuQ58DJ2E6Y4U5Iq3eD0tVrzvV4ur6PpUNYGCjefo
6Yb0VUUeo/+w6lpMw6toZYSnR0Pq0l47hJRt4wTpWlOjjT2UvSL+QE+IK2fNWr/j4h4bIDsxpioZ
6ipCnIuZMhZahaIKj5oD08N9Qk2bl82mIQPw3ny7Ha54kLhK8H46+Cz55lywEMrxGF+gxAPBPZBd
m3CXSoVd9yvp4pJnGjAihaL8i9q2sMRybpURpUgZJGM7sq3MtyZ91ce1nZxsQ9xJdBWo+GAQK3zD
MYuaTtMacBw4in9FMYiVDbITRvGuVap9G9W7UB9uaf4cAVJx9FNHKZQDSYOVdshFXS2cvmjxlNG/
KkQhCbzxEjpma6erYwctpTzz7aT00Hp/euOWPBPkeH/KEeuefSpXJjpsJmBefqOG3CuU/MfIZLcl
PrBn3odwrV1v6RAx4QRgFyQIR9+Qm8ckbpU+B8dXqHIXh2OyKzPcA3nPrlQ1O/ZdGzgkk5hDFLLG
/bEUF9DFraH6CZYaPCJ89dIBkxW8HDLc6PVX3l21ycfYOX216bt/sK6mCgB0w0DrKqA4vwoKlV7y
I4KrOzUf82rP+XMVvkX5cyO/sZvTW7jwvIdGeE0D5Cc6WpGKCUrxLm0GhDmsKOhFm3Yz4E2r2yjB
paJvTGVjkgBp3CNZu5oulnDncoWMo48iVZLbCiFP27z3zrW0q8qN+eNGejBLL6y88mElyizunm4A
WxAlCvxPCG90jPEaQxqkvvHomPq5Jtuq8iLze1APn17TJfczZ5KEeBbrXWaGkyTkebZF7Fx+6cBM
y1YSqoUuJmzdTI5gJn5vqL05yUkBJ3ij7AA7YqcH9bpGRd4trgrm6Hf/kWa/jpBZesM6/scahqiI
1OyyzB6zSAYr7ZpVLm4WrlyKrgMOEuSMXz1gBLt3q2U9ildb6ig75W6TOZpqm5fKD/92dPi2uMpx
ubTH59MKLh1FqE7+JZd8lVtP0DmZ2cEqq1e/3bf+0bc2p0Us4OJg22YyBI9r5VjNIgkyWlBN2uQB
M7Ruvzf3lctuszulc1NHdWRbd/2X2DlD07zzT6618y8QfC8GhIwKLofaGQm5ikZ5kyejQ9HQMZpX
bVHufyn8X2/9f/sf2dX/Pf2q//0f/Pkty4cy9NFy9PWP/3uZf6T/uopf3j6q/5n+4V9/Ufh724/s
4iX5/pe+/Bv88j+Euy/1y5c/eGkd1sN181EONx9VE9e/fj8+c/qb/78//NfHr99yN+Qfv//2ljVp
Pf02P8zS3/740f79998UHX7/X/Pf/8cPJwV+/+34Er904bd/8PFS1b//pur/Bk8wMImAkT2Rn0xP
ed3Hr5+Qf1M8nZgGEJh1BVUnBI80QxfX779J1r+B7kLQrY4JWx1eMd1EKyR6088U49+AEgFdHRI4
HWcT4vyfn/Zlhz537F+oJ15lIehOfv8Nr6xfPUHHwxpqeIB+1UC9OkUZIYgljHM+ElAzW72J1kBm
ZcV4XhFZ3rCIZQ/oPO06Gzp0XmBq5aaPTX0fpEl1FVoNdVOTJECEK+M7WocmiCOl8lAoMrgC/Vw5
ryylsHXqdyDtrtDNpbVFffD7ONvneT24FBfCtCvOStqd6WCg/AAH5XPSAkZyZDf1mHr4uNzJMkDw
0g6oc3KfP2i1POBL+sImhXaIIT1vFAdoq5dq2evukKcgPrVS3MjiGtCDUW5tugEcc2WU2FSRfkrE
emyyaOMDlLWSAmU/KAhxPSo9Ta5JHnCB80PedQ0a5cPMG60S6TAQgoeoRLNT8TIMqh31ob5rMBS1
8TUK+YVy6yfRxgK+a43J0M0oJ3c93qr8PAXd/bjLWbGree1a5bDLFBo5DRgvvLarAPEdBJfoZLdL
Vo1uQDSnCelRk6J7huFCVOu0JLYuwY7yGMiRUwBNrYtDL4s016f5D0aH2sbEWWBzlXzIFTpYZZ+m
rlzrw27QFclNcgW3/CJW96FvmHj/sBxQjnkApEt2QwLmuxDkETdpGZxpWfhWympyFlmm5ElNBcy4
QgMpEFIRtUZrU62jvksPgSxd58mdzgNXTzZt1BytOnOTuOteSr1rtrqq+TemUl4UUXXI68c0OjAM
v7u8inxcesCmRLps39XKEywKhQ5zgqirb1KSnucdG2wVAynbuKFXYzp8lAZeRtUq3Vtt3+70rH8F
QeguqqPCNVh06JpgBAlV8h6GzZuv6ZcjhS2BhMdO5CJ0eIjsMBm6nygtJQAeBwiwzjZqAuiOSh5V
AIQ1fNdjkA2MR9wrOcaxohZZtp2nJb8EZRHuKH4bH+JqPCeg+d6mXRduOpXdlDTeVCk4vTjAqxgL
o52cVxcVOGRABF68sUZ5SzPNbYZhr+KKxQ1AkqCKHeLRTZnoBYHrAbL6qyaKPqpQv1bK8SfpWGMb
ft17mRJ+aKW6sUhvy+NgOXpuYcS3Cu9Nrb7H4PiFn8u3moS/kZiJbdSD4hJSxC5u6Z7Bgn02FoeA
pq9VE46eMfr0pdXKV61tn1pLRSNXz5XLsgvd1CrvrEx1QQpsK1KsT+04Dmf1u4+ElBgSnJ7ehmWf
XhV+iGFeNcXzrtwoO+6TtyhQySGQStNNe4sD1DCnLpfiQxHpLwSw9WUywnaA1j/srbGwW7yw+Ge6
HzpGVblpiI4BZcfQwFpayjsd9AMBIUbeHJCXjkpvt73uu41EMNaRxTYNS5smyT4tt6qB5vqxdLOS
bYa+/KGosJnOVApsdG13ceuC8+Y8jR/V6jbrDbdMFJtrCW7U+Ha4PEAEXjptW4G2zMgfW5O+B3EM
NtOsNWT8JYouiwKkqjKmYZvMyH90dadYcM80k8D+yUaS2zQquV/YgBNrgsgGjeNwY8qDhA7Jcoxz
LBMuQ286avvAssKUeMIjO5VCU9tbrJeDHzJPaZc45mBEKSDWKi29NFDkLp6zPEyUXRBqLDxYZaEk
GV7XEqArM3SwgzCvVll0NsZDRO2qI6in4e5ECoTUIMBH1b76WmL44lLG3F3pKpLUXtdBo0kOXtjy
fc+z1LJxi2oxjI6mMt82a24G26DQ1McYw4IEIIVyXm6rQqVvvuzLQMRMOZhRKt62iM58LGoQZZZ+
YTlSyTXqxek0W0t9lbdu1Q4SSJAbKeabEeeN7iIB73EzzH1m2WmtyiUKnHF2NYKn12NVaW6DWPOf
kwqwukMMhzd1R1YCH9MaWpseWVntY3i5PtTRUzzq8Us1Khcpjy81sKgcsypV7zJQhjt5xjixNTrc
qgoebfCYWD9npZm6PWMPKqYZgPDRvFualu9qgMBcKnUL16nx/A0ac9PqdykpD1ISWIdi3EwzOHUf
ndV6d9RCIBeFvpOgZ402CKJtBYYY7vlRi4XPrjoVxXtwtkUq9h2Th1LOEg+Rdtj540HpcFVG+TY1
pOTYWj13IzTrhGEYhXbLgHceehbLjfOuxX9oqo9Ri3eGiefUjga7JDR2HdhuC6Kbbg9SQ2BFR0C2
CgFRpmVOjIQSjAkNO0hB7LKy26pNq/8wTF+1SY/3kV6n9WaEF+2p3zzQIHPKth3BsHqoRtCFRQWz
+xYuSYrghobsaOb+ZmzjW4YucwwHmOqdPwTJeT+gI5vIkv1/mPuy3dhxLNtf6R9ggZKo6VVDKCaH
5+H4hbCPbY0URUkUJX79XZFZ9yKzgO5CPVyggXrIgo8dEQppc++11xCU630niTiwrjuJESZeNVt5
Gvh8SRbDC3ybhZYaDvnb9M277idqGwc8aqfeQ+09ZPB26/aIfujSKQxz2BytyTps+bDi2bOmyyNe
iTsDgh5kgT+jJtBmzAUPpqwd6SWqfnlsm3alrE9iGu5mOAN6SKpoPZ1sdVPo8rbvgiVfovilIut5
GOxDgLTLBP3Fko0jooVosKRI5i66we5DOv4gdOgu9ER32+OFs5XZYnLGCIaH5Lz4+hKOM6hMbbz5
iQ5k/RSz9QOiT9622Ao1JC6McHZVLdLYnscAfomAtxe0SzhKo+VL+vMLa5oaGdAo/vPqVDkR7ryr
Vm8XVn2fD5t6hkXr0VaLvXAi9gEdy3OAVC6/du/gpFYlfYx8cbKKO+G3bbGw5slWH/0y56LWu8Wa
Q8gNrNyoTvgwHPna/BKWppsXAVxHsh1XOj44c3OKJNvya7jSENYPk9+jHhdBiLq8UrGfIlkivDKI
T6StfkLP5h0jnx3Y75HEjTQ4uVm7bJDX4Bgl4FqDGwCGZ23R1tvL4CrAB2VWUgdSNfGr5OMNAmf2
iuMBoWGykf67WcrUIBm9W9CLMbxqLdtXz5/3gY9nkfe3bTfhMaRltIv8tT94/lp4sAvZkCNvqvhz
bsOM1XcTPyMMGJVEJeQqvotQjOOnaR3OdqXob54XxnNOg2I2r8qb9nQLuhc9UJyCt7GlcSFmeVCc
7IGUJSuUBZ7AojcMXqn6WAT5HbcVjv6z5Av9roU8ua2bsgk+X+ucdTwudE2ehSNgrdaEboFcJfEy
mPjVMbR7xDOJyPIQp5wslxvp06Lsgp+g8XKwMR6gKzeovnWV4Khc4dY4PsC2Qm3Z5CPlwh9eiYKL
vs+dPNpMX/iSwV5t7iFUQSmMEO5HW55M5CIaLNfj96DM3fY01fei9vNmuZLxalulsrblnRnkK/Ro
F93QFsbCrMCtFiZl5QKS5Pq0zDgyqPxYYd48zNElbh1yUPUwJmsz7tswCmxaAkitkg0VLO/GaQcZ
mH0z9dLjpH0fuhghgMop89gsOeQ05YSDfKEXNiN5FyhztOeu4s+N4fu43g/9+mZFcN8505oRyX7F
6po9l8Eidr/Ibc43CHHCoTYZ8D9UhmlJKKyRkrnV064JeJhVxqTAT5EojPtnu5q6BIhxZUUZQ85a
+1ShJxLjM5y2ujABjmd/D5GMe1SvbTl7SH7JtFrtLppdkzkuaW+m3nSZGtjTOOKIcQb/Topt/WXd
yf7UNf4mqNawkKhuGtxD+ajv4tk82w3JJ018DK06dJD1JI0LL24HGQeqzpoNTIEu3C1DsBt7k/kK
0AwDEktESO7tFoBJLqrlpavsk3DRYZHtpGYz5T0foYKqOgCbzivhwWkM+d4Ty2GcxwzIFby1w/gc
rdW5qSGkjZsL6aNXLdbfw9Rcqv4+1v4nr+vr4fKmVierRJRzrfMmwvGEzIngyXd6sreBXyOOuTsQ
KJ+CWZ6cxt64Temg+ht8Du6mte7zxaePQNJvhVG7lffw26aYEzC4Ji5Fdu0QwU13wnyXlvB7MX54
N0SkqBiDWfb8exEy2GN6qNJphl19UO6nqYFMQRooWXDxJh92POXSbnswwJ89qjHMCfg207l9inHI
VqItRpcfPKOf0QgetRRyxycGDZDajrVBtqyD3biGO1Llu7f9xH77NTki0GCPWPbPuEd+iO54Ab1Z
Pvv3OFaefPzSyLTJW8+dk3FkLCE+4h0XDvPyVb8CjMRqS1/s4DSpPzo/Zqy/y5XudNm86FifdUV7
5J/Ub2xab9gG2+cy3m/4WgK+n7sNHcc7D3f1iJmAob2VTYDzleZz5zppg+Eu77r+FRmd8Uuz6fns
sWjPRLimqtM75tBbW+NErkMFf8QGM2EJU/lg8N5BCnCyMK4v3Uw+lEXqeC+eK7UiMUnEqVM7XxpJ
sAhMDY/TcqvcLeXhuFejoiklKjMDu4vCanxUrN81YwfAzEV3OoTDfaeinbFY3nm1+SntiI/IXYkS
gfTe2UVdpTEqVqyXXK3uB+WtBlve++IVzLWkX/kIxRN70q79bvRBVuAIje5h64jFCNRS4SJOzjqh
S2QfLMRKuYwjTPjYfUTW+yxH+YTx3mEIRw6XFdjCbtZ6JzrVZlMb7pgsHxB0v/O5+2AahBq5sCuF
m4/U3lc/jfvIrI8BH94GNO6dA2rWhBmp7xCMcIo7thvn7pnLcz+Je+xn1AP3QyhKl/2I9T1anGSo
PrXtitq8as3Dm1EpP0E6ZfPeIiIlZw4HMZFU6qEMFo1J4U6HcfUbXvB0Qdnuqu/S0/amYQ00xHD1
cw64o4jM5ysFW6EhSSppvEO18Djf6sh9QoTHcEcdS88tMP1EccVgWFLrV9F3OoVrGz10YbBl44bh
mVt7owRaXDaEAULgpdyhn68wUeMGrt3SyQKELBfWgo3mD3RnYvrJWQVLN4ro1EMrnBjUAbXuVVh3
xbjwd+JW/bNDRoKBrnQ/OwQ3vU6hExbVKJZdDFJ50fMhShiLpgNrtbzDCOvcc4+YPeeBv+dqqXDt
hfJ2VRV5z17V+yYl0PKD4VVu7oMPurmP15cYcwiApieOo+w49GGcWNKzNoEgAmW+W/g1LMPfcGgE
rTzjaGlVETa2y8wV5pjaWd9UiGC87QNujqKPalh1mXb7wro9TMdNrQdUIHkoIQw5LLIkRwsL3WCc
IUqbxhKAQe3uNhrrnFbh+trGVhz81l3fpiFcEee4SBwAeJsPEEmZH45+Kquxbi56b+F7Cgug25WL
7av1Ywy9VGz5JvsObqV9GcWgDWAKkvhk8tw2ZZU7crAFNsNrGiLrriC4Hz4gHgyKGFagnyjkx6Xt
qlzZBXtyGs1rhpNq/Wbwmnibl8WPYdMYeE8mmLd01T07e95Kh0RyxvdLJOs9VczNBEZ17JwESubi
tchpHzD/KvGEnEUOk6u64TuNi38j+qlHwDkBVOxoChApXHw3ueKLA0pJ4D0ChOEtzDX9S+DO4efq
iuaJihbXCyzupojpQHaDS/nTYip5ks3gnUW9tJlw6KklNYzMbUD73CMMfwZ0z/k+ZAN9L/1K/6og
qkFNnWd7H9YKA0lkRPdZ1j2ajXUC5dRFd7sP1Ry00FB5e8VWDLHCr/2vHuE9W1Irz1Qp53N7UH49
nuCu1x59Iptzg/bobW7Ndmi0559IXZdjEvI4IKl0XX708KqJjWbFdp0cfbTrUnmvmJ9kMhAcMpyG
h7q+kmuRahIH946Pe6Af44dVyw+Xj4Ua+dG0Y1lUDuL8gsgJZzQcUyQOM7i7ItkmDQRAhjKK0g6S
r9NQtygjfMHpn8CRq7Fp1cdgipoFkqV1eQqIcbMRzlN1EmKuxxZ/Dn3MHj3fxTOhKcM4XbDrcjFr
gpA/SNPD1gRXZfO3JRvwDBQtn8su063GsFMawguC19mN0eBkYqq6KYlC8xHN8nVZYueO0JWhD4B5
g2dukNINw7u2m7M2jpt7x9oQESjhg2RiJ6L+flunpZg9O+u9VAqaq9Ho8GYNZwURXTfpx7If3lsQ
LvCkmgoGenUzsdRztyFMyDDWJwUD9y6fW5RUBBKOxbCyT5/PsCtyAL7elH4fIysVjIUzOmQn7zcC
tBVE6L5N6mVWR2eQyPaWMy+CMUYulDf0w1fnwkMqsWFQ4htd6Zrqfrw3FK2262KWQjOil1/VIJAM
ZnVnUf24jsAuXaHfrhECA5lqPz6TSQ1bEuLvHnk5NnlNwu5sQwbrO7c8zFC6IRWS6hvkG0e55yzu
k8fstfWw0XIwzOmAKYZ8O8KIwMHx2g7TzcrZtNPgM51dZBGOKCFOvPMMJkQ8W9YBqDLPB4AyeQ3v
WgStgBVWalqM4aI/HaXrbDKYhpGJiih3JeHpuOxI5RVambOEFunBnQWme+3R9XfYSax8OvQhGJhb
eEcHZVQhToCoA8Yr9Q3/zmpnowliMruUyPqr/epmFdV6ssEEuMR1K/iVDlqWxwArXKhmBjQ/ohzv
u9hz30vMYHGitOp7zJAMT1tTnjwHFbtpx+XWDcsXptVzKycAi3N57ywO1orEDTJlZXrlhhWAOxgu
L3zupANHktB7nN3CIhTzFxIs5LnzgLR1iJFyUWsx2tTvnkOqvenGX4Fo7px1flq484MykhpcSrSl
mMPJZUG2NxoL2GoxZjJFpzdAYPgnG3+bwY/Ogy4yMNZucC9JBPLJAI5pPcYw/ep3JRy2DRdnFf5y
JXsEkuQUfFQMyd3enVkRJEANtBN+mE6tJPva+C+TgsVPadl8D5zpru7XXQ1staFPnnXCs/TbzxX1
z+lG4L3EZ+qsQUa5JwRg+uSTOrcbvshkRnOy4EmKCEmcEHgdfFp2lcvdd77JKsFhEMBiZwmf6zHI
o4mkraZPG/D5ZI2i23VC5+DH4nfH3AtlckjRYWsESGHF6UNkOvhU/vZxrwyoypmnu1vaLlNeKZ5H
wstMCE56wObC0n54WDSFkyVbz6p1X3vr/Z7m4AMhgROHfyjcyGu7eEUXvsoOG4irZAZ266JLy3bY
Msf/sHGAi1iHz4bGNyA4mIQAABi3JQWKaBNFHYApMD8aZpNJYGN+Ke8WoHzLNOzXYcjxUXc+KgLH
9kXMdIe5+WXdEKYQCraAsNUcYwPT/rpZkXTC2EOoYJY99uOT0fqWx7pKMECfjfWKGk4mcHt2aV5v
3Xc1LSOwyPBhobDoQNBSeAbesJdRWd+0Dpq8KPJ2HunB+nAwFzjx+O0FaEitlP0dAOKHFV1/EiyY
lbnxHwPfP24DwG1Vh3E+U5Cra7PHToe9ablgKhheuqDaYS5S2RyJb1Mj6reDQCTDydTQ27rpyTM0
pf3BxDwQhReQX0AOTroHVu1E5gVr+NSG67oHpeEe5LyvQcM1znKDFk2Kn6lsAG/Rn7V3XiOlm0wi
dAB3PLiINahlxRhV7Q6IyrOpgZrTUt2XdGiPgJ/tDalhHSFMOe1YJ4Y0DEKdqck7y219D7ruEJcO
rhzQsMQI+QQ0noDPTY88qOdiXBlDouKE5RGWGQd/E6lkE0KhXO7LG6kDL4vbILNTVFAPvB3qKFw5
nsrFrRJcZ+yg6foGXVCZ9Ut8brV1b8gEo/mWROZ+1Q5JZ4optoq33WYlyzEZgCum5xaf0EY4c+15
QJYiH+ooX0v3KXRVBOuAxn3XfmX21NDgAnu/EvzteGtug4bA2RnqjCTCZg3xwV/ROPkHS9rpcbNL
+wsH+XqSsvq0hNe/mC2jC5/4vte4XUoSYDxR1/UIAuDKQR0xFXHV8rzmESJYNShsXuvhmYimDYqL
luzgDpmxTp657gtth9yJ4o9VAbAD7EEASWExFnvbzew7iVnNt4u6rLr2rcIeRmI9lC5ru7dAcVDR
eNq5kuZVpf0bN8BzOqxOPrH2y22qXb/hU6PNS0LDd53XPqtxDg6dM6TMAVDttF5uCMGX5KKnxhzH
veeaEGS5X809oniG/5h6s21cneOwybYS6gAx4lBBh5EgKrcp3BrBY6w59ooeJscHqo0SXWHCrR27
vPuKjPnCJ5PwPnq2xvu9hPWJNM3RacJ907VF3KKvgqlxIKd9ZUTit1yda1Kqi6EOrDBiGHAMLkp1
TLnNsNLYkqoHixYWxShqDT4ksCs5nJW2B3eKOnSt+hr9fO6ZL/Zs6NpjywlsI+AskQZD+7Rx8Uq8
9QdbLHxcexu4vURpv3YI1VsMgEnrbs08MaLVN/SxburndSReOvTVgSl72FZ+4r1z449B0WCJlWDr
d6qZOeJgnIABg7h/3WvuZt8bsgYmmzbEdqNpYVxS0/jUOWCoudZ/neyMO8eYKIlW3zliHfJEYpEu
eoCTA1G/OLbb2RJydtPik+wkBDXpIIImiXz0bd6LBDfL/KgJyw6CW79ybIMupfa/5zJ4H+c1GUO2
hxTMwQKrB+DLvPhZ+p44+gMeWLe8eIt9knX9Ien4i0Kvkwo+5HraUlNe1NLha1XBBvZ3xXZNGUVZ
jAkzdkjiepokHO0Z2obSySVe1p+c+0U1AtIrc2xqs+MllNs+TxWlp7lkYj/MqA42AtTQSrggV0ic
Zz3NfWdnApVOjd3HAjYd0yBpWlE+Zxj7L2IVTtb5DjZd9XpcPY8VlWDRcwjmCI45B/4WbTjdssD7
rbHtWCZSXFecC6naNHB5lanK6bNpsO9+I++b5mzaNRfNQDMLycNOQy2kcBXOUHWggDvBk9Pi/W0N
jjwLk7rWmbFOe5G47/yF/gT0d7OM5nPG/nDnhy1e/I4GMNiYJI8vsGG9H/0ybUPvthmAA5lBvLQu
90Actui4l0eCXmNvqUTB0R8j7q8GBi7mxQMg26gIIPUc3FO33Ns5TPDPCmCqWGpUDBtyHO0r6jh1
HmhQpyBotIkdm2dlS7hLG+8nsLt+widOmJJt1lflmzs2O9NF2Cy65b0VWDauq3NUpX3gaEEYBZFZ
YEVSCohJuxSIdp0E1JrC12hbcdTcKhT5cOgLL/Izpd1ExmuZ9rAALo04eUpg/LSBzsJW7JveO8QD
zmqYuXW/caCU6RIjJg9E5kLWQNcnKccsdhXwGazxKBf9LR6tNtPSPmAWSoMASzkuLUKrRyYz2SHH
yg3NExBgwF0a6mqIyh3nC43/XlTkph8w2zdh91VO5iboxlcWczx6Xpwu1R02QumCO7l1UJDl5GXl
ps49mkLx2hl9cDgWKSBEY37X9Ytwup1ntzKrZ4c/RO3w23jdw2TwlNGAHlgwA3ysT/EAwoBTvrUh
NviDM/wI2JdjxCiLGUdI6lDw0k2wAfSHzSHSmOsbUTmfug3kjathW+ZM7ERL+JV0HrgMS5XHvdne
AyrG19rOS2EIwL8QoBDMPULEyJNfK2vzvlKA6HyTgQdikAeIOKywPTLx1TX8MvfQ0GwVTsf1qWJl
FlHzKB2Zj+78A6wT+0wKBczEt2cDw613vfR3G4ZVMwKgHpa8XUB11pE6RfN8cgd919tfJbXpEAlw
B5zE6cJ7wHaFV7FC8zq/MmNc3IvcG4vVAXgnww3VGeJqrzMHeKhVhbdNmVjqy7xEiVgW/J9ovkwD
jmYIokFXuMV64DA0zm6V3m+iUPfLcb6B+uw8osbHigBOu1/cCX0mKB19qW+9Hubl3ovQsDTH4i9m
j30oj/NGj1V1bQWY4SnObEyANIt6nIgReSNKYK/sLKcpNGD/bIXjreiUpnMj+Q6nbBbBUebgQERP
lj2NBJpI3Ht1VMxb9XubtmSWA9A1iWWLQisKvUEZPk3A8luwfQvN/B0bcKTH7QNkrq/VpmDxVeZV
EyULgtgyHJDVj1eiysIoIV2D9oAZPxlFkFsLSlM5l4cx2G4mp8aTBVMI1ZavlCzH1gG0Iu7Rbpod
wmPAiehIIpoPH14hJSNPs5hyupT5wLHatZgbPMwWo4O1gXvSIzsMgZ0zSzyguGIGzO7vhDuKTE60
Sv0FzHb4D3orS6LJFg6fjqIBs8oGCUI0PvyOvS7hdgvMrctWYPtBf1pGte9jHF6+qu7J1HOC/c+2
5iHdgNM3w/btcoxOfGM/a9WnncWF8ocHGreP1j/G/ZxtnftY98vFYGmCwj5iohqmfI3rGQ7ULWgR
ssCqscJ0TjBHR7izN5yPea/ai9cp+zyhPUWBrAC4Ak5hJYP5VJ9HGtoW69jfkPEU9dg+xp19jCaz
r3WEPbmIbxobqbOiurmAkmRv5bKeVtei1eH/htb7B+f0T87hlYX3B1ENAT9XnBSEaRrF/0JUG+LF
8rbHrcFl6N9uLQ9UwXrdfvXh2L2q1QBIrfstPK/LsKADrLbZzU2HVW/+F37fP0l0fyXN/QuVGmy+
K/MOARhws0FsOmT7fyeP1jUabTE7fQL63vQRw6SFwSdgggNpJ/r2QQlCvgDbR0+dholuNHtmh8Xl
NGfEBu33H2/mPyJd3oCbJSf5M/+PlMsrNfNxHr+/55uP4V//5f9C3qVL/0fe5eMHKI3/dVd/j+M3
CJn/dVMr/d39nbr5x5/4k4lJ/OAfV/67FyEJMg4ZuOH/l4p5/RGDz0lAPR9kz6v/1D+ZmAxkSzRq
iJeCOTCMSHzQN/9JxGTBP662KCwMcDQF+HX3P+Jh/kH1/8vdDfUk7MtwyOF2gu9L9K+xN4xor8Lz
C0qOxRo7NPUrXnOnJnEO6xk0Hw+PfIOjM++cuUrD6mFuAQn1HOvzpQGbBj/R41bt/UZglep4774B
nUlTlTM4vIHbJE7Ywh/5WO6opI9adu9m7H7YgCAvPzzpgICY2UPRQeMoqdHp68bFEMxe0EQueJrX
OXe1fIsr+xI7A8Yl/EdTYiM0NRWmm7X8FNfUHOgalzRgyK9avPDTOtO3aGOS84CsuVpALWwpME/w
su/xgS8e699r6u6Bx9Cs4bzEcrxG4oo3phUDQtX1VmYUOUc3drP2OsDcYNJFrI1n8A7q5ifCshee
aKOXlL566wbxHkuRA9c8zhoMHdPw47aEUDng5cXcflJ/BCUAzKF8cfrhz7dVXwONR+UXoCoAJWzK
55jcroN3Z23Uglki380WXLABgN3BXH9VPHoqGd6JpauEmwYKUj3TFyx7hzumOPBKBsv11UQTmiqg
PWHzxdcScYPtJ+goAnYpzCQg8FyYdF7FRNDTmfcl2F7A90R5bgPgqqL6xMruYCPQX4FHwhu7q7Gg
4MFlsiJvqhFkkL67I7F9tQbXyfXxHcGAK/G1vtfzcNdScLOaDZ8H25E4NRCjFi48CNLIOY8Y249d
hDU2dr4ijN5mRlPZgXrXLQHmDbAYOUHHv7JfIUUYqCEV+pMeA6isP/m0bidsqYe81C7J440hYxYQ
cwIrB6xeNnYfABFH/63T2iHecZzW7lDD7eaBNd6861fPTUGJXo8dx7gNuC4Lp5FlbRWs+WbFmPQw
EXIJGDCbhakg6v2WklhjuU719MQ3XJ3+jx39PDYpHuYaKzbQKXrGj81IaVKurFj51ICkBN/EbgFn
TcyXLcT6wK9wa3aG+EllcbMHCEYMrzwXz0m9BpQZfFnM6d/tsICZ7we7CpIth7UPXTPehRTffqXm
O+FcNliiu6r9N5Ecf9eSQD0dQa4CrC1m/pWk7Vx//hfFRdDDWqPUYVlE3aCSUPrF1gR7vwZJl7Du
31ge/OtZ+uerIRrAh0KWoub8y6st2nEIqcC5DCOJyL4yBpatC/CH3twmxzF7MVj9zfOCeaed3v6z
4/PPF0dRhfQQfuj4vH//qL1wPCl9tyxk235CxSuzgGypC1vcxhrUmj++CNB0Yg4zk16c4b+5+5/f
wt9VJ39ebAfaQNgKRTHSEa4+1n+52AxdhlAIvi3aZblhrjiXVXBQ4DltsOqVvP03lzu8Kj3+Vtwj
3P4uzgsYDKB3+MNt6y+v10O7ixUtvlwOKmIyj0FabS9jewsmcJWMBpLPeIqfWAtyZeUb6MGDm3n4
dEHA6K4zLtCFiNc7f+5PPmMvMVZtQp9Us7xEMtppt917g7qIWBX2i8xQlSoshsINMJdFPeq1dw9c
KkqsCQ+DrD8aM4EVMp24qnJUo5xG1Xeg1iiDzuJ97UiUDJ5z3pRE5D2dWAKL27xRTgbXpTGpKvOh
vPhJlKiaLfXGkztaki6GfYVqfGsgFEwYjrBi0M49iCJwUIjHuuhKiBLlZl+ACz6VkfvSIvYFY/8L
yDS4ycboArrjBnvg6gjP5J0cyH6AeWv6/6tZepIC//vXLulvgpb/tuv6X9hLXU1u/3sJy9PUfHyg
Hf9TDnPttq///s++yfX+AfUlPLRhQPrHo/L/FCyO9w90P64LYhRFQ379lX+2Tfgdht4IvwYT6qut
Jp7wf7ZN4T8YWC4Bah28IQIP+qj/pG3Cr/7tyQqRa+KD1IunBmZ1UNr88fO/PFkSoAhTTnDUpFVw
goscLsxhJFU8HEAsddKodQXBsBTNon3ygOzc19zWgMZiZMtogMbwOm5t/BQ7pc/20NmDz1ULbwPV
Ghnw9CT7Rj24oYUANCibON41TPk86awlM9ZOraiH3TSCRfxcOTqGzRSpHRD3y6WpAYUMpb8AvUVG
abtd42UkiNQjdB8H37QUmgR4PpBsDeiyZ3XJYZ8BZgyW0QMzAHUjbDiAFI1FL6iGhRajxVSD/Ar4
wsXyF+v+RLMeKpoWSA/o4rS8ADnt6QW+/A6/ktZdUOED0r6BERGLPbbFTvAW9V31Uc6Dzcg6gyRD
Ve/eBS6bcJaPsRwvQ+hb7Ij5s+6rDXwRAaLR5CcEuR3k1cOfQKw12TwQd0DEh8xDSPI2jgEPPJB/
yocGFAXwGvFGB6x9+xmMwjOVofCxiiyFdwu6WFQ9ULKBDpg0HF3YF+Q0zbdShDYIUFtatqIJ7Vn5
WFbx7MNudWT9rwFcouvqoQIy7K3my6GR41lwhOVnpcLtB9QsoMVJp73Qz8ehC27Z1tH9xIemSgKP
i3o3Tb6+iZBp2tz6AYMaCSpR91ZNNdihNqhIlTVl72zPkaTmu3GdFtwpHlQj8qJnE2L5VpbDk6pj
fhzJFmZ0i4I9ZUt931vT7s3mwB1u3nCKIdpvxSrCrbzHzYgJbI8wZAIbyDosewzZQwyiS+qIEeNz
rKqYN0lvkEEEILt3JxANq269WjuUFQaTk/Rio9FTQ44nU4y0anOSyIvGAQR1O8SIS6HEmwFHhKD3
4PqWwgdTClzEMF+ZdDGml6ZyMui/YIVcQho85YM0AXZadSA6NEtBdAf/skAf7do01RGEK1DEFZ81
oO5Kz+OOR6EGQX1sVX+YJJargVEgDxO7ZlKuU7HMMQ0SAef5JadDMJw3IaoLEWICKs/AztDxKC4a
HPAeUL0lN7wi4bhbsEl+3IDLjtgmbeN+deRyX1bDdgvChJ+57baSSzQpfW/AvgohwAa7IBNlV76g
eYFLQyV9XKsej0Q+bYIUDGA+cG4+do+ujDUeoblSh0G57H7FSuOj7MvgF8etNaZRSGyTTh2Yswiw
tIjo65A9dYXfpTccfK8XbRbVbQURjBf3ZVJPbUvOjW7n14D7iKsHuHeJWlzpcQH1dZoPm1tNAtxu
bZp6/arcteEg2HFIp0JBEgWmLHbH/4e9M0mOG0nz/V3eHmkYHHDHNgIRwVkkRSolbWAaMc9wTFfq
Y7yLvR+U1VWMEIth2W29eGZdi7K0UqU83OHDN/yHLeey6Ydv3ArC0btwbhrAU1PqxLQJg7qYNPtz
Q63Wz+2D35aTsg6O2fST3MXWGC2fIbtD/riO6Qb07324GVDfKNrQa68jI7WXXTi1S1VcZn5X6upn
3Y7OkILWykIZp0FX6GS8MacyRUsUzo4a2nJXgnUFVzDllF2K61Dphjq8Ih4oGsSepx6cXdmaTQQK
ZhT7mjavT3ojWfzN0pvZU0jnUFm3zti54/ihoI8yO1uhWmkBTKrj3DwkZWfYKEnXIsJXeFiL9J0k
1X2u4OhR/ittb4y/oFHVlR/8XpfeJ/oFVfak7HzE09vSVXvrZ33S3nrgx+BOZHELGrAadanv23ha
dZLbtGoB9IwFqB9rlJuwdb0vunELsHtZIy8KPxEAYiIq6zREPsd8XFrz5Bojqx/Ebl5fOUNuvFdz
uWK1c/yPQDNke2/iXphtF1yLzV90S4GuvVKZpx7jsokCbEI9XOWcFgqhUto4+NosLyR0wk+Ystnb
orX9dmM4C9rZY17sEz2QXpsg7w5T4ecfYnLvd1E/w3AmK/d3NhXEwOkjuSliKS7LPjfeaa8e0eAm
ygu90jvMdaQuTXrc0Yamgft5mLWE/1jExITjEph+h1RCPFQ3Ptc5mPdmmZ+y1o0n5Cxd8sbUdYJw
gLEHlGSyD3bZScg5s+3vhdOmh8SOrWc3Kx4Xs18AvxbgZjXdGGFYT7IGzgSigwy8bFu6EHFdfsjJ
U4prkOPuISTl762saT/HETfxlYY71HwPc6erbuukok+apZIPToGt+zDZwA1pT/HYfkpQIKlgpJVV
CQHCLaDQT/jlRt8x2aQo63m28dGbdBbdtMhQqD2cVSOET1na9O3ZMhv0hSQF+igZFUyXrnwAFFJT
sDSR8qf7Xd4h0QFfQJQCQipCcOW8X4lWJBsQEG7zZOnKwMq4S5Ee7A+pTVuOzi1Y6chPjS0OcTPc
jEUsOwfwjx9MXUbG6DV5DuB3mYEoGEVVAIoELrv4Q3PInVp9dvViBs0oVnNKTudDQUP+Jkwz77Fv
F5rKHd3WdkMNZPqaG854kzhZ/WWc1txbYwm2D42RGH4BZ/h+ooXibTV59JfBM/n2F2XMM0PClGQU
Z2M3ju9CdOzkfi56uhEAxOdrJ/fsm6J2XblJI9peszTin/MicILqlrLl0Me9hjv8PxVj//9XkCT6
/PdR9GP1o/hRJv/3P14G0rbJv/OPSNr/Q9q+coBhoW5EkY+o+C8uuG3+YXtk/UopYSNAJuDp/2cF
UvFHAq434S1mGdDF/xlKC+cPz1KroDodV7xt/L/FBHedtX7+ryRVouHrrWK+FEBt4grr1GJIVUaG
IKZpb+swWpprVLR0FdS1sJwLD2DUcj9YbUY3T3ZLVDzWyVDld/kkUtvetFA/RhoiEKut73FGQHqJ
woKfXvTgywAqVxZMIE4njeYxSuMwAHdl0KlSnQsOg+IW0XEeWc07uTgxqac5LcZFnxZTnsLBbaP4
KctDDfGv0L+kDIu8qm5cHETabZlIBDHwBEM6bagqS17aY9w9mk01X1dKlw+OTrrlMtGZ+BP6/epw
x5GI9jON1Xcy7FD415GcwOM3pVXhjdgvFviN3inH8CaUWTuaQexYk/kMeDMP7xrInjV9cX/V0aUR
gN1tGKJGrGTnwooACfpJxEXo7e18GOAXKjbDpk9pEuwghSBos2gH1MwyNe2ySTEl1bANSkjhylBG
tC+QMDf2UcQ1GZRdN0a3ee/7t4UzFe/rDJDXvm063vB8pB2UJUPM3Yd64GdAuf0j+ucITcxJN9G1
GkpnP7epp3bFSAi9F2mWxIGTK4u8xYkG4iOq0UNO/aMaP9apV3tQBFqZ7HKMyCxKicjCb+iiih/J
3M8fslgFsDlnAKRJJ9YrF4rP1FY3i1dIASwYVOe2Sazoe1mILD0YofFY5KY7Byiyd1/CPMy3Pu/J
llxT3MS9WP6clbmRDcKBrozqK7ug1AleMe6vUzCeTmAgK/AcO9mAWoDKb6fG6BsMJm3nCoSF/hrR
SQ78ZMq3Q+Hk30y3tHgSi5Jeecb1/E5mLlTicB6zPrAs7V6b2Jh+zkGQw6hER2gC37HUTGec1M8o
0XD4TCNahQVaI48PLnL4XeAsdve+GKrY3LX+UB8wUaRb3WROydqwT3EBxq8eanFsgoYcGqCTwPq0
sW8iALToSGareWMXzTucmWJ7Y8KZarYlKoMXrasdeA120T9OwDX0xkpU9afum2Xky2bLswBTOWzH
xEog7YoBycMJJvldlRjrT52UhuIUD+1T2STJd2Unbg8vMh3+HOOE1mhfO/MTTSmZb+I29AA2NUSh
F3NC227T0Qf47pMDP7cWgJnADic4IeEUA1mbeHUAukQ53hdhmz6Uhu/0RG+d8dCUbip36SRCSWvT
y02Wd8g/jcMApMjHvwusjVFZ10WfdsQIJMPfaVv2800fZ6MNodbxHqw0o8KuLKLwwUsBPbux+uIO
KKMFbdepD0lfds2mnROyRBUZpBRGk76jLRy2m6Fty69AEng2Dc2fIX0v6b2ReIw3kRTOU5Kn1WOr
JaJpQnb2JfXjEGvsQXR/GjQd+hvZ6BkWmhAAOsvQv02K3IVU2zXpFJiFbs2daLIBEZ/CM98pWL1k
/H2Gq5Q9U7O/QnNiyjZSG933ejTGH5UD6ZswjZf83q0hdNAsNedw5/fcZl+X0GVHd65dAqAfxLIp
Pe0s1DMLcA3TbLQWGvBF9k1FhZj2rVXXvPHAmZ/7acD9xEZ1QG/SoWoLeidW9mxRJw2DvtA4e/kO
sX+7pOpbW87lvRpzC4CL20TRDkVzp9oXOg6xQbcag8HBN29mP6+fZA9ffGOOysz3BinqT1tOZbPL
irr66EVR3131auiLbeNM4Q3Ar0kBUwVevq2Jvdc8KzTVHoB/3EELc/CIUSkQ3o3nTerZsQ1a2FE+
k/i51lDcrWfX34NOsy+gqdpiE1lTek+eSN/cSfLwIcyNot0KgAf3Td9EH+EsgPRAFxqrIwaFMjRD
DQzxZgOavoUiKXoQCj50r8Z2qjig35J/KcyR7nw7csvB8SsWsa1jleZ7OY5gCjzs+cCXRU334C1W
ippHWHltMMUosUMwNJHetOrcuIK1Vk9bjvXyTYaReq7QW/qxINR7m0sbwn7nR9lnEi6BWELlVSFK
HGTwW280lgjyUJS9R+xEwSOyBe55qGoOEhAiPhGjztz0MOLZgHrZLMs2SM0ijWHRD4m7sf0yLPZO
pQoAu7FffuCrIYAC/Db8TmMPsnTuggPftg5XK5oFonquAMGTvCuAoMW0YJ3SAzmJD3WXmY/RUqpp
RQ+35bZOhb6cR5g0SKbOw6MjYwTMulJ0y8ZFi+99bkKflnML46ieicY3rYKZv6WttbwTHYyjQDkR
XMHSGpfveRSNV4lMKbLpubOmrTXNvd7Ss+lX2LQNIyUT8mNDh+eTtcoRAC/3wXfEo2r9jVp8yAv5
bD0aZglu3O4A7m3kgLzBaJWgg2vSkoZWXxXReDG8vNmOviFAL1E7/0IbFrn6TiBhtqEh4N3T5efJ
WTQyhjdzlNfOxinFfG9k/BwomoB0gyqyuw9axPbDwv9g7HnDaEzNTmI981BV8E4GbfPKtcOyS+IE
oBC6gSHJaNHpVde8qut9FdFRhcBuaf6PqPR8XECzFLuaZOgO0+ilAImr2DWUPsY5kCQxP4cor0Y6
RdVC6WDRWFC6Rqe/8XeE+Q6+q/0pEnFyT0qVODvKDzbnK16sqwIjg2ar6liG1Nnd5L2/9DG6XhCe
1E4QMrSBvZTU7GmB0ezs/FrSQ+DS3GjLzL4u7pTewd+jByeqRvS8F3zFoE7L/sHC2Gm+KjJrOKR5
p5rtPHlg5ys1A7+V4YroVFBbp22M8/BHFDWmJDAst7nJIXwD1pFLn2BsDt9lM7u+/NOt9DLwQnXO
c5X51nJwpL24qDwYi953I4kbt3cXi51YkhGQMHWGeZvFKY0mLeZyuajKWhYUtIoIJax4dJ+8ZIF0
3sSsP0ic2L9PfScZdrLWibiZbBQIdlC2bb1zWwNm9OhRbN6Ey2B/1QZIayKKUH1BYCb63ANVbq5g
rXSS1z2nlpoBy3/MrarNAgqPeBKm/UyDwcpSoTZ2M+iHGBmT6GoBtSEvC6G94aZd1HqUZqsOap6E
9MaahQCkm8CWpUXRziCv58F6HFEDevQQVfk8ygJCEdl7CqRPFylCWyrHjbSu2K25JJ8OWhPu1r5I
VExQOyLN7N4SnyqxB8+eeTcLZOv5nSOycQFsn9vyq5zihMdmsQyl3y9w3hYaJZNlypsIznT8gfA4
zQ+hGZbjjT0vjn8lFqOqHru27kYqDeZoXTajCrt9nFpWCHW2zeI9jAqlnpy59JsbF/UU8ejMIU3Z
HtEm+4zrzyovdpRRCMtePwwNN2RWKary5y+K80hzgLxP2ygo+ONbxFASUK2y+PYiy3oNjnPaA6D4
r6C4mS7J1tqROAEG+W1NgamHU1qLiRKjn+TTe/hd3J0EmLDnwQDXN15dgcGa6fS+M9uxCUKZtE//
m/n289oO8khV/33iG6TJV9TJjjTQ1n/jr7SXNFVY0oKeJRw2ge2wC/5Ke4X1h5Q0jzAkAe+C8ti/
OkiW/Ye0MJnwqQ/bpoPy6D/TXstEUo0OxuoiiyQpbMq/1UE63qKOY3k+mTi2c9gMre2q4y1KhSzS
aS/J4qivXoAR6oMU5fzDi/V4ZYueHIS/RoELuDqAA34x1370i4MAV3Lxx5lRVCbm9fjGH3KrtTdv
j2KduDZROGAkgEQI7NBuBl15AkzLBx4yG2TsJtO9sDd93CIOVdehuldaq+4wZ1IEDeznjHaSLeFO
9Kj3+GLo72lKdGDQB10+lRjOe7vCdK3qdggj8q0mo9EBAaGd5L4Ecj3ukrJKhqDvQx+dp1JPXTC5
tr4UKZTCC6CX+mDJRaBQE/XWDPIZrrXkpwwdmmimDl20MHKzuY782gm3jkEdi66XiB7CqnTLC1MP
koZGUnrWzgsnfGpQfoBIP/XWQYKJBe2uynYmCchSrPGQy9pU3jhdj9KhYSQTlbwzq4nmMtzRjGJ2
mj0PQ+GbOyBO1Z2wkcvd91Gj8fbkFu0OTR9SoBi1ycMmphEflRYrO9KwcECEJwUeLrert129a9vY
Eg33sCm8iymMww/lCAJ360K0UYc6U1W9S3JaOgddeIAw/RBQ17UBjoM4zZZ+uS3LGVCqPS79zUil
E958BUcs8Drcgj+UraivgR6LBrlbOd+HCaBlRL8p49NHn3voeDb6Ups2KpsvVPH9L13tT88l7aCf
ZMFewZ/0+edosHOAVdr9NiSD81NQjyo/GTJcYA7m5Ks7qzRtdeHz8oEZSg20mKE5juOuV2OdXtQ2
Ek+PPuWKiYnlQKyihkbMmkC3NAStCXw2BSRtf+5bWHpBRSEZ0Jndi2gHv5KqsukTEu1m1K7TzRJp
3966JpB6wLjhgCwWBjNy62BQYGabLLJwENOKamvsZmV90dQeHbolGv5CYfwvUvL/eMB3/v31vPum
v3yv2pdVyfVf+AcsUrp/rDefZ9FG5xWl+vef17Ph23+s+FYeVtCJvwqD/yxLWn9AkXbWBr8luNdf
ClS6fwAIwOpRcQLWcuXfUKe0jkuSLuVONDO55lHZ540AOXN8bxpThcaavRi7Jav2WtLB70HmFz9L
evX55F9WsLnyLyVNCHmj6D5aHk2gCcEfQx+mxj7EdrszaXu+WL5XbvMVHPWvsGb9VT5Pk2OBABZS
YCx+/KvyagpV4xv+DkpmvVLDyi3gXn9Hlqp3ieefc8FTvy0DOGMsBtYHj+eQm/14wHCBP2jykkHy
zDuaiV7pFne9t3jhZogzsp/IEW27GUtjFe4Hiw3bMiuN9x2aL2YA/nyg8Ro1+Z1GKaXdFFFoInyg
XWByo0lZx2ri/s8mm8J2V2apyjYQ86x60/BGfKwnSHbgGeLlzxiD6M+GRmMBHNOMtNeg1Ji+Lzt/
sXYFnDnYvlXSQIBnJt6uyzUvSmQIyAreaJIWIM2eqCunWb9mnpZUVdzF7h/DjvgBAfV82cOlG9xD
sqjoYHhz6ga5oSGB5nas93ER0Wauase7aqq8HA8JAhjuBrZdiiVi4SBbJWLgCSUi5SABhlF/aoQH
FQ1OXbyvwxRQeGXZeRfEaG5UAQR/BBdKd9Uv9HxUAOgfRU2/ia2CDgxlF2hcIhaei6LzvHxTYTOB
PKVi7F9lUQ1HNimQ9UZ7s1tJQChTvuscpesdyTbLK5y0jjeLkVfeZlCy6HdR64/hpowpeG21ASgZ
KY3cfdZL0yINUSnvw2Q0paCwMFr9BbzQ9M4ybCAab+9eYM7Hu5eOAZUIGkY+AQkatMebyUC1CnjB
7OxE4nSXnpn7d6TbqyQFFTJjG+ZTfdkbqV/gJaZJ680BId4zv+H3DW2B1RHAAjjUNDBOoi5IUhR0
ceLZVS1KOHDc+y7fLoOy06tFlhRKamMsXIIGE1LRROujOwMAPJHUpuVlo3OCBQKw7l/x0skvWDqq
b3rJzN0IoesJ4n2H5UE3BrMu2htNFHTp51G5D63Eh92bqBsDXijZcoEFcB5HAZg4+Rc47Ug9+SWt
4DhI5CeRwxB0+S7+oliyrqrDL4NESa6UzGaKohO1gltftPqd73rt89uf/9VRiHl9MFvIkq+tppej
RJBz01QnaIY6U3k9JyWCXyE6j2+PcoLLWidD0L4CsmxUR9BgJ35/OUyTmn2INiMhX5Wpe39Q7qNu
e/HDgjulFyXu/Nn/yNUsSNoiZBebLD5zS5/ssd9+wclEEa6CHjxlVjBO1k8pyhp2Tj+gCktX22sw
IY+QDk2buTyT9J6cr9/GPXmzwjmtRIKUZ0BvZrxaaoD1aSM+N7DLok1fN/W+TqP5+1x6SbwtzGq+
f3vpT16nX+PbtAUB9TqWw0E/XnmjNGiGCcNEWKSJ9qEowm0cu/peTl1+JWfH+/r2eKdsmF8DOgCX
fYDLbCl1ktwkaEOGNnIPAVCHbGeoWAZgnuznOAeWQnkZOnqe+Q9DbQx3i+VOP2YaRu9RdZjOOZv8
vrdXZhDpHChYQhrn5ARVJpfzTHAZhCk1ac6Y/SiaOXt4e8In4OF1vpxQ6BrkrnRxT003RlWBX64H
C7axmT71/rxcltkkn8CX+5u5YoeD3MrPmQD8PjdBQEWDFtc9nElPDTG04c8ZSrVW4NYQmdNYAzwg
uD9zB62b80Vow9wE3QFK35Zt8d/iJLSpKqS7+JwgJSQyJFMxNYdq4EYsrDT/9PYy/r5PIbD4mAfy
EJk2L/zxPoWcTIwFOjtACnO8Lf2x+kAxT2+yeu0Mo498BoT92tQkMFVwxLyAZMnH4xnT5JbloMyg
Sqrm4A5GTlQ5ohSFuMqZoX6B9V8sI9cyl57tw1f8FViLk9clll5bm1nk7XoI48suosGrAUO51VeK
bc2wrTwbPqalmmEIxlSMF7bZVSV8f5RtbgpZm/2O9HS6H6M+1IhW9Ka4nRI52zDYDd7kt7/Eycrw
a4msVxNfRaXWxzL9eGV01AuJoaNN4hrSKukR7soQCd6bCDacefh/1VOOV4ax1OqxRnmCS+pkg1mL
BlebzfZOe9r8PAI5rDdj6HbPFBF8emUzDfPNksU5QiHThMJvFilxZUm6TOgjCLOFg5NlU0DJ2P9S
pDwue5Fh77UtJkc8dV2+Mo2rzhYBCJsQrqA159aZl+WV9SJsgkEm16I/ucDxemWZP1luSf3emh11
Y+eOulrsdr6WyKE/vv1pTu6a9dNwmxHbUzjDEuC0cFQ2cZe1Hs+z6GPrsFhieUCFjd7qkrbdmsWH
T26T6jM33Ilzhftr2NWeiod7BVZ7J2ez0gppkrpwYBkl3WPaNHQSM1R89tiPVcuuby3cd2jBTJew
0CyYIoWNBPdqao1pGILt3kVP14UGGJxXrK3SpTogk5Ic3LYo9Hbo/KREJNnO3espymV5wPq7SQNF
IQVOgZWqMXh7GU8uz1/zWTE0fDJbOpSIj79YqYA4jiZZik155NbXtR/IaYnPjHLy8v81iq34UNiz
c6GdnPqwLsaiBgu5y/syxzpce98rL0W4NemhNYBBbvaZOy43JSCWJ83DdMYn5pXxV/e01aIXdI9Q
6759UWUseHQ7fFm5PaPyBnzedW2Lq1g2d42X/AA5A9JEyQ/Cqb+9vbonN/k6b9/3BId6tY9Qp3aw
DfJRSTma7q6oHajuC+LdZp0DmB8apKkMKf/2OisuK2BRlI0VdeCT3VmIxvMjo7J32aTbGyTs8/ei
iMvLjDQay4QkRs7SsMED+yBuZSLQdHp7wqchDzMm9edswHIg1JL2yQ0Auk4ktmyYcTyG76UsQLzP
I4oSpLi0l0gz5UAVwrNGYKrI/6Vbs0ropXnOUD43iQe56u1f9PsGXzsga8kcFNlKcD3+9G1MFG60
jtjxp4Dom/Inqjz5mUF+Tetfl7eHWxwDgI7En8+Ed7GyYV9uMOkafVfWlFHNDHQzFATP/VZ3sTUF
KkRxAMjBotHasgCY5D3maUg9CmUfRrOMf3pTnX+iqo+ev9TTAia5oLy/qUzZXcf+knR7B3dBmxIO
YLGtiJf8TzDX2H5FGYIKIMwAHh+Wrp9/vL1ytAtehjy/JgXAjq/owf6lm3Cym3yawXWZCHs3gM8F
R0ocm3rI3FG//bZMy2TSgcuNz8k8gZM1hkYf+ipdNQ6WZNp1S41edFK6D0Lh2vH2Tzt+Z/hlK8fc
p9ay/jgBjeZ4uX00Nld1JBko5BaDoVfOhJTNnDyoyHI//M2x6KGZeBVJymyg/05LTFqPTbdS2ALJ
w4yuYYSyeU+5eIL5eOb0/DatNVeA/0MOLh0Oz8ll7Mein5dZU1fvXecmm0aJrlk8HFyZyzO50Ema
zxKuY1HAhFAJeVuudc+XOzZ3ImUuNWMhoXaHBhpCvQZkCl1Y8pvvUO9SDiWkaqBzbVKlxjcDuwaf
dsfG0Wm9Ry5CnEkPf5890TtvOg/rmjT9qvW9uKTtvi0dq5PM3hDzvrN6l3re6F3SVR7+9kIfD3Vy
KUiBuB0K2SpAcrjdzRQ1cN/IuSf7JTpzNRzHKes6U5+0uBbI9BVmQidhnY2Yho9WIwpjpTncD2Y7
f6hkZDwu06wehg452ywvnTPv3e9Hdx2VB5eda1oIU69r/WIt27mcY39IJYHzKN9nZopoCYBUHEc6
+yLKQ7WtZdWtShDVzkNX8YYrvbqPvaT9DpbVdjeD7w6PS96ca3y/8pHJapAFWKvEwjJP7pSlHNKs
zHoZjGry9zVG88HU6nHfJhgK/92D61CJZ+Ed05WoHp3cyWMVVWIsPBkUS/VLTd27XQWL7mhZ5c9v
D/XbTYl4ApuWa2l9ZqgdHS/3YtVNxclmKFCFWxfiNbh2+E5vj3Jct/m1lRR/u7/GuzbjnIziGW4L
OWZVgZ8kdiJ2armfYMeU1xPUhWUz2L5+51Xlcq0QOjuzjU8e9r8Gt38tpnChl6qTwbsoo2kZaRks
noMbDWn2Psoa8c5DrCvI8Qk5RDASP1DVyPeFbPJLAv/kSyTBVp5ZhuNg7h+/hNY3ehXIjWB/fbzY
ZhmFdPZKFK2zOb/t4GR/6yDlINKlugunNOe9rOz6WY6mfqpRZ7l++yu8cqAxN+VMcef/evGPhwdp
jLdpZniB7xrTNRRK58MkdLhPdf9E4K/3bqbjj2+P+eqUXWuFwvMA/fYSQ26ZDTUVMpgqnBsz36Zk
R+57CZzP+MrzOl8vwio+jN08HdLCm57eHv61Q0vlyCOmtKjBeid3mM7ABPlTI8FfWc0eBWx9PxVZ
eNvbtv7+9lAnPsD/+Lovxjq5mk0YeC32lDIYXPq7ZODuVZV2ziEydHM9Qzq8kLTZKcYvw4OLluCd
GU3Zp9KpvFudzfF/4Q6hLMLZpjUgaQscf+xZzBHEMPaaiSZE0Dfco2ZU/SQYmv6bI51ejEZUlpnB
SCXdbPTgbYFYB2DzfDCb4Mwar3/XUbTKdfVyVidxRo6e4ZDnnQys2hvfgVKPdtNc2O9iIJy116Q7
1VZIjDQSYDrE2uEWCOkeRs+5tPDVfbUmDJQmKeuv8jIvXym0Nz2w98zZGWaQoW64bAEgOPsJvPeZ
Ob82FFQQrk+xVoBPXcnjsJst1J0ZKkYHI297d283kxPkVHcu3l7e46Tvrx3MfgHwBztF0bY4nhVY
YmV4E8HpWNJdFBiOffbNVl8Dsin2SyL7M16r4pWvydvDhYg6gydPn9Ro1uQHeHIFVgMXVNOU2lYQ
2M48AK9dQQ5NXQi4Jq2h08IHYraF3ViMgoFSd9WMi3HnxJTqDBOICdyzaOv3iXNbAFm+c0ZMA99e
1Ndu3ZfDn2zZyemkbIf10ncp2+ddrPZ5hgwtIElzmxEvI3mCivvbg766si5FWIoGlFxP69nuEJmV
wTHgS4oUskaZX85EL2dGeXVrAjwn7CXwp+B7vF+MBE1bHCJkkOamOiAf5x6Q6IMZDRP17fm8erly
pqgPUCyntnkyVNYSn2BjKNFGz9khBgTgKy/pp4s800EZJvNusodqv4iLPtP1x8aVyxd66SgbA4Ky
zuyoV8+JBGDDpJn16emvRSv7tmN1gY7bO3Nsm1tROP5tl4J31mOvL9+e/atf88V4JxkPCtXlRK+f
yaOBsG1QA93YjHdmjV8bhcogugAK/Rge/OOvGRaDUaENQqcHBP+jhSNeYIyx+V+Yy8tRTm7OHla8
lSw1Z95bYry+KrlHXTTZvb1ir515AnUsVymekQafzKWbKF6WBmc+yeH2zjJKjE3WpOOnYaZ7tqmc
pKF4R868kW1jWYfcHvSZn/DK4VjNXiWaztyP0ACPlzPHgQVKbonf2xjpax3D7EGcBfkEmugf3p7t
K1cM5EPgPIJWD826k7feM8PWnAwk1ic7Kj8NeTttFkpGXVfVn1ueMPwVQnP/9piv7BbGdCWKO6Rp
5PzH0+uguhj5zJhR0mBzisj7FWDec72rV0ex2Y40yNDYOX2R5OAty9zCWtJdWQbKrn46jZOf2fiv
Lh+IAf4DfoI39ngqeefo2bP4UolTyJB3AYkwhxvv0yK1/Y7ycvYwppZzZtRXp0blTbF4jk2idzwq
kbjjxQOjNtQmbim3imsUs76+/ZVeuzdXDTqSaaIUMuuTq6OzYXwWhsXVMU4YvWnZ/tlPSQXJrEDd
2+j7Jwwhl0NTmu3WMEf7kNX2fIl6WoY8SNOcK0m9utQu8HkkZtY75mSpBys3K1eSRFPbxQF1XEX8
4dRDrq7nnqu7GG9n4YDveXsZXrkOWIV/DWsfrzXcOWkQNMnAnbHrsush/LEYtdxlyLajPtGkeE84
UFpGhUNZPyGK/vb4r+WgvBYrBGTtj3JSj38A7E0gnFWkAhfBBWrJU1/G29Ghnb5ZOm+ZN1FvWk+V
XYovRk7zdNMXKA7v6sWNII7DQziXkVuvLgkFDSo7FpHR6RvWe33sTBaJP2ErcBHtAdu0kSa4I0lW
d0luWB8nLQ5p1+fb1A6XXePqedNqb35aRiF+dG34Sco83BppIi4bNMb3ZqLSd4mX/BK6CYczlaHX
zguNOboR3FgrMOF4CWcXEasC+c4AjIuDcI+ML008js487a9tUF9RYFylG5WFlNFRYN+gAEGfM1Wo
5QzOBkM7hNx9zBn3lhNNB7+cbdTpKwNxkbd3yO+vheBArHVhqrWEbOvsX5S9yjJKU6zCVKCsOoK1
M0W7VsY5REVcg94ean14jnMohnJoJwFHIrE4/fJjWhvaB+YWmLg73HejtlCCHodpAqSknAKXNdgx
ujdl8Vlmw3QOJ+asZ/x0fCBERHFMFHTJujNfTBXK5VwUKgoDnCG02GZJk/3IUI5sAjCG4g6ejI84
iza9Gzctp2Xn9eN7w8Q9Z9M5HSLboowR6PBNXahAwJZE9AKDPiR6PPztt6Hbp9HBbAbxJVmmethO
C+ZEex5G+07NEQLpNiyRcRdJs30kIrcf1nrkly4ajGVroRUDyxKfMrhURTO9KyG9VmcCg983sjBt
akDAtdiu1KeP54+/ibLLlCwrc5Nx11UyfWwpbv7tmjSjrGgMzgpv1Wn4UWssmiIfw8241fRyysXf
Qzr8gXTWdAYZ8dp+spkNt9rajT2t2CrAhX6nGQmkan0p8S1/NjVe3E7duguGNbr5aeMQiUijc64V
8OpSonPponrIjv5VTH6xlew+E0UBfTkgl8PUcJyQR+Y5RRjanOXHcIzwMvFqNNph8u8HmFd4Jtn5
NZeatUsLoGKI6Dy4dTg+vH3EXnl216yW5GDFa/EPJ8Ff36HUWuYDdae5cx26TZ39HiL/+ET7R9xN
bh0VICKs/NscOVCe214BmYSJOE3bacK5AY9iPf/t8h+/CRcKMmBqKHSUj/ddgu4VIlWoXLErq7s8
hceo9bB8twRS3UjKLDlM++gcbua1i80Dkkork74X8c7xqK0dcwhRLwuSpRi3Eao7OGjL79ZkqTNX
6AlCh/IF+nSIXbAViIXBgp5MsA2tzvcpcOJEpPIreOawyJ0peuS60TfwR1KNNeBof877rsB82dWH
qsQgIi+a9NFeivqbakT8vZ5s8x5pW6yC8k4kZy7f357d9TeyMQBBcVYgSh0vRxhFRlwDmwsaN5/u
NeTHb2EbhjAdUR+HyJvE5qH24umn5qd9nDHXOry9NX87Mic/4CQCa8dSxa4ojQCPDkDmsf+8wB4/
c8X9diWsg5B3EU9btgKlcTxLyFdu2vPOBKkybujgXWW5U24nw7lp3eG6FxB6uvZMfLB+3aNnZR0T
7CupFuUk/ul4zLERdewZiREoj+ByM0YFiv4ltHBjbJCrioyPby/kCRz2H9sNDUWCa5IvGGDHA7pw
LUwJASeQkJ+CSEdukHb+lG/mVLQ/Yfs3X8vKd4H0Ff+PtjPrrVs51/RfaZx7AhyL5MXpC3KNmm3J
sq0bQp44D8WZ/PX9UDvptqgFraMADSRBEu+9a5Gs+uob3gHlWwl6UKCr//6PeHO6locmYVhQGrrN
hnr9G0b2WRRaaIfGi6lrRMBj8KlaN13VVffvL3Vy4/y11Cr/YrSJxKdg4xTFaF4kqFXPWD8c3l/k
1Ed0GO3y7xdY32qRyTb7EVklbAf1LAq2SO7PmLugz7IPEN37OoJv//P+im8SPopY3hISvQtIEhLD
6zeoNNME9kq6NJGC5lJzsukaonGGDEoYoynZITpQzFZ+JgycW3UVqhaXwD5Dm3GD33y5g7Yu/ujI
POxk4/YbGzvtK2VqgjPX5dsvyO0CFHChBUHhXWMCZTrPYsTpbGMmsX1pqoW40rQwO77/Qt+efVYB
kUKKg0Au67x+oQPhxZn1Hj0gF1UaN+pB2yP8HV3FA2YJQGvzcJ+nE66DZZLFZ/bPW3CAtawuANzT
MldJMV+vniqkjFlpBZvJ1ZObJnMgjfdFKx+E0VzpMtf8IpPVES67fQ+ZPP+V2rPuo1FRX9SaG10i
onCu0D/1Qkj1oFbBAVggkq9/UhVD0i5q7A6T2sXksijTw2gb4jGotTbwUeqxrmUhFpU7fU7OxQfj
7U6DbbWQa10HAOsbIOig5RPEDGwvIqN1LsMFy+aH6AhgLm1XqkrRT/ZT2pV1i480Apq11Y4QRDBq
xsdL6pglhY5S115qSWHti66KUYsz1Owrt330lbnrXRkYbudVzHzMbdREsA8jpHQKpJ5L/KLpQyPt
EcSl+S3qOjfa41phg8dABOFOqoFheoWiDZ9Mq1dvOwM6uYeUBnbaKV0LfH4aJUs3snF6gQx4Ckq6
yw2gSJXK18dGqzd+wbEY/6C0PV25c9q429Suk69jaxXojjPcpb0+zua9UU3lI1RXuIthNclHK7XV
a5xAxwJTMLfAXtHA/tIrgpkZ1lTYWeYXwNx/zu1Cg7REq7Qe7B8RQ28pzfECFfUet9EAMQlfK4dq
pAcetzgwZdLC1sdBazASVRdeKZYOXzdQa/nDFU4YboSc1SMIle7rCDQ62baVgayswO0cl5BBb/zc
SVLnITWmOsW/eZDIftBCcvretxzlgGojpnGbokPkZ1Ohrm7rXzRGRBRGNs+Xy40DSkAikJNXwZc4
NJhsxI5aPmgRDlTavrPbLGceONQorBuRxH0Oed1sq0Wpa2AsZGMpZ4lOw1omwyqNJpBqP7djlD7V
PTMvXC1dmflGZo4z1BnHIuvu0qHFEnak7p81tMV9zY7H371lqJ/QwrB/R0OKkIIqcjXzMwWm9MaB
tzA/4tQaDjhPyyA9NMKUvTcjUFgtNksoU1eaghJ83TmkbXJq+nutKejgaBk9rE3VWFStOiqQupdh
JDtvbZhp8wW5s9Mu0qwZ8iPOpOsbNzJCZRuHSBRhFD0qfybJHhitHqMfaCr1HZ2WetHtQzcMFQqE
iHZJFrRsdaMXN441oz2TdWqt+6hjooJRMbopM9HAZ4qU6RdTgMXUzbDDz9Ig9mCkE9h3PSDGxmtL
ZHioAAzgVoqVp9+mIiQ96Gs9uyW9dD61k6zuwSIgWDrLsqLLqRfa3VTJBEi0PtZ42xjW0F/JoGzE
brAVtK80MARoJKllkyKLmguMkKxR/Y6VjPxCpwc/REuno+PPoaiPiCWqeJgisoOMjlmNP5gz98+G
2/APYggIs1DJ0xmiddXP9xaqn/fMO/Uni3YgQr448U7e1M2oUWWNNW7pnfYmWOBAiI3exYhjdRXq
vR7tkvh3i+7ERdLT4UbAKY7uUD4e2wsDkbiLVKmaYt9w6zuL+/hYb9RIGUALDjJhOh4C/ZYMB8Mr
pzHHz7hd20/YBVp3VmO30UHgRcEZxXwa6SoH266IKuXahF6Ojk5h2z+Hzg0N9t/Qq8dFtWb2gAQm
+caZoCj5OWPMmXZ4ZKJZqxpNt5kKw/wt23TO7nrFCJHyihJlOAh10hwvo6YzPFsfy/iITHDxXepV
8V0LQuNx8YhDeVTWPWpRiNw9OUk4IDWrI667caswQzQmXzxj2zgt0IRTqpA7DjsrlK8WhefEGB6Q
BdEPOGwrkDdd7Oyq+aJLs/gHuju4FGlplnyLLDVGYqdKawKwZdU/8j6sHkIA8ujCOqL9pqE9rR2E
ZU+4hMJOFDiUptEXNRTii46cLV6TTgJ5H8Z/Pn6na2YgvjyaVoq2HdI5Yxz0455DEfCrY0Ptfsa1
zJA1ncBR45cUN/ZlHOL9ewzggxu7rKYz5WkNKr++2wRtiWxWYGOkh9w8cnlhlsY7aFFl5qtYGl4I
stTME3TNFdrNqfpUmencHSazzDUPNdY2psVFlePhJ6EisNOg6bwZu6rUPBHrcCcKrMWF51St/dSP
Dda26CZhMNxEAb5hfQexbBpVpdmkCVplxxLjrtCvdJBUhzS3hz3u2onjQwJJu4OWCeNRV/ou2FcI
ROXHxu7RLVBBObno5alYpqkDuny7DkO1+FJHGHYfRY36B/l7aITmqKbdVWblA3amCRm136FXFHxJ
W9yc7gyd8ce+zTAfY7+EmP+hTGTitNgzr8NgOR2+dbaFcv6EUIDra4ZstENRQYr7YkB9zX+1aTJg
TOaMceHloqkuERsf9qGIxRdVuvM3/FfgIxBBERmLjSD+KowaHm8yQIi4SVsIS9vULIrkR6Bw63ga
ZlV/ACK4zENVZJnYdNqkeulcdTig25Hy3CuNiyKCQmtik6VJPW5mPYqfgPmNN3OeDOlntvZQbqKw
0g6JFis/a9PsuqPRBeWzyogk9eEXzwgpiiAkdritOxsXcYfamlcWCmR/ahX0hAdwPdYW7CUgAhgG
bbq1JjF9jfNWe1SMAEGgEBnmxYB+LJ+d2A2vzDitda9Ic6521PTMh1AEyjfZmD0luzFSDyhNb/R+
S5e09RM0b74aha2FGLA0xZcc9JC+kWWv/VFk3/4eEBH8Dkt64OBJM7lEZc4mZUBgapHXNm1Ol6JW
l3NNJ3lXBOUUYrIbZ0fLapDZGIvCvKORkj3pdqTf1Fahj5tpKsv2C1q68XWLUS9WfOUsbxr+qgD/
VDTetqoepT8iY7FzxXA2t/wJHWFIyE7S/9a1gcs6VANxleAL/NSVNf6Po4pi4LafWmjHTjlal23h
Ijodx7Ns92aFS6uPRYsOvKQDpuybfUT8dOfZqnfQbcxPZlSM93iCTvXexqK1uulnc3A2YqANShrX
uTZTBfY1PnxhKblJAbN7VEEF4scQxQJfKP30nLZFga9ZkisN1n+Keq3YJUhou4QpDsE8K3sfHb0L
ZBwRLDby30YfjbFfSVO5zrA2R/WSaY01CDjN+O5C/07oIfX7qC3Ty8yppLNT3SH5XnIeW5w5lQxJ
4LrqZj9rTeWb02gcQquNmucamXVMWangra1QKueiKA3kpWpFhVOpgZp7Rjob184M3cKe3+vlua7v
kYhWmx/5aId4D+eZHiNTnQfMLUZsbDYVBYKFlFeDJ3o72/OFkQwlrkSzMlzWShfdABlDf1xtbfNz
hno0bUYcs3FY4anx0iQ9NqXOVTLoVQYPsC+5vvGyLLFozxR0sIKxQmjPKMPx0kkcNdgnCniBrT2E
WucR+ccUn2bH3sq8lK0volj+QjS+++OokowI6fL82oVgY2Hj1wO+X2SXF0MiR8HENHZrw691TLpJ
iKBde0FAo87TpBXiw4Owa+WT+RLOXGb2sNotq2i2U8KrWYos/VzX+mUs8Lq/Av2FAQz/uTQR16DU
vAbEmU2Rggobrop+Qh2DBExdVpcTXSQvEJNxwWaeD4rM+oNjt8OdhY/cZszi4D4WpXJUGhuPUpRZ
P+eza9GYjoPLou5RK+nxuS67DJXmBMOEoUDVDaUBMOsz3q5J2qCSVckv79epJ/o3sEqhMsOqUZGk
WJPm5dzPQ9CqaE4zltkjfWIeTRRT/KoyrWvhdomfaUFyQ4K9GIhC2LppOhGdgUC9beBAmaegpz5b
Xu66UWyP7lD3Y+ZuTD1r/UFNus/EGtLxYpIfL8xfLbWqQxXktGSZ0OloCrzdo1Rr7pUw02hv5PU+
Q2fWmyv5YJIef33/TZ/oO0DrgUFlOYYLpWgpUf/q0ovcrAfG3S51Ra1vM6SEtwoCG9v3Vzn5JkEx
U2EDekSY6fUqGKqnTpYk7gZeWP41R1y5wVOBxJOu21luzunFKKdBZ9soHqyaHC43ulnH9G/MBMOw
umRISub52Z2om95/rLf1OxuEZsa/V1q9vDKvI0DnfDUGYuMBKcHy4EzjDObQBrAbIiOPnEr08P6i
y89fnXXamoAGYI5y2F/GG399MasbgqjKOnczzbWGVD5OvbF6E1VXGrrIZx5w2XZv1oJ4xBhHE1CH
Vw9YI0jaNshzbQKpm78Ht8Gt1bBa854hubrJ+rh4wA8i+6Z3MwL7eEw9vv+sJ3YnrVNrGRhoi+j2
at8MIiDt1ukbo7JlP8oMMqONUuE/47j/H0JF/e+67fA/xNGx+V9c5b+e27gs1rZFy8o/S67yOMRH
/H+//HH4u9w8t8+v/se2aNHy+NT9rqfPvzF7av+t3bP8lf/TP/yXi9DDVP3+7//6WXZFu/zTQn7W
3wpEC5rjHcmiOsao8nn9N/xfQTkw4gRBslmGRcyh/q1YZODj+ALkgjrAJOFlgPQvHXXNQZaIpslS
kmnMliz+pn9ZEqE1B1oQyDdwf6asEMD+/dh3/+w93tj/UMSDlhngcUzFBAB2cE6GvtqhsaXAElAc
TL4cRd9xtwtYikq7/+tt/GvVv6VCXp85/rEg7/gX6zBwZna72oeQglFVHiz8ZdNMfmvdbDzYRdlf
RIj+UmHgBrF5f8HXMexlQcIxvWCMMAUd0+Vg/HXIx9mWuT2D8xllQxYx2mjExEN7kRYiObPU6zP2
r6XgoQsQ+JCJ1nC8aWqTDDie5XUyLZ6aYqIEUKpzUWs1dX1ZhjOMXCSON65Oo/v1E2mCTEQbO8yp
U7e6K4iVsacjIXyvKwh0R8z2fwdtjiiu2ekLVpsImtFV+tYYwt5x92dn/P9OvGH2LleSsfCGdHO1
cRojHvCs4fckpqUvftyB4iNY0jyHnZ6cmX6eXAssLpkEcDLARq+fPaR4yotksIBBuPZtJQcoJKil
b2IbKM+ZkL2atP7zomEFORxJ/MPe9vhjknWansLDsALl9toNHoQVOtu6VMprsrnyLsVU5SKiI4DL
icadIVWtxclXl16vJMLP1T7ovFJP+ssEm6edWQXtmXH3iT0nFpgJlBdkccBBv34hEx961tJcMNRW
ii32oNKr9LL7+M7GqQSGBUIeEJhfLGD/OkQqxnZ2hHeMZ0uBBjL6iA+pLZJzEMXXM4SXF84OIpph
ryYgQKyCQ+zm9ZAjPkFjZW53Yu7CY4JOz88Sp6WjkcOxQeLKdOkF6vqZud+pU4Xum6MyX1z2lrbs
vL8eUTcrsrcwMj2spjF6SVphH9xQze1dbwfarcXcYKYk0y2/E04ElM2tm0MhbK3xOjGUNIKb8uNv
nV0HJ2JRhsW+wnj9k0KnkAKjSWJlbgWf0ooOYkU3+eH9AHkiIiNSQBuU7ISybS2rpEQG6Hk3Ie5r
Sn4Y8llD6z+uTYx8qBN36D4FP99f8cSeZb+CElx439QDy5//9aoDiX5mGYdLPYgVKu8x9MFOWP/B
2wPtCiMPoBtWFaswOegxOp6ha3puCnm2mrMaiRvF2X38WRYYHXPc5WJbj73mvNc1/KYsfLaq/k4r
s3jryFl+COb0cjAY3kLzhpdJMb+e9yk6RO4q52YhsTD3GqQKP5iUcjMoyjmD0RMfx+UQwEylCQ6k
atkuf30cu4BzpLRImOU2iv3OmAbMjKlM339tr9PhlweiiCF1YcNRD67DljrWed6qtAQgPHTEycHG
dBc8ciA2Za3fR1OMPa7h3PWReyZgnrhBXI2MnzuErB+M5evncyjvsVtEiBQ3DKYn1gKSmXvh63Wh
nLmslsvo/+X8/zykbi1AJMoMG4jI66XsnIHQyFXu9QmqgchzU4MXfrSQR5RCv5ANUNP3X+upj8dd
AHyUjIdbYRVALbd02paWk2dMGBVMTd5sGiM5Rww59QoXMaKllME/fJ3n6CKXM1WE6VlFbxzKwIx2
XZvXN0PXGWcO8al9YsGQRq+CKxjy7utXGJr50GNUQI9OFeHRBZtxxFJy2C8qUFeJkSu+jjvBQ43m
6k6tTPXM8qee1OLeQ5fCYaOu0TZ0Q81CtNg/uLng2sPOmJZJ3V5nWnhOyujUZrEWZAYMOEEyvzp3
qJDMCAEweTLq4XYMis9THNS4RM5/RJBcOWGXntmdb/cKJb3L7UIbAerBWj2iK4iQDn4iiBjlxi5J
A/0yRpdy+9EdaZM6UVeQnzCaX6vpjanZdEFQmF6sYVhjN62+K7PAPgPOfPudWIX2EgRclKvedO2s
JirmEJc+ry6luE8YfPzsyqH9hT7gvH//gV6kQl6fahvGGRg/5mtImq4JRDoWfoucjMltMtj0K+lJ
dxuG27OxiZEAvXWHvsORwBmwoM6t3mi2zOxKnOPloLYbBdvNpzngn4JyZ5mC4Gp6tCsx9Gv/xGqP
kOg4SKYOCSoeOhaOef49HaIwZrCctf2uRIf0eoIIm270th8MutGK/OVGRWb4jJuwbAWHhuB/W+oW
nuOtiUpx0aUMwWMzRzk6jq0fOOq0fwwuxVuaqcnX0hmECR1kmRnVg2AS0tR4MmBPaZHT49FYNLuQ
X/w9wiUh3+pFbF25NlMNPxIyvAhsJ0o37GvcemhrKDOyyAyz/M6wcGNQs9x0zjQTT2xcKNYvQDAy
RX3NL8/GxI6jUDW8vrH067yrnpxJC45nPvOb2E1qAs6OI0mxCsfwdeBJq6hsbA1QK/Ph6RK0b3Fw
sCz1ZZ6dwyqe2LygZ2kGQEldzuLyvH/duImM1bq0YlxBRlxNU5EKiTmRhfdAP2UfpBgulxKdbaDE
LiU4FcO6EVQgSFsC0cX1wq6WqbKlxR7yfO5dPVZD7pGc9Y1vu5A4tVp1GXQ4+vTLiJp4T58/+SQt
tz3zql9S69WJ4k0CogFguECqVkVdVxlmi40Mvp6tnl3gwgFSJLZke1WZc/pTLTLnWlpsNs8ABO34
QxOOmJkVhfBM5mo5czYLYPxoFNRhmR0Fn+SI1dmZcPk2PvO54WWia4NUFZy711+phJUFMoOMJZC5
/qORSAeh92f9oejXf2OhK24YsHe/P74LSf6pRjD/RXNldZ9DjYjVqJwWx1MEZ/KkMze5GmuHGfzv
zftLnXo+BBsQtl3kmt+IDKJdllBfFYwpIgpZ1QHF5trjpzouf09WcmMP5XzmjZ7a94si04vgFzyJ
1b5HVczKk3BplyDhc2gqep4Z/yc2c+N4jpp0aq2FGM2e5x5HpP311yuwlCUJa0jTtao7aoMifGsw
wB/KuTuTg51cip3sYpdIADGWP//rODvcdrhWk7LMrTYc7Fxld2RUbq15Lts7uRJ7EVw5xwep8dcr
DXM+JVNPHWVOqrEruVdbpEOdBPcf9EzPPNapqItqOmhH2JBLZHy9WGTjeFEExKPBrtLraTTnHQXz
OSbfiVUQCaeeQiCN/Hxd6GhhrvVaQ3SKpJbfpnVaHma1wZzs/c1+chmeAzk0zN5RAnj9MK46JI0y
sB1wA3aORaQbVwJjhMPHVyErISlxF4GztWJkJRo6YKrBkWqb/tPo6tMmlK5+5uAugWcVPaFX0tdf
msr0blfPYg1wDWG0QWSMDO5EM/8TaN2dFttXOISIMy/uxJYjCgEzYdDF5bHm4CZzN2FqwWLcL8Y3
5AacHcaRw76O9I93tmilUrxD6XTgarxQ+/46R6Op4H4xCFw7Mbq9amb83Jyo6Xfvf6MTb8+As7HA
25mScpJe7wSr0cIymallnEy1D2BAuyPasea9bB0uFkibZ5qlq3nsy/1LBw36xqLoSCW6ukdGt8G3
LKKkUCsI/T6a4fpXKD/thUJD+tNcafMvHBS1e21KF/31sOsPA79v//HHXqZtDvvSRMlsVZrOhhiZ
cRHtZVzNB5no1RaDNP2xbXE2noJ2OHMUTr1mIgeiPBwHyEKr+JtzRlCE4alDzKSONRD7nTvg4djO
AAII2Mqn95/vxD5lIgLTEEYw5rNiFYTrfqQZ/tInxsNs53SuttF6VG1ptX37D1aie7ZgwAE6reHm
MVLKgZ2NZMpqxFAfHL7vJn1xmXX98OHWxaKyjnbjIi+1xOHXezV00bkPTc60VM27BmjQIxyq+Vo4
47kpzfL5VzGFiwt9SmZLiEmtg70V6S5sWFaq9T6941a4x3Z+sUOtGdJEtsg3CKWJw4Dgx5kAcyIy
0+Kix4URBxt0nXfX7TikDFcQOIvwZeQdBB4cifnM9jixHZHY4coCzElN6qzeJC0N11EMYouDHJbn
KPM3W5L8hlr0uwmGjwdo+hcESxoIDO3XPQxp4LDa68RMESYVd4Gr+laEHsuUqAPANyzI39+Rp14h
k5ZlksjI640gYjbPylLSWaDS5PgZ+9FsP3TRuRN9ahWbywtWiU03bX25kWxllY4WigeR+0saiG47
JGdLg5OL6CAPGKYB71/rFecBkGAZUIaWWTRdgzS3bmpV07bvv7BTwYKuP91VngYvr1WtBwJLaop0
LA/Ep7M3Y2FejCDqNqWGnNT7S518IIIgoqY2E921nC8CkoLcjIR+xtWDSnl0r5JOsc60i5cfvD6+
ZPH0dpjG0WNdRdsaACV5LTsADYT4ENZWuIUhUu56Y56Pgyytja1UVzWoUH8qxdkOyYnVyd5ID7i3
iB/6KkzFGqJcKoCnPk/Vx6xqwmcUZPXbAtnKD5cQ0OQBwbyEemBOqy8HjijEyNoiXexxamyUuL+P
QFjBvujDMzfm25DIUozfNbpwS/xd3SiD1KM5tnCLzFFSXVQNrMLvpLSeY2W0Ww/FlY0DDHYZGe7e
3zMnVqZuISEmgLBJX1QX/kqEajirQnEaw4OlF+xTiuD7tLScL9SgTuRFqLxsyfbizTzpTHHeX/vt
0aAgXKTINIIlM+fVU7tFlkw51QVob0CHS2GGfEUSHqfSPufu8vZooNlNMmJQEWJN8MJ5+usxg8Cp
QfDT0rIx6rlLMSc7Bm3/8fuF4oKRE5NSDBBwRHq9OWmyVsmY8UAox7m+NVmKz285Bzo48SwIpDIq
JSlY7ERWRwCSy0RgJh3XgYIfhMxnz2jzjwloLqmky9YnijB3p2xfD1EsUeaGVjmGF2D7szXa3vVc
4O0o4pjzmR7NciG+jigsBbGLcQ300zddoynSh3ygT44jpVU8Z11BFzJqu2cTTarbIa0ywPG69uGL
jEUZSnKZMaghOL/+VqCvcbKpR5qcYRA+jRNOe0WvhD/e3+InvhVpBpAUJEsc3NtW30qbMOvFBpYd
QRm9a2YAtQyFps1/sgohmfKJmm+9CsB8SHstq9RFEmz5bEAY8mw+s8qJ40qAWkqzZbLKbOb1G2t4
PeDooHYwNpm3dC1nH6VmFB8c45xu94muHdGQQhAvEXp3Ym3rMTA1myYaZZ4ERV14cakWW8VOO+zU
SSyPIzfA93gwcdPSsLceBj3/RamK7S+Qa5CYSpRtRW0Nn5Om0DeDNZkfbhMv0XpxsVia9Ehjvn4X
tSgncyRf9oyhyw9maav8Eix03v+ubzNJVuE80PBhXMrLfL1KCKs9dlPOYGiH4ivwxuICIG+NMbsa
5T4X5Dlq/YntikMMjdJlUa6F1SeenNYNK8knrkKhXg+ZMWNTnkxnBiqnViEZWhoKVG1IN71+LB3J
pG6OheGldm584Wd8Q8Xk3Mk7gblYAjHWcMy26WGtCfQjW2ay2mWKUVbmdZ444ijmorpv6raAfRSH
xdc8BQFe50V5naph9gt/jS7dDH3SXFt2lJ+JcieOD52GBSlG74kW72rLTLVjpTjC8jEpLj+buR3v
SyHbe7Od9TOX+omluHzo3S3hAOmS1Wc0M6D8tQ62I8nb6DZPGmwXpqzZDXNQnzkIp5aiDQUUBZTg
osrw+ltCRC3+GcFBxpM/HFHgpppAi+r7LD7HxD1xHKwlT6cZSFJGm+P1Wt2gTFiiMFREwrQ+SExS
biLFdjdxL5RdM8XnBrQn9ikzUxqtxLylLFx9MdekAnG03KQrH1hbPPziheFWfzDN5J3hnMS41KB5
QZ919VRDyzDCrlllgrp4kG0kNqoTxg9JpnwUQwiwW13QCbT7+VT6egsKXNz0Js0YeDO18xWUwbdj
A1v0/ai10h9nc7MMrWCEK5gtLP4ir79T0TZwD3uWcVJ4LbkFiS3xjDjbzKPhd7W9nTE+HdMqwWNV
27lm8GWGCDmH9SbXyw+/XX4LVzxdeYT9MMx8/VsgmPWzajO8tYqsxFsVucKib5196RrtmftxvV0W
jBzvly4KqAyA+usPKQrE12IQGU5eJReuiJpLRODOjfJPrcKsgUHry4TdXD2QkWUyjzn6nmzE+KRZ
U/NVmsW39z/hiUXYkmiF4nrA4V6/tUl2UdU1qunlrl1s8BptfNOKP5q20KqDJMWQhuqbxtNaWVpU
Q1uMAy8sNRy5FeS1lxDI03OfxVzHjWUdQAhoQoG2oMRZnvav5F9v+nxgqG14ArDzzxJE41Of29nT
LHBd92bdrv60i11wuhgHG4Mmn40YwxgP0F4HBx34Wo9hUg4bXi7mwwQ8Sx7UIbMvsn5U7Yc0n6rU
F0Vl1/s4yJVjOGPUdbDjqr3rNAjyftwwDzqSAxdXsA1zxvNjb/ycslSZ4VVPyqHoS0PbKPNkdH7B
UUFEALHYZjtCTofDow/yKrIGCYtXRO13ow7I8/Js7MJDNfRV7XOHOIesbpTnpnOz1Ov7PIFxo4vY
2hVqloYR1tDTFB6cQFGFX5KUhrej26U32WRPj72plZ3fWqV1G3FwG+R1i0TfZXk9V56mQmE4qmYm
oVGVef61bLvo3pniavJdMcfXeS2NBxWn4udq0M3GgzuPKWSTQVzej6QuwdaxxvaahCB9GpxWjrsQ
HWZtV2MY5V7LJCDuRbFeJscEhyvdr8ns8FJ1ErPaGTgFoDtq6jM6WFpVwLsfBYqPVWJBkdOBW4Vf
IjmMrV+LKoeu5/bZZT4yx9+A6s9LYndXwihVlLryhZDDc6VW2qMxDfiNpVHgSm8uCvfBtEbRHKOm
nH9iGgPkDhmaDntmodWfrChL78y+rjKvCcb8G2kLRLchqcvAn2rkzL02rWzpI1IxqGg9ZPJaVwzz
US+LpoQnL9JHlf/OPm97cWiUVK/Bijuy281t0tcImASE/wRUc7aBSp+SGMzAsL2iXKSUY7WSihdL
XfwIkkJ/7IO4Lg9hV/BX9BANJ3JkS/4qwjoKrkFWzamfG4rxEKqpOm71PAm+YibaBwdbq6LPsHed
uypIjWMyde4xjsz6Qp362odhj1UuWOynSQnEIy38RnhAUDHoVrAXRhVuNhJGQLEcpG8kCN16wNLy
cd/Q2filjnYab3B6Qn0rdhykYh3Ybj+429JvKSThyk86mXW+A+Jj9F03Gj7XVj9XG1mRcXqNLWV+
QfcsnDyhLe0xql/cRqawtx973Js0b+bv/9nD88r3c+CMV4Xr1I0nWzc5ZNgqBR5bL+FzJ7WGBoUj
x1/tmNk/hhZkzzYZ0XdFTS2JkLWI9WITDKK8EwBtnA1ymrXhTdqIWQ9s+MpUUB+qumjLuGK+qh0Y
4LfAKMQzZDsr2wxuYcldm4q23ZatAOBgysKBlYrZx3CLJpNhPFiZNkc+LjUhh0FmbegjIZ2jNy6g
qnmKSO3iEzCJ5nu0jKj2UCdiHTyO1Qffsc1V8+t4joYeImedfqsRa0J9bZTW7Bcynr5mzYTPL0zf
MnGe5KzMO82Nx/KqEHk6HCqQhwXTuqb/XkdzVLI5poz40Ba95qdWFTVeM/b1t04d+8+hZpWoGPAu
joWRINk5NY0TX1RWp8+bVgtt4eVVZg6eapI+A9fJILQuVkjDxqnD2PH0om5tT537oL+yIjWH8xx3
xVUpa+T7+zbh482Z+ZTnQr0n/jdPVZszLXHQ7jiA70Nqzhqq6nvVT427MxQh3a0RQZykrKrT2g/d
ob1N8Du2/FFtcN0DOsofWhA7HqM4De/6CQFrb2r1ufNCRtQZfW8Hiq4y1NafDFmg0LSzZ1RVwrs0
kJbuxYuz6D4YM95JqCbIlUyUB5lfBZGJhMLslKEPl1sG2xbm+G2bS/QvIKgPpQ8htMCDL55cvAAA
+4aHHNuYCfX8tur0I33RLEz82S2Gh6kO+k/wV6Hy2lHtmI/S7CdYmFarPQUYPDzVHaHgosP103gW
oiCjOvaBwaizctzgeuL8whQuav27ovV9QfyPdRs2LWSEbTNZ6R39NPamNOomxjtNEbxsDc6uJ92s
+RTbUdIAskg7Z683VDeLPIubbgctmW5qF87mxupJR/1SU+W4lWNh3ihxUD3Es42CKUA427oQUdf/
BsKF15EaG8N9Oo2gNb52SP9ER9nW5pc831RVLS5QhMj/TGFdweWNrPkiTfth9go3gK6xDJr0LUej
6fyOer7wkCShnnUD1Yn93tDSCyMCnubLQneOVquoyLKoUsUBkSiAF9Dk/FAikPs835j9rsxAh7ps
jfq4a2h2z0QZE2RvXMLCVtwy+gKPvs29wXAycxtyoOiFZ1lc+/NcJWzgPIvFFuix/Rlnrf6T3SFJ
ugGSH1wYipqmPqp3/HYzTCZ3awlR/YiHruz2DlicYoO8CrXHnHfxEee6IdoZMm9ozmLSRGvWnbXI
GxU3H71hDNK9HNL4U6uh2LTlCqvhMjuTdehd6d47aorpQjOhlYCQQjRbGy0kZGzRl1A/VWOslX6E
ArvpkxQonH3XnnsfDVrlMkUIUEHxQnbZwUoi99OMEIXpq6mUN1021jcdNGzkaKI52Krg4F1flo24
Y6PPo18UXPA/NSOKkEyii9/fTCMov+tmTMvgdg60AT2atgvsP2ZmKcquGytHvdWAxSbbBoqJ+TRm
os32bGu7vVU7MyZ2aOzSa11E2GRWs4jE59hsiH2xQHxxF8WBKb41ejpOW7PDw2Ov11nLKWxmK7lW
MmR9PrvuYOl7RCQj/UjJU3bHaLazaqdF8WDtgqQJB19xs+G5rtqhu52SzvhcoUeKSzEOpaZzKLOx
17aBHbBVqYit4nsX9+ckztZlLikkJRpYAYb4lGtrWpSRpg3hfPo/1J3XctxY0q2fCBPw5hZAWapI
0UiieINotbrhvccr/Y9xXux8YE/EsFD1F4ITcS7OTHS3DMms7XLnzly5Fn0MY59vAhlyglj14wdD
7/2vt2Pv+XX0MRv6bgqpCh4tAP9B5J9Hq4IigRtRJtU2QJlyL8EUo1cKe11trGFb6V57DP1aPtTF
OG1qJG42t+1fHSqgBRJ8Mw5yiSHoY5Fm2LTmGYOW6LZsNOVb6cF/YiZVuVL2uHhmMKtU43nSwweA
jOfiLRPEWS6PMyFO7lEARmd93JVFM3wyRcGEQu4HjyuZLRiJlxgWQRczz+i5uZCBjKHsIvpqW7UB
NCV+Tp2Ily+mwOSTLwDGdK2BGvGaZgK+m8SqOAsMAI7VQrhozEBX7nFk4TaaiuDUQhx27DXP/PP2
2l2b0PdiDpAHmQTQIhuDQo2REcIBKTe9cgctX7HpNcqot61c2yG0vZC1oHUICNLifV+06cRLqgfX
C3UBFC9CvVENAoux96xP7xCS8xQzqEAApbp4IiKN3sYVNJ62H1rRZqIqcNJrzfzr9oAup222Ql8D
NxvZpfdevQ8PROgaiGDIONlyCK5a7szB7YdoTYb7Mi+CfhPobhjsYLKbk+jnJzsMTdAHPmaEOukf
eH8bm0hLOwcANDyfVV2Y90M9tEQa3XCvp5Kwycc4FmwNsMnBrLuORLMfUl61PidrNe9bKvlQmFM3
BpVBIvn8k6VjWas5AbStIlj+h99pwlbkAt62HiG6SY9aY+ttsAYEuTbt8EeQWgMEDSRjkd72rLHN
uVJnTydlTp3mBPEDKqWfX1xKEFAa4Msomy2sDHHbN3hO1W6z1NzWaf9DFIe1gsVlioHe1JmckGwr
We0lBSYXWmj6OvcD+H3LDhqpfc3yWrQlSNEeoW36t2DU/4te+OKv7Jmu8b8amuH/P+iAn3NN/3sH
vF39MYVJ+H/+52MP/Pwt//TAC7L5L/RCdIDu1PTI+P2nCV4wlH9ZVPNJBc7YhX/64//dBa/9S6Z5
eyaBJXCm0jLfuf/ughcU5V8UD94lHKmH8JY1PtMHf+46yRaACZqxE9ys7MiLvkFkGcir+BVvdmCV
ioNDa6pd22ZqfvSJiZrth8n5+k/U8LEh/tIcGGFgQbBV0w8HUfz5uS6g1uWlQcuGFPNu+D0kMR3a
MDSGgvrsq1Y1fer+mYcH2FGFLBNgCLjKZewihllcjWR/7FIQs6cGis4XXs6rykziueeAp5flJSGv
wlLNbXvBB8ofSYIUSI93h4ftw97dbm17e3fabl13e3L4/cnl367r2Ht+5Z7utgf7wNecTvz26Lr8
3d498nebI7/kq7eHw4O7529PfPOBL3WcAz9tu7P5kfz4+Uu2Od9/eNk+HA78NJsfZ2/mv94ets4b
X8JHsJ35T/g1v9nYtrN39tjla/mJX3cP/Pg71+VHvfEnh4292fATX92TfTi82IeNw/dsNhtn4zjO
/GUbvp+fN/8w5wu/ODESPtHTbH63d47fN8f5SzfHg71x7h2XXzPq/S5n8A6fbrvZf3Gc7eG0nT8o
n23Hdz45f/BT93zp8f55v3+ep4mJmr/bPZ1Sezb77PDHtzeivLJiy8piii67KkbS42n78HbYvjCo
jfOHsz86zyuWFo31F3tj2Zrb1FUiowr/uHUfX389+PaDvfl574j2ip33WOo/cfqlnUXwWsP4EBiz
HZbo9fD0xDo7zDdLsr87uXeOswJYWAigXBpUzg+zJ6FAOGHw5L69sFtYp9tr9A99/a0hzYv4IQ6q
5cLwuhALj3fbu3lDb0/v/+e/D29bzsYDe/X0dtq+nR5Km4NzentjLe0vOzbW4Wl32O12m93ui33P
Djs6d3u2888vX9634xfbud+z3pw8joXrPN45Nudzc3x07u7Yfcf9fmU453fy5XzNzvHDaFToZb2I
+XJf3RfODTO2tqvfu8FuTdj8ET6YoGQ1Zhom7rZvD/6GY8lxf5gPPNP2xP8O9o5fzafatxnh8e99
4fT23+5+v/+7tx+f17bIO0r31gdaOPy0MaF1mzflw+HlYev8vT+E9na3nSf9tMXHuc+n2U2yMCzE
xsYHOvNv3Yfti/tyeDq5rzm+bWe/3v3a8gMYysPO3r187Zg+Fy/ydNix7zZH9nlhb+7/iOzjM0vt
urLtPrIh3iz72+YeT7J17b27ecQPHU+zg7m9tos+ycu1XQR1cS4MCgKZjzjsk/2Kz+1sPvfP3dZ+
+sczMzyc6J3j3m35EBv87u1PANiDtb011YtX0GSgbN/PU/2Kez8xC6fZr52e3QfXuTsc8Nb7N04L
zhqPzy2x22xK3Ot2y5xz9eznW8B9ZXG2b+7h4QGHzb55ePJt+we7aMuacEtsjpzCV7z20X73ZYfd
4eHw9NfBt/96mn/or5eHt9B+mexfvn3A2eGHHp747V9/sRvx+Xvn/hkfy38f98+b5/3fDi5//2y/
cIsMtu3bO47qjy/39z/uj/vNt8Nx//v5kZvCeeQ6cDabZ9f+4wsX0f7xzn3miNqb4/ELPvu4Z+pd
ZvV9mhn530w3lysWuVv2J+7l052z39xz1N+/8Pszfzw7hWf37vH1lY3o/F5ZkdvnHXGs88OIHE4u
GFwx3JJ3/MPe3Z1crjyOvu24x38uOWdlH0jvUKT/fR8A1Dk3SzLM6ChQMEHzRj89cP45arPV+fYu
bU6R/Wu+63GXnIuDzRfiHbZP863MQrPw/OqJbzjY9wQEW341f+/hsLvnv/tnJs09Oo/vgQ3Tup1v
TU7UPSf38B4u7I9HDuS81bfzHnzYzu40sPdsIaYfb7118cd38zK6+9cTkY67f3D5ntsLMN8O/5kI
HlYzsJ3HD2QuvNbRDD+fiG6aoDRpMyjj4It1xwbhIEgSmpXn3Pkq/9sKYm8zKtySyXKcW8m9uvCQ
WKptL4usjQe+GdTbkLz5w1QiCm2ttS5ejgqKAHCQaNqp4MSNxa1LJccgQW2SM6osdRua/bANkm6N
DuiaFTgjoMJDLwtah8WopBZplYoaFTRHgfxDDMv00BRQ1N1eocu5A25FCgw0JzJQtOmezx0cxWLQ
GFZl0zkfGE5gDXkLkF/T4BGyRiiCaSNfY5Q6f4LM6zVDL+A5AP0+49gWYZKVKWVBr3Flg+OTj6JQ
am5Xx9FJbE19ZXhXTPHy451Damp+IiwmUS4o7qTkiwD006veWdm0LUIoh+soTVZyildmknQijRck
SmeMxGImtYIatJDNdYmwjg5tGOl7nefbFzVXrAd44Y397ZW7sj8+2jMWvm1s8inXO+xVmTQV+1Qi
Y7SJOn1N/OHaFJLAQOyAdAav58UUeqk5URDTStuiztM5UTRFo9uE7fSm+F25MqhrkwiGeea/mkkN
loAZq6woCUZjafujHLstpO73ga57Dpmi0dUHU11xUFcHRxsycFwyNEg5nG//DqF2k+ovPM9JCyCI
LqRN2MhgBsJpTS3xmimINkhsAXIkXFlcCpKgabEwkF8eK5Givpzo93U0yVB9+NXL7a0xh3Tnbpeh
fDC1OGDdZBRVLTEqeHcfgsDwd2aMOgPIWvVLr8bl98psX2+bvLYbP5q8mEjaEvpYYiKp+VJL8rRt
WDdrIntXrUjkfCkOAEdd7sXaKoJqEoIKCUGr/RrnReTQQ66stLNctcJm5zDTtkTfzPmm8DRPLQPL
KO28hudZGXJ9SxJY392esWtbXUdUiaSURIfA8vlbWQjmhSUsA0IF3tAxwegcEz31/k6LOnix8FfN
yuG6ugNppCUl+d4qvhhXBAS6AmNb2g35sl3StT/pxPsll7KxuT20axNIawXsXux1FM/nD/LhDQSy
PvB7DZcReILh9GmNpGAirSbP5xNzvs1J6lhzBwcNfFwkC48LeeTMkj5jsBTgGnUG5lybgmhTFIW/
y/oczDLiKp4XxzuoT3vBLrustSeRcuhnxws3Iiw6sqxBb3NBxGgBIei6jltGylAReMxqNagPgdKm
9coKvjelLIdMLxd3JlUlgHKLYwZzvwkXY17ZiK/GRxGB5W1ZFspL3lUnH3m1IyWDfEMbu2Qr2HeG
MQ4c1qCRGuvQjkK50mt46WksLldOJLBiJO6VxefpR+IjoRsgAaRMriAPBnGRLTe9r7i96MuFHVad
/lRD17QmtXq5x7BMrQmsC3RJF+HRKCtD2krcFCjfmE4FE7ozKW22srJXx/fBymKLjV1hTX6J0+ZZ
17mtDxStLz1hl6q+PVrwr/el+9m9xLhYYCYOBDX40fOzYxp9phBRQj4ymogHU6VwOrXJ7NtWLp0P
VmA9hMVoBkJesD/lshfXRlPSEmjpT7k5wrce19EOiYPoVxNW0/a2vWvzyJYFcokt6N4WHsGLc3L4
GjcSLfZq4XalKdzJnug7ppnWJ7kbrcYdfKLAlXGu2Z3n4aMnakFJUU8q7QSs5h009fmhQDP8RBNk
ddcC9gIoEa31d16b3DnanClKqSAuW/fASKRlUmVMbihpr43QDu1Gtrpo12eWWEB0JDQ/bk/vpWef
Qaz0g/AE4lpcxoKt4veZVsPF2Xk1qJSyrFwljTpo34bPh52E0kQwkAPSCQZd0fmMxuo0xXT7FpR2
22QjokKyhaXm88E0pV2KrNReAAFQtDm3ko11nqvyiJqNUfQ7BUFSO46MR7GEWDepPqu6jgs5szbv
og+7pPdlvR50vJUYJp7kKCFyTQ7aDNO4cjGa/KBz9w0zB3CReXfQibHsBuQch0kQAKBNOrE+BigS
IJaZisc81cxNYejdywDFYmynpJH6zx8FmA+pVs3EAbNo2fkgjXgwp7jh9p+ExnpGUEt+kES5ReVF
Kw95pSOrUQQ0NXx6ZwJZ4aE8N7yxbxYXBG8SvVEkNEOQxkDOTLFQeJIgQoR77HP0h/O9C4vLHHHQ
YcAzZcnTZRb1WKv0KgF1zLs7vS3bQ6o02jGkSrtvPFSP7KSs1+h3riwpKQ7yDgQi5sx3fj6tVVDK
U9NgVWl12bcTSvpuH+b1UcuV9n5QQRpnplU7ZditkQxdXIHzpQtDJ02S8LDQ+3luWvN6hG9KPIof
gQeVxUzZkotZUwi/8C1Y4Xql60UECXDhWyr4V6oesBw4xwbtuLqNJpcnbrJXCiP7VBsYSzjbgsWI
FyDdQzT2nI8oVkM11AraT2IwwSDbW2F66wQ5MVau9atjmlEvaLPBybN0YuEUFWYvtrAjSPHoAptS
78SkTQ/l0NYrN981UzPyB0DTfNEuO1+a3styEPKYKoH+kvYQ0Jcbfwa5OK4Eh9e2A7EQRwDtTdon
5p36wYuVqRmEg1zAqqeK4aYSiHWDPihXDvQVK/M1w9XI5KHvsXjG1ijEIwUd4sI0pMJEHQHxMk/X
VIevWWFrswewAbBoYYVTJJl+4iGDF4+WQ6le+NW1FnDfT3onuIXIUMKzxhXDPbPwToaclgFKaQWA
7dYDwd3UTqx0kUM6ZKUOc3VAHyzNf/9hcbJ8LL0JELlt6d1308iUTYbC2cpeuwg8GA6pydn34XMp
758bkZoBSRwJGL6k5+IXBIbK51Tpc3hMNXWyc5D4u9vzt+iofD+wNMFBhKCg84DVRTQwlUmU9CUW
Vd9iAkspcFF6ih3P6uTEDjQv2GcDMpljqFk7YLzy38IoHGstK7aBgjTW7Y9zbZJZSFrgaTWTgFOc
jz8QKbyZA7smNoI3oxWETRno3Uqe75oRQ5uZLmbhFfIQ50boFwEoXCDONYSAsJ2xj/TGrUWr0Fec
1LXVhDlg7lCjqxg0yrkhT40zURnZnBkKiE5ED4ot9sJW0rp91ghrfIPXhgVhKpvHUOntX4YH7UDv
WNrBRG40mncXdwjlFHhQ9/MrBAefpRL/EEMuk9pGYlTK6OMNozqtvuRtkG4GTQk/v0RMGw+omW6H
RM5i5sCQCrEVBnOMagT3SW+pjhRqwWfTRGB/Zv4I3AbvGnPZpWlOndAI896PQyU9peMguwXCYSv+
dlHjfz9itNFCAIJOFHi8dwjhB8+R6lOuQQuf21HrhQgYm8pWKpNj3muWrYvdvdlrTwV6s+x1w7sj
133UkU5buVvmUOIscJ0xiqjbUyIg0wI5/PlenEp05xo/IQjQO6S4UC6ts6/qoIk0ebR9rzhDbyXh
oeoAxH3+GPASAIeFqJRGiLVYTCEPNLFNLSQh00iJobPWR7cvwi+K6qtOW3v8+9N7lIsHgKkJ8HMW
5zofaysbA/wWeBE1CEK7r5Vqa6Sw7d62Mn/s8xmd2c7JjrGDNCg/Frc1+WZ/qAyWFf0y30lMIz+M
2WQcVM9a042/dCSYAu4IwBSLEMefDwhfqYsVXN12Hmso8iCEVZp06ATSN6tWtN8BVBveyujmOVqO
jpM3E1LivhDIOjcZxKU2+KWCwFiWCq5qldr3su2nX2VrwEwsZfIvUiDDXREo+T6t5Prt9uReblc4
XXi9zKxHYHeXXc1pVop+17f0oyWVT4+V8TupjDctm3UrrCy1W3Utorx0n7NFHqxU0siwKvPffzil
dR9GoSyVEB8LMg/Wsm33HJU1IP68KRbTChkD3edQAs13z2LTyFEDAi5HLLSKhGpyzCwMX8tpTFW3
Kjz1axl3cJbEZkC+CK3leu2OuLJngbITyhL/kTlaYgfp/DTijNK2LSReiUxWPDboUUvBC7LTypr0
yhXHR5mEZzLCM+RQeA+cT6kC07raNyIHX6+/4hfjF1QNY7dTq0RykT7XnmMl5Zk8eH3dbGX6Pwxg
1HX5LahUxBdv76grMz9LY5CVI7SeAaPnH0ZO6qaaSoRp4zLguHZt86vXieUzEVnHZPTiU21+l0p/
Tcnuyr6iAjE/aQloCDsW+0pMrUQrC3YyhCV0qze+p0w7q5PCesXrXVtbHl3gT+EXgSdk4WZTmpA9
UKe57UOg/q0bI8XYjJLl3TWh2horceM1YxYpK7KP8D1Bi3c+m40qy4HQ0AkxkVU/FnQa3/eZIbid
nvcvtxfuivODrAgzFBNBlS8rfJKnaqORMS4jMrzfUSON38zG6HZxliR7ipnBj9v2rgyN/DyIY/QK
Zn6fxU2ZqEKYtuia2nSSm64QULysKn9W5fl88ZJbg3IzVyJDI1O82BuhnhZ+3dDhiihn5dvq0LYe
Jb9MOUhyRh7w9sCu+FR6nRgYXg4uhyVfVjRkeuK3SCzTwx05Xo5IETLmFP0cz6zl381YdeKu5K5Z
eTlds0uqEZMQpwIkWeyVtumlBLJD7PYZ2ZuhDdV7eaTIWGVh8K3P1fyLicTqSnB3ZRkBJxACGARf
/GJxHDoDYttG8HF1DRkCL+OUF3GZO4ZBD/Ttib2yQ038HLwhs6gVgPTzwzDBF2R0fUqjcj0h4NpO
8m7UO3Pf0tLv9pkvrCRZrg2NJ/VcOiFXzGPx3F7ZG345mFZGeVPVD7IwyW7qa/nTZIbJilOZd+Di
vjKJoqgz0KvDXC4eZKpeyo0/0kQt+mFyr1akjhDtCra3J/CqFe5dTYb9j1BqYUVMCwSpNLxJGSXl
pqSR9C4Qgv5028rVaYNElxCUfj8Ua86nrQ4ou+kjovJlog2GAwo9GfcqJOalOyIttdYId21XkJ2a
3zEEFcgKnZsTxUmv2hC/BTXSc9dMj4jd9rZOPGUbZVSuLNQ1a+T3ZvgUKWLedefWiqyOdKXgcFcj
GgtZWCnbOvaNgzgMSDr3U7tyAVxZMjwyWWg4+LC5pCOKDbnoBxoCbKgqCmqygSh3rp+jDLsysCur
hok5KUZ+FpKU+YN8iMuGQpWCJuQcD11npG4KbsA14twM7RC9k+fbW+TKLDKJlCUBKMA5tjTmDQgq
N8ho2boV0B3Mxyn/zCpV82xPIIlL1l8NPu8dubHJlBKTgN5eXtsTOgZDMMgZuhGh58SC76oyssx1
qwkb1auQKRik3r09zGtzSlCNQs7Mk0di83xOgyYSilRQiTHr5ChTSdwkqeLPjBxryfU1S/Pd8GH1
9AJIGIggesTbJuwOuOom2WRj3BVOGBcs5e2BXblqoBHnLT/HJtwpi4GlDQ37QS0hxT5MzW6CrPHr
pHuWW2r1LK5rjUejDL0f/4VRCIjf4Ue8lhZGq9TqpdCkDx5CGN8OgYF8S0f9W6Bn1VbUS2Xb14G6
YvPK8wzHT1QNNhXIgrqY19qcciQGq8zmpSTZfpAdrWJIfoxeEP0JyWP6pqVi5WqCWB3kfkhXzuRl
LD1XhGbOAG4F8lqLEEmEG29QkjCzW2OQHqG4Gu0kqPw/BIhZTpMpeJvaK+uTUNQrN9+l15m3KyeF
OJqEwvI6yhrVChvykzb0MsoD5QwfzsJIfry9oJdegFcnfFogXrn7Lhr/OujPwhDVE5uAOnjzp6AL
3Cav82yrekP+1rSa/8dti5cTOr9zSanBzCRTkl04uaBJhUCsiCBS+G16ONYz7avVTlBtVZRUtpAs
wGqf+SKcRdAAryEWrll/j+LRK0HPQ5v//sMhhfYFiZCZaEUsiiCZqX6t1u61POgdq09CyQ4RdOvd
YhCLeE+yWPrr9ugvncSsS0qPHiUJCNOWrbo61YiZtTez5QEOG/75I4byZCcH5pr43hVLpEhnIsTZ
IAn285HydpCtKeGWzLyZBCubTNTqrZh6/lbvtDFYcUeXpxSmcJ4RxIWsKWmFc3N1JMTR0NRcJ5Aa
/eYCceM+il0p9sjANVm+8+nS/Vn0RrGLRkX9fntaLw8L1kml070Oaw8JsXPrTavrkGtiHdRYdIdK
nwg3WyZ/+kjOVtCTIPDldtYXvoATYoLQ7okQe8E6RqN6T6u1cPgvhgILNqcepCfyiedDqcH5CSDS
mMh+Kr4CSIcpIhTFbg0HduXkk9yme1mGopzgehFFUTvV0j5rM9untdy1Stoc4fr1D2D9hqNpNsKn
Q1KK3ojUUSOji/QCDVb78piX8xKhPaBsks5M7jXyXpvUH9Svt6fw2l4EdSn+k7AEk34+hWkUiry3
Ru58o68PYlSqDsmE1JXHPjkUdSUeS2rtj1oVFT/pgStWjsIVH0MYx5SSdZr5oReXpJZAHliJBN/e
4AuyXZJR/KqaiUEeczCqFxm6+87W1LB8USFPq1YGfxkXEGHRvkqxhww47Hfng8+FqZA10i+2NOXi
TxYjhAdL5jCiEu9DzBYAMXzyBaght7dn/YrDwTDYAhYZt7PM/SOfVpd+xyNglMraEfiEh86cglfJ
aOOV2HVx3Dl5cKKCKOQBgA8nsjsfo9cFWWqpIxJqfQ37jInsmISG0cqAlkm9f5sx8Wcz+R6P+nMz
MwEb5EFK6EbUKJDjbt3On2A1ECPBKfVavKeeCKWtInz1Bm/YllQ7H722+eR2vvgYC4+gFmKPzKIc
umFVpfCxQdNHYNjvYP9T3NiaNrmuNDanmcQbQMbNp5b13TrgPtAqkByCj1049iqHJj8y2tA1fb89
aqU+bhDpRG0PlpqVg3NtWT+ams/1h8tZnxRjhFAidFvLCjeNkpiuPNRrlPHzAfjwzn8fENIPLCnR
HA+fxQERuiDWgjAKXIjojP4ogoD1nBoKRGSUx8gSn42i8T4Zzc1GQdFT5aO/nDzbchaVUS1hcLd8
t/cC/9SgHe9m7OCVYPXK0GA+5/IAOsP/lqFyS6OIJ5Bgcq1hNNO7VkqUeN8oqSHvadWv6f8xCjz+
7Q2ycDjvQ6N0OaO0sM1j5HzVcqiLgnCEyzkdxMijAFy04eQYU91LlR0PxmA5jRl0/c5vS6rtt41f
bBnq+ex9cBEA7fG1iyu56iCMEpDQdGCh9fdi5Y2ODuh1xcrCo6uQ1AMQJ4xiAdHFXUJ9Wmi3ujSX
JQdFBb9zRiXJ4dQbrI0ABxZMWNzWaVZkWzjF1+iUFl713TQyzTMWDhkrUP7ns2tFuejFkO85kpgH
0ldZK7rye9g0sqDa4FvqZqUadc3eOz/xHMsBVV+cwWBSE9kTCtkZY2hDk34yXSgfEkdrp2rluF8x
Re7+nSIc+AdH8nxoBd1cVQycxvF4dWy8MpvcgXsZl1aukRQvIoJ5FkFBUGLnHzhylk2OUayX0tD2
jKoW87vAy4qd4E2pIwuG/9R01Pi9vo2cKB2UL72i9St38sW5nM1TGiGoA7nDTj0fqSxYFjEwEkhs
UnMnTHCIqXpFYloUoIhXc/Hxs6cCShxq0FzE1DTBSZzbK1CjhGEVtyZD5LSPk6zblGHQrJyKy1Gd
WZEXZy9GD08oY3RLqOgbjm/qELsPoO4kiN26TlmjbbpmjuzsDMymiYLxnQ9Ky8idhqbuuzgxMYu2
hVqNYeAEWqIkrW1mKgSHm7FJQnX7+dkEOEQagNCfxPdiNgNSjeD3ZcFRzFz/GcSUMfP6k3AgFgmm
E64GMjpUgDjx56NL8jEJINNUnZHh/LTEPHOpYhQrGbhLd0nzA/TOc0uGQSy+mMMISgEfKaLIlWWq
PpoZ5hsB+NrhsxOGlTlHREmUxNQyNVXnSh8UJvTfhSoTmdHuug3Fem0/XLoPRCkAUAGFoyX0QsaM
VL03KqUZuUI35nYQiFxvcETuB49i/e0BXVxxM6KJmAoiNoNGoeUVV8E0KYphGLslbWJ/TnGbvmia
X27LSBvc2syFo08SdeVevTY+kBDo7pGexf789x+ioWpigv2SWYzCoKRkDIy9ltEUGwRpjf7pmilO
FPcL7xXyIottoSVBF9L2RQVnUpoH5H1TJ+9M6acKwPDTh2nu3AODREZ9Tust9rk4wQFbtGbsFv2U
76w6+btS9DXoweV6sR8oR4D5n6/Npb+tIeaEeS2cN6AxfmvzaXInQQ2+0PNan8SgSE7ZJFRrtbHL
w3VudeEnPH3MadfyQleRumnfFWGzy+tO3t/ei5exCEVNMmhUvmk/p755vi20YQzjUuBRIpht+DWN
28kejSFzUrWQ76Qg8lI77D1lrwaN98dt09cGyCXGyxYdUnIgiwEOUw0PNTJHbqTrg6u3cvwlRtnP
/S+skNSmuk+2l2a1xQCjFsSTp0EUJ3fdVinyGAyZtJbXvdzyvGlwhDA4kgJBkOvcCoonaSYh6OiK
7eS1u7wvank7RVWc7tEwbtZ0nOdtffboYKEYE+gBwnKT1+S5uc7P1LKcIIaG5lPd+UiQPWYakgJR
NeeqrLazVrbJlSNA1s+a0ShEHBdrFTSqKnRGH7mmQbTRNBI1K0PIzT0PlWbbgSn/0hl1nW5uL96V
acUfA7rBKgpSS1G6RpiDr7KLXJ/LZ4uE+nTwoFRGpI7H/FrD/JVJJfiHKnJ2/+JFqszKxNGw/DJy
66bxc1rPCP0c0AemDoGrVQf7WM3D9NNueZYUII3FBQdFmLmI5VQDUvO6bVM3oxjqkFvyXvS+UfaT
knd/3p7MK+eNwhXHnESxOZfAzzdN0xpUAYIudcHQG04ndZqTTNbv/8YImWjyHLSBLZ/DolT44Pma
1AUA3W+CTBTdrLemlRv0Yl+QPuEao+5HzmYGup4PZeDxRnExyl36ysvHhLS7K9ZVvwsgiP1xe0AX
DpL9rs0FMaJEWnmWie+syio/S9LSjdAFf/FAZnmHcEI7pHZzrxItl5u7N2EZ7osyfov6FuWu25+A
EurF0gGRACpJgDwjQWikPx8vz7mYhs+43IyaGNMDLkxKIidfu2SqfbQWUrVG9kwP0ymBwhsm+CiB
8ToV9diRKN155cYKRSmVnqdUGYM/whgshnroE5icvwcG6vTND2+MoyzaG0JXC7+zNBI80xFC0RMi
O4y7LI42SBiKnuIEY9aVott0lHujHYTzlfLSDYUl5I4eBP389cFUKj9LNIOav6VGLPofkzxB+Fql
CLv8LmO1aR25HUNpEwl5WEZ2JDVRemyLKDyKRqRHFMeibnwdggwucTtr/SoytrIaZq0zSvBpWzYV
NrM6icnMlBApQWJ+J70jq3c6fZTib6um7+lbzINQieyclij4NJmZ1HA7VGTajA+fD96xqBAEcqjc
Zv0z0mQ6rZJ5E3mem1Ikj51obKzq26AqVfRQ5Zqg7OEN90gQMpZc+1kmY6tMrlL2g6HtUQ70J2XT
dBG5GASpEks19lVQC/2uSYFa2XpidrLh0pkShpCXQ3yd2uNYeKKbB54yPuXtJGW/kyLT5XDXwBL4
o6x5znZuAquscA9eNvfum9CCyrpspTrkodLVfFQdZMmr1PoiDa0K2g3Tc6EXYFotH9oI9GzEsnFa
Q0uix3rmoEldQRFa64fmjQb8822VBK1Dkilrn9EVIOlqd1mUVAFPWc+S9oEiN8MTet1NzCvCR3WA
emUkCmpkJ3LVTj/0wUj8b6FmdqWwhT2g75IDcrxt8GgEbdHNjO9EbY99b+RJD2W+34+RM1dlibFD
KL/zHxVaKCLvrqywmu/TqPTeYIedNgmP6DD6yZ8qN7YMDb0gmH7tTn0FfzoVf1Frn3M9ELW/0MKA
e5qkdF0GohOgkRDBuG12lVQ7Y1vmVeMi59v7mOcgWy+RN6Zg1ttCN6fd6GtZ9hMtKjGKbfASAXqh
edIa/Ru+spNFu2nVePpatiYwyJ1QW2ON0mCUofPpxH6jtJUdmpPs/VVXmayxlT29pm1BGEdJfDXV
carpV1eHqYLXNhLK8WcRQI1+7OVCnb6pWdX6z4rlNdkLna1D4mqWB9c9bRGTYZti42Vul4ejeEqh
c6LZn2T89D0RQI80bt7qGK/60vgyjpGufm8is522ppfjgRxgd3UgurWXS76wL8eEyqudleo4/szU
lIO6TcURigbbiMUJiEgWCVkl3imVnBaWM3nwcfa7LBA0I3HEAJkUE2WYmFrAXSvQxWk5Upe2028t
EKhiuV5QgwKypXwUc3ULRCgz6ZaTEHCR7Eicsv4nCEsh8m06yr3siyz7AihVOH6AJdtjbvrxH1pZ
DQUa3b44iU96UECcQNfO6FmRPTVAZFobB6u1f6YIIASBLchouyIOAx6iro+GlJRqcx/nopZUh6pJ
0OvZVQNtwbXT8SgwdLdQdE/7gq6DnrbwFoVBFhwavHUERlqymsJW4K/RHFkVBNRrwrY3C/kwKSnu
65uXaGPbPmWxUsbWps4so5e+VV7O24foDjLfaK5JCsZpaKZhuDMBDdUQwPsTWhE9tL7Spq5HKIFc
S0Am5WsalWO5L+HyQBNMSps8jmxLk3vrt5nK1Dy2TTTqfzdF2Bt3khjX4psRQtb9khp044P6A6wE
8JAm0vy3rOCTbbkjWnD6Iey6O1GHtfBl5IHcfhebvEp2SeLr8l1twkXl4L7EX0aTQm4UtmNxqLwJ
xWLNkyCI6EtfQje590+6JwcPFp0HWzmx4gfqamj/OKlh1dqLGWppvCHdVA2yTdE7Dx70outp3C2U
UhVeZYXc95+MKVReGz1C8UWjGcna8bEoOUgw+Y8OOIRE2QG3FpO7esw8zdXRFlKdOLLk8lVpZVMQ
bSFNy+KLoMVW8iTHYVJ+kbiBva8lRPvjF/xd8Tqp0hh89zOr9P40oBxOH6NYMI3HphQn6xUsUJlv
61wIDTeQim7cEauihtENGaDRTSmk3l+5VUvVV2CrYbod/HCwfrFlc/acJwF3eax0Oct+W54a6TQV
VszDJp+6SvkrVDuy07aQVzK7mj0iDo/a/+XovJYj15Eg+kWIoAHdK9lG3o1GI80LQ9LV0ICeIAjy
6/f0vm3EXY3UTbBQlZmV6bfQU6LbdPir2/ZxvylFLVnrlzZv1FtexNrpruQ6h3N0coKpsO6VZVDI
bbavcT39I1d3dX6MIkFlvZgmkxGQzVpI78ubrF18tuc7G+4HNjTMTLaH7ouCzIGkrAJ2Nfryokqd
Sn+0cxZu3dj9REvrOE1KFN3MpmxZeDr5JE3GGd6iSrbkM4Y9B71MUYbtoZepfiNpN13cpdUdhTS2
0zmOTcP+ObzHeF+JYCUaJi+xC4p7Sz1HejAvHwR/hFPKDlW1UBpdRbIKOhA0lm4vIJJsXyErclQl
4zdbQJy+5ato/yu6oY5BKxujQIMJIXKJu4gzn7PoZ9FYTO33vOzxCwIvbuykdUr7HHarvSp4v/I7
Vfpll1F9xndycgwBS75RH+R7jC/N1tf/EfWk26uht/7zsK7hM0unhf7/tfBRxO5k2XOcw5tuHcvl
F51CDCRN9EZ7HneMLc6YmeT66ES5tJnfJ1Nwtc8Oshbkvu1b70Y8rG0XpJxsRHSAjZZOWg64HWQI
8bAiCMamqU91GOR3TDdbmw7kj5JezP19PWhvlEeSZ1Yk2Fq3x2l01Yk4BVeepNMVZ4YPHEOGTQ0O
orZ8LAkS6nonM4jGyT6hXzmvXG8fPlrMJhtz7pgsUIaHUm0NrkAGVasmiWld1PVcmWhLpYnRjuEU
lxS4B9nVHKpNzPamwPJiS+u6i65UO2mLXc0auwdHcA2l7uVXZUvvKTQf7pLLbHL7UBx861kXkV1R
vlDuvD+z33cm9bZk/i3rqPgdFDb/V8LsPLsT1id8I0I4ZF/08EhONBGpwl54suLJP9OsYhozhHdD
3lr13Pc7eYlEZtXDte3Z0TktvvYIImPLfDzIMRIVoTHzCg3UczTDOWnlMd9ip89qfubx8hxAwjfV
m0znuedl9Ch9dJA7vQi6xK3lEqmj1qRht3ifJG20t4Xf7/aAsrniMzhW++dK7CMb5XtV/+15NFVW
rY04+Wx9B/y1HZKiIBg6ZH+t8jKGnfZUy4b/CQxLD16ouCtTv3aLt0nVdX4li3z10ohOBQlGHSck
57jN8KiaMC5PkVfjZ5PMS6hPPgbpUPrJrpK03+d+y0qDsjcVgVtipI5VQnDcl3Z4WaO5DX61qqjd
bA1Juk1bGw1zqsrRWqI6C9zzh8JPiFkq1sg99DzP4WHcHe+qL+o2uO79xub8kJB0l5jNE5jMZpBJ
daQpZni3y+bUtUY8ekir+i+3V1sqYmomcWtkrB3KYuSf9VVEio5JiLa8DqMqKFCKd9Ft0tSRPMcN
NXxJibdSP2r37foTYrry3jYD90ldVpV/6OYkmU56Lxw+izt3Gd2SxI17Re5xk9spePNI84tvupw9
gKwkZfxlj4rOIbxstLeWjCWTmnWlyTP7kHiHsJeFzTCdSrBcLG31tI2e93eWSXlXNT2JYtrxC00x
TOoq63JDYSRWR/6ePGf7K3qVJ6kwsnJfvEVjVxAgcSDbbBoN2Jia9dI98FpuO0aLlpsvzCtHPJX0
ta/7IrB1cXqvuu3dYEmyHtfvPZ1Vr4pDUZSxf8WjCsxpX8p15qh2yYth3aQ+5rbSOQE+rSmvqlWM
4Ukh1SGujjWm6JTrHDh4FzkBeWVv3Xe5iosgim3O+gQIOR8T36AGzW2Zn3fPOHgQBUXRngX99PCn
rP01HWKCyLK5WKhdMBuX+LKVFcn2amLf9QnszWuI2dPGvR4j7bIhJphZeL/CSpgz5ua2vupkPA23
9CpMbYrHUl8BMvDvEAgfzIfZSlbhWWAp/0Drtz+euxf/lUO//of1S/m5Fqq56wK0eSefKf1prxf1
2uWisQeHA/W++J0znx3ld6+TEg41s3V3/xTZsKEpIClNHAIaCv8cutZV137Tzq/w7EGxZ8z7TG+7
7vyXiR277cgG0nAo8zrkLhDcWuTbBXhj5Y2MK5rBjgHVNH74BCuPMcXOMhN5Lp52ppOIpsj+Jv4q
VtdaKtphbRxyORvDPZTOVefr44BXXZWGQpQfdcHmfIpozWlf62Vb54NpyYQ5U4r7e0QUOSu+PmmK
BDkkIRkSNT4BCCmSf87k2X+OFsm/WQZMtoZo2C1bnCWAtIxn7jMEdg0Ram7rHfOA8Rzdy8Us0rrt
+LmuK5suRem3Kp2T3f+GLGEG0omraJHF9DvOo/6r7Tbh3/hsp59dJyRWCjh7GvHhAAU+sblCxG8d
5GhPynJ030yfG16Xfi/+Eti4PoS7zD8TvYnnxfeW50QkqzoPdDzIJ3XAVnFEwpRzrOp6PK2ynatj
4pIUl5ZLtd2vY2OdEwFp9ivCjpTsLLHp79rHIwGXl84PD7n1onPjTMYBuCn2z9mRhlX5Ie7slVGz
/7WuconY6dn6z4HisR+jJa7vvdpz/nlLuz4YAQ5+8sc5/DRFU7+WAQ4ZrDQ2880SFrRIAWSKSTc0
PuaqQYS7Hca1av/Z0RFf3Wxrj/q2bb+qXmPJQrxhUz7W1SihTVvT/bjNPG3ZuiVKHckqbxqUm81y
K1o7TAwI2/ivCGX+d/OH4nnhCn8KG/InSx3EbWr41r6jUU+3th1dev2OZ57iv2LdjGRL+sCmKS9r
u3JGtuDIrSGHoCyXh2RiDE9rqzRT1VZexoQ4qJ5cr7XdaXCqAETexc3oZObNLCnhe0F0hrl0P0Kt
ghBvklk8yingdfdYu4wAqpjhD5a19imVkY2YSlESxLBNgiCv1bescChr+5sdzleeVo/B/uiNGtpT
S63PUc13nSa61URjLt5SpMsccchyI+VjPsblG8qL5nX1FnAgBr9lTv0hGZ00x4GBjLwwti+qKYIf
0yfN/TpXc3FjSyIgj0lME3OabBvrTC0XRsXJ3eLaHaNGn6xNklfu9L46mKDqbms2vPX11Dfh3974
4t7WYg9OblyWf4i/2ZebqJiSlzLJN8vuo2LHYPZtQAZlOY7H2CWC8Wp0ZVdnhRzkf/HoW0RAXd7c
yn3a3+S6DKRkBnPYYXe0CbKleDLnFipyPRlT7u95YTd7R7UI2lPiKe/Yyliv2YhkgnZ2KBjucj48
386WbO8M3f5roPzil5pY9E0rPQZeWgh6gIOnNucfAdDtLet+lxIOehWeJlMNUcYWjX6K9EY2G4/Q
5QvY1zDbWct6xNPNt1lJkFiXmpg4wGNB2x5kopHOdWBWPmbCEgQ+kO0aRSnvs/yG4ct/O4Oc/0jk
9H+hCbbbollqm+mySf7Eq+n/AwlsnqZlaL/qYPevycy0UwZLzvhrYYlwy0Dzjw5uTfJrv5ubmN+7
bJwokev1mDu+8VJX5iPfLDUDHMQL5pcGcw+GfQ9VBNUzGp8MUypRiflUu7fDJoK/pBoG91FYT59N
peQfP4JCS2fZ6C814zqVEqfm+5fcm7Cl7NWNl07LHH/CMNMkL2VS3O3BaKd040u8J8jDqVitssvd
sBQ0KY67uAei7Jqeta5RhOnG3PEhkGZ9xFUo+bu9gZUQhBv9WQ51rlJiPkl4C1krZfjfq348E1a7
3ufxJRQkhIrV6Vh6UZHNZR8vR7qmrcuIc6vfkennT94SriZtmY/2rC0uXdsoTX/VhfgRpmYIoz4r
CHLabuJpmz49s8nXcE8ktVvs3XPf6fhPUPjudp2oQr0Ouu6/NRLre+wj+u1UhVVi0x4XjHfHAqSm
Hjcwy//V6L40puMKyEtsMymxYfRsOyf6s/gDoxwqYvlWGsPVsfYbWz/hpGxzo53av21mhmR6X79f
Dn7nivcq7rGlY2bIGUhjiZHTTNdy1+5kVqcDCbcm5RUPv4RYm+JIrizGRzUTcdYUSj12PvMEOBCc
8pkw3Ppu2jFKOOcicYlnUtFP0cruBv06XUxjaDFcHdtXkOVoPCBDztfMxiIuD3EwIKBvAMSwymRv
/r6CbPpeG52EJ6177xSEho6+0/VeZd40zR/OuCZPIeI+tPYdliSpCloSLBO8H2+hMvsghXirfhWt
0kM26M5rMGQ19F4xplF+qv2i/bUkIlqzdh38PdPStXcyLraEq1BXLzEuvBFZn7qKTn68uCee8bDT
ubHqTGS4+EBcxLo7S+/efAiaYL5r2I5brxQs0WtE2mZ5g2skl2NJW12m1CJxlZSONWenGKLoMAUx
W+pBQZEhaDe6yd1mf5x1Q97nbkt1u3XbFDCABRvZkGKbH6s15FbrogIas1mm7qqKIIqOO8rD9yAf
9s8xsc544Bmqu8Vqzz0k68zhblTe/tFCDV9J28giC+lQviEZtvs6WnV5YGbuHrTdRPPkYMWgi5dk
AAQ+2N7XpPLkSzV9uP7W0nZUi1weCJwswkNMnuz2pXbhzOSuat4CEWueAsFykslw9pV/vggAWHGu
puQ7JAi4O47TvK8fa764v2KIw6vNOCUvzm6W95486u926ZvyFLtd94Zxuvyz9KKestUX7YdTceum
DhP3713UCaZLIVmm7hRySpNwWZujmJckPtolH6qrCax7JopVuvtd0ST0LDtj8a9QzsCLrvVwBvAB
sJtDNajYpliV9vYYx3WvgDn89peyGCdgnb53IrVTaT+0rGlDvcjtIkKm+WMOvRn51TYeo/ng7Ju9
p3kemWW3ZhuzFkSvOrKd37ZgasP4KTYTxsU3UXhACpszjs9xLeL46MUoTrJ1Hbc126ugA5mKFu1k
YrN7z6UyENHcw2n/87bIwfaX51B5VyTNDX/HfMHlNI+W0c/AmBlrtshfQHpE2A83RBCLBotO3wcd
wlgPlHgayjbr9j14WupV3RlHrN3B6pVRqNiR7WWlnTCRLyc9rCfPo8dAAVMgA26HdlIQNLZ7qafF
c/i/m/7BJfGY31DvTnvaQX0lcd9V+Nw2qAZSuy0DiJtqowcs6fwo1UO4/MdCvF1SwBBnOIQ85uHQ
TqIEsCLx+MmQxc1EsbXKORtUu+shsLhzZkFLrDFHx5P3TZ7PL5AqBMQRN9u5l/LdfFZWLpRpvNX4
8YpuOhW5a169XSaPQ2u1PSPXr58Iy3W9A+nL5lknmDfi561xfO/C1YOucsuFTsCZPZeUzwTI6K0t
6wKNR12QEtz3XbXfK6kY1QKuwTaN9RJY8j0Fxp2CMNzmtppi92oaBm3SAf7/teRUaZQ1TVyCVRBT
RzGueKEqtDIFqeGzYhANg+K8FH68HzAmHqAy81oXaYzpeJ6FS24/Zddo51wypV6DqfqPfbSG/0o/
kQt1q9BbNnOAojRomt05qb1Q+2EiZvZ1DUQrUlKUtxlvDNlEkDBV1GZDOyD43vDGsjGiC39fgXnR
w6qHFf+0IIOnXUe6/TW+hySafudI5BwIf6AQvGxXMjhjV0MEVCs5y9mWz+hH3Yq7qXFlQzBttQNK
ykS95jD0w7ElmW/LBPPBU0J84JqxXTSVqePMOzgzae/Xue+x16sttExKyihroxGd65QRqbqSs53v
PQOAlcGUBfUgfyWTy1ztsnT5AuXjAmGM7kIjtCyKyPEYTmqL9PC0VLS8B/y41XWrSnoMUwgzHsxa
mi8v35yGfm8d7mrVNu61p3PxOu3Sf0b7u7dpoPMEhNXppunYwvbd730AAFYWgf79f5IhTUwy/HjL
ZB9Fl+s3kfdjc0ymsf4JfMV1Ohi7f62bmB79rSt/xh4LD4YDP38cti6kBOW990aqPH69BvTpKvJ6
7ztfKHl8VM4YvOi+HBbbTX+jTgDM77vBcWuJy4aVZKxc8GurgyP3nHyEQZtfGFX3IfOLYHtHJC3+
djATXGRJaee0WVxR3+NWCp9U6NH8Gra43ND778QeDF40/UwOni106+GPwMTRyRhG4wfPWwk33yY7
/xa2pbMmadK5b+pLpbEE5j53XJ86W7VrbiFH2L5FyByJNK9mN7y3wS5DqJm2ebbuRr/Lr+wePStC
bA0N910cGYrVFIXOyxh39Xg755FnIZhaExyKqAGmxEI79q6WUWKVdUkRDw7a7bZ/fEOXYkWrqbIB
OPXNXUvAUoU/3poGEtijwJokuOISJH+4bXOIcG9v+2d1cRo4JZ233VH2/I7xg/Y+DWPR/8tFK2XW
2XJkFDZ+/1LbZF4z+PJqPiWyu4RgEkP8PNGCOFmIyudppv2fKAdxCfnE+sjCZrx1CBYvC4v7e94O
JlXUOtaTTBVt15KNwJ84qGuZtu4i24xDsr2bpRavhVtPRI1v0/TZqRy01hAkp9LFmuEpxJr0e+Lm
eQRpdp/w6+29pxEtfA5k1yqiNy4Msa07d/qTg/w559rflqfWcef2Ng/1vqcjr1d4YhkR/q8WF8Pj
i9fwsZ1nenk/rpIKNc8siJ82fvl1iVGnkaWe8f5NxPym3JLlk8c27HKctJmORT5D8VukfHy/m0dT
MTVO+KxcpUa+6oJeoUcN+uUoiOljN1OKs622nNi4d6J/2ne2F7ktZr4d4pArZ2Pnxs0iE9hPcPBI
ZjMi5HOI7W15XUnk8ZdrDj/MYeh92r++ALfDhsYjtHmP9veatOOPTTWxmxpPiVuW3vufMFoBnjF5
xmy1hgL+szSRidLGaeHwgyIar9tZ8C+3kxlpaQlFD7JRxcE/eI8AtgMVwYUsbtm56uTMmIVpvPMN
dgIs3lHUTKagD727bWqd342Qo3cU5BVW2VrB8oMj55DxUQn+e8BLrn9Rq799WZRcH3wgEloYNpru
GLEdEmZyNLM+r3in3wD4OGvac4R+0S11zaHwc+FkfbwL/7y52v9wgq56Q6Va/l3AZj+w8nTLMzx1
+zbWVfAz7X1pU5oeB8wfbu5r6Ed5b5N4XKdjYBL3G+H4sKdeXmMCQBKFVNeOatY/HdFdwY1Xdvl0
0KhBOMgsdv7jfbQj6OEIT1yZZqPFQ3kzHkMlyuE4T5W8nXGbgG4iNP0n91uQALeP80M5reF6iqod
NWG1BI5gYujFXNwXQd3ymWEGRGY5r9upXxa/yVqe3U3n9g5cMguZP2pY9fPQ7TS1Ip/zINuAq/1j
0AW2zgan8Z3bPW+mPMWYKPgQnoUR6ojm1qeaAfYlUsIdsoTY7u26mkrvFTkszgCOW9IbRD0eLr12
QWeKSx+QFnk+PDadPzQU97X7JSboMW5p0j7S3R2iZ2cOTXFahW7/RgPdUVaRwYsQQhQB95nXDK96
tMF/7FyAz3Rq6aN00uzjyHeJk6F772+bt9+pSVYi9VUO2mSKIHpEqzuoQ8w9vB9KHY8UJREsrNcZ
3CFOBeEtzTlvxqi+9SgfIM/lqIlFT6bqtVbFBtwTrKI69uiSJHCeB6w86HDPvG1BPeyqXb2x1xW2
aYufRcGPT/sh7Lxdp1yRcBwLN83PjIGuPMD4uDfh2uYKD8skvAlVLCyA/mp/lXyVb8O+s2Rs66Tq
M6GofZkpvRK74a4fhxOQUPE0lxd/jmYN3TfhlMsf9j14/bolR4CytYOdD6WMZ5kVYkCKIfPYu55r
3r9PdAIUSBl1EF2eT7FVtFm8nJ03DalbATFgboI4Et/EmSG2CkdNLlDr+udG4/vGbRDlxC4zRKQS
x9RTZ7So7wLil8M0to6t0sLgTJQ1HYDqVbyFwc8QjOWfjpJS8iVEy3Xv0hIdYjRQ8mVXzXK3Saev
7ujOwrt1cKLuHJjOVFkQtIhq6BxAa1zXuNOhNZ4AgNkLDk8ZBP2H2RY+yOhXxXPL0PXHMhOw4iN6
DA72eMh/q7gYNrYp9wgZEFdHfYTqnW6HgTbl1IKpq6wZtmlhfdafHtxl7b9FI4Lq1nphcMX29fId
miY4Ol65jA9A93BemqXIjaI0hv8S01b/bXCrPw3o65scQqQT+YCjT+argu5Nj7Tmh8oM8lEj90Ah
BgeLj5LZLJSDkSrbPCzIMd1cp8+o7imCSwlazk2ioymrVTXzKNaIo6/joZNpV87yLUF69Fk2rn1z
xihe0tbr7GeHQbR7qEsjnukndhQqI398FLe/pVymN2V7J0mp1W7NDhS6E5RjcqJp2YqhwvIo7HZm
t33WaYUBDFAD7vHAXEM0xam7WPkZuFr+9p1oeZaCATWdYzN/e07R0Y8wBA2HHFrzuuUD0tLli39b
0ZKGWVOZuUezgmc1Zp8+xrRmQGTBq98OZ+7C8iuSa6Cxlt52H5+nsQoPEiVMdcj5At0MWW7Eu5pz
DrLK8ytky3iGwZ8PCLbSS01maYUHLNOJSKm7LgbuhJFTwxsGU81/ypqpR4W/N49dQ+d53EwxQGtB
77aHpDbSnmwNrT3asB2zLVKST5azJXrccy4YuPHY/h2Uoz4ZCNjjrlqxv3ru5rC1Isb1VRZb/eJt
xgU0cldYOK6PfsjQa8BMN7HuH43Ox4dWev7vqWPSfwZ28mU2orz6u7FZ91H0W/trDhUtNgrwGk1Y
lftvZbD1bOBvlf8goLnLq74rxs/S9BcFIjOISlds3PR5cTolUrMk3BdiW2roJMjE1zBE1FKX2Fym
69jpH8PCxd+QEbSg3/B5P32aBLoJOK7k2IdrpbNx3ovfrnYREw0wOpdEjRK6IuhXvueqxXo6XRbP
fbb+ap9bgskGoEtZf6KoYwjZtPnPoixu03K+nOJ5llV/tQ+qe+8hhDnQSWOrTAAMOCncQZmkgE5A
UXuoyvtSD12UTdKbuIdXfug0lnIpifYoAccbR2zNlWxzhENzYfVzMedILOqL0D6Vci039GiLeGc2
bx79AKibb74Wj8OkiyfWaTDPzd1OXnuuBgOeLhIlXrggwCBS9Ut8iADV3gAVhw+nWL3gGDkNuKyZ
KvcBzWQXZuyVAFwxr4Ww0rUbbRl1FvEGrVf3vC3EwxzE6PPASw2VfOAVYMujQLH3Lkp/sAe/3Jyr
VUC/U8ML+xkPQf4a0MXwPYVi+XL9HZYfB8+KiBk32BjUxVq+uXkV5DdYsq6P3YhjzIlXgcKGNI+7
sg/IQYaBNWNB5+5P4E3tEHJVbP10JyS1JY10odVBN3LcUxFu+SP7FubFeLH+MlLL6crFM+S2a6Di
6dz6HFpSBp/geCvlL5qKq95nwx4sturPzjqi7LFSDLd81BlpQ+SVZbaxcvVTcX74Dfi3n2anDf8N
smzCo5hM93kpD0xpcB74eNNJXEe5bbE1hC/9GOPVZd+h9IuOG0rEwDNgFA/NxHIB8pgwf9ijhjS/
HSAOLUK59+aQ5H0x0BLJ6mYPOhDsIUenDoCB+uM0ik09qKTn8mzHdvU4PpN/owI4JzxvnL5hhgrV
i6Nt/b32e/S3RA+OILP0nT/zPjIUBQ2uO9KWqG0Kz2HHsFicnLY8NP4fTmF9hxT/2+ZzM2Z+N9Dt
RRX9ebTHHo6QXeNc1d6AnsnukJwU7Hosj3VMy54awSSa1tB1iI2S1btGlFPGR5zuyGUKO+F/dojh
qFY+13DdGeeqnEdeCYD/5Gn2Bv9pAIHuDvnqrx+jx63J4ZPrl9cRNZTWqg5vzYz2K+2SvnpbN+gy
MKk1uGcHe+WEI64sjwvCvglvqEEyzUcKFiOcXOeGBzeh1VBWvKrEFgjZLgLEPiBt6GxGU1Fw8+5j
Yon0ffXn/qFzKutf1c3gnDphtTxTXEeVRbrXpUQ1ASRIFBB4QmNuVAf/6V6YRDR1cRqxUWqubBK0
8A1tFc5UIA+wl5AUFh3wyYfeNr7ifeIh5BM6Jh2EEB8mvldrRZrZ7AOP37NUBnrQWRVG5MpM6HOB
JUAruDdKfTRD1PgnUoKAtOvFn9772lt/1o47CEcuGOdDrbfxV5S4orlD6Fvd1lSLNovWy1QFx8wf
gVymKtKI3usdH1Jxy9YiNHa0r/WnLOX6A8fHb53UrJIDuFUTP06yBRAm3XBnHsD/Fta1i4PpD3tw
Q3BbBn31G9GB1jRcZliQzFQCzYhllUVl04AC66oAUpvvWKed7w1C8yWLgbv2K9IRh6p8hGu13isK
i/2Lxsugh7eRzOc3XShWQY4TFlzRtYDK/8Tle323hW+XM5x83B8SpmI0FovAHZL5GnC7iHbxkWCJ
hm1XHCYP5aKSEjVYGdNc9/2vGRofYZVTOV8CeUR32CsV5EfEIQnSKEbT9iBnNEIw3ZcXQC4bZoVe
F5sxi7lTQjrsCKUZTF/yqvsxft4Xf3UgK3c+JhvK4xml7Xq/m3kHftupDAeIkeWlQDS9wA+5agTT
jNVbhT2Cf1j6fsL1BxUgTaZqN7DiOaDkTK5i6I8RhrhIxrTW6FJEqaAYBMcG/hYbRzXsUX41gi1X
mBTR4Ga940EZQsF14QnbsQFvJqzU4hPIveJu8j2oOYmMHM+4aWdc7ibjQVr5ovhF87iaY4mD6g1m
Mi4Ii9MJwXA8c3xX6+CqMNbtlqdqo7zDIwL4XOMKzjCN4CRC27XX7megPMX+cIeNJm6rRtlD6xv5
X7l31EBRkUSTCr8Fo01qNMDpQrF+mZqx+Y0w0R+OTPX2zRRlW14LGm+4jWrwn6PCw2HLugMnUoed
dmENXfd+pbn5HGsT/8IuOEF8FC5FfmySnZXO3ff0wxRX3t+y96LgUNfWud6Doh8ep6SfntetCxy0
GzEK9v7S2re5r6ZMOguqMDpyweZ1F85/urJhzq2xBaXII+LMDyDj8plyAIfEjhmSXL9rhED8JpYn
ytRuMr9WaByHGkejdfz/PSB1YtLe6fU9pRGeGB1R/s4mRnO14axqDwgeoAeR+YwfG/tx82FE8Dbe
kJni/CtsF/tnR4DxZcAELleJE5IeSXER8dFdfcZPjMf1f23hzSsNtSre8Ng1z1s5GW6YISw+R71t
/4oImd1JTYn6Srikp2PIiwUTMdbxiAVNHaEL3Wg5M048ZLcsBe8NWww0foze6huMvvvsh6haUxdr
+DdYXDCaddbbfd+vySfeL6h5YIyDERZgr5Es+yL+r6nb/atituJTuQ2atqWNjMzqqg70hc4LTOZU
UfO3wtuV0B53Z91egtTBelaXnY7ZJIhFu35vEZ84Dg+/gLa7mdfN06kTeWvAeyBFicqoLqZjPCTI
rrlbiFOKC7kXGYTs+EDqmLMdIid07oKiI2ygctemP9M/qj9jT1WmiUN6tHgDpR/BY/uN3LR+Yq9V
ozOsvFYcUYTnT5r6VGa0+S5jWtUvvzy04r8HuJvXIIRHkNyOd23f+C9148vueazXBaudpDLblRcb
+2su5xkb1H3ysQEaGp2ft96vX5bBn0Ge1o2llc3ZQRvpXTBN3b1YxUemJBEeK9kzLtp5DKeDp3lr
joWuLPUxWafuupPWW1jHXWWcgK0G1IfA1/znknWe76HaB5HhtdbjaFC7W/0V9wgnzlhkmPzeMOMg
6CKl/sWim/uRjAY8avdi5tIVYO25LJGTbShgkDdop/laJ5u/5nT6/2EKdYFZN7tKCgE94JFVHP+D
fRCUHi3rQf+j7sya4zayPf9VHH6HL/Zl4nZHDICqIilSJCVKlvSCkCUa+77j088vaU83C1VTuOy3
ie7oCIdazspE5smT5/yXr3U8cZE3neIc6mxM6bLCEMqvJvCdH3irVJgaJ2oLfN6AHDQqS614bQYT
0U1VNctAmFAk8YMAmgx5pGU9UJsm2zRgBbxLGuB3foy9pE3zoOd6AlyjfVbnOv5jskH2ellmkeXC
/mtqr5bt4KFIdHBGZP4kubRdo3Rfarn5UcpVgDw9oiEPraR0i1fbQT+60N9AM1WWXD6lVjx/s3tT
+WjS0JJ3SrDIkh85Ds0JfKHC2EubnNQ0k7TiUbE7+wPOjeVXWWoNAEtlGaoe8ZDyIc5wxS2UNKmA
19xo39GTB/AJHDe/biBeDTsF3ffO4/fITwGc55tlGUswIhRQf7ZpHH5VqaaBqK2nPKYTyxZzVS2X
ZpCCg8BdAnADHAAE/vegmCPdB5G00Ia37OoAwp6/qYGtK7n36L6RHAPJd3sNnbRd2HTW+y4xpIlQ
nSkGtb8k+dJUafzkBKnzQNuQissYBIskClxT6dqmBLVlinXS/ZnI9p2kgaeGCsrS7UrIDi7EquAP
M6JUsW+dOtH9GSyEA86rm2/0xczRupDFDZPIdRbv9CGiLJuB6NB2Sm5b9+LdaRBU+uW6Lduw8YJ+
oLaHfpN62w6L/ilMiWIuApcx7kM8S/Z2U5HOIN7c/DlC+LuN67xT/aGR6ZfHNqwCVpoN6RldHWbu
sMzSFwiIfONpRhLdjhflSZsspFpqcJcqpTFSNBx0ShXiTVo4j10aLIbLYz0iaQgUhQMhq9KnMdaW
T0E89AqAcFFnRgyu/64nrVZ7y0gdxltwoAiEruBMw42a0UM+V6EEfJZntTtrlnIHXax5bzshgGNL
ycnsQ93qMIpyqnEi0tOeV9uZVu8ypWOwByiqh1eZ0jqPUhGhouE4dOzfacNIN4N2eOsHhP0WigV3
/bWa6I7kth0+yl3RSLxFO9ruOx6rRQINMSnLR3VWgAWAGWsh0QQy/S44cv2unqK58ht5UnTPXqBA
e5Pc998HbZTG3dg3SrJ3IiflTEWOSaYFAHUBPheGia9QEox/TiGFmV2/SMrg5SUEeBKzOQVy4dRq
fIP+mJPfjUNsPxhxmtW+NiwZNK0SjN09lB+a2j08BRaj1vKfSloo7X6OlmDy54mS1T6MSIx9hVVs
/IUgTm6R0KViYbNKUqgKqcGHuLbIJWqsLySAngNJyMxZfc6KCTP1GN7Hh7KbUXgRNgB3GCJ0X8DM
6jQhy9a8qw36zp62zBXQYrtK0GLUAwXkLZHLlWikvFcCBcjLRCUVJN4ILNvP4A/9LINq/lRmSnKv
g0qXBWCQ2jHVWIuHaFn9aQcDjz/qutQKqR6ScSUGDZvOyuRvZHxj5/FEKUhBh8a+VyqtVg6Bbi/f
QmmU76CYDvI7yGTaz9FQNFGcyYBn4iUUXlMYjhb6o3JxD7lAU8Dwa31Emx2DAw8QECfKmhL5McL0
IPVKXeaDDbJsPPVtQ1u57k3au6ncOtezFHbjYeR7f1y4wacrnWrGdUL15LHTBmpIaJz1twAiuCVL
0CfvyQ64LjK5LQd3aSliHOy4bihgqbAJPlKTzEhBykEFL1Wk9qOZl4BhuW7C+zoDSewOrPLvINSH
e/HQA4ojZ/DBJKlsH+BJBj/SigqyN2gTLwx9sjNgIliqfHWimcMcVtFsgc/KKFfkCcK6O9Tw9B8Z
xTaUYdUqeor0ouPlKzv1V3SGzIwiW5H9CJW6AQURpJSUYHNnFZj0onpSShAABFnwF7qB5rEbtxiS
+5zi+Zszm8tAHq+BBRkp1RqgcEgbwUnr2Qc9hsvg0YUy/zDsxnrkDmq1fRmE9LnZus1O7sKGFL+p
tMoT0XneqwnFnV0ydZSxDXsBGBnZ+b3AoM5+NNXTHZlL0ZpXIR3teRfpil0jLVdLd+3ArXmVlqV2
bVMTUV0bgXme8OVUKfctZMCfTSAv92ZsZ507Aqzor7qF+tsD3LMAbVPJKlmbSDfKHS5enXW7dGZW
feZdIH2WHAqjtIEqGXy+mZDldmOlfM2KRZfJAXke/XDCZJBcnl9gFAMF0tShqkGN/27hGOrQcnEK
gyChURoDZxtShAcAFM+fQJcO+G04UJf2WgWXxy37GR/ay3xnofvwWtwA8wCkP5FrkBE5owq5Indn
ymw4NcAfGsK6+k3qy8Dt07o/WOk4PUhShtirFIR8uq73s7RXDpeHXxO+xfD4tELHt5GxpQt2zLWG
w9p0wFZyF+oVz6EMKHN/JYMS1GB3Vvf0KBx3MfTwXTNlwIIvD752FcNcjtFVWabrqJlCP+V4dHzC
TIPWXeGmAVfurlECDlKOJeAu5VURA2uiihbCzKZ/HvOigiO6SwvQJiQxFLxrs/uy8YvW3PP1L1pJ
rAB4Duom53OEpU4cpoXpJ6GjeqRKn2tSYQIPvfAGNtou60YDfS97PhQFFQB1DIGGz5QcwJM4Gyu1
lgB4+VkYGArVW0U7URarJyJ0r/MkLvKQcivcuRBgR0Y1Mm1Ls/Qvr8JaG0KMJhQ+LKFuCiZmJZNS
jXqBxTtIEODA9h96bGnA46BLkRZOxvQHJr/qhhzWuW2I5J5iGmIPKsZKtwSAZFumLX146IDqgwnM
hDRXAYvbydM16DnnUBVwt0vNfJv9g7A3NEEam2IHMr6y2oF2CQMR/AvtPoTwoFxR/o2rT7nOXXBN
JYjW9uWlPZ3o8Xir/TWbEsSUqoJ4WMijEFWd72bGfQceQwMrXnd+bdf1B8fIwv3lkU93NiMjPmMg
amzhRyV+2StJpHY2SiXW2dk4JMk3IdhWLt6qvL48yunWYRRMAtk2MDIo4hyPwtCx5tScaG1UuhtD
QN/sXLmhKT9+tMBbb+yb03OB+jbhg+4xDUG+5vFwtu4ETi6xU5uO26yjNOxRcfwdco1y9faJ8XLD
iZx2D/q+YnlfLR9UrqaZYu6GoFbrazIYuFjQh2MPgCes5IZy7obl+rmltDWEmGDAQ01YqxcqvLDr
vOfMV5E0/ghmCl1Ol4hKYhOlD6g12hs6I+d2CNYJNkQIG/mntbr4iCOETueWaNz0vFecpWorv7La
ofgPtiIWRGjCK7rOV1utZQyYnIyCtVxqqwbr3DlgjqZ6Y5Rz64dcuQJ4ChcUMPHHX2y0wOmmEaN0
IARMqIXOcpVEarObqLHSwacWdnmLnNuMjuyAHiAtI5qtTphZNkY422KLKIPzOBYIg3hTGFrSrs9I
ajYiyVqkSEQuR7NkVlFHNWJtU1I6fUYODPO4UcL8e0xDD3xoCnRlqW7tthB2xFI3fL48xTPhi4sB
ETKFWInLs3q8pktgL5oBSNRFUwBGp2IFh3am3qrlyb7OApsqhKYfdA3A48Z0z3xNRGDpNqPJRHDR
V4nKoMZlZNec9Dbo7a8qxOuEu1gZrjAr6/ch/Ojd5ameOQ0iIcOaRVO4ktahpR2dDoxdRi8LeKhv
oGy57yVty5H8zFe0VBTdTAWVIqSfV9NCriZMCnHmAjVVJlDvaZsctLZV5L3SibeE0kKJipQ+cTbm
d3ZkLgIobJgFopd+/CkDcP9ThxsYzZJB/gLbKqW+kwbx/Ywzxh+EdrCuI0zOYCOQnjklDCeTXKB1
DbxN/K5XgbSB8W5BMGVd02q6aQt52CEEKz06FFA2AtqZKaL+p+FfwkkRTuHHQ9WZrC6jkTNFqH++
1IAsm4wG3m1M/+ixAqX8JVWcLbniMxN0hDQ89kEGBRR59UnhSyPBPHBGYr6dLzegkWC2BIdQhqTw
5j3qAPlwMNnA9QYNzOMJJnDOKScxwQA9IN/pgDGNtbEl93Z6EoThgozHqoHgm7lWBJQHGxOPGhsY
Cf2A+3RMgfNFybCRiZ0ZRUjj8R+CJwr6q+jZQ1fJC8OhF20BEa2UwgCsE5kbu/7MKNgZIi2PhKIq
I352vGKTHA0T2TsYCzAj+X2Dtk7pl43URRvb/NxAJJSI2cvcceyE44FoKOlhQfnUXUaESeNcbTzw
ihuCw6dB8cVRFLks3OHJflazUclXxqmgxsl00xtiZzzv4hb4RzVB+t9BsK7mr2/dcmjx4tUIQt0Q
ziqrsBGD6qZ8QMKsaRUvtsiu9tU8Tf7lUc5MzLIJi7rM3WbyzDtevRH51rBJa17iTk3HMIusW7xk
2r1t9ZFXTeGWN8/58XgB4GNKercWxR9UubcsyjogEKSW9h9uojRXgxCiTSIn5WM/NdqPy1M8s0GY
Ii5mXDJI/p+8vJHHh7TCQs5REUPcLWkulN3y9v2OJA91MUMTUddZ6Qw7rQnFHc6B22dy8GBP8J3a
JJ03fJhP0wIqUQY3icVVSf6/OruBGaE2JdQzNZztAGojygJpZvwIYt85OKMNBTcNJzp4bZcfLi/j
mS9HtoVcoIFVoUIp5XinDLEc1zV+JW5p6uEXGEDGF5h5ervPSlQ7XDMFUbS/POTptYIvBUspGjlc
nus7OxrVwhkx0XYDrVgOBqCsb5lEQ/JWUnmdPwQQeBW3rCPKuZcHPrNlbFQ9bQ6gzflbS81ie0n+
itygO0Sd9D4x9Nxtq2p8cxrL9BxkL1X4Vih+r+6vspqg8tvgvpzMLg7QGgM03qTC4ihkWW5sbNBz
W4ermWKgWFEwc8ffr9dwxAKmyrPUnuID0l5A67JYQpQ+sJI75AjnO4Oa3UEjt356+3JaLCNmIzbb
xxBb61UmYsWUrkPTAPwPlulBQfJpVyKpuPFEPbdBLZUnMSmkwUt1lTIj+VRpCM4DTDZTy23BK3zT
JkQ9gd/WV9BE2qvLszpNP4jLvKTRueXVQ6g+ntWCmkoJQxB2Tx4ZQCP1kJakSXcWqBdCWRtb8uzs
eOmLDIT/tVfvfdSpgIai0oCKSwCPAHdgmiZt6UzZVZobcvthgf2zVQ07M6gwSuHtw4pyj69uh0UF
qlwtcG1mXNvoU0HjmsHCl2jbhHnuv3k9gSYgV8pblatBWwWYfExh2iKtAy2qg2DkxctUZ1/gf1n1
BEt8HtWtl92LN8pxTVjYpvC6sllXUojVJ5xyJwpN2hOuw9nLd/HQyXfjhIqYE3fFVWDTPlLiuj1E
oCPxAZRoUbnhbNEUzNHJ29i/Z4KOg/gJcV0zCfDrHDMaQWfiEFWCr2nCHWa6wPhC1OIvr/L5Ob8a
RmzrV4cxMbtskAMccIJlmUy36YXAFnaRuuHlmtPds5ula3mkx2ZnqNZWGe1oxMttnHkSecOr6tz+
4oujEk1difCwOrIlgnKBpTPlEPy4p4NYfdaaOgUWJoc3Q8s77fLkzy0xBXAuFK5PYex2PHfdXPCn
QJrRtQytRnsNFpE15+PGrM4EBtI22iEI5Gt8SzHrVysMOljPpp7HAjJ69dcgCekl1mr4HfPtrXzg
7IR4eAmVcvC98moBUUgGJKCQdTQYiftBAyqQZk20kXWcHQViCYGH+gdB/HhCcJuCSsU6FavgMLb3
SBXpvc9zCxb05e9zbuWw8OF+pfhOAWKVyzdk+DbEVgaSOnkvgU73rXKwHitYwx//k6EQf3ZEdo0P
+PGc8nZqO0fiI1VTV93bQRfR5bSB8oIoGpNP/8FgOF5RhiPPVtZPcSRtIhSiyXoHmjD7vu8wvwQl
7g9dlu8vD3XuW5GncQsiycw1v5oXOCbdbHPKN5pm5I/IWdjvTXuwN2KV+LesAydCyZYoEXFDrPWY
i2ww53hh3xUt2Em3By96TXAcP0dUqfZVD+Pn8rTO7QwKfsAUQSzRx1pdf1oHcTw3aZ+hqVV4yQJF
rkkwCiO5jzY+1uncKJnobAouPsoZ67mNuuJkLbhqwahuDlFQP5Z2cwNczrySm3jYmNiZ0Wy0l7FQ
wPdFQM6O9+HYaxKO47TYjVEyb8LckZ6wd4K+o/TLAzJ9wUbSebo/ULFWMM8hj1Bhu67OciybgPal
EmI7ffavlbLM1N3U8cPlz3V2FJwOOcbUM+h7Hs9KkgZzWlBoAtWGCqs+hM17YJxbvkpn1k7kQjRb
eCFQeBZ//irQUrKHIWWDrS+GeXhQlEDAJmD+3uj5aP6u1kH255unxRak0qSiWE//ZTUtzcyaOIx4
F6AyRsaeqz/jwnqjTzXVBR4FOmGJgM7lsc4rVQnBiWIZeOOVGkq6LfoxVJj1wgOOAUlN5pttnObT
r0VcN7Dg5GFJirluCtZDBQtncMD0ZXV/ay1JcCf3oza+ObpDq5At3Mstortqr6K7nYP5AQSSoo7R
lbs8zZ8XATdrzGTLCutkQqam8Ay3ZN7JKg7mq0OF2m8j9TJkRKWe4695KVW7tIveXKNnFN6npBPC
MIEJHW8/wKAgvi0kh5t01Go3LWzkcMZ5TLW7oa+A7iWtA5AOrjyHH7XLerNXdm6eImzwLCeC0HU8
/gUZzx1B+gXB1GTgZeJGi2712Mjfev9znQifLS5mbmZC4/EwMhLxvS5qeVDDbN/RxucCoPHV5bMl
cu2jK4Wyp7AMEf1wR/z3eJAmLtqma81vPTzhqpQezfgql619qagurjckOBC/8GzY2JMnJQYxKoQj
aru6EA1afUPwhCj2Tua3qb9xIvs2H3ZqGXiZmfjL8uXyBNdDUUCW6UBglEPZFRb0KnjEaEsswENh
BptT+B7Fk8Drx3x4J6G5vrPzAEAZt6l/edD1DnkZlD4/fU2VFGNd30tQHjLGcopcNDzSRzgC2W6x
Z3tjlPXt/NcoNjmvpglzvdV5oxEdIgnM1CKoTiPAEknUY1FS8uCWb4EmzgwmDEPgotH1xiZjFfWb
ssSqzBCIxChgrLGyP3ChcWNOXfDGjc+8joZabXzDDAJrqRkKfuIIkSEPDgisvDVlE6NQ/sEfg+Ia
kWQVF/teiUDfo9BIkDEOI51jGm6LtX/rTqBDCxOCOEXJiSLJ8fmCdbAkhglBMYirildsG6GymL01
8tL+ORpldYp5kKALMPF4RBQ0cNHO+iqnytfLMzndAJQjkGe1kXahqGStvsqUSZ0aLsipYVxk/lQm
NB0ySLpCW8Laskt62bqvwxIJBoNRIqBlQpNp7VI3opOgzwOtLDrpKMmQM0oQtq32tpHy+j0A3HLf
mX1/hQCs6k1xol6jlJttxMaTU8wbGd8TBQSXLXicqxnnNSrreWR9cWJYADVSi95kplvZ1NlBQHmw
prRtTHk9CNIvSAmHX9O5zp2dVmvGTYFfnXN409cTqBidhxB9FAbCA2UVK/osm5zInEYXQ7wI9HJl
f0I7BRqpnkQbb7zVjP4aiiwXu1b62FgaHm95LbDitCC5dc0cAnjLBP0+k5S3BYmXUej/vExG5XJc
HaylLJGSKiLYNhFWHA2s6FtNXra6dmsI31/D0GIQBnw8V43VuqGdM9BEk4DSD0ZzlUz1fIuSXP/e
6EPjEPFght01GZAx4XCNKUYqkKX78NpAu8Xjk24d9NUhfPk5Jv0AcQRJiE/qkXahIqOHXEQ5T5nb
6mn2bkLSYB/Db9sw5X7Bhr06gy9jAZVT2Tg08MmNj7+jrufIP898xyhpnnoIPshnaYclSK+QLb4y
yuZbH4/fegULHT34WBj9l4k29EzWV3fpNdr0W3UK8UlXP4iL3OZCd1SgdGvEEDQLmLk2Mvmy0jja
c44GbHpTtLQ6H9DPLNJ9Gi+5+gFduPjHEqNIvYFYOrP4wspWpm4GaAIBvuMFCZpF7ZEAHVzgYej4
mmXpgyGu/DpKMv/ycT1zho6GEj/l1RurVmY1msW2izpTuk7ZELcko/3bTyqjOJxR0GziLjwepYHa
GhQZZ6hfwmivOpO0r1T0pv6DufCsUugD0okwV/vIwWkhQ36NfVQmyTeY0e17aZDMD5dHObc5gHtw
JKiP0MBdRR1QF2E15DCr01hJDti2RhasECXchXrY3coVyg5qX1U32pAMn94+NHcUyDIAH6cHBXp1
oYw59EKN4tzdpBjjd7wRpGvo3sZDjrIc8mmm+UDs38IHnm4TwPO8t4AskUwTEo4/oDTS35GaBA0P
W6/vkrQoryKn3Wq5nC6tTRuQTyfbMg+8db0+kuvBlKt8dqHmfZBN4/ug20/BYt4MqLig29pdWXrz
NmwLwYeKpIpiAGVWFZju6lqEgzTy7C5m2KcIFnxxKsTBrypFi00PmdkqQrexDWnCINOZfL78OcVO
OQ4ztiLK4mQgxH1ahMeLCoIGQlnK0LYJKFubgmRXVlG9w+8IwkPXbFUeziwv4+m0QsAlA2Bd7dxZ
WQI9VNHEQQg59aaiNK+cvJf8qUqrKwifTwj+VVdoEm/5AJ7GM9EXBKtEG4Dds66YR3gOQpBGZxFh
I8lL5VLyU7119hU6Wxvx7OxQvNshg6JpyK19vKbICY1WLqGVU2T0570IjYP0Pq4GdNI6Ifhx+Que
HAus9wBVmDq7VvTsV5e2NEGhtg2IGMaEhIfUIHNVpfinXR7lZJ8IwDpDEEABK/K4PJ6TE4A7W5Ci
Qi8vt9vdPEZJ4WdmZPyEImYjiVYlW3bDJ8u4GnK1jFoGD9DG2MCD8Vn5ip4+J5bS+XmdDRuTO1nC
FzQ+UAcSLPrX5upqiJY5klFGQlJ0rvtrJEtyD4pQsbEtTkehtEE3nl4ntyoS7sdLiLjokFg1ZGUn
bY1dHQ0Lwk3mspH7in/L6wNN+sLB4mixyVUbQdLjUSBoKVg/gXjpg0D+MDkD3klhfz1r1uDiQzR9
GMqtDtHJkKwYbxeB3hbg7fWzL1MsbdJa+BRx2yj+hIy54TllJz0oCCzdO3YnZOvmbnd5R4rPfzRR
3mZkagJ+yKBgLo8nmk1jP8gpflDdPnZ7b9yVB+1O9aONYdbNTGLG8Tira4eEsTfrjHEq/9vnwseC
w/158/D98mReniSXZqMdz2Yy2wgCIKOoB4AFLpYeO+U9ai8+NiiesaP75r5r3BtU9N3598tjr9+f
JzMUG/dV/sULOtMb4awlXene6IGFd39Yd9bNW6/W9UqKA/9qnCkrkIUoGEd/DA417PrP4Jpvgo0P
tr5h1qOsbhhY+UkmidkseyxCPPQDvcKrNs7yyVNpPYo4E6/mosWNoifie93Vuz9S7+nZOHz//HHL
QPPF4/fStliFXfDM2azEDFPvgJ96yBC4n9HcvF886xMyntcbO0Hs5UvDrUKug3El4YPhRu8PtF/d
H4V786f38fPGMGcCxuuju36f523RWiiCilkhhOVRL/KwDvJs3/S/H762/ickg7Y+2Ea4WPOgOlur
nEiMOfi87Thg8e73xf3x6X3kPrT+d54FLpqbGxfL1vdbY+w1tDrUTHy/2ftj2csHjLF27T56H18H
bnbo3Y2FFXf9he+nrqJIqkOlhGUoJhl5Of/RXYQ/PTTaNpZTHNVLA61Chi7hSBTRvHSVAoXvIYAR
UTb9zZBaW3Pa2iuroGFbSWsX4qDZxpc+uIqRTK5UPM+KFEWSrZ7zS6nt0rxWwSOxJdVAd+yvBczu
sWvwrT1WcN6n2I/9P+HeE4hl98+tWb6kn5cGXsWTMcyxFKgZWPuo3rSfy/f1jfZH8EDFEfXt6vv8
VNzE99qD8bSxY7aWdxVgwm6KzVLsGI09gwAD+3O4IsvzAtfyql2xC33bs70t6PZJvWUVP9VVpJnV
Is1acTDoQe7jK8V/yr3FfQ7ciuUt96q7eY+fCwD0BAHzC9IcPJvjiN2mdl7IYsviRbxTOB+a75A5
6J7zLvdw8ntsHxC2PjQH/da53ljlc3H19dirVUZWZs7okZCr+OPO/Jzto/24n/10316rV1tls3Of
lJYCfQtwdfTFVw+CBL3qZG6q1m0QgZcVSLioVOnzc180frI8Xp7aOhCQ9lP6pN6haYD9wS0cr6rZ
xWoQZfriSVqn7ZFJQlxZaWKs1uZlI+aImPL6iDAUCE96/VCRbAt5rOOhMls1J3XAQCuArP6udIoC
XLCWbcTQ9eqJUXSaWLwGBGl2XVrRMavGFhLVow5y7j3ak9ZNM2StJ89qfp9Uef4JRpPy8OZVpIjD
s4qknT6oKfbPq2yiRC+haSssG/GdrHbIsxJT9S5/RLU+29qL65ccE+QNR+0GQL4BC2t1DjDlaRbH
kmbPKobC8ZDAaD+hAYeUUmOUWvqUKUOH7mtuIV9LcbuVXCQS84csmYPPRld0JToCwzBc17mpPgIo
qbEaauLKdisZ+6TL63KSfNN2pT1mKlSbgIbRvjpeGB0vjaKzLLwslWHAekTKwploiHRt5E8tdq+o
QRvDlOwxOh2+NzQff4StE9q+QoNw2SeVZm4R3df5pfhJGvuDDheKr9gZHf8kCa2mGLP4ycNpIUVv
WFNdPCnyr9T+0SQYq8G+mSuVazcepo3U9vSwaXw0EGqUhCnSa6vbCUFXaZxhiXhNZ3+rwW986tAg
ukd4cwsoemYkwagx6cRTVQDOczzJsBXOd466oKqXmKAp4Dz55ZwgGkqr6vnyRz4911QxKXuhHgBn
Q1535UNLnvISRSvPQhFn1zUTPk91uNFBOXnk8NkgV2qgMukhcwWIGb86YiH9CS1Z+sELpChwJ4xF
3SQPNZcNld/E/VLurCzIdqqc6Hc09LNnI5+VjQh2evT4DUBvBGsJpNm62DYvwxiWNafLRtLZ3IVl
IH3UUxlYoNMhiXONijGKLm9eXRHHIPqA9lEo1h/POzeiXCuzAL59WyKEM+vpPs8t7erto4BvFv0C
YAcQZo9HCceB9tScDKi9YOuJIBJiw3hqv3n9dFljIgqFNdqVL9/41TdMZy21OrAhXjxWxV2mt4of
S4jQjIiI+nk/Bfu3zkrANgBVCvCwuBOOZ6XOcpthSYtM/BKHN0kpLdcB1iwbj4TTgGKrBtRNJkXX
7QR3CPmXrt5stx42sYUvy8jgZGi1X8m2IQHaMEYEYqd2uA6k9m9U1n/9mP5X+Fw+/HV7tv/8b/75
R4nmk0COrf7xn3fxj4Zv/2f33+Kv/ev/dvyX/nk/PDdd3zz/cve9an/Z98XP711cFuu/c/SvYKS/
f4n/vft+9A+7oou7+bF/buYPz22fdS/D8ZvF//N/+oe/PL/8W57m6vkfv/4o+6IT/7aQn/Xr3390
/fMfv6qCffhfr//9f//h++85f+/j8/wjes6y59O/9Py97f7xq2H+BuPDpvdAx5oyq+iEjc/iT3T+
hEoeYFFNgWEDau/XX4qy6aJ//Cppv5EVYblHZgTZwKa0/+svHLCXP1Nk/p7gE7KHoRPyt3/9vz/v
6JP9+xP+UvT5QxnjXsbvYRP+Oy2iFWMDtBQ4cMH/pQC8uhSKuW/UwOHC6TNd2uNJ3+ALMGp+N0/O
xk4Vp/hkKFhXANH4L0jj4/NQ6GOO+DZqdgjORz6S5LhbWLj0vFr/vyf4ekKno3DDEq3BvMF8oRFz
PEpd1vMQ1xkSl7YmbOBafVdIoX148yiCKsR1A7aTr7DKJnuk+WaMGEKPdVquUONEBLBr440I8lL7
PF4y7jXyBPpVtOoUbTUZnUt2XFChRFpi/gnysS5opqI93ye9l6g6uZV1UwnrkTm7NfrA7zEuQjUU
72PemdjYLeWDWsl31rIFXDjOc8W2oTUBvhpAEGVi7t7jVe4irnj6mKGHcS3ac13+sQyRjndQgAXB
oM9+0CIWdnnNXzbI8WqASXPA0ZLLMeRaeAPTgLHD7Dr0EIGzscqWyutOVltvnqz2YNh55Y9mPe7s
NBmvMWiWvUYx3xdAOfBVKaLryEyQZTNCe3f5d70g1le/i/wAehz3isF5XX2lZlRnp2sLYbUgzbOP
TPBebxRV8vUcDzZ8IvPZ16ZWu3eqKn5oE+2ap4hwiXPK39E7nj0K4+OtnQTNActuHCtsi8NttSSi
tWw3sVdbgfm1Xwzpna2ry4cBRcUCtaoBgWopxgu8hW7oNVq8yT86PUwOr11EM/jQ3C/yamajaXVj
C1MaOf6FLFqLswPKIKN/eQFFjDlZP949sHwFR3/9ClxSDXOKGPVLyZCXXVaa2D+Dpfexvqk9BHq3
WsGnMe8Fu0z2TVbDV1ttXl2P68qaDE5VhP78WA+SK+ez6c/zuIXDOLeAoDA0GFO6TcBYldSabE7l
qlYizzIX+Owymms9VpJbO1CEm9UKivcfh4Imisjwj4+j0le4M8msIAZwxft4lKd7NE+aHS0w/dCh
B7qXlVjb972Fy0aGUCWiqup+MXHOHO+GYBcN1nhdpR+7qKlQruryhyh3JtwkJOOqVpNvJMWxX4ZS
vxcY0R1o9/adUUzyLkuQzhxCmNlqZpvXthNkGzHwOL95iTQmqT0hXQCZmdvx1OQB0/s+miKvy7TU
iy0yHRWvEt9yMkRF6Zj5yJXdYdkUv/m6ApcNFBYgE+mbvn4uqY1mYgFkRV40a9GVU4+wzPpkCyt6
JpCK/JrHEg93nmWr9/Q4WTDoKYJ4A2Kf3FnzdFgmnkvFgGOHPc7RPiCobRy4c2sKkFmmkwhXWlZW
g1ZGh0JlJlHkjfDkWqYkvZUwAf+YDWp9hdlC/HuPbgsU+yLeqB+cOQ/czaQZgEg5Dms0M5KF9jLO
cezN/dx7Eqr1bmvV/cZ5OHPAHa5G++WiIJFaHXC70zNByyAgg/Yn/qrTlVUjqIzI9ZaW1qr0StQi
AWOLwKdDGQNC9iqBQiGRJKSrdKSSlG9VnPlRP/n4pSeHEdCda5btx9Dq2r1kE/vnBoiCQN6gfaYe
ClQOESDU+utJzRwMr9A2vRxZ18v914+DqQk1XYj0rD60E+h4WCn8uKU3osdxWfK7oJ3ljZPywrJ9
HX7Ww4j99uplVSIUYi6dLDxxHKqjM6qy0VDh2IyNzR+pHETXrRG0t3I5zE91Bhe/7A28ePqof4Q2
jMddE/zABRu3rVjXrhtH6ffSnH9l8e2dZY/h4+AkqAZbSb7TUGTe50me75Teeb68WicXOXm1gNCK
WM3RP4GzEJhnVEkxsOnwKbWduP6Jir/zmYMbyz5Qxj9QHYzJeVQAIFANEsMbqfXBLsPryK3aKPta
dVKoeDqHF+FvxQp3KfXA2a1LTfmYFa0ku3NpKLWHYzD1ujQWrhdIo+JwEKJPqvuqjscdgMkh9Ool
3eISrBpKYrOSQAGGFBkbMdsSB+fVh6qXAOk+9N+EXpLqlnE5fmVa2W5CNAp7QjJH3jID0rxyQy3D
Hj/ERgzWpjB3cHy8vDX0jUi0vvrFSwYdOpVXP7sT4vjxD2rVOnRSHTfPwMZ/NDO0P6XakDDrXMKd
qWfzxnCriuDLAggqG5VSCjkAFFenNe9A7RQcZnekDjYNym1qQpPuJ0A9fZ83h5SkEiXYwPRAwqS7
Ms11V3OmjWP5UkQ/PjAcCYI+OSzRF8jF8bRnO23Eq8J2NTWvdqOchk9db3YeKXd/20doyk/KgmVI
1uLsvHTwrJ0ac7q8tHc85pGkRNf3e6XmhI8qT2/iBtoVhnzO05Bi+Yla1TPWE28iDbN01E/RLqDU
oABpoBVy/JsVyrvVEnSSazYzzoqFhFItVAqAdG+jUv49kpDwA+oCum1d0uvqumqGepQQ0i3+RM8W
c1ajGD2spKWN/SDW+eg7IPUgnotQRKke6mvV0bnSEZFG19XDX9y4+nY9UYDb48s8+hhfbml2nOx1
BXqEKQQ7RCYNrXe1gEvU185Yksm0i3rQsRfxnEw/lNUOsdutx9LpzNBnAvMNnobvhZzY8WBOVU82
Ri1og5pLoOHvWTY7pcQBSM6M5jHF0OSdglPjxk2wqpPy6TjQHGnexBANRDnveNhJX+SukwqBzWt9
W+6fhny6K5GZTxrnXRKPN1hdHrBYuyWv2zhU60sfOCCoWS45ZszWWVPqMsg8+OwsdOaiQdtpAeLR
NH9xwzE31VdOFpehQANDu2BIyicr8BByuF1tqWQxWVgIsXaIidFUWbuiasEFJsZEIb/u9pdvpxVo
RKytYCeCQKYpR+BY034HtcmNoO9IgnmUHeo+S/xEKcIbBDXDA+Lv3kJDxko0tHrDTr+tm6C7V8Le
uW7C9NPGbxEzPDo44rdAwoDvQT8NBZrj72wjmLJgssJ37iZhEg5Z3XXqXnbxJa+8DJ7roQoG+b4y
93lBoikXk9vJ/RbuXuzio59hA+4nHOlgbdnm5upnyCNgzTbLK9zMDPOBUFLdwWIv99BsFl9zwp+p
0QQHbDljX00m5d4MqvbQjcqM1btk/Jhy7fCyMH8XIh/+GntVA1394/+0JFo9Fx+75vm5oyb6/0Eh
lNTy/10G/d9Z+NzEyfPryil/4a8SqKL8RrMCBincE6p/L+Sgv0qgkv0b9yBWUyj+INoq5Iz/VQPV
rN+gDSA+ROeO25ob518lUMX+jThKS49zLjC5pv6mCugLGeHfu4iOrXjoAbQFUwxLFcr5/2HvTJbk
NpIt+i9vDxnmYYshM2tgFYvFocgNjFMhAASAQCAwfv07KanNJLa9lvX+LcQFJSpZSCDgfv36PX+/
mZG9S9219e0AFqpq32t78v03i70F7QLHh7UOghBAWDrswDPJ6sfmXGE/3rLq+uMS8KwSEB/eg5vs
9ueOPGbPAIIMFUiDaJm8qnsZMEokUZH49W6Pqd3we/prI2bHfoqgwV6n3jP7e+4XTLhk6H8WWiYC
gtUV8AofGmSA/yGq5Rrl0qnn7dmb4PXmK8n4UJDJNWQ7k6HsRpx7P94ZAVUFdL1cBHqufTzvsLE8
ngZRPYStIQEeMyzUrwFbJNn0wyJ+VEysxjMrB7a4YcnJUvdOyB5+tvguO7XHBGPjd2RBfYniviRt
M2HK+2YnwEiCXPL7YGw++2ZTdOkVtNXwErlz2Hz0B3cE2iARF5xnHM1bfJ5a36vejHO3vpeJSqaL
bxlQHWO9JjZA0J4oLb71EKgN9VB/6WKF54nUm/bkEm43pGBaAoBrvToI/jdEqUKkYtiT+kAfLpsi
L5xQmA6pRQ0aAIGzswRDcK3XL0SRTmGYgUmzwu4Ux1s4LycDN0wTys9hauaiYxesOm5HC8gM0hpN
nX0L5Xu7gRsSAO52Hf2tbR2xkoIfTV0x1p2YQXkatz7EePJkWO2SrR7H0dNt5eLwA9FU+f32vCs7
qt52mn93Aqbpb2mUAIrBdX04RL7FSz92DzaU2So1SrvriVWIHaLi3LaQbjzGtBYi80J6QL90ZGV0
rhUCxbIAPFwgwo5gSUJ7ZKsn3KKjSIaGk7mexgSg0j6BH6qOcHoYg3iyzvZMNuwZrGu3XVYTBvET
w+5jL0jzcRZIn8sI+hgxgt5m7AInS9y9/xACsXyqgqH5DNTKxLBnY/cDWTWbmzVtpN5Cc4BS1lWD
ubdKrd/sgpEI8//Si9Jk8sEozoEKZ/hApAmkjmz7jyZehH9jC1W9Riiz/Xl3oi1mC7jy7fuSFmvK
ZLNtQ26LSYaXMN65tqLskiQn59x6DK1hDNK1WWsnY68j6W8DJcXL1qjVLUzdabtAUopnWJYDuwkU
kBMQkm6bvreAtZzsWAjq4HbtMBojiPRZ5VZzk0q6gwkQqeW4mXFU+MVhwQDXT1jBW0soJYhfsby9
zeK4pOkLmoDvLILCaqcxsCyRDU3l8/cSkaWZdjvh14nPfFm2znpt48aEqdc4VZ1TkyIDCEpNmVXQ
M0iSn2LUiZH0vHcJ1I05B/M0ePfDtonPdKWRwwv2MGsG/quuCk/NyVdri6Ixb3vhjSes+1cuQTno
c2D3JQNpYPMfg6GNQDj2V3Wap/W4gxI2fm1i0n5gNl1JBIQDcH2rtbBZcgATWB+jTbK+71QjoVp+
OJ5Cd2vm8zEnW5naiTLxV8Eua3LLQLFb2HG1AU/IFOuLDztByyl8Py9DYz+WisnqU7wHgYEKH7Gc
nJOGShNTaDAc5dd1WZetzCp6Cmx5tVcJ8YOlwS3mwTrGIxOT6oMqT0IrOYLHWNTt5udgrWzvUs2V
236apIj7S2K5o59arZn0MyFcOihEuYASjI55aL9Q48Zk1quNku25FV4kc7008nrk+svYVTc8n5ze
nBfxscfFlrjQaDe6+n29BVHWyiGP2P1iETSaOL+LazY8M5eESuJj2Syhf46NI5IH2gXT5Ytrgpbt
FKGG/aVbA9BKcSlZd3JM0q4z/IbYV6g9jok+RbVr3Mv16O3KYo6tGhhSs0Rx9aOzeLR0ugL7wa/d
sQCWWsKF6Sl0r/oCTbcFm6oa3ebe2vlhChJ0UDem7+Ovpqndz8vqWtbzsgTwE+ko/Se/pC57u2+d
81UccARzGD9tXcwLLXDhtY4rXpzOsUHVrOXsZqu7SqKGLRvwq5iDVT7Einiz8xx6s/+eREAdFz6q
D3Wuv1bPoJad9xLWG/DSeJ/ibJsBd6Z8QtQA8Ro3ULiuV+1s6EXlvSy3FSwsnEcCyxzV8TpR7rqk
dh+okQdyUFau/bF9Ur4rurOnj/XDMgRCn5LNH+ubtpEkXB/rwgM2x2NdFi768JT7brsgb2sdRV3u
BOXo3ZRySDCXCW0rtlJLYCClln18YUs1sM6Iu2SOy1qOmujqCpLTBi0JntPclyCByB88qOO7cjjN
pZXgKQSkzVURg3wnJDy4PIASe7L9davOK+hWJBtCCqtLL/xxvInawXnPsMjxodBaXvjGmfzZT51F
wcfzPHm8dvE8hiloO+cL93GNR3WCWJVfuQ7V47w4CM511JXNLbhb9WZ15P6BTKahPUmuY/uwL4wN
ixKdV5C5UgsHdprwuda2Xcvk9uh0fKrgmvRnt26wgQasLypSyL0g9p/71oV5xEKwrR/hy/k2zFpf
8LXYy/LchI0xHP++8zrHDebc2pKMhBlxT3vRz2q7tnNVhKlriZtUdUnQnsatWt7v3VR5ud/X/fPS
6PCLGB1Y9WMQii0zhEzTJh3kWmPVUU7JtmGI+4nqJhRFSw34TvW6Rcdwu47zLdbbt8MtoUG6Vuk9
OZuavdtZ9fFQOFRVYbG4UzTdUVdt+jHpDl7kuXssjn87JuNWf5XJOE1tYWKnZOTcNGG3ftiaVTfn
lj74+0H9P4Dym1BenGR37gBx1j1ccQWrG6Dn+go1ia8U3nsomZm0lshJWQ+Y3/gjRiabQibJmmAM
LrU2gTpPnTaMrBqv1xlJUI58Kv29tS4tyNzoRP9N5Xf0YTjQk3ndcpok2n8aTv14Cow1gr8iGTjn
GdZt5q3MVkC073WUQueDsd526zyiEENHdLprUHEPhACCpx6s6MYkfvtZucdOvydVpN4xcDT62RIW
8VCON+hX8qKOsfAZNJRpvc67fduucS1PCl55lIlar/iJIHzu2Q6TubmtiQRPvtb9Rnik8XZneHtA
o3KL2rJ08NJ77STfslrTzM9QDEXJqHft9NLuVmF1ilJAnMUVbHblng78GBPPruXNNdMvIJRNHbTZ
clTedE8eXPNaMfbboY7bkTgD9Wok72btMm0ZB/OgtA2MHNEYVrvVRBFo7njbQfomA//JKnkl3gp4
7h4VelPLi55C/w1vWHFkVD6yJNEzFJ8O2bZPVFel4V3tzdCTqjK2bzzurDAdSQRT2UKX+Rl6Yayz
LRjckiW/UFGDs27VZtOs4q+qFJ5JySvxh8yp8BZSXHXsHfOCW99Ey6IfCUHwGd8S+v+VqgWwPNH4
MsiO3R+/RBhs3keIuvbVgVo9tXJ1txy2MrT30OmOKdfNcHzmRETLW9C6uqKJdHkqF4s3cQcnHup0
TcRCvUobGpny/YbaarWCdPbs5tXb/IWme+mQB4fG1x8hlLaGwIdrtoqQXeue4krXryKhUjjNo8db
iW22OL5g8lRVfuB8/oZctqo0nmHwZLrq92fM3SS1yWb2fkTSJd0MLret0FQUY2k5VCNLrVHN+73S
cugyIcLjUnWkaWVh7y/y3NqWg513bvXLPrg9ywTuELIqpPtektc4+viENvsn3E4JchQtWhMt21Cm
+tYyAyEawiUk+9KyxB9mgv9v1P+HzfH/1Kq/nzW5VbxOzNe/e5auf+yPhj0MfwuxL2PssIn5xM6c
/MuzFLi/XQOy4HXQT+CmTtCF/vQs+e5v0XVaSjoH+nrsX/93f1qWvOA3Qq4w5GCPuGYWB/9Nu/53
FZX/OxY+ojjx0GJ/Yqj1i8K4lBVbMUGbFK7S0wkBaM4Esnm2ryvRNMTS/4PsjWzxF4npj8/DI8VP
hmOJmcEvn+eGU9InXRATB0ZOQ2qZksVLqyrdP27Iv3np/upb+kU6/fODkC7xg0XX6eQvWpbbjPFg
EYdXSHvbu0szzhNuC5BLD6aqwS1iIEwAaEZVMqSw2krnVrYJRLajLv3hH/4y18/6iyJCx+zQwXHZ
rlHyXGpugL/OiXBIYAkhXAjA8tFe4tGp3pO80t91+9H9E87jegF/+Sx0nisC5sqBIDTn75+16Wge
5z1OinnbrJRO2H5rgtrcmCXpPjlGi7seevFby12m73+58f/U6v52yf8uH3LJUce5Y5ngEteEMv/L
JUfuaFn1XpJCkZ5/LyNfPBkn1G/ClbqRUu2qWmKd226XcpkeWbEczjIum/fTFjRdbquwvGvU0H34
h7/WVW/69YqEbGOTc8ek4N8isRzVU6CyYlAEw6hOcSuiS++RbxuzRJAl5WZnm7clJ0/TR1pq3s7m
sPo7T41YWPwSVeE//33+7YnjKuFfJDwBd+7VSP/3L6jvgmoNDF/QcOw7vud2DPHQNuwBZJDA1puh
qog6+s+f+W9P3fUzedavC/A8C7/yOkyHH8c9LD4TENa9lJSVYS//aa3v3269EG8OBTLzrKsK+KsP
oksGem5AZkAslPYeYMgY8QQ+8IrSEVb3fbO6NrnBnEyoAKPAafyn5IbfDVR//ao5VCDukgWOwc9j
ZPLrHci73dUljFC1saicwMRlPp2SHGi7V6Y93FLKrC/b4QZfRmepP+D3dvR9sicswJbgHb7CD5Y/
ZVVK+hbRBX2hbOzoJ8HSf0JJOdUyLUlUdNKupod87KlmH9dmXEVRMXd9L6vOHj/ssQmf3HX3KTfJ
V3j1e9isj9bUoWqEofarDw3Ac9WkoJnssYj7eQ8+2Au9NpFgRurjYgnq7xvKtrjNo3EhsPrqgIPX
wF7Tfa2izhQ0+TPDw+AgR8w1oXnbtHXNJd4rvxiJsBFZjwgMwhnKMWxj5J2ou0w0D+HjSIzFR2+I
6vto3/h+oEp3Y/KtI+rMVKk99F5C46esqH9rRJ9o/I/tiqw3OcbOleMupPKp3vFfS8r2/XnRS2Au
B5OD6S0tCp0YKxdDbhEs/X20K6JdPMHgtphiGTtpvNYrG31eZ5yUp9J3snU37pfVj/YJMIQ4YIEb
9lyCY7a2EwdJeZz0qszn1k9Iq0ayEjjnN7v5vB4WCgYA01qkI+G4Vb47C40ldiorvgvryUbTUyMw
5XHkMEy70auTO7v2tLlzq6QJmfEmuz41hxsB6AWI6+cT2k93DsvFty4qcC3s+e68vzHR6r9xu8ml
DRcK5jqoaMLudKnkRaKLMXA/gk5jWjClIIn3ymkrFyHKm32YGI2XFF6veqAMfTdxLIa3dhfQFZ31
KMVHHbXa++x65TbyU2MieysCe7ALTzKhejc5xMDnhFkK+9uR6MRieq2HHg20Lp07gsmc5M3ARLaO
znw9W5OBom/XTzNXbztjIpXL2bbXKcaaNnA2WJSFY9LfHejqk5MeEYcQCRJYo1UhJ7P4nJIdstgI
8W1IjX/NlYqbq+NmQLgAHtj65fdoser2tpXbSKG7kGeYg2Eixc5YCX089vhYpoQwspZTHnvS5JgG
G6JMJmx15yOQIZjJSTrl3bR5HV2fE3QTumJTv3ei2X/T7fuA7ZUssTYfA6+KsqFOwpPsCNs/l+MW
A2oOpWkLewhtndXJhn/NMXJ8GIKl6rMaoOENR6nFz+InJEfso/RN7sWH/FqjWu/nZGx1czo2Ke1H
DfTezl2nce+m8Ih5Qm2z/2z45WuLD5kssahy3Bdu19DcQxTpnTvTW8eQt3PSVwgn0SHPHBjT8qX2
epcbHH2++gZmZZ2yoNnK4HI4Q9ifl3htP+PlatlrCafNOifbIZrC71SIjcVXE3vW1YAJ8PBWezsP
plq36zm23q9ts0A5qjzvgD+7QgXbompzL0QFhKcgkI3O2gjVMm9mo8KUKHsUvH6MaEkmcEIqM3Ng
OYUsubJZ37akGnQs62XhEtMRX6nsBFshvDIPqO345QDS+iDdeRgzDLb2ykkY70teM/ke8nEfnR+y
9N2b9arS8/rynfvhEPqLaFrPO8sjHkF3eMZ6tYal6q72hn19GKsmMelk6Wp9gAS7B6cVq+O9bKkP
XsgbH+3LMZalyOuuCsIGTnMVtHG6113cZHxpKKJuMLbPfVhZSMBh/FhfV7qwRDkw1QHguoRO1Elj
cj349ccYu8cECzi+HmRlq4Zn6SOhcDnojO72IzYiNY7T7PdRI02HJLQO7w9G+cG9e3gYvOBjL7gG
UYnqTNVKqpQJOC3jtKHSn2PshPP94gfxdrbCiDz9pPWoeyZC/D/1i3T3vNs1Ao6q1ugsd8/6ybEM
gTtiWgHWR7jeD3w6sZdRKofTyamNc5BD7i0vFN9YU6Le9/qCY9gxd3Xv9eVFb4e2LoffT97NEXVi
uCVmSgep5TLEJ33xEIwh6F51lMFS1BhIZ9dy0zYkWjhLoA+Ke09Z5ifjsV69OzyzRplVtdGTDkk4
SsnCqed7xOzwjYpJpEylX2Kd1vzyHCs5u+cuGG0c6W7fvFqMBkxWYud8RPAO4ru6THT8xq796LBO
bghPWaXzIo262/RRTyeGPsvd2qqxTTujAqL5lt373tnHtduWc4zEy+ln0laWiKBNrKLLsqrau8on
LBU2Yc+PCA4juekPu61T0w/u/UC9kfDqGjCTNQP6wGMUKWXf7eUY1J/Y1dTD/eh3lnwYoBW250rS
qudrIpcjTrnbp959lNa2HrmvOCeJn6+droVx7a0MRYQ2zYJo4gkXGQlsaUR0y7a6COlQj6M4D0ag
FS+8KQwZBnjDwrtBa3WAW7Gl2W6ZkYv5hYQpxBm/XTxzrtXmxmcGXt1NF/q6Kbp1NPv3PZqi/tEJ
K2KYjLLI6/SjcbjGJAMy7W43R9Xzo2qADOUrt+0nrXjvZePq9d1NzRTTZQbXrM9aH9X+wQA72N4s
7Vhab3u3nt5GS4WVYB2Jr7odOit4YxE8yq5zXbPSMYqurp7Jbq1eO2Bn470ewsTkLhyv6nSQndbc
trNdTd9Ldx1LVvI2Mb1oNfV4vRJ0/rdEi09vy0h24vPs1OUnKKiyuchxm9DfrH4OMjGGHrK64JH/
NFRtEHxRrV3Vp/hwDkrDOnxnnI3rvM26jE5EhxIxTwJW/Lhrlnyy6VAVx5dKiNDZR+M2j47eYYSo
MqqywJk4U8qSfNMsYNKsMoSR2U3ZoCzZVzlsAgSHBRsFdnuVfPdr4te2dsF9N2HPfcuT736L7Ebc
jYc1iUxu4f7DVcsBMK9pmRGUnn5uSNg76AmP8aEpw0jdVVuzyZ/+MlTvTBIyNjWzrNT9Otdhndqk
lenUPYT1jRQ9ar65BecOQakiE3XtTdgWYd2hJU6BsN80IdJbBh4aV5qjXU1kD9g5KxeuDJMcezao
UMU+4lNtL6hQ4OHpzUUVfbJta7MKI+O4TSOvZdF1JF58BPRj6/Em2Hm3F8seBQNLlYm9pbrmLMis
UYsgC5JSOBlTctXkVgSyGyaBtawkCXLM4AldjJ/1cYn01zbwe/MKJYJhgtsFCWe9Jz4ybOTbBWaw
vrdmT2+F04j21YkrB+j53g0/1iU+Xpo5TMYs4JU3pNy1TsjzwsCTM66xP4R1pL8Ow45crYzrvBxD
I/osEof4RqumzJvqoDrDAoq7Uj8lwWAUE9aybfJw3ELzifthin+0vg7UZ9seXVKi9ilx9kKXS0Wh
2myV2+Td5DcBqyFlwjSEhOZgv9QyEMNXSqPhoW8Sj/9m8QSpB770kudFtKG48+YW/3EW7Fjc2FuG
n3w+4qX0OdCkG2iLKWpbJ7wj+8r+Gbgqlqeqi0outQGKSHL10d6LeVm/WEdbzyfU4fmDVY9r95BQ
rn6zalfPp7Hz2vYkGCDZubb29kNUlhsJCJO3xZm3+zLOAurXoQiRMEQROTJEs9zN/Niw8uGmYckQ
9YS4GMJ63zsVpYohOOMApcufNhqyzNttSu5BnUQJm0sbCqcOIu0xFSq7yw40vj3Xftdy/Had97IQ
Fxjlh/a9L5WerM+8bHxT9Fsp18wVtCFZq+rlS+Q3GGmxBa3tdbiS7JmzT0zyu2rjbeL5vWhyIyNt
TlFI3HAOKpUEEizT24+K1G07q/BEBKeEXI+nHlN5c94RJ5myevuiwVJJ3sqtPTlOsbuJwWhgj9F3
m/tkyizFU36uRzN5qZtIRiayOgj/dXmb/QjqIbn3yygps14HHkmzA+NVRnq1q/JJTdFTVB8k2rFW
FCOtR4755O1VRNb4umOCCBishZnXcTcNK5TXopoH56cZeqCvQ2/PQzZsTdJcXKOBJwShOexbY1n+
Z9Q+z7+UPMcPwojoNXAbfgJnJLk8a5rEecuU3nZZoKq5Pw5fhfdzrNrtdIiqETc7EINXZ7I5athW
3/jYakzqs+dv7ifDGGbNY2PNa9Hs9Z5kR1dH98fgxO2pIWrZucX8O9PFr84avqkNmzc3nYk3vgAs
ue5WDDZDHfbcvHYpFn9U9EzmWPrMX8XOgWejijOcBdF11LbnpwvOG4EO4m9nALVWfXKxwVlFTWNs
47xuxSekEBEX1hbQxKJUc0eNwDH8vBym6itDeHrM+XDb6Gz6efm8NK3tZf26HN9YWl+SnFu1TdJ9
bzZS3Sf3iHP7OIR33o2NAgitb54ubu+O8kcXhFX/3YZaJm/CQNvBBV1bWBfRhG5JFCLV9akPPOE/
cj6FSxbwG2FuTLsM2e+qyf+L2v/jIYz83/YzjrLq66/+s+sf+UPPdrGZcU/AL0FOuyrQ6EDr7zu4
rvsbOe1oWg4WQgAT12Xff+nZ/m8k57q4s8n0Ze5xtTj+qWf7zm9s+uFUIeXzd5dt8t8I2uTq/V3v
c1F/cMd52GU5o8Hh/mIn9de6XGeYadC0quZxYdCWB1bA4DrWg32ORrEtmWqZ9OYdiMyfrYwhALTe
3LHAbk/NpzAeQ6dg4aJ90H4N+Hz3IY/kJPyym9m45nhxAMt7WcAmd412zOQ0i/ltVmO2wAWWTgGV
3ChZjtTZPbVkUlf0n2Ws3IZ5txM/zRaPW0pacMh4Sw/7nPYu0QcZFkvnx+jw7TRdsH1sxF7eI5Dz
sZRxLSx0xe7ZTQTofqcc/uk61MJzWyksM+0okEn6T0vXnaC7Pbpe9ygC82IddItr/MYKxH3b4F/o
pnxdWuZgM0WTVbjVRp/UFUJtl7JvU3dyePPj0Gvpzwq5BfbNGBPzYqGumrcbavu3wP2oE1rt1Bbu
mybWeY+QrkpdsM1zmWz1dTTRQ2mtOXyMOzUmH+x2e9rj8DpxNMUB+TidozW1KnVtmLgMMSYcPAwT
u8bXX4qxishcEbHNi9sjqvDwj7wUVqZ0kkaz91JFw2mn/NWgc7dTx1HmLVZu4uOy1f5Ouxp8ccct
+SzrejnVpvFHkuO3LciHwR+z0IqrT5a3Vi/OOHAaCU9aP9k59ZmF1jtORd0xovTxLKUbarJGztGH
SR1Rb+z+q+vblmXY9kPNxPiBjKqBlY7K89EG5PXwU9GdbAnCYdFyvl1bxLHUDUX9DolOfKgBW1F9
M1wJ0YrGBowmBc9JO6tGr+sECnTNy+BdlaidlnNy6jvJzXwuw3AqiFvonuxw3k/2Di573S2mhXp7
Xlk+i/PILtdXyKcttirQ0i1WZjRMq4wK3OX96y7W7o47f7uYik2uNiiTPA765cZEw3QZJ2I8CYIT
33eDVwmk+zCmi9u1j1Wz8mYq1ffKv76LtnJ+7fXuYp7yoxOomhKjstPt8W20DRupcduAmateR+Bh
LLsuCdJXOfwwlG0vYjXqk8t8or+s+NKO1Fm95MmTDSWbGcDG8zd39A8Ctpm2Hon8ZCtD410uQfAW
woBPiCBsjy+D6KZPeu+Cb3vPR8Mb1nud983U3wceM4h0bMEFAIoag8eybPYgA3mcfPcQTrjHhJt8
2JOOMCaCN3DllFJM36bqmHHh7dVaF6wNu0MhWKSpT2BBxJLVGFLv/dY0a4Hu2P6c/AhpB3VL30+r
X9qZnGZ+9MXed7o/5S7ifpB+95OQ+vV75GlbPDhdPWB2bFqHJmWFqzjCHDv4Rpk3MNv35XiK9FDG
7NVVOFz6vTV+zj+lvtum3Xvh5uFn5HTC4DGWlPr7xtZAWodtD5pxXbrhXnZzg5uHV+J0M2Boid84
jBqynjAh50nOeuYEaqkpsTZa9PciQpdMd4PJ4OJZSDL3RxPX4XkFXU6QHE6CPRMmscuHYzJDmGMA
RE/bKFxKXI11SZvYXAFnfnW4IkXqd5Ksl2vIZZzwD6SgujlpOpHgCOi3tRIPlcNjnXOpRtaFpsm7
NB633S0Tevvz4g+2LAAh1Hah/ISBAZPDWZ/rNorJAPNo00/zGlYLXdnsYYKfKkcVwrcV6z5+UG6f
hJjWxxrwFjrX3u1bzgkbDkXiX/1t8VHPQ+6sZhvvtj5OvjuH0Qt/F9WJ1N9LD5KD6SfywKTDYnYT
2ngSfG6v8X6k1TA3AM4M3k3ZN+I04JF5QXpIjotAxqhzvcbldBpJwnVuXBuFImUBFanDSrBgpQHB
Id2ttx8eFj84jOt9V829LMpg7s/VPMXz201O3sM+7JOd7Yreu5BjXQ2XcF0R37ZrPXZiI6nZCsw3
yi3cxSuds8dz67DhZ0u3oKBcnTwAGKTuN2Pqn8dIUgMmPhLqHyMi5cL7aHEdAQpGNTf2wm2cOUsX
BWA9VewXaFcs6iAdMKbDBream3UL+q8JkKH7cqSIu9bcMwY+GXopr4DGx/ehFue0L5ME/LKZ5U6p
wW8ygvJ5JCcbG0JmdDcGN1ZizzKz2iPycXFvOx2z1fpfdN/4FQSDxZakrNDt5xK3cg7cOLybN8Xa
2Gq14f1Kf9HkrDxSXvJS97kBHFy8qM4brt/K1YzKvNka6dg4WyfGedbK73ReTzj+Fpnt5MWry1a6
0LHK/cODmjQl3vRln5FG0kSV64r8hsCdERjQRnnvNw4RAP5+OOkSsseXb56AaxaiTCFqM0XRRSWP
4Qfjq+Xb7G0EFY8z5mpO6zK4r5NZ/ZxGhur8aeA/iNFLOed+NeaT4z7j9PYLB2NrlSM82M9t4M34
+KD/XmYJbAeahNzvj2pdP/l+V8VMdljedyb2pKdmdb8FarBZVyuZoeRqdWoyHqvpTi7TJIuwJ1H/
3A1dXZ+ZzVpPjDeP+rRUQ/U5iD6ip7J73fnzj25DQ3kgzHn7wOvJ83LMq3jVMEMhkoDQ8FO2T/fH
fbcMFpR5dT82nMtEZDYR/YIl56rEQNOHz5Hyve/eYIY6cxlpznlvr+p73MeTLspRg2zoykC26WqX
Htonuwc3Am3oyLqtMy+7bSnEyn0NExKXnJAwnNh7DUhL+eFH7Pjm1rh5X9zVC5rC+FE8k3kVsvrk
t2Ll6CNeqSPzOnZeq1WtrBWqxd1PSRC0Mh0PQg/YIzARBqNg7Oly2iF6N0z+hu0Xb9v3bernMI3W
ma/PjOHCHHaw+ZLYh+JtZCMkF56712QaOExBIinfwSnFF66lRJUZxgRxXEQI4ukUJRrP5Q6eN3O7
dZA5+hg+Hn3gnVsUg2asgkMVZiMLZKddRTGug6W0tnz1hvEJtxd2WazS4gvPbPLjmI4VcRH8Lour
e6xXks3owDkP16WBkSC2d9L2+ydTe85XRI2BB/LoeW8dh2aitl2TVIqD1+XtIImGI95EgNYdOsUA
rBwazT3cMWmk5ZwOvwCPyqggYYHuW1zH7Tf649hgIY6sKJOdZrBGYkvt/39fVZv9Gm90Jc78330V
zj9Z/22nh//8j57KwiTEjJ6Z1jW58V/9lIVj/DfiJ+LrLvw1XCDgD/wr1MiJfuPfYN+h8g7prK5w
hD87KouYJJwWsJLYv/5z2+e/CDX6e0PFPhBtFOkzvxuYCBT51T0QYl7Ev+TsN3Unlf+MDt8kr2xC
zAI5OzzYI+j0+L+kndeO3Mbarq+IAMliPO00zRlNHmlknRAKS8w519Xvh1obe6vZ/Tcx/g3DB7ah
6ipW+MIbwNfRFweeSr7V7P5apgvIkss/AK4T3X2ss8wFZKJCSEuFATB5imW08YtslHyHQkVT3Qfk
pzc41ccPdjI0j1NZBF+vj30K1/gzeewgNHj9ALHgQi40W6IGwwAkVaQXDAV4OzuBbGAANR3IwsB3
o8d3fTw+9l9olT/jIV5lIyNlzdRgc5G9pokdVsBHuCqhVu8janR7iiD/aftu+O8x/B8hUqe0y/OR
ZtzMX+z1UdfzyCyF6rXFALJ3dLutU/XVIS9S6j9hmB3McVqznDhFovzfQQ2KBpqpUURwF8sJbNno
fQI3jxgppGUnnNt+TGrv+iKCnbu0jCBRMPHSbKQ5FpCrHOJY22Gr5EFPyIcvogeg+82tikR8L20a
QneqEerDTcL/pG/aqMZjxDd93tk69QNzTw3NrbxARInh0SZOATxYUyt36CjoyU1RZNKER9SWFN3D
1hBb2ZVlfBe7tEqx+0sot3UZZUBKmKKrPNRE0/4pUSKpb63A6X+Vhm9a+5B6pr7VQl8Cd0g1GNJV
Mto9tXia+lsNuIW5xbEtp3cl5NTfTtokuicltBPt0cmNcHxzy0GhnB6XmAymsDjuzN6BUuP6Q/Cb
dgXxjFHajdxVXZS8+IZFsVsOUdttZZxHMcAAq3yIrTFKYZVhonlAHtt6NKyMsNgSbf6zSFTjQHyt
PTtwtJ5qfvydPrhauANUr1oUL4a6wTkRQYIdai4xLaTAN9WNG2fRF62lWrmFPlePTK/VHwa6nPHX
RloBOBcraCG7+BMFavg5dfnNiTun/tGmhU85soexd2cGeT49SFWJv7TTROJRVc1QHKDvuTegiET7
0xV99JpSw05uyJDH4YhHEyJdasGR+ZlTKIU0NChlQBXbapAybqX+OtYNzJpm6OJ0D4+lK57iyu8k
NQjTib7rTVqg+exgs71RWBix1bKadNIlV3aPgE38iAKMKgGMjPhuGwUEnoOFWMl026Mu5WzzMG+V
x7TtQXV1ag45BCGIzv/HKmPrtm11o9wpgEG1jTDC+CsN26bfpJaWjG+pLHWS8sYOxKMfxUa5R2Uv
A94/FZHzZQjsbvgkK9KgL5YAzP09SBJFo2VTt0cyLraiW6mwFo1Y94NPACvxPRrHDgS1pF9m3NGJ
NWLQxEU9eiURerJJB1/Rdqh00Loypazgq4xaHm9Tp3YnAlRTlO99E9nDe2MqpJ5ppevfg4qWyR3y
eCrbEpvrCkw0ltDHqVI6+oJ2yoBuK4pH04Q9R3GAkuAhtKE1HQo4gs8jgTN4FqkjgNyGlgtRowQ8
QoxX+8QlcSvTW7XIMrpuAHC+9RTP6YXKONZ2RtpOz+BPMOdzAtX9QSQ3c/EDC058hqToJpdAP6ht
uPoP36/pmVApj8s7Mr7xl9vYEW/UQCt1b/rGKO5ooJuKZ7fanLbHURih4OTiIZaGdkBnQZgIDbem
gr45gBbSP5E64kdtDqqyBzwGeNX3G1hsGSqPGX2yWqUKMSpRdtSyTstuyScwNqd4EH+hMtLdWWZI
ngl7In1WTZiCeyc2S+r4ht1PMKA0+uS2tH2POzgZHg0QPfdxP6lgJAcLi9RsyjlYdkjish/DKQs+
qVo7iCMYluEVxFr40wRLP2ywoqdfI3F+DHfD0Ad4xZYKqBzfqruEpn2Zmjcu5LT7CUmOO1aNRe/w
NejBUGlKtpkcNdf2MnbraodRr9V9GdW2tn8JVe2svdN0RrjhXSAKxgWPt3dC/B1lAIBcuxG5lfxX
XvaW9nPU1f7LCBTlSUt17bMZNn5wE0H0IbVsqLRORVuJu6qr6vqGP0J4YFHYYkVN92rTq77+eP1F
WKjd/Xl4KAdrGihVqsMIu52+dk5SmlGcRg66rhEMgMgInYOR6cZ3o5qsV3Bs4lsJlua+LkV9DyXQ
OTSBbiEtVJvht6CnGbYf2sCxN3ltaN+v/7gLMQYlc7Qc0VZCUOZMxdiKdGfsoJ4Q9QO6oa14GF13
vEPOf7pT+9z8+MsPQZuDR60chyt9/j1/vfxt0OYqzGXHi6tafa7tMUROwBDp0Wcvh4glW+7bVPjd
l+vTvPD2IyKJ3S92UyiQLe27ZdFIuqKT7bldFO3gUVNdIPc/XB9lftn/Pwb0vx9an8VO2HLgXZcA
aNgbVuv6mu0pdHVJd1TVH7d6PIiHXBjJl5pO9x1ot/5TFVbDi6xl9fP6D7gQweHwaqFRi6KDgWTa
6eqCjqVJULO60HPbXSPMYVMG4/g6KkNxvD7U/Ect5zprsBMak5naSwlHtaJUNXY6cwVevvGh/Gy5
qjVUSRr3QVtXfb84NYQhdFjjgImX0ZuO61pOeG57UBy/G4FV3crUtV5SX6orM7u0Vziq6OOAJwa0
PKcEf23RwoJ/yHVie0YQii0YNe3B7Ifp5fr6nYfAQmXZEEvAtguQ/uJS8CdLr3oaEJ6JltRdHAfK
wZChzSK2GKC5agF3k91zfdDzRaQ1hZoL04IGQeJ2OjVAhlmU9L3j6VlogtODSoaqkbnxqajt/81Q
tNbYIaqBAtLpUG1cVr461I5XUMs4FMEoNqFhTjdZ7Icrx+78gyGHjiIPOHPONioUp0MZTRlR1mLX
VyGsMgC38p6ot1q5xs83PKNgOA2dArFYWo2no8hUUCoBK+xxk/vqXhWCLocITPsOtgfOCm0FiGvz
8UV08XlFZY8uJXiX0zHVGGyJkwI+62N9jqk4BSBowknZWi1iANcH+2OcsDjSyHDoWGjNO4T0/nS0
zLaLaMIK2Rvou9ES6XzzAf1W09gale6+dZEe/46AlWUADVyaRJSdoUg29P7AEeRWFW+ok9vlAYdE
pZiRzFSG+zKIk0PvdLLelbBqnV3gQjl7GrJW7wjlpyB/DcDu2veTlFP5ye0MC6smVEja4+SH7rC1
peV4vawnfEiAAf2UVd/pK/fm+Q6iwoAZAoed7u3ZK1gVvcTJjou7rfL4GNYiuJNq3u2uL/CF54Ey
C6cOQ45ZZnaxvq4b9SXsSdsryqF46SYcq6veLei26a0mNk1nh7d04lJkMeqquImcrHr/6C8QJPa0
Imz4QLTQF+9D0zQhGMPE9LoxGwm7DD8Ij0OVxtWmHgIshaEaOs+jRfC+mYLQnIF/+VivrMMfNsbp
RhMo73OZ0y+noLA0ilMbOCeANwxPDDaySxSCrfwVkGbd3TkISYKnHUM3AxZXdm99AcDyhu4vosBU
baP2n1BFwnPXKmORH6tWwrlXiyiq7qp4sMV+UoYZ1po5Vb6iUXS+SdgZgoMBgYxOw3LxUknLjK1r
ULTQ5D6KtQwOtjauLM6FK3o+U2jrUPfi2M+/4q/XZ1CAr9WRa3o5/bNtm6TgpEtgtVtZpfBkr++H
ecctPoTApZ1bE6wCArqLweISdAB0eYvqFlwFdCGmrz2w8ngGzk1P9AF0BA5DW/0UiRao8fXBL6yn
YIawZuDk6Szp6UyF2gcC9pvlocDV7IIJr8p2MtceB3FpGGEQcPIWGdQxF3NEf7ix66pzPLeu23sH
vBhSDGXWPDe6ohoWecmkUFhTW70iS+doHjIVK28vyenUg71WAw2MmyW/G3ZSqvCNJ9wiGpwNgBfG
UYtdiiNzevlFTR/RSeL6tmzREtoiNxDdV64eAdxKuvofGgg6CWoXOl2/Q9URcY6mojsM5q+6bXK7
Eg9uRpZP+qcrQDksTEv2AiUwSDLl4H74xsMTXZsLmrBMKYkt7qKsz3z+JeLbDuTE/ZSM4ihU01n5
xJc2M1t5flKo0p7pMxc0cS1YOLYXhZlPo9NONi0zeowrRDk+vptMROehHsI91MSieNnrKa+oThCg
6Y2602ZmSOjqzkp17+KE/hpFP92zFPTiyjASlg2lIIw7yuwQjH7/Boq0XxnqQoBIFGpRlMcShchj
8YVotGF8GoSO16na8ICCpo+iUgRaEU2E9BOaCPZGItmzEiFeiHLo1c4OB7NPFTJapxP0ZaurI80A
zwjb+GCmcjioA3LUJhiLfQ3H6unjn82ilWCi8KuaFLtPx8tAkfTGMNhewlrS8AeW3He2s7I5Lq0l
+2JWmyd0Yx+fjuKmAlhI79owR1r3n6JtArCpGnUV+Hi30F8UL6rRuf347keIEl19XjnbOHswHEp8
aU084+FRioJAqQTeNAUxHW3gjNeX8cJn4/bGmYIkd1ZfW+xLbvchdxE88nBdBSOvg8z+qYBdeAis
OL3HwShbIVMvSM5zrosUOsRWiOC8HEhvni7piGBA4IrM96j+BvedTOxfClSUd+pT7tuIJDXCFi0X
okzcXaJn1nMVF/54uD7t84hK2ITH/APO8fn7RaQD88EugtvCorQOqC4e7iTyJP0u16zsC9a64Fep
t9B/hj4ChqMFtLsm0Hlh7W2OKTKwxJCzzunpSthhluVitBWv1VRQuq6qZNPWSZTpdy59rlS0pIqV
23ver4t3m5KNjicWSB7o+4v9bJhhWIejqyDTLiMPaJX1VAzBuO2jqT5GdLo3uRtKYFSuenN9xS+8
pvhYgEIxLSDGZ58df0KzRMQJn3e7tZ8GK+8RdXDTlfP653JbTtAmBOLEouHMPXi6prGtg/xzK8Xz
zVHVjuCGpNdrmQrhanAnuAdOo/5HhUXwFGc9LXSqxtGjasTyuw7/Sr5lqEX5gAkyOJGjjnrSQxGB
T4CBCIUGVBZYka2r9LhlqwHkm0Pbara/rTWk97d5FyDxN2axkPseYvOnBqCBsyu7FEpeY6U0zUNr
coZtj9Jf8qlP6TNs+mkALlyCZnpDG94djpoSF/Q2gl68NAiWvddWARKvxgcUCoxZNHtaKWELDF1v
nqWG8temHQaN95HcXW7SqQJOOCQ+QJs+MsZXK+kgTySloY44K3faozsqlrMxzCx96fMQjwUfJMhb
T7QWbVWnJNJofQUoghl1brmtR1RdNjbwSJBRvVtmkD+6wtq0QKOwtaQ/9MIz0wOuL8MaB1SgUvRy
ijF/Noswwn14zFCtwYBz1J/y2CryXQhNrIGX4Uy3yA5VvzOz1X93QaF75cQa74egy74hegf0eqSc
jXGeiLofZh2ItzqLsh+0NP1/ujqofzpppE+3cRfLz1rBAd05TBXzmrBzPiWdCeA0tpUUraSEzNOn
PgRHTkuQ0kmz2DE+Z4pthStv74Vnfo6+nT+NZx3a+un2mzqnQaqvUzxRRO8TYFm6A7WGVBaKSCsP
4KWhdHq7DmZulIHUxc1dFe7AzyBQUfN8fMbvvnjKM8W/jQI0xz98dv+05GeBTISEl28tDb4YXiIR
RUvH5Jh07fQwxb34eAQBdXC+jTWydEQwTtfOKsouLwbb8YxeU77yAau7MHIBfopJOKRMhVP0u49P
zNRmoWKg3yrBy+mQU9wEMQ0+ygSTNnqK3ff3KcjTlVEufSkiTNYN+ZO5qnU6CoY4WhXhseINjSZ3
CbKLO4CpP4U6rAkgX7hkHRSJocqTGsGmmJ+9v3JAw1JSywqZjx1rMRhJvAis0l/rh1+ez/8bZWl2
oyR6nyOSSDHQaPC2cav0hsYRoCS4cMePfyDeK8r+qosMyYxV+XtCXQ4CqQ9d6lhaZ+4byl2/GsWO
f3x4FN5f3iUo/QgrLB/irrCdVKlD1wuaHn+BrpgOWlGsWbRc+DizcjOPkmZQCVwGPvHEbesngesl
fuSguScH3z1mcT20K4t24fuQMVHqwtCLTGV5M7QqGv9ZU9OzKLvuLRligAK6aEZY1l0VfDxWnfV5
QfVAqoA+sfhCut9TfmlJbEyVqk+MkNkOXjnALUNbkxa/ELyAhdOFSyuGCHIZqwYWYE9FpxeTUv5Q
to2W0x/3kdQUWCooZQsgoHd+5GE58Yha8vn6JrkQrblEa5xjCqogixYTRTfSB0JB3X0akKhVJtw8
gGiWhke/cnprELVd+YyXpstpnh0tYaZoy70vUwpxCB1yzOw0+YmwUkzA1sA8ot2XPigp7qATqi0P
TV/7/yL/prqCGyMdKZoZ1mKy0lLyqJuzKwcs/W1r9Sahjlnb98A/DH3lfrx0MFwdnaG5oofFwGKw
hgvEl3Zhe10cWPtauNmDk+npyijnp8LATA/Fdr4i9bjlcvaik1AuG99zgTscQTY0m64Ji0d0CYyV
L7fQaZ9zHEwdIBSZjjtryizHQl5Ro0uNlEZeUeiB52BgdzeXjeCBQwj4TEoBShJerDXsGsDr+PbC
Sgg2Rmnkgb5BfAl0k40/7bi/vonP99T8w2aiEfA358zMU0U4zkIIdo5PZBAcqHsmP9BaNA5F42vl
LlYbuLT6hEochLnKTP7N8DOQis4El+3yDI1OUeCjovle1HUmQF3afT1U3xyEtRJAKe4HVbwHuZVG
+3aYKYTXZ39+hIEFgt7Qac9Ru3IWIVNRh4j3QnLyJMKTG0OB55SrZb/PfVe8ZDi8vlwf70Kuy4NC
Xu3M6lI8zPPn+Os9rsHf0lktfE8ViG73ODKj1cEmv5k6kW87xE/2pobVKZzc4SkOm/bQGUO58isu
bXwSLhAkHGlMl+bj99ePAHQM1tqtFS8ch1meYIRJlbb5Hk0jc+WMnZ/k+QGlZMqdYVhItp8OZSeN
FRRDoXj6mKqgesinbT0T/2IX0aOGmsXDg3bX4r6wZYsIKIRvVjWGWKQhXA7wK96PCTZ1sOjSXZog
VhrZ4Ievf9BLG4j+LqU1LGqJVRdLGXZwAn1p+F4ZmaCjLWHcB12Vbx1VyR9nK6u113Vh1/PnJoF7
OJ9Vxjzv9kKMRR7LbF1PAg+Z8zZUHL/JMg2qF7OXyJjnWZe/220rPjd9bqToMia2vc19lKMB6SP8
2ZeZ+SyKWQHh+mJcuuXAQ85yfzxQiBUtdjdiJzJV6xJIBmp82aEfkuRVtWIdCe/cad+HSdUQDmnM
/JuquAFw9zbIn0Vk60hadDYaBZVSasnKFjyv7ABBJRzh1JlznWnxoxr4SR2lHduLI/Vl6rJPBdzP
m8htzNsp0NI94cGvztHlLkir9Ov1FTmvFrIO/EUOozuYji8CfSvXQ2FlVAsDzbrv8mSXhFj21Hb6
kBYhsLfenY7XR7xwtkEHWeSBEFfphojTAxcEfaKIqnI9JBLqPdCufh+mmvqr1KaPoxuo7BJU8pw5
f16Q06G6ctIb6h8uCh6ZvhVK3e0qvW1XPt/FCeHiMfc7XQtjh9NRkkgQpFKC8YDpBXuHxI8MI63y
VzkIko2Prx42MeBCMOQBtrw4zsGMpfJROPECC1Ah2NN8Z+e+uYG0vZYDztvutC7FOXVmwjCVTzqp
i22pFo6SOwpOLJlpdtGx7VHS2SCggKIXvo1Q8VQrAomu907wqtaJsnZYL9xcjO/OhrhcztRtT9eV
2odDiMU9ojoK6pWRIdFsaqtdYfdoGw/DtHJTzku3nC9fEUtKGrZICizGg3iqa9OczHcN0rgkQwZK
xdFaz/PSrCi2wEoiID+38Zx6FBpqEhMvmFwrukXUv3jNIsE1rJa23+39Mfo41p1b2KGZi3TbBWTF
kLROowdkcfYg/qOrTf2pzKR/TyUubVfW8NJZQBNTZTTmdnYWJiXr3IE96iF4N8xi18mhpia5VcM6
WKnOXhiK7iBKmIAMkHRdPqmqBAGDBavwQhsU/V4iOcT21E3lNwy1JNtfP3eXXg5KsyjEzheXexYf
JyjuDdI0BYxzs/o9ZAKdK3DHyPqhNe4nN5MsihH60iAnLwnq0tj17qD2O3TAaqqwjcyb/aiW6LVf
/2EXdi36luSxHBSOyVmK7rdVkgXS9HDCrt+lGrzDKVRePjwIxt0EL5So8b1bBhFqiERb6eeWp5W4
JyPOHXnKBLr/+ijnR2MuaM3ioTSv+Xtx4TR+pXXGDFzsnKJ8VqzOnTZOFFlAcGT8PULba+UyPb/h
GBABV+Ix+mTwQU5vGDx6bYT9YttrgD8/t5aRHcbILV8LcCMbOYX9V9lk+Ra1vWal6H9xqvODTw0P
aPbyGkdtsIVE3duA3MfpBtRYSTMJJRFdJB2dSBEfri/t+S5BDNikycm7QSNcX8x0SvCjEECdPN/v
Eb0bfe1Y94N9vD7K+ZEEUjUXo3Q8kYkBF8FEp0v6AWAq8O6i8zSpIviU1/KHq/fFx9cPC28KRfOu
p+O+eAYNu+sTHcapF2RSf9A7F1h02wybusarRqqRuVIkPw+T6DRCpNF5e4nRlutX232M3QtwJqcr
MDG3ono/lma/7RV/vFViAzdsPIlWzsOl5XTI+y1eI57hJWIFYIary6akp1q71g4h+GrHhir3rZTF
5+tf7sL+QKCaqiVlIswynUUVFrBPx/ijfxwh4z73zVB7TqkN/cpldWFGDMMT68zABRbz9MBNorVK
KxD+sXAMBf8zTSt2qNyO3U7Vk7UWwMXBqHsBoZ1P+Mz3+zuJ1DVkKJIs84+TaqU3sNDRZbIq/xhq
1RrS+0+59SR2EAI4oUtMQrEcC9/Fztdys3Eyqw5vlckBlxlOjW3v1S7Rk009Ge1P1KMGdPPNBu8M
FdF5sDG493zPUeDK94Ft5pjdIlP7niML+p8BbQjE7mU3FVQa0uJHyLh/tIIqf2uYnZ1uY1mZYCSF
o9iPIuCb6ahaGhAhUhmjh1soEWzwIsft5JjpZl/uJAIm/o7HdHoXlV/9Z5iSGFQjwK4OTSYAHdzs
s0BK70DvFkjX8x8hvOY4Z9gtQi6DXz2aiqTElckA2dVGiuyd/wFtNFnn/W8ZB/URXJGp7dCy1RDC
Gjo8OFKUuF9GhCDXYpqzDTsvuA6uh84slcZlzgQDEdEwTQtu/bEJdrR6ci/XAThcPxZnWwiQLSeQ
M0jGBZJwcc2ooSKw8RoVrwET9tlQS7FLpdY9YL22Vik+n9A81NxHAmg+AydPd6sTliHhBeiM2bhn
L/pav5N5tgYiuDgK7wD1JAp+Z2hEmcKhD0xJMW1I3RttipQ91iYfBtYI1IegxXJlQLQ4q3qXCOhi
smIiy0vaitkLVrCaokdffbeLb416jKqP3isMSI2DIgf3JA/6YvFohSEqW0YBRP1C2daNat/4YPGQ
AerXsqLFy60SahErUF6GPToHK4srDCsmgc3WOBuRmk1e46xhpc8t3lA+JdKs0D6jOlb8uL4NFwbA
NEopMwPpmh8CkxxzmZog9h1kfpAi/7J5DDYv758eXp/XTtSiCnE2xmJi7tQjnUaB5DbZfP32Fmw+
+ZuV07SsDJ0NsQjwJqvMKukyRLN//nr/9hTvnuT2H3WzNpU/h+Wv6/hsoMVzVhk1xqoTA93h27Z7
C3dMJtvlK+Hjnwz4yjDLJpyvhxqlUj5L4iMUUdzYGTeoDA+WXm4oGW19gXmYc3TtVw3XNhXgPMJu
gDBTsK4SZuJtkrmbrux217fLypdccpsNEJ//XWZ5eHx0tzcP9cb9Xw6xiCerSTV71Nud22zzLdy+
tZsHtGhWlndx+bLjiVbn5J9+BA2lZfhTBr4cqUy1N4UNk1RJkC22IoGtTqDYT9dXbBHe/RnK0qh9
UisCoLe0VCgVn+qvW7U3iukXb4Hp3OZyjI8D0r23gzu0mzZBoO/6mIuLZG6uC6ADHGhqb1wn4vTC
TyYQPIllZseqQUlfqmhVmX1X7zII47eZbkc318ebleT+rm/8GRB83nw4EI0jlD0d0FdiVPt1nQGz
LgR2b1h7I6+tbWFCYO7KAU8+FG1v2jh0MbWs7DvTrMtjow0ODfOgOgRJO3wvS8qnW0Sdu62PrdUO
8S/EvTqEFXfK6Mcv2FQ6m8bM3HtEmC3o2VFBFaV0bsqxb/dRQ8pDwSm7UzBk2JMFYvHZVZhJ6Riw
TbYa7q1EYIuCcvYeVyDzY2kQoGPLQMOEDIUcheRhcccVbWZnVCiCgyhD9eDCOD8UxdB/dJS5QDdX
52hGUkZaFpknxRR+Qn3iMFmUHQfT7w81Fd6VUc4+JzWPmQkE+c2gjKouQMDoVOOGNmUGeC63/oKJ
qnKbEhS+dgAkP5bXUdZE4AKKGEBZoDsgIE93jp74mR0mvnFAzhNJCEb+PGVYjzrS6F6u79ILs9Io
9VFqoW9OH2pxKgo0zoqI0ttBaugDVPBUkRPKw0Ooh2uttUUsxKyoZsy5t+BzwZVcLGCs5xK50xBX
eHK+WbMJogVYzpVjvrxaAMC5c65DkYqdx1E/XTu/6TA1GtzuaPua/jsvNby+69SIfqe+y7UmG7t8
dZveXesdL2obtHwYkF64CV4UAMcSI67qIeKjiEAgaB8UaA31af2VnseQHHI1it5bdGr/wZPRQFpB
Q4Vh5X1YXm5cNgimzP00CmYoDi12DHYOYdkDtTlqiVoFWxkUONUjIm7DcaoT9YW+AlSD61tnudL0
K8mVQVYLC9AS/Z3TlXYQXMrwDLBu+qqIjty6wdfSGjJIW7a4k44sZrO4NeDKchPN1hk8GvzFxcI5
WXxeM/NlBiS6OGZzRzhE3/++AkW4QsdZnoo/o8x8PEgkhsokT6dGcT6YOIAFHKAmu9OgW2ys1GwP
CQYHK6/uhQlRvWHzcCB4gZfBQwBsAjNTJmTVrtyh4ouklJT9/vq3ujAhHIJmUjSlYpxyFt8qLlAN
k2FeHod8ti5FGgkxlMBFLAT1Ce6hFT7j+XC86dBcKeLQ06Azebp+1BP9MUHk6zioqBpg0BHeOSKL
gL/iEnp9ZufrR22YGgD7kFcdLZ3TobBTaQvMIaejijbCA2rL9Y1auuNKKH1pFBcwOBjHuYK4xEsp
QBEDO2tADWWTcgB4UB+VKv/x4amQXvNc0LKm+LuEPjQtm81V4uFYziSweCimfIOAQ/f7+jBndwWr
ReoLhnJuUkM6O12xwqHwYWjpcFTYk492V/mfdBTW78vJkVv8CKef18dbhMfsAmo0fB2w5DaOcc7y
MJlpGVBaGY9WbgTPmIsre00gYRJnWbWrUN3etWWLnjSqDB5+DWulywt70dZmPPncAZqlfU+nm3Bf
2qHeD8fGJPv2y0hBLDtEPz5FIO3z9ale2CYz+5EjxpWoQqw5HYswPUvzXhuOQR4h2Dalro6vAt48
K1fvpTkJYhAw+tDI4FmdjuOXjYhjQat4nIz8OytqN0cnbyLtpmCwwrs+q2U6DPfDYPWolsyvKq2t
xY5poq6NbPRkj+jQC+cQotvuPKlKUHzJA0V5kBROmn8Q5XfeBt9xXnI08px9FapDsCkQAIxXbmft
bAfP/ARgfqoFdpFvurhegtGKjXhQ1WPAOiBEiw+He4Ovk50ecCkw6l0F2a/ZwylOqh3Xu6odktDC
MQYRmdK+STDlyA8pUpq4JykyRukrbpUvGG5PT/qYI6B/ff3ODgA/1+aBnoHRIFKWyzdadtxlSB0d
Yzrnv3JfUQF26V2L5bBu3g16EB/czGnuO3uw97o6DSu38dlDPY/vOEAeZiqJtUzsbLAwppFV03Gi
FLnRc9fYUmpGkz3L6q94QkWfcua+smnOtiiDUrmBAmqqOLO5iz0jO9mOeq7gThDF/bfE7dNuGyRN
AZ0BUKZceUUvjqbNcEQmSV14/u9/AZhKvH7q3sILIe+jHmizjYR10FQ2Ckm6urL9Li0nUFauTqCC
vAiLmXHs0S5uOXxpi55nR8rFNT1F3dEtomGPadW4H20Qgytn/k9o81f1g1PIivI68H4D04JDfzrH
UBOhtCGxHWXRIlMjIXPf6K3wn0TkDMY2VvNjOvUHxLSTdwxYy0djxK8XG96tgHW+Scc+utdIW5At
TQNMxa9v8ktnkjAQpfO5x0eUdvrrlAgexYANxpHyOwYpeYNtXBcoCGK3bX0n1HQtc7n0Gah3Uv0n
WpvrFqcD+nYcIaWdqUectwCAZLl7X4mm+FwaVbDvamHcFIOlrLSILg7KRYhe30xSsxaDqimS3Gao
yyPSHSkSwFjo7s1er151SH4voVDDcIPZo7BXPv6F/U3x4r+gVLBey8rXWEEksVr0qKLBLY1tErqN
gvNV7/yy+Ljv1z/lhUnCoZ9pWPBGiBQWD7Yyuj56ffZ0DBNVYRe12AaakdU9DCHaffyODlGPrvlo
IDe/Y0SMMFXo7IDXOP2eVi+KVNQ4A6vURctNrRlVtUVP+qNUlfkcMRC38byQDk/o6UBOGAqRUlEG
WK92OxKq5JjOViLXF/EsFGAUBGVmEjQOAUC9TkdRK98eNdj8x1bWkFIQgM2hDiM1u6bjsazy/pmP
TVMW4hzIBJozpyMBhXUVH820I6pH6riX9dRVu9JFwnor8HQK9hp14LemDQxnN8gW0F9Z602wVcIa
YZ0WvK8NFga7kGPkRGb9L9aBCB0sPruXlvpiHXzXhxWZldoxTp3S3RVxYjYHywjxBb2+4JeOyN8D
LT4ruWrqT4KBEHyeHezySlE35VilL1pdiQ+qG8yLTgKqwVd0SNvOiJlV1XbIS+bcPgqisoj5KO9W
3OoegvzZa2Y29mNUA2J0MyHWOKEXwgkDbR+aVthBQBJZTHTyh2RK7VmbLnPzN9ORrbqtK3d84V2A
mpe2rvopUPzpFpZEuZ36FEvO60t9YW+T3s1cTVy/4QUvvqmtF13lojx4tLIYx/VcbZrhNuqa0l1h
Al8YiJ1N/kkuzold1onzCY1SqL72UQ1MY5em5bhrpjb7+NNFhkKExNuKPqm1CB4a0Q2tO/r20TcV
i9p9Nozurh+i7CcXUYivu/SNr9dX8MJmRb4T3jYnw6ALvBhST4qwrHBWOBbKYO/qwG72Ypow4Gkb
fyV1vfAwA+lj+xMpk5Mv30kiI0dLW82gDN2237IkyJ8EeuL9zq0ylO7rwq67ldhv2Q+aT4dL0oB6
F/VS01rWfc2iLieaxQbNcFlhqDBJHT3wKkueai2s7uSAWV9QBd1voxUDKuQy0p6LPrWKlcgbcVku
v0XQRDZNuXFGCbDSi8uRIryJIV9sHfu2c2OsTIhGDi2yGM+KGhjWgwY4ML9xzLKNb2CzYtCRgJ/7
2QbCVQ96glIGJyjvzb2FkPQXRKsrNMt5QQovinU0BvG1hXDfx6L9kudR3WFT6OvRLkBIMd2imu+/
FrqWvuM9lD2o4dhUX4VManHEA3F8zCx7KLfwQU1r11PYsm7CoPTLA3ZzAhi+rhjDXZhUrbOVRm0M
W7ef7HhrOpn2q6779jcBaFV8CsHgNQA09eRLpYSZwgZuQUNEaVO8mF0PPAHNJFXizNHY/b7QW+Nn
7zoDIu6qj8RIlWssCbYb7lfMDexxa+K5Ve8Ss1ecw8jJGLZKH49INSbCxxmx7YuXGLCAv7NF7yIn
Sg3OPIgY1wPg/JmLiXDlYGkkc2P8prWh0j7GUVff94Mpko0VmvW3uCRA3yKqgemlX8ASnLJomHa1
a05f2r7s3so2z+MNWt7am4hibCZr3fgZkvTVN1qqyGfLxZCCj4mMyUZC250wgSCzIwwfTfGcalYd
7PpJ95/rSFWgzaPp9uKXZqxu8A/xf6JlioZnH/vlAz5NvQ3Wtug/FxBO/EerwwNtg1knFsZg47OH
LtfKBm33RB+3tRiUej+YefZtUGlJ3Ajcfz+Pg6klSMMP3S8Dv+Pg2PFn4AmpNdCqTV81f2IjNzCf
Ck7CXZi1KrZwcqxQty0SWiKW0WEH6Xf8oEODPH51iHKy0mdVDv+HszPbkRtH1vALHQHal9tULsqq
ctlut9t23wi9uEXt+/r089E3x6kUUihjeg4O2gMzSZHBYMS/lP0hL2oNb7RhahEyzgw1vCp5Mg9+
p6ujfhDGkLZ+lAs9SBtk9C+T7uH7U+p5axyjepQ2yAPKVqUVYXWXahqWZqnTDAh5KlX2F9Tr6R9S
yOU6462RHApNb7AO0+vGODfuFP4duWr5t2l0uXYumz5TfSeEyHAqZ1f5qkQwhVCszpqPFWkEWUSv
8jPYZ8Cy1W5UDxYgOAwbEPMDz59NuXmCTKv/939DimpFm9QG1yeymWck8DHBiWYsSXeygruyPJGI
ew5VSF6iaLjJP//pYZgYFUz/sDUDczQacUBHp05P6TSJrw32bv0hspoiaBT013Bk6cK9p/9W+AH9
BwALSie69atUOjcUrDHUSg86wiS+S9KdKcvETpjbSNh59cr58TykjbOaJJx9lGmNXA/0VhlKTJTm
jJvfVXvUfgEEFZnfG5nzt4DcVv73+CLbul24numLAZCXt+jt+pp9GclUQQ/wvKtzNDaR4WsNdfnN
qlznAj3t2+Px7qcqoaNQ01zaSWAzVuOFoGIVDaeEAAIrICcxQJjz0eyq+mfMOFCLVFoUGc5iUUh/
Hw99v5WwWaEGBtrMol+2vrOlMlBc40qKCEGU4DnfOcbfUZyqiV+ro4uTYekU/anXia0HENLe3ttz
owxH4ZZWnXy08DZbP1y6WdjmbCf51Y5tEQWD7YraL+ICUyMjIs/GT4IS1KFRMFsK6ANUynkwGwOP
TXSRQVMVSNo+XpL7NIZWHjUt0AKkwGyD26+PtENtTFmcXuumpQ/ttY33PLea9TQgFPrX47Hudxpj
cZY9KcSIcOHqfYiZbV1gp5NeC9foTwINc4xj9P6dMEfvbLmD2Jnb/U7jzQJkgCWnco0AwO3cBqQx
3Bjf58CNsZUEEeRKW/r8HYQy7RK3qSYBt3uWABsLKguEIKqYI3CM1aCGOoHNQBckIHJnaHZ1KJvP
tvRuVNWd+d2HJtDWBAz2BCSau8ZJEwnb6awW9W+r0s+K2adPyNjvdc03vhpCPpwayrV0stf5lxYu
PBaqHlCOmihcIaHyqRXjcIpHdeSUamKnivADGXyb8JHJ00+jN8hRoRp/+9mSCZ/xiVcbtWG9zCh9
ISziU88w8Egaa+NjWRcjKpRd2ub+qGGze0mEJt6DwHU+xIqJ8Yg7SjsfDLOU39FxB+2otUaevUtQ
fUDN1IiX/tJWVvcRM/UhfHWK2fzWhbP3eYlIhc6PN/3GfgAIwGuP1h2A13U3O551UkurAyes6pMG
DiSsxQlUo4NxcGRNe8y4zeEkxAHIOuTX9UtIaV1cs0H+BFUt7asR3c+VE1Xj5nczy0vlzc9I4Diy
IYleiFQhWOXm9aw1iiO0MIDeTHoZDfa33s6bHazRxj5nFNAHQI3oy6x7Ml7DCBkKZ0FpKxgFKKmR
9J/VCf7VzkAb9wNYa53uKveEDIi3Oy91zKG2zSoMFid2liPpsk7257bgI/vcwnTcHk+VO4mXeMb2
dGctt76cLAfwfGXbI4VxO3hGvVgZWj0MVKWLfycj6vSveB0Wn3WlMavf374rKQ2SWvGGBTC2gn9G
rRuN3jQogdJ0ymGocU7BPKhWkeDAXu7xWBsBhI1PfRdgBVnGHexmWorU1LBzw+gcZ6QBOqEa6eO5
a+a/Z47HTlTciPo0K8B9Ukmj4btuJ1tqh2NIrikBrXHxXlfr5mgvdvbSpjiCoQGvXBstt3d2jvw4
q5gl+URU/2Q5R11fbd0guom7Wwn0Krcxps0hAPlprbXWqbfbCRxeLu2kjLgY/1L00L3obTubby5t
I78LpgLQDIQjqrC3OwjLPTu37F4JKFzmWiBKOEgYdFo4iRnZMKvHxYsiLEGxM/j0+BNvnVAUlmHD
ymoS2JnbkTmKYujbXMFifbGf8wQj+Ijn7M78tkZxOZv0v0hXUfO+HaVVqsVqkFMOoDwJjG7owxlH
/PxaZ2egrR0L1YgEjdY3DYrVdOzBM/GhxNo3c6gmJV5X+Wgr/mtG1FybKN8D326dfI4FujTgNsE8
rYbrPPT/K7SSQMS05tGExk37qbMPczL8wuGghy57r8DS2CqrLYLn2KzqfRYGfdoBD+vxNvmIk7sJ
kjHvcxCpZsX0ktrz3h4EiKcQqsh9HTAYq4GXkq3fLcwRw8IuoCybHRZtsT9nA/UZiq17Ojwba8pa
ct869Aj0u7zWyiiqy8dkkGnWhO+hlhxn4RoUH9t2J3BvbEuaLIRRRItlkXMVuGnlFwbyBB5yI1b8
mumFeOrtIbk8PmJbEyIFozAHdJG9v9r8EdCAsSSTD6I0m57dFiO4qNai715k7QH218xNxiB1teFI
gvgHvb++cPWswvgVYfEg8dryalJfOU+zjilso9r4rONzcsy6sPBx9gGl1w4DTime+6UxlugSZsqe
PufGtYysBRkAsDhu5vWzLaOwkTc4ewRlW6U0CuE6Xsq+GZ4i6mh+rETZKW5sMj4utPr49mU3DBoF
IJ15269jqjR2d/qcsem1NMnLaE/S5KUwQeXayoRK9i8MxxuVsEMAv3uMQ4xHH82wyBYVr7oKG77S
kc81fhir2drTndgIcx6mabLFhUoM2/c2no7hgrrcwGdeHKDU2jQpBzIeKMGALw5tpno7k9soKpOZ
0hmkoANDiArj7YC2MoxZgc5FgHNZtxwQeTdyv9cFPPU5VBvlbJdhlDxT5m/TSx61A363hQH3xcun
Ods5UD8e26s7m59CLcJgV3GprE4Uav2tiURgGOBgmZs+8tZ9/dSUeSneN8g1LyhrJG54wgRrmI5K
lqbPQ55M3+3Z7r+KCk+bQ91nGGW7E2rf3Atanl/UrneeZsrq46EPxzo8Pd4eW19MZhc/SvOyM3m7
gEUYR5O6iDDwkqb5XnlG/E1N0/IbeLlsxmp4sPZkm+7PHk8xOuVkxfCs7vBQDufcEuilAwpYxvpi
toP2DT+yWj2SBmTdCXeFJj0CyjE/LQjQ6Dtb5j62ooZPi0xyo+Q7d3Vt9FabegvqX+RVRuOhqG4n
zhk3c/BAj1d2eyATsCMwG4lzvl1ZAfK3ly46QR1F7kURWXHtO5xcH49yH8SZDrcEgDWKLey521Ha
LGrstGwZJRXZWVsGE/9isNrgEqed7b05IZ5AkJ+AIwJ8vB1KzGWPSAhDYffu+B78gKDS8Vb/hQmR
RlA4pKpDVnY7CiBbdWln2wmE0xTH1tNqvxlU4+oozduzJNaOpzTFSHRQ7gCwOmYa8VTBwO4IFYiN
qvOp8sTkL3Op/cqsEOyl3+RK/5XVZypyEmz4ek6wiOmLBlgIIPbYXrBq2tMlvz/QEmEF15acmW7s
3fVigTJc7MkB2FV211gr3LOap6M/eYUO18mw3hxAmBOPIwCw0NpB899+r1AYOkbwnCeIrupTqYYp
Ph1LeyqMdvA1e9wL+RvzY7djT4kOF/+seRAFyrUkDh3hw0nUDz2t7o+82+r2JcwH6x8V41d95yW2
ccTgQADeBLAnWUqrbxeNXZP2SuUGQsHBOEaoCk9gwznOGNe/OTdwaVfK5IBUEz2i1eZ3urIDP2a4
wVIs7pOwuhaZXe6KwizeqGHKFc9Q1MJIxyAIkALefjfkNw2749IJjIEqbde06XFqlD3jza2v9dMo
P+7vn1otKBF2VTe3bsDRAHzp6TM9v3n4fXbjLphy2/6F3cimpyKOgY1Mem5nNZK+zXRz+VblgmN7
UXofZ5y4DxHmHWfTTFDSe3O4orwCv8NjY1BOWm1/xR0canwldvZDGJ2c1uvPNoA8ulzTHptEfpHb
7IIiMNxX2UanCuythuotzHiQ/mYtG1X3u4rGVGqyI9N8Sf1lNNSgcuk+1zAVjlbS6P8+nulGDs/4
wBOoggCuo99yu7YdVqLoVLG2OFqYVRBrUfrdq5feRGDahQ+f63ZbfpjrtBkvbqM7NQmQ0X7Kbb19
qiiR0W0eRZLvHJmNdIJYAMITnguYqnXOVTRz0jeT4VB3svAIAi+gvcPtxfmr7+t29Gk7e+3BNYb+
PyQHaAE/XhRz45vQ5YLoQolNihDfrkkuodE1HsEwNZT2OGU2Ytimplwfj7IVgdhcBrgxqJH8Bbej
IPhoTrFC28FJ6/m16RGtS4YZu82p+ufxSBsJNXQQ8mieaEBReC/cDtXxrxYKPG4A5GF4PxaANXyN
PoftT0VmfzMLDNoPiJqPV1Xlse1pI91ebO79x79jY12hSKKBQU+PB8VdlmbESP2XsxegK5++9mk1
oHhevBmajwgUJhDICQFlBze+2tGNbSJg0mheEBZJHP6ojoDCnl3sWh9PR67a6uhKYDoUC7oMstx0
u6oijySuIgoDSAZliNIt6mvY7zbpH5iso0A1Jln9DpNdda94vxF/0QwGOGnD47zvfGD5RC2hzNif
Waq9dKz20+SI6J0ZNZ1fzK59eTzRzf0j8YZA+1hV+s63M3VKnRwx1aiSmMbwLXXD6p3d4hQcGvQO
xBhOJysmR4Xu6l3aNMnPo9btbZ6tSdM+YP8gD2AiyHT7GyYTcRYss6kMNVb6bUrK1rvYTp54hwpf
ROPEv1j2JEo3jigpuNRMwjobHOAqEFD2GI3c46JzO6f3m0XEB6P0qnPSzOXp8RpvDcVYlG5kGCZL
vp2eYc190VuCOw4gw+cs9szvLcHZOojcwu7z8WAb4RWs6v8PJg/qTxe4qo5TYc28YjBZVU1fIQv/
1i9Ze52AjxUHsUTaB8AemIWWIISn4PHoW2GA54Zs7Es5jnU00uk9mh6SyYGij+VrbKbjC0yBNyqM
yFSI8qUE/hILpGnTao4p+UTVz4TX2WpOphFH/jTb5knUVbiznFsTolJKCxmg6D1rxhTRsqgZWVfY
JzWK3kt8dAuj/IVRpDXLD7w28MV1EO8SOHZFagciy8VlSfPyuMR1tbMPNyg3aOjRFiQtViXofrUR
KWBPFVqidlDWGR6Sodb+NhuKd+CAU9MzU9uvwllcKn2Kj20VqgcFqtsL4DGalmavHFVl1A6OUzev
eRKVh3BJrB2c41bcpU5I35eXF3JYq18YDjJVFNBevUTvfbyWM6QoTmoh1NOE7uHOsm8Gv5+HWx0W
uJR5rEaRHVTDoP0V4jP7L0d1yM992Yy2nzdmGmBgXv4OUcCsngDPDObJC5d6DxayFSJgFxHMZJOY
rOh2R5emjs6HPdiBMibdV09osQ9+K3qfWoXY2QVbOxphZqh8lL5IgVdLzJcXduHODrROxcAdWUUi
FUsP/3Eg2ArpFPo9ClUU4O/SbGDUY+wSZgIh0KYTrasfDcBalDnK4kNtDmKnX7OxcQw2AG43PCSQ
tVmFBEhvVVd5oU1av/TPIV4Cp2bJlVdWAOdvyyrAr7a/ENhpfSOqhDAXzMj1Y0lPvTByFQY1uiw8
pEWlH8dRsQK9t+IdEPXGesJBADgjeycc3vVOFcuAnIbgq+Ha7WNKHh+Hqowuwm1THxLfG/VZZYi9
GW+1npnaL8mQJE6ATlbsN7Guvzol+uXeVCc7d8bG3qcSDIyF2hFrud77Fb7sPXhbRLeqJD9EQF7f
j7Uyfi7t8PjmTQmnH/wAzSUJLFltfeTS2xpgV3Qdy3g4hPFYn5rW7Z6X0U38BPj1TnIlT+0qi0Rs
S7IukX+QdNLbUz3EuWKgvhpdjcZxsmsXDsXnpEC/zU9RS/zTtScvO1ERcqMDbX79uUuH5Pp4yhun
ndIG6Ax6UyS06+pcJ3BHKvBKuvZVq52siscfnKF657RvJB2ELtjICIRILMhqt1h6Fmd1bUQkGV31
gk7I8M5Gh/ad09j2SxR2pXdkhbro4HRe9NvjGa4FhX5sVdmjxZIW5j3c69tV7njP58pUiKtwSq8m
EwB3TTcod82Xvh2BGGs1cvQ+0oMNmOChFeGTlQ10OlGVrZDSC3vz0ky2uZyl3sNyqN3E6S+j4rrp
0XKrBiUGTSKVndGs9ygEWwtnwalh7eR/1/WjHhS5UVkewAjKuAL9I8U5h70QH7J46Z48FbCSm7bq
yZnzPUe4rWPHJUCnSQK77rqJoVOGmYtMW6Dm6nj0+kW/hLk1HdNyGnc24dY5IJxIJQayqPs3BodO
zQuMyIpepN6lBvGx+CCds+5POzT0P93B0L5NigkCJRYmpk4aL6Ad/uzWdFEh0+V7jmbPutNlZF7X
mHEvrq42xSfPbcLT7ET/tLNYdqLMxlUEaoCnDNrgkmG4OvVJmkSqiUhcQP+utw8ixqjMj3ulWXyR
A448DLbXjacYqPmeHt7GLUG9hwcU1Q26NeuAo4/URY2hVQKD+nX/Lh9cadw7lLz5S/7st9YUfb1z
M20sLAq3ErBEXx+0xKrWMYlYr7wkVQIw0p+zuis+q1n+Oe/cYecLbq0rq0kCCJYIKQD55z+9bDLH
6hVNL8Mgy5pJHHDR4zUDl/OpHp2hOQxACwpQE2W+9ybfmiFsRp4BfE46D6trA3n7ru+ykeZz1gn3
mFZKgQmrreFH40zNspMCb4QEsIJ8PcTtf6iL3k7T6fF2cmzazc2EbvDF6xzoqO48uF1QJlZTouzl
2t+Fk0WfCsw05reHcknFZaF5F2OStNq9qTIIjqsbAtDQlc+al8PniZx2zg4tacb00sPkLQPTTcrm
Wi/joPzxOJxvxAqpgEP1np47Z2i1nZA5KrW5ScQV3z5n+Bc+RSeeSvbfcFz0EeJD5TpJAf0Bv7tD
D/K/OmheW/1CYV/C/YFBSLuoOygeQLh6TivgTApSmc+Z22N5nPVQhZxo1ylza3+5NIQlxYGdvX7O
loWbpYviKEFT20r0zquMSD0jX4Ji6DAb5rV0ygoCYq+0aCMIW83bL14eJZOv6lHmnOshb5KLA1/y
yZoUpX8eFWV+nTBZs3e25uYPle8loBDIOa4zNSsfK9VrIgU09dhbiPCl0Z/KMDSmH6YNekmPd8JW
MGMT0nommPIxVscuT0M0tFIAiqJAkVWx6tI6mK5YjGtkVNFfMednPj8eciNb4kYELK7z9qQmtAox
5DjoHSD1cTVnLT+3WIael9HWT49H0eUvX+WFJCp4gaIPDjB9jZnFTyPG5c4iY2k6kf9bR6kWP7cW
yqKHRl9SDLwMPfKe5s4rpkuvOkiPlv1owW4BvJVcI93Iki+1aQqMqhujGZ/DYkBfdYztzu+MobL8
eUmwRSzge89PeuJUzW8xr3X7u0IW1h3GvJrIaqBA7Om0bNAbYHhyaEDp0g2+O76jqU0pAFekzlGW
966avTgTZQSgLod6xvfxXZ+oVePrIYoqfr+0rHBuma1+Ngwle628FOrb49Xe+qbUijjLJpcfYI/b
eGprSquOhh1fMfCsrnFtV77IgPM9HmXjaJDXgE8Gs04va124wP/HHRrbja+5YyVPKunwh7RbqosT
F9q3x0NtTgh4A//gcnWXTS1YycXNwhJjTzBdJoAXvgb9cGfZNm5b+XdzzKHLkCGu4nCm1qlK1TK+
dj24bsVp6uwwNoAJygq+WGXq3btIE9XlV+bGIqKjxftzHWGyZTCKuuMA6viOYmc9m0pyLGs321nD
jUsWbKfkFqA6AaVB/vlPuUQ4um1pR1mC64DgScQcKVLGjm5UhzwtwuniYaxTvVL1Hz6jupK8HRAt
LZER84ZTj+zUOtBE9VJNZopeizk3PMtw/vTrvK5ei0YNg6LrRPB4XTdiKVNFawiSCMWR9a2O5kNU
UUkV2JLg2r0ACw7MBWHmeBbzF3VK9oQTNsajnmlQysQnCu2w1e4B1eVAQqija5621SkTiXUYk7i4
oNw0BWpd/MLNhK4wdF4XfOl9W88xRoR+wwr/7KEBD9Jl1XkmlJ+hj+6RUzZOOkNxA2JKJbXrVtcS
oTsZRZ1G19aOPYBytv5cq5V2rdATuz7+aptDUa5lq0ogyvolgZqqlpU6r0P80gp/SdrsOawj9wnD
kHGHcrNx3NHcpCYodQdpyq5uvqXU8nHoU3Fd0AAunvEfNJpDxYPQOFb1AsN4FkkSfrXybhFfHs9y
A4VHlw1cGU1Zcr67zalZaa1bdKevJX719QUQCUTOyfXKf1vR6c/pROKJsnsdGkea5jNCwGDf7LOD
gnvm20nfz75iVOaXoZUc7LrvnZfe5l+cbCuJXyOsD8Ufj3/y1ocBYq9B8KJQRgXwNnykcJNAtQxe
MNZW5EcQ9wKqQNkTL589acGtGjW1OHSyZAv/nj2kmMAhaOp6Esasv8ZNbZIIl9InJir9vMbFZcRY
8FSHcXysG6H6dRfviSNvhEvpIghhj64B5Z3V7mhbd2wStZF912r4D8+W4QmNDPMYImbqz7gY/uZa
+fcwqYedvbFx1/Haoz4BZpQn37qtvAirRCuXhm86hF2ANIj9wZnGPdWRLaQEGQumx3iKgVNa16+m
ueqNCcMcMFhmWkCyV8zwOONQJc7Y2jXfgMEkX7pcGb5Y3cD/wExEwVtTlGV5VhaR2henWzyxk41u
BFGKdlDQpcUk6y+fSj9dUpmWtRgjs7fapknfxU60/Gd70YIk0iwO1RxWXx/v6o2vDAyNhWYB0HO+
wwuOToT0C72usaHv4tn/OVr8XjT2uzqyvzSa8VdZAFd5PKbcOatUWBJPHe5hMMGgIm/n2I6QApp0
AoAcGeW3NswxBXEREoyw67yOS/WvmtrmTqzbOL0cXR4WHFxJyVutq23koiP1hWzhJd+oNHU+hjX0
mpulOT6enfyb1rMD1CT/4fjyqLidnd1YNkLRJo3t2BxiX+l0ZJdaO6mmA2Zupnso7c4ajpjG1X9H
zdKGvpc3ytvhcOThrC6flPbZOliVTaYMcU1BQasUPT84qWq/to4VQgyyu7p8eyJM85mXDWPC9Von
wlY7AWk1KZaM0k1Ds8roj8YSiR8bQ/0rE/tpKBk8fjofQ6wM0ZQPYRC3SXGpe+WbUSXjedbS8RdO
IgUdyHKIH8FxXMW/HG0IPQl7ODM5vhaVLtSXpSE4uHPZ+e7UmpfH+2Zrh0KmJBZ5Eua6Ttcqw6CY
lmG7YqgpIngIPKv9SW+7/LuhLfoeQnPrDPI24sVGY+S+dxYXaq22nQ3Xw7Ywp+2mOE9ePbAi6VGf
54oCS6Jr4oD4RLzXkt6aKGk44GSCvGxH3n5Cz5jsUaBaEixuMpykj8RrUeaqb2BDc3r7mlLBo63s
APK6w2QpU2zProD3VJfRcu7ps/qtGamB1rt7FeCtWYEPpkICLhS00urYd2JQKwDqTpCWY/YhV7WI
szc7/rBUu77cWyGGxIm2oGy33mXao+MV6aLSGKzM3vlQo5hw7UNT/Qg0H9EArRvbdzyz2ivE0vHb
SGtm7329dWuApbSk8LFM4la5UGSmyjLmFg9DEYbqVa/Doj8vlE2+q1kU/lejad0eozEzvpAtZHt4
vq2l9n7oVlDY5xesNxA9PNoOnhM4+Zy/73J7OlduiysAGPIvb99AlB+B8cBxBIErf8pP4cYpaxFb
NHyDsh/Cc5MYy7Ee4vRJbfVfwGjDpaR+z0B803XINvSZt5XCUK3nLi+VbaAUA8jNF3UyHYa02duw
G5uIxZNgGnBg982RyEqKPl5cN5Do3xbsl7V8rkExNlSiyujbbKXcXk2BphKPiPIJh9D4++PF3Uj0
ACVwJRNlJfNpdWTmqGsWowQ4pFeW4zdtlx0H9PNPj0fZ2C0w/uhTUruE7rRutxkuMoi6AK7dT65z
HmtTwCLQp0vSpPZOYvMjNV3d/aTtaINBH9iQnhA5rmcWBmHB0KvpEFhjnBrFoaO38TeiYaP3RcOh
Gi+Ivs+a75HSWS/LZMavWhUa1R+LiRjPyRwqZ3wd0SuazmNXz9kfyjg4zTXtZkdD0KmM8ne5JvJP
ZUXf5QAhaHm1h7ZX/Hls0uVlqDT1Ew3grjkpSIf3l2UO53+9pEJnIw5b3Tjr41wfezChhT/OnYiv
ZYaFgCw7a0g5QTEWT/MYHhov875qzjhPHxHm81pfN2JTC4q4zT5pS4tnRQtpfDjqrVf+15p9Bsi5
aqvOT/JCR+POjru/lLLWQ1TSeraSW7fiNzt15+lQ2alZXLNuqAf6DCYWeFXh4Zah9kkHAEmlTXbS
8spaDm7lmq+JNyfpFzTyDHVnb2xk23D7eGxzCtiA6+M9N8OS9PLMUdVS/HFMqqtiJAhhFdZyHfTC
fnuixHgS6ISo0b1KSEwKGloj9FRrVJ2PJf4eT10F8GpQvZ2ztbXriYFQqDDyQN1A/vlPgasbUHhB
aTa6CstMy7PTFxF+lGnktmc9Too9BOJGOsHNJ+0boG3RbF0f5RqwA29nJegBBp25HqPfrXlqDwny
zcfENM0jleNx57htzpG/VYrJgm1an+zabuoWPCJdyGFsr3y88BUNLfs9ROfu9DiIbAVL+OcI5KIJ
RaNudeG1zmTOY9vQlwCwMtAR0iOKFlaD52ajNIl7NLK5NP04U80n6FaIsSXCMerg8a/YmjC4I9ly
hXJ8d+9DTc8hSlAtrMQYfQYtW/jm0rh/5Ire7uzUH5foOpSxS6mdg5gFm7yacR43jtGhrh00JILz
p94ryj/phzrVocpiU5yzbBnnc4+bcva8xEryEnU00A5Jn9pfU/T4X/Os8rqrkVkKzsvLZNO9tUA0
QUFSzORjHNle4ePX5cQHRfTN5zorUtcf205FfaxLldwv6I38BXYj+YNUtVDOkLG1J3yOMnEYETh5
bqLwrQ7AElcixealuxxtX0qZt8dmoianaLauoHqTf05Tw7tUOOfizjcZO99y4/KTGhyMg9Q2V7A8
UTcHNNE9BBs4MWmXoW6fE3vLKt75jFuVJErN0o6Xsaj0rT5jWVWm1+QmnzE2p5e6NJDFsKSWt6ex
xElhmn9XcPFPk51+HQcRI1ikfX+8azeCLD+BKhKg3Q21GK2nkFl4CscUNYBAMdNsPJRxtZwACmln
LS2iHdDAxjEh7FHg57I3Jfr6dmnbxU7HrEV5JAXefihCXLBNT4kvvcLd+3hum1+RHJiw96NOtlre
esHl2+oNJbAw/AlQ95qD0WusHaDj1ig8rCWgS6qqrotCcVHjEjOGStBGGKi2DcB4vQPD+3gum3tF
guQQUqWkTgJzu27YmMfuNFPAV8PGuXpQYoNiMsz3g03l2/Km5T961qp9MAfPfjFyaxFHEGD2x8c/
Y+MqQVDFRQyPiE4NY30EvTHHXSimrJ9OIphhmfpD3yQnUlOUn72pv9A23JP72xpUYpWAH4Ath41x
O/WazlRuRiNdbhGhva4q4ZOhtcW7DBVPzBOK+je9r7udCsPGpYJqDBuUQCBNPVYhoGnr2J4mhE0i
EVd/aIiTnqKuBqS4GPFxUpr8eYKo7ouJm1MrfoWBIfEmmGLxwLmv2qhoVEltNs4lTc53RVcVR82r
voculUZJun3zUaGuAbgDHDpMvLv2V6J1WqXrLbayi6P/7hizkHTXeefs371MJQtCCrhIoDP/yKP0
U1id9bqrO7oagVe17sdmaKr3vae3xz7rndc6NxxIeBWgRPBLb35oMDSkEqnlSDmZnP52aOzSwgQ/
hz6YBtGrh8UW9Z9tuCzzwSmscI8if39apXQ4j29aUrRraUvcDhfNrrlAssUNZiCPRpSgVDKUOJMl
ej84U20ftYpCqL8UVTrDN6wy/ZDpY0FObVlJsgMI21h2aWRPz5LTI4V6bn9MknS2GiXFwNwLpGVT
gPv5KWI1viR173511bo3z1FrOCNNJYvHxOOYsTE8FWV5wZAecZuuwnC/CGMY6fAHpC2GX3YUlg7d
YreHIo2Hl7YA1VllmfOk9/mXt48M0Vm+LLnL75oVHo5JFFmakQsgbNAoqbJntTDr6WDmxXjRlsh9
bpq6PwKtDq+Ph/7hlnKToqH3BLaRhJsWEenKagegUIYHiGeNQbI4w1PadGZ6nItQP+qDWC6T1iov
VdIb37y5H+gaxe05UY3wUNvtInuYzQE1PPFPHxZ7qj930VQKUXHh839ADtmGzAh+OoSlATFaJPoQ
9KNi/+EWSGAV1eJc4CAsvzeeMD73ZjZ+frwcd2kGxTeLYgaMcx4+XMi3g9YKhVzQ+H0wJj1yyUro
JddZnZPfJ7MYjVODsG6xc2Pe3cuy3ieNrOnYSD7/etej564nUTUEXsG719Lj+aRSBj89ntjmKGCH
EMPgsriDirVOp8Wl23K2eJH/bXiieO30Jdq5jLZG4Y3GLQReQPZIVstnZm7RxBQtmtG1Lu0wlVjy
eHudgq1RaNg7KihZ5CPWsLd2rvC9RAQ5KCr8h6sisf3ZbfZsle8RSXwYYDlSMoLuHmXr28lUNZUK
G62BwBwd99LrZdQci9DWPmSGw//rJCN1Bgog1usSl+UHfD5L90hOasAMzjpzPD7+gndbE/YGOBJU
zElo6CjI8PXzeXDg8DtavUhxglQ/GAVVFwTI1VIcbK/UFRrf0/zv4zHvVlqOSXkN5zhonndNtq4q
xdACAAsU0tMPvdm1r3kVjjt7c3NmkGVhwnCvcyHdzgwLSstCb3UhhUG2tzSxb0z6uP6N9q1+0WLh
7VH57yI9/XCOGn01kjSyptUpjyY0uPnqc7BkZnLygLO9OEWTfJoMUR0mLXIu2NnXQdTF0Vs7iHJk
egn8hzuGWvLtVO2YZhAoEDVQlLo6m7kRfzRnegm2p3R7Xpjy77qJ7HIs7jO+ngTFrh+HrgFXs6uU
JQDabJ6a0JtfusYWn8bGzPfYjveJBIOhegfPiOSXDEZ+459250SHENk5rHHGTKm/GKMunslH3fic
j83gHQYTDbJD11rdP2Pkma/u4E3vk4SK4E4Ocb9jZYNWdk1B32q0bG5/hxt11YDtyRLotV58gKzR
nUGCoRX91oOhIWvEC1/Hcl2DuXI7zJB3pZU4bFk2WJgcohrlC9/Tomnv7b01n58HWt0OqabnSp0Z
S6DlivmcNEN9ytPszagrmls/jfIDd/rT15O+8oadzEsA2bg9iGJYPlZm8k+oL8MR/flpJ9O6u9rl
cPhnSc6PZJXKSf80XLMg9SiQiQjQw1pOJYYp19g0p8uYLPWhkBpAY05R+Bc+2U+DrlayKGbNWsxh
CVxr0i4oD+VPUT3qO/vv/tBpFEg4d7IgzCZchZYUax3TXjgHeFzPH4Q+16fOSXBlhuqwM9T91iBh
R6IDKiYyMndi6IqSiK41ByMolFQcTQGCx+zbPerb/YTkKPJIU3FGLHoVsWTFEswhWv04Vde+Pmej
PxpT9Snuqb4//kL39wCAFTYGDAKgo3dP2cTUszCNVSOYoU4fXFydT/PSuqcuz+PjCBr3y+Px7reh
tMAk8ZacCRhN+u02JP/BdKQX+JR42XDBTKz+sywTtHujKopPSYYN9wEoq7pTiNlaUdknQBGQr0d9
6XbYEoqwg06EGQDkFEeQeoOfaTTLS8VQd/b81opSi5FwCpYVCNbtUAUvuVrFpiyos7S+iq5PP0e1
vbwsuJd892ZKtjtxUR6i2zsHrBlJE7cBN8+d3LKFeG5cCdifI5Zof6EN79RPkL0hJBhVXqKIjEeB
dcmaHG8+Kv3XwtTLfx5/1Y3llf1csiTSCTLd1U0U6mObVXGBAFeIm27vORg/pqF2ct3kzTpp9EQ4
HWxassP7xu48C7pUEbR4JErFBVKcfVxYm9PjCW18RKgxHAoAqtTS17hRKKBWPhBGyVZqh9achZRG
Zf2Ps/PajRtL2/UVEWAOpySrpJJly7ItpxOibbcZVmCOV/8/9D5plWqr4AEGPUC74VVc8QtvGFOI
o80Nvho4mr4+4NnFQieWhw3tEmJMkD8UQJ7vmgAUgKbDJE9UVsJ7L0OuenCLa/ndhVGgQPOygCAB
YHye7ctuxMK0lxK+jtDvsKDs0q0Or5E8z874/i021nmUcWx4ni+ac4HbCtEA/Ty5lh5jOQrrgKjF
j2CytiZ2V7Rn4hwkxJUZPDsGf0YFEENSRw2ZPu5ZRDsOgwXLopOn2Sv1J3xp+rspw7QV3eGqjuJa
tDuNeCxBjSO547wXIf20/+U3wIpmb+4chnPopeG468KjKk+oN4cfPIeAC5erIG7zrEr8cuveGkbU
xv5aqa/S7Zqn1zfRpYkHnkc7j2SafHP/8/+88Y2k9TvVXX2izYzC5To737LAb2PisyGxDVu/hRzG
rffXozpQ6pEPoE+PCs/Z1t3mbumjta1PG2Szx3ww7ZvWX/rPvbmEb6tG/FuCwfj6+pgXNjL7i459
QJPrZfXGqrUctm7Sp6hunYe2Ntq4MEx5+/ooF7YU8AMeYJtaDYj7szoNSk0A5FpDn1DeDb+HbVWJ
w9zOorklskHtStm5rnE1yis/FnWEvEnTZ135+Pqv2OfvP/f7vrHBsVHaJ9KnjXXe2pqHMBotT9Yn
nWX918ydfq569WKjHO1Pr490aVb/gA6JELnIz1/Jwmo23ApVfWqzbDhGMveOm7OIm9dHufg93HF/
ngpKy/us/2eXFn1ZdG636VNfkXrSguzi2skCMhXjL+FOf6YOZw9KChB9djfs50P1nldXGhe0UxAs
9ufZkTBCR4Oz+xYx4D0CtuvJP+VVUTUphUhP/f3RoDRDJQN8bkC5/uxOQicGJG05NKdtFEbaj9N6
wpNxPMy1q1L0u4l4lsG5EutcWEVASIFjUkXfdfzP5neu6hwvr6k+zbnpHJ1srONoma/ZMV5YRVgx
9ED2Pj74ubNPcxDmJ9fP9KmwpBuLsmluGsdGhc4wpsPrG+a8KrQvI2NREHFJqvflfL6MQlK7Nw1O
e98W3XLjdFnbxxjhqPdyxoLu2AA8v8/9blrTCT0ccW/D2DMO3Rq0My69kb4mFnhpitHmwTQeepz9
Qt5xUUU+btbKx0+L/tna8wAZHr/QKznbxWF4P0FYUXh7oWs6Lr1oiXfqk2j77jGfRXDCgNZIX5/e
s8rMn9nlrweRuPdBXpDt21La3RK1+uRNkXBiTTHTTx01VtZxyIv5zl0LlKaryahuahsJyCure+Ej
I5d0gHo4FCQ27PPFjfB3y41+6060PpxPhlfPd1Y02lem8tIeQn+ZgHwXn6BMejYMnYaZvER1p9xw
zafI6LKHpjODG6Oz+qQRLkVNnPOSadqGI+aNUWKLpf3kGUpcSSEvHBx6tBCm6VlapCNnd1K5jJ09
FHl3AgWi302+p79QJmpRUcynKzftpakFc0K2CpKA/+0/5T83bdWU22JVfnsa6WkdJg15jj30ly3Y
HaxEML7rQEE6IfI7uwmgO2cGmbI4mYFGvVWy0/iaOZo4ozyf5pFSfP8+t7M5/9utw8hEOjs2ARLw
C7C81IRCVQsxkHpl/sEZ4H1DTx2vEKlfzCKjAB7iAaEYS1x5tmBZ1A06tEQFhywYYw3tMdZre+2s
v9yg+zB0C2C/OiSo5xtUybwkQs3KUz61nPFVQUKIvU5FzbtJqDl7sothM+/m2e6d42ROJWB25Wnj
0Lp4toYxghyVfXr9ajiXa/mztntbdCfkkqCcx3ZZo3s7KPrqpJvVWXi3TMLH1c0VvdGFDXcwVbae
mq7egrgIq+inQ/SbxfDDzOpNVpR7I2sQIjY7/DjjxXf6b9YKOemImVzxqe8aoRFEEuU1psqLQ8Zk
ogIBBh3CKCHG2Zq546QLfJzECRWY5U3l6/K01BJ3SqmiK8/txaEILkBTIyHy4v4yIprEKtrECTaS
uN36wo6XWgS35SafXl+NSyPtVvRseuBOL/i2uaqBsOVDxUFTfjw43XCS2eIgrCCNw+tDnZt6/Vl4
6K6kcXshilvz+dUxoVicYyAmTsSa9q/apU8Gdc2JngwYXSuWx1J9b1mD71VliurOh3UbxlY+mt8g
uXUyabvRdehtC2N86zWT9zjIwTMOgSyDOlnsUP8ws8y14qlfnM91iBdrbEsF2nTOnfXa11ycuD+V
edBFL+9+uwXJT8O9OgUzBmVgiKu4Nbs2mWisXIn4Ll0WpPCIdUP45iyfhSo4XBYa3HJ1cksMgLdx
Le+Bbv1lz+/P6vBkg3PbPcooGT1fHQC5QySDoDr5VRSmVYHsUV2ufvr6Jrj0LZx83maALi/dC/Cu
3Sjmj+XJU6uXYjfnHOEd/qUdy/4t3OBgP3aw687aef4tJXyVosbL8jQLO3+/hKhye/6o/v4SZxTi
SADloPTPm8yr4c/aGXNGMdfuAA9JHNGJd65EGRc2Gn0QKmC7aDsR69m10xlRTfVPcBfodg0OQS56
lBeXMNSx32Dec3x9gV5EbkzdzibZia3EUOfvu1AFEozDVp2Ah6y34xRqSCQSVl6ETfCXxSoQBTcr
5x9TVtcyq32HPUtK96FJvL0/194LtbS+CPy9oFKd6qhz0s7JWwPmk7U5twv+tW+tYpk/a6Buv1Ev
Dn61pvfr9U+/NP4u2eyRmMPwPj8BfuYJrbtInCat6vVI1Bd2sIflGJ78SIgc88C2e+yB340HbizM
DpwtFPWVAGtfz/NZQHwW0AKCgi9DZ4lEqIP7ijgV5qRunKXnInaBbn0YrEp/LERV2net218rMV/Y
Zg6lWtIPIkl22dk2QxB9Rv3Ww5Z09pw1yULdenFJ9RvsLTSGv3/gSCK5aPaSEnn7eXznBH1QeFqf
6nY27djCGftDG7b5r8VZ/Wsh3YUZfTaY/fw2EG7Wel6XkbGPQr0xwipP0ek34756Mirza5159ZVD
dFbq3e8f5AFotaCEy5V6fojGcpjbqHHFyUMxeoqFrOZPvUZtGAfq0gx3JSW1vH19955zmP8MSnPf
2xv9FAfOka51j5znhNP9SYXt9ojOe4702LLeonWHibSv5+OEbXK6VL6FrWY9JVXedgfix+5Hv+pr
9JdLk87DCC4dFzUgUWd1LnZPufR2SGDhVXywOY13SxQ292NeVGlG3gRcXOBy/PokXHhe9ouSsJqS
LSq3Z48YOk5C+0YtTniib49DDQCsNY3wx+ujXFpeOjFQCHeBFP88ekeiB0f1gUBmK0LjqHGmPqJI
0H7sQB98ENikX3k0L51NzgjHkvPCUT97zvyB8LyPDObSod48bUt98PIRixpfXRPnvzwUcTl1UB6d
8yaFufgLxhlKnPzO9mKvXX40rrUla+RdM1i5uFTQXgAJ0mF9cQVUfWkYEtD+qRgrfW8GxnyXUVu7
Um698JztiqJE0Tur7IWwcmR2/RjMJFqY2m/Tg876fImXqNzaQ4kqf4cLc+7YaZQtbXCni7r4/fpW
sS5MKLod3AQIIhFbnWcNm9sHQb8RygsdIuYIcty8zQ20Bk7G1on5q2OVgfyi2xpb55Ci+hyXxor6
fDxEQf20lpXvplVTdX2yeZWrDxonTf8YNZF1zXfswoLwSyPIAbwBL/lP4Iy1U3Scnb4nqxGyVG8o
blw5OpcGYR/TFqaXyTBnW3nKXKq/oKtPJe37GxIbEXvb2lyph1w4oHtuySYGv06t9OwxQ0FIT7ss
6Mmbu+CDla3lQ+8t5T9rE8qnllj9ml3ApQF3rSTqBX86lmfvWQCi0SjUlJ+Mum7ToURLc1jy9W1o
bN8cmt+H13fVn9DyLEggUqc3CtJ1z/DPKk9Nhl3HXE/FaVBt/ej4W+HGUPkKL6XnrT9aczbVb8PM
9OEK0vG8ncdtorzvzuudv262d3RGEVap3ltu/1SVchS4gKpYU39QkxObq8izZKj04ibjYltgiS2n
yA9+VDqCqnboUIeB42PEWlWWkdRdLhDQ3SV4jtJU9TEKKqO7a7PQGeJukZWTqiro6FrPUR0cO2up
y7+/IymIE1Dw/pFfns9IbWs3hMaKhszqroc5xEAJso2TZkO/Xhnq0mLTVSUW51jvBarn8YTkj2bK
q/ADlmg9ZdrWn4ahlt/hLppJKQz7f9ld1DIRAkEziof9bDtn8CpclWPqOltjkOa18y63XPJNnNju
ts24Jn146YzS8KTWTxyzu1I9/75NCXMEvIOHrGn2ael4edpgznPlZr50MVLj9zCdgHHwIkcz0SHP
28g3bi17MKF2tdabXnX9BwRBxMfXj8ulD/rvUPuC/qdmCUEMdeYQGaUeu7rENYS6CWrEqP6HUWAa
UBQAMoGI0vNRfH9bimlnzOSy62JBXfyGLt41D9ALDxpNQ0CHSL/tTOazC1SWxSLxcchPWeBgCCIs
4wAdvDxCq7XvlN8VN3kozTSX3Hmvf9+lbR/9QeW5cDbQBn3+faM52PCOOGHjspZJz5G/qSdpxZHg
c+dJecnr412IICldYha5a4kQTJ/t+ggILnlogGSZuxqPbm+FR0H577jmOMyhoSIhzq7XAIEXB93N
HugK8X/nNaqBZqusvLA4zZadHcS8TcnYFd4JSZognWpvuI2oqV6JWi8cBeSdMMNEDw6OarTv3//s
z6D328wwevRuQm29a4Q/kOwG42djipzj65N6cSh4VKBzeeY54s+HwrDRn0LJ+6vLMjyOfiZjZaj8
XdhOv/6HkcjxgJDzAHvnhKZKR8pTDYpsode2Y2KVGCjQYKvVN4Ut5jXs8Tlwdc9+IPgQ4HH2eINf
6AcsedEMoihO/TCO925oiGOA3b0Th2Huf+xn1PwOnto2lbhZ7353a6e9bzelrrVn/z8/ZG9+cVho
LZ5t27xpg7aWqJGXVuukhdWKG4y/xuNsN1iZTpFBDthOTIVVhwmqWdxK2dgdXp/8C2d1vx14o2DP
kYTZz5cZVo+evQU99l6MSKlVwS/l2D2STsKjsOIH/8MGdmj6UdkFyE9l7/lwsp5dO6t3K/m9vpfW
y1hCTxyKHwP46GvClBduc3YTfS6qyBSsz5saS73h8lI3xm2p5jmBmdfdrcI0T6/P4KWDsoMXd3VW
cMHnj+CqWn/0JOTfpSn7KfXAa92uAlpXPA2l8+31wS4uF3kQ+ju72Nl5u6uYTb+ubRiHBfQtL9FD
zcplFl2QqrbSeSMvuLJil0aEgoDgFoUu94WRVuMGC28LHHaYCOjkh64agTFUefZOGv46pJ5UgXnl
Qr+0cBRGaOHvoNAXENS2MUjU5JifqrLiGCo3giTgXxvl0g1OWEZcQeXhZR07g1tEa49QvNPGCBDD
xzz4poOwdkRlfngz0IXAd9wpvJvX1/DChtlbzehrwviD7HQWFUYzxaVCm2xLr7LuiqIuD8KZgzgD
NnBl8c59fPbLzt+BC3srClazv6/ufx4MVL+3Naqm8jQVuTJvbJUNbaq0zLZknO3O+JzNXusfHWWr
8lb7ntEmme5BxthbBjTGrMzwoxkW9FFz4dS3YlTTk1R95R8rL/PMK4HDpZn57689uxE7Y63k0Cu0
RQCOpO46IV43D3aMpeZfetv/v4kBL2aj1o5b03niJ/uK/h09auo/2/TJXLY6qTWtY8fo24d6bNy0
H4bxysrvK3uWjO0kKSJIsNU7men5aiC93LV1R8wQ6Kh6HGZrjX3DKpIRJ+0k9KWRooHhfmN5zHQa
I/X4+sa7cJRB5ezCDNQa92fw+fBTXfjDXOXFybe1o9O8kzROQ29Q9k2+YMwRr2YwXsuBLoShpAeA
oAh0yUrO83iFIBlATNwUIsMu31hj3R+9eRbxZkiLTUSJ1cICEKhg8ZfUmz9LTHBGlETPhSL52ecu
eVMJGwzmyWgy/6EOzIaGX2EldtUFVxb20sxCukHzcAfj0RZ5PrPB6oPVU3svpMr2kL51rBvlC/vG
b6hc5ma7XTkpl2YVLgVZEfADSClnA1ajqhwQgtWpyKf8y9yLBsBVWx06z1qDu7IfozrmyoyOZO+G
ujL4n7/9bB/jVkqgTc4H2PW8VOWNVkZXu2Vmx6IaIY4abptKeBzFnYPoSXfIq3qi3znlReoMpLx0
QQrTjjsn1A9G0c9PeWcAixW53esHKKedlzS5ld0FzjiIxywrh8eoC7u3aPLih9o0YbMdu9Cr9ZUT
ceGhgW4KjYkbEhvF8825dEXrIkVanNqmWh4wGbXyeMSC6vj6wbs0TETPhPyEhtGLKhO0J4ECoSxO
ejLW+3BEVEm7wTUR0Au3J9KxSGawBdFSPo8n/d7bRn/21anxYL2kDgwUdLGNBoScS1n4++vfZF/Y
giEaXAB8aJ6CoDp7xiZMnhqxN0sypw/zY9Y3yxSD0LI/lsqdx8QvGp3HbNPBvlnttali9DkjGNb9
ssrvyvaq7ch3lDJdq3X85aD5tiXuYnfyNqgD/oJFGSjQj1GY9Tf1li+PM9SM+cE1i3z+OPh+LhJX
4+eRjG2WG3co2ra8WNMo37j5qB9hNm3tlYW8MMUw+RDRAXpHkeV8vyCEosZgdBTRslZbkrXTfOPk
btGcxop/XgmDzqna+w2GRyrgHxg/8FHPh9ukHibc/ZjicrLCBJ0raSWjMjsVa0/mY1LYg/o+YJ7Y
3JtQx82bJjeqOfbzgAITuNI+jI2ps0bq8w66jPOmmjZ9fR9cmhIYceD6iekRwji7ZbVpqW2ZwNvr
KmT9zWY8Gsvax56Uf6l1+Wc6II0C+4RHBuL7bKjBrYsCRxd5QijVOiKGNvzMVKaT0d7077//KtSj
4Xrs3VX6Q88v9HzvbjdIwJzMoQ6Pq3D8dEDnJPGF/vT6SJeOEe8TADnKs0jqnhVL5kyMYuuVPFGN
+S5VGR4i1CdjE9GURzeapwQrF5HOVlNdSSUuXEp/3H92B1lAcOfBSDZ4uak8ZrOuh+bgrGvwdgX8
9ff9210VhqoMQl+ohpzdErJ3pe67nu2BXdvtJozmUCz4fRmjdU3ZfY8Oz14lhqIeycsEROk8pCsH
M1OWWfFBYV7cFWrWSeeTkZXjavEAGUUiG7N+en35Lmz/CAQEOwQ4wku8czbsBigT1Jly7XrAUH32
prIwbKuD8gqI5MJG2XmGGCgRY7zU2RlKO+q4jcVpXoxpO0U2cr13BZdpk7TOArtjq+pleTcBNfU/
5nloZ9euowtRzt6N4VLmgXkJexjWTpl5bULgMd3yZ2ZQs8dLuqg+Wb6UbdwHvvqEWBeVWqT/Kv+D
sTYQbToiXj8ePbd8sAc8vG8mFBnegPHCWLaZ89yNZQa99vD6ulzYDCQ9NCZ5EWEGnxeVysCdxkrQ
TWsIyW6UvfhxbYrttvacLZGK+D4rl+kK2fviEgHSJJukvkSX4fmtETb1bGbBJE5jIJ1vVlTLp7XW
M3m5W9xU/SDuFfPL82Z6p9c/91IxiQiDU8xzTMZ8PjTVo1VjBilOdrAW2HgrqNgxTJWtSiRS7G3K
SyMlgiJ1o5NpEpaDzV3oQNGeWuPD6z/m0pmAArBDxwkOaVQ+n4ZBO+TOgSdRn/TbMCa/t7+Wudvu
1i3msFxZ6Qv3GCwZSDLUYvfwZ/81/0lxybJVUTc8QED/AmgOPUKM6Mulf/9NxLtUI3b62gsdopx4
hcLhyCjSCh4B0TpxYa76kPMuXvmgS8eMYJSCNjTsvST6/INwHxStMfgw2LxM3PRKBWXiLEXwZRFz
4dAvGPXT334cLFxwROCpCOaIbJ6PiCgwpP2oUidbIt4ehy7uhkgvNoMX1xtW8K+PdqEoQSRM95PC
ss91dk5M0S5lQCPjHgmnEFXxsa7QktbKE58xFSeTcVUftskAQbB5jOq5yOMsi4CPr51nrDc+D/FK
fTifsoOe/ao4+K0760Or7SGLsaFo3b9eEBSLkWbaow7IbefZnd2ja6KR+TxBJ+8OZbR4d55osEUO
bfEwRMN2ZTyP6X7+kAEspzsJRgfq0AszD/B0DXWXujplSAcnhB1dUoXYOmhnCm6vrMX+/p6PRfRB
gZRiFDSPs/cZ5TD80qxBnrhU1j4txglBdn+XpY5RkTA/1aTt3zLZt/XNFnTlmKzQNZYYjmqVw5Vu
GxG3gyr8N6DSlzu55NEvQEzdiBDsYsJjyOc5T6G6+nM6VTOv8ZXfb7/8/TRE/uhrAhOlmfp86wYb
GrhBC4CqDKzufUa57cecEddB9bQ3P+kyz/2XxDGCBaUibiARuNVHJYRa730t0Ugu4NOUV4KelycY
mRr2N8AYCm8vtMqZzxGnuf2pturmk1UafuzMUXSY1GQ9NePy5fVJuDDcXrnnwiXGeqk5XxrmPMup
lDDnyEcKVMvfjdUGoCnyKeq4W3WNNfPyceXoEhUDCAgvYGUqlyveEB7Yn3IoP8wFmOzFNFfI+26I
Neg63iJ3Xl2Jf17e82CaEWTHloiAlZ7685WGDVDDYRPTqRFme9jCXu4608GVh5Qjtm+ZsyNBy5Sk
ligH/tx558tXZWZOQkanPu+c4ujDYsnf6TXwDpG1GkWsZszNk7lYgm/WMNf9ofCWPkiRTZjWWIXG
9AsTFm3vtDT/67B4+UOTyUK989oeL7XOUlN7D6tk6JNZL2tNm7krciA9dt7fZGuG2FmbD8v0vp+1
9ONyw2c8WUQmcR8eTdWheB9E/3SmNL66rafeK17ZnDKenX0N87zYYl8SVqXADo3fG8pma6q3qX5n
qXz4Z10Xqe6jbVl+etY0VVAjvEknjoDXkfAphYxR3EMzEMBY/3k/wkW8UBb1ju3gFWuyRcEq3qNU
Jj+ZWomvQWXXX61lq7qbwpb95yKkrn2wym3bYtnNM25AYybEv0jEFPVppDZkxGEkizluPDxdP86Z
HjAQgRsp3Jt59mmdRMa4Nv/kpUONcF1b74Nh1uGPco5a71ASh883Ns5sAhkFMXT3wqBVeq+gS+Xp
6C1SvBmVsZpvAI07zo9JRqURI640bz+50QRqW620gatbm86SMlrlW2X7Bi9e1zXIPOms/ag8I8sn
2CJLZP7aljbSt4bdzs7byqnpzWIFvJg2V3NgaNmd8NQGmPrLDovRT8Bh6YV41/F+0VnQ/hsS+PVG
rFvbJ+PulXO7UHGabmU4yV9FZo9faRgTqSjgDE+jiQT37SL5D2JQlrNOq2G1lxiFxQDjIDD3DV54
xdwmAIjy36FuHDeB71ht8aiV/F6v+Qy5W+UzTYs2DD8gbGxJEGGq+NJ6WdNCMevktwFFV5nYYU9M
vvLYRWDcAO4dMB9RbQyax9pitUmgOrLTEZgrGPO/shz5tcSyAHsAx8/XPAWnFsmUcu/yOVsL6x1h
zPANENGgD0XTi+4wyXzu4g6vuzH2kfuXSRgh9Zt03tb/5ox76QS84nHtI13G5Tr494YeQ6B2AY1H
VVvCSshERFJljT8mU1SUj0bfIfvroac8xtD8xzeiCmWN2Wbdfc5bId9UnqNvDK2aH6vjq+jGFqvV
pD2+GTKJECF+LIfar2JD29OSsP1FhU0iii5xt3nBv9bkZF83nPLu6moplwOsGrzBtCkdmQ4m78x9
0bY25BLRuHcF9eo6Npu5fzOWKJPFIsizR2szy68RT6hEVr3MP9Yiqz6ZXrt9L4yq3xKvLKw1qews
/4kTUmHEpT3JMhGwLPPYwIZsTTMR6PC2sYbls2O3zvuokc4Yl3UuPi9i856i3B3nZGtX/92oQJam
RRnOP2vXWO14nGrql10Y1gUMrtGB+t83FQLegSrNtKindYyjepsM/v0YHapw7DKcJurqAYHW3OLL
yqCt0rGvvTZ11r5cf0Lb4yj3UekVaU3/T94aQ+veK1pmD1tWRKmCoY6SCaaTawzs0N2SYYL+m9Y0
91Ss0O5LlOznD4bjd326DrP94OaO5B+e7lLVbKFKlm32ikRFo/5aik7+xjbXgTasG4vVXfNgYBdq
/b5dcbVPvLUcvxS57POkXXK1xfifcECmbhlQhvZ0+0N4mF7FGZeZSnscarPjUPj+Z9+s5t+9H8rP
jh7Fchj8afCSqPeL9x76cvkNeHKIQKtuxzwtZOeNQLQoBKYE/JFFlJNnfTznhn3j9kLlR6emiRRP
ed+9XYRtCm46NT9ltk3xS7vEzXEdVM7P0izz4rB2CEYdhVhDSjt0X745m66KNKRUhl0rInBPvVFk
Y6JK3/tCfa8bDpWRd3UML3P7bdDn3WlsS7jFm2WsXzDe1l0S5Ya67VyS6mRuhYXYBLqsIvXZM1Fs
GY1+D8et+grAAgzY1A/TEkeROXzP86zFPEnX5j/4RQxfJFgLJAx6W3yX3uq3hxxZPz+O5gHdx6Bk
rKQqy51jAdvMi6usbH7PJRCitPP8Sh2maQmCpA1N+WBDB3i0YCUsybAUxYDpWuF8hslNDdIsx7B5
ygbTH0CkTfqfbQeYcBwtoztsucY60Q5wGnQtNZgpTm9Dl4RBsXxuYOkQmmJZ6+H2pLGoFmhrooeC
i4EVb52NcCZFWzR+fb1twSE05gAMTmAAXwCnioiq6zbrqTYzL7vp62Zn/AVuyaTYCxX/xBPCNhJU
IC11qGbD/kx5oG4Re50B6I117fzqVRS9hX0E3TBY4bjErapHjbelXB+dZWruPVH0QezmHeAmnkjx
sNrd+uTWYnuqZcteRSjM/x1mxHGHeiOc5u4Q9t1SCTRfZZeH7dFdsK2Lo2YcVmCVyIHGRqVcee+0
k3sq87H4J6+5FnBHLAqRrNXUPvWuU4hjNUFymSjz13dI8Wwt7R+3Py1Nb/2D+WCFPUbD3zCi9l5y
zY9mftBdMP9ups1BUhtiD9Vk1XMNmn0dvYXkkOXpOq7BjWXrvk2czPN1gubn8K+nM+nFW2MWxbFa
h0BxyvLoNyTuDgtZbhMj3mpey0QBAywwcy2xAqUHrX6PpT9txBZFTS26lu4aW8AKhsTKu1zG1qyj
hyIvEE0xV29JVom5Vew6bfV1kmPxb93Y85RmgQpXqtqG/5g7Zs359wxX03GSHgEGqqYAlHhYRcs6
x+6o+4cttMc+WQmZP2QGdLhjz91/Gv0li9JFZQTHDS+RTa1wHUPg1CXKt1D1eHV9P+u+2G5tb4Bw
cvGpW7dIHnQNADbGTSp8aNAbmNJgydiTtT0s/a2Arfavow39XhgaQx1PuWpO8jBsRDJX0bSkq9hv
LboY6+OS16V/W9lV+RapKmQle+z6wHN43fRe4CCx3qw1JP8jt4T5PsQRfiEosNZDPaomekcKXz1i
b0Hu27ltoFLtrUDdVmOHS/DerNzIWy6bg1kiTBk3ucmzg2NbESCII83y3jDypo6HrpZNMkO24H2c
loYjym3/r96G6j1yaWT/llvgGYsryWbfboNefkXWmN/0vvYizsuwfKr9tX5TrM7wyTQVzyCS+/Qf
dNu3WVzb3LAJfhJqjpVr8vgbQiCTEgbgDvxu9r/JsOKEmVvn3GWVCge+gNJnnHVcyokl5wb/PKOY
6ji3a/8tuVy5xAECtk3qVs5oHjZR23ayFC33YucsnpcC0gFGJFFnsDkiUfgACAhnjiArMhEb85pp
tl9h3PeIUqi4afuJPyyn6KGW9O14ZwJchbM5muebaaBnSP9MEnhVuAb829jeWMLMJ4gFTqkwKpW9
zV7J1lH8wv92yZBKLqyPSjX5k+GN0degN3nkc8mdPlbYPN3MRZF1xw6XTKSJfNvqqFA3Ro2LzeIb
bHht0ELxdf11isypoXInxlt8Xwt9K5fS+aS6UTrkH1bpxE1ng2mMxs7SR7M1XADdHhiNlK4G4ofm
rLMHN9wtlQuXTjFYJA+pSzIsiVnnahfzsaBVM6BBZiADvUAvG2O0cMWP0dZbd6vdwviglIlIUQ9Q
/cnaASKJ1yGgFlc+8PEYdIR9q5Wx0L9DARbrsWUeP0Zl05qJGMLpe29a+X2Bl8yaiM6R7S15slUl
UCp4SQySHUF4qNx3nZtpeoNhYd3Nq2HNNwrYXR/LcB4/IZPi8atNT2L0tfrmd9FU1d3sZ7NIdIBY
aTK0zfKlBbQ3xIXV+zNGwM6yJMXYTUOMDEzW4Dg+i+JgjQTiSaTJbFK2qqUTWkndz0K4E2pFURlU
Ma+MYb61DIAgb0gOAhnbyKaRSk22+tCWZd3HSP/YP6Gde4QgkUasOmgbdZgrzSZzMWqZYwQ/2vc5
kMY6Rnkg++GM1vB5a1S3pAvBh2ae9kygU4vq0mkVA4XzcBFdnNG0BH3TtuXHvtqiBwgLvP+bv3bz
sSdMcuOqjfKfQ+tk/9D2tFTiha05JX7mNgyLjPC7mj7Sr871iLAL0/+gEAzsYm104l3emDRgV+0t
/2AohDJ8ZMGDTty66ed0JfL64XpW92VXGDOOM/HIV2Ozxt+o9ikBh3QM90tarUMsiF7+UXLi8+x+
naguwwN4l9GPmY+2IcufpGjLb9nIoqchINmirmo6QTYxtXNcFS6XcLZ4/OB5thBtkeQYqqfElDnD
WxANnpsI3cifmEd1P9084tX4P47OaztSHQvDT8Ra5HALVJWz3W672+0bVodjEEkEIQmefr6am7mY
cKZcBdLef+xDAt7yuVkPUarWCT/Cjd2sCG1iPlhoOcg4sNBJphzPD109hKLYPaGbkjFvun4/A5Ei
6uj3z8jG85RT38NuGflH8IlRlMnHEVrZsouyfsG/pOWHqIT5F20DUo52YHXKEac4z0zsEevrNvfV
Rc+DZ/JtU5afuY9mcaJofsW8ANyguBXt/msQhNDlKllcp+CCb+8qylA4bZZu/+OYWtxL367tt9FD
CiSdIf7RYBTvzpPZM8wIcsqCewLQxVSm61Bf0mpRXcncOSFg8XY9XQZNPENulz2ombMrOSI78Tc2
5yH0ea0H2xduFV8B46HmGqeZZfmP0ty0y81+CHZAsL/+dL20Pw8ntCqPkQZ1JWd09WTnQHzFsQrb
Mlqd/lX7rhjL60N9L+lSYXCfY3cu8BX4VDq0CUDbqlDPGabH7+keb0uxGmPdAkmIw/XndNu/rjrw
pGXOIaOcJdfejG02ezmj1fJep3tqi6QlgSJ3lsX53XNp/KlsLD+7oD6y3PTZxtkfyYiNOGbq8kLr
pRx/k5MVbT+tP/c+iQS1OnZJztz7+/fWleI3Mpn5G/lLw+cSH15ysdqbVZERBl/na7xP3BjDuMmi
OYaE439ADpwPbDgsx10T/t62RT0Fgv/fXNAI8s9O3dCzdR+mIkegDbhquKujwp2teen5z1574WTO
JR68/Vc1DNlrpVWblZWD8Io3YV64mUMA/Pz/FqG8QdZwq9vqaAqn3wLkYOkR+aUxo3jvmH0v2ZBm
n+aIQ87xbGwjzjti6vNpqrL/yPyZu5xhcFlO2VKF/ZlchLQtgrThQN0rM/xkavQeDPnpWx5OkUcb
e+Kt61m6c/rbVu3+GRpf3UXeNaOO6tb9H8c1z0qqIv4Ps2EbOSVRDNa5BwTwT+1R+rwlx3wUhMeK
P8xHWZjvqTPeYcpQCSjFhuIAPGCubpvpAEdaZ/cwlzYzLZC923J7xMeSZCy0wXBp2cztzULHmIMp
PnK8U7P26yO6lX0vhEqF5GKagaBGp+bXb+dt6fPVH3uus2A36b0zGfd9a5btGcs3w9ARDs0DQzPr
2t709YhKYtUUUmsfwE4cTsBciNKvz5uJ/P3TEPn1N5fekJvR9+WrOdbVocyC2pm88lIrS1M1yZQf
qTYjARFpKoqm2Xk7NiwVwGXa309p2PR/Du1ln66jlpbevcyDkJ2PbMt1uvt1PqWA5MW2TcFb4Gr5
2arMUnK6pMYAPq+Te8veuBkmVrOIgnY71ysagOU6j1JiV+twYt+I9dw8uU7Wz9eo8cY5Y0yE7cAH
Gb22TeyNZe9vZOkGAFx7HnoxgSdtYuW/uNfU9NU6Objrs3T90bW2ejU2qKoSksH/b+WveeoyHz9h
4vXpNyuU5TMO7dWN7CefFZKsIe9alrJ8rQC183DJ6t+KOMe6GOQ8ccPUTTqfJrb2//zApE1JjLjk
WlE6OPJoCrCFSoTFT1UwcKfOADTr2bs67O7UMetnp2+HBj2gyl6meNk4oB33ANhIlkCVDmjreDoi
6fAwwHh7uTsc/p3cZBzygav4gywX3Gxpr4dvTug1j9SD2BhEz8qfyb6tYeHGwr6Z1q/5vuo9vnMW
6SR3yI9TD2Jpqy0ht3US39Fjbr8mstmofUA/9zWFO7BMHbrEWQ/IUZhXVL/9myKzLfmuOv+ByWzf
LsPV6pdnAoynsONknxfG2M8xizdyaiDj3zPq4hoW8rWV5EFu6Se9df2bpluBq8ISk4oOMmUX6w6p
X7JMtg2btvS9UzgcQ4ylKnG/Qwg6y+2o2K3zrPLjpz6qgjuChjM/T3W9fdo6Gv4wwflfwbDDBTT0
CFNONwUE+UxV0jVMbIe3XKpRuPd4SKcFYXUlbZmaevotgm1PodCyeiXEIYvXkzrq5YcGa/MZ3utu
OjELAC0m2yEIjB6a+at3Z3eFA6qGv3qpOT57MNu0NKl0ePMOO7ysndd8odBhx/bnTb8d3mqf97Ax
v3g+gteYEro/DShnl9sVdSjRmNX8OZAX8VjXsvYvR6fr3zsTY1os7Q4PmCUsY/nR+fJnbfT46+g8
90OP3vR9ISvowxnWJb4Y9IPP+PWT30LU1UQs4t615QwCN5aH49kLujRUhQyZ/n8HKvBfKyFGH/1o
B1sQdcTiyqTq/xt2cP6SJKmYZ27jJdnSoCM4z/W6tzisiM/r/ApRScj97+YZ0cxZvg99thSRa629
ZAsIC2OLVD8grv1vbZLJ71vUyHtvFkl3owbXbcqObJCwMFwmNldN4NKC4tOTmO8mrN8qZ95reDi/
/WmyxuHYtMYNTlIu0X+jk+zAqVA+H4fYSNxsejGFQNudO53gfMzdFBuboHpI1A+v9puZQ60OkstI
hHSa81wieeavI2pg39wHDiKON1HJCuZ18vQXUkJOFXdv6I+EXJLOme/ryvbxmL/tU2LZFxRbzm0w
WRPlu4RHzKess2nO6KE/Z1wDY47tJQWLa5ll8x5WYMznSYQUmyhOmHxAgC2gTDYerKD2+/9WAAbw
bM9FjLmswXgO0RZ6RagoXS/3ZsGOi02Eo3F2elbiYyJVJY8ACvdSgp7WSEn6/mXrZiqrGzPEkjtX
ZllRt/NyZ3zi3fiIrW7LgQLzx34esrigrMn9Udkl/lqhL76PtWbGUB3P54bSdwEnjGTI8bQ6GX19
/fjTV4SV51Yk4l1vgQ7eKXIJX2ekZNN4TidI759w1ut/2+w7nPFrutGMelm566ILfQDTY+dnG/vM
PCwPnkDPcUMAnx5Ou5bV58bZcctkaIdzO6GhKPpYyX+hqFpy06s+XchvjYGeqbrLWJ2l3t7n1TSg
rJzZzUUnanvMlMILTgu8/mpmc93YWBC/RXs3vezCS0aSDpbAMPy3w6OZPP+l09YVpxmDlshTue5f
7RAH97JJ9rdo8rqfA09pRNLxbF52Gyy/ZTvHP0aIdhA0EbNujkG7vffIreVDQm/OwkbUG9bK2Wd4
1oPXAglpHbFLcJCK+WkCXV28m16mge4AYaI9CoD23V0qFzVT4g8xYMGy1idYgTFhyml3JncXYXB3
ahavYufyAnE30f/Hvz1So5Y7qfXccuF8fW+dLnhJQU4ZN5Di/GcIAfq5davzsfBZvHwkw3+HF1o9
7Ils6/8SFYTQK6zIQYHioL1TYFpT2azTFQfklHkiWLaXuLB8M5/aio8Dq2HjO6wRY3h2GwxC/3oP
t3IeQn4rUucqzSSTMVCSyMVGz+GADE2R4VbFonqKbOjaQu9D9n00s51vfKJ694seSHm9ggvudOMb
lrhT5A9Wn/pgrH+ODjpZ4IsFSIcaxSYuXGJf27LZm0Pdu3HdVicbHElWjmOcqlysU2JKiRQjZSxR
4yuOjb2FmN9npNiJ4YvossV8B4iQa9FmvZv+a9w+ghVMm8W9WzfviPKE27Mp1ilgPFNp1Xe8TIzp
F4ghyhDWjcVhjqd5KOdhmHfwU6wbp8AbXRZAUbukcWU7Ao8zdbHWe6ENRyPd5I776e9VCvg/RtdU
xykMBvdEyYv9oZNNZaUJEoWDOYbKymniMcczP9/sFyqGcSuVTqd7Lu3hQy8muMnafv7bcYM1Nxpl
bndOzT6053ies+dBr0NX8rIAIbR+MjesGXGXnaSHWzQXW8SAKADYp/P1evRuayNk8tiyKPyt+pDy
ulkHv6Rqdlm2vTeOuSWdRRZZj1eF1LnD+4rGkMkmBw5T8cVLJl+97JHYjg9AD7s+HkDg8SlkjGny
qjf1f7j46v3iQd0N9wOVR6wEW5MMPyQZpP7Zm4nCKAEFw/kWaXFbn3WyNPIp3KfK5rU5kvHWAKcv
bKIhTeG8FwzBoNFivxuCcPU+OLbYaLIJF4LIhVm2OO8Fd/CTdXsRvTgZwSdB7mS7VSfMo/0bU1UV
3/rA+PVzPGsWuy6Ndr8cXHn8kwIo8Pd2NW9eFA+a4pV3Ie4a4XqngCOvPYkav1+hFZXpnLrj4J3n
tN7YTXl+oFI9Q4ibIDpY8d+UVXhHGlWs7rPr0P1Ob0hq/7a9s628wRw+ecf6yPe1itU+kb26cbRJ
t13I6u2D4DGxNhZ3bLtDV2CPaAHSjWlIDq248eO/Mo6m7AKUP9RFn67wI01UZ/oEN5H9aPbMQQs4
H/7fYA9X+9pX8bqdpOm6DFZ1VOujCTW5BU0Wzu6lb3zfeyRg1vEuTisg9RzaVOSZc27+soGzuPRC
V8Q2KLjQc3945t9Ut+AgXbVbw/CSeV+af7h+AIKbu3MAiKneyRkb+7yjetk+NFGrg2LCnMBwSwJP
UPBHz/qDeJ7twaNFcfnHRZKaAqZp9F6cak6DokmnzHkJGdgmwhmOTT9llUmhJHnfzTdPbot5BJtO
wg+PAJDktNo1hFmRu2/u2j016pFn3lMFW+VELqfiBShDiSs+13qN3L8evPZSpgIo/jYwfT/dAuOS
JoDenktD4T9YOae4HG6WSE1NGcXCrBd/Qz6U41TZ/bceOGjNh864gDku0Hkx79KOj2Oycvb37K1r
aZYRQbolq2bIe5Kf+xxhhHvveroFZBLBshf+FGaKVYhA1LsMoO3fMe1wymjRV3ViUa2Ccz1XJP/V
nA/6Ycxmnhso7cOWilFHfm+vZgnuJkEMjt3s5pSSCumOj7lVbXZCAxDbopJKf/rdocMiwwh95Dxg
Kr6p+6RV57U7YraGjH76kz/qURVLSFdtudJIuJ8qEuX8slHhvP/s0sF3ISfDLX6L1slL7jK4VJZC
cgyLwBn54DTdqfdlthWOFmqpZaExldpipcv5KEWvNWW3alfK3l1zvPfSHqFoT7hofP6s+MA/0ziL
kU+ZGaNX/uFciJI/7seqzOqVh9oy4izg8f+xOa1PhB7V+83Cy/4jFuSD5zSJp+6D21jXnKfMMElE
hvkShs5hrGviepju2lpxD3aNc8Qlio8DtlslwbQXwKZzcEdnUfg9ZJ1FbdcqAu1ywMluZE2otuOH
3N15yClaTCvohBGmV2ZbVZ1d7YbTO8TDyg+j26G+B7iA9V+FUmDK8FnxqbcNwkN0ZivUdd17+gew
e1OfD1uRLoozIp7Lia4fdN1RquzTuCXOY4ScIr0FPoin3Jlc4d1HYB3v3EaVLhW4Auc7GNJ3n28B
JC7sQgqREoSGRb8HJOGv/jAByHlD1ZxVUsdD3gqWx7vpiIgApgTQewWIZaPw9wxvyxo7WCL5JdrP
JvTkUUpziKoY4mNaacaToSjbEbnOr2kYGHQD2Kg2T4J+7G8WKVb3OeuwTJ4HPaTuo0u8HQe2BiGA
woQWYcjBCRBEJ7JVW1IqIbv6U2pHTGTbsuLkadoeTNdD6Os8BRVq82/RNYDjZ6eapoH71ZCzp6mt
WHNDhNbR9ykWri43TZ7wv1ZV6Qw3wLHZM44D14DFujzns8vOdQkXEMqnw/daUTroXIOTikymbsY6
XLdzhhyw+b4tdmF6wAQ3nq1DcPjU613eGMqX3wbip+8XGq2X0hfqgERE1lEGjReND0nQyumWS21A
WGgFiIhQK7zgIgJNWX0ghg/grSouxJxWDS0w0fZFngxyn7Bz9Xw/1QsZTBrnx79p8tZnA9f1gZXd
/h8mccH9ldqDM8iw49MqBBrwltZZutPUFiZz6U+tUxEdxARsyTyG40JMEJzHkaTAN6JqUKgnVA/+
126rPe5GzkBzcoxIEX1w4hF7P8HSGN42/xW5hZRuMXSg3f/J3vTtBYNpNxQLtHVS+mMS6/Mcwsrj
IrPONss8OdqOtm/X1Xp6rEkR16QTg8g8IHEV+hy3cv7kSWWiIytQACRm7khaBkmeFQdiTfv66h/4
8Xt9LD9ZHgb9vERZ84CJeKkvzbLr4CzBhAEFdAdNu2aHN6KqGYOqnPyuo2jcqBQxT7yAAa6zGyZ5
hAltyK0TmEcBRZ9dhOEsKbwVhrCIBuvvdGktLG+bs4rtPHbzdFFoq+oioJeqefDhyIay2jAI36Tk
YSG63cduL2lW3qZC+rt3lKqO5FZAKXBBc6uLABo73Jxij5L60dIuRG76aFKAvKxrnhSKTYRDzRbx
hwnvOMXCU8Flz8blVzsu9ZPGpIz0RfC5PfJ/h/PB2vSjaeb4aedzj0VWpRvLdi3kT2N7/zeZB91r
GPXTZ115A0ILfYTHy1Vokz56gQZjRaq0klkDxj0VYFHyyA2BsZ9B5yfdeempNOxd9IWXwzrjf57g
jT73tlLjmb7DKLrwFqr05DeJ7s8kRCCGUnLfp4vvxJ29xCgH1mIVdRKdMf6s1ZveWIrLJQyvF8Go
3J/8w7zlQTGYer/pls2ii5SO55eyMUdzntJ4zc57S2nJ61Zp8R62Ie+skEv1q0uzFaTChsEntA56
rZZ4sO9qBxg82dpEn0uNVSSfWeTghBlOeNc5kX6sYGtNUTXL/GWo9x1KAQf0BPLXIZ+JVfJCBMCC
iCGNdHuGRbe8Qn5TubkbSIGuSG7uSChgHYOAD+743kibvbd7PH2hDg77x3B3BSLlAYeDr2U/FIls
wNIiV0x412Y+2XcVzbK5QaJFh6HVINRvW3IlJ5iot2+xmfc/HpqbgVDJlN00deT8DyKuFQ+UH3LR
V3G8hvfBrtb1w6CLTM4V/VvhZWk4WO72Uc7igjGPEuJ5DTTaGN8MWE0rFpgW6MjebiJR34ng5dl0
nHj6HPCs/TEorL85GYnNxVgTJsOrSGv0TWuJBSjjxEzmPahHjY4q2MR+0+yOlhdHz/ZVWwPzA6hP
+IuCic9KP93hiGqnV8ByjaATYJpYYxFtmH29QbC0mZL/qfuClQhUTGJZJD+UvbY5D6x9/0mdWkio
PYF0Xmoevb/daJc6D3x7+KCV2s63iPv4EhggpnylCmQ4B43ymjK2KvzFHoE0ALBsH35sUhlu7k1z
GVE4C3ud4wGR5CBP/tqcNsDW9rGTrfjRmK7vyllmnnvqkm2RH8lcjTE/WgBbEtCGq25cT4WGBKHB
/aMqg0AH0X10IJ0y+s+qnIPUhFls6gZFENUISRTRmp4aWnfKxO+iZzdpFvOvp284zLcAGq4w7opT
uB+dRqLkWmJxbsKWDNmMbD1S+IJp+mF8Eq3Pi1loyuUw6oIT/9rDj7CqjdzHHs/zOg/K4DsVx4fX
tNV4IcmXjDPkeaE6VTyowLso6t/bvnaTxzmuajQJtfLqk20UWLmbOfHd7mwToFCTzD1czXKdTAm/
jAoq3xCG1BjMAVFrt0J5BNEy3o491S+lHtPalmjcmgY5yQRcpada0ZI7paCAnkycH/s4sDHxdf1y
nZQC3W3CLgaDD81bWt1AB6GpdBE7cDRT6FnzK5fH1ifLjYBE/32sApgsASPWzG91x4QhmvlNa5Hp
W9tY7794beLqtIBzf2uPFTERd2SDg2JK4isNOWwn7Ncx1hHbhCW8YfQ2I5uJT1gXqv/IHESDcw3L
eTlif2gvWTW4yR3npu5KxuzA526YZjbf6HDRCrG3N+eacTG9RPzwXy7f18xcqxJx6REk97/XhUT8
nFkD7jkXyejfAP/Xdzjgne0W82jWXfUux1TEg2WP94Ea51cZg5rn/pgC5q1t6tl7zs3WFFE2paf0
6hHLFcyBdxMR0DpcWIgaXH111/R3KJQ7i/gyWjGgJyBqZ57wsXv0EJIOvIGgGSeM+dXduOzLY6P4
+c9HvLnfIcn0a5YG2eeC0gI8n0Qg6YJDuzw8CBLdL7FkTpcrCMymhPDxgnOXWUgM0PYe5ZcF8N5m
sbwmJnRNSTuOxbq5jVOaKwRyBoHyavwT6HoHuecJH504WLy47+guWbDFeaqGsAe/+kjGQDoPImAC
KLMZurcI3Y5YOr/xneMb2gwQNjVXWVya3o0ee7Rezesu+cQtfdXDuhWoT8Rjr6w3PgeHWSDz1r3J
LoEjxDUxf/VeXfyWhPA5wrff5kzWmITdSf1npWrNvQXrlc/MIvs1uyCtGIRHV7oXKFbmkDBWs/8C
AiUV/cgx6pt5TdufcjVdmAeVHy1vBzgvc1RXgwFXjBDOT2+eHf2w9x4s3IGJJHoC5ur1mdaAKHx3
ZH8EJfItC0QciyC9bicGjwbipKZcmWhF3plWOXxNU/bSspgBU0OAujcIl7NfASrv9qy2kOcmy3qL
ZDEI9r+bznbuwG6GYq5RzPBQVar+cqYl06914MDJYTAagpewSXfUooBC5uUINv2JcLZbkK6i0Mtn
fcTDJVSInk61ypyV9OZ9XQtpE/1ybDRUM8FW8pdiAqrxmUjnFwXFTIl95ONeyoJBm7cUv4f6GwP+
IhkPjcIEI4/Jfj8oCHFfFMAQ0gh/C8P5RhjNBVWjfPvmJ3sYgndE2c/R693fc7YkPwIU+dt1v5t/
DXXfZt/9qkUk7h9Dmz0Yd6r7F3sEV2QqFel88ZHXouUN0AwXkw+p++0QIEgPyzLP2YM3JfAIodLd
9wg/afzkqM1vL4w+lX/yOwgTGoky7YBnOdXCRhvXwj60EbjTyWyx/ptx1epibaaJo3qV7kjh68yK
X3neCsZPzttzi/ZwyGMxbcgsRjbglx2gSJZkeo1VzqQx0NE6Hb3Okb8upGBSPQdGb6+pBSxcmqll
Oug3XlSKRE+FR6WKZNklkJf0t6Co+d6JqNpmI5ku4nQqXA7c6+yKP7CUOxw3AD5aybuKVzArdgFW
WXTzkErml2keC+KO+YRpNrnL12HbwG+uOuhtPy2ZH/mFB/z9S3SmNzlez8A/bUmThI/rIvkdw5WQ
5kfyK5BKT5k/rW89WOxx3ukiuT6NGeAbDoy2L454HftziCRlR3J5XWtI7ED7xH3NJajj6MObAJQK
RlxvuHTOOi33RnfizVumYS302u5OuVnUuDCvAdrkEJz6+aBpwzlTaj4Ep3Gq6+nOeHPb3IfppJlU
A40Wk6+G+XMUZn8aCUcgymvuJSmqtpUt2+Y6rszc2X6H76PtP3A2Jzckg26vc9AgE7LzNP02UdJ/
wTmmb7TQAH1vfoXMnqLTR9+Nuuceh/OLGaVaThZGAiXntvuvPYMw3Da09muouYTgLok6YjYyiyqq
3kfm7G6rPptxDbIH4EgvKbe0WT95G2auUlZ/KHDP0N4gmUJ/DanWmCL2BdnbXkfpV20zvz61Yu1s
gQBunW6yZg6+BgcZ6ynuEU+wQdKtR0Tu3E4xvHNn/2xI/X/alTviyl3H6zk85s599nbO+QK6wl9u
A7FVx6VDmv4LNRRmB38f0jePhuPleUKMp4CqEs+Ar6SVfN7SnUN6TTVxddqm0e9GdG1yAeKAFZP1
Ku6CZM8wL5BU399wqSskpkntnugPXIYT2lVEcitey/tjOmAiWrIim7vBy7xvUq3ypholwiV/rvij
dmEqBhnphndpMnDKBotcf+nB8d1z0rSc7yzsHLJ8SLajTvTx/NvjQnm3TbwuRUMMTnByoyZIbwbB
gH/C9RROTDljRAZUVcsEf8uEgqyNzfDX9un2c9+debtzEtfcdqrW4evkRdMe5tWw+f/qJIFFC0cf
yN+QGfZLHz5o30xGs3M+OL5K5OTtiAd3mrPzsUWsXyC1thnOnmM9gWHBbC+N44z/yPdgHd5dd/mU
om/lGWEW6uRWa4B8Sdd7xJQ+uj8pSlubN1w35p09BQedTfes3A9uTzQSgYuXZuE23hnY/1BsaGzp
yI3jjDpsxFhukCJ2Htgwn1oUlu9ECECuhXMz/01Qpqk87bLpPgkkndlptYHlrEcn7kE+eIrIt7Vr
kTZ+9ElNePtjF6lI8hV6pMmXHVEHTmtx6DzsG4Hq6koVPqQ0zdiTV61Ml4ny0IVjsUa4YQLHB0BZ
d7K+FLkZb+Ex1LAUqCL+Jhve5ttEmwPXtHvEyznxkYUXlWuD+RIwrFVXFj8ThYa2OM1OwwxGXr38
K3gdmzs1YlIDSvT9vnRMwDG7OTIEreIPah+GAQID3f6MkgT9IHL50WctOPVr6qynKavtEzlJJv5z
8E2SqsLc6N5PSTjgiWo3X58bkW3BKTbB3t30iQ1nvq+Ik6I/eoW/RzdWlCw3pNXnlnGSx8GF+QCS
n+QnSVtYvPgpAlHChF7lRZOb/XEndFY5OvFePB3u2s8nJ05RcjGXhCFfbjhyQo+zrrbzgjVmvUkd
IHaI2wON7KI8nrkVpeta0h8iM/Q1O4JewRCOTa+mNOxEfrePkKVRTx073GOSqLUuk0bVyUMc7N6f
wJJUDI+qTXgBV7L7ZRWZmX53a7L6hdAo4u+u2rCppAQDCASEL9Vl7NR4uhgw0vRm9UzbPh6zJ/+y
Iu+vnGqduOCbEY/OGm/TxdhaRPdIwrM3wqjE31FtO5FmaJpDRMDjQtmXHEXDWk9gdz4kmgsaDdUo
2E0QmRZYCzAfQdbWYEySZfFMPhrlfbMIuKCR3UUHFdpahS/YqDxxrnzVPhC6fKjTysDbPa3sGedx
C0jZypx54cyk8PCLyp6wvUNmqD+ysBJPIfsGK3Pdqf/q2E0+pgCT1VOamUXeHIurviW9DbpfLjjE
8X7U2gw3qdprxTOKZ6Qck1lnDApdst62dcINwxHovVuPjNuiD3vOOkZ+Dl/uwY0UUXanlexZbwwv
jtlCp8SZML4CX4sv6Wjn74Roj+1ugztEKLgNv51hZE6kCXCmy1uusThFTd8xRLW2OdGjeiW40kAg
R2KmfVjAFcZydhHl4mQPuvDUeYkTgdkfyZ/RNlB1nsYXxAwzd0dpRzylpz4RqAc1oWvBTeygF7m0
2+H/Sjb0U6WHDLu/uHFS/YkNH3XZqo18I9i3ZzwiCKs2iwjmmn2DckcN465uI5DvcxfvdkbfwLM0
YH8bl59Nqx3/BtEieYNLEBl7mYE+Zw6FIf2NYzj4hpjC/8PZruOrcqqrz2CNc/Pda9xtQsnPTa2+
NZ2R8DdoSqtTO9jdcAlForvx/Npn2o53VkxE7aMsHcDxDzk34XYJdhYuGKxaDo+NT2UKTr5Kbi9u
E01rqeddP3S6G1GXIoVkgQrg/R6xWUgXEaw4oPqHYKJHMlRiszeOB7qdA7B6N/7Uxy6qLouXB4vG
2pbE/4z3UTvO4TMNE81yjp0rGLPqTLzwgcZPVMV8P/kBK8bUtnsNwAK9ytP3oLJQHtuhFaJeAuzx
wBi5r3dtIrPhlLno0TrcdSjviSZPL5xxrr5xGuSqSCGyldMRrPwNOfrOFB3Nfv1YL9uonkx2HBuu
x+RAq+BifoC4UDhc1g1j/WVYqip55UONwLcYdarCVG7wXklo3GLyBEtv0jRZhfRu5DDOGgSCu7th
MteIBR4q34mS84jF4b7reOi/JS45STds68jx2bSQzMWz51QffWc34NBRmq8I2cFxy/K12IsDqRvc
IY5n3IzHLjgjbO95kFrRPW7SM2hRUcS/4ZVC68VzKvtXRtDsLwLHDpdwUm9zgYHLZ28lDrR5i+em
/o2qKNnPE8GdEfsETXz4s8LEP8/D/5dPcvEC3jsg97++mf5H2nnsyK2DbfqGfgEKFCltK6uz2+12
2AgOx8o56+rnkQeYcasLVfAMzuIsDJslieSX3lAPG9Cz8T2dojq6wdch67djljS/RzOkyU1LCJR/
hUQgG6jK+doR6ft80O2unG8KjnKwS0UUPUVBFsPHUBzlV6JzDvIfHEBwH4KNdm6AkUfWrksgnwKN
ZGi786e2us1SK/a39PGczxUSU8kRpiD5TJclcemp2kjCG8OMCrw0STGg4zBgQisTo/NoE/hMubd1
Kpry81AknDLTjJGwRBwN0wM719t2T7PbSR+B5aKtL8cJLspklsEjRnEFUbdPxz0zAOHvs3igw11q
lvMJF/UC/Ek1Df49hwxAxVLSfdQDYXSndHbIXHzlcEVIG1qShNrr7BqjIfS7VlnIu25UkAwUzQAu
X2NQ90Mi5y9RbYOOa+jJu9vM8pm5uYlOZWPG/fSUsQ5vBV5CxAEuqUfoQ+fRVgcsYO8tfDaGfWbB
AtznhtB0bli6e5uuBle1lYEpkiPgm8Q5mJGTieOoMSpFgSuvj7oTAaatmsmKTkL6kTj0UWgtaDE7
fmzbwS9AtCWyfJyzOso/cH4L6fmGNowetAmaxqnoHkMFb3ZblGEPPJSXSEaOWJWpl0Z3jx7Q6Ny4
ZZ0/BBP0dc+d0BgB7JLMVBLR5IB18ePfM7zW2mO4SRFFY8qN9KdMs51yg6BaItht8Zzusja0i13N
EPVHkzG436tGK+ptpegkkWLNwYcGFsD4vWotbC4iMrZk7wMFkceyZ9h1KvtakTlihvDbIkTC6FC4
Me10acb5se9EPzy1RpFIqHzp9KoGVPtZQmYO9ASrvnWKMdCPegvKddPNAdMJBB642PMAdiLdqIrI
kyUAXzZjIg1+qB8z9qBFlwJO1jX5yw1VUG8DcwyjrVNPlbHPELD2Rpfrcwu2ElFTm2y5Jn6NdfOp
6YNZMqbCS6kgaRIQsoJu+tQkvvMhYMJjkDoA4N/posXB2wCGBLq5CCE554g1w+FI7WbY2L6qvjMJ
YWjv5q5FJStCgIW8nIjOBXlhcgI6biR701IzDRvZiYghGBTiPWI5gToYNSMAbwI4Q+sqB2xKCpbo
DS1BwHS7Sg2Rto2Thtjmo/MovHEGPn6yx8z5xeQB6hVNoTjYW2M1Wvu5yKZPnGKmiVAvp41jTIVx
tHKUZ5FP6MVLBdqwuCvcYWpvgsruXzngix9f3wX7zC2KX1ZrTb8B50bwxSptAgHmkDzLDnwnQcOB
7VTGWbTX3aJl3g2Fzj1qYzPX2zHw/XlfWxZVFNv9qQAR9ZsRursD8bcwj+hP11/mqZ9jfpwkFx4o
NyCS9EH1yIyqIj0cQbh4ZO6DQ15e186m8GduPctF0GEL0SYv9lh22KBdloJnN4aIwG9IaqfPvWu3
H63KaL6OmZpOKaJE0U1Ft/pWoYu2UFYHqDYptimgdhVq/3S2/PiuAvH2xQxrJye1LIwS0DUXN1te
VeMeBSufvibmKurkDJqT7CYrhAjkDuhshA5Qh2MJrA8BB61ywCM4Qf6ELVj1FXHb8DmaEu2r0eWM
dzJFNLlDCSu19rQre3sLzN25U/EIbQR/HQHsScfCz0oU8IjMN4fTMgNlsgfEnu46eLr7RozlDx2z
42HfjQLZAeQTYIgrpwjkccStw6UvCMDouZ2kS4FH7NlQLLmvDci7CJaM30lEhXz7xQa7HB/pJYwv
Kpurz1IkmExZRhF+b7n1xn1KF/pHpYHv2gApDsYjGvT6d7YEOqGUKTp1kRrGR+QkxKKPN9sC15A6
SfaN2zXNE64uNRBqazZ+ymrOqUaYxuW7QqGdvQtmVX6M0Pqx9lXZBU8RglG/COZK7rQunUzKacMC
R5un6Y+ced0I4LxS1DXzIMDUWQmDrbovAA/NFsn8XMJQBQnrJPZJmRRn2xCUPS0kE8XljaxRo9ia
RshcQ4yBiyJFhHhRy5imOyZB0fuE+UF+wXd9gM1iZfZjoAJqISN2rS+9r0ym/4UaP8RRGqS3EtjK
b6n66EujlZzljLP1p1E6dzv07TK1RQgpfFVFEfenKpphZ6hAuSfNtczhATYYrl69O3agJ83Imm4c
CcaU5LGnJ1IkOJZuknaUX6dhBCUwdm7rHxOm0rcGFL3oUOKVopMaNUvzGPqjOM7aPN11VTt0ngnh
zt3JhKIVfuHgqltmpU3GIaz4FVpX0I6GlRknTEJRkNjZRhuXD3ngI2jB7tU/JdwW+RGAFs5OmpVM
zXMiu/gpaab5pwG3wRsNOJTLmBz7+bYvqgCP+MmeoSI5tK1dX7rmVpRkAV4uK6EDRNFQmBNRmARH
GyUGZvK2KILdKMgvj/TlQ+Pb2IzDSyF6rTlAYZT3cxtk9VEiAPE16qgsaLKW2TPwzXzYDDYvjm2A
LsGWiIm2xuDL+blIO3va0EiYwOrWGqprgSHBsnTaRMlDtT8Fp4BO5d7URwb8cZQZgsSlr361pkOR
0IIsaDftIEdBtTP7H7Ius7SDBV3gp56mlvTEYFr/dXNpZ7RWpP7kz0kGwL5wui+LYXQDOqwuSRVE
7to3M7BKjN3RCHnMUaoS0PoDttYigfJYuQD291PZ2/MBlnkORBYazcZGevT7AHOeLrpjN99dmYWa
19Fv+1hBTIg3cKGjhxb4cMxQqBRPBr1xNtxkMRwwpyLy7yEeRhA8k9p9bIw0HY8QMnHfNZcRDVia
6qNmtHSq9Nx0w73dphUnSavb7tEdgjHYT0OKh1iD5Htx4qYi+XIzAydfdmaKZ9DoJClbSyEiEuWg
SMKAcRmXUutYx9IUNkieP82ibKGE0uYgYm0niN23djH2bL4MOBM5VMhoBvGWDkygwRDrR1KH7mNM
pEMWhpjyTcLrqm+i0A/MvTYqWhH0JgZrrxAXiXZwbtWz6c8GWHerDDN8Kmr11IYVF37Tke9pWQUt
Fi2ckqscgUSXMYGbBtZuTvyShptZqoPOoAqwUx5a9rZjGENDUteLZ/I1crqh0A04bg031nG2rekx
NbhON/3EXG2w42jJpmsa0HMvY5pkRRRuoxEA8Kb3cVG6tUo9bRYeClnlD8obpZACsc1H3jNhxbZ1
rMIg0k8fBEJcn/2ialBdCC0A+HPEZXJArqutb3SKmedgUAn8e7uMAAvBpOo3RQwO/Z4OBD2xoGjE
q+8k/lMbzP69zujGvxWFnNUWsQ1t2LvuYGSbeTLkBHpHIJw2tnr2G9vB8qsWdv7rBGp09hYprt9M
QyKczHIwERunnXvkwKuQNpnhu9kdutDcv5bowx8IGYXqiJocLonTlE6SSgg9BE9TZfXoh5VBS15S
g+3tmtkfnyHMITDZ0rdOSgM9DxEf5tnOqauaoUThGDuRZwBdcRm0T8zJmF2Ak4n9nZiVA4oNiDOm
G0na5c+QHbqnKe76D1ZWNNzYINkbYPjh+LkWS6kCcaS/QYQBAJmTZGq45brz9Y/sRhgUcrLyHuya
bRv7wKdvAgMUINuGGnVR3Nfb4dZ3RkCTtmYjk8k0L9tKJzD0YJPgrfRfxch9Aa9BMd7Qxe+/doYD
9JuSpX4O2xKsPjI4t0UrI3vvT8zkEGwKIKL5VhD9CqrOGHdgxdF8WcQyzM0MBsQ/2LRgWpQCLPez
7ZvhKxrtxcdkjDg4kcjb0yQLXWcuE4pbmDmBuYnZNGj+k/rEezuxkJOYIt09Fm5s3TGmbXNsuOl7
P+ZdCjqHzrX90rpO32zKzqo5CACBfDoLAcFTkEk2D7MfVe4mQKXK3jZGvtC3A1KcvRYY8RfZxNV8
qJi8dE/81PG5Jk6hyK9VLs1UaVvtfoZnALCSMCZ5XTYjz0zMzStaT4yD0tQpfzZur+qNEUiHqJF2
UDZAdQAiEXWrtZtgcUXYxpafRcdaH0vGBl2NZweNIat5MGc3eqH3L+0HNmKKWKgpO39vVDbhjWkA
s/SgA2ZN/9Kugr2eDEjB8Ff7ao/uMYIFsZrRwIPIiLo/7xayFZ0kerBoOqh4V/dDGx8atGxDaq2w
fzDNXl/UA5zwfp4tzfkY+GJ6yZbDSKcipuAtC1e+6EBC0DWwy+Q2qJ3UQlrHbb70TEHHYwa5/iEj
NuCjluMHGzCHKogS3fCtRRP6P6QSxJ3QMoGmkXJ8ZxsI0NM3UNh0pJvLYvSQJbJv6hqvxQ2MFmAS
M0kW+5WS3/5m0Bv9bADVJIMChERvE3yl+ijN1Cr3fd1LJG6IzdsGdpGHAkVfHfmzMNk0w8i8IDVl
qe8sKEXZwRHd9C1VA03uuQ/dYGdSDGff6M86e7i9S3fHqkmhqfQ06wS0sLvprZ6WkuZUNimKst3v
jNPMFPa9ES7xAVloiBLpYL0gwaZ/HBsz/amxT7422VjchyKYFr6Izw1q+1P+E4a+vlCTDTpnLup1
/4WZhosdAxk5bibi163LTp9uU5GlT1oSJ/Z2BiAcb2wF9uALkhgBNDcMiKGloctMC3+maCTOMH3e
tWM5PI9xPLfPBfM7CFNu3b5mtCcBiaJA/wXIxeAcwZNZFbCgnJsSN0hlb6qKGvQ06IXWfGNSrudb
c4iq8o4WR3FTkGrNxxqcjLkP9UCDywCmC3WebAw/kJKY34zAJxHNZ3AkgLdb0HCzHlctOjpYPmwq
Bk0FHWarjI/z7E5QyfKUPLqUusueC3NBxswFOB4yqjlugaIxykc3F8kDLJo6vhvK1AYbpGegsJLA
yoENxyLY27SVS7LJfhmMVsgvfkD+DM66bURO7gGbkdYWoJb/HemtIH4qO7uOD3hgmPm+Nt0BeKZj
Vg84N1fVxoh0fjUMG9O8MR1w4MC1nfSYGlka3tArLUjh8CUCMZ83k/6ldUrtF4V5ztsdCvVhkpkA
hDnFtdygF9lFH6tgbg5WME7dPjVHiv/Z7BugsJZfHIDZxU8GEkdoRBVFOT9EVWXhNwvHBuc3cLhB
9vA/YASl1kbt4EmnD2/Q5SzVfW9GvruZ1TQau/8xfasWwGMzb/Z7LLKMLC9ztHZEnu4H5IDHA3B0
veCfmkEpFHE5ncp6ytU+7YhYU8eHgzGRDFdkPc8oiEoSHHQ1kXWlXFn+/C9NXKahEzOfsvNQitax
NywsgCIgeU1Kzmuq0OfkEhX+Z45Eg5L/Vgqi8SITCpWn8zr0EXY+akf7SJrOw4QqzJZmkfqm+TOl
hUseyJAbMFpBYg4DMLauyG6eU4hUFp7xTIgUfkwrLVCNLU3nTO+8Rs3toUMIE33sqD9eVts8I34p
Fapwjmktdg7WSodSC+joTlQkXufXH/mAwWcrpGzkL2gerQTqqSqFiX15UePsW0b53gDZjGvQ2swk
h/s4+PQfvaHvjSdwDc5RmIa2FcxmDmRdSBYBuNlnjZx35ZBUG1xN3W05FNfceM9tLfS6/s8PWcRI
/9payCzVqpa85D7LkN0Dd+U4RnQLT7S/4s169nOC38AJalF0fyftKkeZKlF3nmSUfLQcy36Q6MVd
Eas+u4oSirdlWSDdVp+zB7DSGY1FBYstK40qYZ+Kobb3l7/f2U3z1yorSWyrDSSwrLHzStjQHtYU
wd5hUPQZCa78Jq5BVpLz9VfOw5lPhdePjnupoSsMhVePhnO8S89RdJ5CCHHPCL996JLBR7UNvt/l
5zvzFgGHArOR4JeQqV8pn3eoLAEQiTsPhzoT4mwrnQPYSebo/7qOyW7QLWxvDDRo15dNmHOdg2ph
98WN9VDMJtjReQyu7In3grqsQhppCQU58p3ULCqNIMRtdp6PzuLBKSrzk++O2ngzR7Hp0RL0zSue
7Mv3f6s5ixGVLrAQ0BXK8eu9buJxohAiajxShO41tCkztDhN9mMuA7SUF5H/RBbIvvmmeUXx9o9D
x2pthVuCKxEbFw5+OKsTzQAGRlg0e22vScNLQP6iuSQ0lwK4zM3C6xVARK/uyMdODAhkRZli2Ddd
B0/hkOhuRV3lQyZmXI9gi52qKdtCjvDtUw6PFjxBhgAoQ1fHDW4yZTOQL8F7b1K4+NkeHyggsxli
J0AH01m8qHq2yivX5/vtibw1gUEAoRGY1qxsBw03LaIoMicvdBL5gkIUkIY51D9c3pzvz9uyyrJf
uKFxRVqdtzrREsF4Y2Jqhb5AqA3tVutD0xvKuTleXursA7nSdVyBdiJ6TG+/mQ5HdXYCxVIYZe8T
QZN2wRJeOdXnHgh3C6zjLCkkPfe3q6Ac5da1K3AXBF20nRobzYOZog4SwzWbwTMHgCanTpuVqkcx
oHu7FGDnHAKjM3oBBVKxSbMBYahuWLSMUC40wzv0VcPvg9uBwzVTbQqvXCzLv786BA7LG0LBVWVE
sLrAaKzGWSeq0aNdotFNzBjdFgO4PToOt1WlxztpFdfcx8+8X4dmoI1FGdcMls1vH7r0yyhWbT15
sRbh5SGHdK/qbthb6N38+6dkqcUgQWDdgYPk26UCGaMen7A3YzF+EebYwfNi7CstkV1Z6eyb/Gul
1aZpKw3tmC6bvJYk9BkYl3zI3WKCK2P2XoW8CeNZRx4un4ezi7oMFi0cdHQyjrePBzOOAtqB4dGA
4/jBiQl+ZiXFi5ND4c2Mzvw+MYT9cXnRc59PEPMEL1U4+looHAJbwHwnGbwA0stNlcG20gQUCLrV
9ZWXem4pR5oCcJ5rmEgRvn0+RKcpUYdy9AaBGvggKthIUf9fNw7ulUh05k2Co9BtJiDEAsyn3q5U
TaLIe0MOXtz07RPyodZhwjXkE1Pe6s7xA/CMkf7z8os8uyYeQbDPiIFANd+uGU10FI1lUtqDE84Y
ADfpbYq2/C4aUUxCHEBH92cCXi5Olxd+H+gtwyAeYESry8XZ4+3CwOLyBEGkiqBnh/CombunmF/8
KrKu+M9CnSS48h3f39ssKHSbOIvDh1y7ZdUcvCE0mwoRe62hZkRELkui5so3PL8KKS3Js8ndvdot
RpMj6zi2lZcVI0gSFxz/BzeW5pWHeb8peRhMaB1Cq/n+sxm0TkXvt7VXDwiZAeRp5qOknzjsQmSL
f1/+VGcWk0v0xo4LLV/bWX0qBl2TqqKw9VDa0W5bfAcP4ehnD5NeXnNaWrb421hgSRMvX7bi4qaw
tuRyB9tmoOA3Xlk2VfsLoWaqKLOb0geUCYFR98wh+xtYP/4T1kUpla5BqL/8uGc+IepHHD9iOy5w
67IE6cfZT2iperYfdnd624F8gYD0enmVcy+VbMWlmsM4yF5HPSeaC3ylis4LMzM8+HP2HQ5vtlcC
+PHllc6ctOVs4/KtKF7N9fMwXBhCY1S1J+NZP3ajE8T0sFGBZvzcd0e0Vtt/95qmJsTBV6cEIvSt
Y0JZ4KJgoVHg6bU2PhENkBOSs3trQtE9XH66PwnkassQwIk7HOkFyrrccH9VxVD/QiAxqCEJyKDZ
zeJUVzM8h6+zgWYhbhq7Lv6DJDt8x4XA3HMP6i8m+t5X7rMz35MNY5p4j1jkbeuIBMh5NCtzgTAA
731BtJaJpRM12mnKwNtffuYzX9S1UBrmOsMOiTD49pGVylLZRVHnRQC9brWhtD/5VZfBAGxoFKH/
iDnM7l+XFCDKuToFWBUchFZ3AKCdPE+juPHwlkDSwZZ7xrDNTkfvfJsPcNcvL/f+DLIc7ou4quiM
EdUqk5kH2l1h69ReaISdh/IFtE+e9coq778Zq5D2Lk5lOr261XtMgRgLf/BrL2rd+QGdHeeYBi44
60Xj5fIDrZfiS+lK0qsj8kjsslZxQasEkv2dxiy97qubprAaQKuqOAR29K8Jy5+lOOyWg9ig+86r
kQEMgLI61T0sRPITScsXmITDQtMKrry/9Vdar7Ts07+OnoGUQ5K0Bc4UYTkchs6XO6Gh43H51a1j
wrIKnBqdMt2g6lrXJ308GUSKzvAMshGkVm35almu8sjZ1b5vjXiPHKR7j1lKsx8RN7xy2M48JBZd
FmfbIE+hFHv7kAkeyZgWoRVpgr+4yTWnO0UL7+DyQ66PNA9JOoQ3CdY39Df11VZExUuKiJvFyxMb
snoGMTVCvxMDmQiANz4w/2jps6z3v3MUkz0JL+ftU3WzRjbka7rHYFDvt9mcxF/qWiFEd/m5zux7
3hx5kANgRn8XCXqAP5OWSxM6C+at0KjjGXGllkYupBuUDq4sd+ZjAULlBdIOc+GHrYKBXVRAyKEi
UDbbsJKqOL7j4yrv8kNZy9v5O+bw9rjoKTtMXeGAt744zFbGFLMA8jjxjfsaFXlIg0MUzUtVasDB
HGzdInoqQXjIRTNhe1GZJuF2Rh4TKGtvbrUgMpA+cToVHQJXr0/sbaPZ1o4L2Lmawwn7A65VeOrM
8z4Udd5qO5R15NMMbIfWTapZ4iCHJHK/osg8Nd/C0uyBYkMtMBmK4XByM/p60m2RksnDLfY8OjBy
wJ/Tlfh77gM7WLQZOjMPRcPi7UYaAxMBGuRKvVB3Ym+GgLiJtbSgmQD77PJrP3NGaJvy2vFwP9NK
imMkLRCSnz19DPvPCusaD37asOtEV/43Tv0Vm+Ulxqw+ssXowOKgLP2RdcHg1EOXzzrL4c+HwNAc
ZL9xmHQ+BVhUbFG9NR9R+cDyOcOo5PKD/kn+3i1tU6pQsdAGXUfbLA3ipqpAXtHbDezbMhfRF/AQ
7nOvOfZisuogZhd2wePcadUXM+uqAxB/+VL5hfl5aPvssadluL/8q8586T/9X8DqvJR37fpsNIwg
SgT+p2Fjn4K6bW5QACk+AaaLr7yA80sx2mL6Kpe+3ttN5YoZbQNN8qVbHbHIogatY0f5faEBMPl/
eKqlS2/SBOJ+XwXmrDcrDNWJlkiaQGNCHbvdpVoYPkNBb58ur3VmA1tL/SRpcQscplePVU2kIHHj
zB74gDl5DcjtPo2ACe67FHmgn6Y5aVeC19kVoTYunSeL/61WDLUsCowknz1jKBWke7QkAcBh8dIF
9GHT4Jol9bqdwMVInLRspgRkbe/qt6bXSlUl7eQlYWDuRhMaZF+CpAKekQEaDX7qriX/MfP+syZ7
kouYjIfx42qzhEA6s8DmAs5V8Qw4BIInaOBjMaTR/+dSS/j5K+FpC+bXQe9M3mw6cbTPcR34kCVg
gzZaqpvTla159mXaeMoqaWFmuM4J0AiWTggMxHObwbgdUPY/diJNfy84+lMwl+UrgrjllT167uiZ
ELoEM2zGSuvQtoDyyqGjW2nDP3oYURY8tmUdIYwEqfvycTh3wdK2d1hMOFKtT3nc1BC/c3eEt28y
pAiK6gRj0YA5maABNpD94IeFPSlY3CtdmmsrL8fm7++I6mmsTTkPCTJxW2UK9JM7oSY65u5JjEb3
qw8bMAW1LPIrSxvn1l5muBw2PG2ddVip7LJnAJ/wVfu6Lojkrd+DaJyifoc+cOxs8RgJx11OWTRs
JWhjb4LiGqO977s3KGo5xkaHCxBunVwEaFtDl0YYchp9Z1PbVYNL0WwOEKUHhID2lz/Yub1BF4jk
h7mEeJeJZ2HmGxPCZ16VOulhcDW1Q0sgJXvUnSt7/9zFRUKhm+Rx3Fvreknv0XYWwzx7fV1Nh6AI
mxM+OcVOD6b5Dr2Q6Xj50c6dNTQDGQOS5Nu0et/uCJDBVhCg+ur1ru+aB9FZ3T3YFj946q3CdLzM
X2QmjKRpny8v/GdetI71IEZgIhDqyZRXK8uAOKejeOEV2miWiE1E4nvtYv/itapy6qMAB+EcsOhK
ov1QJyFyBxVMGHCWo/1lQEchf4SAkphoykcwm/xCDM6uxKoNY0v0BpJDAw1cPxVVH3/K0ERbxHP8
soPLEdbBDXD8+VOM8igYpcmWQEhBr4lvbQAzews9qf05t/OMgIQDRGgHkaZ6mYZYocrsVCMA/Q7t
u1tkdCwMgy6/mDM7gG4tamEu0YQse3Wtj3GO6t9yO3BeFkGz0ki12zgJh2/AbeP00HRdVB3+fU1D
0SKjz0/Lf513lZhJhH2r0YEvdHRkqjKf2HbcDHsAr74Bb7Wn6fH/siYTaGG7Fi3dVQJSB3SHx5o1
J6F8PoIBoLnlbjjY2jh+7HX3yoZbYtRqvwG4IFTqFu135hpvdzpShVbvoz7vBRmmDRu/xb9ma6PY
fQ04c+ZICXrTNiWSlOQFqw/oIg0LBy0bPYH8Q4jkhG5oYOIzbEoRaU3Q9w/n+S5upvj75Td65poS
Am1l8mf+x1D47RPOQ9xI3Wa2Z6Ivji+EjCZ3j1eP1e970zavjC/P7VP2qGELA/0b+nFvVxPZWE4V
nCqvaucOsaMWRVARaea4U+2MgIlEufzKPXwmhDDCsNmiFK80eVZbxinCoLXCagaRhL7mfZssTGEZ
JhLIY/Ydrcx7lStr3OZO61+J2cvuWO8exqVL+m/YmAGvlkYeLdcbylOPO6U6cfmn+6wFoFc7Ivaw
khUniV/VLq9jbd6UfVVfedvnvq10Ka5xKLDo3a12Ly3gjOTc4FZo8w8OHkIeTgc/ZuxXjpc3kXFu
JYV4+NL7ccm/lj//K0dIEN4Y8qDiu5ImmY9hbNNUhXig5Ttke5iIbNw5K+8t1UETxuwl/1Y1VX4C
pOW86llugUKE5PiDU1DJmwjcSuuhqUwf6fLvPHOcCVfYhQiTLIr22NufCUalVW42zp4IoXGaXYsE
eAMh+coqy2FdfXeoMxDt6SvS5V5nLZppYB2IQKRnEPXTo99nXXkL7Dq46TAGgrPcD7UFxcaIbxUO
nMg/Bfn8lT5ugS3pmEBtAUCfH3UVAfpXcIt/NTrIbiSVTQt3k9lU7RaJMS0/IuADxYQSE48vP5ug
e8SuG6sfUmtQt0ULWjdvqQ/T6eQ0FW7LUqhkQNI0U8gFl+3ER4qSEuX9lsv6rp+m+McowvKDiILg
t1nKrN35gxFA5PVxXtviUopDDRL59Y2FTF2wyzQ55VjjDOaNpTdZ/vXymzTOfDBJ995YKkFmkesi
MEU6Ft2EwPYkqgD+Z4CqNYyKpJ+4NoRbDv91KAF9hnYdNk+6aIR1X2WhO54gAKAZ242IieZ8qXBL
Z236rUCNZ1ci0plfSIufs0XDjix1PV5wDCQw08oQnlUAg98EtvEJ19cx2V5+E2cuTgpEhl84p1u8
h+WW++uA6W6dD0Vp47CpcdEg9NZWCO3ECqfhoIVP+szMIfz36oaeCg1JMDUsub45gzkyIwwALFQi
MilP5BBudBhMnGi+TMJQ10Zvy+FbnRoHiJCNvN5S9q/zibCZmDTOhuVlFtxuCwrDsZYYAaC/nn0G
yz0cMr38cPm1ngkObC46yVIw2DDWyCHqSNW3eSgYcSvAqMggLQbjTjY81ZVLKl319KyCObmFGh1c
Qz+f2TrY0oN8BMfD/eyuvumQzXDxcV0EoopuN7wnxLVQV//3O4+oDkyQsSmskjVsbohwUEmmXHpJ
Zw84VCrMtkPjmuv9mQDgLPCgBb/JPH/dIo9b2/UF2Zk3IoK/c1H6wnCt1fZWwRjx8jd7N8Skh0FB
aCNk5boGb295r3+dBUD5MHoxavbqXsE6l5l9J5w22keaPZ/UpCbaxln7RXS9tQs1J97NuJ9ceatn
zuMCP+HL0cXll6x+g4SQgOJUrDwbDtLnNLZbpM4N/1A4g/0Zt/Dg2pT43FODMBZLk88EKessv+iv
p3aaVJYwf+SS+ubY2ttwZ+Yc6qZrlzsGS7j3TZjkJMOIRmsQDVg0zmp3+dWffWqHlJ98kR+zPi7J
pE9jmOoK4U5XHBLYuls8c9CxAl+wKywVX6v/zxwRV6eDbRIAFjD3ChAJIT6Vsd8pDwJU7CAc4ibo
2Ip81zoYnKhSLObXTvQMCgJBKUdvMLen+T/Zcb3p6f/uUKV3jhHaNK+X38S5H0YTVOAmZaIeo68y
CaNAmH7QNZuz64hnRb67sbs+uPL8Z65E3vT/XWV1Q9gIJ2GJHklPTxCCdcPuG+705udxEN975IFv
mqG1ruSsf6Y+q2uYQMP4mjEvrBp3tbMRrCd/dwi5ZZ112qZUWlcfinwsMUXBF3jTYuYCaSdFTOAx
R+cC4lKJ8NC9GXe5dZfobf8VKdfphNeN33+NUk3gAmHmCPNMKKggHgJsCwFGuLvBth6G5NmXA55G
idlLlIvthUWvpeMrAx0NH8QgaGw8+uxG7SLgK8cwadFmszAAhn6IuD/GMXVs+Dv8SWz/2fFHQEqF
tTQZA3D5wa4Z0HxAgtcW1+a5Zw+kRd8PcipsB12Ybw+kQjQLlelG0hcrJvcQx2Ryx7pSengyEpxf
N00tXG1jTJE6GbKbEGYwgcLCzgp9eby8Hc9cv8uch90InwRk9uqcuFFnLN4v0psZO+xjGWCSFptY
fLmZfuUOOBMyWYo2+YI7X8aHbx87sRM4R45J1Aqi8FcC4QlV4xKXwqCe7mHBjacOfYIb5vv2tbya
f3m9MxeIA700LgUmsauVM4RB42mWXjMjCpfbZr8VY3RtcHbuVTIQpWQky8L8a7X/EWeckshRtjfM
I5aJgZFxs8XWZ2RsP/37R+Nmg9/ggJ0ie3z7PHho4BRjZURmF9fnJImK7+BvrfuoBVtxealzFwmN
Y2yll0SVqeDbpbQc5cGyZH9ko7JuAlurXmSWmXcRFfidOSLGrmR9Jbc69yJdSi2aNRwOrsC3awYx
YmwxnqSesoJO7TWSsGwb2X25R3clvlIpnF+MIgFoNkmruTqMonarDBMf24vwNOdmKBZ1cyM+If0k
rhyA90tRw+okjLDzSI+t1TacosjGjJlL2TXT+baqJ8SsfXv+WM7htcbu8ore7vilXLbwqqC7S6qx
WgodiIRL1bQ9G9I9VGmCfIYY4uHy5pDvj7SxXGMAdhcU2rtOntuHfmh2seUNgV25x5ERhvnB7ooh
vMX+GRsgzLm622Vf/cpxr0DbmLCKiFiTvGBkqL+4ApDhts7iCjkrIzaZoSPjphCFxVENC4amNepd
7LfO66gkRHQjNPPfM0SHj30JWP/gF1LQrhx9/6dMITZuNDsMPkEbK7I7B5U0ZxN3NCI3MC40Y+v0
vvyZdoltHSPEA38qG+EFNLQ1+z/8eq2fNfZ9j7irOj9atHeLLfUsDitJb5bYH1aqOYZu2akXiGf0
u5J5rvrnZkzj/DbBuOHDnNtDcvD7cv6Fj2KdnfwCaf/dNIAPQmazMl8GqPIAkiogv1tgXrlxoEGH
H4xI88HaBGgG/EwTP+z3xRS3KIiQMN8npSax0suqVr/BjRGtQEPP9E2nFrH1VFqdvBLGz0QnpvCE
cLUUjLQ7VgcianUdT4XE8siC8WlE/soNfuhVSDSk7RY50GiTGEfLULopMun0ONFDRzkSmQWndOsr
6dKZQp5DudSQBjvZUOtasm/7AQlJnRFFFn50MGRG+yNGpQwv4bG+dybV7rF4RgQjZohVaMLdhSKM
0SGyLKZNGopC9JdfLu97Y3kHq+O1ANngaFFIMIpdXcBzVqA1mRamJ9Kp+1+cnVeTnMYahn8RVUAT
b5m0M7valbSSLOmGUjI5hwZ+/XnQudEw1FDyhcsq2+UeOn7hDQkCIo6SP0U5yhxsNTf4x55AszwM
eYRMS4MmerzLXHVSLrB02vSSldkQH40ow6Zy44fN1/Hyh9FeJsoH7k3RcvHDaISBOB0LNKzCouiR
KvPL+JCOsnLfjK7afZsUNxm9vkmcYofGo4pVAC0t/FcMrMQ+6Vk7qA8KAlBiLzDLLRGIaNtvNOrH
lzLS+p/3f+3KJaWD8HFmfDWhxzIVMvH3xBW1FrTNM/U1wbR02I0CdceNWXFvJ4VSPBhjQMCMZi3e
sL6DkuWEqjirMne/pH2AtwNwzhdBnIrgDRY2GerPElWioUlRQqpwWdA2IAK37yhPC/h/ZEgoJIIa
5Df+kYQpsMDRDqq4kPnDK0vqICGb6QiPICYfoHc7ug8pAMmNPGBtinkF6O8Ak9dAQl8PG5VIOzXt
ZJ7dqddx4c3iC1mDvnFIVx423RAAA/DcEnS0FxPsp3D6YacYZ/oB+IWgn+L+6NwyeGeAlY6Pf71r
yDKIIylNw0Jb3k+E9P2Qo5d9LsrMPI94hbyb2jjYqICvTByZo021ly4ssIfFJ1XSyWNkdcWZmDK4
+CpiN9C6quf73zL/XxbHFQwHuD3dpehLOnC9PPnU2r6QlTznke+7/7pSt5I9DAMDScyGA/gmp3u9
MebKTjRgNUA5JjK47YznkzU4dgERTKtE81WqM04F4RHPRnBnXyIo+DQWmPnd/1Axf8niS/EwMKl8
wEShWjef0T/2fyNwro4G0Z/7BLeTN5legZpDtZ8uCsCm+i3Tg7sVbqPtrCob0O1GBsw8BGYTlrN+
PCwdWYaYikRZFmv7AJnF4GWAZ/xRRhMdrxmy8cZOqxxLgyQstQ/UUhvyftIBbJcTLtxvAt+V5EtJ
avVNaUOteEi4MBogXXpkH2WaoB6bEVoH71OnzywvLLZpmmtzz54CoUntR2Xlr2fBDl1hG1XbnuNY
jK8+Xi94iKA2CLCl1Y8DlWxcU7RKvr8/+yvbbG7SgdunUwcDdz6/f0x+mFeouhkg2TXoVG/TAGF0
FILsHeRX5x2XVbtx4c63ynKxKVDSlSS7nemi1+NR/+qInoGUR0NovpO51vxAzSvcoZ+AGmndTj+A
3FQ7dKDyjX22cmxJLLmDTPIGZnqxzcxSb0q/phvaGQ3aaCiPnczAHE7351NbmVBG4BTNtwPqYYvw
upqcWFalBVst6hAvaU1fbR6sWNPPVimtgA1bJJOHj5Gi7FMEiaZHs2FPvHb4kCYepsp++7MO8A44
ctH1KJ7ptQ4CqFDkRx1HamPj965sO25LOmwzi+mWWoTzCPbFdUw7D+EHGsVW+XZMU3T5+1YknRfV
fnouhjZ19/fnaW1crmiQBYCfdX0JLyljgYQM+v9npbDLh7Rro3dGXWAL3CfaC89kg0prHX26P+jK
2vwujFP2m4mSy05/3w/IrM9MQuFMJbKJKsZPTu8chq745GM/db4/3MqOw/uPNi3vq0p/enGk6zxR
jR43y3PTdIiA2L2LQ4NRpltAjRuBDJDJdGPnaBO6gctFcX2oJrOiMYiv5dkEFT3tZSCibznlpVnv
Nx9xRg5r46wh6tsD2kiiVxURdv3UG5WJ97lujN/uf/fK2tqENIJlIngDhnj9cwY/VxCZVZtzhOsm
jt5pZL8r2centtOLxwTBMf2gpWHx91WWOVLkWIh5bW+aPVOSqBH9CLiFPergvo+jYpoEzUNPWHC4
/4krcSN6zBQ/SGypsixTj9EdSVSjsjkXU6jtzMDSvKpW3Z0aR+1xEKV/0ny1PUacpWOIwd6H+8Ov
ZWJsKlpJ3KUUKJbQjngC5R7pZXtGRGPy97rdIU6U413wNkLBGoGnvjIRG7J5NQ4iSg1KrLEW/KOG
yAFv3OgrEZ5NDEkEC3MQXMLiXh1IsdF/hMMz4EK9t0DrWJ6hDF29b/qi3uq2rxxhbnC4DJwrQGnL
Z5JkFxBX28DykgXYvTbsHkizOs/FXmePbn6+kfOufZ3NBUklg9UmUr7eyyGmbaVw4/aMejP07aoW
2AwN+Rh8waij0V/ur+vK60hHlvSMh4qttRyN1n6JnmLdwivr2l2naCj1m1px7mJNOdoDssGDZpvv
KnShNu5jU+dDrh9mai1z2Mxnzg3axTICdIn9IoVKBNcv4aj2hOp7zeyyyaOGodL/gkTyPKWOfHXj
EI/FwnDGf1AEV+QeNJ9Pid1xfOsQTJPjIA9dqrhJOb5ESk+2Dc4PUzVE3oixgrZHF6qsD41MkbFr
AmAzJycphllafUImNBC+9m/mYkuDumMw2p7tl/arVjZK6k2omj37nWb+m9iaEh7NgZbBWVAw+VAE
PvLAfZ13QD6a7tWVSFEcXSgbCAK2piJYvBHfyt6Wbo/+n5UA68WnbG/CT0RnJ/Tlv0WI1N0Z+l5r
77CEMfN9jeqkv9OwER5Cz8xQYt4FVWiZG9vsNwf0avqJcpGz+F22hXe3zMYKbdSrED++MzYk1cfI
zkS7d+jwPqEVO/VenmHkg1Fyh04+dUEJdTS02gu0pOA9MtDDez0f1NfBFOjs+Sn+q15R6LFzSKc4
/47USF2d7u/Um7dt/r1cH/hiEkyRo1yfCw1n96G1hHK2szx+p9Zd9DXTE3UjIRE3x49hGMLlyFOe
J+NaDBMkuMdYrn8mXoqwhQwD6e6HVmAaizag7j8k/YAKd+NHdH5GkPXKAw5ZFjoEGhaCWYQm+Dvc
25QeVElvfgZtjF5uSBIqHpI8wS3K6GSLu5eaFsFjTy6Q7MzQrMN3mj/M0nd5ZuEzV+itecJPTml2
/mgl3/LB6Mdd05tqeqDgjrEuVPpGHEy7w3MkFFS+9tyUqu1xZU7/gkWuxnfY2OhbLPS1VQC6qvMX
JXga2NfTo5ixZoKQ8qGpGCH0vGq8CL9C0PH+Yq+tAvRlVHpMMBRcBdfD9I0uzRwlu3Nl4MrZmSJ8
AxgUgV0r6tHL+fvBQIbMAgGU+PEdvx5M6wkfVJn65zTukyPSqjq6eGn2ZKZTf7g/1M11y+4CYcbj
RS2TD1sMBT4DI3U/9M9jNBg7iUQ2GvepcxjVqX9qHMM6KTgA4/5gWb/uj3wTPzDyXNr6jdIgCFrs
6z6kBq440kUUpASIWY5IaOOmNOwpCaP9jkHjQbewskMVezpgBFCc74+/tnFoMiNZRbpJp2ixcaQ2
obXRNe7ZzH3E/fBw22HOkB3vj7I2v0Rj2NCB9qGxvNg3lOGn3vQV92zYNcUz6sH9KcW/5kucRs6D
oshvtbSbHe/uVpq5tmNdm0YzRN+577xYWaVwwwk2v0+TY0IouRYYOvZ9e3CSMt+4CVeGQqh3Phng
XYEwzFP9RwaN5ie1w3m/+k6dPOW6mj/mVWcf67I3NgBbK6vGVqWLPvdI0ctaDDX6A6081NAvABWa
TxXWSB743n6jMLiyamTIMO8ME4rDDSjEwkdlHAxKW6J3kn8DvZenHOOM6FDW0v06aZngXjPz8JQl
pb+xY9a+cC7foZcADfemUWoniuO0RFeXsujMkyo6IfeqESX9/v7OnNd/8dzSICVBMf8v/7A4f247
JbnZT8FlKoMBh7noYcr6gxu1wwO4yS3u/sqMwp62Ua9BsIrdvNiNoxgjQw+D6AJKvzqkqe0ekXK3
AO5a8UdR6dVZd7L6cysDfWNzzqnW4jvRc6JGOfPBqC4tvhOAo0t5G2Ob1Orx8UPb7dSmafLBGIV4
TKf636zW/a366MrkzqqFaI7BgHdB+l2fiDGz8DCw0/Ri+VaJu4xuKCQneCU0ni2dbjjg85dhYRrF
hXjwB63pL1mdRfkeodHgnxTOMFK01J9+NE6NNnpvRHl5oIwAIFF3OyRym6JpPdGzTb3GUIIT5nqW
8BDsMh2uMVN9welKSy81jnnlBcM6v/UKu0WYIaKu/tPJxvqLpbjRuS9R7JvlhaPnih7RZwtu72c/
UOW/EXojhRdUDu1XbOL1H66ip19yMFDBwSLNCJ9NJF++tolpvG8pMz6jvo6D7zSpFp4HaGB+uL9f
V9eRcw+5j04XNJXrKa0wMekQig8viL8k+tds0loNm0HkWrwmCzCBkbM7326ISVCO94deearAGzMw
3ExrBm5eDz01SgRCIgsxourS9oQ9coCNXRMY5nsMB+o3bHiJaxc+12Gfd/oTXSO93jiut101QY47
7ynULyjhLXskkSbSTqLXfhnjpE3epSbP9jENoR16TcG1hA2ZPU07BYb29ybThrcDmGh1r1u4fe+0
yu5fp17EysZ9fJuG87Oomwpuf1JD4uHrubEG6QdNy1VZ5E3To5FtNyUaqKVWeEOfG5qHln9knjSt
L9tdM1Ympo2Nhd8dhlbaRgqxtk4QW0lVEZKj+rE4dUaXB3qJ6x5uWrG9x4FqOCC56z8jCK6B47bg
gCp5jqzUUO+xu/F/3N8m86cubxoTjSJNp5J8m8D4Y490qJsFF+SUZ4OC0XzyCao/3B9l5bEFtwA+
ErAEm3IZN41O3DtW0DJKkLqnvMFuEdRYcJTVtHV1rg9F2W4ubNCdWwQvoNga23cTnohEdw9tNxjv
RKzJPc6T1eG/fBXoUz4L2eJla7YMOqKYOAgucSYR/opUPF3wpPC6vku2TtL8s5frRIcZVP/M4r85
zrVMw7yAYnVO88R6TIMux9hamB+EgjHuEBXUHtQ83an0Ho7toIGwE3766f73rh5nOLUze4bKM+/T
9bmpYC8gNEog02mj/YU2eUQMXNXlS6OmcXPE3rTLTkNihDOigOvtDTC9YtoXALa/FIaGi7Nuodix
MTdrl+ysskUFBgA3HJvrX6Um2WRziwQX7qH+OwiPAbntNFA/2n7bPFKst85Sl5BN7s/G73roYkno
wZKJ/MZtU827HhdeG3rt5LcXAPhAWyrwmN8Lw8y+FcOofsGutHrfj3aav8cuDYdJv1I71QtGKx6p
x9QkpW7b2u8H7Eo+TjTosJnEKPQb/KM+3+VTp30QiPHjtJlXVe+pQirGDuSI1u0dKxypKihlfewL
Q39TGi4PayVLPIvCLrZfgVql5kVUnQOCHRlmZ4d0aPMVUkaePmIUnf6EVtyT+ad2eYB1krjegLtW
t0vdMOTPYxq/j8eq+qnEs4td0YgCVA1qlpgwZWEssD4s/IabcSy+NY5WaNiGjBUVn1hkb0kNleJz
45jFo/TdRrwG05AcMqOZmscKO+cfFUZuv6IglD83FuT2iFyth3G9HmUwOmMi2J3STL7pfWSj729X
OwThp4e/HsmG4AGdF17PjA+8HqkbSZwkcdAFn/rAM3voALns7X0eDebb+0PNP3qxySjDEUGQx1OS
X6YpeVPR2kXQ/dIXbvHYTv4Af6UuNo7QyqVJX4FcCDTJLCe6mDrb72nRiiG+WJXf/WP4SYQAph8d
c0C5G2HmbddDUH7imNLod0GaLTFzPiKOYWUG8UUqbvWtker0dTSM5JPaBLTTyla+4NOQfdOqPiof
IjWUwLel6JDsNxz/6/3ZXbk6eHeZWdJ6NDGXmVmID0jXV8QnlOuxj23xtsNQHh1oirwHs4j1z66Z
WhtLOr/oyyVFGFOD7aEiVrqswdVuquRVoYWXCieAA65GkElprT4HHY7jQCODj//hI5HpUClT0rpb
biG1MHEG5CsvcRRRY5pxEK+Bltv8MY38Lxl7Cp92qlBi44Zc27sOhXGbwj+Z73KluQspjDvMLkJz
yPqI3EEREGTk+/vfd6v6wo4iX5nFkmf1weU7PKJ90Nr6CJkSIySBdmTSf1CNFDhA62McaJcBnhgo
/P2och+51b5EYBKjcTc/yAwvr7ZVY+1YTX21sdBrp2pG2oIKYLMTjV9fE4Ge9FndhUT/upY8S8WW
J+k77lMy4Qh0fw5WphoUBvcEpwcc6nIjp2GP41dZhRcdZ4evdq2LYzspw0Zdd+W4IOzIUhpcFlAR
FvceRPnKxaEtuFQ6D84gpn3U+btRjcedn2BE0tkATu5/2MocQiXlmaXkR4toedXKIaee30KXzHGp
2RsWbpeWBqDe0rNw41ZfOZdIXwFpAc3FiMvl0ms1VtRURpdybJTHPna6Z8TTMcNLifrbY64U+paI
zkqFgaRwbn1SgUL/ZTGhZVHj66VxQlSR1m8qIu/XxnbGRxoW6iWMwu7RtDA83wGQVLrD388sCzmr
jHF00Cy53p29Pll2plqUEUuRnQw7+oJBZPFWr6pf9wda25uzsg1lDJ5KlJmuBxoTXQWRw/Es6GK+
gOr7pta93Eij1gYh6P+/0j5V2sXXAFeVYpodT7QG+O7Q+E14CIVRq6f7H7N2BHgMXORlkAi82SSK
ifFT2PIxXdu/VpShTwbSPUejTSPsuKRa7qJ6oPZ9f9S1UzDLGxNvoC/DDr2eQisPXQkBiJtEMfy3
dSkx59ZAnEJl3SKK/74tF88TaQYwPi4umNHLGnOchqIJrDK95DwM/lHvmip+AYDT/VujJfUK9HSQ
nj20gbEX1BttjLbC9m0ZZM2rak3hlzhG3x2rM7/81oS++KEGQfeap23Te1luljgIuaW9FYzfLr9J
X2aOJmiEmra1uGo5QsjFZWN6KQVWzUXnawe6mOVG4WBtlLlvhublDL5aTo3jdgS7mF1eLJlH+3hC
/gZNkfKvDybbWFC1Yakt0ovFVi67cAjbtkov6mSlRzAq6anGtOmc1Jbc399Xax9EjZ8qIzEQ19Bi
X1W1E+uNlPHFVmxzX6ZNeajx5d5oj9+emVl0gQI4wHyK7ctuYDa2+Ge2cXzBhUyXnt5WU7vzrcB+
8VvfJSksB60+9K4xmFsLNudg15uZjhRhwdwngvK6zA0tkikMjqPsouNIOQcije7ser2rh30J4DD0
Ym0y3N9ufkVzoh5rIYiuDuq3MtW7j3k6lf1exh0sQ15Ti2ZT32Q/qqzVgKdXQQBNGEBU8OTibIix
pKq4vyhDDi+mqsTWrnSk8WK4YfS+0qw28yrdrRG3LTKBwV2rpbCJ2taxcGvEcW4vUf4aTzTX8CCP
0glMiIlRdLqrh8aoce3SshaHZkXgTNZkRoS3tWp8mkRhAPpy8Wj2YmznIzyna+fRyU3+8f29cnsH
MZVIWIA2IFLGO+n6Doox/KAmoPM85m18SpESOOgFXuaFnbgbl/nahqESNiPM4CeBar0eqsTAUSpi
wNe9oiWO0YL13UhqzErtvn6tqwriBzaoG2fh9vnn+0jrANQxtLa8QhCX0kSVECbrk649NOPsT1qg
qlUPuoKxwrAl+XZb+IORQUKHhrs665fOZ/OPBlTdYNWVm3l80ZzCTPdREho/4trykY0vlCTxMFV2
j/bo5vKgkbL90APM+jbOx238McP4CHegYiBPsYyuqjhE093viT/KOPd3vT8GH6hFp4/NKLMnq1Wr
s6HXnbqH9bjVFVvbT6SbtDmYdrRYFncPXClr1CVjY1vs7mK1t/GwkIZnotG58Zlr19zMobDIQ6jE
L6c6USpSnIz95KtTfRicvHwo3KzduLdXNhCR6lzqnpn8eNNcL2g6iolzayUXXcl2BaaSJ5/6u6dW
w4j13FYsfquzQr6jzTk0MRzMsGVMgM1BophFF18CvUO3JBgD6yFG3/eDE+aNf5hvg2FvBk1nHnCm
G2GHV4ny1GcSX5woSne5AiPqwZKKtHZ+GLmPsRpkGxyJ3/Imi/uXyvLcwfqt0nvTyAq48QCV8ZYF
YI5OE/AXkDB0BAB8tzjuPmkp6iGHqiu7l8AfDHxtdYF/QtSV6QcVZte/MIyz6dHCPgaihdoOnpnW
BtxnbEgOs0BRvFf7yBmYcLUszin1L+UCAjftd44zI819xLwGTO2tJrkoxCZ/ayM1p52EZdi/zKkn
WPjrVbeoZERjxzJouZt+MDLD9URslFtP6A3afs5u53OKeDmg8eVETjgU8o4DNHIdrJUuEehMzSss
+mMYuCp5/Uhbtgx2SHuZ2juzLAxlJxLaF15jDii667PBplcqo/R3sa3mr34wGdJrGo20bYA1REm3
MXBIBldbeDqAquzodip3bhzkab3DkdB5Qz4CS2y0SnXaIXEW/Uhao6MVOVnfs24S781ilMLT2kGJ
PLUJo/iQ6INj4TuqmM2+SZ2oOGhdZelQ8SH2UGWxh09FLXAg7yWe00VhytbLIk39WpWR/ysrfesZ
R17wYajrWB/QsBHfQe461rnN3dJ99PMJ8ZqSwqd/HJOp/1JPYaZ4XOJFv08DPEQPWYeVDU48VAe9
Qkql3mPs4n4kwlKS4wSF4TwmqfrT8XNbYoVSt9+zqscMqlBGDM8G9G1Sj8pGpL2Jsdr5pGH04WJe
FzkmccEottLdleoYWQwrzVdQZL95ZUcrBOPs1O65bgbdK6iV7mMce3eBmg0vc53w2W3igo5Zm7/J
lLYDpldNO9vutqQ1ft/9y6ML2mmWrgXHdZNzUI0TWSJHJPyiTBgHN+jDcl/FTVU/T+5QcbL0MAoe
E6yT41PWEh3syFKTCC3KocbvvHWlewKm5Y9HIWT8ucnsChXyoM1Nz6Q07zzRNhm7X6pWR+1OzyzK
3hnb5aPamU0KsXQK5aEJ6j7dDUqP5XTZOX15LNpEfs9SO409m7y8eOM4k/vGmlCM2dehVb+NTSX+
jNGmSXCXGknGfzY0/PI2G8ed0tgy9hRdNF+iYlKTY2arrbYfxojEZAqNTL63BIpr3uiPdX7px664
yCbC4JgTpw77FHvcFxUWpQN5iH228VCtBD4kFzO0h2NOYLCIsfpKU+JpKNyzrkK+rfQMw+GWHGsv
NfaAkmBdGBLpboy6tukYFh0VlMloMC3bcz5WeAF6SM45VBBjjS3QGzLJEC8sO7pZXZHunKzxdy12
5ztVL+Wjrcn6JJpR3wj8VuKRWUgFfa+ZY4LOx/VlaodjFtP64If4g9jLKpmeEYRrD/SizOe2U4cj
mrX20TS3CsErwQiiTZj5QLOkTb28xW1wA64o582uuvnRb2Lcait0TdQ+EKf7cfRKuZKHip4hlRCW
+qZUMeS0Wg0MyM9OMrTvDOoJ+S525IhKhJjoAVtZMr2Lo95IPbtS6WRGYuiiD51Upq9Cr0tRofRq
w5YNIl/N/xphBguGKAaI9mxkfVOsGQJJQzh0z45Sp4ckyqaLmNXi7s/B2j6fO2fcb7yeNzgv/kWW
jQgUwZqKFZpbAGc/jIlbz69H516GLrEhepthtBUJaitRt+ALZ9M20K83CDoTvrrdVqFyxnu4GQ4C
vxqi28w1wa7wrwwPsHFpAtbtx++DGQ2/uIva9+wbmquYoWjQgUPRIouo+Wb1QLSJgKhvl/0/iIDq
NPPsWDk6Q03/PiYnfX9/2tZ//ZzNEm6jurPs01BOlviEFcoZqwr5HhwpPW0zThtAAlpmPI0iEC8W
ptjHstDUx8EPdPQNYUViEaUYzzJ2012j9MqLKwblODmd+hqMjXwAi6J8FkYznMJUSTbWeiUshq/K
i0buDAx1mf13Lr7nbgjkmHskPcdTFp5kaWS/4mFIPkSZom1M0spRBoTvkFxRPbktN4ZJBRK9ZTwd
ityP1ApEtSv6rn4b8Ognf58Ug+jj+oFej+LbMoFq/ZA8PrSU8zh08Z4SVLgPIj1+mMzJPN5f/JUk
RsAoxXKFUBCk7SJfKhLpFgpeKzh8wqrWJr3bF6O5JaG/tlozxpkdzeewbtc3MF9IOBXm5Agp0JOy
mtKDQYnoFBAI7cMCod37X7W2Wrx2VMHhMa7UU6cuqcsYGOaQWd3eJLI6KMgzeEFT/H0RlZsdxaoZ
uIAlyhKMZPi+PaTB/Gk4IDy50lBfZeJAJ0j7aGPPr34VQF3Kd2SbwAevZ1FrJW3WLsFdueyjN52C
Gi9Vy+ZrpoVbYmBbQy0WbACDEg5BzPHS8+CIXDKlNdeKPgZ+pB3+fq14FlBhnLGsYBuuv8oGAyjx
RvExZFQhaXWjqHdJFsuHweYSuT/WygtBWeT/koPIiNrzPf5HdUSpWz0GU+KeMyT3D40xxc+YHcd7
25y+Vl34y2hQgLo/5MpM/jmks8jkZD6ZCTAI9wxtpBTohuvDa9GTSxKcNlsQgrXvg7cLZuU32nkZ
cqGNSkN+LPwzmpH5s+L46WNSNcZjbjXx0ZSB5BGc7I3wau0LkWcWc9WFutoS0Mo/nNqm8x3Ym2py
scKO2iuGxJgpyWLjYly5R2DZASNFEY+IcnmPjDBDtQbxonPRK+1+KtHckqKFkmNE0Y5U3drYm2vj
4f1ICQ/8OP4fi73ZoYvR9XnlIm3Yx8eoldNP2ZhfjLbVL5HVuxv5+MpMkp1R6aENSri61EeItAhl
snrGmoRh+sTjANM8avNTR0q+cRJWh2Ktfr+fPGiLbTkUUZJlsA0uXL7ySeTm+EzVx3rbOXCN7p+A
FYAXOldUP138mmipL/sBppUGYrJ83hgwg8dhzJRdOeTGfgCXcVI0eyQRmRCNdcLyuRZl+ymTSb7T
tVJ5DFB83MhL1r6ctq816+rxoi/bLaJi/MLFx3lCG+cw5hkobxcV7IBK7QYqZeU4ojvBzpmfPZ4/
/fq66evel3Y/KOc2LcYnvJ6DBy1S1GONzdOhbsy3g1LEX+/P9nwzLxJsUAG8Q7TrqZ/aC6kINHLT
VJ9G5Rw3OYp+Y568oxdRb5TgVifxj1EWX1aqWWH1TqeceyuOyMchzHmxW0VeFfWAl+5/0lomCT4f
DR1Wa9YJWB7D2Q67nSgxQrG3vyG3gHYaujv73ochQCjqircVFO/H1h/cT1qVGPYumgRQssr/a1UR
sgsIF3O3gjTjJpcWNcl7LAjNylFNL61lpxcXjf6NI7M6vbOAnQp3+TZjVdTYDuKsDC6NMIeLk1bC
c8ywfXbd7D8065hTKAGESYBJls+vBFEYVxUgWmcIgWDqbv6Q9tnr/RVcPQiovjBfs2PU8oloRezW
jj8LpNQiwMB2rA9QLo29EnfVrk+jZtcl4QbxfG0Of1/cwHdm94D5bv/jrQecpA02Gr8XYwwaaoN6
Ae2U2Uz8NNvYoKtDUdLSud/42zIZKbg+0zhgUzgw8HbjmGS7tFGzs68EzfH+TM5bfXm8AXXgzQ2B
5BbYTQetLlTE586tNmFA0znq2ZZdcpSNFu8zNC2/kICZH1uETzbuzbWLBfE2gk+QLDOb43o+5YAZ
mnS5WPywdE+FkSV7O+rGDTDQ6ijUo3+H0wBIFquWBKEmTYejDvDYOms1nniJrm+JXWtrG5LEEQGz
macO6+/6Y+xOo93qGj4u5+aEYJkeVqBo237UPKtKZf3g25P4RYOMRmo9aUO5r5uxr09ZOplz3Wro
S49OQOvuUfsBTjvvjdAr0in7qeZTjVhllOlbraC1bUYZbS7zUEmhJ3T9o3V9CgcIsso579XxMjl1
+sPNdXGw7EH7DwcWmyqLLt6sBrOsXGmjWoM6SSloFJmzn2FUXmSp3Qmd//6YoPbsZUWxJca7tiho
vmhIjxAAYUV0/X0gG92wRkHuoviy3xUwNzwjzPtDYirvLGeErgAl6z8c3VlQGssX7tqbyhQKi9ix
o4ZwsbXAeE2KOtoZIq9/jPb05a9PLkJKFL0Zhax0ubOzeNLKJgbmpuR6ENBOMOpHgR/YM+oxbu5F
iJ6+Wq1RTiegpVuJz8qxmgXoANk7sBduwBJ23FYSAZLgYg6Abz2txm/GizOUJe9/5Oo41MCohM04
k2Xlwih8K6waM7j0dVJKrzclkkkIQny/P8zKLUhbbJbWQxgOrdbFLRFmpT5ORk8RM8WLk2Zzd6Ar
Gnn0e/1LrcXtzg2gCUZpuZXur30gpUXiWaRV5nrQ9R7VaXZZDS6157rL+vc0tCroJrge3v++tYiH
fHgWo+Oq5wwuPtDP4wrVOyirYRhb0FqiqnH2kBWGzFPKcaKMKfPSPmSxm/ke1BQ0ciFBSZolk+js
nahzUW4Es2tfDgQOQfRZaOSmmF04Q2DGBez7zFDH54bqA4yAYSs6X/1yEjyShRkMyvdfT7CZylEt
IaucYeJoDwOV6YuTYzUVWFA8RKro4EGz4Bn0zeChV92f1dat9p10qo1qy+ov4aiCbp4dlm9odtLs
lJ5D65xTZUx4XEMgDPDCzaja59ZoWw8oM3VfVUWtRg/h5dg6lFpu1kcB1MDxEsWS8cZPWnkAXND0
QFfmXJSHeDE3QCvr0Uz8czJG6bEGpfMk4kE7zuDB/7DaYNJoQhPtAtlbbMBsKvzelRH73FbDg9lW
8UEZqi0C0vx/WUQzSNvP9pWYxJIdznvujxhtGHNfNFWlnK0EBFVYlcFDj4seEKDax8ws/nH/WK3N
H8g3pg6FK9qhi+FckmlUTWx6JBYUf7VGGqLM+9jT+yTd4E2vvGWzhPUMM6KuTiZ2/WXUJyoVDzPl
rIyRf2pEEyueYdXlU99MpiASDTWBeXI4fbr/iavjzrcioQl6qMvstsAUrk1Kk1QJBcZT3Sn1xbHH
4NGPHc3DzUBchkZsBSa3qn0z1m/uPtF54Y1bxoZhCb1dg9R88UslNw5RWTjGLsJiG8YYxnj2DiJn
d+mcYBBeLML6R4e17g/HxqnJg4rp89CriaHsIaHY40MLVSPxOljQs8ZOPXYHJ0zlu3FyFbAndQJS
VIs65GTRjkSuzxQDnfVsyqJjW5jNZ7+ElbqD71t/UVuYJ28bt+/PbQEI6iEua/Tseq6wYCM8XnuS
uLJQKHE5mDdyuLYSllFVlpSclbAYvGhAILEaS/dY2TGV5wwd+3PoJi79nzI63V/0tasZCL0DP5/r
mf7E9WZLTUjkuVb5CEbr0aGrRHvKIn8LRbB2WPF+nNUgeQDoo12PUmT011XJ06dUcfpgqrUKTrWu
T35pdsioiGSjrvj7Zy9vhz8HXJyhugzTDuIBGjw2fi111GQ7UUzBSzAAEORPrmeMSrhPAbx5uq8h
sxLRKbk/tasfTQmQW4p6442CXxna6KjAS+PKKKuXQXHrYzQFOEZXwvQChKb++oqHv0MzgXgUBVra
59eTrFRN3IdoxpzVvK92HCuUf2AlYJiWbiVBt1fF1VD6YtcUMQAjNyYHKh07/z5lk9y5Y+fs6N2J
54Y+NXOcbUkFzb//ek35KMAIc8uOZunyXqyIsOlusqZDrDOfvgseEhDKwYn8tEeouineJQHVP1dp
in2WWtPGet4+AYz/296EijUNgMUTkDQmelN6F17QxQ9fwmHKn5yuKqdzDLh1y55tdTDyJwvYARS4
5cc2fSN1BcPvSxIE6bNApvys2P7wNi3aeOO9XhuKrNChvz6H+ctS42AEoxHXKeBWyy33beyUew2p
gkOTGOnGTbc2FPUvExkmh1hk2cxX67xUgxZmLC6pyuOoKenPRvTt3h7F8OFvTx81MGoNhGAIaLNj
rk9D2mXKyLMDxJrcU2l4LUwhg+NsfrGnSDId7g+3EvIxHgVGQOVgP7RlXlE38RgF0oouaHo7H5AP
8zH29EEjK5l26LtuBIFmiWMXB+M+UKLkqSw7gESJJjbKILevCaUWmAdUQgCYq8tWn5XKsC97fogv
2/itW5ju7n+cnUeTnUizhn8REXizBY5pulteI2k2hKT5Bu+hML/+PvTdqDnEIXo2sxlF16FMVlbm
azSTtymyBZanT7PhJo0E9rsUxseDOVgT7O0J/XPozQlB5Cg3xDBnQbPImAu6Q1f3xkk2sux5scew
cet2SYRL6RkCcaG0WjCYtl0HQx7KuJsmQ8/sNdpR4Ni5DTAeQfMCXxCO8I2kwTTQxEJDECR1Ocd+
iR/ppZeW5JziEe45RV4/aqJL/V6glj4tbXxJq1H+D1v/xZiEioFzW53qdKVTJfZIkPWG5YVlK/9Q
BsT5zCLVDtbh9uJ5QaqDo+YKRJxpc/kJOWooIUGkyurlG1IKpezZqNH4Uof+XUkl4SCA7M4vCQzJ
KlqW2IJsrgMt1tGqMKQ4CNMhP6uxQoUrmQvNXcVocSgJ9ZPRErcqVYnfGw01W7Eq/93ffXtfTSYD
GYZn1ypg+vrAdyB0yi6CLYe/l/233PbmezFn5RlZje5RJ4M7EhjbHZD5RTEVfNANlcNS0jTMHeKm
gg9EYBRy/mmW0uLRGqX4Y46jyEGqtnfp8tBBbgHOLBF0E9GqeMi0GrfyoBhQqrDGEZXbclIytxzS
maetCP021bVP/2FaQXes+M+XMv/raY0jMv8UO52gxbb5x1THvVtKcfpuNEKatVFyVKXeu+Vp1bxw
Y6A2bW9ZtWkLuS/tOLAaE/uJEakYpRA/ZjNEYT5ERRJmS+bNvJbdMp//uf+xezsZnS+0L2GWEM+3
F5QhKsr0TrW+RmTcuGMcdqazoqA2dJF6czkXQhkClJStc4TK+DPlMu1TKZbYerj/Q9ZIuYmklDJX
dh2GdQYUkNezbjbGFOfTEAU5/Ww3R2Dhcz1K8kGavDsKr0xg3Fiw3rDsbWbYzm16RXPSaP9Qmfva
IEn47f6nvKQq22+BBkfUWzv9N9g6jbpHM5SJRF4qLYZLmYgyYrIk/fMg1/iezFQIAtmOre+c3DwD
+zrRBywF6FI3H8D8ulIcLq07O2xGVylrDLFRmK9KP4O33/tDKQB/TFWWSUeXurazDGupjiCqkhRs
U6OcPNtJCoWnuKk3jieNMT7HU9xh2zYkunxNyXEqUk+1/x4VsjB8y57kRyXM6p9RP4RPZpXbhU8u
gCL1/VndCT5Ii1BMVCkk3pYxR3gYeWlIgMqkaDxPTa+dY7D0/6hIr36cUP0/iK57W4XMhYIiOgkr
r/v1hmSrWJJIOBgqvPTAUEPEhwY4tB/uf9ZLdrLdLCt4FpQSr8Wbfhh6P1JMFSwKijzNbReSXPwT
SzL9K86yDTuhCFEzhJoU/VQHS5mepVkrrmgWtcJbYL9277S5yqyTWqxvEuid04/YMkEI1LYq2VfL
yO0WUSExfwflb/1qRdrLF2XixPtIejcIHyxF8bmywzkZXXo6dn8dURRzTtVQdVA9oKHa7iJD7j2P
ExINV5Rg58Wd9ap6BN3nRO4olOxzOdeq+SzH6VBThh2i9qKClfjb4o9k//Yx/HSgtW1knbqaFOkE
X6aJPh/M5M7WJf/FAFADNncTySx1yapl7mHoyrMWgN42341dV17vj7JzJ9E3JGASrSiObeOUcJIK
AQD6LjVG649tPTaPZpl0Qb5kxTvYh1+dKlS+3x9z5xHBs4hQAi6EduIWk92LulOLiq2PzkLtTYVe
PDT0gH0YJMlBANg7Zex1tLB4eVKn2oRhLv00bxZAQ3NT/a4dW7Cm2fwZfWHnfRg55fD2Uw1vh5rB
egHS9N5kbnNoR4BKCiACoTZDoFwhA+cmlyhYRZLWTh50Szn9en8+dz5ylYleUyYenDe9QYW2ZDMP
InzoE0k5LaP6y4pxZTLnGmnGeskPIsnO8tHKYi5hjhJYt1X6xko6CEr0J4YWo0p3itbozb82dK9K
tPRgBXfiFmBOKrfcky+54eu4FelaHcnNiv+oGhQi5Mp6ADN4ZEy5M4WrM/CKhHBWMPc2AdYhYdcm
7dVWpolyblSqE5/N0YmBQDvtUp3qtopM//667UzkC0KItyblWrARrz9tToWBtxGN1mbUGzQPF+mc
1VhoZTx2D2ZxZyj6KkAhVi4EDZbN9+XdnMaIlgFYaUR1tni+Potaw9G7yQ8Dl7qzZGuay+NlFRe7
KX1AATUlddHywEJ3uTyJUIGOaS6yIVzDEHhsJzwjf7eDlfyNUwv2SroipgyaVq7/L8vS5pmIWy++
1sJcPtWZisbzFMX2WZ9t5S+4PDZm5U6tOhCvBjhCErLivxShyv9odoR1Rlql42fbSpfkYOPvfRdJ
lkpln5LOTalVnwYqBJOUBXXitL7J+fJDu6oPIvLeKC+1Faoeq3m0+npX6NxExhTxBjf0Jb/WIxI3
jjYf1cL2RgHVCCuMBJX0Y70X/ui+zBFWnrYmMBor6v4pgZfldVV/5I5wNMomHA4Nw4xqlweJAZRA
m8z4rJqN/B829xqOVt4BKc72PgGeD5MdckmA4YHkjRr1Ivpv1VkHnHqQcK8/+HV2A1aAIIEY7v+L
W72eNlAjU9ctaRYoYZS0mNUjMxCahf1JKGYR+dpoWGeUf6+alcUHj/TbI0yWT9n0pXJp3Bxhh7zQ
lCc9C5ZSLwMDKX5X08UcxNIwHzxe9r4S1CINLGsF2m5xYVgoFQjfo0qh4bVUXOIu7YZza0125OUl
BPrfqiXQK9ALLQz6aYaAez8w7o5PnxnSM5nkjXd50mYjnWhmua+N8lFfxugd9VPZtTsjvhbxlL6D
xiafYZR1ByPvTjKiVmD6eTTc8Lp71eoTcOKMvMjK4tU0qX8h9m9Erq3WR/v29nSgCsTxw2aBIW/y
oHKs86FDyT9IIGO70BrjJ5h5w+X+ZN5meDAGgCARt+D337pca+VIn7eEMI2kXol632QUPjoEXYWr
QkNsbeI+fDYpvBw1jXZKqitZAdkX1OtILrf7qJWjcui0rAgqJCi+hlU7Ped5asrY+Srl77g3xMe+
Ky0fhf3hMdOkKPOyMq9yvBLH7OgBtLe0lO1gVYOhuSXTRyCqUzQ1cmqb9ZcmLqyH2IhVH9Zx/OXt
Mw5YYkWJrnngVvYJlLHaD2ZcBCDTc7SFHfnjDGXddfK6+9I6Q3m2QEEeNJ13Kh8I7KD8tDYCkBHc
XvGdaKjdFlERlKKqz7MZoTGhGNOHkUqzP1jqP3MzOJes7RFlzLvyRM3jqBe8t6FZaXYadZP13fI6
OibSGKJXYGVBS4H8MjS25qXgeg/C/e6XgkoASgoS5bbjjKdQpMihkQWT0+YfNWBpjiurk5O6uVLH
K8p8nJ+qPopPtpkUlVvW5vh1UcPyCJx8mzWugFaVThaAazyO1vn44xIN1RG6upIhMN0leHnVmjX+
qjNon0hnTtGpVLL/cpjpnhGUMZOi07zWO/4YsR3QEh7IC1YKsV6fbC7Xx7Gj6e9lY2g2LqZOIvNa
VbRv9sdeVTX+GHnzrZS/lcbo0jywK2l5p4+NGUx21R5Uvvd2EBc53wYKdEU/v/6+iQJpVDQhS9s5
RhlAAgzROU2iwfHvn9HdpQN0gsgT4L8bUd9YHnltOFxxoa42Z0P7ByWqX+rgqF7pIN18f7CdEEw0
IA5Sg12fhpuUbujlKbIyLQ2yUVXTL/RJsm8qjhnq+8y0wgtGCNWDLA/T9f6wO98ItY+WFnEBXvC2
5NPrs06X2kDzvcNvyxULrwMvTCmBJWrWParlIA6qP7e1X8RLEYZEwRbtwBvBd2Cdok5aas1mOVJd
d8dmVJsnW+olULF2JT4tsiq0c1MmefxvhyJVfy7GqNe/vP3DAcuuwoWU928WF0UlNWPoJLABRD9D
aa38Wm0FMLkqeoqt4UgUaoflwncDpEePGr77DVdIEBBpjaA8Y2tD6eZxWPsimfWn1l76S2uZWIfE
GZJLs9p5eOW03lBm+J9Fyg/SOnGw7Hu7bb13QVet4K3trYtI+6DrFHYCrCypaOaDLhVno3Pmv1Dn
Snwx6N2DUyvR26UHwTsDcQW/sAKttrWPCBW3MCvoWkUYMPn6UuZ+a5+VArh/Ip5E73zQUqs8uPZ2
AgZJKoY0a23gtiENUAgEg3Bolckh8i11b71zluqIC7aTOzAKKpWrhMKqmvc6LMWOWjg8lBA8NaTE
g5zRnhdlDv25sI8kTveGgqi37qIVm7zFqZUAWiprQcTJWUb4T03f4vqU9U6ImrPQj4xZ9kIEFCUI
NhT4V0T76w/DUngaulhKg0KeBg9Isop4aWpfnSX5tYCrenvU5X1GeQwwEtWBbY4SpUulJ62aBmpX
NA+0uW0fW/PugSdidkpDozvIffcmkyLcWo7mxX6DiCsRERlUifHE2MVBPIbLqUdVx6+QFzrdjzm7
Q63ITDr2O5STXJlmKUEmPZAKkpJ6wWQ2mzrlW48P08Es3u55CGXqWltH5ZMot9mNXRc5TlpPWYAq
PfklL8+T2kOHvP9BO2kWw+iQ0blBdmpGQPBNNr7KMAgMe2qbZpf1OXOqnciG1q/ZH5APay4Wkqau
pEy6b+pte3Bz3l4o62+wcPziZY/q3iajnNIeKaGZjNIwBjYMUfw6CWl+Sllvb6ydyXCJ55WL6xfa
OnN6xIVe//7r9z7jg9pHnZYde1Mel/vIRGHQJh9RuxYPd7N9zOyuPUX097wB5I8r6mX+2FtZcr4/
/buLzMGkhKat6i2bRe6VDjdWu2D2i7g/LcimX7pS1968a18K43RLV6AJbI/X5x/WVpk0OFgGUyyF
XsW/8sZWsfyoayX3/gftTaWCxCX9UDLXG3D3yqOXnL5mqLCvrqNl9efemGrXkhcH3tQkn0FRjmej
74wjjtaOQAqfyTtb5VUG42f7IusavccksEuDRpTWx6nS098FZqCpu3YixIXSJOYceSwlz3Te6ubq
9FZy4iIYfHPqki/dEoM1QdzxzSUdfhZtFwBHpNY3OI9IE6KUNIO8MDKbGeRWGn5akIXsfKltAQ3f
X4C9HQWrAPg4OgwQDDc7aorq3MoygmGIeLbmoo9lf2nsvnu7BCBfxWEFELuSrLZ7KrFovC9JlfLq
H1pxTpF0/GojDizQ67Cnx6oveNtDTs4jFAm18OAF8eKHvj2yKA+hNwtk81ZK39JFXvcOJvbLsjTZ
J7XoJzTLtGiJfGVVHvxWTLVAyqlUErTFxnRUZ18Dyaa5qoL4m5vYeh3ji4A/syslIAP9yejs7pov
S/e9n9QaSsZQC/Qc59A818U8JVdZFlroLrMeawcB8PZaoWm9ci54DrF3t7VNA9XboiqzNGhltQiK
bJr83jbya79oR/tjN+CDHeeYoKRDCWwTbNXQUZpOiDSIAVO9r4SuoVSGStVpRp/tlDTJ9GwbI3JO
ENz+Z/cxiDwF26S371I0jJCkg6NHn2kTkdI+GSLDQEAWnGH/blqE5FlFYR3Evb2zQI6KF51J5nNT
LEGSOC57G9hCkTXiwbBa6YpmmH1UINhbPcZACJPFQ49jM6OLsEWF3Bzd1VYx/VhOTK/rYWw6eWQd
sLJvMzkKECDj0PkChn6juEXQHiGmjGQ5S90/KwjEP+Q6JctJKMJfNHv276/T7m4BK0nXjDoXVZxN
S2nIJrQXVyemfNHkX6gBzeLUW6XQH3PFKhW/pRjeuDnqgrnrlFllfUiG0n4vZz0Upvu/ZW+a0eRd
y5wkRDcvD2q2kWTPSLrHkIR8W2/DIE4d65ziUHfw2btD8Yanx8s5uQGU6KBIIIMC663ACgpfwd1a
eR7R+fIwb6Hve//D9haVdyWlUxb0FiQSY40iW1LGk6o3Sm8C0vQYpWAPnCTUfwPCPIL37i4q+BCY
Rrx3kKTe3BFqjaI6JTecb8JRzV00DvNHrdf1+orO8ZJ5Y0X1AHWq6MtcxmlzqsM2umZTrR3VZ3bm
GXHltfiPnplO/vU6MemYFQzpDd514zJ5hbLgKAPcKr2KcmwOrozdsQiuvA9oxVLnej2Wmg8sNV40
AfBm9Wo6aXtyLPh0mQIJ5f6C7sQdWr3UmxiFFvp2fqOx1WNoxGwftAIvRdHV51AOj/goe3cguQ7G
olRjuApflvmPMqE2T9B2IVAEJmqtuosg5fQbXynlb4BN9jtNKSusOsZQLR+HStRchngPTj/RWk+d
E2rt9dfemeXhpCPff60wPpb9sU7HTHE1ZcYWVdFRrfZSXt6ti7lJtgJ4bOukz3XuvP1oA4HhMczb
G12UbeamVyUdZtSLA8nUsORtbMXNiyi7ZmZuHBztncPGUIROrh0wqNu3RiESTahjkgcV+uLPijT0
ttdCR/qRDNJ01vRwVg6O997Gg1MDaYiUGMz3ulv+WKa4X1DrKMi+0VGen4dOty+NFPWIJg7OwXNi
J/vGxQPQKfkvmMztx9VztQhofXSB7Cj5IJVO+rC0mVldmHz9GcqcFdDXbLCjhGd4sIZ7m55HDHkM
KCNy/3Xi//hMtKSAbhSMnaDjcZoBY556I+kPvnBvMldlLK50wiX37etRKk0oYb9205ymaEwXWJOB
RruU/msuenpQV9jbKivkBvgeRbYbJACamiky932OT5uZnhI1rh8nKfpUq6LyS8seD7SB9oYDRrGm
7pAC2DGvP21EfKgegdMFZVXofsdt81c0QG+WdJFdCs04amDtTSUlY3IwNKNorG/SFiPJrFbXizxY
0KX3M3UMfbZk6Zea9PaWET4BlIMoHcLxv8HA8F5BSwWUViCHInxUatGc0qg4aijvfhBiDzRNAEnd
qBwCrx4G3abM1c+R5U3UZt9VtaO7C/q8X+9H+NvqKx8EFQcCNzX3m1JhJirQUXWeBXbbL2eJuEgP
LLbfA50tLl3XZQ95E8pvroIyKHIW5MvEyRuEbgmCr2mijEDSkCobkSK4y+p/7n/Z3i6ElEJdkkyL
ttf65X8e4wLLdBXKbKCB4oWC3rqV08znaBaNLynlwTwejbbZg3pTdlwLqGCLKjGe6rz4mTZZ9qHn
6Hl1N2en+x+3t0MAs5GrU+ZBa30znKPO8CrKKAtmAc9gAHLgSTHs06jiBNwfavfLACUD1UMh9iaF
xId3QdCYzahLknNONDW/ql3Ue0mayKc2nsT5/nh74Zd9D5sdsYRb2p2mLo5V2hRenEzJz6TydRCu
qsr3R9mbQHInxC24pm97XLWOla8zVIjA2cI5GdBwTzOVyms0qO1/WCs6DLxQabeQJG7WyqZknI8m
4TBK1eRchUms+dK0TCfEn0VxMNjeallI6tLYoUp2U2ytosVqI41YKMUyJEUlHr3EQshZXujXWVV3
hEDZix+gbkCmQhoEQLf+nj9OGagTmCcl19jsFOXXtug7FwHd5JzUnfwVfZnlpCbSEWx1Z1CSRG4Y
XsKs3jbLYh8WbbbWyZmALqhyVJPdvDd7bzb7yDOlAjPjoe2+398yu6MSI1dlKC7urUqTZKlwTK0l
DboSq8OEF/Qlp0V0ztvYekSmpzwvS6W8fZ+ugp30JjE7oOi5eeHUwllEnbYMOnfZu6Fc4k+pkmR+
oU76AVhs50jw7qcYBr+It8V2KVUr1h0R4ks4WbFin0Mzb95HGcjJh8rkaXPwtNjZqMSTFfsBK3JV
0Xi9cSbcPHItDnmPZ7n1dxM34UUMTXcxklHqXHqt48Gls7d8NCF4oq3y2jewYyZxKYXA4hFanOQl
CV4iqh5HVy1WxbkEHu/pMlbY9/fMerY31b31ObC2dV8Sos3yqY09CBOb9qAplfqDpUzveMaa58TC
l9OKm+QyR+V0mTDr+nJ/4L3FZEyeB0jf3dallLIdMoAnFOIQ9ko9/HqQ/i1GWEzCNMP/sJYraJ2y
P3H7pjw1q6QMqMMngWZWce+hkV93Xq3VMcWwCkrVB7vkoj+4l3buCS5A7nUU20ErbLM+PGeLNeOF
Drf2WkynzJ9tPLgOFnBvFHTEeGCR8RHDNwuYmg20qJ6ad1MYtZ/Na7mxFuVB1N6BnnHeaPlZEH94
WG0/Jo3ysUY6GyCfQhLhCd59352mlj60HMPUy1CtKN2ubMraVWAC+VGkG7G/JABNZEvrDyoM+z9n
BaeupOnVCu314YScUBUgGEkvNLAekagKr8Q/40lZSvMbLuH19xKdcryjpOKa03fzh6zpn6MJ1cj7
23j/l1BZXdXcdihjsTPlnFyFB3WeGa03T3ryZKRSwpY2cyfowqh/1yqtfp4rY36PcrP8HLd4yuOi
07+d5wpIQ3bYDvSf0TzazArWwOZSVtR62yz+naM5w6st7VxEV9XLmErNf9h6ZF1EfsL+LU44yjsg
KIZJSqmkyyfDarL3MVCFg7O7Eyg0Mn8FV4dVLG9bwEZ8w5wjdNMDwGfjqdPs33MX92dS5frgftmJ
hTD+CRIco5Uyvh61P1MFEdqTVcqQ8duq/qnHVTo9FHaXv5NhL9RuFxclmJcG04vBnkzpcn8n7Y1O
4Rd5V7SaAKxvEpVosesup1wRSNReaQADt0mbrjor7RRfs0Y3Ly2+AyeVQHawjnszTBmSnj6BmLt1
/WV/fPcQRco85wWlbjmbT6kl2X5shdmFSlV1EEd2+s+AB4BHQMUnJG53KEouROFujIJs6fpAlvsW
G5Gi8Ioumr5YaPi7JXZpFyvGK9Klyfp2liAP8PUS4MYhMG9b/dhGjJh3s8SzyE4wVJbz0i/wbPou
8VnZg4ndudGJmPxMqAeUebdoEDzPKzQY2/ChTB3UmCRDPNk4aHit3M5+Rt/2FI9y9OX+PtphDK4M
SDSdQQ/wrNwWKzsy7yrKuRFkXEOm0xJZdIXNxSyK09JUOLwI0GKoV2tZpcAbHs1PqdHHUPANMxTe
ZNXKN0WJsC2w7fFfeYzzxlczrBi8timkp6wOoxyetYpAbYv7lXURyxR9TJSp13ET6uvHsMoW2UWW
I0rPfdtV3/W2UuYLb6ksd2nC9z9pFzXxmWZX+xcWtYnOoqOY6s+5k9jX0jDnxC+UqPpQQg8c/AFp
yPw35XEed2g5LKelH/ToOjVVpHxT1X7+gv9sd4SU2DmOKMZCTaG9y2Ruu64ZkokQHJM4MPKwuRQ4
NZzFgA5eLtXp/9KahswcljFknES+3l/AnV0DHYECDqIFZJ7btmEcKk1bjjS51DquAnwlYW9O8fCR
qgf6GCJqEUTNjrDzOwdzNStDcGmVSLhRlW1yLHMGB3ZkMUT1yVly2c+Qy/7WqFqOSk9eX6aoFF5n
gT8TUzX8uP/NO1kM1YLVtBAY0wqeeB2CKkukGbRQEjSEyB+6xErOcr60B0oge6NQaQHERx6DU8Mm
wNcFHlnOnK0tNlFFLj6+wq/ycjooL+4PQztiLUfAON2mZN3C9RCDXjTGpSzcYo6Kn2VcHTlb7DxQ
0DYiYBPQXjLM13MWrTo17HzsHmPHeK5t/IiSTlPdDsEEvxqXo3727meRzKIfA2mHTfJ6PG3EKcop
SaLLXqqD1O7zz1Mujnot+6M49EEd7uIbL3SE/Y0h4qqn3ofKvx/NsuFFWZ6ob08r8DsG1sl9Rxa+
RW9YKTR2kEiIF416H7lCqXhvVVYHbXmUALm/fX8zEtUi0Ngr7vv13MWVoqZFA2YuL7E/a2sQ2XF7
KDS4F7Ng2cACJi0DlbIZxeyHoW5AIAV6pEnvOE6WnyLu9rTYWYey5WT5RJTSU5Tp7SLbL9ZU8G5U
lDhuSkiL5MAVy4CNKgsNzLmSsaVbpOEjrMHv92dyJ1mhQ76iguFk0Mrc7MIxtrWpLYokiMxa/KiM
suHLku7LBFD6YNH2DtiqtA8VmKbSjfdm6gjNTno8nfH/pA/ROkGv5rlnlstffdx/u/9du4OxZtSD
122/zRUg3NuSlumYfQ9R/+wYSewWg2yfa9y5TxNzcdAr2zln62eZLyV8itybvZIsupqPWoVETZHO
ZxKJ+WGBS+rf/6qd1WIU8llyN+h229Qy6fNxmpUJM241Wd5PHW44Jt3Ap6Ebj1CcO5vfBGNDZskJ
u022TBnvIAxQ4oBGi6MHqZzlqW8uQ3utbMkx8BY000vLJv3LaRbzIOTvfSfQUUgb9JR4l27ur1Kr
8I3BZyiYxrzN/HAslM9hOqa1L8fqfL4/qXtvTvAEIFPoclLU3J4BKY/C0mzMMsjRMDwpsxb6mTzl
bmr10llYanhNFOcLD0U8kI3SgZSsxL49ZAdHcWfLrm5s+D9w/dAqXP//H+8GtOabsE1FEeRqFT2U
KOF4E1j1s1E4JGkiPcpRdlZ4JRGuAW7FGG0/W5UrSW8SqwxGbZJbpEWS+Ls8SWrnW0o4k7kk5vsu
ixN/hpD4z/053zkugPyAjoBVob22vS4ae+QyD/Ui6AogfixwaHyIZKs/0lDaSf4Ap5H3AfzHuGTL
YVeLpTckWJpBPooIZWIBNZb7+FR2gPwaJL29ru2K63/4OCqOYH4QOr15+EZpjR5aq5SBHsrdY6G3
xUM7ps3B83rv03iTwIKlDAfeZ13eP7YLOFS9zqS5DOgMGb87sajXULGyH05dabBpIqSc0B7OjjDr
eyu3tpQpjBiAj7ekMmAqwBfDuKQqng2nrLUSRDfV8QAuthMA6PRAM6AjhITDtj4WUviGepRXgazV
lewC49F+tGlXCWwpo0NTs52TQEGak0dtWsF4ZRO8m54MTUghJyE0neFqW2P3TLdFfO8cJS59SwM6
6eGzOyjgL+epMi73N8weAJgfABGK1iUPhu0bRQ+VjF1j08VZJsgpy6BnsgtOrP3ZxU6KEV9j1MtV
EDZi18qi4h8N1/q/lribfjW9aqfUlvtIcSW41uHBrb2zEtzYHCEFkNcO5Ar/eDQETX5ahJaqHNnz
2dJy/crLRz6Yhp0ASApCB/wlKt0QwiQg/CY1sJxcrql9Y6nEE+aIA9Zoq/U6lOuDILQ77URaghDQ
j1tHcsnII9jFID8GJ+zfdalpfCD3b+wzbquzfU4mWVrwD5wy2e+QfDYDLTfbz6itouJuDVIqPyxF
pl3B4CNneX9L7E07r521HAgtDYPt16dbquOxUiZ2RJUaxW8pmeG2S0h8hKOhvx3mzYyvF8BqI3hT
/JVUO5/IN9An0JJ/jVB3nux2EGeN4sPXt38UvS1oKJQgicibG26CMRQmqpEH2ZxV/iwnCa8rBOYK
dbYO3iMvT9xNJ4ZO+Qo25RF+m0LjsmnMcdIUQZ+H6d9j2S4f+zFfQnfMnOxBGR39YlKBMV09LdDe
sSvjNPaUb958fBwCCy02mwfyLVYlVUrJSSutCBpNGXUPZuGQ+WDdVlDbrLZHMqG328ahWE8GsT73
VrLf621TZYOw5Rh0ubWGzSqb879m0/yJ0Kv25kuOkehQko9ChL0pjgtu9TJEfD5QcdByDTlcHpoq
P8Lf3F5yjIIOk0ajhGRlGxgpk4+asBMaE+jvfmWfyFeSuOy3Bt7OcuXYHE5CRmP+YNVuIxFwMFyd
CHzg+m5qRhl3dtqkE6KEi5l/RglYhdFcde/MWW+ii9ASRT3fPxq31yoj8pilJg8v4AaubFUtDzRD
T4IxiXDaHvvCl2pLOYiwe9PJroBlseIgbtIurSLYdbTrg67Jo2tbVcppLgb7XYK32pmnQP95lfN8
+1GkbY9Q7svDj/9sMpU44aGiLLxmk7RU3Szk6C3OEHsUCufPLcq2/450Sx+Uoc3PiBBGbg1nvDxY
0r0JJsoBRFq7OSSFr09Gbesjc0Izh0p6cQljJ3wkeTkqg9zW/WgawoukUmWCUN6GbfAds4L1QxrU
kjQPlznRnavE5f0lUtHyO6u9kGX473H+CQBuMnh0UtsPb99JIAyptKrsJOLO6w9Fti/qCzWGOxCK
6EHTJMUfEcs9qP3tnRCOJphN6lcG+dHrUQYmeegxqAlUO1q8uZiGD1mrooceRb/SHLDL/Y/ai2sE
c5MaFsDhG4RciYoLzjzQB2SF4Ca1moYrTWw/9MiOHWyUvTOCi6OyIuTW59hmo4hC1dh+FtDuOK/9
wTGAmKNFCsPEMuNVZbmPrks5D3/d/8IdkjZVEci7K0eZa3/75h1mqR7ligd3ZDRT6NkAbbxpCuWn
CMjrv0bRtb0HZ165GFE2Oy5vRT08Nctiv8dzS6K9U0b27/u/ae/MrIu7MnDJircv0gIFRLudRRx0
Y6L9yiK7/KCL/2Doul7TVKGAWAKh3r4FJVuCqdHSGrCNPgysERkWRxXzs9nKR5L5Lw2x11kBC4sE
HgGQdtUNnpO3MJJTDoE9zZIcM1fUHJ6aYixmd9GaDoxGFmGTFlnIep1TrtAvuAkW0a82qmLYI2r3
TZj18F7u+6L1e7MR2sW22PKU6PrFdJe40hUXCUeNHswEKvZs945xwjGn7i7SINenurP1nHJCk3zv
NWecPa0T9AGUaQG95ShJZXkLeF3NnRSpEwfRf2c5V8ku6qUoUd0KpSI6Ta4ngaCYKueLMuTmc44w
+8GzdOekMgh7GJ8PYuE2AkZarvZZryUB5KLexy+cnoC6NI+GGOWDO3MnBgHOBROyLuXtq0mNs3pu
VsyLPsoKmvLL+H7s1fjZWhb1ZylP4iAy7I639jrZpztCXsIqkcy3uKOlHJHEJDG/o8OZXwXVy/co
+NoH9+becqHLwbuQt9QtS0KqHYE6RoxOXSsP9OeU6QRDvT8YZW+9+B60iKm03Ra5m2hRugrmZTDN
efqoDGbtV5KqeFDD6oNH/Ro5N4dvlQwnAVilw7mhXt8ZFXqMuJAAcIhbY/6doTXpDfTvr9OQD14t
2emThVPUhz49NK3a+UhUE3lPrV15yvnq65GVXqG5qCFO5lAGMs7oembvkiJtf+Sp1P99P2ju7BJA
StQRYHwxpVuVIbPVZqSVVzqBPCdnbByq3ht0esZl1kmt25a6evCA29koGPPyqqLvAsFuG0AzTVvK
KamLYImlyjNFqV1Wz5nT/e/am0PoBJQn1srzjUORKRlwEpekCNpOp8IdxUmAUa/pAUo7kurYG4oc
Chg3+QW18s1GQfdqcDAaLQJ0uJafOApGoUdDzvyewNH75/5n7Vz3CMIAujHolnLhb8YSBGc9NTBM
rdQxf1amcW69sOjUz0moJqU7qUqFWmqVH8Ti/WEpomEVp9DjWdf0j+rdsLKT6xkcbWtP5eAOhJXa
FXFunOJJlwyvRbUsmOXRObLb25tbujCgPsGRk6VuvnfmlPw/jWicBtNP8Bf8Umo4nxaTrH66P7V7
Q61FV+rqKxtxm0lJmaFOWWFxFfSlgeIMAvOuVev5qRg14A73B9sLLtw3oHDB3tyqToxYJM+FiR+H
PBrmty6fFPRttc56MPPWeEiXWrsqsIee0zLVj0jBex9KiRl6FpOqW6r2ejF1kLOz3pNVGDa0l6rR
l5PcJM05Sezo4KzvRZc/h9rsm3wY86ieFLrGdpGey9TuziO3x7+LluA51MTh21utIKBxFXwp/q3k
itffpkldUyclLgSDMv6b6CJ8yrvkCKzFPcOf2dwN60XHdqE0RC1uE6ERQkloMwCaCuvY0L8UPG+W
yoUtL8HLHVT5nC9JZ7lhqGa9h5iOMXgxCv48lyGWYL1SloVnKYM0X8zGNmtvjgz5Iy432jerKyLL
hVmTtvgJFJPhy3remR/mJWv/zaAopa5tt86XKDPK8uqYyE1cNLtRolMXl1XnSgh0B7mi4OruFFko
e3E5jf+acmnjwFLZ8nfFLB3Vj0BJfhRiDD9lwly601ioZe2b6oSAu5NG4kn6P87Oa7dxpGvXV0SA
OZySlGTJbbtz8AnRaRiKORZ59f/D3sBGWxRM9DdzNsC4RLJq1QpvkF7XHxsvM766pSLH0BRD3ARl
bixFmDOm8cLOasbBx0RXUTAaXZZHqRu1fa6nAaz7pAC5Dzxorj+tjsLyfUSnjZgR2UI76XXbQX+c
F/q0I5JzwZxWIg/6SHGkP1s9I/kF2CKeiHNRdo8QjnAabnI3r8kuKvmjQHAQhWt6SyBTylh+lrEU
n4hSzvLUeQ5zKR+sf279QmxSIgXRacm3LmvS6VzUpncqRjgjZ0WfuvhANq9lgSFUNz9Eai7sg1rE
Ji4SZqwbxLXUUILKyNLHBbxAHuL11P0mekj7Xs9lqh9iRWnBRU1ZOX7KZoqccHHNony7VE33oc4a
+wF5vbjwF3uS7dvZrpPaz1t7+epawvs52ct89CQeVv6QIvRzp2h265xKtSlQOJzG8XEQpS4epm4a
Jx/+aeyG1JUT6X1hiThcihHuqPAmc7lT8caL/Vjl1jsg0+/koTYPZhvUk42zYU1vqrsT6qgVfpzX
jRm2vZfel/PUDRh/C+8rGmSTG/SytD41ntWVvgNYx33QlWm6WLU25SgLw/kNVC4aeTcm1dwg++AW
Zoq9SVdofu/BnILoU099mIOPas6aSGy8t7gsGt8d4/5XYyLz50e5YjfY1TFxDjpc5NX7ul+sz4MS
JQDArKwM8qFEVNEWzKj9GZRb/HakmOz8wrUb5XMpW90OYujVF6Xulg9Ghsj92xKb3cUnZ8tGNqU3
j2eZNu2nce6s3jfr3vhSN/qiHRFatav/sKTUi0DHTGOvgXTjrqQupP/HJI+847oyroWMYfxBxLCG
wngLEDf66DWe+7OgNv/QdNqvVtbzznWyCekrAQMJKC5Ikp2NUnon3MlpYBBgpzOnQbdi7epUyQ6z
Yv14/eLatIzo8KPWTEmKNiZrXV3Ikra+ak1OcbE7Pf/mSq94Fxu9DebIy/qvNfqcp0F0FSdvlp/B
62b14fUfsHlURk7UUbQfSVcZJV5FeJnJbsmnBt3oxqveyUTOODRGE2VbK47/y1JoZwDt5kq5Rklk
Y1nGngoRMJrgaxZlvEBPqK2jrkR7NlXrr76+UMjmGB2iYLPlKKTJAtjRLZn3NlPza3Xr+qkNTMr+
/YFWbVxuyFUz6LqrGKdouwHmp3oyRo5tu8jMC1w3s76v8rHLzqa8dUlS8GJ8CuRuBRe/vIvNvjZm
r6SAEjD133ipMZ1GBsTyZBuStLXxUnk2x1I7VKom907hrW2C8zVtMabNgFCuOn5lA/iOFhGnsMM6
sujNVvV11j2XSt//uxou8ozgAtDlBbq2gdOUdqr2yUIfVdfg/AudEOX28tRhRrLzTv8gT19slBW6
yFXJG8W3dlPX6LZiV0iyMtDO8mwK14bp/dx63Y/FLN3fdmJyX6mFK3S/aNvyQdht4j7MZm0oYZ8o
bn6MZJ5+U6NSZWQ7Udi+vsM233z9editwURgNrrZYVh2ziZ2pcUlidoywFOde6RbJiPMa+/7GDvG
wXVlHkRRuUeg2qSarEylALp8hZAi0/lyt1VamkxxMxSUIZE8KEZZHPK6Hk+WcJY3emrNe/2VzQ5b
F6TiW+m7VA3XkRDp4SZqEhYscTW+VLMqOVb1eygp+U6T6k+guf7osGgpTBhE0hJc3/pf5ReuNzMI
XYdJpL5Eo69PMYhtqU9WHJpG33IvRo1b+WQsK6uyKRskbeesfdZFVr1TMXH6qFupOYfLDCP+bhwQ
y/bL1OqSO8NrnE9F19kTRhC1eAYukH/L9Qjs0ix5vMOoV9pymBpj+VlKBbHPeowANyC4quVY57Wt
/pk9P/R+1i1yfNcmdOoOTgeplCkbDHuftMemqQZK71sTx5b0KQecNMBhNPN8rsKx9+MK95dHwpb4
0CIDFfna7E5fXt+YmwDL14I3SM8aBTz4kfrLV1iWiS2TEln7lGc92EvUf7JSRfwrrm5dhS4Y40wY
OJtAoDoZ7ldqXlzUvNeJc6ny0BbNnqrlFgLGMsyniF8UIdvpUJpluZ2DKb0sTpSe8jyaDuQ7aijT
bOD7a1GQ5Lr5lKR9isuctTwnrWM8Tcytw9ff6ibXWX8IY0AyP0iEsKBevlV7ilQ6Wcz9U2HOB8yI
CPZKx2xaNWQoXIU9SXDcOQ63YgzLcRRM/Ec31DpOmreswBN6IHH5O7aK8Zwpsev41JfOMTIr8xl+
WPYQIcq9R7i7dejR81mR3eAPyIBfPjBbq+aQ1eXFHubpvlXzEbxZhDXa6O3J/95cCpFjWqqstlG3
yZSacm+FLiFG7dLgVGKYKogFSLG4O4nOjc/oqgxYUWWlKUe//+VTUUXExoxez2XuvOo0m6K+1MKx
DxqjhqBukupedaJyZ9Ebz0dDCXUYcJNMkK6TkdZobDLzpbggtd0/GzhSntJ26Ac/1RdnD1mn3bge
6JchFUQ7/IbpJY0zKoiRTdNSNvrtaGlnu20Lv+pyxAnTWfWB62eHVgzufxOjwrBOwdwJW+3uMkg0
J6VcrDNdsH5Vq1z8qFH31IxuZNaMe+kGIdSkgjW8usBW5SBNSu6T1HKATyHwWBAsEak7Yu1QfcQM
qPu6gB8+SoFGFGob+Xz3+mm++Y7WMSlHdp04XcXIxgXu0lJqXxZd2PfqYL3FoAJlzqmAKYXDyU4u
c2s55jo0gxlbbqUNa7spFyZOxaV2NeWTW3UID1gFyqP1mB8WZ+7lzoJblA1tSOgtmE2CUdoOLbux
Lr286MGsRnb9CI4oPhR9naC7ZInsG95E0zFv+toJjNKbP0Z9Np7hOlU7OdKtjU/LHYo+VdTWH1SX
St4WJiCbwu7S+wL2E7q9Y+P3SpHuxOebrxjnLOo0cjHAYy8PdpGrS+OKqbi4ud0fnDj1Tuil5Hde
HTv3/dI6317fQbcejd6+CTAORArP+HI9PZH1NNkDfNg46Z5ZyVoClJfNT9Y4tubO57z1cGwfDh0T
J/RWrw7MgNl0jIWVQGsJd22hieWkNXpzqhAmCQZHJv/Dw1Fl44hJS5Nduz78X1lYrpXCiRacEmpO
ymmJyvejJ+UhxRL187+/xr9XWp/8r5VAlWjxQjp06Rkyh8DCBH0v+m74x+41TG99MeoJrJFWQqR1
feb1DhcYT6MknLu68itwfA951+MqBfvt0//wVCtmlG4o/LbrZGGG94oZL+ioTC37S+pw2MPKJb5N
2LApO6XuutOuUuYVsm0wNfijd3b1CgWtMpUuUXYZkngIJteY75PaXXZSkVtvbxXWJDW3bhR+U2en
Zg8cFp3qxfiULYk4yN5ajvXS7bV4bj0QBQ7lBpXVOht8uSfG3KOf1DCo6+IcVSLayRfAO3sIthu5
FRuB5JVrgGn39RAEA247kw1uYxA20UVVu8Q33bk7W6OdHBKX9mzajN2JhHAvVN16lWToUDjAAW75
5IWdgyrgUkOWK0vha6jzHV0oEeRSVMfXN+LNV8kNB0qEge2GutDZEpOpxM4vpNewneceTc3R2QM3
3rxtyKZgfFETMx+8uk7R105k56wlR+QNh6zLFhqlavJhNpbsSHKZZz76SP3BEAudumnoMCx2qh1u
yhY1zJ23slKgL3DxbTLWaEDPk+Inx0u81+NDpke2pJeemccxQ4oAUIlbwApWINr7Vem1w6mqChSN
hcCxlWq7KHygBMOZnHuv6XVrsxFz+GX0TLZg7XaMszLSGQKUwKXvJ7thiGE7ytsirX5MkVS/e4i1
PY+MHHZujlsbgNBA8UCdtqX36pFrK4ZX5xepjvaD00/pF6RK9qSpbmXV3PKAd+CrYeRx9f0xo9BL
URfFxUmd+GcxyPirp/Szr0lI7kCIpO9JsefufusY8UirJs8KCL0Osr2JhY7bI+dkFZb6UGhzUfuR
5/SmDyRL//H6Qbr1AVcFOJxBXPrd1whpu+3cRS1YjB8DpdZIp/qEXkREftwm5glNoORRNuoU0p3u
dkrtNYBfBfgVq0x9Ccmdjo/2Mh4mdR4jykk8ZKBkvm805ZeQufcfVlwJNfAwtjujzBt75sV6V1+z
TSJ99NYReJ9rY+6Xej//8BY9C19/pTeXgQsNj4SUZpODE/6hNyaGgL9fKQ9KA1+ZIe5OJnMrNCHA
sDIpgX6YG610vqbK3BIbszHRx/EOoSFaSdi126Gd5rYWKradar5VDrbuJ23flj4uO2keFviN/fM4
GsEq5FsB+FJ+clCubmrVES3Bj5yxqYpnwxK4CLuDHYA6rf79tsbaBAsEYjKuINejAzUyWyPrEZoc
hqL63FcuXauygh2Yz/b/kBmsHxFBy3VQsQHwjgz3jSGnEeeiM/GhdoT1lGR1FDpydHbKtlvtoLUp
SKihKcHJv0oNsAEpFbtDVc3qzAHuyawP/xWirn60alO/kZkWHbW8ayDx46F2gEI5nnWjHDQfLztj
Z//eiD/sKNx6QZ6hQuF5L4/l3LW1q2gkybqdxF+GdtYCa6raS57H8+H1o/L6UgClXi5VYXM8Lh4w
qWSO0qAahiZEtKp4VAwK59eXuhHK4Q2gZEgfxlvxNy+X6gzMgLs1IU+EBmbJgZ8gkyw9e7IXpwZl
9Ls52cNObCMByCXgguxXCjhu8JdrSj1t+qxsaaXLCAe2KLY+Ujeqe5rA2zjKMmxGGkBrXn5dshlJ
7FiLRy9xHN35kMap8dBNShlGSmm/SbtuT0jg1no60oZQgtm0dGRfPpYumspYNNo+aVJrfldr0YM+
JeJRN0Yb/BLGOa9/uluvEcYnQA2GsmsP+OV6pS29vmvgqXbR6HwYFE089qrW7Kyy3YuYRGE8wUjS
IKO5LqNSk1reRhThMpH6/0QzNzqKIZEPhip2hOK2dy4rUYCu7G2qm+s6QJjMs+YE+ByUkvrn4uGa
FDi9ap3cSDIUQLf0bFnMXlMXw8idY3DrXbLmSv2g4sGX4uW7BMcB29gAVFdhq3TupNTepLLeQ5Le
2iF/raJffTEzSpJi1kt2pNWrb2N9Fsc6meejrQ3fFIDPp9c3yK3l8FdczQvICDcIyGwgMUfoFqnj
ue6DclKczMfAIr5P7aE7dfw/O/plt74gc1EyXg242WaCbXeGFk2wEi+t1kjfThwgNmgoIPUnow8K
2G2akmP2DWN3by+O/bH8e5k10XMCF8X+WYv+TX0Hnn+goCouUzb3YEMcMii/xw1cC0bmIx/rRmhE
URUkihENFyEH5Q2ofYysMIP8Qj5nf0diVbS+K4usQKgqGnf295ZZACmXYSonlpRytSB4uclcXVgT
wwYIfmBB3seiEsepHaOPaBiNb/CMXu6AeGFinWMp0hSu6qPZbATx2LkPeeUkOwf7z56+fmMAevhF
FMVE46ufY6mgodJ+hG0Lob/0B7uI2iAThnmZislt/SGxyjTE/LCYj8pU1VXoShRA/VQzcjcA1mQW
vhu1thsA5sV5Otb6JH2bZW3nBP2Y4UfmFAvYqzRx6fDLvtXVnUdYT+X1E3Ank4MQEoCNrgfgr25S
0rhJlXp2cfGo/Q4mTaTjgMIQnFC3fdAj1H28HKG4uZ5KNFjbPS3bG+fLwmATff4VILupSDDh9fBL
18uLO7bK06SO/VGzcuvUVrMX0BPak3u8kdxymA3UFylM6KRfR0gOl1LGMQYvTeap5xmfvqCxjC+m
9KomsOZlwSaprkAgQNYeH5vGKj7Dg5L/+tZB6HLKVpEeFDA292pV2vjEM8084yT7tWnN4i30d3sd
u1p3bd0WT8bSggJTl3zFY1nn14PaJmFhPrVShKHkrhrx18MVHszGKkTaZ0+BC1KBG3tidjQ+MHqQ
x0LH4pTm6R75+k/0eLHTEMxeAbRcUA5UROuqJpOut7iZmnlnz0R28I2h25BUukmY4t60pPcZuWkX
kad8SH27dZu341Crto9rfZaEAlmvJ3p5qnIXeTOTwyUS8YeSzfuo2uiiLma33JM96Hv1x2Z/8qMR
JUBsmc4uoltruP7reNColjKvFPc8NsmXDIO5k+nE4thB9Q/6zmx2stYby5EX2xBOAb9vOT2YAnbR
aph6Rq1Rvo+crguYEOP/PcfKD7dpP/7rRoCMCjiBptoq3Hm9EVwnVkcT/9dzZZQGAy0RDW+MUf+q
5JH5tkC08g4kaL9zpW6yIRw58J3F85XOrUnP8uUrlUXdjNRG3hmw0Xx2zcYNzBl1wWlC3PD159uk
JCxFmw6WHcNEgEZXwW0cKhlHnWTL2ej4hS7qcvGdCQbk1+vrbD8bVAVoQisZhBd6rQg3WpwmelXO
uZlyN8zMXDk7A/CeaEnTY1832s422QRt9Kn4bAgqMVOmnXq1K3t9cptC79yzNcTtO09U/V0DoOIu
turqoklv9BWnqh5didb5bBR77fNt/ECmg2IHLTr62htwS2Pmnrr0mnMuDDV6Qtoh/8bYcmBVq7Se
ETbkUvacJg5ff8vbjcOyyHFxWZAgbZL1oe1RjYdjcU4cZTkJ8MUB8qLeES3xbGfj3PigEDRJwmge
Mfq43jhxEaM6aIwKx179BEBbP0+p6hyx4y7DsZb559ef7MZyq/kHcj3AxTn5V2kEaoVFteqinzO7
nQofulf3bXJF+iirAiH+af5nPBToCJhzfETG+utE9+UZnDsIdHQCvLM7le4HpalVP0Pz8Suwc6Y7
Wvvf6893Y8OsgpNr6U9YY9+8XG7A749aVfPO0VrRTXBtH2cxaE+G4jR+62nDeVGN4fj6optMen1G
hAqY9Kxs7etUERoK8JSl9c59YXrxKcbprPa9YoV9LKCMxBkRR+XZykvte1W0/Z5T8Tb2sDzwjFXV
bQ1DV98ULdZhsm1CectDH2fXEHcRD7nTtbq1Cn8deVbucQ7jurP+up/czDCGqHe9c9M25pcGDdFL
lcb/3He02CwMfCxALXD7r9upRdzJ2FMgzzppSRte6fTDUIu9bPrG+X6xytUbc1vTjOnzI6o2e92h
8Wpww5Gh+nQd9q71G68NnDB7kjuBr3MdsOOKbW/GKOo6/dKE2jDrZ2Nwo52AdXMVPg1Qb53+9zX3
Sya1Nylk9Mxni+WsSQFWPl7+2beQj8O0ymGOA7GCC+HlFtBiTSuaFrFHIys/L32Un4pWS4PGsaed
rJXmL3/rZQ5Hnr5iMtC+Iy5eQwb0opl0mWKZ3E2u8+RUTfx1RL/iSVvUJPMHQyAxlJapKf2pKhBZ
Axei55/L0YJSH42DDRIyScD1mlN6h6AHjgsmTcmnRMmz/4QewwHhSAP3XZlk4iG1UQ8Lk2xQf6pV
Yg8+VA39vdM7gERL2no4S2aj+ZC4RT77hUn/2RektJg4K/h7OKBu08Dr01E/5lrf6B9JygvVt9Dg
GQ/IjzskmnmhZmHV4BIYYPzKrGt2KvutvYhSpeZRnPygTCY3mzdo7i/TFWoNeyHmvhGtNN+680Bt
1MWLt/jJ1CzzI0mudW91LYqRo3TV75X0sv+SxHDeQfGNo3BS0Jv3bZxPfpttXr7PcyTnTiXR/wmN
pKgKJ9sBf6kOijCCEdeXL5lSVs/dOBReMFlW4Yb5WEcTDphO8lG4MGvCHvrdwYjcabiLBmk/4Ahf
ju/sxTU+1JYnKcS7yPia9RAx6NcbK3AnEcphGgwZ+zZijMpRaGnzppBTlwaTUMRzimpVelei/SV9
p9Na74g5dlIGrqc0gEhTFB8gwUg0xwbdap4wOdOaMJK9XgdmXjTmeelQdkLUKftSIQ7fYMOYwHNR
0mVofKvrXdu3RTIqIbQyZwiyin98V7HqJ5SLFRE2EYzh0CZ3U/lStkIboucWfpxbgFAMjGbj3ikc
2T4oejF377rYUH+X1aIZgWiQXvDHplmat3okxCmzKyw2YhpXig/gpf1Z87HHYFpElAVNV0IcMV1Z
vVscOTm+lXlNe6foevMfcgR5cm5Zku+hw6jxrdTNvLd2Vuvq0zja9GeoTro3BFx0FIDD1UCynNz5
jkNKImBKjUX2PoJcWu0IVmxP4TrqX5mIhOWtLEbkAowyUVI+c7tb38Y46j9ztYzh6/fnZhXIhyCv
MFgif97CdepkUZiEY5mGPZB4zFCRenZSy9tJZW+uQgAjnWPOA8L/ZfQqRqFEjmKLy0j8BS7TDhcg
PfndPz4LMZL+AgN30ECMPq/yHTttNBVOXnqZ+3i614wuOlh22e7U1bcuMJfbmFKR/HRD7pm5vCTm
LojDDFMaQopaGN8PWdhG057T0K2laBvQr1mV3piSv3xtOBsiP5rmSMIvCiZKFGxgS1Jxonjsdqju
N5YiM4UDToPrxnhD1btqsrJGOUdZbwRZ0xbHurHjN0Y/enuAo/VrX90vkJWwDOBKxvD0+n7pLRsz
OZDgGGOYw8GeVXGwKiv/rhRx/mbCDLHdSfQ324+UiZY134oVGUxdZaY5fGG9GsvovDidDAtsKsKG
wLTXtry5zDoaWmX8twpePRDrHM9Y0jQS0DBvBi/wWizcXRRCfHvSzZ/W2Io7ey6MsLDj6n5s5h8c
zjyMF7u8m2p9CPq2GneOxY28nOY1MnWUHCARrrNHBkv42Cyxe+7sGv+C2EuA9zfqoXfc6tmcbetE
GrsHsLmxn1gUYPjqnbulx0aE8CUHjX0eaDWHEQIix3GJwQYMirMTKLfbiU72Og2hl74qmK+f5a/s
eF5ctAWtWj9rcZwPfhLLKP3cqvCnpzLp0u/VFO0JQ2yfju3EaJ6BATNXGnwvl4xLCLmyG7VzKic3
bBHPPEQ6oPesbPYCNKj26+PCIlRU/Ls+5AZEUqPpPLsNg6XMHN3mgG20fdTVOLKDPkG5wZ9l7fwn
ShzZjyLvM9dXzcJxj0YV1VmApL/zSWemF4d0ANMolFMMsRTAkOSerZzKF4beNWEy4GWOHW2lP6Vw
7CXmyhVpHhrBpjgq3WS99Vpch095OffPObjt31omis+WN8f6yaNF753VGEuBNwYhywwKJtJcqJ7U
f9l9a3VHbDSmrw4KgfNdjTSQc4hoB34rcQBKIS/n3XLsjTw/Lto0MhJsK8s5r9Tx+qh52eyG9ogi
yL0ydKQqMYo7ZmiZeeoFqjINqFVgBRMdkkqCF9ZIEZ8LmMMVVhlFk/k6DAIrTF2l1/3W9NoPXQfr
mVTDBdOAwp+jBVU00GFAG95wkAAf28RXZF9FvuLZs+6beSy0b7Ko7AokfJfDVhFG9sNK2zQKyALE
z5iRmHksU8/7qtQuRBYvLvP7TvOi9tSS6VRBbtpdchwg3f8QhRblx8GS/XtN1EOG+UFaSb+EmZb7
lTEYb6ZlmZZ7o/aS+METijsGEaCur9aU2iSziYMGdeGJ5T5R5ykPXTRd+mBUWwzMzSGqfvWY0uLp
V6ETGGppJBTI2kb9xvVyMQaozMymn8nY+L3kRfEs+t64x2Clmg56HsvOd5wsbu4y0al3OG+qvT94
BUCQqVR+6Tb6h67WWs/z5Cl3YtTzH0PbNV/bEosGCBDvEdCphig17/LI8D7MwpizQxdXQ3pYoyH0
ZbvISj9ZsvE3H715yIxh0d6i9G/bB1cfh/wdFlg4mY5QINuw0ZX545hKKEdFPo4nJZtT42BGRY84
Q516T2g9KQ0k9CllkGIv/aFw9Sw5l4MRVQEpT/2c5zCjfTNtrf7YeYsq7hw7Mn9XsvaakNJRAdqW
kPmE+bBAY5XCio6NGtdloPfmkIZlN8RsAVWR7exPmuzeR3D5VwPwymjeqDHVg9+XneWEkxoZwsdz
EOa5XJT+zh7zxbtjPoF6o8QF9qlREpPTYE/vlyryHrrKVD/MCQPOuzru89QvRjv/xCAun/maZtwe
mt5141PnGN0z3BbYXTWcxvF7rC+TFhZeo1F+iNlqTkkKO6BIu1b4S99USZBobj2Fbj0WdzLV6jYk
COvvey2xlkdPkd23trK9Hw6mBMo9lvBqf58kMTWGEqfV/ZTYiXuI+2wC8yONXPNhRPRPrTByCI1w
yZXTrCCrBck48j7hvCanD2hK8Sr1jB3O+STIP1WkEP0HFEHT7t2il10cDDkF7oWvooOrX/ovEXJl
1sksl/pjXbXNEr6eDW6uPTLbFVLEvA4MziYbdAvkuqGZMfVv0kDCeUSRdTAPedpC0F86+zBW/0yi
WZckmgA3XrW6rhlmTsWAECADWPtimo59ildG3bVJSJOiPTuLk4ajmc079fom61gXBWK4qnYy3btO
Esu6+qNMDTNQdtHnQRfmO4q7PSGyzY33Z5XVoxe8Bj2+qxtv1IwUf+MY3oRsioCJqBbAw2/eD2a1
p/q1ZrUv0sM/S9FlXYW/kHm6us8pd2iGo6V84VoZU38aahxPWgF+EaWFyO8xBwLgVOVHYaTx1/9h
0/yZWzEcpwVytXaV0svrBnBUOGg5QVf3Dk12Ux5yp0dZQaZCCbgI1OfXV73xcgEwMqZkZkLT5Rq9
VRQJohvTKoVRp+6bHKdsv3GU7BkV1L2u/q2lGJTwAfEk4mNetd/g//alXF/uspgiGGfktjWjKMMB
X4p/7VrSC0YKFREEcs7t3Mlwo86UOU4Xeqk9pWS+9y3qCztJ9yb5IzkC07MeOg+9z23NBzC5XNXb
EF2DrRWr2XhwLQYyaVOavkcpv1NLbF8gXWZ11T9gnE5L9qqWmNQEu/kemn6csSN6RTXuUV9dghi6
884LvPFsa63MyyO13UoqO2OkQIvF5K6Im+KuEaU4tHnfn5pKrQMUSnaHt8bm5PFsBC4qaIpNMMsv
01ogFpbdp5O4mH2az2GDwKOCXbWRvyuUbGl/65ogN0oMfWI2K5L5bSmxfhqTWdP8ec7Qv7HYXHeD
s1o1v35EtlGOEA5ji7O5qiNfB4XITIoxMfETVnK3w81Ki9510TC8/19WASbPB2b6di3q4xkt7RDh
0vkc9DpUENt+JGMZf72+ynYLcTBW8NaqF8b86SrIWD1sN24PlB66JMI6MYp9hL2Tj/0g2x3s/62l
MEkkkNLXR7vraqlIYFog4E9col7PHmaZW++iYpmk3ws5pTtHY/uNVq9UejyMmUGhXqNMoMIaXjwh
d6rbQg0mI0mPhtbu8VNuPBL3zyp9xk2E+PBVU2S2xVLRys+w1VWeRVcWoVQK/YwQ6bSzG7YrYU+6
wiKZwSK3cN3ZH4fGGuoS2TjTqpY3UTP/yp0Z1/bU+Ge37HXHQfNd729mWNcjejOblg6dUoFeO0zi
saRDC6FN8fWk3sPGbKbK61I8DM04YMkbUEoPsEtFE5rbtUKkMR5a55sH7fSYI7X5paps+xOPPJ7r
NIaBq4BF26nWt2yU9QeAWqRXx1QbH9+XQWYcHauqam6guXcaeSrK1PZ8o1G9+uDUURn5BsM6512L
5eJvt681EfYeIwf8PSN0CnLhImzTJ7bjx5pi/TO5mx/HgAXQDgFg64SB4pVndBaNSjPOtEu92OaJ
rrxyqnD53Ilot/JT2iM6k1mU2NjQL98D8k4zaR0fAvtdCL6Flj/apS38aQIH4icRo4CqW/ZwGbc+
P6hR4Cfr0HRDMe6xDEBzHe18zNKtA1oLRPKpsU8G9fipZzT3CeHrJRBTctKSPe+m7YVGSofNCC0y
sMabIO4YE8Z/NXlOo1jVJ4zTFD9Gz9KPCkMIHwsddaereesdA2mG4AUGhf7f+jb+ag1hXqhGSg/J
QVpW9HlMYiXANifyRT8VD0OdLWvfo95JyLdhg6f8/4uS0L1cFIY+ITJLSbHQKz9ZiITfT81KJ292
5dFvRFxwD2Ak18ALkfhqDwEEbgYXeu9llDrNEHq7T2ok9i6R9a9cJ+Srocaq2LmKaa6f9a+3aCQD
ZOmIB2JKpr/H7bY4dqNVBghomZpfycI+Zcn0VdG6vbnBjd2KWBFgG25JcLKbgqoBTtnMc3xphD7+
iJG/Wliv1Rju64B2fYTDvOZdXTrOT2Mu1fYeHdNsDx184yXr0FPoja8OtBuFC200GvjTZYwRuD0D
3kzio6lUe+THG6vAR1nRRQQgbZNX9kslyXTp9WfIFNx7k0yswMlqd2933lyHNiLiQd5qGHC1ZYBl
yN5G4A7KdKrhqZvHTzm0wJ0zcGPLgHrEmYgev73OZF5uGc0Vtj4VinLWh6IMGNR6eHtrCz2jRn90
60wPEoTl38bAx/4946E6tP/QbsBjXF/aupWoY4rC8SWNI/TqLCU6IM/uhkO8JDvR5carpCXLYUeB
BHvXa+xJbIyTTvDGNxf1grft5GjfYchlO6vciGF0MfiJLPWHof3yVS5pkw7KEMWXysVU8qA1sf7b
EraH5I/MW/cIa6WW5yqm1tmprW4Esv9HyWLOBU7qGoCWl2NbuTpQjX6iW+Ylog3TealDWSrJ+Z9T
YvJgl+CCuCwgoqsQM2ldmgNmQ0u+TvE8pX4oASrG6RGTI/1/eCwuhHWoBvZr008Xo0DvPHJiJA3j
AXuVPLHvZoiojJXTctpz6bz1Ehm6UE4BRIb5vm6iv4Ln1Fpeq6RdehENl7uDSFM4NZEVuqmyN+i5
tR/XohTAnkPGet2jcXWtd3N9oRYuo/iB9uJ8Uozpv9e/1BZbjQ08aGYyFpA1DI+uHqjyWmuyydou
VEf1ITNE+w7ZKPzX28k4yKxvQma9WJFmin2I0slCnnP+ZzQMv2FVR0DUDQ0eovPLl5qkzpCpEZn5
pBbNOTca7WRMSKo3cTfv7JZbL5XTvQryaVwAm52ppJ6alSiqijzp71yZzScp3HSHWnrzrUJGBkLG
LAsJl6snoqHIBBQawUWtNT1MKt05Vkux+A5c+GBQhzycUBULKpRo/HYeindNZP4zg2l9q1BCQNyj
3bbBQ6bzPOaxWqfwaavqmNIAAXVZTT7Il3znrd46FdTxxE5I8aCvr857ghV2PXQtpu4yxjNsmB2/
lbJ9nrtdhMPNpaB6g5ujttpkL41jJKYF0fwC8z476EijhYZMIUOnxj9jV5FYAWnJ4aB5AEHlqn+y
KowZXq4VEO2H9gPAGecz6iQoJnh2Yu8Up+sbukrKVjgFyzFDR0zj6oZVON2OWaLrouT9eFRVdfCX
lYett5lyUsva/fH6ub/xGlmP5f4A0TbHXlWGLNZVhHOGeikSFIj1/o1BOfYWzFa0sztuXHkoyKxL
rejxDUt3NOsJ4sLKe2RMnoUWuV6ITIJXop4gCv6DKbITKrfOh9ef8UbWAkmFGwE8DOzV6/6XalVG
jYIsmbteLYdWr1Pi2/9xdl69UiNpGP5FlpzDrd3xwIFDZrixYGCccznVr9/HXNFuqy12R1qNNDNU
V7nCF96g5m+NoVMRuk07GlO9+rbMi/HvoxYKmSi4wlpZKjWr8zAVhcIpsdBBEON0sKI4PmCQmB+n
YtckeOuqYY/ihbgoNJI9rK6azp6R88qxFqfDaza+k9jTsda16ZSWtg2F39CbU29XzpOuALw6VFPT
268az+i//PVqL6EhJUcKqvfPVa1YSZTrCh4HYd8+x0rWBdTe6PVm4a9Mx9JXxb7mME1QzR4PvHGl
M7ANO2YRP7/bytjTG3NtkzXFhe49wxc3n0WdJsfHo2wcGIrf3OgIPfF0uMsm/+PhL6O84Y2ieqvT
mPmoqf140qN5EdTYVTrdnNAfQ63uAgxDB2ei/fgkpto+eJrMD47a71WONk7HYk9skpEtIsO/iYV/
TAiYa1x3SzKdjWPxHe5u9EmHw3OuiTmuZlomKTRCq6Rva/flp8eLuXHb3Yy9Oh+6MQ+tSmr7ZGZF
eUSby6H9RPGU20PzE9Z2Z4vcE+oX0j7lGYozS2i/RqxVTdrNnYKyFOjPKAZEEOXXVGTuF4pXWAGO
PZpWfgfk56DOYcTMvdx4bUWVfEY6sNgDgWztpUW3gNI8QsSopdzupdSUfH18+Z54+hHsd+iqPttg
GWrfNMb+49+vNTx3iO6GBWjo9/3xx3emEDgZHrAGxIXqbyU9tlOcoq4M0zE55Nr010ghVhq5kuVd
4aq/6196yBiBTp2phide/RSbZhekjqkc4si2dmqPWzuYjJSokQTbufPY1uMmHGMDS12jBV0BXDSM
341KhXB63AN5GZ2IFkab2OF0AGmU/f0eJvpYiq5cC/cxD3iEebLQFHxSE2kD1Wl+qTN6N5Ze9+9S
J813tvDGnkGVBU8X3lDuoPWToo2GO+fAj5+GdhAvSEeZ/zXR2PxTD0q/d6NujrXQSyko2/cQM9ei
G9TbqOkIx5pel6FtXTWgaNfegmP5eHduDQXhg4DcogFw91KWoUrvQeNajcUQv5HKKE92VAwfU6XR
z4+H2rhWiXG5uSGzUDFfh3NZOdpqFdKnyScrfZkABl8AfPwf34mwlJXToU9tfKeQpnPjqkvPqYn/
mTvRBALAzvPQd8bOhPSNA0CDj+eWdAZezPpoK+jIpSFSD0+jKx0F8HLttEeM0U3vNAGxSQKjLdI+
gHAGzkovHftHWJqo/KatoX4TEndmUpNqBq9padnHrpj4T2Ix2jikKEOHmG8e8ffCmi04nSOBsFMU
LspWPQJimNjP6RB4sackByyH2PBRVRi/MLUe05NqhbgQJMIFufP4K25sGBorS+wPE2ppu93enaC5
euDxsBnQUm2O0Lrmo4fq5Nu4G18ej7S1urhGAgdEToNEavnnf1ycipuFXYumOSIsOvLG4DHP7mRn
Z4waKozaiiIw+mjCkA8fvMcjbzyPwIT5qPT1FyLkao69I9qw0CuMxYa0OKash99k2XhORST8olSH
nZlunAwQrrTbTV6ke8wJve4Z5yYw0L1tRseqCuVXkPXeTji+9eV+k8aXAv4GLEKPYwmGMXkKJSS9
dNDH98qIOhnqu3uR/9ZQYJ8xMQJBSp6//nTUCa0oUikotHZ1aJKoPUEUyf0Mxv7Ot1rivlXiRldx
QcFDtuIxX9b2z10yw7xX9RCLFjNVxrMtjOarrqBkFXhVmJyKKS3ewTWto//jHCxYAkTBCODuetvN
qDkySl3GjQEGQpqa/inC6U0fOs37x7txczF5dYAlEUHc1RHoywKItazkyVGiFLm5yAyQHDWDWav2
guytjb9sQWrZVCzuHjkx/m5/zAkCQHMR2BBmv+dhrgaWF82vnYYCyuOp/XZGWn89BP4JjCBVs11W
Jw1DMRtsJzJAzhhbX2k66F8akLPvVFCtX6y6iD9OeYNDT+K08YAce6j/V4Gd+OBCrFEDtXeUOSDe
wajTGZryiiBBP/tuh2neiAuqOPWpM3wfrM6taXs2E1ynyWqKQ6tX1itTluaem95Gh4XaARNB1Ij/
W5cneSsGE9mY9Kns3YFGt1L8rMl7f1RO2g6BKU2X+k+rTwdJh+iTMbqd3HmUtu4StICWstNCH12f
h85yJ6dtHOj90qq+GDbIsiqLph0szdapA/VEb5svt8hA3546SEJisBZkh9LOJUDFpDtPSfHJ86bm
Ali4DTw8ky+PN8vWOaDouuDE6WDdJdqSzLMLTcAXg6P8gHKkPddZGl/0XPQ7BZOtY+AupGJCMIpP
6/xARhQoCLhAx0hV+eYqpvbd6PIsQtxMVq/HrtwTHNt66jzgOL8Bh9AEV8sZe5h22NZi2x239VuO
xBx4CYZTteKavlqP4rPRKfMxz9m7jxf1/kMaFLNgWwL53wBFdQZElariphbemB+xYR4BTbvT0cVf
Nph6TC2bwop3ds/9dBmUPB5OJHJudwA92RDBpCnGnUooyouumD9GOzODXEY6bke59bYLK+ug43+5
UxfaQEswMidzUaymZ7E+He5sGW0y4itiVnX2lYZrbvljIiVURLwFjvCSIT2nbYYCgfCUkXvH8j6H
XVe9aTB20v2OEFYPuiGP967ee5Ue+l7QERYmhLEByUIEXddJCslnrNT5DJajBMeElnp4sLSh/IXL
WGXBLlDSt90syh9FJAmITKEb/2SARqVP57DIdx65+8uE34TIDXwfskoqarfHXKumSsl7gmm16MXF
GNA4tVs4iY/34P3BpqwAeguNgi2FRqdMaX1XhFteWFhPg5K5cVDniaL7vekVe9YyW5uPFA5EHsWI
RXrrdk69ViRur3BFZ3GivCpyS/U9NZ+OJJPquVCN+dRHlfnKRONnJ1TZnCfJFPhk1EvvHHSgncB8
7IFagUmBDjCAnG4bnjFFQ3jp8ZJuTXIR1YbyCLrvrt7SGF1awKQk1ovi4hpDAEmCMvQU8+DmSokl
3By6n5uwq1+lEt3WnW1zf3/SeiFcQdpvweOs4+cojezU5As+NcbcBXOeZO+cyIl9WY3p2dSzeOfN
c7ZuMbqqVLdRSFnkeW6/KZCnOWmqxah6MNLnRBdjBRG4LgVEixYNeLwZi5aPC7MikJULOTWnY/nd
ybzOPTpuP1VXKBpz+x6FNxgj0nBhz8ZjMr4ZDCncL0MyKuJIzSwtnqWjV9yKPSibA/mdpVxaO5vC
M/bDSeZ34ax5h9jEA+80NV5nHIsBjCt6rmHZ+ZQqegNSwdA8j/aQCgyjQhvpL10LXxXZANWgcqX9
hW60G/lq3JQLXaYyn8O6j9UAXOxQw+wX1fvcSZAWHSfFqI6IMBXJsZXwI3wnb6mZRbyL2FqY+bCA
kAzExgYafwqTTipIN4Do8d3qZ2NCvMkefligbvXDaE0OHc52yDnkiTs7QdlJ/GR1S7Tw3DqlHA9S
7QSsjGnIbL+W1qAf8i603ZPeJ7Hm57VaTJzf2KyflBRL+FOPIn5zIY4zPhVlrfbPBXSP+tBMg/qi
0uFP/D60h/ggxagZ7x8fgY1NSFqAhOdSBmBPLHvmj8RgqjFK0Wve1AxfM7+g1xLMzWi+SfndP+3I
GT4+Hm9jD+KEYC0lTk9Hk2EFjiq0SgqlSdKnvOp1JTC91wWylrkfqpHxcyjV7n0xuPXOS7p1pSz6
pIuqG53q9cbvUbHgeQZTMKeRcaB2hf8iMfC5GYXYiRQ2h1oMWrg0EXdaH2pBR75J7BxMgSeLE7d0
G6AsE77qcEl/vJIbXw4FGZIQ1BmWl2F5lf74chY0fVkkA81b5CwMv2/t9D2Zln0Wkyt+WI26h+Jf
/sDbLATJEcrBFDIp5dxFlsKRA8CoBqZz4ZSWr4RRg3elwn2xcy1vzQzuOYXwhcR5p4yl2r1NrwQH
cammbTDScz70WiN8yo4DGcy8J5m29c3ov8FlochNbLG6F6fQRDHdxS/IUGV9xjiqOVTZ0L3vaeAe
H3+0zaGQ/SJ1xByD0tDtR4t4TQe1jNMnW+2HVxFC6E9abXTHebbN/2MnkgWQ5BiQYbW1bUQ5A6XM
04lVLEvzqHSZ6TdR3B5jE8rC389qqXTRf7WXEsNqVsK2JyOukYyeiwnBQWWc0guCaWFIkomk++PB
Nm4QOLfo7FED+i29dbuEianNSGss9n6GmwWG9NzeB7bc+8hQ1GeBVPYb6hh74I/7lJWeIUwkA/As
Wev63qrzCm1VlXiomMzkB22p5piZWuP6rTVhIk73IqQfY0O1gubq2Z8ipfd2g997Ui6YLP5zpJLp
WiBSeTt1R215d3g/n2CZOZSkykZ5o3gjeqt13OSvUZxxi/cRhOUWhX/Q+QFePvWnQlUL4osEZZqd
T7FxUEHFL05RS4GXJvbt75m0Qh/spEIqfKqQ/ENm0m/TSvetuM2Otgj3+BgbDbLFGwJaOZuM2ou6
WgCPlwkcHiFTrKe6L2ZvujS9dP20jp1DZjXZxXaq+mRGMjpmUqYUm/vwSbq4oj7ehBt3Ifb1FD8B
6y9EuNUP0QZLTQqXZzPN8/7ihFbyzivM8PR4lM35UkameUTbHEnF1cFqaXci/4xLSuoueAu38E64
V5vYvKMF0w1ueXW8Gv4+eVDQWuinRB1AHpMC+/nxL9m4twBgUVajA8JPWc8X0b6qctBqeJrmKTqg
achlYmUywEp8r9q1OWkgKywvXZCl53u7q4ouCZMCmt2TGTbG4KtV51owXfX2JzFi/RYGZfqpSnrr
YsXz6xF5fFK9Ur92cben9b9x1SxtQqbNXQ1wfb2/dZvgRNbM2uoUuLVxPryiu9W/2H3Sn0nG289U
Haa9m3tjWAQM4JbxHMHpXJfHIiGo0FFRvWrlhCthJd1YCwykTE8tdKUygMmOhlBXu2g4Pv7MGyPD
n6NbuNTG+LNWKI3aiTp7EJl3NS3hnPS6LK/e6ExnxYSim6L1g8NMuSfOtXGWgMwu3isLM+SuGmig
N+LEJYMmmDmcwMjkR3ugxvF4ahs7GMsvWjJUJ6g9rllWANRd+oTIR6dAVw9Kk0aH1jROHRTqv78b
sOqjDM1dRHFsHU5EUsZAFbkQa1AX/mS0+ouIUn1nlA1EDbrAzGYBIzLQOkPHh9USOKsg9Ipj2RiM
olHep5rbETGNUaL4sq9t81kFOb8wouoG9dm4q6LXDYWd9O/DGj4dN5SHWASbdrVvEJgNnVAV0VNI
sniqUC34NGaO5ceO3NMX3Jj3wjoGlcwDsAQCS1L/R9xL1JuDeQPlbZc4rJZeKGfeOU370emFbIJU
8xpxrGsZfkgWbYigTLvhrSda4+fjDbX9Q4gWeZBgl9z1Nd1miIeeG/oJjYYQR6kqCbC+NRKfQlkI
g7HTTl1cz4Ge6POhSCbd10PT/vX4V9xva1YDpY7fjM17p7W5qawa92vl2qs1Is/8HoSiXBvlYavY
OUGbE2ajcUPwArPl9NuVr6vCjIfIUq7Z4lYWGFGTGn5SGVjD5qAnLsgK6OJcxaqS+k44WPGpsKL2
CSFkeI2Pp73xSAB2ZL4URiH+IYx6+1sYzsuEZUX0zroY2HZV2x9SxN7eFFE9/JsqRoKNkzTfz3k7
X/sKresjDqGm4ZcyRqPr8a+5Dw5vf8x6YTSV5FnCGNFLtXwfWw6KXqM2O6+btB6DfNZcBIegkHlu
9FKjC/b3VwGhEMBWTiAiiogb3S5G09VGPyB/94SsNwoMJhH+b2T0DxwcCP3yrPbezEMVnhD0W1Tu
FO+JtVDKnVvg/iJfoOZEQ9AKncVw7fZnpCabMbL76CmzHHEpLHtWApknXb8zzn3YyZ9NGr/gFmmt
rL99JRwvVkYNNok5QeZyUnCZVtWfpGXHPqJoyrvHn3frjC2mIpSWPZNXeVWziFFKk6Y3cbsVtXLo
pno6t3LofaRGvB3exdZQCy8P8AzTI7+/XcLSHaLSHblTUktJ/Iim3iFyJSp9JeIcO9H75lhgMkEK
LiYu5upzOalVFmWZRU8ijTvIwIAirU6dwJZZe+22zaEWeoBLRkoTZdk5f9zZZQaAYIptRG9zNX6H
mIz5qbDH4Q2OX97Xxx9raxMueGhnwevYlONvh+pCBQt2O4W9ZQ7j0axD5eRkebETmbtbwyzsGKCk
BBPURG6HMYrIqsJxDq9e0k/JyUlMVTzPkNKjF2Fp/ZekzXItKBxJ93moG/E9gbmTnlHUK7MgrrzK
Cngg5gQMn5d+LOapS0/RQK3Yb8Ss/pxank6/DqeqQxyoTTLMX0RunlsiC3kY5Ezlsovt6L/ETNva
5y3CiiY2kikNqjZ3hoPoFDiO0rGSONAptvxXQrQnNbCs6QWPoin0qRDl09smrNjOKqKYIhg9vSRn
TFvHuUSu2pjBEMd2yZOaGyc0N4oGabvebg+DmCbvSM6fDRgygCV6VnXpfkq1bCpe4+UrUKtGFvM4
myleix1GWZfcKQvwIU4dpxeZ2cY3O8cRwA/LPgqP2TQU8uzko9IdNVEh21mrde6+JtyfL1GEYKe/
aL+8MZQKTPQ8Kv3n1s2L8BobbfuT9NaLj4paZ896IxpUlsYC4RzokKI/CjDk6D6FCeqQLZIGld+p
XfSBhAn9iTjCeNbvdPze/LLUZsSjupa6WaKY1Xdq/0m681BsnAPQQEvTVNUsKqCr2CVMaAfr6N9c
U3PMX/GuY+mbR0A+JNXmeOd833c3yIUXdxieamQ3vOXH/HHowratjKhskyfPjpIj/YTJRzRcHgqp
iiMKA4eyyNESdOK9ge+zCJAzVCCWWpoFgXJ1sfR61Rut48ZPpppln1PsF76M2pgixq674oq1MG+x
qCN7Z74brzCWbBZFmkWUHarO7XxdIw77JjOp8sZV99ZlUS5Iz78dTVe+Sj3zX9qayrmdBgrxVd/s
XNwbPVPKeZSXIQYBK0AX5HZ0z5KaWYg+eUJGtPTQ1xrqM+ZM1KV6AQexa82hekIdUu98BEmKb+CM
+pfe8Egm0WzN/ElrjXMS9+Pl8X24seWoVCyNJpf36w5A7RRRIZNWBTVVYaXJ00n+mPbTYaIptrO7
t7471oZcumQBPCurDZcgv6bLtI1RIkpsKKWyD3Kv+KUaUeWnvecd6Rnvdea3pscVbGowUhZ40+rB
jNO5yEcXoiLMff3EBaJdQ0TJXqeKtqf6vTUUcqIkkWTni2bC7RfOBPAzAiy2tUa71aL3cxhabcAX
u5zPjz/aRoRDPkwneZEvXfxfbocKR88FnGLyiKVzaPhV7kWvx74aBG33VJwTqGHqzunZGJJ25NKP
XMwpKRjfDhlh1YLtnhthNVbHR4wGrI/0n6KTFyOKllmTsnNgNjbL0uSleQEh6760VaXGSAUDnezE
03mi++lD2ebVN3DZdiC5Jn1rnOf/42YCnMzKLmQpaKarmykHDu7Yk0fumDR90A66/VaZS5LnqcsD
xJdFMNX1Xzs48hU1m1o1GlbIxdurQW0kDN3BJqabrAqhxIiSpBOEHAjn//iESzRCjEpOCgzu9hNq
UVeh9CaVq4EztU9DIw6MtHIPi47cuUpy5fh4l27EQBTFofQsSGLqwKvxwiwsUkdMyrXN2vqb45Z9
4GbW3kZZ/pTbttPCRKbyTjeNqtj62CnJIFMnc5Vr3pX6eZz7Mqhk6QZd1Vp/f+zoEMLPsdmUpPSr
Ez5Ps9fnHkOZelQ9jwqEj8LwvqZp4x4x+NxTddo6cn8MtyaUpmCYbfrD5O6xl/hxbGnn2SjFwYpz
/Qg6ba9cv7WSgNF4HC2K/85aZ0wYcTc74eRdZ1OOPsJ01RO6pWbQD4rYwepuDbWwjyE7L2L46+LU
XEPj0BC+vHZztsylqi9mPbGKPWzyx7vwdyNrtUHYIQsAjf7ufR2mazlbmRNjDFfq5cVGarwHVJCO
V5fm/fOkhsR1Y9Z62REv6/Rna/bt6I+UngEq9TMn0jRmV15EaaDmnZM82x/UxJPiI7q9pjiamMmo
Afr0YXMoKqlaLzin6We3zKwvqSmqMbDA5ryK89L+4FTS+oIaKrG7bcvceENRzglPPPPVzzo3CkQ1
B1c8h+RC0Q+XwHP24X1g75VMAMuCSdfi5OCAYVf9UQldz69NIPI+Wv/C/dHJQahHWKzRtwTHktnP
rVE1r25bqmMQJurwNdPTsT8jhGN9ph7HI0WGglS+ESNeZypalPmD081gD2Yn/a+gdE7n6PHH2Ig5
KUPw15K/8pAs++KPmFPadmonNYrOsZ7Zr/IxCw+zhtL60iAi+SBpVgCJ/Mqh+O6c3Y0dR9EV5hAE
e6Rm1tdEpxFAqdjxYophVaeRf+OQxx31ntma3j+e5FYhbIEREOKipMl4y9v2xyxFrQhwZoZyVXDw
u8zktlDElGwmvmYHKvms+DxeY9DGtvnWLI3vaN807x7/iPv54ugCPp32hElTZt0kKLBD7K0SSGIh
ai+wgfEGYevIj4bI5M5TfX/PL+I9S5MPcWXIUqtrsSjM0olsWtUjjaEL0a1yybOm/+/xhLZGcRFn
chlio8piSTA8dUn4jrOj9rqaR/OKiq2+h/nS7m9d5JZQ5gF8Yi8A2VWgI6YGLSJwVqD13P6dBsTl
ezZM0g6QkcuHAIg1JXSUMcRbslnxCXcBeZ4TaLGJ1OzvkFeTf9Ox9QArq/HHGRuBy8h2/vR4MX6j
N24vNcqstJxQ4SO4vatvUq7Jdbcc4ycErLunilrN7Kt9XPw3KG50Ia1AaFCHGvh6LqOBvLeQHwuZ
jcc6VZyDNTjqaXB6++0Q2/L6+KdtbDy6NUhz0K6hx2GtdkPcy2TCHAYhdbcbztgMthcrxOOmtLX8
8PdDwRoA8quTLyNUdnvOXMWlDZYjqyKUXj2oeY/nQtmEx9zIdmXkNrYfcHSYGDwjYDnXDf6SsABE
HPFoBOn7+0AJtfAryozZOTT68buN/mId9CSvkd9YYf8W+Msw+KB9xHebsoZ4LSKkLyazG0wgYVR7
DpP09B81EC8smF3IMj4yrHI6xZEqKO0pVZP5zWB0H7FwTL64bTHGvkGb9zLrU5of0ijUltJLNX3z
LMC4B9Xq+5d6wWIfDFsiqt4pGqqoRTGhU6ZFVm1BnlKN74IeDOXfvLJaf+AN+W8aq9j1BcL6Ng2J
OW0CHQORkGp0lXxoYunt4Xc2dsgCqSTDphpNS2j5539cjwodr6yL0VUp3GQI9EmWRx3Y9rvJqPag
O8tmWx2TpQmPKwIdB6xBVpux93LLCD3SP1mm37TeiM9SsUTgFkZ70N1OffFgQxywpFf9pBTzzv68
z2HgA1JwoN2HGA8NzNuJaiAO3D6nMNwamXooWk8coCE3QeR5uAvDCwHW2OxJ82xN2SDCXyxcET5c
H4podIpMQR78aVJT99jSf7kKu1uwdP0Yvi/DcAaUEhbhOa4r6gpN3wIRfnwut+7QhbS0xMn0G6iB
3k4cqZxx9kI9RPVaZOw7Ly+utIFC778Z5wbtX49CU+8PND6uAtRkcsHhiUdR0kZXjm1p6i9jlrqf
dVla/5ljNSKn6AwU7+Wo7CEXtpaLZgTQfWpDG3WZxgTF5bThtcC2pgE5AZ4MkeqEGLCmeGX7Ikl0
B+6OnNpLbUex+klLOtPdWbKN6wUsNTsVuAy4anUVMpSJSmaUtYQnhjcHo27nL2Yp6r+mZJAgsR1h
DCxM1XVGJrLM6dBrV65znajjwVK8+P0UoQgaVHPV6if0teuPj/fCxnPK5ncgJ0Gmua+KRDkxZtaJ
8GpkWH8eWqW2z10xzN4RnI73waW5/+nxiBvXC3BV9v+CvoEWtdp8nRYCPe+i8NpyITYE1UdhUC+Y
8qzYqZ39rseurhdieRTFkDFdmk2rB8jKmjBLZqFcx8lWns3Yyx2fZFSqQVJP0w82nMQ4ACwSCOS6
LOZrlmrJj5HaTXlQyrr9jka/0fiw7bxfoY1+tG8qtvZsZaP1gj/INPqd1qRaIDV1QviyUNTu1A5K
aT3Nek3VzOmooP/SOvRcAj0aJ2KAsI483Aym9n0/Jhia6vMUAnvL9PqTlXQUVUmS4gIzFVLJ4zA0
AxCEsBc/aLcglaRPivlx0CTNpbb2yheFTunVo55FwiIU03tPVKK+wsFM0w7mYNrVM9f3JN7RqQJl
7fZpIQ+hloP7HsxGvjMJuZXALb0MGm5RKu0lyUp07N2y0eKDorcmHmtYK5496Kj5O0J/AD16NaMV
0breZAV4BDgiSHpd7bHArvu3jSraguqpQ/M0ztVPPVySDz2yTq2vxMrwnORNHSE6w5UcyAl0Y1V4
7gfDIKECuD04bwywYJ9dratcgDOITh+SymnMU0zXFJy7TCd5KKWcGr9oB5pdOFxGbSBYl8GXEY5M
flOGsXtwY9vlPirCvD9gR5P2B9gQao4gi/QgmExVDu9EjxTVd7K6/AemBL5MSKqmnx9v9vsnBuNP
KO4uTDfkU9c5+9AKy6X3Z11VislHoejJ1xx15pNaDChKTtZ0wp5gL+7aSHAWu1F2PXkcnOL1GxML
khnLau3rjLoYKklmY6JzZVazRU8SgL9vG230K28NDM+oTrp8Ej1u5/wVhKWs21mC+/N++2OWq/WP
cAIZIj6O4sDuz4roUOJJeKzsRj9O6q6t3sZqg3GGrk1dixbzmmjp2AUHa9TNq8bNGQDvV596q4oL
LCyld5IclGdhoC72+BtvTBBcKUEMl8zSMFmu2D8mCDNPJH0xGNeBa/Mc2mpzQNoAbsa4pzS/MRKJ
OVAB/scs1/KvibBRKU+xkOnBbh8aYaXvhRqrr5reir8+ntTdu/BbVQ+gjrXA2HgfVpMalaQe9Mi7
1rryXrKsT9rYffS6BA1BaUR7j8LWcDqNNR4EZnjX9tVKswKWlOJzikfNUcbCDAgmtMBLQyMwC7nn
wXm3kktnbclMiDtBRK5FXnEKia1QlWD0Qqf4FA4iBF+l4HNal1LZk5+4i2GWwSjYIYnAa3RXaMUl
MLJyZAWvVpYk4aUER2QFeakXx0a3uz6Qc4Pf3oA7R8QtGedvu16WO2JxWwtMvPebBWnx8K6+p9Rp
R+Bt6lxd2tbP0Ww6+XkAbdoQ2+flq5ordCey+K3tc/P6Mm3CGQONfTLOu5TM5PYuAPZ41zhz7e7S
aF0uDwY9NIjB0BQGQFV4hpRaYsGB8/rSOGhiCH925ahfhdNDXo7dLPpUJ/EIvqHusg5qfS72al53
oR0/kwIMbV0QstT6V8dXcSXPj4IbbAOM8aOOavMvZzD+WoF8GQXpQ6hiQD+Jum/Pk6fDVsNnA9PX
spm+1cVsg7Ga6fFHKCR9enx2t2a00MSA9FF+uDtMleGNoaSfcUXtZDoSE/evkjrRD49H2TpCCJ14
8G0WmaH1ESK6KwqSFXZ1OmZBhhfOmfpq7YceNdXHQ20dIJJ6cCHQVnhJV3GcPXY4LgJgv3ZaqUa+
Yw3G15p3+13fF+GXHFRCjN1R1BK6hhMIPpu2ybyTAWwdIIB6KI8tNH4mffsBNUytMMqa3esMPnDx
BKVsABmsG1IKuaWiXnEk3Zv3xoeklMapJSUwF8Xv2zFnRM0JzXX7SkrjHsqyaC4Gov/Xx6v7G3K5
OqhkWMQpXE5ciOu2mtlqrpKqmL1FEKzq7lDJbmyPxBfphwJBAXFMSWTdg9Y1ncA6ykbCE8+tvH1B
wRQIjUysqglwQFGsby3GSC99iBGKD0Q8igJVk2J+4yGLE78Jnbj6KipLKK9kjzBWMHtO9HMwzYIY
WynlCbldrwtUC3swM1Qw2erxr8DsqtOM/FqPVfhZlE760+2z7ANW2IZ7QNlndi+6iU9QMLbN8E11
ZjAmkzmO/47CrPbQ7RubfhFABvqxCDpQM7j9Iuo4uE42YlzmuG171tSoO5WDoZwqkZWnx5/lLpih
HkJrjlceVUMextVQZT7Hra3gxD0TaweAQTy/M+P0AClEni29IGVCRuz4eND7wuUyKhVLep304+9Q
GJRws9pCNvGKRI9yIi8vSQfo33yoNE17Sgglo6Ckp/c8DY31VnZZ8axQ0Hgr7Cy92oMHh0SYuv3N
Q4433snnNo6DxaqjVwONn1+3ugZ4uCyZ1tQCdMWu/g0VS76bo6n5f9addAKOik5CvA6eU6NzRNK4
3lWp0KhLEQiqgjCPzfa1A6Ghv6ZKV/3bpBmC4o/XfuOWIxRZHggSgoU8fbu3Wj1v6zYdwivAZFo9
nvAOcvLCYLbT8jimlfokptw7Ci2a3mPU+9coWL485QeCSza4ebff8OWdM5T1PYJLq7/WwksCJc2L
S972NWpWWv669Yr+2PWjfqpzS9/pUmzNHkAe/RiPkAxC5O3sZ81Oc61JiABdt/28yDm8tYxKZekd
1Pq0rjw0Wt75JJBjMDnqLjp6437HEpLnbBGF4RcsJ/+PKJ75zm5Y5uHVXNi7yOV15Uvq5ql2EL3U
XyapKyUZYtv8SuUYs/Ey55/Gis1XIDpGDdFkaUwXQSPzWxiaBCmlmUQvE+zoemebbF1BHpzzhdf/
WxTo9ofObYbL9UDoWiZt823SUwewQDqTh49GNO488htHDqwb5Ha6jksOuzpyTjRNShuRBuigWumU
Cus/e1L7fx7v/I21J38CIABMl2LNeu3LWMtVRal4gDJpX1De0j7FsxAnNTQVNRDNX9O/IPbSD1sQ
HSju3kX/mSHaemxj7zpmZXjuEBJPj07Rt8VOZngvd8FAYEwNHfAWrYnfNp1/bCqpI8URpgQupSZw
zci12XapQfTGNzy1lOqDF87Dj043EcflIRDf9TwxcXDxTGrPTpnUT6lTJ8Pfb6CbH6XfbiB8PR2c
LhsXs8x2PqEVH77TMQw+NmoodwK3+0rEsgCgFXjJQEMRXNyO1Ril01a16l4nM+zPYwzuKYGc6zuV
V18KbpsAooXhc2QSnEknilR9mWc7m3jjxHCxmVT5l6oID9vtj6jTRmZK3RHh89w+m7YCH62twidU
e/fc/LaGWthmdCjRIb4L88tetrNVsLMqU0T/dWLoj1iVi8+OXX18fGY2TiYbF6z+QiDnxl6FB5pF
JS0BO3ftrM48FmFUvZdd7OxoyWycTMZYAJFgl+/Lw9KlcWm1RL1IUcnPaizSy4hf00vCUkdB5vX2
j8fT2ngGFgrSwvPnKaQkffutRFoIJ1JL91p1wJR9Z2ySb/nkpNPXWCuAXJmVF3+Xbd6/n3IousGA
hureAdnatQspFkcfhADQ5Vv9CESbna4pR+eK8uf4jd5ceG4xJ+58dzDK1A9JAWIfMl8paUi07Ssw
AvJpdrE62Tk/d3gMEo2ltMR7vHSp1tfvLEO0r3rVunox5c+odw1fs8bsmGqoHBd1Lt7NvVQCCymh
nef493u7SgpgS3BmF30TFAJXh8bBcscZo8a+uk7tyKM5deapwSPV9fVBN4bXiFzWrW8gBnGpPCP8
GIv/cXZeu5FrWbb9lUK9s5reNLr6gWREiPLpzQuhNId20+1N+/V3MKv63qOQkHFPo1ENJHQkRpDc
bq05x/TS92XgbferrNJLQ/iVzTBZNbsimUlkNzc+fy1Sjlh5XadOYopBEnTE8wlnjA+xCxblaHRD
d/DFsD39/mV8ZYyBSPQgCSIMfmmQZkJHJN8LNxGj+7Xf+uYGL0J+oTLzypQBURrNM55oIofOe6Ac
K2sM3nw1VRBxL/Slhxu+jus38urc/vD7b/TqxRBp0H1B4E3Qytl9LLM9YXulHl2KNmlAt1zvAbFx
IGf7r+/WqUCj06Slvfd7zh7ZoAs3rd3FSajioM4QnTquulNdGCGvvqdsWnGTsywCKTzbNS+6sOZ0
LZ1ks5e+Ovh6IyD/iLp8m/ZGqaJ+M8rbsWjLKiIRMr8fO6RNYbPMJCI3uoDI/NfvMHbvPW+U7vmL
lnbgtVLWa8Wbarb5zURhqQ1nfHdVrE++PV5Y2l57Q3GvIK9A8PaytEit0l42X7qJRnsvUvSSInKA
6wtHotfeGky3CG4xFrOUnj1Km5ShqWm5Cm18zHqWM0eV3a9H1Dfj/+L2YVBnPdt1UaAun7+goAw7
p2u4FH6AKqyDeUmCcgniNBuMC5d67d7xajKD/hJNn+8682LQtg6DaKJ7mrieuB5Kx+VSZNsriwm8
lb34R3+AhMbzkkFAqcTHD86QK0TwQxGlnUbpptQcbu4K6thAmvqDPZIL40hsNWHdbVPFlj1T1Pr9
q/lyMeeT7OK+HSPLbvvs3sqMjrlfGE7iIaK6m6pqQlmp3GwiJNoTt+aqzEvnh9cuucuf9pGw15fO
3hwXxWqRsUVMTJxqV/iWdiIMlqtjRgTY9WKNl6q5L19VygPI0nmov2IZzpZuiuiTsPzCSzAQTHEp
huxIPck5NAOKwt/fzlcvRUECcNxePD7vLluLbqGQdNyk1lyBa1onsw1k6bGXpX7BIrrfpueLMd+K
ng+7aY897DlIgh0YjWYC1RKrG7yDni7TcVXTk1Es9qEqPUqiuZ+CzuoJaFjLy6K73Q734vqc/3Z/
v+ui5n4+KvXS0nLkP16ykEyEBiIb3pGYZdzoU0oWcG/Mp80a2jGsSF4qQqvJ53uwNZe0Cq/dcOY6
qmFIVl4eEyescqVjZ16iS0McTcwVkW2t9ZVh0q///bN9pQ62iwt5uqwtu0d1/yx/Prm1KIzxfLsJ
omsAqgDAzO91ma8cWnztfY2C4aQ5Ing3DIubLEtD3P2ITfN2q/X5ZvCt/jQWU/nWG6vlj99/NNsz
Xz4NXm8AMuAEAQ+fj2O79PnqaD6TtMqC6YntV2e/mZ3a0CJLs7z+aG8uBDMPaJl5i6tHoZRetXUN
d8KacVxyAjy7sHF6cF1FhRrQfdN1WiO7W6eyneqRHb8sDr3gz4fTsLRFOHlV/wdaNr/9uTauyo69
gYL1VulNad72Ad3d907BiSAcCXb3r812ypALrXq7fcnrQDaRK224cZoTrMTpuFZWPiH66ed4stbR
OmmeJYwr5RvKioIude0IvveY/uERsyVQHCzA2CI62Vl5J6d5AFGKPX2JJ5jxLEd2Oz7Vbl5WRxT5
aLhyAZguyjT4IlHjj0LF7G/pSUjwuutDXpoThXstkHUoh7K/HtdiTsMCT8ISgvEHYAcOyXz0i5YO
yiB74DNVtRoiMq1CsvdEHu2jNFqmb4PTTm5UmPmYx3o/8ptDkeaPoPP68boqeiO9ytJeNw+k2KHb
llkwy4/VaAnTjT2K497TNg9Gdmxs6aWHzkLYfVj8YiUaAg3tVn9CnuF3t0tZGM3NXDprexxqjgTf
5lYseoS83Z2iZjHt9lA0I4CoFuzn8EavO62GM7qtX4feaewYp0f9TkGh176R293eZ21l6TGu+saZ
E7lJo1Ph6Ga6fVevZNVEvW0tt7s3CjXFpJxv3mg66aPhSqrdEO76T47bT1UMXhjxmKFyVFg4q009
hJQG9RfuiD4ReJWaH7H15z8NawzYcZnLcit6zJont+P1eYsBVzzR4vD6kGp9lYfgYYzPa2pq8gGz
1mKEg0FK9y19HuvemdxthhZllz9G8KXdxzyr6/VEvXm+hRvViseNJSE/FJljlmE5VasMleMu14Tk
TOlx3trpIygYM4hXU5vfGqnj3Oh6pX0MVv4PZvG6sgYXnojGNU+/tBzrnFAf0mqKZ7VuEBECo/GC
cCy8fIuwmbRPgl5uFtl2Zz0OFDmmGxf8HkDDle8YWmK01qizeqK3cuaXD97cqCcl/dGMA1HSudDR
64w3VToI61RphTVeFdPY/MRq1c1xQ1j4NxGMVR9WgTNYYcdx9Lgpt3gqwIZ8FR45tqGr1yC0Mm0O
PhQy1w36XpUxhtk0Lm+0TmMvWJZdIcPAoTkXjr1bGEcbYWdwBHNI5ovGMTxe0pQeaz55Bme8QjSJ
IqN8vaos0aV8SLu4K0l8/aFm3+hjw+iWD2O2unlMQo//6MKPa6bYHRbLe7MYqbAjq0hH50h3HbvC
YHe54nQ2GvonSwLWS+razdqbAUdEqkWDq7w1trBNI+zLHZRWTbfrEQfb43w9yzxIQWLMDju/0bK0
t57dCe+Gepv6IBR9vid/rWoCPeWY5nfGUBrux6Vcqys2q8jpizaXKHX7epnVzVJlVvrgmUUx3JVO
57URhMnghk65Kg+ZFqx3XaAv36ZyowaGcYDQgdLo7TddXin9cQPTFDAVwoZhJq3t7wYtkCrCrxos
15Yv7elEI1LeLhQC3LAmSSsLW7gvUCSRcqvHolxQUqZTTyLihkkkTC1jQnk2lM2nmaxGDA/2uM3Y
y6nNPY6drO81uO7p1ZR21XQYqShlvHRidcC/Fe3brm0MdMcrd6x3tv6d7Kt2/mjkY1ofMqaXh21U
pYfdRdO/up3fPwDUVTZ4S6kbeLtbhauVstQaQrfevNBXynv0AKPZ+H0gk90aHZSNNzj41Odt0Bgf
VuYPd4PLu33MWQ8Qiw6VH+kuPp0IGni/Rq5F+lbcgDVcPxF/Va3HzELOdtNuRkEOTLYU7adck8o4
2TjU3+Xj2nhHnq0f3LPYr2NE2tn00KVttkRoAuf5rls9pGhQYTwVW8WwVaAiIACGdbFKEdq9nteR
19ZTf6wr082OXcN2miXOGOuDZQLEZ0NitEdHkG4WFdmE+muqTOf7aC/KCJvRrAHAc4oLKeTx8q7E
hoXeWrdvF5Qv3wxtLH563mA91gJ2DHbGpvxRyGH+oVeeW8bdlEkvnHEW6PE8rvY7KuUlylRj0zHJ
8P59YkGWIg7Gdv0SGH36bnIXedMuzfrH4rsLXeN6HT9MnLuZJ5pFqZD0w/7TbG41obm1tg3HWhjN
B8+S3ZcuNYp31JJzAm+qujtAvjQIxCgm/6tTUTMm4LYpqrgB3fOH69MXuE71fGoTY2zaPJ6nXH9o
fa3qE/jOxf02+rMbVSjK01BN5MxFAKXyD4C3O49DCW91VOqe6BKF/LOM6Xu7661qXedTjiQoJRxi
9PQQiPfyx+zTsYGkRXCUj5nwbgCAbIfO4EAZrl0nu7XrpqtCXC05nPZVDXE6SeYzp/I2SsFKSR4Z
8sA3gn4LXU6VLVukNWXxfevSzT5wqCBLyFa2/DplrdF9WhZffKS3OGtYkVqgPI2TM9OSrKR5ybh2
eeKTNNEyb1jB13lau+82KTb2galI6F/WaemdYzqkBlkN+arbB9V3zb3pieGLBX2PRX421d2oDeZn
6glqixxLjktoTZxfwtbk7526di3cuJcLspdQ1VvnX3t4pS28YXIawmqoC7AQYN+Amrtt82bessWh
9C3qMUqlniZsJb3PLoe9KqLElr73G0C2kb/2cnhkC2myvtRFh2s3KIM2XjVt+954k+6E7UjISjwg
UeDs6Lmrdb0o0y9jvPqrcVi0etFP5uQMV9JQnhNrbTnlt7XpbW+Hqe3tExmSvOPInpaPQ42eMhqV
6Y1R7gdVzRPpOXBXA9JcpEgOYXnsF7p7gty29cqBHsqZP0u3DyrL+ZYButq3oi1mI7LdGXbislpC
y/Hkppv7o1GyHz79ftv7shSK1mSvj4H53PmsZ4fXaWI02HllJMITdlJp5TjHSq8QM1orR6Aw09Ps
RoKEvi1Hz+gvHMBeOXqAiQKQxS4Thdr5IR63uF6zohlJUAf7Ji0rHnEDi7Bzy0tsklcuhXiRWi+E
dLph52c9JmRRa4q5GHD1HGfsoyIvTeXVqrq/TPzhCwHEp6hjG1SXz0+wraVnbT73TtJIyzmksNWP
2SyyN79/cq/UAHagGoVbkyrVi85uq8Soj+3sJGiItS3ECNN9XJiT3lnpPBxd0MHff3/B1+4gwlaO
bxjFMVSfnVYne2jFXAcIMtlXHoxJmbdz40HyqqtLXNFX3sod6I6fg+gCUqzO6qnLhFGQ2EGbqac1
+sMGU/qQdmvaXKlUkydofD45R2puWBs7I7+UxPHy1u7tif2NpDIAu+Hsm4pKFk3WtghCVWYfPb1I
b8waba0dTHoMTG+9UNPl+PvK2ZMQZKqBkFAQzZ0NQ8E2f5t80wQxmGtPHYDDlOwGPkXoboNVR8Mw
6lWkmmmaIlf4+hZWUsrbPrV0dFkNKYCHNcN2S4oJ4dB87tJ/MiUZSGFJj6MM7Uyf+njQWVNZKqyW
KKJeD55Wa9jgs+2Iqrj2qoxAW9tUn+xs0pZPc9ObVdTZjfN50iubiUorKoTNW+cCbk7ZtOlQxUsS
2AWOmm1QHfumCagMh4Gu0A6VGaj0mr+Sbjedvc/07OyNIc47OjMVENzZf0jRnaxvZe/5xUGbROef
lr7OH4dOX+2vg2EtFkFWJpx0NpRGFnUU/CDC5CxwWVx3gSZCHYNaenKzYeZwlBrybRDIdudL72lZ
96UwxuUKqYUJ4KNoFtosvdDcSNdVOsZ2YQHU9EtdM06UkZcqnrTMcY9FsBhNzCaoGQG1uH171S8e
W+7MNMvufnINQB64GfrygwdnTgt9GKvFDb7lvjt4nd0BHSImnGguC/vHB5sj/MO2oLGPSldZY9SN
5bZFmQVBPnQl+gZqPqv+uAh/qu+QczvvNico2ygPcK0epjwzxMEIspa4b8DviMppDthX3dRuT8uy
GR9TyD4sxaLrslvN8GQT0t9i7bFFK+CqFKIYTuj4+scx2KVbEElEwD7JXPb/EBLjwSQKB48nxe48
XFNt8+kCZp12UNNQqMgDGUWtYnRKGTVdIN9oli9YGVjH1FFTPfcgqtrVet90bj1moQjcWYWqGuv+
XqRFP/xRbkPzydULl+ODY6/+TWH42S0YUWIjOUtVY4RyJ73uh4qY16DRfAiUet3KWzGb0rlaNZeD
C1Zt8TFo6t7FxmE6jANEAJ+meXSvu24xg5NcjRJztcjWa1U7Qxt2hZNOp1mUxhYr168/jwWuP0CE
k52H9VJZ70anC75wzCnfLUFv3mQ0IrVozB1R33Y+KtlwaBstuMIhP97V9ordcq42r7wCly/TSFY0
Co6qLtk4CMTIbUzm5tiFDFUd3lJv+vdVDtMIUXIDS0z2WdNF7iTaJ9smLY8hWAff7UzkM+Nm6+wD
my2dfmSWYU+BS2BskYkRxoGa2E5vR72xq1u9BtGAj3FNP9lCbAIKv198Zo/o1ZFbO9v7gLL4H9PW
69uhz+rlfbUt3XjSsJsrsOTW/jfLpaiO1TC5b7NN7Y4N3VMUghqnue+mum9pfDrWD44Am3a3zsH4
bm4gu4YTFmf9UPtFX2HjWT3vlPpjQblHEE1xbNFq/NRqt1txuCAUDCdLWIJQAWd9C/Kub6KcGqMZ
WsQYiCTomuFUSBEEkYLI3Ub6GmR6xBZeNDdLgVAN7pZe8LBGhfF4C0arDXPNSg9F1aVBqGtuXx05
0Vmc7kiT5qFqztGa85HuhpEuN6M5jWVE42EROII7Wtpeq+b3UzH4tDgDU74vh9YzY2QFrhsZDqcv
Ok81yc2ERn3OZGabJ6fPljgtpw78GF2cPFKZ1JNqsJbpIIZBG6NqRd2ULGZGGoExpeUjZ273qzDH
fLiwRLzsqgD1w1tPpRopF6vE88JpbeAyB8xiJdteQqEVLGNzyoJL9dn9zzyvSHMZBFssetTeX6Bg
DK/hUNKXdoIydizD2ZHyIWjKZmA8z81PuurNwyob51TlwEXDwC07d/eQmqATrfLL7zccL3cBiGeB
meog/9iann9nfyNg2qMGkhBx1N4GKedTzTTHa+p+3htKfCUcxWAMfVtUp99f+bUNAJK5X4qTVzpz
qu6l6UlpJXIw/TfLuBicMVZxtEe/uZ+NVLvQM3v1m+4Z0Mi0oIieb63sHLrh3PVWsm/1wjZQbez3
VnGs0/ZrGgj3M0ckQa1ymI6//6Iv93Sg09nQ7UJzrDbnG3CtnDAlWq6ZuHW2gcByxngxK5+qlr5e
uNTLLQ6XonwFAA3fBnGFz99gShtVWTqZlSB32OJayOxOMZk9AOcuj5VFy3NyPTf6/fd7ZdjsUZPs
VqnrI9nfb/yf+g2Tu8p23Eo9UXbfJ8GYfndW/VJ8wStvCzYUbh8xjKQvnfdxuylvCwD7erIYyu0j
f5zFN2J21R2s96A/SL9wLjhaX3lsvC1Yd/gfGqJzTWvhjgDQM2tL1ooZVHfyAoxSUxxHzRcXFCsv
e2R7cDNKjYB9MMXes8dG9KI5tc5oJGSDbIdtcM1vO1rshKfNvh4gMkSc7wbgAyOnfPCpF2akV+4t
mCgX+gXUB/QVZ5cv8qr2ato1yQQF7jBMSHgrt0zZlm5lNM72/2JAoEvZt+G/gBvn+hxR0QkTSt+S
yRz0qNuqFgxkMSWOM9UXRGAv4XiIB3g5d+kNN5hp/fnLOTju3DijqycibRnZuubJpx1f34fGnA/f
g5qsHMBYVtOFZRloZcSRb1E4RQfjflR9hdXR0ydikpeg+cuHSz4ap0rAgXuL/fw22L2S7sjeCzRp
4bwdLGv9ZkxLWcWz39nfO4PCyYWR+sr0wEyPLgrwGQkn553Bvsbl53oVpgzUFsmkyyVeN4tARqcb
r/fww2jEtvr72eHlMKKyuZvI9nOeAynv+QNog2YxnG2zEidt1cGYG3pKM22GACjgX78UV0JZTLWF
JOPzGR4dpVukNSuK0Tgp3bV5rE/QYtz1UI2AAi7czJfTHlMe1jdO60xM+NKefzG46gTBab6ZbBN6
emqH7t2mbOfC1PDykaFiQ4OKBw2hFWK251cpCeXs6z7TwRrpxd3gsMctTOHeOit24knXu2i1auPp
98/sta+G4Q8NIaFdsGbPLgpHMvXsQtcTAgLFjbT7KmmD8RI07rWvxuhEo0iFZRd2Pf9qPjYa0yY1
MsFE5D+YyBxosin5WFWZ/b7vAz0N1xyl6oV9wGuXZZJDoMMb4hHp8fyyiqmn2IpRTwyr099oRQmw
pnaK40QTzI6MCnsCu4Ny6i9c9xU1DaYUbiiDATgZL83zC/MimfaEjymhfO3tFpiBzmw9+NsniPpo
avp5cNJYsgU9dsUCFsxQQsRVI71LcS4vxySfBHMO/fk9i/58vdEU/hND9OxA1606phS0E1OXzsHo
5SUN0SuXAlRClW7fGbxc2hpPqULs7Rm77+7Twlf3laEgljSaefirL+2vJcVFgUV4IEvL89uL3Uy2
kiCTxKQv0Mda6tAPc1phXBiRLwcHpts9QnYXtTDZnL225pLXhSDYJXGWsr1F69/E62TqF+ayV3ar
bAYwQmJqQ8F6/m2oZTaa09l64i4sBLhpsNccl7UszaNf9t0UOWosv61U0Ggly6a6NDh/ySnPTilE
6+zVQZN54MU7gjnDHjN3NdjVUYYMJbhk3CtVw5mfzmPdcaJdZz1Ekm6+BWBBmxyfqP0dRlzwOXA7
67teLfPnlFh0onnotd6PPSX7aMl3nPhM9/JrZc3m9GQaI/WkgfZ9qI/IaBMLwMGDxYHoqcp950tn
FnkfE7SuyciT3vh1cMrtxpKV0mDX4fGIu5WKzYXB+sqWCNHuvmDtIOMX8TdO6beyQuyXWAQbUGtb
gJNrGX1fjtoRPrPx6vcv7/kwwRLm7w0CnYe+y7/2n/9pDy2FZTa+izlvnPKBxhmdeluru0gTeZdc
uNT5tX75a5EGIyBEpc6k8/xaAMWET1FyYR4q6fhJCnr3teYt5v1WIaSPgmFRNxAXCCvQsiL/wpKr
taEzBfYDuxX/dtnQvIR4yaDrKVrgZlTO7dB+Lu109e57JMHRgDb5aUkJh/8xOHVwq89K6kvo97nr
UjiaHYCGk2NUMSALJ3+Q+eLQNR+6sY2WPWMrymo3zbCbe/qXbQ020gyhiKrjUuuQUs2uH5ZYk24t
I213X4XkjWGx1rehz67GRV8+OZqZo5oVLl9QCd/P4rycu+Zxnmd5dBY1rfd2KihkSFCvwZU9B4X1
2JtZyfKaTRXMEzapXUKJr8hOLfUR9wqdzkp6n0/Z98Pvn8j5isQDYV0w6M2QVvvSLglipdYYF2NS
+J0PAALa2slK07G+mei+T1dUHc3PQZsv2SVn8Is1iUvvyvTd6s6OCbHY83eB8BTT1jR3Six/yKrI
zztSlfK5zb7qbeVNUU6CiHbtKgjTiaE04yOjFcK5qDfU8n/5LrBxY6jptHaQtu5D8k9DwBtLVPFU
3xMp0yluQSqEpVG63wMbRYPbiS6yPZldmMx/fcE/T3PcANo7KOXQzKH1PlfSEhxA4a9rx2RGJzdx
RHeDB0NQlwP6NgM5K+2FanC+pq1+J5YMI0Wf9cqNtbKTaHaMrLyECXw5PPFvsL7Q32JTxP9/fh/y
pigL6JVrYjdt8JCNWpn4+mzFWy+rC7Pc+VLm4WqC18QLwInAfKHvrXGRcvidN1pAY3llK1Ffd8jv
Tr9/sK9dBX4MMnd4XeDAz+oDogq2VDMnPdnqUcT5VuE+HupLfpNXXmWLOtavbB5u3gvRvgP0afYr
puyCQPSdNK7DCfTlwetHIzarPaoeu01b9DeB1rv3RtPMFybxl+OYT0ANjeohvAw6vs+fXDtLdDv2
qifjXKdXKO6Kqx5D7rHwUi+prGGNWjfbLmwUXpxw94dI3YURDP2U4+TZvseaAN7VM7BFYi3R55ip
R0ythsc5P47NoidTV/U2PQvKvYa5StB8tt7foLfLFdQ/ejO5l2keOkm4KRc+2wt7/q/PBmkBkwNr
zYtlrc4C2B252pLaqM2btpzdvZnk99+8jdQaRC2TWKDF0biJ5d60QBMUbE2iT4OdR0iusyZCFQoi
au3mpgjxNgnzalDsNiJNEZ0ZukC/hshSnFOiNJ/dT5Yl3SUcOlA08Wj28tHlkL1EOiKOL2QMyw7O
dj/RQKGy/zQz+h8WkZdDmO7bmXBQvWhCPdPnP4i1KKiFKq8sQkfRLghrdPaPNlT7L/qouktBVucb
vv1W4RuAIMNjegkHtd0uLQIlt2RwjPRedxrvVpQZqRr2VgU/GlR5f5BpPA5Hrx3c978foa/MgpSh
qcmAB6AU+2LvjKPMlIyfLUG8W7QHbzWdP6oMVkVoV8JbdrFV+tCXY1lHksmxifdNxKdaLWQ5GLai
Wv77D7SfnZ/PypYJsYJa7b4h4qz2fCSRrgSxrld6woQ9azRZ1nICj0U+m2EBkg5VXtEbMlB8iXi1
rYIdpa5ZF07Br0zE8OjZgDN5Uac/XxoWW2uydB3mpGuHEkmDvh50rUrfsRHsLkyRr8wcEEDZj1Hc
Z7N8bvO0ZZqy2d+WZKNH89Crilaz6Ltozjr9umHmj0VV1v+6yf/xffnP7Gf7+K/7Kf/7v/j397Zb
h4KRdvbP/36Yfg5qHH7+7e6pk39jQvjxpIq2+a/9j/zfX3r+J/77rviOlKb9Q53/V89+iSv9+5PE
T+rp2T8OjSrU+mb8Oaxvf8qxVr8uwGfe/8v/3x/+7eevv/J+7X7+8+/f27FR+1/L+PB///ePkh//
/PtelfmPP//5f//s/knwa2Gr5PzU8F7864/9z2/8fJLqn383g38gZPGxqrIMEni3a0zmn/tPjOAf
uwObMAaP/QODlp807aDyf/6d3u8/9pIJInfeW2p7PvsY6t+/fma6/2CPwSafX+LN3Yth//PZnj2u
//f4/taM4rGluSO5KgeEZ+ME8KGzq2yoD+G03KkS+9L7pz3T7IN+HZTgMDZsyxQP1iCrb1peUV6w
93YWCqcqkzEpoZZP3oDeuhTeHNpOj3NXFkXs9Oyf2WtlYF8zboJ+VwiNXTE+2Sw9TruV4ZALsx5v
szGrgmtdydoneGeS6oO34E1KrG3IPhWjscgrd1tVekcobP2kzxt7p2bKqd6gYvafLEsItulkjqSL
bz95pZUf6K9VnwuvdY4uiJWwr/Lqiz3RIY2dlOI+0Thw9gqAeF5d3mtZUHxOER+E3l4/4FBhfYJW
WH8tZN0c7H6sH1GvNZFnGIDTdWi5ob0OdWgNZf7or3tI0cojLcLV1XCd+m5F5I4HGXQc4RKaLAoP
g9BSEdObzd6MS+bfiKBwTpu7LfcemSqR3EpVkyYivYORT9a9wZkG7Vu/uD/0Xn4BGWNEnk6kPdIg
41FmswdFcU7bY2uDoV3TsoXBOPbLaWN4T6ABUuNad0aFhclt/Qd09MU3GEFGmHr1e4xkedKw438f
ZF1Xh1oPe9lyZ5+85sL/UEw6vzcIWR4cP/1j8Lsvgt5PhKUWwHxXjteSxSaa14Vk+DxwEtiP9YmA
uuqDa81HbW7jvLVhU1lbZhxbNJsxcUvOsUUXfKO6Qpx4YFq8Ibv9UKneeMhT4w73+4di512q1R+C
GGtD9nFbh/RGZHBTwjadxI9hAiOvIfW/Qq6/FKEm6/zOnbVlDE13aCOv9Oow57MJ8Dpu9yDltFxL
uLJANLcNMWgX5MmYDlrIbkd7F5B8GgXSsFllyuqATrY9BXm+Hfsc2O2IKfM6rU0Vlv60HtnJH+qp
CLievHdRYyK9zotwQQ+YeZ2RSJaOGPXBXTNsWuxWwXobsBF0+sa60XOiBEvw6VFOO/JE0yy7S825
e9/AqLincl3+2HZryq7YFkmtCoQw1locUjvvP7pNrb/dGubrPvDz71KKPpabVZ6aBs2PavTyvncN
XkDNvBm4bY/sUGXCVsZDw7L1181aFcdBiFuasd1VkxnYCugMA7CcuzwszSqLeiibPASB4wDvuQxx
VIwHd1gbxlQu32NkNd722myeyjLrT2axfjCLIAttJo4dKYXluvab61E4xs2m5V3cmMbX2bLLRAkr
ewvnYV7DjOSVCNsDDYi6Wx78ZskPFsImKh8T0LdAP22bLh4oHjZH4MLWXQqr8EFmzXbfaLB1MsuR
N1uhoyPpRGD/aDPbilZdYtTol+KmL3LviHLms4Fx5ACD2g9Xb23u0Byhf7HcjxkchuUGYkedIUwo
lX9cePTXGSt7EQb92iXIr943KRKWMMgH7wiNdfmstjaFfr8eBCg6zq50AL76i1mTc8KvqaEZeHcW
RXJHxthaqDkAXnrwczQLRZXjVxjMLGKjKf1QG/Z1fqB4SPGh/jS7o3VNnJh9Uy1aFRmysq5bIz3o
3vDDnKpvhdF5j/06EjapOUUku9XJqJO18iPbom09eTlYimMGlrdCOwEiVpubjNwDVWnz+E0aVT7t
w8yhEY1MAne6UzS5HcvMMa4QwTVPlb1mUa3sIEIt4N6lCEn1uKx1C3UWFp23ngwwQ3XcO0KvK2wQ
t5uTMeuYlrRlmAke4JtFZgiyjAwJijUbbdxM9dFqRxhI+ZVs9e7KHDqsDdWDto11iNikvDKz1Thh
kooRyn7ssum6N8zI5Rq3ejEdgtT7hnPkurTzY+fZx1LpJrab9Uqv8/vMFGk0tVh2LAgICwXYtuYk
3dchP4VWoh/JfuDfLdUUykHe+t0u3ukp8xuVPuzOEcjgozFMp3Yy73xzODYlnoZaHCxRhETY3HQU
aIRNYURYN0TUnVoyKtJtOG15n6xld8plc+8PZughnO+m4CAy69ik28NqrYdmHiOUe0wbkxnBscb/
IxEwkbsT6VJea45DU9DqirDS0rdWuTApmFcVC9DYpLdz3caavT4qbQgXpdvvmdgCI9RQpISsXnZY
zhQqI6+BjBp59JzeWGKGDjJ2oG9F/qafG6C4fvPQW9Ztm5XvKlFhiRpOg1YOcS9088rRa/u+rp38
h0ZfZLsuqtl4Y2BdSHKtknHjp+4HSlRDcKiM6gNpCTmAI1RgJWrcZnfkqmhiEj0O8/9h70ya4za2
KP1feg8HEjO2GKqKRRZnUqQ2CFEUMU+JGb++P8ju1yKtFuP1riPa3tiyJRRRicTNe8/5TlruEHGj
Lcub3JexbYZm775pVVvucZmq/lqJi8qIvzcWWwn+stUbk4jMvWUdztx5eonmrD9Fidr58yB1+oRJ
dGXNNRwjW5d+pdfH2SHNa06IuQM/YO445h3ZDhPPmlrNS5tuClTZBKJODnHjXpEjuKDYppOaA9YP
Wj1uwjqy23Bytie4H1+jtT5hCYVNlg8vKzxFSe+j1FftQCKV5CGq70w1ujMVQkUpWr71GXJwOLot
6ZFW7tOl99k7d0nR7pDTX6LEWk+FjXA2K6YbGLpH16x0HwcDi32Ov2TjGAfzaOOg645x1N2osU48
scbmOBYHZ9Ajz4EC8GVCJx5QPUwHRsHVqUWR9W2if3ss3LbaR/0m/nRdUhj1FlnT1A/iOTGwwFls
3h3HkiG0kV8hXGucN7xqGnq8sgzNNs2fkkFVnid7he3cFqmH6MX1oto1fuAROVqVCkgSX17I3jf5
lSkweFjG12jUnDBWBxGaE/0pb7CLCn2+8yxoTfkEvtwhHtaYZLPrbaLb3FvGsQlqiTJ+Ikbx2tKG
mj57v8t0Xkhps35B+jLR8i2uSK33mtFUvvZrx96nS4/v/mIEXHwsOokgWXkWabpzsAuiu+9w07SF
n3X6jbmW2iXGsItywM5RakLZb2llIelab+jAjVO8Trermt8OJkSpqRGs3+a8L6ydMtTBnLj5W8ag
1VdWxQoi/BZenK77DJz7IR9HO0goTz13XCyKud71+lZdHrqUPMW8oABrFlR+vdCfHVG+mRHzkRaf
62FpmnPLJp9kKtsvVpaafjzWjScze8RAVCLebgh6D7ZeCD8ThpATkZfFcYUWFtjrdK9plE5WaXyL
HIG5suVgnm/UZntsfWUUt0nnXCG10X3CecRyQWhmd91hutnlfSJCKmEgt5Fi7XMnr19jDeyLL9Rk
eRBq706+JaP4m9kh+RqdQkcuGpdbYIyyXNQzzOuaO+a5KUYhGjnqo0Zykmc69ACzFa7booz8+zAh
HTyI3C1rT4mN/BB1pgLwq7abMOU7Vb2iHaEIFxYWp7bEhsU0tbXIwyM/5gbVfPHVUGIuSH7mVZTl
8tTT8WYIOUeXsTWv131TrPqhBLEx+U1hVadu0dqv6oy536PWPUMXMfA2msezNlFZaFpkelQEzoWC
p9aTGh3ik63k+r50mnZHwW0fgeE8QckZYYeLVey70RDnnYiNp25pKXRw2OGrMdsdZr4udJL0ek0E
kwd45/M0iEOe4Va+jvtebUiqks74KGbwj/uG4Ak2bcWajquUHaGiY1ZfymVYzgchFNPyxLyoY0xw
V2V3+2zG2fU6m2t3UNw0mU+ihyKG5cy5jYy0nA5uWixlYAyzfEgc9P/0fyrxbXTb5LFAV8VYpJjN
i8YmowOqz9hP+9KOY/mqK7llEfik8OUvQkuKsCKHVD+qA6mEp7quKygsupDKnm08VQIlrfIe423N
uQI7V18QP9dvER3qokb9XloGs2k0ci3+mdRq3S/V3DrdbZFIvpJklrNyS3irJOAK8wfzDxhU6cDD
bsFemeNOsY/rkDI6yOeGHNQGdxUDLDPCXzMkVfd1Ju6m8+wS6XKQo3lO6P6s8OJGY8UMWq5oEAcO
UZzLvHa1sgGLgHDQRyckFfhRbpovhhqV962mSBrnFjvNXTuWkXbJAZPXtN1a+XQBDgY0sGsveTvy
mpXjt2pA74uPcDDSm6R0y+YIw9asz9DgOxKZdiGwX4/pfMxH5mxwCSizddIba0n3FQn80paeHve4
iSqFA0xWpxi7x/hM70X+UpARRItZG28ipTfPHCzf1wlafh+FWrrj+1H8zO4cDE8W3UMFn3TgzEpy
PWtjcZ/GDgr9xGdZ0kxV1iBPmDwx6FKD3FYeqkK5wt+303JhnUWwFg9tbgd61tVXvDYazwUv6pWJ
fMrAkod40dqwLlk9oKZ2NhCE2yFN+9oHA3WZT2P5VNfOt6jrnANe6Mdq1lu/VGwZEHcrrrWoTe4i
1borSj6nbMqHdUhqWFm9n0ft0S1jjG7DdI3ZJpiaRuz0QjkXuYz4uPp9pwkGF03pwS1+nKymAdU+
5yFCOeGrtXGz1PqzLN0jpwPMby72Z6Wp91re/8AqF8718jhN7uW0ZF8i/IEoczdJFEzVR77q575N
rpPa5JintN8K+lB9fmZW/fdMrQ8lbrt1Lc3DmHXPFmQbZ3Z9EP+Bkdj+aE3Ci5v2jPk121CiPJIa
c9t26i4ZxdXg4pXty4o4zemH6iJ5JW6gvsRSfWcUa4U1tbyOjek2X9uTaLXZ7wDU+GsznuaoO2eO
dU0eIN5VtX9zNRoibX7Mo3m5gJBMFTpSxNdzmCqEoMbteLPWxdPiOl85lU8HPY/OrBYrnm1xMuIx
tNRmv70Eq/RQtm9ZVHqWFV0XDq8yXQ+hpu/YfEd/Uq2vRb+eJySxeK07BtEKaUqJsv3KMSMunJd+
4X6Yy5mj6c+Lm3gVKv/nJelmP5pScLzRc+Fk34260s6FWn2l7wEytUWPhvO/XOI11OrycY41NRw2
o65qf1OipAiUVQXiZaXTblQnw1v0+iB5CzZxf4k1Ypz9UVu/9QbLMa0yPvdY+sjLcfrMmA9a1fIH
a9WDuuMja/xJWlc9CxXx98KB1XOc4lWmGxc2waDGho5APjtn8nrh2EqQNSLzgM84lVcK+uiqfjvZ
2QORdDddNu5b2P036ahx0ne4y451Zrsp4hLt4JDJuvLreWPYe6cv7hqlO/RYvBu7IltUu1Mp3dU5
vszy+XFup+iBaVFYpBG8gfVSd/MHXR2DpneOCaOkulH26SoPNtBFKSHKy27wZhsP8dRVe1WbzuGi
H/C9HJ2h50yfPxSa6uNPCIURA4+q7jSn6WjVFEchiSIejfQCRfixb3CpoFbRO+UhounoN3hpiVaC
VdKu+l41+mO0VGGsubf6grMtWXjAec+3YEyMsCWXx+PB94tFXjur4lxhbLmif3JGq+Yp69LXiMJw
5RUdOH0eXaa6MTAbx0/NW/wZxIN+TpZsdWA6GsiEHSMbKxHg9pyCTCou02tkimOGY6lROyvkHPU4
zwLKPLnnXjrhrdGjvrwhOIzEDK05Jwpc38u+WLxcLa6Yq99ZXRs6meJlVndy0ugeDMJunVz3dogT
+hVKPjJqwSMgWvob7p5oAN+mu3PEOXEUNhjNMQ8NpBcHGjsq+QtaiNLorl9Zt0bj826Lg1Zpz9fW
MXb5Qh+JdscNMVZHmlqcvulMHrYEkDlSQtIADlsO/L5V7Z02lXT1a/NlNZKnTnGPZFuE9Jl4UFIb
o2ZeEa+h+1J1zxDDeZyH8HBY9tEuVuhpLkVNA32VnF+nOBizqpwUeSnrFnMLWVdYnb28x2mCMhJr
qutXRvRapS3uL8fTm9mhmuiDDKDlo4ybAJb9l67WWbHdvuOVDbYP/pZxzX7tVUTSTia+VaRZYWnr
ykkz89socneEMIZLf1s09plsnQdiyQlLL281brgBeGbQOK1V1OiCklTLd5Y9DAgWVHqEGx55jEyD
s/k67TiCQ93K229OsobxEt/LiaN4WmQWzCoyncnyafxObQ9jrf2oSuWwivXNkalPRlnqZdIqeKaj
7QJAbfp5vE/t8RQLPnrXUkEX1i3R5hLsqhPiMaAXqPatl9rt69hWxymfvuZZciqmaNeLObCK9Yts
imfh5r4ZNRQrjUVDpqr9QZmunVgPK7M/X6r2NFFz2AOu0tp4nNeo93KRfsnK/GoUknyo7rxqjUts
4vbJLNk7zIgmhsytCtRLHFqL+bxI4yo35WWF2MZjaA/oRC16X/bY/q38samdnVpTig/1M320s9kq
99HmjMkj5O5RNF2obgf/AweUB2M55+SqPcS4qXsGdhzmehAT+XzC7Qw0oErvHLV8dnLDDdJZ3XUT
Xm6RMkMEEHbszUrshBbr+6wtvxWixL0zdt4wDwPqjIRJFIXIszFTUJIIM+0IogP0nXIUXMZGHpvS
4LYkVeLT1nsZ+AqC1J3s/USQAPXgc94BhhWJDK2iRe5X41caO/emzIqHKhrc6cnlGEUpmxoIX/od
nvqpaPlT0zqygrmzW77Mg1PGSqHelR3ebIEopZmXQfHtVOo6oapJle9Wp9QagCa5XAmnFtFtl6D6
2aVEr9XnRkbMx76IMuNhxZvD6QIejR0akyXuYTOS4pMahYK+ITLtN/AkI69OdlhSDFgZr7UdTeMu
zyHqMrmwb+t1nG5b1clzupEK9JOZ6sn2Oqdhj4gLY6Cz2ShrF+IgbJ5B/Qosj3JRak5SDqmzZTnl
l6nVMFNwR+2Bytk1fC11usTXlmR5mu1mC1KNI6XYwbqFjZMl7BN8Rid90OYIWAU2TL3xen3C3RDP
1Rod8rbla3TnjKRKr8HS2O6rZLW7M5zpFlhmEFhzOOTdQCO/cpT9vNREo2dGfzM5cr0SYDcSn8wd
S/g/R0z/DLvezXH+M0H7OHb7P47Q3o3drpof1V0vf/zomc79vzBsU4Fv/Z+nbWCjqh8/3s3att/w
97BNsf/Cf2SQQyOg3QJg2eTAf0/bkCb8hSaIQwwyHeKedYPZ+T/jNqH9xRAMPh10XAbF5iZV7v6e
ttl/EVbBr/IXmdv8F/2/GrZp70dtDL75gzZ+GHuPoxM89n7UlvUzXIYy4cUyyW9QrKuYvQmDqmfF
eUW7C5XrtSk6rQ6YFlT0xSZtWM8YQ2Q/TEhOBHT13fQZ6+u9aABBOx+KMFEgn3Bubcv6oJkqOZ2r
2lycQJc0d3jvkUtOS+Hin47yry5TvAfCfd0nE2/JP8v43fD41+nje4XkP5cmC5CboWLB/6hmLiZN
IfQqO1Xkfu5itzIveIUz8NFS9bpfRPLyy1L556H57HIa/ARkJHQUOSW/v/0Mk1BUF9nJMQqICUki
y+9Zm1ZfI6dug9Eu7dc/X+/DZPXnnf31etty+GWyqgP2kAPXE9qahMiKGk4InYojh3/985W2Ge3/
1jr8fSP5mdD4ovc1EWS9vxIsR7Aca35Siqo/ZUpenlHwjZ/4YH63UDQ28i2lyEEd/eEiSpe5g9Wl
p5rqYr+MmXiTbSovlqwrzrSob19ALE2BLKzPVNnvlRz//HQAPlUSuben98N9xL6rVlWcnGINrRG0
GENnTjfFt85qOrfVPIycLNzRLzmZM4aqCSb5v7i7xPiwRBHfo655f3ddOs+5qXL9vFbDBsjYPiZB
6e8t/b95FgR+cJIPqAOZHW93/5fFkpuIQvs6OaW40L4P6qLshbpmN3OeJyetkf31n38msS32D0sG
YCqWMYvLgT75cD1tJuxeM+NTNkuIVHOjPNWpll7Xqh7dOJoyP7tL2e0XCyiBOuQk+4F8LWxfnarP
DIe/eUy2Bj9/s4TRSnz4esdqZIeKcBkOhfDpGEJsG/DGDy4D8z//0L+5kk6wBCLNTYzBnvP+HpMl
mldlZF+MWh8/6XOanUl0wRzEs+zw5yv97vZuLH9V41UjQEh/uL1ly06GQuEiVVNx33Mrv9pN7rwY
YlGqs7K0ivOVf6Zyx9ROMm9S5t9MpZ6bIMva9fbPH2a71oevetOR8PNi18AN8OEGz2ZqYvlnXBMn
TPbWojG+YphrwlJd19Mi4pIRPBGoZWF0n8Cdf7PBo9hUMT8iCePlun0hvyzqck3olf8cVuXE1Cxu
vwMgbQdZvsgdAcHxJ7L0D/rNnzsFQly8QAIsvPov9AnchIRXr3aBYah1mO3kJkQ7G/ysl7f28DSN
kP1k4gxfUsURByWq9C8yAwf25/v9m/3q3af4sMzY6SMbksWFyUFuw6Un7Vu3pCAx8eszxLywbaPY
L0QA7Hvd/e9SYv65BUh/SS9m1g2//f0tt6o8SadVXKCrW495r5kHWixQSf/8I/7mSTJ4tQnYOShV
2RnfX6WfZKTSMrxQog1XYI7IHRIk9x3Iwk/QQz8NhR9Xr455zYKHvymat7v9yxqy43VUzFFcuBWh
Uz5JvLakUQLlw+hTTr28b+LTT4UAMnMtACaZX+Cpa1VvYKzyuBDseDKNVr+ciymjT2XKT7Oxfvew
G6TyoPJDBA9bnLLz14/oVF2iGOYMOE4uF5Ok0yMqt7jW0snaL3Ey3yZZ6e66dI3OGqLedrWc27OI
Fs5n6397kt/fK6YMhs5YjhclMqUPH8Ql+nJsFeu8ID/3IiJ6M4hTYwgH2bg3ib3Q4LHqggjUubhx
CiM52G2HxsCSVeQ1qjN9UjD85nEU5GjzlekGfjUyMN7fF30eptpxzPNR1sUuWvLhpAxG82JPGCkj
GDl7advDQYApDkUDGicdzPHxzwv1N98NFmF6V0QZbapIKvh3302WtKvLyOacIWh3qiESXMBwi5gv
SCWQpl3duumcHjA/ucfUquKbpdPygJySz9hBv1nHP+/EzyQJHVjShwczG5COi8E4j1BcvXJUboLY
nEkFhY00jAs+naWc+33cS1LOWjV9c9EwPDH2qgKR4CBPVOZC1WjIS2dajM8esu0ufFg4NFB/Hpsw
FKMIfH+XBH5QbqB+bmopDiUXtEowLItxptGxONHBgJpWhNRbVUDPIgrLIdICivrhnINK0nq1Pi4o
JP9zrrv++9q/FuviN2tZ22xTFu9Pc4MRvP9IUJJQzCwqUjJoYd48G8X1SoOE9i1lyCZou11ckCPD
0H1LCHSh54z1KRrr5SaRcaLvPvk42+X+dYfYhzgsCZdS9IOcuJm6DPGRfr7FRLFuI87/cmaYxISv
D9e6b+4NY4GeyEQhIE35UtF56/z5M/z7PU7IKpJPZJrbZrgdYX/dZgaGq3aHwEAde3uX4mXyHAHD
JuhbPX8eFkueTaJ7zkELH/584Q/+gO2lwpW5Jqw0sH4c195fOa1I4SCI6jyjAXgwwLNBc6ntnW0W
6k0hXfGVIar84ZYJe3MOhgu8VXFmZ44BvFhuzRm3/2Rv+fe9wAzCfYCDTXwlHvj3n6iolDmSa3ae
1tCVcMGyVFecjDToYqPzdegoZApR7R2sSP53qQPb3SCdHMsxIWmUGbwE319bSSYj193s3BFNdttP
ybKvCi1/+eSe//tMx1Xw+Ar2UO77x9rJTPtGa9fkfLWX+nKxupEBABKyUY4pPx+qqYLlsM8KOF5R
PiOaMBukcnaiz0Ex6Otz3RvISCqn/Qyj8Ztbz1sGEMkmaKY78mExFBGTfMkH4+5oh7kW5WWJ4n8X
gdchOhul/1JHFanY0Sdb+XuB+3bbwZJQxLISEbmDI3x/2/NedxKa1UdkAE4RzDUNWb+ZRjRRyQC8
OKCtGLPggK1+dgD8ecJ7//Bz7N2KHcp53q0ff+QeMy/K+uRc2mZ9obfkZpcTxC0zE49AzBDiWtDv
ynW+icfWOp8wYe9MZel2CicLr1Fkfi3bkva6GfV3ttFeQVNeb1ZhylPZQorDTPJdqsP9MDHpX7Io
C8FMgwOVnRIC0cg+KRP+XZVvuTqkvW6FArXbh/rUlmkBJ8o+au32fBRSOsGaREx5zNatgceunyEQ
/72Utwtu7BpOIc6/MCgsl1JbDQvthhuH8eC0NH4BTf35gfnNT7XlLGi4xHBC4kV8vzzUNGtWJTOP
JY3q69E2GAa1VZz5ixAMr6Y1Ue7+fMF/18A2JR9uCx7QbT/+cLip8glSsy2P/dKmJMgAmypQJe+Q
tmqf/Ggclvjwvy5A2lVUv7QO+d74AfUPz1xbFcOcFVaoYa/td21sMgXtGKJ8UcH+ElGZjmbjWVG5
ftEadi6PXrnUQnvSx+rMwpV40iZB9WtCfzqosNG0A0ocmSCORwUdIjXMrsTUpWWQYSHeF7Y7R2dl
t9SvQ72WPxAQde3dYmg5luKhgazdtYX+OMkivxj13v3eUUcmgS2S5puYDRuqnGb1U2g4iTmFU+QU
3/HlEtTXRMkw4fcW2WXD1zVw8O07d6cN5Hn6ci7N0IW4Fvt1VxTfeyRPF6Vop023CACR6DT4sbxw
CQdEAlbk17a6OrmHUXz4zsMv39pinZnR2+PI/zvlqM+KoUA/Bl84AJNr/ajtLLvlrKq+dYDjb9DF
oWlNGmlPfgwB5qXqRREHCjI2IhA5WXzLaksbvVFRo69GKZbZq6ui0INoUrPzKjfym6EoUP1yolPu
6QdoyT4qigYOTFp18/maGYD3paEJfGfaXE5eHAHCmhnvc/NqJHs9duWzbEAIqWWt8kNyDnroayOJ
vGS2XFZws4gxtKsCcjT+HAZ4KHe+aMMAdtwV/dTC8Y0RibRGlKyIdjOX4Svw69RHKo+WkkLNfNMT
VR7VsbCeJGKhKdB5UTqbToLfUncrgxI1XZaNZR+TaQXVbzqvFWNNAzyIBNL2KnmLfjFGbWArVoMK
nzSqyUuqTY0ANkB3g053pgOadTzdSDsSJaj1tIRP15rRFQpL5nSWY6Ut0s1Uu8Y0rSR7WATTsc/k
uHpiWZB+W1pKnZc3+L59ohlI5IssWH3IbVMRnY9Aeutw6JJqj5LV+W5mWmr4FaOjclNJIrRzi2p8
5DHAZz6r5oLcz5Rdj+zHWBjF6+UzBRWiDnae6IXA+O0rqbZhaJkugDg1Wz6yKc6zHy+zfl9WInlK
0JzLMO9m/RV5Po1pM2mNW1lggAuivkYnhcAJjDjLct2aVhW+hmFezLtJNZRnJ9G5/JAnQMIBLk7n
hdMW5h6yXaRiEhzb/BCP0k2PaeKSMZFA8UUVQfb56kU9jEesJfnyvbHSDlxnSV46Cuxa7PH1FgqC
h5WRYiHj1A1iSJ9MA5WkAjjH4hkYzaV1iiAC9bjnEseAvrMmv8RbpDlx8pIlhVKJPL70G3BOhCVA
BhyCFusNxJumdguvivPxxcpGW/VI0kq+2qup93xReqHuXDkCtp7UdT+qaYXu2siyRxbyYHlxFRdX
DcUggzWoGfyCkxgXOjlGbQBDKW7PRG3qh1kuiAixS4KLXRelxNA5V/K8bvK1RWXVJWOYOmr0Ylhx
1oR6zlgwiGWHEQI7tdIfcFv3z5ED/eXK7uPp1pw1xPptlAKZIMcoi3egL6NH0NsIX4HDt4bXTwzq
gwJtHuD6aQCNKOGbUTSsDtr2tGGWG+DIGHKqLLXWvbGzbEIoZep+bxZVGCHJE44duo1dOhf50ii6
t7Q1jgdiWyn2V9TAnhE1zkvcGqitFvrj31c710g0a517PTNy18MJJRE85LlS7kW0apLAJWvsfGA1
2DjE0HR3lpUi3yrQ8jOJFE6m0zCr2KELdLwUtM1WYKepNjykQ06YmJjqKqPxnVGRDKJaLtdSWR9w
hrDtxKNWHrCWrw7nuUl5s1MD7sQE34gxtjkrN1k0D5FnLZTYfraw8XqEUY6ngdF4xcZT1zeW3smU
LFh3+qKKcXo2NYmkXi1NjZgmJ3vgCxhv48hW70jQVHTfIQ1h8cu4Umtka7WRhY6VuS28/7lzvdkV
SbVDtWjfuZxmYa0DBLJ8eIRomnVzfXYRJ6HNdYtoADnuitLLTYDyTN4bNQ6gbSM+GEdn3fyavFP8
aYr0VzSt6UnPqsz0F37C5oDoLrnDi9l8oeGivYxqPX+fGflaoZUo5YPN0fXayKT7qFjGdEkugqNv
PgfFCqtOtQYPt/Ga0iWd8bapIkIG0aeTeqMmJh6qvtjsEq49m5YvG0QZyG476CQU5Mp17Whw7HvY
FIfU1bMvmjGKH/RjkX0xUVs8S52t2xqmTEYsG6EKAVWuelFkfHOBAeDX3lPWIydBL81bEr99FAer
qrZvk0p1iNAFpr03ATvJwsYprCFIewKovZFFWQfNIPP62OF1fSJnxTLDkfCF4kwt0uypzVySPHiu
hv5sMYUlzxcnUe4XRLah0uJw2m841t4Dl5q5nlZVxUMu0E57SRtZV6rSEhY3lA0iiAw8qfCt0nYG
v3RKdAzGsIgLihZ695kyN+RbLSgxfRNxrUmsOThBz4Dm+gMFml7B0uGN6y+rIQfflqY7njXwYI5r
RiEBZiC/SifmKz9Ma6QvxLtm8CpVrQZI7zqM4yTViVo3BFY3aQDzQDkWs6XreaMjRC5zTDdLBaQU
N9aSB3lmjc85ErezCXUa3l9drzAcjEK5rYoSRemiafmrw8hswYYw05ejJ0bCgjSEjHAolMMtp+01
C7h4oaDiMsvvnTXO086w5didpsVc9LO4cK1D1Rad8BiyItugl25+T9YovuxXq/k+IaBqYbIO+Y1R
2soLSp14pJVSGWXQKY2E2Dm4dH+EURC0RK+4ZcNxszvd6udLwLEQVErqdV4KQw9SGdF3R7YQhJSj
ymlkPUYRpvsvZW3O+V6NcEeeRUBKyBKpZNR5kxkpxkmw/1ATLhworoGIwITTlaJGzKS6GN6DmRWF
NzGrCj3MG7w4oOtYmtjpslp4yUAHPUzcdXi0SOUgqKZNG5poTKZCMg7kU0fQIEklNvlEO2lbyZdU
ldarhTqx8quRsofmTaq9GoM93WBbkI6XaAVmBPQU1s0Y2YIdsIzxUsqlVBFTVdxBP3Kooz1znXid
Oyt6Mm+0Y0FB5OjmU6KkycUSW87dusbL3ULz9V4XiYFHEfAxb1EWvO2VBFmnoYN4BuF+MmIXUDN0
erZO199Y8uWHifOlCfpRN+9n8DH3LmIklD+aw/63wkAgp1dtoquEEc60I/y7j25bU8YT25LZbxWW
GbX+pK9d6sUIVQgjsjNX7LbC+kT8El4+lCPbuwdq4I09LcnXUmn7oHdXA2OS2YWNKPpkTy3PngJU
xoH/jYv+UnGncd1BvslVggZ19atW0zEOkll15jBj+z2ZwzjerwALEMKqRtcc2mlBs2fW9p5NJq32
2YIVPIzJkmIAoSUG2d21Ef3Aj1PeNuiTQ3DhLdqu2MnRHUwr70m8NyCQu1QpLd/IlnZFBoz5YbeW
vZLsjGISItTUPF8pcQf3TXRt4/joZssc2Tsya29xy16c3NzQ4l3jGrFF/BQC0kAdVpjiCFXNu6oY
C9J2+F27nFc+diEyUZ7HJMMRRQpUW547UbysvuzTRSBCWszXbKkz/OZzmQYWDAzSdoTTvVDo4kEi
tjOudv1CPoY/NjrfSbE49RC4vWE/1UpKOwAkdXmvtqVJmTZSq4fmSCM6VHHnfWnIbzgxQ16/zjDF
H4kt149OARPYb7RpuXVL7AHIfrthb825PXnkwrSUP8u47C0aptEBbsb9WGfuXldkKfw0p9ja61JT
worSSz/N3JybAfpDdoBxDfVowOvJ2US1Ka6J5xmohSC7zonHhINcm1WO93iqVMvjIL12gTPl/Utp
1OMzQVHLLRZBhLuV22eVp8xI4JEZwgE+sL3imwCrDXp+zQrct0kJ+tal0byNnxpE0dlszK8SHyAG
aqObT1h2mzVssM4+6/GWVoaDUnudiXVnRc96s2vaJeIG6310pyxmXfhxt+SXjKWLNxtO6xQQdWs8
1Zo5JqGSikzzY1FX5pGsn3kKlGaZp4O0cygqsdZ2iVe30pU+7WzUoVgfWtqI7gwDB+mkNHyFVKsS
RYa6XAB0GFhRiBmhymG7i3kVY6k22yz+QTMLnhDvXqsPil6ZnyyZDcbentTorRCjdmYiqKXnxX70
vI0jLhPE0yku2XwK2d+rOEzw5Dy6kke7I57myokBofsSIdh0oTtKcYdn03YZizhzEujuCI4xhzXi
U/t1kz+2C9Fs+RC/JLIj/9loaqLM3ARVh9cZcH18V5By4pCVM3iWVirXAya8fqP9qGCgU2t6A1yj
DDu5CCLKUIVMaL4r136u+BUQ3m13242FuC4ibg2RYXmJbt6K3KduYJMAo93bwhvnzbBIslip+Gs8
KE+olgCfJcAO9d2kq+VbblfKfZs5QIeQKqYYSSDN8CeZRboVoYLULNeMM5KGdDLA8VNTq4XlNA3j
TinN6mhKprQ7SVCFw6ONl4wzko0hEosiZXZXJeZ4Ig86m0KrnlfI4EPifjU0WXUhXRfyblRXqa9i
ifYesreTTl6Gk+9yZY9XvJlgQMT0s7I891Jvdcyp5OrtJpyZ99ARpNyJRIsffrZq/r9e7n9suo3/
jFU29sV7OMU3+fLtte7eCeb4Hf/o5Uz3r22Ky+SHYbFpO9sM5h+9HP/JIg4VmgtYK6JEDNpp/0sv
p/+l61SJtH7hFJn8L//Rywn9r21ES1g3bXmUOo793+jltA8jIGgUsMxAPwIzgUn0r9FvlZGdqDUG
fhtToM01YxTWRpyGa25GWNfd0pChQmLe6rkkUWGf7hQN9z2FBbkZliaPPP/dm7mOgwaMrZh+jAqW
i1XWBjuBabeYRXQx/U/2zmS5cWTbsv9Sc1xD30wJkFQvRYQUknICUygk9HAAjsaBX3qfUT9WC8pb
9kKUrlg5KKtJTcMyBRJ0OI6fs/fav43Yx2wmG/dOOHVO0Bemtf3/tQX4f0ZTWZf+n9LQfz8K/y85
KS4igP+8FKOX+qV66oqXd2yV9f/5ezEi0ERhSYsfCi4ALnQF/3st+ig3MbcENspOevCuzwL+91J0
AKVAHWP1Il4EfrOuoH9LNx37X/w5k40NIhx4NiQK/4CT8r7/SrEL5pWhGxMfcsNtyKDvm8tEEmvk
UGKZm7CQARIIGLqQo7JF1iFO/rgtnww+11Hrf7d63y7FhA8gt8ek0YKn//5SReaR/DVg7zFJnd1w
OXPHFlxcKG+sL1IdbtDUVeVd3nT+vsnG9Mhw4I33cnh9z3IsylfGGtz199cfmGfFFYETSKORL9+g
pPa3qMUyH7/vyMFCy6rRXlkKac47320BUJB88sOzRu+ZllN8A9emw3tSzjrnxYKZwmYxOmJZY/oe
xo4DFX4Nz8in13ZC+xrheGvTsPW5pZ2GVS3McSXQXuza+lXFgkjoysx576G5S29ZPz4vbJseXuLN
4/04OuadLrX6Mhhnrd9OdZn+/e74j8K8v+d5H+4IimJOsesv8tac/0OBwuEDoMNMmPqUBVidBkZU
T/XokCUxNw7NKy137XsCP4ynUqISidhoeec1hFqvsUBW+3upJhNHdRo7Oy0FQxrJLGmepaEaD1Ny
A++AfYdAgTJJnHxfEp75bCjTMfaJU/S3cW9OKezJsvzlDBi9dyjeO3Xi9414UINviZDc1vm706J3
2nRQKegwuxo0noAJ2XM+zOpWFlDPthrfYroibTC9GpVszTNJQKUDEmQgPFYnWEye6iSmUqDliIfI
h2noMSjX7GmCToE7bzqQauQCVZmC8FmQ6KnjqCs2jCAMcSrpoVIv+QKHl6Qh/FdstH5xIrx0araE
phnLLuuU50VGHGReVJMY8oPJbpLcWHWuzDBu/fTJ6wAN0t8zHbWfPAXjxu08SYCvhGC1LfrYAlYh
HdlH+oK3maDcjAF47mSMmoGrYNPFVGfTNrDqYLBDAu/0NiIur8CFrsWBdw4lS7ZhbLvl98wNMn3r
KQ1/lAmZlpwhv+y8k8xgwvDMF3ad8zmmEg+h7SfZt4IG4HQZE5cZ7xYwm0D58tEod1RVq+tDr80S
S6dVIrAZC2lumd8G9TX8SbIbRZWbPRahieFBmRvdtenSqIgsEvDw8jiydrFPjJLONLVohrTJwijF
jzSvp7AWmsgyoW2LvCKw5o1eVz4FeIFtd2sPJf4bXIrZTp993G3/fDPy2XJXUR3DNedA5yVhxBQj
Xv+QcX+wd1MoOhL/13VhmDTuh6lXW+RZAg9h3mw4O8WvX1///VDvbTMM7DcKVuDakLIOhnq9AT22
9Ess+nlSb3ve3OemHLIzk2nMXhhBfozl+clGz3TfR+GMwIIW28GgzW1xizeGPWB2nMSG4yv2obU3
nXU4bSEvdScxo8yoB9wczS0uQlIjrV8Mm8QMWpmOd5XH5W5xNOuc1NHk2CT6QBWz3hBQYT4KhNWs
QBfzQBWDPLsx+hZTU6XN9Y0IZmc/0N3ZTnoxlhtyRmnDJSo9qceKXqpQpoFYwF52gr753u4S/cjb
6v1od/08vKsRpaDF4L39AcyJfRrclEVqsqzs1gzHfEqCjTczWvh6IbyJKt5vwhSCDoS7lYpGQbr+
cH9swkZTgKsghzBMxTTepGUOt4rtDHkyedceI0pyKTcqd1wmFl3KkXeZcTIxa4RsuTGYrM9R0c3T
A4mxlrEb3K7VGWchxKw0yflyEBXnt68/88fFS5W8QvdX2RnD74M3KRp6x6PbwEcmNeqXYRGaDn2s
guVZpz+yRbP/LjL/85vqvUYJKBzC8VUlaSJT8pkWHzytmleIISGijrZKaf9sYxQVm6xzYdb4CWZd
F4BMuq8YcV7TEC4waHegnTh1aruvv/j7RUHdQuWCdAs0KtBOzgkHT226OI2Bx5dWra9N30ok3xud
TOrbr69yEFL/92U4FDAPR+jqsRQPlsQ0NXB9M0ZGbPz1hulC8KNqK/d7NpTzM0pDDIiyW+5wo40X
4JlMM1REtgMcz92i2GmGL4wTodqnhA7VMYXs+zJu/XAYaygb8QsgcWRu//7DNX5uSoaybYj3Mj5t
HV/bqtJI93Ux3iVDwWiE6UAUQ0Y41+dR/vj63nx2daIlVh0wYhnI+e+vnnUmyViD24Te0kPK6ksx
MXjKOCnNKTC/RQntshhxzEZGo5PXAq7kr68/wfob//fz+vf3N00UfGQDrPaq9RP+8bwCmU0p8lgD
I7FUC7r+2ICxkrfqBjwYwKW8zFCEy3H79WUPNsj1ugjD1vwih10SQuLB2rNaJvZdM0F6zi0BXA1B
312ZtJRGo5UUl9Rq3laTwrgmUIyZEXyrSe0yh1zhSDjE2e7Q/qUq+vpTvd8J3j4UCsb17AKXHUTq
wa7NGtGt0iKIbIlLusp20p8Ouhp+0vNfzqG1+/dfX29d+e9vPhvBGoz1VsNbhzW8pWC8aMQSh0bN
dL7QNGflPTGq7fz+R8XQdwtWad7BCnKP3P+Pj/56ZVD/b1c2D+NbF6OsSWUnPLHNKRUTh3TF2FPH
clMOxLRvN9TniMQmt/IzEcq9X10Tiaul03ZjWDYpU04s/pdWZxVhyyztdii9bi8H7ddAlsPOrhiY
pJmX3AWQLi/t2QjOZCWK07yz6ydndPwjzx6WwY+3n2Ac+M04H9yAbJf3n24QRPKQktOGoItuktby
v2Wakg2zLAhPlN9d5JUYoc2lHyngrhwgBUFBjzPX9n5aqCJ087w4F8x3ug20CB+GAuTnDNJiDCWA
oYH7XJmCdrdMbY3RX5JbII4KJAtuSiLltpSUz8h0yj0Lf7mxk+A+T/TkAuEL7Dn4WanFKSbzeI06
qEgpe4dXBwjgg62REbGp+zRbtrrTyCSspN7Vu1o187OWAhTZ9hNxNROzMBUxGRgJ3ivMGI6K67Cl
+XPzaLeTfq01hl8BMnHHdtPXXPy8WAe3IUJTaEyEembXprbq8WVjmKc6yEZ5Ss0M0wNRoTtt/KJB
RiGCKSY8qs3R2tox8sKaubqGMMIdawr3yur2dQaB7WyeVb/D3WyUUEIy/3VJfKJX1dQHd66BHxqy
hs5DnchCSUg8bfdixqlXhZZTOUtE0nN2VueSajrRajLPxqG/VY4lHhB9yBemQu1C17mqnQjZeP6S
wiyMAaqzPjeWnEcHYYWaflG2Zd1moSK6JZ+iUjt3CcruhAd/8umAxkWyy32TxrwhjPm6xu30Mvhw
iXwjTa84HI/WLV8m+LlGcXAEIFaXJG6j5lgsTBiUGVJXxETKtCqKvyHIkIlU8DpNRrLFFqt+bWya
hD0MbRQxTBveDK1/VTZW9kAWeTBHpjHzg/Z6yqyGVNWuJUIuDaCTenUGs7EJGATWDF9iw7FO6670
CN0gLo2/xznu9zwUy087Zj9lPu2g8G3Jg9to08w8uGjmsQtbh+ixjVnK/Kcv5uEpH3ukPFau648Q
HIzfHCPmNhqMankF5JQ8pEVK7glzIEOdMh53LIIja+sWk1b7KAZG7sI0gm9aCaUs0mcrP6tEniDg
qbnnoRlMgaJ3AFm1HxdBiENjzd4p38t7pp9ZwqitPMhIprCtM9DTbrznzLIiT4Q1kKTaOMl4ntgj
x0PNlb65l5Bfkt3ISQhQclq4cTT2xYqycIBZQ35QCjhE2jgbAJ8WX2Pw9ezMcouuiLKRmUAIVJIB
7hKnHEsNV7RPboVdN3S8uJlCOgImC7IRusGkSrWvdqnSJ19YDMwdRSI94oXCJ64SVFSzSUZaUNxJ
RvrIjxBMns2AnFC4IB05HWcz1cIiLZE49bznfzHhXdTGW1q3OeObN+pqmJ3EIPpxpvAaLLTsUdeo
XI/62AB+Oy4WZ/cN74Nc7u1Gkj1L5Y2EqOhdW0ZDrM81mZ+sE4BYEvhhaQqEDksvzAcO7FOO3DC2
rgoWq9p0eu9WJ6Y76n3UQdRrtvGiYw6wkezdBkMFBcqD+nsl+I38iHO0Dn2Eh7vhF8z6i1YTYAkT
twYTDqDS5w9WifmQZD4gihbWW8tZKnd/TrI0Gf31A62iso7zB9sqxbzxNH/QTgtCdv5qBGKDCGO+
8azcvvmGEUauiInZc/dapgX85uRSn3dLkmI0SRqQAyjkylADmpdtyt4KHk1UQ699EMQPTEGWW8Ys
w3pf1frYWYG8nefF5HOv4JqtobTAgbaZ8IaRng/Xzkkot3rCgiluUse6SYxsqXa8Bh0ESzjCL8mo
bvytu3BrtmhJvHBqGKXvsma0vwcOOLDI63y5RFSkkMzMYph+EEsToBgaDTlv7Zk4AqbTTscCWcbq
IssMp2HF9il6w0Do55beLjejysof+mrT3DSQxoBb9ExyIgXQRZxAREW2PDAPUFsC27QTi7CMNJTK
Na4akVtqRxcoOTGWdeXXMk9+k3mRlKEqlH6WsSKCqCoR21+CTedYFfRVgI4jHjVt5/cuhZYsYWIm
hVy+AZKtX3QItvf8BftVajGJ9blq60e/6iZyjZcCgU0WZ3rNOy5rSMjxbRHpqQveFMUik/ip7LLv
Rha4yzk+ADMaUOTX14j4+jgULUb6UO8C9zsZMfPPvAbFGHKsV/djiY/ybGa8ypBRDkx7nbEjh9jv
OfhHspnL8kQBZaAfY9sAToxpWl7ZOY2rICcEftNKf0o2EDCSLFpyq0dG2uju6TApj4Kqa2OBXk2U
CwQnxN8NZA+YyOb1MNnDdJGmrrwp01i60WIId5VVMGhEyq1alOB1U/1VI/0hp7kkrNgLSWDT8gi+
iT3vszapLLhUNUxQIxfkCWPe8rQtgmxwTHPqQLLxxyaOd0Ifxp7xo5GybxipBKTqu1ZEoPP4rSAE
cmcUmfuzJXbl+4LlqSc1oyouTURY9FXNVKfHag0DacMLEo5JaBfTgFTiBMM/WkXZfc9i10ICNiZV
CDf+sgpq+VKha71HjHvTjZy1qGnO0AOJ7MiR+S3x7n3lusqpsSUzrcQ6G6yV9B/HhlLweGZdOYUO
iDR0iL1oIPnO+NuRFHXFc+bkg4tYNl+uc1MhEVPeWhg06QzCmXj2QYbzXK9M7nQiWHjxUtKemhJO
U99qNlhw+N017JuZSAY6NeUxb8gn5w8O4OtHp8ur43s7OIO3ymiqUrkqDBj6ruEYsAVnAJ7RQOPm
t+61P+zMAc+TQlo7pamkPzeOrW4zS9EththrqWO39M3WfHBPCWagOQAcg7Sjw2K5Tzkq1AXp3a1M
Knu/4DC4Q/vQPg9SuP0J0lzar0GTBU1Umlr209P9JIOuUrQ+CsMs/1np1pCFk2+M34JaUFlNSM+B
SqkWxS6NmQz0OPqbFyJG0ioKSvLIoSv7hPzA0kQRGAT1TM2raenvqUdVukV1ZCN5Jlwj5+Fvyl+o
A0CZL3XQTkSPe9rJoPOjbdBqaT2avzn+MYAKE4xfoBnFrPknpODKivpksF5p1eqP5ZLYIJqCFoBQ
UcfghXRopahmFrtPQ/SCQQGqi2V3skyekZ27SeXelZka0hDvQwdz1bB/WGuqe4iKEURTvaCjKf3E
pMjre0CzNh127dwSub1ETjI4C0Q3NFSlmovXTOaIE5uMgmAzUVQ4kW3ZjOkl/L0L4CLeX/7YLU9j
PuflthMdwE3Iy7oW1QnebMS42khyUlkjpHLmjJRvCiCxA22FAgA9arwtk6G9X/l2STQ4Hk6fqqcx
G9YyKP9CxZxQDaLS2GoIMoy978niFX5HbJ+Uw2jveipH9qPFalL4p5Vowiwnnjss4f1eB4uX4R1o
J4zJvuZLxNdNIyNVpCBTOcs2lxSpDsHKQiu0zRSkIth8fVr9eDp2UcYBBwLPohPwctAq6BLDH3QC
m0LVoQQw5qohzdvihVA7657ZuUeu9/F4RkOCFirTayaG7lur8Y89BqOU7kyrtkeatXMe9Fp2L6a+
2hmo9ZMj1/rYiHGYpHENWpam96FfOwjwoKRDg1yEo7jlm5IYny+U4Y2nndPYrrdmD5GbyGX9yiWf
+0gn7uOtxR7HOJWuA0NSXLjvt1NjNkv4msTedWmAOjiNm70GJStyh0HfITY+xj342PVxLDodbOCe
BYbk0LTZqAXNkqTGADOa4F5FMFMbg9r5VC13QYdkJKYF8u3r9XPg8X3rBrCRko+tm6gAMPe//5YM
h7oxH10ZygBpYhko7T6X+niGtJmecMcJZYplHmnpEDM3hbQTaL4bpkHT/aP8sbcPssZtwSFhTBWw
5b7/IFqd+bQiUj6IyDVa4r27DaZpPBlX6bWXGlDC50I//frrW5+sMZYz7kweHSQXh0Oawkbo69UI
yS1gxr/r1R8VGlgLgmjKmrrf9Vpf5KHGCCPe167qYewG6fyU9mYMe5iSsI6WBvnOVvVLsmsNeBEh
Gr/hMjCJywmxRnBKsSd/At/QGNqjbknqZLMpbxFmosxPczscloKIXBFYlwFSNgMEpteDd/Q64YaO
HAXAs9pXiAQhr2+X2qyTyGeEDYIToZkbJUwS5R7ZkGQsp2tqM+mZirei92LryBP5SYfKs1Y3q+f6
QBAPXbR5NSLoRPYYDtje76kDCoIJkNepI9f5pAeH5RzpAm1gXacPerAWuHKfN/EQZpCl6bv6NucK
MoC3A8r62J7YhSnr0deb3XTsO3587AFhragTRgI+fruDImRJUNa4KmV6aqbGPnDUtE3s3A+bwJ/P
NJIa/nF/07XX9Dda3QiK7MN4Nh2DP5LuqicEIVjQ1Ddtxihexdc9D38WVsxmtCO39+PPyECQ8FSc
AfR7oH29v73eIPj3pmco78KTT/s1jpv1TLjF10/Xx4eLNg7W9xXj4pFCdnAdYxBSIjYnXmKW2Q3P
fL4bEg6ACQzmh6Gi4+FQmJ/SpxxJGNDym68v/8m7Cu0V5j86mowkD8tJwDjpoo+oMUZFmMUwWMEN
RhEVVrouHr6+1CeLxqFHzUCFFxY93INdVPdlUrJD8029Zf6RDokZbwRZEFs/4AzkEJf1859fkJSj
9cdb7ZOH730UnLrWCaMPQRHlO59ByUlMN+G29UAAt+6UH7meeTgfM3QoNK7JeIpxEc/fwSMp6tmV
rs6a6SoOWSEeVItDAwS0qAXLtDekESz7Yhrm28bFKgn9PLB/akU+FxvUYnoeuoAtmx28k+FKqgCh
g5cnNrJWRw3fc0JNyDlpZvrsK9xFjyasIcfmG58sR+gMLH12Ci9An/d+2UMulLiwaDQldITPukEV
18C36Qu0jg4XxUmSMzVp1lbWuXVammo5Fqv28Q3PpgaoyoUORUrhIcMuobU2wD5llcg4DTu/svZK
n5vXPi5c2gkJeXo68oyvV8onDzs7KfCD1f7tfCAfNLC/B9kFfYjRi6QWJllnVpovl//8Kiviy1iR
E+ts4f29ReLQG2bJVVzhLd86iqUQyUhzhIl0AFNYiwQXBzkBX+Qtsk2bB5szz5VHk4XEBNoZf9Fa
7s4b2dIU59hxmjV9G1qG5t3QD6aB3rfzFu6EeTXW1YxmHtk63cESG9nXX/0A1fL2oXyDzxVwuFst
xub77z4uXUCihBrCPtHia9+umxN/zsXP3mjmIXT1yd36TVzpGzK/8kcWAeYMbKjHzqrrZQ6Oqsx1
GN/xbkZf4x2MdOs+IW5prAhZGVrb2zSMV+/wOJk/2jmRHvMrqT2Sp+vHdGCUevG7MZhvyiw1nimj
AVOLgpzeIyOtT1Y8IgdG2QwUibkNDm6NHKVfeZZEEqLFT8jzVzupa2GoVcs2yDgkgovWj9yIj8XD
qj1hdEQ/j1GafVC3+6XmkzGSDqEN9eg0QZYeGauFkF5xG4JSBTmSj/pFOo7y+euV8Mm3BfbBa9Va
WUbULu8XQgL4uMNcAZlcFPpNyrT1WjPnCvmdm5zMKGt/cUoVT19fdEVsHvzuvmd5Bt/UX99zh4+e
yKpk7Znx6Lmi80PNGcz+iromayIsbfzcsuiHJUTkzgAnpjYcMMJIMFetWff35E5jYBKNndbhTOJO
t6Pl6NvouVaqOt3uCb85sp4rZGhkCha+/ZL2DtuXZcQ0aeDwQLBu7UrDEla77j6dMgDCAsvDZbXE
8sh79uMrHcEDL/UVu8mjftiO0UrQ/sKnl6gNo7Pv7KLcUljJTRBn4vTr+/rhUm8nT4/aDO4pZOqD
x6mI8ypPhb+EldnfLq2m9nE3OXTLUuefLlje4uwi6ySbMQq8//fLJvOruTIm2l50+LNoMtoYQjq2
dl0ziHuQRhy1ViO/E1Eud19/x48yEBarb6zqMDTnNp/h/aVpFVhOHCcLCT7gjDFuk9g30x/vCEM/
WebFvSlrFIHawmiPwYp1JYlb+Gbg5d4MfUKqbt7KKwmHPN18/ck+vLWAqeLXsniGVyHyIVlVDypL
8NWXMFdufAl2zj13EgLAvr6K+Xa8fbdpUuEjj171yR7zgFWq/2fP1CnAJ7SCOAMl0ADuMiPQ0rD3
GsjqHuPah94rxYOunFWl5agOfWKdT4xOLYGXbab7t+IxgLGHQUqXZrO6MP4KFLRCkQtlbNMauPGl
ycG93k6Frv8gtGG8rnzZtzsn03GZUCG1SxSbuYjpIOq2CA0oZOmpPbXmsKGn23drsNDCBIomVLrF
F9Xi8xgH/zLIW2Axi0fXe0PALr3F2c50EuUhzJHHtAB88rJieJQGXNyNWXWom0hsHToY+fQjoylt
vFuRlql+3qXEXpwl+L2rzdQNcuSYq+vydCrckQS7oMzn0ybQsEqV7PVa1EzWIE8GxqTed9LsuzjC
TtMnr1Y7OXdBq0a8xWKpT1JiJwOCxoj1OjO7DrAQ+09j7Ti4MkDr0CjX+JXG/ldcxuZfTJbwOo9a
UlFaDoo+vTNW7U1f9TGDBFxjiJ89LXlxvGReG9EtwbOO29rPWWubWPT7dngsRGy/MoAmS0pB/OC1
VzQBZpsA/2qFFeySgZCRr67ZmlgJtFgoeogz+cEg0EkpQQO6G+ZcYhcd0bvAiHfn0kI2KjkdeZnr
apGaLI+r2033A1t+p+9x/RPy5IwEN+6mvl4wz9f6nS/T9pHhLjFRC2sBaITLcBDP74odH+TUXCeY
e58xTCp9WwfdTPBTnJmbtiVtRBtabMhp0ft4MtzCajcFJ7pqw8Oix2jipppGMoJfMHRkXRT7wUyI
LUCPRCRDX/vlrmgbQ48IsGl7Jn3U2xFKcfQJbTErnEV+b77aWd9JiAZQzzkhscMR1aj5HW8Bo8MC
65A7E0ymuESjB+HfpbYxKPiBx4YpiAemB5XQmtO2b5pki55tmpENDQMwh7TW7Y0RJ561T8tJ/WoY
/loXqQmlX4eCa28HQjbyC0HuvQftw+4eOja5G4EvXoRl2g6X6I/qe/Bz5u3AsF5sZaniIRrgypOj
ZXYB/kIzvc0DIlDDiW7sL53p4i8JB92kIx24DxWlmgtlwFjQ0aM1Rb6TTXOABbZ1nMhnAplulIzB
2Bk0gBGeauYd4Llm23VL+0z9P5xWhQWSQ1bzWERpOgTP9FaJTpBj2+9qIkURAjg2N2aUParxbvJA
86QMh/mJQauXYU1jEYm6jzp6U5MMw4i+aoPfjnDbB1grnIv61CLxiSjI5tyY++BlnkbiyWM3HXme
pZsWkYD3M2xGcgmZNhNRrUUWAqk66n1nBJufIN4+L6k9yasmeWLTaQKdHl3i5BhF5+N2vJa5JnpV
ULM2JLP322RGZOoa7z6GdtKOUdHb+Ce0Zjn2OvpQutF1wZES0HhB84kE7f1l+hhVFUNMZsbDxBQV
5z4JL0RVbdJY889YS/LGJE7lvLGbeV+mon1EesCaEaUflvqqEVvM9kTN6GeAp+V7BsuPjdC0O7jL
SXfkFfXZy9NbqVacJRkQfTiDk8AhR4a9etintlfvErP27mrXZ3SRM3U7Zw6YLxvPVeo7+w7+Z6bN
p3VbZN/IoSyG81UG5W7EYHT3DESwPX79bvukfuGMqxNR7DMR5DX//l5SgpY1HpEpNMmG+9UzqQ+F
XctHIdIjFejHAxA/G/UuMmYcZ+sM8v2lEFWIUotxeaZMfyMzRsNP0ennLzRF3OtBBe1eDLMfMjdK
LtNMifORge+Rs+F6wnz/JvfontGYWCsZgyno+w/hNMLincn0s6pMbT/NMRksrXq0nN6+GgdS776+
vZ9ejkEIYwkg7Jw23l9OjTQhfY9W6LiGESd6Vf1SRMWf4k3A6RRk8ZFn40PzgnvM1AWPDtUaNqAD
1d6KltH0jO6VqQlCaElbBDdU1fNlrafgfogFPZnixf8umUltOz/m1ff1F/5wzFg/AO0thKkm3PnD
/rzwk3laFN4qnbDUKBsq7wywlPfk5PnLmFfTg8I8eP/1NT+uYa5JVUa7xgZf5xx8aV0jCsOUYk2h
KWDPq6w5VahEUKYm3pEi3PnkBzUMoISILzm/mYdA/TiYtdRm/Boy3srIZkTLQtpJZ7uP0xR4w7mX
jvKRtkOZ7O0cFsOWqJPsYokJ1N7wZNvfmzRZ4chEKfVagkgIA8oy7EenMe5cuGrtRmXOFW6o+JvO
4L3aCKfCzmSJjn4AiU76mrtpZ6GL5HBf0mm7g8eQQg8FFxHVHJPP4fUFl0s2+unOtEfnjVZV3fhx
PhOVqGTtRY3RLnvlBGVGMqCV+Nu2y+unGbhYtq00q/nlSOpbxq6TzXnNRjDTaznuE8AFpMhOupY6
ew9T+yutZ/g8plw6xm0kgCaXI4Ke9ttYpT7R0bL3AkZghD1vWryFx7oGn/0UrDKXU63Jj3F4KmHy
0LuO1XIgUuUjwG/zQlV8O22cUGYh+KiPLO1PrseeQV+Tcx4zqLch0R9DTd8KsgWpEgVMYBD/ByFH
Q6flNVWosbORuGfrx7bMT1a2hUuGFhZ/HcPMwW6FjcvRDJ4nRLjLcqV4oRHNZokrhDPyCS5ssUuF
NCLEF/lFlxP/ZnCkxsPkPjSBPp8gY/O3Y64TSalVeXdkb/v0w/GiBx7LYdv3D/oYWjsRL2tzKGoN
ld0TYF5s8n6EZ9W47nLkmP3JtoIIl2cb1QdT1kMjQj9UU6pZHtcKIOJkbdteNMOinyM6JRepFVDh
kFsf+YIHUEpqGU59HLQh5q9Ne88/2FgGkaeZ5vANxzTAIdXOBMwBpcOlv2tscwQrLOMk23lTad6n
rYabMojhqBg9usgozbJxvuCJ5DVHggPIwC6piufGj62SOWDe3qPY6n/AFLXBcUi7VYBAWv+av2l7
W9pyw3Z08qLdN00uXlEKMyIctLH3j2xpH/U0nOtN0/BxgdkgV52D0/3Ig6ugzhih7w7dz4yG1I7+
bUXivVGT1QXMDHuepYG7QsiWlhaSAcIzbZw2rrzo2qA7+Xo7/6SKXNERuNE5cuv6obelM5o4QEuN
jHPFi1HFMp7ZMDlKjhzr3xDq72uB1eBF7cPQB+vz4Qyvw44aEII8hXoyZyeDoYt+O6Ob/TZ7NSGI
bo2mk+FXnj4tNID6yHDV1KIur5KnXCFl2JTkY51Cm4MMaQu3+q5TW3hnrU35zZlcGm04eLP6RuNI
3YPv0klCJP8NLg808wz9VRoTas6M8bxIigVGR+2K3xx8jZfCVB5ncd2pv+PozS88QIA3RYmyeONq
vYx3vq4j2c6nuL03FiA3m8JD1hYiKHJfyxhK4w7OUcKjYebOsbngW/v83X1D5Mckknc8gyyQftb7
oibpPT+Ps8YJETcTVu4SS/mgLbE1IY5ZRoSInnFPb878DmEogCPSKFWdNZVv/8xIFPtWjDYUcEoP
YhhjhmwDjHtVPZFBigm3Aa2BsphPTyqzhJb6w/Py1tvyRiUJ5W2h/X9mxf+gvfzHM/cBWnEmut9P
dfY//+sdtWL9f/4mBVjBv+im4amCKbuqd9aR7N/UCsv+F1IvznaUPzyabzyLf5MCLKAVOJEw40Gl
AAi/Dhv/TQowg3/xD9S/WIH4D5DJ/RNSwN/DqD8WIG1Qphfr9ZGjsF+99br/eBMjwA16aeKZDcgk
PXHMarjIF2HmW7vtAu+kx+XO1DrR81OyCtJlp3lVVIIL7pBe2v15gjz0VBrWz6ky29Mp89U3s+0f
B1LErUabruoxm+80JhK3pkbZhVJMTfvGytWuX/TlAscnohfZ9DdodNpLic1JnlkI35JtqSSfgmQ7
oquDxqqsM1prSI7w61SNTZcIih+jnk5eDro79LgG3TqDEOgbcfGCU8QRJFlLGx23JSE+b4Ik9TVo
RumcbGcVmzhc+rxywQkD2FBAED2bpiICXxBtk+2dT+3otudkHkN9hGUKRDk32o0VO/C29K6q4khg
gL8qu2k69ckzJa4gQAZu9Et9mfF3KwKLrWzYYo9Aeh42/bS4V5kUqRnqqmvNfT0o1/4eax2iMRwX
vviWkPx7SnPDTs6AXBl6u1nSkp5o1HpZctpZTXDLZCfWJxBkdHVq7Appe+4UvF80Q6se20op7wKP
b33VtoQ8FgkNmmslpwJkYj/dAUM08ks7yNVwVQbwclos0d7GcurAebI4r/MdMkLOb2nB1dWZu2hr
Lvxi5Jwid6nsYjqL6VATOw8/OIalVHHkDKLOVPEdQZipc0rjCe0SIhzadmdBEUjQtDp49Xg3Yn57
TtyCqlegFvbgwvtVFZosoj5cQxzJpvOH2t+gakBdqLgobwIfJOTOkfmwQxrU6UhfIGQ9LcNo5GFn
xGAsnbacrRdACggc06ZKwmWaCWCcMgfi0FRUmYPQ0Sn5i9ry3Jt5N0dKLQZeutjWH9WEKJ5YyyKD
CgkEItljT4x/9v6YPOF2w9A+jwHaSRx3MImoYYofdJecnnDyubQp6z2hh4R4DSJMdfwyjHXEcE6T
euInGQbv2rGbsorQO1vXMvHoIdrs41h80fvj5UA9DADPt18pCip3g+bfP49nT4iNJQQSQxvIKHht
zfbIGG9Mh/IM4FMJCAkyVjEt36vFA6YJOoybNSs7uCx0AruQq5f1adFZWbsSLOyON+gy33ZOh8MT
JOvwy2d0m0Mptb3fqScHXrGe0h+6pZ/vrEaYcdhYs6jDFNYC7UUUxHFot6IqLswaRCXUzZSsVEcI
jjZ9GhMZmnRrQCkGifZliOc23o5kRNLXJxuCFhq4xvpknWVf2mNCICGJu+eMjcHPac1g55HgdLUg
4pyZEmKGgvpLkxSJqjm7jdgtcJbMrW3HOhLVEZIPTppAA0joN3ujMKufWucszXbxMC5vFvLhb/Ue
Pgctd/vKpY8Mht4lCzur6zVQHsVWClwz7TD8OvrgfVv+F3vntWM5cmXtd5nrnw26oLnl8Sa9q6ob
Ik0VTdAGTZB8+vlOSb+mK1vqwtwPIAiQ0Nkn8zAYsWPvtb7VcOnZTnTMn32VdN/hG4fOViwQuzJV
ynva6sB01eRYe3SLEHzTepwQhPEv8ret7083gjvffiR0y1pbsxVPG3vw4lztRMxcb7vEUye3jn22
J/S2FzU12iMv2M5dgTQf9vc/L3P/dxb/18Uf+5+hPafX1wYe0cenw/jyQ/9ESNmEJ2K+vggaHAsF
oss97J8IKVv84dACvUx0L9WYyQ/9f4LUJVeRZ4kKjUw107m0Yv95GFvuH9ykMHb5VG8cpYgZ/xfY
nk9FNNQogRKTfshlbs92+NkHjcbb1sLtkoixtjhIvKBJFHeh95VWm3sc5eJ8a+aZVnMBZ2fTpC3Y
m5Cm+bZKgvK1ZsgCHYVYWsOoCU7FymFHJZmyNwSNuq9uUNungSMA9AWNZfTldG6hcFdz8CUOLeMm
H6TO1nKuy5cQ6PCZzApyCwofawUt2b1iUPcytDUTg7yed4yvxFsOOvrVLWdOicaCoG6CXBfe4uAX
GecDEwG9lpzTT396qrf/KE7+HLbymbTFz6Hco1bGMg3PHm36r0VzjSy9xVj3A2QBQwSzkquuaKkr
xAAKFQdQyTTFKtM9avUWVrU3vIs5xE0CMNWqI5xz04OR5ZYZ5b49PpueLKHFjJOCCZte1UXdFBsY
xaOJY00lMTyGIeMYd5ff4Dv+7d9BKxsaBTElNPovXZI/1V7OyJEgdP2jZcR9X8bx99SRdNkbOtOF
Z4hVmNQf3JvclV+RzZuMqccYZppXcMJoJvlNvor7xLpM8sZjTNcVF6F5BmphH4IkVSdJAA+4mhRJ
hlVnv7nx/drBYa3SpKB1QyeF14ad+1M3Vjlm4XRh8oOIuvJcmYF7DpIEJGw/2mdLOvX675/5p473
5fNCGt1MUngx0KZ/VjYuusjm0Pa/D07xxZDiKS0WC2Na3u97KPenWGug0jVuGd3UrP2p3P79L/BT
u/g/hfI/fgEsx1TLF6gWDaRfH1aZd2izp/p7thSmBXRIAMgfMFJ8kB9i/wD72JqruBsPXCpFtmlH
cwaGaacN91Qxv6IxgBNeKnjcxWTfiMo3cf0sRfuNQgqNsSQLZe2aUHiipTSy0wg6o9rUlm8815mx
GT2T3PLE6VNSwJVzv4SGMexxtyUvFWmT90YcJODc0Wr8psf/M5rmlz8bkwNICAETAeI3gIxf/2zX
0Zic0v7dIcqljUBIzkdIzPoLFjGdRouZ1Vvw+eaP1JzIHnDjyb3sBXF3DQjHe0g5aJn7DR1fmcQO
cz3grw5w6jbDi0cQ93XqucuynURw5wWdeIZsrK/5v9DIXhQPbEP1oWpSdWWJOnucguCO8AL/Nw2x
vyxlJESsYG5CIAJR09m//om8HHWC5+6taX0XsBEB64WksLESq0JAFv8uGMn5tdnHSuLz+I/FBmZd
lvOnTmSbIx4Egvk29OH0BWy2oFOSyTWxCWV+QKRrv9Jx9/fg/05pHzfzSsbdvU0HR0X2yH5k+8l4
rhtFCeSHlbfv8Esla+W6BjSu0D8YZgCpEpMHl6JBMoVaZru7y4J2fLTpFhlRC4b+EZ4XDAkZ3JuG
TSk7YudYKcPB2ipCdQy5uvzgxYc84Y3OysjxLv6mB3zZIX5dWQhbwSJARQA98Bd9a+lmLs2M5V2H
MQNOxvrrmS8LKo5KT1SzUcfB8puP/DffPOpok1M8YN7JBO3XJ00b0e9FM72bhQoOoeyXtV34yVrI
OPzdfnV5iJ/+usv+yBNGTcN7c+nC/mlv55TG36e69zkcAb/WALybviNXvopXORlvUBMSvewlsxEd
ZQT9fstULq9mctB/h/Owf20CXtbbz7XGMIthHYPeT78KBbEfpHb4VruT+VXOgBCiIXTVLZehSkfT
2JAJlE6z/5STFOKQkJAYX9Kq019syDOrqtDtzeQMtOUt4Mgs0Kn6jshNBFEhLhkGUIOG/dg2qot8
paqTHWdOExVIXnELxLHHR+Ks+M2TdP/60uJC5oWlmUybhGX76/drZgsBFYb3Wki7BlyHifHDBJ+z
UrzlN+Pc9zVpUhUFTkFHYNPw4nzHsBVGXea6wdpPbLD2ykKk2GRSXy81IkUrg8awFpVVveosmX/M
qCWIaDKWiSJisR/oD3TXMpndL8vkjM9tHds3bMMjsDxrL+MW6Fra1wZAqQA1bFYHfAEmmi14EKhu
4McM81eJTd7CHV08mU0vTp5IlxNk3uFsFT5wPmvMJ1p2mMjrKLHc/M4qix50WZAZhyypjd/5BT71
Hy9r45IDyRyXb8FFs/yplHLGvtNdYr8qjLZf3UF51Qo0ue4iMy2hGXdYIWHghVN58mpvOvjphJsf
bPORGMQkX4NXoUuhC9x5ZfHi2724h5ne3SOATNNV0xAqEk2JN5xCwsSTiH5rfffzXP6/y85/BTyL
/3zZ2apXNCw4H//cd7z8yD+uOuEfmKwuKjuKSy4v5Fn966YDuhS1LBpLeEvIumFE/uuqI6w/TNrd
1KPgyyyHsfe/rjqu9Qc3a1xIzDUufmGK1f/FVefT23sZj8BUYh7H9o+49C9ST6J2VIxmi55NO0kM
7jm4DsgIx0qV3Rn3r/k7jfJfPhHdANeUyzWNY4sJ1Kf9ojTYf2tkdkWlaJwB1CVcWGvLhO6sVLMV
drb8Y2n+Z8LZp42Xzq5L/iFClYtqgcr103FTt9A4YlNeCJcLd5J8nIn56iY0oBD7F381Ib+DhUKv
YFNkRfIFRaDhRjMAgslRxZtm16qxTjjTS9iDZdn+ab38m2vU5S/+0wnFbxdaWFjRGBH0wHDuUxni
1DQpULCTgUgae0cB0HnzOl4670ZY4OghmdN5rARwlPXff/AnTwHPmzksa8jCHcG1h2r612eRDZ4P
b4msBGg0iIlqRP67pHAWFTV1OpiHDGRAF2WgsW4GRnXWqc2GsF2R+GxYK5W0tFHmdsiKe2HJ/ncj
GetTkXD57TCgItHlions4nMAtTu5dak9enBNDJEwMugk3Cow9NBtJTv6JRvP3xsKFMdaeGQD7Ww/
rX/UlAJASXCvfhvIW7grByi8VynsVIOAViNsfnMAUkcwBPjTA2SzZsKIhxQHKyogB4Ler19jSQcq
nARfRi5iwfEQqw1/TX6SsjD3vqk+6iJfNuR9q+c00e5bC9qI5ILC729UUBXnOU/EVw8hBV1rDJl3
Bj0wGsWcqBw4qvUOMBXEFyczWmZJDDXndTcK63VQ4UzLVo9IcOUs012bhEW6ngKjX26R/BXTHf12
622Ja8/dN3Y8wPVo8C/K2yXHShkB3nGcuzwsF5vAq97JsF5yWNqRnWHXBsGUqGncFpa15Lepp7Np
R+e0IhwgkRBfeja3RERj7/nEEyrEHjyoKXjzjQH0jspaozsMhdFvxxkI0q4fm5wQpZ70mAhgM3Qb
wFX1ygAQA9FgaDr7Zh6reD5AFvIvRo3+YqVSEDNXnk886qbq9fSa+KlXRjj+eRkuXNHsPGfEfcC4
IleEDYd/40LyEu5/c0RYEDelfae6OQH8L0n1zv0uu3KZfKqrihEABigT9TOxCAU0CENe9HcJSUuw
6JXLV9nXS9zucA/Ao6kXu1ZRORJVsJsN03xLCPJgmmEv/IOJwHwC6kINkdBJe2xiigYmK1VaPKKS
7E4EATjY4GWazzeDeRk3W3VbPFvMOoJ1mITBRzEzwaG96aSrEg0KXj3kTG/mrLqCBKc8AJAC/efW
I+BW7pfYFCfm5qSkFAaghggbHlsaBgHzPVApmELMGPFVkND29OZmRueZjI67IR0FlkkdLiuygsCI
Ed0wHC7ZeaxBG6E3Ywha43E+pHcLTtEP8vA0HY7Mi9Ryoc12pWXdUWj36hjnUqPNyEU4PQ7uSO2n
nDoNt8hkSG8Iq/ZWJCBQUcn01Qs3IWfcM1n2Hhp6aNNBQCNGn1om+i6QbjZHdHIlABOSzcQGX3YN
+7DBdS576+gUwWtZGiUeMbg/r0vvGvZ7Q0LrtjNl/jHnQsCX9iRblXJmpOdiqNpNVlbDCRn/STf9
8kHCghm1Q9/tnMwe3wWDtStT5eaj35vlskKoAvlmXCa6GFo5130sygPlUvci1OCsybOA2JBZJZQd
F70AeWlb0Y/8/fNkzzx43EMJomcYEkY9bkOZlvDQhMvadZve2k7IuIGWBTn7uO6sd0BjOHj7LLZf
rAq+M1QlWuKEhuRqr4TAdhBzTmxxyn/3+iR/NHI3/NEaLXbwnp8PQdYX5SOkaMeCFeJnR0tRDs4y
8CEoOc1GLF3zkLvGXHDFrPIXWYM7JkJnTDZo6yFQWzxuO8J0mJgbMwlFVHYd+xcjm+WIaU48uEsu
3rJprm5Ah00rr23jKBkq/9BmfX2ua8ZKETyE+tQIm12lbj0HKw2G8X7r5ZVQ22Jwmy0qZON7HYTq
qvWxPQ1Wg/igquP0qF0mFxGpK/IHWYLcjGMHs/mcGgiApTbk7aSSINwx1hFgr9Vyb8omW1lkA6Mr
YLA15R0twrmHaIYMmIBbiwSMEWfGRDSYbapNo7MuXFUmJ5dpLjcyNLj6NH2vvzSOz2IlJdC5srsU
DtPQJrdBZWW7XEoT2Xzcd6hUevtOJgspxB3hl34XuCsX8/BzGzbga7I5Y5KZ1sZCrp09WmgSSNoY
SM/Yk6zoS/Bzbnach3bemcT39ec6KdyDU5nzDmeNjfTZwHif4jB54OQv3og5dK4API/bspzi+K63
FnQDDihuAqhoD9/DUkGTYizDcDc7XsqsC9rOSYxhIE9jX6WbESbQrVFNeSRMnS1RYKIHTVKo1azi
5ZuTdC6pWLXrbZfQv5w+Se0GdxKArXGHGG9oDpkOl5DJimXEh5FXoVzrbkq3LSuWd1u6151PmFao
Pb0ZbaJccoLRyEfIh7XRie44FeJ2DPQB4ddjHQf2WY7zvNXwg21p71rfei+L5b4xw++d1dxbNc4E
ab/NSXKjFrKxluw2Q4BzEApOtOsoC61eF0DkHhL21NR6KBrvqrfMbNtlDBunQh8nUnAjwRR61foV
zF44LRuLt/kpBvK2bW3hbdER5vtxRk6GYNg5cNKhpUuy/HsMBWnjGkm7Yw36G+np/m1ErnQa+QhC
FFnhSEn5Ht3AaZ/rnPTFdW8a+3RGCLo1FfmHEdmGVXZUguvkSjHGPQ05E1Ok2+RyqdoeisiV8Oza
ZWtNlZldQXYDZkXiorn1CSwruKbbMk5eDXzATM3JrnpoMmhy7M9pcshyz6HUcspC7PEpmcEVswIR
bEKRdo+1yaZq543FNyzLjV7aIb6vWmdZu0TTkZySJkAjQpwIx7Ji+tCBbziPbbxsfUKRuh2lhl4h
kRKY2VDvXEuNuz8KSPxTZ2dupk02mkuzwqeUkxjaMiTd4KAa91agxDVgccp37MSNzwi59NLVPPkz
AGVsOvd5zHfONigca+WmpfjaDn4abuySa+jSmgja8yKxxy3oY++Jd7Y957M561VlBGRAq5Fc+xy7
we3CBkR0ALjqDd354iNIepICL2GKs0I6iahhFoTT1Fn+6FPbEwCoyw50O+Nbexdow73zjYzbcB7K
H42VGE/t0CACkEVWHbo0SZLN4kq1kr5P/k4i7afJc4IvKYTw4djiw65WEC7c+tBnDsGb7TjrXWrW
oMGqsVpPYxKuq6xVNzU28HTPaVLcBEY4fcWq09wjklXHSyoZotGyunKE9TIGeXf0Cbm6qpHRPtuz
LmFN2b31TXANPDGSCPdJXFg/8s7xIf2qDt5PPLzzzYqvPX7DEw+OFcOfF6s1fiaDkVMh1IvX1hZh
ttPibGZjILSnUm+TXQNY5y63Aqna7DtbwlSSzYW9CYybUErXcPR+SArrWyNRfQZKhkerrX0mUiO/
p9RE3m0BhOCrkEyflzpFluFM09Eru3E3tFqu6e4DZNJN9pL7VH5L4wVHs0xaa+U3E09yCJ15y4wd
B91kSX0ePeeUJfl4LNEBM/JC/49+wn+bTXhbOBu9zRATQufkaIxJbhMb9i59XVvOSc9FfT8UQi+r
OXHGg56mZNMaTXDL/N96lKmoTmVvtdcMYubbuSndnitTFW7pc1cb0GzcL83pYOBm+cbVFG5dqKe7
kFNjBwrZiDd+6S43qYNu2WxyoJ/C4UbEnbH9QEwSkyU8WieljO7pEnqzz2e3PZJMnxKOXCe3rSlP
Sd7d+PjczpieTXvNBeCY+MahypX84sW1fiV3pn5CYqd36CbuTJntKOIg8iN03bkGjZvAH4uzGmCJ
N2bZQfny7K3VWsPVgmRnLRYEOI0G2V8XpdgWWNrxsRpcGNuyeXQ0d/Q6cIodBDNAgwGN/iyTFkaA
5gwx1tqEST9ch4jQEP6V6cn2C4UgIEDiQcLmjSNlfNDeAORp0PNpRgR0bEZtPFJyWWslKgPPQrpg
ieJx89wRVq9J6/XXEIHs5zlpi13gNMtJM9ZfV4N4S4HrUocM7UaHJbMWmY07GTvfW1fV4RYgKCTF
2I1PLfmnpHfhe6vgsN0Y5Vw/gqWrrsrK9CZOqMzfTKlDNT2DdlmYim4DP+1Pc+N7qEjmeS99Q6wb
Y5hPJf6Ox3SRP0IddB+lDgHMjNMli9JOCFrObJq7g453QG+Li8SctGiSb8nSrOpzmZYfc1zHW2rv
6uR6C5Qtu8ek5LTON+nE8yq5GL2oxLtrIjyNiMlkx5ryslXq5FgKKyqPeOGmPno5jziTu86Vy92A
1ezRd9N8P7VjtaV9m1KCVG14NeTdElUDXVLmVqwDR+Vbk333PaQy/E6ENJ1GzHpbE3DqocSsdUU3
We7mzg2eQvJi9aonLvRkFM1ARkbxHIBuucQLllFcQGUdQ1u9WHW/Nvo4P/Z1GIyRdjyuVtbI0V+0
ZsnFRSdnQ43iUhWbm6ydlnPceNZW98kDz2SKUicjshp/9RYU7jN9ZlzS81Qcptm87Vxr2TgGhzTx
bfO2KP1dOmfVxsn6slnRgoZO6NXz2rxkWGPyHbcVRDgia7nGWJwtj1mWOXs0ltkhoL7gQlc574Vn
ltty0PdO34jLIDhMX1Ct3BZJhtzNDr7D2LaPPG1rE3C0HHDR78JmmDeq7a9nlP0n9gKubtooH6jX
aOq7fbFKbZuzdMrO9iDmOapKFxk/gIZhE6JY2hFDQSBoyPGe8HrvaX3FW4rjr6Wv013ohc5Lmfvh
VUsybyTqlMANIkhQRwOA62T41oXBgz021qpBZ0Kf1YL1aBX11rPnvcELFFXadc64YvMPIsD1iy6R
3NCJhQsbaBU581LdFjlJyivtS/+B2D3YnKRTkwRXQvWj8on3Ylm+ZPSnt53rAIKGAzhHHGAls82m
WC0AfYZDMHkTzLdhoN0u+5FH2C5pjcKYW5PbckWIgoTiwyyqNzKoX4ppCj5Ibs5P/GB5g/Io9Q5x
O4grBEzkBCL0cb8kA2IHDwjTtVEwOZWGpW611Vys9Hpu91hmXt3GvLjvA9VcjdDakGqZza2XmzmC
YRJElV05ty4ZDzhnuF5oKzPvuFCKYxzIatdUQ3NExdyACTBS6wIPHo5GFeirPlPTHfZcdd1mIf+z
JFRjGAznoS8ng9aGq78pd7TeSt2Xa9PoByQ+lZZ+JDs578mYkU4EJy88CM/v+C9uAh3+3E1LWfdE
CLb5caHfbsIhmD8cVvhOA+PZKr9GId2lVnHCbwuD1xia3QSor9qEMC7ZFVzXIkIG0QjRi6STtpEi
vPyJIaIeNjFZqtt26cMXwoesbOWXpiA5rEPROcRte9c1Rf7sLHzSOm/G4S72jfk4KTIFCynVe9xO
4V4SJPQF6h5+5Ep8GFlRHd2ZLHUDv8gjZftDMYrs3ObcaCPPWe40gtKX1KOUTZtp2MOTSt+kG8jv
TdOwv9keZZbqdzV2veNYLuG5V6Rnzr1sHoOxDe5MH3xXzqIB8WpCnskxmU4NUIRq6O0d0ETj3tbV
3TTDWXXFcDfAVn4vuilZOWWtiQLQXy0zxCScWmYPcXYymjc8TaO5Y0dSq1ri4V5zSxI/zc/xvhyM
5sukBLHetTROiZfDWuYLb6LBTK5Kq/PXXmGAZMry3Ds6FX5jvLYljRyqWITVAYnCC57ThIhJN9j3
s5rj+6aYpdyPTtgb20VNIMxRq333tbdsWkvnVzBaH0onnur3FEUnftiRJHrrLin9kXRP2ho3oyxE
vNGi1RYwQdM6WoMinNEfFjvYqItlCG6TnNLnlu4TgZ5eY75ZxByBwi/08A371CC3I66BXdwPRLBL
f7FPlznP3SgV7aVgJvtoNzMXDm28LrCNwBvPucz2jvKTdEsHj+oYi7YXnEQ7xhgXlZyDfVjFYX+o
Fhou58ZOaKXVRsyUy2qFnePftYx13gfcsizikXecfHMW1TocbtlOK/na9hodbifh9UWXRSu+ENLV
gbMg88X7QQdOMsgmDqufub/mPZsnGZvuEG+dkpI7kp5qrBsij/DvlsPY5ducquVjtJzy0eZCgCmy
GO6ZKE/xyXd18dyXqnjm9tSCMjZL99uipDfssioQy7VJOle2y0STbsiadq8H3jKu57mN87yd0qzc
zNxar5J6nroDqEVrpnMRd7eKwWV19NFFtxHa3mwNjRWZS9EYMwbj9FJu1sVU7aogzSg1x+QuFbFP
4vZAj5ilhfNgVVVN8SMc6LmuL8ZT8YSMrC92dQb+j5VrFxAW7YbOoR1YfbvBPKFjMqhdPEkWcbMX
HwJx0NFCY1LunRYddKSY3tcrmLw81w7QrRktHRkV40IuwNpLPHe8TzO7t9H8dvzjkOVgjEhaeY9x
w/IEYmAiaW00vIKNJGsDAniSuiNQZEUbD94IxQQ42gUnvuWZ2zq5dEdy25iuvLzzFxLU/OGFgYfe
jyC9xb0HMBLnhjDAAInYu3C3eK0eROUEV1Tl6VWSMIBYOcNUpkSiM3padSwIc5VRffpk/0ikyT4K
0AXZLzyFqNDIsigkyuqiO5bLsC6mPoNUTQW2DglVR67pZHh/oyDOvIMzXkbNVeMQXCASg2+mwn1f
eousSCXooaUQWubRcQK4/JinDEDX2YLdL/LGmQNkdLPJOyyVjnt4ECV7xlQ3H6mrrBJE4NR9BeuQ
3nYkcX9ApRiekeeF9MCb7sZF0NKBa/cLpKHLFEd5VSJAQy4t3L3wYqs7pIU3BYdaKfq0KUw2fSHR
d+euLTBXU1bdkt83i9UwVsWzQ/3+MsO/ug5rPyxXTduEDgdqLZ6EOZvFSoWTz9k8pP7r0upwS6R0
zSk9VXjug8Yfy5esB+lOzdP52Y8xHGnZW6k/yH2nXUp++s9VuaUN04XnhPN2F6IFxoUYxDMUbfa7
1xGdcx85CIlY8WDkN8Pks/ocaeujmpbsi73U6pF0gf7aUjLZ0WdgyeD594NLRnSS7PteLPK0gIzU
yKCBoq9rJymLdUbMqhPlS+nYuxJl421hGJZ9K1q/dE74tAtCxT1BHJlhZxWcmREZzsqME+SHPt34
eZVaZXiaqo5WfYDRH1meRKlfzL04DlnvlEdAU6LacFdjceucen/tgQ/5lolL2ZmZpX6Aqls5hDEN
vBUmF3feuaE0DiS6sNXrwqekAOxIYzBLUQRwBfc2HWxsytV4UuV+QQd83QV9aN8QKmXaNCQsSiuA
5yVMdt/lT1C8lRAMG4NroP1zvcMlTr9PMre9jcs175oIQ+L2mpEpZ9BhLlxNg6q/dUI7XdRqD2Vi
3PXFA/3c4DVre/ltttt02uWNUzyDn+ctIJPWeV5MegHRAMOC5rpPoF1DZvhNwOuXcyXwpxdrlp1e
dyHNlYOZ6YqLdWfwG/qlLb0N9kqQmnkCbCeyncS8dlUl3uKRxjP8Ll7QIel5dKk1menO16Dfo2yk
7OYTwxIptxtXdLpnQpdlUFO95q1Rnplhzs06dF332g1b/rShMM2dxjzCfDM2vI2Jx9VZZ20D64Ur
RtwfTNvu9K6yamfamQL5XNSplOnKiGix2NS6mLtVOTa6RozF1hixcRX+ZsBlcgOqhz2PQ3hY0+eY
4i0XnLI6D7nW585dAu6Jfu8vXzDe1e+z74sON69rzyfB/Wi669KKvIuIlMN2NXfLrNcqqNsnDYOm
XrVlzZxjNvJgvP85xQIUVJaHS36fE1UMwd7qTofXYw4vGheEHWAG4Yxkahs2yYPMR9tGuGV58E9c
DwRYOoTP0p193MAy6O9D/JXWIVC6qjdZmHzvQjtbQbahpqszNzyk+ObZ8vugfxYiXqa1GpSzAAor
QcLXLUddREa7PseYgIm97ipU+EZAk7+ny48GvbM5GVKvSJCPVNU5tuwqPskgLL2Pwe/S+TYP+za5
Vl7PyyvKaenP5jS2vIE0SuxTJ/182dcj9JfL/dkpDpjO4mXdKqMhNVqV6oeqDWSeBoE9z43TmvNJ
T0SqfLUXbyE7EydIAXDMUqQtknW4PNvxpToILGAdGyHH0N8E9CjaBxcPdcopKDeN1YPl9+ogddd0
gDLE/cTbR2PccmYwRMnSA2Yo/OGjbgZJlJzPSfHmLqS+XEJTVDnc0pXPu7uyzeynZVhqf4PZjXQA
s+4SsYI/MoibwTCI5qyA5Acj8S6VZd8PSSW3itbgi1/I5T3JzPhKQKDn+ivESWXJ8uKiOqTC7rp7
P1nqfTMHpCgkHtMcBPx7Sbl009qZWtugX5o1+d/+mWKOT7Ibc1gzlfUfUDD377L0E5ZPmPk7E2Hj
LXPs4rvVKAx+Cyl4vFUzPJ9ibO+zvMnDkx7K4OQ1rafWhtQ6WxnooHBhxTNmwCnbd3mz6e2wR66d
Lv43jB/x1w4F+5NB6bv2iVzf+zJt17mRiO9lhl0wQhJvX41z3h9IZjVvUtcR/j69sPWOGkR5gUWk
UeusRlDLZiD2XKuIbqBVUr81aYPjNh+0MW1nE9a+R7DFq7O4+Z5wdDoAgQ5hb7jTUaDeWHkEzhzn
FChHQhD9NeBiewO6G7Mtar9Yrt1J4IWPOSR3JbadB3zBnskc68KwScA5XQWLO+0LOoSvdt+lCBlD
ecMbBIvFTwuKSj/thnfthCDXUedbDL3H/NxfTJYrmD0g5/BhYXxMuOluR9Jv5ab2y/Rmod+aRBn4
wl0rwBlFrtWMCSzKuHxYRJH+YJbNZmeN3NjS0gSgSUsZdrkqsWylY9qDn3Klu6GurY66R9u0Bi2S
Rm0x1DxWC5PVmMWHOdTgSIJg+OqRL7Ue2kGd7WVJDlZdMByz4hcR0Nw6zCI28pWP+FSAx9PqZdbW
jyBzgb8N4xPc5JmjsJabmY7WmfnpfDM1qZxWhkvORN3rnwEcmEnoeuKFijtx7MF+0Ds3hsd0doPX
mbCEs4XE4pZm6iUdQrfV1hToLCfRsjbCJLNRpqF7WfGrhQn1lR0fCrRizoqQDL31vcar12jK2/St
dDrjyOCNTAeFedrIM7VLF428y+AD126gc8L5uB2v5CQezCkozyhJENubZuBH7Kfu3uY7Y1rNRf/W
HeaZzFm071dL3IQHLsjFMxOHct2DB6PJVqXM6eMgc1auDsNTXg31tykDJRnpOa2fdBP419mSz1/J
XLE3SOwHoEPKeqksQ9PR7TlSs1rRsHCkmaXbQdPIwnZTnITBST5XtpdsE9NWa200PwxcAHvA9n2x
vkiEVv8v1dbMo45z8pFC+qKD2+M/Upk/r0SmqNmSuD7mGU0pLIrJqgh0tfl7icyv2hykHcHFLIqt
xPJt2Laf6baK/RIjYsqem7fs1BhCxWmJh/FdC5t5G/G3N8j8qSz//mN/FUn9/FiUqh7SL9OicvtJ
7PiTaLUaskksc89AuzL8APMIYIZ1Qc+bLbUMuBwA7g5+85nWT43h/wiR+FR4OV5gww2++FDBVv6q
Y1GdRzQLBG8OIffSzcxrkzmUyeYVoSDq1RZR+PA4xbgoK4uaGjFEkO8Z+nPjG6W39Jt09sy3uejC
kQtUZnJ59bupeRHoEQ0E+XTMcY6FeS3eGDdTQzfCzX+UklAiht8BKhVBHi496Nzq3/0Qe+J2uOjh
OZnDqtyLoq7uctoaxgo3uHM9Ws3wFHDLhXzTU9be1cqzkAGZQ9Pv06Ech02f6xnCuI79dm31gvFc
zsWofQtn96IgMRrJLspLR6ssNK3HMBuYoAI3Nw5mPBNc0GvdEofojctBOJV3Pzk50ATJXeFNT5qz
Lp0CerCUVlvHoLhctYnruOs8MRbKQqOMO3pwmI/XKkUNfQgycyShADXnwYPaFEaTEHQ/EPk0R0t6
LXMT7tcvVZ+11boRtfG9rALiwSr8pP6OiVX21Sv+m7MzW5IbOdL1qxybe8iwL2ZnzkUmkEtVkUWy
ud/ASIrEvu94+vmiWmbKRGISp3TTJoktRkYgwsPD/V9y1TjiIWy3nu4r068UcRh5L9Vjh1Qa5r+y
F/dw5HZVOJtuW1KJ5qFZjIQAqmPSXkbhqzqnWVsmvGYSCseOVdePzpxwzdjzgAP0aNcAXtBwnhK3
LJ2a95iEYGmQNQDmCiiUmRebbddTbMBR9RCD3iV8A5vB0gxY7YOupLJzqMZpPpfOJI/Hl8PxKqTp
xwJ8Q/Z/xf/nV1Gidx6E7QsM8t//7U30qy6a4k979986/i7e/sh+N8t/6epvbv7fyx8HvwtBO7/6
L8COonZ63/2upw+/my79+1f869/8//3D//P75W/5OJW///u/fhUdFFr+tiAqrlzvLYLTHRxqlKc/
8n9eolDF/+Ff5HflHwZxBGUxi2hmqkLX5G++nSpjeK9qHHh4Fzi3C9PHf/HtLPkfINah4ungNfl/
C6pPU3Rt+N//ZTj/IDpBp8dXGCgbl/trQKjXQD+hmmBaGuhDByiqDpVeRMOLaKdpaBU7uQEbdIyQ
aDSI4w+tGYSfwKe1GxyTa7KDGAvoLMKmFEd01uEFEnkxVmwEJDRtFPESsvWfXZc15i7NTN0dMsVC
dVHCAgarJcE0zdNkQyp6dXAThWKWWeGcsNaXE8Xfj4wwoFxLdTx6zKWkPCKgrLl67xcuT6eC+ooP
33uIt2wFbgRRXuYNq9GCMYVUsiEuuot5a00vQQpGRRNnvwl+nRLR0JqkY1yUw9txoHRBE1nPH5ug
Co8TguH4cVnqWS0Sc49QzbQFeL9x33j5QQ4CJeBebUDIi8uGZoKcKIEdenHu90+pXoQoU2J6xpac
D/5cFX8g4NQITAFBpWQFpE01Euc9N5iyQf+7UbPjp1gKp4CCAdsP6tH12sy+UmdzwQujJT96E+ew
mvcRosFnGMqgODro4e8Kbj2IgC1/C2wwST0bKNkhBVsHNAMsYHpPwBFlh2wu4Sl6cZBXAMILzt3L
prUgyQKxMFHj1eUFwHSEO9BM5hR7lT1EH3S5p72fzdMe0QTDq4VEYoonxKOWYrrZVFLkVkHRbJiU
rH0w0iCQykDGbREtrlfJRiEr9H079qjLjc9VVOouSOH0bdQ10tlK0SLHPxBy0gQF/SkJkw4TFRz6
flhmupWq3AYMQR02KJQjxgZ3SQByLzYzNCa44U2QeJjNqf+sUz05jLHVHgGs+n9fNv8rdnyRiYl4
cTnUUoetpAEaAB9PPPgVAvUCuvWhknz/u5FN0zvcOK3D/Y+9MjexusRqijXoL4sYcjG3tna0Vk1a
FDda4XFQpN2Rh26B0YGTb2R84sxf5HtibhwXbMZx3aGTaSyGyo1Mhfons62G0ifj16hszXReQSbz
TrWNHwBWrI0xF6jul73MoELvSgQiEtzr+cXSJEX0P7Fhz9Ls0GUJtZCGkJgBFf6uV114gBiWHzgF
zp7Grqbu8p6yJRLCqNtnhXpU8Isk3egc49NMulNsHLbb9ScMWOIyJPume7FYFKIVsqKQrLymoAeW
V6hzjAiAHrUKQuX9T327t1DPVAh/WC0roMgXcYf0FrBpocceLIgeK9IIOy5+2EcgFb07W1bwfH+8
takJxgeu8nAsLUP8+cXWyka6XaTTsUdjPDyg62Ac/Q5ojAkqz3v9UAbCZsyN65b04XqoLqmJpYAe
PVuUmqhgpC4aKag7YIe4vz/UjZC1TODmChGeCCjmIStwPRZYdAs1mYojmgDD32fgXh+KfhjBmae+
DUAeWM4OFVTtrVLU01OB+tsB6UGMkHGYsc5RpzvvqmgavsLTL71CAkPqAQPbUty+PW3se5J8E8Eg
WgpLrwRrUCGB+MLZulQKYBZUJRUwWGBadI2mcisf2lwdNhZn7ZObkL6FRqnMZ19EyjnJfIHQSDzQ
7vT0CJdItZRwnN8iVyD9vP8lNgZbSstVtjorstwlXui0+mNk9+9Tmi+gVtGJ/A9GAsDJxkJRDRzs
9Se3zSlRfP7hUdkq3FQHzif1PYAzJKQ3hloJWCJI/nusxRJSeY9qcI946qJB9oAkXrULtCA6KYEM
EEWLafBXVtHtJ0xlv5TUGuddBJ+2Ay6QhA+4n1YQOnJUioaufDKGyXp3fy3Wogg8eG4pE344BYPr
teityJ76kAJVT2p7osUXeGVrm391oVN8GQbVP90fbyVdYkHok2oWp9umQHI9YAFh0pxzKsYzraOf
LT5Wv6feKtU9BhMGqtTg6762fZi/ywE7vLdbvRvPoRLp0y51EpRhkMOWfwz9bMI6i3SaAvd/39p6
QLNDbE+EBJKV65834CU12mGfeUbXDn9N8yBJIHcq6TNBNnnMzWnLLmHlYJPE0r4kpNI5XWb1ECk0
a8BX3IsDJcZlW+HeiFQr+dJa/KcWrW4ELRAw3WC1iX13fXvbaLTDpdMVpqmIJ91lNE9CRRmmrM28
hE23s6XJ9yqQnwKcXMAci2y4bUq6VzTMdTBkUja2wcphZ3heEi8hDerg9fBqNVVZkxWZR+sldDEY
AJZaUlNIoWC8PoghDMCeg/CIBsKyCGcUJMXIb3ElW4UEfaVvHuMWX5esBKy2cdzXPiasSq4RTUWD
xlk80azON+HjYa7h+PW4gxZgH5JUN0DOqogKRf547Dq8MO5v2ZW1xLaFqxl+Oh5Jy0F7rZn9Huy3
F9Zd+KHxLd+Nhnl67BK5PtwfSnyWxa5BvYO1FE5W9A4W0SKx8fgeVOKl32H1NCr6AGZQpUeCtoRA
3IduNLbZeQ6TP68fGFXvl3wHuvjStovtOvjEc8ml5Dt+TQF6fs1xFT5qJD+7putUj1p98knIvm69
n1YiAhmCjDw2mQKimItvmuo6bf8ICKekO+FzWgV/5iYyD92EZ3RcIPF4f6ZrwzEaJQ2iAXn8Yol5
ZPNA8QHnBKkD8kKZrC/JPJefqzBPPyhAOjdWdnU8BwKiQpFaoDauT2JlSpWmSgPWFGPbPOVcVrtG
J6sM+jn05KzdeAje7iCH7wiyjMHE9xQ/5yKLjHEL60N8rj14hVDT5Kl9EDgADzkWvKHD+h34kb/y
0Kg2lvXFpOx66zIw/RYEoFDqdGTteuAoS/KxQxzXw8VC2LqnWfecjKU5Hi3I+u9pYOeYUQac6p1N
jbzY026fEpQDBV8+JvXDx0QG/ixDgd9Rj63/mRZ+XbiDFjufrVhznsMiq6gH+4j67QossKddWGFm
gDuEIb+bBgcJcGqbuQTEW5O/qz71450vdfWhVJoAjdzSoQF9fzOtpB8AqUwo2gboVktzFstd6x1C
h/OAkk0L/gTd0dKDNYjn8jjGboLI4r6fYfLlMqRL2ooa/xuwU6nQ04Oago+SEFV6DEUnXEL5cSNw
rRQF+G3sdPTZbTB31uLXqdEQwxtCY7ucac4BPFE/FApEwgQ9yZOsgJdF1jPetamj79Vh6I5TB1MN
uWFno7R2G0IdIdpMQckUmpzLZ2WmKZMeRkbgmbRs9gGq2XvYmwE9ilLfuPnWPgmvZoGoIfcU3kHX
G7Fx2rSFFBB4zQTAEzKdVj/0Wmm5URIZCpTQNv5kNCOklKoK+l8YWGvtjnYB0DBzth/MCre2dM7k
Q4/OygFRxyLa2DW3txhFXiqqQtYFXZsl4R39vTQs2yD0Utol4BXUxO1DtGYhX9pIeQbhLsnqrYxg
dVCxKiTL6PRri/MZNHT09cEPQCxxQimbleEpkZ0IStScJ18HmyM5Z4Cp758QEb0XYYFC7r+HXUR3
1IsGPE0SQl0M0Ca1IdLDcZ4O90dZm5ymK2R4CvcmT7Xrbx7gshOWDcEnKjTzDMAK4epk6D0wH8Ye
2UHDG0d58+0hQvdybhp6tQir8ACxl4dfnUOwxIUOvQ/L0PfqFJQnRAtw7zGk+YPTR7weRYKf5Gg3
JqLHQz3D2tru4rvd/ghK9IgTkN4ulafSqCxqtaV0rGdK9V3Xx+BUZHl9bjNwJXza/otVD+GDQaSB
LhVk5wLN16chyaUHsCzqGyvNoj/3v8Zt7ougBg1MYXGK6cXyilVM3po12v4e2XjpIQiWP0qONRyi
kSZ3CT76CUnZ7NhGg+11FGbd+8OvVNMZH6dqQh43IeXr693QKWPQYwrEVQQX7tALDkSGQ+qTU9Mv
nyV1fCymYZTBaabxz8Y2tTf53Fi1O/uhToWh1Dbu5LXo96KcRSVYuVX9VgATAR6qQ68Noumk9N1w
GAP7M/z8rciyuvJ4qrzUJjWupeuZ88zLNFp6nAPafScoQPo3W8HdlDusaWj6Jv5e7gbtpOCo9tbv
R/Xb/aVfyT5oFDm2grmCgfDQIvYqWlSaYUr2gQgFuhWV/xuuGk3peuhOVonEngosBCOLOvhxf+C1
MCOEm3hXIgXNu+d64tkcjtYws8SpXIKXy5300fKpgd8fRSzf8qzRjqPVLRp1+DhejwL6SpQ8mtDr
EGXxEEHGWaYxaiAhVvBRq/NsQ1ZuLayhpklWjJoMUGLx5xfJnDQ30HEyxpsjdXow5hrdKfCrcrwr
K0f65KM7cJCzGLzH/XmubVh68QAqoIlg3bhYTadLC5MHT+zZCIHRXp7kZwQm/ujT+B+kqxjdcUR5
OjJJcxG4Qxzk7IB830PfbnDt2TdJUCcLgCONoC94Lln4yij2e3Dam4dldZYiW6YQqtk3ujORZecJ
oKnIAxOYuV1WaG5R1OFJw/RlIwKsbRzzYqjFLZjn6QjeIYs8yUaF2jZBx/QaSgFthpV7o1jmxkZd
2zhCLw5tIxINa2noS4VFihwFLxg/xSG8nm37Temr2h6rFJipiezv4DMMx9fvGoaiK0LGydZZhN0q
4aKrxzzyiqaaIGzZGmRpC1xQj3Tj/aHWjjtvN2KphvWJvTSQSBBcdsiW6AlSXzuoAU3JCfLgxigv
3ZzleUdxnqIwbhxU7xa7M2mTqtVZQkioEZxhtfYPNK1pnUlgdE/oSjz1clx/Uyy7/GDpYCKdqmz/
tBX2OmpTVSdyv8HV+lLzoGfRmULzzdW1bPCAM5UboXftk9MBpEmP9RcF7EV+Z81ZkrRpFXuzLYOE
rHK4l7WhebUc2fu+LOajnpnaX/e/w0rvk2YFmEEHwgxaRcvXLQToAv2tGtyu6uRPqtp90dpo/jz5
0ryXJna40lUporhhsrfn9tzDDdjoD6/Mmy41eAGQOzKqw4srRwIMjmw2+Y+AxaOtO8KyH+vo5GiS
7iLmFh1lZOs2FnvtZUWFBt85mr5A0FTxqy4ic6MVBtqxPDI6o2y/AMPnLdVbobWn9trSkuqTw6zo
2RulbSHoKTmmRXMVxYeIJq32+mjNbzGApoKSZREWK9DpajZmaJt7uRnIB10ppmerB0eu4Zi60aMS
G35xIGhM6dSXhdMWIszX04bM4DQSQGyPurZceZnfht8gvWeKV9FcOeZBmPyWQB09lGEeSSTCqPnt
72+5te9NAZAvR24HVH5xN416GcAxK0KPhpP+COJRE/To6JwGyp8KYYMdvmfd4f6YK+Gbmhjz5oGP
/dMSnqGMPIsRtadPo0AfhgXfn6Wos5FuNtNTVybh5/vjraRRKHmA+aQFLNr5y7OMOmyZGznjAV3w
AvR6D2ar4LjpNr+6Uh+fkhmzxftjrtyGXBacIIpiZM9L5TfHkJADzmmkcBtPe9DzxjHVEPTQRiN5
f3+om+XkoQJ006CvbSBJuRyqosM283pPkI/WO/Eya46IN1SnXJckV/LlamNqt6eVvcrNBN2E6i0I
7kXepsgpZrqo1bqh3jVnahAIGGiAIHZx3DvPsPGncwsu3GvkPD8B8A6/hOhueVWWpRsHaGXqtK9V
XKVoCtFqXJzVBhpjjzqI5BYyCh663ORelR6QRrGLekuL+eaSFLPGahyRdFECshcnJa4IW4HMWJns
99S/zGwy91CYtdd6IvPqZCCAHmIgFI3EpC+CYdaSz0C1lFyEEoKzr6ASlKcAs+/vGuXm5POgYYOy
NQF7WpQYr4cpZKXtJnq0rt7V5dGobbxtJ13FMD3wv1eN4JFAaTw7+RR8BinWPuvhqH/L5BJJ6KZX
D9j8QLf2w8LTgCvbCPpJxe++r7uN7X1zesXvJAei7U3nR11GKCcYU0y5MHTwozF/UCUt/Nkkgf/F
Rggl3pdGXX8rprz07BrvjftrdHOIxdBwq2wRoHkPLTa6geYOvs40KAortk41NrSfxlbRzx3o0o/3
h1rZXWALScLQ7cX73F589HF2kOXRJdE5nYKHLo0xQ1Sk6PPrR6F79dK7s8Qj4fqbz/6AN6gWs7V8
tTg7c9U9diUKC68ehaYSDRcVrU121iLPm8suniULcomwNz5NvH92HUiT8+tHealP8UCXuawXc4HI
ZPNtBh9FudY+5ZUUH+w+rzeeGitbgNcUT2GHhzjTWYwidVJHtaoVPaoIlbSw1Q7QXpH8KzvltYkH
hW/QiqKrgQEvD+/rj2OWlp1R/jHcYBprb9S16AtEGzzBUI77dX/txF91lXigRkp1j8DJ64IW2WKo
ASmDJg1gcwR1rDzUiu57dWKE5OAKkmLQaZ8n3/iI4oC6cXfcLKd4Atu8aXjZc6j1RaJXt5CpYkCQ
7pDY0TN2uYGrl53txbDPN/bHylAI5zs41QrULqn89XKWONDZAfpxrgExBIGjviDA8Rh+7Jw42XIa
XFlQ+nk0+sDp2dh1LCJFb5pVYIQQde0RvPMebbTxEXoMUhRS01g/urwpv2BsH+87PQ3SjfO2NlMq
RNBeZVA1NwAR5GbyMlMS361b+3vkU57MgmzijANKefW+oRhETZhQhWj9MhbPWqwPBCiQn6OKaXrT
jhM6zW34Qe8Qc9lnWGg+YJadfwn8Mv52f+y1WfIIB/RB3Y/3ifjzi2sRXq0UO73puFCAIenXFh6L
PfUUDcrxxi69CcaQFACNCSEqUgtAN9dDYQMEuyFFnh3WpXIe5bl/wJS82ZjQTfIimklgTHGC5Klh
mItR7FEJhgxwh+vAPH8w8YHajxOUXZBZ6ikYG/P12wSbAqamwLPB4XdxxRggCGqK27abRSUw3rCJ
Pbrj0skpSmPjnlmbGvh60HB0hW8RcVi6oOwtdbYrUVZGlCfOTjHNWbQTISGprj60fXS6vz0W+r5g
LVlO4anAZ+MK5T9ff7Qupx4mwICu1VIB2vVYyqDDPqWKh7ZH/yFTzAEKMsqj7lRpdr3zM7zGJWdW
EA6DYOeYheaZjbzlG7OybflZDlAlngG0NRdhCDFXrWH+8NKHMP+OdQ2+A0HQT8fJRsTw/hqsjEXP
X6w7ZWOVMa+XwCh0mPU5cm1RUoAzKDTLzbBKQd0oUw/3h1oJeC8IP5gRoEfx37weqg4tP8ha33br
ps8OYazAhQOCA1VPOOOEWt1/trv5feNkxe/7I69Okm8JlhS8E7H2emRkWeLSnpjkHLcQf6DsnkrA
vYgj9tXWnrppSVF2gypI55/xyAMWs0yQ4DTUwOSIZoApK71RzrWeDcdk0JWzaVfZYdJ6/1jBr9qp
VjwdAkfPX3+P2TyUBeaBqGQvgazxrIS0NxXbnSZgTv086A9prihYBvT61/tLu/ZRgctQmuNlZ4LM
vl7aYHCGdooq21V1S3rGRNHed/SZD74eB64cx3BGG4wIdbRDX41EZqUNkGXC34djsqTF0HMDWObg
i+hn5W+UK4djoDEyPZUtA6S1/UMuT2EVYBAwURH8L+6RCq0AhIBbm8QDT7zZpKXYJ8VPcxicjS93
GwXp98OnJNehzQHZ8HqkASDeSE8MDaQMwGARWWh3w1bd2fQDntqp38qIb2fGeMJPgVBDwrNEqXVm
kUwl6gduOzS/awSETn0XPY+V/i9S2v/KE1gbiFKKkNEn+SbSXE+sqHLLaEvDRO3DQBsrIKbmYDJQ
QNi6SFZH4u31cthlmgvXI+UTlPohVUwAMIq6Yy8apwDDyf2Q19Lx/uZfG4o7i7c3CjUYfCw2f6yU
MYz02nQRmZvOtBcS4Ix9to+EUsDrhyIhFRcC9zFlm+tZQcESpdASV3g/Dt2kQWZ5lKQG2AKyHa8e
CvIArzGVZJjOlzjyF7u9lCoqzXNqukYV15g/db6COnpePHeTMfy8P9bKfhdlNnr3YlpA0K7H6pAw
aCAEmciNWF+Byo7PfaB07iz1Ob1rzdiIzrdZGmhQsH3MS3Qpl7zhFH+yKlcG03Wsxkcjsne8GGmc
15aYCPx8qr+RWJysxaScTNeQEcAq3I/oT6JPKNAldXP247Y4QXegfXF/FW/qMosBF1teR9yR78g+
VBLEKhQdB3iKHIh+t7P+NkKrwmucvNxYS3Firx+EhF2uF6g4sjjRi8wBMSEkZ5A7djFaNd8gdSJ5
LX4xJxu5qkNK+XRfzaN1hnKkn7N8Gj7fn/PazoGWSd2DVELGoup65/AMRE460k1XGmd/PyhJui/0
FoFEvuoJjK+yAaMRH+1muja8HAoHvILNZWQuek6eNnEA5dr4FvutZO6kajAe7Mwutup5q4M50D5N
eBBQuBY7qOKBmmgNk0NeizbOEIzoHRTTCdhk/NoON3uHM2HRNsNoEjrrYh2tbsjCuTLdQY5aWEYQ
ikgYGqQQ7foDF3j8LkXv9/XXnKDZiIuHe4cC6fWgbYC8tx1zQqqpSU60h1oX452Gf9RYwLfxlqnK
2noC9AIpSKeSAvRir+o2sVmNmGTZYgrcm1YF1lGXzo5chO/v78vbUrdYUEGQouRLdWYZY3KtSoc6
YqOY6NmN+17pUn1f97P/oNPRf2tZlfRprEmMZBAaOMrUrVdHpn6ceGFsXBpr4Y7Nw88B5maTVFwv
M+/VBOthjWljDE2T1hgoS4baa/t/TBiDnheEI8+WpSyCVDUhwIjecLEoQ3ja1JJdEmp47OXomqJ4
1aNQn1sbV+9t3inQjDSEac6QfC5hC3qFpiZSUrzlyzE76rEKIn0YUW+P6dK0Uzm4QdL3ZyfE6vr+
B14LPOIlgSURqDMK7teLis7SnNaVZriGHWbPSYzOES/HiLoNjWUkoU2qjMnGmGsfkicqfV7eaibr
fT1moU9S1qDC5gIuCg6TWkh7K23lDavMtVNyOcoi6iCWYEV1NFPiy+UOuewGlYoeL4wo6LdwPGtD
UZ4HO0CiodLRu57QgCKTjXO44cqtBuxL9ud9GADwz0sU3e5/r9sOOesFf5lXJ/HNxhTieqx5TNPA
bmXDrU1Me3DVTlR7F6Da8jXB0iU+T7Ge/kGBI/8wAe9D1yOxhm+2oDje/yFrH5HOF+R6oQpAhnD9
O6IcbzpFoYJqaDAk+ra13oSZPX+5P8ratSwyRLql4KHJTK9HCbmpE4j0ptsP0Ap3xHbjDYw6PDCH
dkDVTK/C7ueYVykK7rOP7qmkJ1uYIjHG8q4kLRAMfvj0KCde/wauxbRM5sR0U0fK3bwd5wMeNYPQ
lzTLY4Po8R/DzMFp3p/62skEGcRjlKcMwOPFAmuxUbSBTTUc43SZkFsjNoz4CoWrHpUtDH6QyX79
iIDQABDLXJ+APq4nmhfqGJnYRLl5IZvvGhmP86EgjAfIhHptBMNzY8C1PSTww5DGDGLPy16/yM0l
CQ/DOmr5uiPGgBMuFW8xc/C/35/W2um0RaChkAFDzFqEmyoNdGvSuC6BL2rYWQW21wsNZrtInI/3
h1r7ZhQs8X5TYAiRN1+voKYWmdYPxHEzxF0sMVAOQJswRiwSqH49Zps9THVlb14OKP78YgULFX8o
yGaG21ZJ/6jYleNqnZ7tzc5O91VVOXvdGZKDrDT2m6pMviPOhUie4wd7s+2i4/3Z3wJl6aQAoRAM
VJ1i5NLy0qylOndM3lpzlVffI/CwaFbVpTSgPGpkv4tBm1MvNIMEhlWiZBK7OMqe0KhAu23OpXI8
TXPbvBrPIn6VIbQeRAqK/dlijRqtU+yR1H6CyeiNLaXQtjafphHJuvsLsLKfr0ZaHKAq1mGJ1Iyk
SMqXskb1epwlc+OlsrKdGYQMRXSDmdDislEmf5Y1jDddny75Sa8nss3UR3oyiLYyrtWhgBmq8Il5
RL9YnF7srtnIi77r0DOa87jdJTRZHsqk+jhrY7mRda0cHAI8nRW0OYgIy+cXhiQFBHkKAlatt4jn
q9ZBBuh2su1c9zDQijfGW4np4G/ocBDn6Kzriy/VxZJdagAN3MGCXRM1WLBNSi6fwtiuwn2KK9gn
S0aXdiPgrU4TophNhQVuwbJ0qwxOa4052bRRzPYTeJbpHdUJ3pbJ7CMJaswbJ3Ll+qTbSOdeFHTw
1VuEPuwGkAAPUIbCHmSgxFLMnlF3qO5wIvK9nXfZsQ4mzGYiHYMiFJ43xl9d5ovxxQa72EBx37Xl
TEB0Bx2FfjWREq9JVfuhrYHva6DG98YUNxuLvJJM09WFPkF2QtdhmTPYMk5k+phablw05Sm0LAQK
Cxk4QeWEp8ZvkMpUknKPMJO6cf7XpktORBpPqOECEH9+Md0pLuvUIqy4cMHDIzeRj8sGanrRVNRv
56SrTh2UM/d+0Fk7pKQn1Mtof/KxF+EN/EbCJc0hjW3qgrwVkPNLc6QZG+3VaiVEUiokApRDqYLX
/PX8sqlONfz9iAcmPhsztln7CbGeQ08TYWMp107K5VCLKDf1ptIbqWW6xcxS2hVev6niK7upRBHW
IBE63F/FW5qXQAGwWLq4TimCLrI8lNmlhtIdr0vfl35Xg6k/OEnteFblU4zx5xCrC7lurG4fT33/
WGgSBK9kigK3j9H1liK9/pIEhoHsdjz/pQ2S9fX+L1y5XNhWuAUK8RAALIuzbONdniK5YLlB5ndP
KIf/wnuw2ihlrGwmrhWu8JciFCX76y+syxgnYXdhuf4AkQ+J8fg4JiUiEpG1xU2+VRagTno51qJs
Ek0oZ2KWgAvAhBkDBlWzpbiSmU+/1NBpfmNS0irPUqRYmQeqPvlmDo0e7MugQtcuCU0Jpxe6C5aX
jZ29a0vJrF990wrNIXpBlKm5AJeBxHIkufMBxbhmLLUPA6J7+7SOFC8cKnvjsXr7cXldcCNBbqKo
Q85/ve5SNyeyHaeG20uG+hZVTyGmN7evjowUmckaxGNfJCqL9FQy4XXNUsw7lSTtYI9lcSYbo6yT
4HsBv7HMPyL6rGHPrpivhRHxfOIFR/pFZ5ZO4uJ41S2MFBp5huu33ASNopZIEFUo27Zp8uqAyFD0
ygj/vNp4XFyvpV/5KbqNFUqtTp6+wYRTxkGzy/a8YD7fP5K3p4WReFEIcpIQA11kEQKBPSK1wldz
pBa4dCd0lRrS2lHR9veHur1a+PvJj8gZyFhuqANY1AEcT33dtfw8PgUN0pCK0R5QoY3J+JMBn59k
i69wG4OvxtQX36yaJCQ8GsYcMPB0EVZHDdpEvhubhfAQJUO2Mce1Q3Axx+X2nEenHWjlMB7idd5s
qdUhoAKwcapXZ8UtLQrtvDuXUnRzbc1ajmGAq/TYIAxOZcOz7k3UvufxJJl2cLz/5VbHo1QDi428
Fi7d9XYchtTsUV/S3VCOUQSYGvtgq8gVVRkFzMBotuoGIkRflyv4anQlqcmQYwK/vh6vQ9Q1okzK
Tkns7CAbyOn74TQ+QyYP96ra2XtJMtOjWmvxxuWxNlNB1CTnogF28zIx6yYemtjRXSNpg1Mdj7xD
pTYHNyrXZ2WSvt1f2JVSGCRVOuZc2UQUHkPXM63qXq3AlBuuGuJiCdqmePANzHLieECAykix6UHg
ELOuUPppa/lXhVLSRqxZmzKYVUGRMYXI2SJuc5Oif4xNGNKrVuJVRmyhdW1LxrlBb+I8Sbi+3J/0
Wsih9E0eRkOdB8Jizl3pDCENbcPtGk7+jNkBNg4lrlh+8eP+SKtTY4GpBgm1oeUTqUojs6tKahno
h5We3OMX3VvoeXXmmD4Wihps7J6VVgOj8U63KWyqBvIW159TU+txKFBNIW4LZFbQy4csM2NKqZ26
w4qhPKdSYO6VadCf0TVrjpmDNapmJs7GRxUDLU8QNxUNY9hP4LNEnLpI41GRb1qajQYZteXzBA34
Rysrbl8JfE8FffsEX0dqN4Zd38+itmsDmCIZXWymNOnSJFA7vm3dOtSR60b9MBjYAbSUSX5piOn/
05gQVEitSH+nWn53HAdMcDaShNUdBrhBkOGQVlhybs2o0cY5KKk7Okl3yook/Oan3V9BOiuH+zts
dSRRXgC5ZkNfWHxwuKhUA3zSkay1tQ/+1DlPnY6P+EyBY2Nt14YiqRcnlHIjzfLrT1rJZoCNN0Op
SEGfInQDMMCJ68MUpVs39epQIvqCESVRXxLoA7xImiEiKsW8wvYhHOqv2JXHrm/20a/7Cyg24nKj
CvwJuQe4F3R9r2eVpq1dz4aiu4Hj1D/ULuJ+0cMt8udKIEBFB7AraFABUVqsXT0rrdLRknfjIaw9
s6utb/ZY90+SqX5ou2DamNTK+qH+JIC8UNCo2C6GU9Nh7BVJ1910KqGAJaYFD8S3f0hFN2x1v1bH
gv8Bnpchb/Sf9AafniyP2BZQQDylUK2H1tB/auhjf7r/qVZuZe5jnm880AUwcfGp2pz2IU73zKor
NR2hcy14byoBct1pN9cagsR2BGrRkR5g8w4bu38tsuigs0VVls9IL/d6ozRGopbNRE4wyFZ8GGK9
ftNEre5KttR+TJMU8QQLN49dQFx6yOO+9KCgJ1/uL8HaYotDwS5CJgk1lesfMRb+ZNcj2TJuW628
x8KjfIhtOCaAEMpmI7asbVqhq/p3dY866fVg9KXVQfYznjqJQ5oV01vYDcbQHmrowwkmqxWeYv/B
/C6GFFvg4toYwwmV9qkxcOTp23OjZKPXKqH97CvRlgrm6m6C0oeMq0Wyt4RlamMhhylW4+5Y5Dil
89yqjtg3tJi92Ja0o9CdfPJHq/4smYOykXatjY1mgS0aROLCXkyTDsdQVAQMt8gi5clxkEUJVKy7
HLPWPGqbOEEE2Y8oKNONT7q2f9g8XE20WamuOYv1ndu5pz6ru3ltyUcrwjakTzX9WCA9773+U8In
hxX2QkI2FzEo15E3mU3K0WbR/jO3EuNdZqbNEd6LsTGptX2qKxTXSdUd9GEXbyyJ2jaCd4XpZgRX
t296/V0/1tAWJ1lI61g/709sLckCIEOfH2Y3rdtlgWcEORynAiBjV374A/3+8hxWsfE4+mr+06FY
+3GCludKBXyzSBqM99kUjKjNRM0GrGyl/APdlnAoSv5i8otwEDm92pk1+aXNa2En1dL0VBag1+da
+VaWM+bDOKE9YisWnHMfTKcjZzKbzCypcSYIggUpDVFD24ImisCwuFMJkZAR4CCBrVvy0DD2NDp/
4PpOJHRVHNiDrixjI9QE5Az9CDcNxcktue2Vi/xq0EW0KlNUDn1qvIKqg+OUpTZHH+D5xjWwttcE
iEdTQLcAHxK/4iJAZb7jR9gamW5Uqp87KzKOc+uke0OOn/Acz9/f32riOC4XknqFqIQzIOWd69Em
/D9gyCmmK/uFspOjANubzBzeYvWTnQIZ2/kgHuSdFlL7G/wsend/+LVogZ0GoAwa6EIT5Hp4w4l7
C/gMoKwIxUq/iRCOqNUAK5kwP/4nQwGDADFO3rJ8L8xIejW6wOiWWKefEE7HxT6vqudY0beS89VP
CKmEipPzQstczMrH2B2JUXrZwgcFqoP6XHWD4qLLl7pmWWxBdVZX8WK8xcZErbFsBtToXaeU0sMM
+WTPEw4zXcneatusTo3OuRBYouO4fP3YOJaNDQU9N2gG/5E6RTru4qpMg12aV/0bA9fI/eu/G8U0
iHiEIRgzYvIX58HMKNiFLSV/yNzWPuswZqp8c945sf9q7jRCCpdDiclfDFU1eM0wJZAO82DidtV1
blPl/UYVee3IUWCi+04VmarI4oA3Ta/UMQfK1SSnQWfcsbtd4ivOQ6oG8tEISQDT0vEfi2guf6jO
2MwbKdDqDxBYSFHnRXh0cZs1vj81ITLrLtIh9rCLEwAXWt87v7NCl/B+4LybWi8dJClIXcWOtpQA
1rYrfhs0w7hKUeFZ3CmFjgwyCR5OOF0gYRyGITOyrqGt/YWXZuxv7J/V2QqiEastIDqLjwpzNM0N
n9HURhl3lj90zzNKmi6eZd3JjKIMTUYpeLJKxXwzG+NWr2YtEaNTQKmbvhUFocXwtAOVvDMI54oT
Zpj+Dvm3DvumvxTDbw/qwMdN+rLFSK1pNgLe6ntCqPpT+eLxBPz8ejuPVtPJWBARFpRu/tXrY3ug
EF+c7KJ3ThV6aU+WVNQ7UerYI2il76imlFvdjLVLU3gZ8KX55uaSF6RJDbz4ieYyNaznKvURwgyE
V/nGnl6LS7Q8kXgVKhawS6/nmsaIg8QycHRDbv7oaaMcwrKMd2Oqtx6Vii3K/eqsXi4S0JH0apZb
OE/tyG8BRzZ6He/nkc6TOU9bpZe1rSsyAGpt8LpJBq8nJQUYlY4dD99KDUZtL7X19KZOEbQ8/A9n
57EjN9Js4SciQG+2ZLGqnVotOyNtiF9m6MmkN09/vxRwARWbKEISZrQZYKIymRkZ5pwTC7Jnqc/U
11iEXHTkVUmRtfg0OMX8F2BGnmfg7jRpEP1Bw+P6Z6ABzIgTjUpbpK3xvyovDeN6p+pBYcTvqY5n
h6Eigzirbm34ZlnUd4YYogMo/N73/f03bJ2mmjVp3gHeTBc6zcqatE9aV+p3+aDlvgoe/u72q7P3
gfFQDow2aEqvyMr2MDOiNKZkbDL7/a62ev3OYx7Bh9tW9jwhpQake2HZYGdzQ6eEqiUNR+s0rSL9
HvWNWTKmuBiZrTtG4xGuZc8VuaasxUOyQcdos4fa4PRLtRK/KkbWQjJlhvmDSKciCdzEYOZSr6Ww
Ciq7z2K/Ry/6qGK7u1riBnRIcQaoFV6fI7NlqLrStZQWrMk9i7Jb7lYwS7AZ5ukgb5Ebtw1rOZaS
TYQsBoiya1P5tNjVSu/mtFrM2va1vPcCR1mqUw+WM0yRYD3lS3lEodi1+qszrNNfeXVomgqVolJ2
bnO7qO9rO/9YQzq7qGgyPCoTQoFVzE398yNEEY5CsER94P+uV1qbJKO/imNJPQ9v2lhdP2lj2t9B
OD10snuXQga0lN0NjTrc9gPqsNxiB42xos3qcy3U/M3EsOaDq7d3TGXGBhYKdJC7XRGDLM0B5WAk
CGvd+M+quoopxGjNX5a0Mk/QCtOHHrU14ELFdEBM2TuhuFow9vzLxds81uYQ64kF7+00D8l43yWF
7kfsxkPcxkfqI/umYDAQAaGqtVWX8rQG3B4CYifU48pwcfr/dXM0hugi9AcB0I4l8klGRCHVz0u8
dTLtNDM/Kgfv6QypGSAVEz2Mk2sVvmkPxuWPTyMy63S/IQJTPNy6mC7WxtmoM0K7hamqvakpyLG6
y5skJ7u8bWrnRcAUGCeOCH22LRXXNuFDGRk1krgelJ8Zwx18Q9eTr0PbOIBqyyOA6s5jTLtL+k/U
bQmr5LH9LTlwtClPVRuXotVupbydSkX9KCKvYITG1ImJmaeicM/MaTQhLa5O4SvztPx7e807F/DX
BCQq4aBDyMCuf4NbxIYQJZWfwbSzT6M3rMwetfWft63sHRgK+7A7KazQUti89+1K9orqIcGNFjES
j2Ge35tBYQQ7YchBLrRnCpoQdQdyZXzYZlOL2uuYNDibJ9dL2jvDbeyXKiaysdVDObddU7wILjq5
dLG2laxFpbo8ww87OaNYw9iLkvt8gMk9OHF6EKzsfCbZp/DQhucigJ66/ky23Q6wSRkhNBrpfE7S
wrmkDlWN259p50ASjOH66WBJ0Z9NGmcOLpAS+dqQIvfhJGo3XKaFFGfOmT0yTuV3T+m+mVFu3Q9W
9OcoQyAujDegwgH1gXDieo2t6xRRTaUVnZNOvGVKEgK83jCFujYdxS1724kAiexsMSlL26KSeIt6
S1vpNaWtrt25DTNkGwb9HWznvhVGygLABdy8tRI1eS/o6DJofamrOyIU/cmFR3d3+6PtnEIJbpeC
eyAYyQqvty33emasNbRXYmarnZV0XEn2R/XN6GT/+3NL8GDw+bzWiOJvjkeltnWPBg2F+M40n9Vq
0e/mJUmD3KbhedvU3klE0A+VAhTRiUE2psqqorXTEVhWWqH5RiwMX4uU5E5JnH8NpUhMn2kq6l07
zOlltDrC29v29zYVdUHEdnDNslN9vamEXNCwKoJ1WMHqBULnp9qsqWQmxrp8vm1q75Rgg/Gr8IYo
Jm7qpWpU5WWJgMDJbNpOiszLWemNpxcHS9rb0t/t6NdLyoU+NdDiuNxLN3xxeiO9Xxe3ge+YFefG
WfvLWAorTJQ68hl6fDTYY3dHZeoDYJky9Na39Jmwp77jCVinqnjSmV/xwVGZvWFF2sfbG7pniemZ
MqqEivJKvG5eV5ooqU4/bsjzO8bgeu+TjqQd1Vz7YE93wnPWg2gIoaVEAspv+9sLPnszoxs7Wn/o
TxQ/vMFUH6xezf8Xg294QOusfLZmY/yLC0+PgnauR7/C2vbDOlATRYac5mnJcsNPenokYxX1dx7A
g9PtrZQud5P0yOdGFloQfuSIbtZnaKJdDXiTTT+T2+TR0F9Spsc/JoYTndveEi9IxSv/eWp+VOXZ
CcZsHjv6RGCsICJvTLe6LkYlSWh15rp+KRESDypnzX3eCCNEYLM9iDP3lkrUR2lDctLgGl8vVUnt
frGJ1cHw69b9iM6Pr89Re6qMuJOtRt2v+6oN06QfwtubvOcA4DrSFJGqbQjwXlseoSc0K1fvhL0m
8OY5KX3Vq5oD771nhtBWlu6ov73S9mpKM0tLIdvweWn+r2awwkWgrnkQqOzdCCIIqclKs4IVXS+m
TeCVxBHqZKvZvNRlbl1EVyoXRygV4G1LBFmk1AcXYndlPEecU6R7Xg3W6oXR6WbKymgSFqdJh4s+
rt6P219pb2E8Rqi/IfJOeW77lWol8WgsoTGjq3Rg6qn3kezsAsL1zk+LUvhDnQ4H/mVnZfLxk+Bf
aPivBHxRvlZrdVFgQ1jDMPpOporHdk7nA5D2vhmJLiYDAGC4WVuaxEqjFJTvXa1TforFKj5pwjlq
ru9aoYkMDBx3AoTh+mgkpUGPIofH7whbubNjZcn8ZhjMgxO4884h5C1n9VFkA122WYxZjrWaDXTl
LCcznytN+Rah5YtuvfFQANB627fjV3VmsIM+ukflmp2nB4VHWktStx5hws0SNQFGooxiKcUWe49V
16Ata+b27LfabDoHh2PXGHK8kubFG7RttDaoVbdmKrs+5eK9qFHvhLpV0j1WB1HP4e3jv2uM3eTr
QdwlArz+eGMXxwuQS+dUN+InzrH5wNRRph2s6VEasHdMNLgCDF5BJRC9s2tLZqdUCCVEtDfKpj2j
UDKt/rKK5ajFuaObZ+AJ0dGQtXCpv3BtqJhUSnkNH0tt0a8Ui548jaLqwnRxxruihs53KqbVODV2
yoTFeYz1lxGF/nNKqT4O2qlo4EbaqHifbm/17gEGWkxdhcHpVBiuf5eG5L+yDhB+dJ7Wr3mbDA9k
zGLwm3mIzuyH6yFUgzKd3xhqngZ2XormIP7e+9xUHAHdyMIu7Pfr31BnDez3vAV9QSLwBqb/8JS1
9nxuJ/0w1t7xrMDyUVEBpkmZbBtra6kVDQb1DYq4iXtf97VyWayhDWyO3D9oB86BHqfdX5xnUnaJ
SSOSf6W8oWZ25yglGMO8s5fP+sTwWk8rhq8lCc1f3FPK0xTkXGa2gZy63ssWzHOBjjROQUed24/0
yPkv14uyugxNq5rn26dn7/og1wu/VU7OAZtwbW004yWLY05PAlY7fylcgW612TjLX7A2SDiRZgBP
xAHZeoQBMRiFDArK2CreOq3mfm8Q+/nv9mrkr90EoEw3g7aEEqEsR29WE/e210YRPk6lNPyIlL32
EsEODJJUHyp/mtOjLGnv4JuUGWX9gdLNVvWKyc2xB4YQLQSvtc9GCaouy/vhPFRR/hd3jCYyXx15
HVkfuP5SYqhGjVEaYDpsod9X5VqdxjiOzrWbHIGb9lzK76Y219loTaduGw+JNwO6Qm/TtrDn/kvP
LE30nWfPn1ZtDROz7f0yc8RB62TvSILdQxkNeCAOd5NM131m6Rbdr5PZmda7HALKuZzK/iAK3Pty
5GKESlQy+YTSzfyeixXk0FMG1CJf4vZuiRaGrYNYfEJcfDrfPpV7GDagdJSpaLHJlHbz6bK4BkLf
xPapU9FYDfRmit56NG/nO3pDw39KT5s8GJsYHz3HVJSf7TVmfArzNerGtxdb+wLIf77oVTP9mHpT
qQ9+4N6OQ3MHHwDViSxq8707eE2FZshWgFmKT0sN7APc71/gaJjiQRkN9JPMEY3rHY8TEbm5Bpl+
aLUodMzuf7XaKHextv6NC5UsSYJHQElUzK8tEZXP1qSDlkSRmHEWdtmieVCoGqNJc1v3DkQCdk8S
5TpNQ2qLzGzjsPWxmoWWSyE6q0m+epQK77JC1T/mUWEfVKv33j6pgEL1AE0CxFavF6ZCtUj6UgJn
IJeGOlnvickz3bu5dV8mZ5ofFDtRPt0+vfL/ufWpUveJoSBcFyAH1za1pUpMqDVcx7ZPnmZLOD7e
VVR+43XqSXTjEU5u1yABCbnTL9DIZj8jpi24ZT0jcsc0dSRBNO9b40D1GTuDCRm1cdQy2t3UX1LI
HAxp93qBSOYo3qLSc4uLvn8ujN76pCnlcB5Xo0AFpUnVoEcF7yig3L10v5ndOAULrmvP3Cac7KTq
QZsWgtaYOKL57W8mzxMAGNoc205AadiKnkhph4pcg6TT0haKaIhOB5Bd0jEgPUQQ/faJ2bsQUj5b
+5W24VCuNzRv824E90MTMzHt524pjTCeTOdN7rrpwaO4t4mgQyEKECvRrd2YilVmjMw0pE7WkOaJ
X6ogu3zUEw5Ttb1DQmmLwUuEsNCDNoYW+k+VVsJ478aakR+13a/nSJsaEc56Rbej8NzQG5r+39tb
ufcSO6BiiWqAUJGkXm/lAMonzkmvTgnklkvm9v3/1jYDnZGkxqNlKPbZBkkRIDLfwoQ1vQN/s5v0
OIRSUqqUksk2CUfUza7IzUG469NgkdVo9YuVrHIU4NRr7ck2Bvsj6CFl9c1hAoo5AZaffDG4ZhXY
o5W2PsNSBoDbql4evOB7n4RnFc8kQz6mzl3vDSrafOdCxl51YTwB9o7PJND5yevVKvNXp9FOSAbV
B1uyaxVgB39whiBQr61CwR+noSfEzAxV1hdr42eWz9kj4o7rc51SjIN7eSQ7uofHx/1qUgZPlazH
zTmgL8WMKfT2TglwsDMKbl3QVW3ygjSMEyQAi794APieKp49ZkSoNlFDlP7jdmhz3T6QexdOcpM4
FOCxzG2ooDuJParIgJ6qMYkuZA7I16nGUT65bwVePvrCFFe3NChlLsD1DiT19rRm94Y+FU92ZikH
fkp62O3LJtVuOEN00wF8XH/KOVMMo5XZgjcVHTUY275kcz5fpkxf7/vBqf06QhbfzoR6ub2LOxJY
sn8Ow4pMBfzeNol1Bg2VWpG7WM2HF91V1CAqyuUzWvHTECpQwYdLnhu68EfLnZ4YcJoj8CY/eDlb
L2ajZUeY3L1zTeJEUk0EQ1VvE1rUUYPmQ+c4RDHR8s2YVT0FCeYyvUUXyN4+1PbqMDla1//iPpEQ
UiOlnE3Pf3OLGRWsGfEqRyBE5ZA9K6IrTlncKc95l3XfEVkZnBc1ic2/Wa/MMXSVeo6cHnn98Ymy
UqubWO8URZ71pjBL5zJmut29N1Fle7HnjjmSVmMcJDc77zHofxwWiFzJ3pUn/7e0A9SkI0RcuScm
FNaPURV1J20tyx9dq/wDd1k/MLfzfjDpgOSU2RmaVA2+Nrfkdd5QjuKcDYb9UixtdJphnX61o8pY
gmX0zEfkbLSPXiUnxa/Kkfb03nIp1PxiIXDMtxqeS9HGil6YrmzMRsJXRjQN/Jxy6te1HTwZXbnr
j4O7JQPSzbUmFwccILXPrFd3qy0X1Fja3jnNnUg+d82oX5wpj1+g5tg/0nwo/cXuRe2nlvLNWIz+
hGy/fuAmd1wLvwGkDkK/QL+3ve/Ozpi8MC/UP51qvZCxIzwAWe0uWh0Gddvw8qCqO+U5b8vswKvt
RF8kcnT4pbADrN7NwR5KywZFjemlTJf3TS/cz9Ba3Xtt9dz/DrZantZXWw2wmv6G7N5s0TOlQQEk
QfnkNHoieyYi8H46egkDw0t0Js5GmabXBAZ5++xMsSL8Ra1U/ZzG/D6/UrOuDpkjbqG22JUJrq7V
xdGH2P+FnAQKCTyc2z6yrQxJOeQpEr2RsxSMw+nLJ2rJxkEssmeG4pnEh/APcwyu71lj1aVap5w5
LUqS+rSkNVC6pliLD7d3fO8+sdvAv8AakHBuog9rqLPeMxAtAwuWx4E2ZM1HtdMjvydvQfQlfn/b
3u664L0g78BAI/zl9bo0I68W1yW+Tt2l+hfsgfrDsYcj5MvuqiQqCiQya9oqY3eiMtXFQeKpXNfp
2awzOiDIc58axenfoWVxdEV23jqEC0zuJQUPQBSbK1K7dACzbHZOgvGBRWAWlI3PVmFnSZCsQxlf
ag1ke2iqafLP7f3ctUzVmtTWkX9tXjtbuNbidaQRrpJnHxczij/yVnAwdWHz7pca9cNaWU63re55
I7o+UleGruCr0mEz14WZ4v6gftnNfIndeUnPVAp4ezJDac5paiQ/kzb1kqCK0Ds4cIZ7HonyFzUu
kOTg3jbbba9ahf43xXOz0xq6TmoVf/Gq3Ft8c26O2DZ7Z4laFlggELTMVtjckM6zBuI3Iqu+SPIz
gzdzP7KX5qmKo28raf3B1u59UFS/qDgTNdGG2jywrjFNOt1dF+6r8bRGRntXDepba6mai7cAZm+H
5ggHum+SjBeZAFKBLaElKhS7pErISCFkxwA6TQ0s+d5dUG9cva+1nZWPDE6yDpDJe1alWhDYCraV
a3rtCfTCZRpcotJmMihSlEqihIoV9/fxmnnfbIacBIyLOhR72fuav1ndxsk2UsOInNGeUJZOffFQ
Bju37ugiUMsJCIh6Jt0fBp1qhp3az4o+mOcGPceT1k+rjWAT6Ec7UY1PbGP3Ic7q5ZnZAv3L7eu1
5yTR3JIDkJgSyHN/vTWGssRdTTfilMzxeqm9KnqGUCYut63s3SLkvOU9dnlltjlRu0RqbtEMOjEY
AWRzWZmBmtvqifCtP/+5KVgalBnps1Egl1/ltyBVUxne5PXM4tK8kbHSSmb6GXWwC6JU6cH92ds7
sAoS8ojQ6auBGqVNfFblLlDfrMjPTKlSzoXujAeHd2/vJDHrF4ITKIH8Fb8taM5yRmMbstZWLj9B
5sV3ert+pSB8hC3ZM0QmSUCly1nD2+F7QtUGUTTA1pSWDlqUG1NgVug85TF5+h9/JGYXwVKgd0fa
tO11VWueFaPEPNaQRR8Rys9DHTx6AIXxLxw44R2RDVtI0rLVOTD13ITbDqh+TdMIufohP9fU17+t
yMr/+VtBec0FHEcngl7B5kvFI2oCEwRfAhxHXKjuJ6GTonbQZdpR3XevuEXqJ/k5EsSCQM71qSAF
SrQ8E86pyNT6oumNEqRMnQyXMR78ikpzMOdOE3buuPjREkOzK7Xmkqxz5SfqsNx3lVUcQGt2/B2d
L4abSmlwusCb52Rxq6LVK5avDmlz6qmgnaZaIzTW7TSwpuFIinbXHtogNEttSNPbuJUnm7lpDTiN
ZFKUypc6T2GOgsbnxYiMuyhp9YMAdueCQKuhzMBYc9jb27kZQ2cghzgSACmTmH5mWR3fT0QC4VR6
zQGy51ebZ5OdUD8yZWlYk0nwZjPzqYhA7/FkKVo92kHds7XPitZ2qHPRZH+X5Yr9X6p37XBScKeR
vxJUowKDllUDjzCbR3+xyBVPjFGBkjx1jnhPGKw5YbK2pep3lre+iAmwYyBWffyUwY6o/DUuYL7D
40lavyCMT4LSVKrnrJBKJKo69Lofx0wP+VFrs2r5cYG+xTkhno8h4jYj5bymad8Vqxh+6nNbKH4v
bOTNlqVSm0Bt+3oJjKTJ301rPYgLEnuGGmai05WT3ZbthyzTre9rU9vvkzL23rdJ1K6nDhmyo86C
vB3XuysbeRppKsAI/pYBw28+1RwQJbG0EZyCq4t/u2ZhkE5q9ZfGsqqL56DXKTwC2z6LNJ5D9eNt
7/f64ErrvE6EQFKAZfNEDUxCikQu724XxW9mT/SdTyZqvbGtsTODKdHdH39hEYgRs8FQNeYFvl5v
vnBuNAcys4tDfraBgwSLbdQvmpOIsBO9e+AJXwdclFjJUUxu5y9I37W92rMSfRnp9fWMfUPbJOnP
hu72Qc3MAJJnbTln8KkOtvX19cQofSKUx6H9gte4NurlWVwaeL2T3dnF535NdcqQo/UcASE+eJOl
J9+eHzlgm5ojdWQgoNem4mxQpiUitUy4jEGZKtHbOFOtg/Li3jn53Yr8Fb+d0nQx5rSyKZwLRm0/
FE01PCHpVATMdUa52EAX6W8+G50ocH0QcHg2rw1GrlYoEx6e5LXvw1pfiwCE+XwpshbgJ+zX+4wB
lX8cC/DZJBpTouBkp+jaKKxOw4LqQ3eqT7r3tplG/hCN5cvUHLJU9k4IEmGQLZAqpRCxSebqZug7
xeLaD2aFiok5NgEak7aPasyR2vHeDWCAshRMQWGJp/p6VWQWUhADpFfcM0q5Gi0vIHaIPiHdLt7Y
62T5tlseUd73DswvtjkFUxoD27AqXRujXXW2MgVFOF1mLW3fjYWrh2gINH3QGBU6Bbc9y+46pboI
ryJKXe7Gk6rofPSdC7KwaVL9nsGw4wkOY/NULrB/DAZzXNArqC9/Y5SUXBJ3KZNurp/ZuynaSOBf
ukKtIfX3XwePuDtRlD5QlnwK8ko7Wuh2b2FDS4YMoR0McNz25uwgPgNzMc/XkCJsderymKnmUZUE
ohTzSS+99aAqt32iftkjaIUTQD2Y2PX6AEV556nLmK7hlPftO9luumT5NHzNo6V5AEToXkQWq++8
po4CXWvQ/rm9x3vrZcm8jlKJ55U3dcSQVLo9s14n+epk7fwuhW7u2+Z0XxrJ9PO2tb3VUt9hTCb+
G1TxZncFqema0FcK40g3mejcJA+ZqNTqLLql+aAqog81bWm/RMNcPPWzq3+9bX93tXSK4d3CkSOC
v95tJgIqY9uNa0iBwkWSwspPZtIXb+xB03xlGY6om6/kReTnRSgQnTJqeDTn5Q/6zbdPTF8cIxMu
Zd5X2t06rc4PmZRduqHXQnMpp5MiFD0clkZ9NLU8+ZAAXjuICrbukN/A3XGABSB/Cx5182DONDQ6
PvIamoW3nCbAFEFmZUWQQVYKb+/vrilOEvkBMC1K9tfLXae41Gv6JSGaKcOzmRTqua9U8WmcqyPC
444prguXlPySZvMW1rj2qeV2HWNAwDfa722jhGM25dljmSsH+7f1fewfFROUqnhLQBdtp8mOcaYA
4ojVUC/s5KSoK7qA86J8iwnrnzMkKA2/MsvuICrYW59Nkk5oyh+ezeutNAQkoYoxZKHTqU4QoU7j
RzRA75vscBzh3ikFV8S9AEMBOXG7wqhniZamrOHoSdrH7MwLhYHMvivpeXxZjLz4vrqLg0ivpZ+1
VbgqIjkoNR74op2Nljqpkq4LUuYVaYOJIIPb9ooa9vn0WYlN5cGqmGmTTdVyTtaR3gzs06Mm684+
E7/KIhICiRBT5H//7YaupVXoahFrIemJdtHiWDkn1py+n8l8D96zHe9HMkULAbQAtd8tt66sKLpr
dq6Fkda4octfF1dDjDot9SVsDDE8eS7SiQzoqE71MOcHifvrlUrBDeiDDDqXfmBzOQ2lnlXFqrSw
ZebJaS7j5N/YK9rTEq/r/W0/8NrPStozSZecNkHdYuP20rLNWmaLaGEJKClwymJ4GFR9fRDCE77R
dv2n2/Ze76ymMrhAp8DJQd5RXGuhFSKgHs4QwvxWnca7zum/G4PIXyytFo9K52kPKl/aX0VVnG5b
39lYKXtJtAlHn3L35lXToyKKa3OcQhTjq0clTf4rrSZ+cbpcPd+2tLNOohNUqkwSKtlCuD6siz0s
7uLiiuZWn8OakYLvEeVf7mOrouC99N1jHTPwUtGz+mRmk3dQrvhF1Pg9IaL3ha9FtIWTCnB1C0cZ
GpryXTUuoZ3riXEx7ChXfTI+HTFzO07edBQjvIDxXfp3V2jddJbdwCxI1T57V5A6lW9bhnRmfqLH
ngh6K2XOj6SdLI89sbp4HOyyp4aFiFV6X3RZ1PpN41Lpyp0huhTlVImDT/fa5dCcoDlMB4u10a24
3lAa440W9zW3P3Lri9m6c6gJVW4edZMiFineMKrtn7c/475VbqAuZRZfDToq2wKtaxWraTnoF+h2
06VfhvnZW6r+v3YmbS/HKvnfbaM7pxTAsSu1QFHYpjBxvVR7UipvYcpCaBVR7zNow7h3rGoO5861
D47primHVpqLHKFK5fLaFCg/o7V7Rw3TTpgXAQw6wAcrAfqS5cEH3PYN5YkkeiYnwQ7YnI0pBJjL
qk5yNSxtNw+MNFsuduSmvqq49lsv8pTQTttH6vdt+OfbSTxHdAfE7jUtdGK62iKA/IUVeqcBE52K
i5Y4DHvTrPjg2u28z9w2Hmj5RNG/2c5mEHh0cDMZEQjsmnuQdV+W1WvPZUWvI1fn5q5v+/ZhNoDG
+1WbNQGoy/5gvTsunRtP9g4wnrxoC7NMndiGT9lyfFRGX2dDOTykY5Z8b0GDPdUNoi8H0cCOQamu
IgV+wQaBlL8+RIYbx7rRNEs4mHP9Ma4zKtxxXN2nTIgLFVLQA3uvL6WkONJQInKhV7qdwZHb1ONo
uquha6fxo1K5A0g2I0KXIbG7c13M48elc/SPt4/R6/NLsCOH6DnEPXQupcf/Lfwwh95wk5ptHcAa
BbKwxWB6pfqcVG31CLvkW1VL4JmlHDQEX19RfAFdJjaXz0n6eW3XyAnqlpYXU7c6713e5zRo87R4
SPMiObiiOxt7ZWpzReN5MLO8xht4blaCZUO9sogt963aGtN5jYQINGPtDyKQ3fWBMFKhbUuhsQ0q
BBKL0SSCr6nVZvYv+Ovyh2PxnkxJ6R3cjNemyCdxclIvDlLzNnqehB1bfbe04UDcFywUit6sevLe
FI7yx34VaATHBXw31xDM8vVHQ0kjtbt2bXmt2iIoUew8151r+k6qKO9vn8vXkYZEYeBruPNS32Lz
WogUqUQIbJhy9OFeTGPvK05bnrUZBIrgPPpLxdA8FHRgwS9/PoAVDSLVRMuWyg8IGGh510udhnKt
ET3tQnVNm/u+mu3PyegYPsUi7bnW+yogSOruqkIM73hE13MPo/I0Ajcognim43HgHfY+Mgh3Tca1
EtG98UYugs9thHJ6WIp1QrmlVD/RHKHrpblHw9pe3xdX490kpcUpUDLdHF17tKPSWKMqjC2jChC4
/DHZwnvIxr4L69FY3ydLf6S09toNSZtEljJ+lfHl9XarhRM1BcFdmCtRLMdD676tjMubJS+GUyon
BDbLop+9LjmaNPvazSOIgfw+XxuOGw3ca8sr8Ma4rPQ6rIvEInLVtHuRufNFGZiRuBIovbt9sPd2
l/QSX0/IICGu1/aKrIrqXjPr0ConN0xVJw+QCEtDd+3Mu6zN/6GaedRy31sjRUVY5lIqE8d7bTMn
aCfkU+swqmc9yJwmAWeUcJnUOQvi2rX/2Plxc36zt/ETk+V0Xp1qdTibIvX1Rjhv6qWvLqor7IPY
ZHdpFLmY3cDDSW5wvbRayTsRdVMdmo05+oiBUkSohPI2RzXD94T35xU8lkb6g1gvgQikoWt7S90V
CTkKWznn8Z2b1z/HvGY6cYtkZTtY3sFO7t2LX6gCRkQQN289bqfbrZG7QxUigGZ9jun4B56Tpqea
mWCnrtGcN1bX5kGeGeXBqyIXcp1q0aRDu5/FIPxGa+F6oSaE56KAuBMmUdK9haS+PNnlmB9UmV4B
DPCzv5kBEXJtJhbCWLTFqkLa+ikqz318Msy2e3Kj+F3EyOKHxCmTMAEfHbQx7KwkY7fNaZiemC/X
E9bP5gFXce9E0R8i9INLhOT+5gu3riDX7h2U59dlCpusb8K1Y8i52qzT2U36o5rlrj2PEAGGtCyV
bk5wN9iMOIWPE7a6m/8o1dH5V+j6pAbj0pW5n6T1+P22C9q3SNLCCy4LixsXZGddT5rOp52bzvRb
anvhkEbNWTOXGBS6e8Rr33m7UBuyZFkN/RDS3Otv3C8m0F/brEKtdPUTw5HdwF296l6Ipj84T3ve
VZZJeUxoFqGEfG3KHeoZRRKXj+cm3htzWqZTU9XOh6grpyd0wPB5ywD47faG7lhFgIu2FIqrUtVp
s6EjxUhnHo06RD23u6/nUbkrxz4OagL+YKhtLcjoVh0YlRdwc0GloAX6hb86VFsFyAxgbrZ6RRP2
mjNS0TCjN3ll/rBGYzgxXmV6SCw9/jXA5rGbtOLgluwsGUUnCk68JmT0W5XLDlmidTLQNNOmaAiq
BsrA5MUIpetj/tGxWy1ITf1oAOQrjhevNHJEpNyG1LZ9tdFVRWXNNoR7AiMs7JBOChT/vhmtb8TG
5n3cG9ESloyUe1vOQIYfl6yP/vXqOBWn2VaUg7dnuwfy10jviM4UEECAP9eHbTFpd5a57srZk8t9
1g1DuLZNFlp929FPQ900qssjRtbWL2OU2JtJqVRugARsdURQiVWsJC+ik5Mk1Wd2u/pnaQ/p4dvD
9csKACQQu5RQX4H0tMijBjaWEUo4pfGkK4r5pfS87hQZ8XDPyLLi3BnC8vs0rR+r0T1wUFuHIa1T
0ZQ1YlMKEMiN/y0pNYbBYmS86Z3iQaxPSWU8GLE6PoiJYvXtm7tniYiIug1ABMmFubY0t7UxoU7h
ngRZz+RbFSUp33Wb5otardUBnGPXGFgcSaH+xW/aGGs8a1pXHWS7teZdYEZ2G0x0RrPA0Nfl4+2V
7Z0TScL9f2Ob97vz1mFRBhDlbS8EkGe3vTjAZC5/YUVmgzRHCIu2LYXKXgwtGiXiFlLNWU876y5x
e+f9bSu7GwcghA417wTn/3rjnEkwdxXc/Am9w/JdNMWfwMMN54VJvQfreVXqkkdPqmSC7SEBfdWK
QvLC0TNhwF0FpUpB1Ci+NmblBTwiw6NoEy1oItS0kaftLkY7ui8ESn+KXv/1G37hOcA2UTPdRAST
aMrU7cDnIxyZPsx6rvmq1tj3CF4vJy1W1gelN6eDl3MbFGCU6AuuBwB2XPqWRt3bmZmoaYYzs8Vw
KtW2m4KswpNGkd5eFFLag4+6Z5AQWjYXKZwi1XD9UWG0RGmO/BMd6AiqUwOrlO3WT+5qKw9adjiL
dOcQYQ0YFYqghFpbkYYxLkQ2mB5iwr1W3zmiHB8Sc7HPDlH7wV7umuKFovqDa2Ei5/XSqmgsvGpy
3VOkT9VJM4TqN5Sjz40Jwe+Prwb1UCnkLSlmQDWvTXWzTRZQjKwqa6b7RMTfBGSAd1pHInTb0s6T
AKcZdR1kpZAN2gY5faaMGjNh0BFoC/vdMurtP/SDU3hsVvWRNNZ+rKI1DtR4iqh5T/GB+R1/xqRp
biXtEtTotqAqfYzTtNJAOjVLlH008qV7nNz8KJLbs0KPndoHryv11o2nSZhX5Mwz/swroTU3puJ9
0XNPHDwEe0cfGBr3DTqvRBZdfzRhV7bVosly6tup/NC3ZXKfxtkYmN3g3mm07YI//3QgQGWHAjo1
+h3X9gaGjjqrRdO16MbhUrq2+NFYQn9BBV5PfEDP+dke3epNZA/NP5XTxUejWF6ledK7SJFMSXPl
8r0qM6eTZ1Pk9U4w79X4PFltFETNUHwDVq5+ahNRnTMtnrpTL2xzZshN14cMQPQ+0Motkcv2Uudz
6sXjwaHau6gOaTXDBGQu9EofIaK511erh/Drapzhziy+a0TWfUM38OCi7gSLXB0wsUyNo8+3hY2a
sepm6FJ4p7VBcgAvJ7x3SzK4mm/F1vAsss4Ih8aav93+9Ls7D9QJjLNs+4PmuP72+FjD7eBan/6P
s+/akRtXu30iAcrhVqrY0XY73wiOpERSFMUk6enP0vw4gLtc6IY3NjD7YjxmSSI/fmEFLmn3oVcx
PUG5anwETZ3cTDpkS53M8eafPoakJmE2fOgMHNyB+HcrWruhld/DTLSv4WeuvA8cNDQ0gQ3CzXPZ
2eAk5da2qtqVUyRrg/d2WjUWpAuanGNkZFdPcHo9vPw6rnxwxGW4jmzNza2D8/xtZKNihGGSvwOZ
ckWlkECUPcsczIXndffyUlfiJRonQHbk8I7B/t9+yh9JrM+AVI8E7jffBdMe1tvAPOR6BKeamcag
RDjnfPiQKsH3YoWg5curXwlk2GZgTyKOoSi9nF5Jok2fV7TaAayYnCb4uqNO9PSVwHLtdcLYExof
m74MaoLnz5i6fE1ahjsVjPlvQzaQDwR78BbWqa+RoK6ETICtNojgJoSLJO35SqpTZB4E3qEDaq2R
Cho2EhKrTbHqzd9b9aeX39+19cCPx+WNMhMs1It7NeyUmMJEV8CpGAGKOnuvNVHHQMmhGTl/bYz8
33Tvz2oeGwQWsNv0D1r9aDpdPJ92hOEjTdXODiDadrRz0GUudKPieLxZdLCeqCpdPcFist6sf+sO
yrn3PMG2rbzOTzbLf0JlL27mHA10+PH5V17ItU+N8FHg7OALYCbz/APEFrjUquIVKJVdgu1M8reT
SHkN0GK7f/ndv7bUxbvguDW1GLCU56E491EhMLBLujdZDPb4y0tdOSbI85HugjKIWe9lFKKE2t5D
8GOnUkaO6Tpg3LsG8pVjcmUzoT6CfCRUB6DXdSmkQQD3NSNMQyH1GuC7DmtJ6oLoaD+mHpwlU+a/
X36sy7bxFm6Affiv2RYCBnFR/GHqurZ5DtWqFu67H6ISvaii5ffB2C2fF7T+HqCxYOph7fgrT3rl
0yFDQ4vvP3QOKEUXu0TmIq58hifdbAxKSBzUFQbpDylR4pUO1NVn3BSXsOBmGri99D/iK10WtE1j
0u4ctHZ+gXwBvTUahIOClLTqPy8ZiR+KKWjPkzLT4eX3e/UxYTK80eKAMLkkumyGN0kBaRAk+H38
US3AGC1l1vK6ku41EtG1tRD3NuAFBJCB433+nLIvkiWfc0SGUsQ13FHLm56xm3IFtenfnwpNl60K
xDwZqdrzleDOMKPOHFsIoXUq2KPVA1iidULahjLXLa9cUddqbQAeNrMQCP1swk3P1wuzDubEJW13
3km0KiuRmS953Fu4gJVhHawMdJ42/7gaxWHQItJmGPT4yoa9EgDwGza4BejpWxP++W+gLUlBAhvw
zPDR+QT5Z/VB6em16e2VZAedfYyG0bj7j9f3fBVcnIHMZYGmnRNhvy8FlWDVZZtad7RLoSmUHYJI
R//qlYowgIYJ9ijaGcg4L2UXw1gy1qVhu1ujKfuShT5/33vy/p93zbNFLr5i1dNhHSMsMie6Bd0E
hy2WlByE8v73y0v9pQn1fw+08Wsh3w7pw4vwwrRoWZHYLa4R8cMWhn+IY7Z+i4K8u1mCmR2VT/qP
JO7nBsC6kd7ocpKiNiEg8M4t8rXtsz3cxbWNFAE9E7R/gQS/HG0EniY2XaN2Z2nUH9G4nQ+wzNts
mFpVc/Wahsq1fbRJiqE63ebzl/VKuUQug8MAlosJbVk9gWhkazTHVnfGnKx8Mzv0qB4AnNCvZShX
whBge0jZcVLQr/lrhjykcwV+RrAr2xRwJCjfP3WKK1hosSX991zjv+k4FMQ3tMllvy8ICu59YuDd
ziPZaKZCNIE7tfeR6M4vb6lrH3AbxP//pS7OfwRKfSm1D3Z0EMmOz5U9QJnUHarAmmZAefbKetde
IzwAN3QJJDGAOnweCaJKtV5lS7CLQjvvFDQ+QHZZlwcR2fzjy492rfTbul0YEmy+cn9By11BiYli
fLKlksu3NYE4aJ2E0zerIE08x3n8tFXs0PTltIZeRnGG1ElaqxCgWI0GEtqPqdq9/Juuve4N54oW
XAJ26qWXeNKagBdBGOx0UYG5BcKhe1Qwa6sHyDqcwda1/2rVvoWMYoPyoNBEqX+J71j4qIJwkQH6
4MwgiS5gt2XduIcb1sNaZeJ/iIZodEB3CL1bNJIuvm9nW8wRoh7vvBzEqRcWfjIlaC/dZof98ru8
tpUKkHtwKAEe/mvWiWycMd8jGIIr3n7gvfwM3Ep1iAryv2xaQC/BicDwDanWRdiNqn4VXT4Hu3WO
i8+Lo2+ndPK7rotf4yxvf9NlPAWoAhh6gIEAOd2e+Y+kbikoG5cK+4PNsd6NLNV1G8yvvblruxAd
YDCS8OLKv/TjUV2uaPDgEKb5Mh1L7f0noALbOuCGHQgDT/rlL3X1qdAKBvMCWOHishgPwsIufhNn
tEyGu7no1Vu79MChv7zM3xsCNQxABEAygcP1V0slXKFPOAQ92Wc0l5/4BNxwMw6LfMvoOupXEqcr
iyFhAv8JtxH+73JPzCae4cIpyX6NxNokpqqOIRzsGlfE/pVMf8s7n28KiJLBfQGYjE3a/RIjMkJl
AMSLFGfKJ8V3kNbIcRh9qGvYSNozBXz3FKnMZvWapdVct8niXznVf39A/IKNMwPqyn9ktufbEpYn
MfWqQtSePb+djYhu+gGi+S9/v7+35bbKxqzdKO0Ydj1fJXFm0f3ECSA3RDRR0IkvEBLl/Z6qMXgf
REMX715e8epHREoK7eMNCnLZo2qXEbZMzBB0oKbq3K9dCwkIle4pRhv/fKfj4f5Y6uLh7EK8rNKJ
7CfJ+M5kg7kbW1RMMcnbdy8/1dWvlUOyHpsmRiJx0T+AxUBc9tSSvZ5L+FBHWj+FpHpNW/fau8NA
aYv1Wz/kks5kVVoNOYW4q+ym6kiz8QcRxB26Av7QLz/P1ZUQOQC+R5L5F9ZiapM1SeaWgKbZkXMe
teG7YeyErMNO+v9hLQD8NyYubk3cYc/3YFR2fTibINipPLQ7CizdSS963ucA9P3zlAyCKlu9iW8E
FYBLAchUJCNdAkO3Log4rSQhpylSsJvK5tewMtd2BC5kYHn/601cGsCEuSeRtDHdg4lq9kbP0aZf
pw4vf6erq6CjvbX4gZO+ZJ/K0nRlQSe6b6vcwEbOq3s2lesrq2wH5SIabsBRNJbRWd64oc+/kJsr
6jHT7/YY8JM7A0OdQxL4Yq+E4EfgkPI3//xUoH6gf4WxH9gXl9DcvnVD3tKcYguw/BQPvX2idngt
Ev1d2WxsJLhZgDy3Qbcu2otpEBCVTFW3l1GbNHZKXJMDJgyKfR+8iXvS7Tukzq9cLFde5bNFLwIF
YUIRR4tun09SAk4wuDeD1vasu0SRuhxn8woF8soOgZoyqBa4yjCBvvTtsD7WGLsgogutkwafsjpD
yvE1u6MrjZVNaG+z7YAQHbb8xRbp5aY0AcXtfQBxJsiGMejMF1O7l4gkTd4H8dkNAzlCrqq7naoU
xJaY+f3L2+ZK0ALfG3VHAZXVzdv0+Tat/s8ajzAgKKVvoPaXH0oTtEfoNlef/30plNaIw7ibgWC4
+IxcY+oGSkC/b0Mxncc56Oo1GtdGT2X5yhW9NdsuDt9m14UWJ4ilGBhu//6P/BQ8vlhIymGY4crl
psC1+RYGJOxocJM+qnDrOzjJO7xuAcGElx/zym7F2sAD4X8wPbr8qpDKLSKSCbYPSJDvk3WWNfTk
oyZRuMDj0b8mAXrtC/653nZk/3hWRVqxZCnWA0dYN2XvZVOSdLqNbcJfqYqvnH40dTbkCdCMSOXi
50uVXpiQJ1W/j1cafpsF5vpzyvu3qkuLoeZoAH5FZSeOL7/Qqw+I4hDTQESdv3izFoc+66G2sVcZ
4JL4c/wEjEh0UylLX3nAa0shfm4yRRg0o4R6/oCh3goRVeHb+c7vWtJ3H+NgUscJYsuvLHXtXSLv
AdEaPXFAs7YY9Mdnk5Pgk8aQcQ+HB8iVlUoeSAgrFLq49HH1TB5z8BNeSbmu7c0/F92e/49FC5Ml
AaxAcC6KcLzJDYmasePyRlrb3ZTO/KvuDU76BuHZailw5sHWf75eSqHiw1rK9+Dm3QvhcZ9bekTq
lR9b0JIbWZWv5RDX3ivuJ0zRtzsDldzzJV28hLmqfAcD7w7eGYBDxjBxzdodqNcZrSVC0LGbyn8f
sUKWGbQf4Cc2r57LU5+zkARVvHR7M2i7dxMsHIKqMHfGZj///TgAd7nRATeF5kuH6KCXgCK2YbcH
Uz479ZCtbro5sc0oA/0/nDwI2gP7BUTI37DL2LaTK5Tu9nzqyGNGBn4GfHw5LS55beL/95WL2hFI
UuRjG2wpv/hsti8xCl+Lfg8M2vAGaFd5lxr1mq3v3/sfby1BSw/4uXSDWTzfHJCUcK3dOFMJ/G7B
/7eHvLRgosvwu1q6ZPfyl9qS8Oe3EObE0E1H+YG+M1S7n6+mo3WAED7A18VAxVGtvDyMJHjMLFN1
QZ0/6cpwyOaZ9pik82tzm78PAkBg6L1DGHDjVV424an1wkYzyGCsbTPo97nlBs4T8imtrIGQsNIA
S1bT25cf+e8AChnKGO0uQJIhdnU5Hy9ZX6RDWek9yh/XMKb1ERbJQQMnuX+1f8eYDfwPFEBYD5D+
S02tua2oCyon9uBBwiK2twTi4UQPlazjvOhfAZH/nVFgtf/oH5sIAOL1xbesEMjyiUFSs03UjQfa
bLdCzqGJC2CFRDm8E22SnIFPOb38Qq+tC7zz5gEA3ht8uZ6vO0ygb5oY4JOkF8W9C3n/6HOYIBEf
PFERm+PQQ5g+XrCVX174ypcE4Gqju0BXCzOci4W7cFodXizfk2ny58ix9RwX1vaAXfPwNS+Wq09Z
oqkC7iTU2S9V30wyq9zqme81qBIYVdhI14UW4YHZ5ZEpr94PlVga5vLXIG/XHhNjkv/zTcFFdfFd
09nFaL0HbD9mIfJB4ZKjatf5PEyheGULXV0KXAxwQRC/cESef0qYASKKdnp7o2WCMRjoYlkwkcdU
jcMrx/Da+wSmCNxfoCMBL7iMPKqveB9Ivmcl6JFgDurjGDgJQnAcfXTJGB+XOLM7sEBe82hHufl3
4MGlv3Fg0SVDLnUpUayd14S1M4wK4CTkkhq1R0RqP8JFrtY0EtBna8OWNm0yLwhC2A1qZ4mS6S6Y
+3hHYII114lZ57xWfaCeIswiWsg2J0rW3vv0LACYV9B3V3ysC5B3fk8B7t/9sKTk+1KAVtQU1VyJ
WstKKbBU4UhSj2lhYEEKN0vfLN2CmyUWtMM6HZ39CfyFYUR+aZKvjjMlzrNrS7+LjU1MY0f8SSzE
ICtLBcDJtZ9GdgozJnQjRhJ/7lA8TTtj6PIAGQnSHy2xwddsyarTkBOm62juuvJI8NT72HYgyRk5
27hBJ4rqfbrFll0Ft83dGPQafEg9RUAK4RWeQy2JqCFuAh1EX0EmpdYQCrvXHU1/9xBanZoBctC/
Cr/07MyENI9tSny6S9MleV+Ivg/PAaAzgHc4VHr1ItGuPLZLyZ8ciSB4OBdhd7uWXZQe0jjQPwCn
Ylvvz/Ab25sivR1V2dHax7nzTZsG7szGREUP5ZKHdywPfXJL55V8RAEQv3Vr578NouNfIEw9fQNo
ZgSMpuMTTFqi7B62kFmMXr6Mv0gdiDuYVadvhoHqn1EAFEETdny4XXiLiyOcUF/oKFwecc1M49Fa
Rd/0igWkTrSovo8AY4a71HQ5b1zshNo5BXHqOoQKAq1XMQU/VIAWSO1aPS23FSQMxiawYfzGJMAR
nda15b4x3CbFfk6KAS1/OGjCsSCdAfHT0AgqayjmmI8R1e1DtDDT7aYxNZ97GswbzpUVpClnx+8V
ipNfcY/Ur+5GsAFODlDO76H1lDVKzklyH1vSw12LcAh0ZiUb7C7qpPjkpqqVzVKtDvBOYsYdtAfk
2SVDnsJirAUhd1zt8IE7AgEtrdrZNK1R+BaEK/iSASSR/kqRkQEfBM7wVOeWzJ/yVrH2RmCxH+DL
JKKBBQRARSiQkQIAZbN895BxumWDyn9CRgtXF6vaddwLATXBPYM6EtsnhZVvdJUERa3Dagprkht6
0OhrF3XfZvZ3jDbnTxpW/sZnLePHMFjj96YQJG4COeQa76QNkY7COO2AnQsVmT4l3dIUI68INO6D
Th8IdfO080JE3WEJ3SAhLRwz0UDKTC5v165f8z33JBeQ9ZL53cS9LWt0n8JvxIcDJuqA0p59EjPc
fSNjP5yCIWe9CBHc0sSR71B0WZ4yE6ORkvbzEjUcvfw7rTH0b8DU7dIfYdFVxZuFQeVvRNPd7dJC
GVD203FWzdquST/sZiZHeliAvqb4Gqizm4E4wF2szWEODVBM9SUdgyh928ZzAqcPbYAIrE3hPT+7
OBqh0xdoRU0NVkr2TVgD4ZexyLn8DXgQYLwTBC3C/YiE/tFGvQ0HGHjQNm3wI1p5QyDwzOquMNQ/
EBatrgYCxt8VEwtSSClLwAl9ME395yxIAamYo2HwzVQExRn6OZOrbRRq3RQ4UPq9m9NkOcqJWFb7
YM1+wdyT3EN5L6cJRJyj5Q1hyHsa5TXOWDn6mSBH5YJ9q0Aem2roRtv+0cDwopxqqQoavWMl6v9m
zfvuw2ijoKqLtHMMfn6RA9YBCkLQLRoDDzCkno3cUcKTpC4XunTHKnH2U5aRNq8LRsr4NK8B0jZc
9AU9iKWbo8O6QkXjsEDXPr5boNcjfrk1Iu1TMtFBv5OtTJ9WQNFh4FClRj5kwEl396aEJuZPHrTR
cAshg4o+FOHM488QrovL+9KNLNqhrRa8G0c6cgQEkuYAceqEN0k+x0mTLqzvjhpI+18VL+xd5pk3
JxUhxhyKEVqxp6qQCrl8Z6mCJJWSazPkfY6P2AUaDha5N8eEtr4/ZGyE0oRoC/uLRl2Y3PtciN9z
J7MVVJrcqIa1g43ve7HyD2Mwm/YmJ+A078a8K98VNozEHsMzMR3gOih/57YYcoCt6PIBJruONxYZ
YHdHTTfnhwq/J9mttoLFXLpEI7kJ89aV9cxV0J14kEJW35ZQ5oG0kta3Sdpl5NtinOx305Ct6y7l
fBzr0GgWv9OqG+gbbEDFmtwkPFCNCLHdHgqkXxCX7wpQSvjC4+qYjyxXdT+liQE/mRTFOwAZglA1
ubYCfs6mC+adg+IrxMY0mxZ94HgYdT9qAvRr2FlmRAO9Cp/U3WTzW/RInThVbi2qQxeKBWEzmC1a
Zy1M9NJ9SVRnfnbJSr6YJOt1QwZVFntps+QDL0I/3fUkLjvA++DR9AQ4d97vhjSHJQzkim0CrkIZ
U7vOkCWq9IqUpKS4Qu9dMYoAtAKYbFcEont0rn5HCafhI+dR6D5FQDHRfc9XcK9nzBez5JDDtLo8
TDr3fAOi5tMeEqwQw9CGAE1x8CJa1OeQQMgzqCnAR+wQ6MBBumtI4S9/NH3PxjoFtr7/hUwRGqe4
nFf/XcEzTx0xffbmfR6E09LoUVFERUiDRjtfDBKIeLoyXHTJYisc+Ugmh760hQIsb5rGWgJ75eti
Lcbwa9WVvaw3XaoEKuLzWKE5CDp5g+g1+JqUyTw2M3wPdDPDUqpowpghApgQtltb38Qsd6C8QIpn
cS19tC4Xy57adqH38TzK2yngvN91k+J3UcUCcRLQ8A6byHPy3fX4hpBzKxkHjh4QqKbvVIzeCDe2
qgH2zJYdtaKab0yKIFevMfFrM/NZf14gXfLohqUCOnoq5raxQ2fDugVf6TyTLbXRrDMIbi42n6yj
lYVtSE6Sup/N8jg4kwWoOMOYNAtC6sfKT7Bggn8Of4S6OUKuACKK7iKEAlZnNo27N11oUM9EKROi
ZsR01Q50CJspxDATp82Uxqs4GPhds50J/BAflpajgmbQCuO7JFmWRz0PU9JE6KF1taT5nELU3HDX
oNGcx9iMqyMPBLQY+lOL3sy8ka5lwKejFTc0GS+RBUc9NDRrHIiyP3A5Z8vdWGY6PeuUJvGJD3M3
nzIdmfFIgtbgtwNLIhZYZEyiyt+rcckVQ95jdVsBkK4KUqd9NlT3KpXc3I89TS1+2wgaax0X65KW
9ZIWgfqMHFWNnwo1yvaxFRVBDAyRvHvYnGbMjrfOxyv61/FszClqc/FAgNUgu0Ixas5pW2oy7fCP
oPs1USIytLsH7XYO0pHDPg/YhO/Sl0jJEBxEWpMpwsQc4h+6q5cKhuH17GwpT+jGjMEOGvuJfwfD
5PRDhL9tPa4AY5B6DuJp2gucg/EQh0v5Df6NY1tHBkjNk9IEXgSoHzu9Tyqkjrc+rfT7YkVvc58W
vgBjZiBwOOgzbabH0fAgrOe8+A+Zb+A5UyBA0LrnmUYkCqDOfT93NID0IK4Wt4umtvuRzUW54Lz0
2dfYt5lqfFGRtxo5SbwD7CI9BXkI1bGFVzxpUNNQA3eRqI3hZJbqO+y/NsAMpx+TusJU4lEnlZyP
g8a/G0qash0DPvo3PFBgUzliOPquS/38xXjRPyieoDfcMXDk79jIU+QfqiUZmpjeqhMNNQFxRIKB
Gre0dbs8YgndQ30s5ftqdNGHjNFiqk26KGgeOD48wpIDfNGAp1PVgKwQv1Ez2Aw1WFWVOaLuUj/X
1YjbypbleJoF95+hBljd90sF4xzrgFdH9hDhv8hdtehTx4qDZknwOKSDRQimSXm2sBz9yWDaOrwt
vY0fsTGTCaUDCZ4AcCjgyyU4uwHGof2QikDomqGeeNeyliCh7yb5Ho+V0tuCDgTLdGX4OAdLFTVD
EJn7Kp/DGAmvXtvbXM7pJx0ii8WjtIs59Usuk51OMohyoGRbP8EZAyc+qeySHlEGTO1ZlYoX9Szw
fXalbKfHflFTUTPbE6gjSIe3HeKuuw19HP4YUsJwz0J38Tu8t+KfgSQQf1xM1d/PRuFmK60Lu5o7
hJ89jkL6uefKDHsFEjws702W8aarJMTdl663Rxw6s9YR6aJzOcVb68iXBMJmCddNNYcubpLU2GLP
EhfdyQ57FPLaWSvqXvNVNOjEtsOp8mk6QFMACtn7LO6DG9QTATnkcsp/UBsA2LO6SXQoolfOcMOM
uEPWZKj0AzIxO9Rk0Fl00LgBwKXH5OGXWeQMM0EHwaMjy1j73ay2R61g+yTbA5uf57WMgU1KUNwS
sHpoPNXVEuTLU6LLCPkmRDVux1jj7wbMLeTQOB6GvGHrwo+rbf1cD51I+nfWReEP+C7mtiGqYMNB
ZDPO/4T6ucf57XKNeyGPfrCi4mQnswhJPmvzIUIVnwE+IdGsnBuT8ximqmlZsToCUc7XdB5c2nAJ
ZDE6Rg6d1dx7gNGDIQXlRun8m6N2mve4tonGxcxVVEdVqNKj7LOY7YdZ9W5vswI6J500VRMMrl3w
gdFbOdE+l30dTZMtmzwldHqYWz4+COhgmRqaOFV536LcPTkukk9AYbW2ll5LDeeUKnnqKfDMaPF0
647y7W5IbAyr0jCckNbHPZphzWwL+y5PNeidNqdpfzMoTBVrkLzT9zBe1MtJj331aUX+eNdPJPoK
s4eB360dVMZwp65qbPzAk7fxAHf0N/2Qj9/6NODDYUVW+2tecRk3HD/xtwR5BpFkWYt7LzBmqpEl
mu60xNJyVLarMM04AXiNUi3LkEBk03qfkWLFLu1SpC3Dmn8dh9mRG64H2DXmvkxdA2JdhjFZmokC
Ik6zxl6FzzfusVzz6sEOfinQyEGj5RFarczW4BbotzER7Xrw4Sx/CTYvrimzuUJKNbcZukFRSr9v
ZQluOIRtf0DN637iNog6qBsOHfTkuMVbycu5O2Rqhon4vPh1J4gMqtvU0PgRmOfoaRirkDahW+wZ
s0yK0qko+rdDmi2uHmNoltU5RKLTusy4/hC1afc9Tqb0l5lNhal0O8rjbCA41qBuQz2eogTOcA4r
dcPK1enaDCXkMzs58hZBPVp+4QIoZcMm678mMgw4PoAlGPcaVj6KTUgSACoqfsjUG39MRaXVDu8U
9ic5yeN37SrjqJ7nNRF1ICHyfkw4EoIa73j6Nob9YOve5XaugciQ74tSmrsMDAFZD9gOj5Ps+acO
umu/Opq1J6SzgYccreiRgOj8zPyqPnsHZkg9qgqdgiFRAp1yOJ5iZluYQCBrZNGN6XjXHRMRE3TV
JjS3a5g4ztDMqghiXe8n351zuJSPDSZCiu6lCVEOhELGD0YUC9x9qHUTHjyNTngZA4FXT5KOe/wd
7gnWdRi+9SJRbEcWL7H1KzrNyAXM+B1dlyJEQkLmdz0y+AEeQpAiqnufhz8zDLVJTceel6Aocf1d
gAKW1+M0oXCdp7l8mKZJQjhW9NFTEoTR14pTHzWzmeIfhlfybY9dvzaZit1NuZCxaAKDNOScW8gP
oyuZyRsY0lVlE/QmPdAFxS3MXcPC1ywq53xfjK0PkKV5sSBCjd1nyPXwT6qK2Gfdh+g/6HAh2cG0
o/+uHZXvql6ic6mrXMe7bMzyLy2dOV4aOk4rRspJ+L1LWXLnAX7zTUgDeGKthSM/Sy+RFFoUUAgG
cRZ+yRM6oplFHEH+5JW+y6HVFqBaZ+tdDF4sbVy1Ao0VVzJ/H+k+PcfMsc9DBgWuPdVZ/gs514LT
GKj8SReQIdzRcGGf0Lztv0c8WyzoX9J9i0BrjdFbWJEI5fCdp+BhWGC74Fguvy8RcNm1MdX8EbBN
hAkIseTYpTANivdklBFSqFaggBv17I6ihWcuJPqy9KSKjoQ1Z3JBY6S0Ad2xdtrCNjxzHxWPZoKG
WVb+mKnSvxyoYLoeyhImL4lBm7wpIEv0DqzVgjeLVupHqBF699hW2a8FsfkjwOHyY5fpGC2ILkMa
0QYSUZRzNU5N0bHA79ckglWULHr8ajbpsEQnAnM6iAdWLtjNVa62+7Acz6PzCAXeJt1jFRAIV+aF
8TvmIBPZuLTDTeRRFf2KDDIp0DiH7CysgL8vap30o+kB2XnIGKrDBre2KXA8jIBcuqF8hlIr5CjP
YdfN8ZshLbCHVgd3yYZ6nz1i4AnhqcTSrjxN6POixJN5Sm8SdBr53tCe34zJ7NxBhIGp6kiE2dzY
3I1RU8IEAzOLOc1dHeu8+AbYxYReyOwi5J34TZCMR3P5WPWRTxqCiQZUcxhltxxuaMF90qPU37mk
Csa6NAmaNxXJUuAcWBIhNXelRDdc9+rJu5B1OyvT2dRGVJY+omtPvpoY0twgzjDzxogsMuBGDPmj
GEZOzhxX/TspqQNHgaIC2IPLLm2tQVvToK/PyFmHSKZTA6+A6Gi07fleLU48TaZAvWrnAhl9i9Rj
AkYnr+4l5K4hHmqMfwCDD82iCgTjtY5tjsst4xmgUyxIVlYL7dVYR2g5PsWDD+ip0n3/BUkRisGg
HQuoh1fozIDSKfRTHrRdeppoJj/2Yy/PZEjkl65M2w92mX2+dZKhB28wmygb36PAaVats5tiYKNr
BFEYjFUQypb1jHxNHGeRlfNZonH3BfZI6VsSFKxrFC7/qiaIAnwX+iiycJBu7T1J5gKiV+jFRDWk
RtBwG8os+DKj2nika2beK7ewN5KNyLWGUpbvccDwucayZbfStyj2cVOX8buwCoLuzGKSAJ9rxmEr
M3KHPxO4W00wc1kiDpUGbVKUiClqit4hqVsyFJm7tnSA7cEXeOwbzIqyY0pcDG+ngaUSl2Uu3yKO
DG/kwOce9wMYVLupzaJ9kqkhQVvLRffI5hwOFRhVWXk3jWiZ3k0o4SAFCCWvU+Zn9zbz0fLVDtZ0
N5XRCIjE6vikRU6Lxm+OJ41ss/JXoLLokSDo4DCPxLA9L+bqA/R1IrRlu6H4srQKSENfmRJbrbXF
E9PT0MN8Igc5bxDTWNRdBZmauoSRGj3+P+rOozdybE3Tf6VQe1bTm0bXXZDBCPmUlFK6DSGXJA/d
oTe/fh6q6s6VQrqKzgYamEEtCgkpdII87jOvSUe917aqS3mAe66OQV2WeRFR3rPizDcap2/XqNbd
5RXVvM0kau2mN8381op78wIX2hlDrQbF7KCKp3kHNsGkF2WUQiICqngIanlJ8q3p+qg9Ag8bY4bj
5Q9zCinCrxewpVTwHbXYuk2Uq6FdetansuvZJskkaOTYsTlR5yT0VDeDncgrh9bYT1OvB4HwMCER
ZzxlV9+NC8AJ+RJb97nZiXv868A7LujjHMVYN2ZnVdmTeOpcBmQytjOdUIlDYLuJnTa9Ko2V4WaV
TXUAafoWRAEYeAVR0FsE4Lrv3B2pdVOj5E1LujcJwrxE3Uq11fCUTKwbEbfT7ced6Hdwkgxo4tvg
ruqaSI69bpy2eYfeAO4b+GeW84URtVOQtRyicYuZVqRlVNfIMY6LvB03iTJ4274QhzSVn8lse2AO
XJVgEAJYX/XW9gAqLPYOan9SgO6OmlPak4a9FpOMizYR47BBT52gMolRx/aHJeEqajsugg1pl/4J
NRUqth+/lbeAGbqsoKrwL6NCCDf39UvpdK0qkhqPT7jV5RkpfXVTG0V6AHr7Ts8a7jYKlCuJBD3p
/Vc/my19kqUI1RgJOVqXIyeAbZ3G5ZLsfvWBgP/A8DdB6BAQ7y+rhA5pncdeGXr54Pl9IsdTuh7q
gSb82+Y0/rKeizYBiBwsF9fF/QIBVxVMnDsVPFDbcAgUTv5ULXVzY0U2XNQFP7tGqafPHz/ae2+R
hoelgfRdPQjWn78YlPr0CHjKLcIlqcegcifjyPSqaNsmVXkAVvjuZgFzt5LQgW+8YSEoGKEtQOjL
0EziL7Kvhp0xDG1AZ688w4AjOtIRStwidtl+qYylCfJcrw4pib5dmyzKF99hb23GuhIbY+fxvBPC
QURWeXmWKLn+6yiH1YMdlWbQBgio7KM1HayQZ2ojIWPZPglBH/tWRI28Wwbznu4MoYHIhuQ7yJpD
2snvHYK84VW6D8dnFGhfTym0yIUTSZRhmZv9WerUICnnpAFbgIxfp9BR/ngJvTseGjw26Gm0VfQV
8fFiCaUSYr6SN8jPqvkcUroHrK1k9naw6M71qx7vx+O9w0plDi3AF8BVHA7fdY5fDAhHM1ZnKy/D
qMhlcpzNjBRUuhWdzaMtLprJ6K7bln5diakNhs0jbWQjUxbb183BDeOqsE6KPtO/fvy93l1ayJqh
54kKuf0MPnnxtfrSMtIIgckQZ+Xsh9LDKlfQePY/HuXdt427Nhhu4DPk568fPumnjmxQB1u2UA9I
PaX6lGkjrWoyvnNs2w+hR985lbB44aRF4YmK8T40PrHr2hpID0LcUL1jve+7LX1OizIayC816qyr
xWmq4VefcjU8QNYPsR4ElPV9jdKlzjSTuLUM21JGT44lsi/QouYLqU3L8WxCyT1wZ709nJ5HhFaN
DRLwwH3eaFJMXpPOSRU6VidQ4LXMGzP3qKW5ixOkIL2DMmd5z3NHHU9zwFQUoGI+nts32Kj1OyCV
aoOhBR25D7zumsEUYlZY2Kpjo2O1uCeZuXLdBgrwZR7rW1eVbiDqvP9VPTlGhpnDK0fkgS+wt6ro
qxldJFpEybHbPuq7Og5BprS+nEdMoQbzkDb4m1W8jgdlCz96zqk3cRNX6BzPS1FheqOLOzexZb5x
SKnuF4RW60BfmkN2Gm/WMSOu5OPVGwVU177OwlR4dAXBekOtGjCic+z205CAVknx3zkF6+BcAKhw
DhwJb27XdVDA8A6iTKBt9424034oXZTgqrCXbul73gI7klYmaMH8UIzy3vOt9zejrACGt2rrim7S
NinD1FHz2reUoi6O0AzTXN9Y1G5H6pD9KHm5u4/X7PPGeBV98oxoCQOkZ6OiGbS3dKoBZAn4IBkq
MMeuO1Ja6mMeVuC5GA0U0hCq/ULdT4S1jN2voJJLygBDFJ8lwLPoUcTkQAkAj89JokWun+t0QP8H
pwmEqTVIpC/xhv5L8GkMiR1VoSur8kihsBaCPpY716MOlCzz8Onjd/Le6qa2CuKeeG69hl+f0bFX
d4VJxh/KsZ5hLuXJdlIS8xTBugzhK3GIGftW1YQ54DZceW/QGvjf6wGlXdAaLToZRqNJCVqNlkuC
i3g6jXCu+uTM9tKFzZwY3ztFdy6EWhaXtj40kV80i3klW6Dvv/7Kkdjk+Oamgn2wfxkOnayHtoxk
iP1tEXptJY+owSQhqlza1gH+cOD8fmenaShweAhiYEJv7KsmUK8wylgdeeXCSI/6pru3ZjsOXeRy
th9P7ptrnngOZjyJFqpuEAL2QrvFjBIz1mmfCKLl1rfV1HhCJu+QuuHbu2BdP0hwMaXmmha8ntJ4
xLAF0686zEqpboH8oCptGMqJu+Sjb1gANurIMY5JGQ5JU73NJ1eyCBBdThJIYmh+vh4a63Ovckaj
Dg1akyTQGSANx0k2HWJWQyh70z7uqrEP9YQ4x+w8+Smp+/YbKdIht923s4orogGsXbM0dtK+uHY2
kkeqADSQCHCjI2Uap58evJ3LsbPq/sCKfXcs4krSeIr/yDu+fmqyYRcUNGO5tdr5+WSgtquJxZ/m
OQs/XkLvDQW1knQPHdpVlPD1UGVvyWpxrTpU59bcsMTyYz0qbjOtFgdO57eLdd2F6B4gIoxa5f5J
RNvEAPrqMZVTtrQ+FWIwokkby/jA23tDKGHNICav8fqwAeM+eP1IcMbq0ewFFlLN/KXt7BsFDsRm
GUQbWjbG04tBAcpZwQi1UmcHtuR775NHpPixyvBw4b4evK1UY04WnnJUcm/b0K05Bp2UHmXNIg8M
9faafbYDxLKc/U8ssfeccA80CVymCR1hddtcqvblTOQUqk4kAdqQI1m03bzmQLHj3T3p0EP757h7
ZADdrhM1w1sVSBlnwlgP8XFRuNpWL2W7LbGh3KBy2BwXwvO4Ybrm82I27l2JWfWhk/2dJUWiR6+V
mJBqyD6PZjFj1IazssH7o7cDcOnqSSGkc+A9vzsKkaGDVrPNrO695wJDhITcvAlneqsbKk3daUVt
+8cvb8RVemFljjIQNZfXCwftUY2rsW5CfLrKnRzmJMStTvenUpsOXFA2f+p1mAS7mGSGxA0KGafr
66EqFPNit9bZIHXehG6OL2fcGuXTxH7y3Ql5nAM78t0BsX1WeQYdxvG6kl+ko4k7aWBDnIZmEzKO
I3TqTZ5ZjyALoB9YWX5gwt7Zg+u5iaYY2jFAnPeuRRyYE3xfqhaBhNgI0tJSKXjkajDzUg9shvfW
hoV1K1RDLga0f18/GdBpZ8o9HDIa3vaVNuL6tfFsZAYOTNl74xBQkzIg2WK7+2wRPOFkkmUx0rud
64Ze1F3ABDnklfbee3t2xmRHOTAM1y/xYpp6clkljsYmHBMPmVg6BdvY6ZeNVbLFP17t75xd2Het
PhVEFTzY3hnSalY3NJPEAc40VqtfJPaitAXvMqTTOXrzdtCnwy9LQrLsIRZRW1yrr86+Wxn2Wokc
xNiGWkHS7jVjc7SSK+TcagfuunfeJOeA6q72yYRO+3oBGrTCcvTKNnQFVh9jhq2dgDccjC69t4/f
5Dsrg9eILJCzihPAKHw9ae3K+SZ0asMcA5dLWlCOb3bWcGCdv7ODudE0YhIqpp617+dplyh+TYvJ
Os+zORRJlRyVNN7wV6DnRxn5fxABwQilFIyaLIfhPgVVj1pDy+e+C6sEynevTo5fl0SAokimv+oN
//Ew/Wf8VF3+dfC1//gv/v1QyZm2eNLt/fMfn+RT+blrnp668zv5X+tH/++vvv7gP87Th6Zqq5/d
/m+9+hB//+/xN3fd3at/hGWXdvNV/9TM108tNcfnAfim62/+d3/429PzX7mZ5dOfvz9Ufdmtf43m
Qvn73z86fvzz9zVu/I+Xf/7vn13cFXxsUxVpmT7c3ZXt02/XT7K/z9OnbP/zT3dt9+fviu3+AUsN
edNnGTh6TGzY8en5R47+B7EOstwExZg58gu//1ZWTZf8+bvm/eGx/gksMTrAWmhNyNuqf/6R88ez
fpIH95bTE72L3//5TV9N2b+m8LeyLy6rtOzaP3/Xn4Vb/nWnEQAg24UWAfZRdMAcfb82KKmbC/xN
xtDq6Eqdir5RZ6D19rRssywXN3rmiDF0zRa9rSVqxbBtnQ5p1L6t81M4VJUOES+Lq5PWYiOF1DWG
3UoMrii4JekdzYIY7kBeGY9oH8tik5n9UvhSmv1tKWxbDxy8WDUazDGw2KpOm/IYsnJlb3KncW8x
e6jyQJ1ZwiD5jY6SXemamd+ingZwHVwQCE+7dbNzOrAgeZphZEt5wJfx+xY4me1apHOVALC/cZHp
nfVFs0WH1ysyuimQB1L6oFlah6y7coYnD6SeLy2lnG4aNXWKo4wO5bSRFFWHCyDCfbyJBsLSgMhY
vU88L3oUJeg730wAc28Gfew+t3Ge2+el1oKIz+jzn4/e4PUnolsgcc2ypcdcNLSItn256ABcx1GA
h6fZiNhX3OnNttPcFCQ0cMFx03p9/LkQo2IdaWre7zQcxjzfKPvmcrCWeNyM3SLuwEBlpe/YfBpA
eTnBjzatCmKDHSl6MKppOW6qqeuTH0lXqp+UyFZRoF+QvIQX5RbDxTj35rhr07H52hbW0E6+V3ba
ECo0zbyjWsrsRvcm0DND6hVnkBoHBNbSqTiPnEG9Gx1XfHIyy7nPynjV6rNmzCumqgeeqcXChDmF
0N0nOFLdFzBimRtg3gW0tZxooG2SSDHuF2fCqbGdxHIbA/ob/dGJJmDzNjrj27pOKs0XysKROVet
PgSN1OWypfduOVfC8YAtYQI2WLtFqWoD9G+S6Bu4NUQTFQqyMBwtrb1WRO7UW+pf0bm0hg6uoGyc
JzcHy3phojl33Q3I6Z0Jc9DtI9nD/tos5uJy4U1RVmzcYsrjLXLsTnEKPMIej0voUXWAJATGCQp7
o9u03SSBRHbxnPpCq7s0gAXpmVu1nhNIgIWVg7PIjDzaKbVrnps2gP0g7loaZY2C4jqUC1Uvtlk6
w/xJqra/brHzBt0SOeODVoB5wBAVXjwODUkynJWdV38XejfX8B2maAqgekK0gUHjWoEC9+y4N4FF
AOoZVSygbKC/m07DcSfop/LZdCGrPkfjEiVcEkrsgTypwIvNuaO733tLidxQs2dR+taUKV+7tgE6
01qT8qVJhxHlx8KxvrjjqH71hhHMX5XpkPjA4FsmWytqkIxxQGi6U/3gVXW5kgZUtfdLIHM1e2C4
B+4yXMJ4nFZQ0AyPRsNi8WdTVIMXzJkuUsiBnvZ57IonuuJNv5vsZZ5AZGXQjgeMnKELaeaGQ7RB
HD6fLDwwk7h96ACOdMGYL+6ZjL0ZkwBRs20cGLk3SZ9ZFyYOcSPewV6N8LJjFVsHgzMBfWl26pA6
F4lZztNuwGTp0u+7qSesk5lSb2j9y2qjWw2YUiDjmQwKDmrAjGDeTchieYOEdb+0cwjw2Tlv1EGD
GupYrc0yggcIoTYlfV9sQG2n+kozrQtVfSgA996VjWkvoUUQmYPNzE3Tp+jXa7spdcQtXQX0d/TS
0j5bLEJ5YY8JfSoV25CvKklQ68cdSWvQ6POk4gRvWHKTDixdfzQTofMHRxDvKVOgbaw4ju9jamDn
apeBx1VBDiucnZlXYFtswwh1K+DoW3Pw9Grr9kb2azWN9dbBnNEECogeKyWv/Za1bcTdAhRpDKGH
amGkwyvRmuKQ+cZeQ+ivYdaY3KJIw922H5jrjZrA+2/GcEJvCFmKBhB4ACHH2fT9Is4ToTYBzYvo
x5gl1imCGm6/MbuDBYfXUe36NVCtAFtCVYO7HrDD61AzaQ00Bijbh3aFZqTbi+G7hdXLLVQ48+FF
KPL3Bf/yQn9dw1mHojcC5QrDCiJOpIZeD1WWkae1JKZhXvUpnBNzspDo0EZmGfcBVzuDUeV5G7Qd
anCgKv8FrahSNXz+Gr8UG/7biO9VlPhpeGq6vnn6jQCy/Y1L7/GuIxz7/yBKXEt+/z5K3CV35d3L
oHD99b+CQu0PWjs2QqI69a61V0ny+3dMaPxBA4B+mktHnIyLEPBfMSEfQ+IIJBC9TSJDi0/9HROa
fzg0G2lYP+cZ5ipW8gsxIR1aFsmLmBB9FQqBq8ofmJJn/8XXiwhuKb0t7y6BZA1VSarm7NsVoZrQ
jFS5bWpdOStadN/8Cd5fFJStSjtu9uBA+DPq6sdFAktm09WOmLmqVQP3LEUI4JCFWZ9o+B8pgUjs
EjTmDMZz00VpZVxGBU3qE2hDHuR0dBAmDXB/KsrTVsAiPKPXWBMy1Fk2nEaDjrqatPtukyZV5QW9
J/lrIOgQJMip3AwnBsUniIel6G4UWntXSUJ3lPtZfdJtKeMzZe5gfkb1lIidB9/mK+bJEAFNPBG6
UxClKDAsQrbWXT4vs3qx1Isuj1yQvXQL4G7hJKoZfRUIOl0/3Ubl2qA4M6jHlUhb46gHlC1phlI/
BsUF3eC46c1kV3lJPmwcrzF30gH/S//f6Sq/pkbWHokWTlJoQZXVfan1aQ2mf7DPpnTkbEdYyHoq
tVI5tawS1p+SYwcRoJVWw6ZQF+vWbWG4+0uryZPKRp8DkvXgVUdWVk9qOEAn/rHYaXGnCh2oGNaW
9i6OFEJlK56Law8mKXdD7iUQIOCM3RpCE9D/CQcggMn0XKpuceU4sofFu6j4vaTg7ZszpBmUehuX
c/TUI3WvBHlrK7cwCBPQ17mrwjwa1YZ1o+eOtUuI7i1y3ggjQbhk2pazKuJM7Mzu3hTmM6lfOJ9V
TQDeVlM9UsCzT1Q0vAoNhnBxCgf6wUwPzTcKt9tYZluu5Amzue8KQ+/8hXnpAt1Tsu/zUhU/pKNA
zaiNTlX8Op2RWiTWGGFPJgkxeNwkMBxKb9jC/RqPo0mM88YoLROr+axUPnHHL0qAsgbVV42VdTpm
carnvpqk4FWkmRrQ1Hq+qlCI33wtUWDo1iCicsgfbaYES4ZYRRC7fXK5LJ64N4Y0bY9jRMWeBnpT
SzBjZXNvR3P5rTHQpwkVT0mKzaii6R+CWx9PZQtEvnAqYaD7lVZXKpRbCAazlT71trQv6BuB0MtI
Y2SgFyYuQGCrG0CtTVw8Kp2TkDTNjt4yGcWUBYYxOrdOZGZQVvOhRSIlc7vq1MKJ/itA5/yiMg3o
mJ1mTiU+2yVk/irqs8+yaa3BT5GTljtsF07twWrvDfgESQCtP/qmini0N25nz3RahAReP3aN8VNV
W0JHV10D2GwxU9OfUHcS5GsClTaykuYx9QbkS1KvIZ9o0eYAkw0SG/noiPYG0X8f/2zQd8qDeNBF
55M5MqGp2tZniE4t6i42vCU5HokHs6BFF4Ipib0BFH2G7hB6BAM19Iq82neTVne3EQrSqV93Nhhg
E0j97Gde+gjMihShMbOx2iKp6ubA+QEigkKlNQiMGB9Kcyx/RoikDETVpf5I005kn9PEGX86Tjr+
pMHVOn6SKdW4Qcdtja9LV/sG3cD5ZvX4mgQNbA+i5mawQkLx/IdpieoSWt0EAwOh+J8pIVq6jRbd
u5vtrsSOrygTElk02s5t2OxPRotyxHUkV/qMzZJEXsCwipOiVpclRJtDgaHAtMDR6DlsgCzPnY8D
j/JjUSzlSqJHOn+JSfa+gaFW16ZOYwdFSWQYQHa0Ayd2YpD8EDGSdJd701QclYW0m+uOFG3+nsMo
rk9ABTrHnBpR6ltkyzQOqgolk2qpnK9OpLv5BeIe8NOVPHJ/ZuRCiQ8225p9CSryXMtSZdi5Werd
a3ATy21sJ9BH1mrip7Ufg9ObJ8ptlEiK23w/w2c5JpxpJYORrVZmwu2idJcu5CEjcKD5ZoDfuxn6
RT/N5QbFHHc6aptBkjdPjn1jVRMaKANAmE/pEI2knVPUXJdKDm9saWq8MUWtgE5cAJVcSVFOnj+k
RHJB0i21u3J6S2cDRdSRAbQ4nf0y6ljAi7LpboTrZDDe7TYjSm+1+CK3wI2t816d9bbbpiylon7k
MnDKTapZkL2sSmCzZ8UNlHidg2bZUjea+1DaHGoobjgxSh5zk9gbAGERO9pI0anKod4433RXqTkl
HVPpzuciG5PjmPU50iKrcNscq0IYQVaj/bFpy9r8UpP3y3A1tcpgLM/DVwcFEfx7EPhyt5mmkcfl
qhQP9piS8SH8ynY7G6Kp1b5MWSHwDyuqFBx6nhjLlWwioW4qLhjUjtKh+7oIOAy7wqsWiNyAZhQk
a5QRU1NDjYezOKs5lg0jTn5QdERSKNekfhV34/xzcrOiCbDaqe0IGHNd/IhFrh9pWpP2F8irQ3qa
+FrGTa6h2MOqoLG8Ka2pJ5tCUOCplhPc0dGyd6k9iSt7cRY4dqPVtxv22lnxteyghPlOqfU3Lc5M
6C+xJNKzhjNXbnBJh4AbdS7JRqUt088oN/jqphjhOulGBFEVlL7rHbutiPKAPDn5Wqlxfg8E21fz
RPkBUbu8bLrGkUe1yJvPUYIk+5kiIR0FY+SW3+p4nCA1zkMMsnSjRW0//oSwPH/3KFU8FnFRlYB4
TPsstqj/+QUCfiWDNpH2V9vjfyP+lh9UcP8frM161PH/fdS96dOuze/Kx5eR9/qRvyNv6w9kGSmr
r5gM2kFrXfWvyNv6A7SArRNzE5eTlap85u9irMWHyFeJxslYKbiufjv/DLydPyjdrqKPdEbomxNJ
/0Lgvd/bobYDaBG1dcx1EBfeV3BbYLpJkP9pEM0IGsR+i5BGDL8+UlHCIJFrztls0wPVvvb4xUt6
J2vcB6owMm8FmP/aEUY6bq8b58D/EaiQpEFLASaiUKKiWGl3kRPG9Px7WGm21x33bpc9tZDTDuFk
9vJ0BzAO1wgsC6rQDtaHxl7W2pmtbKUtqsBznEr1F5Gbxnq4VruqharTwTR6MvUZvXGc7LQg7aRW
7bpWNX+x/cT3QDAXVTt644BljT0Y9KBWeV3PigiEWKxT1ciSb6bRjyd9sspJf/zO9ztDjEVjF6gf
1hkmzlF771yOclxIJ0SQFZE53LjIpm1gyAvlnDuXdz5U1nT58ZBvFxiPp1tr3WUVwX/uBbzoU7Zg
b7peFVnQAUCCr9tSMTvOuwExu1VLZ9dMqSovMNNU7z8e+HVC+Ty/q/Qi8wzAEF7E+vOXA5e2M+tS
y6C/R419weEdiRNjAnHuKzHX+MejvV3NtNxW4Dy8kmfxxdejDXNa9BPyKUGW59ZpW7SPwuy7fgup
yacECp9nJmAX+Vgeoke884I5Qdi5ZOo86L4bhOw7w6XTUATZBItlEFMWxgMc1jwWj0UD9jpb19XH
T8vB9CJZf363Kx1Co7bEjL4R7J0WFaoinOuA21K9t+DwUnvmpDowzNspNEGQUxFAPZejc1/JEroX
/CmJusxocTwgoplQ6C/75XFBfbY5MINvwJDUH6DQ0GwG6UlJa/9AcAgF0CrQid6EKb4AALTjoMAs
a6dpKZnSJG2UTQhPkgxNAEOZ/bHraBPPzqSEmLMCXCiSEh2Cj1/123cAuppTkqbb6t28j+3OEFWr
ugiNN/JpYz5VnyXbOi8bz8kSvV8+i7hw6LtzFq1CzPuDUXUwkynOORPlaJ12tZrurNhIYH6Zo/z+
8YO9XUPr5QaE2+VkoM3PDfdyf9qcQII9UgVjiu6TQb+JEgxlkkNGeW93pgPYw6BoD4qK22b9Hi/O
gS7SJhqViJM0Yzmg+6Kg4jGO1iZfSJx9kCDxg6pMxU1BMnMIXfr2vKUGzJBrZZSTdx/EgHB2THeG
Z0yAod3XfbrAbaQogtoE9p3ZeS91rp5ffq84PcLf4VTALWB/09QaqmggAIog0ZfpUiHR+MLJ624+
HuXNqYOljssRAJ5VReF6nzvYO2JB0NC0/LLRlEvXFNF5RHvpJMOHLJhMV37W2LwH8NFvGDzA4VWU
kVcsir6Our7vF3NZNcqgGMPUBy51I+80MmL3iDKD9LM2WdwjJV/ovg6ZS2sZPBYLas7t+DEtixJw
87BgNKQ6mXGEOI62HAD9PO+NfxUwOROZaKwAKINjkPI2njGqDH2xQUGcBpTmjsqpGHbCRirM13SE
65zSEafdhA5dVND1wva9PKazHbONl+wphZU9BNZkIWvkGn16aF+/2QTgWwDDGcie8+qg47x+ccOU
Lq4wsMvqNOF+bbqh+LFQELZDe87Tq0WUinqe5goLkziRMJCC6aSHM81iuMjS+Go5Y3mk987gbDzq
IieOE0HwMJveQRMjb6Z5I6mENX5GP2IKG9EPdOtR9hE+02hPm1mW2WPVsJjoXdIk3M6T243bsSwQ
35BQKSLfBNrT+mo8qegKTu7TUGglqXVkC7HFVzcft1J3+T1an54T6mqWn8SzR6s2XvdWQ0FI+DKZ
+BKogV9PjZZeqkZUbpFvyBJfHaf8wQGmEqgjkjkonRZJjJCmwV+kRjDBTV8wtEwmw6VFZqKjMADr
6+HdFW72XdhiukCxZurCj7fR/rxwqhPHY/8M9s1DD3svCJ3ybEqKAWdv5SJHFKEMDIwFNpV9CKKz
3hZM8Yv1uRoxus9oC8TDMdUx985BMQFu95rEhcyW2skdmpEeFURgD1QG1HSoKE+0iT+UGv4+qpDd
RnQUyNH+RakOAALk38Y4s6fYurDLWJagiTyKjO2yzbPkzJh0xYfWgMgN2AIz4E6LrpesWOqNwcZL
wqRYumBBKGunj4XuO1G0NNuxS38s+qAofoFATdCOqR1WEgHCdJK0+Nv5qELL6JuKgG/jIxUwfk7N
gZ4uAQ/YR95mGyRSHyjjaYvYwDi7Wo9EmvdVZB5FNCwvKaG7w1maZiKQbmU3O9Gp0eR37lokiPvI
OOE8cLDgNBvQBY5TLkGeZqMKIcJ1rkbZWOdZTqaeKaq97TF5bjbosNZyp2TS3iXJPG3p5TaVr/Xa
8tWI02NpSmO5Y9K1wGxpz21qtFLanWJgQeK33DwNtapiuFnxW3609G3Qysyh3zuLKxgsNKQ7vsUc
ajVd9yNvcZUTtViqjUDW5ypSZ3ldm072WdeT4slsewSKPORGaIGj96YFMZZ1u6iPP9GdqI1dk7so
KKKZ6v1spAYXTSqK9Q1fpWkOKEe4lMwRbgg6ozUQrnKm/lJNo/pKs4b8mM5meoY4m3WidGgZNR7q
kMZknPLy1QuEqZtAmorYpW6PoZACRrAJEa80uyPsQJ+SaP6hCPS1/K4fvW8NK+o6USzUHPseWb8q
HanRjBrEErXWjkbPXeCpRV+sctQvG5US1LDoj5pAck+krjv67kK9PKjo2G+9JvdQ8AWwRFXKFqdF
YVnX0tNGRBf7GPurQRgZftxW8xPjmsoNKoXQdDe4vZZd5JF8cBL7cypaFxM/fZx3A9pphm8u+UIH
3NC+yBFEyS6KdX0rhVSvdKR+fYFOyUaJJcqy6fLQrOXV3hJx0A7p4oOu6K+dXHZhnnn1LvLgLm1I
36odFkvIbLEQuw2nVgv7secNCgUXnVZRuhOach0MSaTioiBNG+cG6MpNogOKPSFpyY+zRjWSTVGm
7U73JD5DSzfnX9uJdjHIByvnxIhjrhHFzNGarPrLYlHUXT6N6qbXzOU87u3phDTbZnOn34dVeq8S
1JAMNJbx76J1YGwTdfnSCOuLIHP0eauILSjl8Qy0Ixy5x/2Rg8vHhFBubKXItnnda1aIkL71iEb0
gpIqpXxKgEY5fULAd4j8JQFWg4YIfQhrXMI0n2p/yaYmHOibXA2TRp+jSagggImC9UWLxEpuSzgC
x4gQfpZ1V1/Ro0sfE/Q5j8sqPxNde+MhurnB4p1lat3JabkDoZwLJFiy4QfRzqNncrlNynDfTDWq
daiCsZ5N83ha9CwYhuIazadPylyVpwilKV9FtHxCBHEM6K9815bHpkxv3dh7RGcJrAcGS7Man3NI
xcjGDaHTtXhdaDVo4Xql6ZrfUbMYgtzSP2lKmwadJbeiXG4Np0MfR51OY3s6L+O1oGdXt4geGzvg
ST/72dpIV//uWfKejs4toCPLt+lyBkWPJksbT3ewtfAjyOT8QHx3PRnLjatmKlKr1D90TUHgU8oy
qMoCjdo2PpOsMeSV/aHRrpFRdAP0quqzqjBQk5adrw+THaClFW8SWwMLNTNDyzAFiYjPCD/RpMnR
y02lDXKpmpWLojNHvy/G3AfCis5lq1onEzpXG91FDgmynuknpRLUsVFROvXQncFTGKk76ZALGUdK
mSlIcYkbWjM7Qp2FAAGyysQ+6dMc5SSJjI3BHnJLyMezCnRoLIiE0yc3ScxjojfL3dDpBc4lNOsx
I/CQviiU6bHLre6bBYzoBPUkeWZWiwzMMttqEmPKcVI8yHnDp6zVFPpt+vTZVJou0IryVp2HU3jG
Tdh4a5IRp32go4M6yeWYaOJ8QV7P92rKdYsmN/nomWGuF6eD1n4rUR1HEDPapVNZArXpw86kWEQx
xwssazI2cZNiIDi47UXu5LcO2LkiAF3JxBTOTb0sygbbnFvRaVvFiq/ABQmfKgVtMGu8yoT7ENsI
xXHG0heurS6USvLQ6nEKoI8TsQRmiGQZFfxSwQ/Z07P4XEj5gLTlCRJELtozBkI9efnTVXr0sICP
/iQ9TFDbjtTQnavksYuW8rTJARrR9s8/mxaW5Sg6MSl6QtNBKkuoSgTc6UkjZBVn2yVTd0TNOzkC
GmRNPOmFhyiRRlGjb+f0PC1K95gmzzW+p0faOHyGmIcZkLwuwdB9m6b6Ci8IMGCJMwe6dB+0GUNR
LMsgmw2NTj1rFqGd4h2uQZyI8qnxkXq+WDidr5t6uFatis7MOO1sew7Majo3wOCx3s3bKiO5gHPp
u3V8KbLkpFb+D3Nn1is3jm3pX6QLSpRE6VWKOeLMg338Ivh40DyP1K/vL7Jud9vObPvmWwOFKqCM
dGSEKJJ777W+5VxWWDwWQzBUNdOtZee3uWqeI4xDAXg775DP0/d6ZdCNyvgCa499o6oukzU6wRwz
hLUN8d3tfcxFvrTkOZXM8h1rPucwyGFoMJCxivkCB3bf0kAPuGUwhuqXB1mx+ncmP2RQXB94Obyp
eOo3arH3BhtOGxhVkt/C9i0ZTUAO8KvqxR/KL1Q2SWB3BH4HOYjCTUfjj7W42mMQK33b9vo0dP66
laP/xgbukGK1foqu41vUbRzi0s24pxjxxST7+MaGvxZYhQN5Yx0f5pJFSeuCNIS80EGSRkyZpwhO
+UqUeVJr9BJRtpsIOcTNu0+IipI2JB10y49MLTnJHQCjXVN+nkl4wqJffRWpMQR0A3ykWIwybcaD
pQ0FiPSLu4p7dDjP0bNbtRe3yGjKWC6IJb8BZW+ep9hf7piOjgcntqGTS8iAhjY+TGDAb4pSq3Bs
otu6LqOtSYMBIvtRFM+Rig8R03BNQrbdmudUJDcqwSDFvHkfVdXItANsW5u3NeINuZ0KJl1T8sVV
6TG+/raJuz47oqsCvdrqODsd49kS1j8E6nHXWYW5wVHgATNy9w0DR2MuIJp31r1nssrEU+vY0W5p
+70rjdeIqo2A69C07HtuGjtBpkFg582GjsZXq0AyAjpmFca+E2BxQDb4Qe8YBDjr3aS8e7rKL6K8
6nTtHRJnpm32Flrxtq7V0+yUdyu6ZdDG+RtQwk0r55faS9m6OWH72tzak23vkNXmO+kV9/RPi90C
Gm5rlXIOW7LO6IGBXDJHHgfq/01dZf1tls1c2F2Icwn7u4zmAzK8GuWyJCB2gvU7d09tiyXAMJod
4yuFvON64THqVzF4QOsXcQEk/GjF6tYuaTcRun026yHbFiIfTi5ybZYU49C6iM8GBKs91Hd+ILgg
oPNc/1NKt2cb5bq7HgUOLDp9r3VGEEdFqMYy3RKI8EVpx0B7nWWXmlilkNv0B69s75U3V3cjrL6D
A68APSxHd7kGnQXpXerIeEmpSp5jz393R+igqTpOon30XAPEjREOhOyEi2t/T5U3UYZKSjelPgk/
Q17iQtOfIZkEo1xvUg9UuMUhwBV7eqO9/nkcPIVCDyk29NhndzYt2F/WDkTYul8gvZy8Uj6D88dj
bsB3tNsH5jcPKl7qWzK/4L3V6yd7Nk6M8JngumOyKaR6XEi4CFQfRdsybu6NPC3C/jrpg2d15JK2
10x5d/7SMVdMwKjRNL9jzK/CHhXNjnHLA+jAd8CbbqCN5A4iJ/ctGNtL4PXtd9ssHsreZPOnjxQI
t3ntke+GrW6+1nJ+YKptHxtPyxeUomVg4XgFlxrrcDT75TTN690AqGJjoPPZOXFW5kGrQZ16Sfs5
K8eLVTQ3KQfYqV2NCJG9QBPvzCm4RDaOG9bdel7S6W2oChfqsWaf4zqysoVelA/ddVOabnWIkvqL
MeSg0Ad/CFWS3rVDdFf16WmexjFoMBvum3rg1NHK2Br2nIdm1xBU4SXk5+Umk09r7bYZUvJNhooh
8LPytV37g/JIgkepMgaiVVtdGtWlcLDa0vfYXJNF6tL4tjqtdy/iPrkRXqtPtWqtXUk6brAQFLMt
yOO9kVO7E3l0TGZrz2DIeJsqPtgtwKyX6spsnKN9VQCfRTDg9WgYpuG19tM+JGnkqBRSIgLcxRWr
2i/yUg/9A94/eHVNe5FrtPWdqzxAVw6HF5ecvEweR18919lih87a3bfC+YgM+M4fEW2Vwjx2Hj+T
4XnLphjxV8X9i70aL2bainPr1Q8wlR9bs34sCWFG1JK+iandy4r3DnzlZYKtHiJQP3WOf1rXBRty
c7MQdcWZZe04qnfJVRRh1Gpnj91+XpYtfYxjsQ5Qg8kWu/UcSK2h61X6YnXOtEW1fEzL6MG0qzic
FBoeMUdHvyl3spxfy6L0NnFhbheTonbJPSpl8/vQwHK3IPoECQSSrSpUA7TdZLBGiAKe98cWBr5H
jUq6yabN5tndGXPXjSFKYP+FgnF48kkSKsJWGMjejaVJ2FWyLGqKAN3gegsUUeePJBFxTOvBL3pU
ZlNy0/ZG/rDEdfu9ryc2P6PruTK2MpW3VgF/MjTTwTZO0ULPh0g8x/pKJ8d5NaZyORiCEJJBuvGw
Nxe1vDZR1tw1SC+iUJgpvNvUGa17WIYRh7U5Re6xlgUMS4yQ3oZXyms3osfN3ozmM5jt0byMzqCe
3QafuUVXmQAofbda0bPv6QcMMeId0bm9ab3P7HdNmOl32a13s0J0QpJAdnJjXXDWJ1lW7JBjDm8L
PxArrAeyHtUuFW8yPThWOe4U/Syjp1jIkhuCHJ4X3A5rxb/3shSPEcVzsY73Vuw/0AiuQt3NI4Jx
525JClofus5IOzDyCIRmH707SZbfJVmzxbKSh1ktwmjNvI1u7fe2I4kCkfh8hLeMWYUMB/vK3URP
h4pPhk7HKdPN8YlgmXhbuUt9V1fdeRqnD3naQ5FtxfjcKesNIOkrmiWacAWpOBBg1Xu2OAY1B5J6
xlTrOUUnHGQq+ZDkDjxAEwn7gSAdNyh657W4ZjsB1f5olbywrA1I94SihLYBG10Vg0S5k7WwWepq
8GgcmBSecZtIMsS7GYxydYCifTRk+0ikyN2w1ukmWazozHj9vc6zek+Sz/KUNEY5XcZlrD5Tl8Xv
ONi8+6LJCchIveIxbiw6u+kSpnowHGYJ8yMNyo2OvVMyu+v9MvV1aHQxiTSjy34GpDQYsyS7iCp2
nnjBP/fdcp9ym7+r/A4oqOfX+Rb9j/FCIUzHNWKw86SHbj1yLHZBx8H63GAvuhTrmt0rNRL6u8LN
FhUsB1PdxzL7YPMczrVdwcZV/vpquCULgUtbv+17T7wUNRX9mOQJHtGhfPFXGggIMp0nM475Cq6Z
rAExckekqP5mcdz5vln95IuHmfyLMznT61g4kgxc+7U1hXdO0rK4gxvKPdxZspvCiyauEkzRA5Lb
g6zFYuBr64wYcAyXxnFQyfRbkZgM8fvlS6b6Gx4LE7S5+8xkG0a30zwQNzN/bhK6T7wxO1hKMHxy
WPmMR+CCtU1JXvQwHr26KA/oqZpDjY3mhUQCvFad7360zMHatlyiQ65S5s72SxMpgTVusRXkWzLg
CeyhfWG32jqQQ+WRfK0xRIzMvYVen9wpTSDryPy0in7a8QKSTuT4U6AcLjKd13+cNWoaWe20J6Nt
wV0xLEbL2qaJlJui1n2211Pr1k8x4XrGprTc7mZoVjpWUk7iBdg954LVXE3bfvZGk0TTUHHFEjKg
N89Wuog9/Ar6Z4ZGKjWM91pyky4cl7QlwnQ2A4L7Imi7ZdpNoukPunEUkX4zCSONVRjHWl/BZaXb
nNLYhpFdJ7qGhCfJCvHi+EmJ3LkhNOwC2rjcuNIp3gqwO29VnzkLzpdZM3JT4rMF1XYHH0h+82AE
MSSA0QutPO0++z5BG5esj+wtc/QC4HXXm1+aa6eZeqnNNqg1uajw7sR2SPJCxoIkJI4wDu6CXBcX
3bhy16zjRAPJQ3mMm2exDfVQ4xCrgCLaLMiD7jo6FQZda95vtFX4kzL/M4hJ7VKcrAni6t6Lm+hk
JuQpHCfUvhVdanq7J3MwU/sbKN2JtxfRPyzScq26Txl/5/xRAueSt2YO+fzdt6p0uYh1cNPjXI59
vBWMFV57EqCvUwmiI7djz+sVkKzUiJBDglmk5tY/cNcW5r5tI+kcOSvcmhLIjdMnUdruO4pl976l
4I8P6q9xQtfmfXbkekpGg19W/WEESes9FBOXvJPtT0qCgO/z+VAP5fChdgsWVZW7/B/LtIAxDjSa
1WsjRBnZKbEW3YWJHqVMwt5a7OU0I6csbyX423tct1m3Q0QuD8k0uThxnITABMhRGf3srtQCuHgp
wrIUXv1tIA7PvtOTC5Yrc0rbYVTmiHiDgsxYdh3mufZAW76cwiVxhbFleFn6AScXLkk1NX5+AlQ3
eNuMruqmM6wN5fbeXI0HbeOb40BEN6z20pr3/tw8LpjhPtYZ7Wff/GLMGY3C/q7Lm93U9S594Ybt
xjfbw0SL+WGl3brx+sQ887TfwHq9JtP4zRvEus3VvL5hL9nYJHige/RI1Vrp3VFx0W8gE5nKZ4Bv
vME01rOPWHOys+tGUWp+6pK5i0MBGRlhew/1gsSJMphAK4fxVQnsHSZj/oQF0r2t3UkgzV12wMnb
O/4R+4mWef5M1obzKswmI75wefcGAL9ZshLTwm17SwmFYpb0OnWCHb8GWa48HjFtym3fyYp+XT75
frG3xVC7D3NReGoD44rdYOlcve/tyUOv2uiFV8RtS3kZlajeY2xTZGmh7bdPbT9DmA+K67h1Z85W
NiPaTynobSfvvE2VDNQFtSLaLqRuHEe6O4W/r2tP2xcyHHW9bYnd8cOka3BuSSxB6kzmQF8QP2FV
5Y4F4/U7OU2LOKuyN5y7aJyUe7Dq1FBb20BiEFWrk9+YpPa55xlnRX3k8abrwZwsC/z7ghD+olSL
bAzNCFNY1BzxvKvbwcofuDEv8fNAtpa85AsGkJ07Gfy3ZhfyCCap/WEjm55Mk7WK0EwCS9gtZHsk
u8SxGxSgkRej9u3yWl5Kc9XyKZdzZ57JeuuLA/GK63zwSswjLWl2121i8rKx/DS5bpve2z0JszdI
VJHDinkkdyKQTdyvhDaUwiB5pbFgvdTQd6kBk+JsAiqim9m1d+j7qbAsleuTA5P2C/bf/o41vAIx
nORgbCVChfl1hJe9laAR0gAZfX8oDcrAoqC9cZ+LpjugI5uvM5/XdujhqUVN7286Ugy3MffO2zWu
0iOzuO/EKX3gSKXI4gJ+bjup79i8h3Nqu+dqIhu+THx3j1yBsJxhppcjnWFfWvW6TdakJiqmI1+v
9bkbVfZ8THpo+911+K4X5lqh447y6+iBD2ZmHn2MKqs3r2215GNJ5ua862dESVT5xO4daEFzt5y6
QV+qDupW5aasBQcv2blQkkYQMRb+bbno5WClXk/R5ZOssjpVhJc512STQQwtwZZX/fN1rLIbMSV9
XLrcZ5lLr/rSGhAJxs65xFGevy+xqR8MSH8PEz7gdD97OaR7Y42PqxBPo1Wh+SHDdoc8w6WRU5C5
ZhV9FOrW73dGPFqnlC2iPRGnY+ytsfhWYOi+5j+2T1ZnUdXQkLP5JnolPaLuPvk8tKeE8cmn/GpP
FuSobgbSXUKsIoUZCAyI6xbcKbdZTXtr7QS5mr1MT5UZLfeKSvVese5CQLwfbJzU0EPd0Xov6CIw
OFNXe29s65ecQetrksv6ITfVRznT2JnN0tuWRLA+RNHYLFvyj+7LLhLsDHjNiTBrbryuUzTrB+8u
98c5opXHcxIa9y7xgPl07EjW3ntu7r8DnyXaaJrrizlXPfRoDK6KDiXVt0PSSnLd7drk1RSRPOOf
ee9yq9gi9TuqNFoummDiDSfGcOsPSp6QFzVMmLrmMxEDabQxW0tv86669kgzOdU7polyWzhtlF6J
U/Y7uQckCxl+1ZrbPkfPH+azqz+TgJPNpGkaFmV/lt5jTfI+JrYePs6FxzEhxQPhhPKGwCX3bsSr
tXLBqNaTYHLsbzQjs9uZq8iuJ63mq+20/QM85v7e6LCxm4q+EUGE6kBDga6V00kaRUDa7STM61W+
Je3qBYP24FXVurrt7VgcOoC2dC4RV65Y77N8X2bwtl2EOjh9xIovPXK9nZHUIgoG5tqMYBuMZbaH
Jau8ir7nBH+PkVvnNaFnCKwWQysexjkkYUPQ3Z9jDMGdR1QV+KUnKSrKARSVewaScIKrJLL2SWFR
sysDnk08V+tutUV7ExtT9650Jm8h+X4jItO/pqGupJqMhETUEcGssjTEsSrr5di6XESd3McpmtLL
ilbh7O12JjVmWCP7YbHU/Nb0jQU1fGr1jeUL57GKZ24eXVNsV9yluARmL8hrfEzOeqB+S3e9wGbT
iOURTYjxrN1qeOiYinF9Tesd6x95hC+yXVuk8gP0l2vlFjnyGDusRDJdavUYpSgAPFJajn43+Qf4
7dFhxBX/7hI2l3miPvHKHvMqWd9Q09HVjuk9isztHgw76jdwQmYq2h5Hyyhn8+PsWDGBE+nE2Wwl
9HFc685a/NfcvfZXTbJc96NDXo6o0RYgx0tCnws+tR3o/Txd5T5K8vF+bcaCawbpoMwr/W9yjvqv
ZV59w2xDqlM7jp+nDIwhMJ4WQumIAlX1I5/DTI9h9xIKRuKhN1sJFxuCKrTqd15hTgHD7Z3dGocl
qqYjEOGVbqlzsqy5DaVKAejX+q23smyLkOSlLPMvzoDMpCaFxtSNDa9eXGrHb22uC+gFI4uECtG6
OTFMVjnsjPJ6vzGMYlPpivhC+nSXnGqcyKUleaQVXp0XUTxO3JwnABIurgjKCWNkHCmR3Z7qRbBY
HU3JHJeGTs5916Y7f5riMzqPgQfBnujPPgdwSQ+rmNanVcz1JmcT3U4s4rCYe6RUwt8SFfAMa+2d
lDRv53hmvGEguOXuZb4MZn6g1Z6dSl9/anoTWg6/zTfcR0yu5ZzaoSv1y+o1sxk06YxksOxXXQbp
4iUnYy39D1EZlTQslU75J0xSse2p7LONF1EYjDMnGcQEvIYFET2bepqN56VvhpM1zvocczwHHS76
g083jSb80t/1rUdDSRXYt9wyOXu5qkJSScdb4Ar00Gk7ayjIe3qKFCGUXWHlSZR//iRCMB7NcyoM
5EpsquCuS2dXcwru7NXKAIeVatPQe7mJTZdesCCJpcIVE5q98s8DRpwgIav5UURKX1Y9ti8AuufP
JZ3Kj4ZrHPELnWo9CmszZXV9oYuN+7v7lI5OeT+Ojn92szI9WZALD21n9C+RZ5vnrhXepY7b9ivN
Y3Em3yY+m2Y1BZFMR/TKmbhD4WVEW/Yzpg6MyRj6xEQtDll5aDQiQp8o0etmmPKCynyri8rfWZbh
DMwtnOGeeDTj1ksZW8QU/s+N0Xj3EYrTbYGT72ARvrDi2yvqR2E1nz3ZV5eeBLJ61+upPqimdrep
TTjjsOjh3QfDSiRjR38aP+wpK62zu1B63Wja3I8xLIGM6UYMP3yi1XsyJlqN1ysjE6B62katmW8A
FS97eibmSc0FgaIR36DqEGBlM53NXV70/cldFr8JOq29U01a9XXIXX/S7DTLgbfaf+rqnLiUrCmX
TaKIQWaSadQHvZjsAWkxbDVyNSI89bBFm8Dbljpd9yEio3qg9+H53WYSVycgnTtxXjrDPsX0VIis
G1v1ciV1fk887R+GjjsZLDJbvDSO2z/Mtm28EOBp3XSV6k7rsH7IWq+8WSixHmTmdKcycutHo9Sk
XzYxIQ6uaseONrpF5N3McAzD50RlLxZ9Q2u/2DoUhiKYaOPXGIkrdnmXJHP613E3ESA/kIjuugOm
+dppqi9aYtLb+tYavSTtkH8H0uYzUzE4CzyCYrHTCZZN708ke+DfFH7Q1ClInUZDyEAVZ3mbtG6B
Dbpmfx76Pt+zoXFnK5wVDRh144zkVxGoN6yKfsKKkJNYQvrZRGgbCdXCM0gQh4EQyrgQjIp319LQ
yxDQmJ35SuwV0kudufHJgwsQUpG78kB2jQ5EU6YD7u2akYe9TE4dJFNj6tC0x/ibIMiFuahCpgU7
7YRVzXyX/dyeBnzCzcaRC1MMuV4anxlgXEzVTT0b0QdrXd+TpfKYyDP7zh32sTlNL3mullu5iHyn
CA5rGA1eq2S7/mp783EQRG22JB6SYP2WssjpJi6pRfQZPk8caN62XTBqbqKmwXiH6qq6c1BMxVtE
aOx63LaJDTXaILVSOkujJDUttiJShOMSs7iry5rv5Bp4Mw2gKZOrvtDGw5rXVvueIDoCZ6v+psgm
8CsFyBoqA9qFoNAC4ipY/53jE9nVlUeLoiGUi/fFVzEiB8SU+7I1hw+ZQdQXUQtxvylAEB5oR7W8
QAghKHbxUrdLfM/vjY4IPd45XzKcctVcT7sVI84uT/A/GisPyUhIaF+ZYhhnX6zl81RTe25ghHgm
f1jdrLa53nt+Q5J0q2NjPbGvMqNVTI+5QdH0Yj5qMwwKShaft11S8Od9XHFH58/EtmeTZoCMWZSO
GRIVCpL4MLlSdhtHzNMW5keyo/1nkFI5248zY8YdFgrmQ8pGhLU4n0j2cQwO/+vqA1N4oMIaPq5V
Oh9M2RRcHDwyf6veaD7K0WGg2tS2+tg5BlpB1enyZogcDNSCjKaAS1/EzIt6OR5xohqTuOfXZnOG
1MQzrOr1mNKA/YMS27qC8X6WXKLScQVoOdgYCg04f/6jXBkXsD119X/L6VevAyQzl65LRh6bHM0Y
rgjsWdeqc1DRUc/e8JlhvWIQDPgGg4xPFXyYo4hMvnapELiyGy73PhNJbmMZBKZgHeRobZpiSIxv
5aAZzuRjXc7/0Q//K2vfc13yn18ZGT9xNf5n9I39t/oKNet//av+PzT+mS6C3f+38++mXj+X72k7
fvvR+vfXP/Qf758t/suT4FcFKEjY0sDO/7f3T4r/svD1uT6Ud/4Hpu//8f4ZpgC3BrsU1xICUTiB
/Ev8t/nPsFxMg941KMKX9tW496/cfz+bS/hrpEK1foWvI+SH7iF/XqACGK0ROznVsTCJ4TNq51LS
Knho3R7u/A8/DWo9HdfVj5SYn70Q//msKxAHMzrWAWHyhX98GfIJREZfMOaFaIGpPSJzwqQPJpE9
1YQcSy/HZv77j/zZYvLXR3oIbVFR2lLwBK7q6x/eP7zZZZZZ7YxAYR42k9TGtuqS9A9Gxn/4Ylfu
zZXXbilp/SW8/uFTaIzYtDBhOyVE/SRH5Zhu6MIcH3eJRQoalviKMdzvv9k/PDhKMGA7NlYPxXL4
+ZslEDsY43NARyM+bpoORIEVycohOqgx/s/bz6v7z8C+f/qC+C7gi9GKkSAAf/6wLCLOmKHnzB2l
am6J3nW+2vXcHlpjak5kTvr+H57bz6p472oTJDdVwUtgmfD+/GINYkGKqc7rJZjm5Cx6/b4kUXPm
8vzK3MK/lJV7RvO8/f1P+utiuX4o8UJ8IvGpyhG/vAvJEC01JsEFnITJbaV0l5ArcPGHxfL3T8GG
IRRRGTh0sH3+8tUmRlrGKujZtmYz3aYK0Anq7ffff5VfV4d0PITumGrpzatr/NTPDwwwgbc2KPWC
xjG7F3/O9X2OQuvYm2N5+NcfpSycy8QGKefv34dOC0POGd5CFucC8XxZo2lNpWb0Mifj+odndF1p
//dAvS4M7JXsV4Lz3mYT+eXXm7m5MkWo1qDIU3tfkKnyljTT+MHODfduHaGSEDQMiuz33/HX9f/X
p16jc0Bpuq79q3mG6UBLE51haWG6w0NK8uQ58/zqQhOYdCRdCecP6/8fFgl4TAtMGe5Vtvjrn/+w
oyyZ13qk0K4BYnwAwqmMDp7Syx9e63/+FKIPJPuj9bfXupAmiL+8oQ/nt7STMsr9ubf+mwrwP948
+PEYGcLih4gH5tmyfv4uUUF4IMNVUtY7q90jWjduozZVJ4uAqe/chds/+I3/vneA5bZoK3O0Siw1
v/x2hM+4hIogB3DkCjyJWS6BR21QD+PHpjTvMq8D/tSZp98vkX944zA4YzJG4Xu1Af/yxiGdt8qu
WlaiR7XadqPDFFa5/iEy1vHl9x/1t8d23aMsLPMwAHCR/Yqxa93GGCEx2YGiTL+Z1zjbV1Wb/dsl
iCj4SiDwFA5GEhF/+RlXg/wE20RInuuUNo6BCnvTDIP59C+/zHWXwnLKKueExr388+qgcmYIN+QS
6mCDGXP2PU5o4EH/8lMgaHET58LFAQ1T4fqC//A+ASEYVG7DuPLbzNhYU8QotYaz8vtP+dsa4I0V
XPed6074H7Tuj5+inavPzyt5MDamnS5fKZ8UbcXM7bPd7z/qb2vgr4/ymXheCYOYvX7+QmJBsjKj
Lg0Y30kwaOUo7KNuUmVtf/9B1w31pw3XdxQXFhysOA+wKP1yKHa4ZurBwkwxNm5ksqfrQR1Sm0Fh
aClSysPB0rkO3RYdDiL5BWmeN2fe8q+/r8vlg3XvXKkRELJ//r68r0iMUsCeGSPy+KQjstD3liyb
+g/f9+/P0LXUlZTH58H2v17/f3yGRpTB6MKvR45HTWi330LtGVfCSWVjPf/+p/37M3T5ANsR1pV6
J61fblXuajptVy7eFSPb3DFcqg41SQ1/OLv+4VNsaA9ESfEp7PXXL/zD0tdV7M4SBVWAmBE1fi5p
ZtJt/cPPRvDBLwsFryg0DwJ0uNlys/F+WZFOCr1iUjP9uBi9IUoZ2qZbMSftV+UNUfeGTSaDoaxa
7qebIW0i8uPbLrLjPSyGpHpyu16VO3rxCDvRKBsIB1GpmRvyTXJxSXESflXOJJsqyHTefaMkrrPQ
jmz8bzrtRfcUy35SO8BmguQCxEjII83YzDsGTBGTkqBPJPOME40xNTBcMyeNBnquk9z2b9mkY8Zj
qPD89CFLFnvazehNXORlNFdQ3S2RnpCFZPhDVqTo5gNytgEjA3MPtEJN7iO/zxyt9lpmXXIes755
dZgs7WU95Yhz+XbNXWT7hnpLulkXN6Iv1VV8RX4o7iQXDp3Q9eAzzPDN6n71nVofl16v+YMR2Wm7
M3swchfu27osg0qNdPyrOWv8/VTNJYgJoN0RZ2oOtmo7LFbqPAIxiZii94Nnh3J16A/mJTk1m9zC
4If92fQDO13ZE52mZxaX91yugjH3Gmc3Or1VfSSENRbIGpxcvliuSGA+NUuXFp8LUrdwvniVRHn3
Fx0ABAew2oHMsuHQ2ZMCfmyidQ861LafGAt6cZh2C2zjcjHTF6xPxnqks4SChJ4yM7zO6ur0XunE
fUECXGD7XLFwH6dOye9YdBZgFhJpGvHcqu54ahPank2flgnjkmhMHuIxV3VYqoTRgUtXmIFuyd/+
QHJumnJ2uTOTf5iI8I0Ld5kDdyyL4TZPAEKcIOMX9yNGOPeZgUGvj31vV07EZlbOjPG6Kcb/t9Gi
iIcRq1GfGO9e1o2wYlYplv62y+yyOzOQcyQeHtp6X9NSr0eG+F4U0qdCaQHqjcIMLxQzVYbGBLbv
FmCC3VMzgAR41wjhpAyrCquDv3Vkgx3zkLs+Gu1NT2PcqvBgk/hMzwyO6qw2RCaL6asvazFcbBJm
+29jm3UIsf2cdmm8s7U0b0XpVcmpb+Jk2U60/NsD/xL9l1x4lYNFUaX3Xina70bvMmb263QwzjHS
hGUMuGCX9X0LGmugf9lLOX1ZYafwVMcOXODRR3k+vQtsvNU+Hv1i2Fh+m8OHzJ3SDao6gyGO+B5h
QCdWPGld5RrLsZvSQoVrkrbxw4JKnvntAKT8ZgEf3e8TMFVfPV6qaZ8MvMNfyl4mdgiBrDoPayz0
pVgiNLkziEnvKBNSdLdQGSF+Fokz3Q4zkdXnBVhQ8egVJM7vOohi1jYx2tbampJIs82aXGWX4B89
HZhRjs0kx/Lob1uZl94+ydC4huyknGALE3qGLtoHTOjWkXu35LP5ynAEzLzir8TMgcYCKIaCBQKm
fmFEMlgportBCmAPdt+0Uehh7s+DiEzPb+ugsInOTIMZCeCiMw8Q+qr5zcmZRB4TKh7/kBpdKaEv
lrF9P/o46D4AERzTx1n4VXN0vcJb9xbpWShlrLhwdsDS/Q+tM6Q3gqZ4vLWKrP4miG6Jb5Km1bya
g12l2zxqiNibYxsNbdt5xUqOd21eH9A4f7YnJABBmdfJcz1nhR9WDM2BA/H63+ZLNXfhaHqpPqi4
hlRt9lBdMTFQ8B9gF5sOBrdkwn/M2/ixVgbiKwNl2kM/dhWy96UwbnOdt3htKQvCQnpGvJfWxK5R
VZjJg6QE8Y7AtjFDK/aWbh8vEcaI1fMQYmtk47jGDSwtuz7tnJIpIxL5LSbYBsNltXTezjabtgvr
JeuijzG3Gkr3uk3Mi/QHo7s1Zz891uwX9qE2nSwD1GKl1dsQj7iKgMj4b27BwRkSVTC730EwJSLw
mLkNZ9UnHZM3jT9g0wLtNy4uJJRu45Hk6Z5gJ/YOfhpBkDmHuBaBGKr2KrwaB70T02SueBRwmIRN
Lw1E9r6u8ZqLelhPULbxA3ZGhnPdG6tlOBHI1DGycxuHZFaNYOnYChgvzDiKzHoZmD4lm0XZsX9C
SOziq51Lyt+FphB3FBf+7U5WNG62udWod7a1Vty4tYp3Y+zYbcjLQghck0ZQysmwt9WnKSOKGqNs
KfKTHmN8TjzJmn4HqUlL0GhURqyWsa4JINBpFjogodb/Rd15LEeOpVn6VeYBGmXQYgvANZ3u1GRs
YAxBaHGhcZ++P0TWTEewqjM7F2M2s6lFVWW6Ew7g/uKc72ygx8avS6QxSgPDx9Yi0sYpBX7qsB1Q
pqlumeTp+PawUVIUNp7d/qiVFhy7mS7FhHCRBElovcaqcVwn2yzU2FrUU27F254z4EuKTP0hQ8rZ
ByU6ZuiHRatcEN87mI+bbJzAhzpxE+rZ6GXHIteVNlw8JUVzTLZOtnWSUbBxFXNuhowasw+91AG0
9/jCMdYM5fLVbUQ3BplpTC76FjHwbrdjV/En7OZu6DVaRzKdWujIykqy6tjvYLOox6argkGfCj3g
petFvJFH+8UFl1nhkqgUhH6JBnOirqYVaVmnyx1Tv6UK7K5Ri9XD1LgIcrPihIdVwQxud+azI0fC
LHHxrMqPuAC1ZowDVpEyB4wfsm3t7xIp85VykViItfLMAiHq2Lh1sir3lsAhIhr3yZTTcaqWXb9C
A9B45Kuf7ieB6J6pozC+J05bcQBOBmOtbkRG5LucBLqflyPkXFz5bhW2blYVARCS6n1pzTr2G6PW
HqHFxhwFhS6OrdpmSaApGWAGu8qczWp4dG6NDoDAltnC7FIgFSJgSBKDORwsXdU3zaoH2upLE4lr
HKngMJekIJ2ij90SxX6bjeN0ElUmjQ16LzWFGFHVyZn4j1lHUDll8wP70nE1OMItvYXVi9Y0N/ts
3qNw594pk8XWTlGfe/mpoZboH6vM07FJxykw1KNNcja2ZHZGpoOA0IpmVW5LsiXMQy1k3cc3urGk
FlZ+SgXOV11AMvFaDlIb+xhToDxoFMCOXyhb9Dokr6PD2SvYxYRsbYZ9yoHY7UY7tq19GisL7JGi
ZLMc0xxC76+Gjl1gXWG2NukEX4WyxMMRHAMU4AoqF1Ph2lnuXJDLXgj/SCtWBWGab9vIHpYQMkNa
hwx+2iak6DJGPxEAjTe24BJs+GWsY98ZXbcbzL64U5UaFrbdWvKlRpoAIToWg8Cg3Jr3bTmNR6tb
3fjEJg/o7gwzC+KltfvAIBCIE6ru8EdPPfm2r0OsG68LvS23m+4N2pagZuIVPJXM4u2I9SHe8P+T
BKiYvW+I2P7OrN/GMDsvgCwW1RBXFuVOxPClbQC7dByNSFWQHqgtxqBVGAgdNasXRuQjM4V402lp
9hqpCW8QRcECwUKVItE3uhSVbKllw3vLoT4Fg1DA+I4IZnL2ptH0IjLXlLyG9Ql3rtbYj10G6mhT
adqwqgTzHvMIrmg1oHBtx82i40vYL6UGNADyU/VoKWv+AMAe4vgo+5yrrcaIDLH4zHFA2kj2qutp
mwWuhSgb2EhR7dnNR8DFC5Yzvhhm916bMqUMzTIrRCjVuARcnojxR9HrCJzjpeExzETWteGQAcrx
Y8Ppn7thSb7VecvIVAJlV2EKWNNH5S7Ni51m9t6MImoplRxrnOlaBZ0lVvLuZiGZpgqtVkEmqvY9
5mlSITLsLoOzCgZoh/Du9s5JVuZcbnQYp/ZmLqzkStpe2Tx5aStsZN04YRA8LLkTEhGibUvLURVy
uW1i11WSuavAqayJLTTi4B5NPNE4mPQyeTdUGaRYj8P0xlHGOD4mIIOehB07yCJcPEJ+2+bjRQrT
uM4d6sLATUzlPs28RNnY6mhvvWQYboSKRtnvrQXULaLd+ises/oKKrwHEQTRh2ZYt9HrmWyMsSZo
VWGsx0EU7XRCIudDZtNo3DHzmH7Eoqo+ima0rLDEIl9uUisn48rT5uod/pS95pWY7dzhfB4XLQL0
gCoLDNOCmpl3HAJH6up4qrPuhCN19t4A9JXtXa4qseQroidbtg5usPzJAB+FlRIDUIx/1DNavb+A
QSh4KpVG7YTAYtXyvzgogp7LdpZPmLpsYCBFZY3bgQV6R2SOZb2idxsfsYAzNXbpQoG1yqrGkTxk
GAbrHv3GdlG08QTiHBOvIyVtCE9ryk2nDoCL541u9smPVrA5Ztvtynf8ysP3TPQJoTMepw73qQJB
plHIVaXjiZG38MqoTpYdJcmW1BAiSqKqtLGytB0VsCx147lODfUZBxUpMrVbqOXOc4phn1UVMiJR
zMBeTKMo+R0aO8GxCuYbcE7t7Rw3yV8bq4BQ0mMI3f7kk4NzkN6rNQ9KcyWxmpwlnOuG1XwdUhq5
xwLqkveFa7toG+LPxLJJoOFHKDAG+ylpWi9H+8US1FeEgw4yMsqRXDtTSvNUOoP1aNr6gHCIUrBC
Dsc0wUNVOiXZqXIUtPW2kyvmRh87dcdAVoAgsEzebXZGseL0Q2TRKOfzuGHYREFe9yYOD1xGdArk
D1l7RKm4qwX1JlZCEuMfJUyoL7HtdYChc1V7dRfLPsO+QbIh0DvYfjrZ4/OUtioZqa0qrA13HLUD
41OLs3YA74Yonhmaz3gYCIxos7jYia5xct9GxfKtJFScNx9b2tm3rWzSUMw43REawTBvlsRzmoAC
FFvXNNTDuzIlbXozEbPUMwZxcaKy/kTtSKkx3LddmdYc0+4Mm6MrvY1eCwVHiBTzvexTLd/JaswF
3bOigPVjYMSfOriIDTQ52XsHxvHILILBs28pqiZu65TgpQDzm+3c4HWLX3HEYfFN7QZHDAE2+qNS
2yV++5FiF1ePvdZuRdaeVhTmHDqQHZ4p+RYK0IQzNGgJlR58MTl5HJAYVaLj7bUS04XrDeDXB7P9
5tTxhAfS8EbmPI6WF7iwa2Qq3Je8DmsYLtpGiUvMldgGVZJ34Ip8QQ1L9kC3mJTZUpXFEzlH8hJl
8fyjLYXkKZ/Ttj9OzTh+575EzQyG1Uk/5ALvcYeyNcchilEUIUgvE/bTCM2KvdsOfbUDgcfJCVMP
UA5dr6p+KUtT5ojZM+JUW7WXX2eR8t4ZykS7FhFco0OuyPbNMO2WomlMW7clSD1flOisLO6slw+Y
eUyeL+T82W5qKEmGW7VxFx1FptTRPko61W8MDrLyC4rZEahTq3X9Dlw2YypfkJzSP+aUcTDKmkm3
ldcCwnzywFLRgbcWNTLnOU0stejuC6PA+2HZpPkcRT6lqMwje/qYiFZaggVVHO9pPaJbdnL6FbT+
aKekG/2wxFh+UNwObyQ6JPoLzruh+Mhmqu/tmtmIV9vGNXxY8FTUmOPjRuz0wu2TR7tnWc0UQGQv
fdzfV/nitjQR/QpZ4NYwqoZiN1Mq2iILnW1j6Xuu85eu1G5wXF6q2vyg30Xz3jjf4Z/Pb5nnEjwJ
m2dnO9OxW0tO4Nc7krEwWWuTbn6LXRPV6380PEoRusDKT1pFq0IsBcpVsYGIbkgAGDgkG2xRAckJ
/RtjCcJpFsCRfO9usi7/4cJtb1vaPxr0Kp79uM4QCvVtNqw+be2BzkxLeaJxjvrodDq8S/XMGSOG
/OnP58L/MkkFcMhGBDCmhv7SUj/NhQmHsLgzbYUGJEMmwYgSN2XkhR2Uyr85HKYxZO/CDokVnY29
7/PQdgZoJxu8BpqS5ueYYzA0+2X+mytvPoWViMrKm7UI4phPw3sgaGZfJ5mC1w/BJE1QdYOwxfiL
T/nEt3M1PsYDWahRnLNo1LVPu2HMaq2p952C1JQwgG2bc+r4pC9UYuN0+XKLE9y9nRyVniKPhfKE
Tz7+UG2D0ufv/4CwZBm4rwtP0/n0RUYrMjUIX3wRqUMt6WGzKGqHvhXw/x9z97+ly/qfia7+NDTz
/0HlFcjoX676Grf5Wx7mY0sc5vf37/yX/+ux/voe178qsH7+w38osBQbMRUiK+4M0sU1Nkjcfn/g
1wl8+Zl4yYbT1A1j3YL/Hw2Wpv0DHt8qz9JYJLM55Ef8pwQLdRb3ssrjiawLQ41h/h3++u/7GQZ7
wMfXjSQrNrafkKN/38+oDjARAZk/SKZp2I2MWzcgGvrwl4vzb7RX7rqn+689nmWrhsEa10Y3YbBu
VdVPW/h2SjXFnjH9s+GKHlOD99im6EYLrOLUJm85xTrNELJzG190NmsbOaY5GTT9PF8Wq0qXrYws
MCB2o44kPcqasdySYnCnuiNxsEtUfb5pDHO4MFlYMJ5As/gK1ZNjVyGqk9Fe2T/LzkwckscN1WJS
w2wAgY3WvUmraa/tYjLB7WwZAWSxFuOuQGIt/KEYIHm5NjNG39IUBLl4BTPrEOG5Gg6ZI8YrfKGC
QcvYzLejKzx7wzDaU3azvTAcFJFZoRciH4LJSTXgeiR40CYzjz8vUCdPfkzOJOJAz2KQZHTgz6mq
0SDrnT08C70wMY4wRm3hRcHHGAocvhx6rXnQs1weF1g0NN6lPspNA3hk8ktRQBRzU+RfkEwS2n8r
r5c1w3LQ/RGkxmMpYRmGtWXat9jesR6KyUruQClOmEUlLy707yAQotmM3IDu3kUFIpjXgDvI9Vtl
zPWvq/wzDxAoud///Db5dDOC9GVzjTzNAZZMdLWxHk2/LAtzzlTdWVqFhVHn4V6UbMyNZPiL9+On
NzU34/oxtrvCidHoaZ83n0sVub03sEJeumo65Klz342aHlKOdycXN2iAFjc6aVk9BDy22c0cZelf
fAce+t+fB74CmGuggmgbkAh+2vPGWRPNHjsiIl0S1NiMWPZplxL8YiZkmLCi+YsH8PdD/Y8/mZcM
n8qjyEvl0+f1psFgUiWDDLcC6DpiCBFvdzlLH+ev4qz1f/MrEgjO5yBH4Bp/Vs8hxyed282wSRLg
pOyEnnavCq5vChfm6cxt1hwYMrYyWhTb6q51rKo/iHNh+mQUmUHCVp64wVzV40WMfO9dJL2ebSFZ
UkFPI0sLiZ2LLDQeH/Dndob4e5L1qdG7/C6pPOec2XV7+/PW/L9x0v1/G+6nrw/cf682fhzaPM1+
/HbQrf/EP6XG5j9cah90cY4KaguF0P8+53TrHxQjbOd5Ta7qTZuH4Z8xI6b+j58CM8e1LB0Q8y8x
IwbpJBoplqv8gzXIygv+GzEjvz9v8MgNG6HP+ukUmnzkJ70qVsyO8tvAK9pkb0MygS3yTiX56uU8
vf9yUf7NWUfEw28P9x8fhuKX8xslJ1qwTw9bPnQ6Gxm62R4PniTKmPngsQNsTPpkTygsC4VZ186J
5WUfrWwrd0d4IJYENgDuXu1KVPlJSdXKOmiImjvFFYN1yOM46666sNxqj6+mT7YWI3PlIDpexCdd
RL3AIDc5ZyMtBGdJ0us3Vpf28W2VED6LgaOdxSmxllhgA9WLJBzpapZQ7yVLL01RWSJoWQvvQOiy
Cue2WP8hSyen1sR8me/6oe+vaQ/wfTsaeWUch6YUOSlRoiz35mRCG8UDfGHOzL8J+iYwe+hnzRvZ
x7ZgfCENyJ2dIxANjcTJ+dnQGdesjl08NzlnEANkid8KrwdFK4y7eEvYEsGto0on5PdkqilnShP1
QArFyi/sp4mwT4bxudhVdq2VN2OTWpUJxIqGw4cOH/UH8Ie8iMoF35uPA2zIA5etR7tLoPCA1ZgU
UChdzI/ou2qG7MbqhviZZGjg6LIeTcwuGXF7Y6x8hVW20TRixZhQhBY0XL+SNESJPiqbKQUkpHcS
ToJJWKLBHpvxIvgUpHLQX11nlwJq4gjH60grvbJ5CZHqrVuvce6JBGMEEvXPngI3GO5rHUo8fkqi
vyYDPKclu1cqwtsAXlxWye25a3SXGXJ1x0x3O0Ymexu18wJu/YNYXOvglcztUhKJsf57cZDzHfws
FccUr5y3sOoYZx20n4p+xOh3NYAOyCdpQGT4ZZyn/ThKYo4nc4/ziOlrPt3pRnJK9QRsESb+n9Nw
0ZescJHhhIIfu0yj79GE0a9lXqNp4jipEP/mCCABAz5oT9a9Wen8bXr8TiYdxtb4TORcE+adPYZC
RuVOqzosrtbVHYsQUngTZppyO2rkl7jt/ULUWC5bZd90/XEEzxa5DCJUzLN+nrVnJZrCWbfOnQLU
GavlzpmWvVyqiyb5BlgHb2BrXC09+YG8PIiTtn1sh/EBasnGqpZbyIKYRYfoyejHk2pGe8XMiJeD
Dcv1iw7EL0chEWyvjCYTkAxpKJGcAb7DTe22OPB7ItB0QtptchsPsYOgqurJttZcqMcm/vQAriUh
YlXyQkSh4oNMuowAUgOHJTGbDQbwrPIrxfuuKR7bI2++dQBnQE3sfnQzWLd4GUZcqtkG+X/YFpLE
PI1Nad6dG618tFme+5bwTpMubyqZXms9XnyK8WCU6i2O4dgvF2YNnpqb27LKqoCF/LyNjLr0Sft4
1huvIO+tZ48pu51LrLtl96980RudxZrv9eo3siXBdib1VabJR8tUJyopCjVv3DHTP1XF8Gob8743
UuGbuLrwOXZfkxY+MXjzYQtgxyTBnGDLpTXOiqefnIU/Wi9Au0SCTEXFQckQyUNmpt1Nj3I25Ei/
Gripdl7TXD2KeEQucFVHIferW8k3EucH2VXbsnbr05LH9w19QpDM9rSh4kLWJNjmDG0LeruSN2Zs
tMFKq6CYyz/iNO/9bvSeGYnBGQJR6wzNG7snCBIVUKqi+VGvvrpYx0HnKdaWmeEG3JTijyXLXlB5
5MEl7D4d/TJKcLptn55oP5pdqtgQ6rCGLwym/WLwLib20mTBKRXlJzVjUklCw0aFwdDl64xW8ITq
TnmHtgXWU2pNgKgLhkqG9Ry7Ws7/NiYsAUfWoJGebB1hf9Gs8aRjK7lG6E03fVPpm6x2HiEqOAeW
g3umvodOTDNrTrHPknbjTuKwSD7NaNmOg7ZK4eNq8j7nmCZrENsohPUdeRSQH3Jnr83ZwS6d7/Rk
NYCBBWy8ajDnjmFZJSDXjIhId14W3yQ404bFv2961JNVPvSIg/QtqS4QjjphBaY5ZodqVI6ziyC5
T3B6BtC31OekjJL94AzbKAa0yp6NEITojt36rV223wgo3EZrnGidJtbGA6hQgtlBavxToZY+lqoX
MjBzkOr26LYsBuXk+N1ixt4sS+tssGLPGw6J6pZ7vd5o6tRq57mQXqBNnXJRjbILvSEB4V9kAhoL
wvNxBCpud0fHU0iOIGPTh5Bzgsx0FI3RQflyPowp522g5TnnYswaNHVBtbBxEwcXGprIKvVkkSpK
0niU74d6Tvagnu7ion2jJj+Tf/3YG4QOlLWza2nqp0BK5wXsgvGDIatyW9H+E4lZnJ2iPuOuha2O
Yg6898JmUHz1muRRn2rzx1IWamjZ4uKwo73L6XPZRKRbDr+v0qnf+qYWvleK5ZAp6j7Sizm0IJah
cWcNWDXupmU4jBZKJWgg+rrM8X4S1sdYJ0agj427RwnXXHFMTyfNbowN6Z0GR2RVPrJVb3cDhohg
KAqDC8WPVKnzE4kizKzHZON1E1xpu7nX6ZxDM9XOsi4+EIqAGR2axp8X4zbNeaBKsxsCK61EgCW/
hw5rccy2w2XwuljnTdcS61BWLxW1WtA0ncuDT9Yk7OxndFNoGnIHNVuCK7MqI3h0Laac2GsPBDSk
gVemp4x7w6/oJ3wswW9VXw2HRrVYmzQesC35hRTjO4XXExMyw59arz3rJREJRkqSIslnMtBntrcj
sIWwNLO9xArs1umdVbdn16keLDc1NtoSk1YJ92JjJbp5L72FLVlJOGmMr+bBteUb2yd6ndHcRWDj
+C3VdK8QGhxqYzncsXzJTqaunKFmeCEjk7eYJ8JPNXW4sb0Mdyxt68abSuU7wtlvbDLqW21O761V
8Bk5lDyeq2jPlutsq8lKd2ZTK0Et7TfCLZotkyNn2yesfaCPE82rLMbFaBney5nFv8xBRqnRARzZ
xi2TAwv5C2Lk98mcz9zh5o09lmPIMnc7FDGie8u7RbnCc7K4dZD3HA5lrlEyo/3p8zhkL3bScgbe
6Ay+18BNPEM7FdjcfcPL3+3cuMjWu2R9+thgJNfU4twmaubHTfGNnAJfiWJOt9pWw1Sqe5laV5SJ
d9i6d4tuvs5wViKH6oJCLgl6HCngxtX33kUmWuPE4q8FYijmr+OkP6kOeq7UmU5IGx49bsRSV9uj
OYDaQ8iphEMbp5eyRGkxwwsBVyremowczEFG+i3BOYLVbgspag2BKYadC1IpuSN4uORYcRVnhvEw
VT/SCSLTYV2x6/jRi/I+VvV8PpccPOTzoT5M0GlY1qlJS9XeKVoEy40cY8fZm4zgqve8lfnLlBGX
LPAbsGQK0FUZZxZ2UMQTA/AdcDv+JaaDQO2itgZqlj/vTX73L62diYcThNkws0jMZj9b918GLHGl
c/mKRA3qElOfn41IS2puuptqTCKYfYAo2yCzou4vgpPW5u+Xecf6wY6HPBvvmYmrSDM+6fgbEn8G
Fn44tn9mtekNCGcI171AaOW6+C8U4WG+z9DUEJ1tl/zucJF0ZHwLjCQyePMHht3jThGF8Zqvx+Fk
auCZnLKPQ5n3bhG6iwLE4WfYXKJyVJdGDhZAWSoDOUNrqbS3NetW6DfzX1h+/vWq0tnaxhruhTTF
XUPqfx1bicpJnGJ0hqAvW3h+llc8Ezq7h3nIKQwaynllCe6qmz//LX+aLP5rpvrzx2SUQ+aThe/N
/Jnr+evHsuaDKqgCTrezccXTVY3xhFPS7EDpzcQKtfqILKi2Up6kspzpMubFhTbA+4WYQE94yl/c
XWtf++kLocCkYcf+ZNrEnf1+HUBLWOzOWzUYuJvZl1fuac475YxDL70qTaOcRe2sedITQL8/vxj/
0t//HDpgVVstehZzg98/miByd/BQLkPSgp06xi6kdQIggO8ZjFZZsjvS/qsIss/3ND5AEmsZcjGg
x3jjfPrMSZ9bYqgQZw+FPJbOvoqGzVC//vkf9vOb/3pRLVwausuGzLJXB7H16cmxJmahxKGXofbg
bYtQHi6lHe46/+uX8Vht61fT1+44NKDxqHoQuHte+ts//wp82ueJBkt3lYEpKzqHd7D1+UvkEGPg
49dR0Cfi5OX1IwJTatOczsSAGPUwg34IC4W0jiS/NKV1aHpevaWbQgwtcPhR5q3nMvEvouc1Vzte
d5yd5MNWhkMUDwXT5D5bwxKM/E5vZRJqHTopo01eiIhmni3MZmcS9Ox4SSA7e8t4MbCW+qEurKOT
2tcGBqOttSTE1Ld9q+/7AiqsrbRo7YipaLKfqhMALaPLeW0YhEVSIt4AM9M3NPGw9svpOhjRa6uu
+Ozyoe7qb9IoTy58xJDm5RZu90trzUer4Cpby/gSDdOb3s2wsJuXyNCPMFpPAB5SIPjZxmloKWdN
HMYSUMeseCSS6NCi+I0idZun9q425wMah4s3ms6pc91vma5sZU/UBejFxpfdypspsgctKW8b02bX
Me062I6l4YY4CELPU79MkXhIevs9FdHNlMf7ZTLu09oLBpb+POTdW6lRHBrtC1flsR4hW+gqWCVP
22VLeiwV65UKja45vk1Kcg/IYq+UuPfbZngZHZqVjGU0/RjyF2VnJcq3nPNV19KSQ3L8UZv1I+9p
z897uZvS6RhB/oIjYjHYjZ4qN0azRiARCLVgHbAnhv5q5UkwDeWz9OrjUJqFbxMt4zdzt3VcAZbZ
ht6WH+oWGW3jvVWzdYglr5FM3OpL9jLF6Vob7/Nx2gIyfccdASLWqO+NdHookPCAr9yonfZFsZ29
23nUr/ywYyEvXVc8ksBxJMu7CPuxC6SJnJcrWdfbWFb0Mln1ZpMFG8TZmoFAmYaWKnmgoHyaesIj
mMiJAJVsH9gYxu8GhYnC1F96o3qMh2XaCgHiIyUv6VtVG862VbWbCKyz1KuTXQ6bWkUiWBpqGUZK
emNK5zivcQ5RyW+M7U3CD+4oNd2d0q6ZGDlsvULeLFZqBIPRoS8ClQenmcq3z24NtzvRCF8U0XHL
w9uAIGceM7s50ZoePclzNixOtkUeAN9rlM5uaAs0rjGoyaTMl0tek3oOjQ4OoGRAkY3EbEzZvhjp
MNc0L8WQy8FslSeT6djBFINyx3DmA9k2gKZeeemL/ktt9lgpEKwFalmCV+Zp26R1+gYd75FczTIA
cjyHHddCdeSO90GPTRlqdsJLA2/HjVLZQR/lF65rWNU1DCSc/4jZ59HXl3r0RQ2NN22p+1QdfbtY
0HEX6ZlIg31RS/15mSVy+mV49BpOOLHA/Ucn/gL8Sw3gyFU3QC6jAP8Ch13TF6w6JuKEtH44dbP4
iHTrWA2xYOhSJxuhIadxWvNMoOP91A0vSjfdo3MKQPjLwIkwHjg/k2Z52mnEzVcTndVREclervwX
I7ECcmrOTUZkmuE+qivSStec0KmlQqg1K8vRAuc63lpz/NYhrQSctsNbttdKa9ewbey7P3QCL7JG
JDBol8iztkRP3OBJeq9BkCFE3+gK4cjMJxQxbxtXC6olv4Dj/1pW2gaf1z4tzOtsk6HiylO3xBao
eyjuXr0TrvY2yHct0V4G2WRHL+vNdmeWhZK8dGDOd/0E6c1BiEE/VIddNSibevopniWKg4hksRkc
b6eV9g9bmWBBmx6K/kJbHKjbqTxE1ipwsYdGeXcqFLJRG0+B3WbVA7RM636YspaRMBfd490Y681J
U8bqTuDAu1VRz+8wuaBl6/Jnk96Qm3/Jnz0HERTS3TmodD171LxcgJxxv/eKdiA9GrGep4XWpHwo
g20xCxxnC7R02k8HSY7ZZmr7KxJ2N9BmQ/2YJUOSY9IPDDgj8Jz+7KrnOqdTcAlNAbcU+1ZMPKaF
4P3cpOqTpY/avapCnGau6TwNKRL7rDMB1xWTfq0yDZuKzh8JZ5z9IHVv/zXGRnPMsmZhFKliLCpi
Ft0EKOlh7PYX7HbVDpPUwfZScKqqGSh91PvIJ2UgI7qrZbLP6TiKDSSyG3dyr/2km6Ctojh0bCYQ
SFETsgKzYxVrpk8toDH9oLSFmf2MCvsV8Hnh921OOJfT6bDFhHI0XHFL9PUd2rgbc0FJ5Tuwr7/p
S//dKPtpp0U2dDShMAQuBfnbvgZZ+c0DexHMDtkTXzHZuVgbe2aeUAOx+NbiTZ2a5jimkLb8xKU9
v4eImzLqKIv0wqzK/KGxddh2WieSTSZMDVGeXVlMFHP4mKcF8bwRAuUb6tCFhfesp9GlpWlQDrxa
k5FpjKeVpHm6sJTGKprB6Efm/CVNzG9DrFrl3nMm7bb3SCAA6leFjlJG21hhYBHiLEu6bYofrvPz
vEnOzE/QX/OfvkyNu6Uh9bCOIFT67URI3IZnmTScUTI7LVy9viyyG15xt4nbctDiiJAEpQvBcMPl
nmv3K/4NZ5OPRXM/N2V0iNPsxoooZjDg3brJmCqH0TJGEVB3e/cj9cVjDwXqSOiPHAgZS8s7FKfc
yJkWzsytQreJ8htuxh4dMAGOXXJdxtnZrWE4IwPt2UUZ7hLdEOoqFqpsXjBpLs3OTZQ8gIs8vSRW
e695a64voC0/HSf7TghSRTsgN69KvwKyQGWbH1gkzUdkxeayWQxkzXN2IVAh8DBRmI1QCUolK6AW
7rOoGw0sF0pfHBtNINo528MrdxTmm3XxQClS4J2V7iGZrOIeqnjypC6oaB9xv8QgDsb4gJR7Pk+p
MF8qoqKxsqnRVi/NeAOkmA1NhrQWVf60Cv7mK/EE1i6X3rQ3vSHv9xaewR3tg8BUm4280DUT5yRs
OaihJEluop4Z6RyPN5U7T6/sxexwlsMDkhl5WqMKfCiqJHtFuec+8t6/tKgqjlBzmsSvKfCCNhcT
WUi2m+3cmnmfoZ5yq3nn0rzNiXebDfqW3dehlc0ukzMstQ6FOrrsLfq6GFW+1mI7Z7v5Y4RBehPF
cps5ZJdR86hYC6G+72Luy/X0HKW5NfSxOM06DgQQ3Bjm2Ijh0IzApHXokdNsrENzGvGgutZdlNuI
fdH9BgLnxhVXxs5lf35XWQiHZantndHb1GnRHFiJqP5kFvVpmOSZJ2QJPG1oN4qYGGm3+Tunfwns
fUK4K9xtWufvfcyPQ1yJFQp9unZlEyZQNdkIOEjPhx+YR+5tXeloXdqjXmU3kz5NARPvK5rYb4J4
xVDJBn9hNhOOVh8jEGkXVksa6tEsbA1Gv/CUabLj6axWLQlDk3fMlCZme9WfAWRe41zB2tPle6x+
IsA8v5vNdNzMeJl8dhmchmm7h0O9AkWlfHK1CPShrQes7dbEtOmxiNDPGVbNuVsV1epmo4bQmDT4
XTfoXyaKMCBkVJQGdOx9zRJGPWSpNmEAMiXX2rPS6zCxc+0kCVIW4a5kBLtXLBzG2RkUeP+jpb4y
ruyPEWRlZMEOSnuPnBVB/YoRAegZs+BqYBkwC0TxreUcuAoVGh6xBF3l7KfZBTwzSPUbZrmE6CV2
R98J+Cx2CuOKS18hJirM+TaHAPqgTlhexOxem64ot1ZpVl/sqTsTAjriT0t2k6HIO1FRqcLFegIT
+Nxb6eJbUQbzWJoXJ1LboFqNcLmxHOOW+W88tV9cu0elqkLT44Bzuks9LONHhbeRPDM0rNnoHDHg
80JWxzVZkGZB5ulNST4nKEyxkGaDk0+0SKKijpJ1itlzdXqahWZUu9vSGKRfjvF1wXyDKda5rdW6
+N4hJrnTdcwcGglWxs9pQ1QfECLtct55VNmsoSHMVpnyLCsiF8aWy91sY28ISJvRmP92bvCf5J3J
buRI253vxXt+IIMzYHuRJHNQakiNpaoNIalUnMdgBIer95PVPwx8Nn7AXnjlTaOrW1KlMklGxHnP
eQ6m8/6pkBts8TqRJjh3ukjy6bAYKvicCsrvBgPEJElK7qds9U55rUtY0Kx6RVR7TvZMQrh+Xh13
fvP01Pb0qTipumiv66AMT60RL1OdEpxnO69WtEJClzVKOg965qQslmJOSWuWidJUNFIoctzs4pHx
5S6nMcDbhodlLEkL9E8KZxY1LeJgdky2Rp+RynittiW1TmSjnX7QxaWjmUZbZDzzPBIZ3q9wk0kc
YfVRa1bvZQmVUnRwBPKNlFo2N4dsomfMK7eIR8uHtiT9m6a464RztlR3g7L0xSiDzG9RJEXmO0ng
sV7PiJM7z+/JgMzAZvJlvFx7BJXkCuh0+UzTza3NpLMJBLx5go6gOigf65mj+dl4P4B6vyxOeA79
sXpyrilx0bJ3oN7ypIf5Qm25JOEzACu2GWsr8hFR05s/iGDxlMzs06KvZOQU5vQoxMdQi1fXSIHS
+gEbKmeaf/rWSs0ysXveGAz35dxA4CW/C8HjZ2fk0Ohxt50oH38h6Nw9hhnxV9I7QTK7NCxMmLT2
3D4nV4ZdVIis39slkgA5koHZK4l8dEbr3ufhTh1C/m52bBdx7TMqcstbStuaRLnssWd1x8KHr8ql
y/FaS38Wnrb3hOC5oQvxmMnwKTV42wf/zyiA7Ppl+OgvXpYUg8teqAOJTVvIWbrtPQEXccBkXgGr
n3GvT5d8C4m2dM2J2Cj7sZADUWlnV1JlsSbEr8sb7t0WY8MEDRo3eMNOXG30trlW+2FL7zxA7b1U
HdqA9t8mlmCOFPYJ7Ht6qqV9Y7WMlyxK5rl5x7dhFbRlMrt5coLyAmZxudNZg0mPFFEE5f1WG8o9
ZBXtPTMyqohUuPnngRR1J/P+ZvVYIJ2131iVV1qfx7Y+Zkqsx1Rnz0w36M+e0OHZhOzT3puyPXax
R5LPJ0UTyXvoslMGKKyj1bD5fds0HnMmmT3JlsnUz9NA32GQUUZay+BFuyVD8WrLYnwZRdLXpsXa
QJx9cOQbCZXlqALl3YRVzplKru2R4i83ytv02vvw6Wzt8rubnW43t5SKLdX2aY6CztFuBTJX/hwG
BxnI73829njZKBFNJpKEJ78hIFrNuYybqn/BdfOdXpvXN56xSdvYH25RtVEfTFa0MBqX+ewnAQzL
eJFDtPXFTS5JpgropXXRkrujCsCdDGNPmf098CsdXZUH4ejnYFEPvEM0pXoNcWJ1lIp5T+56Z9jh
a+SmQ3UYeBwjPD+UmhJEfEbhA0LtLyp/KIl2gtdVWX+YNxJY77qTKZxLbmnnKKrivUYHPHD+NZJC
jWQoG6+NFtyMh3muL2tGlW5GlesxbHLWqYJBqG0On71ENZ+mCgstUUfpOBeU6iEixwCmmnheiZmY
UI376folf4Xv5KfNg6cx9P1TRTFahGWojimZObcNKddrp0jODpBmKav9TYxMHCa+RXvluxLcnNns
33bcqnd1vzxXOVo7NXGIMbK/F4vDK6GnKs5F/zoM5iuUhEvWEI0vOhp9HbHEqWuMEQ76F8juD6rn
hjbM+pGx9y+XtD2VkuW5p2Epmu1h3Y2qOFvLRATSq+qRG0bkkbtYD25f/c4c7pyCIq+8snuuHraI
4F4xHxU2IrMOKRsDPIH/Bnr/OmuH/XmarBsrygp3G/bHrMFIr7dy7WEZ18+bjz0CQtOL1PWPzsmP
vIsu+Wb+ZaUIs2/hxAOcp64m4uyBnDguVbxi4+AaCZd4sFUTIaMx46Chwx36Zz2Pr0DiSEBLmCdF
zTa1H8/lQAWgOcOr1+MxBZtAaZ26pKl1BhR1F4TyqS1pVx2l++ZQDhSNRt5Epdn8APSG0koH1pa/
+g7jq77QVM1AaknrDydYXsvSPHjYj2EVNO8e/dRvf9Oxszb3OW/MLdMCiaRHSNlj1d5RcnS7qBYc
BTIjn7hTnkzX+RqWvozyqdzbU3splM/fq99dNqjg8jliUGOwyyq6Y6mdigzhoKGhKC3ugbH5g5fh
f1AS+0wGLcVZPsDPHldDs/Mo+24/1yEhWANxtuvNZ93nb0O+fXNzO2enq8uYKVSdZOmQVDA5UciC
x6rWzz5Xbkij2W72Lb0P9HSkT+HBu5Z10bJO2Heh+tRgpsD+i3k+B/s9ObULB0Oc4Zg02LEElxUU
MBJT3e2ZmCbN5FXvYSmoILfrLp55BDnXUGhNqI54VjOAYSc4hYngo87kLeY9feCYu+9JxNNWMedx
u+jLQGfOjoq4eySEpzlw34cQL981KsbdBY8mjDev2dcL+l5HnyzVO0h0IrDZOsNm62ocF7Mzjr/c
Zfyq89Cl5DvYeCouBhbdDEmmtkUKV7l18bHzKI4Fdli2+ibsFAtVPSWcb6QpDvn6Fv7+LSOvu2xA
nrJH1eCQIiJMkdjrvMxjYtfqJyijijmZfTC99AZPH0WXGwthZ7GhT5UPdDLI7/NNh5jzvI9AQccm
nE3ANe0hvyvaPV1X7K6Ez51bD1Rr1t1NFc5vZpe9dMAm4Js1txiDi7gwqxdndVIuiPZYN941gpy6
EdNXZNH5LjOH+34O7nsaQszOoCqvLmpMefprggdDQrh+zluK5B3mgJsO2DAN+jQ7GyEyyR4qZwas
U0KoNayYeOvMt8lhVc8DwY5dFFM0rwNSuahjKBGE8IPKiDNYSUAJMDs4zHmvUQQzlEca2wE3D8aj
2DoSCUyQ7ky7fV4xxbNYZsExszgQ2AXMC3MTbpIGC/cU/RS+8xFAQH03B4QzhyZmm+RxFuYODVGt
+SQdVjqA4oVxQ5P9bz1ifhDD1nwujWXc+RMVF4rCA2tOzzjxbATQdn2yAEVBBqfBjGo57E4deCFp
hue8q+1D2xt0z47FgyxN5LHURXcseM6svnqRKVICvT8GPsKevm8c9Mx3IT5xtUJZ8uimkj6RxjzA
0QdBqH/DKStfPKL3l7U208tsWF1CJlktt6mHhcKyKmWzz1KQeUHX5efMZLHkyXmg+pjBTKX3RVjw
7GEb1w2fVPwAeWLed2vnYbgfO9vZMXLdmtjX43i7jvkTTXNbNDTOR10G61ET8juy5eOYb763S/ol
iXKeBtd9JS1KmZHmrGwFNRXsGcXEI4ITUd6fG/DG3ZZ7F5qc1hha+Ru2hh9F6MHGYgMBDOp6y/R9
kTAy+017mpVYanjoPTYjplOKIwP57GAZix9PckEKXMWvOrMM7lZ+fW+ajnO+PI1GYZ/AHorEs8V3
WIHz14LAq6ShySAtC3sT2xV5EzQ1a/hBGzqbPr9LzCw4r7bYbnoje3U4w++xHCYDZdYJk0LckRY7
diWWkkbvq8UFXUymGJBT3+YUYdy1Gw0QZDw5hGq8MXVonQBMvTHF5uFolwWxgNTBpcd+bvTMIAa5
h2/Qdz/Jqt87VHZFCLJ+jGfKvZ+sqb8z3ZBCnJHkiiSHXy3WTR8M+b2BDBbbwBmizF4Ji5BCrQAq
uCNrw7XGq20ziVujHx6GuX31OpdGDZrDKPHgtdUQIrZBordmAx3NXsF8x5os0RxoEWioTJT4lHfW
eB0keRzL6Ygll3cjXZ8YqTXg+roq2LklObFW/XEQ/X27wS1w6SxItoHWWIR+O5o8+zL0TKx44NDA
6JPgZQNu63Tbh1C+wp0u6JW3AWz0FoqKvjZV+BwIY2WsiWjmG8aPP7ThfUJS4XL1O1A0Xfgq6F0B
iftsoJ7X2Sv6A+HKpr5fMdnGCpjNkWd8hUXTOS6tZeLJMtjG5k53/WWqfNyJjW1gaaWITwaYkG04
TWGPmtH8dNPwgBSO3OTWd63rQMcpfHfnG9Op2XCphemC4Xs+jF34QjPbtUhX/DRm/RbO7Z32OFR4
HJMQLFZFcIL3a8IOlf1Ic/1OaTLHOKR3oF3m3trCV9+WzzPXrd/D6kB6R70Nk6Xl7szZTmbyV5NT
M7I5rUM7LuVjJA+j0glW4kjdG2aVZNLtaS3TO6XNr8UWT+NikZ5KBRKDTOMQzga8JH3f4i+iHCye
HTtR/UhDfVc91Y0ck2rCXckr/oNZ9p4eWHmoU/1YzbOIWq8y462hFLt06mQI7WO2Bed0xJzmluzO
qkp/2FQkUr9gxTae2XSwGbgtCE+9vtj5r8Ye8ght5sag3Sygl4ZX9oN580sqv2c4eAZnptxoAJt8
ZeXEqhVSjWoU+bHznXfiqk+dPzB0y+yY5fmcIZ5KIW84UB7VMv6yti3p5DUvRbmtnBi6Bk9QVyAL
TNNdBYEDqtbDgjLAVXPiyHJw++KXv0nq7vGSnAg5HyfXwqW5nHLLOQF9yw9h7j9vC74nKbrzBANw
P2C/4vS4YcsgUkFb7x8AS3+MYbsQQn9gP05FLYVvfXaVse23jCqwuPZThYvMYde+GZhWfOLFt4Hv
Yd512ew5Yn4tm/WR/ddEvxBlgvl6DhvKLEjc4IbuOm9fzl7AG4PqG0FDfhBOoe6siUYl1Bv9cxAe
BwKlhieXLstnnlFMp0llVxFEgZuqH5nMT9irC7uHKlIayPxLMMat4as6qY3J+yNrkb2G2Zjtq21A
oBPTFLXKbOZTatLD7XZ2Itb2VRTbhl/WwibHuHekFVDNJkF/GwRc3EIdiQXMReg1NOxdT+9FkKdR
mvpfaTYPz/TJQ21RuQe/ju4oBCfLV3QXuQm5AX7dsrcjL99O00gF2c51/aKNcMdArABQRZlQrw+2
Y/5CKAWLxOY9YG192HxwGX5vWgf2dF+y9sMHol7vm8M0x0yL+ymX7Y5lFEJdGJR7c1JJBkrmqciE
G9urd7thM8AFkaxMfSbHx2MN4fq5oIYCS3nDnefMUFOwP9u98VvQ4xy3Hsb0UGJTW9y+u897C6xE
EB6wRh/MZdOJL7YcSy0QIA5L9zpzXvw0f4SJfJeN2xcipptY3WAkhMJ8fmN6WOAE8R1+9lthY48N
6WenNScWUGZv/uqc6rB/lr0LauDabN1dH5Nm89E2nJYreRbUOB1qnk87vPTFrnfGLQ7r8Iu9CQEQ
oBO4a4PfWW2knyUoFnR7Mez7ATD+bhiMAiudRxUR/S9ofYF8dOqVl5BN7RkY27GmODtmUHVL+GEA
fdIfCHgReky96phPJEw6DoORKoN34Jqvm9c/mKs/09jKlA9cA8NHz43cbrF4syA8gSBgEBBSkzVX
FHYIThhb+MguIWayonbU3z43sAgZz+g4M9ofWSu/SCmyXesYDfq3zebs0swFGldxzzrTBXyFuPaC
G3tZq6TeWNUR3tUuKz0yqDTO7NiHnsuelIedrT5UtoYl3aFgx6AyZWv3Fnz2ZKJJhqLHcNvLQZ3o
5G0SPvebch2G0wjU6do/dz/q8sZw7B/EPr1YGqG5L2R22WylITCUP8dieu1mfz1NEkJjH5RZlCto
PL07PflVuw9rOhVrCYFFwdpiBAQeoYfF5aKWMPNzWFJT/AZKD2fTUu/0cnKp8WNgC/LrxYFFJdXs
NNuuBRF1Lidj36vW22FbTZ+twFfXnM07ZhoVsee+lLW1nysvxdXjLL9NZfxYpeIVK/pxLMYs9Oja
VMmMRX7g3RhLCC/l++KY3/loT8+OplDbb4H6EA7dGMnjDqHf775veX/Nvjm7JdZmu4EDslbbpcgz
+4m6PbbplXRZbRhfRyOe/WgZi3A3Zf0bzvNbd7vuQiT77i54kw0t5P3IcRXSFlP0gZVxQMFg5rSq
GLnzVHe5wOw13HjG5p0IEbOWq+rFnwXIUa+Ji7AWB0Ut0W6aK4QSvEVXv7tqaw73MgcSp3RPBa9n
kNM+4MYUMIr4nbIzn/0W7ovex9EcWKP0H+x8IMgyr1mW7ubBWtezdvwMdTWAzX2u86vaZapKxTaO
9zWqqmakSa423epuBeU4Ju22kJoxMgc836DM4mURCJTJUpE+uWHaH/qJ5bZTVGgztLlpbGbkFXGo
PGY7tH745GO7ZOqs3kssj1NT4s665GpYPZVA7eqqB10ZzbdW7G2MoefxPUz80NvC9VeZ+C6bO4I2
FTekDNlmcIwqy2+vWMr2rV24y+Ga4S2KKTVW6rupJYu+hSPsuFrONv4YkVtrBoJviKO8+5marv/M
JoyXrQ2IGf0ZgjKkAcuwj0sTGl2E9vfbUbZgigM5kaWX8W+qu6a5XfJAjzcMhvhgrGwNf2Zjy+ta
PL3xQ/G6f1I3VK5fs9A6+Fown7zlc2oWicOdwMsig3rcMjapT3q2OicWW1NR76h9+o/KujssRC3W
OzCJtRMHbNfbAzhYe6DCjI6vHW4sLBsB5yXqj65NSM+upaeDSH017iFCBeWR1XPhfd/MOd1Xo7f6
FyL8YXiu4Napn+z64N1I/J1dlNY8OnfQw2fjnXrc3oSoyGyR23WiiqgBMcpoUG6dze6ZmXBc4LBP
HHxjwMQYBrM7G+3tkK301B5SOVsvjp+GRULAw9oOum6NaYCEqoq73vON/EQ/J3i3gBhg8xtNJl8O
OdoMLqPSU2xx81n1BLSDqtXpDaP1qoyWeh7GB5fcVPMsDc9jc8W8eHnsGibTN7QoNG1cD5R93GTQ
68Td7JOTQxth4JH2UNJpqrMNOqlXc3GTxZr1FypWS4W0D+DxLoeEtOxNsyrRrc1KmE+Wt7rvNIfN
a2IPCseCLRkA4+0z6hYzXTnvwRuPDERzCX1zpN8jVlfv6I2pgF/CzajXlCOe6juA3o4WPjkPzhri
wcLRrp+8evMc2mILPhnGxZhdVR90/q3Pce604cYdI95KwdF/6Vf6lnDABcy46tJ4KKDkG7cVWAR+
1uiv586kSfXkGmAr7zevZhHhsY45OrQ6PR+rDe5NZGqJuGrkuAF2BY3jZYSNMH+mpgsZxqy8/rUd
s9xlZFZv3d1g9sG5xN/z21h7xboJE49u7nC+xbF/V0JJDoDNGbhONN10j03fSFrgF7prI+mu0+tm
dA7bhQpDG1KfgaE/kxtRDLTrG903mmBcmpV7YHZXYNl1bBkstPQVNcozBWcTs1n8ES0bIjejxJlr
0Wo+cYxYn0XJwrKzQdNgx2RvZcSOPbnOW+9qc9xzUgv7O0HxM12Uq66Bava8O5eGR9lVhuz/2K3c
2kMLlsyMZnPBqlZi6LVPgfTED8MlybArNp+MRz4vGHUyGajyhKuUA3wpmhpnXzlp99hTFPdFbbux
PLle/lIVC+bcRczGOu9guYn+BmTx/Cfj763uW2QT5La85twCH1KnHIuv9dHacV4kegf1Z7Jyp0T0
q7ERjihGlAvXyb/8ZQggAZWsLKq1go+mqvvLokN5cUEosqiJ8hrAv24TtyVbX/1y4VYOZTWJhwXW
EOiFzK5PULECLy5LZ/rqhMBzPi6qFncaq9/RqRuCOhuEDQJwbkNdZNBUTGSkycMTSn51o/Kxmtmy
2Ri42DwbMsInz/zVKQTvLwYSHp0WvipyDn9d716BGR9MID4FWIXMPsarqX1NFxUjSg33ZJt5RDJa
gc0qSb3YkCIS2Q3VcCxWi48l7JfrhxtMxotLaCiLS9u2j4DM8lsKsf3LtU8ydjgm+JGFCWHYT35j
vYg1VJoXaxbEVIz6JNN5fVZ5Z12QNBDM+wG1MhrNtomDmoLiU2fZ3JoaFRBG84DMdvBUy5NtaDL9
gDGre8dsyyMEZQnqZ7g5cj3atN5O8TZnPB85R6U9vfCr/U36BISbPZITnIrK0nGZrlTy2hl2blUw
zkP3acd9b3oUphVbAAcQpO2psTz97sEJ5fjrWqxD44K43HUdC24X8DlRpzP/Gr2ubCIa5wN4luw0
5h2pPHkHvNP8xOfE7r83YBxaTp494K/h2xyeEqRdFhOcV8v+mF7QVJt/GnzHUVgQLYeJZJHUDSgY
BsC0oWkmPF6WcV+0xMd2K7FKGI8q1F7SA0Aob0wQvlhIuBuA3Urjo6Yn6acsF6y8wbxciDpT4stO
v35jZFivCYBf3J6mgV2UOW/m3FeKttbIMmFyxL3sgj+m7Kd7HRIZYwPc44mSLJy2BXCBUEUT/NTd
0r9ggVJ3hU92eaRyNotIKHAtNaImrFpk0nuWrYfhEwMgMT5nDT6o5nXecdjxta1gB3EJOG9Rd8qD
nclLauRP4djD6nWlX7+kubwFDyInIMkNu3U5LS/ttObvoRxQu0y/cXCaVHndfkgQ4o+LYZqfLr05
t7VWlJp51oBs5xLbNmipZphCYxANN6p5YnqC2840ejvG2WR2u6p39Amqs/en6Hs2UqvJroQEstij
wtVvWFNzckhunvHJbFhzGlObNpXXi/us6kEaR9iN+h4VBvDe3A/XAtd8fuK8SzG8CyKJLTxG5sld
y5d1TNtvpesP5aP2eihxGyiaJ7b92UWwGj0GzA2rc+mPmMOXAiS8l4cEcUcP1guTURwm16SuP+SX
Ie/Urd11YVyBbQFGPxnT/VZQRgiJ28q/iixM8Y04snst6oID5oa3J2LUVxEA1iRsTWsbH7FJBL/5
tbNHx04xGE1ZZ9yCzDdfR+UXXx2OE4NYnQqDvWYszJgPVdoBXNipUxEgm7MbMIp9nqHtYicE1RqV
9RU7KOxrJrceVw+mDUmJ+5JjBdUF+KCXQ428wQ31NzSxBUqrg23T80Uhi3UR3sZ1yW6P696i6snD
INqUkR3UjBxWGWbixpha9w8DeuPBymia/GJAjPz99/t0ETK8JRAyxLgptjPurvCXAn73ZW5E0mLk
uf4pz1U4EpC3R0QUPEcg7UyeGQWV7jxFW8DzcNT9/GCnNnYb6WPol+XA4kOF5oLnyOXLzOv9VGdt
hx9TrO5JmEz3Z6kRD/E74ruChbjLoLD4SS5pZWRdx39BT7XlYkUpy+pzxFQTu7R8n83B46mrnTpc
aaC3CV4MUMR2E46tr2XVttxPyoX6T+N8883xIr3rSB7HfrEA5M78ikbqQUVsGxgF+huSI313VUAq
x1iuB3H2zAM6aVsemhB25E4Szm0Tcpn159xyeo+ZK5ArWmG572FlGxB4Eb1B58/C29m0BL/N3Mg8
yizAxYfW8p0+4qCQL89S+IIRnt2O+EkHMiLhbGrxe/r7Zk3QBrc31JT6jRuYol4IoxgHaVJZEF9T
QlntZinWTvbPHvRXQoo178hkIW7xrwFAQRuUkDkHRdSG4XIZzWItqd4NWlIIvDYwA1VDUWjUlFkb
vnpBlh1ImTvPomNwuqjFfcs9m81lw67L3JWc6N4d+KkEG50A55I35Y85FKB7HFbicd68bIzNqb06
1kmPFo8ePtl0BysLIj4IerZI45rnjz44Y/vGnpptr4axf6+ZGb3loU+soBhfxw6X8hgM1W9rA7wU
mrioUXi9O2YA7NgLE88qqbFR8N0eUd2BPH29b2EqoJWZmsulXWvuH1h/fHnXMREE6tSpJ6tZx5t+
dIp7ppxfsKLwfpoZ3YBJpqFuvHWiWr2E0AYfaN1UrCPVOAnnaIKoHZN/Vv8ZFPOBPsHrrVVgcI97
h77NTeU0TQTpyBWu0Vn02cm4Snfh4nKi9P/m3sLrUnNHG6m09w1XyriDOIDM/PcHoIRzR3Skc7Ec
lDRzXDzYyUFsh9eTm6dcFqlZdPwXZ1m48SsAVmA/4GKY0eJ1uTFF+LLMz+p6reCyJ+Lomua6n7yt
FHeeHzrVHXDbJd1vluOeXTWFHlEZzRtUpQM/hNgnC9QM26862mM9hAkEERdbxqY4GYtp1tWxzxe+
/p+nAEOZ1LsJIAmA6gyqYYnwsFbkPf8+wIgZ+KuLEqUL6synGcecyp0UiaQuiAzmWGQxxHQdf6Xn
u9U2c9MxwlFR0KrOMY94OPHT41cwJkxoM8padbNR+pfuNfY6+mIRumBmkf5F3Y+CvxtCycPHfG2m
rerPSAR2c8GfRlfBpHAkRuRjRbXPXN8Jj2HuTePB8q5+SCoAwsOWtjy81o37AqdzXb0ZTTHICO3X
Y5iLu4erGp/mN5D7CZEfLweEED15PixWNlI06qabGbUwTM2o8Ao+ydXs6/a2v1ZNH1XN370bDbru
Y2prxh9cQx7CZre4GQTmRaFMpSMuFNtDSgLCHWbPkwTzjTF5ym56OHdEIzxpkrOm5mY6DUKsNSMj
fNG7bWtd40CtOVn0HcZAMb26nECChG0RIUI1eDilfOO6fS99Xb/98xmOCPFyX8usUkfdVtTTDXx1
d62DDr+YUmr7gBLETNgEIX6hLKamkscKpiAyc9PExKIWgkF1nrrBvrRDN55N8uuPnBdS/wBL1ITs
PTfNl+0hcvLMX9cmEtuK5OrOk/mStaMzPC+4c9IbTvZcfs64MIfBFFW9STvkki9QXtq48asU11A5
iwd8FmnNOTEHzIG4CDGZ3TU5/lAt7ZVEZtm/2OUH79WQJmVg4KEqiNdc3bxGlj0ZPdfenLVvWSEW
lpD6Xs8OQQ+bYw9SBA0VTfaUlUyxSZpNuJWmP2IMfxIf5InouizW+8lcfvyN7f1fEate/j/szL12
3/3nEKvdd1u0/4aw4sv/IVjZ/wLlbyHg4OOG2Bg4gM3+ITWa//KhVhHzvIaYXYdGQb7pPxBWlvgX
KVy+I8RT5wjYdf+T1Oj9C2UMWHDAccq0fNcP/m8QVuSJ/5d8bQhiwQehSBGkaf7vnXhgZ1IdYHOZ
mYYuxUG7Y+AAsiXz2+63VRCLXLA6RzrfBp4sFotokGgArt88IWtG6LNcvpzGmtnEzBDnYyYYDDMo
lwLTLTnWUeFq0MUQz+1AznLYBrbAI+lsC9yCtVBcx+jmZVrcKzkQUxJeu2wD+lQHg8DrSlwLSrSq
2rsKpwby+9z1foTfuWxJt6XcWO5c0xPou/XcnTu3wzfmEMxXJx/yXX4pB6NivZpKCqu0R5snJiti
JpH0zfyH4BmtIhk2XnAj53kJkYRREnfzNOJLNHq9X6x+rGOkqXa4wgvX85JJymE64ZUIfGVR/Bn8
onxS1GRxYJ5nEj1qEMplLL2U+R6pa3hxWiuEQOWM6SvHG6ZmRD5hwQy16zD7laN8psYYzWDNJh6R
Ti/ROBjtzEQwx5HgbWqNdrKYZotnedtqzi8cNv/YwhmZX6G92bG7weo/cGJyugSoDPUnjoLk/9CA
y3Iiy02DfjfTG672svdBf6BTLaSipMAJh9OespNe9W8TE1P0TWXxJKwdBkeJu+kOTroog4gUdk4K
09GoIdmMVwGJAzEtEaOU4iCCtSr2tuFY/j5cUv9XOaj5riiF+tZmK+qzO5bD9FAMgOmZzoyMCbBf
1Su2N+1PRwXCYtrbmBCKuGWtZHIfOBh9S5X7V72OOdyhDVT6Z02NRWD2b633VaST+1jovPnVcQAv
gJTosg12vTn4C+YkWbHclGziD5OYmIZshT9VpGR5ukYNWVYsa5zDLi6KQUvYLSx/crEzcvArF8q+
yvXMnF1O9q+OxoOPEsCkC7bbHi6OZWlzJyYPuBgYZ/YBqerhWgxBRZ66KbR3G2i3r2MTsR/HhcBh
SJ4MoRsjU9Xh4jaymiQN5IL0wVXu9CVpS3k26RN5bnmDONNMOn9FIFLPSttduF8pkfZ3V1EVX9gC
H5NgkvOjnDummGL00wI89pp/Mrcx7odMA7UJVYaly9Z6IfSAj+FdbwLCAQNpokmcMsw7o1/sI3p8
+mfO6vzs6Dr73eIFfppYoj8mbWPr5ZiQfhKDsf8QFBl/CoZDNwz0nNc09dqfpr3K4WhjSLa4bfJs
3XcuXXPJGLbLjekhYWeR67kN/CaTHjoysj75ZYcbkgFdRq7T77zV2JPbsZA/RwFJIMjoh0WD04zu
DE7PRChhhV/TAyXfit9uW3eZNyB+WvjfV1xNZX/wM1pasFTafszBv74UY2vreLbRpmKGo/lnx0Tg
3Q4YkM08W545BRZNPOSj4JYOVvXt/f2sOYDI+4zj/4WPFwy/tPBYwO7/pPJramIsqOOnUQ78UmNB
uIBrw8bRNs4Gak8gffc7W3E2xjn5yn6X9wtTxkoX1q/J7qbzJOQA/btCwgP9kaU+Lzjzw31luaht
s6/US2FOtF177LTTW3qgsLLLAc9cbJXMEsErBeSOHUCX60OAb5VTyMJzoU4UXFckCi39orjgELEP
Rsm4Rpoe2q1fy3XY410eP+k6hs1kcMZ3rpDMatxvWdbchYRVvFuZ8cNHh2NGNHsM2Z7ob+msvUuf
YH+47tTVyR6QpGAN9Rby8ToIIlWq7qolcWSL8we5N9iPGn5sknJ0fG0snDG8rNLyhtdgGxozBpua
n4yiyJe7AVRWfmCaHeQHkDuj9YNeO2v9WsNA/LSH0ewp/uLxdgwdp7uE5BrY8geN9HESGMgb6D/q
gWj3Rs+T1AbC/mzQItUaYkArCfX0kQFRaRP8+cxk0jkV2Y4FPDcThmr9ayFs81cGMvhN1F564VLn
ZkmF1fxhgJrfs+YWdURs2LduRa7d/3fMz/67fZ7G7+/p7qP/r9ct2lfXr2NB1+R///c/yn/+TPH5
lSn9b39I2qmY1kf1Pa5P31LVfOs/LcfXr/w//Z//Qal+Wfvv//ZfvjrVTtefRlvPv296LAgP//km
6fn7f3B3Jst1I1uW/ZWynCMMDofDgUFObsdeYitKnMBEikLfA47m62tBEa+eeKUU7eWwJmGyUANe
XIfj+Dl7r12+Rl/zN2XS+jf+QVqLFU7t2WvkvOsqBRziX4WSJfRf0D98F11xIFF6riyUfxVK3l9e
QM4uq3dFgcq1TsOf18f//V9rDUXhtaYmO4Jdy5b/SaH0FseiwMi4+PABVazVUuCKIxxLFZb0XYrw
Bku/QAUt8weoLWOPH3hAWub2kKEr3iUnP92h67+JHP+nHIrrKin77r//64h6++OqnqSkB8cCzV4e
0UDwvcxJUwbEc9PM6SPV3I5to9+Jef7tRaAoedpWUHT8o4/WkJ3pRz2q6Mh1PxPJ092Dkp/m/wim
8vcN1HR1uS1cBgT4W5jK4NMbG1z/phhIDIQSGLk3ro9rL6J7dGqX+unPd+4tR+WfywmbJQU1C4jh
Ea8ePd2ol0HfiEwgaZjkXTQKddkN/vjO5/rd3dP/vpBcKSc/0Y+8MnBwR+qbMW/FLtYMh2zOze9k
Gvxu9WnEvuCVAMBq9+grwjdlijj2borQD275QzQooRPjCVpqzGBBmqPvRCW/+/M9/MHW+Tcm5p+b
qB2cj0zpkAwfXTZPl4SAM/+mwxODXq+NOXT3Lo3gWJEcUgXZ3dAG4b5EAvOoGNcdFPE8z0nkEZZF
Y3lC0E3GDWWgf05OJArHnNSh5J0v4Lf3ZoXm+JyLNNSmt1/A0JJvhvf4pmJKfZBZtpCwmbp6y/A8
+e7IJbiuUW6d/vnW/OZb57jksLR+BHwf35kZBElcTc4N3uMaRjR5howvx8v/xUVg3Aeez54I6P/t
J2stmLbzYN8Ehcm2vWrRjhp/PPnzRf7Ggr/9lsErcwm2Xu1rsLRvL1PHUdq2dQIi22jOZlTTmBgI
HD1v/XXAlfhBRuEpUjKO14ZXuhclBwOAmFIMp2A3m+8wjeAKIO8y4E1pFKNaKPlKTgiY08UuxdNF
2OQC5XLEg5Ti3Q282wyEwbxxAhleL2nZW7RzepTWQZDUD5qsxIfWJeJ2Y6am/R6brkfZHPkYfJUl
mQAyIeME6TDOeZxMiwp9osq/72uaUYSVizMizSX0SHtAiGEnSefsPEYF+65vsPvyxE6XEQGCN/Xk
Y4WgnZ99pSfPhNrVS7qihDzCWBopH8LR5VDB5FDetrKR06EDiIXtUbQgNhHyLCcZ/2NNT8EmsulG
NT55YuWH5E1p2zBU64IZTlcjoKzmhD/SgGl4dWN6/QS99NYLZrnpe8sgGOpjr1OaTQrGs89J+I77
GJw5ZD4HZ2IpAnfLIxZdeE2FN7Ca4/4euKCTHqKyD89KW49w2ImkrOiyxU20D7NqjE/KSuALj7wu
+w49B3tRZAln9SH2S3XpjImEMcMWxqQsVlHCbL21XtvJzNmuZU84DRgR6vNwcEcfPIJynjA7rhQ0
0nJxmzeW9Oh6xxkiXHwpdzJR5CKigfkAdx0nRwpZkQBDkqYAU1j+Ay+V6IR/Hf+AXyO99y38hYTQ
4V0hrxbXnenURWMHAH0DOmibNI1LceJhiPpcJl2ZHsDhGRxD7jRcJn5nMkKxOJ8Thkfcy4ltR1lN
+y0YKbWDEdpvbLtmU6NLsYABIQfZKYwjXxOq2nEjraRjxruM9XPRhRor0axgIhL3xNQpmyZU9QH8
7M2CJZ+vd8miF2Um8AEQ0XS2pR04v9hjM1AUU3vvsdA4jyinUYYtcTrRkEAIu0BBwG+2aysRAgQc
nPyqGZFObwqG6OPOz/zxjuF0fwlPSn63WaHzdaYEQKQoGz8A+WtokmCmJPyzLDDM5nPMcROYBADI
cgkQSiC3APMYjKGwDqlacobi7sgQgA4GAaymmKtpu/SDfct0BS9mY7fjQH7TCAXCBNCbNnOEzxxl
Zay/c6q3SbIyvnewOpvnpmsUXGfXo05HxmOn6R707vSSTMJ94FTb4ZNvkjs96gIcderN3pYGuPw6
ghB9cHWhcN8tyXOAwNzQswhIDEyDChbTxGqGJx1PHxp4/MlJUrrV2VCsrls+a/2cOCNf0OKr4pnU
2OgLP0H3WNIo8BCHAzoyDohwJIlV8BTkKF2hYracEuugL9qduwzzlxBYcrx3uLcRVVOQZeihbfsK
PVb7BGkEsGI5FekrCGN4RiE6/3vhpNWLl1nhFx8rAKzU0YmecEC6nybp1gjrg7T8mJYRR387IOMN
VWnF0c1xeRMSFJJO10DwHNQ8pU6+MNSOr5zOicutxL/sbfSIwQQE7dKOh7FoJA7WktR3FHtaPVSu
Mfd2vq7ByR4wstLBQaxvB2g4knrhE0wNMarR4o6fxOSFN81c55hBkxXnxSwtS5jwBSBdytHEGI0S
vE7a8tW8qzqmi1uQ4eRVmyYS6SFTifg+tgO9i5htmXzCtouQgxKl0iNdAefQ11F+M1bzHG8TZYlL
j1K93ijTS3s/KAfz5GQFUbDp8jIbuU0GkyXrHjCez/hg3/auuu7gjMpt1EfLg4jwC5ybdMzO0Fpr
/2piJ6+fCrCJyJRdaC0W5gtLsAM1FfM+JMmVKpJLv20j1FlsxyUjxFFhct4Muh3lnSoIH9tWducA
ZXNRxzIgj4sdwqeAGTFtqu6qy7PU2gFq5clVtUNAq+bXQHx4KqaNDnyiuHSwrMF2KsLWVDvjvPNH
xuh7Y2nnQshEfyesLnD3+ZQuJ4sciREksR6oVI4wfjua0OSnCjnlhVWmdOdtUke/tHS0Lt3a9s3q
gDMk7ErP+oZysvuUm5W/1E3z0u/J4EqehqLIrukzmFeLMNxX6m9yPyembeTRM30fz4YwilOO6l0+
weLw3ZvaieNyL3Hw2+ITDDz7vpmbFB/DjGLttPGnCDAabmR7S9Qtol4rbueJTkQxwycjNDM6aHIw
vqkpFfPOwqA/nXp0pVHx6RSrzoIIcjqVeZ0Rbem3+kPeTRGuBD9PBZiXBo+2HSDl3Js6I7/SwD17
TDFKTDsHeM5jaPtzvyGieOgvQizVXCIgzwXe5rqyXK8hDKgpEBpuXBmH3q6ajLMhFMb7OrVjVu5D
Z9REiHCcB/ICRSTZtB7DE6h4TUEb1i1wvE99h/iD+Uxt7W24wtGeNqfHUrQnb9r4cR6+yMl10Z7k
yHKR4PLsiJYX0YHSA1YDLcMYqXGA6nCrAw5kiMFVHG50IZGIqWQswMoZzJX0zyoDSIJjBT68BPvA
dkxY9XtGO4PDgEllLmEKedRsUyvmNe+1YddcoRsZV1LR6Bv0lhVvKi/355RUXfjIl3Zemfh84lUA
eYXw4+ms6Cr5yIzAP/PiDkRub3ntZ1R+xYj5HWE1KTv0THYmomkJ8yVsg/tCurx/Pi6iyRHVFq26
Aeain5xmJFg2DJqZ+mTpLcwNWYgRU8sip2IaMxylTdPxyeCVLDXNrdn66HgAt+hdSRT1JF1QOBAX
gWSFLGjXPqDCFQV6f+q9bTOU9Fdb7WJY7OSI01GnEXHrsGTF92mQw3DqIBjkTCIc/8RZu7TXyUw8
84Eje0w4O8Ih63TEqnbnWZI4inYeNbkNiY+0cgOLwTHnLbPf+CGcge0wfF+CAkeDiJbtwEukPOR9
O/R8xfHo7mq7563WtYmfvKzM+4oIAVo85MGLgIhMsscbTP5wsHWAtaqvp+xAT1tnH+c0u0QjUJ4b
5C7mbFpoMW2DoCgi+IiOLFkOUf1K+73FpakQL4AELuE1IF4h3NRxVS62cpjF5YD5z2w8KhWyfMQw
iG1frC3gBTJLvkUB4X1MBe9XbHhL/gCQiCTHGIEo+7KDJgwICXU2tCnrflLCay8Kz5j+rEbLanZL
nmCIT2iWnv2o8/+jyd3/n6lq69zsf247nbTJa/Za5l/Lbz+3nta/9HfnyQn+8hjRERPrkOEtGNH9
q/Ekgr/keupmOubgzaQJ8//6Tq74iwrOZ0BHszCAQgVB9Z++kySzhkS2dXb3o+vEeepfPbd/Oj60
6/7uwf2mA7R2xOp/n85YED5HM+X72iEGRyKWfXs6G3OTlJaHRzWs5uo8RAL+MbABBVoT3H8HH9QH
V4/mpo6kddIPQ3KamEq9c9p920z5+2fgyKMCJYTEpHqEi528ZJRFi7CFkE9xSoBK80ELq72oZ/c9
/u3bg/Xfl+K+8mkRdXh+cHSan9bYY1wKIMJ0jaPWaTS6U1B+77F93V/ua2D7NmF44KOFBzua9fBz
3ybrQ6h4RLijkQ7VfkDacAoPuUlO8t54RCoWqYuBtEnlpkGajFZlLsCBNHqYXxSiviv2MHUfRgxN
dtJrEQz7ixfcZ7OYxOkIVVFsIWhJautKxAybQtN5oHVMlu1tsNRYYEbJaaJB5v1lSpiJMtcEyzbl
AvJh1PTjN12CbAe3F5UgUkAXMDnQhNU586RmXBlDaDYiWhGdJbXDoQVZF25JDdbxvrWX2gVha6EA
/+nR+c1q/OXbYVSNUAhjLf+16X68vWm4OqlTLRtzUTS9eM0UHUJjZe/0I8XxcuM55GmEuEyzV9k/
RuY/fzUNw0M87vB9dNQJKPfueIFWmcAPHpaHwEh0TBaSdiZCFUC5SIiPo88mnrTEIWQAOXeFFOzJ
fo0Ox7CY3mk4HWOhHQfJM71Y13e0rV119ES2DtB66iRmip3j7+oOa+qmtmxzaBhd7GOUvvd/vuvO
8Vrlii6ZjeQHePbaGz/qMU7FBLcV/fLGqUzyIFCDw9JArnYaVXnzAikSGnLJOPNRM0bjPe6b4XlN
R032NDVoJ2gQBefUaWFxMLiXSIFoXfowAEHmrxxTHYYx6MjIn+m6ONjYdY187s8f4Tf37Ef/XOMS
BQV93Mgm+ijtMa2zcOziYWnz/iRxo2Q39O5V7QTf/nyxX9cPHUvt09FW9AR5yt+uUosRYL5IDXso
k+FViG4Af2Y+f6SGku+16NYe3M/bM18N84UAgYcLCovXwdtrQRfKLG9gZF9iiwQBktcgDNCDenuV
YSuhMPfCgdJsJXDNyo1eITUF1zgDfDqUZS1wi+WR3WBQIvj+TMRx9tAFk772Uh3jXcyaFTTfm0zt
IESgaLeDOWdOiVeIjmCy0v41ETLUp8ZcV4oR3sZIcC57Q+2KpiDsbJg3xFcSGhCVznXvemHwkd/0
kD7O6nlSNPpgNFn1eVW2OHeLqGOj6r0KGG6UxCCNWCTxqYmb+L3Oo/O7e6e1dlyPri3t5aPvCRwg
qWBey/cUV2GzFQ7NMiYDE1NqfzLqoazy9jORU6glYFd7J4sRNfADB5vt1JToc4NhiD6jRGVKWwXh
564oPUSIqXetPSJycYaPmXPIzTh/I32epkzDkP6dYDbxtv2snXUBsAL0WgzwxvLWxfhT/7/PWxie
Kuc9UmIKYGhamgtO/TTdAmJo7BKRGtxs6uJeNf2uQ4q6yWEV7SGqhtvFQOXZMLT3zm3HHx6khz59
tHjt7Io+I176zw/GekOPFytyI/rJmv1L2Uc/a+i37DPrxppmcmS0vB6wOp3u/3yVdf97exVkzyiU
NIMK3qveUdu6xngDbaeKtgISMc6+crwlkC46q6fVQ6uKEdVCaWPAjySWTN9rr/98/V9KJr4TCjBq
NvYaHkt1VEN07WxMnHNk74t4fm7A+O5UXM8fKOqjhwoyPEdzXhG8gnPoi0S5TgmOWDW883P8uufx
E9C5Z9eG/gdi6+3K0A1MqsGllLHiZThgpmsuVUVvyZ3LrNzYpfDeeTv/7oLrmHLt5vt084/fzktp
jLRRtzp0h3flXHmnvdegJ0b+yelZF/d/vtG/LidSP9j50N94pJwd7309SyceVqwDEiyD2IKWR0dJ
9x8vWq5CKchImK49Rcfb25hPCJfzkU8VtyA0utFudwHCuHdK3N9+FmIGPZQigtV7tGhpfmp/Dvgs
AaforbKyZkfLsN3953cMjwd2CZthtfSPPksRsk0bNyE/r7EWGuhLuIeAmr/zAP7uszDJcdnFhaId
dPROwjHn2v7IlkRjbj3/9zI/Hfthuv3zh1kr5LfPueQxY7gqyb1lKH90y2h3JMor+GLQ1YyHSk7y
wCjEO8nSzDvjsZ4/BalLu5lYx3c+4I9PcHRpDiKS9zuVGEProxKMnQSZSMhGNvMe2NsMM+77xhoO
eTzjcSA9iZziHhJ2P5SHwYXMENxTCK04CNy1f74L65559KMwlhVs4RwdtXDW3/9p/1eT0wGThgTO
za6/ArDRaMjdGu3KPF38+VI/lvrba3FgWbWajsBUTzH49lpeErWT7a6WFEZon3jamazAtDUIY2oG
x7THgfcdktG2zxXpVXpD9y4E4FWFqLGjIf5U48sKPxb8K7eTOwDQs5FoWQdm8hmYm3bAUgmXt6cD
hrW23LiG1vrGopmElnOYurWfZhsMdG7FfczTwDvp7Faeur4Zo3ce+1/vK+kzyqWdqdeDml4X+U/3
dWprMNShE2zouZtDiW1gCxdiAKPKjOXP9/XXfZMSQiIeIZBEs20e7ZucGPIJvF64saCRvtL87i+t
Pso4fQbfSVbtT/58uV8/mWKg7tALo1Jh7RytGKJACrSOXG6eFyJFkeLh+ulxWVkdfap3buMvgT5s
AogtyEdCSezb/o+X5U/3EQZoSFuVKIucDBTkkbo878HRni81sdzhUtrw86T+VIAsvwX0Su6ZBLWz
KtPO/vyxf90uSO9xOD4KqgIkzUd3WRrUHm7D4tVgxx+daOxOkqmF/Ni0QA43JKUsZxB0wZMkhXqn
TP/1lq/7usuWwcH113NrBoqmQGMawinM3G26cLZHyUg+CNiud2748ebrIrFGA8pb2CFEKfjlpBMW
cdYBuMafNLyI0rV2xCpG7yyhH6/yn3cCDhs059ncOYgiPf1xhP7pW03xKDhFtXoWlsLQ7NdBeAJU
gzaRmadp3HgyU/J0wVi/nIFaC/Cyy9Kad5OZhNpFqR+AOS4aP9/aWRcIhg5lc9n0GUplXNZG37AZ
qGFXqlzZW2jHySPZxsR+Lu0yVtfR0GT1Ia8KJmN/XiTHXxSfi2MuegRJW41H8miRCO3VAoEnjXW9
ZB8iPK2HeYqtSyNV9c49/PWLwmnkeZIDvLDX/LC3G0zquvRsF/h3Fj4NmH24g+n65+98oB/7/9tv
SiLdWCVjyl3PCUdP+xzTxxnytt8qhJJfJlCza9QsAnaOfGr8aFIFbdcOzICBpmTARLwlW0Gcx91n
mZOqsJ2J39hk+ZAc5lile0WCyE6YBMVf0XPgNBXgUytO+pyUkrFApI3GZgTsEWJZRwbL/EyXEXzz
YYGb887L75dSm0eZdgStBJutRfHlvb2JAdOdpUnTdtvn6b0IivZrN8J3cedEn7sdjFwcQ84acJDg
7TXNpefU8p0YuF+/Rx45XrwAmzjTcJx8+yOAWsMkFEqmcgzlSPEJa3YQSJl/Xpi/uQqFIZ+QL3K9
0FHlFpk+RXHNzEg0sdzUjgNCDgf3/p2rrOv77WpxKQ59Gso2RXVwnIkV91WS4I3sQS1OIagEH0/F
Blhie8cxs/469664av2puwUfM30o02x6qCdPgoCrg5p0VwSSMDwsSqMNb4PxVKNnqU8y8E8JQo9A
5udZvtjRgezb4ilsDamuyPGSeU2lVVgaOK4/oBAy/W6uQ9JUIrsE+NQ24VUSi/6xyktUImM45wSv
EqZytWQtGDikkV607RgGfwFUMvVnarKnYgtl3wDLk8tLXkHq3YjBxc7RwmZ5IM2k3ImI3JF3nrdf
3nfuKvnDEkfJwH+Fc7QcssVwDBJTi8+gGx8bXQTfh0TnpwRa+fdoNVG2OB1YTkx08XNY0FIpeWFg
HxiWoX7vh/n161wrCs2Lfj2NUrq9XZuxKALETWqCqHCbhRsgxhsDBY+69b0rraXf24WjebnxSuAZ
4ND5I2ztpxdCPWtTRFZOry+o1HC5MEMD5V4qerVdG6NYGWMTERvNEG/e187gQV4kgMS5tofIuf/z
Kha/fGx2Vcfmp2AHJ+PtuOaY4B+Fs3ZAw49hOW5DMI4l62UMAgKtk+F7p1U3nfC6Iq47sRMHL3Qs
6IG59Em2BOwkn5iIuJK3tTW8Uwn8uj742eTatKMqwqgcHO1YhWhGgSmo2kYTOqKDmMGvTak/fAf+
XOVnSN+Rp1aZjfFiwQOoQEL5cNtcEVoX9Rh4773x/q73jr46NhXuFctWIWk4OswMCHqI1CBoZXFS
yAdOuBC1DiRiEQcIOyph/I5uVkLeajcur44vKakAGchDbX0pktl+6IfKeXRLL70ji6vdT0GZP+SD
s+Q7aODjo7C76Z7OVXgPJrDIgGLM4gr4EyF21Nd8oMmV1r0bYky5rjoySPETAq7hdSJT/1yNk7pa
hZBPWSKs7yhB8VsYR0HvC/ww/NSjMWLjqUt9hmcieKGWxm5UGPgb+9hfyNSIikqCS8bcydSc6ok5
SFCkzxQ4/nnIuGTezA5jcewKynpNmGXfLWnvhnt8I0D2R6hQNbDcqf88BnjDDgRjlk+NYrehUy1i
osnsNQ3Q8VptDqKZ1Uujg5wNzPeTYZfSYPQOpZptZgPVSm3qwWrYMHF4t16iRcuTM58w8ycVA0On
UxeXn3A5IaBoI88250GUI28zRJiQ72f6sD5xzIpxSpsAkcFksjYgB5zuAQRyHTx0ZTlbJwm5TbfE
yLUPIZFga5SITRuGwynlBaCf7EM2Jf0nyKOm3gE0yV5RoPRPfjynl1UIC2KLcJHJvwfQ8gVxA6zX
Yi4IUIswB7BRVV63w1DVXgSyDKYtgkDrtelhoOJNKZdPVmqxhIEYWM4ZQDTmIRlCk3DjkIKUHHpD
hhh2tFE/V2qZbuYxDG6UHsZx78/s/PSMh+FrL1g/m0qkAN0lCYJfCwVJCEUegVZlVnQApAa7/0B7
qfwcj1762NQI3EjSaEW7rQemeMR2kwS8FVCSIMpKGs0XVYxtpMf3VFxVLRrC3TQ5HlCFgLAA/LlF
8YGg6c4nVENSOSCYGNoPw4BqcZdnOaBCaw7TcgfFdIIB6DcoDNFd8FFtoLBijxE2tncVKcGYcLtB
v1aLIjjDrZwR8WWZIf0JvcHztqFLO/6jlrNmaCfJZjkxful5kHtXr6AicwDvNfOCXYOKnNGdQTSF
EwnhM2VYJs3ByYVzVoBoWW9eCfmzFz3MSWUvAP8IVcyITe26C6sizeVgFZmeDkSn9vd1YhlmOEUa
f67amrQ79KPmqQjzFXsKWCg+DCinr8aQ89NluKTxg3H6uP00GHu2sAzVxIlA1Bs6pDQrEVeCXgY7
qAmq3JSK0/g2zlBSbc3kBS2UvBGvS6ICG8WfI3kmF6cmEz3mME99Nr9OxtcXWQ1e6kSjHbvPirLt
Vi+gIklFF+WX3oh4lZ/p7jLyEU3x7xTWmYD69iWP4uHzVPsSMSj1F050lfY82KJXxUqjyO4He/bc
iwzegoP/0i8vzVjj+skz6lCgwuy9m9l1Z8YYne10O3wU0xdgGfMMUNPM1wk4wHpjazwD53WdO/a5
Y1MOX2BqV0xh0wGOHZFWxJqYrLxNHJ+MmLHGNL7jCQ7kBflQutpyICabJGw5je+arg9OekAHpM5M
eT0eOm/CiBg30rSQiePqas4nZibTmKJGs4jnErskDe0TdCj4GuO0HpHL+HP8bYqaJdqXftgdLA87
BgJa69KRtA/JsQjrZ05aJKmFKA2u88j8CORm795iYXJe4H+iTQfnaQFYJIdAY7Wd4qsx9wibz8wk
CaOYU1AGdVxOzD7LNDwMvo7rMzvuQ7HpfVPUp7ZNjGQP6CHeqRKKwYZIwUxilLOgBgJgaAg7Q6PL
lLlIEIvOMRqHndtnZXNwA+hFbPxAAPdTPXTfksCOAO87owQ1W3i9fTo1md3sG6nKW70082uOqDE/
gLKVn11gPM0W0ykvD3BxsAq6yQmKfeZl3Q7o1WJ24Jcww3OGJN6I0AaT7YYuc5fr0m/j50Hn/nip
oJUMaMuwSG5VPzL1SQIOspuUM3O4Swe72kHF8JEkDsnyfQG5dDc5FsdaJ1JoDyePmZWYFyCd/olJ
h+ZuAQVBGoG4oi+FHjQ0F9hY6CwU9oeCUDZLR8/Y6Z8LuANlxAwpDaddweO+sbxpX7vAbrLhvkz0
9dSX975hzTCx3CwlltX6C+j9M86Q+zHLXu0kPTi2e6ZAIfsMnit8yyFh48ApCIsmaa5gLfsKihVJ
Aic69u7SpnjseLm7dXcxw5W+q1JgHrO5UF7+nGrYOm0FJuRLNWC7Kfa+fBF9v0HVdebyL3Rzgvgp
3ieFPPBm1Qed+BlqWrwmQ4cxcJHIlGKUY9MmKkP5FMW8ucqaPnYd2h8HK7fJYBDxcBuWmtqbhsWE
2UZc0Fflz8qGfU0hqss7u7jGlzjt7KY5SXR3jycXygwPBsLcq3DM2XZBtZBXfONO+VlvIVf0pgL7
WvtIvXHfWRndxj4en7DytERb6JNqXp68WO2bLriKHHXB938rnYJIn2qVTs4bkGi3Pgyi1NNnxFL5
BFgg7twNAk1fwZvuglXW7+vxe9ZE55rqPSxIZy2i/kHU0ZUbOzWJu+NyIpf4rJsIHIHcd1d04mQ0
UIZrV5+1Ngr+Lv0qQP40PczdHENjCeIJhRqJRnl50EJ+nixMnxgu05hZjV3ZdyDwd0EQrrku5Mkh
JdV8TNyTC5ElVXwn1ySTFNG6BVkLtCVZq1Ye8WNce4X6bMT4aDWfJSLjyEpf0p5Iq3AEztOVV06K
7wCPZDDG1EPFxxCSBvZ4cYacTj5hUe15Ca2i4XE6F4QRRuF8MS4c0ZZ0Nzr2t4oFtG/y5Vsin0am
9qOaP46Resx5njYD4TGLZxO/s9rEhO8b2lteFfGsj3vbr765IjslcuYD7YAT1TQKyg8ph3WPtdfq
iGxPMkJq2lNsvKu+z97ay/DMg/+x8uccw0FZ7QfNFkeOzO3QjrhnZf+SDRkqcnhkGSjBAhnxZtLt
1lTl1djX9iXRx/rAi9l/RNGv3TMbVCHCilN/7k7tEAuyX7eXGQmKhfYvG4Vur69QNefS+oDDfuGF
LRmsJtNpSB0DjzL7xpEX8HDRvoL+ux998UUjY9523VdjPJygXV1r+2zE/oyJvictcEsUbHiZFWr6
5JXSenLQi3wDVxbNkI30PJBn4XiE1+EVtzC5RMEN8mBgPoqjIjUkBVYAtWNubqcgboKzro+dagum
Bpov5EjoT15bgc0EHogNMHP65TOYYwFtPZ6BgZiwDrptGxvwW37joaRFQvuYk+kiwDqu2deldr1X
BPwrOCdFTr0NYPOd4Fh3GV/Ulthh9k/W9NbEBWwHMRdhqwaoP/irKClgN3iemHKjlK8apK+yW8jy
Kgx8fsQxwGJw7I5E1pSxsKAnSdBdJUXW+Wz7uPftpe3FhibwyB6Jf12SnCfF18J2y5vGIbbA9QDB
HrIoZgzQE4UzbkVOfCJCkWX0dw0ch2/xkMZPeOlJH51k1dxow8O1a/IMgBOUnZHtq7fUdqzlDJqS
ntB5DxO2Y/UsUCGwylA2kvAJNyvRC0SZCuNKs+3ynPaH2zYNub+8XG5XFPHCezDe2lbQ7Qmaw4Rd
ZtKqdwBjoDf546CSrXAnyhA1ifYFqzPg57LwvdtANSWUM9fzoDnxOiHkZq4ABGhTi/kQYzcgAtXz
BYABIDw8aq1RG5I7jYuwJ8D3JEdJ683SI9Xt6GT4aGIaXuaiob0iN/ik5a3M0X98QOc84TiiRtN7
hlTRRZC2CUR6MnIKwJyD+p5i/WFe0wzRo2t8hWEZX/yzCCxR772sbz9ZvTCXFapukMQNaZhkPw2w
6+2ls8mLcLr0SvsFr3YPCjO+6Ais9bZKo6Xa4j5CkgzioWDtBHV3vTDSbPYYNpYHEjKKaIcSI/yk
m658VlbiOBjCS/EVWXTALwe7/ujSJL/KZimKs8IsMB2FzJELJc065otL2EQHik0TnVdNEaCZH0jd
Y4U2KBVo59qX9EJ6/5SWBzlXkRckuLxEcYEstnrUWW0+2N66doGNcZeZSgJ/RR0w4nWvbMhlvmOt
sjnIVJ9UVVKdD1noPLF5O8E2FAtvdqhxlG8eqSm47nsXyG8Two1MITp8jqbV+G8RV4F/qvAQ102O
HHC+R9W13aaSB9slAclz0uLTmOU4P9J8nfWivlFoMkKeRkJ2S/9zGiDd2SyzD20/L+vxrJMC0BCi
g+Ii6b3ERgWMXGun0jC5saJuwNcWEsO3J/8t/Rh6Y7BgG5o9eaqW1nxoZUF83Uju5DPnjASFi1z6
/lCbrLoSMP2aFWUdP9f8hc9eJjHM2Y3vNLuGwfuwrYvKp4YAUr4hISfor0UI/HABIdltzGA5XysC
V64QJg0C1INFP82i8H5B4D/cJKLAL1SC4iRAqHMBfbREzZD0MST1sAtTBz+nP3IUO/TLIIAJunYu
D6SHgVokTFx05BkYpU6jGkHjtQQQUO+wsgwvNGfsfucXMrjzorG85p81X3JRcZTPECjdxaSwcNDm
IAnRsmv676Ipw9uV/vGlbz0R7edu3ZtSmgYcgmo39jZ0igJzlY59fNq2cFkPERL4et9WLhUtIXMM
ObAG0vaYZ5K1dmOyRlWlztKnez8QyaOI4vwxDBDEblw98XtznbVMtbziI3jgHEm9S8oeUJeobjYl
rQJSPsjQgLgP8/EywW+X7Q2UTUJxe47sWxlNPC+GMuAMc4YqOErUSOQZ2dvfRm2TiWKU3T5WtVsR
WRTkGtS3N8TnpEWX7nayxt7faSxZ9HBhH4pd5hTeSaHVRdoRGYVlMSW3HmXvhc0plWmHIvjMHpKB
B1cML8lkwL2UiFxykGtUjp1tqZX/aZGSRLQyD3grEbHzSdLpxS9n9n5S/kIqW0IVP1HRWt1euCFV
VrQoYuaCmLSWeS6j+wg2x0PV1dD/Y3gX7p6OBWuiwcvRboOJfgdGhFn3h9jzXLkFeIn9MMyzaeMV
U6022DVm/HxKxeJEVb59TlIL78ip02Lcpl7sdzv45tE16BYQqE46W8yk+gzQY2cUZxHk/jCKF1gW
F4ggJBabgsPIro6NviJPx4r2QjT6S1MSrLhBG21/xQKyOAecfvaXAcz8qzOb+jkkxrk7W6ZGX/XA
1jTmhSi8meMkIE5xbvs7i0qiAXmfsMRC/GH5DlNw1JxwiF47XNJOX0U+YKsv4yaZd2NH92kjUQE9
52xcaMVyDJug65qA0NJo6DBz9kN/InPT4q/rFvLIfG9Y5j1t1BrCi0WKJC+vMr2hHeDa59D7KWYR
GC/dSaOzZZcBxP7Y0/Ou9r4dUtzEkZHkov9AxrsN768dwZDRtWprFoPX0RPFdpZIMsbn/0vZeey4
rWxr+IkIMIepREqtzsndbk8I220zh2Imn/5+7DOxKF0RGwfwGRjbJZIVVq0/TWQBttJE1mFYKen3
DGfIT0XmkOF8alVqZg0XdEmijT2oUzTt9cksfsSJg9mzNXQEyKXSJK7abEx+038075ArNvdFbTKn
yEIrTRqNVf/TRihy1wUOTSYIhl/sADyN/yPRhiMGuMjC0hagDwxiAbupMZaIfkw8iIOi82bI+uGO
y/EKU+IErWEQzVJtXQWssMBij/vuiC/AlJEgb7l6Rl6V8qIwjQxXEO0TorLOCsBhwgBoQCVgL4k2
KsqzilZPua1QjtyNOCxwEtRkVQ90olQU7zeIOrQHLaetTa8996Q0e0V8TJ+A6vhaQBojRKvmqqdT
VF1uwp8gqV+/zZQVGNumoyy7yigr7TyjHN6Oc/tKzatwZxT+c27HwwpodWIhNr8GA36irdooKZwv
+vI/2AN8iVitfOwrHQRQKXatlfWXCG8ql6yIoZKgQDbmAq+IzQbzRM3ZNgRgf0yKTegfHGoCA6xG
xoZGGz1c+vJru5Hpd5FtuCsq1f92+cV8kYOO+u38XK61cMs1iOZAsseTYwAZT5WUUHpJD7OrCGeq
jWU5GGBXtXpoo7DahakUuTEbzrXJj/coJtrrSPbfnQyxZEL58kyLKuBio8l3aLJVbUMeaAiF3ybs
b1DECsp6ZjbDM2f24H0CMr6kmFIVopAcYeXokiP+YNDu/ApLpfnvo6iYPGDczSeE0rzAqmStyso4
wve9afwIvX7eEKlQd7vLb/+E9Mv6BxwC7oAxZfERZprIP5OFi4dTWDjLkCSgYgFuq84OhnH1aWSE
y0JFd+7yIbe2U0Uyll9ioSqGufeekfqOLEshldEcusAleazYj3Jj2ZimStMNTb/wOk2tel8jVH/R
zbH3MFo33cs//3RV8euxS4bYAZMFUO/410eFWiOTFvnWIIiQD06+sOYXIXACPtyXh1qykuZVxeXP
Zq5CgZL1GWT750WVfar0TY/uo5wKa1dEQYALG+l9ePJh0UNixeXhzgBjuo50UUdrBHeU6N3j8Vo8
YNtEGQhgM/zuPuZw9gpdFx6cguoAUcfYCeLIn3tLJYE+sgpXs4jeBp/O/iNvlgeHLIHGxLId6PtL
Bo2sjNlg0aveIj5s/khxTcy23ec7kx4bbffcXCGCnH5TfIdmYyGaPYCnS77y4BPGWpHgiuyzyh9M
HK2+o8izbns9iVfOpXNDcVrMW/P8aZecExuxbwtFjw5CEBT6BmPZBn02fXD8qcg4vPxFT7cNLrS8
RtnEK9Li4Y4/qG60g6ZxMCGMQT5lV5nuhhnHwOVRzm2naN2YoRwBuGosAfci6WM71sgjl4aGNM7c
Mfx3G9KZjztDTr4WCk5cchEBDPWjMrXYRygGpBAcMiRIhxa5pNSAZSfu1YleOY6Emfmgjrb52tUx
Fg2mj+cxfhFJ8DZ1Mt7Jl3/+mS+CEAxzJRYbypolZ1oqo4jmBU7IijURhToM0n2UK/mtr7Tm2+Wh
Thc0/7wN+42KAbWAuihKROdXymhP2Zb4qe6KCIfpIClZecBWBNtmrYxX9qpz431VW2zrnHPmYkOP
/cIvW+6A29YfjX3fEnEFJFB5spPZD9GEjGhlx5qB6uODFZcqFXSdogtSkL7YQbpG6S2l5pxKYWpz
C1D9l1i1xZ1VKdY+qTEr2bRB84L5/ETfNE/SNWz/lBZnQtKB5WfM9YiDZHEx5bmBN1BjyWZo8uwz
JCfqJi5yh9awkAzdDcaklyDFDpW6qfEQ/qycQK9vs9IOho3GMiQGOgiG0cuk0n43lTjHLsCvapqe
mQUkYsvY23NvHPEqD2MSxYGWUjJBohCeQI2PRekVtl6bB+BO2d4gXk8+NIoJVO9RMg53SeTTpgat
12mxRmVFmIqPc9jGcmLZcluE7RHM8KG5CxsL+/Eu6a0XpZ0gb8GJMzN+Yq7KN9S+8wUVtpKxaVSZ
HiFkh+CtbR31LzJ+GupxqL/XkSClBXv4+i+a8PoXxihxewUtZBjcPEHpiPt1Zv5By0mwBOZKg3B1
LsHOe1c1BRxJtTGsrSMXhuoOeYtPuWH20QdZZeKD7kfzGHAplF1O+eYtbBuasmMRlxCHafmpu6KG
GHY7aSNVH05fKJkouJTQ9QkddrZpqqff8YWGlFpUpIfT2+LKfdXTXZYQ8IWthEUQimhsc5xP3aqK
52CE/uWVGA99DDHs/43UTLmyk8eehig5Phgo10MX0TDnNklYBtA3cdyleJcVvf+m6kVH+HERgzmK
zsSxnuwtLs89TJlgg40ztvuphNMCqWORcq+n+RzJR6gWccvczohqbcP8JaEfRt+PJuUtTxf/lcMY
nlZsqV3t1q0e/ZXajOhO4iDpleKo+BoH2jQb5NrBTdSl+EHONpmbytcBXBpH6BUu+Fb6S6mtaRs1
Rvd6ebs53f4xq+MAVWQYwCiRF6tRDGrkZFGIxMcYag9on+zZHjXZ5VHObDJcgVjvVA22wnlzvOJK
bMh1pmi2zaLcuNd6suRJ+KuuA00Gv9B475fHO6H+o29BvsSIfGaGVRa7aB8Ucmjr1EGKKz1PV8b3
dJft/avpb3rdN+CdK8935nhjPN4eQhebRbt0xyvivGvVNi+37o/D85/nw2G/8bZX/cZ96jcr1cHp
FzseanFgAz1lMl5Wc0Dz+0DEBG20tac587mOnmbx9saALUien+Zm97rjUfb7/d+Xm6eVB/k68xcn
AcNACkUbj++KvqA0FT15sSydciu8+ttwK7bjY3dFlN0Oz/0t+WbusIeqcQAlxzbsEQuYj8uz5PRU
Z2zk2lxk+AknEjT6GhVa6RL3Irp4m8Hv7IOjRuWuaiZ75VlPP9r/hsAgkurnREde+q0mVaKJkKKo
wXsNr5mK2fmvmgEqOdwvob9hAMD0Xyr3VJEBcOINSpEVpa+kpBnPox4DBuKFujZHTqiEjGVrMvMd
LQTX8cUNbTJ7nK4NEW1hdbbXA1STbdWBBQj4Gym4jRz8SDOpx81J0XZxroZEz6mlefffPyFKc52V
R/GqfzUd/rn+gH3RcOdD0q1WGvIo2v6gkyfoVKG8Uv+f+4L00pkldKTwIFpMVvRXcWFGHEOxFPUH
+L0TUsVJW9u45rbC8ZqACGmjzZMdOjInxFRYMrbaWXWy5SAh+8aagjl1s6Rdt9EGNfPUdqzeiiYJ
FK7GmfxB4J/9kmVl+DIE9vSuB8L59MmnQvpNxmaGrYtm4I3k984uKASZuZff/5m3okB15hJmyDRw
Z9/6f6+fdQz0BIdnbqHV9GRnpaRVlGLl3Z97KbA6LQVhCh97KQppZQcvGiAZIO4uIyY+t55Cras9
PBvibxXTU4MmMNQrc+vcs5mw/zmy6EFQMh4/my0sCecw2oNG2BqYkJMiPFp+tvJsp+R4FiyNDmz/
YVajyVSPh4mUFHBLC4hyzwmKh3CK6w9RzCLmPpOZNfGlahmquKoFGfqsYoKfa5M7deOUo1yvrOoz
O6KKJBeeD15gs1rt+LdIUVIrXzxgLpok+ak0YKF3jnt79q68PHPO7P60j9hD4E1Te5j2fAj9s3QD
BxuhDJHN1kIcSxrwGP4aKZmqTQbX6ECHnhDKKSXiXPIJ6hVR5XYog5BglMR5JBX5snY93DV0X7Yl
3KqITIxAxkApgC1ZOaWLz1tzrQUkTY31ULtZB4Jy+RHOvC16g+gKKSvpaX71Sv55Ag2O6aCQULJV
a8va5RWEQ4hRN4B9/524jQRFVVhktPiQU355sP47FBwog3Kf3VabuKtPHbwsdNPlg0TL5ynu9OBA
onP1lFTk0EIzB2Ykwvx/ptT/r8vM191zsTnNfT/uwOy2tEMWn6w0ycoNbK4fQ0OC8WaEUXtHGiuh
bURBlq5kh3+rIdS8gAiFvaT20RO7g/452GQuQTpR+EM4bl1gY8WmqB+qCSGoAvNE7Ily5AyGEjIQ
6GuBLONWi42YPNP7MhG/DaOSr0z2M7sK2Rnw4IHNOJ3n9Ix/JyBmyQiElZEpXmjjGzCH/QJk2WE4
ZuNeKvfONxwRwpV3eGbOIFFWbMjYHNEncti0IKzI7jk2ceKAttEqMXbDAh6dHcorF13u1DzB4nuB
oYA8kPuHiGlZ3IM8J2EWxtJmENBrNobSSf2GhDNedJzCNpO7AkC91mW4bXC+k9cIGyqP+HrxlIe1
Az9Ac0lnlG4rvL1IRIgy2XfJhY1fJ3MmJRpNCqmTbLqk9UTcp/UeDbCib2W/0IzrQHGsnyqpZj8x
Ydd+FQh0Mo/cI/W+g+QucWE0THTHPoAjyrI6w+hDKUjsCfHV/DZGWUZhVhaYhyIulh6bUOkJImyd
9B5xq/md1CHrpkhKA+I0pnT3iZig63e2UO5hhweNq3eqFG6tRpR/WrMlUXHI1AJ+9WjVRJLpUplu
yjY2X9vGUN67YCi/a7DFxSySLcdnybJzf6eyI7eulQnpuulLEEkAg/jaccKRyzp473MqBwRBIN/X
fAg8fdVtaH9KxkOR4CriBTq5l5sO+8DfJaKda8A5WJgiGMVdSEtJuBBxSt8dR7tmNdl97+ACIPOr
576LjRJGI4E18wnx9ZwM4tSWwgHmnunkIDaGGsT4TEL69vEIsaIHOzAIJKnHWso2Tt2P9605Jtpu
lDq46WliCqww0iB+q/wswPax1KufZoFh9Kbi9IlJKEcftjHTnH+VdIZJddGoV7fwpWzC+qYKP9YM
y8xy20qNGu2kFLs9eG1xOafGld1AEmwzNXs8HOAVwm3H+xX/2/K6d3Dvd8vS7r5hyALXSgImE24/
xOUBY1Iru82GDs+qDFh4k9BY/aRFME344cpR6pJiHN51bWQWHmT+9o4Ar5GkbJhZMOAGGU40jFT7
T0ijhW/Lo91apYzNm04KJnN1SAiaTuuugzM5CJmMq14qYDLo5aB7I0l4nzSKhuS6UsdK3RLiBWGj
Jc2V4MSAuGG8Z6ePcgjaYdvIXR+5EagQ3IGcopeg7ggGrTpA14RjYNPE6A0neJCbUWMSE7GMvWBf
jXBtVEBMr5DN9Dc7Cg02UST4rE79/KoLUyH7WYqCJvOURB3K3YS2UnhtWQtxRZINzsI68B8WjMIR
JEyavV7SE8A58GpClEW3plZKvBbtEO46EzEDWwsL7WbqJL1xhZyMP6pK8btrQy2bdislZmp57Rc0
lPtpWW4mzcHfUBK5To+pSh1jK4i8mfZjR7DOVQdjo7y32xzKpAOtOr5KMr+H3VJKluomVWTlh6ns
YPcGLN/Riyv8agOrCPQrTindIrUj6m8LKPXvHQfWzxBVTeUlHJLwsDJHEPgNtUrxpMBstQenTTDX
igY1QDsRBZ8R2emvfYGXqmvVilHc6nXPRlnJLZMlNunyeHant3C4yT/9pY9j81ZbiWrDWOmtP0SV
oD21SVDuvRxq6m2vRIX80RGTgW2qDLKHoMB3PuAx+hB6uviRhB7tm0Sl/RxmPT0DuU+MmUya51vJ
Tid4FkajXMdtRtpOIpvB54iy/hu0iOLtcm1xpoOB7AhZGFWhgWGQtqisoTbRmq/7dNt1VSw/I4DK
CCRqFXJQuBD5qAyI8HnswbY/pFAzr6UODfDe4QLglchDqMiDKVo5vL7aJscHygxIWBabuMyVb+mZ
QkhKWw34WkHhqPVvI7A2zA5DNm7MIhfsPZmu/+7btNQgoXQcDWagpPgrRj3ckVbWsp9GKBO0aEba
uMU8Nv95+aWd6exiwDe3YXDomO9qi0spcsjRUjp4vGSyxvktbVboYHWtIFhJUT7VLl6Z3adv+1a1
EWPdYHTq26mXl5LRbJtY634iFaoeu66eZrapOuacUk2JKlXBxJuUHi1DpGcgk7GEkMRecsLkYNq+
TZx4KSCxi1aU9UqlfOYewrMglEPHDYKyfChDx3U7m2hToNewtymXgftMkpPPy+/ua0Itvi2MCx0L
f1AAGSHicTlERCZOAw3DYAXlTW7jEvB0px2wiHE1N9+JO+de2UvPydVwFe4wjdo5+2KXeopX7AwP
qdEmvxuvbA82y9qsO62ZeOp/ftliKVSlRVaXwi8j6meTun+wy/P+wGravCS7yEXatVIYngE5jwec
f9A/1TY5rEMfzQNmm1/Pm8PH1nt6uvy21x5pUXtGYwB7dGAEyWo2qrgNMD0T8e7yIKcTB1MMsB1z
NoWkNFg8htJoDaghhVsJGO1ZouNs0Zw1reSZR+Hmz62RdqsD7r14lLiGMBniF7VNpLQ6GI0h78x4
yB7rsijcyw90Ch1h/cjGY7Kl4I6x7MGQxY3CAp8fKNQFJLOgAuEoO7P41fuTeZ11A7IiTDPqVyFV
QX9lxIG0NjVOLw24NBnggCThcQtaGm3m00Rgbz0gWk2SOVS7SbS73K+7z2qs+keq6tLH9ljF81XX
xvJ3XrOicBos9RcpHIiwTWpt8LTesaWDoSTtc2jSEt/Y2O4m2xx5hO5dfmVn2gvkB1JR0QiHR2XN
7qT/zmVaf6IlSQ64bebMYO83vdha1m6FlScvddeOEGpl5feUTNGPkMv+Dn2Rmq3MxHMrajbhcbjE
avAVjEUvpS2x4gnwkqHJ0TvSDXHg6PJI46aoTDVqr23YTRVKjVE4T/aYESaOqfnQe2RJiZ/1lCe/
Vl7LfBIsdjuISAhpuXay5y3tVboUm78E1G9rVA02nWVTbAgZM28CVR+uY620DootZC/Jo/GxicPh
G7wb5DlKIj1Yue+7Pa0cDwx3vOI+lewcxTf3INv6XQNcvzLt5xW0/K3YFELQYo1hojDPyX+2Ixl/
sJH2Mb+1jQKChf0MFx5J2+EBQO445uwrL+fMvkGiJDYGuLDMBmmLj9W1fWxl/pBuTbChe1i75ZVo
xuFq5ROcdpAhes+9Q4xJYGgukW4ikDMnDkjRiqKUFo8/1HgTKIEhQV4dJGy5dVZFvrHIYoaiKXc5
8e/g8B/BJJsrR8zpG7YJTrAxiuLGj+fOork7Wekwx4rNmbpO+z1SCturyap/MyZDu4apGX27/Oxn
+E2UUDDLCFKCCceGcvxJnTYHT9RofuWVXfs7LrhAlE0iyX9jLOZDL6sc87eJ+7/K9bGpHg10C39N
Yp+RdZktULGlFfodjg99BTqs4QgyQRel1ilmBRbsHfEzSKvgSZ9G61fVm/LgtUh9V1GA082f58AZ
ZfZcw8pmua6FXxUkpdOutjpH+pPWmCmwQytPIqZTIMJUv6PeEEgddJzLYyM++LbVuxjIRxjejVL2
OCnpeIVvEw2iybdWOrhnNj+KQfpmfFYmMgZcx695jCtHDULQzTop4Khqfih1d2MRDA3uKhaRhaNU
P9dtH7xhA5/Dgq8k9c4Zq2JYOTfOvCeVLvJMzZtzWpffu1blOh5GFdrc4BhXDZIrlFiNfgOCsEbp
PPGanNlg0MHwGYNnwV1gseOrWjSiQMG1sZ5icycPdnOdT2b6YmDv8aLgM9NuWP7koStZS2KeUj+k
mhHc1IpZXll51R0g5eb3idM4m4Q0g4MkxdOVwu1rLa/qdA+mDUZzHRhJpmxfdoCbEIpCgyvmdtR6
+UMj9AExodzcFDHeWlYtEZcUd+UB2qq+Zh58eowz9Ez9sCnXQbEWF4VW9rVq0gpYNlbVjWzkWOPs
SPijgcLGV5SusKPhoZGD6MaPpwYQ3hLOry7u+m+O3NUyAQcScRY0WevbPArz3J3qzDI3aTfCwCAt
XtFWDoHTTRmOm0XzFUDLwFB0sUVZdTdNITsluTN2eksvI3BNpRpXWtrnPoltQl2kR4yzwhJBdAQX
9bZDnGQHRfeSZBYCXA6mz4Hi5bGpxcCV2K+bTU4ltuLQc8YPhBBkupRYgcB5AxY8XqwmrPdU6u1k
6zs4uBFZ093UWOhvG8RYf+EXxt7gFP6wQ5M8PqQOjLhN7GviGzoGcx+Rz/Mkkqla6xKf+1nwB4hM
wBOVFbwsOgPVqUAZC9KGlSbW3QwN0Esx0WWxEkeDv63Gv/SKAAA1U9nEqlx5bROZzEscm6yDL7IS
SV5QrxHkz2wooAA4RGL1Bzt5eROXBgiWCdyS7RS300tGF8ajW2gcEhu88PJhdWYo7g9gHNjl4Lm+
RN/MUdHwZ/HrbeHgRFHh2+CqUZTcFb25hqhY84Z8XOrMPDviYr42BHjGx3Mg9NvaF6HebIcy1ccH
tIKZ5wCJxodQCcp7JOEttphhiXpLKhpQnsr0UZHWjvaexBVdmiKbwlcBi5BkDrkNHzW7COBYWfyl
q1vSLAGMJ3FtWfH4TtwtPtiESEFItJxMtu5tEmzMXVNL5g9Irco7Viv1e4pG802RlN+qU8pv6O7k
H5VZXwNVprupE0nnTU4X4WCSTzJmkkLncGlSEeyJ6a3lnR812lNN6IQBp0uGUNQI5v+m0UiM2CBC
wmtFSqFsb4mSBmLspCwk46d0/D8KCTLSPkmdQdmFEHUINwMd1TYFYV9oNuWgIztPyZNp26VqQ9MX
Euxb5FcqUR1WMPzqTV7fJu6HhiDnqJvejXHAC0HJEGrxn0cS9UJjCgh/vTb8TVX2k70ON2dEXmqm
r6TVmGs3uNN9F7AM96HZ2nTeYBaXRTTviLR0eqK8T/9AO0t39crpd2ViqFe4lwQIG4d6ZVP7QscW
s4peGjjP7OQ2g6zHsyrph3aqK+oQZ0RTZ0ACuzXQyhMpJ5u0ZwfLdGvknFDxpO6KKBfbBZVt96mW
qU+V7Ew7qGP6IUCpxbVOFs5tjqXqSgmqndagHNUwPmFisQtSGy5+ZNnLahTOjDsjLhSXPk+Xk/4V
Al/0ZUm/SuhG44WDrD2PCGJeR7uIVM9WcgX4DTbaz0QUeNOgjo9M2IsRLiVOWcSvYeSPxCKRXUAd
hlzvTlO62II1X0mSqxjYWaA35tIHtKj1hquLNnKu0MZb5hYN6Bht7cjRPqOpR1M5JUn8UI2m/7tu
8rbdBY45PuDgIq45BEOdK5Qm/Wka9CxrB/aZjWFuTM2+f3PFsKzkNMPPpBasYWthV+ARvpq4HMYp
SOTMlYUpbEPHBJXRqNgfCkrL27Qzh70S+sgjL++HZ+YwqBqs89kaCkLwoqiExxjYvinqrT5JrSsK
rfmkFau4VRb4G9KlO9AsUpkuD3qyCVuQTqCF0H2FrK0v93u/jpCgYD+yrVIpO/hWXF8jz6N+Ka21
WvW0gGQsW8WmT4ZwQY9jMRM5U4FT2Fi2do59lOcPkvgEsFBeI6KRfkjkKc0xizjEg632L5BlCZyg
N2ncheqkfFaq8tesWnmTjdr0aghr/BOadfMEMDC9X34pp/1oKCFQuAyNfY8J+fUk/96MFaux6pKs
LU0iT2A/BY3oibcgdGOnK2KM7hTC5Cy3VMocI4Nq8slhV4ceeNNuQ/pi+DkSv0dnf9y0cdQWD1lX
aiuXkC+l0NHuw48EtQe3d0ghZvoeL+yc9cDX09A6j3ryk2C08O9oZNBynUz13y2DQM2tNZjj76CM
47dukvE5QsFNeZNDmte3gYJab5taqYAJq/RZcJC7EuFDT/68OGBGSe3uzJdG3Wm6B4jEuBRRnlmY
7+kljGHcZYgMwgPJJjFbT0GPbDKwq72jFZO+Mk1PGz0WGTl052Z7OfS9S0GZToaa1SfQgOou0w9E
ewO6aELf2aHV0WZJbRczwM5raRNtwxYQwUFCi/YOpHllbpzsGPMvwXkSeRzdXGUp4Go4O7UUzSvD
ZB82SOhGNep9qErXQRQoe7UbdnBtDtaID6aYMjC1dG3X+tqzF5+e32DCjjJ0nf9fXPN9ts6itubf
oNb9fR9AeMQiWTU/zIDkx00dZMoW7gi1gyWDNgXYw/SyQl4KlIfHmVvi1mE+Hfrct67qIJTvCG6M
XJ+22W3VG+0uyn2Boc4w7FOhEX3i09gDTZOR8CepZxZ6tWOJB14mKgT1dSN2do4XQiE3GJcXtnpj
V1XzdvnFn+5UKoxObIu460LvlxcXlTjGmLJ2DOqZ2vFfMZftvKZorV06yuL5vw/Fi501hXAqoccc
ryxcbJKqiVDStXoP2pyaw65s0IBDXy+uLg/1xfY6/pTcu2Bvso6JReBrHo/VWNIYCBFzhuYTDrmC
MEAAVp9OjdJ5SJIttyicHOALq6VNx/XGRbw9ENXDwuyV2SxMIi0bQNKCb6/FxlYu0/YwFSn68b4Q
76oG0T8i/9q1A0V/zMJMegCHUh4DxyKKJY7KK53Ust2QZG2KD0MuHzRzFIeccJFbMRblGnvkdP3Q
nYKYxruFTQ0EefzAyliOhCACeCXWaP6RwzzNXayXpMfEh02y46DupH061C1yY5pn0RUXYzwr+7QE
yOA9og/GFFDoVExZdzXYsXjqArvcK7lhlO7Q6/JVqdjoDERvhRkWJKnxpjal9vvyhzs5rYEMyAji
OGMR0g5ZnNaUg9UUTgnWPnEX3SutPzyUrdUfnElNIIw6dEimaG3zOTsojVOWwawwWRoUk83RRDph
S5Bj++ZR1nz9GhvYHw2z6+eUDNOr3tjlCsX4FDHmSSlx4e0hssJHdHHORAXGh/T4chgRSXFFGoJy
VVaU8xs4K861n+jFduIPLhfkj7rjbGjTyyEOF61SoV6IpbWu/7wkFkuGLZiqjc0X6dzyLNB0HCj7
FINPI2IsAdi/n4mvKyvzTLmi4v8+PzbHzaltN4nEZe7o2HAM+Py/4ClKKLDsx7bpxqDP12PYQ1rI
hnrsdiF5ohjRdmEPf6cVwzdKi5q8TIF2w5PaEorMFNijv6GViBsqN1E4FWFY0my5PCvPfaxZDUHu
/FxgqfpiWtJnSBIAqznwubJv6ygLvo2qSLeoOcND49SG6yeZfl/grPY46jA/MZIZbs2qq3d4TY0f
l3/OmT2blg8tfxqUX4lIx2u9naK+x8kt2ypRG3+YcYZPeGD6P+TAobi6PNZpU5buFUciXwoIDQRA
Ox5sxEuApcHGEjj+4IWReY24bkenuse0os7pC0cfTEu8nWwsJLJ0vzL+vHEtpqVqQvfX2drmaL7F
q9fSBI4r7jNbMZI1GRuCygkbGujrHI3lFPfvI5jmA4EwrafUpb6fohyASsrU17o3xpXy8Mwi4RYB
vM0fLJNld0WqOqHkGiHAiQIvJzAl48rAW39tkZz7wnPvRqEMgUa69L+29ClUw86BucFtlwwku35W
R7X63iD+JNIrKvQXtVSb1CuyLN8DfxKcpNn8rKGXazLLtSTlP9A525JcDmLaylkqvMtf5syr4Bgn
jceG70Bdv/gwYWvLcGr5MIFBi7HBh/XGTIRxuDzKmTfBGLxpvAggOy+Fw6iNRkuPSPcZbUygpi4i
Jy+N4Zbjj7Cyys89EKwNbms6gQIwhY9nul04wMUOGyABCs6Njn1egNNNPr1cfqJzw9joShz6G+gq
l++NYAoM3BquwQW5oJ5d684NJjVrQVxn3hstUNrlTJ+ZNjufef/ctYqwUO0motEZK0GOGZxce5qk
ZwK67qSsLIpTzwy4hVz2OTUYCKR/UThXBt4/IWA6dJee28J8paHQyh/yDEfTtFAwCZy0ybXzwrpT
NYIWkyKXtn6gOw/gipLbyh3VceU0TwMksLVmxJlXAWGfHwikDYC3PNiUcnRCVGc5tqCV325AruQ/
6hSYv2bmlH03+pSQhxgV830Za3rhNWnePfMvgXJaTDgfLyc5qze2NVAkaSpn16aCjLxGVjgzL9As
z+x0OFGzv/jiiwURnUP4TFv6GNWhVZHlT9raIX/aHwdmsrnt4UtN455/6ngUQl4c6KJttc3lCod/
bGXpXk6tqxIfCMM2ilwLV6/7uKjD+wLb3NTF7jz8wDX3fVIkzTXpZK/tdvPCWmzxJE9qs0eBSUmx
TP7Ju6KC2apjoVRY/VOpN7MbnUj+Yuc87fR+bK9gkXhSnP1puG57+uCU+16h13x5YZ42HpFScBme
Zwk80pOr/4A9Qw2gL1DmmjKc6jT1wLbix4rW8HMekPOdWriTxh1R2HXRfya2+qT2uPTYVaf/rWSB
ywhcNc8UxXRQEk2s1IyndSqab7h8tPf5H4v6+Nvhc+sYZc5nkyRIsE1d2HeYqTo3qTYQiYQ2bi+l
vb0C9JwZFNd91jaiCeJW9MW0nMq8q40W26Xan9jm8cC6w4qn2YuhGLfCl3K3ABlcqzpO2qtk9DIl
SH1jwaJ3XVTHXWgmqt7WYjtUWf0RMm1eCnhR3+2y1++xesQTDfs356dphrjL0nNRlW1u4HqFNNlP
38ywCX/V2Lvcwx5QZ5qRNX60am6+r0yZM29nZqVAuoGuQ4E0//0/26yA/iBioxRbvYP5zNZOyl+q
6NN3W62CjFNKzX6Vejw+KlIwvI+40M26cz2zXb9sDC+CqK9eFZzisUdEfHld+XHyBzvGDHOjeMDV
+fLvPfNamd8Qeigb6XItf26RtrXUyPzcwsqaXeVL/q0UZtq3wbTad7zzk5UZe7r1YsFhKgq8HaoB
3PmPX0+K8G2Wcs4AgtxTNAbhfdDQ3GihT66c3ueGwr1lhr24/iIxPB4KQ296ghrNmw5lu4d3orMp
7bjbjFjarrzFuSdyvF9B0pNxVaEunXkh81v+56OrtTkOqFAE/BM9hRM4qc8pi/HXpKnBteTIIwbA
GGBTpMSp9L1UDWdlpzrzrCyKWcBHoUIfdfFacfNK8TqU8WxRKuEFdee4uZ4nG0fvgpX665Ska8EA
g4IyF5EAi8urj53H8Hr0eSw/ye1tCRv7T16R9DwHoGJumwwaN2cVdaWzGyzf6D2LnWm6KlMTM31J
wgNzQwVHBi1qIglr2wxs0szsMNhiiFeph2CYcpy2g1Z4TqAK35WwTv1RmnFebTpo9WTH+9TdKzvM
mYULQDyrzufQNebN8TcshQN3IvPLbTIY4RsVaHszy2dvDVIJn+GUyG42xfHT5eV3esRTHkHu5LrP
bQZy5PGgdkBjj6gW3FtE4XslzciNFvfyfy/HGAZUAA4pAjD4JcfDDErbowx00JxHo4p8YTSfzGFC
W49QZdpEQLMHfDURSeqluC5lQzBpY3KF5x4wZpK4E1FKzSxHaTfVKmyly2/hdBPSIVLRpgJBm60M
FivVTnXgqlJG1kO0wQ8zDREj4ErkjiaWrpsmNcP95QHP1KeIgOXZPM4EBuLCcvxCJMI3RgIOqq0a
2nKHKbTpuMQ5GA5uPcrkbOOwR1wQEjUrb/RAs3at0oo5oEmkKeaivhVs8jq1foRyljxEft3iVdmm
byu/cv4sx9sK02xm/uLwMLsgLN4Lm37QNRIZq1khNA+DOXOnyjAq2ESsH1THYYwyuLLJf9bFtZEO
/a6qyWLEXz54huVq3gBIr1HfTn3gwMz4UnwlKjsuvoutJpNyBethFc8ecn1KtJO29Tspw/gjNMrp
T5GAAu8cmjO+l5QIULyuaNsXWlZZsfN9m/CEFDgFlSiWle9S1WifcJxr3bXrSZG3wwSpXwF/+L3y
Kk8rSupIOgbMM4LbICgcf/BeQG2TK1nCK6UjaKSrU4Cm0RgOKtipB9dXR9IYDjulMvt74ViN4XZy
qX3ihmzuLv+W07163jdhkX3VB4B0xz+lxI2Xmhsfyjoof6JRVm6cVvuNZqhZOWtPNxcGmg076JqC
r9nz3/9zKkmhFWXkhzJQ1ftbRUliAF9gi8uPc24UeE3MUkx5ZuD7eJRa9eNQNFx+kjpkUnS57Q0F
1s+XRzl9aejqwQrQHDL3ONGPR1G7AkcLU0m2UVhU25kmucMEM7iuVePz8kinzwM8gJcShxyY4/8x
d2bLdSNntn4VR91DjXmIaDviYM+cZ1K6QZASiXlKJIAEnr4/qMq2SKrErhN9YYWjyiqSe3MDyMx/
WP+3iIlev1NLnrxQ5/GIzavqOLAdKvpj9yGI7ScfKGCIlMlVoiGC2jc7v8SJyjLaiFncMQ9O00aN
zzHykLXoIDaNPJr3cSGzkHlc7JP7mQEYox/WgFfbVVwJup6AdY6LOAUJn/feB2f8+18OKZdBHAuB
hcnutz0gugpGFBUFg6d2+y3KCxP2ZWddZX4uv/z6av+k4QjBg34T0f0yo/92YVqAf9hCci2ESihZ
frORh5lhdkdIPrPNmCms6jXOtBUaWHMduUl303civiNwNv8yI4JGH7PzKE0MEHmoxV7f+qwiERzp
E3HcocGw9VkdXDPOP8pul1v7elsnSgxIu9H1L8bKb57lWOunKG9hMFamyG8DgoAw9enOQF1GuWLr
GRUJaPm5HPpvFmnlGojH8PTr6/7+DqOHZtqCRhi9bSb5X39URpiZdeTIYtjBTbfJRKpIMaMHz99+
dFV/UmHgM5IPcZIxc8Gbvn4vjPvYc0usC/2kxgnIqYulTp8W0jgeaqeC05s4zktRz14aLkHM6TRx
PK8i3UYyZWNRi1WXPtAImTs/81a/vhA/++24DEvU/F2f//amV5MVjUZXllRZesKvARjjzmTu90ai
sbyB6C6OMn3Q01VsMa6CMCfegei+8iuf+ZGJhOIQWzAXPvi13u9CKH9R1tNaICRiZby+ZnhOFIkm
8xLnlb5A0WaXBxcS9189ilBWI2ZGv84/lwfi9bsYKpM6KWC1oiOlPTVFWh/TSZ/p9jv6B0W3dx+I
t1qG4JZNnGL52w8E+spuKtROq2DEjW/IrHhHzv6XK7a0JVC/ugsFA9jjW1BVFWm4FI5w3JlLaPbI
rMB2C99b//qZWRbHqwVMvL5waXhoWMHvCt1p4c0qAnu7KvxK3bZ5at1a4MjuPKvTD6if3TB2dbFX
kNlXDkj7v37XbMtFfMfe8T3rfH3XnCjGaQfx/cod2Rx6Lah2jd8zPKw654O79i4pQgtCRsttWxwx
iZxevxX1gjLROjAiplmD3SrDyjRwpzpKiJQt+REMFXHS+ytL8sUkGn8Ikd4KgvyRTd5vsQMhR8cy
Yuzh7a0oo+koUCpzDFZOrrCPUKUVn7t9iX/dhIzssRDUx0K/tuxvaYwScJc48fg4S2s6pnnc71pI
qOYKrI6JYr6sOGLixpkY/Kf7PSPTCWbJZlwg5Zxjo79C+eBK5kZa3bnGTaK3Q0YOEGtRB8V4KzEm
cZNEpnRWdjwCnIjkCOTOE+NUHtmeiTizYsNbMYkNiE2PNRyZ5YhjzKaSdp6uE7c2zzotiDI4IEN3
3EN7gn5fJf5zmUzD3m1UoeFzlM1w8FGTMig9uOJsoVJlAA1HvBYD0VvJij6+9ph56XgcJAj+GIJP
LYrtcYx3dj962pcaQOJ97EUmdnhieui9zvoWZ7X2pdFTpwqZc0/qsDdzL2Df7bUzrHI1jNbtsQEW
SETSngwLrGfdDBK4J9Nh0PhyfYZChNQl0w6znqQ7ZcMP2pWxm8xhSw8KCGndMOiPfZy+1joz+FJi
NcAHZFDsocH91g71XsfHSpuY3TqXic2mYIBIRJBXKhyR+mJy3U3vtNhMFdkMwhloLbdJYZmebemj
Np+Hsi5NeOfdDGRMZuoGva5prz2AArdYMJTVug8kXiVoboUX1ijQ2zWjLrQYHGMCvdQxp9uE49T0
dzPOhjeA0OkrZ00rq23BUxIjBmxUvQmwT6yP5maZdmvmqqT+34OWxZ6AYvp6ALo9hDxlrrMGqUw3
CgMhDK5U1YDFI3k01dpdhtQYW56Lb9ncKRYRSHszjJVvfLYMFCdhHDgYDKGg6u/6oJx1sIIDUR2F
39zHw2ysv6GL6NV1oPftXW47Nro+VFA8IWR9JxTkdWMljQ4tdUrAkiCIsoYLXUJbXFWJJ5ZBeR8I
RzklzeJ9ngOQYD0lYRyN3i10j6xeWUngnzXYWJxYXE1ezosXPzlrsOfNzIAjVrjtPCIgLxZ/Ah5E
b9Hb5XiZ1TWuGlRl2fJ+vcW+lwYu2KZlqItqjLGkF693ng5SVNAMlMxKaBIMkQXVmnVTHlp39FFA
zO7azLNhB2fXWlk+hl1Mi1I88VFGGWhDQuLodMMWMVz9+hf7yTlGKdJi6vB3VPebgxkd0Ux/3IZ4
rjf+eV0V6rrr9OCjj7+8zJsjhkR1aZ4t4xyII19/fAohZgl7slxpIz2Hcd5GdoAXsX7jxM7Wq5w7
lDwnmT+vygm/1clGENHG+rkohw9qR+8CRQTNzOqiv0bubRC0vv5FDLPx5WgyOxRZU/QU4Mewruq5
O25drIX+6qXlUaS6D9CfAJm6zOu3Gu12LIj/FtOAxts1VhG9NJ33l10DaKctzRxqmIyF8HS9fhc7
mByvo5WDaaXMt6Md2zdp2sUf5N4/uWyIWhYCnEeJie7dm3dxFTlmQ31EREOOTYaYtziLLcBR74MM
6v0DiTpq6ZShofmJEkVYdKQ9/LBXjs+iyFNv2kYNsthf35v3ghfuCI6UNONgEy4a99cfqMeRvMtS
jNQD+B8YFVXUTVazns8Ity2M6jHfHJJbljIcFy2bxvvWIjxB2T1mC+K97Q+91RfDB+vkJx+eRYIa
j4IKlf637YsuaQtbDCN0D1G5GyYB/U1uAN354MO/D0vY9AlKKE5So3z3zCD681KzXmyXxhQzAZXk
1yBd5Irp8HZL39Q5o1YXXBrKwgC7cphLMzWZAC5rnAvPKLJb1bf4llEuD26sInBD6tzjX78UINVp
ygUL/4Fo+/UNimaViSynkxPEmIzouiQIDhhR+fWleB/6cqkNY6mOLK2Vt4+BjSxr7guKEEbLeOIK
ZU2yZblyEKWpfTkrZ7pFQQg8CgPYsKTiffj1+//khvPpvlduCUvJkV5/ytxsO2w5Kdx6hYGZXNCP
Z3pRGB887T9ZvWiL8FPiz1J7fbNHOH3uDmNmNIvVjQCMg8iOsYx2X0R29dGztdyX1zs9io/l4UIn
gcDxnQNAVNcc5y3JhDfoFwmeMXfZHEy3feoke3OOiou+N/LLOIpTzCtM994ecuemHUiWf31pv2e6
734Til7IABbflrdPUEJfSo9ShHguWLH0aIpm/SHJe/lEKpIi92JQvgvHdqz8Y4Bg1p0xtllyNLjp
VKxKjLquIxo1t0ZeY/1X5b0eFmbdHybpqWRTgBr9Ck0WPalJjfe4CKam287zqH/L5YghKmErRfWs
KcsXPxqFua7jmnpias/u7a8/5/ubS58FVSONBmOZ3X7zCMnMVY2BynAFJzdbE1nY4Akz88FgaOSD
t3qfPjGMDsiV3AmxEiCg10+rQwWZgRbJW1lWah4J3Zz9sMlq+8y36JvtPf6FMnx02o/cRH7yzgyb
0F+lyEP54K361xXtBA4GWyFljvKuysBeY6vRbS2vtb6YSa62dtTmd7++su+3SapneDlwH9kv9e+d
wx8KztZsdDxB0Fz9uUMxGo2Ocw/MyzntonQmksk/mkB+T8hbOLnQS6lf0PTktr6+wDkpj17YDFPk
udFel/6MPbLBcKe1bWO/tw5TbMUChzZLu0rMgDlBP2+Kay+oeszIZJFcpGNEslM3GkAvAwHpdQ7Q
e21hI9qhNACDe6Dx036tu0pcJfNY0wV0kvQzXk0B0FJ8uC46Zp5xeKzoI2GEpfWh1WtZsWniOs9P
VJS7WogRZMvEVt8IxsB8rTTWro12Zk0WZr9o3tRV+wwnaDtkUwWA2wosStM5nx6EJrxk0TRG/V7F
RClhRa7+0UDUuwWBoIJlv9RNFl+ot7GmcLAjxboQV7K5606o8/cMK2CdbDOnsP71E7KoNF5tMVQs
/EWmyk0DOhAs2/sPT0jMtJWvp0NPSdsrTnOTkbAFzyX2uJK0exLumAEKzzyL6hww4K/f+93RwXuz
mxO8UO6jbf3mWWHkS4uZogSdwlDYEUIEjMHNwPr9gPqvV5TN7h//zd+/1ljWpHEi3/z1H+fNc3Ut
xfOzPH1s/nv50X996+sf/Mdp+hXn0PpFvv2uVz/E6//x/utH+fjqL9QMUjld9s9iunru+kJ+f4P4
uV6+83/7xb89f3+Vm6l5/vtv2MpUcnm1GH+e3/740uHb339DhPbDBV9e/48vnj2W/NxZ+vVRPMb9
47ufeX7s5N9/03zzE0p6xt8YpAI2QfX7t7+Nz79/yfvEOiZg5mhHn4gRwW9/q6gKJLyr84mNZOlh
MceABnMR63V1//1L+idkoMvwGGIEAJlYUfzz01/8/tD9fmO4Gn/8/W9VX17UaSW7v//2ehWwR9IX
p6DHob8M6b/ra3oFkwB20XZbUQEP61rHuUZ1K7cMT+cfzGa83py/v9WSTiGCWYRCzIC/XgU1mQG+
V4HYYhJzaEtm65p8l/jmjS2iYzLMDxoO79+OS26YkCuY5iGTfnPg5Y3uY6HgiK3bWzd25G8sAxJe
amRFWE3F6ZwV8QdBzftryTtyh8nfqeW9p/OIzhFTzzsmNniIsWs3amg3eFp+lCd/t2L694ayXMpF
B8xRZ/Ak8M83i9ppapFVMNPZ76Nub4k836SAsyCkNvF0VBtJfky6J2+cKWu2VTUckmm85pW+DHbz
UE7urqrdzgy9xc5zcsW5bkc4tJrRoXLa/MrB7OGDxPCNfH55zChPA4JbQCKo6N4SqDLOTcYa4mKb
afLUrduTqewuKLhMJ+DvwiHRh/WA7C4sB6PaUHUZNz+syp88529EjX/8AsFSv0a+Qg2bVf3jHqyI
48Ah+Pk2Y24EapWq8+PajsxtoOQ69TSwl0EMtUNb+Xh0zKV3YkbBkYqdR10fj6mEasA0568ms4wf
7NBLOPTqZoIlZpMGfM9hzrJeHuQfTofUT7KEinO5jczc6TdztBhbx5bTYbhRYb1ZNzPJZiOikIrE
CMuhsa2LX1+d37nVP/4SbEQU95egySfftd86HWWzV9tpGqTbEjOdF1JZ58tMQypZBbjDHDRzxpY+
EXN+UcFn/6xF4iYa53mN7jGm8Gsidx6amevGgXvFjzVHujPrW3IZm+BruOmjPlrB8mEumxWyZsT7
pp7rw+TE+YOCWDtY/o3dAbphlmC00w3U22HcFRoWJGhPGSPb1IE29ycAgQ17E9mD/uQ20huu8EEz
nnyMTM6qqAZsakxa8Fm0qbzv+HOv0UB/wv9qbM66WczeurI8nCaZuVEXWZWWZgiyYNp2zH7vhl6U
E+/fYQ1c69Wxw0zBmUd5W4RJ3Q3P6Wz1STi6GMasoPHmj2gIozuRV9OBbQhwbqvUvKtkMW1zjJB3
GKnW6r7rJyPbIa6e3CPIwQGV44z5TVdYY+g1IGv8DtfMIdea55I3u7GcYpmE9cGlJK3RhU2uyxdz
UhmtUcOPzopO1vcTueBJQyuYYn4ztcBip5b1zDk/1Luir4sTS3jyJTHHae9qdXBfBVFEmxFuw0Pl
udFZNQcjDr0U85nENQ+FTKHtag28o6pZxvxk7st8JYiyjxIiAWYD7RriUREZ5rZLh0EjM+wdRbW/
jfSwdYORGVUF+r8bqXNt/LghLGT2+SSYO8yos8Lsnpo00c7j3mmmQ9JUDdDV2ONm+h2ZxEYoF3ou
I4aJ3HItGYwsaQnLo7LVxYGebcOHdPx8cKnxy3Y6tAIQ3aHhOFmDqsCEp05Sb0tHNV8NbYO9aNfm
WEGB/JjiPTMjgJ0GK4cv27v1DL/KNQDiWvLWhg2rryOrU4/md3q9keHXdZQLxqI3wyyn+HTuMLtf
6xmRqoIkcMlMWhMgoym1m7gGEo4KXuI71FaGhSHYoKVPzszMwUq5hQv51muYO4yE51wqbYoSLHfJ
3vFVL16EN9nPvoxGJqcZp8EtzUv3FJeq09bx5SkXLnsRw9BsnMm/iKZRrawipnMenALI9r7NQXXd
UIW/9aoyP9aKoN+nlp+Hkc7EMqmpsM+jBtEnI5ATgXVbbMeBJmTdR+7lFAzJwZgnc+PkAd7ZdmLt
50ZXdBfs7DihnQML1XZ2vjWIdQKqFlYw4X0yB/Vt18b1Y5RV95rCt485hmJfNC7YySnC6GnwnvTY
x0BSpWpduGCeMUXFBVtIjWwe+H0IK6wJVUKX25jsy3pQR0s+eEwh1NhrcOnWRSrEIatde1U7gi64
ZZzVWmxtNLM/n4z+xICjeFTiKRdnpTpkujA2cyLn/Wz415pH/8DsujoESbKlUK2d67AOII7EyQZW
k3EYe688yNpvTguVVltrxC0rBH34YLoDnuqteWGO2UtGMfBgpDgGO5Hm3Gi60TAbEaTHKsufML4d
T/XKml9UBmUN9H/6IOgZHkTaletBVpc4Nrshftfs5EDRlgk1v1p1XJN140lxZIGN3o1ZL3ZdPODn
lNosMcx45ksFGY95LoYWYISWxT1NbGvrxum5qZJmDZ2SureDE3Ea6ij5tsKUNXAb42pMU1IHIO3B
jem19pqG2VGVG5Kx4jgueKpKcVYILbnKS7wL7PSzjbCc0Kiujl0n92g3ZijT2tzIz6Ksz49Ttxw2
wB3aoyGRuPdSmA+1sfYO1jSeNGOstlVdpGdVmV4CHVVZ6AIRmjeNLQQruhnPhmLqXxJwcUdKpt1O
N2lg0LNq7nthBRHy9DnbuY1RrEWM86Ec45UTSG8bN923zG48khTRnhu5aCDgAKDZtXXSv8iYax0W
dOHgp0+i2HsjYUWI4i5d1fadqpJ4o/tqPrGVG1wCnJmOqHe3ayYtsyMv86w7iFnJDoNCc6eJxjwx
pAJj0FZfc0Rl5yMav11dz/OZ3c1XgRbHe5/UVvQIOELTWoxT5sBOT9qKSIVan/0Fwu30UFiyOioq
FTy5QqovReHPG8afsxLSVm2dSPzaODxTzhW/KaZdU1rORVsTFWZZKm/qKZ+3TPiO536B6VbrWdlm
aFsDDns8HcYEsnVq6rVamVE97GOEtVtgMzXyx9liJjv5jPOWhQVdj9LbFlN3xpFsf1XM8IdOLtoT
vSywc05NKOkq4vWTZN6labl4ZLRPuBgeDfX8mDeeE1YRZKaGj1CHfvTUsT1t8Im/Cjpr3uGefmH1
5qpIEvFY9mO2i1tTp3lYd4dGYKIypOJiTtzzJhmvq06Zx21jfo0tHwMMc243SZU5a6yhwRcYdCJB
nazaoQHGnxX5qtTap6kYxbmIcOSO9GINm+jITr2vqTFFO6pq48ZNObcLl6I3l/MLfb3kYgaCAEpE
as+ml13hG0RXkZZ24ycUIgzONg0F27PbNsZBijTZpkESXPaiUFjW+apfFX3gr+NaAicK6lyEesNG
Vdhuv82mHnPGwHhiurV/ZAYR2dIEgedsphcO1YhnPYxNYT8QbbhnM6srWQ0mS2av+qy4TTXZFmvk
SzfYIeIw5HfWzVD4Pal30F9E0u2bTZLbAgiCG5yLGJucnl/6uqjT4UsgtPQcQTtCgKGu0/R4rk3j
ZJyS4DO4U7j9RmQX9Es1U79jJaSHIrGosBRa1T7njs8jhCG6fJgnI7k0tFHt0iaKmfMvKzbFBhtU
yjaWHVUMFFvIMQ0a2/56UtQouSwWMR3mPGkTIhH2jDUZao5cOI9boC3A5s+dxKkvtFlR56xKUd9F
rqb0deMos93PKqjacKImflOntLDxNhnps3Zo2O+ssrK7MPEFln19r2hDa6qGbpL79A6E0zU3RTsT
6yWi+FK3FXqpuWAXajTjpLRa+yxt59o+yi36+kd1malu55awW3x6oN/cwi/iTUzb+tC50jrBCNTf
N9gYIGAvfVYh5/N9xh4AcUhW16qvN1Zpq+MmsWnbuLqs2LL06POUK3tXwok/7rJi3I9N3Jymk7Sf
8mSJMBlmqIIvUzP6L0XZqh1P+Xw5enG0kCAzY41G39qZikZ5x7o3tgMW9YvnZ+H1GN3PKSStYo43
QD2mi8yM3eEqDfwpWTOxVHIE0k6PPWnxsh1iZ9V7CNfdoIw3QLT5v73JJlPLLD+BBp7hMdZU6gGu
SnCqt72TBOtISt0KRZYQ1CZWlZS3wFfUV4/U6rnp/enayIcuWMuiEQffaBFdOirOm7UpdP0p7RR7
OGFSfY0BFxXCgQmcAnYakkxUKRGn8FQH3Mtoqq9akOLxbmpr7Uy2VNGY5FG0a82x2phG0j1oFB0f
Ol472VC/KNcuhhuXBjnCUVon8qpKZxAMUwEtEYHyfedDwyCgnlsG4PVB3TU4S8wEVX2EqUpMc2XV
6kFdH2wLPD9xJyOUK0Cvg3tXpA6BmJidU8DgOkhWqtwbP+imHCcDO9uWU2ZEZ0OdMBvvJY5ontnh
8UkLUwunih18Y9+/0bsiKe6ko2WHaUiICAIVgBwtlCPv8qyML0rPZzbfc1V+1ZpiRBo/ZXLP5Pmw
KvW64kKIiV90GNZzJqM8VKmZ7JCKcwaKJkU5gCTmOIapjH1KNbTXszF2nzMpS7U2xtR7MYN83OdM
97X6RBai9O5WlRw4mFrO9zJt0r05FiBS3ELOO9Ov0JFhlnxwR8yDG6XMfYJBR0jwkJzmYlo4HYEH
1k20W1xS51UQee03EzuOPoyGuGLJ9PrNnHj95fcc8i+VAG/qkv+9req9qgT+ae3v1Xftnuulvta9
fan/wAJhQD7/X/+swL2rD+76R/lcPhav6oPLj/yzPOh/MinMovcAek7paKkN/1EeDMxPJvPEiy/j
MryCHOHf5UHvE70GFAoUuBAoUF3+d3nQot6Igvv/szz4fcT+h8LAIg+lv06FgroJ5fK3st18LPPB
AmW9s1uV4jlgtGHtyHxdViBCUr/cSAMCA/2DFz8zqhvdE9pWDhqBrLfPsknAmqTlZauKKn5vTofI
yXF9yj2kG2R+myhPdmOF9g2J0MgsuGE9mbOq1pPdwDaaxi91hkwsJo6dK6c/8VM7DR0Ntgxilcvc
Hx4qZgbDIBofjYalGedD/OIpf9jQCUpW5ti+IEUsNvFi04JkaTV7FB0HuiGVp4Hbog1KqthPasMh
jSqMIlEFNkBGc2gUSbOvuj7eylG/iY3MCK3Us9ZF4vv3eJzqEkaVXaW7QmRQBzwj/zrJRp5MxmRt
+bJ7CqxpumyyJsYFjxNlH6UWISCADHc1Rki7mDI+8xrjTHEtT1HbV1s7bY6G1kt3lt+a6ywSK1fD
1iS0xgbFnKOlXlglbb3jxHe+tNgzrgWap1NKWsxsG7d6hN8tjkjubq60+IVpCzFQ4AjO6pgxs35q
7HgdZOZnPy+WGkeXIQvMG7KPStuPeUurPh4fCLFP7Q7lhl3azi1zLbcOXmL7Ft/L0woq1aGrfPOx
FhUMoJbTcZ0yOfalGOm8Y7IExREH6O7IUcVnfXSnb6QQ3UlqF+4BVO/0ULda90QV51EnesMOpLET
GXpW6+ihKdSwy+cJTScCoXEOx3L0ID+I9DA6WnAeEOiErVPDwVysit2yam8kCOpV4+KlnQYkWI1Z
PMx2VB783OiR29bi2O9G91ss/B5Mspt/S0XPlixBp5iXiVtZ2qmknyv3UpkyHGWucOobpZZtHCfJ
j+bBoRgyYLIp6IsVxHR0+la9ittqP9Ra1NxjxJFn+34yq6skLggSTCXHUB/xvWVaA5/g2LFO+qq/
Yu4AuuowJBwC3hCC9/FXGAHdu2NxFuCTPGm4i5RNcW/KpfgxNXddFHRrS0zXWmvb13lh5cdenVQN
/TI8FNd9N0X9Sk+8abpvoFq1D4NW1KdOa/l7KQa5caq+u1famG5Tg1DaV4x6rXPKaNdul0dHZcoN
RDU53evR2G3VWMrrbJTVSVk60Y1el8Eu07yqWwnl+McmsFjUb/6w9ZzWvEINU5wrADAPFqDVJ0pO
+omnz5m1SfspqzE5x7FoVZVWuq1GX7uvS1dd9JWJHISQWrL2EbDiCVVq2W7Q9HrfON2lEOpFhzi0
msbawAOLY8z1e5IBpE1rcEf9UUobDbJNeV5E0UOuq7U2ePpeG8/b2uvXyrHxNRFuum9F+dwrCiaL
enPbDvq2zOwAX+6iX1sYFoQV6pqVjXfQDSTvJfEBaCbMDaCGbY//wlWUxmdm1n2LdEs+y0Q0zJUH
Bhahtp1H2nBsG0mi3ead6yfpiQBRXnRnDTJXhwLiiERk2nSe7aTB1nUiM6jX3YjoEkXiMdVd6+tS
sP8mo8J9wDDHvYi6xD4i4wulkBczRlzIAlAZB9JVoebPxR6IZrlHqWgCykRHfJmlzlcppy5kTsQl
L2x2FZSUTWEz1hjFyXDXJZF1VmlX8B4ndxW5EFpt9sfTnml1YtEsOwlgdH7OkIueWyhOTxFAxKc9
htDtxrSwEEuE5p6VPey1TQez36nnE8xFTmTkHfu9oICqqidzsg6BHiTh0FVV2Df9ykxVeogigatn
AQQu0C9hmh1HDWLasZHzyqK7sAIprrZa3uZHdfu5VdiGWc6AMrmQx3Dv/AtRROni9DScBxlDQTB3
sjtq0H3YFHrVwUiiuNcYGUNtUgpnq1OyYFBC0UWIPK/cYTVUp5uoHNfUe78Wjn2pGmwqQt0ah0NT
NuYa6Kf1MnjORivoh2v9MF0ue+aK/sjpbHsDjXPjmPtlrUB91Adm0wHWtgBnI5XUN7Bdtl7qGmTr
WrWvlK6+oROkttZ17kUQT8ZS77iGZjKhwZ/qG8uFaV5TtFwxYaqvJ+GNm4ah+H05aPGG5xe3Z6Yv
Saekfk2Fpr4aOuWGqWofdBCPx7LNvI0Xx9/Yp7aKmJtomBVXK5y7PKSzJmDhdr6WRnDnxDWGjlWy
JTpA0z0U93GTjmFtO/HacuW0UvokLmJT8TwqhZOFSZgtIqiy8fQFEksKxC32Qwvz8607j7vSYzyn
VnIXGcgxkzIYzyWWHMLMb+1iiHdtNaTE6eC1fTv3tx1n5Y0n49uIXj63ufPXde5dD+P8MA9jfj10
GXpkexyAnDrl3h66ZFWrPtn2elStiUGmlYMpoyWynZFW9Vms+rMOasHGaE3/OMga6hvMORzwaZ+O
6Rsa+6IHE4I2cyFn+XzQcbLCKvCyTTqlIWVlfcWvqJP/aZe+DuvDk4v/Whad55FxlnuEH3XfDdsc
t+HQ9wZxbLrATkrFxiRmdiqZRze9mrdZbz/MkGqsdNDa9ipRCPQ5gJjCy+wja0hs6H1W4sBHNieD
rCfxYKncaUWc7zTLH0xEu4kvH7uuqc6noCa7N7cmIUZeVHds3U4IZCkFQiKNjQLOvpGQWFGqmHtZ
Dfa9gSxjN3bJXgXBKcW9y7rKxpUxTKe4KYiVFSecgO5pnbPbpNO6EvE608sw0dJDLBger5faIzMo
22ykapHec6w+DkNMwoZrZRDkLsJuceGrcYXtmyDWcvGYk/RLooadMTl2gwleHz2Z2g27QXztmzg5
jYdAXWtjckEoepUORrJNPMPdI1nX12aX2wRRnHbuuqApEPLMs3P5Uf6VKp5x3aBA9YolTksy6mpj
5Nw6Y5NQaW0n6jF9cD2aGAky+PAMOrs67Q1YToOiqNXN1HSVJy41QaGZKpVszps8OwFQoJPf9PYw
msk6mKY02/QFgfeGzNdxZIjaLJ1PhYgxRpSMdudU+JgZP837rsQIz3JU5h20QI44TUIe1g72lGTD
fR6MafB1mrrJ/GOA9P86XfqzROhVtvSnOdV/YLpEpvLn2dL/q77VQrzKlfj+31Ml49MCDED8SP8W
71NSn39mSsYn+pX0+AN0PEhX4GP9K1GyzU8uylWQhpAAoA38kCjxJVgOQKEWYTTyHESd/8zi/hc6
iu/Ssn/nSd4i2vdo84HpXrQ25lvSphlUmrRFnoVRVFNPAVZ9YSscOSZ3hmCo9yUtkKI+RNLzbwev
kPsIcext1DYnLa7ju6DQNsGyRfM9WTkN555NwdweVHqnhD2s0Ez5m3hu/S1in4qoePha6uLLHBc0
zrXpMmqKYedho7hRfZDQh63zA+0nAkRmT8IhtsUXYaRfWuV/bsY5Q81uHU8qutXdxNpWckp2USuO
qX9zvqjqtnGN/mwes+cIZjsYH0iXsb3Wi7G8b6dh2DD74B0xHSV3limnjVEa3ibTGA2UhpJfbU2/
4lcpTwcIlkxriU0wqg4Vl+K8aCbzPJ59Os3GlMEToO2XB2lL0OfC+9Vq1NyjPJbC0LZT3CMGQHtL
CkaNuamtb7U9R+t0ZCYod8odVdPhJiuaKytumNjVUIlGNCq61HnRlHHkqzS5iXJh78k390FtFmxQ
AXpmpv2I7f3qd5XD//Wa/tPl+mpR/9nK/w9c0yygX63qQ/UtfbWmv3//76s68D4hE4Xigrhj0UH8
Wx7l+p8Wjs3CZV7cFUBl/mtVW84n5ENUJDxmUtAPL1/6Qx3lfkJdwn9EV4XYjVlB86+s6tfiOY0D
YhnahL30WpLRRYzb5Wng7mEZB855N3wwYPhnr8vm9qPUIzDTwe0K5W2kkxSUNJBY3Cemqz6g8v/Z
y79RkmSeltMlrrxNwrCTuBrdWY9v4MrULz/cvp+IaV4rXv99WZb//oNShTmt3O//h7Mza5JTx7r2
LyJCAiHBLZkkNbnssut4ODeE7WMziEEMQsCv/1Y6vn67SsfpjFb0nbtbpRTaGrbWfpbMeRpDKLo/
KdrGBLnmOqQJAMTIO+NJac6vqKou/RhLvzVBRFSbAvUN6wSKSoK9ocBZZuPRlUqS1zqx//6Y8999
8WMEUjRQfWyouaOKvaHUsPaDIfBWeABisVsz8Iw4gB3boN7/efQu/SBLtKUiohZx/oNLE4v1Du+Z
uL+jFhNHqz//gdeCov/+IkviFMHtAKegIEyBvRHmjqPG2z8oOfnlQwjXFf8NBTQBfNhp6DaRQEFM
hxPBzXG8+fPft8Re/+0AwvLlkCrRTjKctvBcjQlPaqQtsSXRnwoIOCNRqWUWcBs24T30pqAyhSCr
j8BGKiK/vaI1vDTGFl8CBsvt0oQGQ4CkKq4S/U8RmurK77vQuA1QRMECqvA24MpwIBSfCV5EkFHX
9RXQ3KXWrbWhieqKT8jrpTKoqh8E+tmHzqvwCvjnj3OpeWtt6D0DPBv0MWkD2dS5iAFqlnwXbiuP
sFYGYJtrpfwhBDTd2/eUrB50Ixxemv8bIeD/ppbtCuqvBY22Bs87a890fUCt7ApP8gGhdPzz+FxY
27gVPG28ALisC5HhuXzI30OPN+iPyI3E5G72ylg8bQVc3W///McufYzzv79Ye/x68zoYYXjQYW6C
v5uqqZw/tvPs/XRr31pqJtx2iUHaLtt7uNdvBfNGPEtJFBD9uf3Xitf/fg1rsPBaDqdyH0/zcKHA
lcyMVC1pYzaIVoaqZNcwiJf+jLWeAEKKaz0cu7N5xvPnTQe/ZpLuHYX5i6pQP+MY19aiMfTLkAcr
HgSVL/dnvKGVbyGSi5+dxspWvsJWIqIGZ5zMR8V72kBWETwUbAM8H6/1cr3yRS7MKBujXkJxJyOh
omyEA9Wth4rqt3FBx2vWiZeat1ePvNoIBodnWgz+mpB6ZV9wsVFXdq5LzVvLB+7y/bnahWdLgy8w
N0WbMu0Jlfz5E1xq/jy/XoSbrgIovrc6yti0SHyDLVqBhyIbdBduf+D8h1/8ASTVwyFeMfpwJxy6
W0XDzqRjLXZzRah76RdYAS2Qa52ot/Isnsrqo4im6R3ANcPm2H8r0MQGTRZqFM7lx2yubuY9AICo
lK0hbiHGrRADgG/gsz8K6JQKxW4nyHujBGm18drefN4l/3sN/78Vya4524q6IC2MZ7Ih39R4RDmT
EO9ab1/4XTHnrUzXAr7on5s2Cv6GAa3prqzkl848ob1tr0Uu+t1gKYQKRd2BG5LDy3SX8GZMUUNe
w1etmyGGAcKLqxZujTvEOJyZoP+wECiB3AbYFpFv0OEI8KRyJG1h7xQAEJBFogmuzI9zjuW3w2sF
aLjMazX4Q5wFZB/7dKf5+YEp3/E4oQAr397CK7D/qTxmkNjdoy58hC+X3yFdGUX150gCYnGlKxci
wa5jBIcT1Q+mYpkS+RQc+B7/gAjCXKskvNS8FcnNCNAFxNYiGz1lsmKmrIEWPyr+cVooQiuO4VnB
oxrIhqxQyMSE2N0eJ+JdIzhf6rz/ehnCK3pXe56Is7DBTeagkc45vzJDFHhlll2KMmudmKphwzPm
GGXzZnL/NoLak3xDXSkiDiI5girwSqs28Xeuiu+qBTXTbXuznWgD06F0wx95xiO4BQHM4UMwu2nm
Oa7gzLrx72yXoF2PItVDSFO+LcVx5713dPrstnErpIQE/FhUB+CJZMbjvIBedlT1lTXowmdn1uaM
dGTprTiqZrWPgmV/pvURMi3fbW9mVujj1tNHtOohPcK9MSEl/QR96bWD5KWuWzszzHuRFGyKPSvE
Nr/RqMjE9jyUtHabN3ZWFu8L8OYZtz3zQCq4hSBDQusfsczts1rRHKglxFsGWp9zn8HARsAnq6WV
Y9+taAb5aY8Wgc/qzX55kIFeEi4Fc1tHbcYV3k9HAnvUPRto1ZymGKbsS8j2059H5vz9frMdM2u/
7/Kw3FHrazLjhT9w7ZTLic1Sddls4Df8579xYe4EVsgGi1i6WuYmCxC47+MZ4ETKeul2HT/XZr48
0s2og2Fm5ybD8ym/hdxKH+utc1xubFsKOsOQN4IJblZMDbtHSZV4A/6VY9etiMVGnaMwPACbvq9z
ehhDHwaU5SqvlTVfGngraEFim6S3I82j8DR+J+diftAAZ7oFVXD+qy/O0siPegvVNbDsGlKKD4Eh
UfM2HCMIuNzmjRW1klbLUCxQ46yFxtuDCr9s8XYNcHFpbKygDVGZAL1eDv1ZU0IwNmmAp+NYO3bd
2n8DVTOAZ6FuU533BXKQ83P3mh/dxsWKWQmBiedN/P93nfmDn+AF17HrNlEpCKMcrzVwnYsNksb+
ufXJeWDOz3wvJ40ki8qbCa2vNV6/dCSh3+eAsjmNjA3LRDlv1AOgitaZ/2OAmO0EM0bHzJZvRSsU
Z01UFWg83nULOmSMckPJV7ezgU2uWedA5A18ctMQdWbJShc/oQplIG4DY8VqC3gKHhKJTrtl7wA0
rX7oeqeOo27FKeo1Z8CpjU5bWbIEdfBfvGXyHRv3X08Y8DrGYANrNBUDqHXTWn1FAc01fPOFRcD2
6hqmeEVxqdZpzSGP4nXVJBqsRseuW3GK+iAQHaBVSEWs6ZsJzyPvQGZv3J6obBOaVTO/w2O6znYK
hgNUtyC1Hb3Zi675W18YHNvSxB/WuIWEZMlgEAd1igcqQKaMP393mpI21oNWuT/2a4udFd6xdzAX
hxBNQo/n1roVrHrMVVBsoc7mOPib1v7TxIInt6atXRVOf3j337w5q0rvEcvjl80Xjum7X9jBF3tq
jHovQTsxZ7Upo6Muw+de5r3bImDDCDo5eWMcaZ15FUocmlo8CH8gbpP9F6DtRc/xLAzp8xp5KZCD
/1Qb/eSH7RU2waWJaG2mUWUKgB29LUOz05zs/lRCCjUF16xDLrVvxelShPpc5DVnUK6Qz2zGOgBl
wk6vHLEvNG/TyjWqcEiT9zoDaHSHTE98K1Hp5TbstvszLIAHgYo+nYXbCFlyq9B1ee3l9VLPrftq
3HHo3L12zsBCid9EU0HfNGcttVMcEStEAbGGjHasMB3LHLK81nwWUeW2m9o8/p31cZ0DDpaN4RIk
8IH90kCx6tbv82i9mOnMMChsA7Tt1dMz09ubkE1XqJaXBtzaSXuT5wXoIHNKcs87eHX+UO3EMT9g
gzUoVUrsnu+lKG55227iSzSCjOY2JlaIeiXO6WOPMWnK7gloNFhMl24rObGikymIRVfk1NN+X25G
49+zaxTp3482ED6vP6TawhnMDtzteFs8RD0KBcfc6ZkV2pjXTQMev5bg4nmpav/awZOqxUeXgQam
/3XDqCMd1S7xEVkpv41r/ASqptM6BdXO66b1sEjAyfmcwRyRPu/b7Ge1RiGMW8etXRNa9bUDVGjO
Jg9SAr+TN3Eef3Zr24pI2VRTCGmhl4YVTrce4V9RLuS2sdHYiklM7GFoCLZkWMlCXz4x7xjH4pq9
06U5aB1vo2kRMwsXLx34h7E/Rshiu42JFZFlUQ5sKLcZ0juIOUwwnctR+LNb41ZMAohQbFuXTylF
6ZVp8LY/BPXsNlNsTdeogd/2GjQeNeG7QKvvFdtGt1GJrLiERG0jAwpP07EN3oVoe9WLa9tWaJ5L
RINgpUgb+wF50FFR3w3AGziOihWd5cQAagg1Jkq4w1eW1H/Bd8rpgPUvo/s11gwuL4j8NYB95AGQ
Kd4ffZyAKrelxaZlK9OyHG81c1Yw9dUzyyc8PvzlNBVt77AlCMjIwTRMtS7C46Dl2VjYv+Y4cyE8
z4i5l3v9WC4C+WhUVhQryqJ6cgdQmGOE2va9NWplmCiDKYtk8KaB4DCFw7LvOOJWhOpihOZSLzPK
z5sn5sGYeSydDinUVleNodeBW9lOGYpi/YNp6XigrP7p9DmFFaAbXhSmqJ0nCAz4l2Ja7yoRfnBr
2orPdUTNd+R7Y7bRxsDlV4CNDHq70zEFxKTXM6UPTRcvkO9keELaj93eP8Juw+3Zn9qiKq1QqVFS
M2Y95C9NMunRu/cWsr13G5nz7H9xojWoaCQD0/iiy/bPhBPcOkXf3Jq2ds8ZG0+peD9lkhfvV6Vu
Sds6zkMrNpc8krwGXzvbF3isL6bwj17TfXfrt7V9VihOncZVTllcgt7Ktsc2unbsPJ94/v3kQoUV
msZDPhhEFbiAtEt4rrnh9ZsBrhqJqX29HZz6b4uZQtmtnQSVKWuq4O+mZJ88JZ/dmrZCdIXiseEi
HxH/y3SzTCNN6MLcnupgYvB6LhZ+GVZjAI8UqF4/ofSuS5inPrr13IrRch2UhLfElIV+xUwKTBxM
VrqoKaXbJm37+7CyANY3ajAlV+8J0LrnanC7i1NuxSgIGgMuzGg63+KnmVRvc3CQ3IbFitEm2vJ2
WLYxC/IWuKXIn59ogSJSt9atMPXFQsIFeM8sRyV5so1DFjBHwRj8DF7PlnbNPTCWyjHrFkUSsojT
YAq37DAwDq8bn0emNYsx5Fge75fNv2/C1S2GbBVUbIpG10MxZiIHllHs230M8FHiNOK20inGLCGr
L8eM9ss7uPg9gD3g2G8rOscKrxPceEOGgupPFR2fGjm4XeJCKzjzlbWyUPWYcYxMEkOEngygArmt
h7YaaQ7qwav7eMC7TTmcK2OfYEzldgQNrdAkBPesLiRDVlTgxSUGiYpUE487DowVnnUNvMxSb4gb
UJIAPeX8fQMvHccvaoXnUoc8h9ZuyPZ49A90Yo/YSd1ez6ltWqy9LoIDT4/p0sMfBNX8YCqhRDSK
F+n0CgL71NcxOiCPBfJbqzJUI0d/C2T6brQE3sstkqwVAOJfEhdrhy9blEBcdEjNZTmqpt1eKYCX
ed37TWodjTB1ziJvknACN6r9qWNhHK+ktpyJtgCPmthT2Vhu0xEmWKjGm8rw5DQ6tpxJiHWNYD2o
Mt1w/0A4VOsoC3VcfW05E2yVKXL8ncomJooZ+DNffpXbGU/j1vvz8ezFoXetRj6aFWPTl3WfVHP7
19pQtx3VVjPBWMK0ntAY9y5SN9tEphNc/0q3WWlbcizBEmyqMSqr83D/RPq8uGEiUv8bkP4/Cl2Y
qLwemACrcOhv+Kxxl4M3LjSssZMw7/ngOPLWpo2nPtl3asHIB/ATGMfoL/jkuGX+qS1oErL1oWAe
VSbY/KEqpicj5w9OM8bWMRUguwZNUwyZAF6u6w09w8uuKXfPm8VvbgW20Ggm3gpDjBBUYFj9JBzS
lwTsReF2Ow2szXXcPLzRN2g9XEBMDKm6k901FdOvi8vvum5F0lCtkNdFfp8tXBZ5gtfiGsuBqFZ5
KNoYBrWtAtVct1NzG0yBx7O5LIfwGSVuYngHH59p/BCLlt9IvEv2N7XsGE8E2LI5yBJDREyys3oY
/zLwE0SZ9DZ08msPqstw4DhY+kcaIteeCqVXEGkpsmQHjlfq9RZl21Gd+YAXwCW+r812oCA9h589
KHu3Ew3qSRwDkJbh49hU834qhrgEtgSwDX2CNdC6H6elDbq/V1h15e9mxr3620QBGMmi3Y+XDBQk
Lo/ApYQpHFjD6NAJHw7QfBOFviloX8QP/Gw0A4PI3f+A2lWTAD05goUMaFNGejAFTyDHLuy4jKAb
p4swDCnsplzYoWgUUKRkiUEnicYqEEnbVyNoJyDgxLdNQGeW7RhtcwgDudyCRdM+jkBosCMjy7In
IFLl+4cG7nnC7RRiS2tGeL2DcAxqtQQX+eMYDTtyqF00u60Jtrhm6KoZ6vy4z2Lk8pLQrx/KvXCr
uTkDBF4t9QQjh6p81Wdbr/L22BNQUdcBUDS3w6VvHQBpV9HdC2qV8aIN19Sf4IidAFsmh6PTymM7
18ztYHKvnPsM7wM/jWJ3oQePK7e2reVeAc2yABIAVhkQQSyZJ7E2hwD0sZ9u7Vur/QKjzAAQL5U1
Qwx7IdEPAZ42I/8/oA7U2v/eIePCymmb7BgBoxAgTrusGlfvW1ub4Pvomdpx5bS+bbsyzaUO+ozD
jRTZTg9E5OCaT8SFrgfW0R501w0XqEZlJW9/5Ex+AFjcLV4D67MueIFcGx/9DnWeTXFzl4f/m9nZ
/x0QzkX9L09O4QJFFkXmNPPjGDAnL5ZJ3NDebSUIrDP3SIqASzxWZ4Vf1wC5Dz95PT67zUXrvF2j
rHvpBOkzvWn1iMLE6gbM8dbtXGZrG0teEZDT+JQVo2QPDPc2VLzo+Ytb361xMaprKFkL3HRgIJRo
gRleVZXjTcdWkylh8hoIvB65jnk8QK/GD8oz17zWL8xzW0pmCAqxQ6CiUEbbNHc8WED64cPI3aoH
gKl4PSPhwV5AJtVjssO46a7sAvI3bsybW6L5l2PJi5uCWNthbyecV5EoW29zlutMkPmaa/elsbE2
Jz8A3bo6rwE10G6HyQxFomdYWTvNGltQRke66hW38MzbuuBHCS37j73VrZuu9Bcu5NVSAAZdXcLW
MYNb9uLdyrijB1AKTXjlZfJC1R4oqq+/LIpZ8xzY6C7bGxqMz0pWMFzOReero5l6GDtM7aPnxU19
xBlRxvCUxGX0VHph2Lt9fVs2M9UMntAdbTMcgR7Fst83Q3GFbHHh09tGS8WKVxcO3+cMGPbyjjZj
BOxXbzK3T28t0yhf5kTXOJabbQDD0mtrcDlacCkbt/v/r2/2Ii44CXZcts4nh3ym+X1bFSjH24Aa
JW5HE1s5BxjTiEJgv8uCgAIuu5rasKSWbHHcf231HAembOx8/IFN+1Bz7/oTihq+Ow0/sdakZm63
OdZ7l6kRbM61CH7uM2zp3Rq37nPFAC/DSYKiiCP/CZRvIJ4mt9yFLZ1rPY8UBmCVbAb47yA9hhcY
s7936/c5El5MmblsxoKapctyPUaAR/qw3QjBlHJr3d4iJa+iRQZtBlo9DD3qKBruwM/uSqf2ATJ7
3XsWr33AO9JmIuzqwxBHN5LRzemTElsyBv+MosjjqstiVpqHaWwZMIj18vTnoTnvJv++o8Pf63XX
YyO3xVDswM3OBhx9yFSAQ0rA4IQLedB3Tod9YmvIoo3n8Jsu+ozoYFZJGc71eQ4BC3/88+/4/ZJJ
bIPd1qumYYkrrMah/0HP5H1Bc6eT/i/A98u5CbjEHJERfUf+KzxWI1L5u6ad4+cNXn+ADpPRk1AF
plSM+ftl89SHrgzdqpnIL+jdi7hqqo5q4k/NebGJnhSMS7K5CiPHQbd2EviFtSQHkxeP4chK9EP0
5LGichwYK2j1Nneb3qoGCgEgnGBopYYvexP3/5sX939uK8AIvh54AGngPj6PTbaP4htyR29aUX5y
moy2mgzmZnitRoUgilZ7wCmHSS8/TAA8t1vzVsxWyCN0ZX4edhXleNuYotuWh9ptukfWFtL7NYip
IzoPEDHSTtRXCSgnbksxsWn0Md/FFk7Iv1EzU7BOK+gRDnXX1cut2+BYO0m0wBkXZ88moyXfwMMl
5F2Per73bq1b0brxCjd9M3jHghZrf1cTSh59X4X6Su+DC+uxLSzjLIABCdeYOlyH7duB0g6uYHIZ
xhOuSto/wWWAT8chbNb+AXZk0f6gRD20X3wasJPm/n4rmLeFSbyDLo+koyfl27aDvcuhHYatOuxF
me/f+nyr9KlTOGUedFiv3+Gnwu4XBcO2rSoXuIdqgybAwCgT0sLN+rmkqG95kmdOxXNXRWo64krF
dvy3ozmUBMrPx1rByOKI//VUvQnOZkff/zzoF8ZEWJ+U5LEofDXIdFoDyY/lPMAfMFlAPt5vK4N6
oSuXigt7iC28g35y8M+Fz2kBDP/jEsv4wa/8wnEjj6wFrfdk2CMLKzN/JT+4PzzFtHj35xG60HNb
eodbJ8zsuJFZsEPP2/js1u+na8COc+D/5ohgS++09tpin1aZDQpMkNtx2hsDRC/UFUeDI3dxC6Bq
U35x+yXW2na2teFsCcFdVh5PmTTNaVcwzXNr3VrbYCOjcVsMYCDRs/Lo5bBnqf1r43Rpmp7//cVe
S0lRaTlqmfFGVx+g3mZvo7JYv641vWaNe+lTWMsP5AmFXvjZK6mapTzBwJFCHeY1adXukX+Aotst
7wPv6tc/piiR3cjHBj8GzH8I3fgnLESOG5iwzg0egCO4qsOShOLBbA7MaQ7olQX60kewgkwE0HLu
qME9wvFKzLdxM4WnPorxMs+LpSFO6oJ/meGGaJtX8JwFpgMgQdS6F5/jQbiVthIbBTZtMRy4NlDU
hQjnEzTXUZKX1PGyYgvplgrJwkDTMqtYxE5q2dpjFFdOmQsAv15PG3I2BIRrVX6EndwdyYOE9dxx
zK3w2uAPNfUzmt53GMjGw6mt/MxpWbA1dGfCczXFMj/Kyr8XoXc/cLc8G3y6Xw8IZIUEdspVflS1
Ge7qaZozLww+uPXbCtI8FOWyBR4mOy2mVKmRJVvcsJNb61aUEhjH5SHxqkxUk7qH6vXTUGxucFh4
Or8el4KLwlt8DfOdzW9OOp67GzI0blJUsPlet+5tKx722rHKqhqWBaqMHjwxTqnTuNgyurWGX9sU
9HBia2FncPJ985eCH4hb9gzMttd9L/sY3oOsi4+wGnuUTZ/VY++2udpSuq1c16ItcMBpZl3BzQnm
1HsTXll5L5xBbCXdAnX+jgo/BNG09AlUYzA1AFHYbcytI+AOSM+0zKpC1VK7HbpC9UOSjx3cz93a
t8I0bjfUXMgwRqFVv/tJ1OTjfb/Kyq0OkoRWpGre5Z0YgvjYmh1vV09QAVzp+a+M/W+OZ7aWjvGd
Ak5VlBmcs4PlnlRtiAKjAizPZ5CS+gwWe/AZFcPShilHPtkchlmGCwiZim+nQcdkgEMhLfyvrQj9
JcsjuGQ55ciBkH49l/ewNMOslyntOg53P6nBmGC5G0eB2LqbJp6DPYjCKa3EOp7CfAax2JNuFdQw
Lnjd98D4ARws5ykNDMxBUXv/jILN9cpXuxAstqpHmwEQHrFN6SZg+SMJPDqFdFz9bFFPKDX3ggGj
vrcAQJh5+0lGOB85Rcqvi+uLU663q3bIm0CnBfT4x9iU5YH4KA5za92Ocwir82rBUg3T7W9TG3xo
S9+tYBNePa8/6OoNcIX35/PdfZyL2yogkU7LSU7d0anztmqzq6qZR7QUx3UsOXbLrdbdoQw5Db67
/QFrSo6z1PuSK53qvlRpGzFzVDFzyu9juXs9PLg/hIEKWp3SM4TOhAOwAUw4if2JLdpUYmFTPqPx
RQMk3kxsSHpYyrvNSWYdDVmpgWaAR1vq11QdAgkTPaTHvrkNujUlexlFhAT5nC5+2SaR56GacGXE
7ZBlazYLCJ8J84I57SHzSmBiXDw2Ipg/uvXdf/1NmVEqoHyYUy/GWxOTcK+tttBxYKzzYTUa2uPd
fk4BTPXfde0qv3GyC7czuS2BKVuklHvFdFqRkSSr8vM0zyGj+/PAXLgm2iqYhsrBl30QnWDuFS7v
4IpYtaeN+814YrAVXxx/hDVE+RLkjNb4EbCo8OCjHRaHDu7FbtPeVsSoMhfzzNF6UXSw/oIc5hD3
2z9/HqHz9P7NscLGfUm4yZfQM46pWtV2qNqhPsJpyW2tsRUxsWJkbsNwTBepl1MLL7AEAOPdbbGx
JYlbG3CY2cO0Zi735kQn+ddO69Dtk9qCxL1sGfy81ZDCpVwc2matD5Ckugnzia1I7MQm4C+Uq9Rr
vfFQ76pLArW5kZvgcfR6OcgZa0Zac5VW8wCLobBtDhHI9Ue3GWOdoTXdkHIei+hU193+vBO1fqxJ
dw0lf2k+WktZHhhDNcTKaThS1KOc13jl02u5u0utW4EKhxukq7c4PjEPqfPF+9433bPbsFjHDkl9
msM/Q5zA+cqbZNkhk53LdXLS88FU5/U3pU0f9DsZ41Oo2g5CxHrl5QOnTRe5xaqt0VITbO9pr+JT
PNGkjv27hjhufrY8CyCuYd58NN0yHFbPD/+dmzKW2Nos+DNUeSmG+LSf0UfSUHZgJSwGnb4ptQ4c
NWnKed96Bn9EmMeP6h3hbjRBSPZef08cW3GpaVt25BD81J33AIfiJ7deWwEaAiNUjkHHjj7XLc2Y
alB3XZpW/+XWvhWiZ2vpGkay4sR6CgvGnU1wRUWp3jWe4Pkk+pst6Rfb/MXVo/JgNhyZnJ9a5U03
c74s7SNMIosCbqGDyG+Ldjflm3nPr16uLywLttCIb6xr+25qUhJ/rtkzX9xOfba+KGyCZZ0mtBtU
7yOIf6rQMdFgq4t6aHvjvBLixOFsupxUvJA30xjLawDxC8I7YtO5IMj3Z8StOKEwpUiGsq/m+xZe
wVDMTqMaMuMvNYqn4c7kv1snf4Zfp6o9cui9tb+GIv0VZ/+aCSy21R6i3gK+wBXl1EZxKcAh7TaT
GIr//NjozD+yvovxLx2jHc8qVT/Xe/VMdROEN/lU6fJbPBZlCszVP+sSgIGZzGKfr91GaPCLQfWv
/sHpzFrzBdwmu6Ue4Lk6raZbD7SpGl+lUmKpbk5lvsqzKV8LjyMYGQ84EK4wWu/Ebd8oXrYnZGNq
2SbNLpfttoSbZf41CAzUlB2BIF8mQb3txiQ4GavhQXIaqTfLlBvKb1ePiUHCnLopvCpByqSCMfs4
C4XTc88R70kYD33xVY1lq2nCpKja22CXYIQfN2SBRHHchgWmrHIL6vUDuIMGFrGhhC8U2PBbtU5d
QmPtcZbEG/wE5A1VksMvoUWie4bJYDU2Gh2cRA8PQr/FhaMWdfSzVS3+edQDW44cxQpBojFC8rDA
77PKzpbhsOqSJJi6rz0y/UIn60gJNUkY8aL80lVMxt/bQsMdCtW/ez+2CRBx9fb5LGGEs3K7rUkH
0th0MKaaqDwKVNvm6Y73Nz/1/HydDnmE5Sk+LNxsYXv0lz0ksEtceHyqQr23KPcb+u0G1hLdQXC1
8Dc10VV0JFVggkMp+ICje9RGx6gFNTlZh4IPMCw3dV8WxznGvVwckFZbix49G7oR5qY+Fyg2Wqos
ZwJ3DWxAvNV3+FrwMk1G2MriqEG9pj3qtvP/HuaWH822r+K7rnZY0KuxD+UjTKMj/rEcfCEeYWsf
BA97Xka6ODY7CpvYKTYaRvAo+hG6eYOyngjfS1WVQucKsseFPhGgsHGEb0m/y5uNB6v5NkRt1ReH
fsELwq1AhWz8TGHAPG2HpmOwnysi78wObXTTGQ+lTzu0rcAuCb3odMO37PtbP0T21b/lsovKRPKz
d60su0PP4UM+IuuxedNyvo4s0z3Rk0zNiI3tkfeFrp/X1S+6CNOh9/WpDsJpPcDgnvlAC5dbc0Tq
qoy+RHPQ9ffxuiO3V4ZEr2MCD2q8ACVxFAofx+55DoLgEIdBUD9RGY38BCqPXO8731A8hZAZQL4d
2oR5KVCSR7aJz9C5cpD5SKO/+Y2HQqtxEUx9EGFLo2OZT2H9DemtqEHQtKxfjlMd9tOj1KTgz9D0
De2p3gRqy+Ke9OHdHnq+fKClkfs/Vdf0GmVWMIBmjwOCtkw7VW4+LKtpPXwqvTYiPvZEWfAwES2L
1SOZZ0m/wbs4jzbYfsdtkRmzLOEdGSvWf64N38IDjBIIEAaFgeE5eOAhb77nsylkkcCBO/oWBnxQ
n4Ak2MsDniRx4EGRRL+9QfXLFOH/3Hvse1+Py37b+mrbnuVOKD2oEpH0vWaY5jeF9PfHOSbFifhD
VL+NRi14SqJKle8HWa77O4PqCN+DrACwieh4xlfz2wlG891Piee+8r7mQ7BlfV83eTb4MR3v9RAL
/1CzgPlfIu6z+B9qZP4I7oB3h7fH/TvqQtqkNvC1LkCV8o5rtUfmDsYjy34D4lTwuYkrFh9VgwLW
J7GVTfdIi7yit6aHP33qDWW93sTbSHgm+CrJJ8Jzmb8vh7hQB7XNHkCaNYknVKC0HO6Pyz6F45uJ
7DO5DRRXzV9we8n7tzqMRXkipezFcV7rBWunCaOxPEEWT8c3Q7zw7w1AEh082OEC9bZcyYilpOxX
k/Kwn2HVTPDEudzLGlTsU15ohdoUTyzFcxlNMbttlVI8mXNv5N/KEh7Yh6Kb5FwnUUdzAsMqFqy3
U9NO83E2PvGO89T5NOma3agvwRyjB8eQFBQMzBW9qLxiGuEa701d2p05TgkoiLt8HAyqGdNQjeZv
n2wGrujICQDmCv8Q/gZn7OJHjhAWh7op/fbAWxP2n7YBpp6gYrUtOHlJIPe9ujUzip+fN5gajnlS
DrNYsd7vyvR9Us8425kEzyTL9N3oJQg/wrdlxIYggTiK3zdo5fwh1azHNIw5nsfTDj7QYYKS3i7M
mpjGMoVvddBsSUHnaL+Hp2yBxPQKO7L4huQbLhYofyzL2wnWfF6yj1XlfeChHP1jybj2jhNZaHwU
277XH0eyB/XNMu8mznTbe/lxMH6+PQRwfHtH6FRXH/A44G8yqZpmjk+wGijmu1ji2vu4IXUVnZis
sN/NeR4OUMGzcn1oC1LLQ7+PdD4wNQoP5SjjlFcGJZf7RN/PRLaosenYPL+rVqgmbnroDOrHHnjE
akiWjcF1CTD6ZDBjTG9pEE/z23AavO6rX/0/zr5sSW4cS/ZX2uqdPSB2mk31Axl77ikptbzQtKS4
rwAJkF8/HuqeO8qoauXtMtOLlMpAEMRyjh8/7l7X17JmBmuszZs6/8ZqvWIlNND5M9su08W8w5P5
ciuaipt3sprz9GSyomRH9EbL+mYaKYzatjiOarmBvxZLn1foa0MI3+SlOJiuyDIwv9G+hDWiIb51
yku79Ie+bBgY1RQMa7I1Pawy4xlO6vQNxtRP8P62/lMNpwFIDUQ073gyQLMzSwKcT2ni096/Kam0
7KCjHp16om3BcG7mUQfJ0k8WPoRj5zz6gmYVJqhC6fweX1eIO++WrDgELeUoNxaw953eNs3atSd0
OOQroqJ29V9xa5i2grAuIeHDubzHSMLyQa03K7i4jcFJvC7pUZd49VAnlnCpu3Y4kIc7WKaY8Uhs
HtmDtzIS55vb5xCSyDCNxsQ2wi4nEDnM1ilLhsItywOLfA0f+nrScqd4g/MtrpgrxztiQz18XkfT
8zKu7ezFceGM+FuO1Z9/KI2HbxEeknWwn0fFwz3qCpN4Wmk5+k3LJmEPuP+DPsPk0mbeulUplyF4
st2Klzlm8252VdC8U+Fim/sZczafhhJc4rtyLvIi4WXemQ++V1R8bKhadBP7GermPWaK1dm3FkK7
5B5WBzz63HEZVZ+GeqgoknKoaLKkKWmpDo2yZkH8lhMtu3gIpgVXYe1xfSDag86wDMSsNgbKHt0C
YqcKvsCKYOEJwaVeHtdpqN6qCet7WxFXy6TwK8pqjWr5e0FBpknYotMyAYDBFWw0OzXtaa2EnGPm
STPc9vmQo089hOYrko+y7m5Y07ugjiX6Rz+X3WD9ToQFn+/ClowQbUZxPnrLdevy3VzDXul+oDn7
oA2sgTaGp8CPdBFYebu0fYqkYywdvUPRkrWPdaXMehWW7dDhwOTYG2gaALtR7yso7443aVNHvU80
59n9ArpUkHhZNPOjWd2ALno0S1OXQPsyrRIVhUV/VxkAk3HeZPWwZQuasesdGmzDrU5Z225GklK8
iSKvwxs+9Wf7X2nOwY8GHzfPkkjPgm6aaSDhFFerX96XuobUVrw2aPl726M1lz1lRnbXYzsh4kry
rAySsISU4JLgdJ9j5SSz7+kENYtDJl2P+155gjCdoeu7t/HCeGCPBb4CeZi61qqECjlsqiWf2n3l
sdU/CjK6eUdVVYewsxmhkxfygukNq8Epjw0L112Ey8jZeBRpaW4n8ODgRt7IRtXXlUmXO72cXXPX
cWVXRuuKbDVsjzyuUYQcm3GFI/uTq+cgO1ayFfbtVKfh/NiOU5igljHQT0udujlJXc4PCNdgtVqh
x6hDMTUefZkfcttDL4WjGR+XLUvW1UZ93MFBS27sSOghQzzw3jWKXWXQ32piGZWDSfKQygxCv8jU
uo6X8qRdtnzjaOoqbyi2TrNfS7NGN0NAx3vioAuMFIjZ60xquiJ2Cvl4Pwc9uN7Wq0RCe+AGdRd0
+MPxlkHCHj28N8uo6bvOBdm2oqWs4qbx9mqu6uguc7Bd2FRYxonwk0tonhYHznl0PclsOWWhrz8t
2Vy+iVg9JgWRD7UYm3eijNoozkhvwFWa6qoaYk+KyJk4Q7S77BZYDi4HOdPsSYa+P9ly0dEGy1km
zTqtfteOpTgt4KLydy7Q6k1WOwYtf+TUKjikjZpdHadYuRraCktOvhU2Xew7IaRc4rlovAb/N5zd
sinOIhLHevErtHb0GC497JiHwVDkMQXryk0m5zA4zSFHKzOa4h05jXmYRrcm8MbuZohDkKdV1lQm
0cJnezXxXmSfELk2w1ZYGtBDX/QFv4arfQ2H4Kyda6Tj/aif2FT35G5gE+u3UN9YWuhYGJkfu2CO
6o9BDgPqMhFLIYoNMWVu40kUCEUjO6kiGWvEKC5OWcBYHS9imYqvXgs2XM++m9cvcDJzCIdyqwVW
d429Jfq4RDtVuYX0Ukr3o66L8sGHAIy2XctZs7MK584GGU2mjsOZVbwdVEPZHVqOSnEF0jULN2Hk
RXQM0VTmvxdg8Dd3k7G6J8kSZXN+MoNhRMbQidEoY64lrZcHpMaKIgsG/3a9ArBjcC7krXLhTd9g
S76pkKy6j5WooiPvwIJgpnHqY2hYFXxqUAhFmuw7AedMVC7yBKsDwVKcTjNOdzNOfjM32ajfSwhB
2CftcLZ/MGaIaLkRaghwX6WtCOY30q0lQJmAUsVia9OxSaKU1fTWrNov3zk0IupvY4Fev60uYT/5
uNS5j6BSIbrxHsbgovLbdoYk8D4qAtrdS+wynIiEjYPG8ZR7BYQ5b4EBHUpGcndgVV6RZsPXESFA
XEspM3gHdMg/EPGVQ7LM/TkWgfePdQ+lHcfM7aMqq8an2gTdvOvKwEZHY6JJ4I2tkRs3A639/KmK
BHr2ZV5F5pN11QAkKyNNkETVFF4VQ5bKZEDB2l4vZckzvBJVoMfToDSTjP08ICgdJFSCnqaVRxry
DkN63WUU6FTq9ePA6AK0x4p17e+Wuq7jER6vMVrmsonBlE6X3W5xWixJBlvc6bgygwQtjyYgTdZ1
QR/byTrzoEKn8u8z/HD0dq0IyTfSne/VODMwJjmsshFfFrgrFmXMuiBKT/Dw5pInpl7LAPHoQoK9
X7GC97jxQ3WyOOzLz9Fa5Bvc8Ty966gZt0UwrBNoM0EaHBHfMpsQgM8mDrQd0gSaXOwdmy1Ii7PL
s/4Y5ecbA7NlQ0gCd12R4EbqmyeBug/ZlXne2k0fiMJtZ4/uFyR9AQDIVeVhcatLR5AwF0t1i+aB
6VinhWyxI9Pp1BEAHTcRzSw9TqmtP2kEK+62rZw52UG1db7Ry+ITIXBwAIrJ0k/QSimLTdbg7CzK
sbqxliCAWyFe44610nnSrwvMbNAyRA6FGll9M1hm6psxnczV1Pdd+ZmOXlfbTlfjWySdbNsEDI1G
+D5SH5dVwcWu9tw9CSjYPI9UEpjZQ7OlwCJGnBHXTjU7BqvyKRkQ3neJBndlhp+i9igJ4Nw0yTCM
PqknZIwIbPrIJ2iTWrI4zLF4h6WiddKDXYXOA4jS0Jsuai3gFRusUXNSbhb5B+/mYb1euV/Kd9CG
6eh1I4upMIllc19cdRrcK+jueb8hsgQAms78jsL3cjN3ypdQvUhhudzinlcPYc6QvKYGqVEs4Zd4
Wss08OCkDvW6qVCnFlmcWnSefU1b+LkcaYXQOU6hLKKfOwsQAncWYn74OXoCUtFqcbzdBDrq7BtU
tOh47dDNX9+NDj6jt3yCyFKi9di7uwYFxy98bQOoF2XC5u/zLkNDWmX7vgbXruFvGxrZIobrbh67
Cj4kyJjht4izb+7f5wVyRCByZleZaQljnBE+LeIVyJ3YVErmeX21OIU0M0YPV/gJAXbLkg6J6Hy3
9NnqHkg/BOqDS4d2upvmIipOOo+yptg2U1oVxznLfZjjvKXie+UQTX6qlswhwF6jHkrUVTes74Cz
NuD0zEjIGx973OXjwZfGYWfT4YmynO1QRwmvIDGAi0QLyIjHrZOTeof94OptlNsc6jo6bP2101Nb
fXQNEth4HIGx3YQBle1zX0ZRtam6dKRvA7o28+1CkJXcph1c1B40ACj6I+2ebnvDWPtdtCZSBx9m
NUk4hxj1NS6yDJd15gV1m1Qqr/sEPlSg1iZrCDrYmxnKQeQkoYJErrCwVHWaJOM9bPGIb2+iHnBU
LHvmoCXe5+MzEazIb+matmDYpaRqDxB1D+g9egqV7BI4JK0OtZF26XeOQT1uB+JN3yQAj8X0pXWN
CWAeuFp9DGpkjR9I3QwI3SXiu004Rn2JRk3Emc3tBJikStB7YM0UQzAnpFdEUoEYWtigPRTgIMxf
HF0ig6eSqd27rNBuM4q+r7Y1Y3rYULi12CoexmbJdwh66+gq5RAPAzGxPltnwUms25R5EflTaonS
Cbp8skhsoCNADDTH0wa1XpQJu+wkZ89WHM225weckx0q2QOusBhwU1jFaKZcy83QtFO9434Kh2dV
iKoOECKF3DJ4wUJp5ntfNTV6nSpUj6xJ5gbXIU+Ceoz2kvZ08ccq1Ew/QU+5sdfnNed7PHjBS56U
oWfdnVBF7d8HeJooiPPQsm7anZWeEXfPep357XROFK7SoKs87hhwSSG+tKRZdrc0oUFMNk5Mkhk5
GVJzlQBSFgjKiWmi9mux4MgG1WhRDXke7RwMuwnaz4gLsc0Bm8PJpRtPJuomfSfycs5wI+py/Vbl
AF0/laXrqh3PeBs4zG7PWvgUy7F44IhqcDXQSHGx63G0D895z4XTsQ0jKBk7xSf9NgQMUcAaBTCn
RZmET9VTH0xdcN9lwLUf5nM8jrb1Rdc0UfMAzV+0lPVjfcwbwPtYJLxnu1EhvpNbeAxOwxW64zLh
khVQeYeAvhhVoTZESKuvXA/A/BpBhJbX1cS5edPWZTWeVMZcdwwm+Ih/QtUlJQnKWRINL10TTHGt
qAuuOwIFm4dgMlPxIVjh2ZdECADa7TI1erwtjEUTSCOImt+uNRhWiSYGWHbB6hYCKWMW2K9amj59
y5zJE9pC+7+c11Owwtp6RL7U5fXR9RlbYoQZJcAK5e10WFBYYocRYKLb15VcyRPAEyFORYWCR9KT
BsXxLXptyajPd/iKFP4MHAS7YaR0SphsyiDGnruRvVk4SioCGgk7EoJ2POyKIASsLVsg2Utcw35M
x8vge7EZcyX4wfopWg899wFpIXdG3RQBusjgI9ZNUVhei3A05kkYKI4/q4xPzTUBBKh2tcin6I1z
QKA3dabLDJ17oFbeF21by6s0q9vqjdOYmKuF6sqcyAS7mZsZ35XC7XtZxX05qSY7+RJ1xHeIZ4t0
Tsgkl2LYlJ1ugM5x6JcVJJmwmfsggQCEXPoNyh1KR7sKxNazvK/6CP09YsIkiiDf2GwbIN5mOqrG
jZhYq8p+vPcjJg2lIawEGH5TFS1vGKYdjUeRyKv1HUDi1O9m7ORdtK7qGrmCDK5okEaobEkCZTd6
rlZouiellP2+KtUgrte6Q1dySJfOfnTFFEG5oJqgH7GzMHFe8jh0UiiUcigISWQwek4k8jfzqZm5
pvcdRDgM3Z1lUEOkbl7A+FyPazSXSdQ4V22WZjy7rVkjb8WY8vbI0eXqDkPbT2yTzUvfXlMDlRUg
QQRlpW4Z1bQrgFWGcWDCMNihFGOLTa2zCNF1P5hexZI1BfvsFRzWr9I1K/0j5Aq4BcSYp+P6jbWC
ZV/6qiP1kTC05x0JwK3hBh31o31bQ645f9e1gvvrkAdm+b4MouyvlyULDHAMT3WCCAbgOGC0CRBy
YQyIcIPlNxNpjEvsAlPN44ivUG6mldIqAW9cojTI+ZntN+tdBKLlbT3DNfcdcVVmbka7hu1JwRIO
cQGeMEUfQGQXuKYbxcsvQDMCtimFDnoDqVEEYolpsdqbLbD3CuAADtJzNuPO8UgUjDNLliAIR2wW
PYxoJejFeQajHll5FpNRRHdGzXWAVvxCFd+m8/34TU2QFkCftciOQxchFCE47+o3bBypxd7LRDPY
uNcGHcfIpGGipHJSkA2jIgD1hGVDektzZd0Oxyh0Aue6LeZnW/reX3erasR7BAOS+7gcyum0LGr1
77Vq+vkOt3bGDgbhStxA8WSIYZSTnTHB3s+4c1GnuUdwHKmTycHCvwUe3KAZHNYAKzL4oUJyLmDq
yIX9jGbLQcdouqFu62VfAZwYh/wR1eAw28wzDIsfS7D+cC/CfwK6htGs0+hJ9SQC8bUlgO3nfZuO
Q2fjAr1wPO40yqUsQYlvnJ6RL2fAqJCXEvsZSdlaBLG0KBiXscApawGV1B06IWIIuPcu23m0NMI4
p/Vc5h/RfbxMYzw5GLwM+wYpR1EmboC2tjshH/Yi3IwsR8V682s2ifxztsel3kgG4NEXwah2HYwd
600BSvUNeFRDgusZoDoQZn389Uj/hldCLig342AWwxmTO/RGD+qNXbp02vQZwho0uCLyTwg64WsE
IX5p/5IkGPjDL1k+JagyODyo2EkNewILBY7tAATllQf6d7SVCyJOD3Mzo/JIoB7afKnG8MnpPn2F
OfvvPvuCKYeobGj6LBW7BQ4IcT4uxwK8ir/44Re8CRuGtu0mKXZAVrYoDxRxGiKf/vVr/tNvDtLI
BVMu9XNhRVTIXUYCgyN8TpHn4bD/a59+wc2nVc9Q88a8IDOATKmNYLi3dm9+/eF/ukLx1c///hPz
SY5h43pfYrnkKqLfTFs0LiFyobBY0bTp434CMfUAir3o/4pTGYY8b8ufhsx15hTkK8QOzpDiPR9G
c1uGQAN+PNB/vRBnNP/4b/z9a9cvY5Hl9uKv/3jbNfjz3+ff+X//5+Vv/GP/3N1+bp7N5X968Tv4
3H+Nu/lsP7/4yxaBjl0epudxeXw2U21/fD7kI8//8//3h397/vEpb5f++fffvgKls+dPg/BW+9u/
fnT89vtv9LyX/+vnz//XD88P8Ptvj5OpP7ff/vAbz5+N/f23IJT673i9KJhEAm0F6qxB4J7PPwqj
v0um5ZnboNBxAFbYb39r4a+Y//6bDv+uhY4UkZxCxwQFjd/+Zrrp/CMe/h22TSEhQggOJztKf/vf
r3b/T6LSP9/Gnytp/ujh+z8+E0euySMiOOUUNfswvOw1S1kHGkUZreDeAizboYGwkAkYHeP0wXMI
CYPdWvaV3XWALADEE7vKx1TrsjzAny5a7qE617MqzlnEdLNx7KzIXjajBXa4WN1t+nQkD1UXdU85
MkiO0l9dLkjUq0Jsu1ym8oHnIk13AfIAnD5hi1iZJ8A+O292pgIZqEkQ+YH6PQx0ehQrlFjiiAbk
Xrej+RoRGyz3fRCVJ9r7cE1mQzrAuh2O+n2UDY4kKZ/EhxAiRSamJUCIDXFo5I8r39c3wqUOwFFR
wMnccTvCvHtCeoqURuVmVyLNfAwyDq92AlzkjKzNYGSRsET+sZNmwVTVQTS0IeqSYwa55Z/W0b9e
1t/aqbnvitaa33972crwz3cjNJJpSvGi9R88i4N2ppgzVcZBl5VjvLhxNHghfXTVVOFYbH49XHg+
6F+uBUGRl/Dwxx9Osex/PiBSaGhjyVmAz2VQrueYIaNmU8qMuy+EIokCAlUM+RV6RJb66wr28Nu5
d+bD4oB6x0sBZtwrM3A+wF98IwHfQxZBXQo0aCUvW0ZMFqwlaA8hTt4SPfsbHnR0M3XwtkxEydy6
V3DPPdvHRUZu6ND6bts2Knvta9DzLfXz99AchWkegTTOBMWGvbgKpITML4zqkFkguUOlvkMRgd5V
bVUgYcutIztQXhAlUh2S6spnkj2TsB42oQfOFFdVT9fPLJtN9IQlr3m2ByKeD0ha9NSv34A1pOoR
UIbL37gUpfGvqDqbXpzb8BxK4L9+zS8vS44SBja6OB8rhEGm+pLJSEqdL7g2e+Bvhe4+rYqpZitz
BmHFXw/0Msw7DyQwCA/BY1OUqx/L7af7RrQsxeqAPWgM6QkLeL8CBHFbdo1GvbDxxYKWtKaeXnm8
y02DUbFloIwahiAm8UuZi0a7oW9lnmao4mYZfNv7ZcckmpjHMhpfifX+8IQCp7sW2C5UU8IvhZUy
RiIo8tVTHkO50vebkFU0PYBCMOsTiPCCXtnJef+aFODLmAETC9tWEjHKMLzk4WXTN2jSGqZsmcxi
nq0y8eiHuW/ScpjiNkrNU7gAuQX1sP/86/f5h5nFsFICw0KJlTF66b+30sYtHeXArDlZ1yEJhfM3
k9b9FBdhx7/+erTzlnqx5SRXApYEED+C9lt4yUpWtqIzAIEyi9egmg7j2CtICTIGBa46ujeKkm0j
2XrKMcGvLCH6o5fg5eACsxuRUCnYgEaXLzZN0UxWDAzrx6Qecn1JFXHTPpqxXavPtdDcQLg/w/fe
a7Eqi1WGClgNcyzYktm46kkoUME1VkLjAx2AcrlHaWBubxaU4mRCgGSC8uCh74Nr8sw8QTV+Wrv1
wQGa6OA7gtb7h25tR7uTLlzyHACKG5bH3hK5xhSCTfJhTedi/c6KoRfuQIyskB3PTpH13VDMwfyc
QYs+e+e4m3UEnFKX1Q13BeW3RUvC4aEFi84nGc06SPO6mmXqqiJqWWDzFzqdJgtcLJZbk3W82Xrt
h3HZZWsBwfwE5YqCvi+Dzsr5GHEUE/p4KlVUv0NvFivi3Gdr6De9yjk4S2z164dJ06IGcCJaAXi0
z1AxI2rKA33s69qVVzYjLL8dZ92We7l0DT/gM7Johbqr7wBNVRi5/FK3uU2vacbHegOKdISjwwAs
0t1trkpdNkesXOXdpvfCQ8phRWKOWz0PAhCdJ0VTsa0H2nh234R+WPj3FgqPbjwMfVMHxaZjIJjT
bRvwAV1gE0sXTuNsmZf2mBVNoJ+joImmd3SEvuL3SopeZbHvctV/CQCK06RAFXVIChAVcruNQheY
Z0Q2yp65bXn5HEV13Z7A70JMEsOMcKDXgYda1xAX2Zp3GxUSEBArbktga9yZqUtoqdv6PacryF2j
DDt3opNsooNDqYQkIuvtfMzbOQhuJVky3D5BC1uDN3lbLO09Ypf+O5S7dfSYQSM9l8nUi7D6YGCx
kuNOB0QPBg9sgMkNosKCPi5g/LGr2S+m27GJLqB4QGRTnDRQgUJuilZk/t3SjyCyRODk7vqOg48/
hlWtkqKHFruAAGc7vi1IE0bbzroWZLI6yCa5ftFtAFPQuMcrA+uw1h2v9g6l8tZeG5CDQrkHWh7W
PZrPqxzWYToT4XYNrGEJMS1YhVLPbO9NU50RXNwrqPApW8B49aRhGK+GrSojXr5VqElNT2veAqUG
460k+dEzE+RYujps/A6wVI3qtyGkWBWqxUCW3gNI4uTUzdkMhZg5SqEcE68e5UcXT7w9l90nUCjl
JuNBgwIIW3h5ZH4GKIpiGqrjiQ8qQu81OkuwIrp+WPkX8JbC4oiXi55unoaWwJAHZasTrQQCUuKc
Lz95WhK9E0M3oLpEu769XhcdLjcglLsCpCQWzMDeqRvUwaVk9tdgZkHiRzsVZjeh0FnxBOeMrJpu
5rIBBLZ1Lu8sCtxwYPVwniA21V+gwZqadymkpQowlcey9qh6KxB951j7NMrfmZkXxUFygEPTqVFc
yuMMeJdlO+2RLdE7dFQE6QhNOJg2PEB2z4MRWhuGkyJe05DXHxfnqH0PRTENQuAahOSpUROZrhTo
Z/4YjGC43wRpbh9B3eb862KFAlvv13fFy3sYGRRBp0YkkL9EiDjUpbwSqBJ5FWiQyYYFXiFdW5mj
abph49VA4t6/auH8x/Eog5tjqHE7IP6+1H0rCePhNC9AwsGKOrTg+B06aM3HoAosjyu8XV65kF7e
hefno+eQnEDMFQsuumzkD1I5z9YBeQc+rBOsRr/z+bwm3KbmWk9ox+qaVG8CyV4TX73ICX4MLRVu
+4ji8KTiss1/gtrlAJ8UJGgTaJinCkeFTxZfp1dgRwwgaaOfpaZ4OUk/jiLJysaBUT/A+Aftbm34
HylFnSMfzTVB/KolSg7kUhYgzFiAMmSZfs/hS3sqp5AeUbZ7zZjn5evFKAqfjR4DJRRRQvyhFwk0
PibWdPg+dk0dgpVv8mXT1Ygr9wM03Fsg64BsX3nHl6mOVlQiglQhXjFHHnYJCKWL7ztl0+8Ddtmc
QC8IamojJaUH4SF387EqKpsmFrA88lPQwo5gbZLlw3+yk86PTlXIIoHwhyC8vFQx8UKiV4LB3DI2
6EWXbN/7bGympK01A3ke+WHWxGxg7DX10MslLiPC4VOscHJR7GZxzlp+ShYoOkcpHTg/sLmAd1ma
exiaazqFjy1Ox3wP8UOcy3SdZQK524Idfv3cL2Pb8zKHggXyFAVGiUYbD3s5fEAzOXGB0hpoWuRQ
MzqcMury2xTM6NeEw/5kLAA7FGcEcBzB1cWbrqkFzR1p6g4xdnSdIdKKvRDVfS9Lv/1PHwsdSefl
hLWMovMlDl5PBGRBMQQ7EIkU+Dy+rK+yLoDWJoFo8yvN+S/Tkh9HBS5YiUYAThWwLvpyDhcoa4K0
B766KUd9BD8IhFjejjHtpzRhugXDDuww9sqR8CejaihIMuwcpGHIT16OmmlYrgHlClAUre1DB+2u
I9iS0waSnPQNGoKqJAxm8Vo3/0WzJB5WUhwTyBw4Az7LL+F+3SqEITQq9p0CUWzflLNDYI+CZB3T
sJE7dN8EaZaEazet2/rs8ZSYhShIsILwnL3mpfSHJQVoBBVZfCeONBRnyMUkTHOa9RJR1QRlSpf0
Uz3WTzM61WKxDIX9T6f8x0GFhBf0C403fd7LP+3VEkxSSycDdyxA7uOuqBrINKGXJuFLBelB1Zhv
E/TZX2uAfXksY8oVLncpcSrhLkJudjEsBzXB50Nq9q7y5E3JqHskrXGQu0WNLQZ2A0GqX2+fl2fy
jxEjqOwCKEGyjcPwYkWTKgzYhPBvD77xlsIV4q4NYHzQUtu/x6L+QHnZPoKl5K/RlFg+/HrwyxMR
rxGgF7YTIDkcTpdwvYeiRg0quwXXEUkn6N+Ai4rOvK05nWPXmnDngh7KRGXlX3m/F8Jj5+em4Jkj
71YScBe/NDeGUW2Q5bOf9/OUrftCo4wY+Sb6Oq6zPy4Fb0D9sFWCCmWxrefJHWQl5b6Cat9GFRq+
SdM8byaQ61+TufjDOscyYpiYUDJAcajhv1x5XS9xOdhx2QeDRy+igO9iYNbPEEl97eT8w+xjJA6M
gyuA95xfgh1wKmimzqzLHlIgNPEtJac1N/ZYlSL4aIPcXMPQGk1ZMKx8TYXwzx5SUlyu/Dw4Cq0X
D8mzFs1/0QIOKUeMJ2awrNAs8jnC3H779Rr7sWf+D+jAmwZvDC0vUQSghaDt9PxdftrKoBL4okSX
9R4zYLZTHXo0WY5w72l0dRxA7E46mtYJ1UN261GA31tTShBvRvIGXE/UV+vhPUcfIjpTTQsub9jc
NCAxPreBfO3UeflGEG1HDFc0qhQC6BfuzTN6/dNXhVHOgIE0KAWFYOGpDjxfPwVBHeAAyNLqTvXK
PDYgRnUCnHZHtr+eqsvhcbRGXEQ/uFQ4fy5nqnLo50BbzLpznZqPbdC3D2KYP1dhPu+BINSJyV10
amFsuPv1wC8vONwx54EVgl3IfSv+B/kI0UCoGT1QBL1NYfutDkCY3OQKnI+kYaAJxAOX81OBctG7
X4/78rg9j3tOqFCviiK0vaFO9XK+Q6gpZWpcyA7sWroH6A6aQefpvs7Bi4qMq49/YTy8Y2xsJFdA
/V6O1y/MA+wBlC5SZa4UiEE3QYkqzriWX/LQk1eO1z97PHpGwaMQpS+ESS+HCxgYbpMeyE7yLrpr
wawU6IGaRDwhGQfsJkG1+M8fkAKuhfmvxPK9lB/sLHr3Q0TvO8cJmkyjge4XwIZbls5oGfS8e0X0
/OU58s8XiPeGcjGYmxQx0ssnBEVuNlDZwoTyIovRgTA/OvzLZpaL/gtDwfCXYjCEQujNeDkUGjgQ
PtN03YG4mm/NskBzp+u83lYpfNtfuZX/7LlwOiqNSgyg8EtFJRuihwHMzXD3P5yd147bSraGn4gA
Wcy3VOiW1O3YjjfEHm+bOWc+/fmq52IsUhDRB8YMBmPApSpWWOEP8TCaTw2iVk9WVZdeTrXu0/1P
th6KB1AePeJaHsJXH9S/7pxsgLwxxKZ6FL1rAynG/041/epLAj3hTdGz/FqWSeLFpa+ppGDLWKN1
zaykHa8eEzCMB9OAeV4HMajZgWxfxZHwwP2SbNwtt+ZHRi2/HJ9IWwoodlY4qL3TqkeniGwXUrNR
vAC/19MTcVG29bCtr1AY1ZrOhUKkzoW0OHLC7eC/4uN6BIfdVe+1wq4mj9aoE7feWDd6tQdC7o/e
DBjO/wzhtk2jjQmvL1MqCLLPzXwNmvGLS8ZMhDLNfaeB6QA4p43ZuMMlqzxWFAJ2ZQxN3pjj9O2f
VmZ6XDY6b5flLl4ue04zYSLqcKwsOzrIEsAp4LW7wDCC0aFPJhzDqX7zkSSZ5+BToOLVBJ95fSRZ
3M5wADYfo9j63qvpcNRAYu7MzNmyj7q1pjJQYvvSL7GXbWOlicZOVwr9qALxBXebdifyJmLENJkf
egWbcF0B8vrmk+mA19YAR7icimVmG4EfiM250XmdpnDfWkUGKwY1jCatzMP9oeRK/S9Gej2ZJP00
FExHNjSXeyZCXaBSrEk7Rlkm4NIoOsDqaHjyRyX8lIos2RjvxqFkhxL32bbEhpiLjDaz0FQYYsYT
RaDvQfOPH4ww+zepxvbx/sxkUWU5M44/4nmcSUsslanoHUEx6ab5WLpR+x1LywzAOmjqjZd9PQyV
B6p2dNIsIgpX/v1ft6gLAHus80A7NpBMJromlJh2ohD6t/vTWd8v1FVA1BAkUUTibbgex3EVVBRi
QzuqqcOe4CJCK6yo/lXDrNz1fl8fqG/1x9ittgq06y0ioTqmifIbASLH7nrk2VHatAAve+yNAR5Y
pf9x6A08oYf+gzqitbH3b41GZZIGpUXyTUhxPRpEMnoAdISOo466Gtj7Lji0+Nvt8Cy3z1U02c0b
R5TVdcOiy61SHjQJCK9H9JXKL8Akt7TH3HDXu9rvTtjn0UKTgzb08MYHntF41imMAXoBFmUsVhMH
xh41FlDwndKrp4qY8EHJCpT2stSJt1y6lov5OhiRrk7tEQqmtVhMk1S1CFsGKzsRPojSVfcJlO/z
3GNKrZaFtXHmrmsKsrLM5LiXJSCMKvNSytKJVNq7PajrUWvNE7rngNzc1Df3sBziC+M1z/5c+yfR
WOZ3/lf1xttFjq8Ro7F/bAL75VZtEkInDEbaQxukkJR6Kz7CAqu8pEVK4P55XF5k5OhE1vyHeIaM
bZlDj24PuW2AJjw01vSjj9My/FCitB+frahMPrx9MBeVILr2BgHoUh5QB7GGdaRBmIRZ1MV3kvwA
T64/tW5Tvn1elBtlKcJkczrLTzhipWRUFiSuWQur2kvhEKseyMqG/t9Q5T/fPDEeag4fbw+jLf2j
ks7yAYJx9gJa6keyJOdrUrnxvg1z4/P9oZYvOR+M1wDwDPuCZHsJBoxtgJYVYHSYHG17htV9IrUw
DpblkBYhHwZofy429qMmn7O/HyEGpXBJ3EuFje2yvFsCR0CKTIrmoDXV9EEx2SZeaNWwbQf6uz4G
0RdbdP4RBJzq7yjVTZBGNfSc+nbMP6Nu1ZxQAds0Z7yxFhbgSgJxx+RpXJXf3KTNNZtevjCs/JiP
s5vuKqOYDgFdqkcLK4pjXRrBlgj7alj+OeTDCY91mbYtHbdbuM86SJHhAFoCzj+NbM+oTeTKpghK
SFtTdNDajfd5dU7lmBJmyJcgE3jVvPvrffaDURnRSxoOBh7lfyK9c48N8cKpKNXmrZtZDmVQvuWr
U9JZRhx6jM452gDDAQwm+lMZOPO4T6tTPtnJm9RNuWgZityeQ4rCJpeQnPVfs4rmuZoryxoOjaEY
72K7LncwIoaNI3Nr7cjaCKFkigi873qUEBNtIbDoPtjo859HkVTHPmxQR2mUaitbu7U3UMqyKI4A
GeYdvh5LN9tOr8pgPIhK6HvXnCuIZ4PzMSwjgO/JYB3TrtuSvr8xQVmIluVWrjoCjutB0fgZNS1G
kaiLkcUz2iI9c/1MB01k1fGN1498KYCdGux9ervLuAY1szaH7joeIJ7q/zq6Oma7GCGc3VhG7QtO
a+ODT1r6n/uj3pqghEGCN5PltVXnMVSRUK214RCZ/R+9K7SnDuwKxTVj2ig53R4JVKRq80Qxx+ul
NLKcsrapc84QxEBMQOFGcRs4jfTPvfuTWobCbH6wnf8bahHV2H6owFubhgOCL+VTbCd56fWl3+ys
RG8lbTX8oPRBvEMUcNgIcBbgudeDR5kWZARzdOSpuJ4mxKTIhr0wHNrWlTJbxnBygyD8kNrjCKg4
SzCTyaPG/FRYFnYvljO5H9TeH9+rTd1ceCji0+T6JbzsrKETXNIBJ5VVlY0lMvgZV++OXCL5zvGA
W7T55d//dT/4JI8udM7hoLXtHy1Pp5de2M7G9bCKLhmE5xToBoBNEnL5+P01yGylCWUbPnnTQ/0u
uX2PTu3rT04f6gdtnLSNUsMqupTjWaZFpYHkQF8aKwKpKrlUe8arDHFsJFlU74zoSPFJ2ztO16C6
MUrveQD/aTnmD/e33Y0biuHJXonEKDks5cg7JAQ6PwLIVllj+qxVWq8+wOoan+2iRmfMKdLufWu2
prHhRnNzmUksgU7IdtkSsTFr6TD2KlsOVa1uT0brXGALi72VpfW+T5ytZsCNPY7amWDXcYx18qHF
+eobEI2zpfWHsqpSdPUaK/5NpdN8gQ0xtl6f1sYRSTDr3z4e+n0Ji6baK6pR/S4mLWk8NSxRvex9
rBZ6dYxQi6WCsQ+c0fnn/gdZXzlsBpJESk98D2Az1/uvKfqMWnTfH0RPUlrOSakdzForUHWjvOJv
xODrzyDjCHqHFIJM7lP5a/7a7Rw2HUmSYTjo8GJRSAnnH/AzuGX8NmS2irZxod4az6BHacuAlU7F
4nRpJTKm/ez0hz5Iekiu1uRLGUiMQ7ymi10AWXynYmPQG0tqvyb5FKB1AA+LV7g1aKl3uKMemjJK
HpAs0b+hJVr+44sgfptpjrxKHQ2hGJktMk322vWCgqCbnElNp0MYds1v0Rs6eGF7+HZ/k2jyn7m+
Cq+HWaxjYwz1YKFQe+gBQ+0buw2/a7UaowZBhPyn0htbedb0AhkYegrdN+Ch+j4HgHsokkZ/YKFp
it//SatFJnbDrUfWUiiHUxK9nnhKfqcXxAlHzcfNIAP19FiEvupNZJqH+0OtNhFlfQd0HTE+jxbB
1fVQQRXMfpLUmEpGfQcxXjMOQaaWnjpVeeVNSTduPJA3BtRUk/yRBoZuUwe/HhBZF4hetiaOTmPm
Tyrf/avuwOlB+Np8Djtb2bKkWj0KhFV01PgvqnAaK3s9IJlbivN2LI6jrxbvRRRYn1Q90f8EBiwU
LwMXSlEOwzGEz/AOg3QYKVsubKt4RI7uwM2gESUbuIsdRrCHkloCQT/Iw+pHThPzHezk7rvatMW0
Q+ku2DedakHSENXG7l5vJdZSuGRlVFM5Q4uoy0ZO0/AhVh5pqUhOk4kuhKnj7xxkiHtubKbVA8g8
TeqcKtAgQTtssW9L3U5NYy7FEdnIfB8BPv7Eiv7JUM3cm9DqHlM8L95ajmBM/nA0QXjpgDWvP69Z
quXAUySO0DWVSwLVfdhXaWOb34vAV52Np/bGZgIGKgTYNLKrVeF91F3FNIZWP5K9RshETONlrpxy
X2h6+VkvkaRRgyR97iXZL1VF8fv+aV1FbWwUsKhQsOhpELUtDk8Qz/7clal2nK0kO/sdJgGzG7cb
n3EB72IZiSHYrHxG+kQA2haXggpWM6vz3jgqo+p/q8Z8ODWR4X9vsjRA17DzyfCSsEkxXpzNsdwV
k+h/UnW2jY1fcmO+CBYj604jVxa2Fj8Eb3CzKemNHcckML9WoM1QMWiqjVx5fSVJoBG3A9QVgoXl
w20hytXmZGbHtI7+GAJyEUoLfFkQ49mT77zRO/V1eXmvLZr8Ot0Hc3lM8PwOerITzGrV4Vfo6GKP
YMNW30ZuhatXjQ9HTOBSPeMRpn97fS6Qo8MXvW2MozHh0lRUBYI/Wd48uqJNNp6r1fpRYYCRy1yA
OBIQymvhr8CnzWtSO3iKiICA1faCAGgQqi/5B60pPvpx0u/vn4LV1BiPTemCBucZoUm0GM8WkfQ3
0Nieof9FBRe3B/afN4iV1/qWXeLqTmMw1Ggc+7WsCvz6ejDFRje9iWPtOIl8+jy7bfMlSxGz1PU5
PJOd0Ygv5nl3f4Y3BpW1Y8Pk3aIZsOS+Zp2CsiDSG0fAneVT2bvqxSpsNKfpUxwst5n2aEJuoTqX
dxsQKEQ+VTr9fE1tNVNVjWP0uQ0kmlVRHX1/0vaW7haHSNfr3dRU9h4yVf5At9OnbNVGG2d9uYvk
8BYHGv9AaH2qZIr/vYtiPwXNSLZxFnqSP4Cerx4BVAHYcJzwW1+Hb32sXGDWRLKS8ys5fUvUaDn7
dp0rc3rGnnqyzkE4COsT4pOOeiqn0G5+0ZbGKNNJERrcuHCWn1cODW/S4iIHX0HV53qqYMcSv6AD
cS6Jtd5RCMiinU4+/EWx0YdFTrb/E6jhtLHACzaDTdwB3pqbneI2OASqztfDQpKgcOtM2TlT1Un3
cOAoHpwpjz+hfJjjN1KhMGShZsVj3QrnHWT2CdqSYli/rDr0T/e3+M1fI9FHFPOEpFUuvrcpugFD
Nis9t3CUYMPiz37okd54MWANCw/8vYiOGjy4r2oyxAJaGHJxO+FXc/xeD412o3awjNHk4oBvA9BM
BMOVufg5FhSgXs3U7Nxmw+8Ijf0DDESQSYWvWyjAZq6HEKiyV0NYyRu1mOV9xtCUxFgEMCgwrJc9
DvT4A7W2jeKshGb1aIX4HXjVYP9HqsN92Vj11SFnLGIlCYgnbwdCcL0HNDHmXd8lxRlBFZxS9BT7
xzxtoo8TNfDipUH3FFIT79HnrrfaLyjVQgVTC2t6cMMsNwavbLXgOyqns3ExUrj7+0SJEYWO3Lr6
PVi9/aVDNIcmNKK70+f7P/7WOsEToXQInotAaPGkpdWMWmXSlOdh0qaXpgq+4jLTPeu+tSUGc3Mk
6ncqf6jYLx9Pc7IqR6E7eQ4UFaksC3HdRoQ1HqVlMGwVtm/sPIkbE/IiAB+w5G+5TZOOvq6VZ7cp
dPR+URAbT3FrBe8GpcbcQuv17PNEesMLPsPw3tj4N+YqEc+2jJ8Jswz58/56vXU1nvEbTdBrrrIY
3eDM+tDMzfBDU4ctnsl6pgykCSByRM9gSRYPt1LUvYFyWH8O6I7sE5SaLkquoMyli/RZUazwGYWN
Lx2lhIf7O0deqH8HQ8gX0BulPIYMH/oOS9+rKu9V2w+gAii1Ez1lZJmInYM33VjK1b0uS84UfjhY
9JIoX1wvZetEViTUujvPdqodxhb1tjyo5wdVmSBMIl8Bs3crwVsdaPmSECNLJDOgsiVexmrsxC4h
5J5hS0X+zmkRe5f6Hy/qOJFL50VhfyhQUEJ6CLXG2IOp3f57f3VvTBtoBNVbSt5gFpZl3qZQ5lCo
o3si8MPzKRjKxNPEPF9iZ4iwn6DMg/VO3j/eH3b9USnpEZdRHwGbBGz2erXVHDQ6zJ7gjDtbgupd
ryQf0TkJ9veHWT9UspnA4aCyC+6Py/p6HCUqkalw+uCM3UmsfhmgPbs7+LlF8RXZPDDjUxRHRuSB
b1VOiSPy9oiEHJ5tjpPmRftYdmOkfbr/o9ZfXca9JrkKAf66bFOXExY2g9Kf084aPdGaleGVRjKe
uGXQlfPdMfkNTW84iKArTzpiDIf7P2C9+PwAULXUOlkWguPFonRRLjozHc6aGuj/6li1d56SGluW
p+ut9V+QK4BX4FMrAmZqDfWEfiCGN347/qC+/RWXA+cgqrF8ctppeBx4N0/3p0Zzjx9/fV24ZPl8
cbq0PJSr5mnZVhxlMZ5rmhoX7L2cdsfHUDsP9S4Iy5hQDC+laqbOzmqCqb2UiOQdc8p2095HyVB4
I9s1emdGSngmj/apMJXpiNmEOcSEeknT2Ht4+OiA5miF2l49tT46EjPqJYRhDfViGxerz2qC0MBu
JBG4tJqa+5dsHp0+88LZT99ndR+WnxP6R64UB1dm5Evb7iVwkWsBV+qm5ecI1ICBWUEUGS+GVSjd
ew6U8whFPtF+anVtu7/nHv0MWNz6YBy6qB+sJ9p3rubVGJhZXq9VKX4zVqhmB+ygWjYZygffWvhW
X/Htdsszktz6PyDNm6nwsrxCAJv7Qcv3dEcsMKWAEiH6IZoPlbJs82/EoMrvXMtn9zHTFKQd5LIU
ng8K91vTZ+MfnIhcLCJzVFzZey32ZOgSupjA0ATbQYzvn9wxQosHIFH9xYin5CXpbRQkjMR3W8/s
G7Pf+y7651DTMKBXVOTEENHOOB9zM3bAsxsrD7/NYkROP+6MePydxFFYHRCZ7lMYvE5mnAxnjv/B
HASDBKe2deXZctL+czzgbfcjGtz+g4/eAZoqhlkKr7fnYH5fOqWoPF3U9vBBlBCycXrTo8++n0EV
CnBlTg5GVVbOSUPJmw8WZ9awb6IhRLbEjLL6D4uUEfaVOa5I2GmgJIxrhPPTT1EN2MguX1Obxf42
JBCYPIuPSaHn+vDOoh8tYs367OiD+jV0wgA5HL+UUhlZo38XWqpOOyXOjPZZp28pfERcdbnByk59
n5ooS+1q6pejV6ewL49Zy+xPcThLZXiLlKba0/UrtwBVq0K9CxWEX2vZNBPB2y+b8YkToT6qRs3Z
huhHdwvlTi8TcUFxvOvg+dvjp2Ryise4rzHSdET1qJRCO7dJ7fw0M8R73xq3y9/j8NTzAEGOWZZ1
e1jKWSus+tw5UbmLfQNm6aQM5t4NtGnjsVvV5OTUJeJRzp9HaMkvVW10wHo7b84cbz4U7w96UwVS
LL8oFfaoeoAUqB2SZjstsk/hWIVHP6VJurF3VtEiZSUV+IpEO5OzLFNXl8QRumXTnKdmsh6Mse6f
s7qBCEeDZGOoVUEA6MorUEYqKVHxWexS0fY9IcdgnFHkrT6mCaRhr4cw7HiIGVfoUpdh+f3+1b96
bqCnkFewyACQSQjlT/orFk7L3G6HCvqzoYXmxyLOilOmxsqzKLL5t4IHGSSvMnlzgEExiw6MdLFw
WNeV+26fI9fcTsYldIjRvBjSw8/Z9PvqYYbv90vkVRMc4X01qCMaxvQf3J06LBXmVom+A2ZQN6LY
1bpTmaSoTt0QUC+IV9kv+2sR5rRtiKps89LgxUB92XKOLXSavSY6ZSfGXmwcIxkVX91GEGodiEEm
NSda56v2dW/ZtVGHxqXuTVRqRnP4Faeipsht9npxUJ0m/hiEuJ4+51mib/lvrz65HF0W1WWDGDjx
YpcZU4Mav+MjS2xyiDsIvx4FzeFSmyYuJil60B8Mt1C2LKJvLDItBJISmm/s8uUVbFaj7vSdIy7F
RDSJW2OEhwiB4q80DHL1a0xB960ho0X6AyBMU4UOA2FZ5Z5CHbUc1wdPGE3iq1Oa+VGbNfHQTLb+
Cy0gF9mj3PIfksQQDwalvi3lzRvfGTk7SsTUpbm/l/jKYGgSKou6dgEPUHxH7Vf/rNQpDoFloTwm
2aieUiuonku1wKHr/rle3VoWNtMUvUCiAGik0nK9pUXX4olDPEF/qJ0abw7E/CJqYNZegArwFoFY
bpnrDW1KdrhDHwU/4VU/Aendoei4iy8c1vjUaEpxSCq1FVIn0tpjudE/Km6Z/67mVP08NDGk/VGM
8YbQ6Xq5r3/FYs5GHzX+PKjapar94JtZWFyZpT3jnzv54/xDE6WxK7MgqL3AzYPi8e0rjmENLWXZ
QIInf73iUzYkIh9Z8bFDLKRKRqfYZQhXPgL1xQnp/mA3pkpP2aSO+5oEL4ECAXZfqlVZ4hIi3q1f
OtVBWQzI/mkAdBbtR2G0v0DZztFz6qODuvG910eZmh1wGAGKTqUnuChL6XE4FVTnrYsy+7WCqtiY
TODZo0mScqM9dszmRv345oggq9iy1I1ITa8X14FO5eLEYl30PCvhoOcBoBo11z6Wbm0dcMwQb/+a
5Peyg24yJuWG6wGNDm/PAfuZS6VhdKHPg47evZL46sHM22pjsBtfU+cZRO2Gnq5EClwPZikqGCnf
Fhdo9S6miIn1OXbm+YwiHkB9NR/wKzITNMsw0NtI/Vb3BKEVTDVJBoIktyrgDDATEDqYi0tcBEZz
VJFaIDJO5hKJMgQ2twj9q+9I5Zsdy4VAsxxQxLKCYSQdoY1aMdOk3FeaHyHog4Qm4nvhKdXHLXXu
1cqCTOQaRCZKUgR4eRYrW8d2MDdJfTFNDJtKwO47yX3C3Vi3D1gcat8SJYy+aGmvf7x/QtcLCzSP
yp/U+mXfGosNhF+P2ZsCml8bt+IjOn76e5wjk11c2Wa5EU+sXnRm6RC9cfOi0EGGfj3LEKlW140M
XHtRNjiZQZuca17znVn1GPto5IJI4W7Ck298SxfRJICfEgzNn+tRUVfPshwhjEuTtTRcmyFSXurK
dD/3YYZroGJvSX2uMwKbnUMqIOcJR315xc5h5Fh4CrQXwK7pp0qP/PqXpcbopJGx55T5EPI14q++
aWY/GhQy65MFfTd0qUtFBZ2dt35hQJeS4UaWAnZp+WsMkXK0Qme61KLATwk39vdKMP0ibNu6b9cF
OVCWNGioJUt2Ah/5eqmLNuvC2tbmC15cSnYSs0Vy3quo+Ishp7Kbj1TJ9yOqjocKnHH9os6EM9i+
I9qHVS+SzvGX+5NfHyyuRaiYAO0JYWHUX/+i0kh7A4Xn+VKObeDsIkvDRsaPSJEu2POKHCkg24nw
wcuj9iEn83Ze7v+A9Z7nouTWoo2JXgdM6usfMGW4fNE8Gy9GnQRfR0fvclwIrdR6nKtIGMcoDZ3h
p9k6+mYxQfBP/xXtSOi4SQOByUukkbms/nJhtSb5QvC+c81qvqQ2nwA5za4ZHUzdwFXg3J4NRZD8
M+JD1R2CYC7iT7hIJe5nERuic+kEVF3syanZ2saNvtwsfBKpJEKYbUKokxSP65UZNeSYjN4f3gft
hIzp05grJI5ehK67/egUyvAevliGu+cINNhCeNGnwJt6c2VXOPa0Ydt5cO4xsHxbzMJqsWUIkLgx
CBpWUB5/zl1FK1ztKaGQN3kDJezmMUy7vt7Xlj1ceuwhn00tM+tj2U8ie2PSKcenuPmaxROOw4W7
XpeG7qrGuoinytHLh8zpXIvHQBnnX31uB1AB+zE9ulBiksxLtSEvT7WL4toeu9VxB9oJXZT7W1ie
kb/3kfxBZCfwrySIlmN9/YPyNEEoUYn1pzTPIvxzKCZ6oYnW5MZFJT/49Ti2ROLZ8MO5RVaPLtbZ
k9Wkpf1kSxGVs9HZY+L1ZmLbuzQHAXTos7ywdnk0t5mHeawf7aqxsd+mgyYhifwM2bug4gD/+HXf
/pVldzS2K71QnKfENKfMQ2PVML26iprec1Eb3eoxL26o/w5H7wKCGy1GSEjXq+vibFb7o+U8dYYY
j04yacUJC0b8FYsw2VVpNO5t1Pz3KpYuzsaXvTU2mn70N6mn61QXrseOOhw2kI9xnhQy/Rj1GJzp
PcQjxSnERVp5jMn7XA+bxvwzQBwUee9vrMXdKKcOzkBKsgEGB7GyuAGMsYz7iYT0SWky82yAvQI9
E5pH5DqbXY1ax2MTRm9s6r4OCnaH8gntGWKCxfHSuPCxR2rdJ9LxGGkHPcYUgEbStLeMKL4EzdB8
RMjD/KjXgyY2DvetGZPtwlyCs09lcjF4EPUqUgXMmGNaHmycaR+n2Nef0Zn/hrdzf6CC7hzvr7K2
OleuRZ0fohQ5AoWc5YWiKB0WN/M0PauYB8X7KTYa5z+66msvhWlkKZl2j5hgpPW99ZKrWB5+H+uS
DiV9mOhD5qTmZ8vv0hQF0d5A4dYMJtP2Jixag2+t1flInMzqrHU7Vy0nmFBi3iIfLmJUyHLUAGQ9
HEEox6Dtc71NEWBWCqfV9CdjKovDhCVUvNPd2sVEKpq2+DfLT0QhhlYLz6VEkfLCLB5sVWSzyCmJ
XQIFVQytiedTKUWOLUzbHgbq25+63twqg6w/kaQlkddIKi316kXgNCJRXRpKaD13NoZOnii1xn6h
d6t16s6OMTZ/aTNdbWlK+SPNrnQIsXDdNZ2u9xs42uWVwKRhf5NncUBYdHtxJgsX6+aAOv/z1Npu
tw9cZZ73ZaENvXVUlGl4KCt7aLBD7NTsp4hKBNg2noHXxvjf74BE0CJuRtRGpkCNYnFIEEXK/aGp
1Cc3p4m35yOX0NLiBpZB3FW2sveDOblgaqsGJ+q22pcaD9OIbq/egEUdigEXJJTR6ei9q32ugIr+
FwDVXaNWru97bogwyCPWUiJ/n1V0aXcMaDUvZRCG1iHV9L7YUT8K9Y+ZP8zmwzj243ez1LrxZPud
qu7ipu76B0y+iv4QGKEe7lqhBu8bQvzwaBii5f9I3RpfRX1Om9rL/V6oFQ06bPH6GrcXj/xBMY6I
QrN4aGOPtCyNpC09GopJslfMxi5zr9fNsTkYw5BqH1M1GE914Abje01vRH2QRqOYRnVRZ/+Ih3l+
wd2MzpQWZonxeP/+WB0IKd3o8vwTEFGNtRePRIH8TIjkUfgUaLGqHU0oO++DSlfeYeIOQBb9s+KR
YHKrKrpI2ySvHHqnPPc41MCBlBv1r2dYn8FZNmbpPqFePO8KRYon5wVzzKfR+pjo5qYX1OqaQcAN
sUrIHewa6TtzPWLuxrqCIztm67np7H2bsk3XmsOeiLNsNjb5KvqV2sOSRALtgG4NSfH1YAnCjEVT
l+EzuLdZe0TAGDRbSDNZ92ZamxM1ObVw9lU8tbVHvJRi4dtOarKPzDC8yFOcbpz89YLzi0A60UaW
a7DUf21QP0maYAiesbrBTjrQ0i+k6CP9pLAqdhq8tY01uLHesohEjgLJm+bV4lon2hsjF4Xd58LU
24tg2CMtzehsoZ+18e6uhoLlAVgdRrQr677LK6UL4bSFaKc+1WAa33UYrL1TqjratVWz5Y6zvMqF
Ro8KvCDgZKnRuYyW+6kOOgBN1iV1o0o5tE3lHvrWNy1vsjjenlK27mlQROfVRjj+cKGYf7h/YOW6
Xd2fhFS89UjAggIxV5KA41B3ZYWK3LMaYs4rZdHd9Cmopmz65/5AC/+Z16ySpxK82H9rgksWQBUk
VpUMWk06VPT5rpl1+2kcQt3fl5mvf5iKqR+8atLKkCROaAEq8CJTjry71MC9Jkot5UXrrLJ+zkSv
kVukHUL0tVEI03Ni/JcyL28t92tLvo6VPYCWr3h56v2WyPVq67NiiIqiqUDRD6TzYidqdd1RmsVc
kupIe+4aW3tfJ5F29sHU/8Gadwujc2M8Hjc2I+5T0MqXEZnWN1qtWWHz3PX4yKeGn/3DSyUmXFaz
D9m2uMtq+1OJhjEiIUmQHQl8ry+bRonNnnC0fXbmajo3keXz1ljJ/A+ZX/dyf1Osngs5Fs8FiD7O
Np3T67HAwbgx/Mb2Wa1q8azFo3J0ndi/aEEF87czxz8CEe03ZhI0p7BJlrgrrm3GXCRRgx04g1tU
6nNgA/l3OzM5WGJIHrSuBF8HxMfe9UmRbKhGrA6aHJWoTUrSQuVaQq18bGcy023V51LD+snD6376
AcowPN1f0dXXAzlFTMRuAU+I/OticiU9MkNXTO3Zrp2x8ERuZBfiV+ujwHThcH+s1c5kLLkhpXa1
vEOWsZdKfBkpkfY8RkZ+5gyIYwyd9WxG8KuwE8rLr/cHvDU5WTOEww6KjMTseruUWF5UUdyL53Bq
XBTkdQzl1Rmg1akhAtjaJ6/44Ku7kZSel4AnngUCEbk46ZOTV4k9mcm72Q8MZx/XlIf3oxt3tHs1
DJPmqtJdz43N+iuqvsl3AEDwogMUO1COdNX4QaHaqO5EMLafdJBK5S6zIiQCqijFmIMHVvnZU+lt
PMMvyvQXZvFsRVxq0/4ngRsO6WhhlHa169Mu+zqg3vqpHnViRDWDUUs9Z4rKb4BilVkc76/zq/zk
9cxR22RbSB4Jq70M7P06lFY/gfaMKLLauOQQtTMPO4t0DfEYPXSiizm4xntqbYF7qIPA+BDrpcB5
2SD2p0OK6+y5HjEtR/If652dFpv26GVZ0qQHu6F8vXMqHHy/FkOWhfmhpos+PEH6H4dmNwVVUoce
Lg1F96loWL4fRMJatPebdlQ2AtZV/V2np6xKH1Wuc5TAl0JdrVK69pzDDNKoYnzQhFLvjEiv95rF
ZRCHinoANTKCoTOKY6cW5rnOnS1m6WJfkzdSUAE6QShADrNCL9AMC8BNl1ChstA8YF7bIwlKZpyG
/pYw3+Iaeh1KMjVe8yXEwhZntuTt8musXY7Cd5PnYZyCyxzjeHR/Ay3u9f+OAhadO4+0kOW9PqjK
6ObYmMNwrIrQOIaRH+8SJNePihoZl8DKwGmAl9vYtbdWkfKQrNVQKOZyvx7U6mxclx2+5MiX3nWU
Ac/IudIwoI29vz8/edH8dT5e5wdyVxKdwEqDMr0eyvEzFZdwnU2Df8W+UnRlp9lxs4/KKnpSArEV
kt5aT4euDGJrZDlEHtfj6T6GLFJR+lgXiXgv2gLFrlzzD6jIuzvdL0YP7H/8/1lP2gLUGTkXcB2v
B83EZMXV5KLR7qixVwHA80KhuAcVs6eNoW6spwR1UE2QsH6a1NdDoe8/Cshh4mimChDUMoUB7FH/
cH/gTGbsA9OuN5rvN1aUERmOHrHMqRYjZlY8D5UPyXkI8MQO6nh+IHq1H/Dbqp/EFP6ciFc27pob
G5Rt+VovAavETK9nGdr0sTq+MozHNNhZvREfB9uBwwBe8+H+BpXfZrFBJUseVCOeCqzo4gCW6miI
xPXVoz5W9THRaX3nY1Ds9TKtpdXVfGycuTz4/vBmYTlqldJRAYYdjABKxdeTNKCm5VGXoQEc+dke
7e3Wa4wCPQLXmf8fuwadDknFJSBAAfh6KLdzWktPUDaOywD532qcd3HXZ+9F2NAcVtotVaBb30+3
LSpeZADYMi4ORIKRQdBNXDCB3DjWhNKoTzj+iCDov/c/382RKPITJvIwEc9dzyxGdwsEQc6kwikX
/w5T1lkfQVqrmjeJYP5+f7T16aPlKJF7XGZsvyVPdZ5ryJouF3VJFfeoGG5CaTnCA2WK0rOaItt3
f7z17KQ7K5JCcEQBTaqLdWzR3CQEzo1jF6rmo5GiAhqKufppOX746f5Qy9IJN7UcC5ISe5HAEafh
q8rQpOmYq0WdgSK7YefvSsMP6a8PdpoSqUV2XT1gUxoDzGxxe3tn1YJO2W7sRNa/lA72go/Ezeab
JYZYakQkqJy8atYtexklSogVRSp0lALfNyuPVzEJ/jNaEMP25tQH2QH5KfTObYhyW63UGx8bGQla
7lLpFQ8A+fd/lcpoZZZQFnrzGCS4fvCMOOKch8I5YppX7WxU+jfSrfVV9HrL0skgnpTZwvWAaTQP
hCG5e+yaIjl2Ux99950+P6Gnox7iSmmeM51K6+D3xcYdv2KA0CijikNt2gE0KAsd10OHdqtneTci
fR6Wqu+Zgdnu+gq97Djryn/mXh8vWY6TW2TmMCbgDnys+rJ4KOZxeDHsajxk7iw2duR6/ake0E6X
QgWScbOo3vcYJeqRVRAaGUV4MUXTHZKpzi9hUczvStP5eP8A3BqOisv/cXZeO24j3RZ+IgLM4ZZK
3ZI6Ods3hNOQVcysYnz689H/zbRktDDnZmYAG0ORlXatvQIKK5oGAGfrWvzXcIMocNTRLdwbOGe9
b22iOjcyHHJiqoNh2bWFGxU3zp7r5Y11yOrEALBFPX15v2Yww8Yi22zv5Fml4lLVxBGqzK/3gxWl
/1lPAFKxVs+AzSu6hOj99RsutOZI9OJUVUp0WzdspthXvf1u0gsCFjXorbfk5DuWRfmDHfQL8bLB
poQnsINNWd9497Xwe33ughlCcmfrpgy9wkXLHLvy3upsLMpKfVi71LCjUp3d4mtcDyvPYVZD30f6
Tp/r9Uubyh6GIsMQRlRz9qE0A3HyC6s80WZAs1KEP96eRX95rZXcBvbKZXjlHb9+nMr9Ks1cjNjz
iW9M6Kn3GGa1+fz2U/4ycVb65eoszO0TY5TXT2lCnTZLhVS3LqT7QU9ZQccjH8dTX7X9LUD5ugCk
fbZ2j5B60um81OvObT4DyyZY6qgs+54Zkfed0J50ucdByVC7xuOueRAdUa839sO/vOWqS2BT+h9F
8eJE0lZAByiCzZOJpT95mduJ2FB9u1GzYX58+4v+ZZrwLJAESrK12l0/wr9Xv4WrxuRiAePNWYny
0XO23NPdmMCUbJcFeXbDsP+vz1tdExlGFv/lya5Cfwp7BAl78MLkrpBhcQwoWO7DNne3NmYpu//H
+3F3pwpcMwku47Qoazu/Q3NBe0z6u8jGcL7O4UPm62VsTnx960RZB+fV+vb/MFsoXkh5WVNtXn9Q
J4eAH7ahu2+7JYDTU+ngvSGmFhfTpFOryiGw0H53bgp2r9B3BIWKDsuMeyLMXtzNm5tbztV84ifB
12PDXdUuV5yQBaf2ziOcYF9xBcR60p53UOfafRHMtzQuV8PLo3hraD1wntD1XJxdmewWgZGgu8es
sHlMkcQesmXKdloS9zEAf96YTlfbDs9Djrz6+tDuBnJ//bU9kSRGjYnpHj4vkVyqxBoyXmZL+/Hb
8+jqG7ILcE/CTIMeIqKMixfL3XIKmiG3DyxNudeTKw9z1Nk7dvLPbz/p6pXoG7DvMFCwttDKXFRD
U2gotHVMAocImPdMGu9IoEd2g8x+/RT+10gDVw40HiyXBSbJwDaiNuUdrNqA5C1yScciTiZMKsL/
/OnYFrmJQz7zkcJcyucWp3D1VOvwkBAE9BNLNv8uqWZy5HNz/M8+99C9YNnhdQrVapXtvZ4PRWB1
CFXb8CByF8c1s9NbcsSdc0JLsDCN5Ib24vorco9dKR7c96hcL2fFkPd57ndNeHD9edphFbSckta9
hUD+ceH+955C05ZaAXz5j6gF05zXbzX4Abb5ta63ozFafuxYXVF199jo9P42ko2dDvHQe8H4wArh
k9pkoCQHrAUz50iOh1/EOsrtiDNEBUU8dlWhNwUtbydOJzV3ewsc91vbe+XvrEm79yMq+Cfy8pxn
L8ndgnq4mD9iN9+fkty3349Tr9HT9FVobbDUsEU8ytT7KSfd9Buo/ObDFJrTd2x2wnILK2KGCw6e
B7F+Rr2Pxi9ajuBY7H+52yCWqYI5cWIYY+YL/TwSTiKbtLNHsx70cE6awJl2dZH7vyJHEclnZ272
IemK8XtpL/A3hwCA5Jwql2RwNp9W3yWeTh9rNYx635eBMex9rxXLFu/nst4HJLu2cZoDqu/80U6t
57Br1K+xr0scj8CBdgmBz2TMe9My/nJSwse26cRq3I2uI8Z+M3deXrqbrsjyYlsgKy6bY4+KmSLO
nzyV31mehEcT6zDtkmprR3lfPlWqSLNd2qVe8ttxp17uKDlQbAtTOOW9bqYl3IRZ2cJTE67RtXw8
twc7oBAV7b50xghbGsQuWUL3S2Vyuq8rPU2/y6b1WsA3JxrYiPp5/jwkgZMvMQ2ZLjoobCzd7du7
07qAXk1F0A3WGJawHr2ja0+uqlvovw7pDs15fZCNqxG411YRZ6m77HvIUHFaLwLyX1XvOh0mN55/
ecBQylP6sSDYTMBXLmOxhkXVMwl9cpf4U33UgfqeDGtWcWi0e4x79Icbr3v5PJpJ7FkcZzB7sCaw
L+ojz06yYskCeUyhTSX7MbLLbr9Mne3t6gpXve2SlWK8d2lkePeBakO9I9XePsF76qNDMKF8OQSu
FMt+SFoz2bVtZyJ5tyVBl7aq1PSlVlmQxZCbJ/Oh7s08eY+ig4ghp6KofZyn1DxiROhAO0Ij0LKI
3fKlpAAfPus0sOqd3Y623vpBDl7hOfmEy4DytUkG0mglT+VQ12o7pHaVx/Q1qYFoYlTdV4V5b0Co
qZFhYEhg1YfGJuzyKSf04WwZTVvH63H7wxzE4O66VsrqMSIR1TmM2sysO1va+T+WK3Ovis2Wy1XM
fiGj5zGwm3dKDulXRqr0N9awLA/SUmJ4CDxj2Y1jq8X7kYx788RvncSP3MPs7FMqjXQ562XGaTVx
2qAmjLQMMCivciL6SN4kpWGylBqfxVRV4WE2orpApDs5D1FtzeKXs2BZxk026bc5PZjI3Xm4xxlQ
vPBuzDa+R+BY7EMS7+ZtLrrS/tLqFHeJu1FkWXMXtsUiDoGUqYW5cRoFOhajv3hHm1upAc8qatNn
Z5bm9N53FuuXpqCzaJtaVro6HkQ4CYZ2Ue6SqHXSjYufxPDl7ZnIpe1i6dEnoQu1AgIIPMH51xLl
X6U65NURqCmsj8SPW63atKA4wZ7APRZ8ZtR1ii8Cy77bk03rf8BraPoHgXrXPzdVwqGe1xjrx6qz
MWLWADv93RJU4ocZVtljWnOE70ocLIYNLd3G3QkWROrEnW2SbKflhOFDKTI4bszxEeuy0sScoZkX
SzNeZl0/DwZ+MC+kERjl3gvLBEGvOXpiU7WV05lQNUxTnAfkHHkM8YjA4I2ZVZie15M75g9GKYXY
VW0ZDiJWU52Fn1HsustX31hC74vdFfWPUGVOsOldq1f3WASQjdGTUT+H5GBadvEYzckQ/hZzEjVs
RL6S86P2i9o6zj1qhLJabLmPMph0HZ/JccQmwGZEfaOzF2zmooEcgs9GpI/YJHkNXhKpNydIKNtW
bMUy1AtsOJkmewkA+OjadaQeRVVVyVdc3WhoVi5Ouvfw5+p5L1P0Jw9JkTZ4RDMZNRIRRx4T1Rk9
J2fpqfllpDnfx7jpLAGSb5JVcg8M5qUbx+pujrIp38DI6c37uTLC5GRQ3L8YXpmFeRx2awsUBkGH
2RD6GC0/5nZgf1m6MunxV+tYfcQwG23WbctCl+bWdISBYUnR5N42qEPP2NDXyOC+K5tTLq7wIEZI
GTpzueBwOjSwbPysFuaTCUE0+ImW1Fju5OzU5U5nHZyaGGt0WbxQsnifJuRy+Qdw52VrVJYMj54M
059dUVjvmj4drHs+P3KCNpjkF836Se/Q4zPI0g2CFvKlt9gHvKlkEI9+TTolUezOl0Q5wouzpBdb
jk6nPQhVLfP3SgyR9QT/JJi/N5FyGCaMzopHNBWFiAl1mT6kfRjgHmfqcYv7Pm1ZPRTVXVqTrr6d
x4b89RhTD4+EQ4LlbdrWXlV8rIw5+eZCpXKehLYWBlyOZrb3VVPeYQ4y2x+CRc7irEaMEbd+M9Ti
Q0IHW9qHsSCZ6j7qmP1QsIR2unYL8pOXu8Udq/nDYk3eb5c/xErVXTCIjx1hceBCCsi1OlQpx9xd
2lpZ4u9mt1PuRsoGV5JgoXvzeUwS16AsxwNjwjXAkO4xW7Iw2FdW7pw7I1Dj3dyQjfeQRW3gnJbE
KK1toWUz0JTO8hQLmXCKdvTJ7eIX7bMhOvH/8ihTE6dvdmbQBofen9Oi2aYimxw8xg0BPxJaRxSv
/jXNN7xhnGK1U7F/4sViOz+HphFqm5WLTl+M3uk+uVZLikvlT858mEfbrTdRk4lT3yOQfejwBJiA
njhddoXGOQk0w6DsGwaq57hvowhJ0GxW/d5cUz+mjT+W2ReiTor6QY5l/7GtItv4h+rLgbNFQldz
dAwxWvEEffQX9onyVvLm1ZGPcpGNFrYwprgAlRd3COn29mC0yjwa+VQUB2tJ5iXOAzpzUyw9hVOb
hsRlvL+1v19u7zwWVISSxgE5gGP/entPMWi0sqnxjjnlYvUSdksXzRsgke6nY8MlfvS6YUlIx4Zy
sDP6rpwOTVaym7mT4S3P0aRZMmE+Lv9487x4G1VX+ATFiQcl+LAYifoxjmrIx1iPoxngHGSFZxTA
rb0th74f8huw8p9m+r8rRcBHAB7s0dbd1A/Mixuzy10MWmqyHENLpaScOXVf3Nu9FXXbqlM5BXOt
xHecs8KPbuW15a4tgyZ4Dt3Z4Q4w0fc4Y80nzPVSY7ltXNN/Tt5xvcKABu9Z24mp2UtnRzhyjdwh
1/Lo1o3lva/c3P0cetrSsSUichr9pi9vGURfeevQdPPNFaFfc06uE2MiDR03SZ3hOGIh3OyLyjQf
ep87dKO76gk6eR7ttNtL/MLSKcm2hqm+dnNVO9u5yjCoC+evLl2d35hHFxiwl/Pw0e2HXyFymVth
bFeFAz8VuaZNWCCnNpDm65nl0m/tAjWPx9Gf52aEwKZkHaeyoRUdT0wotQmFNB8Dc5zq/eoY/V9T
j/lYqyUEWAMkGrCAdcn9q3Rx+4wuaOKbR02f8SPtK71rCW1wOME5cqa0pHZ9ezldylSAa02CMsh8
hcW32i1e4N+8Km5FRuUfoXlIE/JFU9fbEOcR+xQ0jgwfcR8szc2QivBo2IAgc9zNNrx+qw/yxI6d
vouCl3xQSxnDSSqGD1L6ocTa3au6eIIrb2PwxeHj81/NY1fQnbrxDpcAtA+std74/wd2c/9//dX6
Ig1yz5nCY6rC8b6hIHoCgY/OXTsFv/sO1yr+QnULQrl+KvAraDAOHsCzsOZfPzVy+jaxe4BfaI7S
O3Syi8a7egyG8Dkt5iL7kEeODs+hJexbbeZLBjD4ECO2ZlqSyM3T7Yt5UuWOASrUlCeVm1D1x1DV
e02WT/qCSq99NtoWUwDZOq6KLdV49lOWt8rbu+mcVDgeJuZwx+CJx1niDVXFc9t5xWEq7eILhGEy
UxzZENTB/ab6R/GOzr7Jkya6weO8vCIDPa3SIogNzLxVC/f6A6ZKZb1tVsYx8Pv9HIn0++jp+Tdn
iffMWZjuZivrn2rleb9nb0luAHt/ArZf7bvRyuyEawk3j8PEv5j49iCaapmQtAyL01rbLErHc6Fb
H5yG0qPcTiLPiWLBWrd9HwCUtpz8nnrGdcGbNkmTl8FXJ/XqdId/B/XtZljKpPwRlr14mIMkrPf5
wpVzU091oKY4g5pm7Ar26G6OXYxu9PNIwsN5toU7xZPrJgbhLw2RYnGVNe4v1zNcbqITbP19qi1f
71YThPREryqyT/1sY/s0q7wxvjaaq7K8d53RDzHUgyEM48/S5OaZWaLMw439Yl1Ml5+Nrc0B40Ua
xr9ej1o1LhGQmClPo4++LXaiWR8ttYyPYOf1ARxAniK64rFppb+aKbSOZPDo72//iMuZwyG5Cv1N
ZPUwnOiPvv4NUd2INPH74VR19IDui4RaJGaNWxJTjAFU03Gkb25dqxudveHVpji5ojaL/X/+GfTC
XewV2AiwObiYQaj7RissMn2C29o5u9EPpk3fmNa08eystGLInXrnpbnxMEwI/uahqG9M4j+wyr9H
gy+BrMIEdkG1BeXx4kt0UQYYh13faUyWNDys0aVLrIawC+8XDdMTG7tpaM9csbofbqtDe1eScP+Y
66nvltgYWhJii5TM1mbQhtr3nVj11lbr5zrWpj3ruxCrQbknlk+d68Wspu8JYxwdh7EOT5WbENBt
BEVzVFHajVyOurbx916/GIfEyPvqRpfqsrvA69J/X1+Uw3WVe7weeJShCJSMoD4Zof9zMkNj2Mos
/5y1GvOetwfXWuvIi0/LHktVto4vHb+LZ2H+HhY4PdanYTR+TuQ0uXFSlMLbDe0sDk0PKhqLzgnq
fVfp8uOYZNl2EWX/FURuuIcSd3PtXRbcbPT4QdGjgklMGs6lQ/gMoDl2s+xOBsRXVDR6SOOqylu9
MT0gzI2txHIrOu4Px+D1Z1jV+FQlzG82j8ty+4+yZ2p1fxIraeDke0Xj3A21rYa7Mdf2ELt1Ww7i
pEwjNd4jtimap9Y1l20+F7r4smQAVF8igI4nkUVGusOIsztxs7MDoNHO6n+5lT1O+8BfiuQgwe11
vPpLi22V59L/OnhlwZnlVGL0HsmDyccX9Agcutxr9RfDrYUh9y1R3PVmGNiq46LITT+9UWFcYUp8
ehhWq9ki3SAK6IvJ0IyJ4VbpUJ9wYtSPc+aZKWQT1RR3Fm1JLNJIJk23nafaJa563fxcWuK79paU
kOlDxfw8EiJibgUsD0G0vJ99Kpq0nu+mxTLktplt537wkv5WhsEVa4sfjivI6kKyNnuu+KC6ouuf
jXV3CgIm75OqOdQfRAYwbFlzXZza3PIezaXzkoNhF172ZAxurja94+fTfqpyEXz+z+sKIgtAMdwd
2s1XiVl2Z85hDgWCXdNpTpM/QJ7sJ+fZsuqnvg2z5xHrtWfKe/sel5pWxmYzYQPOMTB9TjvYkjfG
9i+rCuUv6oRVgrSa6r7eU6YMvemIz/5JgSED9Sz+GAc4sh7clib/YtJ7vvHEK6Y8PMuVMEuDlI0F
iedF6Vj3Q2ElhqlPzjik3WZsgmraOLoU5pbBLFGhdu5oq3eW5C/twhqEdWsAF0G0yQvHuzEi1x+A
1+dHIGfERP7q14yBm6Rm4+OCpAJf3BcLna+tmbqD/yNIR9FsVV26xv3b0+DPvvF6X1mNhD24RjCc
MO1Zt99/XXVsmaft6DT6VIFyOw9pgq41XgYJyZZ+gUiem9w1VAwBrCw3SbH4PxuGaTxDAcoekUeD
Zevcbj9VEfhNHPVDtu9JCzaP5hQVxoGVrOq4zsp5PDUOOhBpE1+zQ7hu7JM5d6obHc6/LDTubVxC
Vj8njDIv/X5yWdSLbYSa46LI1QeSQ6wnjBxaFU9ChKu/g1zEkczL4amrVF9hzT2iRkTOKLNPlJG3
XIGuaiTuBezYqCCoCnDCuaiu3ZRs9rae8nPOV+4wLU6WfNmYuaUcmiCa22DcpEH9ycYbadyOMxtD
LI2ldG4QPa7uKowQuw8OUPbai6KF/nqglddFy+T58owh7NT2m6oe1fil9mo72lTkYNK3nINOu3dC
gfbElaKNu10qS59nN+31aQw77Cm2kLKyxNrA9QvNIjb6CC3fpnZKM/ztinQCpE+T+hw03VyAPqV1
tfETVKG/3p6261d7NWvhe5IPR2sPr2DvytQho+806hSXmEgRn/nZrC1xbzecWlvcaBvZb7JmTrDS
6BZdfXz70X94VJfPXrUtGKSwcvgBrz+kOUQ0k3vlnuhGuVO1QZEdEoGNE+hKcA3LsfwgCQXP+C10
CbzYUXkxiE2RjJ1ScZvbmgh7SyJCXAhT+EKVxyGmhjT09sLJpLMdPJ2fyt6cwnc2rbuNWWrfMOPR
KkrjpJOq/WqHff3O0HRgt3kZ6e5sJMIs8Ku255I4wC533k9ClyrO+mlqN1ZUOU8a1ZJxKHo5p2dg
yO4YZnR/dvSEU71xBsvJdySiCP9Lqfq52pcFAaH0t6v6oPOhTfcQEpvpow3e+kkPdNa3mg7eTyNY
zOBcKzezcAaow5+hwNvwWGIe9KtMZg4MCOHKj5FaOuWhxvhgOviB0ZyK2qNtj/+le1A5xdMdbZXC
3gaJxGYnpiUnwnPjB4paRnF/3fuFN0cnI62N9jC2+DHlTVQLXtAdbgXSXG3ESETgq3Gv4kwACVz/
/F9bYjmu165+yc6gX824RRXQ3+GI4PoHqITLnSZ7+cbWf704eSQPRAHIFfh6PldlhyUrO9C5rYXb
/4qG0f4G9TIcDoQ9pg1ao8XCV6FNKjuII+qyDSgqDV0OZcIGqNQqmgMZ9KIlHrH1SI854sX5sKS1
N21dWds+2HwkPs1GM+L/noZ1cNe3bufcuAj9sbS8WByc4nior8Zv2LxcHKmlOXuwgYzsbHeNlvej
llVjcQmF1xZHqpH3mT0m4hi1fR1JVM51Zpebrgum/Qi5mfJ1yJMzhCxt7zA9qaWi02ybnz3RRk+e
xLPumGHpRmE52kWKjnF25g9tA+606yIXYyiHXf4IqyN/j62mVR1YMug1Fs/vlnw7qXzC8t6QNG43
lkjsjIxYt0DZac1BqGNIJxLGydv7xSWaieSYE2nln1h4iLJ1vp5NPflJbaqj6BSMJPg0EHQO/iLo
f1lu8mwajBZeF6Mr4ymrolvDsV59Xw8H5gLA2hyGtCCI/nj98CiY0wVyVngayyThINZy9NSGXNzq
R5DVMv3IpbYIaEtE1vc00J74qLhL+D88EjJgkQPFDhvfsK3vYEAaK4bKCuYnZ0yDwTpaMp/lRy6H
YWvGBU70/YRjY2N8YpEuALZeUqaPSZuZYks3OiT/cOmGcS/cNo8+pVYWPYXJ4ihmNZscLg8JIKdB
x6d+hHlS53dk/rQ/Jmuq6fy9PSR/vvnFZ0EWwnKDcUVRfvlZFk+yGhvTwwW2KWvuOLRHo0fLa/vd
VC6t2jtBOxy8Ulb5IfOM8guWVBEcAwgm7YJ4PFcy+t12mS+OZpYJgU7fkMZXsoboFMkSx6g9Lv/S
3lpNa05yU3bS7N9NXdhqY1fDQqACqWxy72KrLDhsvVC67cHtorTcJuMU+fjCV8J6b7X40z6EuUjV
NlBSMYJeONOxn0j2IJ7GqNr38Egr5zmH9zWcNVFOQ+xl09JsRkvM3g5eTi3GuGxsa2v34VIduspM
xvd0zvmsbjAELx2euPoxCnL5rqqClsCHyZ+7husSTpyfa2nKlANrbkcCb8PclV/8xOHGq1g5xkfd
usvJ0RXq2phTIrpL3J4fO1fRTOuyMpruHyFybA+rRhjpp7fH8fpSDOuQ68vqsAtxHBOx19NbFCak
5r63TkWjREmMehd+p1xNi5+LsqvipxXKKou1lSw7qGGz2M3oQsbdELAAtj2OlGkXd8ms7Ie5G3Js
DwLTzF5kp52PKVTctR1V0jr7VgtvCN6nWc5R65lj63CqL9nwpVFFkP1ss6HbVevdLdpFrXKjTaQJ
AuCisEzvo7a0BM0tWe6bjNLzBr/oL7sLvwn3VB+/DWI4Ls4qyE1hEZbRfPKNJFRHLDH6Z8dwnf6B
NWeb+C4OsGqioRfqQWpzEeONH3BdiUH2A/cCCly5hZf+/yP9WgIYB+vUo6tOH3Jtpg+d2+thYxWJ
me1mWYKPQ6xauv3bo79eCF8vYgqwFYayCZGl/XlxYcyKmtnR1/JMz3rMd9jOVy+TXaBcNb0muLGT
XvXP/jQZAu6n0MiYb5dhaNozO4eE0fBkpSU5DpskTJ30jvwMyFDs31X9pW/hQm9GZ2zyDWiy4bER
4oO6L7HYDtW26Gc1ntpZTocQoZ+Lzj+Vw0vVVIV9z3QdywKmT6XTG5/peoCYFSvLdBUHcK1cZ9C/
qhnTykOZicE4FZMIrQNtTbOMgwUt2Lvag8CtfG/4hA0JepP/PD7YWPGp6OHxT+eyTjb9ejK0FOcw
k/30YXEgjHw0+xSiHslAkzc4//mkhYMBKkkVZXLVsi52g3Qa+jaTQp414dcEjJrQErcDJXTyTDUd
iqcQ17cmVuQI/OgREamXt194XWsXE3JtZZBWuSKDiEpef2luWCS+eCo6tX0lj1Oy+NRqQW6+9NgA
PthFsgw33vhPrMXrR0JaX/P51i4njZyLV8ZFrGhKHMu47VoBKPMki+FFDERfnAyz7tovRaqF2uRT
J9a4mVDpjVdhh/tspXP51U+tNIGzNsCue0+qIjQP25xL/xZ4+Zfy1oNJiYgW5BSRiHcBj5vGGDSR
36VnLMioHUkjGXIMPUfdPxozcEjclWKBNVc5QZwXWfO0Kr9WLpZOrKesIqEnxUbFM/TZ18BrsW+X
mfEYVYUvNt1ch+rOmBzvh5FYRie2PWNQ7dOgHNIb6ML1WvJcBMg+um52HRqdr0e46ttmUUaenevJ
so6SGCMYvabIjDuRFZbGVxbSb7ELi6hqbnVX/yigLsba45zj1stHpOtzMdZZnXWhZYjgNEqJJVtY
KeqH1q/sLg6aMWX3WLQZov7RSbJmdpMvsXFMyFkxiGKiNoOcSYqdYbd1nN59VX5f3KLsPmJk4S+f
oFP3804ZIqq/tu3s3Hl+PqQJ7ItsvcrrFIx9F4VANptpKat8W8OHUjs14s16bq2yr352rdGI7ikb
M6W6XWYMssLUv8lrI9qMg1/hjuQEjfcBv3R9T8uocfeqpI0Ws2nzEguqQRVDT6i+s0x7bjJetPib
NJ+MbyPuR/i+NqFy2L3eXrZXCA3rBjyfEh3/Ffapiw0ykPib2aIF5/AXc9yQlAYLv7ON8nOa0pHf
tDoDHN5bTUEWu6iD6rusLdfobyBxf5lbeIGRboJeDP3WVYoQrLMVD0jPIbtluTUixc0gzBYU0vQ8
xsOi/HCbA8XmN97/Lw9e5Sh0Dda+AjPr9aSmXc5VJIX3juqqzynh4XCT4VXzE4zOiMH95Jnm7a17
0Z8E9Iv5TPGN/TG7AmZdl1pWcj6pYodkOYXIjXC5hQjod/sZ4kMR10U4/DZxSE3iAfZodEzIvnro
dFXpXaJG14j93oVZNQoZnqScQ0zGrCRYIT0r2ZM9LsRmMaMS7p9Jg/5zkud0BJQqZ/VA4WqFdwlQ
xHzKoln6JzyNB/29mOEeP2KIPjnvltbNvw9TC2JitGPqb7wEWt2460NYrf5WEetVDVsg6lvclz+H
1OuvstJzKGg5w+gyX2U14hAWOJUZnTAVk9a9A6mi2zo6r+Z3bVVXn1ixlAilTKMP3AvqrzAeh3Ai
Wl4uKgC49bLqUFXS+IXtE7SVt5fKX34d249DdIgP34J23CWIOHSGlyVhcZ6KflndCGUzZveuJbhj
RAuRcYfUqtUD8WF+8tFuppICG9WAaKGgYDD0ISrB5Lcg3cL9PsxNJ9z/PJnBfil1zNWkZdVBvp7M
OgDZnZyyOQ8YYB5NrLfabdeBr6T3rmaiHPBqwZvCxcq06m7UiNfn/3qdREOCxAYTZefidBhnveQD
ZFYI6Sr8BykK2cVBJ+66HIwytvxGuDdKrGu0e/UqxCYFLfTKnr7sCtqBbGyZ2OXZm3xJDV4kwr+L
kjE8dKJ6sep++SeniRLDIJo/+N2IN0eLVdiLSfewubGBXVGY1k8OjkeRjJPzNcKcpxNhc4XSZ7kM
xiw29tCYwxaoLZxgjHmT5T57NDieeggyxgayqle89Es7IK0RJUGBBoyPKczgb5tKhO/bmtwLHz/I
RBsfVWG4yQu7kLFaYxVLc7cSwbJnwpBb/1bJ7F+NJJsw5HXIRPR51wr29SwqODRLB8/rc1qFufwm
HSer3vk4UEM4lZF9dINZ1PAW2S/hVdCv3A5NIcZPpKPne+EbcPc5uqw23xjA4RVsLsCfDXtq8DWx
grJ6bxZj9Q77Xjb6oliSbwlpgWnc1m5TbOumDD+KgJtN3FqYdcXScZPgYFUFkd9xjSGPW9CGct3x
6NW5cDYGtriOszEl5YHeavRf5V3SJ2W4X0bbS7/5iKqGrWvkprfLa7wK72iSc7VdbDIhYs+r+vIx
xVA02uo6cr8lo7SMo55sX70zislf6zJfx+QM1+EGJomNU6HXiQ7NGpzU+5552cbW6GodN2Yqop21
0FK592E1JHfZZNE69Aqbsg5yQ4AxExnNy3dsuDwQN9xGmrSJMXCy/U3h52GZx7CWC+OzD0EUFmLm
dBCm3t7Frg48rBvXKxxVM+GYEEdej64H/dBDVJLi+11Z/Y/Mw1ncTPSI+mzsjW3UZ1QdhNo6t3bP
q8s6D2ZrX3MJgJbZJF4/WGcNvZDQT8/zko3BpvaM7E75o93+AyGb/EDRWk1w10HQqzczW8kPb6z8
r0uBe5iOzSmP5q+pxw0qAtIdaMHHo6ir/j73oTUfU9fCmSLWcN5+ZBwht5TQ10SMAIcw2mpQFHH7
uyriiQ9aHDIj5DkyAD8OlpyDrTN77mPgdMmZbg3sTAxG8MhJirE4lAAo2caVlhODhQUQ4yFU3gAf
rvc/ftOqzzXpmsLUvJRLp9zrdFeU5Zk5r2eEH64rNxhWd8FZpakwNgg0OKcRETh7lbbdjypIoq9Q
/BHirxHi/ae3p9a6xb86vQMqOMzNKZXWG+glPyHVAVWM59tn129qYABZIljIVBDemz6V89sP+0Oz
uXwa1x6oc+TU07H4P87ObMdtY1vDT0SA83CroSX15Ha7Hap9QziON8niPA9Pfz52gIMWRYhwboKd
ZMelKlatqrXWP8xu47hWkzhqMoDHkZ0HIIUKOEug/mVE91LY1VuKlmHEa0qPy6DdDk3HEuzsGDCb
vkl8qWhflNAw0wce2j6oCADCDqAtnVJFt7Ezf0yClSNwdQImi+3JF5lKBCVxZ1YTAHFAl67pjEer
R2ARv3frmx3XQ7lRzaz5hrAGngdJI0lf0jawVjqg+vSHXywXtFeNvUubHeQSt9Tl8UPdCATf6ODk
kCR2Gp2kSsn/qnU5g1HT2T40hdrSAoOOXj6Eibo3wgoV1k0/lFBaUCZv7Q0YEwMBcrpt8iaAC/B3
UNtD9pTHXVR+1WVRDYdMHWJlQ4cwVbcl0KivXdH2lJjBDaKVbUtOM0Z7zG3D4ZssS7r9K1LK6Lce
4X67i9SwjbZKog3BVqWL/hbmAyqDwxAa1h65n0bsoBrVzkMq95kKva+tnBG1RZ8+4zbD0sQQOyKM
pOwGfLf8d7XJysdOBIXfbWIYkFqz9YF7f+01BY/gld04D6tEBqICbjp4rZAfO7NLU+uGVo7lMb1H
vCr+VrNgL7laj7BvRks+GGimv9phCL3OmPhVJF0Pg9Ekd51nZUcZr70d4bo+QCpR7jvZ6B9Fo3TE
Dhsq0+1fevVDdfSh5Snr+JDTn6t8BiDERKsl5X0xotZkx3H4T0Z1+zgUkrTPVTn7gufHSmBYGBNo
okFLEXcNxp+FfmoGWedVUncfF618DPu83XoyBjwodXZHhdfIJtSsdmXHz6PRpM46oaKxXKB1S2Z5
ueFzkYP4tQvk3vUxeTMsz4o2Ad0CBMxkSvgrG2D6vp+P18dohCJkoCgDX0n6WbWDwU4tN8ccVjaF
rzSU4ctUVr4blD5gfzqttgYaulrWSX+WkgiABjYdlIHLGfpq2xUFxJFjEzuG62R1iVy/7Ufps96L
GsYbTo5vSc0Ta2UPLS0tFyH52dSAIBm6HLh3WsT0DaU5ZnVV7qzOyEbcSyp0nYFQWGsY96ulpfpK
L3UCaU/N4TnOvDQrM0xJdk+J3ge7PjLF3sHi9w7hn7/LnPf97QPyUWu4+JSM5+hgREgtUF2YmxM1
idM1TjqaxxLkXAzlqhj8ptnqaZiIl0Ioere1mtEcv5jhkN+XkZSbjzG8hfylSEoS7WJU/B8QJtRw
VyaSBHW41kCLCIfQvlNNYbzbeDn/LAho/V4d9EzszC4Tb6kQCtrFpDzOMbRT9Ws3BBXE+1Tts8e0
dMzu6IRxEnx3BmiWwV1ae0Oh7tlwuvcrhKmo/AzoA3ds8y6r0Xct5KaOfyEyayEvW/hGm+0SYRTB
LqYhHYPaDL16WzRJ80vFESF8kKXRie9gf1i+G5HnNickvrDAgy7pn2ChtsVW0weDcE6QVR87HsB7
1FNBopeF1ppbCK9tVoB20BQyH1TI9Pt08NNmUj5ryzdLOFH2+/bHWtgbEwqVmhG4OUgks1tNUnRy
IBEHpyHzlfFNDYSyyaJE/t315dg8xwP6WLdHvNr79LEp4qIGRe0ZxP4srDhhyzPPiMNTVCrxs9XY
SnmH7K78QwrrMNvfHmz+YoBb8W/fAv8luG0fLcBP7Ysky2oKBwPwHhj6GsUE6oWgY/ud7aFoIPll
vk8rWybhkpI1S6aFiYIuQr+Tp+tk6zZ7rRhhhy6qaAwOeY9zBmHv3ldy7Ukf1fbX7WnO3yZMkwGw
0dZtnifqHFEdwyslSSvNI+kDovFqhnc8/qDOmunQwjiIbBEyIa5AWZnrvCpOJQQYE/vo+7mku63c
dgZG1rrcrEXIq9AMqNSiIDKZyIBBmCughqEKth3GzrEJZe8LzdfuVfZtTACTNB9RrIhpljldG680
YWbDIvMAwJaBIbuRutP3ugzMrdxlXqSWuQtQTToPWdI+S4AP0JQNrT1EjOiYA0y4u/315kjSf0f9
WFD6kVTpZ9d7r0bKmAdG5vIAjU99oUnHVgubB9Ep6PBp6fhXRCH0WNDNue/9ONmGQybeb/+IhZlT
wGXiCK8AN5z3B+o+kTNZbkq3rPpmw1MNphqp9LvW5P2zpg31jh6dt/LEmB3PaeITrtDClBsLK/Lp
y+VW9JjDU2iVC5yg3HdY+O5MLxtOQaB+D4ZmPBlxJm1S6IIrQWgW9hiYAS02MFW+qXA9C3tORiKs
VFnnsrjdqa40/4R4u7Tvc/lnQp/gdHtxr+eJsCcKYBxylJvATF/OE/Idouxp37pON3RH8AMqzg7U
XTMr0Ha+FouvAGeSrx2d3ZWJznPcaabc+Dqif+QumCjOwq0M9IvWbT24uee0982YJFiiATIQRax8
lz05ukNdOFE34KRNoKP2sKsQszn2krpGUpzFw39/ySTqgNYTQXH+ngRWUiRZV/euh77C75oXxNHQ
SuFWRWGszHreMvwYC8Vd/Awo1Cic6csFj9pQAvJXDa7T9g7qIuE4Npus9atoG42TxnCcxzoEYjud
gEpGPv7dtCAU4c/j73gKMif4XlI7SLaNJ4ovdOZVUP8g2KX7CITmDzijZGlCVVJ9wyet/W3XeMb3
25tmab148lMI4JBMipWXc7DtodDV2uhd1hRj0yHHcnsDvjo/6J5W/rg92PWBoGMwGSdOoFSQGLNt
ErRFNtbk3q5lhd5roJQorY+Q3ptdC7BO2xcgX8Th9pjTIfv0TuQjkVbQ6+aKBk7F6JcTNPw25q5p
FDfxg3GravCAlNryh408yPZDgADLIS08Sn6ROvrYQkX9y+0fsDBpdBUp/EwrDLJ5dkPD43PMyhaq
26HFtBdUER6TZAArm8smwKOsfb093nWM5ZZGO5zXMR8UW6fLCaM0XyC3YaquBKKFhyrSuhWD7k2l
dO4kP/d3dqApu9uDLk7ywxx5AonSWbgcFKcUWwpBRLp0V8uDlyrxKUFu6dkYax4/bKeVs3e9bdHT
58GDJh67CXDR5Xg1iVw8JoPm+thsnqsRwMRG8xvl69C3hrKSayxtITQyeWGxbQkpU+D99L4z0YEv
06jSXIuOcHDMGwcnsK6dZE+I+9gEZjX6Hr7eiWIPANp6SULJWlP0vfqsDhW7SdrVoosCF2T+WTU9
DygMmS6215D19BLe3ADbcAuAXR42TZXkzxy5fMVz6upSYVgwEQoJOi7bXKWXc08kYJaGUehuOoK6
M7EFwgAWYvxOCMlwrbJtH6xKHQ52IqrjH+4p3mWQN1XeZoig0tK7HJoTLVFbHw03T0PxI4a9dY8g
jfVVz9V0D9kkvfsP402PaU0FCWLOa282GPmBS9xwdYF6wsa26O1idy3CZ7vNgkOJntHKDK+/KZky
VWGqwwQIQLiXMxRU2xWPs+r2ktR9B48hvoByx8ZPQfIkDtL2ewlSfU2MY2FUlegA0QIqP+ZT01n+
tJ0j6r1x2QSSO4TWdyfwPbRJlGaHmIA6gCTQfoMGq9ZULK8OLCEYyLrBI4yXGCqMl4PiUhjrLU4G
LiDc5Gdem9yDWpF/b1vL+n77O15v2Wko+qq8MycThVkssiNZxzSmk1zPDOUHmr/5QesD/VxqjvjW
6TreLnWLhw1Qq2ElUiwOjeA2VWOo4iQWl7NE6AcsdRj4Zw1dxuE1hqfy6hiJP/6MZfwMadlIxp3i
JNgtpEiJFSvDX0XhiQ0w2adB/ACjP3d2GgoRgwgqg7Mu8ux/djo0sIis4uugDLLB48teg3YuDkgT
khyJHhV98cv56r0jdU6uBuc+8BNAhmrwvevz+r3KIWJKcmysHJiFXQSWnn4yIC0ymLk7a1yXWjL6
muMOEFmgHoKQULZSExn5JtEJQSvruTScAQAE18/JP20O32xNr/IHzfJwfoV6YhTYt25k1ZOPatnF
xZ9eoahrYjWGvRmnkzt0tpZxbkPSh5p97hVEBo5Nj4JwDVrK2RqyhLkJ0knF6fZJWZgfQ5IY8RSj
aGeol58vj8ycB2zon3Oq3N5eC1rpG7JgKAZ5YfHP7bEWtgqwDHCHsPhU1nN2KoOJ32nlQ3AuIyff
4aEafUnLODrUQy3uElX7/R+GYx2pAKE4BE/mcmqSV4yI+mfBuWhGUULWqfV7FdQ0HCHKGGg49Ws2
0YsTBFwxSRvCoZtT/CM6F5Qi4+Acq1lUb0s/Cdv7SqSWuitRRIt2oxEJ+c93KKhKsh00iLkm54kX
NGZpjHBcdSURS/JTEZaw2bo8HOq7qTS2diUvXB0ENw4fNG8arPMaQu6EVZDAojx7YYaJKvaQUnpX
UjI9jKIv8qe8ap+QT8keb3/M632qciq4ljn7dL7nN7OSoAJWaUl4tks1p3RLB2yblT03tTKsHcPF
sYjdGFeYRPJ5F0TNlGiMuiI8+5RGT0Zaa3dq2jdPko5T43+YFtETyXN2Kv3Yyz2KlCfCTACMzkQe
Jdv1mazCb47Mr47sVX8ey1jDT4NNV9enW1/ukO4pZDs45wLFyE1mtUO98Sl0S0cYCGsYseuNwmiI
L0ycHh43c4hYKSkNLXimljstqsGNb8dbK9HjdBNEdvY8YljzMGl9vv3xilIBoQKBxMUC1lgp/ADM
tRmeMawL4ds3zhnoP7qJiDmuYRIXNgoFDzItmitUd+aXQw7M1+wCNTw3TOu7k2s4byMVi5hOFq8p
TCyOxUuG/hjA8StlhQLBzaTsxuA8IMz9aJqq9BQDYNl2Q7WWyS0NhXw1TTLMIYkps8DpFAg3KpYU
IMcAz2hTAEVEBLXpKh99mh4mwe0vdh01ue14K6EMB24DhOflthTsy0ZFQ/1cUsR/ocPyvQtM6Wgq
jfIG1KV5vT3c9QPtcrjZ7AYzCwzfF8EZcRoM1CnoJ1w+yAj8sCuz+OL4uZy9VV1uIO7JD9rfHn1l
svOMRgobSneVDz0JDVjqAUhiYGoUvEhdOW49BS3mPx+PsMkNz8mneDv9nk9nPsUUBNXjUZyd0u4e
IkdI34AQtHsHG4afJc6Ha9W3pQlS8SdcgbECZjJ7UGQ1ZFyuj/DcDo73Te7V9Ckz4YbW9hifRrNt
VsDuS58TWhUwSmoPIIRnn9PRG61ooXyfkXnsUWJtwhbJuCEoun3aqOl4dJpCBo0e9qPY2ppR/xmc
croFdagNzgRsJEmdV89ayYLhjU3x2c71Du/WnPfTYBVuksrZP6zGmmz50uFE+G1SRoepSS56+UHj
WIJ+XXnhOc7L9jXuGmodmh6Kk+mPabhyNBcHA23NHCfE5JxE3ttOG6E7HpwzlA6bLyWdxZOa5UP+
3MeaWCnSX5eQcTegeQYrhkuDkthsryYF2vzAxsQ5wZbTw3K3TOItasYGnUpnrDe9X8Q/bLzM0Svv
Kv5p0oWbRlWix55E7HT74CxcXyhiU9FmrTGWmbcPEaGNsXrJOThKZhpfNN/pca6CjA4UhJ29Udom
CNFFm/Q3bo88h7BNW4qHHJcUcAikNuYIXQ9pj0kGKzqLFIGsXeHVw3fd9MqtWUWOvtGJ+/xVGSgv
V2GWu2kH5nrX14bzPIxN+1Sr+ZrvzfQ0vyih8pMm0SoYCAho0WC43HVowlpZ7nninCZGMkDSoAyG
lo/pH27PfSF6oBUIERjgI3XiufyD34edYwRjfFZ19Ns3QI/EYRxRq93gvDr+noAaK524hfhBVCTx
oCsEon5eRlQjrnfDCBI4SIn3MAw4xW5RYVUTZArGfyB0S6+Vp1Qb6KHWis3GwmTJX2Fi8cgEOHGV
LphBGvWjnpy1Nj0XlQw0UDFDlONiOIJDYK7G5oWvCASbMjSwNt4r1qycRhsVf9jWYXUx4ur2WeGw
eQvsmOqVLbwwM1vlz7cnL0Qi8+xZ28cKQL0gT87IssggI6qy2aFQayO3bhTZLjMrZeWeWwoeNvcO
mFlIGpPp1uUObYRmlHExJucSxvxdabV4uVej+pvqon9fgwk5Unyrtxjp6sZ26sttI2dEqkyRhu+3
9/BC5MCxkrLTlFUDpppF6LbAKXDg256DUnUkSqVCbMOMs7UxK+scyjAlAi2S97dHnS85KqDwTImc
5LqgheechyxDJZtq6eCGul/hoiIbJxE2xM68a39bkeOvqVwtDaghJol+AiGKq+hywWHJcxcxU/pq
mv3Qo89xyrqx7Df0W5pHpXfCP3zZTzMkk5/6J1MeOKceJXWEZAOGKq6WxGV6DGCh/VYbQ6p2VYQy
7+3lnN9802D09SY4B6OiHHw5u5jKIHjKRnYRwonFjkJqAs7csfxgpxVpPK5EoaXFhIFKE5XLho04
W8xGtWst1orRzYeyVp6EyJL4Ue9L7a9R+MO+GIZy5d00/YmfI/o0Qa5aaj6T4NdVdaRoA8Xp03p0
7RDoYmDS1ShlI33oWjLEbTaSwctKl7xTtRkPTeigg397hefH5OMH0DKmGDwV961ZjCiMPM8RwVFc
rHSMZKM2qvaKC6xykHxH/7uVGvHSYpL37fao8xD476ikpQq1D3ops8Ppj43RjvWguDJWAzBO4DCp
EDWNNUePhQ+K1eZHEspz5qqUNyR6ZSO1I7uj1enVwQB/1+6aXscPIRSq/NaqnVnc3Z7b4phTEXY6
Hei9zkrPKO3YSGRkqou+ndNgBCvowm+6KA/FfeNR4NtQlcuk99ujXqFKWFLWE8CBMxUQQdFcHhVt
bDsKX53mimrMXgJZT3aylzdQEnmE8z+DvY5wyKvSDnqwR2Z/fIjV0lx5PC6cV3rjH9V+sF7GfDcJ
rVKaqGh0ysIWVrs4onknOaCfBavDrFaCw/zNMM1Ym/J+lNAmecnZQo86ckWwuzTAd8Po3MuKVOzy
Xn3AEKhU9r0BfGlTofUIkdhaqzEubGDiAycGdAcs8jmXGg9hJ6dPDShq0Jpkpxm90PdO7Wen2591
YTNxdUOKp6zBt50/xqH7oxIiaTpYIaN07oFUBgevCjz93A2jeKc9VjjH20MuLivUBN5D1AOcuWMp
AE1a4aHH1LrOHw6Vn/eQJexaQUtT0ySMTJxY2bW97p1jFB1WPupCQJxUukAkUYijuzCLR8jTpjQd
eq4XzTN/5qC2ykOfJipUKdiU972E8cCpap3uFSskcgFhpM4ac3EhJkLMI+Gg6EhInOdbMKTytjEi
xY1lX0QPg6QiS2TFIJOfy8CMlBMnW35QStRqVmLH4uyp1wGFg9qOTsblIQ79vLBy0Alujp9B9Cx5
cL4qiInyHjk8WEA+mPjpEZxmxs7g/1xscilQzrc3wNKeo/nx/z9CvfwRkhp2kJhz1S1kpf4Cqip5
TyiR7M0UOSASP21ljy8t94cgNq1QeszzznZhBaPnYz7kqhJoDG7muN3RAVXfRE2jcJ+DyC62JYJx
f9rJnwIIlwpPZAr3SPJqlxOtETu1lTbS3CArq5+BUaveU5DIqA2GCU5YaA4K+4faCOX1zxeYq56E
XgP+xzPxclypqzwvyXXNpc5c7SWhOXceur8xxJYx3AMQHg+3B1xaYQSHwfzw4Jy0Di8HbGlDAAep
cA7IlOoxAkn5lFmZsHdeAYvuTkrTwN/61K7WpEwXB4Y6AcoQhS/SkMuBI6m3U6vMNFfq8PxNbflX
55ftM/Z8OVKGoZeVW29Qg3j3H+arkc3xmCNuXgmL6X0LS73UXM5p/mLVpf+tTVp6Ph7A6/95CM8L
bOdrs1l5TC1dfyBhpiSSCAam9HK6AMhLyeNB4pqjRm8tH1qjv5uscqSNlufWf4lTyH+CXmWKrO/s
sxp17HcAfnTXbILYRVd8fBmHwfY2qTrmHNUy0PZZQCdqZTstBQguPnyHJ/l+EvPLaY4qBBWgmrqb
1814QCFNYAvlVI25CUMHYco+ppyzci8s7aTJV5WtNImmzNuIcaoPvVEmuouvxHOd+6pbF412IKU0
pv5285Bp0vB+exstXfJksxSgoAzyPp+i9aeqLYJZnobcvebiUI1JOhC1+A7qp1hjZi9tG3JVgCAT
h+KKCGjJqGxOdFcX0yDrtxRkarwduxawqD7Idf8f7hhSHNBhVB+AAM7uGLxHwkaBJOKmiuE9qDn2
gDsE75+KsjxLucAUhpho3yvqiC2W5+Urwy98SOIQethccFTCjdkZAUJUW6iBmy7Svb15kFoPgb5R
0ju3TPuxPJpSKUc7HV20P5R+B2lHtkEyQHmJBJ2U+fJzeqKzzDa2GdmAkzJKtbbDJimECpl7/+Oh
YYrJeoUiF04hWbrpUVdc46AuTn5yyOa38FiflwfEZE6i41ftZqYsDm2ijKAzetobmBOPwQaiY3VH
JzVeOTwLB5Zm1YeTLJk7cjiXM1dsen01aoJugTZKuEcjOWo3SuH8TxJ+o25yE8n920dn+hNneS1I
76lcTT0PlaVpIT4dnUEbZT5zaLmN1E1soLgXwd95I5JgJ7cNVo9aOlTSwdHHzNoA/VffSv7JGidj
ad4Usyes4IRNnN8DvaoO8lAKyxVlgmZM3ZkbqegDTNKE95qgnL0mD7M24OzpZEBAkWKcl90xt5xy
LxdqYCJHQl5rowOGgp+ASLu/vdQL0YP8nTYhGEOwtVd2AmrV93Fa8HExocjxB6iUB3pNqdjqft2s
oBAXQiLQWRrK01kCPDI7QxqOZI2pe4brR6XubRBkQpUjtdv+z29SeE94VVG7nMAjsyCF4Dx2hhVP
pMhSizFDkyJtv+IgFbX7sNeG0v3zNZyQGzbRgTr0fKPoclx5yagZbjYETXMfBrZV4Rdi0vYURWqv
NKsWMqyp0sIB4TIDPjVbRHxahUyUN1wTLUl5G4ZgmpBDil/LJEhcw2lkNK18cY9U4BrkcHFosPaO
QTFEgQh2eS7NNKY80Jm623PTgmPX5OqEpVQqTniS9eW9WrSY7rRwqP6R+Ps1HZ+lvQrIHVQcf7FR
3L4cPnTKFjOr2nK1IIZ317bih9wW+nYorHIF7T39UZcRCCiVxt0NgAQq9/yTqpg9d3qoqK4n+2W3
lbIq/ydA+WS4i5Fjb/a2HMbo1BfI33y7vZmug4BK6YcVRuCNe3b+eSVE5ALHjAxXFoo4FBDlk12I
S7D6rUIj+Ij6liL/vj3k9boyJHYPnErgW5QUL9cVQQNY20YLQrdImkdf0hG4LEhht7IUBmu95esY
AP4a+xI0McCUXD2LZGeE4orNhqviFfhLsQaluvNjVHr/+NZiHDyi8LHgI/LGvZxUr9aK6duMY9hj
md6hC4HVMUISEqK4WmbtItPDruH2Qi7sGsAu1EIBcHJ/zavbdmOZlRGVjku/VSvuqiKjJSWKSUvF
aivvIbfx4cTlvlirVF5fmCrX5FRNmoiL7J3LybKIAx1dEKNehsPrtpdb/y6ktxne2ZWv/Uwqe8Tj
Ef/GrSSjY71L+iZaa7YubNzPv2HemCrUKsYwww/PqSFHX/yqDsU+QvMWb7GmybY6mmNrjk7X8Yhp
T8j2qeyOJsDsG9udXTfIUPlnrpwxeMC4qdW2RehEuGbbbfqAD2VebgRyDH95om7c2197eXSdhAKf
EEoP04J8eqWEAylzRm3jrELPfsMhpPa2vCTMN3jZIG76VLzwOs2+wRbWVlLUhRPLaeVxRO2fLGre
2NaKyoxj3ZTcnjrMgy4Vw30SWdK3GjTQ4fYslz7rpPfKC8FG+WMOTcTZIB7TPvLPmdKVmy7r/BdH
eMOuGeNvau8Yb7eHWzhC5tRPQBBJQeRhrrMLCkZGHjKS3DgNRLodlaYf9gmLH+71ShG9vykHkGi+
1ZsrndyFwAQGhT4K9j8Ew7m8bNX4g2SZXnCmzD6Yd1GL9vShtkLjPywotV97EneE1j8nErVaLrIC
6buzkrfJgUum34wKRK3YHtvqEOICtiaFsvQJuVLohE2iEFfPrhKzHkf0WniuoSwiiw08ID04+LUH
RzgEVnlKMrP4+uffEfIib3e6uWQss8ORRJ6Sejo4YbXWrMdulPttInl4b2e189VsjHKPW7e5srRL
x4LSL2UxVpeu/GxQaYRcoha2fw7gwGJJSjQ8qRjJf61KCIu3J7g4FhJspPjA6yizX55+QWFOAlME
Zj7uipdJ+m/rdUnl7LKmk9OViS3tTZ5dk6QH9GYS4MvBUkvxY8sJwjOWDslPhHYz/1DHYZHu/nxS
Ey9cRTqHwDa/wKpgLCsNnwc3Dq32Lsoyy9tqde1rJ2NA9O/tz0dja9ApmLoTFMwvZ6UZuREqkuy4
rd3J1r6oRJBu9FpOw30ltOCf26MtrSF5LO11pgYcZPr3n8J17+GUEfPScA2a+8+FmgIAAhJVRvvb
4yxdC1zEH3Arwub8kTyRt+wIeTyXpoeRHB2crZ7ok9hPiEfbWrJBbaIFBxWX4U+/d+RyZfilpwCF
ETJWyrUohswWVZZbG1pMIbnRiAfXJBPb7nO1yB6yqoWW3jvFHUscHuSW0I75d7XmWrIUweEGAIAC
C0rhY/YWUdAuzz1BBA+a3HvyYLU9ReQsj6kxxrQdTJpCJf6mtxd9oYEJoByQJO5Ck+rAHK2ip4ov
Z17ouMgNl9FTlpXeprLUQDvEFGywtk7xCLA3oh1VFUsvI3n2DK/Sz6k8Vr9Xfst0GmfJg4nOK08C
ynLUa2Z5vE/FtcUyxHOTOCYMlSz3Ecp8jmMk0r33MrYuiFdG9Q6jEeMggQhOtqSlyt6jaTZsY6uI
dgXiycfbv2vpGnConE1+MhRC50HEr1QDtzrhQajC3gmLirjAOzWSQwjeiK4cJRzaTv9hSI44suDs
BDqCl2cuUaTGVzPdcvt61DU2Y1E/8fM6e6+hncnTLEiMv24P+RE1ZqsPaOcDeAd4lVzqckxEC+M0
6RqTMnpuK24gO9Vwx85AH53SMrq/MCxULJKFlJTbIKww9MBpvav2pl/RqYsQ8f7qOXJYH6IsSE8O
3unpWZukxHa3f+lCoODnTfQ2cnneArPbKrQyx9MMH+MDrFWKjTMkjbMdJovmulUl0W1y1Uj2hhbb
xouRV1q/Mv7soHI5waznjE61GGAkH2isTwGxyiU0aHrZfM/D8H+i07MHWc/GaJsA39lZfVv/FSuK
upJYzzbhv4PiG0gRHiY3BjSXX6dVhpgXXoPNX9/JSJDQqNx049i/kpfqOPgg7bkSGmYB8d8RebfS
qZvMC+ZoEcfP/LjNU+Mdb+0R94ShHB9Ms7Mm53LFezY9vY62mjBaLDEtK9uivj+s4HRmX/rjJzBV
GjtIoRCfZpg90M01NSImLad1zMXdVve0r7MtpD5/J0eRsgEtmu7oUaQrZ/6Di//pNHwMDYIb1WTM
BKiazzZZow2tHXm+/R72XtQ9CeSFtNcAPYMRR3RDxYWEx335jJaxth3MZpIdhd3VbZETCZ6x9FGD
UyI6NEZMD4VXtCzVJtzItZmGdxWZbP+r17san/q0DpTXsekce5tzmT92EInzlavteu/As4X7QjRB
9gt0zOXeKcqsofYfs4w5PmrCaGqxCXodh+zGiaJnpUH/9PYRvd47jEhvF5wRVzn3y+WIJmJPSi0Z
xjuOoM121KX6jNHAcFcHSXLvxKpyrDR5OOQ0Tg+wGteEMKe7+vLjcUQnEsfUEOS8zIaXM6nWO8Qs
3502aA6qndU7P3CwB0Yf4+72TOfYSzbK1FOgp42kC4SfeTsbB+IRSZXcfDe7MgaSbTT9qXYQRNpk
hanXu9ZuYuRyG+XJcrLUOdYct73aaZ2D3l/Oe/T277kOTvwc6pxcU5BSQS1frnxUe3oLZsJ8LwaV
2q3pFXuM1uI7C671ZrRC+WARzFdCxcJ6fyw4yScFVpKIy0F7W4rCEFLzOzbf1sHM5O5vYaEuuK28
TF8R0Vgeiw4HBPhJWma2mSnza1UpIvNdyVTxVzeIgcbrIFABy9YY8dfhZ/q2dK7Qwpxk12cxt3CM
VMJZyXyPTV6eE4t90/pqifBrdgoNBJJB1CV36PeGKyn18sAYUVHwA5EznyOKuq2qI1L6DmjBwV67
TY8WutyIoTn9htbhvu1K3IWVZCXezs0q2MzAIxh0UsimjjovWhiY0Bh6ANNA7w0rf2vR/odhYfvK
d01ukIfLDIEHHiysTsdKVi8suu1xNFn65V3ygMNczYbvciU5VK0m9ppUU1i6vcEXDtxEuKZwBN9k
6hpMG+TT9QvzMouypNd+BHn9w8Pe5c5oRbDVYrzpIt8YAP1J+lavcIEqcCTYVr3vHOgBmivPgOuN
CHaFkgsVjylPnwsb1qGM32nQ2u9qEgX3St32L1XRSj+HDjuqlUlfn2pwYRPwjR3Pu2eOlh80PETM
LPTeozSuHzxFK08IJwhgHLL016jUSDJPBl23V/r62qB4Bdl8ImUbtHBnUVSMvoWZaBv+KJGNea1E
5Lw36FNWGy/Qm11eNv0/fz4grXGTe2NS+JhX52yUiwKw8+JHWxmDq3rAdJxSlQ9SpAznppb/vj3c
/MXLbp+EqVhSSOBkHNq06p92Uh7jK9FYlv+jCO3c/JYlSN9uldqp5IcYlNmGvryx53X/T9UH3gPc
ewR8B6tWDnmAtEwLI0UccGFr4jsDFz28ptJqXFmShQ8PDRGqMfVIoGnzF9Dg9AMOr5X97pV6vsMN
yHsWfR3v/DzqfulJY29KrHvWOtcLWxs2IjKoyEdAg5xr1ktkOKM2mIyqjShaZpH6ODq9cYaRskrM
vY517C3edgAPAWddwWmkGBFdZE5oSVmh2BZV1h7wxkH4sbD8BzOQm9dBaXI8Rqo1SMb1LBmNSikp
PyB+WoOzz1+jNdeB4fkx0g7X6BJHcMerNJA3UaIHK9FiYbMxGtVLhDEnto09e8tKqbDQbK6iH7i5
yuo2rYs+3+Z6mhQvkrAwzdDrzBjgv3i+so+jzrZ+9hDQvuR6ibIhTvLy/wA6wcMZ8rbA5y12bPEW
1RX79PaxuFoWqgBQbFEfhADgcANeLksI9MmqvTr4m0I94lxZU8Y7XsmDt0fmv367PdjV159eKpSr
p1YTVfkPJ9dPR3CMkhIXCCf4O1G96LE1oxgpnYTknuXZtJmkfS/N8JFaTLlyxV4FN42qvEkiRXY9
lSFnwQ2hOCSmERL5KbgffqZqPD60bd5/zeOi/ynMyFqJ4MvjwU/hHU6FZy6iVKeWlul9pP708AQ6
qrEjuW2fxvA0gW5vfEWOV9rdSwNSHkMKb1IMQXv38jNaKLyHodfrPwc5t3+ObW++pDGgI4wb0p3W
6msl0Dlzb1LSUdD45QzzFgRkNH3qz59SwbG2MVTpl52UjbnLuqIm41GD8FTia5o+aAC52r9jZbAM
6TQ5RmWvYWXW9bdUGzCvRRwNHdFDGuGWsZI78x5n7IuEYMJxT3ANsDFUcubvmgpEcYn6YvvLSOJA
MnfQkANeUlVchQiL96lteI92XUcHX7Lj8Yte4me74d+S3EnCCJxnoG8JLC5wlbue6mQHGK6xMZW0
dLk6lqnVpade8sG4xGmfyvdkyIpxHKtQx1tkUOT2rpPbRDrXk3/7Nmzw2d7bTR380ngroCiV17zO
u1YJ01d07ysz2Eq6lA5ib+ZaCd44jW3xHeiANJydoLbeofLK8ZOih/o7+YnATFFv/WYv8NsKtljo
4C9Avz+E4mHZrpQ7QXVw/MKnZND2Q/BSqCWlijrX+E+RVyEZ8XZ2FcfdKfNNI3y1hGhevbr0+qNE
/e+b7mvBsJFGUw93g7AQOJaiPn8Y1Fp9G52qVn5AUHRKRG2jRHwBX9A/mGjMhZsRjmm8N6POTL5X
ei/LJ7vHghg73MqSul1langV5L1n3+u+rTUby5fKeg/FCUl8Ncyd+vR/nJ1Xb9xGuIZ/0QDs5Zbc
olWxZLnEzg1hyTI7hxx2/vrz0AHOsbiCFj5IkFykzHLqV97i2dCZX9oy0sgmGl0hXrkY8jHLx8XC
bxnt/FtvRryL5fOjL9gjtdWh1eXsBLhjwYjwxkTsIIrm7TGaY3EbleXkh+noSvXZaeZEwzHIauq8
2jsRzIrkSuZx4h0m8MffFpFp1nOeDBnNnxJkxsFvhPnLwsNXloEjMQmUO2dE+n28cFucXYsOnXCH
W5H4FrunbYVf92MtBaw7P3NFdMcEpjOmrJgKrVl1oFDd3IkGsqSWjvmFFOBsZDgIa9ER9Q9KLjwD
r08xho29QgrU+umMWqkORt+KGKKFrn/s/EF+UUNZLEgld4X0j10S5/0lBvBZ6YDAg0IvHGhAQQDE
N9fIXMJ5Lssq/tXNkxN/NL3O+4Zr+EIgVqr7MUGA+mZpIrXPkr78wus0X3ipz0Iu+pjUDmgQk3mt
3eLXMwDsXa9IXPInwnv9mHqlFe/qaq7MAL77B1FRHQ3t1q/9C2u+vbCpJtKPJ+Am5F6D7s27W3gN
bUalOU+zEM6hWebmVBse/U2rmlDRagBKvv/2WptLEVgm1HYQACgHwP7d1rX7Isa4x538p7hO3eXG
nQfc4tc3+u/ka7DJWpvtHq8QzA4Q+JuXCGR/vfDK+k9UilDum9rhsy3j8sWo4e//9STaHHbiSaIX
ZHq2tWFjtqI5xb/6SZNyuQJ11V23aaOFhE+Iuw3qEjd82z/5/XEkZvBVkJ1cJUo2u8VLMSfwpf/k
A2z86A7+cB959bxD5bg7zVqKZxAaFwp/4do6ofj2w+jqS7IIZynxOsOEsegKQx3nrV+fvz+eXjXo
NY2twn8qm95Qu8hZvCAlwvuSdMN8Pc6etU+cLH8epzh6MZJlvC/sCpc+u8SN8P1Ntb0//vspYN3Q
lKZmvIUQFlWvTUs3+E+17/XOyR+GSgVDv3gxIq6DwV2iN8u1LGX2Ue/n+OP7o59v6XUi/m/0zUTY
k7TsftGjp2asUiTDvDkOzcS7uOznZ5VxkLrihlxrEFsS3Awic/S7lgnHNumT5Sv94CydfeRpHG+c
1F8uMPzeGg82NTQdYyXIboUv5OA5s+/P3tM02uZno5y8He7NYzgI3KA6FDguHKNtDrCuItgcImMO
LWnyOs9/bKihcSYNZzj/qYiV/WBMKv5eJd50WqwMBOH7a/bWtwF2oNSALw/EoM0JgjU4u8pIGSsZ
3Okoe6eAVpB6SyAK4WOVV9jml/eHfGOb0OYFsEePEQbjdjotvRo9kclotSPt47B1+MCDlvOUX/i2
N04DA62Lhh2fDeX49TzWJYUMq16ip1ZDlkJWkf9jMWuxd9I+QkVvLsJGRupzlqn2+P4nvrGCa5aB
2CQAFurSmxU0unFJrUb5T7o5Jv5x0ZYsD4BkLHttGsrlQtSwfTPZLyC9SeCh/ayqB5uowUkNENh6
LJ4KS6CXREEWQ1Jkd5PnqBYFUURXBrHpR9/e/8g3tg6XPHAnKmPs0rO6c2I5VJhtpjdS8XPe4ZtG
qjidBMJsezvv/1Jgcr3sDdCRiHyvTXowy6+Xk2agAkU6iyfhKHEt4DvthtVMaC88PI0tZuEvBe7+
G3GtvsEMhXC79Teg7ZThYqKLpxhVY6SLnTwKBaplOCAlOG++P51vHQtM08CUkCuRxG1WsbCxha2T
IXqqLFSp9p60mm+6Pi3ahdvlrd1C3EG+D7eI7bI58f6gGhOF8OjJLeP+RA953udFnl43vRbdug1a
SWpeoqv3P+6tQfFGW5M/wCVgnV6v3SQj6eeA1Z4FmUKI3da4LyKE35JEb676urfuaiO9pL59Pig4
S4qZEIl5JM7UxMYI6+FIc+LnHkCwGSIAMtAhivvu4CHoc4sxsF8HiRFdwrWeryTjrhEQdS0UKra4
VirWaooTlzORd6YKEL4zCEkoGf16f1LPbxkuUJ4KphP47JmKi9NnDo5gffI8ja5/a87lHKx8n0fL
EP7+74fC6hE1c5fcgB/8ev3KOEU+EmguQ43lLezg7HNSDg3xpCz++loBVbBqpYNnIYTZBsZx06Ln
rVl8lW9Wd6VoxWmadY7CkOCU3srD+1/2xiaBQLLqUfAYYfqwuVXwV3TLHrmS51Zr7V3qTt03xANR
EMcj92YUphG0pbxkzrBNs5hEOij6SopCe87ffqNt+6qyKpDkmjaOR5Oiy860gBelc25+oMLc7aWY
jK8JhTL00rS/RAFyryH15tprKYxtQxHu9Wqir4pOmCnSZ6pzw4lnEt6MWxWP7jKkp/en9/yRYDQq
2YCKOAvs1tdD2dIb7MVpyucW3a5mr5WpzB+8rhLGFypU3ce4BiH1l7p+6/cRh1PIJS0g6dkqs5V1
nlcDOcgz4N/4qMXS/0hdyLydpyq5QhJ7unC7vfGR1AlW2ShYO/xtc7tVvrMoi/Tm2VSuHdho0AGD
GdtuhxeG9SujTHzhxT8/+esrSEOKQh9FzW09E54q1uH9VDxrs4GvlozdL0Nq2mGrgxS78C69MRY5
HdqnIArW1957vYKEETIZxzp/FhGdgs9zrkj/Iz8qxUkmjvz8/n45G23N48Azg4Rd27/bqfSUAXXY
TLvnSbrav5h19oFOgMrji/3P/2MsMjMQEmupg2LY6y/T6Js62pL2z6YmbVACThHteRPN3YjN+6UW
xNk9QxJObXbNzPgy8sTXgw1WOqsmMqZn1NzaW9x2nLCpR/t+GrLTAOU/NXBcfH8u19//Z911xWmh
xwS/C4coem2b75O1F1VFnBnP4HwJXzq3arS9Qa3wQt53vmaU82kicVkD4QTE9vrT/HwApIkxzDOe
D90YTIYTXydTNHRhofmXosB1nl5/1Jpiw4+D5sRrtDWW01tMYdF3LX4Wdm8G6NTbX3ATzMJlKtzD
LNIqNOfI38e5Uf18fzrPqg2AYxFfodbAc8sp30Zo5uSYZa8G9YuSqfMjVWV9Q2Y1PzaZFV0XeBv/
rLVefM4sfbrGZ9X7apTzeGGutw7jVKhWpg6lDnyDYO9t0TU49k2RXOzuBSYhki+Lk0VwO9M+bqiL
zX17XaSa/k345mJ9EVaZAIqbTf2qHG2FrIdRGj8wG4myU6HpUrvwlp4hGIi2Vm2nVYN+5bptf5yZ
4nrdFbbx0ni5+Tjg4vIDlnP3jYq3KsMCmQsMkj1v35CJ3jRZNbihbwv9ATs8XOGsyRq+qiWf/kFB
op/2F5ZvjVH+3Dnrj+NIALBfwwp0O19vU13hpDroCLNpqvPvUjpP33RbFE1gtJ55P2aLwKO9Qzgn
GCnXlygcukmyG1Q9XnVWMia7xIIBcWE9t0/H+qNIhIkEyGpWh97XP8rFxjUeckd/WeZierEbHdvs
gqqqxao9GnnuXJqFtd73ehY4oNSoMQtFqg1TmtcDTp6dlok+uS+ZVFoSxGPV2RBTMLpusBK8hzJY
abdugiqJVWS9t5M81Y9RZQ2BNPXyZzUTzxwSAP3Z7v31OZ8JSr9rsk4CBBdim5d4hYTR2OvRz7y3
fwiIbrT7q2G8jdyqvioz9fL+cNv7mEovvfVVRo62NzDLzaUV+X3b9NKIX2IegWDRchoiohE3qm67
0wj19trCDf7C7G8vr9+DwvGlwo+mKZXf15Pvz5huDIJB5QJktYP6daTl5YexLfWH3q/142S3+qmN
0/lC1vfG7HJHU9em0A1UaouXQb65se1exC+zno3f686TuyRLTVjTU77DVP7qL2cXeSq08rilee2A
CW8+lEhJS9Msy144OG0ZmIOsniezn9vQH0rsapRtItdnDZfyTHu7uxkX8iSBGKCC84KwrkO9Mr00
f0Hd39k3FbLpsa8iO9Qc3r2/3bEMRmtTA73CchJCvF7NGgr/4FU95sS+kc5BU3RS7AuT6geCD2I/
OrO6xO5/4/uo4wO9hrC5Vnk3d5jplhmN8qF8QUi6ulKR592USxWdlhQI6/tL+PZQAHB5aCAmnSme
gIwHZl+XL0lhpPvS18VhSgyjwq2cAsGFIPNsewIEQXmWYfDLOqdfUIVEDlOo6gX0YhKm+WRe9TSj
jvM8iIdSXrSnfXM8GFAgX6iBoH34eum0DlRTpqfyJc3suA3cWjbdSTMm+yZWFYZ8NVJFF6CTZ2d/
/UROw3rdgA/dLt1qcNyI3C1fnCybPmK6Vu+VhGSresiKgdYa3W1j2Wh+ERZeCpreWEueFxNvljVs
gaD9+nNnGLhZHGnVS9JPyHyAYZFXbTNmMGvhsz28v3HemFsGIy3hHieW33qYV5WZloXZypelyhHj
sRyI58ibHYfIhH0/G5fO/Jvj8XLSOl2xZNuJLQ2jR/B1ki+9ypwrChK4XSyqfODhqq5anvkL7YDz
yURLBQIvf5LK6du900ylG4+lnr8gsKg9NnHf7Cgwzw8U8i9hx89DToIoeKwkzvYaeW7FU3ScC3WC
peIl9praC6rFKA7Oqufit0b20ZsXuWsyrQE5NZj3ziiSQwuN6kIL8XyC+RE0CHg9MB2gsvV691CV
nLVslhxOd8mOdi4zvNQr86eLNsVV68u/ReswEvopAAQpGlBq2tazI7Mf6k4s1Us7Wz/avumuYpOH
q17cXUqqdHh/u54vJ9AwOrGUJU1AV9amtNUbQ5+bkehfzNyKPqTaIg555qcnyxxe/n4kkISEHTT3
aW9vYr3Uh/DeCTW8RKNR3y6Gn+zHIU4PZdKo4/tDre/rH1EesC5IdKBjgTBAvSTUeb1k0B4LF6qQ
8SuupHWs9dbYt7o3hjp01lMdt86p9Ox4l4xp9kXzQP29P/wWjvTf+Cu4jBtvlchft9QfLawRyObY
JZ3+C+qDZe07rzG+dlbXHys0G3btXGu3Whx91yIDi8x4tXXD6O5gue1yr3Xlpetvc/Wuv4ZqCT0g
sn3ig22CSusWyLTeGb8MMbi7No6gYDhVZD7mkekd28jygqREazvIcrRS35+K9UXerAS0VI4wnXGu
i23l1JlMtzLiyvyVTDSc4l4uX43MFRcKQtu08L9PXD+QeASRsi2Ur+woYlaVbv7qwPyc9EKYQdX6
ZRsYSiUHbbaNANUP7zTP03KXteKDOeX9KXW7UyHH+hP4aRVf+PJtY5zf9LvUz3tHvkrwvnl1vKnH
oqu0zF+OIX+0soyuEhDuB97I772beSrQcydZdn40pI/NnEITQaULXhVBzftrsDni//0QXgj4Eauk
+haNVzcVRnhGYf0C5ghL18+cU5r0w0EMlti/P9T2xl7HAvS1qrCsf9D7e73z+9FPDSKcJIY36DVz
4HvmzTB28b9TEbenpV3Snd3KaFcOfrObMDeQB1A/T+//ik1ys/4IDCVIxFERgce4TfL02JOjDWIn
Dqys9a97z/9Yq9Ebgkbvm0+ZQhodoFp/yWfvjV3o0vQEYUuiw0nbNszmKJMitwYs6SHuf6hdERU4
YhhDaDRi/tUWk7e3RRr/mExMDgJZFM3JRt407N2ybUL8M+prvF6aS9HlG9fRymwGWESGjUHWVjXQ
z+3E8QuFzhmYVO0unvrkZM/CC/rcRXS/iia86po2dJvCOQzG5MKya62beamMvUm7+uv7y3O+H1H7
h5fFq+6uinCbg9EZ/uB0mszQp7ctgDI+ttMsShpklrzEZjm7fyi5gJags0GteN2Xr/djXclRiNYd
YnpDcxmCLp/83VCXcX3huJ/tOQaCEMSeg/LFcV//+R9Xvjs206wGbYoDDV2pfO9DVDZ2RZcu9ceK
29kJQP918XVvjLW8cP39Bgy/umUZnJhzrXLSU+GifT141DjJWC8mGy+CajUfFiqexk1S1PFDig7H
FBSe22ng2AFG7ma8qPxrHVHAbzCmFhk2WexgR1BJXKmMHD2EMph04qosEDARrAdZog+Mn3TWWQGo
Xvxs1ehH6Q8766X46Kg6qa7tTAxaIPsUZCQ6HTMxvD5VqqlxczB9rB0sM/aehnREnb9MrBwkpavM
fh9hR2WiNqPpC9wmZRbpt/c32xvrAlWcph2sHSjN28uP6ndjFpOpxwFuz+2pQvXrzrSaMkySuvqX
pHX61nqeusRiOHtziXRgkqwgCEoBpDyvV2SwZRFZbWnEQQLdqT2NjZxVOA6tqd8UKD8W1/C6xps4
K+ty39CwufTob6JWJAxsqixUpukiwqPdooQcKGlQkUYzCTrQcXMASLej5g7vQAulX/VPjhXbF27/
s49mTFzHVs8/iv3c/68/GlT7pLeDYEzLxoNnUPF9NXg+TebRvzamyTraMBEOzrQ4F07AG19LhoBS
Ck//Sh1Zr4E/Th+pXG77OIokwawwh+niJr+KDVylH/G2bq1bScReXsgLznYW/XwKZxTimWYusk2Q
h9NGn/UUNTGqTS0r6Nzc6UJd2XoZIDBUh6IW/p0CbBNduGp+1wJfHXeyL/CaKwtxFVU7C2/dQfql
aUKH6bShq64nUt9WhXVv6sU/XVPQdZdWr3dX3pRbaRe6HlCj28lJq/7OrUZCAew30gW3jtzL7/t+
EUmgKwPIfCnKvt55fmcdEwJrOId1u6zY7rSMswDacez+TPLCwVWEUF47uSaJdRLa9BejG7/jNBuB
QPkkDfJOtMveKkst/eDkFIQQTmhVvSsAZF5yxNg+KEC3aK2y6/gLgOUtbjgn1tfI0bD59vudbXzx
iyQo50/vXySbLYbH1crCtMhcQCdTOdnW9DIvsfGR969cikHOwZ1B6R181PMegOrLOnS6Tsmr98fc
fNjvMXGdXg0KAcPhVfx6W3eZX0qEm8QVncmsu5u1Jgo6kFXJB3QHLhRozseiMEJ6AE/7d5SwObxu
YzcFNW7/NHZaC1oTU9J+UYsZJO6sXaiRnI+FYQATyVXBBUXN+/V3lRjteLE7JtdeZGcyGCa7C01U
hRW8AA8k8PuzeL5y656AC84kwiR0Nwe1iJbBMUEsnerCt64Kf24fSOib3dL73s4wyvbCxfDG1wF7
+a3jQgcSibPXX2eYSrPwfXFOtl/4X+nEx3WQdpF5ZfeV8+Wvv42x6HGiwEFz5+wSMkprWvrFPlWN
/RWfH/2Btlh7LbtpDGE3XcpsN4k1GxIIKDNJy3htoGzbBnkXo+Q6Y3GTK0HqAikjELYm92aPHkKk
ifkqLbtlF9OhPEY+Bn/vf+02p/o9PnhGykGkVDj9bGoIpaNHrugK7zRGTfI98ZriJq4m7btWIlnv
DaK7sqVvIA1hV95taUHzj0CBXZeLdanZt3nr/vsldNLo+AGvAu70epFt9BfTybLcUzUpbwfwd35u
/cU9KLvs7zNYsX1QWyK+ysEOvLw/C2/tL44NNrdg5dZs4/XQCwS/NsVd4yTczL9Gqsvbp0mZfnJl
Mzy/P9QbRweDTV7VFdcORH5zAZV+lBvzyFA1sLzD2KcU3LzKC8TYj0dgwZfk1Ddv6u9ZxcaXeaVW
S1C7fvof7zi+B8rOZ53trM9oz4xN1t54sh5CvdXUTpFh5SGz+pdsY4YlaACxRomRJSNheD1sXykN
j/DJOrlpknwbdAXDZumnw2S2WuhVF40+zz9zjY84rSSKyHtsoRc+8FhHxKN5GgprCrsxNXa+lXSP
EYpHdtBEcfEgeqO9hLs63zgMi63emp7wYm6HjatIW+9bi4twSI963Ngnr22tAIEQ50Jj960vJDBC
NAasBzzAzfHIeojDQ1dap7lR2q828tQ/EYQmN6gzZ5kCstTlDvqp/Et9HBgIcO0ovBEGcCjZQq9X
Mh2dJpKALE/4gCV3jTF7eVgJ377tylm/FZM/hcpz0gvv9NkxWUddtWpWwhRX/uZr3VKSNPWDd5Jk
BQ+x201WYNRj9gPMs/SCMre8CyOeLSWYHUir0CspNJy3p6bY8yJvMvAac2cjdKKqTK7SWYsCkj7t
UhjyX8Pyj4hzPSBrnPu/y7k5IKXUDTm2bX0Nm3XELapyhlOtnCGmpNqgJjIpP/cDC9qe/UFK2GPA
a5P21HA50Viqhim6MbuURHTCf2l1kZ59R4XGotvugabYAmC7ykpEI+1OPVIxlD+82ra+x5lrjjvU
WrTPPN1TGxoohQkUh+JRP6W0jfsHXGSjcr8MUdn8Y7Sg6FGxEcp7GCSqu3s38Wv7ypqbSu2g50TG
t7pA0iK0PPbmNWQ+tziYQ6/JFeiwDF/btbX6iQcO48GmTDGq0tTslEGVF9EXcojKOBq4imd7qevx
10rqENSMMu0/oFZdVaHOB38YUkevH6zIcU8iQ6gbiwSncPfpYDWfCkKvH65Rup86KwLbTPQgrkDp
mb+MrJVPmj20IlwAQ0nYUCLNAnQCEBnpzJq7otes7pDUcHb3mdTT/jru2+QBITLD+eA5ZepdKb2c
79FZiR81Nv73ilDxO8pGoBlcCy+hLLJxDjcbbZJhXHle+UXXK3Thx3y0vpnQLZKgoofc7OM56syj
11fTTV9O4lk1VmHsR9HY+g7NbFBO/Hc90rildzcmpfLXFndR36QuDp0FPtPmcAcdqWmCrC07586L
aromvaeL6KF2EsO5SzJomcFSifpT36g4OpZDntypMZ9VoHn1+Iyahn2rA7zo9xXc0+fM1WUaUFUq
vsdF5hVFMCrVaB9FUefJLdW+onhAtdASTzl2btctwnH+0+jDCV37tk25GwYxyHBs6sm/FnWr3QJK
GdGbm2fALnE3Tdnet2e9ua/cvMqD0qhJk3RH8sIqwEJHmLi6fw9dzbPDoRmaNFySIc6PI8D1KUy9
ONWea33I6jvKNE27b6hOOr9afzWxsZch6+9l2ZnLPjZL+1c9JmNx5N5Qt25LF8IMyq7V7fvIpqkU
eM4i84NbjLgi0N7uv2qFAgQcWh0O1B3wz7YHPaA344RdxCReysZfPlqe6pYfvWvLudqXUV8+1aaW
dd+NORI/6rHj9DS20gcV1NEsizBruwW17yataWrHUvWyC6WZaPGnJqFov8sFnDyIeZVE3SunpJNz
a6e5FnbL0raBluQ5lsazGNRjYcjheqTwOH1ekla5sCEM4R6qZXDVITenbvYDHvDknzyDpxzks98l
AZvZfgb/GzVX+Kqq21EmyOUrKzZQxB0W82ry+vYhU73uXjutqJtQYhDxouCertr6dSOoTXpg2nOn
Lbp/Jjxuuuu4TUu8YZF6Oowz6NubWNJ3vqoW3V9CHsSxDup86eabom+s9idCsWn7cxBWXT+ggJjY
RTjo0VBfeZ0NJhKNC3WqZNc3x2oeIOhIOoTIM/qjlu0iNKbqW5A8VnGfjxPUpNY055+9E/nTrki5
toMWeq4Ihhapjz0za7QPkdVb3k5Pbf0fpcbqAeVYxzvEyptkMBvSTsPeyDMOBln3J+ycp4+CZjXs
5qSGPnDXTh5M78DtquwWHZbEeGH7J95NHmvunRfLqA4cFLr9U9Ya8ZcKTycnGN2Yf8E3RxS3XNS1
WWu2ysHixFwrq6mHYADBclOKwhRhidZZGbatQGGzgC+e7eau0b765SIUuFDQF2GUTn0RFG5anjxT
meauy4oVvbYsrhvWlLysYwNN1bptmtj5t4Iudm8BZxt2rdX3IkBKbsj27sA8PKlx1QaWdR8P4TTI
KQ0NbcrTsHKmyAyU27TxobYVLCmZqXQMY28eDIBaY/YiwJj+GgtYYpOjJZ8dZTZ2uGa3GAfgr/hz
6DNuHzP355usi5PHxcFMOMBEjIujSBL/qxADMHcj0bLmWGb2ckLaBDcKPUICcoqLpghsr0//nXJX
u3MblCp3Yqn7O6TvENFPlrkfINGL6eT7rfyGOqFmBDT3azfwOtF9jR3f/KWE0bohnqtNs1/dn/qw
n9z0Zw67Pg0Udkw+tF6r4BKCOi+SYz1Yy2GpEYE5osNfzLtODUIPp15jkZa2y++TZPLSkGhr/mjM
zUi1q7f74t5P8ulrZ8bFxyyN0uUgfKeR91bWCOujaQl/piAn4qg9TeCm4TZbw7xXZt7kH4tpsW/m
bhXWw8K0+reOuum7BlgqP2iV8o3DUBfqNqHFCSyw6KwP7QxaL0CpsdGDQSk7Ru1+cW7dShcGZiay
+ly0sXiJXKk3pwmIwBg2TcuqWK3ISbt1rwjRHnDK0FxiWRwaGQuc2Lu6mkL8nd36yhyY3ABNr/HO
iBrL4sGxyrvBHp0vY1RrKpga2792ch4ISJZWViLx0IztyST76/Y4E/UayBJf2EGU9XkeYn/Q3Jrp
gDlh7sCEgZBfUAm1W7wuAift7PHOlll5P5L5NrtMq1ptp7WlheiWifxH4WNADca8csxbq5fRz0xF
Ok+cl6RO4IwlvdSeEuMjVG13IDnCYmA/iaF/6b2y/t7hWWrtS2PprshqtSqgbmfTCkjs/GOZYtYY
zLlW4MwicvT4oEoL/5iOQ/+Y49puB4SA+j0q8S5xVkqaS4nTXe4rzJZGDE0GNw908haMa1pCGF6c
Sspw7ksQPFaudy7XkK8/u1ZajeG0jN1dJzz1Q8TamN+a2ti+6CXVpGCRVVt+0sqCjsygKu8f027p
BmFCOrxkQp/yU+/DS78y9DqKb/g3TD+sRZu4sOyS/t6bYMfcwE0Zf9Jn0ZswcRq7+6rLLq/3cau0
PlRFCQjXSZdVKArDKnmXWjSkj+nidY920mcpH0heuGtNMF00GSIVnfLJqD/Mfe3U14kCrxR0xMHm
y1RXXXr0FpqZu6Z2hr0v26jC2jgfXiA+j91BemCEgzGeYuvOzkfwjUnsxt98qx2hIzmNke3Yz4Mf
ImxL79vAnjk5TbKcs6PQvNkFk6Q16U2vz5UVANqKqis0cZK98Hs7OhZua35NEyxK9p2TqyTs+pm4
zPeX+VMDrLY5phNh5B6sGFaYNXEathdist2r0vfzR5EKrHdiR/aILi6u95DFuj6HVaPrd7Vvyvi6
1RsxBUjLWvlVn8feS4LDVh/4QCecQ4lCvQzLJIka3lcPwnWOJpvEWDmpumvk1cphZ3d6lfzT0JWn
Dhz1+lGrlkzbOTMB3g4m+fo9M5C5AOVAvbyLBADuY1NHQgtS5HizE9qTBgdx1KcxoOYovbCaUyQA
jBIPk8e1DDteJ2x6xIowzPrsLolQgSFivd9JNHR/ytTOH/XJJhS0AUB416MxOVf9WHAA8jxKb7TC
YYXyiFJrQHTaF3SlY3r2bTNxE9nVQkhXAJBWgTVHeaMObs+m32ERPmjrps7KUC/ieF9ZXqJ9SiFL
6A/+oiMP5o1l2gSa341FMNtJfoPRN4TlaWnze0caUt2UpdEBweDiKANXdpzftl6m7rPd9X6785Ka
X+AudvmlKvPR/KzVejSGs1l1HACcAbGhV0JGgDrbRD+R3fd6jnFU3U33xiis/GTYc+kHrQRnzAWe
1Ie4G9RIW9DQFHLj9qrOSAoxct79MWr/kZ6a0OhvvCHe6UORyUMx1q6/B58rPua+LM1/vYT/M+Z5
hopCL20cgQAaGIeHrrZ0QgNuLmr2CoPSAAp+Ke9aOdHDE2UhHhu5jJ895Rfpjd1gbR96onCRL+64
vz2C0ynMRYflsIHEcn6yrEFDjAoZZNrT+jj3H1aTAaSGq64e7+hnEc5QaMzEA5E1oZcdgy34BJJJ
fEcu14z+XcZGfehcveqOooX5dwHJ8FZVAWArdSjKx2TAmzaPnVOL6bvYOsWosS5D0X0y9MYIo15Y
B62kxQ66+HihArb+P7epL0SDVQwFPAcI7dcVhREVp0YAnjqZVOqzW1MOk7krCeDdXZTM7RwYiVfg
85SoxriOMAsdghqxgavcFso49N0w5KFDTPIFbZc4WZkZtFWo56Y/6TKwCg7i27eaSnq1M+LU+Wz5
vVXdTl6tP1Ngqw7GnMzJnWvnLF43eyjK9ENfkjALks3H2s1S4wZFgHK6VaMD6ne2ioHJQB8O/oms
7r0RgeouEMqPp39zkJ12IBfP+gWnObJOepl4X7RUi+Zb2Uz4E3UgfYOKJ+RXyo1iHn0nEukBcwxR
kH15dXoz0alowsoASBTMTYqxgyUL5QXd5FTeEVR53V2nrt0spzlJNdim8MNuZmc0qoM+6wnOZ7OT
f5mRaEi+1CKayx0pITJjFkC0jNehuyTBdFaqBRWEyvgKA6BuTY/y9QpSU2tHtzaTaxj91uPYmstt
XqYGDs1LMVGmjt3nuZPqmEz95/c3z3mVht7rKiygoUhL+3ndz3+UM2Mye62NZXbtd86155bRi1tW
/sHUx7QO3x/qrAS1yl9pFOZB9IME3aLrEBOYcBHPndOU0n2bO86el7dzWKvS/YxS5YUOzhuVeMaj
eklTDHDJGdAH6F1NLyCyT07tp1dGumQPYhmxrCmUM3+FW5yG7uQ2NwYN0CUYIpcYEGCjda2lYnl5
/9vPFpimL+qvLDJQdEibm64AYaHhI3Jmn7pmGa5U3RuHbPIAIhg+/Base9W/bW88ZUkUubu/HxpY
AesL7gz6+roD/lhhvY4l7ULNOZnxGteRvhwIFdTBp09CqBpV/TeXabpxczEc3h/6fyg7rx3HjW4L
PxEB5nBLKrSkjjMdZuaGmMgcqliMT38+zrn5WzJaGNuwAdtAiWSFXWuv8F+fgDYAHWayvdC4ndvI
wWLwk8qb3QMtkXhj1sKiX9tXMTGkPs7H4CJ5H43AK0ZoqIzLNTaGUEQUp+Z9GTjldGV3/o8puCoB
wM8RLtJMPJvtKARaLGo9MN81FKUdayhe2qTpR6SaLXZsMp+G7cfv4D++PEPiNYyB4wpsn7VCusBo
ZAHZ6+D0lbkhPSnZj46mbdLMTo+mMU/7TmoBdw27+vTxyP9xFBFLAbWUtY2e5e/H+Z8P36EhKoqJ
TkWglL/DODH/DvI6hHMaaIdegHHHi7lU/z7d0O1gc7EuPRbd+j7+Z1TLrOJkxc8O3ZL62veyDKwU
xlZQRKPpjc0GOIVg1n4syl1KQrq84uv3X6977TzxB7IWNtT3w88a9jper/HQxdTtakyeTv40j49i
RF0ZdamMfyZZ093UVPHVlYP4svW4cs5pFhs4C1BXne3i9QSUCsDhHooepCHMBZtSxEVdNGHQjXUe
5n5PJAPc9Qc3G9y7ssZf7uNvfrGdQyNid10b1ngjX+jWm36w8O7znUPXNeauwjkQDbC8Lbz6mufO
5dpexWAQZ21MQv86fL9/0503tp25sK/0YLoD2ZmmRsxK7wOcQZ8qxS1eaFkRSl0mHs5wRS6e8JhV
KdSv3L8dB2O41po7Vzf+ba0g74ZiwRWVmX/W5HCrsjaWJPcPaSucvSkp4kObqn/vlsFymvxYkl9I
N/rRK4UqT73eFdnJrl17RqSDg2FS9yAWhZHJrQbd+NrHuViQq4IGCI+WAQ1EvA/fv7HA7ziC/T4/
Qq8Cj3XzYUdTVGyMxDN/Lza+1QIQ68qMuFgQDPpXXAxQj7TsvF+5dHZH/6Eojg6xGWko3cS8l14h
TmmSlMuhKzOjB0OZ8/Qm0fP8mg30fw1P+wd6GbIhBwXy+2d2dGFy5tr5UR+Vy8buG23Y0XgDXioN
cZMrQY2mnHjYaok7fP54NVwOjiTibzGOZx/6+LPCmC8/mgud6EOcyO6YmThvh2bAXTTpkvGoa31z
kK4aRST0Xv/z8dh/Q0jeVeUrlZntgD1hpZaf7wYW16K5rebsoM/1/FKSTVrvdUNN3Lxy2tUdvkPt
7VQL2CVdWqn4dTQdGAttP+Azody+xVETy546iZa6F+V3w59a89QB4+t7fGGtG7cvpi8f/+iL83E9
LaAgrn07nATOndLaeoQdDNZMyRTfYsMQf5nbVO1MR/4apsBuwo+Hu9it1uFgn0MPAWyGmPd+chjD
tJIf3fZQJsLc4v+a/VHmUuxUbVw1Ur5cfIxFJ4mpiLaDAd+PpTdGk0+NaA+JnXWfih7aa6hrlluG
ypiybDvILrnHzfOqHnwt7d7NA94oPCIar1hWsuOfnQo9ChB2xsE4yKAapiOoqrlVyFfvMkqvryLl
2ipnJ0O2F5RVHELQ7n7LZgBwhtuQ/CvxB7ubVdmyUppWtdDZW2hnDBpZc9bBaNz5raNl+gDt1Qpw
U7GH+spZfPHKMcqkxgIBxHoDeuvZk9u+GJ26gYoDuGXO0VgoadxkTDz/gPKrM8LUlRg2ES09l//G
toRHzi6LUwUpjpg48gvef22hGpHVXHIPizuVZmiydu6smt5UYw4PbutdSSC+mMjrcFAWVqkiV7jz
OjfRVD6BqQ0HBG7jplVz/ijZTPfTWF6rry5fqr2SXdC1wpSAwnVWTzq2rKpsqQcS6EjrJsA13uYF
fKIqAeoM+9q8r4xE/fOXBMwAXeYrIoK/qJuhgkDORg18CHrI9pu0dsuB1CmdTg+NS7u8SRYhfuei
msrDx1vExRaOvo7dEw7pKsqgtnn/IVFaSs8vguUAhSx+s5fEfAKuNZ2tFQ96d5wzzxOhi9eJGWUw
vs3dx8Nfvu2/PC6ux6txIkF574fvq0pq3E7sw4BHjYDM6qVhaZfNUY2FuS266jdRuupft8WV5YgI
dGU04Ql6jiFlU6HlM2fpocna4lhiAWRFC9WzjDTwpX9UZ+prUpRJ1YjMHk7LRV7UGKQ0BAxPnlrR
jlXoZy0drCRJ6R+69fgbZJc3/PFbvThmEL2ZaAfR4CBfhrXx/q1mmCUqvxzVCYqeQadzLOm9lTkF
ghukU3JsEySFHw+57jXvdmGGhAtNAYTCjEP5bB7lQVHHTKT+pMfkdexxiVb9oVU0DH9/PNC5xGZ9
nxCm2PCsNalNP6/yJK1/BMT6dMoFvLBDpnVuHWVAt9mvpJvcz77TTXOAHcqYFVFXZ/5Xnflb3dFP
yR/p0o7ZzwbHbDfU3ca75px8+eZx16AExW6N8gTW0/s3v+pMJjPp9VNbAU6GppGDmcMjePJx37+p
uvkKCHOxfAl8hOWEvozXT9V7tg8XZYpGfgpo3pbT5B07b7HvlXD+TIaR7pPYNfqnXFj6TT6M18zl
LvZknDuAPVYWKKZ2OEi8f1QjHR1VKc865YE5uH0IHR2CsjPFbnXblojYP/7ulxNsfVQE6wBcELvO
b9uLsgq/jevmZPmNtF+RVerlriqV016ZyZevlJv1mnVCr20VjKz//X8u2H7t0Jd1tfZUUtFk81a1
zYBjuN4Xb5Uz40KqQbyST5WnYehODFnz9eMHPR8f1y5AJDBDC0IZGuB1iv3P+EOW6JhDeOlpSrTq
q1WYJKUT+bXNMcOuohjJ/PfRjJe9rQ3lNcXi+Xb8d+wVXeD8I1HsPAy6mITWxSZjN5yuYSZTQUDx
SEfRa5cvaqzq1ymV09vHD3y+ZtZBmcFcKqETc404O3FZ7Lk/k6t5ymKWfZjBafpkjwIRHJ75RZjT
X78mFzgXKXLOApJy6HCVJ2WGm9v7lwzlERuGZMlPcTGkWwTeMfqcQj1aHipMd3LLGwljKeqLuDYi
iZtp6PXuNfuM//jSK5YADR69FjP7bLPI4bWIjm4VCdiJ9RbQp3vA5b06+XhlDZET59MxWH3qnQD6
68fv/O/B+r/79foCuIhABqXYwQfvbL/uYPAYi6XyE47mTXlT0AGe6IbSzApJA29fZAmfi96bnOgO
t8tyIF5Oi6Mi0Wicq3H4mSXSnHd4VOQ7+PrWZqpG96aFsH2ilZB/H7r0mj8oVxe+ytmPtmglcd2l
WAByO9ty+poLpyvr5SjHIL93p5GXo41QV8MqSH0Tin1tHZ05W+38BDS/xzxPkj9db/kk3ZGv4r1I
DpTn2hTdb2hd44s1ZUl5Q/qwq4Wmy2FxG8BazL6SD15Ouzgg8+i2spJ52w1rQAh8myp5TYWd/p4y
vQi2Xu2OryTtDsMunk15M9POhfXdJtqftI0n407Qzia7oNPyVjzQoOhva1+TSx2C3tX5puv6vnue
6dEXu0mI1kmg+y26uUdaYBt8Cd2pvleNIGPUpfP6TSxi7u6JcOkFsxIqTIQ6yXrspxpz/EatTh7a
jKcwIQZW5xDUaNXN7xQ3lQcjXfpv9WSsMr/EHF4S2k8pmQrZ9EeNRqvB6JSFOBSuxU0xYMsbQttW
2UkTsWNv+9Ibd03sgDQtvpHuTFyt42MQSOndTqURFynEmqF8biC95A/SUPp4Y/WOvB/dVRsgvD51
bkZnUeneb+j0RLmcPG2bSVFUdzjVxAfbgf0TIkwW/dPsismIjIaONtUgdLhdAt8s2Qj8FvCJS8AD
NplejS+jiqv6gSzuZHU3XhId4uDgnmbbEXHk9D2gcJAt6lC0XYOZUjMNJ0XUPU5O8+J/qz3Er6g/
BAZAOR3PfpNUZv3VTFEHoxVVNPYcL51+9FpD8z2DOvbbH5HW3g+FJbVQlab5KehnybUWE975rmWf
qMNmEJUXFcsET6WalXVy82rRQ2wFZbfN6BF8cxGGPo3pUqgwtr252y8JRlsRPfyUrNUedylvJIlz
b8Q2UwTq/SxhwnXFjvb/AFWbmWZGBfC7vhMWPh83YyX0ZEtl0yPvrYX6NcyJ+KnrrZNvB3ry5aPt
xW1xu/ixbey1wRHGXRALC1ymd/3XpXeWFqt0qC4odcf+KVtKy7gFRSx/4ijeYw61mHRO9vnQdsw1
LoSf/WRqh9+9mJL21KoAZanqreob9A4/+QPrIS2enLHypj8Onb5iW+MQgOJ7ad34xkpEq0KnL2oI
CqBT+5GbB7dUonQfeyuvSIy3RIJ7fTAl1TZPFliiFWug3RS26LpNHE8NPAF8Ne0DfmnA7LAOdOMT
C1ezPsdTCX0DV7Esi0pMD37Sjh0JrBpWxlOR1bYZLn2p1AtEKPPNT9n2HrsxV9uuwRDuGVU8XLPY
8ElpmWEhu1/yOR65Ss82hK6jmSz2LwxRmA+wfXQZecVSPS1L5r5UJQnKmz7VseODalm8mNzfypfa
9iaya0E+O9JNMmveDYlWSi3y7WY0UMzAhRs2xIkE9Xe26+47fcLlW23k+i8yOGihESEZiG+qK2RD
/6Tz9wEWIMYGxw4x7GNjjHuoCf2Ch5UDAxvRAjacoR2oRB6NDiwG0XGnfyqLaYUHJ+XcEqyBbK2b
egfbFlnF9UnIyVoiIlzkxl+Qp0a5p2dWRJpN/zB1Amhb6HKpvmp0UiCCop1nfTiDUBHrQWLkUU5x
v9WFt9pMTS7Ym6nS9Ij1AaeJxcHwHQOiNglh4bsqlNz0TkZvT3K7NKPn7OK6dRpox2MxbZt8ib90
2TzKCGCza2hbBc2XwZ5bESEdll/moGXRxtxn36wsCb7m/WDbd56ZBBs9xX3/qMk43geNrenRkHR9
dQNi1JR5WALiHtvFzIo9DFOqm6rVWnOKcrz8oHyqNv9kpPVsH5s2b9ODSXDqQThL3zy1tLBbM5QQ
7I0NVEpywe2in489B/tRA203NrXEy3m7cuJfgxI+5oZSbfTDuDNGjR25sb6mlSESEkdhQ++5seXe
xoecokfplHX2g2t0WpygXDVKvQiDoW4+BxXH25udlWb92Pad1x2lL6EJ5a3ZVg+CfUe7adI2+R13
Dp5+cLrNAZ+RyrCnjTUq6MczVEhtgwZF+F+CxAzehKZlS6TPJE+FsTQNYwMN1602ZQKB/gCd3R9v
stQmsRiatoI/lfdgPw+zUnFz3+WrWhnoa4FDXcHMgI7VZHWnvo562maHMTC729In0fW2GuR0rPS0
1D8NwWQfuS/VRpgJU+s3s7tmDS36IA4WVgzphvu9WR3aYVB5NNbkkhI2Hrufp0QGL3Y12vaNbGYv
fYspScfHlUz2lQ2k+YF3nHa3ZJlVHtPZMOUXB5RjJJhsYTPSYq0yNn4r7OIZ9pYhcICI073Q2Wq3
Oo5XxneuDtqWFyea21UVc9D6yhg2VekiWoZV2JoOHKBs8TrUjyj491PfLi0rebILhXXNnHj3i6pH
+bt3Uw+LsKZpcNVubXWjL0r9mrsEPnDTti4sg9jOaQUbNICbzcqjgNTEzWK/OJWUP0BKx3bj+qX9
O2j4KVEwT6mxgyNukPbtJo7xs01do74NFkKt4d1Dyi7fYsE8PdiLaaR/4j427bCg1fw2kazh3yTZ
IpPIL6vhxuAb+gesjh1iocEm+20162ACIMDpyXPILt7KWmrWzax5wo7GzDbLk4OV5/fMywa1yR3i
pk+pcMsEqzyvTKIgyWzvNh58nXSagEtYU1eZ/qJPerCfaes0IaQTvdp5mMrWPxL2iSSqG2HDtfJm
L44mOCXuvuQ8NXbr53SjqSOhK+yU0vaElDkEjRagXvfsUEm20ZOk2aZonPFp1ualaMMm7ZS7aQ1N
b/eJ7VevmkWYwq9W6+14V9UWB74QZb6DVWOOGzOrzXTvLdOc76gRBwiJmWLuDkbSznf1DFc60sZE
9lsjKZN+4yrlvE3BSHRHy49sQmkIL9+OTVD+EJBdjF0ZDBAXVYbdqm+nA2WM38RUaIGAtWtpwYuZ
zF73w8ubTCuoqfX+j9d4UMUalSNPxJMd/HBITT+/k/ZimCrEmi+/K+q2dA4zITWbMq4yoh+XyZKY
qNTuHBqj1zlR3bZWvKUExsfCQGxuwzzVvOxbluQltW46Tg8FEGoXOdAi+01W+4N/Dx7TpQ+VV+f9
Z8zk6n3lBAslHSFqwV5TnVdDnWySGeqc6PwFhU4bFLOmCJs1vEf0PEWLhh3E5BMIUv7agqPUN1Mg
CRugwjDFZrTa+YvWDHDcw9YtKzMaaJm3N1qnYzYks9LRtujRYO8LB5raUDvTEI2+QwSaD02srcNS
pNr408yaZFyd6EgoZnJDUvPNagaYBMuO2HAq91tR2AXeyyIfC3YqoL3NZHqdeyMytz4l6M2TSIxW
d5dZbufeey0atCDUoQu3pyZjcW5dDV5wlFKX9VGi5QZs69K26FSMflDfwTRvJcBrrAkcviiOq9vR
s9GtkIOlQbKAar1W3ID8TwKqkEPxaAvNWzm/gp3ZrTCgx8Sve55k7RQbo/HrZJvhzw2cOtX9g7vk
2vxzXLSm3CBLGQ9CLyRsu0qfgrskLpexiyxOAvOxDcbuadGTvrhFXhFIpAVdQIw3SqJG12+Xyki/
uZqTEsTaBzP7FsiI+YlsgYJ8dGutPVGidsm2w2ksHcLELzUvDBoBb4DcpdTacaL21cbP6YlsVFfW
yQZjqvJmTSEz71J9cH5AxG9pr6vAS4lALYebzAqmNsxlURShgoaj344L/vARXP9MbgzAqWpXZdRr
EeZX8TNDV26kBBZtx0xId9wziYSDfCmf9CjuAqt4mMtu0fY4flYghm0qInOYhuCeHGDKJRv3d+O1
WlbOaDnXaXFMYzmnL/g2dd0Wgm174yaY/W6NYuKCZ8AKtqOmgHy5cZrVRjGkFaTFWeiIQDTsZCKo
o4G0y4pSRBXjD1+jIAlL5TvTNgmCUt8gLnNaconSbj5Qj5jqZlkF1YsIXBm6oPQxDFh6iSEnFTEO
65URX7EM4YFTGIV/VwcJESe8ZfTJqS65aah2cZ8r16T6XHUoyambcfpBbeSiberVhOwHz4yMzapJ
tmPpL+kz9kHxLqDKT+oNbkry1YvNIT8KrHGeDVIx5y0J2xCOQ5UjeA/Nts+b7ZTV5RQNspflTTcI
/v2KC/sngCatotiR0Poh1/ZOGsVTAfu9ylzna0x4eIk/y6JhSdwrKmdnrtupCge1KIdLpJYZUVqw
RzRhZjllcTtlrtfdaRha3fnmVJk3Cd4pNisZTWcXwjBUYzimk853q+YiGgYZf3F96D+hi/5ss5Tc
CkMXdomIWpIPvWOSwqzaFtMwfJt7W/EMpBt1WyqQmLcP4dp9xZa3hR/rjkNx5Ej3t5o1LfXGUE3w
W7KDFDEsCFfJnwpnvq+i0u3ptSobJHl6jMawHjPrJzoQMd95eMDZ+9Gok29YuRNOpVe+jzOK1hTq
iRQXdaxsaeAMO5IxfVMo09wZLUFMsIVTkR2rxksaHcL+Uuf7YQlSZ5M4c8NBZhHDC7oe25r/jDvZ
II8j96/vYkmMP23moiUpfVvae6vn204cZNWWRFt92dS9pQ1u2FqZEGnYLh0yIOpzaJBmh84vTKB7
PxnmVOg7CKHlcqxBmNUO05522nCpIfsPLkjzMlcC0ijcCjdAQykKdlLdWew3shTLaTsPsdFuDYjn
xkZYmRn1NOSrt6bgIXDfMzX3swl3uXsRJJ+6m2ypKnuTLE5q72Yv873QzpzFj0wkaMu3uHOn6Z5D
eFQbdu7KOQyA09x8HR2GmSi0aWLDzD0TPs5SFkdb8fPRirCLJVGSgxXvcbtxuzDP4XaTCh+YqR2K
qqjq+7FOjJEikTirLRcdvQkpBO3xri9k94ROpMv3rlubRF1xOh1HF8JVaJQVsh0nXwyxX4w602F9
1Hp7V7B4vsuMjWJD9k/u73Ix5DMiApFhghZbaTXdB65Q3isHreG9JJlBuR9CKJLfjdjp8keBWNi4
9Tsw10h6uljuED4Z8L/nudK3licIr/NLzrG6mVLyvsESuKSJGaq27FDFbMueoMTdlCf6WwdlU48k
ESIaVzI1wHadx+S3m+RK5x7nagqvMiOLtWvJqJeYruWQTQSYDW/Mpn36HuqUxlIwx3R5MkqzHB5y
18DHBREOnH70lO1eeuARnypmbnfzMch4OTIsB3KZcF/ysAk919STrtn5edGUJ6vR650UNRuRpqEB
DclaVvuuEeVwzG3pWlf6XxfcKdptyJDJR+PvUMWMM3RTFQiLEpORYYVQwnHTLjVwr9akJ54k2B+5
XvUjmQoEHCYuDqErTTfqAVl+GUNSXWle/+evoQkIbQ5mJG3cM9iy8yZntB2tOFU+9AuO+2U5AhmW
DShI274I+MfqRKwETSuUH99yLwUSgL6CjM5AhfHxR7kAndk8+IvKnJrLMc6dcjRMGPH1UcltNjjl
K8HD+aEzMFpgF8Mdbija6cZUHsKKxlLbj4e+APotOFJ/7T8JEIBHdga6CxZob8NCOXpFU+E8JuOd
ZhNF2+E0ekJ8mV8BuS8elYlPJiF8FGwnkWqd019SkSyk+xbHMRVNRIaH8+CIxrhb+I1MgRWLGtUb
izG99sUvZj4jr34sGC6CU9MQfL/mVp+lTtpBeewmGO3bYvZl/mQ5/TyhwITG0PokpETod7U28lNC
WTbDTIWz82pcU2Zdog9y534OtrIY6uAt1yZ92RfsTvbOsmTJBTJGXHStK3L2vnCPWb1ESB6CjEBL
4rwR44+wKItWBndzkYrPNlgs8h6EDzeCVkm9K0EZ5U3sAZJGMgOm2n08Pc7Q/XV4F9Nyrh0+v8EN
zl6a3s0+fPI2viup0g0Amx7ZzdD41WMyLaAjH492+bA2bQ/0oJz4uKic84aF4VVGHTfmXQuKgWSu
TLeejWg40PLsxvGL5gCSw/WlLK5RaM+bTzwoeyL3sL9eRGsb6v3scHGBT/p0Me9cleQnOizZwSxT
auUcAmeYihE9RKvMO3S3sNBmX4W00bHI/vgFnK1GfgVWheuf9soPg8/5/lcQNJ9jXzbYt7Q59Ieu
L/OnOHO4XRXNHJmrF/+VAc8WBdAQfnjodhxSYKBBnBuDDvgkDxgMAp9VxfJbyPzriJsiIj8VR6Ax
dpQv+T+aZKxMLOz3oUFAlcJq6pw4lCkfuXkX53djo2UnEoPcH1SU37IguLbLX7xORoJ9BgmfZhoc
sLMu5mzF4MGjXtwtFKEYGRpxKzZWPc5EQdPS/IajhLoWVnyxYhiTnQYKDZwo+B5nB0vfDh3GCXFx
x828PixJr+1UOTZLGPPYzx9Pl/8ciwVj0anE0fA82WRI8YlJSaa/m8DfQzgexneL3tsPq86GYvvv
Y63WUhgOcd1knb6fmg2jV4ltFKzNlj2Qdvgm9vX+kBta/m+Khb8TBIt2UqvYfXDuPOvBcjmGzxJX
JZtOu077Xr/LRphlDjrphu6DoeYrD3e5DNht2HEYEy47crL3D0dpn3hZx0fjxpa/OhkxORi5dHEI
30yx+pHrhcncetcCMC63HWYLSxCqLMcShnJn++usl2UJvYIvGAzpdwAKezuU3doPzH21a+fZA1II
jCyqcpsWBN22V3Mu4iuPv367/+nh/v8Lh3WFGS1kN4hf7x+/Lx1nQHrKC+/16RHJ8Z2Til9Fgq7z
IKF2hNy6FwvJd5LgBSCK3cdT62KZ0mdHAWawatCowMt6P/zi4cgMNWp+sMkQpx0IoqS4+qKUd8LZ
0mFUyHJwYn/z8bDnbGXoWLB+2RooAGleUxm8H1cpPCskOMmDV2TCd9FQasVn5OZzPEVCtkMzhHma
WtVWebPxySitxjjRcK3KyKWNYkRz7Oe/9CKnjzlgbBM4IXIobzx6lVPOtx7MPDuEOXPNR/mcbcXv
Xgme8IgpYGGduGe/G9VckViD6O8zQ082zTz3EOtTqAGojS2qKDwJIg/I6oQ3ivY5K8hlhw/UqmgU
OsHX9F7SZxWr5MosOpci4ByIR9ff8opKlmLybDKT/xTEjTYMeO1QKOFLWZZpBKTvrv4suAAMtpIv
iZWC5ITwrMVOta7dbaZO+jlK+radnpBnrr8Qt+r8wZiQuV/ZMS9mugstCxIDeT4e/zw3Acya3m50
lRf3+jwR2p5aprbTeye/rzrMLTZNPnY2OE9PyLoLo6jbuyl2Rv966JKzyBHo6h5m1LyptQz6HzaR
7wA65aVU926FF3efmtkPJxc6AEtQG88zCMCGFuXy9vF0v3x0i6qbOs6A1wON9mwDV04vMa5w1X0j
ux5mQzwc3Dmf1g5kweXPjBqH+CRtbv2n1vWGK3v6f4wODXF1vF1LWdyY3z9zE7sjjhlBf5/QnniB
raL3u7WzjdsAkp7k+9Ck6hGCTEsax4AbNMbGs5JPH7+Ci42GWhY1iseqp5xGLXT2IxIwEU4AdQ+4
Eu98LRUh03j+5XdGTG9Tk1//eby/Bl0QTbE+h4X4fjzp9UsJJz1/wIpUx358lnYWBXXRPhpgYb/d
eG6L/cdDXm4OnNDEZ6JSpoLkKZ33Y85+3vTJ1NcPCVboPgSLeE60kKJSs1CJ9/Gs4VSSSpZdS7d8
i4+U2+8ofWWLEhQS3KtjwkW5tQAo1vgg0sX0a6Fn6094d9zQRuL6B/kWs4PVI/vsJzbco00xZg8m
wCs9pW5GD1PLPn4t4mkWu4/fyOXMgzfGW+ZgYf5d5CwwfO5Mo2gfAq/G+R68LeXvzluCkcFnofyv
JmKA0EoH90grSb8W1/zX2+7sadEDcHNj2SF1Ok9mkXklc+mP6QMJ5vlDgU7ditxca7LHyY1FfJdO
9ty/ppBJ6w3sl7y9T4fCxgKKzf1rJ4s5vsHm2H9lQ6OBCC8jSDZzz3VsV6InR3E+w5veDD4WfmE7
0Ype3R3Mae8XZvPIs9dUoXS0jLDT6eLc18zzu8Kb86cqkJqBTUpWPymMO4K9gEMhN94EY2TTiaKu
t3FjlSDzrdX16aZsDZToXax9potG0AsKB/UjFmW20M/NDVgwCazT28VwFvYRUZjPNDjiV0weA+sI
FD1jMFR6MbExEKzaU2HMrfUCNKjmKLBKaW2ANpN40y3mAMVRYcGzo63BxUeDfNTu5qlypiNZwtI+
Cc92vmID2WaYHHtLd9BqJ7MOA65s8oEp1Bi7CbMqtOS0CNPQ05LO+1SOeptq/z67uK7ieUCyIHjG
RVmsq1rCGsseHKXG4yyb6dmcKwLi4F2z+uxO/NYK4cybXBoZ9hRp6f3zkQZbEOCIKxy/4CIqhhjN
ntVNFQNjpP8ktTJ9TtFWbQBHyziijdRFmabb93bWxqiaTP1KGXW5vljFNAcwZ2EW4e74fjWX0ltc
rzTj+9hJM7nLm2AxCZgg6iEy/WKRMMjk4tpfEIKKux52b7kJ6GkWV17DX6Lh+3XGhYs9lt/B1kek
3NnvcFy6WmSePWQ1plchvKpM/+xLq7sdx6HzQ4Mu0S3nsvelXpR2rGtComlSJf6nhcPffSvzts2f
jbhq3K9OqTzzlJed5mhXDv/LM8jnskYOBkJhuK7nxhUdHFruF4N4MIaYCUPKsozSqklcbP2hIaGI
0pufH++A52AnhRlmB5SNa84IFP3zMbNqqBF6DPXD0C3GuNX0sX7O/K6W22ao1l5v6tSYKhZGl+Uv
S4pDcGTW2ng3GhDV18yQpHCuHI1/D/x3n2u1617F0ugT8Ig/x3qcpUYiRmLVo2xkGdy3cdqrx3kV
ct2iyezGDWzVtRNY20H6NDuTo915RYsHFRkVQ0qCTJ6Wz7QxmjHS1WDka5qHKraDnOvitQ2msd1j
LjoGz1Pbz8m2IYj8XhqzPn2a+6Wadi3BX/qVIsdcK++zh1r5uxZ6O9YkcNL7OWiJvsCe0bYeYXgs
iCCT5affN7X12TPjZG8pEeRvNJVYlwEpR8ExqJyuPBBBpN4szMHKTWrE2a1rl7b9JstU3HqEPo57
Wapew3axGKqXwMmy+VPlDaYWydqr3srYzIabKzNmLcfePYjPTeVvGggnF9risytG6iLd9qqyf9A7
r4PZiAXStHFJr04+DWPnYUlPGzC9gRKB/5uLbR/Uyzn+vCR2Ym0L/ID5vydoRf+61/Bb/vLvfQOg
jhPv/fvNAOH7GkXhA1YonnGjpVZyv2SiOcbkd0ZFXVZfRUzbLuT94Ho4+tmVO87F6uUHMDbuMsCy
l5vMQJaMOXrB9GD3Jp6YtNztX5UrMyca6RZ/1lU6XnnkS4gAYsYKluEfDRHfPk+ttNKAstEp9Adi
yq0f+jgcZ/TeO8zMVZhzLccwyi9iAfkkbh47Lrp3QCfllWPu8q68/goXhBCo8K/S//2bnyZTWIpL
yUNhLrkZ9kLYaqPV08q2C2AgQWIxpoM+wD1pnHmoTxb9f+SmMG8J1SzYnI23SVus/M5x1WBDEadF
vzGCMqc37SCsp8uN0+aVaXyxHvnV4Kh0nrgxswGeFcNGF8eqH2ag1K4tSDkwhx+cH9WybXpzuY/V
8hOjHnia+iC9rdatXdJ8rJ80tCbXhPCXMwfy3poYwOVvbUKcTV07s5MemiQvsLW9XZr7v+xGmc96
UCf3Rdm1wZVz5gJLR3drUmHbFgFfdPvOjsMl8/TJVP78wHYu/5hptzy20D/2fmYmn1O86cNlClgf
Xi+dLx+/9gs0DfUvmyDSexv4zv07o//nfgtkL4GxB/dh6Qb1+n+knVlv27rWhn+RAM3DrWzHTtLU
SdoM7Y3Qpq1EzfP067+H3TexHFjod3Cwiw3sg9KkyMXFtd6hD5JGbKYQ5NIuEJpybzTpH1F43fPl
UT9YYJO2NCjs/1i+ixdm7GijVzaWc0TkIut9zNKTq96x529ouMZ3XSX+XB7v7BVD+YCMXjoYYGxF
VDg9EbDK6gZvQ+s405M/ZJU+fu3autvEfa6vxICzFGsx1GJqM4J2ilvE1tHOs0DQnarpnalW0W4j
ZDfhRDhin3hZuhuNMT7GCAWudO3OkyuImZQJqdujsEECsyhZ0LoFGxV46nFE3gZFsqwsG5xe8cX2
gULXBzdH2mUHaSh78zoNhUW3juJ92lbm557G0U8Dqd2HyhuzbqMomrjKk2haa56cbzvQpAYQeyKz
RTdVbpB3207ptXIkB9WPpQIKwlXHbqva9fAVAcuxu9OVGfMDCMPFSmPxfN+hfQLeREOKg3LcsoVC
N2CsYxL046iCHQ5cp0RyxXQeCgqtB+oM4fXlffe3NX16N6PZQyVRBjbqWMtszmtwOCjL3jlCQbO1
fUJWYfgB9i+aX6ph6txErdp2LIA9XmvdYE9Xbdh4CheyaB2gPFWubGKB/MQ+gep25BE1Dp+MuVOa
nTmZ6u9SF+60R822PXSaOgUYcRdV4lfu6BSQ3XRUdgsEn73dzFva2net1o+vYLh7iSEw3QQ4Vj7p
fhY4c7htdPi7D1ZnmfugRlvsNVeV4Qv1wDr/PuEA+QzSTyEw0MZx/V6Uw3XU9lNwAwBBe82GKn8A
dtYFnwZeyeA+FZqOk58PrfX78qqen2YDTAIBBDQG3celSICFdkxX1JpzbGmXRdsgswIckyGq0fTs
wPKuHajz8Mx42ILBBaI2hFTS6WZtQwOp20a1jjCDMPsyCpPkL6EzAWzKUvdOhevkXptEB0TXhoez
M3qi9XWJVMIhEo7efh+QxqyRTpilPjOt321X6RLS7Y3RfIXaCQKITpOtSvkvWWrsdQng0CHSSvdV
svfTX56VNX5DQ9IegzB0+KGZHm2hBZhH/Ixq62todspGT0dF/5MlXbJL6F6590iw46Vl55Gh7cRU
g/cvqRVsFLUr+sRXU93pfihSpaTR3Tz9woqHq35E51GUzjI1ajq9aOHpf5P3d/EhTERnVz05LUdi
RjC5QO06d4wbPLlKUHKKt83H6rvXq8kVV8g/d1pZNjaXgxE4Cm1n0amZDTdPhq49TlycD5oXRN/B
0Du7QQhzj7Zu/Vw3PaTWy9v6g22G+xwIApXSvOyFnn4sTFkU5L6d4tiMA/6OUpZ/65SucSgBeG9H
+E/tNeExO2RhgTT25cE/iIwkIdBIXWAX1PkWgxcmytmuldbHLE/1g1qNhdioLtIBMVXIV4h0yY/L
A35wA2B/zB1lORwqDtfpbOHuFjZ6sf2xqIym36I3O2rXWZeFW1FGwybqy5CXQpY8XR72g0Wm7KHj
J4dKBKxv+bPebaw2qebZjbrhiGiDkb7yAxCCdBwAs9shbMrmVy3ZxXf5jDLIFyeY2pXY9eH4+BxK
twv6G8sst6uVnCysQPMXaesEHMiMprUB5XI/YTOfsuNsvAaUqXHFvsAYaK3x89GyS4QKX5hOJrfv
6fyNwcjKVEvAsemJhuZ4Gwv3ynT74AGBLFSUbepv/jgqYqWu8cH+kjkmRQSCkXumb0Cfy+tL3G6O
7lwN1/ogbHz94Dn81ANBNB0Cby3F+CD4mRwlFBUAMSArs4SN5TY2Buze4Ti6jhhvcjxD/xDj4dom
jp00+DK0ya9EdhD3WuoFb0Pt9Mq2rsY+2ODza5u3xqAnyl6B31HsptCGO+HVDnQ6E+3hcN+abvxU
Z5hV7C7v0b9ZwWnWwC+XdSBJ6KYMvjiMgx7rBR4EMy5IYpA65fzmsklDWvlGgChTmMT3UUh1ejPD
30BWGcBss53hANW3TRSJgl4oAjp+MaoKEs/tqFb+5NESxmShKr1DWWZFg6x9XRoQWQo9eS07aH6b
Ih2dP9BvtBdoDJw/sJ/0I41iKBKUPtFpXLlZzzeFyS4kO6KSJyFLi3fWiJdHaThKe2SrxgeEVIKn
kMfnXRbrYsup6FfSsfOuJ1UsDh9tPBAY3OaLhW21NFE8te6Pmlsl6YwczRjTCbarpvcNt8u6a8Kg
Cewakob5HbPh4ZazFHk7K8wRHNFzy4blLSrjRS+0Tjxo9mz/vPzxz9cEXSCZbFD7oxa4zBix3I7j
sTHnI+7emuF3oYn0PPyem57nMcbi6qCufIXzkMCI1KVpB3M+iYmnIaEeSw8ewjAfW7OO/cFM9Ztw
VL4GbkmAKgA6v+VEov2/T5PHHxm3LHeSkZ8OCvs0w22jVY8oSk/bPE8kAauOXt1UPQyjU3+9PNx5
ykhZ5t1wi9tmoD8Z2MGgHvspiwDbe+13I7Jes3jSVy6Y88wFIBEGShQOqGLoy+Q0AcyvpXWpHsts
aq6cfgicK0pPVvqzafCOBZ7RjDS1DLORKsK4R27Q0wEnvXKffzBhk7SJOEJdwTjr4XZwX50pCqyj
o001guBKpQMDDNVdE47tyrH6YMvKTJzQDjKPkCt/y7s71cRErsiHgudJn85YsliTiX1pmsNVbRCb
bKtMu7r8OT8akQvUARfABuIRcDoiPBYzB/4CLb9S8sfYSaI9RMkRe/SsC7fQgNaylQ+WU1ampAIy
CCCAAKcD1mEDwxSlBNxY51Gaclq9e6+mJrawQNoCc+WdKgPf6QVAGuiRGvFEpvG6bAyjiY/Dc+1p
x0IQYDLF8OI9kiO1vlIEP89GJJiQ5gaJiHzhLE6hEpUzmKFEPw5t0W20xqQPlFrDFZajJQIainqt
OWa8tdGpESsb9INPyAnhQQW0HTzXElbfh4YxVlRmj0lawUzqRXBtBABPuirrtnmmr6JG5VyWa4rm
miUtbh026+ITioraoktH9YjiugnFKh73hdcgKAHx/JMWxN7GUxL9oY1K/U4JKm8j6g6qkF6Dur+8
ez8IuHhgoSsosS3Sdfp0M/HIrnIjHrQjV3L6Za615FdO9n8wCbsDRO7MnLeYgbjKyjn9aBNTnMY0
T5bdzsqM3VBOQq0q7UjTF1ly7NyFr8gIBMXX+Xl5jh+OhbYkQ7Gv6LiezpH6k5kU/PejVVT99wr+
7hcttsBD95oVrlxgH44lYRS8dYGmeYs0olBimKoj8yqNDN+aIOzzDW/a3vyBRYSlrZyZj74e3plo
U1HYASWw2EdabHpzTSH1iB6YdzAnI9qZcd5ceY06f6PXjzdbPYunf19OACLAgf5u4WXhqsD6puvq
WTsKHFUetDBRbzK9wmiIvgsN1P/HYLKJgX8L9dLl/mwbt5wC+hzHIpnj8lZFem5nuErjh0JJrZXl
/CgOSOUtPByRvSQWnW6UYnC7YUAD4IgsROxtkyCAGkS/Tf9eVYNU6hf9mhTWR1+QfJMQQPrBJ1zs
zVnapxeYNR0dxa22wikMyFeOG2+1mKauVhsYbKumtqJR+MEuBUVGJYkLUurnLXbp5NQdSh0m8Qe/
sG9c26n2g1pKc+CSM82Hy5/wg1XFGpjL2AInC9JB/ph3V7LL6wA3FZv6qqjT6yHvf5fNYG3blAI5
+zMxppU988GaMiDucPJIkMAuPqPjQnvEdA/laKNUu7e+wSjqQA3S6vbs6YDqt140+haJnXBe0dL8
aGhyDwdhTvD9rOzpXOFHxx1UbuOoOEp5D3grS/aOMWXuHsxa8p0X0pBv5mz4/+Q9NjpjKnLJnEo4
CacD22HS5hEx/DgrdrKtGyeDBC/m4G4O3eqIJ0tRby9/1o/2EEkdTxeVlwFAjtMRQ1SbVaMx9CNl
Y+VeGA5q/BXMcSTz7TlLVhb2HIvg2ricUs0FrAFQY9kHG7VSpVioZvdzzWvQjbzM3jpZS9kgV+Yb
EjRx1WtJ7g8I2d0ohhOKz1GphDfUU7THyzM/x8q5tMdAH/EPf8BFOJ26i7li0mjw9EVo862LvjVM
X+SjeCzqebzlVmmvm3gq7zqMMoKNA0l+a5dj/QvYJDXrOFWKjYvy4Urb8jyDosZMYYNnE6kaIez0
Z2mIP3SO1db3AVSQBN+lkrQCrNYnAEDUgyGFfkkkd1xMFaIDK2siD9VpSsPm4zUrGT/Su2E5OG5I
EfInLZu+/K0pEwD8CM/HKo+cfaQl2WNe5z0UPWH6doegzWDF/UqgOT98Lv4VoP/Jjvlz+XikNF6P
eu6O9yQ0eCWMAgjcSHnkodXs2PNRIJCeRKq+lkOdBzj2I8VZ0Ex0uCAfnK57XrZpH3vlcD8FRv97
dr32GkpQozyB3ucKtkz8qv75pgJgSvWKpBwu4lnF0pyyOoTr5h4zKdBZJ7qO5gbUccvI3MdsroIf
lz/v+WGXz0hViuXTGuZ9dTrFaBboc3Wqc+SdXPzu+96iPmoHL4MajF8uD3V+urAhAd9D/qQyEFv5
dCwzC7ls86T+jAvEfI24UI4DQ+EkO2/IghszDYYjQkrqLmrR7kIjItSfLKON4FpbmniNjKl4Ewl+
ZSs7/OwdBOEC6KlB0xaIC7i105+FW1PVgnipP2edXv0ePRXpM/wbwlV7Xv6ek4PkEel4R+LFghkI
7IrTcVoPYSst6KbPkDrcYW/mEKpts+WJbjVh/htNBvvq8oqf7d/FiIsFD2K7RUJinD53EDWajeIi
UhyEbfNJAIfZC7FmwrTcTJxP2QECXwCmnF28uKsq/D/hNInsDhvy5Jpr2bgrjABZO5zKVlKBZUj8
OxTG8ghr8wdlzNPFTKtsysMSxVjhBPS4zKwYQPilxSsY2si33Nb+oRVFPm0SLTRWzswyHMmxaZ1Y
sAV411LSOh27a6xRHzo3vRtHelIirWxYgBmOnZiMlTsxusbvvM3cb5c/5mJUiYymleHR5GUzIh28
+JhJN2BLq0X6i/EFcroCeNwXR29FGn2xY84GWVyAOD7iOKOE+ouVFD4iY6FyUwvcx1eO3MpclrVn
2xmTulT+ziU8OI/ql+l6bSbyl747bcuZLD9SEVpWqaex/qI7G57eOGtNW/st/No+6StZw2Irno20
uCWqUY8cTHP0F+2Y3NiIHOysu+jGXfOwWFsz43TXYWoWI07CmgV3+RZrxC/DtXb/P22xM83twWwD
tFj0F3tTbcwtLuW7NXj0Ejd2tlqLGCFoxRhlxTSqH9Xnan8ldjaQkac+8+1fqC6IV+8aD1csonxE
Xi5Pb4nGPBt7ETSwxUM+dmB+cbivzUODoGF2rzaUEBXrRtNpO1ufLRfr52sNboRiVX6F5ph6OzdX
/ObtYO1c+ysydY35j6/hs18mP/67p5TaKKhDjeyhyPmJ+0KTf+vqlev3wwNBUs8DHxwnQI7TIbAA
pSFWMESQ+F+zG+279z3chldrt9yH2/TdMIvTUEyxwOeWYYo/yaF4Q3Tqetpf/o5rQyxOgmKXrZEh
iPLS7cKd3KaTv4YrXRti8Y5uDUXX5lQOcVN+Cm/0a1RXry7PYvnw+e+bv1upxUmoI7N0apMxtGPu
+f0ndKmmyq9/lrXfGZvkl/rz8oBrc1rs/gaildJiqMeXmW+VZ+Mm3699/GXv62xO8je828eATHib
xcwp+F5+0vfFd/t+iP3xpq+v2ufoyUQu+nVNyGFtXouLET0hejqCMXmaKC82ZmblxvtqP/1vq7e4
GfMSyRnsOfWXYTce/tt0xvXlIT68fMEQWjTJdNKaxb5GCwriAYXyF6e+KZQvrvnFQtPaGL79b8Ms
9rZaIGIWzwxTRjvP2sfoNZUbMCeXRznb3nSlZHuKSAOfFuXcRbxpKUVhj025EnJHhPEmfuQPgatP
PUJlAZpFRV4kiGm4iTgoI6yUbVKE7R+R1CZpR44q0OXfs1xc+vN0u9FzkJoKsNYXcWkaxhrp+0D7
5ibp4CfqmB9rpVS2iOPRAEV6cCWTWrwqYMTDu0MuHYgPrTpqN6cnYcbK1wb+EX0PLWxlMLkWabeh
lDKthHX597zPcxAIsyh/s8xU+e0zrnQ3BnEYY4DyrQcpVUUb6CIdVn4I47naBp2+ptr960KihYck
DSV38Ev0VU8nRiPDQVY8Lb8bVWZtOHe5ilstSqQO0tF+GbdlvTLi8oDD+efKovQuYZXSt+J0RJ6/
ijoLQ/wAOyhu5ygRR1tRgzskEt3jXMzFpzQPvJWH+Nn3Q3kd4j+LCvaPR83iMGZGqgJPr8MfgaGj
u0a5YR/G8Rrs7+zr2ZigcSUjS4Fsw5lhglK6zoDqbP6jViqvRF+5R1QWu3YQYHBhVm6c8ymBSqWM
CMWSvcfj6XQd3VI6NGZ69qO08+5TjVXUAy7Bawu3TIdZLNDstIUpF9HDXLprqAGdUYX20JOmocha
KrZ11ztCOzio4W3BsUzovodJjuF7Vn69vDX/1vFPDgNj8wKl0QhAWjJ3T2doqWlSKVHoPlURV4Jf
QOeqfzij2pl3eRF1NpJatRC4i8+ayL/WXZ7rnm+HYaL8TlL+bysLvkQHwe4EkksLGRIbD359SbHm
KgycOjXD51ZR4i7egHx38r2F23D4kM2h49zW2HxqW6pPdbMJTZtEQDXZeV9qg67Ib1NpOvC2TSsE
5A47yksbhnLa2A2dmcYqt7mjtX0GmF4M+QFyYWyOm8trehY3eXZSFKHrzh9QGhebpko9QEJDYj5N
va18pqgjptt+0oOXGkhkf1X3elFlK4n62YF3MRCgjsDxozJF6f70M9Zs3si1M/ep1Fg0cAeBT3XO
uVFyOJ3BbFd3ZuFUK7ev3Bune4fzDi/kb3ePKpVciHepiy5JM0g3BE+l3s/2DsZCkyJ+3xjWYe5a
19mng6FN13Dn0EmjAzeGex0M5xpG8vz42NiZyN4frhP05eXavPsZvXyCmU6oPJkVfpWPg9IC5h7A
OBgAodHI3M71UBW7Qp0nZ4fguhU8XP7gZyGJpcRdhCYSZmUA2BfroMalaQlVL57nZEL/Sq/icbxC
q3/CD72zw7WgdDYcC46SFZuLrqMsGp3O1w1rJw4NJ3lOZ6Sc/L7Jw8THicFrfbS02pUIcba68GFB
zZBdSTkesDOno6FeXodW1ClPtOymh7RDYbZMjXyPgAb1oxk93imNx62ZU865vKznsQlIANH+v/8h
tLfY1GOuWiBK0voZsr3yuc487xOy8t7nYuoQDQ4TkIBJpj9gKBB9NhGM1rV2zZv17FxJIIAGFQLU
B/9iygvi3d7yrAxjQ2ylniMuGvRGhZHsSn1Ifg141N2YVfgNARFn5fZeLjltFKjqgJ3JgcDfLQnR
ljnIbKKznhEUyO8R1SoeBiTD+4cp6+Y/g+6AVM+suYo/B9EcrElrnI0unUikfhhga67aZd8ut8sq
6d1hfMZHyv0UpCLvfjYlhtMbYcS16hcqAql7rqZhXyB0u9ZBOPvqqEtwq5N30pGVl9NiyYM+RGfO
FtPzwMMImdZYd29yOKHJjYGqBSYX0CQ/541efomrxr7J+0n8NIpgtFai2zKMy98hm1tSQYnAai9O
tWJpgzd1lfpcNW2A2opql/V+0Nu0vm49TFB9tcvKlbbV+Zg2+A+YAVKyCRjwIpR1Y6bWiqmXz14c
umiq995xrrw3N0uUbR9w9C6fsOXuNpgVOCapVyRBwEsCcWK1s940Zf0cw3UD290Od3Mj5ivFQ1jf
r9jofhJlza/Lo8oP+P7aoCElAROaLbtz3PWLYw0R2igd0qhno0MmdotWe/xiAdhYuxM/GofDQ4OC
wTAgXCxm1sFdrYVnECd7RdzMgZI6GxBMtbkSqJYBWXbYYCaSlELvRJFG/vd3QaJpJzDraac9h5hH
QwEPit3gQt+J1GBNQuz8cDIUGb30icMDb+m06nVxbgZNrD1buVHAOKqd224wA9ihbFF0DOIt3Z/5
Z9p7a13N860JWBviCmaKDt9sWR3WGs9Jm05XnzHBda5yNAvUm4qMw0Ua17a/GsC2v1/eJx+MiLoo
p4AtSkK4xOQPSa4mTa+Gzw5SzVeB7bRXnpZ7O3eKVLgB1byCBDk7DRBx0E6kcymbFeTDp58xzNWe
Fkk3P0NQTvf1REkpH+Zoo3JGrsNMtXdl0b1enuPZHpVOf4jMICXr0NNfdtK0PsHUEOunZxSmFDB3
BkqYzVSsXCgfjoInpAWoV/p8L0JZEILE7Lp2fva0sd2CWzf9JonGlYBJF3R5siUUU2L66S6Rmyyd
v6w+nzs4d+IpUGqlvUXWXMECwoD69nO0K2DrfpSoWmH5RtfD4/eNWET561z3ViZ8NOS1+NcUxM10
sJEMRyetTSNpbZuPZbNJgWB7P2mDOBNWIti1B6/AL4O+2iiRPdSeb3Zjp3BF49Qyb4x5CLJjYxRd
jC7O2LQ2dCksZ74CUqBvvhmmOkLKnj5mNSHr7DhldhuWUNZyxKoNqr77pmGTRBtJD4daYLvQw66n
GWuPxg8KK3X7DRDEXvLOUrPsrQNeUgWa+VOhV5qN3h08B4eqZCcsvx+MOvvkxYM3fk6BINaDlMkf
q2RnYU2Q3DptEBWvIoZd8AV9ukjE127Sgl7bDLYaIHky5eMUIqOt6QFe3FFXZxXGXvgvWnj6GGis
2ZHS2igKDFZVYVPjavELFPO6yP0oKHm1+vOA2UbHS4niyCFTrQlYeRO09Z5XnZv8UQ1SjpJXZtUr
x8CaOkqedVPHV/WoCfEW4EOQ70Ra69qB7v7s8DeNfEOQC+0cXPHwtuM/xdii5l1F6TBg1DD39rMx
e3XlG1aiZ1ejKGb13gU2337SwxSwvt8YKIGHfmpEeQtWr9Vc4TtY0KSfWy1IUe0du2SKD2kiHOUQ
hkbbP5o1pi7fxEi8R2jcS637pO5a75uKwl00brQYOxqsYJzYNLAKGPMivNZ0pfidYlKKbj4EYxSy
8U+yriwUrq295+WKup3AfjdfSoTC8/1Eqhvt8TUX03VklziMlqMRxNg7RGGzdWjW4iYSDOlw24UG
yueqh6fBpobZX2zNoC/rm5hb1/2SuChCv04B9KEZPjNYpd2opAVUD7Syrb2o1CzahCBX+ivysRlD
DbfBtied3br3J/5use01FUrJxhNxFArfjHAVmnzdHtwEo5UuUTGfrmykdn0v8NrpXokU0D90o8L2
OPSdLr71emNa+wE+bfuEbaeR3VZhOg5I82PM9CNEbyjbhW3ZwX4skKm1Ep/CW6N+jcwKIST8BSPb
3ZlO2eL40hYm4r326GR3+HWZ0orO7lEp9sPGanAyMNMJ7oTvdqYIfCMNmvorP8EdrkderekhrnpP
3XUmtkmPRavM5e+KZ35y3fH3WveTq1WWCgvGmjR/QB1CIE6CPLk/VDOc1Q2kfwT8N2qq1c23KSYr
zrZ8OkM4fjs7Rfm5NCOnnfxUBH3wveInobikmJMIrG3amML7CQs2GH+Y/TjS6w6NsJ2wVCEQ3MVJ
kIVIRffCtTdF2cZSqn/Kvfm3qjgaer0iD2OY/rVjddypSOwr2qHHUyr/lZtWIdpDosesxFaveAv9
mrUOQQCAPqH38/JNcXYbAjdBbxwcBO8waqSLbIZpxNIVSPmqIW7p+oaamcYmrevxzk4FoUbNS7Fy
IS7zGvNvw16SpHWK0Wcgqqk2JnyUceuMI6dqtwFmS/VVpwhjfLNH4Hd/Ls9wmduYMiMEAU26Le1Q
/z4M3qVReQyoHTH9muEGz9ugmVxHvxPoYe5tUvdEGz2JnT7nk89ts490a9S+Xf4FZxNGTNtBggmF
PUlGcuU9+u4XoEFWloSc9KXUjOTFi4zo16i6zYO0Q/lHJggZPjRaqI6IXoF4BeJ2OpYB8w76ixO/
oFDsHIoShMSWanTb+1FWudVKpn+2tozGO5pit4ls0hmSRjcnxUbFJ3nRkPMaN0jje49DZLX3g8iy
vaHk+jcS3ETflk5avFxe1bO+BlOlhCBBU5D+eGwspioQiW898sOXCULh19KOKVxceW2FJxfmaVNg
X6W4SuFXxOX5VtRTiFOHEZVZ52z02Ry1h94JlHGlWv23nfD+GYL8p3R5p0hO0RG8+OJANZn0Vwxr
9VkMSW+IPQJOapBvcpec5J5oNY7pVYvesUkpJ54xs/biqHZfQwSDig3MtLSBah2oqWA5q9wND5QC
cxu6viOji1EOavqv55HXMLV85EpRv5JI6dMt4ynFFBpBrr+ODTTCfeYgEHcYSo8ciNwoWntrnL3E
yUqlXjr5MOhdCiByU707DgITjEpMlgofazYNDOJzfUSx2GjKKzHCHkIbLiQ87HUdI3uUCwhB4X1Y
Wsi815YT2/vL++hsDwM0JU2GqQqASP6k058zAlcM0c8Rr00TODs4g6PfukWPprHWQJ+PMCudrQqK
QZKvdKbO4gLtIgQxeBcQCfl3mfe+Wwg+viJKGJ2vPMjINI05ioLbEi7F6PfAQLN/rAJgPE0CzR98
aJVe1aLAl7VDgyLBWL46s5NcA3kX1zbqE48iauNru9PTfwSxMN5flB0ZuxzWXSxsrmh1G6Rj84r1
TBDvMrvPnluRBfW2rQq9xtQVAykf3ru5gmQ+X1ceP9T1KGKyrhzF03UdaN7KUD++WniiYAUUe0p+
FyE+F2/x9ZrDlXX9YEPLKw0ePzqqCP8uwcpYAivZ0A/1qyKp719FTNtl21Qu9tsIjZnxDbUBddoU
o0WCgSFSO24jCNLIxRQiWStPLC90Hn0AVnkwUXqhfuzKxXm3qfCFcaOkH6JXHoZYFlp2cN0Yn2vH
2IRUsw6Xz875SvOuQFmQmjFMI0Y8HWwMdJxtm8l7dae6eirKQbuPS7tLyanm8PHyWGeAJSaGdboU
5XCgkEArPx0ssPPWs6HUv2ZtHvKicizFQb+oSRvE2kiyMLZ5KMjqs09W0qnKpqo6L30uK5p4n0pD
CcOWto/uogkdxKh6aAjNCVv9lExllN5kgNSm184jfX+KRnf4cvnHLxYKwLQq292y90Tko/p7+ttR
1wpH0unicehi4xoRivTQeipZOPZSK3fyYij0NbkLKavDska1nL7H6VBtmFWzk6vaCx0iJ7ph61Xf
XF6b0a2mJ7ay/aeJMRqEAVSzkHf62yRZfBQjq9XGjjL7xVQS6yUSHlg1rNZ2VVm6K+dMrtHJzfp3
KBrdEBSg9y5ZmRNEUxVer/XSVimaqUaJeEQ1N4csrebtHDYmDkq2e82tHu/C2Sz+9ZpkeCgvtGtl
fRMVwdN17SygSFKNHAsU3o60opALJsNoI574oYpP3uWFPTvHEB8IoDQJbDmusVjYzlBaakmq8uZa
XYvd7Gxs4i4Mb1iCZocEbLxCQl2Ox66BK0kDnM4+VeIlKi3B+2/yBlX/2ev2vev24U2d2N1XtGxe
eGr1K1ff2WiSfE4rAL0kSydILYpi0JPahGbF+Oa0Kg39uVZb9G0LT+x1pxTlbircYa3UuCxXgYFB
konmPl1gAvaSq532bT10yay+eV6Q30Nuzm+72KlWDsQHM6Ps7dEvlAkFL6rTbRKmLuhyt1DflC7o
n60et7zWa1LE4M049XWl+n15nyyPO6IqhBbuWtlMAOyyGK+bY3wGyyB5myobspcXpbse2rvfx9X8
zx+N9g0fjeNOXZps8XRqVLhYWxQv3/LRrvdqOQ973jx3Jfnp3YSpuv+PM9MRBSJqck/xN9NSOB2O
HBmlcXuefo5QBv1mxHYBEUsk/gs7/8d7DM4B35uVlK0DkpbFdhxjnDJZ3PGtcbpiH7mwIoSih5+i
rByfL8/qbH/woSTRCgKP5Jcv6YhBqduTMVvd29R66avbNTcuDhelP0OwONShvXJryiTrfdC0KK7D
KeHGkQKz+EicLiKmeQAfPDG+hU7pvFqxalGcG9Uh9GEyjfmuoyYW+xLPFP5jvKS7iZg7/TaOnNT9
WDwrzKFU8Y3PkZ3Dw971SRJxr+ORvRn7Hs7Ov64q8YQmOS1soheb83SatV315lRbE/EEmm6IUP8f
p+vmFzcNrKcuLNbi1xmCGal8GrhkP6wv5YXl7KidRakWBMpPRPfc8acNbm6+VtCsDDSshDG4xoR1
npJS3811kw7X8CXHcpNXaFtdTwESbyqaamxGv+zcFlPRXsQoKMQW6q7tbcy9oPuaKlSl8/McxxXU
wE1ssMHqpMJTfFQx0Yv3kYAv+6//tpISZGJQESJ/oDZjLj2AVNxFs8nOwz9ToE2PBaXRQ+pN1W7U
7eSbpU3Dypdbxi8bdSIcrAAnyhSJ5Oj0y6ldiYNrVRvfg2KONwBORl9BvHCf0FZbe5vLWPj+MGAq
QpkA0g8yEoAPloIwheAMmLy0f6Lh0Nu/S9WLkS0OJ6yA0m0XUqO4Cmeslq702OI2xEMdZOXoC2T8
zGjjtT3GGZtMEbERYwavVOYnzNHqzif8uujLXP4QZ/UNSMOSYkIdAWoNCJBFZOfmjPo0KNO3DoP6
4TduiV2wzac+QSa/oUis7IyoUZPfaFMbrT+2Zhs+hGpbUdGEqhqG+5zrPlvLSxYBhVoPeSU5EAuI
huiZxYmFaWcQlFr7WCjKuNURv7ua0ja9Hou826AnChdRR0JnZS0W3Me/o6LPinIMrwyPnXK6S7Kw
jgM7tdpHHe7xlRsP0SHNveqm0Kmt1NbQ35JA9FcmUXtjw+k7FkGwhnZfRG75G0BBkXiCR+SELCUl
Oneui8D0qscS37d407qB5m6yboJ5XDfu5zYU0Zo07QeLTdEQQjhIJNkNXjDiAAcP5Vho1WPSTcZ9
PozlXumT8TUKPXQ0XULOHJhr5LEPBwVqSUsPpARVmtO1VnBWKttsqB+zOMkx5lXTvapV4k4R2K27
spGg4May8oUXYeDv4lK5tNhUFNDAXJ0OWlluSXGnbR6LJK83Fq31jTv389asMmXlsl8erP/GglTN
bUgpiiN8OlaKPAXtE71+jArFhvpIfUL187Qwg9t5bprwKjczOoccg1h7rJGAmLZRgKy5byLj1iIZ
oIXVymW5iEz/vQ/lDU0MpCbmLdYc++VWH9S8eBSpCO/wlep3XRGtZcCLF9TfUVBDIQJyKXMrL0Zp
NUFEqMr8cSym6K4rmrc5U8YvrRpG29DDzc7oqnZfRnF1ADD5/fIZXn5h+QSmViw9yqQL2xL0Giuh
E/ehKR6RpY4fuDqVjVfM/Y0lSLkuD/XBakplEHk7S6DXkqZMu2lMFSsrHpW+M2glje1RT701laAP
VlNiQKhHgG+1TFMWFt9VWtIsCdRGKOUj4qA0knGw3sRBYGOfGzm7vjOrQz+ZNKUr1+HWKJ014bhl
PEK5VoqPc0uA8ZVvjcX4VTIYTje0j5DeoqMalPSkVUOo6XYy9PJ7boXB2gUqT+G7C5QNJMGgPISl
ui14Ihk63k0ZDEeJ2aXePfaDotxGAxpTOwzam1+AfDBFB0msfc5RLnvzHHu4zuhqvXVelL1pohl/
pkzjX3WF/jJAJVAGwjB9niWZIMkr04O/mN5N7aze6oX7oplNhOb5/GnIyuTL5X21iIy4BwDhAIiD
mLDESC6bZUmskDhZbXZnqwP2hCHKnbo/YdQQ7EotrDdNGZo3c2Ub3fZfB0Z9hh4W8gzYs9JfOF33
KgIvl5hjdhcH0XQTxsVT11H6QM830A4iGcUxLtO14t5ifzFbh84K+iVgJHkwL8G/wGvLwMrD/P9I
O68lOZWmXV8REXhzCrSZYZy8OSG0lrTwUHiKq98P+k/UTMd06NvHo1A1ZbKyMl/zmOD6XflNaXj9
sczMZQ5rKzYwiZr75kbS83qGGZNCGa8VWmZkuZcfOrVJrOdqVj9yNeETTmnvzJau6K1m+UsvbSqL
ynxr0F1k+v2h2+VKZYnyB/qzl4MmKZ1ZVRH1YyuN/jBlq2YekmRcH/MOq8Hg7aXcxSYgR1h9GXBF
4H9wavfF6b7NyEwSyzskWj0bm8BunPtlpS5/K7fIQCRKjARSDQGDPaarNXjZTVXvHdIYZn8sTfM9
lrWTv3nBPA/u0PxddWD7MHy7iERUZsGX7o/inOuaMgvHO+SNcI59zc7EFRkZXWNeAjTNbgy3X7Tf
wzGT6MnSbaPbebloGo1ON1V071C6ov2eKUN7EIBVTmmZtzf6CVeWDC84vos0jGLcniStge/H7d5E
VrtqrLBJ9CGo9aG6EVy36+KP2Lph0QCKocawMcu3++Tyg6x2zmOjXrzDgs+tn5iNfTBTpLd1ra6A
uaP60njzekKsQT/87ZZkZCoEUCN4c7A/L0fG1KrSY3vyDlNueEdbm0esnkBq/v+NsiuB64mXjC2o
mgNxTIusWbOPYIduPU/2Qev3LDJ7PO/gKvGgvPyWYtYMURudd0AxcPPkmk36Hqk8utYwHrKhv2Xm
8HpvbDwFdgcSYVtms9uGCGy0nYmz0qFfnfyYrRjX6XOpH9+eu2tftRnXgn3bei37UdRYFd1QJe6h
W137XNDfS/1Or53D2hjyYNsthqhvj/jquwDl6/T1wdRupkj7bE11QIAvg1Yc18ltHgdbto+pAmDp
7VFeHWLMWhBN59FGqGLL71YrKTR7MAo8U9pVbwPV5g5dujoHi9nWN4b6fXVcnC/GItxym5F9Qona
7T/IyorS61hP9Embfyp57J0sb1TWoCIl/25W4/BC/M8OBizJ1B8aK34e7N7+lVT9yJMHiT7zxlWw
v+yo37NJsV2EZLO54O2+XqwlvMR4Lo5e2ld3ldHX94tI61DVVdBX9qrdS7RgbwSza1P+56DbVvsj
hSuypOlodRVHVA/hAmtdHMYKDqRTjrXr368ubW2YCohBbyq3l0NZHbOrpAwFyCxDnwN/POxbB1mf
Jzevxf8wGmrqv70CaBPuNcnGuBgVYyyRiO95iHM8OCoB+VRvH6k/tbfksl4dSRaP8jSlGRJPIES7
eZyQppdDRQuoxSv7SYU8FqgrVb+8SptjlTvzjc1ybd3gI/NlW0XctbYD+8e6JRagVFPnFpBmqyNj
Ny8HgGp12CZkZW+v26ubaKPlkmbybcgtYStyOZSemnpSe1N8MGsHCt+koepytoq06e7MktJQQFM/
1gFranRgQQvOANne/gVXPhbGAnUWyi3A0/YgGlUbDF6Lo3LQ49n6GXd2roVLZYiX2Mqa5kZkuLKS
GzWahiIkU1S4jcvPVZN15l5SySQgsPN8qzOsGQZHpHg4oFboIWrTreJvb3uXgwE0mwSGFwWeIZeD
1mUxwIPpy6OcK/BI1TqEYtbH4woZ7YU9O4ZD0qXBWtDlfHtu96sL/eb/TgniQFQc9h2BIbZxFFmN
MaoQAV9Pm/o4Du9G/wRUcZIh9mi9F9h61UV5kd4s1O9XdtMlgoWOeicADUoQu73V5U7ixDjKRSoY
/y7Aq6z9F/V7gwezZtw4Mtv/9WfE/z3WVjndClnQbXd5fZZ5fQEUZIqSftLTQzdVMDyLWLZ3pZHp
Q+i1RZ6/d+1kvhswMHceSBm85PT2dO+D/MZ2cpB/4+HM45Em0+VCG6lSFgUg7WhSneYce3ryjqqz
+z4XvfduXZThaIGyev/2oPstzUggrHi/bZsLUse2Cn8Ei4FfszqiX6K0VZfuF1oGXqkevVIzhoOS
a+vwoyaMpDcAP7dG3f7+x6hukRo6ip5zNHdULj9rq1Na4SzH3vpi2hiJBTyr549vf+nr/bQxm1He
BkcGtGm/xqrSWOCRSxnVSr+6B8C70xTioVNovpv18y145ZVPpI5FtvfbkIbX/uUnTgKHaCQRZIRX
j32arCH5VJjc2xBxUxGM4LtvpUiv9w9FQRCs4HmgrWAVcjmiAjigddNsjbSVSOFb2jALH+6Ydqcm
qmKfJ66DpwHG842K5L5KqrGHSMgoPPPoAYC2b7+ird1ZcSbnaEg05ZPbxePoZ1XmaGG30j53W+es
TWj3v8R9bAPpN1MNgobllHe5mQy3nMteRy0yNyIHDFVUTrV929SDjtvUU7pELSiIb5joJPdFo/4a
Z/Q5OFTOM+qY+Xuuq/bGVfQ6iGwpI+K4HCb6w/v+1JqPVd8q7RzFS70c9cxAq4cu02dhDdpDnab5
u3lCgcyM1/5Z0eyquzH+1Q9HdRLkMKHM9HYXRTxNGoVxloG61oR8tO2BnGunfPGTqYOSAoi//Nwa
bfnLln3z+e3TdWXzAWwDXEuGjivDvlKeIqs2xgsfX6arcsCooHjsvEWHgSKnARmmoccwSu1uPO2v
jooh36a1ivvpPlNfANmh7enMUdqk2UGajowchKtDXS2Q5HGNAeZ+pRef3v7WPYxv2/AWOQe3sbld
UXuMVqGpIJdx3IrcGLEU6S1qCEQ3awLNTr2XKobkMTVLcrQK61nZMj8Ny6LT2z/i6qfTn+LK4k3O
w+jytIMvJGqikRwpaTz98HLje5qqae7bXaW8j9OsfT8oqXd8e9Atdby8J/lwCvPbO2RzaNgNqsps
WLXBXbjwO/ukIP4h/HpI459vD3Pt20grQZ+iRcP07iKZpxmbQGmJemu/dESvjXHlqooqgkXPnCQw
+kJ7lmh9iBt5wJU7Yisnwjrm4Yd2wu77TFkucZFV7GJHiGNcDfELBISPdV/dQvReO6yMA/OOTB0k
9TbTf9yAPBHVUe+nJRIo7X/sWyk/6U3hnpWk1Oej48jxOQHqy9sLdMiNgH3lK7nrN14qSwnUafeV
8YoXGjVbGelI9/ocoDnSp7zp7hEr1G7Z0F6JilRnCQg0WKhZOburHrNsd02yXkZaN+m8QYQRpuag
3/HEHk9TVv2E+mH8Zy/5R9PIxb9/vZF+F8FhjQI8BKdwOcs2j/h10pw1MqdYxkdyyrFW/Uy0cRIs
kobDQz1loxo6c7bekq67ssJ0vhFjhnKw2ahsq/DHCo9G3udusXAd42ag+FgOpeuDucoscgeX2kKX
40+qDgoePHk21bc8qvf0gi1IERbR3uFVvQm77CZ+NAtYYp3CKnvuxEg1KpFhYlhT/1jr2Qq3T5Fl
kwatrjt1kKxOot7Vq5aLkAKErQdVnqftwdxUir+rdZm1UZGVTTjqs6PeAnBdiSt0GjcIEPueM7+b
q7V1PZQN9CVSu1l+dc3YDBy1zesbN+T2ybvwBQkVCAl8ECL3nvg9YQluaWklI0oLOQj+Va0OpjF6
ox/bVV6fFmu8ZSd9ZfsDJd1chtGUoRCw7ZI/dsFQJAIJIrlGHmUhDLy6aXpac0d9onPcPA+DlkBd
o2qMWJ1aDj+yTkVv/u1DcOW4w4b1cEakeLRVjS9/glnVHgjRXOUnTP0RHMiYfYwxj2r91JrK8i+r
Rtu2I3KS925m9rymLkfLpYdvqFqpUWk38lEYI/ai0gWIdVcnVeX8fQLAe42s9/9G+30I/phexLuz
Ms5qNXKNZD7lrrm8z9Db/qwao3peXNQaRq+QN14v19Z0010icPN64lVx+YlsOZAWVapGOdrqQd95
5n0v0FrRhF4dFiR/uKYUHIjdTDzHRpsc317PK7ejC1Jv80j5XbzeDZ/OTqrmsaZFFCGdf1HkcB7o
DKX3pdC0JiDDTpvQlpsm+9vjXjs9pBocHooRrwu9IBrSBB6cFtnCmGOkmuq1HJ86bur+WMXoiZmB
Lpws/u/tYa/FUcSYuD0IDNyUuxi+GGqd6QoHM1UKI9SM1PjgSjroGrTrEDBMfugWuotGuZQ3YOTX
8jxabxvUbBNTetXFtVS6HTlcmGiifJUF43Z0euoCneZ8BCUw5n4+Aa7/NozVnD4kWuMAqFp0za+M
WPtro5rtDNMIpOUDYgFy4K76ZNYmB2gSa5TWHb5rBW41bQzCS6piDuXcDf4M2u80z6Z3N+ZdFcaN
qYL/StMbG+Hag49exkao2+rRUJMuDwAazUnuWvySWpnaH3K0xQ+8qpQAREx2zuRihI5iNwpk3I4q
+prJ5t4bKKNowABuXR1XTgPNRB7aHkirrZtz+VtSbsDcnXXWqJLD2aIydyDarHOoGJN40gu1OSl1
nbY3DuGVXYkGDlEO5qS+ZVOXw5ap3cDLbWQkPaVXA61r5BQUVHaSQ2O7tVUEdY/xlRsvIsxNjarh
jbvsSlSnBkmPZwNfAWXd/QBDob49Sl77qVRNCCorOqTuXH91K0e7EWSvfithltrJVuzdyweaiHVO
tP64wzCBjGSfL5HLiRT+TMB71Hss7/xe5kX1ToyG0Z7ePv9XTyGYAo4hSRxtrd0VqtSN2SuqxgpD
kg5A71pPmlYgdu1iQXy/KE0bguYXz1Zl8sReqK37VtvEt57X1yYc6goQ8w1H/0rSsFSbVrP6bdOb
Gm5MtczCRCCyUs+ZcuOTr6RDlHIoptAe3yB9+uXmMnAsGDen6ojHlv6utcv+oAPIevf2xF65xi5G
2Z2cpO2AZQyMMtil9mVYyvhrDZLtqHXucIjhkX9w6ri8c+y2CxGOlF/eHn5/cIFFbiwAqtRwyvnO
XVwnE8ysxV0l3OrYewT51H4t2iX/osoqy7lJdK/2x964RfnbfzVGKEjz0RnhWWGCP9i1mip6Pp1u
pE5kpBUw4gSkDoTKrJWnokKKIJR2Jii0ivZDO7hTF8IL9m7ZuO230vYbtvTThLTA+u5jlqfNvScL
zYmkm0/ILNEzNUOty0F5lEXvFDdCxeuZppvpwlsANUAlf//WLD19yVtEGKKEjP9TVeXQdfu4iuzV
m99JHAAPToby6NvLu88Wtm/casvM9YYB239j4o6o0tUbdR78UeAJV1r+MAzOh8bETmLFALQ/vD3i
lc+EkrFZeG6NL94/l6emFT1Llwo3QvSiCNRxGN+li9pFFq7oWdgpffNB8+Z6vXETXB2WsLSxojau
7G7YYrQayyxTN0py3UKFfMR+lRzUezci3x1io+4EMnaWW+FoHyOY3w1stbWFaRBx+V1+bWOUtjpl
HnsIGmXh507qeWFlm5gqvD2tVzYrA9Ee2ESQQPlvf/8jxQa1Hg+ojblR5VCAqQtvPLaxpd9VGEl9
+R+GAhxBUIAMQlnkcqi+aZHKmHM3stYxfew7S/fzoRXBrCe3FImufRX3GQ/jDRqJhuRuKBg3Tt6m
XiRGq33U1HI+AoOyvsyTc8sK6MpJ4Fu2/u+Gj6DBczkUj0JvVfDdjEYlmZ47yNwbWz6O5jhJX3qx
eHdvz+K1nWEBQYdBzCSSIVyOt2hNnedOp0U5CqRf+2Et/oV9O/0Ppw0Y5UYBQRAMAvHlKBpFnAps
uR65ToP1rKz6HqSJM1h3WJOr8cmw4vqErIF7C56xrcyfj/ht49tbNQm8ye8y3eXATtxPiT4WRiT0
QVt9jLbkvYknzrm3FA3Yuaz0U2Wr8mHE0lUJYqtKbwXUfUL0+yfgnwYfRdumYHd1NTV7x0tsPZrH
1uz91XSasCub8thVyzQGrl0KsgTko/1VL+kvvb2+1wIOIp9II1D75Xmy27oz4aA1zcSInLTHT2oR
3XmqOSCZknYfZKa4fo9j5I2c/9qm2iLr9tHAs/fnBeyNQjkr1SLDgISU0bb7Jxua9tvbn/Yq12Nm
IW5QWt6ww7SydlENXLub2thZRHXt5fc1TZqDPfQ47yiDfqDH7gBtU8RTm+DWWw5ybcI+89zPb/+K
KxOMzg3Cl4DsCAN7tI1u1a6+Vp4WLZY5mckBn9XeDLoCxYmgWoylGA4T/atED5qp5ozcuDmv7C4k
dqgL0/zeRB92ATczkJqxe9VEWC9JHrPK1T4mzeAc02Ysh0CuS/XLcGoFVsd4qyp9JVRRU9iK+0TF
bSEuzxb3SdPLojUjlH765gzeHqHTvtC9r0a/WIjPt8OMCMaNUHIlFmP1zZqDjWFYdxf246T11Fkf
zGhBPOYQW2v/XmdtMAcy7PPbS3slePCO4S2DyqW9Fd8vP9BZy0TMQuiRYuR1cxw6fbbDqUsE8HsV
EGwdpDworOfZRLj4Q4tj6F09C++WV8WV04RvHovLVLPQ+3mu3KojO/J0PDS90vOHzCwPriPM9cZW
urKeCAmykkjioSy4P06unHUX+SkjGjIv+a+hINX5SJT0h6R3Z39Mp/5Ga+HK0SEVoeCJdAH50D42
rTCfykavjWia1fVHORe0Afv1XTYJ9wS6eH6AhFzdKMdd+0jOCyIWG9n+Fd7J1KcR98jUiBDZ9s7u
PJngjcDEatZoHngY3wKBXx2PBi87iAc49Y/LPZSbJdnr1BlRlptZ6MTod2dqVwetUZUnEpjx7u09
eyUeUNywtnxvqyR72+/5IwEruAnycRV2VMYodzc+NWNv+Zam0h0PuJNqS3JGTYlmLwzAVFmOc6ki
Wvj2b7gSmKn6g69C+pPKOYD/yx8xFKicpUNpR25ruphPaBW2IZ9mJJJIMTrU5B6sPJ8mHQp7Xucf
AY7IUQQ9Ju6jXyJdcSv9fT0pPJtg2FFYp84M1fzy9yyecArZtHZUU2EvD0nTj/dFbk1BYpjFu8Ip
hnduX3ifXaP+H65/xt60FrZ2BcnIbi6WcUXGhs0VzQi7LgF3iVv4iCQXTqCojZgeZnfIpoDym5b4
PVj3X28vxut4yWbHE5ebib73K3nmVR8aLVNiM8IDtzH9ta7m01Stdo73kVHeuPhfR8xtMA+lGICw
4Cm2H/PH7htynZvQrK3IqTN5cPO0PhZt6pyNuf9AAhJ/9qzceK7RUDyt44Rk5NvfenV45phyJ7ox
lNouh8/GTFjJ2KO0PffyAUQanbTKitEO02SIHbF4SkfgsOHslGLxTaQn9Rtb/+pso62+zQKRet+b
8jozc9BB4jq2quqjVMv3vT43d9my3Dro10bapPOB+9H0xPvk8lu7tclbO3XNSGkhrSZ2/G+SmerR
nJb0Lyt64EM2xASMTWqXG1P1ciSu27ZWjM4CquL14gXNltqZj6AGquWlSsdkTkN8LL2v4DnVJFqX
sfr89rJe/VQ0BLn8Nr29PVYFFfO8tFrbiop1NqKu7Jf3atqOyJbCgHt7qNd37dbwA9FNzwRRFn37
+x8buJCFMTaTZ0VK0tttgIwk0O3ENuovb4+zrc7lu8RkJnk3cv9tS7jt5D/GWRVzEKZo0UOOh/So
ucu7qY+n1If7Z/hNvN4qZF2bQmpnqBkQ/ii2bH//Y7xEcBe2I+PBUJeL3/cGr6FhruuzPdXixobZ
jtmrj8OiYysCcAntO6dKK5A7hkAUNW5pf7YTb+4iD73J6qd0F7P7oc9GOfldjJrmjdvv2rQSYNCm
2BrplPovP9MdxtlSi9iOOpWWue9aihuIxrICpSrzwtea4p+/X0dSJeIrrVLOyHbz/DGvndGi/JS4
dmS2rhjObmmUyJ0OZfI84QAwH6BL3aqVXZtdgDUbfRsuBYy2yyGndnKNCYFEMn7RvrRTPZ0RvLSf
LTGW5zVLVEijiMX8/TMWqBj2H4hqk1VgVHw5LHGzwPSSHeR0pggGUJE8WLuifMgzgem5NUh5mGNl
/bCM6i2C8ZVlReOSBvHmDU4itcv59UZXjCzN3KiOlTFI11I5ZFWaHedWjQOQ9PWNbXTltECfwJHI
gzu+ieDsvlVXmx6ZDDeiqGvdAdBzH6axqb7Phqv9nT7SJqfG7vnN9mVmX1V30UppXLOVVOZsYRzU
qUR3NoYSspaYrxCjbhGLrk0lyu+QcGhS4u+0q0bkSD/YTkwBsh6m9m6ZFe9ptSvxz6rK/qkqpluw
8GtTuVHCKYDAyIHqdjmVmYNuFqbSNgDLug6hTHMb5wA/F0Mqt+D9r1qNpHfcUdz9NJ03Uu1uj+Z1
JfrSS7wIoW3riBee8rFy8/XQ16085lbXBaZiFERZR06hVlKT8p3YQtKssYwbb5vXKSc/Zev4sX24
NPfAUjsjx6YP4nFdKVkA+Sj9UksL/v2aoWpha9L4bGLI0Ry7uKh/vB2UXhkxb/NAO2gr9G4Y073P
p965CZ7hvReVq65Csa3r3p8dr//Rq9lU+otZTXemh9G8EjdIwVjNJlRreYMJx9uc3C91l9bPjuLe
OseEqV302gQpQejz8OJs0bPav4cSBNwKrM2nQ6PpAIQaqyiMgPLYMARpkeDzbVeolIaTlM47BDj0
wR86udA9xPGsP03K3NWhpXjjJyTkLOMwpuAAAs8YeVcZZWN1oa115n1cGLF1WC0kVYJlMeMvKI5T
5YJ3ItfPW5/nrIkSpYDZQrNPIpue68sQ5DlCgGZQmXqp4UIej1My+sg+avkaTP2UxU/5qtao0o6o
VfxIVL3NjrVNjnCGv5IjtS5y24o/K6PeDbofV4azzKj2KLg3+RhVdfOvqdkm+WxLiO62HyOHMX80
zS7JHpdsdsdjunKpfaO00MhnkTV1dmcIU/G+WnPquOcY2Uch/Z4rQJt8r53i/tTADexgc66JV92L
rpxGH78dO7mzVWEmQT8hJ/JiIdWbHQoxTiJIMxxL8DaHlyW+toBDDNggxfprzFRZjr5m4kt1Jzsd
7pYncdM69cncVg/SFZP5nCaIMEQSxC6KavgnuYGHXLqz+lCdq3MrPLW8q2GcLp+AZixVUGtoFh10
T9rm177oZHFGNTuuEYRAtt0fEp5rR6XrY/cwVIZWBbR/kjbs7ETv382jpq8/YwpKxqMyW9ryCA24
nDPfszBRf1IWqHX+5NKPfBltO11/WkpXZIi4INP/OIxZpRyXQlGHd05Sl+sJIS72G1T+jU2lVZAI
ItBt2LfcAX9dvaAry8X9OjRJs/yirb1omInZvAzvS3uoULSIaS2LcB5mmVmHGb61GeAU4HGyNGNt
y9LHBDFJK98xWmPUg4UeW+L6WQNn65M+DjE9Ha7HoXn0SiniMEl59g3IyTcJNgCekpruw2rXtNcU
pOnnsw5piH+2llkjsoCOkJ1mj/E6ON1jhvUfjHWB4FepoVVYa+sZzwH6snwE5/4pMbaGO8JCsNvT
gGQha7/AJGsxhV1WUzlSLh/b8uCVymSeHJnrMyRnI0+XLKDM6g6zr8l2Tmc4wivIurDqOKSVX/ex
wMHGcyATrzRJmrtiLHrvRRNY7diBNmpl9jRhrN7/TOK1yIJFzfNeO6R2NfZ9MK89oB+Ebuziq63E
CoHJm2emOKAvkeJEpTUp/bpwtFatPlj5uqwHxF5NG2V9xXN+KBWkP/CJWvPYTTJv/FgrBs/f6EbV
56JXlvEwCNGLR493LgXuqhPFZ2oyroIdRjyI49rS3NMDQ09t/cmhxbmG8dSb+sNo2a11J12Hp1RY
NgBITrqMq/Z7XNEkuK8r210/zOXULimqz/2o+fm8FslPgTo+sB5VizOPfDZv1VUNdEW1+xP0+xrU
k4LLQuOv66rGxCp3TMQ5V1tnvIMaluMvrva6fOkt2fczaNcEk8PNv2r1qyZ3zJ9Fo/fJ6qv5jJlT
ZiA3Cxx1ctT4Z2xWivxhiAY3HC1JF4Gq4pAW75MsadWNipMo3x2qTiZ1d5x0/dZbTe8l7lSsI1MY
lWuUK3av63dpI51Y+H1D8yBEsBi7zmNl2eAl2lJU9vfUaJXk32ycOguEEK3LQ6qP+XgqhFDboz5O
enLP4nbiX4HURPdoL5YiVd82C5WzIOI0nf8Zk7pYj1DDXJQKtdGapnMyI0jBNeMO2r+bqFaCbtzi
qfK9Enf8I8PN4uLc6dJ2jgXVuuRZ9O04PWlpq0x3quir5TMbxLEDRADaMbA7sxenydaW9pzqk5qe
5SC08j6vu2X6RzaOk69RNyS0nuyp1PK7YWjmOMpkJjDXq4VCQ0hPukz7MQFg6O9yt63H4zKoqPDX
ggslcAEjDaVvN+4wrQcD3agFKRDh9v3n1cMUAA3Y1oS5geSNqX6HFiqs+zqVUg7HcqmS6atudMg/
zC6Xgnbk2qnGkydsT/Q+lWcY1ymEi8EJxIoLOHov8yyQeQF2+RFhjKb/ClJOxWjFHuO+/b4gdD9y
WSx97fDIAb8kntFAseRd4QJBe3LslNom9Ps4PtP3XWovSIfEbu4qdcyUO8Z27A/rLOfsU5pwqu9U
XqjLWSh6BsTcshqZ+aXpZQ/TYMcDL9PeLX9YtmJjI0EfpMpDcyik9ZkOQFF+laWYbT3kIpDxubKA
KuCEsBa9dipavDlmX1LTtk8jkJ/hPTVmswnJ2Btqk52whC18YGq8VrwWoOCLpK5dH+rcBXjgV2jt
uD4a8JmD/i9Z9GObV2t1KCZ3kyYDsZxkYQXlWglqxbX70R8W0lB/RFikOady7LgsWuC7AWurI8FR
IY13TtACW/2xAJYaebXapIcCKff0m2U3nrw37KUzsQA2Kme+B/juet/GHkOm98nk6ePBhrXdGeeu
c2LPX/oBRpFftrbQ21DlnNZPjjmnn0YVxPDDuJqxcprWOsvSA4jhzEGOcbSz9UfRz6L8r+9alV/Y
UOn2XmTStevnJk/NIg8w6cCHQ5pVTO64mANraoy9tzyvg2fII85GdJf+MZR1avH3GLUl/hAjW3BE
dqkdgJf1S3qq4SXqT0km0yaidwbBNYTzEWeBp20zUoKg/ElUqtERbaoyRNcAUqbU167z63Ut25e8
VVgqOZeI0wGvUS1fEZ71X4k96wen6xAwVzoD2ZhxnHrys2QZo2KR8b8459CFVwRpw0GmDmbNm/bP
Nyt33exJCAxcTmWPi9BprAsScBUNDHjOid4eIXZa1XEUsU49FAsUj986avXT3MWWw2jAnU+y6WPN
F9Mw/czccbR8102y750RJ58xgFCBNSbOpB2zaiw/GEYSW89Luc75ARDIiKpOMaiNd4LsYhbHUTrt
+LAUVZecNWUEudlmXKP3VVnPHxbDiJeXtnUV71tcFygMwRm235sUkJX3Cl5h879tVdkfMN2YjIC0
L36RCI+T6BmTpUWqWo0/CwhwRYDhjvmhHxrjpdPW1fQ9PEnbSM5NEcqNCHSnNirKHMJZhjystMEm
E25Ni9ROTygYy0RqzYlom1hnofcLHibCwP+FLkDGpcA0/eoas+0CR5OrDF07HpOwMUX6IZ7YkIHm
KNWHDCPJn4XrDjHSqmMjv6+VY5Q/5VqVZSCdwmY3p0JTl9C2QP8c0pnO5XcSzNF7pxRtM38e9N4a
QO7idnBekc1BDbBS8uqBPElQye4LkpmOy7wlX49b5x3XW6bezzQnzdBzpTn6mH+46jFju64YJiS5
818MdovHmcfz8JSAXRGnNidbDmbZxAWYgMkcX/SOFuLDqIl5/moqtK18bK3m+mAnbuKdi4amAUnU
iixhjnmlYYVtpdtsH8tYnMOA0cq9uUibbFkjDD5M06hmJ81MFPyHAAXZjT9Olvq+xB32V67W1RRa
/JKPhaF4w4ErzNQxU5om+bzGUvN4RZmkCTXxTXpZuCJuIAKrbNsiLOQ0pfe0l6s0zFsNAXEFAVZx
buCXe9+4PivrgOOoUE4005YVzVJV7ZRwbiCE0at2q/pUGG4fP6VdYSRfCqdz6sMs1N445bOpNoFM
Las7olqTzY+97EY6SqLumx9UTcbyoDgFV1xiEM6+4f/Q6HcbBjCDpDAvCJcas9F8MRCnPLX4lAD9
qQw5Vn5VLAUe4bOdzTghQI0LjaFwc6Carbbe6QLiKK/FKS6KOFIbN0841kbu3BNBgLr6Vud2dpAX
7XhMgPJPoT17lWBG9YHeN76LcWiW5ewEUO3S9rRC1BoQu0uKCr8m1ZiOlWqINXTGZZRh4TYxXkJe
kat3y8rr/qCXnSjDXBSbQ1ZhJfLjOneO+nUUZSODGlurGjckixQrOfOuksvwcaWKCpAChLY3A+3t
sdgcMRu1kzKLrHhxtPZFmQyu2jlIa16gFOZt+hHl5Kr3zlBq+L63mFwtPInTxCGBhXb+gDuUhh4X
oSgLanMRv7KhMFoIg7qUj3aFJeMTb+fa/CdlRatwXNyU/TZpA284hOnmoPdqYKbaMtofsA/R7TAf
Rx5BC/JbX7FHmjh7nWJ8laaRLXdaG5c0a/R0Nu60ZBy6e6EbiR2krixqP1N774PtZNanwrDld4tc
VvWXdioHzFulcOGmaLI8cIqNLihsmbg/ytpR80AZ6bnASEVPtOxFYdwZa2m+q3hvUSjpNa+9k7XS
NqdWqw0MwfpKuqHomn7ws0VJPIw0vKUKlUUuLpr4zfQ8FhowIS1dQDaUeawPUdGYkngARczPqU/m
odSMDh8rvLyt85IViRGkjTC/UvHwsmOTuQPmAZWo26BFWkcc8lWA4TLc1DH9xSvwlK/dypYnXam4
5jaPiWPf16rtm/rg/udNffKtThE5xYYrtf9TOy/5x16dtQrmHCkqw+sELh9mLB+t/8fReS3HqWxh
+ImoIodbwswoJ0uWfUPZ3hI5NHRD009/vjk3u3aVbHkC0Gv90boqE+w+2CJmjqS1ijkh8Tl15yr4
3CGEv2u9DVtWk1N4ZGGyDb+7qCeadW54DFDenExsP3M7lje0vitBwQIKYtfrGwqbOhCVXNIjRbJj
UvkOfRtu/DfQ1i7SDpJZp4KEix/hwnKSNq4O20J3fWShkIv6LqNQgijYigTxObcsuVo8SyP1Mu7D
kmQlKMa9tWkwmm1QDgHt/lGNN4Yh00pp3lM1b/AoVUbvBcmSg1GjkzUsJ3W2T0sSpb2l66dR28eS
hkJpc97YQZ7Cjja5bCwDvZ0w1yuiYcpG3jsEKcpc+8p8YgRm79tLYUAHhF7WtCImhI6sdpqyndqz
f6xnEy5hazmWi77ee/cbCbdORqJns6XlluAkTo7VeY490xGPYCfbs+XTl5Y3xxEqbqQ4vt9Jo3nA
NtGzrPKA3Hn4rvO3u7ahXZSL6meilazpLAee0TlqqZb04663OSwpxqKLrWItTi2dwJyaZCToeA0X
95tAUY/uq5UYlYyrrF+yrZvkq88rcwq0XlVdSPvQJq+bg0i9DtAiSrtGDT9mKmOoCdYzp0O9MtDn
Vdg4/wbP1luuJsdp8xbgkddStSFHM0KqZ+XpludCaNV/JleOHbbezrZSFlrU7oHq95yJUlYnw3Ly
gNQKFDTe24CFTuN4KAivCrfcqzssIzEp0z/3iSVbxkQgsveG8gOefCTtMTCey9PZeJqsPBt95U7G
fFbqlaiyZJV8we0aM+DEpmYncLxWlXzG1wnO1dTY5ZMM/4usq0V1cI8mc7tIfM37wX1jOx9dvcbX
zTb4Ozet81t38Z4n12ajjI6h9lFtgC08Tcr4h6iOpTktHp3q5xrFj0gFuhswkMl4n7JMnB4rRTCz
loMdXLjNRlrWPEH5zrqv2ktbT/hRPrrmqPjd+1AQzjTj8vdIqksRLtV77phq6vl0OCbSVTtOiQ9u
8PH0jkfIDBpFU3AV1Id7WlL9iw+1cjaRRnPrVgQITsOQO3SlPYbNKm0OZ9sVKZLpxM2qsE3+872J
Mr+aB99n49ZBk4ZlROZitGzTC/MP5XGRR3VQeoQTJk+XaWB/QbxYIhA4eFmCO1dknvT6MR/kYTH0
zLPYs6jptf8U0m+o+EQc94S7H4TLobywzINmbP4yMbg4b4Sy/tuntQsK3S/h28ihPGSTqmf2azuu
v+1WTrIAfjp+D+6kpnxQbG2prHGmZYb85PUN4XI1PNWR1OvjZHviNtrC5q1pl1ilU+20D4pDejyZ
GJnvbS8FL3JUtMPBLtBSVlTjUH6baJdt1uprKSMNrjCPPnP8pQNMjLKub/DhYQgPy5Rri9bIAUCi
PiFnI8raB3c6TuCHLC1T2BM1LlbDuT5tZZ359HVImgLx8BYMF0t714MzN4UNo5L8sDdTgmvSl8mi
OLSfx241cSHIu2TnJxy4K1xlty9hY/n2jcsds2cYY0f1r7dslNFTv/jq3qGyvropFR6ES9mYtr9J
mAXmnMKY5W32TAvsQkoTIovRFaDCbMkyE8casaPPrv9wwKY7qR7JeEBrTVfAudJreOTHpmr+iCTK
+4ZZRNtZPNACT/YpCRkZhClckzMebX2ZNQlxWdwE0uaL8flpr/ZtPlHVeFA4aJlR5pvvcwe7amjt
i90iAmyWOezOky1bQr41miMKBw6b4rjG2hqKxQjdPg9CjaxfybIHn1HQRtspWsGDsl6qdkiBQ6X8
Nzc6gFCw2D0zapejIR/jgAzNlFD8JuYCsKkBBA7+/9CkzA/DTtO9xMbdP5CvNXM2zyH/1ChlvT7U
Lej6eSSo/E2C8NKivAxLAwO1TdGUbcZyMGNNZfhNyzMH3Ej6y5CKJmEFHpU7cd8j7bGKna1IZ8Zd
3Rt63YU4j8guPio0l0O2Vdi5hRtM5lQGavlYuqST6cGV1uY9+95A9giETsFJD2ToTSspt340RE+D
FYHXBPUu7VMX9jzteNzPRZQ0VpdBLRyvrrDiT7uy4payA6OcZ1eIgfnGZXgrcCevCxWRgfAerqit
yN3mMOYmQpD12uDZWPN9rZGMdgM35ckxWxlm3NJqzxKSiq0bTCjls7BlJQo1B84rZ25S5eVgj5/r
rgKRmmtsy11jq8AvQFdZfZLd81570NImnZ3R+ttRHD1SfcpDAAO1moEjmoofVnPtepkKfXHjtzjs
s8of1DffvfWl6H+Z04554Ju8S5abcWoN7d2Lr+EiRNVcc6PgEE5J21dtIbstqYp23Kc466O1/zd5
Zl6LmcQTzl9zbI+TDLy//nXxoRmL9eHMMjBUEMX9dDvG7Nr5Eddume/zpn41wxT+CeEDv0unmf5U
iUUiIJnKi5Paxnd1weHCVNWuA2DYOhDIct8Fw1EM87ZOeQcewHtmq0vnoDue+m1dhky2R/DCdxsd
3Mz++OGLaOpIPKmvybb1FnwMLDu0G8xG+YyvYaQyXttAZn43buCGa8zxVRLSQe+nb2pdKJ7QD9e7
8p0ArHLJYtxmQ1FCZZhTCNDzJnR0TUkI9vclph8hb7rBiMvhavWGjmWsc3+R5lmsnHAFbVrK3DWA
wkfBmsXX1RDgkGTDZkEFuU03Vnzsm0+HAEkISyZL4e3ZDEQyFktoAzjQch0Qf6r7mlUtpggmXesx
bDIjffM4qKvca2D21XypbSKACgizz6NFxHnbb4TuhAQwnsAS3Ork26v+53Cmh0V1UPS5ERPW5aOG
HIGYW8nE2csa9KP1p/qk/JFPcCS3dqIrtqnf1BSCqXPtjp+TozWz0h7uXTYQ8jinUk3jsxGNELlw
rfYdqt2m5MqxzVe5sRjlVd8vAd2lTfymJyGiszCi/J1MVn+7W4tU91Xo1zdNUK8h472zv1MqId2s
RVmhoZbkeOT4itr9LJu6vemMiJJTXHaRyQKYI4vNTta3YC27TAOo21vhoxFP3cUse7bZa32HCqlb
sj50yznvOGhu2YYFiQPR4sl8WOdBZMuB4CQTdCNfUbeEePUlAtcEQt0mqNyuooPRFqZ6XwlqEgVl
CyHzGJNYm3eVJd+Yp6kf3rytAaKsOxfDN5bzb6+MsQh37mQeeOOmfggCq95vm2Nj1XeHoPpDP3pt
pcsGCJ35XFIPMa0SPLsTd/o1HzEIetzoMk5b0Ssaog+rTI8hFmWmwCaOU4V57sOmB/HJhpX7VVJl
9e5XdvmHVPU1Zu7pwKoPk2DUBX7tUhzCk327eNW0Z65TB3ceM+mWef4xvpulKr81T+AjZYnunnx8
pF4K7j+pVBO06mSV7Vi/2muxYNElrIAZMmrTFlbijfB73qTddCjHmPBwyoMR6HUu8FM3J2QcbSEX
Yr5vuAgLX5qGUe+YgzAN1Uw6z5RQKZNjIVdrTkccZCKrMfeHbpcdZsSihy7F8iS2fF+oOczIDz+8
20AJy8k2tYIQzf42PkfefnXcailiipmX4b9WJyOapHLQn9E279XpCBJry8GLtvLGorzWfbQQj/an
KgTs5bhuonuCsXe6TMKh+XRozd4YfN1pAC1gT0wnLQ6aiv3ewdoV2pyU8+Zwb0TiEMydh25+ejOX
3ymqaynSyYz1VyxiY2C8ZMOvraLazy3oUv7+4O7xhareJD6poAZBo2TaOyd+3ddnq4dcOC/zOG+P
EjdplLrjDggI77GxJy9MsgXOIRFnTLNtw/7GM/qE7qvcL6UjlWAOcZ0frY5qcwa7ZpBdh3rv8ojs
Gv3UYAjmzukHYNvrhf6K02kZi63fF4dDgq6Ynhte1BZIYGL2Pa3CcJ/PjVzdYqh9IU/TrHyRHSqe
uxQEIbEvod8HP3mmcnHGAAFcff1eHakXqsDigGcowZa+HHdzt0gQyt2iqdgCsWpSCcsHTl+1uiVF
UMZJttthIzK3rZkfE5blPi3HhNC9CWT6p8vdWuZ6ccPrF6KuBeqT5r+icrrboV2TNzNZ3M5I3kAf
KWO/Grh83f45oHCYakZkC0VdHdcWb2c5DFNdUP7x6Hymsln3yuR2ZNW3Eek7P2V9rV534oU9AXVJ
0hdtuMuZsR7JBTo3mwDubtsaK4NZCD4w57ZbRnxBZ3KlXP9zFJUm3EZ48QMBjQzutrMv9/AXU3WG
NHSG2zgKyu7BGo61+oHLTFgXxCYc+Y7xN4j/2Tl+JY0ScGIDkQt3gWha+ZMrYnXTJZAEZ7RMDmDz
pbu3tLaGG4SfN3ht0dQzEf7cWFt8qvYSkssKvNdkKWu30Hq0+NNd2NhEQ1M3dOls3KgPV4Hd8bgD
wAwf3Ib10KVlsrvHQz9SKv62c+Z/0H88HG/EB/KRE4kVDwUM7/TXX7x1OPGydI0pj7z1p1Xi6PvV
aUeKhxJZtzrvbr0W8cZ0f6G7miNxNkkcpP7ih7/15ElipAduustE4rp3sfd5tN985AsmP47BX4s1
DmnDDsmNOXgMSvNiU9t7XNACwRulxlmoFB8BrpxUjBA698cM8pD6jKzyZRo0/+1Avg1LObFPwY0L
ox599hGCFBxLyaafZy35QrWIXQle2gbTW7vW1pCZzRPt3day0ZyoZoySZ7OFm3WS4bTNBSmKw3RX
x7ZZUo+qHsJHzWhvUM1eI7Np9Pfpvm56XK/XD2m/o1Y7CH/sRNXrR4crrGKWgcwL3kyw7k5QIH1c
RFv4DYsxw6QZhodOz8e/8Rg4tzaOncsSu+XHDu6E9WjTcGFer+IoFWpZtrzsquWv2qD9Crix7rdB
IFQXbtD0Sb6Fx4jfWNb94xaEx3BTWUplwEFbJuz6hYV64ZnWPXHefJRhXGZJuCx/+10tNzzRgs/m
2pOdl/Pe/DZ47qxHZ/dZdlccANwx8Z+OoNyPaA9+dqR0ED3Wz+/VRqM9l4hIvYFqqz73u2k8N0vV
fzhS++HJnnsJVFDr35Gvk4Szqi/Vf73ndI+hvQDmdUwgKvWFMNatSpp4ytDlgIW2y0JwjdyC5Mso
CVWBm7y5VCJIHlFbAFyVZRX9E55f+SdO/8R/naJjdk8105rOh7bqiF60uzANtiZ0L1XgmjOkuXcH
3gWu50/Dq4sU9QS+EY+p1dTbP98l3XxFGsHzxm9lscRzu532cZL65DWJa55aCmKzOiAipIDxHws7
qIlkwz4W5DFbCURO1AZ/2rEGBojV9fFSVUf5Fxp7/hO3xxNC82TMu4iiiFQtycjh6WKvS1drRGFm
CTcqlkoCjq5Neajc7HI704ruL1ko7UGe3Z4zKq1V1Ng5l04ypTxdl55BktVCarPZ3LY+ywKFE+pl
K/f1Zm1w+LI0Jd1vBoThEaWrzQoWLsFl4Zr02MaUhzZzrrr41PdN/U1aVwjUzTb3i4acxGE9i49/
U4XSM9vLufmKar6UIDC1fMFvGqXI57oa8k2Nj22go/60bdPifYojHr/2WXeAzbYEmY5kffwkObdi
PTBXAChwbOu+G5Il+TxQAHmPrTdun7VZFCXVnOzWpezpDkeYsyQ7jxXUK6kJrD3KB2Fx98cU1Qi+
pjA4e6WJypOwo2Z5EFa/h9B9dfBV0374H5LYak1x49v268FUhH3Ha/b27ehtrJNDvMVflim5c0rK
94px1Gt9DvYI5nVhCLtHUtXdorFyyDupUHP4fFcWPIZeCxl00/zKJcgCOA+6c062tNc9a8JWLMXO
8Cuo64km+SXnWm1ocVwOG4vnv3Nx8DEBaQpAttyDLdnuj0ULh39OJMjHOaCrc9PGXg04vMuaGX0M
1lPtBNWeIRAakzHrkYB0eRk5dCr0iWaEX0zIqwpLtr+esmr4yuSgnGtn55ivpup1zU3dzVbmtM78
M+wR0aR74yvyRYRp43RTVYm4IfFARz2CLhKGG5/DILbqaE0XtP6Iwfawa26rxUl0St1j8GXJbVwf
D2tjuPMNKZFIUewk7Ygl/edZSlIi7i9a5papkM/sMaLV/Bhlb6Xl0c7qtjfmcE/XzQDwy+YqCncQ
dxpUB78s5MHplSY6agBnZiMKaAeUH4lsEyRHvmoYHC2AlGxUIYqXFnURi/QhoDLmfq2X23CqTXiJ
8PzJXAZLddz0VefXRcObCU6b9uMN0icY6zQc2+Ch1m3/Mtd6+clCU7JwW/b4WpVOcMNZI+08MUqw
iZrxCtWr3rpZBlMNKU7rqS3KZhlfD2jcv60+kkd/9uadOWZpviUjJYAzDOyUVQpCH6DbbO4lOjxm
L+RtT619bF+21XRbqhHPeekgkuGunVp5IwAaSWCB67pOps6S2kPvfrG0DwgPPXf4MUVD1+aLcKDe
urWikrYLKzvKnFjqX3096BvOe3MXgdDDbfp1RcVcPbxUxub/oE52LNWWE+d93B/EMO81H3xU2sjZ
QmfaA3rhrSMpZOwvt27b7x8+KfHUHJflpItmP/pbDTM33ZI42vskclsqwNQo2me3onj+bqP98LsZ
kVGmuPLJpnUhwLz08J3l43Cn8LTi8kFN4JKseRqZqK9BV03LamKJNQIy6co+lSZhGHd1M78HcTt8
8TxEANJVff1sx3ZdXI96k8fKi8uvGEngiY5HiNbWCXrUIqJcPkpSMCBjGYzjc5CUQZ93w8izgJOc
kEK3RkDETdP7HGj64IzQ/rIrahtwxyLGqPbThmb/PjGa8wW0ul8z0o5NUyDxgDa2pk32r13rjL/8
AYQi231n8P6fudbfR1M1wGq5ap6PvKGUDhINfWUB9yP788r7RHIqg2BIQZvGEf6ey7gIlrqZ8z4U
PvyC17I0aEMK9lmwRoyPMlH2flMCFkGSCnUW4mhfaSa1u0LWVdu/9WWHn6nl5TI7DLxFyokgQKoK
O9ZFNqXs+CJIu7yli2aS9Jx1PviihUrhfq1YlXLOv8o5G2Ln2LaD3UKyMIwueF9o9falQ3TP7n+Q
WJNJl7icVLb9qPI+kvI/3XVVyYuO+74A5keuq1h+/obRVLs5FHFAhWFveXbW22X0Jwg0YQwa4jrX
lcBsP3VJfYqGMLrv/X35x6dqfdnzMc+FYAm1L94YRVBnSChhp8qKITRq3UWhMGyn9S8SazZ2BOTu
wxQZ82PldpqyprS2u4NZXBfO2Np/yTXf7w/yturzbtnx647ZxE/dvlfLJVSGaTYYZOdm3Chtj2mX
tMLMGzaCsSQqUpAsUU4MChMxTSwIZfRhggPYRrqbl1z8uZzL57X3q+bmQNARZpG/7QOpVZGnMqtr
AvdEXZfNAaAcpXJhyNWFNe8T+3yEIRzf4vTroyEuSGSdU64TVyjq/CAt7WiHLliSZDv7pdblZXcX
FE+yndgg5piBpGtjir1ZgrCyKe72IONZuVsY2YH/TqZvvUdyQxGIOO7cOLm9GsBVwFgVpVWg7ZlZ
fNQ1BdpNbP02LFDVeQIU6zOu0GlzUtiXcb/hgAy2HI0qeJ5GehTlez2hyPbJpopOKgLzzPY9CPfL
Tt7PkIWdaziyUclRzoX+Y4XkHew/CaLWrzaQbs9LKNfg7LCERNe/ydncHtyOb3CprcoWq4z5m6Li
SY3Qxn5tqnBHoIwFijY8C25FR+vw2ZZoyx6Iza3qk7eP+mfXyaXJ9qYNvZPPbgZNM47cL0otmkdA
EnXOzWpxXp+7hsTdex/syzqxf0UydaGzojMzFihmC4hnX/CwWFYu9m2586Si1GEseQ7EccfHa1ni
v60PQ3WOG1n6TCBNZ3jgWP5yH2q+vGwQzfYiB9Sc4ELB4qXJcpXZW9C64ykoTVs9md6TSR4qz1en
kDMi+najOfrAElvqk4bDjG7bJF7/etzX4B+DCyI3h5RjpTaALTl5Q4VaxSzjkDE8LQ/ObLd3rbP6
p87a9odkrh3CBTgSHieaDN6RSK5hYXosDYgC49V7UEgfdvZmz3uZI99U2SLILr0txe7/CBaRPA2+
OLocrn/YC2cLxjdMgB7F48g/NrDl2oYfi0vrohIBrBLqybWLCMqRncZvPw5VSfM+tFPYXQzv+BFL
aEeQW4gg5mx17nyPHwipi9hwSFx1Iq3g2Mapy6EeVmGOypPCYH+XPrOuCViMI2/Fbm75RHOgTPQH
mKSklKBoRKFmhKJW3yREJseZZuP2yNvELP9QxaIFrsG2JdSGb047XuzCaeryljhcORebp5v3Yw25
1q5s5utxVOztkKpX+XhVSzujJbf5pS1g3zTkHEboWv7uhzW6h6jWL0hRjv/wREX4DIC5QWgQuZJe
UnfDdE/ZLrqXcd/8QjVB+6FmBxhm5yTMbUS3RzrD7Lyik1H/9IZyksWgjZ69sN7KdKyJKLti+vOd
qnR8u9ZT8mOCMn6kGab/WhPFNrUSnXLbii54btxte5oWR33as5cwdCTb/iR4cQD9c9D/bAVDvZGB
0qmcF/9rMNypyLbIeuuqYLgbhLGZu7Dh5X5i6wcx2FCJnCVDEI2a9PUhNP8cBfA+b1dxvgyGTxmz
/Rxtz1zTQ3m5VWhnIvZ1cQWOi0aF4tTpcT4bJxq/Zt17N7IMwptV2eP76qzOXeWvFjSqz0oUjHOd
JxNUX7C6DwgoVcEevb8gPf2vHreKz4MXM7YkE1m9w2RBMhNKlqE0l75O/uC/I+KjvfJPszjb0Syf
0MGF79cb+ty5UHqW5mXvxm8uo1fJczzG9xWdqsCfh58S5QvBHIj+F0Le5BHu95Qk/cvYxy70Jmdt
NiX+qd2O9a4i62G01W8UCl+D2pEijMfdhEQx5acaGCvU9+u8Tj/KheDMrJlR4uzvzWyxXpH2qTIZ
z9uUo5QL3+NrB1YRRKuXjeyaD0FNmTB5ZXL5LwyNG546p48ezNqLm30N1wrodxEo4eMJ8UizPeJb
5+oGM0DtHY9qPZlpm1RRt91BmM3sRFkYd8GndI31YjCAfiwxppB6qpanyRqr/3b04oxWpDj8CQff
/qlYKH5bi+X/GK3BeYLNnp7ttR9uRWXta27XnXeqOCvunWkbigQg+g5WnylZHe7wPSGzRGgz6TqN
/TksFMoh+Hc3eTxkcFUabbIAZ+1/Ox3aqLRPnPa2hy8+x2ikIcxIW/8IxyP+Izn1b13o0u9kQHEU
PTrwJAItvwKzZs4RJ5QS+oHUyvG9ciRTfCzEHVAZtvWhMvObW0r7T4DzpGAMgLzdBHhdYtxf1uIj
FTWdW6h18d9j7pVLt28NdMYGkNl0bxXn9rMTefwqa4ncv01yNV3ooELvFxy3PHN72EN3XJG6J41z
glyLPpLKDPeMyBN3NKr0Z6fz+58czhHUXene2hahn4ggjnKik66xz3qP+zt7RJmNcMgaoVecQf/1
fKt+0SG+nL5prcdo7PSraRdXp94q3NM2u81vayu9X82+CI3hYjluGNasDeuIX76RHTD80sT5IBp2
/OZrqUuP31+VDdCI2NzfAALyFUPSjFrlCLnm9NTze1oI8mcU4JQIMGNXyY0z+BZYZIKBiccIoTVH
XGEb2Hbut2rCHzOPQ1Psk/AeEFPOdxJ55J2LgCOV0WieNLlhdYY8z7FymsURQsY1j7qePbIAKpye
k7k7YPRBEN/Lam1eOkhvpKW2pYGbq6n6rY6SWmek7iaTxpr+q9Va5SvSuDgNZZCwNAQNrRROWx8C
xaAfPCSMkY+zJbElhfi//sGroED0/Ni8T2OCpz/B4YVxLLw6sW6Rha7bH9toiPBUGbcWFyYRx3/x
pN24t6xgwEMmsSz1NQ1it1OANfvDq8UaohXHxv6r3FDAXzpR7cO/pZ7H9olHl+fdd/0x2Gx5cbkU
LCsmyGJldT+QPwY9ipRudIYCccne5mLtZ8MGNYYO8UNmXqo602bsgol3tHfuLR6P7rhhwZCo965V
nBh99BTvHAf+hI6eFdMa4tdFUIT9boU1IrsM2r4xpyYSZfRMU3TsPlQDiugiCKr4BiOM+Y9M7GbI
6mNQ9aVmAZiex4FJgfJhS2v7VC/OEJtHGopFNJ9Wlou2Oq8RAF2TxmKbNxx4yXw0b0Igxt047KSJ
f43wDSF7Edw7hgZvPg5MCgEy5fXsLYg4GkxzhuLQ6YBqKNDFxqgWpCkFJmEL5YR930+IFimag4Fh
mZ3s1l1nJN1wSSLTKOt0lXt7WNPzCrEUX9xhlSWfJNyN+MczzQU73Y1wNnnjljR0/BxWupzPKM8a
qdJ4Q7rrMa+XipYsO17jY6V5jBXZPkVxs1c/lBVxDseKlMlHVDCLAsJYPbujCxTHwHvo9Gq82TDW
RXAgjNm3PgqBhA1W73vmV25J3HmPDrNoEPl197UfyTLnfTerDWnmxvqT76JGdR/u+o/CX2v/OBYe
jL/XyB4068DRgvTRGVwN9i/ysF2CZgyDavcSKuksjzMErnuDc3pyzwRmLAjj/QUuhmugm/FB6X5o
HsMZCg8N5Gp7hQ9TE537qRzldxiO3Qoxg+D4DRNDOf6cPOVAO++uCyDiacF4ujWz0zzqAdMrODmV
Mm7W4Dsqz0aHGlKNnYyTwrMtyZw7IDbNq5h0ozsboUZpsHfEXnOyXK/xPmvZRNYDBOfB17us1no8
ljBa8Q+MLPgJ7LGeiLc1U9I+9yiFI2SPo1deME9GZUqY/GFuhgM/3tOaNGsJuR95rBPG4h+tUz6t
uLpYsTo0gid7ldLNN29GhAzSOAXtE+0dPIBNbCOhGMM5APOhsWxZnqya4CArrSzRVUkm4SmC4Mw7
TKKLY0cdymScyKq/wbquYIujBeo8DfepqghyYmMOPu0+Vs4fvw1LTCG7xKNS4CSeSyhOzE/XqKBy
SdR5qhh6ipmX6Dp5L1dfnr2DTk3vhmd5zFStmgVsaHRnz/s92xbXSLR2lmtlV4U8w66FV0tsZGWV
zKv4agJ9X24gtSlPNmvKS77PSKH2u4IfmWeNM/oLIPjS+WjtyRPPAQqh9omeeHhw0ct++VZREIy3
zJkRbdusYS0AVey31a0jCXI/Q05I6w8ik3L5XsQUrDejC0BboOqtSy7a6hBnRenzcE+ygpWArrfJ
fJFCj9udNZZlmTsRAtAs2X3P/43L1G8LYvP3/blFv2SdVhBAPKwjtuv0iGIgMdzHMNb1yBIO+lcJ
U1iVO4dcpS4pO7nd1bubO23PxX+KQbirn8yIUozw3Zb27NsgEY3aTxwnLoTB0kSNdUex7RbzGKD6
ASK7I1Wd4yIc0bMz5Oi9Z5cb1XLn+1syQ7KusvVzEfnWIUFH5OG8WRq6AVaJJfwtNPhCENs63vZg
dccYnYMeDuh91wMNbRgZ+PmVDkZHoBd8Xnc7sqDtKkM+2oxSQCF+4S5u95tqcryAxxwu1okkuqDF
zJDMsi0OPhR1XMqA3Nq3SUzQCa43+e3dVM42umCvskH8ixgUWDzJqG3b37PTVtyr7Pau6fMpwhpb
nhh4BleeVOtM83wzYisalnPPR3LMH6EEn/9l41VxD0BZ7vvnKQ7WPnx3Sw8/c1pTxhDmTqPihg2q
En18O87V+L3xKPkfR2e23LauRNEvYhUncHjVLFnxFI95YdlODieQBCeA4Nffpft26lQljiUS6O69
9+p060hdpQeRT5rAMl58dz1mS1CbK0hyoq8rHZR+jG3HvV3CoXmKjfZogIK6WbZGgvHhzRgDf/zu
IK17pBMFokJ0KDt2hjzMaTfUzZYJqFNdY1E74We8duz+ZKnR3B5aJVjgsFGcxYVLPJ3I3bmPwjS7
NnHkMYOQrNALLw5Za7kPODA5afExpneWgX93xqowI1j3ftv96n1V15eYKxbxxiBudBtsAyblYVqN
d4haJrEnGSxsViQPEwz5e+DUeXdiJpk6/kl7VgXe66A5cH+KOOiK97aG3BXgP62WaNqgM64j7iV2
VbUbPdYRbqBqwhO0sJGh2AvNPMGnbTTjdBmDlMHU3rC9SV3bySNgAxOpjsftCBO1fGoThOl2I5Ol
w2SMBCg31hnK9GsAEjjmDOOdoiyABcLIPoRDFRp/D6A/CvRDIuZ2PZOoVu03eQgEDn6LwHlSiinn
1UswTxc75eT0Z41Z5uyZoPbEggHDlCLbkA3G0Nz57MK+4/kKaiSiNRc54dDMWY4DFetfsUb9dAmn
DPiEo6MZhSTuU/V7dYt0+CgcbAQh51qdqgsC0OQwgkQQ6wbSHmFGX1PzORW7IjHIm9Q6fbRd8qSu
jzTnitiDFI38kYDDiscIyEXzHy7JvvgvMLcdnptxAkeOox3zmqVEK92eoFYvyGySGQx2jp83gvFr
qfM3Mg2yOs/YUruHCP9B8SQ9claHtQrj9mxsNVEDrRCf5DkoqaWWTUyKkEhnsgoXyRhr3ZduJy4l
0HoTNY82o2r0QarJqciKT6nVx0K4Xt7tKo02cCK2iQif3ba03blzHbX7vhm8f7aVsn7Cli9GjSeV
d+/S4N+6VD6DUUpz4r8f3Zwm2Q+u9Nk4GznjoN71uMDiZBdlKlbf7lJnqz3ZPI/nN9HCr2g3hQ/I
aZNDKYHpgobD4D7ReS1A94qE/mrxlyje9U2u9UEhtfafzcBwnTSk6y3vWCx0S7iC+8d7CbDUcDM5
YdkNuzbEbnavfJugclnPzY8uMDDcL6EyDrMjr84O3P4crJphOepU0jtIinpC7TxIv7oZxZBEAwR0
d/HPnr8M1TGjYJpPXUx5X1ECVrXzuTLawMlalm76Hs4dwIYt48hsWjZzHFbyLyV9jlEX3CxdikB/
za42mOIeKgfD1WcknznYVni1qbjQTNvHHMOVfcvxfMGocLiud13iROEP90vvHg2ZMtCqWckAWxcA
AMpN0IusP5Rp6ff3xCydcp9MVoV/s9iN9bgN3SY0hwpaV0VNgl954R+YR8MXwyqWBIeQrqqt54RM
gDYk7cjeWiF9fN156cAPmBMUDMfVEyC5sdWKpdNZO4pbuZyrVyfWCyZ7MZdVc5iGKS7+mzKOMxyi
+SLNC3HrxB454+GY0/AsOYBxCkTvlhkjyIg5kJbE91TQftu1zYy7U1JTS8yD5gWJWm3jFzj3prpi
riHFXembH2CI57I5ld3s4jlhtwZ0hmmsA/sSTilBf6SJSN0RI6aFcuLKVgtFJLmtP7BEhuHYC3Jn
pyldZDfxJCtn+Q1SAsXuoOzIIMYKTaro2FL1FDu2qPqePTgGR/GxTnIaXL5qI46NmCPckxiX/IAc
2bhkGOI7mxOsM5kvxZXPfbX381IE6hBOWqffZFA5sXZuMk3sQslL374ott1+4v4KP1XoLdxiCjNR
ea1mwfBvj60UEoPwZ6+48/zWIfDFc14N+EUmZk47FhXJ9ToVgz++U36O/btviF+zI5irylyl6xD4
pBCLh52dCYvLM897OyY7S1VFilbHXKAOLZSekhe3JluRHHunnnPcolm1sohKtjDCE5Uu46GvRzv9
9oNmMgYzqSnaELFB4dY81wXeovE0kgqrJjBF69w9eDFvdstYf1x5hNUAdOE3nnuneFxpl+2fGkeK
8yUgyy3fdc6CxnPHwVquOEtdL/3iY+3s0Q4R/ifCkkuV79xGTQv2uj6hhXZZeLD+wCsj2kSxpkOf
NzVO8YQjfhWlE2zENNHw8xz22uk3MC9CJ0VtxJXN7c2FG/XXFWTxOOwZL8Zdi59h1FGwC8WCUn0K
KcWrV3YpdDjJcTeI5W+65oP9YQTgTj8IdZH/PJNYjf8r5tr4/9ylH3W9QQQNpf9L4pw24z5zW90e
e7cceb9Hk+o44ZLKzSR23tJBkNjGmDxJs0h3KuVRMt8Hw+CTYT+hrpfhcdF5mzx1ufb0HUjTfnqu
W5WI+6F3svZ5QFKtPvoOK9ehMGuq7l3Ut2gTOGHFzh1a+/JLMOzPzgK7NPcIt6i30yzNLrduEbKK
0UPyCV9X5v3Rs2upWaGdBO3tb0DTvi7aJsFws0xaFnQNXCEInF2gw+Yuy91VvgshRfpMho28Pn1y
7bc7T3Ein9KsirxTz0Qr3McdJ9DdxHPRH4E9BTh7lAs0OCnYR7GzCxnzC+QO19ygAis9iADDsHAo
2T4MHvHhrOEp8kA8lXwowTxPxyFJ8ckgc5uV5I6wcXnRPGBRtCM0EDdnZKjeX+FOh0xy5nwtnX2D
WCMm7lzcY/2ObR0Fdq9OJM7wDR+mkfPWEJaExm97ZwnvlPHaxdmt6Fb/b9UW4sf4eytyl6R/V1HZ
De7MwPlnAsoRxS7JKFuO2CZNeS96ojastV6D4pDLMRenKWRUVYCdoLe4jMtKqItcejff7KgRwetf
fGuupSv2GoUFwOS9fyZ53YaHdnWaieKjWQn9dyTWkl/UYK33qEnJ2WFP/N4lH8DJOv+aqj5qD0W/
zELhHEnd6ItSvYAjRuqXlmxsonaLpM2iTHrQeXY+aSDEwhONWWnZhiFW9nGH1TKH1l0S3NDVNV2K
sqU5b+sp+HSYTYVPfc2BdS4WJI27Fu8voUDuLA2ZpPa83dhGScHssMrb6jKjjFYwilYOMzav9cy0
wcP0xWHlD6ZPuojscBxBXI0vA4aR2/nWBXH01lja93+AEhL1OketJLyV+UtM3K5FMn0jQONCLonw
zr7pLg2GQ1+2afeJRcDSPVPcu+WPUa5WTxgdHQo5Iom8xrgtfP3kWMjF6GZese6wV8rmKWnmm2XF
6z3K/yGZSUjqSBon3qRdn/XRtegkZvohx8ZxWKdKz0cL1qXch0AuBEyGAb/Ftc5jUr9puCzN7y4M
Vfqg6hW10Uwzv6tJqN68HUvcZvNhCj5eRe0jOHuPTcWc6SKZhdd7wWefptt6ydPwmMfJ8Dnewv9k
OlOLdUQHnvlK5gl644UxHwITvRwUF+pplgZeY0Xy70+WhCWzeHo8Rc3vozNUbys0AkPFhlm2prCP
cHDiU8sIDuKNUM6nhGU6vSBFTe0rGjF66Kabx8L8wnlg1tsPZmTamZSkid9OTLBLL23t8OAVQ17H
e5t2HkPnbApYDYJ9lQyLbt2ADHvvT/aee7NDhHIm8hzYK7t61AXiehHSE1S1GBv8wgG2gYrBVnmf
pWHvbAmATsPXYsdVnfBpd+U2LyOABwnlDs6iMjcAQNk1MwuRbBZm8QgrfZosw6+wCGT6uqguxcUb
qsQNNxxfRU//4cPm2TAbWwTZl6Tnn5yQKt2VZN6S17UlWU+0ssw41valV7E5aRDdRHy862OHQJnI
vXbddW4mk/A+93wqj3Md9uxqjvrOt+oRz81ciGcaq4Bd1WxhjcOXKnUDc14GCXDa8PmOZIFtGjNo
qsrgABTP9Z9k05bTk7BMvF8nWAneh5sgeh4ywCTyjuww/Fbt6i7JNlEhsgiUQqySezNPdXOpy7Ej
EpqXIVtcjoUNDcsThwDSfoUl1xY4a7vbhlK0cL9qaO1FK6vpT5fOig+j8LyLSVKnfCABp2gFh45S
ZtcSAmmPjlYIwhvMiIT6dlFeIPyj1BVwCRpcFwWhjnqIaVuJEWTDukfxZXya4NmnD3PKKBz2MJx0
+sBQtylPnDYoUAz8HD/57BRV74cdep+xIZ8ePn+Ch4zESP164evsWMrlDbF1rFzgF5krIwHFLv9k
Wq/qrAmbhruKe6qvtmXeMtCMWbrkP8sMZ9K0jdsqXz8n0BeA4NgJ1eFPwOSd8WgFYTvrfdrjKcUI
WFSevwcOhEuucXUyPq6oUMz7MamkWM6cGc5lbHPM5ZAoZHnyy2lqil83zM2wl8NqcS6NtGHtQ81Q
wC3P860uKykkCAG2u1lPHZ4kvJrRnOSXyGh6v3tlUuIJOOzFNP9HJ0w6covKc3NatVEll9+D8UCA
HdjA7rV3dP3W/beOfdoHrO4bCt85+OFSzywImjs+0XVFc9iRz83sk1SF2zwDdEkic47XIFTyQspk
qu4J5FSHjua7/scAnQkTMhWmu4nYKfAQ35tfPBPNtK9qMj8LgTDuy3w1z8wlkvjodl35t8jxn27W
RcxBzNjVHZ1ms3J8BQdnTtf3kJfib6ZBNLExCJzYhpYyuKvDZTD/Ud57j3nYlgiYc5F6OzETTyLw
1PsPy8iM6iCdrKjPTuK3h0baIiCZuYxP2rvZODAq6/iPx0y1gyxiQMjgFMJIaQgoV78HCIPtfcEt
XH9rcpyuR1eeFpqhkz8G5pVzNk6CjRt1kX0btKXC2NAqefLQMZq72VD9eb0fFXlEEorroLfe4I00
PqG+dQSoFGxrJv+De7boMSv5C5lyfNbY5A8jVzwojDgf4ycuHvdbygLHNyGf4GJEXHRH3M005hoU
mM8z2tHRbufaJ/FekPnKGPaUSOlBY1d/h0bX/tN+C/M+xhb1glEnwNgA9tT/GJuEtRqyw2d2ErPq
60uVtIEH7Txt/H07jtV8LXEu9k+CFWjBO4bbKXzPm3D2H7KEYcadw07T4a7EZAAVRkaNP7wzwgzF
GR6WvKixX5i3R22a4rUB63pMswJwLr+sU58rmWUTJtS8i4JvnHnt4G6HChDcGQ9OXB2KYCWrFXlu
6tyPpdRMuxtLx7NB4k3Wt6IWjfmFcQgIhPk/HR6udvEYYg2FMCGndL2kjRNNnw63ZTJRLjLUZKrS
FvwM9t14MxY3+FoaywnSHJqC7nOeQN6Vp9pl1rpSO0xl2TKETZt42fPFLWlDJAKXBHJeJ5u03opw
rbF7gV9jQootN2v1e8DANMRtljC/9+rRCe8ooyL3Lsd7N985xJ9CfKF1V8/voRC9c3FTXPmM38Xi
43pLRz2cfIb44stJe/BvLEwQ5jzVNSlTlXb1AybTpaXiCuJ674mBgoG6xnCqJGaNYLoAjanxuEcp
51Tp8TfT1WBIrpolVPtEtkt0kEypw98+0ENCgxWBVrXDFzJ90TQvZpfQhRMgrYz9vThVxQTVNwFw
pRxr5L3fm7W7hTKiR1aPa72XTZ6b/YjkWD2azKTBzuVGL+6ttLfwgan+lORz7nOsiCTwPOzO+0gK
+9xXeKqvgQOA627hiETUqgf/IskuUSJTdDAqX2MiUk8M6UhvQmhyg2Pvk5TGaM7E/HEI6uwsOfKI
Is244h+4e8pxk3CQJaeb3SXcgJdQHk9CQlAsnKOIQFNcmukBs2wd/Bh4EjlJ0ZD1Pg5OVjsQ4tL9
iMkYNFrRAyYOJWaSASTg1ApmYoqql4UkYzVYs2dbLwsJcpd2n5PRhEBot9XgThpyheOk1Ned9x/n
qcSM1BOaa9pLXmJeDY8Ex4p55zENW/fjYvOQsabffCeL9dW4XZK++4ThSXC4jOcmue02nJyUh5QJ
Bukwgq0KI6Mq9IWli5IvPfNBpRxX0cYR5PaucLrTurjSPgHtID1Fbz3aV1tgKYZE01ahfei6Oviv
D4LuHxlQVxxTkeT3QUaJua/KmarKbelRaJVpCbGDj2xUJgVWTh8C26o+5BRb5zgvIUZPmSMBTqxl
wL8NisJtZt1EU33IEH6fscFXhLVIDV9BBnakxfFoewd+j+CZaFf75Xl+XZ4qvpzmIIdBMFOAyGg3
MUWKc+EvXw6VE6/lbyWW/0e4KMcumcsC2B2IAyRfmlZeXOZKEWKFKX4CGemXmBPux/HDxF7LfoqH
+6lz+1d+ozH8zJt6nL9FwQiIofZUtyev1EN3LuSAMtp3Ks/26MfwUPJ0JIfgWcLvqCJdvVfQJbCc
F2UzP/lY2O3JYTQNusSTdX7l0Wq/WX8so8M6lNnzzCgw2KmQ6nrfYITSPAVELRkXiCLZgT/FSp2z
UQT3yjC6bvtl60nkWx5uqqKS1rDf+6xfqL/rVgKRYrCVjZJAdCv8yt+5qMqY0lN8lCTMeqmjEyji
HOBGUlEWkh5QvEh2z2axTm1RYvpmt2hm5H+cMlTL2e9BhDy6bp7ZGxWKhapYt5WMgTT0HgXm2mNg
3VTuiAK3ScnZVfu5Lh0cZ2DgxH2OwviPeZ0j/s6QTD+G0Sur3+jAOD9i5OZ79EFAsclq/DNaGbd8
3rvWOTHlTP4yepKX1IHQRQojLBTB9Th+yunFq0M0GmAs5D09WMvggBuAASyP3soBbB1gFsLT+GbJ
ZzwEpFoZA2Z9CWygXlHYuVeVv9Wo/P0rWdHhmDH0tpRYNTgNoITKvc/g5FTnLhUYirMgX8WlT3n9
0eG95CF3ddttpwV95cLEUEsqKgWWT3cetkbFRbMj1jkp4APW3Pu4MfW2A/nlYZNK4t+GdkwdBh6Y
/xzgqTfyQGfpUfGiuoe0zprsWIyJe26U7MMrI0vylGN9w7zQWhUvNSMfGH90C/4W6GpytAiMjPeF
9Eh8O6ws/NW3cf/gshBZbln/1f41PDhospql4RFTPBZFILA7LClpEG43Xtl6ERMRzB+7uo1r9hbr
dIxPVAIIo9rULhYz5CN2WZl1eOY0wLy7lsW47GAXrXgrUZ6D9Ginfr1vY6Eep8yE8hjdFPEI0SY+
RosaIbSmZAHKu44VXWFwaPmi6hMySE6TTK/l7XtnFPFwSRRjF+/NU46Y+j1hwgIvAMmS5o+ZI6+6
1iNx3SNVWzOxcDXK/loUtrts9hJ1nEwF3S4gaPBR4ANHKKVnfovgeND6UT6xEyPinnBOCxDh6UtL
ojNHKs213eWV4ChkLE8EPK8jn1eM2jm8y+EWuvuVQZf9An2CqP9t+64lOu1mTSEBDKrMZQ0qMdwk
xyTRJ3cufzJuXlDeFDdN3HNkYA3hBC+fvNk2yJleUXo53qGuyBZr8S3nefMmx3Q9daM35x/SXTMw
ij5AJH0oB9sOJCtw5u5mEwGgGH3PCzZ+oNN7iLozalKPTeSA7RbNyHEcMEKJx/uG63pgexIJ05pw
NNfXip1+meaPcvHkAhWoW+pdACAs3aP7Q+kdjA8uhyfk4hK/HE6aXZX3iS3jZRc3VrNAptBz6T2z
ekTXf5e+71EQskQB7QEu4wXvmKZYebD3aY26sz/EoKWmtks/e5SXdM9Ijil4KZU/n1QzEQtPsny+
EDwTyU9iwTx8cMbb4gpkYtgtKT5x1JR5OZd8lAxGmgQ+NP6M8q9fRyya5hYVFv2hNw/08Ev7ImHM
/TfO5P3IISsJbsBnf+GmHNuxbnZ9afAQkwiy+TXE+sk4pzIgPvwGf87ZjxMu0axsrDyaOl3EwXaD
tL9LnwWhCKlpoi49HNMCg5Cf9cdkaATJWsVYd1OtWGiZBcN7rRlJomiclCkW/FcJMIkc63x1wLBD
txmbRT5FSOJqV05+rQ5L4c8AUGTN3ZknqZl/LapSF8WzTrYsXp1jo27L8+a2d5+yvnKSfRWI+br2
q4fve+XNvpM4SUlId/18rgKi97vcn2sM/7bEBpplHhLohl1fCmPhFI/XhdA5HdTqDNc278nMtZqC
7WUAQVocfU0js4mtqMSfZiJhtakZ+P/lis0fk5HE/ZGoWPXkGCeEe3ATi5g7D8uAmQkN3tnA7UCb
Mt4i/sTRLaHCs0LnTqoQukpPsnRnvb54HAAS8Oe1zt9HlseZHTkKT/5hzj4HG4yA6z0UoynfMj2K
8ZcyuYPDJQWW8TT2Q0y8E5Gig0cAW20Tq50/0ehMC9YKjxZurkC4EbOfvherCWjd8Aw4kiJ2trEx
jjB5U9Ire2wFfF26eAL64QV4raAWmz8Rk9XyQVZuPhNRdoAZcmQ2w/TYDYNPyJ2cUXUs3Ig6dnY0
8QMWebXoCCurRYZlJDawpICjidc15XHoAjX/6ql051Nfm/xbVxzCTFbd5SW32gT72a7gm0rUu37H
QIiaBnq2228lG2BOgMI10/qiml/SvBTRoQmMmQ+mMv1PkVJo35ri6bmtHKFIgzqE6+gfAkg62GYN
2eE1fJeY+uW+rm1Qb5ai4iEOJRf/hk7efKS5itudbNug2gF50Ghdyk+O7dqVBABVeW1yK18nEBOY
Itu2/oOxMJd3Cvbtm+fDzbkDVxQ8ofPLN5A6K2qen4+XJNEziXKMOPjeVmsIT2bLGsh7/GnJPxTV
PD6HYN7MBX9d19+nkWjP86jwkAKISF8JWgNR15IYNc6rStn7sMmJ1Jc1ElyhdRXsERXmPZZCSx6s
nyUjHZY+qRumK8PMC7go/Rdp3VhzCOnn9aFSAuUh8+FvHxQLCrIt0In0UmcYWXbkEmtzqnUQnQEi
TkeQhRNhA1OkOLUNxck9WcrG3ZeddUhxK3ZXEH7DhO5jrz2WQcGmnAmvHZ3famvOnjp2owMgsvXV
yyrf+VV0iFU35PlABhEyAC9wBh7bTOUn+qvLI2uVTuN7GVWZ84w0hXqULGKYLm7UB+N56XM5HEqM
386mctL0z9JnoCckFR+w3cUnfhWNS+6eSEPS/aYtgshLXycC0d1ZYvFBuLxKuD1GDBNuDaV5N86x
l3VYxi0+piiwMbrhGrdts1MZJG0g4/k0f3p+SruxycZietXsAGP2603Dbp6cuHyWN3PwZmpTp3+o
B3ZGHSfJcsIzEVDHHqfKjcGC6R7jztrX9LPjyOxiu2K0o3Fkv9VwnXXStj8jhIMHM9F1X7MBRCyW
U3z5DGJCsOCbaayi9sqEH5AYXDvd45pwOfyNJfG469a1eqrDWP5k/I6/x4pmh0w/HyRDS61fwIFO
AwNHuaL/xhbIPoxz5AEl8H8Hqo0ZheeqbndlvCbqFFk8WxxrdepdhjiNL8togzeRlM0964oB6XhY
2t4K14fAFcY+ZFKGmMtvS/kE74VA+fgL1ySaeb7g4CSEPnvdziucNv5aDdsxLmwbTIpjOdKT02Uy
G94peHWEhh0oiGBQOG6qiSjG1g9huW5i8DevaLd8wZVtM86FQi/TgepSJrta6ACQcedUH6OIzCvY
cmaICsTbG16JrL6yys4ZP6M8Zjmeq4vhwMxCuvcAl8WvNkBuQKksqx/r5u21GORQ/Rv9wB3YycJY
mkI/gW7KUgdEK+phYJVa2wmFy4Rr/2GIwhFdafjeTlj1q9eJJQn16zSt/a8E9bf5SkQo+kf8UOa/
CUpftZXe6v2hmlLtBSb10OCFMPW3Ek792IxujUEv8iHJ2dpNMap7kzW/fOGSHaKjYXIype4wPKWF
QGyM+bavVlflzxxkrvPtEo0loBgPNj7wWGT0MrRfcuf5MTkgJMLwtIyMAs7QbXT4tCIQ9x90Gkv3
H1QmsdxJt/CTp5iYfLDDwL/UF69rpr/aS111nE0quzv2Q0qUnFKgTrYG29mmT/pFM7uzo7szfsRw
aTMJZ+1/SxU26SP+W3/hJ7buv64u0/Dii8R3+bF6fu4mmZnLWDY6JgHheSN4V7y5j7QmMntRxBGy
rcamvuwHaLDPC27ADsVhHs9pxcj9dwePl9UawSyOdTuC/6a8B7BEGqHCGPGJSy0SvxJAu+VGJ/g9
WSLGjoVTnWK8JGhXpfVhdBM8YSnqzDYEC72HMc4GzrkMneBxMCwVvGbWxx8KCHBetohgTBUbky5P
hc3Z4UXlPumtDUrxWS+D1+XbLvcas2lU1uDMFmDusKj0BcEeagIIiEMW/As7Jga/XIxX7wD2KveY
oUvEQIP86VkY7qhdVHT+yi4RVU1/BSw0lL6UwQwoWj7sfcPXjLdmLD0mK+vYiV1ZoTJfi565ni+a
OfyIp34OvhOKz/PIPgSmgCylqX+C0AbjljqnI1XAC4EbIpvSC5MGj65+bdS1nNgwuSMFl4FV7Wiq
tgV7HVA1q3H4bEOvQK7vBiEIDsf9d1q3MCGGNRxKBKkJrz/03vWvkwU0EFCgw79rQzjjV25mi8aV
1BkSQEdH04+zT6dGJ9xtWOBBtQZ4F9OAHqRD09pqYHRQN2OeJRnK8YHVKsxr0G3zeCtqYwGXjqx1
HLCdD4CRataK0GV1N8YgXqgTboiMmdiMYcIrwe2hPKlo3LKqtu0Z4Hj+KwV7BHg/aAGJ1TUglqAQ
88bnVvrPs5jKgeEO3Q/7AXJ2VNBRcBJnjOk2rs6mR0KeM5c392MBJzIxLwaXyQ+Ed+AMaamNpXNw
wYG5gcbpLKxYTh618bJhDEO4swfT9DTiXsUqKEGmbHoMQ8EOBOT8WdQrCNGawRWbVcImqn6Vawwp
IyaYgKtX6O5jHdHbb+6iGJaUaZ7laucjTwz8HRAHzlOPZSajXqv6S5CmLilK4fjAges5/C9IXaYa
ThDIQ2lr5xt7PSYvMaTVw7wozrgMcpdi+CuHN4wW8GDjitVjjEL9cVur28jYI+ZwS4eAC92lweK/
Kb9wf4+N7to9ejT+63pufL4JrZe/zEmaV0HuT0DgQqnZ+E0ws3CHwQkMKkB7DdS3SJBKbdbPru7l
9xr5BfBQNBp24zUhIbZsmjIGd3UUMUBntLrxgqR5LkyMCUka/Lb8ajr6sSBUT3xpkd0WQDt6Ym9l
6RzcIlKsA7c3r21TF+qxb5Sfk+csmTfgdJtYX2JTuLssiF3l1qM7e5nbqH/k5pTwCAUHOvHFlj32
Eabrt8Y1eOaXolvf5ybCA8ib2RTbWEfJQ+lp6gQa7ZkcpO9YuZk9H48oYM0OvE5Gpu6QEXRJtqxw
bjwahIoBON5/9aZHf/0CGVDF5DMxT+fohbDkhS7+u7XHEOpXd/kdx7WA3obXiiqOz5uSLWf0aVu2
eoTd7BBrs8SSXRZoPPR+vIDWBc+bbG5uyyNbZtqUSO1Alr1iGFJuK97nMzi7pL9YiRq8KcBYEI8t
EuythpjLp/Frgwce4uuTrn1kJdlmyY8kOwuyJCLne4hVlLx5tmFuLilhnxlx8p8YWW/7asqRF9OZ
ZhXv1y4G7TEC2Vv3fpLJpzL3ii8130CDBOycQ8u1U2wHNfJ0Ab/J7iOvIT5M8YBWyAfBZWyzlFo6
ztOl2y7lrRNp2pYiSfpRl+87HYzM/Kqyx0vBqrBXzKWI7URgbslrmw5n7eEM2U34DP45q5P/Y/HP
4CPkJ/45i5r1XXMOztt0lPHHsjhDgeZUlq9kgc2HbISfkPoK54cENpK77QIDak+73Fqbkk72dzp6
GfPbaAYVhIJNzx9UONaZQ+BCJEZVi0sVj917ahlqXTI+vB9chGBDYMfR4a91EV9iXKzlQXbAEPAA
TPO+nbP4IRLWmfejaIqr3ywcycGSVQVoDqEe9NgmP7bkdTkQyEidDSuT/GYPKxJ9UaNSMIZG/GX7
QEQbuqoFzWkWiwl2QgwwVdGivL9eEXsY+sJFjKdyHrOnugmgYOgA2+VuAVXcbbtuMkCohtIN5cYE
vs/D4prwQsDM+UqZPqWU4Et9z2eJbD2yAfKM8sVvQP4nnw8ty5toscZF3XUV4+5dkgaW/8Ok/3eQ
oaX1GxQej5IRLj/ZdnLT5FOY/zTeNSicDG6CArH1XmGOig/JCJufKBAjk+FRDjhjNyxQ4u1t1x7G
BCJzntzloky+XX/A8x10Q/+f0RgP2AjSmYk9nxMcz5/VA4QSbhpPDcn9DQaAGY3HqsPzxoQ6wMiP
oaP1jwaU9/whiQAMZI9ZqLAAIsK4xDqZrDxhrVaMEvAw6InFry6V7kcsLCP6g6WJFCfoqCiaCGrg
hhGyuXL6IllOyM3ErTo92FPFHgRKw7gu2NWVEsEWRdB/lUM0JPuk8CRM5T4qvhUH01cMNRjZfurS
gga7YGq3tBMB1YHx5N80VdGabZuij6fusg5BkJyZAyvitSmuWj7+QQxzeNVcRM0/tvFYmtpp9Nvb
Bqjh1slAbWvoKFQ6p39iD7/YjplsLoiXocgcfdUW16DBdby9FXMA+uVCEM2SASDAKYex2q4lI4dZ
Fh4R/yAzX0jSIc4DT7XL1cIzTyHF+6yS58PtGoNrCESr7p8FIYs+ItkTs9qjpHInt5wzojnP6zC8
/o+j81qSFNei6BcRAQIkeE1vyvvqF6LaDN4JhICvvyvv28TE9HRVJkjH7L126Rb8OdInlu4xn5mH
bFTlRD9xAsSKqgyLwaZBcl0+2bQcCGApk/K3YuIan4wao3dHR3ZBbihx0/h1a/7rlwCPWA0ski/G
gcRLKDRN/R4sX6SP8dC3b6gWdbgxlL1QKhpVE42T6lm9jwQavllQ3WgJ/HhYTt7sg7FOydBZjjE+
6m4fto1b70Y1+g+sfMzIUcDYNdrg1yr7q/V0Pv5O2bK6/xzk6oJbYqjA6+DzPlp/lk+pZeD62eWW
rXPhu509t2VU4/+GlNZWW2ZZefVjWHeOw67JsBdTUywp7tuNh9/PuaO34eVCJK3+TmaE+Mev4lR3
ebP6MRyWIWSbnBR9eB0iFJhkKOVJsRmDsCNJCojTIB6JuqcM7OD9r/A3M4kQzi/LAgWItcuWrVsG
iwtlSD3vO7dKNJBuUfr2kaMlq/+F7Ln1KWBuS86HYai/ARqUNq/Y2dvlxSvk8rKgYGVSNU8RL3gr
gRXyrOYWCPxaiNeV4XvGNR5P2Tso53j+zIZiau9cbxTiPiP5m+OuKALYCdgFkqtBykeaUY0dbq8k
7iTMxuX/90+FfmSQUAA46opS7zqSuylVQxYsG0btyfAYGb0sp75q9ZXrnasGv52d/jIRI80oRH6E
5mBJ0JeZRuj3dCkadW/LMA53ruEn/qxM0QZfmEg99axAufJpo0hm6goYC+0QQVjmkUO8pbTG4ok2
lKQL92CNSY9U47naVlawZ+fxM+2mRsg7/CAJZw4K1gjJY7JYZncwemBGptU89e+YpeBepJFOzAMb
gTbct4YR+7dZeUcqvjOwvQckDVX+DF6MBUkgTfWBZrKXm7Ff7GM2WIBGzTqtKETBt6qTX4XdfGWn
24uPdujWaeeEWhJMwtobC7dNXK/4j13B7J81lovxaSDvrvtofcljwiiFqUeIIJuH/q9lrYucSNWo
MVZvUMBDDVJ7UjEtah2akoY0BdjzAc4ZtkfdlYaUtqtG6BM8E0aho3cfNheeV5QYyXckZOa+gDKc
oH3R5F5g0Gj1YBCgDHcV29ojo4+mQYSPduGMswRmz+oxlPwNezNkmYPuWTjnfHJk8UbBiE4eDn+l
3WlbF/hY3iKlm+AND5gPPZAxHA4+dJDOdoBXgWEQB7IL2hxkwFuOFEIeKffdE8qIKnpj90cEl4es
Mt91chFPts6z5RTCOrizNvXekrjEgOhgFtiXpskvYeMyemNlkUJTyWuKpXjk0d/O/lTdzf3NUCIN
q7Pn2mGVfhmx3+DnxS2C1WBagPGgKhyd84okMsPF6IIifPSHlKBIfx3s8sAWCaUmgd65/6v0WNp+
804V4R6dJ4oPOpWQK9xUSDh/ERSP7lIxUSC6rVJ6qsmoXxhYUOQqTBEbFXA3XwQzrv6+aVneYwxL
xvs+dmIEgS7MPYUhLcaeqtneY0CAIp3FrINHtFL3vh/3b2icmh96WJX8xPyaP0YNDDRLIUoWKfna
/IfNTUeMyyrBCmme5yw7z22aPSPCXtPdCO1g2BqorsBK2B7cM+zV7OX4lvJq24vidhyFmLm2vVOL
XVgEff2SLN3gHYK1pk8dZ6Sr0FLsuhD35arHMKrD6FDGDYOCMMpYRDTTDL0jqft4F7BT4qnLc9vu
Ju5j5yNkoiu/xtF5TzHc4KVonWOguCqChk94Qw6EiO4JdFknJjd+y7Wu8RcJSta4c4qHNphXTMZj
mbOd1D0LtWhR890oSKWmTINcTuZGXJtuxb0Qtfdt5er3pdfdjd62eu5TwbDYudcQ0YMnQPllcDS8
7foYLbxxH62gvNqMHng5GHPxVB6LMYy/syxS/yIUxBQEazz9LWtZk+0wmA4CAfz2Vz3KmqxNonYa
1DjN/EFfi6RjySfvLmhQShHoZTOKkR6n1ilhgInzmnSS7Ox1ISwhBBK4SNecsIVjjgPjR6FbWF5v
SIPlMUZzCtm0Z6e7r5c8zbcSYWFxrNw+J9mz7v9UceW29NlOh27Sia1/SinW2n2Ixv+uj9nq7xis
u5aZYicsRFXc3sicy+pxWvqQBRJgFPcDAA4QOuDUtICTqsV6N68FbF7PjztzquXQ9YfFZeaONqcX
1ZaQV885lXi3adD9AiQX0IFRbklidBkIKkxOu4Qt2HNIHQlAFNTxMKBdNTnP4eI0y2fw/3CZop9z
nLaClLd7FPbzmUooyO6FaLsvOtN6OApPhjAQBgOPPRXZsMOl1WHKAZh28GVjD44iE2RDdO4yH+oh
1vm5zpG8Az7xYgaevDQM+aRV8zFhvVQ/eFQI6zUM5RTux0SJW6xHPhXtSYRZ8JSYKei+w5zUaLJC
lsEcWeaqj4TMMOBrFetOXNkRDDY48qQT5MIZLe2SECANFBVVIHtJuR1nqeyeg8WrzoGscgeqrT+s
B4/hWPckp3X4FyN7ZYOxLJFXX4c2XXZG3NDXTJfW3eQwq78yrGW74bT4G54maPzk3OC3eKpE1OUH
j4LjFlzSFsFXj2Ye8/mcOz+e72JvY9ET1HvEeMbPtxOsierE9mF9WUXax/NR4EYKKLCx6Au+Duuz
mPdXx7miaEIeUtcJpWYqHdawIPRwfeqyOHCcOE8IGDtv2444rWPC/EpZ7yMZqGnbZGwUEFdrn87U
NObXMkTlNZzRaW1jRu/xURpf9sCSQPlISklFhbtdaqm5wXEDqDPNtDcj7ZdcBLaBTsxGZAU7sLLO
lFmM9LWRc+l8ZkgQr9pUat5K8DjLgeBAck97B9kAFSWVMByjdfxc8QTVB5R4EJFHA5EI+XD7zAHn
vpIIkqzPulcUeKw224ZaacZyVnU35HIY1g4ghGr8IqcOTYeHjAhBbJO8JwjhfrFLFAXf4cwAA22U
8E9tHdWPXh+0P21zg4WsPYjkPo4X/65wBi7/cRUzGKWida915y3md+3mcffs4l88UDB39PRLKJs3
r6vD9KLYc1cXl0HZMch9jaJiboT73LE9RPLhSfETeLcnJY+EJeavDVuwJ36Ey3OBdWj3kiSShMrE
eMy+PS/tdmuXAvUmF5KsIFYIfva6zFMS7GrUEGo38y2U+xs6NeCIJ7nzQAe1NNz0oy5e9OJO7jEw
5G1uIGAwZGGtBkJjEi4+HUbmxkmO7JIle8MhTVR4TKbO3HYhg7++BJme/xJsIf/1lER3QCAz9AmC
sOrjoNW0vqMlp9oIvTn5q02Xjvfac5InDhyAWOiWRyhiPqTWjT9S5Z//Hwny5dqFCxIJvE7En1Gl
RD27PX6SPWByTs66yxrnxxkw9gqhy+ixzPLwA69H636zW22iF9twTqKk5Cp0yU1eu3Drhe46fvvz
5DosjW7Kh12W9VGCGATn8sbSASCQr7NOn3M4vOoNiU4ACYudqPM9rEFwhWy1aHiBhYdbKi4N0HET
+uDSXf4F9NQQrw7QquZiPZXaHUb/6g6l35De8xVV3zg6SzI2hk5NpDu0w70ZIHiCtO2m6Tp6GRly
m8yvU15ovvLmJ2UuJL+CbhgEjUNTksjFyBWpOj0RX4vh+6XCg6AVcPbUxG5H4ATu8P5BiRnxsfwC
dRBHnAFuMp21jubmVCnkuocALqe+ZFR44cn1w+S+opNcn4JuRfMxqHVOyQfJRHqmC0aMvXHZUyaX
/ha9/YSkYF2Pbh527qPxYY7XsNFQAng1GCtd9YYqteG3xf5YxiJ8bvxSX24e2XXf3hYEwDL8Jwm3
6p9YmKXtJkRSiIWJEd9hAPQuuIIlO7g2StPhrZzsMP0ZnXpoRnRfWi0vbZRVzl7b+fagCyFpHaik
3lJREgS9sTxIPyzkHPF9Ezj4e+CHif/k2dzE57ijWbuvayUvK0kW4R3iSqaCEa/4+MkQ01THuPKd
eZsN8QgHZtHDDnRKNe4HhhbcptHNBbutZCDnnyVJBnDEPL7zuG5jtdp3B263/xhC8WL7TJw04/5d
tzh44G892z2idt0/MEuUw6GlqUCEkVU07ugZy/lnXBrDYFF39k9hu2R5Cqe5x7s9TjE5OZy3ONtC
G07PTFI8D/ndTV7FlZM9gLxUNRM4Bmrs8snQ2opwsc0z+ZxDdcwm9olbS2TIxa1HSbyFHTlFy7zo
2h20PvV4c+TSLhHHGGzk7NXOU0ME2bIJ/YFklbEHt3hwLW5wgF/kv+9s6KSvRH4I74LAV/FrmHSq
DxqKwNvcw9PfAkxXxKXMU8b2bZ5Uqg517jkXgpOQrIgCHs+eTSjVVDdGXr8tSPLEhFOgbCKPoyi8
egEanLp6twLQkQefqdtvNy6WhHVEPDwwDrppM4HP7lLM2CufxgyeD98HFYjNDDQwBhZ1c2AAw4Yd
qPgNdCaIjdyqEbS433ezJnjG7+yOoW77lBbYsbd9MtApIHDXxCDcAoEXD77cNhqdyWWrN4Z/VFeb
9n3E+C0e2fi6YtvL1EP5CZ/wHtlhedXAFdftWuArIxStLuyFXL3inwcUKD2kkM6uvtJ5CvbA7+f3
pugd1M1j7FwLQpTkXe76a3zJ87Ct4GMF879YdCb/5Cibnus4V+2FVS1W2Y1iQfZcxN58AxO7lkli
NCEh9cmwJLd87mguLBtTBlEeZY5nRgy0xFaP+6TN2i88iGv1yLfZNBcsdOSyLTn0szM7RDwFPOb+
8reg5OHOMHKot9j6BMEEghH2jouG9bzTJZZU7oYEIgrqpAoJGymRtXfY76ONZ7BWRXByXTS2eXup
YEeD8GEadlI9iROgAxlm7QxSqHK/sjB9WREGqhNbQjm/V6PCgzIAbjjpQJfpFiX7LXKS3Jv2ZUyR
78jY1s5rNOOs5Hhj2ffE+CB4dlrmAk8pnxDp6FnCiCfAv3pUToFGtWPj9dPWJAxvOqsN0gIVzEdn
qfN71vYiOBacIBfrzjZDGQJ78yEOQkNQCgdw4WN9DaPmEd+se5SE2ECobBs9HJYMPf8r68r0jdzU
pjs1ZeQcbT0SPuL2kb6UEfPG55l1Z/GDS96AtYvkmv/VhUP+KRhQHnwWpH7/OaHYuCind4nInDGt
T72T1nd2xZS7mXXpgzVW+Oq3Eabn7rIYYNhsweKwOijjzIB2FtIa+DcWsI7H77lziHRgKjGxTSNG
JUwfJ4h38wWSD/z1DLjnf7AODVIm9novfP8Zv1+kcrUvfUgEyAnGynxWVdJip1bsDAWRxEwg2bc0
e65DHRxHbh2MOeQ4eRu9VHBHcVqYu7phV/XkakxQzC6wDxOAmrd72xdgBlmArJS/bjUSYmmHZN0n
1kLKDRnJqLsAeOlTNhFZt+2yrPwc66jwDxEp8zlh6mv4uDTemOyxKfUhZsUbc3tllfOMhoYFBzNd
HzVE4cW/8CDBu4EjMvYPLUNxtUFW0/0CQZcxeUpuYMOCUo7F2ISBxpFVQT5fQYu3CRcoCc+xdZES
CrfonluqMvdEoyA+w8F4rIeLyJ6IG23Wp9lFnIUEDSk2ZurVvRYd4G3yNboofslUHen9KgrNWHgU
/zERtbR3PHl/KantBZ0oAmSXsxgyyqTd/27aZwInSVH0L73szHMEzijcOo5F/YM4DdvoQs7XDYbd
E0lkyuqvN+QI2LdUdtEBYkuQvJloyC4eRMvqH/YlH9wc7leBkC8feviDlsk8+dz+7E5HA35i/gho
Zt2/ief3+SlC7sRQEP8yhHyveZuSEPnMGuQp9t+0J/pzx7psGq/wMCJA8riJ9ivwfZwKTbC8DnBA
qLTibIm/if5TAHYEHEDAJk32QKbCwiu9+GiPMkeJHErlnBO8mCMlvSZRXvw3KInETAI+GxnKRIWH
R+EWrYl3naJITTp9nfU63dmFZfG2JYM22bpjvZCQiM/sUXDXDG9hEyXtZujHJj82kxNAhIjn9IGV
Gr+40IYsvcZrxTUeQQBudLJiGbAIWDmn0Lr8psI2KX9xwNx9ow2RhydVAfs4mcHpj22ASf9IKsGt
MnRYtJ/7ui9Ps0bgv10qteLpSz19hSM7/0bcU1fkRVBpPSy5CZJdNrQRqGKD/H0H+zDEjSphHaCx
J7Hh5OpoSUkfCBKi+Ly6TP5jXMSRASrExDs6ZucHWTTdY9a6kBuTIDD1R7kkK2umEOf6K309pFRH
0TJuUUggHROFEicS88xykGsru4utsrC9o9Sb+Q+FE/4HXW8EWDUIdUziKALvJWvktylu+v5MfCCm
uQXWWMIonQ/sIxpz/w3KesSGWGKrAkuTCnAbBTrBFROGPjHd6MavNOqUklefMnn5btZZO+eZ5M37
QdY4kZg0Bh8SEYvc5kNAshYIg5XMBeu0AwpAmXVoAom+hAPgxloeeX+y4GjjEmpfgWbnbdCkkZ0g
nmfw6HRhxC3JIAAA6w4M9FjU0bSLqaQ19GJTOngdZnNzDbnRPtD98ghJSASIY+Ph1nfhpt6Lwk+m
A4gDYmEQ4IPhbic30huyZEGQcuGaO9IrbzwrxLn0JsvswGjyi3XHGsHoXWwX/TlZIpyoYdCj7Zlg
YT6IlDDvoHNHYiZpA76Nblkmd2iJOdYhrbno+Emp2iS0MzGJysP4AtGKKAp6UgfXmiu6ix6s1Hcu
zfANrjgqe/Tcpn/gNc3W61JOwa/CKenaCeUY1ruyWNyfgRyibpusnXofbNnQlWPlJ4iUkzTbYp+u
Fxb8tAN7kI3yneY4JTah8J2eQBE3fphLd4zuh8pyQUPN8N4z28cPTKrLnDsvq5iTN9beNaIlCwps
ynTQK2S0+9Lm+ePs2Sjd9q0mWs8pTJNduHjKx5q2leRHT8XR/cyYFae2P/r/FcA3jp5aSuT6ICMP
TEEceQGAOXNYiCR74jJz7YZFtvT2ds2RYGYtrDmBEobHqe+dL9z84k9U9aRpYlTuj6T/VP864bS/
m5GsNERICYN4OtmiaIDMpt5TSFwlgKFAOCgx4evRDIuFKcV28EZk6Ik3sNZN/JGg1pbp7d1EdpvY
8lIDgRq7FTXfRvHwLrt0XUKz7QKgPTvPOuWhZZDnb+su94Nntuil2c8kN91W8JNO9usK2RuxqlN3
9xQNhPxtJgIMX3lgGoIOmV7SRfnJ+CHLllLMLUiRwvEdIxr1Jl6KfROhSd8BP8AoPmDy/ReIKXov
KWsJY56z7jdcSdQiYraLue9sK/pPn43fXunKhIwMHRYnINvHTxI84DNJpIyPbpchWieaGcUOZK3P
muineIvzAnBEzmkfsqmaxktYR7O7K4XPgqQktvlpCRh2n4ZinMezHfLoBaIBc4OAqUXMj24IGM75
zIlXgqazIY+CLr+JEyITMYRm0SnqQ4WUR2C6PJMMjhYZBpkg2Y/EyA+fHsL5jcQ4Actltb6fQ5um
z/6kkFQzt/tC6IPgJwxxVe6ZPGUs2dMqaIbPsE3i9Uy3ZibIom0MST1KVvek+aSZfxP+596gSWH1
QvDG8rgYRZuS4Tc7Y3FL60NHQGb7wKorugLeDXnoJJ4diAstmOmVmJrqWkNm846J/j+OfY4iwKQt
7PuRSKx9vCaBPuYBVI9fiPTFo50pCnceCRhmKzTgLqqvBdbGFgFIRjbJbDtV6U0HcKA8YhOc8EGG
jie4vAKvInbAX58n4Sumv6UdnmvwbUyMxxAL10foEgPwU0OokNcYrCwssVilxuueoixAUr3jb2sW
h+u69BhdMPP0WYZyIVoQSFFF0vEKZoAHO5+Y7XuIa14hKtj2YGcbPVNYBu1+XOfm2g2VO+1CL8C6
3q4UJF+0RVl6ZGswMQovxXCJfaB5O4oNP95Xoxzem8XQHnSZa4EOLXl4ahUz573QQv7FI2w4HA3X
x6ZrGvFZTCK6gp4svqKWTIsNiSyGeDwt+59Wu3TUfUu6Asm3KGY2IQsyOhxvDJ/QciaE46l2iPaj
HpoWz2Nbnn1ENua0tO0cHBnPEBRECcnidi4RWh8JaGi/VyI7nS/XXYhWd4DiVfQzyXQirHR+ivH4
IrBw+rL9cRxUutsY6gE1rGyREpK55zD6yHTt/4Jiu5bnkfyA+wG+yrwRyTL+B9SikLs18HHLrhJD
94nYCSv3TM/a+jLZ9eZcgL+EapXQt5j1Hj52tG7h8Ed5afg763qc3pEzVivuOtKes6nBKoFJtcrO
WeM5z5jbNZ60CMnFHXEMiXulPk9QQi+it+GxJTMrPZPJW+3gSyLX2AI+SupTHMMjuVp/gUIDjgAh
W8BAe0tHU2dXNrfLc5LzkJ5wcy7czTIj4FOHXKFI+sDoHKjskcetyvbhK644Ujrr1GT+HvcRLgKE
qtZCxggIXgKsRueSD8zPAaD7Jsv3aqwkYRlgipb51kJgL4FSoteveDI2PDtuNeR/yrLEoejUWpC1
An0fLd+G+nGlsufPgdk7sGEttbcr8HP4e1KhiNuTbUBDW9POrXAgcAcSFMX/eIevCsU+fIhxT7Uf
/zPISEfUxz2LoDagXdiEtP3McXSVfqZ+w0jzUbKGSV6Jh8NmCaMxxrfJS4IQ5rpUQ+f/owpZi8PE
BfWvJfrmuxvJzD7HUQ/MyrKgWRE2CLYmPIFNfMFdoS+EEKTJpesH73WMZc1rybbCO1TYqeyFqIj5
P0KY3T8NU6Dq9sJU0R7vjWQJOkbdutMuQG60hM7wAK3NOu9iwgmVLDlTBuaNpU+jnOZItpiOleat
hi/j3icps+y/XUk6wHFBkshnCsUq+OIBxHuxHQA9JaeML1/81nJ0vfOSo+ZjvtXNTnVSyndLvKsi
+I8muke/P/MVXZJZEhy7c7xgRB8ZMIX764QFBXjEu0c2QjJo9wwACz+xg5Q3OXkLD+UlweyKo0Mg
HuVEEsDnk9ANOkVwK2rrrUwY5ZqdmIHFQk4Bc8ImzndCrjHjcwm5SebI+w4ks3PlzsvWfRrDWt9D
3ZDyxfN69s64Xab84E78xA+ooxFn2SHUZ+k40j+vKqyYyQUSp9YEqMunl3HC/pD2qnrgOU0INJuY
0gM9LuHPqLGW+xw4VsBHyjJ5vrgZIjxmxGGk3mssDnDiKq18FsSt+XLzTvz0aGfitwFzIhx8FoSX
2A6GcF1ZqBfOeYdAs8UyagVN0NxNXUDuZr/WSPUB2MSngSUVMfbe6F8N2OD5SIlJs905UcR0EVtL
vQujOQgPSAxU9ekXrD7OmaUkf4szCCYbM6aZvCdZAhE0RGmZoy4oapm9MpINad5LBgXyOPZAuxnt
1jcuRRyCZ4WUrtjd7NbUoWfdqJ4Q01cEVkH9sIKpyg9M0pLfTQujFMsicrRDPRKJua09y0KKFonY
vll185ezTvNXpqx0Tl3YqeCemRpWPqSU5U7DKPnbmC5AzigLH5zr4HnOpsbabdEWSgZNK1qFcrNM
Lpb5wpjZ7mtybmJirIKuOQXtGkd7EJ3ks4Dm6jCGT0QhXVJTRm+k1XYPDNRYmMQ3Nf4OgPpQkQWE
0pp7p/O/VUFq+4YiegEUmoQIGFfsBySTBS6ZO5GbhL8oKThnhob67CgWxhibBJkDgtuKTKNjHQdk
zeP6hH8qxtA+ociOqnfFMO+WI2zElV9r8TkvEZHsyiQGu+n7gHvjqluq7xj3+gJ2oMsn50UODeKX
3EBewfqLiuMDiq+EL4idBx2+RTQg99oUQ35NCHZGmusEWXldOhs036skvO+HH0onP10oeuX9NAMb
1RMW9TQ+tP7gP4wRXQ0+8Cx1tlMJ6eLCLbSCpKQw5O/0ZOO8FACsGNqsXb+Or7Z12xJNuAFDcDFA
y+TBhAzGLuwrzPKTiXL6uuFN4c/YdWIamSTuDnZDFjDI8eo0O2OtVg5Y4E6hDR3Tyb062pXRdiaC
sLuT1US8YsxgjrFyHqSNJQGNExW2BTi6bOuVOnq47WLQMhV5DW7SQPnaIPdV10IkKUHiYG4QwxMh
TqeMRArq662naadVFcc5qotgTwQOr5QcIL+AU2zl9Mr0OQI4tMSc+DBNHLudU5RsKGDjgLutHdPk
D76WKX7uNPfxXTmvks9H8mfjx0KaZXgjEE8XzxLVzk2zY7yEWoKwHCzNrDjPDTAs+Hzg+jDcF0su
wVzhVD6oORY0EZDsO8R+eZIcW5lB7N94M58TxooctOq6q2dfC1LCVdB80v7Oz670Gw86bY47gbGZ
vLislxxaeydALq9K8UoE90pgl62geezxM9Y87By22Gzyrj0a2ffqPYhzek1WlOsBbzbehx4Q0IgY
nP0NOynLbj9XQr1z6KIRx04secu0MmQigt/6NUxK/M1gzKE24gAFThozREJ84bqfGeNYcinREZJP
7nbhrzkvia6mQCEent6TtMmkI40H4AmX6BPaIOK8fK/xH/tFhsSqwSCnimwHxem26ROwPnjRNRAI
Uca5u18QO92ST2ToHleorW+sn9muNCity6Nk0IE4LP1/LjIkP7wiRgv3EswiLmDSSyKadU19w9pw
JKZ01HPwC20KCBP2aBgPl4hpPfjVPqyuca3Dg8/ogmyXvpLzjoJScN4SSIfeXBYzqzhjkH9xKnXQ
2vFMMJLm0k62oDbSf/no9qQuthO86Xj1/5qcKL60SvLfdEawLlAm/gUpS8CDh3H87NcM0DakkBfO
b05nBP7JwEO4p3Qk/7NyPIXQrAJJeNe2AZC6wDd9c8pntLJI46CXP2Q04b9qJljFTmlVvLld8Dib
Oa4edTGLO6VMOW8XHfoExSwKtmO8OK5/6uUcwP9gScikHBZEzhGBgvOV7n2UBzauaw5l3VD8VNVS
UJ/WA1UX6L/VNngya7pK0EXIAuHaN+Wz6sSU3xuxln+8tQ28fV1jeDD8Zg7N0Jaufv1dLigLj/Xq
d/MWzSr526mhU7x4DASHbaO8ots4pWwRQjS1+6mn0n72Xq/6Qx1ZL97rwnP8a5vGyRfPxNQfgZuG
6edUQeneKmdgbK7UIu/rhU5jF6ECJCt67lKynvpELNy7iXiLI0tCXReP6/ShewuX08ahe9cSc1Lv
oJcQD8o4zJ93rRdkH83i4sfyS9gZGJDYOsa7OUaFt3XnYajvcZy01LlNg5Zn8Rb36i4hidUddlSI
GVFqXDRwRU1F+OZiB3RfJoxZ+ZWUtK75xTB9BBatMwxUC0/inFQv9MPpF0w+Rm4YtJh0GZWkwTZM
XQeDYlqjAa53A+EDSO9aCVxuq7PWGe/WRpluu9AN5a9T2GsOsVmF8S5GeIa7cGL4B+sMp8qM+Fj3
SRVwqBsXw9zgGH7Gm/IEqwpjV/hQPOCTN6THph2wxHZV3cWA1AE2dSw3+rRgolZ0uHr6zjKybHJp
kP9aJ/IQjePNo9WoBt9r3WNGqold77EiZ6xpewcPvn4SXd57B/qxrv1YGnclvsv3uzE+lHkyYC6X
GcblQWJ8fqm7wPDBgpuDRIH02GDBZMUdLxe9Im48zGTm1Pd91Eh5V+Qj5+PVS4OWeBX029EE445z
LgCG0IXmyLLemN9sp+bwK2FvWnzorEbhTA4KAIWtN5Bsuyt0tzZ3LiN8NGY1c13YYVEywpDqFZb5
icF6dfQa/vhrVuGCgrvGAgP5bmdC51IYptfH1a2z/KmvUHBuGAP0/Ee1tRlku5QQAZTwk74bvbma
v4u0FaSwOUtAeINbNdu4C4YrgTTB+uoCn/Mv3VRBjHK8ZVJnQ3s8b3IKUzJESalg8tDIhSI46GEz
HS1LhT90RRbHQKk8pGeUluiruKQb0EApLCH6K5CiF82i1WwT44uVrhnO9s4D+wkeQbq22Y0tyuJd
LBxTvbgFwX9600sSdO/1wsWFCGyE4nTPUkKal0L4Q3OP4GAZPkJLT8zEs0zTXejMeAl95LkATWQ7
/hlDf80esNKLu8Yz+g3xt1uf/F6ADJNYRFzGCC2ZNotPfVg1gglR6zUu+6G8H++K2QBHrmwyo0Dp
pxsmrIUe9d0UaGYxB5XR75L3y+6hjcqKiBYK0c2YQRdDoOrGYNH5YgJ19PsYrXcOn1eelngdWMJR
K1ZbdFwkosJvxqMU5zGZi9yDFG1sZWx3P7eC5r3pIUyTtzujKCwJYYnP5RiY6MtjmPvZogdGCYM0
5z6rinx9cKbJrX/BHdH5EzEInATs/e2KSFxXsXo1dG/9DgCD/WkHh0K+DalMTqjkky8Uw90ZhBla
fNRyLi89TdbdVPdoG8dboUa2I3OoN9YQvbpC2cVt4CLJ9La2n735ZFAbiH1fe6N8ynh4sYlVYD8e
HEPQw27m2vsdaUT2RyFDk+GLZOS40V4ki53XdFV84Ynun0Kwf7fQBtt9sy+p9C6UdAjgRYblMvN9
u1sbMm6+61EboOUASDteddelqzmFZvXqv2sYLc6Fv0HVr7nXz0/Ev87unSPc8JPKMKgrIpznAgYn
yAYUJ9uuGCLvc66DeSmPfBdlynoaU2HIvJGc019d5puEMBtVfOQsWMlaK3n5MPPdqOqvrDHjjKV4
3IzvSZGmGt+90Fgr4eNV3iGkQqvuWUonyS9e3tWHkMuaH0VDn6Xujr7zZuYfa0tmMq4nrWrYAKIo
fsYSiuftrKQvKkIhbgCUMlRiJ6KKcZ+pkgFlpcnzoH+1/GN1LkNOYc5Q5tHBW7uO8yWLC7gMPXcL
mTdFi2+5k4DkIQeHt0etLOQPzVkwfNbYTS88YRZt/RTh1xKdpD0kVj0A/ZtCJv6NOysMTioqCKrP
wN13nxX7lI7YKb51HP6Lh/zsfxydx5KkOBRFv4gIAQLENn2W96Y3RFV1Nd4IAQK+fk7Odjp6ojMT
pGfuPVfDHTx4aMffAzLj7xA4kBcIAMvYA3Fj3oD0IulmBiRRPTC4UvINbmRIbls1Of4ryn3ZHi1y
JPdcXrBAlFNkGj2FAS6f0Q5Tdaogomf7InA73KBI5q5t1qUx0Up4L/a+ix+Q0sVJzqKbcR6ZtSi/
ecn7PxbvO4jZUPgfbJUIp1tAJcbHLPRIbma31n00UeKSYzuZ9G3V9fgAe4p5dosHAtEb6dL4Plo5
Nd9UZbH9LR2f+6ULyMbcpWOfz1dYTuqnJh7VvwwmiSWY3bMKiawCl1VkQ1NuEYzP61s0S+9sCEnz
t45P57cdmNN2LHa4io6sWRMEws0IOiVvAvncqn4p8WCBqerd6lIxdW7ts8645KqjRC9mhohkjZ7V
MCG2qbuprg/5MIf9zlKZkQcJpp1YYeTHhP7OHcvkLE5bhDN9zkQTZiUSR2oztye2ZPQOI1nlzr4M
guDWK50RJcjqF/dcL+znp9jzAMz3UcA6v51DHW1zh9PpQLTKrI7JHF2A4RC3i+E9KS8IoqpXaY+a
R2DPNKk1X6Wbw2JTUIWwARORMOFKMExTPb9+aZDr8J5TyMmNxb4CShbTtGee7BgjEtigwF+92wmD
8b81hx++7a10ym29MOEBk0BATg3qLX12QbijyhPx8sa+jwoaMKADJRJYO9DS3G0R9kbW+TWFzq9l
3cblVbumXXZywrS5bUrSs7EC6mnyNnO++gR4S2Y9uwmb2eeMby69ykMwfW9UDsX1KPqmuBhr4/bW
EichfpbAI48K924Ch8fx+g8eG2DdKdYFvWWqHMA8Cov0zXex3Bx17aG/PEP7rufPCccAotY5iKvj
yDztCWyg+jsh7kOdP9Wu/LTJMM63ZP+Q54lqFoozgP6WULABa/5GZV7H/tFtfvBeqFvycpE1+Hg/
niPrEUKMkkKKe+UwCtNndxUrW0+oLONd4wYDYTKir92HYJ1z/xhwG8UIxB1Z9t1hnMrKaqTpRCmM
EMWQFVLBN4ESy3VM5RfBKXMjOW3ARJcOzQqLfZaIWqi/eKWU5B9BCPQJlc4UkXmMYHdT54bxAy5H
CyNHmAUTde4a6PbNEoKWknRL+PBqPDBUnvNN3BHPfZBWqCtwE8n3FMHZ3I2V63cf1JFTQbA9Z8WX
BznjDbbJSFZI2vxG/WSPjZz9N4wa0W/GjUz+hUtHgHOcvC7Szu9iFAeWAQ2APOwqUBTor6flNIsC
hl9HKsgbSm0OfWx23MY6EexHIu0xpclsGCTXsIPXP2hV1i/Mmv4fWMd8GE+x7GGuh9HuECEsuuTr
YMXLSXhZT+tIybDFZYKhKaYU/CAn2l355uN4PhHPMV78gzTn90yTi/ABTVUjEL9QcenbIPfC9QaE
obPs8BBGuMzJVQEI6F5gXH1Dl8S7HUEL7FFb1d+6C605d1CbIB5EflFdJ0CuHCjNZKU8BYK/VWwS
tJqMiFHgc3x2yG1vobqWmA2nPnpau4HoDcT7OTHWI2433gZikXOu0Fe/E85f7PGuf4qAlonHORsS
bm80BiSp4FZrd71f18XdRfP+yltCyIwpqmULG6fwWNAu5clzdQnHukzI7PrB4YIkdEg8eRrJSmFt
Wsj5JowLI88FyZyA2qj5QdxjRCJyJY9Z5rdvTlXUNGI5XTOBttjk9/5Uk8Ajx8kbgLFltvsz914f
7XztDuuRdW65XCnmWmzkwTA3f1EXx3wRBe93+1mH0AWPuA18e7gkBi1vQelMw7YoL0BQkBdEjLDs
0kn85Be851SuMsRJhukf8hLhatu+7Iis3RQoWDaidXR8n6aUU1dhXBsNnRclenK4XOcQYiritTw5
XDSvvuu9NCzRMnaji2m2Pmnr3nYlpXN6rqjkswNwLfHUpvA4N+LyKzPurIf8iOmnjBlxtJyoVTpY
9EW2FjdCqPpE9iQBFrRIqz5B80E+UFDafxZLhMUh5qQ9TWhf+byI0h6g1ITJN0CyHEdNGmpKnqQn
H5Cl03LLVoM4iyQLHICYUwC+S3HkvlpvQYo3Spct6hz6PfjGwVn2wvO1/5At08ptg78fiRCq6pch
8xb8iWuubyfB9Rx7nY0PmXSZTLGmbVb0v5Uk9BYlSP9EP9Fj7cVd9Ktq7etrggcsAQZzPt7w3tcR
al3RvSDXIP0blQf9S++UNoFSuIzZfmyD4L5ge7gC1cRGmvd6/W5531O6qxHYMcP6wMXLyfoPPAqg
2wSWAn5Y8guiE04cNuPQZQDxado/hFh+7BVHn1OnORu6sGnfg19uxgMrldzb87u6WOAzq9g4VaO/
7jXzndjs+pb9S3hE6zFwPoocTqX75JUFXZ7uA8c5Dq2/9MfAM3wLXs6GgUcxRTVSOIt4HWVgK5ot
B31CJ5g57USeJ9HvvFZdQjQUUR7IzzQ0vQY4NsorOxteMSar1RNyxmW5KzpMVzzLsG3bceq4TIlP
uGVFOjIQHTndjmATgi9WHwylZ/rq4agbOPRnhJTorvISzsI2wL/xcrGHZdzPjsY80UzmtnAocF9G
Rs2n3pm9gdlwOlA1DpWHBJDkgxT/ECqH4co6XBg7rDEcnYSwNelVSAguBHuj0ntm7YCBLO4du4+U
XOfXqRgIUqFsyGDWpaRUfqhSVLdxCt2AWGb8NNi4EYgPvtwyLOU4TxytviUyEzB5GmXvzjAvZ8TQ
ZOPjmhpiT5g8qCviOMhk7MokvXZLR8VvWozjqSIYpNyEakIwQTzYgsYsJjuKftD2qxTNEZCnZ2/Y
yWbRE0QksL5M6dVd7QrSq1oca79rTte9Q1Zp5VZczAunsM5mQEdBTBfuIGi1qK18eeqyBbTrGBBB
QAHUKHWgfhntfUdU0r6iQY/2KXgO/8aouNf7nnQTuZlGIAWHsvCouCZC1orzDCvtV6czujtMitA3
CQv816+Eyp2yMIL1DceFmJUTK6l8PevJQinMCwp23mRJujrsrD49DuxzWPRGmiv6rkNlEvn8Gqab
TmVpzB9TzEOAzonQ50vUN5AH7u1+NHl3g6NWq+kUEtFnrkrhVS7qHq7TD1d3eBJqC4kIoZau+Wms
N7Pv1DgZt8jfoTr2tDFfOurKCR3CopcJuSbQl89EVO0Rxlgt3iQS8fIJqkfS383QsYhohd0PdhAQ
Y3gJTs0TzHceC2lmiyv8BVRsOIk3mkFb8RzWEZqEiHBtxTo/oyIuqN1xL5WpCe9wUhAOxAbgQm5Z
SRxatq1n2DKU5WQubpa6JOguLxko6tWDrGGSxjnrnJeVWVDF7Jx4u4H8G7S7HP/sy6uFhW2yl5Vq
aKN4KmVSHLyM6EuoLSMM4qeyFm58wbI4Zn6KEe4jvtBBVw+bkmDLJT3QYFRS79aljf8ETlVmO+06
q3ntiHMrdxU65TuMaPNz7iSF3eCCZdAz08WrrQFnfNswkHyqewplNpbGXvnKR7sZYOd/Sp00p5ux
JLUfiNIszhFS6uXYga+Vnw7dekFwC5qgYjs5RQrzb80rYJVmMuvnKi3y3C0vdwVdV3i2Q1MLnOx7
yMf6EooV21Df+Yy3uA8ZgKJsV0FZJSxREZouw6ZOOlQuIsqBtMmMEfHdGCE6uVag5dgT1gmqyR13
XSAPBHU7iogLMsrbOw7ARCL1TAO2ktjroW2hGweNcpQM2VRwAlcFInRH/9aO3sZjDQnOHXVbXv0o
H20apyXnMup8ArigqpXkOSJUpA7InBtHz95yOzZp0P1lGDgzvUlcEWJpb73cPTZAkdDuVdjcsc2D
g17VsEeUX6Zfratiby/nbE6vPQAsI3GX7pwl68fMdfU3QyM3U0YZUT2S+IJLYdehG5kpdk3l3hV5
fHFU0fy+9TXuvSe2kb786PzBAe3hycnNb1qx9sF+noG87BERl+OvpIeQCavWDGJGP3H5Bndsc4Ma
hWObALel0vGze0VGuovOKS96LHjVMvV3eDyncs85WDX3YKMkCkO4d+lNHiDoeOhdGuzvZDbQoPau
kXPCShmxZ4aDniVN+BNQTngXQXBSffjcbDg/RqZYV7EAxPyxYNhDGF+bTuTs3Vp2Rday2ut2Hlbu
eE+RDxGH/yMM4q94HtcwfZGYHlgqsmLJo2PLwnn6NlK5PX7drHMOtu1D96j0QM28wgrM4BNFBG/s
DDqxmEQslViBlbqmxNp6DsEqbL+zqL1BGx6nJK7lq2ThgtZlSs/G7QMBzUuHdvluCROOjpMMWZGC
6cWv/FkW1M3IMb0s3U2y7RYklzaub+ZSey3h6Rkd9JRABvl2bQDdxjKKGpBDcAkk95BAuB1w8rms
suJMOCdmv+68ywCPR4do6kC9QGtWnXdci7Wf7wDTRpKJG9wcZEBijl9nRh7V3tTxEh1HnDfm0KHY
LuZtHQw1sffwb8QzgULEbTKc8vqz8DtD2nAuy4ozD6OPD9akTSYGz/AnnYj48JneDIvF6uXQBZEI
odSPqW9A5EJpOIAa1E15qkE/yBZbBochkWpT5PLWkidUiM3Cxrz7LIdhCF9CjXyWEKY+JKvIRkRh
btvCZr7BYE5Hy/6YSVjc7aICwwn/kW3FdzMuZbPFg2fsZk4TIT9LlfVFds17E/mYpUvU+jgHGk7U
H561mg57JX7mNhV9AsosZKW+UYUOIWP2kgwHtmEz1CcgRhgOaJg7PkvPvf0xM/rwb1hXlOI3bJDb
o8+dHZDGKKilImCiZBgKyZhE81CgpQflGMmT36Wjj+5wYaNwVYcMWk9WqvxigRQ+hzrxIeRg4ahB
mDcw8t8G6Dv+VJRx019ED0z9iDXy1EhCigadIsG2GG48a52ngWAMmippeealq8MwxBTOWv02Akcu
H5QPVmeEswvlCXtom41PI9WXjq8YZhvocVusoDlMngYPcJXfRWCEbHEHsLC16tBCXtN6jxnYq8Eu
NiISagtKH/P0Qh6CRdKuinU6lE0RVZ8JZcB0rXjwhqNtevIq6jTOLVv0xsSnaXYHe+yESyqfYyQM
I6YWuF+tuywkLl3Io2em/cOENjhD3Nmb2oMZZpUiVT0FAbavx3A+V7RWSET5kupdjYiNPTJiBeZl
RZU/IZ/VjPmDqSTtSNM1bBfMEd2uaSj5d46NByojxhc0a1lDYh1yam9j/GXITsxrguUUsfgTOzZa
Aj1FkcUnQdDyN4c8M8a6COVN6w8E26K1eNeV8Ma9qMvG4hU3WLokDhJGSkGCiAALAmPRbs6mM7FR
ya9pfSKWuyBR5hfNSBB80dm4HT8JsrhtiLYlOBG4rO0jkjqicMbZB7nQFqaODoz14CKX2jjblrg1
tn3+5Ezs8jiQzK7D6GdxnxCp/F0q214jGCmg7JUrTZRL0U49VAUzzo/Uw+GmwJTiItdlfm1M38bX
kBimFotzhbgtJcje27OZolKL0pQYk6jIebAipy2QdLZzsHImgnNE36uyD2do8/VUw3E0PNtuk1xz
CKCdGiY1/GQsHV9EJWY2vtjQkM+7LeVwI1F/MJqiTGAmTr+2UaVqg82Mhw7SxBLyDjhgUIlcisP4
jws5IHhYfOqQPcVNiP6E/iS7InEmmu7Rjxf52cTBIK6juVqCPWkR2auZpFJIgmkBb2Ga67dCobj8
CpuUoVwTwNjaIX/x00NXus6fVAXV74DNvOHXcM3r6KwLPityAOutRf71DUEG3z/ZvGwQuuSSyTmF
Qj/hU66980qa20+Vhl0L3wnqOCK/bs1JEUytx5avsNcGIufvMCEMg1Aax+sjWVrZfQsGajkmdR3o
LQveS6BNK6J2H5HwTPBMHzUnpMeZ3LldG2tGoCgfHwePVdNh6Imqul8HBvvPLKtI5uD7yVpOWyKT
NuwLgiMdEgi9zJRvcBX8f0GbFyd01qDvcXPlL1KPqb4qQh8eBtk7sNJD5Yi7JZ2wAxM3Wj9NQk7t
oQ4XV5G6FEvi9cDf6o0Mc/Osm7lkNs1hdChQPDdHlbfpvZJstk+Tz7CLKJ4qxqs6ER+5d4wOIUrJ
LBEbP2L+fJ81tQ3Bj48Sx4MZFPOYtHC2oZvjSxDMWKMzI5b5HDkuaqbRRpIuoUlx/JALre9g9RLB
44QRNlQX7RDBtfhliKaIQ+fY9AlJGSVCgZLhs0TkhNOQNTRho85Dq2ZIhcBuCn+DUi1Fqon96XJa
43Q76JDX+CtJcbftosQJnpAdAbIfG5s+6loUf6VTiJuGKTlzuP/JXU4coOUv1/VyIGLIR6lYLwNc
9qFgkgait7kJYFcgGhuMYIWJ+zsmFwnGWXkhGQ7XAAgiNGhm5bYJy9r+uC4lcES6AeiNqM3PE/EE
lzETlkD0gZMkr8tZ62Enwk4v1wje0+4GxRo+ibnIPin6lpBgry59GTGABFc2yEjBwu5QvjfO0H0X
BMr/LUBvuleXdOcXp0eHuWXJ2FxpPlK+y/CXM61xyeB4aV0Tv6Wco0/BXHYV8i8OX4EwvxcvNZjd
7kxCz3Rg7ce3rJKIcEK/C+w2QpFuqG2Ayc4AoZNvplY+ag7QZdVRBIXvnYRW+c8qxPpXsVsihXFc
i2MM1RarnlMJdaLSW9hSxnx6UqtFin+VVyemxxU22tVoP4j7SgNzM0AXlCzHeVIYm7QBOE9ZMjIj
lWm9suMUAeVCfX+L0mpIz/yCPiBnF0H0rhFByZ6ji2noZqdMAHcPlXGvB4yN+Wb0Z8xW3LzN3dLn
dsKzYF1QRZ7b7PwV5M7Nuvb6bVTl+IH5EcZO7Kiy3EcpZeR2HNxLg5in3R/NLAgQSs6M7bNxJvO3
XwVu/HiwBCShFSlCdV15TTh9Y8djOguQOPxO7cJLOXpSzxt2e+KXKNTll0VrM97oNUGjuQmbJP1x
UfCUwOtW459UTvr3poXCw2mKRN47oC1Xze2oVdAcDF2dv/UjHfTPsk7YgxN1Fx/8PhvJ/SDe9fLS
9sOLTUGz7NmiXviCaCgITaJsJ1UNKAzNbtFkPjYkdG5bO0hcFGmWeZ8h2+DgxpAQNr80WKoh3fhZ
TZQvmiUc0M4E68dPHPesxrgi4qXsqYrDIQmaa1Rl5IZCoWh/CmdlGJ1T1z+rVpYf2MvS7wQ4nt03
C3c3Yo6YxnSYIuzuuezvk44icZtmEyT1dujTT3DbeJJgOYVs5tpEMwtK2eFtIsZqCUKbddwFkU8+
FuFVVb0tJdZ/Qu+jS1ChdOQT2h/2jWFOOPNMZLd6qN3Q/wtFYAJ+Lnv/q8qQk5zwYNAQ+y1aHwLA
lmgfEnHU3Pt4SUru71yUd67AvXdn8z64oFGBIuCsUljOd1Wg1jMk9hluYT3DURR13Pm7fHYxwXS2
NHLnGT3Cy0ReOJz01M7QzkBsuEc3RiDIv6om0GiAT7LL8BqLDZYPNT7ano5no3r8q1etCYpTM9Ik
XC8600DDewYAm5X+J9hnzljQKjR6OdNRSBTCxLuGzp2VeDOik0joefa4Tv3pnaloJu7rjjXCP7w2
mLf3Y9RBID1MKKzz9JbdH8HSR/YMvhn2RYTRlPbDm4KC77lMn51ZBDmEpjgZ+5tmDPxXDvEo2gdZ
VpjtElXpp8FGYf6uC6ZruWeUO7jb0GLoJsRb+vWXzqrwehzwFOA5QUlQEwyF8HhXLnLUt+jwFnMY
7dKiJ0QR48y7gEos4Wn3HKyROmFy98SKF5tEAEBXb8ql8mLADZHXv4fAX9sj1tyuvVuwizp4KRMg
0Fu4XE32QBpY7jH4XpnZILpZUBSzNwX1gOmclBxQZGG1LR252mvLwZifVg5oZF5ECaYYk9EYnZGP
DPSSMpou4QNhzKGBD67aroGYX7M17iUWYFP3B1RFbr13ESQ+BSnOs11UkynENMWpXgtSA7zbpAsp
XplHoDZlsN/LV4Zy42/MC0ytrIKJmMA55FrGEBQKloGE2W55ai7Hf9Tq+hh2wRSdOpfJMkstuDYn
djte+pfIL7SQMAxleGi7DPV3hOs3O5Gqs/jszWUvmusgG4fxLxe8l99CiuD7KnDxXcg6rXz2LvX6
E0KINHkGPXVZKC6rhFhQLTzWh4uNPDvYFf4Xd1yqvJMMUjSXVLHje7RkS35MU4TLG21mnGY05OjY
aeUFc5XMpXkJKRnB1YSVqreFoubdNgiU3KeAnp7VQk28enGfKVyr3ABwpcoV3DNFEShIiA5KBQpa
Ubc8UPV4ZAUoUFG3EB+DXwO1Y7lhiqHMy+QKguAYiWv0Q5ETnesSctKjzSl9PzpsFOHJT5kNoaBq
LH70bJ02Sxo443uWBaq9ai162i2D1U4wMdJ9fO+3sxF75pSCu4HIyvaf57IRPKBeCwCfZk3GBNQH
7vmM6H2qzlNmmZgxjolRPqUoO+Wjj/70c8Qk5t/2JBkPBzehwACs4OEBWkp+rsNEmvsFIdHPVm9x
/GWkavc9mpMfBiSYwUkOkDdoAWcXgDzxBqhSnaTLXrpaLV/UFcv0qGNCnYktsm5wRADn4SNyOqnq
DQL0prtNaZuLaxIcouKua9n97GKohmysMYA0zHbQl/u4OPEGAuX3fJCrzL8VcCbkWJ2OiQ/AwmZu
WoQvQ/8410FSvIzllCP652fh0FoKdvFcM3HiPOShG/X9C52GJY40ddOaBZSzDoRTaJkM4XuHa2WG
bDFiZOdPlB+/DypezN8ipo0+4Y4agxODOjd/58pznQcG5jZ5kmmhzYkyhrRBO0c+RnLf5UqpAyOb
hxlpdra/rHzckwgwwu3DHOEWPTXbbFZNglySROJBT+qA4pQyxxA9C/7C6dEcyQOjaUuF7RFwpK66
FBfOPgxyU/9AKQB2MWdR/qGlTc+90znMSELX8wj4SKZXL2TQgWZO2/nsTgVGMZna8CcpzGq2PXNp
EolKh0s0iifvLsR2mBDQzrO6u9xg4WXoGr7HHrwh5t3Ao9j/tbBqUAlB5GyM25/WSYwXhJXGZSVi
1J5sbJaygzSg4JP2jVqvkgh/EyOvGZCknpTQUAMtGT2GsVC6LQf0KX2l5j9Ok1ePSxZnGW6qLECw
iRIbnDOgvPe5437EJ9mnryIDBMNw3jq3Ds4H7EuGF2qLHo9qHs2anC6xvPkbcuvhX247xEgOCnwW
yl0e8FfAZjBPd3I45hSAf3Fj40sOEBMnrJAxAO6CZMQfifobZXJjV/VehmXR7jRq+w9k/ez28nC2
ZM9iPvxEUuMRIkS+yjkMiLTbT8zF34b1suIxXr3c9Tykt4AOmWtWZavGd1ij1de6eubCWbOJs82i
0X+EH2SfrJcMn+RYNv88I8vvhAzaK8+zI2THDl3+ZuYyx/uGsuiL2SjCq37RfbfvgTM4+7iuio94
bODiucifP3PMa88O0vgMdTPqk53Fx3hXZ4RobeK+RX4F2a3/MSXVygabb/uKocJ7jYXv/Svz/P8E
p3GMtquqe8TZY6gFOEy3JC4Q8THLu7RxdzxqnIszytNyxxK5vlYIM8EhEX2sNwgYAS1bGKYNh57G
1LhITaIRnkn2GEXCuUZSCnujWoU4hzxZcN6uxYKLQmdo1zbKCDoCuj2nwuYn23+97Ey4JWGz/6XO
avO9Z5sop4BpQHkWjRddD2gOBfYqySJctR2fVRN4k9NWRHF1FfrVgNuI82okQArdqhJIVJArFsl0
5DCof+2k5bdjOW8vlPDauRq7UP9EbPhiJHx1QxpszDx+nzrgsPbjKvXd4LvqmTsnDU+k85HpsCCb
hZDR8D1tRs5Vujcnj/pzzwQU5t+UVs+9NgRVetzXpPy27Gz3LhuXf9KMzotFEHxadefdA1q+IHdg
NRlWZmWG3oSrfWvjwquPeZLiTFuySl331Rq/NqAxxu0I3AFxY9viGsk9ihREIHh+YxaCDw6aGX22
tfKepmnIHnXichemklAtSATpfOeaqYHWgZLc32QQy65x+q3fYqI632Y++debcKYLZ8HqYrOV0zy/
WbEAz6QZZe3JyrpHnO03jISzuD4HaJ2m7dgHwyNbNf1SpEt7WzREZm2QzDA4C0xkHitQkIxp0mj+
55YF0hEWYeHRL4eqPQyCzPKD45BKv0V2Tqil0vP6B0+Vflb9lFKPuAI7iafw+B2om0g5571vp61w
KKf2TZCvdmtzBfMKLZ3YMOMrH1SbFrRDK2GqQPODfIexsXiKaWwjqsak/oqFRBQ+JikAOh4FgrM6
erKnGAYQ/w4XH8+eJYK+ji82he2a1g6jtrUrX/t4QadSOza4STu38Q4xpZPeRKbgBE17JklkCXGw
bmKQZR/9PEdYkkMeAMqGhGeDGw2BEIcDxPaxy90HAhI5qMB0uV8IKVGXZqsNj2YZqo9g9KoPcC7N
5zD4CCv5IuQNC4fiJWlCCNFDw7j+PNVFfaxmGIC7mb32JzIcWqQk0kj57YoIiuKhoO6NvBYep4fa
PDvBfmA5bjC9TmfZ0D+rBME30KeFPVfP2wi0qeuoByam9XTzkYBxTPNIyGS5Rj8EvPcWuFnQf9S0
m89+6JDEjAFEYQfS/uOCW2jeOzix/lRZNt1bhXWP+toLqNqmWq4XIRZjMEBz1asjUHptMJQKNJFp
Gtsd4x5T7AUiIISchkHwxozxBcrOtoVxThu5b4oXmIV62JTLJhwyguhtuSB3EUz7TpEBe7yvSuQA
e9QToKBJPC7fAyLBxGYtLYHnZW8UxLkpIzRCm4RGTMsy5stI3eEBYUw376DiF+lnYTL/X47UKdyg
4TLM16sBE0adtV85AIdrkdtLJIB1YRbTdqSKuJWleYcG7C73fqJ6DgiBjbR3rT+c+5QvcQvKowZg
5Gl4nwWdS3tq+uIivIRMAQ1K9yLdOwCZp2sAliwTZY/Ck2mFG9yFq4n/DXFjnoPLvxqJnXXhDvcp
FO+ldlG/Y9fDgzEFF8lr2UMqjItOP5dzHX3HvbFcoxyCuFchhOwX4UlYS8xCb+QogW/SoQHwUaDU
CJCEwIjima0cixrPq2cCEcDK8SZiLoSuo6sjMcbtJZiEF+00sl0DuWQp3/c5MSXtBrYCMV50xxhw
XZoh0t884+X4FUV61XAQMTUmQuafM3HpbR2gL+w7QshA+GCaRaJyKkid80oAohsRGwxI8HS71wHY
IBwyVuc3LIXZYwkx0d0J1zbvFZG5BdD9NnlDqY/bM0mtf+wGNpf8OtjMXdIKL0mas7rYrhu6N6+r
P/uqbrJrSgh5r6JVIwvviuwbZ3L7WquaAXSXyLS+SgFvMJp3BDOCnF2SOfSTap8TgnMooMs0uJXY
nKDyzKH9TNOBe5oth+x3meul0X4KSbffCK/uEPYws95ZVl1qMxVYJFHqm/7ep/XFsh84+ptXnZiM
MEzafzO2H1Jm0VigVJVj8aVijNX+SC95aEQGHgpr3vAYk0LEsLFomzMK9m5iAhURRnYpOxl3RLP3
XsGeZyPCsvhicSadBoqlas5Vml0WAKZEMDjiHSbGgAUs95HOkNv6/sxjyg/a3M1wuH9S8EVk4Kw6
19tsKNM3g5505s1thjvV1rPDGoO3deOVI/aVyu8Hgg/i5JcnnIEOAOKG8Xohnjka6+d0bfpmFwxm
+ePivXhk5TAEWwbsGgI4mKy7ZB0u2gWS7N6jaLFn8mul2PISiAumKoGp4aZTmcIrmdcPF63zLXZA
nBVihK/B1ycYvEXB1CHUJ4LaAhvNQD/yZdDvL7ML0kuwWaVsKZ2g3VWx49+6PI1EuOS1uiYTHK8S
P6fX7vzeZ3e4zD7l2EDspNg6tvdYYlOf4AVy19ju+9IJ+z0qbb594J7RWyVzprYZ6h4mH7rzT8a5
fLSudvV76CkauHqemGQMKJ4fl/rilaK8VbsG6n5xGfXgi9UUtRiHKkljNuIaOPXYbshxyafplajD
5pnWe/qes6LEV2RIz3EYNnTbhqkllwlB42KbrrV7BOFFxpfxUr+jVmrKNzTr/ZsByFdwPV6sDLmz
sLKOYXyDaSiI+fKnPPrHqaKiHeaTAutwNdivDFjW+9qxgN2EPnPcPSFyeXjSCmfZMaVqvTdqpPlC
Hl4g/rJV/uZL7AsQOomrv8qM0zwhLMwQ6+Cbx6iVNPNn1lFtbbOGWeUOhKN75uiipTeoUKqdg17A
nvASpHe4udhr+cw+gDXm3DvkldVBscVsGMZY8/N02PrsumGnp639rit2PgesUWbvkijAnlCjtmHg
2ffOjjX+lD0xYU4puLrW2c1YIcXdMBdsxOOmQmi2KBa154Hc0RcMveYER1CwIFzRO7KwZcnKDtsr
xn0xrglEBh4Jfwegx/8cnQGcZE8u5XDOFB73w+VxCfh6eYv2rLNBcdCCArFEONgT1eVEoT44+J5p
oQgJX0AMkkU+t5oCq1ISZISSZB6gUiINlt2qEZAR49YelWv1uKX85O7Ap6yfIiLM0oN2w/mPyecL
CKb3cAyzdJVIGNB7kOY1jO0X01YJzcDDh7Jx0Bu/FnBugMe4JOttdIP6cifLEkSPEDnqkB7QNvS6
vHW/hg729BaTvne/giFCJxNYIqUmRFvEsw6Sw1vFF9qsyUq7nt25yM2hqcPqXS1LFmw64FsoMCgY
qtNguphsaax8yZEILxoR5ocQTHuam3/FWGCC9AbkXOfaiQwQQ2oZpo/SyuSUMizB8T6Tig2GqLpd
l0k6mN7SqXkJI1JRdvgmkviu4Hz+M2Y2Y1vUauXudJNYGlhSfr8ZDYAgGWfTMVZim+c/gozp+h2G
y+IhL3vfomvgD3eC2CneC7wkJHErqpydHzjZxyprZN9p7qcP1dT4w57QJ3mcIkHU0hyU4y0F35wf
PZrKfCO5iARv/whkxzil+wP3qfhyRxAw275zmv4FfLt6rMXIbtGuXi+OwYg0FOFyT3vHFiEH6w2Y
iimPp4svfKfNL+5yt91WIsG0QSClu+4dGWYOli7sHRzrucNUhU4FAB/VXUYW5rTjwuwpZQB+fUyl
gt/Xj8N/pJ1Jk9s6uqb/SkWtL6M5ACB5o28vNOfolNKD7A3DTtuc55m/vh+eTVtShhSurog6C58T
hgiCwIf3ewf1XajJqRDHWAZMTD+YM6tV2+28VgqYkCTbZRuHkveXBQTpryKI5FSY6Fpe0Atx4Mqc
xh0qrOaXA0hTAUqYNh5LyOK8bacju8etQqafoQzRvCvqRqyBVKCEgOlxlUswYPgI4lY8lsByiKyS
Kus/pvgc2gsYOfRbIOeQtQyP2QSYjOxodvEnkNRPZbirdZnarOJ0xAsfwLX9OUGtitZ1BcliZST2
eIzZ3X9mbEevI8604TKTalo7XDqxzc99+dlqo+xBrwk4WYncoo9uyfxbalvwaLCWKl7wOws+TJYj
UBq0yfgbnHb4paNn+UopWdw7IK7RqsD5DzMr0aTrBBPSzwEv+ECbCqpQ3ALuh0GOn33pZgJSeTpj
bW7R1gNtnJQ0KtQ88TNfGFZHFLtdX+AET+Bz+5PqCxSVj7KIkj2smUBBUnXyzgSMYHteGcHYsono
puzcVxcxWrZpgk7ZC9MY+xi9TaXbXrdIHTrR7XIyhrF5DGMzp8MM06r+RjwA02THdJmBuOtQt+58
7Ptbmjf5WEI9Alim055NJpjX0tBSesAh63NO12iscNuQIjjQ7R51vpTS8N1YcOpBhr3r6xZtII0/
XEWa2LWGF5MYVcQUkh2sfPFM26R9g7mAIpYtUknrfzaVoafOsuWdIwEtI0keANZZuFu+RkRF453f
F3b7QKKdKzaiHSO5VeQcZm+IWk0bwwizqHusGYtcrXF2wDvx3nIxbKX2940WL/ogMRQyXmDPoXkK
nNaus53jEsWkHhDs04JYh4ETMiGDVWDEs65j5BFijUPhgLtKQJzdQgfh1+ebA3d8RH0DpZqrTS8J
9v3pFs43zTucPdkkU9Fw4HNC1fZ9RKygthyMLCeMArYTMaworWaLsB7/9ohM8gkfHfKCl0GAZh3P
BZPtB/lP8CVyMR5bRBXEVCqLMDMQ0SppcUOn1lsJgkyfJdz6nMY/ZJGkZn9aIMDWvlVAbr+VENVn
0NyqXkZ4DVBQpeS3LJvQk19oaxPs0+amAQlPEoW+CnMUNCvddxJr2XWq+j1zhokG6EU0u6FUEiE+
XHYS0GMLJ1J8yQX3sWH87SiU1sRjpwM9IXj9VD5oGuI1Qix9B6fQlIAQRfVUtJocF5iAuz/spB83
GMCDz5O00cA9ahtwNFtY0OL6tgm/DnD0v/nk54XrIbMykCesnwkiozMmd/wOuu+OJvRph2KKKh/f
YIqyYihxdvcn2Qr+qTlPIkUVA3YobWhAU4PkcFBUq0uMQb1qjRESsfG5JGwk7DL3CLYOgQUtbKru
FU18OJV1DAPSbVLtoCsBQiOtqPwdmJk1LtNJyvbBiSrzlZoP7pbvUhgvJp1A0XUvYL0spMRvSei6
Fd0RiYKgpMhoqSxRP8I/Ck2HZHdLaHZ538xLZBWhm9G2ej9MIcZSBqEhnhfZ/pJcswjPD2NyPilu
s7RTYVKYROp1JkowyJ9EjJQxGev9CENsoJFFDWcC+xQFCnC2B2LRuADD8MaOICNPpA0qR+3qKmvu
I6/21SrszL5bOtIzvpNk5fJfY7cjF1GWez/gEtVfXGihFKmoLH7Zlll9h+fYu0uuNqzswmzwkB+w
s12EDZ6mK7Rt4ourg/9uMnDqPZQxECaeLd61kOz3OC8NP2RmFU+mIuZ2E9LF8dYk2Ah3DdPO4sS0
Zscjq6JzvRImyuOlhNpMK8JTVbIkbANcDYtXV19gwIVpgdN5I+3SKPqZJRmRrVmdac94PSVYwtl6
dZ/FGbbLtnLKbRqS63jnorl/0JsqPtoBGzLRofgLrjA8gIQIvRkGk9EoYS+8KUy/wPIwEPrh0fUj
COMRJqBN7C16FLteyNEPwwXQMHcf36Nbs2A6OPlrUNFPKjD7r+bU5C+e5EWBMGaAEJmGnT3JYhYu
umOvf49SmdGob8NDbMwYa5haY4f3usN6E0TRob8bgG247aEioHhFEWD7ffRdz/FyNeKwQ7Sg4eSA
8GkKv7ijYatVAJvQ3RS0qIsFBQG9AryWJSo9g8Ma3/M+wCmC3C2kv+jnCHSz+zcufyPhyeXQPPAe
uZVHhhfOty7wuEXLVoTHJRZCzmyqYH+Vrph1yVOKHQ13rwxCHDEVH7hiDfkKQYFsd2CTVblslSFf
8PEZviNgrL5H3Fje6Ob6LRe+aTgmiIsPdECbI27e1euAdXmxAHnBX8ewFE+MNyQT8V9I3yDJU+mv
S2xLi12p2wHOGpWLmeCmLWgF3YcQ+0mtUggJzPW///W//s//fhv+2/+Vv+TJSKP9X1mbvuRh1tT/
82/x73/RV5j/9O7n//zbtqSuCylceJU2kCckVP792/dDmPn8x8Z/BXoY1FVNq7mw0uapwyG/8ILu
5fog8nIQ9CKOSbaKYcJhs04H6Zg6lpsiX0uNIJ0EYUwf4Yg2cHpcAK3FX4/mUNMbjsTcyeLBTkdj
KaA2dGy4bzr15BrRFV7wo+m29xYNh9/XB7ucP0PSX3Bs5cLOI9zxdLAYf3wa6eR/QT+rECqR78ke
pVnH68NczqA0YKbqVG+msOHynQ5TwKvCDcoV2I8hK3vCoUMFX3ro+Go3CsfzXq8PZ8x/3x/LQriu
bZPzZUlUW9LEovF0vBEksSVoT+0z7M4RHmC0VVPK+S0I4GKQddlvac7C7k6NrisJejBHynC39ZIf
Gv0pc20PMmCbZ+vrOpowJGRjCJT5mIR0omBjVlFUYqmA1IeTenvj1xsXv94RruLzM4WwSX6fX9of
i3ok4RQa2aT2uEKm5BZYOAGNQrCTiSh4mnKVfsOicE7FjDguOLsS3EaK/lgIM6rvr/+Yy5lkqbmO
oXOnVZJq+vS3tCMlNS2B4JD5dk10lfAVBdtgfOurwMaMCp2RTqPn4fqo6mIGXMbif3xxxFzKeT39
MQNZhA1n23fd3ukz7ydpTelHtlJaI7NYHGCoE/34eH1I43LWGdMxTWFYfAiGnP/9n2Omc+5sq+v7
kXfj3sH1HTEIJaKbznnmEV7UryHoqi0HcwpY6w4qKb5qxOJOq9Ht/QprtwYTrxu7gXs5E8ogndly
LQXHQuqnv6qYIB4PXY2NFnG5jZ1g8cXiuOvNSMglTdoM80LBToSFb2btgpGDeHljYuZX/MfHxBar
szFA9YXRIlxpne8RdoOlzOgZ+4yrBFfdogvVlvvxpB0tEgFfpibrM5D9Dsv5OhjrgLwhvU/vM+yv
9PjeCmJkhVzkZIpTDNuRWF3/gfJsjfID2SjwXeB4c12DH3o6R1VeeXaMpnrv96UxRfeqVZhCAWgE
5KP2KJy0R1GN3XA3BQ5KXfptk20so0q5aq87vYvNcyVjWgUZDh7oOjJSG1+pJf36AeE4Ru3AXf3v
Cm9nMlJLjY7+sh77FNPACMcgLutthKvqSCyVN5AbXTWv5JIGTYlSouA2SDqT5jQr09eMHSEgst8M
BmXJBzKMi3jDZZaCEmZfN+4dzI96fKSaoFlXXR/06yiBk3KfeyFcDEiV/UfZ4VS+JvCTnvky4H7d
PLfsvGJfxP80eRMt6tUL+br4WWbcFaclnkREoZnQ2LbaFOvagV+VHA2AohmE97neyKQPu12PLDS9
b8vhedLwYHuB5YaI98ZyPv/K5ndlCN0Vuk3UoOLwPn1XZNXoGTabxr7H3vIR32QaGXNkB9mt2FIs
M0FCxwplCjoDIA8P98y+HGEl2hsZ4sfw8frSmVfG6dI2WTWctpYrYWnIs522yXvh445SHprJ+9DX
Q7BzEZwv+6QWAx99/NsRGW6fnZff2G3eHVhK06CwcOf95HQatF4UWBsV1QFHrmCnR6Tc21kN8FaY
6UuE+8wRoIg/rGAR764/szFvGWcPzeZq8zUb0nZQk5+ODSWMtTCMwYGEycBdURETmjsUiPcgOkPp
gMiZWB/DzoCKQJbZoYfl/SVxuepc/yGXc2AJU9dN05BS6q4zHwJ/bLi46cCWzTUULDYrXXiGuTCS
dHxM8TLdkgQQfo90FSwxXdY+Xx/5csMQimNFuUw9yUzm2Y6GP8GED2mu7VHzDdEG1+9gfOQqHYmV
EOa4MlSDgU0OU//mZvrPU53OPs8K/UQ38AhEPX92zOhhMtTwXpMDV1GbLKTOQpu0GTBrMxL8bDDr
pRmUcNZDniUMKXBFNr0Og2yrRTOiKApW0CIjKGtaZ6odIr/e25tsd8PvoSLKKPo1pvhgP42dV5rb
Pkr7YNv4pktTFAs50kWLNqD5H6DBXaiCbDwa3JVh7itoXw85ccNEYdR8hTRVQv2JnBKTG7Wu00ci
kghaCcJGgtnAcbsKzVWAKAghS44Lp19h6YD2PW7rjxRm+Qu6zOmbxw7o7WWOiH07DAZgbYcew92U
Qo/qbW1jPYTCQnE/D1Sr228ToteUBgkam3upJBYQ+JLQgB+sIFIv9EPTxyzqW207Yg4Evw97FLi1
ExPW3FfYlZFNhZdfu7I7yyHWuTYV0BZRIOVroIEVvxBa36QP6EwJvwFicWJ/kcvOI3YREUMYPtZD
OsQbuxqcA04ReKfagVd9QQ81RGgb8cz9KlUqv+HThnUB3aia1HE7U9s2pO8P0xVbNjw9cJjZNKbe
75wU+tLnXozVDopwBJtUcXlG4EiJt0BxNQZrFRkxClaSA+vKRAVai+hnRWOHEDFMjt1s64+lKL85
vW+rl8pEB/RiRzXcaysPJNnII87o65qKCMtXA4yz3JV9pj/Rl7OjcjP1E6TUiuAcZ4lQiE96yNGJ
fq2U0eePNtyEB4OgdfWrH1MHt6+0/2zm40DzWwK9rHzix4joSIt+jfzVhBSEiG0XDzaXpCVM56Be
0sEbtaWeTM59gJp63Mreyb8RLwALp0c89kXpMsGLU1MYdSqcKkgGmnyzGreqN/XoiLlr5G4xWS1G
hMMlZOUqd8iMiBwZYNAz9j39HFirbnI3WkOi34F5dz/KJPUBxfAdR3ApMJz6VPdqsh5bVP72JjAh
/+L31XR2SqJzZM75lqJ7MOzUFq/NaGDKOxukG+FKpK4aP7AQkvR7jZ7Ze/YGM+/vNAibOLIj1S62
Nt0jJJ5GH6cPWRw28qMUvt89TqUu60U3BObbhA0JH1cP9PHQmyni5SUGGCXqxgCbgTkpstimNpzs
j1o5aZO/UVxc76DQwsLYzEUNFVVq658GrXACjKhVMYe9eDLfRE5tDukzDq99ocG0HisLwmhc7xGb
RsmLSQYK4eRxqnkf/naTRHdLU48iHK9uUz/bJAeoI1mtwubg0Vha1W3urKMi0B9HPQ8+oa6P7wF8
xd8eyHx0lLp4YMDhcmxxdjbF9khWV6F7hzhR7QYT9PCjEzn5G/ZNJDjmfM/GA8INlLONCzB0/Ykv
DyQpEZBy44DVBYJ+Vmunjk70Iyy/PYt5An9tnaGFyQoUbtG3D5XYBlBFumeLBmYerGpo/8Hu+k94
53CWtmkIrAKxAIGsdDYBqk5xmR3C8AAeSGmEH0D8oXaJZxJpCcsAHddOYnO/w0HW3g+uVq81ePI3
bqBn1y+KND5K4BQMgF3OZvesSBvQxyWuQYBZIlO8DqCMhqO/5fsanLXfc0m6A69S9o164L1RAcmp
iAAJlHlexhNHje6YKPmDrevBPoeB8KvxMHNRUEU/oLExrL8vRpVuOzp1kMFh4lhn5V9XNISYW1l+
qMljynYaOrgBSQR2eVWZ5zaOzYHjPI9l/xmpYbTtYOeiAqWag75Ntu31V3+5+pTuKAX2w+IDlJmL
lj/KISwCJ7cwjOLQV3nyrcbk+BEzWImj31Q8wKeYkHT77Ar9oLU3vrrLeoiCRCkhgRUsxL9nnzrt
uIKypMwPVltHz11r6auhl+33wXbwGkwkd1v0YYfrz3v5umEA0qYFLWSpC/2sEIK9rlX5WESHri39
lyLEanwBjYx2wxDiF8Y9Sr+xwP55jrPayxKUvXA52F4uPnDihqgWgEP3cUjvCcAXC+xloBy4D0Rt
xgY8P4LnJhIUrU1TEoLN/u0FLpm8hqEVj4VDp3DrN35e3tMztqLZZJ9DGYelCbvxFDIVmwuBqARv
jJb7c7RxkIrRqAxhTlwM+gtIBmFFLfe3G5fJF2PabNKC9yfPASPcg3NkZ130Cqc/mVaQs8odfV25
NQoy3mw3zOuFDUSkr/SMZL7r7/EMoWCxzpgeuxYVhT1fK07XLW1FhMtDkbwKGfRQ+HWWDJXSoz4k
uNVhhAyjLbY+WNBR7rUwMl6vD/8PRHnyUk1jhsr4p464EMDvdHwwYuxzWCyHf6yTl1qUIEzJnU7+
Glwi78CtBBQO3a63Uamyj/iqImVw2Bg+jV6WLhr8yz5f/0kXnxN7F0aFMxqh5vPzfGXHKPy1hMy0
KA6Tg5Xa2k53LLLGTLwfdlHceY/dRG7N9VEvvieavXy6OE3QeTfBP0/nYXItjOV8IQ6lp3nOw4hy
99Er03xt5qUbE32itW/XRzxDdXnzpqPm6YWibrjCODsmUJ5Br0fBfICmln6sS4IsbTjLW2xkrRuL
7HJKLcuQFld1xcFsumc7tQ8nrkM067+iaKq+5L35FY6xwkHWgvjdem28VloR/e0lnSpWcBibumRj
Brg4ndGqN2iVNehlw9ryH7izOUudvCTKPA/qZ2nbD2VG2bfgy+5uAKCXU8vI8MxtNkhAkvMdeTKH
fIiTNnjNwWbIRPFx9zW6yv+AUQvq3OvvEcsPnuT0G7JQrcGy5uDV57V7+qQ5i5k7VGgfKD/Kao8I
oy+ptiYkzGv80kX9C1aw132Eb6FDa/KNFNiREpzWdd4OnY5Bggvzv24aI9sos9B+4jNBqFodhulL
Tx6kt7Facq8RK8ERAYArh+C+dOLaIrlBt0nqq1tMkYkQmg20GyiC4axaSKu7vseY54Vq3GjfoFa4
yXMsnVLnloWv0vABQR7JdI1mFVBe+5rcaYtb9eciDdNPZEUGBIuGIe47E2Jc8lXwNH8z2BDiVa6i
yoe3UlsdRiRZ/FxXreOtKKx1or2CrPqF3caIy0FbF80TlEjtayRF1z4b8VB/DqpcOzpZW78lGBdG
a3+opxclU4+EwQ5q46NutfIghnR660HhXoO0Ipgj7oCWIRcOtOlD08TlkE5X8NRbZugteh2r+vsm
jfJD6xltc5dl9SRXOZ2JZYGpg3MPmZ/oIRryMBUEVvApnOxhIsdxxNFYc5CgfsZEGYJW69fFb/iB
yJcR2VT1NnH0PnjNuLlrvyCflfnL2MbRirIyHzbSnfPdPWCWR8yJEAgD7Da/+b8w9xSZ/Zur4Cet
RUMaAPQ0vfuk9SgNv+T4hZLhx7lwT5ym5azD3muj1RgY7VekgGW+jqopqxcAeDX8SyBZa1HAlaJw
5s/VykSngCm6Gee5IsPQp7FJapXpvjjcloaNo+dj9SjALsJPso7Iz5hTpgY0RL6FZHegVlsExHTZ
SylyuavyDItUEMc8X7QITcRWhmnaPpUj2AkuUjiGfrZlGXv35G+imSTA1Avx5eW+5RbfUnNm+koU
Np9be/TiFaS1dtsRZGe9Yp5UC/r2SRVtCCaHOU99OqLXMF0uqJrpTQMcjdw5At676g1aJByABt/3
TyWNc7TQhFVGD9JQ2ezYYqAZSJ02ze+ywAu/k+atodP0Q42rfDeTiFdd0UdvPscUyU1t+S1NsrQi
7LPINr0b4Igchb7z1FQTebWlRyb1Efg7L1ZAd6M9hxHhe2Gz/vF1HN0x/NLBF/vJ5t/U+xad8zME
NtIWiiCladCyubUoTBu6YjjBG0e8Qhv9BfMRRd/eDpU6OB6g/2OCu/RjX3WuvuMyyC4CJhDDcyRO
NyhHGDlhGX5AMDYMG3cmun3Ku+EfCyVbBP2CnzrqsFpTWkjIY7TM2gxdD7PSwwm72yGV0BBrdDF8
Stuu+UU1prnyKQqq5gjrrH2b8Nz8mRgsbkgoEW6edefW3xCrDuEj4WZRfjeMGeqWacQuR4TRgOFE
jSH1nT54Wkc1loVH2RIp89OrnEYACbS4GZltZL6Vohm8XVy0pPglKZX3qidpIoTCRV/wDnu8hIwU
AiPFPnAxQl3GVtU3b14NRea+a0p/eo1aicwQ/XUDeiiVFm9L6P1IO5pCfh5YjxJaC6fFLh61gfYi
mWxQQoIu3kRFGBZLvfAHDOyozDGlGyD6rfTO8cQdyscIRyEbQSIziAsajkap6YHgJaGxarxKPNvT
YMMRjpDUhBvKVQVQKJLiKFwj7Bet9PocbpRN1N7Xib+faCmUppuMAkJ+aiyvbZ86DzhtmRpOVm2H
VCEYFL6pPqMWRAfliap6apnVVq7KOZr5wSqQXmzMDpBiITQjSjeDxPgFQ2/aCLHIoJQ7FRfYg6va
ko3ZJU1HLQeYzsUKFY+GL1E+umv+ArPcqrzJf8Vj2P+CH599svAmbHedywuCIgKBbeeXOhmwOgQo
wHhb1t+LzjLls26FJHyahJuRM2cVVnA/NjryQqBCbA9X5VDk5pbYgdDZ49hT/c6Rb5EtnuTaL60S
fvfQtq4s1yVZjMGNMsW4LIaxQlXOXADSu+c2e3qQ2kXRFNiGIZbCSAHzuz5z7oLS4EIVT7GN75cs
avUbX57wA2CXpt37Fl8j5rwV7Sd4WChV4ygmryNkJa1lKdJfs4AWHLj3UGxIF+ORbRRW/aM94gR8
4+dfVlmOQ6ePshXbJsN0zwAQX9k1qbFB9Tr7JBScV627HhKizzWldxqs4KBbEcCH1e71AuRy1ihY
TdcGlKfJeNEUcitdY+Ka4tWCy87Rjloy3TYt2aeLicwCdtyGtBHIYGN/7OO27GcllT/c+BWXBTSl
synnIpqaFg+303dXAsQmOLHlrxM5Xj9KxiVfNkCi0wa5tjSHSb+7/tiX0y1oN88tMRq83PjP6kth
9YLZHK0DbAAfuw0ZFStdOOiX5VgfyCjG9srP2/6vn5NhbcAdoDZ7Nkg8fc6pggmMJ6p1mAXGsDDx
BOZIcZ7jZEqflcpf//4puQsBCTuSILlzVA0F/5hZZm0dNEfV31C3zwGwsIwIuALync3EdmWpJ3+L
ptDDV5Lujk3HRqKIO33IvMCZNOqC5JUUB1yZfbfEGTJPuw8kuiK/1UYMrBu6awvp1k5+4zu6XM+O
YZgWCxmJkHNBPwlTPQM565xD2xdQK5Wgq0KeUwjDS2Lv0MYCivQEuLgsjMn7gtE7zOPrs/7OT7AA
ogBYADO5hp7dzaAMVAOJL9lrM8QkmSLHAzkiswpyPFmttMixdvXx3jmiZCYhJ4ll93z9F1x+TmyF
tPVgZun4o53fnkBydXzb7PqVa441u8P0c5CZIe7R7meH2qyyT385oKuDUtu8dMEBxp56+spLvUad
QK7Uq4F47qns9XHVh0Le09kp763I6W5cuC+xWoBD+BASUGeGTM8BSztX6PViSapmTpAKHaR/AoFd
iCOLVtN84mbRJX/qJ8f+KFSLkS384fwDOmYhb1wXL0GQ+afw3GwifNeoZU+f3ZZFY5VR572KrO03
FolJz8jsi2XISqxpq2bhBqcjbdX7uvc1MTFWDY3K+gZP3TgUGD26N5bfOz9IAuHOxDLeBd3msxvl
aNEGctjfPuIPLAklKoOvLZoCjKDlmAVLYtXCVQmTCXjMnMZ730eKvIpJGf4izUL/0XQYVF1fHhdf
hCuBxgwFts+7AvA8nSLos25ZGQEmWSUKuQUeBs53mMf9NxFM8pHN4jhKbJfyVtfv4pDc5htTcv49
GOz1JvWJMw8v2ZhOx3dxOJdJC+1WK8MiuI89fDtf7ILo6x26bWzz7UIG6sZHeH7EMChfBSbwllT0
Vcyz15D5WZhGieO8xDjz/2wabs3bmj81t6bOGbBWA8Y0GzIdy+rGtn8OZ7P/mQBD0O9ME4T+fAOC
YgplDc3xHhqL+4MYKqJO88lAZWK6vbuWU6R9RaGsEU6u4LfeXX/ZFzyTmagJt0GHUgoBEHLH6WzD
2ENSJqW/z7Ny+D6YmloTmJsWSwuNy9fEt5stUSPankzZCBln3OKQ3E0LhwL8FnZ1sU/wWwDX6Wrg
kQq7TJxtTFrpiRquQ7I30nC8dzDXQs1uRjsMraYHLH1gAbeu6xPpy9G89Zwp/txVk2ftbszJPM6f
KA/DA9K6CmYp0wJ2fzonKBqstgcs3hNImt1V45g+i2qwuQdCUXqrYsf4bouhfoXWr/0CoPTXSNRv
bNKXy0KBa+l8iKBa9JfO5sKNsUmNkk7u244W51JlKGRX3BL0T5WOUm0VCKJrcJ0leXCByqW9RRi+
/CA4DG0BcAnnh2LKPJ2DNpkajGb1Yd9YVrqPjSHdTPacCumhPk6sXrtjim7V1fPEnk48DEqbE8mA
ygikd/YV4j1odQWJ0vu6mTBvUV5GUl+fSO0OZCe6sc9d7DMMw9xS/EBw4RM42+dCWAMVCVrGnlQ2
NGMKCHcRpLX3OyTLbuNbwvnLamd+LgGlA8aYRfvBPBuwToca2RmULjFNLo4cU/akApjxz9AuujvW
cfyZTrZcg+FigudMSeCsr6/s9x6ZXZ1Cx9YtKc9PfpHjRVoRXblHZeaTs+VV3fjs4+m98bLQMO4S
WnjJjfb4xULmqSW+oyD8PDNXvtOFFMIvSet41PfSb2HjSxQWO6CVFt9+p7OtR1AkdP2p52Ekm3vB
z+tPPM/pyYqy9PksYUsHbKGwPvuMVFPyzWDUtOdMI7yntILqSyFsfYMBTNrsOL2ibRaAUg1BapPg
5HU3NtiLJT3/ABp3CLH4iuFanz4+zYZCHzUTjTj9n2YlSCgUd6iotEXlesQ1XH/cf65CZ8/LnYyN
y+SxaUyfPW8dZCYYkuvus8iFoFWWHXLBFa75/SNUhIaU2DpGX516AQZtpE9Ay8wxLdF+QCaxLBDr
rrN2Lebja3ypwnjTIlBF8tGJAPISZhNFnT4ge9cLzOxyGWzolaGuyiPJLamwMbUqTCJVsFCbRvwd
FIxW5C5hChsX6TGQeFgUnUI55pByO8i56G9c0XwIuyFqbtV61uW7p9vGpZG9hF6fOFt5dRcS9TF5
ap+MA5BTl+8jSwxiQfSGWJFrTTkfhIn90JKeu8aDrd8KMtu/Y6A+Hl2fmBa4o/qtH3VxtmCGPzM3
5tVomTRqTtdDIMxOBlY87Y0MsHuLDqxyHxHvkQWOXjrTCAJKClDGzijdddGYqbb12cXCQ2QUmXZj
uVxs8vwYBy8plNG66Zrn7Eq4b0E1EfewN80sIGUvD7xVOA5jt7SNQq6dGR2LYs9aXV+l7w3rot8B
RKDmcc5rjqTw7VaYubHH6VWXd5gPKLjqeQBqXZZFpz3W0KI2ddk0NxpV73yMnGfsAvOJxo1z/vd/
UAeGSpoBvD59Dxkt/q0qh4iCSsMYMMJ2r7zxlP+INc6+RdiLDMj9lsr+/DQDN8pcgjz0vYdm5KsP
RwgXJO5lGK+XSbCCKTBFD9D3SSrBLYc4R7+nYWFgXXJnwDF+RH4/di9hp6tjh2YRcbs2oY0d/Epf
VaqJxnVf0I14bSFoB8smqEJ7lTt2uQsnSaBtHheZuxI9UU27sepm7rsxNvhHBJaLYuz6Kz0/WfAG
gKzM6Q1OA2Ki5lf+58wOth1RSsXHJiqrryIHJkG5M22n0OrNHYEKjn3jLDtfROcjnm2sEzuIQzRt
fKxzfXxB+uguXWhx+8pzxBJKJWkhKh2D7fXnPD/N/hmVIp1bAo53aHVOnxOfkM5pxzE5Iqxp9gnS
mVfLyjRt3ZOHSH7UiEe4kyh9i1Cd3Mbrg787ybblqH84DNySTge3S4nbCaqKY1RX4+OcZuXs0XB7
j56G7PCuqKqeTuP1Md+dZnjxkK14JMuef9MfL9ZIkyqg15Ecs8whmHHCme0nDo7h124iBosmVr/J
eiO+xX9/Z54NCBOuotk6izrOKsEOX+tClmF8VOVwSD1srDonxhR46oicXw8YYHyJjdn1eKyT5FYZ
Ov/lf364vGQGd5yZV0aM1DneOJojroZZHR8Ts0T1npOnc0/gQ9Lu/npuZ/x0hp5MHvR8+1UV3hYM
w0NqKl1rWoCIFPUrLi5913zuXW3YZrHsv14f9XwT/OfpuPRB7wHzu4A1YSJkg5fZ0ZFFPuSLgAi4
8UkLiwiX87wpgqfrw707mXwu0G4ofqk9TxcQXUEJ/a5gZ6h8zBaNSH4JrABrtOvDvPNtzPwKBXAK
B8E+Vyh0xlQPHdYcR5pd4JgGxv32psGqz0bbil1zGZje5vqQ73waBsx0IGkLejpL5fTJtNnMv8L0
+Bj2ggO6d2Kk4xojjZD/YD5+c0pfp6tW4sRxQ2323qRyneADATWcEePTof26wuy1IyfGK0bkKdGA
XccKZ+LuP1ihf45zdmVxuniiCJDk0eDvvRzo473GfV2u22Ii2CSgv4YHRfjj+ry++3A461CPuCDw
7lmJZICz9SMW3EcbcnT3IY5Ls9urIKpX/8k4FpxdrvrM49kkkvdlpwMxg8cBrwd91df65B/yCrv1
Gwvl3Qeii8BtmisQTcXTt4UVKPeQNkuP5B3IbZzJwV9Lt7XlX5Zz85cNrQmNF3sK6tGzt5Uk0sPb
J8iOKrH9T6iVA2Nt6ZYLdySqbewkpFUba5wBkMZfn8r3vr4/Rr64dpDk1elYcB/jutE/GHZi4MPJ
BZ+Imyx1ftSUOv/Bs1K0AlEAj4DdnX98ekj1hEz+GLVkCHjom+n1D+leD0YfhWGOdyL+NPGNUd/b
O8HpXIhcgPG0hU7fZFiKqYA9kx29OHIJ+NCn4ods/OJo50709vdz+udYZ8sTJ8kcBmvI2wyt5rOr
NXh/1CUUjoG4wn1HuuXh/2/As+Xj+j2pPF2UHVMnqXg4TYXZWnZO8WrUpvhaZuTn/Qfrht1LzCQu
2lD22XyiP0hMpH/JMe8TscWoTzZPTuQGeFcmDjrIyY5UeeMK9t7XiEoTIq2LokqcfyUkURC2V7XJ
ET5FXS4rz8Lob/CxyLg+nfNvP68i/hjn/JuQWVQakZMkRxim3yHsjssek7F96EDM+pjFeR/eeURL
3irY3l2i/+/xzouXhmThoLPr5NhBjYHp46QeNsjQtGNY+YMIb+xt7w3H8ec4LtpXXuXZogmaqBsn
2Gt4hYOaxcQy3VEZ+jDU0vDj30+oNcPlEiwOzG5+sX+UohyHhU+oHuWvKYY3ukP1PQ3TjsgAB9K9
U+66KGxvvMT3Nja2FwkeiQoRIvbpmCrFLUwGHIA91nNQqDDZuyNUyX7o8ZLCrSgrqxt31AsUfN7F
Z0cDexZXzJ320yHHGL6H0gTHktME321cTquuu9O6HA9YjJtnLxqIepjPDFgUak7RbGSftbc44O++
VygGmAJQntKRPv0Vk9tUMrWc6Ij8H7YLYb3tg29Dllty48Dg6T94tciuMBngWs67PR1NRpqNKjeI
jh5JCHdT2hZkeRBpeFAzia9ISufLwJ3+xg773k5ggcvN9ZugC3O2w4q4cWbrp7kSDvRl24xdjVjF
CIbV9ad7by4pZKiAccfAgv1s4SZkSuJq28VHoZnNQzugM94M8VQaCxexyo3t7f3B6LWycgBXbOt0
Kru8B75zx+iI8kV817xEu9dzX31C59murz/Xex+HgIeC9wZdG/fc86CxRiydNYu3BiQZLQlKiZYD
PLeXGvOu/8vZefW2jaxh+BcRYC+3qu6OZDtSckPEm2TY67D++vPQ5yaiBQkJdrF7sYuMhtO+8pZ+
ix9ZeWXFzt2paOcAD6N6oFJZPp0cKG01dTADPDaygptGxah7H2rqrqiGIumzUqqqr7aIv2jXIuFz
n5XjQNEOZLUO1f90ZLeGsanAcDqGyIPJ5RAW2npEcqJbueiFXAm7PxDh87eDjiBVEdjf7NDZPHkR
fRDTEi3lsK6WBYpcr7rm4CgMRm2r4N204hKghN7YQ/diNo3d4nFuu1/q0kX8eeSPXrqg89DRQ1jq
a6yU9u3lpf/UN5xuKeLMqeyDmgwh9On3GACDJI3PL8StE8ijbzs3qVKNv2KEd39rsRbjEWAZu9Yb
JlBWo0nQueR9+ibwuiu/5dwxJn32YMGR+oEDP/0psutULQdBekzyGv1eFNOoq+edWgf/8Nb9OdB8
VSK9r+MiJ5VN1fr7WOAJvdJbjcZJk2N0ceV0TbfPfA84bF2acDx5mHieTkutLSTh3ZIqBCJ0+XLU
awWlY+hkaMz1ePTkYS0e8YQIn7A9r5eX13davvngwFKmJ29Kb+dCNLKvcUIA1XzQMRbAF0l68Lvc
RP+vjvDF/CJz31ReCkjP0dYtRGB+xYiq1N8u/4gzZ44QnzNA/WnqCs++QFN0QVXz24A6SFisXpI0
9g0iHtlXkIvBtfbzme89AXAodXFF0/WcjZa0OMpSRvOw/2mqFxDi9Iu0svTGjVX1OMuiO4Cndia6
6kGBQY4Q6uXZnrnbdIc4g2ADZOGncrGOko6IS9M7aBh7uJNEFtcrimGltxs0ULcwK1GasrKwzK68
T+euG2BgcBpoC1KmMWeHeZKjLiOk1g52ayPs1za6xjUjRu9LkYLD3CBSJbL9qNSonLtepxyIoM2d
oXa1v1Z8r6pWhmy7/kHgER4vx2JojMehxz7lePkTnf+hNAyAiCBBo83zBaOioFWFun/wejT9t1Tp
onipWu3wBekdNAKUAaCM1tJ4QKKhH5tbH3XvbhuEYY9UZ9Fa/lbAK0a5zPRiZ8tucLdaol4jxJzb
uFSEaHDwBFuuNfueFV5owFBV99ApGMWZ2EA9hNqQ/4dlczP+w7YhHGZFPu7heX0tTkBQqWnqH2id
hyW6eyNNtaLstHulzUQZofbYAScqGg0s7eXlOHNJTKcTdQ5eRZLh2TRHgU81UYh3oH+NkWuDHsZd
l1Azw6kV0d3nurLy3xiMwtIstGTfJyChby7/hHOHZqKlujQfyOjs2ZWcoH5oq/jsHYDFIwqJSzV2
hkVuvjX+CH1NbyP3++B3sXV7edwzoQ+RMRgli642xYDZ1HWRNcCqNf+AHU+HuC3vbraM0G9ON2KM
wy2yNmF2Za7TBTS7kyF0TWhUwFF0H2aR3WjG+EsXvn+I/b4K74oWUb9o0j5YDqS0a4zUJu0L/HnE
Anp2++3yjM/taUCKNAImMRA4ZqfPEUz0TMOWSjlEqUJnGVOvpIsXulsa0U1rympYXx5Pm/7A2XRp
T/KVQUVxIbrT0v+R7nUtuwfkt0+5uNaAt5euA0iCjvJXEfXqHnbO8BLJYVxmQ4iYg9uDFHKVDLxq
WloYViH+qK4V11evFLTPhT5EPZSZaS0bnx9m08lQ3SoM5WBh8/tVVGP7GPNt0HIMdTtatXWbPuWj
tJ2VAajQXKGz6X1JAhzjt2Eyfa7LH+rMVqRdocL2owpNhWaWXfgwTW2kipRD4tM2IDG0IvPXmISI
c1OZqhB/MHv9yvY/sxXJxIFoOR5tKHrZp2uTOrDjZCi8Q1M6xl2e6WqxxCLWd1eeXcbI83SpP/FI
sUZDaT5M/K+X53wm5GO61FKpfgOqmasjaYmSFijAOgcFrYlvA0hdbA6HFoHmy+Oc+7Z0Lix1aveR
Is6uFw34WWk4hXdIIEk5yF1q6oMTtJq/rdH0uPO6HO21y0OeudEmpAwVHMal/j2dwz+2fa+1Xh64
indAvLm+jzpjEqYJ9Rj97SDHAbqKQNHkouPWuTzw2bl+9E8wE+V2mdb8j4GtBs1cr+u8Qx2M4V1a
+CU6zLpvbh34zG8t8LtrfMqzI1J+5zqjcG27s13Uopc5YKPrH5Ig8uA86+Ibzn2Y9lC4VVdFM7no
XZ7jmUuMl4o0fOp9TZic0zlWTY5LgC+9Q8xluhGyTe5jPXyNq755uzzSuR1KJMnNxZEEWD9bRgRB
S0kE5x6GygxXmB/JEeeFYdT/YdVwxkN/BAg5AoSzW7LFjBFda8U9mGUttybmEgpixHa0N5QQx54s
V7Tvl2d27htyIFBh/WjMzp9cu9eaELsS9gmCYAjWcL3ZSyUuMDsuWzO8BuM5O5wGU5siozdVo06X
rIddEvmhRwEIFW3U2/MRoaWgw1NZdfG/uTy3c6vGiw4KFXUNBJFng4GxST28Hr2Dy2ZcWzRqJrXj
ZKz+YdX+HEc/nZTRlr2RtKN3QMGy2yde6cSbHPlKTOXiybLV1WX68/LUznzHqeMyoczZ98Rsp0Nq
g9uCDDPcA2C0H6Yfe4fRGA9VXNq7ywOdK2AyEoh2RNPA+82j3zTrcQ42yCY814y3qazUx7HDWx6V
oCrb4sfcrhPLw9svV0L3YHUYeejwqX5d/hlnLhfQ9ESfHiAjotR5VYBUromDnn0jU7k2Ilt76zoZ
LBkvfQJL1V2Z9pnvS6JMsZRqDaIw+uwyywPsz8GUKQfY3gTgoyt2sR9oOGgjSfv323SKO1HhAccE
CW02lheXfprppn9QIAjLhe/5Q7lRw6lq+tcfEUi4i8CXSsBJLeJ00+ghDsJdpCkH062R+9e1BhH5
KrUUsPiUqOo3LcLv4UpacSa44MqYjjsYWwKs2exwF/JFJUdBUwiZt5cgE+5a0/vWubW6ejRW2tDq
wWMRIMl4kwKlurJxzsV3jA89EYQWidV8/45aaVdl74ujUzlauwHxDBa5Q0Qaoy/YETvNEvotZYkQ
cayswXigT7Jv+C4m7RaiWOpfWewzG3nSU6Z5jMYQRe7ZwbVBiOiZo4gjPjd4lGmTkqyGqwJuV5h1
RNaovV5e9A8lkFnkDSkF/QiiAZ7JOT4PXnKBgb3DArhKCUXY0axjShJU3gydFjgZpfnME18cVxg+
vrVFZB7bBDetO3fMUnWj9pSFbkQu4ScCY9bCpyYbC4l0G9iwDWhE/OK11BR+vRx5/btDzwv6iH6X
oj279eTvxMuixmjFJx06+D543TUY+F48OJEvq/fLsz13XdkTJhoNpwnRZc/u4kHJg7aGQnzsKuLk
IMHT1xY2yn7m4GKfYMed4+AP4h8Hw0VrE/3yjZWDlPn7kBqUDFw4YmoeurmsroipISIZpRxyNM2c
GCn60uufU23IXvs2c3Ypomy3fWI7D61IjfXlj3Du8iLNghcF/5CNP0tnyxqdwtDjG0QI6331Q3zL
dQdhhUVMxfXKWNOfNd9dvA2EmGivcM5n+xn/WwxMrcE/AMsmVdVV4Ve48OpNsRBp9+hIgZqqFbpa
vW5BRMLPJlyNrhyqM1E23WZuT25RndbA7HWAZwnvRk7JpRngMDJqiSFe/CxQ9zwoSbdqjEQ+DtLq
099//6WJLaZmEB+AsubpjSocRCK5Vf2Dr4E6tmusAxe8EOgGBta4vTzWJ3IZ5XnYBuCiaCJguDAv
0JSlha8CdkGHRA2POA+Ezz6W07dhkfoPqoJ6PEqMUf9FyxEu3riu1Me1aeEJtQhNjBs2KBX3xbX2
5nR7z5cf9WL+oqRLijOFYH+kGVk0WGgG6NQRbDd8aHrT/KIXnr11B23CpSvZi1MPQPxUG3Pr1DK+
2olVbupKGbkKJNlB2Iv8Gg3v3HaYJJGoYtBzJbA9/VENGPSqQU3ggKys625sHB/UmzzuMF5sh6LQ
EAdQML2nZ/sP+xBlW2g+9C1QEZw9sMLxSq0wpXIIExf/Mqfum2c1cEE+CFoKy1EBAbbOu7z+WyrI
tDXgZKDVT9MVPMts4CDoLCER3zoYsTWuXJzZF2rDBskiFDMHo7uy7OceMQCVUy1/cjCfp0NIouLz
KAO2vVelb5NwH7ZjkaIvkcgc6zte4vAar/bcPcNFSiRPYxkw2eyIYzTbFV7UsKYtRJ9F6Nv+QoVU
Gj8VtAexFEM0ADesuEneKrPONmYg3ZfLB/DctcpsVYvnBZz9fK+jFDJAL7a9Q2ihz9cStMk1ups/
myhAwOTyWOeipunZmFiMwBXmZaAwprJv90zXQpXoBh8zjIl4lPufqQq0RoNAr+yQd/FZ7ALk6ZWr
5sxMKUyC/6A6iSTY/KapNcAKVVopBzl5UvV64ZQInMofiDeU4ZWZnh2LosNEWKAWqs5ukDQeg0ZK
IY5jWoW3MTbcOqoVib2xLBM5psuf9czGnboNRCB04Ki6Tv/9j+uqadW+wYY1PLalG+0mONpi8NPk
scWSa6Ur+bWe+pld+9FU/ZCYAqU7i0Yw4orQ1CnDY2PEBg6LUdgrm66SVfJgi2FsVpYz2O9qOpp3
2I8EwX2vNsE1nbxzX3gqyky1C1QePiEjO0yka4xOACZPbXbwKvlrB/jzCD/TuHIzfKAfZg+C/edg
s7tXtngSNb0eHgMz8f4LwSer2zTSmm01WLjzuTG+s0gJmVgXW+TiLzJvTbDKiG+ioxxhCEQVGlbv
D1fJRx1Z+WaoruyBs5+DnjnPAwAOeJGne8CITSD+Ab9wUM0eh/cqcM1takgkOCiGYzDxD1sO3LvK
zUU7cm6jghyuBejOY7gqtfVNoqtVtunRymuWMJlk8ABJ/v3ykOcXwYOaT0xC0XHeW/CDQAgQKeKY
6R4oqwU2Vfa+iIcBQ1MZdvlNi7CJdytxOH/IkAKO4G058f+9qPtblZiB8lYZA0xSAHv/dBuz065g
ns+tAjWZ6cGieEfB8HQVEGRsUC4Etx7g+BotY3Ddyzz1ixulanBuvPxBzg429YFBeU6opNmSi8CA
tWgr4VFzfSmea5SX5GZM2lRuxzLIrgSF0401PwJTIwE9X5pJCLycTg2S3uAEvYiOaTnxsKwa7OI+
dYfx2jV9LiKkIUmcTy4J03ae0INQt3o9TeOjVSpOiEqTrv3ALRbjKn3M3RK1gwC7WR0ALUXnqL/1
jahYg21F699CLDPHGW1z+Uufu2AR3oCy+EFGmLd0Ewkhy+gQuHa/o9fT3lmZUj5pfoDUmxmZ9bX7
/Gy6R50U9uvHeHPh4NqshYFBbng0TQTObodoaNJNY/TYTaKif19SbfG/dAZqvrYtNQe7h8kCMw1K
lIwvz/zcHsO2RaXcD+qN9T9d9ektIXJJoqOO8MawUHHfWo1Za/y0aKReiTPPfWVKtoi6gpUmBpvt
51F23ohDXQSNx4rURd07yLAXDRC/hdqWjrkkJFKvxARnIhIKqbwi6CjStpzvtV6TWJ7laXhMyS2z
R8/vY7nVOs16bHJNxJuw7MSwbQr0XpdwUjL92lqfnbQNZGvyY/E+ceihizT6EHOpjTaoiZU0FIzp
1IDfug5bgS1RTRvmmhHN2VV1mS4FUKqfcz0HRbEbX+U4H41cab92xbBvs8TjYUrb9Pj3G4jaC4Hd
B8N13oSuCKOBEdbBMSj7yc6lVjGOMmNjk2aoc9xcHuxcWQxUDAkD9DPS94+D9Uck1OGIAPeKWmCq
U/2ggpPzOGSGOt6hJ4ZxK60Ien44kCvqlqaZuEux/StABVoYFqIf6dhXIodzy8uONvAfBJFnzh0i
QqPJnBzJzyOCYM6dQNTuvSlRRFgXAz7DKzow6ZfL32C6h+f3NAUSzg+xLkPPUopCVpGXVJU4pnpc
WUsFPx9jOQx5mD8UiiWWpeK2yQrb1+4amfT8yLQF/z/yXLxXxSmo0sA5H0fXbYw1PV2r3eOZ6AFg
7xXnMfVSrIk9QqBs/Q9zdh0Y5dwbE2n39JYyzRhXHtUTxwEa0w68IcqQtcjNHy3/CWI4le47Z1TL
X38/7AfCcwpJUOmdvfYauEVKkDIAm6vJTTsA7Au5uG8CxHG+Iv3YSzxcI7ye/mHYSfuG6hCoxnkW
Vcau1fSCYmsuR+PFr033pU7G8q5Uu8TYxGmc4M+ZKIjyXB73HNqB24J3fbqkAThN18ofpwvjdIv3
NlQOjap1w72b+QIWcIqLtlClsx8LfDcTN6ycewC21rJ2nBUOCa671KpmxItULfQ3CbBa/EPURQ+H
JvgHR3wumGSMEPxBhomj7AN4dDysWERmwo+ObWWH1zBw5440JTkDTTKU5olDT7+CjV80+9gUR5F0
mrnMWwfJx7KCPeS0WrNKcHf/lwU32dlk6OhC2fNkkp4OZg1JeHRike/70aX5Fhb9b3Q7W/QkyeBX
Kvrr//AcQwkHTMrtzQ0+2909pS8UeYPgGI3heKSX06hfOg/9SUwk1LxambV2tds+7aD55UVES+2F
IgHP4ezbmoNZGQLB4CN+xvW3Kqpt/G1Gt1g6BkKrV+Ln+dsPaZBGI90KfCosxI7104XUIgMQZdsb
uwKe1DqJU3tpG6XqLnAHK26QHE3wKUXx+7eSBea1l2o+02lw8piJdE81hGThdHATH5W4rn19p3k4
Eaz11ov9clm7Y1vdDhhnGS91G3Xb3ikM9RExSWITFA2TRYx82b0IRhcCpyU7ax0oipU+4lPbwULM
3L/t3U+/E3OvqYqB0BWMvdPfqQlr9IsMQZhqcNSvmJ1HpDVUAJepoiTZqnKr8OXyNfN5WUAKAadl
YO42ZG9OR0wroU6Mbn1HuWwUz0021G+BriTDqueAScS2VO0b3muBuDWc2vx6efR5bWPqjLL/pn8i
xQI48nT0QbZGgQqXvmsm68i616z/HN9qeUdx64Am667Q+vM2dYJeaq3Y45V9Mb9cpoFxLeQ9ATEE
WnF2AJilKWB3GjtRhHLd5kW8gGOmv0EIC7Vl4Zry2mvyeSNS+wMkNtF0kfyfM5Yw1Gk8X8FHwQ8F
lnexYyIKnUdIZZphqf9lcDJNj0bh1FrgIwMUnH3dYVRpo2fWTg6B7z71jlR+o62LNRwhVP84qHHw
mkr59wI3mAq6YGpoL6DzM58jnzRSUvbajsQ/flcUF7VV2RnOnYm/zzWW9zwMmuY4WSgQh2p0ybzZ
DtKR7u0kDctdUeuigvesUNRsffUZRyJRLAOksVZ53fRX1OE+JY3TuBOSYSo5QnqYC77qQWhXOpj3
XQEoGpdZE9PTqmmcYmmFRr/KsrT+WSPKjWKnEq6z0RJrp/H0b5fPz/mf4UzSZDQKMRSYLbGSIxxP
tGfuWkPRMI4w4o2NRR7mDCJT7jUZ4PsdDcV/QxC6T3Wd+6j0hdfUWz4lAnwMhLOAX5PjcE/osyjY
tkqZl2RALELdlLfagDr6tmgN4a25b7EfapGM+DLGdIkRCYoRtgZWNk4XSpDcQNsrh93l73LmYFPm
12AJYMSEOcvsB+FYnyVxFZtgLeLwTq3CYINjob6OHC9+kD4YyMvjfT7W+GdMxH9yPPRd5sl0ECF/
FFuN/2UsEWpZ1FVaHNTEjRZZ5WLLfnmwz5fm5PDExGiwU3+ev6SeHwe4VhfxTuuLrHkmBRmNLUpi
7cqwlSBdl27YOqssKMtvtj0iTKK2PPJXnvPP524COXOtUN2HfDlnYsD0spTcGvJd3tTpO7+nWUZd
Z1TLOE9RefF9od/Hfjf8ZZg03dPs9gngTR2aMvPplQbUoaUFXBv7uK/6bONhrIsQ5S0ZQVFvCkxj
rkzz00aiuojpMsSryeQIc6HT8SCXKZBZdX+Xx33g30oyzFcTtmOywVKjlut4Kv9eXt6zQ07Vggld
itjwbMgMz1R07F1vV1tUwm5zzwq3ZeJ42aqwsr7bqoTD11jsn6qAHF+QJFQNuERJduaExMBObC/J
U7FPNF3YCM+rWXVEzd4dX/u6N6NVVWtefaeXXvLooAw3rAdP4D1K7zrtb0tZVuUasG2gXDlYn/Y6
xD4o02CZafjRKJyFJ15AxR8xLm+XOrJ5i6suPSKMT3Cq1mFtPrc0s3+UXdAku6xNszUu7OEV9uSZ
5aDKb5Lao76IVN7sF1DgKHNjGMS+jZTuTheh/s0nvYdNUol4GQMIvlZpnv7EP8Ny1sJGengyMYN4
QyHwdM/1QMagTOjeDiPKUbnPjSS9TQrX5TT3XgMAYyzMVRCmQbyk1Yid4OX99+kum/SaSLShwoO2
BxJxOnyitTLucSXYB6X0o00XO8m2LmIRbGFvXquNfZ4rSJtpnki70qacCxi1tEzA+5TxPlIUeVtQ
Y3odrdL4LkzrCIQBh1EvzxE/Sz0UzS/P8/PbOa2pY5ANoPQBn2z2nY28doSDw9I+QkD8K35pNEWH
XL2VnVJ9swMrx/cjDJfSV9A+6LLwd4/C/5XDfubgTUZq4Hw+gImUkE6/dmbjg46DpbMz6h5vx0Vh
SPkCoEGxnt1kQFcVt0miF0pbHf7rOJj5N6aSxT1EtC7KloMe6A9Vp4/jlW3/oW97ugtRQ3bZitwM
XLXzACeTuZ6hsOQRxfG0r6WmWOUK5xKnXSSVOoSYqbqDvwV0pzb3rl2H5RISRL0O7EqIGxeTa3wR
os6PlqSFEU4deZ8e1IFCNG1KSzGxSxjMXRyRmW4ax+t/YzfTfpHYcY77ruQKXPrweIp1UMjo/crK
T8n0fG7waD2N+5WG5jzFj6gSwZ1tOWHI6FZrykjO0sbY7FZyzaAvGgp8UzUTyVvAd/cJ8k/b0ani
B0dtr1n5fnpHqS3zQ2CpUuPh71kK0vDsODYqk7shNqz0Bv9g8VXYWuWsa7UT7QLwSSYwP62iK4nf
mYF51KhcYtNELjJHItiYiuY+V9DOsyoNg2s9AU+Ir0u7pdPWLxEkbF8DEQCyufzxP18vRGQqJQ60
fSGozcHiXAQ0kJJe7KW0wPeog1Yucd0qtYWl9dEV4OjnyJTSGQ0OuOhTxZAiwOnxcotKZi1GjPsm
ScSvwHfqeCvbyJDPndJ51npAV31y0LYV+ZDKOshfcKFAW8zQ4tJY1WqpXDlX524d0pXpOZs8sug4
nP4iRQhplq0d7MMuc94KXvOnJleR7NUM/KHwiywXaRL3t2lq+hLXp7ZfdFYgt5dX4aNDPTsCH3LC
HxWHz2XNpgwQupfC23VKkxW3ZqiM7gI/W2glKBJ64zoN8xYbkjCucJ5pHesorBqnmMJMouamz5XM
f/ONQfoLhCmGX/0HK8UFtv6sN0H6ZdSCABkOesTl0of4+TJgRgsF0xws+YSdwRAC4kvF4yiC5JfT
EHiAwcqMh8rDFGsjYiMKX1zwy8FSARGHx42F78CqcGP8+Gjj+fadplXJ2mpEWG2CQgmHpV9Grra1
cqlsm8TFbhLKl+cgdKj63grF8Dz8L9KC8qZC5L5fxNFgRMu6Zd/jzFzX7oYdW0/lzCHW7huvoydG
fJt9KQf0TB4kJUowgLkSlHeqNqrGD8NKzOGulqY+rHuvt3EdDtwcP6+wHJ/NnDes8DLNW4RxFL5d
XryPrG6+eICveTnwvkDbbBYFI7+RWHpp+ztpZsPPIevKcQtDyLZh3TYhVVIsb5tFP8iYC6R20+Yd
qh42L03kwQBBkalqFxV0lCcTZyuxaN28+Q8Dn5L2r5/XxZWAwpge0tnPpQDhQg6bEgZ+8umWD7O+
jTXhKbsANHC7Ek0GjiUX/qAytgVipdXbpHwWslbdrQIYtsLTvCOTqVOfkmsB/IWkquogSSyUvqGn
xdZubpqkjvAn6wztfUTuqdoYiVr80LoofgFTGZlr5HzUfqVJLBvWIEHSZ6vobKx8Ytti4DqN6gVu
SzQZgZrFJv9C0/oWZZG0WRRBO5RraaTXyCvnHnzqFRO3CQ/56e0//RgqBRms4T1/F6YU5X7w0OHT
vMjxBxKLSg6FSUOW8vICIZJMfXIq6d15oarkd1iiqZ0FLlYWdzlVn2s57OdAF5QjlFma4FzNZAKn
P8yWjgkkz8j2cVB61bNRBeO3yKza8KnCyPQGzd76yjv8eUSqsZTdCOwtjFrmtZugNyTaCV66D0Wt
q0gS6QQ0qdNWC1EPu27I4ytvz7kBUULjuvtgkM79W/Sg0hzdr4t9anfuDS8gUKYBjOPPwq8qbavW
flHfXD6rn59ZAI4AK3nHz1Wewdil3qg1xR4TxtpamKnzrU6MUVs2aRYtjSbFqQYkq3dl2M95E/EN
OSv/sME1zMOKFKEw2kdOtqeH4DtPId51+TLy+vInnu7GSw+bfvTwncPsfTFaSgt8x9Kb6lrR/8wH
58STvdk4GpBbzvZU67ShXhHB7PFQwNe7Vq0192HwzTZ9yD5lXlwJp8+MZ1AicGlOEdkAnTndw7IX
nYIMfrXPcVjfprn/3cswCMKdq96GQRbsLy/umcecqUGhYttg0+LN0+YMxfZuGIxyj/qb1DbRELja
wsXK0SdINoZNRbwRrIlxNP0e6y+TR6nNk3Cv9Z2Mr6TK5+Y+gVth/E3ak/NOmYqGNDa7bbUXvt9t
hT4WD0asGSOi+flzGqooN1+e/SdWiDYRgKDjqJziqY00y13qKDI96vPZ3g7NOl/5gWq9UyDrvZux
cKilRxV9QvRYBUOr2LCHC3Lm/FnFYyVbEO92cqlHpYvJoJopBoaYmrPN0XHAZEiaMSl2aZjFqhaZ
mi3VZjQkMYNnB0ufhvc3o83jdhNUahYsOhfDvpUS5bX1xevBrlye6JkzzP6lwoegEaSQOYDDMyPF
6G2Z7EtE4l5VxBs3SaqkDGh0dwUCF7e8e7eXxzzzTtAOIf+aQkXEKOclxVRP7KzyR2dv4om0Zzmr
laP3xveyq/StrdTRQQ8iiXhOw5cWwi7uSk0DPu0rXpMuRKANf3226BLp3tS5gOKBGtnp2Ro8GTrg
SZy9CLU4W1SDba3TMvT7tTa6+kMR4wJy5cN/3tJTORmqNQ2MqX83CxyCsOjiCBWWfYIIoYI7JeZX
fIThLYzUWFuiSNZfCa0+ZyeMaIANmgp+k7nY6SQ7/KbdRDJi7I/jtyCU5jIZx9AGG56168tL/H9S
/ElghJ4bvNnp/ePaYp6no/lWXBLkBR63tDM2PwJT1q2NWWGSRO+UYeq+RjsiaGl45xC+N33WxRj6
iaAR5hsnO/GOeHEotbrgRJXDPZ5NCha0fh0lN1ZuJ+ovzlttIxgete4K8oIrfkAHjrDu8sfQWkZg
8KubHjrdXa8Cnn2Awk+8hRclAM4+7cxXIQ1hPk0edrDNrURIPoQWNcYPClSWRkyiFwNxfkv5LlkB
MlSGO6yN9UddpLXVLJG7V7EuNa1GJ6McPP1NIUfjISiC/pUctx03CSyVFBU9w4fualfdwlKrJl4o
ke8cnNZon6aAPr6p7MhC1a4P5KqMqPyuOs5jsuxL4bkLoahAEZadh8jIW1MaUoWB18b+suiqcQdj
zXMmfmn7HgAQSZHnytXnVHbqi9Zb2mAvrMxs/dsIeW7/wQ6EqxPEa9Yudf06w0ol0UDQx/WwKHPN
/xKhMGau0tGoq1VuSP0X8SiclIxjmN8DdTfDBRq55fsYFNWPqqF8tgXAUd9znlFrinRRjIs4zofw
tcppuBrIBh6rNC13oSnKYUkfyd+nMQUpxyrieJm2lOlWeZnU90hH5NEyLHtnb+N++tUXXfsaO7H/
Xxt7WrKg+p6lt60ODr7wUu8XpUnNX2MAiEZvltPmXKbwBrVFkoO9WmJ3LpOnzGj97ilSu/zdkQ5Z
1KBFlH9LwwtQLk4wbkaqSx/EdqBeWKxCr1YlLp1Z/T4OReXeB1oA8tpSXBzcAZ95wYYkUZiP7gin
fgcrADdVRU3texcJ7TfKnXm0qU0vuydMc71lhUhjyasQtCECakMJHyGTcg2FSchFFNlFQXI2XQCO
pyDfriqN9x2cTv6jKfQufmJSwWocEGBfj50f3PnYjeoLs1Ob7mVACb5djWM99OvKj8tf6KSYNeGe
2o3L3HcgeTR0D3W8ZnP8Q8221pxX3638984kvX1pKGy3966KVNrSKRo/2AYp/FIKMkNbrZDPRGek
KFLVRGBjtCTbnG7bj0rSDlnWNA/TNWSWZjpeohgWYSi1ftXQbs83aDNr5GJe0aqLkBKcuozUEqtG
G+WwY5thGPtNK0pTfxZY/jUvBp//SAUnb9/NwPHw58DCVc9vAxAxD2qrVfl30WEmvaMVO6Ly31VF
t0ajsXb+a2oRdb/rIDTtpxoDoXGTmmkGF9l20S9XQw/59GQsDJYIqye05L3nwvQr6z7GUaC/b5JW
ISKvgqRfdkNH1rTyMVx+GtFvSO/4H5O1xKO4t5dY01CeTIiVJsc8YoUb1yfj/JpaMZQlumPyFsxU
R6wp0WdZJGD3EEcR6eigFmCWzh4TEoGmJCQDd6WgpdYuZVV2z9WIcN8t6Y+ytdvI8rZBVuTRSgob
++uwGcJ2k3kyTu/1MhlwbxMA0W7t0RvGV3BoXvXEfP38LYqinmwyqTAW0Urd/mLCFtHWZirTX1LB
f/vKU/kpYJgYhNzcgBpou39i+RiUS4pY7Ya9KnRr5+PcFC+4XLDSaH3Z3ZmjqYVbP/Hja4CGT8/X
pBCIOxO9HODc0H5OHxTV9IQLCo8LIsmUnyhxv0pKFuEKXaL0b5FZKAZQqKXlTL+T/M2cJ7ImsDgr
Mdx9lrX5Ji/G9D0gtSkX/mBZex39nysB7udom4YEbappZgYY3jlGaqSylNiljh83FnlrHCTUp7DP
s59NYGtPWlX3d6pdG1ttRP5rWbuNDyekNY+XX+15ZkWTG8gKtUtu9alpNsUsf8DyQrqcyK446Ys+
GLm+MAq6YFqTh+9KnkSbSo1IpcbEqnrUpzvsb6q0+euWlIXYEPEQ2AMK8590WdJciyK0iJIXrWhK
f6OiQvhLSZpJobni4b1DRFm/kk9+LqSimQDtCZQ8WdWU75xOW1OKpja5Jfa1EeYLdMWzVeSUyA3W
JbGBV2jFU5cVsbvCfqF+L3KEoSl3gw9MTYq9fxsXcr4mr0pyHYJRz52tQeSbVAz1rN+jtWVhRa/J
ZQ8dw1yolnR2nlTEFbjHmXNFD5D8DqwQqII52DYLVWdMGmPYW0UyLroysG5SI+6+Dsge/i3zdNpg
NPgnXP4kOvIJTBG5ii9ckb80VqWLlWdIb+lopYifPSeSD0h6VSg95umvy/t6Oq5/xqIMa35gk7C3
oDb9if7ZFe1QVXrx4mIY7D/7WcZ+4iDWqIIEYluINherNCPfejRwYT9cHn3+gafROdiTeBrwN3q+
p9uL6M5vC7xrXigCQXUAru7s4kRvb+26BfB5ebB5WqFPHW5IbEgooFeFeuzpYM4YR4Ydx86L3km1
X1KbChbgFnsXysuov5uiCK4xOz610yZpQpDapOW0jJBTmoX6eHV3eVB55WuqGOhHLFJ1sAwUG7Dd
ICwrU3EDOrLTvuZqT6xOPD96KwAzxnsudFqf4G21YYnYqDOuybMxkRB95EYbn4/0YBm+zQNrCEQ/
g9TtH8mwW28DxwQf09zouvanqoj+MICY/5Y0fW+/XP6g8/fuY3Ifmn9oNwGvnJV5GuR4OnIZ+SpF
n+4nrOJDRX7wGmO3sVT62r7vwzj4fXnQT9KPDEgHCeY46C9uwjk24H+cndeO20iUhp+IAHO4pWJ3
O3e31PYN4TBmjsX89PuVdy8sShDhBWYwmPEApWKlE/6Qd6EL1LwoX3LVayp0sII83HROHD6FFlYK
D4h0j1u3RyRon0+N5Ty6WtUfKwGD8YBdYV/5mt1N1YF0djx6E1HOUZ+UdlwpEskqyOXBksZSXFRE
t5hYLov1MWQHjGqE/jw1RYXNHLWS9oCYgL5yKV4fIcbx+Kzk4JQalzoCGjxb6s2G/tzXIpn2xez8
skCcxRutV2ly3P/4tybFZch8SGE5vMvzmqeVKQCtPyuFEm9psBXRgzMb9bTy7tya1N/jLI5N52pJ
Nqg4E5ML1O6m9MAh+EUvJikzogAkuz+tW8OhMQPHlSziuumN571TjS44/5juNyFbFT9ZVpz9VKO0
WKuNXn9CCt/QXOW9y5BL+AFKpa0TxTqZRpAOXwelCmy/p6r5+q9ToqqP6Dd6oLSSiQ0vL7u6VvUm
oYf8Eo61VhKqtDPPJr22TZw0+o/7g109ItQCebSAdGhsNW9J+gan32kIFMcvRpl2zTbKC+8HiR92
jvA/p3egxOIXWA3V79l0zWHlAFzdQnJwAIhg9+n6XjlEARYw5pR6xAtZU1z4ni5g8xex68EJDrPg
0FZp8aAF9rxSqrs1aQQ8iIABwxEfLG6/2C3Q5Haa5CVqm4BWDobpu8Lpwpc5mauXMpVp/dCpduyb
Vm3/82Mm1eRQNqPjA4yEn3C5vs4MhMWo6uwlTyiWGkNabJyxUL6boq4eukis1eSujogcj9CaTQu4
FwL95XhgO4MoB1b4gi+dqzxGg5ZXe1QGpKRAWkze9v6OujolBoazQK8Q7pJmOUv2u243yEFkXf8y
N2GbUznJzV/eXI0rB/9PdfziljYoYIBXJrCEE4OU5+W00FPPeGfz6cWNKY98y4HSOtu5dsNkmzR9
997OqKQd9c72gp1B44oa62DXdX0oLG96zBwskfzMRo3qGMRWa29bq5rcXdoHaO2S9U7N/Fjbdda8
uG5UHUsV8pYPHrtDTa5HmtNvdIWs3m8LMvr2oKdZTImmKuzXsmuS7xHK3mtWj1cLiaodLwbEJnpE
dMIXF0NDJIfqTNS9zLbigMYYnTdtcqNDbXfNSj58PRRaYZRTpZI1gNXlHYQgWDhYhD8v2BK2L1GU
wn4cYvGlGwHN7u9vmOtI64+7pyqhOaC7KFVfriR425jUUW9eutm1okMwiuzowGc2NmYQt81vT20T
IfEts3WIjK56BvGPTEAwjxQ7tADBeGC78xwVW1U4yudJzWt949RiBDTQh2a1S8xw/pmELp0IYXf6
b4to7UjvYKr2SosMtp8okag/1pjb5it4lqurRqr3IGtP/QjIEDSay7lxxJs0tvPuRXNE3280nKYx
A626T6PelOdJdxBaNfLxkFB1Xrld5We7PCCsHoolnEQq5FcRuoYxRRjUU/dSRdTyNlpW0Tg3x9zs
Nlie1QKB43Bec6+9utLlaaR5CHEItAxAqcv5drXLI1np7YtWa914UOhogkmpEqxqCdeGDwXO3PtM
pP/8lDAu7UPkLogGIONcnQ0rjBEs7F90QySzz6qqj5ExP7jwc7725McxsaO+VlG5OiYyOoQvR7tW
dYjgFsFOH41N0lqB8lJ01DT9wgPG4Xu9kuX7YHCyanf/pFzl9PQsIZwBawaXYXKtL2YJ1ghUWzFF
rxNY9ae4phWtRUPyjkrf+7gpD7YZax9FIsQHCnXWsWPKH+pmWHMWuKrroGTHhPkZmGhJ2sjidxRj
nrPd0+RVhAK9qSzWcx97YROF+6ABq4P2nHg3VXUV+EkFicCHzc/12dvCW/kkV/uNXyKtwyRDTYaB
i8cUXYuKdsGYvBq81ykurEF2GOI5OmjV3Lx5/WRApxZr1+NVr++PWKuUK4dUSwSxzH5Fi2J0PDrZ
a1rE1UdcvtLEr9TceGiGck78QDGV2I+iHr8vs63tQ+NWznsX2FS06aq63rGGNFdXdsfVgcfIheua
6wZZZwDJi1VJAk8b1LCqXqsce08/bNxu6wijQ4wPEqzwo7pzWr9VcJbbVsXU1MfRTfR0l2Wl8uKO
dfKrNhX3Z660dHuNiER8o2dRdxBDNqyUZ664srS9ZS2ODyjx4sgaXN4TdQo4DRWO6RnEZ134yNvT
h/cAlGY+CBox+H0ccq2LINNAHg2updAtsrLfZq/kbzBrxPQ0VWV56hJN/9e+qfxtQGmREuQqc0En
LH8bZ93ovPG5nRzxFMy690UXFjpidVHlDxZfdM3w63rlGFE2MTHhktZ/ixewMD3RF0o3PmdxkHt+
2kXBO0wAkX/Ky7iI/Qqp2bUA6vaYcBaICVFHWcLku7TPdbi543NMfvrFsd0J+kA1nLUpTbYcevP3
/e159RLyVSmOsd4EMIQv8i79qwwr4R8t6zg+427wGIpClJvYzqZXvXKUmqKZIoj6PfGpbuzqXx9h
hgYfD/uFe4arerGg9pjj2NaI6Zl6pzh2rmJtpcHOz7JSxT7tLPNB7UP3NS/M9vX+pOWkLt5gOTJ8
JszCYbJSwrqctJ1rgYvsKts8n9PP5lDVDX14TdsqoW78a8wGuAO4AxCiP8LHSzhJWNXelJvT/Jx2
mniTal5PgaO03dacyWX/Nbj4MxhsBRtECWdz8c4TkKPvrXnTMxAWauatKxoNBGyHAqRAzeo9osTe
Gin4xo5lp9J9h76HMMeypju0yBeNfcsEQ+vn2LhDtXFpTSr7Mm1Mfeu1ompXkpkb64dnnGxMEFJQ
51xcU1psFwZZN9MkEH2u9PIjUq7GKZumlTz8+h3jVPw10CJOdBsILZ47T89czzE8a2jEXjPpm6bL
ndcAHMCxthLr5/3defVB4QlQJCcFB2otYX2Xu9Oqs9nNYmd8wQPXanwPSW5e8NRDrDEuq2zY2AGV
yuP9Qf+Utf4+E/S7pH27hJRz64FHuhyVLBepTsepXpMRECVuF1QAAeRmRA84GOefypoS6UOoJ/qx
jjSh7N251tSHQoeJe0DVSdSPs3Z27Ko5Q/R2Ppl1Ifb0uud39aBv6tbaZE4PFRw/qwge9mhP6mGq
jVQBm21R+yJS9JJNB4Igeg7NYDy2QVg3GzsShe0jKRNGGymI88kII3c4gnptTn2cwYPl0RlQV42M
4NeA1NP8vUjG6lfZT+67Ue8NbwMuNBKHutLddOWjXUV+skkI75saCeE8Is6LpTKr3kEg2q5eG0tJ
s30UJgbS/u00BgeNbDf3q8pSum1izP2PsbXzk5JZg+NHqaW3x2YqwE3eX8bl3uFaU1UCHyqJEHFQ
NblcRbWqIuEgrPWqFcA4kLotAWQHCD/5QT7P6TYXzbByGK+iLjkmKQW0N4pjwKgXOyccvaEeyrJ/
HQqtG/x4mnJIjL2ZFQBH5sHcOVra/0KCPXM3tSvU9yGs1XE/V70JAl6by2YzIZok8pVvsbwl5O9C
kh0xLhqM5D3yz/962sZqaG18gapXp+3z9+HcBUfS63CWD9r0r7ECg1Hs9HhFQVihir54zBp6p6Be
FfFqWpHxIwg696cZosK7FW2Lm0vkuEO+svuWlxND0i7me4MdxOThD1z8r/kJowXu5tTdKyzxedN4
RX0i5VX3Aibnz4YbsXzKbFwLV5gXcgtdXBS0S6k+8L4QIsoDcPlZcxFbNkKByosBCl4c9NZ2Phqd
K75qTjKafs6lz3WFgNATPsLl2qL+MSC5HJ6NLZuVVEX5zss6XRPEtAqn3nnBBykVvjW62fh1TsLJ
2lqN7bSvwgAWg3SlxZYrg1fKKYp1nKYoVTe62abf89CIvcNgcsseJisSz+6UINOQ6njh7GazBzzd
ToOJozpPQ0J/qCnszSw6tzmaQT0qA7mDJ4bxADMj1q0dWOdO8THmG7rtWKEztHc61Xt1p1hNDnNQ
NBSlQi3ZKWYfpYe0ZCf4kd3V3W4IAx3mVxYr7ftxxL7vo0YL5j/SOLf6b0imyXye6FRVny0xmYzb
I6yM0IdKKbR5b2PA5f76x9uD/Uu9GSa+LBIQQFwubax2Tu3OofeiFVHRPjqmEr4AEsufKj1GH4bu
ULnWALnaxFITmIwDdjAFgivfsRpxvDKI6/J1REjM9tskMj+2U5F1uzy0Q1pLgYElkRZq5b+azEuk
vEzK6H3JVu1SF6gDu6cpQV+88uoNnJQKnd5W7z46haZSEJmo8WeBWJOg/APm/Xv/Qn0lrrdoLgF+
kE2Ly2/sgMwxXF6/15GAEAM4oVlnkO2Oh8eHmJw9ifXQA9mdwSkmivpEbw6B5M4zRfQIisKOHz23
nCrE5eL2e4557VpwtVwR1Atlg54TjkAmv3ZxvtHKUwFylcprl6Jm6zuFXn2nEdCUu2Ayx+8jAuPP
9eS5axTl5XX9Z1wKqYR0Htn7Ur08anrqdWMRnhQrqF5B0hnbvOndz3Eflbv7+/yqUvK/Y9FG5NFC
hnVJYEBs361qTVFekeEWT61oq+9oXeQ7nHLQK9Hq2NjlyG2gBgX1KnkgN7AfWssR3kq8vrxL5e+g
QEUegrYCb7Zci7+u8NScFAc2QfA69aNrHGfAhG+ZgIBdQmdpfBQVzXhThN2sv8vx7FnjEC6jBd4q
OgKUr2ikQ91d6iTOmptWTtAkpzFQVWxmB7Xb9CW+AQipIBXv6Uqw8uWvJyxHlN7LbC2+/mLCoVQB
UbwoPQX10D2aqVVth3wYPuSZq+B/YfA6q6E9lRTwbXG4v+py416cPElehF4AAZ4GBcYPlx9b+kwN
LaDkUx1mKiSVQX0nnVb3rtkmlq82Q79rE8P6CESw2YF9KFYW+3qDM2+J8CITVFF9kH/+92JHU+Di
hJyewn4anhStdA5WYZW7tDOVtWfy1ndmb8vkiCgQ4+fLsQQWGnGANPVpnKti30dW/lU45uArdpMe
YHLOX6ncQuFqs3QtB72+P2S1FwUkLG/oyy6XuKsHRVdHLz25s53t88ZLntWoq3e1kVuPM7p65wDt
9f39tb2xk2mjoXwPAxcqybLkO4551in4up7MVNMq3xvNJvdjzaTXHceJpHmboxatLOiNmcrEHtMf
JIyJMhdVTkUz5Ote5qfci+3HtpvbF3YWIjYOzQVSHsN+a2dlDbR1YxvJ7gUflmoNgPDF/Zy0XjB3
xlycXD1/xIk4NDYD1ZWdPsD1WzmuN44M5RmaP5TWuCWutiwtLfJUKz+VQdB/y4PRAy6IOAV0guoh
cmv9qaIu9RUAifYeE9C1Vb09PD13JBJJiZdgHz5+qNStzap2Yz4+jdBgCt8tG6q4eVc6X+qp7/xI
C1RrG5GwbmtaUmtGdbcWmbIGDFEo3h5QjcuT1MYj1Wq0sE+B0KMT/4fYpk7j+e2olrHvoSnuj8gH
/WNtjJuZHi0eZ1iGSF7DYpGrPPaaoYqLE9qb4dH2RtXegRkTh7ISdrgZy7beqIU3RJuaBOvfzxKp
0x9MiiMldC9nTMaaQNrOi5MzaYq6GcpiDLeFGP8LXOFlMEAnHDnvD3mVSEthGO5Fji5FCLLIxXwj
qLORExvJucICs6O0jAT5IcZVatdaLmF+iSfmpzDUlA9jT6RwIIC2Hp3GtRNE9tQkW8lxrgME+XuA
QpE2qtTul50E3YpAp7dRfJ6C0MgfqnLog0PMUeFuMeHDgg8T8bjz0ip2durYJtW2AWbebWKqYWuO
ElfHgFvU+t9ABR8ACtKXCzKpceD2uhESJybtTwQ7nXfRAAz60CXjNB6g+9I2LJoK4dTO1pPkAVOj
/9dvoBoMcJgHHDnty99gTFCHtCyPz43A1WIgfjwqVZx9T9P++6DOzmts5EnuF0E0b8I6XTMIvzqF
fAI6WjzbnAkkDxbvWTlUQ2llSXgu1NDZcV6k/S41oG3ftt5XrVPqdzpF+X8tbQDNppckYwZoRcBh
jMtZl2ByZ5E0Cl6kUbotoWqpm7gijct0L37NTRyjCreeHsNIbd+ZTZkc2ykFThuqw8eBjblSS761
EdBclqV6fhEvzuXPGUlIGvBo4dkYe633o8LQtuNUzureKODZG/nkvAuDtDmWk1tuObdrsntXYQXf
Q/YmqJ9Ts+e7XP4AzRpTJbHn6JzacfhSoHd5UrzCfJc5ZvZqKwDZtnFcZz/HGVDv/Svi6oVnaNDa
NseSFOhK4WbWJ7gRFjtAG0V5bAtTsBI1xaQ6nh4tSKGH++Pd2HGko/SsqInCA12mCMYca72GTv2Z
CGuAxZK1pGK6ir6JpWI8G5ifopDdcH/QG5NkbyM0KLNDyfW//L6pC9JzHPTk7OFr+VG1da6VWrOf
J1XA4VDWVINuzRFUADoUfFueGfnnf0WkE6mBLSgLnhMldN8ZqjJvdKoOHaLsvbexcb/eG3rmrVyu
VwEMfAfecsl0BSd09aor1QBtf3TTc2EAeYJ3CsS2m9WDhmrGWlnu1gzBHxCIwuSVOe3lDM1O8Njk
lXLqHThHI8Xq50pD5befE+coeislqVWjz/dX8cYpkdYetCglfI8m+OWgc2QrBgo3yknpFA/vLS9J
zwYqJdsws/ot0brRb4qi1J+cxHZWHu8bLymxKFVYG4lYitPLhh7mKaqeWHZwCkswbL4OjwXvapRJ
o00ltOCbTQoA6MPKct8jfm03FbhayrDjRIezzYbD/W9xtdhUCIEQkd+yCDJCv/wWEYHjVLVGdLKF
oj7YExpGPmbbqrvNWoAHKyXfq/MjR2NfkYDIfW0vzk+j62EqOjU6uUrs7YI+RzA9SB+7QroJRtXk
Pd+f3dp4i1cx0OuxRf8lOnVhGv83OwHKJ1i2D/lm6uwfOAO1/+rsC1bwj8QVKR1/UXC+/J5qnlRh
I8zoFNfV91Dppn3fOukLCh4qEyzit3+foOztWZZEKxGDXA5HUxg6ZxomJ7UV8Rez8fLH3AmbvRLQ
NYdALtzk4f6I1xuG9BElAB442Vyxllm6jTNdq1fJyYaq7tder+l+glSM30MSXPuaV9eDFDWCeQ9P
A+YwaO/L6bngajVqrsnJTbjrlERpg0dExNpqOzb5hKGTExgPGHegU3h/ltcbh4G5/OBjy6vCWLzk
2qSnlrCt+BSNLQC0qfIyZauYcart+sQRr4OmzdXKl726luRkaSfCPOKAgMu+nKwKdAMR7i49tW1b
vgaYms6+NXneB0cZ3ZdgzqZfgdHk2sbMIuSr7k/4OqKmykXHlkKrSYEPEOrl6BCvYVWnRnoiuAm+
5Y2bfs7zyAgPSh5YP0rweAls0FH/ZDgRuTtS/+NOL0S98jtubC+wURZoe1528BKLQDIAqJl3wklO
NKbmftckVhru1HSYaNIpzsv9SV/Fa3LO0lyUSAkuwXJ7NTymwquU9MR7EHDfFqP40UzUbV3qVvvY
o2SAYk1bfSvQfadNkFbp6f4vuLHPyJ3/BOyUVpHpu/zqeYzmdjpTc0IwudM/V3MVHdKQ1tAGT/dw
r85ZtuYmdGvShBSkKeTL+lXbDWN6fVQMKz3NddeILcxy6te2W5XPSBOWR7cR3s9wQobyAAEeenIs
gmgFxyRndVHp47vz3kuwFYk7zdDLWWdj6iEvrmSnOqBODaPYwVasUfqfKmVlb0czYnDP2I+WK6da
1u6vxyVJAYFBBr/shKZNSQDXBNkpN5NE7JKi16djjUDXyqremB8tVzITyRy53ld253V2nofFyYuF
8Wa1bv4gQeRwNXv3hc8RfsTOdFp5W6/6vNSp5T4m/cP0j9KTXPi/osUaln+IDmF+ArU+ht/TwKyy
Qx/qHQUoBZNPQsnG3Ko8690PFZsqNBfTpsCBVOu7BzHWiIAriC2uJUU3TjROuhL4QmZi01q5/Fl2
qWth7gX5STNgf++qUXd82iJu/4QIUzOuROg3RpP2oqCwqeIy4PIaM4E6dBUrWkZINH8Os9pxfGqe
TvrLCnQzXrmzbw1H8k8kA5ER2u7i/NITa0q1AVFnt22f7hWDHGtDvUv8VtA1+3r/srixffl+7F1w
PJBCl6xnTXSpMtl1ecozy0AJLeiK8TFIivT1/jg3J4UWCck8lASO6eWKKYle4nwhytNUpdVXzVMc
PzYEXfJS61du4BtvHvBu6jeQHzB+W24OMQABHuymONnu3PUbU6v7pxkl7WM2Z+TuwtZeBr1AHnU2
un800eG48M4YVN9RauPvxSVU6HltRMZUnNQ6t1XftBv2fxo4BzGH8XPXYr1x/7PeuBW47eQuIfqV
iKzLzzpOgEONzClPDnT5L15oY5hDFnYM5yx9HwVVHe7oRwHlvD/sjScGfxWASrCFyOxcudp/XQta
W7fxZNTVqdCneoOAAjZBRlpujUmgZaHMaxnF1XisJ6Jc4KyljTn/cjleNoWCkkumnUxaw0+lXgrA
LSaddz+jSrrB5lpb6xdebVhGkWedEhRFG3wKL4dUTJcyO4z5UziHyT7KJvExjdocV91RAKa+/z2v
IyV2Dk0bUJFAyvEUW8SGmdGWwLw1/ZRgcvrsFPXwyR3gluzzHAjSZkgr/OJ6TUv2WgZDVLNxEgct
8K/YfaIWohdOKXgi2gxLMIBB2zHnFTJOPZnb0ZvN8WwptuFzsxYPrrAOiNAma4aQVwjkP6MCB+W8
0JQ3rMXki2wopzA19dPodtkZN9fkMLrC+dRNAknNcBzrH1CKRn9U2/lcVE2yHaFrvnfVAEm/ubZb
H52N8b/7S3K95Xj6iGmAOcl60LLuVqbwFtTOMk5KkcU/ehFnwdaOB0/fEe2E+bGJkSjY3h/zes8x
piU5GzD06YovtnlLso5Ejm2cqsJ1vidIUX6oh3Tc9mak7+4PdXXvy5dd8gaA6zuIdMuf8tcJ1vtk
lg+oeeqR5Gk3GMAW2bYZlORwf5yrC4pxZO2WK5HgEAX6y3FCt1OxKAitk5pl1Tva+ua3sC8aX4Sa
+GVZUZr5nWGsPQG3Fs+WQiiUHwzpTnI5qq1MY5nyi05tp6a231koGhF0Nn1Pf915GztvXlO7v7V2
9JihheFrI7VLLods2po2RtigZhRX5jsldMz6kA1js6nLHsWY+1/1evXomDAxogQuJ0a7HKxsaZ3j
P2ic4GvpCkqX4M52bSNU++f9ga7eUrImwBlScBia7ZU5AzByADOzZZ1iA2d5UFAyH8cASP0ScZft
CzfS7e1gwPIYHdfJVjbp9eZhdO5FqWPGG7fkxlM1rIqos61TFWvjQShVdmyGGuPMAkW3UABY8T17
qvf353y9eS5HXYR7WVrHWaYrjKpO/XM0e8VD2ZkmvAzd+p3U05qx/K1vTBTLdUuYjkzeYjGbVksG
zS7tkzLO2S5z9WhHKTH2azsU77UBDaUkQO1ZePEa3+/WTJkrxQFcC3js5Db76xJIegS1xm62T6Fq
ZTsnM9V4ExWzaHal14kv0RQOa1io20NyQuj6IX6zLLH3I7JWYZPZpzpLzSOaqsEO0Ulg+EAKbfCx
qV3/uL+ctzYRTUaViJDuHufmcpLKBEQxRVXm1Fa2e+4bHFv3aPR3+iYJ9daS1os0dVGPC//Z6AOx
HfqbDAtqEkOqZfVlZEa1NZnWCTR+hFRa0HyK0obuIYqp4kGJWPMQjL57vD9jedVcpKTSqktm4hYF
aSlHezljfIbximyj/NzXoXq01NEegbmV/7m01Fo/y3KL1HFwtraGPDr2wytX/tV+BkRIHRoXDpjV
xlXNqetxzhtHpTp3caj7kynasxZr3Y7/hqxcnxuvWjMZT07eRCsjXy215D84YHJpbfDBl9AFoxwt
aKdDfU5C9P0NoZm7euhLFCvi+MGcq/Axxq9r5dG+8bWluCOcUhaaS3LxteuqciHdieYcIR52bsqw
fmcFSXOIe5rCXhZrO9uIql0zTvUXc2iVldvqOnSkey67g/QqgXSx7JerXRWh5RWp0ZztudM7v3UU
7z8bVO78UTWk57FDsISopW0pgtAlLoqjorWp/ZBOgbJyX8upXm48OrYIJciKvMG1srjJqjE1WYBU
nGFMic4PZ8M35yn+nmiDtfICXlGVkQXGcwWNT1R+AKosq6kYZXmU3s3mnCVR5W1CwlqE0p1O2xUG
ttrN1CnhjmA22LV5EqGopM2Uy2tVyPJTFEONNEcFMnNqI3y34e6DWjIrWRijIak4n4zIUgLkvvvh
sWhFQw9wYFLve6TY242b16mzicp0fs5Ek3y+f3yvdzG3BoYpsusrq9SLC2vOyqFuRSDOetZaWyxt
Sj+1vWYbR0rz0HbVB8K66v39Ma+uZb4mijD0r6CT0TlbRC8gIsFhOmF7NrPc2XhdN+7HkVbSPDdi
p7rVv5eG5YASqC8pC0DKF6cGaJHX4FbXntG3NM+VoPfI3a/sQ0dVHqkXgnXpuzrZaQm655vIxTwI
6bvwy/1p3/jUzJguqOwFSFPjy7PT9yIoR7XqzsCaoo/80q8oWoeHHm72Tu0a/Ri0+hqW6/p6pF4F
poPrGV1r2NmXY2JMDnVsNLtzVntBvCk50kBIrMbwu0k1Hwcndw+GngYh4p9rHsd/WG6LE0qxh1SL
v3B1sJaD65XAZ7LPzhSno9chVfOjOzads6mLsIAtXItpX4ZjlvptHg3vRs1rvkWtFv1WmqrvHzqh
ddDm8F35hdzr+DEJgmzfWWV5tLUuRNDtU1TuVUX3jgm0vkPcgfT27y/Z9XUrcVJ8O8nAJjFfnI50
Uvsmz+LsbKVT8rWFmvWuzaoI6Uo0jXe4/2RbraOvACU48uvZ0B/uj3/jpEB8oaVCRQIc+ZL04bWB
KEO1zM+Va0Sf6kGNPkSKVj/keuuBY62clZKSfmO/IABOQk5FEADrcsm6LEXCw9WKMz305p3QnfRY
9kXvx/Y8977SmOVHzwujl1p3EN8P+klVNgXqDZ9TWKsfMt0Rz9PcjJ0/IL6wrWanPlGpn7dA771t
ZtntFryi8pkWZtr5pci6dDNC1T82hp4/o7aebZwJy28/N3je4rw236Upurory6rLt2GxM2X3j+xX
yuRd9bBHxUM1v9LzswcM2fbNYHKGbWU3ZeG3lhi+AVf0HrwuRTOUNp0R7poWxZqH0Y4LYz8lEUYX
eV/FP8RcKW9om5rNHl6aafljRclD4mTwzUBb0HgErVMDIdMj+32lo/W4ub9B/hCmlzNhmSijSLgM
jc3LA17T4sEQYkiJeuIGOwY9MVBBRc9no1MzPk6OV05bKdX4gVZGEvkdvYqH3AiDl9Aqp89iMIfv
hkrvbGsHuGluk3y297qqZJs6yn/f/7HL3SyBIDiX0qmiXkpEvkjPx3lKXcGr9zaNAuGC2Ou2NoDL
jYlg6Iae2rSWJi+P758BufvIN6DHXtV6HKG1qj6qwbmD8JP/MIuqf9PLITjWU61675OpTfIvUZhb
9ict0QdvU89hsRKxLW99+RvoHHDtk1nKeuLlAqE64/RIVCvnOJmDaFsXnkrXuQ71/tcgHcI2aWHj
1mVNYbOqGyGvp783x5+x+dB/RCPoEi7GplKS6JiEhW/J2Pc7twuTTUUda19GiI8fHSt1ftdAFD+g
4NAc1KKNkt1sN2uB2s0v8NevkNvir8SvF2IQiNwGZ3Q4xXDMDDoocP6Nuflsx/H43zCbybjJkwZn
j/sbTs7vav7kQ2guWWheLOVssiDvzCw1lLM+pegNV5NpfBaVhhlJPGXp4f5gy6tTfmxbk9sb+S5a
WPIz/DVNC9hW3YRD9NZzENUvql7ois+bhgJab6bhE6mJm/5nwc46FFUh9JXhbx0uenVwjv4vUL0c
3plRvCybOnwLmjbZe1WefJyLov6aekXznGRKYa9s7FuHizuDZwlhPxhzi3zeUDAWHEonfGviwR22
M6HFrobpYGxbxVXMw2wqDtXEBPbbhoJzlQJJQqN5pRN7a4kxaaEZQbvMIwG8nPZcV51Wkmy9UcYO
joPhBbIvYG1ru1iTP7k9lKR0yUoYAMXLoRS8qQ0+cwjHfkhP6ECZ0U7HUMjX2t5Za4beGgxUvBS9
lKHTshqFeTlqjG2knA3aou8VCMLZvsrqSt3GWmytudvdHI0LWRZnKCIsv2KrecNM0yM4R3WjKVs7
NaJpPyginHeCPe3s7x+VW3sVmg6ixNJMDw7H5ZfUBf4f5ZQqZ6vOG39w9HSbktl+miJKQNgNlStn
49b0aFmBTqCKKffK5XioHoXQrCrlbHZ24FeekyVYXoXFi4ea2Jr+0o1z4eJfhpg0+ca1BK0JKENV
UKc5OwLZF+Y5P2pNXT50c3UUU++9IC3g7OGl0490y7G3Vs7ljckCbuIikhwg/rE4EYgVID7hiPCt
1abkKLqpfcLoS/Nrsw6ilQv2CgzIpcdgLuQylXuPXOLyyxLhOG3edgovbNkUH5xQcX7NiVHEW9ft
610+JE28mVNZYezmWS3hZ+Nshepe7WCWIEg6VgKiG1tL2htDJgGmR6FTrs5ft3CArukI5IStVWnD
IWscg2ASGWi0VNruEb5OsCZFeWu9Jf6GDgdXw9X3xrdYafClzN9Mvf9N9WPOtwHqC8YGp3r36MxK
/DFwgmwXBIZLnLs2/K3lljqOKPyx3NTPLycc6rmpIR+TvelWYnzL3GH+NEez+b3g4v91/9jeHMpw
qDqRCiFIsFhs2wk7uM9N8tZRHQg2iNtmhR+23VDRLcvqFRTvjffU5eIjDeHxlmWCy4mZ+piMWCZH
bxlsJIyCKitXP9nIiw6vzRw73mb2+j7/GWiaODRW6JkrlZFbO4l3nAeVAolU5rwcvxIB3shYQ79h
kwAHJ7Lm6LeJ0sqLYwir3+f2GGUrm/fmBwbF6v7B9ZJ5Xg5pEseoGgD4N7Owp3Fjj5aTEbH12fwx
SEbt278vJwhPWTIGy0SR/HK0oB0bg9p0+oZkXkDCgEfH7HyEG57rP1BBNleKaLcmx8VIiYlKAMXD
xe7JurxCaMRJ3krT6JF+4pYstq0o52PtlNEaaGBtNLm6f98DuheUFCCTN6PN0/nzVM9N8BTj0fzL
baNp9+9fEi1/kwKBztdcTs1KYmj9Sh6/ITQUtF/GJEvczdwVlvGZRD2wVm7dWycD4Kps4HPnXMmw
5W1dKhMwvzddMfrct1C29/XC1krS5tBODuHgeqXh63kvfqmZGNr/x8mgdST7rJK5Zy0iv2pATZ3a
Q/omRON8F87kHOgqpbtSEcbnuFCVtWfm1mLSo6ZzDCqB9uBip7am3cV67aZvg9ao89ZLldz2dXTW
Bnyta2dNUe3mcLJ9DCYZAO3yDenxFGyrccze7MhAFBSJI+mJpjr5pnWHZoWIJz/WIkcBNiQJwyhs
UBZdxCZT0IqizRLc37vBrZ/U/yHtvHbkxqF1/UQClMOtqqqro+12lH0j2J4Z5UzFp98ffYC9u9RC
Ce0zmKtpYFikyMXFtf4wJ4vxMI7dnkLjRjhDtU+KEVAG5OOtwilt62hoYd0FIdI4+Y2WmFY6+cnY
zjdWoyzLfUVZOts5GJuDIlkKRvXP42g1udGIqfT0Igv6KSxdn0ZBjGdYP43dUVSZYd9oS1tWb4+i
VB2hFwL8gla1fphELtUOvVGzQLHauJLGzGkPRaHBqxgVoLhM90Dem7PkrqK6C4wHtfrLWDPrLapA
XZUFVjOP3wHh3s6RbtSHutEKcQrTUew99uTds940mhSBQZSF6uoadauJCOVw/HaCpajKj9iUqNZh
Sha7P1gNUfbJwzoTm0TkNoq338rAUyieQeaX+hars79MtnDDsM6DSq2L5saqxXyiCVMYT9hvZc0h
nnQjoRtTh6p7aJVicL++OdZSz0FuR5IGQAnIw/sisOf02NQ8sotAL7LqH3fwlCd7MOzwIA1u3v5u
ABCAhuqfDAR83+VYnhKmIoERFzRRYz0mWll+4WkUom6pip/Xp7UVBsAekEGS6sCMXZ0UxaQl7fVL
GZRhhAFRMQsnOnUOqdX1cTZiG5ZphG0COCiANYK4aiGbmcIpA1SurF89hGff7vryWKXl+BdxlGMv
dwovIQZc7ZUiF3bd614RAObKb1NzqT6UoCgdnx22x3fYnBfRU4pcgOpav5eBko19X5p50GRWpt1l
2did4fDpNjpZcfn5+iJuHT+ptEAujLQLYLLLfYHVUexVVl0E2ZDat7aiWr6rRvn7bCxNwLrT9G9L
h+vu+qCbM4RvRR+CfB9OyeWgrZMtVZ+z8VElghAp8v6f2WoHqrtCgTF4fbCtkMbLHAkm3nX4ca8/
3WROuaay89O8zJ1zC5MObyytHTB4RCR6OHml2u8hRLZmyCMd2hFG69AwV2fAy8tYScyF/QIiOfEn
D1/ZypjdhzpyrJ04tjkWyYQUV6AmsDZhoPxn6+ESFoFnjWMJfaBKT5U1wtHB3vsvHqUosKB5xNQk
qXU1scRERcHGJjIw+s6C8jg0kOPSmHq9Bi7BvedNvMdL3PqAL4dc7RY3hRVXR2MZFJ1i949Jbgw/
9DhvG5R/1P7j2PTq6e1bBtSUivwQcN1XWWnaiAHFWFEFGCVGhy72pnehkmipP1SlfYddXfnpLwaE
AEkQ48EP4/PyQFgL3RfUrqsgduLijBcODqp2omLY23YPXE9vFbOh1kEf7v/GW33FERu03IzKKhgb
rj1myEek9Gj+S+5dYrRYuzu1TXnI1rc8zUeqjZBLEclYpb1zx3aJurYKHLVoi2Nr4+J46Cq3+YuE
iQyB/gQAZNDsq3BWg1DsIwo4Qdz2zfccPbPbLiqqZzF7O53/rRnRpaIJz/kGfbsaaREuNy0uZIEB
218/5aKMfzZ5vJsCbu1+qhSkR+hMcM+tdj/t5TRNiB9B6rTRc1E14ad06fpbbZg+lk1r7ASTveFW
H2q0lAZ6aloFrWtlxc0A68+vSk2pqP/jI3m0ne4vnpzQxqVXM7tf4gkuNz95swcCxyyDVmIpj07q
GDd2WLTNJ8yocPe6ftQ2vxtNRsD/KBaA1r4cLVZKlJvjsQr60HI+pApqXX7W1NbOFbfxsCU1l51Z
A/EBkDaXw4zSC7SbrTLo69kOsaKM1f6c13Zzrnm5PAoLCMWhDeNKfSoX3BCvT3LrK74cXS7Ci8xS
dTqZrrikRouhPkewUjsQ8VoFbdlBH+Xo1VhtXh9ya13lgoI7xQjQWIewssX7tUi1EpBwkY5nXdHG
5qYcVOevxuHlR1tfKhjJ2/DF1BpRUNDnqRAUWqnUv71EG+sPHuUfZWegzTWkjYCCghQIXbejU0eq
RSQ9J6FJCgUnzvYek86bPC+ddzFCfOVfXDpsfpnK8gyixXo5sbZeQoVXYBWYUzg0fj6G1XGO8uW2
bURvH2ILKNP1T7a5R8HLQ2xBpIR23eWIJYqyAFeUKlCUsb13q6UDAKEb/y20Bc+c1u657tP8btK5
+a6PvJV1YjnwvyOvjnwrytEY86wOUAxxT8o0zre5gqhp1pXxeXHwlfDqcE80b3NQ4GGAHGVtex1n
qsiuoxg/2yCkQT2BAAldvx5dPMNJZY4qYbw/uKO5dyVtHgwYrZKUhkuDJX/Wiw1bZ2NNpzwi4Lj0
Ts5KnznuaemwYP2LNX0xzuprekhkx15qk7SMzcluhuQ3FiMaXugmTflT0uXNUxYJsQOz2Uo+pV8G
JS3ST7h+l7NLzLmv1UW+H5ZCwQQEa3b1pjGm2nhE09Oad8Lq5nBwIv5U7nmyrBIXXg1dP7VeFphW
pivQS7I+e4JuUtuDL7vF6ffri7r18eD5qfRfUOCz1m9MYYLWwj+mDNy8pVCnaTkJYdN69h6YfSva
0B+gmMXcIPutdomtNVY1pTz6nAxfT1Hp0XJb2ZyHm9qtO1A7ltHfXp/b5pDy5UexVzJaVlcUKjGG
isN6EVRdXcTvPas2iv+GShPdfSQGdzzkFn4kO/nFK9KSTD2ZIVgMD60L4urlhqGH3jhq4ijf0naJ
rJ/dEuvVDdlUof2rmUO14EMIi+DcD56tvs/HHKVcPGeEgddRY45x7zvV5LTntsFi+HEm2ftyfVW2
dhjvUpx8EPvnCbcKw52wo77pQnZYHS2fMJcCLCZFb+8gzu5JYmxFJPpCkiEstcvXr0Rev6JMDCUP
+qqa26Max/X4SRdmGvoqlfiDl6U/XHcp7E/X57i1qyUjF8YlOg4ggS+/QSwoCjcGh3Zo+9z7ipyc
UPDsU6d22hlpa4/JFAgkHgLINKwvRyqnVihpPRcB1rhVeMTJef4PqUX1QWRh+cPqtPn89qlJRgY1
DSmJsS54Ozk2uWJO2NRKIaZnpO7a/AzXvNyj/G3tE3l44GPQLnmFGeEGs5as5FUqstyI/UFrk/7W
Vee+u+niGdvp6/PaXEhArxxVqb6x9s0p6iGpBjuvghLVo3OCYsMDmpGRi2x54jiHNJ7QUb8+5NYu
Ae76R4BT0jFWJ6HNAJapulIGWorF9QlANd0Qs8+rf6+Pszk1gNsyoWNPrmtrWVFPZS54/NqKwEMP
x+UmPyStmYwHXUyxfcS1cNdJWoaZ9YNULiYdGOg0vIQvN2aR4RY4jwbpqpOJo6WmeC1i09cdncWd
s8MASeMRuF14W6RZ/YG6av3r+qy3zj7PENrBPFZ5qa6f/M5EdKdjEKgJDjx+KFStvslSEf1o0hq4
ldrZTXrEfcr+en3greX2pBktQBv0s9aEu3ROuSZ5/AdupagnknXd9O1BePaRZnD3pQPBtuwkCZtz
JeECfYxKI1iZy8VGad9AKAbbG1E6Y3qTeQIJZwV75/anki5xe4hbEYJ4Rpg020tyt8cmEkgsGxFh
tc5NXlujVvFegLXefI+stHAePKAToHPcvPw+uXFn+IMBkm6nG7YVIGgq0PN34O8b6xtdtefOnpWO
inuKG+6pirNuenBtAt9HbwF4u1ei3gKwgOiCzALwiWO75iLUHdhaN0upu7ej9tWa4jtz1Km6q5im
P8ZOm/1o0yG+T1Wn/apnZfTIxVR80vrZer6+w14vOfcn1TMWXdIQ1+VdDYN0ZwE0GChh19zkaMU8
uJJM4jdtGrZ+DabEgJY3dR+uj/t6ZzMupck/1w3Sd6uEBpq3lQyOGweGM9RnPTfD9MTBtcQhB1Ev
P3Wd7eSjr1hEvGEYE44djUFu03VCquLgN2iNl/LSFpnjD3h23+oURccvnmK0rU9ryXbup8RDFmkO
s394JnRe5Ov4bmg7qdXrkMZP4QGgShQjfaVVKu44QqgWTiRB2vCyWZJy+hfo+5LcFzhJKKdwsidx
VkY75oWgFO7BEpnpnK9/go1NyI+A+Q9FgyoxdffLo55QGiitgoa+k5LB6kpbid+l0Vs+vkX2yUmS
/AnSOaA1NvEcJPbIf8yjIj3ySkHsYefWfH2FGaTuyK+wGoSddeCp9UW0VTvFwTK5dsNTqNaKG2p5
6R50aXMgcGp/2qYSvH457UrqjuZaFAdNjE60P1ZZMt7kTt7u4Wp2BlpfG63e2laTNgxkeM1tQpEi
PTmVldQ7H3LrLEldXdkEBiK65pu6rapmmTslQZchDO1T6VLVs7koznjT2FZevstytXFvru8euTku
L2V2DQJ4Kg8h4vUaANbQqlXKSE8C9Piq+AH03fTL0/Lo3YQ+Z34GVRFPvjEuw7nESWbPD2Zz7zIR
EoI/Orbrp4meWD26OE0SiKFHGcSAyDPEIrJupoh3jJ93sWG+w9PNXk4p1VrT16ZhhOHhhq72Lz7b
ojleX4/XVwjrIb0FZOeRf2WgfVE6EKYKUQjrySAdrfIrctmIfaViWE52wTm6PtbWxtLhMmDPKIFN
60w97mqt05Y0C8QowulpsSa9vFvadvL2ij/bI6G3jvKixG+ssgFidJiJuGNWkWnPRxQ6CvFfLpR6
r6uytXzkytJLEE1Fah2Xy5fmetc4Sga4R8/fqVNcfVcGNIGX2fmbOAMbjxa+PAhUQi5HykOF/ltv
AZtw9DE/GbEHb9mhL9DtIM+2YjyEbOTJuHCAhazTVhscfOlwLJM4duaPXjXmyc9Wx9/ar524Tt5l
bjyEvj6qTX8eFBG9F6Md2ofre2Xrgn/5K1bvR9XA3R3IRBoI9JRvBzd353NB4nwUY2veW7mlP4Cs
QEPo7cPK4IAABY/XV4CNlCau1ddxGjjxWGbHKIrMu9Ky1c/grNrOX7ApUR5Vo1v2uMJbGwmvRzBH
UifzVc8g6ce4sho9DRLw8Q+AKclfdGec7YMFV30PUr45GnX0PyUI4LirjNWLZ9tKxykNhiLPT808
eZ+8pJ4p4U3JzvN8azsR3cFsSXz+K3lZ+HCNadVZGkx2HALw1ieI7jrJcHqIusjSD51jAMKtM7yh
ceOE76hqsel+vP5dtyYsVZp5kPAkAbd/eXpare+XwSzjwA2tiK78lGj1c1Uko+MbQ2XsMQO3rjas
COhdm7x+XilD63YYizHnCq0p9Pw7WOrXsdeVpzQR9hcw3enO42d7dv83nAyHL4J41JiztiDfyBob
WXuaGgC/iAsuwCt43CZ7t9jW2fxTUpKocZnzXA5XQM3RW62KArs3q/yx0NWwyyiaQYw7w/1WfjjY
iVgnONF2vXN9b86UEgWADu6PV6UzrkHkY7oRuL5ljx+HoYob30N85OiWqvsXuT4tPADNtF+5s1a5
Pq5TYG9bxoobbTy4kWY9NHWv+sD042PsTM6bG9iSbgH1mqfcH/PPy2VFbnQu7UyJgsU0y+mIHX3k
HZWlj3YC/NYakrxTTqcwwX2yCvDOKMDbK30adKJJ3qdtW8iii5IVzUHoeq/vTGvrLFB6AVkIAhfA
1uroecVQhH1Duj7Rf5r9aTGtn8pcGcjGj+h+Tsbu3bE5wT+ARpcrmcz8ciGNjGKoDUgkKItouMmH
2KsPSlaJ/yjJhHv+TJuD0ViWXTUuzDWRrQ7jqHKA+AexjlrryZ7Vavb1RMmFX02l2HltbC4mECod
JBU1wTVa0+4sgRG8EwfIF3lPidvVTxqIzSMonNQ6JCpWnH8xIuVHkE0ENLyZVnmHBjtnTnveN07V
lO+tRfxntWH2XDb9eNLGIT5eD9RbE3wx3Ppmam1b6avEjIPKqsZjuUw84+woO/E+Tv5bqCb8+zfj
SS6cBUT7VYOyn9BQQsaRz5c59j8A4Z6s2dZweepR7Axra/iLUE17kKoxySLIrVVQaWzc1TQaC8Fg
l9p8qJVm/txlIvTOZPrG3fXJbT12OAJIrqJIRSRbnXS9whhvpGIR5FqDIw01v9samP2DHaue4rtG
V92ZWNz5S6MrP68PvfUdKX5Kn10HJNf6oVONXq4iRpAFszC+58qkpj6aSdmDqU36k4jU/Nv18bbu
JGqdLCwRhlrraptmWdFZpTJBz3Ds5l9Kq6I8FlVWnga7Mm5JZ71bL2z1PQeGrdNPyYt/QGxKivxl
qOkcXMlMpwdI2U/63TRSiDq02BS8L9NaKXbOxuZgPDMo5qLgTmX8cjDhVEkXqXEOSm3oAhjQnBDL
GfpT65ioglxf0O3BQFDSMqT3utY2yNWkxIcrz4MMsz+/E17x7ErXXa9DGW4nxmx+PIm/AzIDun/N
cCymqFiGVsuCSemb5dZBI/mnXcflh6TWLR8PD2fx9SHS9xjPG+PSqyftpkQO+XBdP630okxaV+N8
6HGn+0XtLM9w4tAVqSajzamuZEvm4ymlvx0xCnoZ8DJBHA40MK7LT2ngHGNOC3E8ztXw55DF7qM7
ZoNxM+jxjwaaQ3t48+cELk0XCfAmj9V1HzBUcj2sUoO4Cj1YP+hoxav3WQc07zRkXZrsPPU3Ig+w
W2BcqP/g/7XePY1r1Fgf5AkgOSPrHjtjrADjOdHsHopi6eZ3fY/D562Th4nmJ0o2/0WiSJ2Swrgs
a3gIX68XeFmqhasy6GNNP9Z6LTs9lvvPrM3Vp+tLuxHqHAqikm8G+hAUxuVQGqriCKaRbkykbdOR
tFur75VsiYej5k5pdhg9akk7sWBj6wJQgL4u698Yia82kN03TV52ZgKLYtCOntfG3hEsvPMfeY/1
0EZ5fg7RrJ93tpFMnVblM1n5p4cmY56jrubqRFo/4A/tfhu7kCJklDXt8CxgTWU7Serm/OghSYI+
SK8/Sh4vnjQA2nQbCI33DX5lqB/y3Im9Q2bgAHB0I5Amz11l2N1BaaEDBW//nhIkKInkYLJcuQYv
hkbQsynUOfe+uTD2H+3aNG+GtBYPY45/utCUPfL61pqiW0MEok3IDpJL8WI80GFNni7C/WYNoTbe
aVbWENZxFt8p3r/yOiXfJx/+f+wiBNnX6CTLFKXi5b37rZyT8S6tlPhQLsp4NzuzcoDcmH3WIYgl
5whz0TYflX9qj/CIPpmwu1twee3nanFEc1P1OKZcX/OteEEVGMi3gxwET67LNWiKBV2rvnO/IZPs
qfdNbqbRre6Isf+cZoOt+I1i9h+BQxrN2dSqJNrJlLbOsE5PCHAheLxXcovOMFiJs2jhN6dB46mM
u/k4gw+7mSfbQuckfKs4tPwU8Nck/ptWEpWmy/li6xAbBf4v3zpqUL/U2tB5NYz2mI3HBIdZlJqB
q4wP06IvyfP1pd7abjyfKcfIm8de10ZxjYX0phXKtxAd1O5gKE0/nArhdL//YhzuOJIi0E0AQS6n
GBpOVTix7n3Du2m6zeoWdq6JpOEev3MjUZHafvA8aAU5dEIvx6libdEqS/G+iQ6cObDN4oF3dndD
gT35cn1K20NJmQkQm2QN8u8vTmpZCKUq5FAGJd9b7Gx+ZWE7fqk77tK/GEnqn1HtBdm7Du96X9ip
3iThNywjxDErq8Fv60F9ZA+HO1f11qQQGpeMIz4V7KPLScEAGoD/cPQ0ZKv8ueiK+egkqLtCS/PG
T9fntRXWyUJoocI8kqCEy8HKfAKmr0fKNzuO4Bcm6rgkvlMPS3nIzLy68xZLXe49Y6m+XB9YHqj1
xQX+lJIuEmsmRJ3LgY284DEnkihIWqf9yfmoP+WO+quGcfWopTFugqENYHnCxOxR4Bqxk01vzNvF
SBElSslCpCZxObwSRtguRQN1q8IrP4FDnWYsP7z6QbeG/IfdeMknIIdiT11jI6yhn8fFQr8Ffqe9
mnXWkHlEboYqgOOW34u+yYCfdlaIEHxmfiRrSHeCy+aAbFkZwin5rvetCJ1mqC1kCOJoqb42Sxx+
mLrok1b0mcZFku8p9r0OZhJfz7JKKWSKWqvD3+SW21bYV32TuqofQ83kviIJM35e3z2vPh/YOb4c
5WOUI+QL7PLzGdgRlYoV10Fnt/knr9Rc4aOXW9OBmQ3xgEO3m/hdYVmH/79xV9ciz2qEDCIA23lk
cSmEjvXsjmN1LpRyPKUODvEoA4RvvQvlZGUxmZoWHJ51wS6f2JixadTBwNc8LrD1j1mLIBFtfXwM
6r56a6xjPFli5dkOZOiVdIQ2qh29/qgObCu2htvGrQ3VF7AhlfdJSDf/rUdRDofiFAFIAhTX8IEs
4TnnjFkTWHCDjhk8jSO0ufI2a60WP1cMPUzAQzvn4vUG4vgj5UB8pmgHGfhyA1G0rgvTmqrApY8G
3N17yMIEdzJ7LNIDbS4FgtsuWf5VZMe2HZCMlLiCX4CSz+WgoPvbuNCdKkCwSHWOsaWJj/mcqvOx
EbuvoM3BqDTxKVVO5LqxntXWPBRdXgcN+c5X0Kb1s1MDG1yEok479YJXp15O7MVY8u8v7uEhcdtR
n8s6yOljTSc028zctzM0bncGehXO5EA2CSGJmkQPrl6R+lKnrTWNdeAguPQ8Zn15A288O4ROpN+n
eCLspOhb20SjA0C9XFaU1gnGxG3QRtgABgJg+p1gc9wZTjmPfp3zqnOqTnluEnG6HmRe5d5M8uWg
q21CfbD0GsnHKtpqeWRnKP3BSWAXndwZq5a+yaNfsQeeZiiscCewbu0ammSgtKmeUz9fLbBRlu4E
Xg/mglF2i4+CzHCcBsWxjxmc4G/XJ7q1bWhZYXnGK4uK9mqioZuD3kvhXMJAa56zCf3xY1Nh9nW8
Ps7mgkq6Ajg5iW9ZHXZ0RhwF/hx4wDmtDl7hCUwnl39bNfwFbE2dD32FobGv1mW+E7rl//kiy5Gf
8n9Hxqzk8mA0y6BHYQ8RuWW/fq0lIMleCvVG76P6Fq1S7/Ni1FPtl26Zhwcdo97P16e+dWDwpJJ2
N+xeqoeXP8DsR6+uEwOG0Wg96HptvtNbtzvp6NlwYerlj+vDbZwXgBcGosx/5CvWZabaI2hz9ssg
rBAfrdWpWHw4MLpP8Mg+O2rrPo5puNc935gkbCZeAH+4FKR0l5PM3FqUXg/1bRyF85CoVXjWYrW8
DydsPf1sspc3E3yQf+YiRn4VDgUNrVXAa+qx7WTmiGSOyE5T3OrNbYsN4p55xcZxvBhH/v1FYIXS
XU4l3ONg7ttwOKhG356HfsDCKxMUP65/vI3NymObtJSPgRbkOlfsi4SEIKkA7ht1ox0GeLV3GkZU
vxF+jlAmSNHD8BGKN3Ss+NrO/ZjSRvDO13/E5rek7SOxLpIkoV3OuO0bLaH4y7csw5nSUracIxG6
tyQky3kRwHevj7e5wmRX+Pgw5qtkp9eUphsHQOF1pjcnRRDl/C739NsFM4s9H/fNySE0B1JSdalQ
rjaqbjUitEJ4YSi994cZeZeP6tCodyiwae+yOY92juPm5HhhIYUg+X5r0ofmRFM2LkwOvef2cepN
pfNrkC0lIPPJM26uL+XW4cduj/IgHQMaanL2LzarXetOm3dJFXA6Jj9NCxCpoaM+a27ff+BSX06h
0Tn/XR90a4om3CIHfRNpBiVj/4tBI1stMzueOSGm5j55tYbP95haP0qnGO+uD7X19SCZANel3SON
2S6H0iojbcY5BtIu0nJ6LIw0Ue6rqdfmJ3LkKfyh9oqppG9+ckinZKzlpfI7T8dVCLCqlnJ1g9RD
WqvqZ5EUEDWFOmW/tEZ3P2Pf+1SpsbOnzLxxZQKiNYnjf2or63KvIxCyaI2uCICSJF+8dG580eu1
e3THBJnrEGHg2I9nV69uY+x19iSzNreShINiiIoWkr1OQ9q8CjVFLYI8r3If9BVsGxD8rq+IVjv1
8QI9NR+Mt0r7Q7in9SMXmkBA7FmFdThsIq7jmGAwtsUdiofLgTuyvk0b3TpEkKB30tmtabqg1YCR
E+54x17uKC+vjTKu4WUgZp5/VzKtObYIa35YVDHcWWJQp0MGA38HALL1bdnDECN4TSJnvVpcV1FD
o0fRI5h0RPXDuVSOpEHRN03tsDIYe+XUG6b4DWAze2u1ifUljQZQgz47tIXVXsaKyM4xoqA7iyvz
U1dq4hClYEH9uq7no94W9RFKYrvT4t+414guDgxSRoX4uL5SBrWhghsxX5K9WyCq48cRIOGxnNFx
OCZdbY9+VvZcazFqdx/jdnB+XY8cct+s0kAJ7iH75FPLjt/ld16yQVNDVFyDUl/c9D4Z4F7SP3Hf
3CMGxwyel0yPrgUM1lW6qaex2SJHSNM9ctz20Odz39+1S5tVpwR1+Oz2+rQ2Yi/bCOyXJKeB2Fht
X2owOuV4G5VCy5X2DJWI9Uc7NEMcw4oqX7K96tLGzr0YUP79RbBfxsXmvWwjyEakPXYezsx+r3jd
t7rlEdgOXXVbTkn5K2vG5cP1uW4Ef4YGlU0bFbbN+uqGn65nmYPcJJ68Luypvnezm3LR+6+NN3r/
ZGlh7WyajeDAiA74U490iM7p5WRHF+6G2ZlZ0DZtjEFN7JinZKrynwmVif9KZQCeXtlDvHPfbJ2W
l8Ou1rgfmlLRQJ8FXtT+rOrKeShNkWW+XQ3NzzpsH1y3f2+Jrr8v1aRqTn+xzJI0ii004Oq1aExX
znqoC77wMqCKPSEA1xTR/FOo5nxG+Gt8c6mLA0PxCWECm3/XO1ifR/RKxwytxF78QqtmJkWJtAB+
D9zj6zPb3Ls0+YhBwF5fYRsAvIaI5wMWAYhzHzZ1cW+0IVYTnRL1ZxidAi5cHLr3yB7tWU5vntMX
Q68+qYf2ZDJ2TR5osMEAhjaec/IU0/oGBXjaWdGtXSu53pDLcXd9BYizBkrfemaik1r0Q3dIF10M
93qTD91NqzjeMVN0/AKGRrOW2+sLvDVLCl2SwG3CNFiXnss+8kSuoNAK32F+mCxl8d12tn6bfde/
tUVDnOWFK90E2TugKi6PZhjrYa/FKN0CcWrv3Gbp7pCJcp7zbho+/sWsaKMyJWC23GCXQynVLM1b
4gzeVJGe3aVBWSzrzXeJw0XyF0Ph8gAOjsoP5Z/LoZyFjcv1TcBZGkxLhmw2b+zY7AcsXZ1qzyl6
6zyAnPrf0Va5FiCiSXVTMEY6FL3O72vNsp+0cDQPSZ55fuNMRehreLica6srd1Kg1xw++QWpbktN
IOxx1kTnxQsVNRoYHQqHpvuwC/Lu2OmSO4kZhuX4ajjpj5ThrE9F0tnqYXGK7j7P8P/YiQtb2xbC
FSHPgsGJdNzlqutNj7hYkxZBMXbjzQDs8YHGfHuyrUzZw3VtjoVsPW80yTRYP5bsTNROoyE+gNNC
6idFn2qHGo90xJMFrefr22lrjcHhYOogG/iygXE5s9zqamUuqzSgbypmvzS0bDzN6tKfhrztzbOB
EdJ4gIFkz/carsTvPDtW6iOor+b5+k/ZCEq8D4m9DkBdbtTVVRp5cOW7HPpRUuXOY5mMhnfA/M63
wt9hgViLj2j03v7eSBhofiPghUuYxLKtgi6dMHuZawBezTiJX1antdqN0xaJ8x1V+cY7uIlbvlmw
FryNRorNK5WDyi1+ueJCr+DaLVCF3L5M78NlqnqaJ+N0C9JPfRcNaFbv7N6tWcqnKTKuwBJhdl2O
aOWhGk92mAbKjE35oCvuXaek+QeLLOlgp0j47Qy4kUqDmeFDkiIYiFeupmiMolKxpIFJpqX2oRf6
VJ0ybdT29AC3tgxKbzyAeXRzoa02b6dF9hRpLksJaPZZT7sa36rKHKOHkRZndG5q9L38cBqc6fTG
zcqJoTUl8WuUiUA1XC5pkoCW0LUItPzo8bCGrGLHhyoy6vyQu+iYHSx9ztsDTobOP28dmX3DtcYT
DYIQRpyXI0dS1BzF7z6INNrjB0dLsbmyFTte/CSxJ+OglYu4mQdtL1S8iktsWFk1ApTCZUp15XLg
tHTdpJqKEUy7aJ+qariPerGY/lwV41tLYjKpBJ3CRKEJY2t0OdSUzG3YebETZGY3f8NhZ/qYRGF8
8IbZ2dmqr2fFULSEiTgAHDgll0M17WhNg5Y6QU/rc0RfHDwAPEFreihKMzte/3avDqKcllTZQfOb
Z/26t1inMMQXxIS+u24cn2ByLf+Zoz1/izu1+iL32V4+++qAyMlhLAfImqoU2j6Xs0PADj9HkZXf
R9wjTmbbtbGPT3bxkHv18gOtr+muTDPvL6bJOx5YmuTsvsIXhKGwy8lri++N19rHErV21UeLIccW
xS5u6y4V2l+NCIlTImTg/K7e1DUnMaUZnn8v6mX0p6l3nwqnj57iOUWoqcI76PqHfJUXsa7kzS6u
Bpx/qEeX6zobWEQok1t8n+w+PM19opzg+E9fEF3ob9o4gmBVZFPKw8ELvZ0r2+T//aJOwYXBKx5V
WfDI8iZZPzmLMo11l4l9qrXWX8rlIPYEqNaEaylSocseg2TMyoxHHpoXT/jGmpXe7gztpzY1+Ce2
tfhOqe+HPi/qw8Qj93s9dcpN5mbiC3WH7jHtu2fgUOLz9VX+IwzxcqrEGZW0i5WWAEfi7eXvKCsB
UkRdmh+WnttK7SPJNA0PkRH3GM70XgW6o1psMzlZtJLmG2SZIqPzsVFNx/dLjmb5bdS7Vf9bCKEj
YCU896sT2u0vB/9RM5NglGm4U5IKIAPYVm941442zEPFsr71ilA7XzOL4Z1R4w3we2dqMq5cTs3C
LkhqbUnXTCryl1MTthjrJNSSH9MI3PkdSAfxA711a/JJe8HWz44anTKRutZtYjSmcWpsDFCMU5mU
+fIwq7WmfXASBVOLJXbG+DiXaTQf9CJZ6jNEsSx8pwGpru5wDsYeGS/UNLyrC73QnrOMPzr2YFg7
wiqr6MZdD3CCA4++E5c//tSXU1oA9IWO08w/gRpXH/Uef29kuDGWFboX3djlHisIRdf1IiKqAnAC
qB8FUpJH+Yte7NM6GUslNyrlh5UntXVWupmHmA8wvrHvlwL/11MzmF50cIDFaE9t73ZHzy69+WTh
3FH6slpT3LRp5P5A4kvRMNWZUUkG/jW4hyaBTHGTKnFbfiy6TM0Qj1ii91ZvOvaj5QrDAW7jjeU5
dhvMLDsTK5eHNqzNpXm/TOh4iSdRzMXZNOixfFxSb6xus6ovLFrYqVIXfmu203CmG9Peo3KEkFKb
T1ryYdGi8am0W931HfiGv2z01OZDZbbLZ7NEnOPYKQNnEg2L5iad52m4FYWShecqHfTuMOVR9Vjl
eZOmN33tTf395C4tFbjRmEP7XQV1+XdGWWzwHT1sm5NjKGXyczbnxPW7LEfTLS8yK/InLVfM9AYv
4TD5BA8k/+7NLNlDSaMcc1WryNOnuqkrvadYYNKa94XVWMqD0YTOD9REDDzfGy9/37RLL/w5DFP7
bBVRiuC8N+fm3eQmWn0UOrjJEyyWsT65bGzhi3zyPpZ5pyOPM1qddwapl4X+bCEUfJiizmix8TJm
ceNkUZ/ctQp1mjROF+Vjx2UW3laTnhRorCxT/Nlrxto9lZodu8euB936WKpqjZ9QaBfecIq0DHt4
sLiT8zCYlebQPPgfzr6sOW4czfavdNQ7e7gvE1P9QDKZKaUsybJsWX5hyLYMEFwAgiRA4NffQ0/d
GSulcE51RL24JCWSIJZvOctUDwVMHFiYW7OmnwKUSeNjYvxsvEf2FC7XEY+GEBgA2176SxgMHwTF
nr2Sg1yv3UguCyw5aZPl/WgluRiVv2a4AOUY7cKAe/3eWbKEvXNbv42vBYjNQPc60trD1KQsy+eU
AsXe24EfYNnrHJsFDblCuUwPX4igZClWXPNfIVWTmGKMubjF8bnNGnSj1l3IfWqOwSy77jrh2n6H
9A1dLuqfzng544EXtPAclnUCn0IFR70Cd1Zs9oTWa39ttet4XR60OFxF6fSUknchApP6HjJj3nIB
P8nMexe60hku6h7iLbyAcNPQ35O+d0i1qnGlT56KwXec3AQi3eU0d7W/07UvFpEnPWQnP0GpbIG1
rfamhPtFr5s++uACehgfew6I1UUycsLRNEL2UGDrLfO9mzr+QCrfBoEghW6cROW6j8P6Uut4Fdg1
DWklKWIFHyWYwY9pkz3I2m9p6cemRmV9GtHsNJS4HymBaaJFc5DkEucCu2hwNHvV3Lv+c51mEjw7
QoNSB61RO19JN7i31DH6yQtEADiKchf2UQsVXYdOQGGLvuBuynFC+WiCp8SVl9CvytYCBP1ZliqL
Ac7RPu/dOzb27HkB1DW6dl3kRQaVvTiHX3dvC85YtLdeSr3clUn8NbZD8DAyyTwsb+rJMjYWNNVa
QJkVtO1kmnLepZC79GGmxFCDmTg0FkAQq7oQkm0AHNnGKyZjl2+pB0neYmqd/nYCcDHNaczT9QD1
39HkaiL1mkfJwPvLERayU+XSmV7YoAu8Us6zcfLMzGYec5RfIeWOoIr3JdE6vVGgf475FIKNWYZ1
xOk+CCFX1u5o1DlxJa07thcKzKUJWISuy6JH+PzAR0vB6DvvoBVK4cqaqfAmbQQs0zrp1+GVmGKm
+oq5NowvG0gwP0QdM1PZ2SCiVSShRF0kI4nuoZ7KNDjeJlFpHulIcZKPKfLowmctvyEhDJI+dxmQ
S9AvUz7LyehuT8eFckr09n1RIQoAqxE6A1n3nitfHVw9+EjaJLgkRb/S3h4hNF8vN3aC1T3v6tb9
DFuL4Aeut5B8JIMx1epNg/ttBtHWL6LJAuoVUdJN+0jY4dbN2iwqeCxZtAvWcBGVQctJFSIew7Vy
0NwEghu2rCI3LZCPhw5dEloOdZg8DMB4mKOeUwWCfheFy8UyZwbGhbzhubbzPFzJFpivnYibNb4Y
PI317PXchwxq4nJ5FzYDZIeAZVLxrnYHYNInkTjelYKHie+VE1Tmva+mhzP4teuMNhnyCHZS/hXZ
CqlAAxDMZ4Y7YylqZDPiYWFa8GYPQ2fYbZbwprbnzAtO2hlo/IEBBnwp1L9xk4NV/PIeR/O8XjID
/iIj0aQOnMzd/Th6ZLmpgxp7PMU14uW4beK14vMciLwflnQ5E9SfpILbt0CFD3ELkITgup6y/YJZ
QTeNxt5THXRNk+PQ/+zNGUzjddw9/z78exUqYSjk7qiAw+EGGfUW4/8SuIC8wCiZhf+EU3H4PJmZ
HBPayC8zyP5qL7ykpdXvRzzJWPBw0CyAdAHkYbY8/rRs0DKqWgS29GvWhTTKnUToa0/13hWcVLGr
xQjKOBcBbv7ZE2cyltcTCzs2IJW3tAIymacAuyHS6AxJh32d4Xk1Fq2Jm8ceJakyho/iuZxhm7oX
gXW6uQZtzbHNrhrKlS+nFl6iaYT+FHsidHbuGDhR8zvcHZyXcITp0zIiKOTuh0hFGYzoOjvuRghE
qZ0kUEvO24CBWQBO2XhRA5R/HwINrFDmnTP1o9Y05WEpvW5pPmmHum4FnknvXjSZnL6PQxx3ODfT
nh8tQI7qgFhv+Js2AIix0QZD5R896p+eFCd1J8XWeBLMRE8W0bLcbnOP3LY+lUftKIlFOy5c7n6/
dF69PowJuw20VMG+3XC2L2dULkNqfBR8n7Zba4Eof6aby8VB6STnGVmWc6vlNDXC5KA0stX9wYLN
ktPaGtF26C1t3KeVZWathPCG5XZ1Jm2PERIZvYvglgZWD95eVA5+l34BOkP5BZozYEsZ8K3XLmdg
dHYf6BggV99Uyay89sWweIfOkDi7syNC9CZnDiK+IRdBQMVzY0QdITxXYCesOV9qt/kocJORXd3a
qb/O0q7vCx/QxXYHxQ/v0aWQsMzjcByBnRTooiHJEWy65D219D6UIpK3ZPD5MuQ2WBdeAuXtksKB
/7UD56pA1+yiDwEqzXlT+wui3Np3drCqjZgq5lh5SeWjT29ZsYZTMo05DgsUyHe9itTKy4VDttMc
aybUBIMuXGEPWU364WtCZTT9zdoVzqqNKIj0bvNXRO3q5MhqFsHg5KbNI/oFZNfYwclr2qTXiQ2+
Qu3KOdPnOr0SoNQBQRV0F1A5RXf9VCNslnT1NJ3dR4cjV6hi05LKOK1/63ZRR/ZualXpp13A8pYG
I8mnmLfhmYV/ekrjO4BavznXb7ktbqaXC18T1yFdNviPJCawvE/b9n6A/l2OCn6IkANUtvz3O+1V
4eXniNjYgGsA2oTKwMsRW+EtUBGc/MckRFTRzCnyCSqbSnM4gkEi0u4nwr1iaOZPTuOwo7eEBG47
nXfmtnjjyTHz2PSbvzAAuydP3ke0xwbvgsd6bpoLF8yrXaikeQ/glXtc5kUfzjz4qz0PLD1qPLig
IO8BxO7J6pImWXSk4/DRsGz6nsxdfJ0h74mPoNMkbt4sLM3KeW5tt+dIVJDiSkfuFl8JW9Ya+LQK
WIv6TEHjpHqKZgm+FLSowGNAvRZKPC/fBnHQ9QfVLXwEDIgW/jBEu5SPi5tbNegvPYcWQWVlULsP
Z2Zjm95f77BtYHQwQbfBrRkDvPxy4Kk1wLfhZHykNK0/AWOyWfOEkziMdA6yHeXU2LKtGYX1OpcP
6J6yHYi37jnl0jeWARgVyGxhYLWRKk8mIMwaziK9Ro/LpNJbJv2kqDMazwgCR2j1eSlvl/3PZ/+P
b+t/kmd++99POf3rv/Dvb1wYZGd0Pvnnv27E8/Bhls/P87sn8V/bn/7Pr778w3+9a75JPvEf8+lv
vfgjfP5f45dP89OLf+wGgDbM++VZmrvnaenmnwPgm26/+X/94T+ef37KvRHPf/7xDcf5vH0aafjw
x18/uvj+5x+gDf+yDLbP/+uH1089/u5CPr3+9eenaf7zjzj4J9RggBbDCYzAFMDHP/6hn7efhOE/
cS4B7bQJVSN+3qggA5cz/fOPIPsnZBwgIrHJg2x/jrNk4sv2Iz/6J041dFk3Zbmff/bH/3/sFy/o
f1/YP5B03HKIl0x//nGyS3BSARyJnhSwtlBVQHz5crEOliUG2Et/17eLqC/V5DdHykDTPqypCrIv
EVhNyQFJ/Oyes4I5iUx+Dg2JHuxMhAzJKw3pYbRN04a1uwuXBprcAzP3OgSgZVEuPdfTPH1MQKWR
ySNBgvYInCFPxZNB04LGAIUuJtW9rqYp+I7rcK0sjCIfvHEW15QwfQYU+eaYG8Qe8TranOHJ1EZO
u67gg6O6EJoALZR1fHZmSh4c0TrX7SjuYpmGZ8Y82fPY60gQ0FYANgiMfpxCL19ntIBFNYWZKeGz
AM2aembBTWvQZcodaL1+6CXh739Z538tqF8X0FsjIsfFeYczFmHfyWWjzQQvAMrhMqjHFjT0kR3j
BMGUOwb6k+tMfx0xL06YM+MB6wAWI+hgW7J3Mt7UsSm13mhKGZAj0qIiVZRey5g0F+j1nPMjeOMd
bskeqHBQ0Ad/6iQfkVM2Nc2KCpHbjptEjrkBtuMdYB1OHg/RIUjph99P50kCtL3ATaktRO9008c4
TWNREoaAumlN2fjxRxjEZ5eRRR367w8So/IO1gIKRwD1v1wlvrNCYX2SprS1ByrYpLlZcsvT9OL3
47yePSjg4YDbpNQgQume5DsjjJA2WrxB3UnaeR/LXjU3QQwblgqY0iTbCQZjbygSI0SJyr839gYi
3SgumxTXZihxEpP4PeuHkUpbKgWpD0XE/NGjyq3qyRtz0gz20g6Y6DMx4Onr20YFGAdncwyJLPQY
X86sbUHHQAPRls061H0ZQiUWOvypR2z1+8d7NRBOMpzdQKt5WCvo074caEYawmkS2XKGJHiuEXG8
35RMzsRQb40CFxU0haBUhdV/coQlqYPcIKJu2aee+dIiuttScOr9TelbQPPxJOhZ/uRCbwO9fBo1
wkSK8dqW0RK33zdB4B3wIv2NG/fLccBNUrCUzOdwYafwKayKjY0FdXc0KpGpnEozpEvdwSe5VWXs
7wWUr9N2l0zrHqXCw+REB82yXS2WvYvK++/f3unGgCICes9IEeJwI9mfdoHDxUyO00JxZUwCcqXb
gJRzCjkUkQ4q3JGQN6qcjTff/n7Y0xsXWhBgK6Mji6gC0JfTyDQZMqWhluOWNWCbMRAFga2XHE6g
41p0AxqyZ0Ccr5YPxoPWGPASkN0F+/zkNkKfQbsjYIAlkaNXdjHnhxpt3jNb4fQGQk0FJT+gshAN
bfq+22T/Uo5LlIc9DbXkUjQmOq5NYm6lGezecZ11R+F6febGezWLGA+ezyApQRcK2m0ni9WRIder
RVsKgtTTzspsJRu6EY6HzYzr4sxSeTWHGA2hIapGW6CGGubLpwN6pp8b+N6XU+K2F6hQ1egZr+cM
pN56JshfYyLhXoQK3EnqKhpGgeZNkzKpRfJtcDn/FrJpmPLOd845xr09FhR3sOcADTiFCs7o24uo
i5NSuTWUmOFk/w5AqebSqtWcWfBvTh4AHnDEAu0IVt0vJ49AzA668pg8nzBxTAFI+oky/bun5PaK
sKk26XDccqccQH+KMr0weGr2ieL3ClWkSzRLhzNE+beW+a+jnDxL3AfjhF4KRol950gYJssECy0t
JQHauLT7+PvD4qd8wS95LAr522OhMQCLqQ3ocLKvpBPWCudXAl/ZWX8UqCB90IQHx7YxbQVoICga
2P9V2kIKSEJdt2zVEpTga+iStVEF8O/fVEj772+0Ab1QYsTSOYW70hbqCgbOH2UyodfkeJ686tH6
rSY90EK6y3dXS//T76dh282vZgHUzi3jAtT0NIte+sECN+cl5QpW9tbWtvusc/p9lyzOJxLwO7DP
9Tt0vpPD7wd+c5tEPyFgqLzjwni5dqmsTeL0UVIGowoOnujsrlmUheuKe067ezuHXz/j/w51ck6n
g+0abfGMC9XrFaUe8B+Q0KZDJHIv6A8QTrQfxsbxKx7wc1oob+5RIMRRr9oQ+Kc6QRBsDVbt4KVK
ppu9zmywN1M2lP/ObP7PKOnJMToSE1OtkqS0gVqP4UJZPmSpKCIRntOdfPOBtiMbJwJAe6dIms5q
Z0TkhBfnZ/DUSBL+JeHLuUThzXWJrhDuVSDKEEG9XB5w2CVohmDa1igeNvmo5FLBf+lhBSbiiXvR
cIl8Ptqn41kS+9sjp5AE2qgZWDUvR6bQHdc92Ddlp1vP5HTk3iF2G6eKFk4v1zFE0ztubKWlar/9
/i2+NbUIeZH2YUugMHbyFm3jCgetEgwdNMkHO4T8svFXcubke2vn/TrKydSaZNKb30FSOsJjVe3w
sBi9SVYgdC9nWBLnHggVoF9jFwgc9LBWws4bEjVdoLdVV9O8/E1Nl5/nJsB4EHNCegmrhe1q+TVC
GtyJw7UnKQ08U0tgMFUxZYjIvETB4sKmfPo3dtuvA55cHW4gwfNtfGiNxF33bQAAEAXPrvk06SUo
/v6SQPlqU+aMUYT+iTL75dnGlEAIOMO1qKQMviVSmQsJOsCZK/6tJbHVdFGNwy0PWYqXMzhOIQV4
AXu6DQERQbpbH32R9RXH29v9/oHeHApQWNg2wAgQ5fuXQ0nqEio4S8txSAUYJA7/nixRf1hgsHAm
kn1r9cFfNtuU8dEbPF0X6K5aiaQgKecg9AoXkLBd70Tnek9vjwLcOSRv4EB0CpZMsxbcCDR2yxh6
dBUwiOLKcL2cqTWcG+XkVDJQ9K2NgzdkJMMpT5SzgyhL/2+NAuQwyonQ73mFra1TFzJBOPs4oBf5
ZFY/91rWnFkCbz3L5ouLFhJyTSTFL5dAq2oLcQA8CzLlMM980uNsD85VZ95YaCi64tZFSxBohlNT
zwlo5w0cAildxjKRy9Vb1l1tIllFQEOeAz6/Hm0rAoHsgZQbqWd2ciTYKISpcB15JVzhB7/Qxld2
DyiQ61y4HPSzM4XQ11MYQcgW6RI2LOhYpwmN5zepcV3qlw6ERyuEUjJfSHrOEf6Nh4IMxxaObqrW
uIlfvijYr4IogLJjyeexM0BziUDmkSQKyC40HM+Rj14/1NZdR50CxTT4lZ4W61U/IqRogQLijRt9
R4HLhIUZVn2uHPPze78MCKFdsNXkAfmAlOIpDEOApWhElEalVabVX+thjMdk5yUOUH7thisbcz6F
RDxNFBaXO1cFWhaqh7xAzvwauQRyAZOEdyh6+03FkZyPFcDE0N3ngOqxAj/zhr5KwBCDuDFKobAm
XlLmn8mdX78ekCyBBUKggIvvVe5MJBBlswyQLyzYsxguUqSA8sLYVCsERu9+f3CfJmjgu4DnjHIS
jtPN1vpkheONwegriupyAOOoB87RaR+XkfKuJPi7rAR4rz4nXXL6hBgzAyAoCsHKxaCnFaxlQh+r
G8KszCabpUehoauKUlLgsBLKbf25NsrpAoSID2iym+8HqjmoIZ3cTVHWrGPW4p0RSRMUIlz0fGWs
/DOn7OuZ3OTZwm3xgcWAquDLbeWkg2RQOqhLp0tg1xp3InkGttvPSVSLL1G7eOcoIa8fDPya7T/c
8ahJnOqXoRKsUSv2a2xkLUFyGdiF0NM5u+Ft++Cr/7qzUEnFx6MrvbHvcQ6ehGKT1NOALhDfab8b
2qfOjZ0R6v8IXu4a34KeCrjjWnOArpfPlHW6pIvf3sAmPb0hCjCU3KE2APrQZNAUIZzOH0bW1k+w
QoLXtHTmPsdpCPWjlhwz4t0PhIcHcP2g6wL/6yDAqsxALugRmcdxr28R6HaAwqPy8onacd6JxrIP
0IuZ7hwg6IB88agkR6A6hTjqCDayK2IrejDLikZd63nmekhk1Odz3PT3EaAF+6BuwgsXSN521yQs
elAkk/uuHs01aOnP8ONowAVdrJsDI+p97xmwrAAUsy+eyaajmJLuVjswzMgdYLfug6XBKREMS1nj
m+QyrUUZRuZruw6kyZfQzB/WrAOoA9yywS9XNngb891JgADSIWtKSMESsSetjsnOtX0KcSarIifv
UqFRrgvtAXKU6XGEjW6fdwEQSNQJ/XyMZnvdTxwukNEiC0dNws+NHN0gR/Zj3gVQWq5MGELhFc6z
UGALYCrCduHUwToa/qzvDIF2EZzGB/cxqdX6iYWoiLTo0RdtNLm5FixbKofS4Dn0gWAtVsehfU6X
RucSihAlnB/mA6OIdz+BUOwAduRF20wNhCTXlGkNuKt2AOXsCSqRFTDxjOVpQ6PkIQg6HQHbNbqf
NA+Tz5rC5jDnjpf1pUg9/tSxAUzkdhoI/AHBCpjwipd7wMf5nOUSKvgcnS6OFiPJ43SKvVzRRejn
Ht4N3u1E8IdlIP34JjFeVl/iYycUJ20LSg54qoDnon+F9hjTc+e9GyF9rHYgU4pDTbpQ7sZuhoRs
wAkcg/rai4/E7Zm69DhV4mbEoRPtkz5q3O8KQFpRQaYxeWgD6lxKf7bNbklJ/+Cv7A7YaF4avkyf
feMnPTQedLJAEoWJYEdAbOyKVfHsm/Xm9taIxVZq6agH7D9p32nHB3Y6YTIsQrcDwEBOsMfDaSZi
XaLoCUDSODSErMWggRMp5sYYSLOzGJwGkrN4jLiqmsSjPB/b0IiLUFjaV0OTdTCytK2bt3yddKHH
SVzPEwaDkCxvonzkadOVLPbnFpyQNDXvmGjaoL/jSGNQa1lJ3a4fAzj0YB8Btgtxhw4QD/hHjIbe
KU8urAKB3ka7JGOC3cWR7bGzNTxpSFNCFVDxmwzKqv01mScH+meYDn8u1ohMS2nnVER51iaQDF0G
OX0adTqmRTJlDvkyuO0QHBIytEkFTrED1a10nm6cGKjB0sO5NGV5SIxL0fIUff3Tdsnfq2QCkCvj
CYdsVDIrfLBfm7pK0okluzglxinhx5Vhq7VjpvImdf0qxF5dSu0OjFeDScVtqrCTKrp29haakelQ
1rEa0GdaDVItoMPi730twaCHRGYGlDWOMa/q6byi9TvqWuWCmGbYBe6iRZmCXpvu6NTaTw5xIp47
QWYCOOQy4uW6W+lNI9iwyVYM4ilsXf8mWmvdlIs7OqbkHlDxuQTl/AoS601QQnm4vUh8kjiXoLyQ
7wSK1bqUEzSGSihdrmCwYVlnORuYzspE1varZq0bFGJI1aOyfpvsQ+ahyeLwiTyBDaRDePQQiBhb
CpxDPrKG4ft6LX0ArnCEstqotbNDi99pKhOE615HCUwL3AYyAPm88hjUIwD0wWcIRnM0M8BMhSTo
UuVZErRqJ9wpiAtBAtDtgZABO60Er5glF4n2dPwOdztqtFgDvXfpchhbVy748letacDQyWYHDlfg
uKy6DMPVf6AEKt37OWhWu9so6DEYi8r8cAGWoBcqFe0KNQUSX2VtgytLRcL1d0G6erf+KExTeBIA
fJyyNPmxeG12jdApCA8UvJjHOJ6tewm2C+zRBJCi7BCKSXHIhIK3m3MWes9wWYYna9hH4rHrAc8t
hDZwMw8NSZJqTbz5wWYzNKjTxrbiMOPqeN+KxscFwe2SFdJ2wSY/kGR1MUPX7KpG3+Y7PNGSOO89
rcOcjTNMyslYA2/vcRNMRbck8TcssplAFnF0vZ1nPTyBCIySBTgCU5jzOezYnioZvKcb96Oio9O7
xaj5+p1zhjMohUU5LZcukXMFVzvKyoGsOilEn0CyFw2izBSuD/uQPA0Z4lH4Gy1fAnyiD3xB3eki
SNZg3lE5OY+uDIMv8JRBFVj1ffCZheB3YUantt17aDAfpiiRQe6N67aiep1k4Kdt8u4RIx1sFWT9
DBeJFYI0keYJeAFhNIJ6BFBX1aLQAf+fuFluUq+DamrCHdQyULmb+C40YZcWNSqzaTFQsgbgrZn2
49zYzi1lH7QtbmU9LlUU6vWrrXFYX8c+XT7Wtm0WUDmp/hImtr1q587187ARWB/zQPpnZ8HZWIh5
ptl7HmugY9MG7sS5Z6a+y5d+1mAmTStNc2ju4X5TzogXCEFZHZRGtYmz56bu1S4Y2DjsDbcNrxZM
dlSI1uARtUeEm7MVtr65RA/9W5SuQXCEZFcCM9dhECFUMlKbXYJySsOi1V3KC2yxpik6WDFBTxFK
YrKA8h0FOykhASv9FsIZ8H9t/bxFhSFDCNGQDNlEFpmDNNwFx5b3XpFkWi6f4TnURBdKtB4rDdga
/lO9GObtbOhP7TUHvR9fhFO6WY8OSg8laCfB+N6OkW2XHfzJKPua+FDs/j6vTlyj/Jg0S7cH01zZ
6SNyys7ya53MiwNxLFCYiAWmm4RseA+ItfbrSkUziDAwJgcvD1m940lUXlq/i2QeYv74snOFHaG3
wqE7MHXlbFfVfG866refEw+IbCiRT5HGUYSALcROg6xZBb91kGY6eEfVJRzOpyVvSD+Lm9rv2GWA
LxBvRzyz+aY994zzeia7ZJRiKSD2Z6N87VGG2gQGOZRNG02fJ0bqLoc16vjB7YFlqsLIRvsBnYau
Av4aJ+u84P+U2MD+ux5tHVyq8MuK8gAHHykGgUDonQx9llWmJ/IxxGc7O3jRO/tgnJXeO/0MFlsq
EZTmm4lwuqv7Vb/v4EIVH1eIUn1WHm7JKiSJx0FTGqze6b6VXlaNLFol+klk/sCDni07gMaYKXon
hVBPZxm5dAlYoxcLF6v9KKWiU4k7Q6QPHXckiPI8aZ4UsIC28FqwTEEKVjar2gV6j4VeUB0ttDXp
h7Wbh7HADEaioMva1hVZwbArAlhVLXnQQJZ2l/oquyOjGQGAjyGIDeCwOgI1E4MUugBCatogeGRs
4PSeiaGFVQy17AZaLDixJISzL6XResnBtgjCHaxwGEJGNLsek271AYdHvYJU0vM4w3yn4VC5sBO4
HWDv9MNre5MU/TQBMqsSGyF0DnztlyFL1rsuEcNXnIj+fQ9PvxmCGTUUO2zAWJIDdRGj4WpjXQzD
TH9sKItw37f+8t04E3eRwqQob9bCiINhs6h3wMF1PzKOez9HoQa+ebKd1e0atmmXR9yrn5kfz8hd
RIzQfTS2fV5TXGc7WKHKK1dZMxSL4+Nm5vBlQg5Xe/ISzCmEhWoKElF1uBEqp0W9qAw8tqHOs0CE
uxYpj86nplWfuY0eaojJFG5HniIdyN3Ubw8exvOUlaFZfsyjAIm41vjkulM3Hvz1bmS6fBdzBlOP
1LB3KxnwAM0kIamLi4dPtxR7/V7otflRN5G/XNB4Gco0WcYq7qmUOI9SbyhwFU570OGmCk0Vp2It
gexJMNr+69Kp8YE54YcViRDN9YzoKBeAcia5Gdpwr6AkVzJ3sqUrG/jJ09g3W50rdkvE48hlVBOX
HmX1Xa9T1+BeHb2rtHYuLEtpqc3q3YcuWa9sK0UhZ5O+S2kyVr7Jsk8ZGpDHDDFCMSXDavLF1c69
aAbnsQ/b4YMWi1M1vgzvpa/VewV5H5bXWfNloD2qQJF19JivDNnr9tpkKWxqLynie7iO9PBZwSp6
IOmkP8BN0Ba1b9V1CF5yMYzgwXDHhR1Q1N/bFdz+RfQArMz2ylexKrTEzs6pNRu1FuI7CH2WQqUs
fGjGrjl4HK5kFjfIzpnbrAj1OBRRvabvYgelEqxNvwZ/CgTygrfmw5TgPqTjEl5q08wXFBVsUKjc
q9l2x2QI91AwMDkwqnMOch/HVYhSXxZ3oNFosG2BXPAfXKTYB2h3tXsO+vIj6I8xKoAd+zQM7arg
AOkmN5ZaVck1Pa6mHj4aJx7w3dumBJdKHuswu3TQjflh1DReaNV8zvqQXgeu0xcidCfIR3VQxegi
54G6wXhlZDTcw+JvvjPObOJKhXWHjFX77iHszLxzsRQDC1+9oE0eFdJNsKHdC7SZ+IOEgBvimIHt
fBDHcqPG6YgktDFou7rZYzOyhFbhCqFJOmVxHvYyPVjQvkv4AjcXAOzFx27q7Y80dYJDC+JCrlu/
KTOk0Va7X2IRO3dd1tYHn8zOkTW0OYDZH/KcOg0rvJXc8jmabsPOa+4hdzONUMBu39F1dS5Ql1gP
JhE4y5R5XoDUqPp69fKIxctn1KP6nVjaOYeHX/utbom95Gg7XnURfxoQeyGzAKOfwbesnJRpjhou
h08O6fk9YL/+JSTkpt1Yo+KQmzjGHKduB4TsqMDB5xxauyGECPIIVaeKIanPJ2yZC0Cx3ttMZsdQ
AfZagC4LwQ47YAEPrfZ3NFZxKdCYvQRJ07kUsXepwLe/CEFlOS5t9CmsA+fWpt6aw7ROHCOXuliP
ILrCCEgk0HDw73BgJM89C3E3gKNym7T1jzmcHoDXN09IP7gs+qjjX9Yug1JEmLJ4F7Vs+uDbfr7s
bCMPgatvO+iqYt/gUM0NyO8op8bBLeAYCLvCWT82CmzI1SIDXpcaWgRBgEwE91Lg0aIXQELnSPR5
jVXe15+9wIB6DRB76hVmmYQqfEhFZvkQevYA2gCu7GZtZ0TojVzlXrqTWgvEb8sdHXhcIhn17hTh
7rrD149kAduYDlSnemlNHo6d4+DcGqe7VUeIWlPZ+ceYo3CbCx0Gn0XUc5s7JPa/ApHdVzTMprpq
Qw7pZbvE7Hol2QD3F1QqapBKiSbliLfFCvBuxFAE3Tj32PAi/ebhiIWcJomjvckWv9t3aq0B0oLX
LbJLyEHgAFmGOMibcEBJFkwle00zp8/yBmtoo0yD81iFPUWhOAKVu837TjJRNCJYvIt2SPVS2AiT
lztm3eQZqEpJ3rpU8TIWXXLr1E0MEYr/x96ZLVmNJGj6XeZ6PEf7ciudPXaIIAhuZECA9tVdruWN
xuYx+sXmE2R1AdlFWt31RZuVpZUBETpHcvnyr6vw3agM7OVFFNaSxUVBx19UidR+bsXWMQo34eUc
Ai2lIrJ8p5vW6QkHKMw6fB1aIT95Sqn7ShNcFyXCIVFXM2t/bkQelDvWtto+qCHsGZho7fASFb4l
97nXOk9NJ5ja0FTm5W4SwcDCxN6yuxmBUZa4VFPZHTRHonAnF/Im9oX05NtGt7kXhegx/IjVVzEU
4O0+VtZCpkJeD74dqUnNCfpZ5QKITU0JDmXi2XxQCy1dStIrFTWQTgm1UsV0G7qdKZjT0xHAyeu7
J18t4MbNKpNnxy1n1tthydMd1n31dRywzsVtrbuPhKn3NZ0xBtrhgQwC/0bY26F58RWB0U2btKiJ
nZKFxmoWtpQjW/9xtyR9/9LpgO9QL6CmoQY5iphpuXtkPDtZFNB/Ss7K3HU9dr4yuNFNRbxHr8Ph
UBdJ6YHuDMu882fO4jvfyYVBDAR7bAQHw3QoZixM8TIo8jnMUTNF5g2y/h1ij9k/hk3gDRerGoz6
2BpSnJbEfbHd2sr2mN6Kcj8Bwyr0yNXSx8sy6BWTaarUvmLefuf1dvIlLVh54oUYhjdBnsvs2mJT
V+w4xJoWmE8VvHZQk6Rf+MpgCJL98KZNdODHwrLWFdAPtc5e5DblfTQfpk+VTkCyGYAFx74g9bI9
Sq+2iwRAcR9NaannyFHOwNtpLXZ5CJJQ36ztwIEs1BIAqQtq/5tzESmlBYAUxLIzAk6PBDRZj20g
xvRrUZSl2o9VbcmzCeh2QwFXN7411tYhzablleIY0qOG3TcON+MQ5MbUgZAQZ0IWtcECYtjadXeE
33htPDdhHsR2Mokr6KH2tYDAmWJ/XawmIly1MWgpDPzbvmwKAo7CgsiPPFvurHlhAhw9YyQybm2a
fp84rrodM7/Jd5ldCUZkVpuPevRT/6jGRTs7JH0OIecdCt3YIaGMVIWBI9mlb0we/K7Ppk5hy0+c
kdUH87PzpGCAyoehl01/UyDs8Zw4s6pqZftWwQIHmEK/9kvF4WcN65b2qrozvCitu7HaAO1xeQoI
UK32DXMdeK3nl5xzYK7v27Ey2Bj31WxHfWhN/U6lozPtQ48gg5t+cX0zAhZ1kdskXiiPDYGeiNeR
0lsoszo5jT1bgFXlEc3lYXvvK+bRyNHuSvvsWpfd/VKag3ljLA2+x1CrllNJPYwG2LiNDcxDfM1R
dOq5T+Tz1v551mHTIapgp/C8AA/q3TixOzy4LSo0UlgwDRnvZmI+XPcwzxACV+HiF/MFIFOreykR
4+6Z8i391pUB5yrsfrbgSdZ1TpoMltmhfywISKgZOWKaHpLFNtKvQ2vU4pIhCusuwUyH34GJpR/e
TqG2UKZ1RRZ+ajO7I6+PrmZ7rGMzd4R7dGGGmrNklxtWTEBeRz6QW+f9bQ7m19ZR2GXabGOjhkUy
o5mGhtaI1dp2ixnXENZflXTmT6XLSS3mODYD0xmL9Crnortqrs7AMyp8qsgNREJa1iRodHETJl6v
I86CAqi8kqb0nsK5tGdyJ4QfvsmpWC52Zp5rdkSjky0p3DBdAON5Cd3S3c8cpOv34OfVtBeZI0Ud
9aS1sNcuxOqWt16Nqqo7QlfaMOWuOZSn1gItilPRC46Q7qTDnLMlhZ3s8xrYpgjwWs5kaDVu0R+7
rPWXveETCnyZkkRsEVyL3SXhji1gWr+re5Loj34/a3bbgqVcvJmsPCMSFT+PmJ8QHhck2hhFTUZR
PCxhOx0leSHhfV2oBetyG+bplcchP4/SUZO3Z8MU5BD8eigq1rZwKk+iGlT3BnYqsQ5uU7r6tvKs
FiI+HPsuuJQJgloKbCT1PHcdWTf9x8aE7Hq7VEZfuyx3s+i64zei9t9yKf5L7+FPfsXfehn/O7oU
t2q3//MPO+BfXIpv/uP/js2vxsbtR747FV33j00gCQ2OaHGzICF8++5U5G8wE9M5SGwmGmSiQf/T
qSgs4w/E9z6dT9jIqGjfEr7/tCoKy/yDMijPBZwmZmqzHPw7XsVv/oR/kqcoVdDc4KND8IgQl6Pa
xuL+oPWyglV5hUwG1HJlJm6ptAMtDOZGip2eoXAO9iLMlHMLa3kMIqQ5MFiLmK7MwcHzPTcegRF2
EhaYA3RLKRSTXsiiNVtiinWviurimwJmkP1YYsR2OK00RgYV/BZvfse5LrPum8EXDUrZsGFPbi7A
hGbtD6+caEObXrvRfpNIhACsLjM7YIpupLfLp1GenHSyOaraVCqOXvs5Fbn/yWmG9vV/Rrdavnlw
XURd/3p033xciI/58pNrd/uJ74PbYQhjTt/07ISvokRiCP9pw8VQS8DSt8hSYuORHfxzcJvWH3S0
ufwkEmzy3Tfj6D8GN3/Hw6fuAhcIO4Wta+Mfb96fvsnv1uj/2oj7s+aBy4PaEL1HWjeKJZPP+fPY
Fr2pLbucwb3tMDsWKNKvRy8rD25pf07IJTn9cGv+vPyPNsqfBQ/b5QJcx/hYNgdgYPwqHHHmfHIT
MubAeukaB4jgZXDzv5NC/+Kw+vMyWICof0UJ7TmbfuWHNzarxNqLCl7Z7NEJ+bpPmfLpXDEA3C/V
mE6nRG42E3OxzVtzAeRq578VLH+7yo/zxvZlEU2ZKEloeWBF+flTDHNvjHM3EezWDe2nojLSh7U8
rkVSfG3b1n2VrF7szyp5wVvxTfQAMiCaYdg3A1unRq/rc9F7dQy9wQ82pll+LX2re0OKhPtGac6g
a6vK61wKuGOjrcwrU8CvQK7C8lB5EhzGeXDOqdZE/A6iLeI+M5Jyv5WsxjUcyWswJKWz83Kf6xNj
eWhTa/yQNSQVrMNy75APcMvJ0owD1uZDGNTTo0+0WmyKodjVoG9Azf40/NlU8T8r5f8yt0ySfz2X
nNXHKv+P//fTXLL9xPe5xAz+wPfCOPq+GH6Lcf4+l3h/bMkbtK2iWUMBhgvgP+cSx/9jC2HBdkum
7iZJRCz451Riu38gowdiox4aveAWoPFvzCTbTPHP0U7sBLpU3jSwyq0xFCXdz6O9dYkvJCyVrp1c
TVeFb3z0wsmMK4WtcSVmO6YVNfsbpx9lp9uv/fGylsXGgRUavzuJL9+VTz+86hbU5OCYyoi6RMn1
qZuCojnDmXT+LkyQu3DwlYV33SZL190WRdCCi04JjE4JS9pfFbQNDxcbQmk42HoI7H0ifXMGKCUP
8uwAvO877u0r3cBmgsEoHaoYiVDYHorKX4yXoGoN+9SFQ99dDJnX7c61OTzDQul5t6Wm2lddWWPP
QxLRPafpuLwKXdh9vEoD7QTaxJ6yYanf8zZn+jA5+WrFVphNw32xGN1bj2Nuwn60Wz00L94mtJJV
Yp+rNXTeu2Jc06MIqEnjo7GtJocUd7C9l9RDISMpchOItvR0ESMlJX6QcL5yIhloI97RVwy5j5dd
07S8U341lJE1DM50VlBW9RsZki+0a1MdHmtzHB8KYPQ7K00DZAGsTi91bdwJ8hslqXqkj9I20Bwy
VHle5NmT/74mndSBRpFOe59MNNQfaPyaxVtpcxrYK/Yk1bWxJtC0gVfMBb2OZvkymY33PBsi2TfW
wCnX7eruheP/cGeAfn0apZNLlGZlkOySfOWLtlMedsxBZE19MlpZTxz+ttqHys6w2hADaRJYKWrL
PBml4M8HzJO7UdRIUvLeKFHfLAB6EAH2W5hW3z3YTWV3ceKlag90o/brOMGTEg8b9uM9ghyt38o6
4Jpon/oXgxjD2OsXmCBb2kC46eyvl4LKl9tSSuFcSD/MH32nNfNDkeIX2y8yKT4btYI2mfPezfcU
T1jeEeq9G0DuVscg3a9uyuG4aqtasxgCw07uhkLo6TWwUUvblxCxDWISJ0U6dFmMsW4P4LccSsc+
L+R9DdTyYuiC/1sKh2evnR5cW3EwzFM4tbxt77j00heHIUmoKuDUmAz3pSTq8763R1Uek6WewTat
GR3BUSmb8WW6tSEf5n4QaRe1S9vgt5sIoJjujZ5Ogqe6s7Lq2mXYMwq9cvvXcOlypGH6zz8kPyHX
pzkkcHEHKM1vpsfA98vdUBJOasdVlwagSeaUuBone9ik49ktE9/74KQiXRDV1axQnU+XxPPQZ9y1
NdOMZhsE50Xn2rP3op/qAYBw5Fs3tuQv061OuOkalvgRokO+LO7sbFqfvN3xprTubgp8Ne/HBZQ3
xgbNz4txUMax9WezfKLQglfF6OaliImshWDxVTaU98QOdTWlfW0t93Q/MG8oiU9kX4RhnqO1KuRj
7vQiP/dLUWC4Xojl/ozFCJOAN4/SwKDVN182udTXCvL3DQ0PHdE9TbBGxdia6kA8xKUEPDmIdA3e
2Sj5wgNCMOcx7XP/th1NA3ymOmUpx3cO0jO1hlBKLMsWuqaoMP1jLv1zoS31YfSX4Wh642FN3Seg
dn1yUx6VajR8H0XxCnTqPkzb6r53DRGPNVAZbbb5fGWXZvJOr8E47EsklP4D+5THxq6/9m0yKeD4
2T0iZTPPI4Ig8Pp85O7n9m3GZFzFfehMbxuTibDKrfZ1E95FdMN4D1Vbn8o5Hw5+ilKzAE6ANnV2
42q+64L2S81zvvF71e8yxzyJeYKn7Lvk7Dfjp0bVd5trFFiQAGsjEW8FMh44MQJP4A7L+3ArNBRB
fwE52PXgCVOujp0ysgOZyBmyj8m/0RJqbdT6SPcqWHpu7kNpQv2N7a3fNEys2H4IRR3T/JaCkXdB
be9zZ8UDiTxyj+oM2qLIu/dmatpxWb5rnOWKPakXG2Z6GdfgSCJkf1HQj5SXOcAu/aEakusVNxHk
CGuBPa5XaSurQ02yfzTCX5Jbglymp+HeVuAyzli8YQVD89XyyqZOfbE6ptFiRXNJSe/z6i+PduUF
kaob45RJq+bEuQ5nHLVncjBllNMvnST6Q7eKNh4awpn73lERFVYtzhFSfMMQIjgd7eMIbI2Ge2e3
4y617FcrCM9QHacmx3faEbX8kpRkB8XktkVNNgEXagNhhikAidNHWp4PrPyIXsIFS9cMmwtZVvfO
bsHbTZM9erODoe3goTdCgYxC9TdO6l3Ssglvx8R9MDo9xVnNYErC8Vlr/8EoMgEyk1+r0D3pgF16
WKa3Vg6AhOOqjjnxHtNuKfZ2aS3nZanuXUSsO1NaqIgcO72EonR7lkkWKlE2+Vl04adCy3kCc84B
bh3tgf0YzI+wPuv0QFufGcEmrHt3qh5Qj6FiJ3eojwYlFRrZYGk+woEzNYnOr8Wum3VFlp0LK1X0
uidStZqO2iSXZWq84mkxkqnmo6YBt3qYoMEcL30fLmvKq7EiYRHmmHe7zBrLCz1h3WOjfPNjSBva
hxDQyYs9H7nfHifENTPHcjfIrtm1lRu894PGvDhr2XzMEknpTL0leo11AQy+dNyzeUjR/LvlKfVQ
B0dDYXfFftzKRCW0eREh4M028MERezmF7T5hvbjJ0rJibkzXdGegrn6ZM2WeBopHP3QevbnwlPkD
ugWbZaLU+uDNi3c3muFHw+2rfZAKB+QYMwDCMDNtvU9uGSrzOlT8GHrrNDXQerFhjNCaEy/raYg0
NXpxuooM3W06fw37HHK7bcs+bheRP7tBt9KNieov7oe2THejuUmXy6S38j3kpqd30ksyAvUM1PMx
jzF4NopK3dZ5Cj9GIq9BrptRGg8ohVAUCoMizsiaEnTrhRS3pESiOku6wT8CKINdajr4amHKY2JN
/qfQ0OWJWETjgpHGJ+k7tfeDVKSXpejiY2/+RuQUgDhVXgF+Gx5iVkbqg9/hJoqWcbV3nhRlf4O/
CnFXpiEy2lJ2MHpl/7ZHRnKy+NM5DlADnLF1WbvOlCWrfprqzyY5pEdbFub7viN6lCkRmD9unJly
iKYas1OKSHEDcvS+rOnIOWA4CyXJ4bnxzp/CYx+6W/1Tr06JQ9GpURszshbBnNOCocZuOjk3lFL5
l9Sq27c0wj/nEEc7KTXCAkPLE3FczW0O6hCrxjuSQ2QCclultRtsYT4OnNqRKw2wH0nTxStQ7hF5
i/2QV05+cphAT6q3yMi22+pACJ/LdIgAGQmRvPJBj4+QxiGbnUqfFRGhiI1K70Gz134Yh3GKmrT3
rpTrfp0NwG8YTSbhPtDoWKtxaPdF7bdhFLapeUN/jXHx5AiBauVVvRNhkRv7NKnrz30gZQ2xqJtz
EOrmdp3DA/mmydEvh6aMs3UkFHOwVem/UcSoZ3HqFdSKi1XtgrYQnxaSpt8bgyRAxw276kxfSZic
iPsId3OH0B7CtorXwWuvpI8EkwN+9oU1VZpRoNR09Kd5uCwZhwrAgTC2N8lnvbjTA1MPiDWLkHvM
jG5h35sN42k1dXUkGnsM4k7mw07Z6PRKSXtfQifZobBW9aRsW+iYlu7lVEijuFLwdYfamuyXkINO
+8VBwmTEG2M+XmlvVXelDKd3Hb44Z1PQeUS+OqLbRE6JehvoPrixB99kO1PpN5woDepdhD8djQRz
RRbMhKnLamSyXpy1bYiLlfPjZJha80IH2VevNhjSBVTnBzRsbiwJwSpjYwGG7IkvnchYQmgR64kG
8a5JkZR5c4BPtq/LuLf18qmbrK7YxJo0XJKPPd95MMX2pUwDpAWecjfZSZFSTylX96FSK8nD8xZZ
eBz04CPmsetH2wmhwCqK20aIj0tDs0AkWwINKSP4TIsCdburMvU1rIEQ+CGy/kHMy3Qp3CZBjmpX
eytXDdR5mWLKSCfzsDoyKWNbb+pAQLE2svIF8d2Y6NTZa7Y7Keq2jo44ZEVBvBQc0yPXIusMnqTO
j9boW7uEkXnCFf0RSfHyJvdUVR6mqZBwjNJXUKNddTMljTgrZurrcdPcjTp/l3hZfsWsbl6Bp7i3
Oh9MWAzPOYZBb2EgcJMbh1n8jsp4f2+hW2UPkOZPBJ9t2eZrtm8XK7shs5yeu8J2PmNz6Z6xDcrr
eaj0g0gMsKM2eCqQKpwN+NZr162bJ+ApeVi7Od8rI5VH4TTE5Fg4Zg/MQd2O3ty+iuoNf+4Ca7op
FSln2YI0a9/mORv9ldE8+ojtnH5+s+qZrobGYKNBdWg27DLqgMcrlwPlPlt6DSxtmtiKWfKPs9Xr
s9FoW10bWSIOG9pxCRoPdwKvjDj19dQe7KGZo2CDv7lozg6xC8kTpz2gdd95MnAoqubcXdBWsBtd
ZbGIr3I7VSKaSCq+cKnIOE5mzzvUIK83Vd/479JkWb8WpOEPkTKM9a42hjsOkDKMez7tPqy0Exu6
MjXSVlHGM7r0kKRc9orCo5yMftSmYMEJHJ5Wh+0pH9Y3irD2nYIFC4/VJMp7z291GKGZAJwzVMcE
lrphuuXwmdllrNBrx4OPrt3qCxVPmNNf+3Zd9tRVkfae5c5wwMCXqQPWR1vHLQJHBiTHzKvJn3wR
Uf/QXgvV+GeEy0mEz514+JZX3rEM55O3jO7bZVrWSyUlwVLGKPEl5aMDH7cUpPGlHDDyKBsCne6L
1ih3s2Wnz3Za9i9oBZCbIfx+Y9pjv3eXNDkTf5Rfms6wGZCyqh/HSZphTE+Ts8Rr2YZfXaaiRyp4
vtTpzKqrUzbBmSW1jTJzCF1Ejon1jBlqC5nGIvN5MBT5FIoFjm1AxflzzmbOp6rsrjJcC2c55Pog
hozi6LIKaGLpt+jjnBDhKJUK48bsZHGZm/XOUihrnAFXgXBH+cziVsPDDvbtSI/KCU8DsVYGY8aK
56mp3oYFBpyKiPZHFMXlrbPMfaQ7tXL3gyufx3JJiqE89DbixH3ilaPkADSwURiMsnitqBg8aBK8
7c/LaGOfq0XNg138T+SEzpfOhSssmqY9G0OYby4ZxDs0o5BYw1qcTg8ooxGFVihD5/OoTfft6k/0
B2CSaZ6V5qHHLfMYgVzg0xGn6ZxDIJupKzpp0CWvANnGbizz8mj1aIPiRZX5A8oefPOow70PlZlW
YwxmU9NfsXaSBkgErtWJUOjVPFRK+p+QJ039delOqx8Hyzrb50xmzceKkOuPKP7WJ5T8axnNVJkN
vEbsS7l7mRhuJgdZRazLsnauynKZ0KsE2XMGKNyzmS+N9TSw4/zK5kwyUP3MwvuSk+hlSSMdd5jz
h7vZrs0X0Ckjpe+Fmj0fochzX/uPrN8GK8ck29dp9I0s7vBduYysRX4k8MC6TFnDcTz5hm+5yJEG
5qOu+cy6oLPzhOv+gSZB3WEN8IanvCQMKbIyUvLjHsjltGYEeOOi6vRFBDBwmWlMj7kS/p4GkYH9
Y2hmz2MXVJeiMhHSD4mbflRbYcDRFXjE2ijRAqxhnjq7Oo920Dxrz6rxXqwm6JpQPsgAqbtzikVZ
ShWFyq6y3ZwDlu9wO+TAFBlh87Gqt8omh0KIeBhbkAhIPLCooM7oprQG1+wuNNepLm5xg37mp9n0
u1STcFKruheVieSqkV2CnloUZVfuObvxSzqXJWonMIygDu98h509+mnMgLXzFJhyjVmZ+Ge8kzaD
Fyk47xCy8npbsfjz4hvu5G7YiZXX9pkukkuaNhjkQpxi1TlPXANrRIkGvgPQSerR6OIa3AFFnrTm
klbwVHftHZFT3AzaNVaUvtnqrVtPnJ586mKWCdgJIbRYD37dlgKSpU7lvYfaAS92OHcvjeNyrzoK
7fGqBQn/NQv6phAAs8482VYjrYDjr109DebC44fUD9SJghpWIcooFz7gPPV2eUMWltV/qkm9sfd1
AsL6J5QDfsVNslQBFIQOPq+us0LkJMD3ftLuw9qeCmo8BNSQ547F/DDT3/wiXJtfYLkoSVmIN2yH
Ghk+FWZJVx4mafAMSA7ky3n2zL9BodCXe0lDhndc3LUH8pqGkBs1ouvHxweLy395TiCvHQKkO2Ea
PH+ANpMW7KGv5Uvl01EXpV2ytk+GNVbzA9NlWhylQefYjXAGBiVVPnzTepkdml2WoBjLW5Opp75G
zTqS51xI9a7x5mR4MglO6sj/9omQMXSaqONIBlsfD0HHb6vlygcdptatUMptXxWL8uidgQFFHze1
WmKWdJp5i0Eyo2g+w3wVoGcJwbVsYDsI98SJJ9E146b64yvOlcPHt6xxQpXYIcnPR0xwg3Tqa7x8
KhqG2XmXz4HFKTUoTrVrHsrGX+tHsr4mL/rfhpU1wG0OBlK6VvwIs2uystgVsrtzpoZKMsJi3Jcf
qJX/gov8mfrEMU9h9SYP4EW3PN7DX2j9Ykqt0MhtRq1l93fNbOfYamuNxYG6ZvLTbRNf0N/Exlh/
uSg/C6nrQaT6sDK/xmuxmSZumc1T5PmiewG900ZMBrf1ZeB4t7PG1b04i+z7KNCbP6kaGyEOC1BL
hHayf6iwhHRUWhruvrBQpTazUWPY690P2CrVtHMzMjmjfkWtHy3KbhoOLip4cjyh3/q9mRGH0JsX
hS13QFFeoGT8/T2Fm/qRjeFWEu4K4RpgM9mo7V/u6SqszmT5WCLOwDljux3OBAL3CBnc+X6YnOnG
9qcGgWjaP/7+yn+9sSaRFxDLwAkIs93t73/ggXpeNZ03yxrpwmJjWVbeGdQ4+5K5HQeIEAbq70IQ
fk2q48uyaQ1I59kIOYIDfmGZhyaHwa2BkYa6Sm5XRzfATiK8zMWKq7ZPwuC6Lnv/Tri6uzTBEEbg
96igDTrlxEEghjMjvNjW35Zh/OUhBMTZbJEQsIUBjbo/3wq8DFb5zZpHldZ8H9T1fF9kA9tFPC7s
DX5/339m9LkIYb7kq4BvBpBvvE8/XyykIa5tpTlGOqw5XGUVYuWYbErnb8IZfomc2JqB4dmQvG8j
i25xaMwfn++i16LgnWp5OSUzsgFWVO0Jo9VjDJTB2vD7r/XrQOZypJ97lg1DCg/wa25Ms5h5w3zU
Rt23hSef8Q0c8GNv019SMulXkrz9yGJhAFle2WPtfv8BSNP95THCdZLuQr41GdCG9/3vfxjROao4
ZH0KtmVV/Ujfa7WKPUYB5cFAivSOPYej90KmHWwB3uOXZMUIBsbTI0Yd/cEAHDRSEBMFqXgr0wy5
fdL4QbdXNMmlkR3gAo4TZWMxwX2BLbhUzB8xEvecM8ZqrafZLtBktwLXOwBw41fRYrQ4Prq0E9mO
2G/m/u+0DOpLFlqIhG0PSm1de2eBTQ9QAs5Q4GGb5Qd82U5+1bCRtW5hIjwK4yrsfaehUgZq82nm
IYZyNtsnzhYsqDA3sIN9MbPoKm3wiwlB4M7LMSHEZTbybemlahDxhhbUq5Rt4uK4tP2HNNwkHT1B
xm40TLY/Rg4znnmcDHdbiYuM3YBFj9HMjVSb01jxKJnX0o9pN3fJIS/M4FLjhC12jvLH6yIow69U
mLJUco9z9gCUPvaXUXlJ8owes2JnkmXZu3VQ64MvFsViajl8BFq0YaUs8PfqOh8IGya/UbMJUYGY
11PmLsv4xa2QIp7aMBvF27mwE3VeWs1yL+nxA5zo7ILgnTUgkaK1A36PnYMk7a21b5BPh2ypUIZn
7KJKO+BGgdPkRzEX3MsENmdF6JIKdVb1zAJdU60An/dtP+L2ZZhf5tYR8yG3FVCqpFPPOClzMuqr
2acvL1J5D3xNy1bX7/W33zDmDhcZIWiKXSunHsF+mufhCW7v203w+dI+NPjAoGn5sCt7fJwONV7F
ezWH3QsaNQV5080JSPMUHnI39J8te2DUFAY8B7K5/jahr6wmA5kSxy4RwUfiCW5k0cAteMT13xKV
xgGSUptFXL7v0uapwMWtik1Pgzhm54BsfjXb0npY0tJ0opTKDneXEKpZXTg2NX+37P2ifbBM1Foc
sCnZ3WqP0Pv8PDmFXknBJCZWbHgEA8YpnOID35F5KnAIIo7NPrstgpFH8PtJ4tfJlyRE0vWI/vHI
dyHYZZtCfpgiEGwbVRJM8N1VyPyeCqDlXcvp9m8CbbfJ9QeRBYGSiEtY7Mg+9Gkm3LSWP14HXNXR
qmix8trCf5eFZv2lMOyhP2VFSAyL1eBkjqrVMIIrElPa94qX4uvvv+pfbjHSUM9jMXMQiW79vj9/
BPTGlmhqD+KG7tv7dmEbD9TkP5AZhSjCdpfXOl24B7+/6q+7Cr4x6hhCcxBMeFQ3//LF4eCykBgb
kBF8UFe2yfmGWWuju6tmeNFprv+ulfov6xzfE/0EgdKodpAn/CKjoSG6mOsSGpg2q/AO5x7xEjjh
v4TLwFTy+2/36/AhgI01xiSqahOpoSD6+Z5SMdqFai4Ipg85iuDjpCLioVV0EX76/YX+q4dHQQ/p
4yb6E9Kcfr5QNqaNM+DMxxHWlp8Iq8qpwMwq/iDU+EL8IZhfvws6fn9d3nx+848j1zIslLu+Gzg2
e1MKP36+Mote40kKGtn7qOrOMKS8LI4xtHjqq6bbW07rveZ+OX9189Z8dYXSFY2QgSRizM7VXgRL
/2q1xWDt0aq4VyUM4rJDzF49+LW2n7rGr6/DGXQTU5cu3oWQ0R/r3DIUdmAK26MCdI+lVi8AmXne
TTiUtUYEFmySnTycLy6Dr91ZU7h8tF2NN1EUoi+umZ2hmHqv/TSpRPR0fVrzGW1GE9zPps9yteRD
mr9v0eQpFWdOjw4y8oRf20f/2/l6ZGMg4g4irYbYqf3krMDExi+hpZiGZBKs3YVyYgeRMS3L4oTg
hlk7o/lujIaRfmuo6g0nCIeOP2++gUvC5lxxU3PWD+4dvfAb0gpv7q2h2uRN6acmNO46KaO+jMR2
BHsZqA710FjXnHmp7eV3NllrsXCGhK5Ie0VWgoH9hdMqV6rgF296jQz/kJOkQ+bKVIi7rYzi7fwN
CKKKdd1sbCvunGZD2PLQuJMursSpRaYD5rywSQjxMhzdsnL62G7Q9ZiN/lpVNmFEXqlTFv4lwN0q
cZUa19ItQKzd0lG7DkOBc2q7hkQST7jJc44M0sflP4aneU3t91hLpnduwM4C45XndhfR2u5VM6S0
aS1ZEeR7kn3lcSi2mUmhxjtBV5Oik7cJSyBWNuUgGp/0cEVMDOK0bnKvvq8JhA1wiw0oyvL6OyhU
UMcpX7ps2h5VGLAn6FJyuk7f/z1MUJBeGcRzBNe5wsV+TTVp+X52W5tAAApuT2pZQ29XVmR5CPiZ
R7rSS9Ajx0jWD8hiyqvGFNhTdCd6UHO2uUcXc8hhWsJJHapwTurYWMcxuSkaAOjDUCvZ71GB1PVN
PslFE1pBUuXO3fxmMbJDBvN3+QuqUT4y/nvir7w6ALGuFpZO4G9KwIhgcHQNA7c93GLI7TXu6JMI
r9plno/f3vx/S0L62Nb879eWp5+cFv/Sj/Hf0WWxHeT+tXb09svrl6H62Lz+pB7dfua7etT/A6kk
Dgvv/zN3HsuRM+t2fRU9gHAC3gxVBZQjq4qezZ4gyCYJ7zLhEk9/F/ocSf/pG9Ifd6LQqAcdJMsA
yM/svbaOawsVx/9WopMU5ZqEpeg8LFdHxYoX/VcglGP9w1n/hx+0HY9BP5XNv9Sjjv4Pz0E6jrnP
JwThv6geXdXuf31Q6zTTwMbXfhWgJYudP/o7g/3NrAp6ZNl22pOSgAs2fa/jNpviDtBF0bss7GzZ
R5LH3z63MQihXBOkEU8oVUx9BpiRTyZr1zh4W/K5fu3mGa6NgxqIIXqdYrNM2iB+sq1BHINWH7e1
8tTuL5/53T9Plr8K3P+olNa34fBhULWuthPT/EPzrdvK7yxf+Bs/X6xda408TnVGhQBE+jhkidI9
IDVPD5MWFEediulvBkzW+gf+cuD98wXQGGFsRBGr6+uB+JeSENsazfCkSGaPy/xW5Hpx7qeMZVCP
0WQTx7D7NzIZ41Nb+NrBwyINCkZ7LN1EHmvoMCNsXiwo9H4EeV+XseiuZjDL/SQ69rm+FEdMN4Yd
NcAKQbW32jNJYto2Q3j8lg9ysc+2gNIPa7NYdg6H1+mfH3W1jH/zVn/HlfzxVl0wlCaTNHs1Ta6l
1F/eap14+ugVXbyBGt8+4GcMLnLW6U+WpQ3cXdos82WC++miOvP9cTu0M1ZtuApoDf0gfWVMXb5D
z2JBrs9WIFk6JRNQg8QZHC2csE3/HciSBv4/fT2AsAODtCXf5D78s+SaLJsFY4/upGe9emGP8MXy
a4mQ0dhRYBYjmeZTfOqD+dGc4Rt4FUScPukdspfH6gqKsS7DhvTt0EASso+FV7aXrGDxDxRweqZm
9H8lsoXH0KDuVbSGVfdsr7mbZR5MJ7R5w85ya/3OVyiYY1gTfI3dDraFG9attPYzPJ2PYu7FGTuU
eC1MS303VqA9dEaFTSmDHxjHrXlptfXJT/eIuwIkGi5BMIqz9K6opfyI47h+BHsafGLwfEbfubw0
5L6/NpypL5pXuqh6SLdxk7K7yRJJ3s3QqTs2UqWiSmrQfBXVfKqWnMB71cpzg7X2Kth+saQZrVc4
gPGtYywzMrbiwRsXScuYTUXYeFW7K0Q5PSKZWGWmWnzsZrbduE5R2nmjms7Ye2/xfPXHRC7ZZc7l
dSyD3SzggQS4tYJBfzNb5KWb3Mc2nWO0Tza1hvDPLgP93siwn2PpGtHsArgLq9nPz0matKE7Zoxy
g4Z728XguVnVS0T7tK++0oLd6GJP7TBmRIU+nLqiM1h+Vs3fFPR/EnR1mjOsRgyt7DWFDdvav98S
LXlkc8Pudiv9cRIoL9pgiwZ77PZm24rvAW/7QfWGFmrsRa6TXoizcr3XXjM10iJBHanN3GkujHaq
2dC1EtxmQZMdxvXuB3gosUF7xt9Ak40/Nfy8ahpo7DquS39HOOG/v2qgdeQVNshBqhYDNJsPn8HO
MvNQVxRfXEFelY1fBruCfYnmMtITIt6DMovf/u8P7z/alPXT41UwJyGdzDWwV/3765gtrUkXj0z3
cR67J1a5SZh7HUbuQRk7U3QUUoy3/+47+89/lcPC8xjyYX0kYOCPjk83CIOHgKcxnjHJjUbT3P2w
PZH8YidsoZ6pknraO/lSg+Fqgj1tCMbqzUx59jaSLL+BaWa/dYOUtxr15oZBhH/jdrgPGJktf9cP
/074+utDFzUXFQG562wvIMX/OVwWEyrETBMwCBBXbZ3Bu/LiP1LVQnktaJX3KxTfEAie2d9QWPYj
eawprA+WRCgypcyMrVab70BTmjsH9dkFGSfURmEyt3JKI5zsWHzUlnbIMPGfxrEHi+bUrxa78K3N
9mJLaRw/Miqojm5X6XuvtJ8Zh05GuPix2tt6bYRx0vqPcFegH08JjYIx1fU2ZZR3ofY3JgwW1KQG
Av19wJBqTk0kHnbFMEv5agOXYXiVpjXi5U+DO8dgcS0Idma+Erv+btGX9GcWeOrUuL6/z2kO8Vsk
IEOSQixbZJ/OjiGW+yhhtB20Lo33GEDoMjJXRAE+ho3sUvuNSauDuh9T2GbJDfcHq/elBNUJUNXG
pHHL3sfWtp4rT2IyxZ3jdPK+1+rx004y5ErVUlz01kwwQtjjcqoAeSEaaMk+SDBRQ5LorHPqmPeN
zKd9a1rtDzfumm0SJ87FkUN2p+WWeUriOo7QMlnHOS/jaG5GFqqNyRq9qNKTdMVyEqU77isrSK5V
O+Irc/WEyPMYIzvEMc9pDvgL7Q/ZuUbUJ+4CkXNAMunk1gghz2ozmAEAETHWWFtla/IwS19Ffga6
Maxr0b6jGm1RvfVbuGUkWyfZcFHZ5IZ+Fs+3zAqPvpuhdoudH6aOmcbq0hc3ybUN+hJ6ozE7kzM+
bLrKXCdDtbwQHNfc2ovs96ut/gOcfbmvEWkCioQ0W4ZzAufWGge+Z6fxz70vnhcF7EA2vX/1AaYh
dqjLszeiFYzZr+6lp9/R5vxMEeU9KLEgcMAMPG3acTTDtCvdCEuH4JI397mxtGiw4h/QDZr7aXL9
KxNuiBfUQs9xp4wXymjz2CS5daMnxdGyEIvj5aWB9wv1VIGq2dJRtw+oSoqbmQj1bZu7rzVxePSk
9nQn3FbdjYGWnbTatw8LVOWnsvH3oMGmbTv0JGmNqG55bUPFbgn1NFdYIJk01FOYyLn/yXc4PZZO
/zNuy+zE9Me8G8fMuXXADgMsMr0fXeHgHzDdZue6VRxWCVNwzDpfSlPaHgHAjCp2tka4R3VpnpYu
AJmUzvEWFWW2wZfx1dg9bkLEmivu3Jl5McZTXAPmzJKlOw861elOmI1233PD3E/GUnzUTXJmEjBH
whbNL2oxHQEho6Hd4Lv+yYLf8WAjqcQMI4aXujMfc9bvJ8gfqLRL5CUs67mQgTLmDiuZtA9B76lD
yRdwgVBkvxs89F8RcVWHhmfPs18u7bWVZvODUjWN4MepW4kKisq40Lx8jyGpZN9a4tepZZZOO6db
4w773DDFpgjS+IfWoywr8jz7Ep6wqrBPq/qMDxPuaIODCqMAmNpBdR/a3P3C6eFvfWH6Ww2wF5rg
wN0bRaJuvCTpb7IyW64SGciN58z6xveWVytzvxvu+F3uyj1HY7BLdLB5Rp7fmSU+H6BVQRiXbPGH
NXYH3Br7g9IkSmMWB6qZwnvxApRC7OTqgAJtYXLhmUNnhXPglKEDCavbZVrRX6euSX6pAjojkko0
JcwGmpW2uuyHBMiEcGRMSHQfH4IcddpaClzSlKwNPqhJu0zdWD+mWOh4LKBe3ZfUDtTXenKIl4Gh
rMvsaTT6rN74av5QJCHcdG1Tn1FgFC2eUgSb/TiXnxmDR3SkS/XqAy1FPOHaH0Oshkd2Ijz4lY0p
jzVAMLI/zt1OHLihjQsTsgC4DdKuzQhK0w2l39buaZxre5sUHkOXpEYGyWBuXtW/U1kkG87/5k11
qLhC5QLVM3iOIdSzTY07YL3327aF2lNm80GP9eqalYWZR61jxEFEFoYJPXOuzfk5w+W8a3XEEgQh
DetSydINVExLY1zHXAIb//2XkJ24ZwQ4iY3inNtArSqbqlO6sxkGA106x8hk3osMX8bnwCIJxZ+r
X8YmtipQzeikN1D1sHJgMUEL3gUROiM/1BeHAxhkWYbCdpjvJsiJcJ+APe/zeTEu7PgABQvMILnD
w5d1TVVtp9mY72qvMXkQxyJ12K8lot1JpBnWDv5bN4U6qyjjBtIKFFafkKCIApFsrKzO9nPl+7ec
48ELf7zsHvQizfOPGCC6dWe7HTtsm2KkoAomMmwHr5MZW2L4AIKbtOo/x1afqGSkcSHPTRx+v9Qi
YEncrgs4ZU7GU6tX4uDUpXGpcDIcDJEYF13nxwKsHRbNG0BR1XNUxZwyt0ZVS3eDC22+y+YpiKAD
qgdMKHjwfLNpnptlYQxnJooSyGrG+a531sVY77njw6xVxiVdGq1E+2vY73mHz2BjzIp4cpvRn7HL
aSgllDmSwWS8/iK9LsVBziJAOysT0rys8o0pMK9jLFDrebpo3wJsY2hsGr99MNsAuY2BpBKnzZhz
wTapfRyygTci64VvQ7a514cmcGkWby1sa75OlrdEZs93paAjWvE0SaQwgh6ENJ1rQ51Yb0u4LQxG
66C5KWddGaGH4OAF7xYf3VzkaGaEKT9hlwUvalFpxxjPNyDyqNl5L2NDfzUALEFkNOa53bWNPd7l
jES+F1/LzywT/Z0DdXrTtGg3h3QOfbM6QfPtxHZADH9XB2yga9aq4eTZUxMVSJx3QaalEeg4tUv1
+l4Xi/1eYsE8O0qg0auNSC6yvg9wip4SbZkuyJ5ZmshxwRs8e/GTVRZijtA0/SJWwAC3STd1sspS
HQJRFlcPO+39UJr2eQnWqXpZr55iS5wmVObRFARrpyYDaJlUEjvfi70PQ3YlT592ag6dLNsbo1cm
CZNZ+Sk9qo7O3BepHuS3lmJB57RDdTAMr/4G6TWfq7jXn4DHDqtTwLXQ6fQC82bdtcPb0pdrqdIS
CTA1BicIQgB8pFXHyHOxarUXHXxCX7O58LwWA0HdLCWK9jRWnKBWdoPwGaZUj+8jL+2AgXRrCD5t
QN2UEy7h5/pcezeF1OYv1k0ytEvTOArUYycjH42HfJWBbSWd/6Gxl+RMtE3lwgxWL7Fpv1JjPnpp
cg8sJNtqXcucWenGvhz6B9Yi48ax1I7hj/hIGotdqdc4m5Qr/triyNwop9LuNUjX2J0ysVeLdo/X
CzZ3Si/JtFtF0ooH/hYHfW868zXBNHgDebq5QmacD0wRfGjStXlX9QHAo6mwrnni14S9VvCsHTjH
kxLJWZYFRAEMkPd12uXPo2a9to1uHyzpNxcCF961MW5ehNNm7lZL4USg/c1C+JLZIYjlS9J07tsw
a8GWGBjxyTw5C5fFl1wHveg2izv5FIa+vTe1dsfO3ObM7Pv7PiWKjIQDnxEhGpJ9M5g23z5p7LXz
HJjqvBCNsWlKEf33rEmaCYm3s8FAdqF5SfAY22VEJfpcU3ZmSr9CpYKuSHrgxjLEh3T7B39wfsFr
fq1Hnumd3j6IeHgstPwphe6VFNk7rqTn/7cD7n8bg++/mst79SX/nJX/fzgFX4fT/+ch+Par7sX7
e6n9j2+RFe/vtfz6bw9f7fBRZl/FXwfj66/551zc9P6xLpZ/i7lc0+Df/0loMex/MMn016gbtDiG
bvEz/5qLG8Y/OHuYp9sMWj0badL/moubzNlNxuLBGkGMWIn06v8CVQHY0B/zAURVII7QJwClAyLj
/O7I/zLmHAg16HpR7vEaV8lIXepIuuO+rWWkaa59sIX+E/90u9fbYPhpL7oMu8ntr60fNK8G47mr
SFoqMUrbepfERvBS2NmH1eGJChf6gXVy5e491zMgaXLYbzNi9L547qqTAygy/P0b5y6bQ20oP9Qa
BKUkJuiNWOGu6UxQ8FHZdXvUGbC+ECjR33aOVTzYk3BuXUMVGPGblp/ONYAlWJSvTbu4z3j41Ms8
5t62HziyFJEvG6b+6ZGlnHdo+9E6T25qbTODn9XVXEfUR/W5rLG5xGV/TbOquGbO8JnnPVzTsppJ
7LHMY97q+sEqJXqAWHvNKNGuTV8R5W14zas2DwSZOEm9H1JtPFYKL/XQt/IbzfrHiPPiuP6kNvEb
9cJynpjLfHZEot6MbVDewj5QL9PEH4cd63xj7/YOWVZ4yF+gp+OGCmESFFeBjZ1zfn0baKbcQ5vy
Of1+lb6aiqtudt5lUu3nlPFTxSLDhJkNHqFBhs3suIcaZXqIasf5tnO9eQ0Gm7lCak79dTAq/eDI
tLg6QZweTYMzuvf4DbPnfPOt4mowBG9C1zT06JJgk31JSfRs6XzMeZXqO7cfp11W8baT9YUD5yiu
lIMxPlFVXCdwsyZWwdy7LC4oSxhu7sHxWv1mwLNegIgsCQJAbqQfxrQk6QFyFnzEDqeyFafmZzXw
O3n2x+yiHY1m7PeX1ynwHKLxiv364eap7x6WudIYEIGq/M698qOrS/6iNX1WIv9AdwUCg7ST4/qx
1lbvHQKbt8y2BpB2V30siQ7JGMta6LWJCxZYiW+HscjRavhCSpV6h9ySn9Ycu9CdC3VRhGf/NBuT
T9EfL6jcJljjOuwtOeHhteQLtf4deNdmBMfVmEcPk1WyGaaufBRd70UIxlBxZl1BKRFne2+c6JWQ
8/gvOg59MiaFfnXgWEdM0NF8QjOLEjdoRpimWJkMz2Xeym17YVy1YvDn+GZll53xQFchfZl4y7BH
bF3oSMfAWtmmqLLDFCxBsdGkl3yCTHQONTzsOHTMBjPi4FufEDVBi/aKiE3GU32D7l042LgXeWb7
SntFlMpXPjnl1hsDZJ/JHIDnFBS9nu/L68QFDwwFq0gw48yqFosIHBs7ZqdPHMqDP1FveE0kEDiu
TbZK39kaqZtlAR7tU+EdEl1ND8Ri5Beu+gGvg2ZEGHQ6rIoDjq+m05OLdDE3eFCad0aFiceVDeRf
dPIYi83JvGiggx8CbCNcWn1wN+hgYwmWcrau3pnnQgXLJaGnZQVoWqFdjD2mK1ZmiscGqwCB5ivp
g/GQ0ibg6cVsuGepTHoSbdeldwcLbEg8PepNnO46f9Ch53rJqWxXu6Dmz+55YsT6gbOB0JO5dI6Q
NH4NjNweDB6VE6Dq2TmVFQRR2uiLm1kamRoA2oxOPhk13200FbWILOZS4N1gu0IoXyky3BLsN53Q
zEwbIWAab8lEm06jZr80HZTMdDCMS0639lzoMejWWmOAJluWDwXCEcxmegp2s+uLUyVNt40CEgSP
Rms8S93NXgNSJ7CtuCeLcMPNAgbhycvqJnK1nrG5pWF9NCp1yJYJRz4J1f3JZmD64pjkuWRFrw5x
3/R3QL6GA1ILC5cLFILNZBX40fK2uOmNXDu7wovp8eiIdRpXuhp9wO/oTka3kWAidy2+3mzbkiv0
2bbxl+iJSEm1+WClhMoq2BGPOPiDw6C1Smf00Xg9xw8ps/rc016DiXlFz2ce2YTRmIq5OOAE8yL8
QAJCNR75gUyrYFtWZAqQsrMjMah7TqZVNj8bDqBOPbkjKEnbpjDKQuHY89tseRkmMkzOoxzokwus
5w4ELryjZhmlJsj9gWTgDfpVau7ES94XqsCVrVdtMrPraaq1H8USL9ZmFsxikcQ2xQn6SnWm4U1C
U5jmcahnNxQZgjNR1wxDJ2MMoq6ag8hZvdl2y+0d9+Ov0R7OAh0Kdgber685dGuzTVoexmedcKND
G5czI88GY19JwkokBiXORUdlvjGyhDFQO1rGTToH4oalAOxUxotcUKRxPaQYsw4UJTBN9ZkNXxBP
R6GP7qtAIxtpkz/90rDcUQO0T5igs6No2upZtsHyoluE9ak50ddbwrrQLZg8hG1lngjk6hz2cS4o
V+y4zj0YYHUAp+8cZ5TQtzGRJwfL8cbIRBASsuOERajF+FERfl7Q4ybYmWW3r3gh5D34PFv1hhvC
50AWo3eSS2ed3DEOrqYT9NHcJXgZ15OK8y4/msiO7rUkeSiHQV0SZwpusn4pPocJIy6qXrUpm/op
rjA7jgY21NYyq6/EUPXZZRS2karlKs7tZicYwNxVpXxEC5gFm8aNvV1VxNMXeRNgtoGcwqHigS/p
JirzBtOpdq9XTC43XKneyeUPYjQcu2vQFvpnDin3Rtp++mK685umpH2jq9HBYWoP9S5wsuq+lG5z
q5AywcTFtNHFC8wOpGQPFrq0ZCsIxGYgmcXXvunuZ6Yr7OHSM/q/7j7zMFd3scbVLnrz4PD7d45W
3Q3aXIfZWI+P9SSrELHPtI/T6oqN4aVQ3nynYdQOBUI1FL7JuE0Db8NKe2MvVnXmXlXbpOMixiN7
mjwh2am11dUT3Z1kq7/NKvOJiV3oVssHFawKYxxMuyZwfgZAsW7Knpa4FVBg8Gw6G6NEDdV65SO5
1ywsRUA3xJDyVCns4dQ32lYPevkST6l3w5OmjgwcuLtmoAOu22L8WMa5+VnkYPxx8WXiujjGfNSq
2L7KWrO2nj3Dq22DYC9J5t3Qyy/fIhBsPPTx0WD2eMVXqF0cFoRwncxkh5lNhVXHOUenZ+1zxvqR
kzEQZJwsolErrSid6HNz5TKemwb7l5XRhOK8VF2krNnZ4IZ8djnczlU+d6tlztCOtjmodlM3mjlx
1xCW51duFwJ10p/9uXJ/KWMudzWF79bxJLOOAOk6QYlyP6ieOarvzTurmfudP4LE1geW82Mxn9LA
6YkW4pY+WU5/TpfJ2pIGx7oAhc6J7BRw3U11ZhAA+EW4/Z7JTH3RNJ4TfibdZ6uvXtEdThHSvy7q
PVs7umTf7B1nRmecqiryS8yFOYjwbTU6Meq/CT5Tk+8sEERsN2zcdAl4JVZQ1SZpHETmtaZwujMv
H9WqRquJGchI67gZO9hgnT0NB9/o/T10FWZldqd/KlQze8YrmGmlpSLeEyGcGfgasrWXO+DX74S/
dL+SdcCoZ+In4DF4J7bK7xfqlb0VzPZto2yq4dG/tE561RZqNyYYE0ObWn9kQnHtXeSMtZkAABmU
v1+F3lCEPAL82HTIX8G82G8lp9svUNkBGpWRq6vRF+MIptA3djpkN57jhWadCUVkVmc4aC/WFc90
E/gYkMi/YkY50KAYi+2c/VYwE+0YS//Q2cffkpDQXOIx7mPo6M78NPZa954Bzglbk2V+sPBIGaRh
bI1mzM9QkxeM4NWCm4YhRQj2jI0Qpt7uwbFFfV8BHHgzrFToW8wd8X6y5AhpZbG8YmtDjb8bk057
YLi+oLdtrPjDacA0UxPKFwejPtmHclFHLZP2MzoI55rBfNvFudPtsYqANwYW288s+nz/bkJYc/A0
HV6CqPvufsRW6jF0j0F+yHocjkvltR+WW3mfHBTL0cnWjVXvJumdO5rLvm+48lLDH/ZlN3kv05xP
kZOmxFroY2Ock6CsjjXU2rvMqln5maNkzp35Vn5OC+cMAjINXZL4TmnVpSx2HTD9Xm5igKVVetCM
PoTKl+3cwSYhpq3eC3Y2Ibk+I17COou8lMXuDCJwk4xZDP3E+TFLFCvkLDxXrkUAmDd+YpfKoqQi
/zIhf2szcE7fDhAro5ncnWu1tORreD6m3XyJOjEOh0Sk462d6OXtmPTvzMcMvmkiY0hlZJS+ut5i
LtrPsbeLLd67B29p935B4iiv9UUpT2zNqTglgztFrNCCrU/O2i6ohmYzj84ZsUh2ts1l+ihcUVww
6trfRtAa91OSZLeAzbJwqD2KMsIFotnSqwPlz71Xq5/KyAW0kzE5z9yv4ZKTeKem2AX86ySnuuu1
qEDiFGZDdztX0tnADpAh2tJmj9NmubRiKMgpGY2X2NHQdXjK3YIKrWFQ9LdjoT55dhYsblL/QN4b
yWBpEekExZdMh2NRPRWzeqx6p9r1riy2aD+e6qYOdSH1Deh5mNseiP0st9+gmSw3hNl4d9YaGsP6
KmaYab0sw/hG4mh9NzheSh9oxCRITcu5BTE0d8MngSvMgyvjA1ELO+QhANzu15Rbwh3wf+TlLrcW
8awjO2Wr28pjQ72765b8kRHD0WPeSkzYVPwosSSNLDGuTBBYV2XiQ2X6B9PFmYRT60nMnJJBXIRE
aqSnHHsdMZPFTzhP+bbHWA+//xtoXYjOnIn5/NZMZGa683RXOYR81J5UYLFc7eT2frxjvkvAgtGG
S5zy9uuYuCFDezXGiQeMttxOeFU3BelvPG7IqghkYZ6ZRo9Rt9gNvBKqyV5vnZNW+Aws7Lbc+0l+
oSw1NnhZWIHmcxyRv6IidDntcWGthAhhuEXnzZKz8dA2grEZNzlSppAYhzFE9zU/aYnn3/jLGPwM
Ana3o+8k0Vgmp0436fYD65fOycX4m1GnoxN72pwLp3JI4KzHfU4tvGUM9K0QOxwnnKGbXsthcjWL
iXAr4Doe6pvcDX4y+39cBEwwJHZnLDw3EPS+J2f4ZSUu4+7ihOFk3ABbORO6Edw2dXyTNZybTHII
LYn3jKZDzcpvcsBlWxvCfcRmv9kBRHipS+0GIM8za7DpbLdKe2hRg28Ns/l2i3w3CBOh/XJMAtKg
Chaw2x7s/DAgjk8HKIhKooLpDeMVZNgrAZHrxLk7jLUDSZNjzh+CZNP48lTCBWKeTPk+ae7jyCFZ
cEFsKC3fCh9AExQte5/M049Jr0MITz7WUPeSsPZjg09WljY0+9j2ro2GBtz0cYlaeTWEZQ9PyDen
edv5GdHEcvnmAgf+lZPTZTT6HjrmS5s41T2By8NeC+qTr1stA4DyGQDcviq1PKoyO+TYftH64JYU
hvlk6sMX87l6w+fxRnS21DaptJ5MLX6tLG25b3P9rZGQX7pJ/jC07r5xjK/Krl67IPiYFHEXNvs3
JCoJkqDSCr6T0jj6LXW3Wa5gD2i+WxSbD8vQv6dNN91My8LVhhlz55YSKJwrfrTkb2wwmhfXHiMt
taIe32LMzyNHs7wVcAX4EZchunHUMRqKrwMnHjtKIHD7VbKN+2kD7BH1t6Ptx7Y6zQgGRcMivk7o
6jT30KHNr5d5XuHCaPi65SaPuzc+zMe+ZmlRNZfaT+coLUe0ISXH6nDMEkHSbKoxEUC4dwB5CS2P
VJ9rPWgA91jJ5ZPxiIObDR3JSUQTIObT9XbXZME28dB9UpsnLvChiV3vmoLTl/G+CaqTP7pHgY+B
4Cxqy4n4r4CglDnNXlj/g/0DoV4NpKPmFocI4al+Ne0ZNsWkxaC3sAmYiCfAeuPotQfq+HvSF87c
D3t+y4NL2p2ZEe+0LM7FjvMV6TNhyi9fwXw+jC0HZdwQvkQhHXRD2OSQaRfYCizR4ZChqgylnd5X
nFsEGKoXk+UYTq6rDRIoTix9X0JHglsUHMGzxUALh4PrtsmTVQf9VneHNzeWN/TDQEzqyt7iwU8P
LY8y2DoJnjkJhGqLs7jdNy2ypWUpvXchEDkVRR6w+tF8CRrPbB9kOz4zJDT2stSME5GQYL983d4X
pBGXESEu8mUBSG2xDGwYYATrpj/2c7IoPZ6KKSbRc+ObPpGEer8DNEMQJmQF3CwZ9B6L0RCaVsc4
ucQRfpHJ4R9jb9VMpnL+6BuAkT3A3BN5S+OZSrX+VKTHEa+aiKMkB/fUEzcpmRHMLrEOc4WiFJfl
r1iCE2HEZh+IoDLvMMXJZyHzYZOLBVlQn0NfYEx3Kr1CnZIGrGSAOZeX1LxQmXhbr6H9MTraPUmh
GgJ3/1oMrbzhtnV2o1fzAatE7aCO4J0evHp9TsgHpB3r0AjH57VPoXKiVhrBfojlWixtfFambUcm
gVl3KTyfAzLB4EcxALrLdBce0Jh2L96Y1k8yLYv3RBGYOPtNv0uJCNxYU2+eUMVo92Om8epTbQAo
ZQwQKQH4ybdcEEnv9rNfbIRJbKgEDLsLbNowfQA4VgpvBAGuGDhIsdrOuzcwKkwdEAEhR6n7LCTB
JX70WEqHwYSADgxNd5Dw+4jR9ZxDl1f2PVCYL5Xk8Zm3FB9zJKO7eHVVI/ei4TUSPTvW2dSfOFHk
DelF3Z7oI4RiqF+MH24+jWeajjpKOXx3ZDKVpD9hAOYaKB7SQKnHtGmSo+d15ecw9N5D6sgf6AxN
hP2Ddq5oBsM6o4yPKYxPbW3eu6j3tjUBS6FrJNzcHRMN4k7Fe5z56rF1pL5re8LTGXXNe8oYtrPM
Dcj18hUMQJQExLeAMoVgT/liyBuRaOVz10n6YYMnNkKR9DZtSh3afWDeStRVIextCzClOuLhYnIz
OJIwtnY4FkL4W+wP2jXV85+TDTNUudnjAmJ4U7XdtUfDd9vqLYsMv4b62psPY5BDY/XZ+kP5qBK8
TTQMO113+hDKIFpAglOPZUWEYwvZ/RaYXPE7uRy9d2eEbB9x41VpPR75tc0vsmEHYk8gGqXNoEVD
sn6xos7FKRHDyF6Fz4ErE/yda5wnCT9xBa8mFXG+Q653nOZkZ+Wqco641QhmDvImSsjfCodEIHj2
ccdlFRGR9jwmpwwYzvu88nB6U+QRKbHMLHq3Pc8zf5WmctoafuJFhBLmu7ge+n0WmMDuLI6bZHac
a6nGp6FV6oEAZ6zZiT4fG1UTwEJw8dYr4/teOegMlCi2lSqWUwfYKcyDBmYfCa0oIBUl+TpczZm2
keNaoZLM0+yBK7f/RB5iblwX3H2ZszNhYeOFxEEaO68cHgkWGB/7xi2iheUNOqupfi0CglRdd/ZO
/0HdmSxXrpzX+lUcnuMEeiQGdsTdwG7ZbbLYVU0QZJFE3yUSXT79/XZJV66ja9mhmT1RSKo6h+Qm
mj/Xv9a3RupLN0jWbVwGEmZQkFXx5Nj9Hq2FtQmZr1urR2GSdAzdG6Xh3ySLl+z4fm5aWE7oiL5D
Hsqpr21R/nDlnO0oCQIMlEyU3pgBAgpnLprzSp6OoXvi/sVbZ83jHYbCgM5T1W8yj24aZWXVzkvH
7yOmqWgufUqiG7c5ADAq9zlGqUmatInSXt+gTOr0ShmLySq6nD4gWFIdVdfaOq2U+O4z15Sn1pQ9
lqqg2DGg7tC4ttPUq53tjhbzdqNjG89EbNVK7C7l5NuGiveI5Lq5X1AhrhAtza2Vufmu8MrPCRbQ
FQl5woaQDbepWVjvuBLEVnrOQlJkcKOGTqBI+uiznZmJHWil5TRRAhvRqyxixbNhtxAhBTvZ81zP
RnGDBhM8TY5b3VAZbsdzNgxbmEo4hNDaZVcBBiRt/wiaXG1DhYcMfxd3YCHkaV1BzHL7jBVepuqN
ZWO17ytzvpkuIHPHrEAiGIF9oF3PewRmBBK3qpJd63vXWe0y2mtvxJRbUswHyW/ZgO3mTg+MgR9y
8l3ijYsZ8X7y7224JpASuyFlglZr/m0iP7dva2/eVEGY7zO/tii1JCF4H5SE3xzH8Z+sia2ZNRCX
MagF/2mqsbulUnn+NEY2mZYxBSEdmizFEjaGNysNyPthqTiGoamcNcaqjUUeAeUXHHVhNc7Rb7Xz
SswYeXWo6mfhTTW6q1s9A14d4spEf+bbDM/EEAPwDFN1qmlpi4l8Tk9TP33kAMdua6qvZnR9Hwrk
ZCy3gHQ0TqDhI8x+bXH5l4x+Y4CbCYDQt/7kvmpu8bMJIZLHnSVf3SoPzw6eaBs6jTcCjuApw2ju
lOZLDzgnXnp/+l7P69zDn5s9LxpdOOqdWcCbsKk/O6SZ+FoYitBbc75zUTdLPFidOk1NszwXsHXj
goHwxwKQ6aWblDo0IlWn0afB3oTze2+pAJZp6rr+rdOJr7nxymljsIv/XoO3uglwA94FnWWerBJQ
M2oyH6YdmjzfAmQOyRbyRqaqfZlMPj2Wc1+hZOMr1xWQdMaC0134BFJFb/FmhZEYaQxyH67Hlyt8
GmQ3Xlq8k6qd73unmY/NuiJ/kaDc9/bKRtkxSSD4ZnguKQo8pnkGmL7O5fiVZgo2Qr1S09kvIeMV
1Rr4zBrKeyqNopFx6diCrbsXjFUSUSI5fZcr/0e0TnxES7YWsVlT3gPjPT2UmerPWK/suyl0k6MV
oKeOPJOPjind196WYDIofI0H7VxYqZefN5zYc2trlK+Ux/LBjNXle6NlxIgXsbAhnhGEb7Rdc0yG
VgVCa5LV+6Rm8h4Zv2k3yGiAraYPKteWOCToDgWMlPaRNXt3aoFlRYU7poc0qJ07HqrYwjy+FzOg
Hz2ypWzfV69z1Mfo131n3PNl1JXtSZ7laW6KZ8vh6mtZWlM17ehA7S+fSsPPek4Gnl1xV/Pn+eSg
7Kpq1Wd3FuzknPdelxgEWvqgxv1amoMXzXSwHdD6nE3t9F0W60VY2/ayKzed6h38k+XouHeW+SNB
2qUUFNodWk5oNd9Zs0vvITe7dLmRVROQzU7cLyJWIyzIVWWg8hSBIjy2GV80sdZZ3sIrKz41/PFl
B2qrq+6oNiclJtrAuiogO7tbHIVe9mBXgY01zMTSRL0Z3c8YFdppOzQVyTSGw4rzMs8FVxNTG5fn
BBUl+SYBWIwxsd6HIofow3sTsnAb17PBG4l25Q8bfCYbWe6ghSN8reUtNdyltbGHQb6adcrpF+W7
etacenibDtp4qYFbBy+N7xb1rsSXMDPrTuVV1dpMG2uN4Sy2Q5qteF0V4evslba8YU3zNNr8iZ6N
pHsD19boWxdkodgv2KdOIqdwZoMh2LTgeQFVidayMfsjKVEI/XNVyMjj1/KkWx67Gwuc1TboxuKV
VJ73NnmTujVmTF8HYM02/GCv7N2NnaRVsMmnNkOH6Jt7ATU6YtdkYbJfUx6kh4Ar6irFpkOr9MAu
TgjWnvFF09uFlToMvXGlTT/ZzJWp5S4bORexgiRJkaVYYteqFmfEbZ4R3krIb8xmUKMrc4Y4uW63
VC/zkCzl3oW/WEchLbzFdmb9UY17pI+GhWir+mu77yViZeFXEBjLxR4kmzvLJXU+FblDY+lgzJu2
zmpM8M043WAh7BXzL1Wv12glgrLyzPc/kwl6HopFy0GOGuESGlQQVu8kXGBqtrbdf2QeAa87u2xT
OrrtrPvydGrRtGG6ySbgiz2Eq88Z2Qm0ZhNGeu/BZFAyr4oatP8V29POv0T08jsSNrBrCRaF06nh
u+a4lfRl1JgX2k2RaIR60mr37kRoJAONPmOUDVKKG1OHrsiBFkHD3AwyNCN62APsPYQj52PdhzWV
fk2psUgS/wzD3YCrXH0tbQh1j4TCNvDmPOb+i8IE5yMoxfpI1F/tQsP071BEBuo5VXNttWOxU5hx
QE1ndDl06pEp2eFDU8UnxxNSgMuQjFs80uQD6V5ktqiemdFuoKhjiyRCssn99ehai4QCKsKo1TR1
t/3S3PNp0g44rK9Guwq8n+s9+TIzyiskdEYQFRmj85N9JONvq1563sTXLgvxbM1cTPfGj5Fmdnbr
1r1CwPiQIw+LjkenCt16b80DxoWCkwnq9dWCCBIDsUuuO9/5VktZk4UVR4o97bj0OCF5TYMu0dqb
kordTKN6ZG28tAFgQ5OJqlfRipQmSw7Z6ZDhFuyh8o7h9zWAsF1ZmDC1y+ma35/zqOFnRrUvHnUK
3mDqUdTbVKCM8hhjP7UNlokm7rQRL+RtiDz1FifCYjGtqLikQgAFbwdZAklra56ITY4KJMlW3ua5
zF/obODzsLuhuu76pn/0Jq++wf/5BM4/3wVr9xyi0M5JFHqzEURuyee76Qqso7ciCcBWokdCCzb7
xCou++puA4c6vYBivS0NKMsZ0WA66ZZVJOMP2CXlbbMU0qhnUXs+zvdeXcdd4Z1d3R1QjI+GCeax
dws3GkzjjDhG+2TLfFHX8p4gM8+BMjAp2VRLG+UjBKNKhg9NxTZ3EPNOOTqD8hFcg3fBEJtZd6OJ
nhs2PhFR7LNRo23kNrd818UQgJZdmm/A3/tN1y02aN7V3rPuMyOU4KtxuTCUC0x0LuBg6tUVo2M/
pD4LAs1EzhHIjPGaA3VM0+Lck5ftMqn2qdkV93XlX6Ww96KUvoLUqrYG6uCRgtoX163jWfXpARkQ
RYtITnUCX4HCZ43tM7vS+c2myeEKwVyiUOYvRpfBbnDKH8DYsoelsr8vbQPjdPCMbTjD51lnc9j7
Mt064bTrem0fV+H5G7vl7WQmD9Kal63Zl/MBdJjed4UDECRIPqwyQ5FqaopKahaDVOA8lyyQj/Pg
iVtciYhwmnaXqimNy8Kxi50hPVaGs+xck62F7bFhpCtYf/BkyhGCcVf4PUXpcFbNXYX8IhF5Nmmf
+1s/W14TXlQjQMlrCtBROtI3zlGvyaBgdFrYUDx3fvI8q0csB7it18nYDBDo7tychbNy1zexcGh2
KFuInML9dOyaIlSnbe6EpVlcC6rK+LX6hEYwlkwL7Q5aFG9BbdK10RI7pnrh0tMKlxJMAoZs4X5j
bfRRGZKhYgFkbOaFioNV32R2I47dGjwZbrDwwsdGiAeHVYTpiO/gpYI9hRM7enIPqB9GRLL/B00T
2T6XBseHr7Kxr2UTQuTGquJfqpIHntIbAp3ysRhZKlkWvmbL2BJ22I2mQvU2Tmvtn+2Q3/pgiwoW
mGPfrllyX9vTe1F8a/3irgT6vqVcJUZmuzLN4tZ11BRDRDrbcNkOADwx0Dj1e0Cv09phuh7a5LWb
2pdS1ds1B5nQz6zbexP2Cw1AP6di3OXUQz9Kz2YfSY5CCGQtEZwsKQHs63bbjBXhpfIHB+FYdNmX
qQqL8AqyjRuG21kivwlw9XlCxhzWCsMWnH+QEkzofnsHwq3Y4U5ZT1ZNEFTkabIdCvG6uN1rIS0V
5Q5tXFRyuLBq3AVuucn3OIU7f8YlMwQ2JTe4zm88DiX1uMx3tp/f+V71JFJxzIClxEZXHzWCFMeQ
ibPW9B4WHXpvnYXb1ihuvQpKox3Ip1ZlJyXLOCm7N4fhr+yNYaMGmMKetZ/SSpEIWSb2PU12lyg7
quziOQ36vZN2uAjVPVjaq8Fq7oJ8PmgRxqglBzhBt0Xb+VeDOZQu6OWByWdqRg50VZw2+cmtMeq1
Det/zLJxIC+ElLZ9yoTaO42b3JNXr7eUX+z04J7UWH7S2nMLAu+KIw6NOVDH48LwqfxtuOqrDP1f
mPhiiuXdoskrapGzt4nTej8ocqSeJcvyKMHTQAGIqCh/bwOO1wQH2NfZO0mdDnJeMD+E5DSP0wy5
MbQUdkerrzENTYHXxD32eH9U1i3lXTZ2LVsnUUpv47xGlvK8LI9BfKqa+p681Cx0eqttr2wAcZsw
c/HCENt2yXg2RyujugqTzR3hK048GETCkm+smtlrdbxi9OQ9VF75LBj3owyv7kFwAjEIcPFWwonE
09PV/bXs3QhLFd+jtIlIWpcmjqBJ0FCz8cj+crpzpeNGJOWM80jntTMQd6wcMmbB6PXXzSW7VBU9
7QYlPQxusteswjlLlDI2y9HdI+GI0zg05X4elivCJbe55T3zarsySbuQKGBWyivTxcRq+YeyVVwE
s1vfK2d2zv1UexEf/xSJMrkuUmvbj/mBwwmrSZShMun2WS/pNOjeEafZNRTKisxWRK4WRpx78qiC
Gd6iRAVKb0ztHImpPvMmwq+2xE7dPnXVjMOX7miEfubszZok4sMVvddEo6/skXzF4H3OrpPfFGFT
XLOdDG9S1qGnLO+dYjMxE8bJ5LkfPjTmY97XX2XI6xLnSR3XTc7kHgzi3mI6JqVB3Ry+XFi/qhO3
Myuz65oWs7+wOy55gf/oHf1LD+lPYAcyvxx7f9ng//Y///0fsnf+FE34X9eFfCk+/McBBYBM7Th/
Nr9nEazLP/LXMIL/h0DOAdwKw5bYgU3kYP4c1L/9K33HoQc6GDCBBTfYvAQY/h+kx//DpfDCYnXn
AhXhn/pbGAF+D0XIv5g+vCEv/7p/Jovw/3EacIS5DiEJ3wd5C6bnz3wEN/GqKgU5HQdBwjKhw/6N
WaRx7TdOrgr8Rj2tLxWd5+zplx+wjhNUpzwod3QpVtYWi38wMBSr+opOxrrb6gGHCm9uQxhbG8NG
sx1zHvvnJi3WgcnaMtZYDv7y/Nsn/p8wepzgAnL4HWIAoYbh3AbRE/j2JaXx5x9EQJANtCEnbGQ6
Cw867bNxL3TmIkfP0kk3QVnlHwjL4RVjQ/+JRw2SV8puNo3yLk/ZR0GxdzlQ6h5Ctt2lTwq6+NlP
3NqhlHWsrhYQhkWsllQ9mKm6eOnc0M/xO67i0jNQQ5kwhKjSAxb7yzrGVpegOAvDy8IzZWWw9i1D
0UgTEfhMChQEdXbZxpEwjs5hOtfPHHGWgO2sWVFVQ64CjB9Pjp+dyOppO6fB8ouIliTRbLY+C4Nc
TfS2LOicG03nzUUIFqg/+TphOceOj7d38h3rMtkbIL7gy3XnzLnsQnFDgnIdgkmQF00TvNYlv+Tr
JVDi3hfVpaIscOZpW1g589TUDnQBqNq3hoMfpgaNMGKW1/SJrOLkEdTu9iQ6NTo+8JoPkQf9qdch
MDQpoPMgSctj5U3yexEU0iUAljp8SAbHbyymFko6jCt96OWYfkdoVecpUyy5q8XOp5gH/XQrGASs
DYdiCuJslrb+1qoCMAuELGEk4I3lReJzRrkDKsJGm62m/kiUlIqVy+x8QZIOB36Ian60qnFiCe1k
9icCC0aFrJT5Vq1MFFamCvuuJQx8zeJ5puMHukDJe5H/5qS4vxBVOJt45qwfSyd15oeATkm2vSzT
nd3Se8OdWeeh2lizvsg9zsRO2OlJ4gtGEQtjcytaVNOxTneWdL3nprXFz5xjCQVhxuUVj3+utKK2
4fqMLEnyLMpS+oqg3FlLz2+Pkxu+dbnc4QqaVWw0ZoE1vJjAxRkGMtp+qYpJwugu9NfcLVzNFAZb
AOPLsB12XIkAHioaluism+bsbe5qHNoO/KnvK8cf/oxGvBb3ENjdbYo4lUJM8txvtpr2NoWz7E3L
1SZ3uVxmTSepQHdqE5DwDrY7En+er9WR628lZytLD7vhpQyiAvpRRJVO5hcQN3LeYlEfz2FvDS2i
mVIvSWGJBzREPT869lC8FlUbwCIBrPeD5EG1sD01kMi6RjIMcvT2s+PK+oQSubbrvox+tH6O9Kug
PWXNeqi7FoRHqkX11XAeuKmDsn30bRIMQIYnbocQgzSGO2h7iZzf64zqOq92KXIH85FsGiG+q0ua
gq6JNXnEDcovm/WtRT60Uz8rtnfhMRzXQXN/G9NwokrBp23L7BK5DYLGIhNPsHNvDL14DcdxUocM
zzc5eyTaGT/s5OTRkC7BVg0lfOYiyRjmLC9BBbi4r51tOVkOJXiSABHn0X7hIUV24WsYK6s4Tnze
scgIGuxGI1Akcb2RJiYTjXbdGDy7YaKYdtJRndQPVKGGKWl/6VbDu+2Vw4vXpHCqnMpMTikrsnJP
8ZPRc7JwWdhhSEqHiDeS/aiMkpuZOP04xo1ONRfiTBZgY8/B+l4mdttsk4UEJTT+9L51KDvbkqDA
D2lA9mfFBby33U6udFdKKbho4LhI9QK9ow+j0mafusmScWkixNXA36p8mqFnBBiOAHKEJxCsM9hx
PynxCs34W/2lmvDwL31N8dhYpeyfWfVElO4taWQNommol4BozDJOJcBW+hBuxZInJAdaeDuEafwF
HQbKb26dicthU0PUwyKIlkvTql9i2ohR+Nxgp6Cm5hjBVXpLFxCla+SMEj4hqnoEMaAyB57EcP9m
2zJ7FM7g1lFTlf6HPbK+31I1NE3XPg/0+sPPM8JJ3OP+RmgOHnwxhzxIJe1QnwxQ56ApisvqqsND
ivPDFigHwlzeSlFaN/miuhG2y+z+9Fzbxr0GuooxkfLKqAVcbm7GUNnfwtxXV3NfrU/ZSsCai3xo
AMS04o4Ajn1vJ8vwJUVrv89sIuSuJABHHJuMjIqoSwf+PTC9h9xhDre/SrAUbakh9nBezFl6V9Qg
FiJ2QY278bm6sP8kqXUtOjW8IY+XrIxxYrQb4UAhi2THji3KsXg85S76M1Kf9rjYOX+QUDGwCfOv
wg25E+ukflBbzglzlcB2OI6U+bJN0Kt/Zh5m6LgBeVKwNwbDEou+ch/zZOVvV7Viqlfj6qSRy/1x
9p2a45GXGsDwegh5a4RFYcRa2lEns0m5xOJgngd02RFT74Z52SuvbfiU51kq9bjUJmCRRs3JeZU9
ElfpZDA3rL6RYvvPZ3v/y7n3TxPyP5yj/wemd8El/uPZ+P80dMy+/T4Z89f/Ohe7f5gC3VsIzw1x
IF1azP8yF1vWHzDyA5/RlNCcYNT921xsuH8gMQS4JG07dEnwev8xGGP3+wORhreYRQnH5Y+cf2Y0
9pm+f5soSflCpQ5Nm3mSEgrT+vu+gDYzFVzEYIcDWpl7yX3BaFV3IB9whfIMPdccwL6teGw9mHJa
HQmxe/Ae+nD94IoMaK7MRP0GNssJNuNQLq9UE853qzcZP1Tu2hdEcDa/yCLgLIxSNt/SA5CJK+L9
KM5ueNllW7U0iB4ZrKxCoyAYM9YNvtjeCLwQMWCt0JPLMfxWeMsoN4HN8yMSbrtitBcUweyTWaTh
i5kb2MhZILqPrVeacueWWfKVlmZKGCWtsRcwFs0Ew4YqxzINPGNLeJavEORd8Yh8MDOiGR5Q47aq
KvJXyTgWMZ6GpYCVUlLd5jl220ei60Fw0rKgntnNpNRokabjoT4E+cXE2ZIT2lyGh/TGwBi4D2iM
a5eY+7bDOo+7qMi3decUzddvl9x/cjj489GAX6SHSs2PHjKOe7+opn+CSrIc1fbq+8fcbIK70gzm
lyQBXP/fsCv//nIJqQ0RqIsWcFyLMCAX7e/oyrBq1DjZ1t08wXiLjZYSwYNsxyE7TCnJuv8G3+67
f6aCCotiA9vhquQLkiMPncvJ7rcMeQMuLEny8Z1TEaIgjUnVaxMG9VuOw5imLKau7BS2DVvEYKDj
ObL9LOzBoWlGsGzJu6s2XRyMlyqb8aMJN2NjNOf98FmpUQB8T9M1bPYdTWTnpRxb0K0pRsK9UGsi
rpyVThiCDcPKUOAnXHtkUTEVOr1T0ZDGWfHkyKWxcCxUWbEhTNbd0M1lqLPD7o1BkBcGfTioLbF2
A4HnMnWBgBjs14HizB7pljm3xGMyO13AO9N16q0OtCN3JmGP2P31OF86JbtDRfZjBWPp0xqGZkhY
ySva8cNktn2lOE+UkScht26a1Z2yw4B77zBquXYHJnNDkL2pvE+FVfg0ezjl4xnLDti10sgnUm39
sGg22HbfLXjv2OattA0XmeXdyWAlmCK1vQwbHF/1O9ZYTS1BjwFyMyy+McUuC/xgH5q1d17IFoan
nMApKzmWUO2GVW/5rtIpbXb+5Oci0nZQmsBfrKRHLm9r0q+mY79ZWYquM5b1anFKAI9B36iREANg
S2s/aM0ZFOxSFlzUqHa8HRyiBtdgsXAfmIxRp8FLUl7w1ViGV0htwo40HueXzAkxVq8yoBO+FXyf
J16ouog87v5rPWcERQppjI+y8jgLGmno2rTWlc6Lnmy24Ak88fVCVffVNquHoI1Ktwa4QRK8lLz4
e3yFQHr5KHwP8GnH6gzrctoRJcLhiOy2Oo1Y9ovlcoxGkUqGiDzojPFbEj8+OU0ZXHPyrZs4c5zF
OGaqLLI4BSpOLR9FbMiAuNU4Mc29icRgFSwC+ja3nrHw958zdszPzKU1czMZo8q4G7Xfn4Aj1Udp
G6MXlYKdasyjTx+U6QXX7JOmeQNfqYoYWm5tmphwFOaU/u1IxxAa7Un6RcOqvRdHaBrIDdGdanPG
TL6o+XMh8v3COpHG0IBylC7yfBf7T0oElyIHzZEv6tBhhi2OWXn2IcOJaK4goG7hPBVwC0cxsQu1
PXGnSDT99PmMXyrDSL0rQZYux4RhlXSUrixO9ppEjLHxekqnoiRP+W1UNom12MxbVoPSbmYyWEM9
gioGPU4GY81HQG1NEyfmOINeBHhe7hQD7VH5uv+qeMCQbGgbeIu98oDnUWVC7tux5aOVlcunN86O
TZzYH44eAk66R9Vir7LyPvzkt1gGcbKm86XUG77LlukOh26/+sl9W2VOcSggUlyEe20M9EFXHNhT
H8Y5Gksr3gXNaDfGSkfj1YjV62txPB+Iadp9QnPq5Nbowbxzvqkqg3vrUpJXzVWjI0jN5RPFv/Im
6PTyNdaXOXQhh/ja1VMPF7aBmxtziOUxpa2ZSdkduoe1W/lr3EToQUzs1NuseRfcpWZpp7jlZxnQ
rRgYpJNZsvxsSP++OBl9gBvMLRgMJGUcIWcZFJTImxKuPy3q/AD1fiIiabbhQyIaJIImyOGpzdPF
XgmswezjJjH7J/LkJhkFaMWfviYku/Fth9MBnDeTfrZqEtewG7Bk/GyWhgEdfYTtZMLlyt8hNyqu
M9tv7+nu7fJN1i9kJMMK/ADjboo+vGddVtr6itZ4EFUZ+ACwb6ZnTCdOyLQeVYbdG8AG6KhAyZkC
IqZ1CJoIR46x0a7s7u21o8gLC08x0ctj53eatX+HQm2QcSpyHKJApPwfxLBrcTAoW/jM/dTxdsTP
1ifZG4m/sQQwPmyyMj+ohrMI2bUSbzZ4RFtQFQ3S5DZcpzGI/aHJUSPwbsGzKOFPRnDr/O6Ew13X
cZLhlYgpAqJhfcyE+cwMb31CrRIf5GL4VBW1TXcOAfhXuAE2Fzkpwa8iXaE7Jdg5xtNc1qEXBUPP
EZT66JpbSIwelZptNn41EFtdcBz5CF6qxnC5gaa18LuiXKvfUjNAgFdcjCubifQ4asbSE8CzyGba
mynxCRVNYcjTP19185h1qfFTFgBbQ63Unfaz4KWV0vzZJAknxzAbOqYeR4MhrWxAq3E1WLNC3zEn
L+5Ss1/xdYO5jMBWFy8EcA3c/2Hq5bE7TSwIAH0kJuve2uu3ues677gWiYd49jozwq12v+kNU90l
PH4bUJOKGctlgWZeeXXrPaemyr8prncZJatX3svS5rnfoQDcLSqs5jhUI0t1IyfiFGdlNX/v0gnA
xGhoPA3k2XQWuzXBEA+3Y70RbINS9pJNeaYFGcbVsoatB4QgU2eoj8yTiN3Vz5p4oWQV6phf/TQ2
r7Q0JB+iNEmQ+DCkXsU08su3GtwjcZbUKWvbgNaOCg85U+TSgcB1Qip4t1W5+I8aYOmbQuP7XuNS
Ioc8KFKVZjlgifXMgrJrG4mCfIZhECvMBWiReCJt/Up7mf+qJE/tHVk6dpt0TZT9Ul2V8wxKbJPn
act4QK79q7ZAkfASG+zbhbvsR9sFzk8S+eh7Ge/baRP4OoMdjC+tjGvsn9N1J4JK8k6n4fM8wCR/
nTgENCByS+oQLY0Z2537sT9eUgJUDyNlDbsgGcuKjRlU0oh26gB7fQJQOkqw7o+XWLm2rnHl6mAf
qMpQV6GGJPeyppd2xoUW1umB3oxwoo5obr6R8Uns29kYEJslZedckQj3CywEvC4JWWHOu8qiTdiX
nvXeXKLlxcYEoMeWKWS8ZDDz+7Xxxn3ZF3TPEsbE5QznsDNT/VKywa1OvdfVxDSXQVxYmk06e2i/
DcW586aGjZu/5+RL3cOKgZHqrRbJ5brqLN+m+b22fxE2QYzUZyoj547TOWOEHTkVC0dayCuyKyAP
mFoJjvtVbhvnVdNZe00ezEjSCI1PZx9gNCtjVzduEeDMzDz/gzAxP49Imjx3t6iNtTiaYjJJYgHP
gcWN77MJ4c0QFc53XWJjDcdBxE/hETTgKFPm0xoAgR37/AmfbwY/k9h5MT7rtaesMx+z2sbiAMnj
cSxqDx2uxAoPfd7hlXhIw6Hox41XS2Hf5xm7lQDHryf9h1xz+GCbkC3M3pu5CHiLEujkVbcQCcgI
KFGsNzytUo1hHw2Zb/J8BKAXbK1Ln8CNkQFTv6brb5pvhqAPFFV1BoYYTG8LB99j4srevBt7RAwi
D2Ag77tuSuxv9tAJ/6aWKdrF6qzTc4jWwu1XJi6c/LVmvBGzBjYKUMF5mbNl/RosORDvLuUkOOT1
dnWA+ji/4kUck62HyfWq99ccrjGkBcYTWAs/m4aKw0eD2RpSWmFqf5snNZYB31N2el2QGyalw/EC
lQdT0b62bPjAdBTbr5m2IanIYXStA5zkSm8FXqzuGHo0MZ2sGSko6rNcttvA4cPn+qL7BEdicFEw
3ZVNra6XdrzrFbr9FoVvKrfoNTCk8tpwu1PhwBhGjOzSr9biRL8hpoHDHOa8fDC9OteHlUoZe+uS
xtab1arUmR4vvrP2qpjqlGwtTld+EGOC+9jMLmNwD57Biakgqh5miwSlXYTOh+bcm74aZp+/VjSi
3qckKEs2NFNJ5NIZ5BLpCWuqbVLcfk5alwe2Z2dBv+ESH1d+dJisrFB4e2PuGz4ll0S2sYwlPwip
sSCVUngcJsy14uQtPLkcCfOMT8A81bPHWxBXMxVxtHIB9yLAmg/zvaCoEcFzgd+6J3wI5NPgtJuz
dSJobhVBiTYcpumjKf36O+ZU6eOtChW+YZDs1a7PQOnCUkj1uw4KwUJlyWiBRndDR5jMBVMTbWzi
Z58E6X3i59CKio4y5w1ZaYKLVeiYvJSQCRNuEQtewj8vmv1DKexPgtl/Ka39DxTNXOc3CSN+U2//
AuWOIO0F2fdv/8qKJ22NjXzTGtJvVX3+LqBd/tG/KGjoXT67WwvFy+Q/GXd+U9AsNwjoc4DGQtOl
6/9NQXP+CODXXSo+WS/bKAioJX+tfzG8P0zXpBkuYFcqGATDf0Y/C4K/UyhMFJdLwadgmgp9nwLX
PysUpEctv4BH6/srrgfi/ukNZEbHuV56ruPrSRqMw0IPvBFnHsPLaeHl9ZpdDvfM9xdBKRwNxCXN
Mb5gGryITinknkvAvcVKPRYrLBN2W/U3klDIVcsv6aoc1vwZqDKCVvVL3GrR2eoYClfCSugif60X
JQwIeMubkjvsRjlt0kbadLRzGH/pZsEvDc1dVACKNNAp1uQwXZ77PAhr+t4Ha30RAFhwP63K4ChD
MyL2/pyGKNtqq5Q37+IDUyoMC/C6lskPzLiAxOeM7QWoh5qDmtaSWD2HNgCA9Flgt8saL78JDV7P
nAyITXNwuczm02iU7zWC6Q+Ch7YZcUSCbYJkEz7jiM5f2Zvigkd/UbcYizri1GFlfYEp4pkG/qCd
yY61/nFeZkXKOm+rc9Za2M2cjgNY5FB3mm+1i6t2m5KyBK7cwmmPPC26x7xYJCQWGjJcmiN6g8Wh
KvW3Oc99M2oaslRoNW2LW4wfJrasis0s/dmjAFw4yn0O6e3HgA8NK6HfBOzSfXnbjL6dxz129hrb
uwzpRANRDWzY7FxgnH5VvMlQyoeW4ouVQjDltxEblwlHiw6c68aZ9LjHsUmmZ4RjZGMgx4xHMVhI
Zuz/Uncey5Ub65Z+InTAZCaA6faG3hSLNUFUsUh4kzAJ8/T9QeqOK6lv6MQd9kTnhEqsvQn7m7W+
1dq+Lo8u6HrK4kBl2dPUml49LaUe01NqbNOdZzZnzZkQS1TfpXDzZB+HyNp3M040e1+G7R+SWQOU
tmu6vN2q1oJTbow7QWpRqZj3krWvdbRkavc3eREO/U2qMqs8oAbnpeSo1g6wm3uVvnQ5LYoufCv7
FdDod/uE76HhLIUksCPK0EiLnJy5FPx4jcdkEqi1K+2hzyt6jYyu9Dx7uJkz3pTQHDwdbqhf52av
m3ZqT1Y51vPBNxm2AdMYJmbM83DLv9T1qOSB9jcvmBpYXXZp8xF0Igiy6ZCkpO+wE8sgXKSsUfwn
tjLd8CqRxq2sD5JD30ue6s0WV3efvhRWMmag7aLuMo2+Ka9p2rsGKkIRjvctr5PxrEcqxAMWMXoz
M0AL/N67ePW/+N5WfSS7NYAPzAUkDx0dX7qDWV03j5KtFD2LPbvpIdHzhM50hlewaxLkFWcnC2CU
kAfMuSlh7hd3sgVqcU9MI7LLpJosD2BaXIfo0SUYJkyp8othNT4CkacVtAxZMs+x86yDxpWyzT9o
oxJnn0uc4zitejs7hqjvkC9SYLQ42QwkGxgETXnnTjFPLrZdvfsbd/EETs+Ohv4hdFJpbweUxQkI
ecKXqUdm1tWkdq67166w+3ONczPBxLP+KQ19np7YI+jy1kX0lZ1GEB31neusjqqJhwV0TJiFzDH7
KpWM1JhhXNCumuBYLc2IzBvdvED15sD2zFOnpIfHpkqAbAcEHYpWkYpnQXL82nmISe7I3Aq+oQPj
63D2+SEQGcEFrLfRO6iV2Tsa1/ZLr5zGOYcTuKtItXizx/XTy87jX1jJH6ExEBRhdLOBACskoibi
+Wbzp4ZhMmDotM85E6xa9zoKiuIgrKm/dyX9BsncDUROVtW/G3Lo9AlPKDPbMSKxmkGGn36CUfDv
8pnjSks8ABxVdfvV28iZETGL9mueQHFmLkA+No41zMnK6QQ3K97qt4B9LzIAdpx4gJjSYblouElR
5DOIHaKmzRiw4o7eNMv8HlIHGSy2igEL9+9ECsIUZwUSvYU4H9tjd352BxutR4FqLz2jkkU4u1TR
9G20BZ4hlsH5S9PXcBRG2Y7WGdkO0nReGBaK6Uh436Utc9itsVtL1jxt6kBELauhvhmwNDFpqSbM
iiLjYmMzX5rX0gm8z3QUzHoVVeGTYUaBH2nCisG6d7DhC0t5VpFLVgBFQhSehNNFt8YVHqYFhl8U
sAoMIBpbxisUw4ynIzEw7Km9or9xsUlCYwrnsjok0DvuhnFAEy/l7L2Q3tsSwuC5fQicSQh3K6qy
vSmbKK23qIvnxxZyrTj2REJRgeqIkWM1T4AknAnvwZX4c4g0QMrdF83HkxBQVjI5LMPsXiM0tvR8
KuzS7RAjtdrYVrm8NE7aPQZEC75lVsqcxgtbn4iStOw3kWeS73nleDzM2in+4fIs53xPLab8hrCV
eeuHK1JJeX3xQj+T3yibLu1gtVn73pObfDuGo1MdvCLK7/RMFFXTl+MbpBKXGn2iG0QxC3tNIer/
Q2XJ60YP8O2wiBi9d9O2fHV6nbG0cHLw2UiVVilbBMGuRWGrraOYLZthDLFJDCtcn7EzD1kXDQ4j
KunscpUhwdUsEH+7UVXbh2lU5hHcQPeC5aGij2YtjS4pWUm9WTCidqcEbE82MBSXIAPN660JaAw3
he2sDEp3gFw7rQjQEkrOU+9G9a8cLihDcDUFvJg9hg/A5zU2qKaso4zryp+mTY+s4U2MVftRVOup
RHeBbk0oKz/iHqTPM9j+nnxP2L9o/tNXjKAQuKsAJem2YRNk9kG4uB5oL6e+qwuPI9vpBDmvS8rN
mjnd/ghSO/y1DLJ4cVnjXemzvW/MLYcch3lR/5a+C9CwLNIkxJIygahx+Yv1QYXEl7O+keKN0Sdi
JcIg1pOMIPJUt/Zq5w9ciHju+uIA52u6j9QHyLZ1sR6lW7tqWHkWbBlAIgdCz3tMGkUNm7+fnlFQ
NOssoWRaaYnMPGjXQGzgeoo/pRzi+YJtPXlnZDHgpfdtJEANlRSF4DwHABR61eGktIPkozMlNLuk
tcRDP042lz6dHVodS+foHD3iwBB/iwyKRExC9Z5mHpXUwsvoUjeWRXTY2OCSdmwCyx3dROIUFWH2
gFzIHQ+F5pbdogvjGqAngyKCEXh8TyUOkiFzWQe1TBKnbbvMWXBsRy0aVPkIwQ95CZkdlVWs/YNs
CzffebJhVh5XdX5A6TM+wZv3i/2c5xGAROaMaMNYo0FmVp2mCklxsfCupWO1Yu+rtVelOtaCCXyC
tfpeptgqXyn8xvuKssDQ6/fzbYjyl/yp2WN140Ye3SaRA1651WapigOBqRGM+RIPH+7csfqJo06X
ZzF4o0Y/hEdno8PA/9FEk/iGsmOwdkyZcJtmHNEBs6oX7EM0McWujIucmISeKFQeZdP8mfXDeFdi
oYi2hUrnp1oW3YdXhBWql3oy3/264/UBVxv/8hyiQF2LZurUVDGzZfeFbRXJsyofcO2lH4Eo5bsT
ZCjjO2oGsUNGv9bZmN+b/RTJBJhGqoV7rak1H+OyZDAwlhrx0IDCYLXLaPWId8t/d2cD7UPbKvlt
J6h8MfGa5dWBMPe6dPEodiB6EXHaSUcCCJKy5neeYgNGUjjyEgpNncPOKmIUmhkRJYbxZD7/oGMu
qnVMgdi2clLFzEVW5VMMlqTGQ2Ybtny+nd9NIYErfHiiEXuqpFg2wUyaIECZWHw0pMMOJBvW5nuv
YfljU3Caj7FvI+i6Ooeu0/ZuvQAitWFgLnCvV340Xhpgu01ZbaMW1+EmkLb1Rr5PpJ46MNS/2rA0
P+ZljB/Y9ObLo1RdaTbVQvQRoi1gFbvBRte2FUj/H+ewj+pdkVYN8kZ79RVKPI03IHqQmbmDsi+4
jQwMIsRHFod2aYcd2/r40VvV0ORC1EW2dcYx+2B5Zn8m7syEOAwnxTZmiaeb3hp4rnQ5cyW4jt5I
tpOClKK8vHvOGFB9oDWgKZlx3H5TTTu8TU6mf7lmsiyUdYJnFGQqEjOGPn/u6iICo1HxqmBNbfI3
4tdoiKyMS2eL8zZ8FEwN72YfH1AJgajbkpTqSEgZ2Nd9jJgMu2uNVXWx4hRdraZw0XrB+us3XvIr
rN0GM3s6SG/L5hyf+zp9/Vl2afrLYg0GDjjsSZFajQeQeVhLD5jhb7AJ0RHyr6unkkHwD9ob7MFV
MA73shXd9zDLCoxoYKWz4ftgUkblqUf7tokYQEK9EmX+mk+herWBXf6ykReCie5S+X1xg3ilLRFO
vZknsNuHGDvkEwmGuGYryp3beSzLLyzy0xuQkOWXP3XkhdHRd59DIjUJSbUpLz7W/n4DRCPryT+N
WlRVHeKu7djZ5nsB+vgHTH0JgofKD9PcyoY4BE6JF4OxbUHVPPG63S95pV5ZbrXjXZj55GZnTRHi
z4AzT/zgSClKSHoS7xGqOL9TZ26K7YLPNntM0DEA2qiNXB9gpTkk1UI9WKaKf4HYOab1dMmXYSo+
lxQMmOWFHKjWG+J94n1ne/EHOkunPYoVsU5R7Lp3Q0+41jYasHzto7yvl2cx0k1twrjXBU+fHt21
584dLjge2xWA6oUbN1FNxHQObzgpGV2JF00vATSeofYbRGoUinsSy+roNlzYc2103gtkrWu5yn80
Jfb7tHpF/B10WIuhfIzzddmOiPOivYf8wX1L5ZQ+xA3hZ/DYJcauPzMZ/0cGjf/f5mRo+v9tUHb7
OaUf9V+nY3/8wJ/jMStQ/8tHkq9UQLPtCqZQ/3c+ZjnMzjy63MBW0gkk9oz/GpC5/8t3kNv4PhHz
aM9svsH/GZCRHiE9D6Wai8bME67v/08GZKsj4b8cC9L2Gc3xnLORnbL1sINVtvQXAU/rGcYXZKbc
JiPvsx2U+tm5z4XO3Q+rjVgM48b0xZURlLQOUYGo+9tfjtV/o4v6R0gn34Df22NOqIQEv0Ne59+/
QToiQs37xtzUndZc7aZV4bOIPWc4zzJMmss0e658iNp2Am4H+1AJ4Olej3co5sG1rAqgMoIz+x++
FxPNvx8Z5o9oHRBe2Oq/+V4uo87eIQzohoCEAtBIrVLAy2kwouLOUHhskmxpFcnAnuiok6YQTTTt
Cw9W0gPx6lISYYUSieVfaBQHZ/8fvt/fpV4SbRcqVKaaAWIEhynNP85c7hXCbajGGPuky7Cza9ub
rx67mgd06WXzNZH/21/pKsBDGLfFhj8JvwoI2kiGdheHsn1CdhuYawxQazlgjQjTh7EitO8/qMSc
v49gpWOz5LIDLtrQcRT//McZdurZoTF3HWAKU8E+oeob4nMLJCyoKabe3bNMrj5rZiyPeY6NfIeg
ppMnzeQzvf77UVs/6i+XO/PpYMX0BoG/Xnj8n79fbFWaIBlXznh1Ix/qv3bKrrgdR3ZmmyUfsuY9
VbrnHfDvn7qq7v7xqT6/trJ9e9UAuusB+stNVgHwUFU291fCtiQA06VlhCZVTuRA2S8Sv6JsM3v1
J6bTsaaLIYrAygLz9O9f4+8SRM4DGHZbOlwuSOIdpIJ//xoeb7Qk0U15RXycY/AcGvSBjCjDKpmO
//5R/7g4149aBbWcbe5ogdDo7x/ForSCOj3qK+pM17poz6jhLGBjLxvdMP79D0m/f4+y4Vfiecg9
EGC94nHCo/HvH4cgXAUxW+cLVPOZ0d2fh9BJlHeln6bDaMEZLue5r6U4/ftv+v98tEB+GzCo4Mzy
NcR6JP5ybgnKgZo5d/qCNj2bjoEqx52bN666r1PWCUfwnpgydDwAEv/3T/7nMUarRXYOvzmpQCyz
1T+uKgucYNeicbh0sXZYXvYld/qfj6NEjVxJ//5xf0iX/34d8w4D2hjyJ0qE2BLWY/GX37WjPgZ5
0xiw6tYM683q5i9wCLM5eWjz5J77moFfhspq2xKPvs8KI65l4Udyj+xovvd8CNwmF+EZDVSxQ3Ks
qKLq4Bq1qbsfEY1tW6iMdHW9uRRY3qCUqvGkbUs9jbjctlNL7ps39HcQ1JJnE/kjbL8ijAAjALIg
Y1xcbGuZeuvTFGDAulYPX3QH7a9mADwIp7k4Jwzm7rgciOdorKO08/7WmZoAaZzdbkM3ckCFBlg8
XO0G1zZ3evx7YfBiTcji0jqswJjUYpU5+gc7acqblnp8l1qE967BpTkHBZkrL9VXdmbtU+JD6phN
mQOvl9lFEUh6rKLydUSt+WhGd9orwBU74wzREYCJOsVdnfxshv7L7xe4o4zoWECNNIYQiNcJdJ8f
aU3ElnmIwWolAfRXiWju+oAjwdiPDLmmcU69l+H6k3bzLXIwgZMzkNPi4l762eaDe0SFA5lCRvVL
rDuEr3YEpU8G6BlGF6HZrNt5P9fxfMuW/6HzlP8ogx7xrYJcElRJ/mRq23yZTCL0ziTcQ3ynAVt+
OVaPHtu+DbsGZrCwe4hrlBXBIxumnN4PMhDx6bMYhHtTz/LCmH+BXxP1Rzmr8Ai47pla17vUzJpA
Lulx49c6AjnKf1YNXa9JIyGK5OrG3XLD+GB4QbiSvGemKqIdjwcYBv2snp0g8u6tODHfSuEAJUnW
NI0ht9ATsN2ZEGCEtO/CaTd40/Hna53sLXwdqPJyPAK70MzZRz7Jq+t0JDHsAmx+WXjApZTJ8pnV
BhfX3cSce7jU0fwhnUZuJ9U5TInm7myRNXoFq+V/NyNTFWY6ZXbCPoY9sE/9/gRX75sb28Vvb5bO
ucF/eWTvAj5CFeZO+whomjE72H7OENPWt8M80SE2jaxeZ7GQSxdyhoxYUAm6qbstmTwfsoFRhOt2
UAZH8BICxOaOVwAkUWI1SuykyTN4gJvMRVQ1+/VvIBpQjZr47DRz+ezI5G12csC6QdYfIG/CR3Im
+91JgyOsFm+L7KkhjWIgKDsd7okzGo/09NPeK1AZTQxd96mb51vHimhrRwEkxTjoLJHULndj75Pw
7mbNycUV91B5c/eslqi8S3UaP6RRPONt9/S+1dNwtRplDYAZDP3rMrbDSsZxuC8b15h4L32iiDY+
fgMaJwxtn8RAu7irUBXT9E0FUMA+y69BMhbF9ySPCus9NTMRmD3BIZKZdehnyW0TAjf6jQzF+dKc
OffbUnntU4UESe2gzPb9XcBIVb2FfptG39qG1zmK4HXJeTHKdvOvoDaosC16M/WsqDN+t0EB0TTJ
hnZ5MCKIp6ObBp3NtrlzisOfhVllqYERlAp6I85TIvhW3YxrfxrtHAkn9AR2C0HHZP8wW3A4qTER
lu66YSAjArAm1L+R1jhAvFryNxhvdWNYaGhvEycW/tYwfApu4spesHHAwc8vkoyFCF11PtXtzeQU
wtxhr+alstc1QcXQGmDZLd8GxLX5poxcn422PRDlwTQz7vaC56ja1n49ihtGfjK/pc/WcNNsUm7x
v0IX+1xm7o/bssnFT7elcLygbF1eq5BLLGaQ2lIeKxXzVvI1I7vvk3Y4NuwD8Gd0VtFfFrduwO14
kUKezq7EM13NSHBeMGoePKf3zVNZ6ji/DPS9ywNrjEC9gCmqCyas4RgOW65OI3FdBQAaObGRG3BL
i6X6rJaCdTvACZJw3A7X6pmxRBOzFkEQPqrDYnOGkr1fpax5D6mvyHzpR9c7QCj2njyaoSy9QdY9
CwIji1UEe+sUUMHjqxxILQd9MU7I5+SqjNgGTIWYznOGdXUQLiKwY2rXpuPeN4Fn7ytkM9POMMlt
1GZJls6FFIwH5DcDFVzVJHXOq0oNyNJs7f0Ms9pRxmB06zSBdYwEU+QDW1+PFErLY312Q559Hl/C
yRfiWzjhgv4sq5HTYgV2AwKQMi/jbUlaFVUA7WcW6D0e7jS7YVeVDz96hHspDz+y1oH/zkRjik9R
2n3DGoKko97bZXRF8RfVB4rchdp0OfOQFN1THPHAZM9F2X6qEZ2mrwyYO3VnUKVzpBJHe9F71c7r
UCsayjR60kQjoqTsFA46MM40VRDsyVLT2VdK2QKLNCnYClpb0lt0TRBrh5pUb2ZWVtmLpcPkzY8z
JGzIAeCThNocpy7X57gtkOsPOhJ3vSenH5IsqldnNiEI3kRt8W0wDyHJ+htl+RvLl/TMr1cdxooe
aI1PQ81c5FclohEB0oB1eF1msFkdpp/a9GxDWF8cQVIHt1ZfYnUXBPSwT+jOaoqsNeaoOiIo490y
CZbzBJrxkZP9yMQn24Vd6N9Di/S2ITEbO5ascpdo7WDuD5TcRKE/gPonhTy3ZHiZ8QKgaY6J9lMT
D5agnvLdYuy+eJJBXOwCa8E8atGKTjsdZsUlwd4P1Evq+taXTLDPISCvs7uY6ER0oXPyHJPss3KM
DkSMf3NmQvk2aHk7xo5Kb+xSyKuZ2vkiMqmhq4zjhnNSXA0SyK3sOdZJU6tgU1WNZFVD+oCXMW8v
WCEyxh6qc18FYOQXZ8JyWc9nZokdcebZpyBO7knHCEc6x4dNvhDs6kx18lRn/HUdcBiW+4PDOk8E
zU1rV4xn5wTleza2IVWCB7FtIH9lG7YscLfSGszrMjZtuYd9gTDaGC+Zt8RxGXvf9qPzFUZWcJPN
TFjJjkIVDd4d50QD0m4DrxNzctqxUaC3aoEYJpH8ljvuLA9+GJfBuyB0KLsziHqYwvPwpeuUHZhB
OH0EIUuk55i9A0aNsztASVgoD6AcFEPzjACCKI84dX8hJ4quuTe6Z5cFFCFSYWyOXoPqiYm2O5/y
Pp4t8NKwgjd44ocL1Ibxre7b+gGLAwUVv33w1EO04p2v/PylKjO8aHNsGMS5XvCa+hmBP6zqn/o0
8s4oMMtmh0y8O9toSXH+tOSYgHFm/pumUhxs1TRqP5uR0JlB5NFvbKohwK9UB1s1NOhqcMzwcwx4
WE3C7EFdruFabYoh60/8xajvtLHTYtf1YthOk987hwEkwqWEjrBpPI/3lsnmkOUYaDcG8EODMCRt
2x8mSPNnp5iiaAOZfnnzyHvghdIU2cGvWSHcBb2FXd6xEcEAVKuzW7ir2roEwdy99jT8jzzQsSM7
dpHdt1NUnNjFNLtpsov50I1kZ+zjbKXOQK6Eoj9Dqwe6OU+3safi7pSFyThyfGcEPeGUS4tRfVZc
WZRCwUqW6edqNthPrMafzdARyO4tKCVyGR+QTMojcpv60EVl+pJXxU+nztFQpa2E+keLxVBUaLmb
l6bbufh7cLksoTpYbjIf46RjJ03fdPTUEOOA89k7sj5ODGBPOTwgVxhfVerjaRizaHzF7dZfgkzn
N1i8yNWqylsLMujHqPvoFtNAcO8CnjjYE+wvUUMV3nijT3ByGl+CMEAZE+SszMM8a28WO+MS69yO
nsrurVOjyvaeOBLrJzTNcMLItiwf3KwuGzdPVe9FOjc/pajGoxiC325FgcmvMwTD3lo8MVCujDRX
ULxPIqUdQ1pM5h+ru08W3upijdwXsHCdY9YVy3FmnE1/VXW3bk++sSObX+w3xuAwBZJoKGmcZxzt
7s6UqFzoyZt9NctPOVnJzunKa+wP8M3GKHy0I9d+6ekBLlixmbIDw7zrR3RVC45xfBRLv08Jc/1O
ahd4xIyE5MDqk2MtMDX5ovHP0jbNsRSd3Dtlau+KgLB0S6CaAFtD9YOWX09jt+1rlx/NVXGpycfZ
s6p33sWYgXsn1ueMiISIgpQgFQN1gSgXAAkB2azewZNUVGyixAEjGcG2dv7RekTVZETg7I2xSgod
wg8rBZt+VgPtqJXHCLgY4+Ms88aPeRSvjWjzS96p+IItEDdJuDyRKet/0WPVz4Y+8i6j8+j2s8JQ
tx8Da3yKBAXyLuiG5t7t8IzeziV318Zy4+CaYDhP042PVHfYWLLHTo9yTj2klbRe5Kq7PAYmSnE9
VX5m2O/30Q9qH2cX9CFmllmVT7Znu9/RL0OiThvFWiXOacocJ/8WkCS062VB/mgVScIaJealPCzO
ae2+D6NpnhBvU0fpyDxUjQbMtqA3R1LhXCM1Y+mnTniO0MJvsxrrXArznS2pF7xpBe++8wrrPs3c
b9Cq3JNKZoaAdpEolkvF7WDzDAPS4F9RaPMlTFOySmThEcN9eKuHxhAJM/rFGYgXrqmeKgikt7L2
RWCmOzwH8w33NpwuI0L0nYm6ZBH+xgDcV04bgnlBuyA8e6513lAnICvqEGPzohjICWAbXZ2fy3rK
9jOROs9ouc2doPxvTgZ12BaTeAkMxGq+N1rrO4F3e+s0pT4VqbZ+MjjlIb4U1YEr2s9PAYiYAyPr
hdw8L3K+2lH028VnV77yU/eEbYp9F7YpdqUczyqPHJ/FTsOTcQ9Aw3AxgkvucnRJcOUeXERUT6hb
SY/3IHgl1oxsn9QM0hGozWwS/U7I8H+nIm/7rdGdqo94m7w1T6P5gaoaCJ5MaVBJjgf0NUyD3lMN
/5T8tXBF53RNFnIeoKHUl2h919ra7a6e0MHthOjnjlmf99ihKMeqiwiUkN7oSjgLrFC4w/6WriYB
jZE5HrIdCxSkpAB8TrKguh88J/0JTJcbMF3sr4SBBpV9RLs6TlBGGdRFz2BI7Tto4bgy0Gs4N/hH
+kOLJAQ5ilOpC9Bjf98t4XiMCaszdkOYYmHZh7hBUb/pVrPihha9/0SmItdu0uwqIL7HohawYUSm
wAva7s+FWUy38QeeY9T7HLAAPGdLybrnAHySl/fWxHAo81KET2Jxmr2DTIy1blmcsAeQ06bz7jjC
tTnHeCC25ISyEG5R4d5YgHiRuRop32yixB4n4xtGIlLyFfwrLa18tdp5+olVuTowAS4JGvNaAPpo
QN/LeJwfAliPLG6tUk6Ql4DL7xg3Qqbo8+JHsSDZeydDDgDe4sDfdCo4o5uKhJyPsIynT16WGN45
sTedsbKdV4d2sJHjLJ4HkbI09MH63RTkGvPEdAfTbNEtjbsUy0B6ZWQUxTeRCqJdlzM5+mWPceOf
PB52w462S765kjcYptt2JD0WqpWFIC5zFOhiQH+oEd8m5RikUptUwBpCztoDJcYCTchWl0xkOXfT
eDs7ifMGfjDcILB9a3nT3iKmKj+ZlayC/9gy4iHvHT3V0Y4skrzG8efx3S5w4uhh8Jo26o5IQHrJ
xPSFODKB6RU05ink1eBTJl2JdORP3aZpqludB6xPF+SF3WHukqiyqBsBv3CH2X5LwmVb2+HdMvgp
yBVthHmJw17cFr1VqdtmbG31Y8B6mt8u4zhHe9x8WFvxU/bVkYwSiztw0QE/hR6UIWJCgnN4E2pO
+NPsehObKQyYsGGQEeFU2CBvTcSx+aN95sEdTR9WEgIC32BU0tFrm6vOOzgsArpDMMZB+ZmGXb+Q
IWcXDPWQ9dBi5gpNzHEZyjYhwytesmssFuM/eFbvktPoJcT9MBsAYoKL00FeQKUfB5qHIXwRPz5j
tx2yE0wh/66QHn08G+wo/bHUuORovRaaR4gm3YqMcjsfvklmudO963U0/tBwPfeqG6iQPFuLxCrB
8nQ144lGx2jBgzDyyodxsRr7UPuiYwqSU0uf9VDM5TUgHKLd2+Hoi9PAk4bdBtv46Q0OfoWuHqJl
B3UUiJY4Bghd+yOlKcOCGLGMc141u8GWrVBPOJeQc3mxGS8MOzQwIr8dq6nOvqy0bWiCEHj354a8
WQcxoK0s5Glz0c9fi4OxBbkWNCaFMtdDEbSdho7ryXGSdWVW1xx4z2r5ZwTvwjxJu3DpS/Els9kD
vdalN0VCUtu1dDw+u/Ipbb/zMM7cB2qhrKVCdvSjWxNwAu9WSbw2dGstPbzXTnswiAu4zQXUWxit
tYyt5r1eoWkMdts1A8ELLfWlOxbyL2Meepw6bLg2/+OT9MjFImch1aaXTk3xhM2FbqSJQJcmESXm
S+dEMeNhBLfNxl/G7OKiGBIHfJw8pJy2X7zHIV5qdMcAqtFjckVnezG5lcRRr5bqIcsyfs+kq1eP
8YL6urqAXnO+R5nfQ1ZAXySxMtInYnjm0jjxChzDm4VS19p7Abvd22rpBKQALRb3EVCnhe8sbVmQ
khRBMzgHIcwfZBYHjWKe7zT74dVphwkhf2HWyVkeczJVgNZ2H/VUBIfUU2PJciyrot3YQRHejrqh
tuLBN+lLZQQ/JXwDs4HjYctLNwYLDLhoqJIzFY8xy/7Praj447S23tQ6z7gxwlVD5it9Ri9laxjz
lllurK5QBnJ105vDPJSBuw8XM1Z36A8JLcumwQKYSrV3N7SiPi98YvskMgfSa9g5lrVDeZ0fGWRn
zYVW052vLMYG/4A3QlUnpMWl/YSTeK4QRY+SQD7LNtmdXmASMFZwuup2QvOzkx0SWJwMfksNW4Uq
vKEx0uD57Hwq9w3z4+yCyS1luCvC9s2E+Eo3tq+4ahnT9FhQyCbsPkRG1tXOEUbDAJPmIS45RafZ
xWpHlqMncorSmtNNRE857zzsPG9+UXK/gTGjmSIWpvntcap/MiPKvRPBgWj71YSLER0K4c7Ybi03
2q93GI/ogKaeuKz10iBAdP71583Ztw7XaIAUS5/sHgzdGjDVjcupMk4xoyN1GQySfbkALsPaiD6R
QlEdAM40OUshYppI3OuyqwOXYlgFpz3iUzue5oua3Ta+JxgdiG1mVZhwKEVR0mw6QoDoK3vMB8bZ
VSMY7kzVPoY8LlzoOX2IuQMlc3Y1c6hJjEJE/uV39ph8Abh1FibPbqQyDpxgsqMt9LQXliJl+V20
A/d86mq2eHmLRI9g0bpgNYc4iF/uwXUNp6AhDDY/uksZH0e3xcffYVoIFpDMuS6Osvfr+ULHznp4
4/LEzb4yZjv5hdeAym+lCbJ63kmby/TA+pfJuiUbVR2aLJy/YY6db9wZlyrKVab4NqBCh6fXlFfU
3RlqzRj7ka9wRy8ZqUy9SK153PSg4aNvqY+K6gg2JyBSocbvnPCcLqPxvhDMxO5DQppxn+Mb583Z
96l3BHLGPiuB5DN0W+ynuJUxXqNY3eSYdooLPlfL340Qz0+LG6byROhQn51pN8JXIVbZMHdwM+/i
wO65X7OaNNdy6fQv26S03X2XOvLgMBL73uogWk0SSMu2f74j/lyVTijssz0Yc+dZpqqObzlIsn6s
BbmhWPWjtv/WzEmv7v58YvrazZ1X09oEFE+OjX9gprPAgm8JtN0g8AZOHGYzFr8iEc76BAbCfHKX
aSEgnFN5Bgwhsi26yL77rVo36ndEc66reVW06jhTh73mAjbNzq6K7r1xfBuw0RygFibzrRmB/icT
8TK3EyfZpmaLdWadKr/nsnDmiJrYgrrePIyC9QWTz36yjnYFYu6e6DfuYbxXQ/CjkIEsbgVhUB+M
GfR801m9EFi9I8oMKiJpnmIq3+Uhco1nXvx40Ny+U23OYmU4g1CP7eWpxYpnXhTSIuTGIVdSeo7I
0xUfWaVm2zlAOyj7K0qvWX/yPiENEMVwWsKTY369WHfIR53mOGaFbZ+k6NaBMDkZoH92tNAREV0J
McPqI8Lmi2lOxKDWgxaLPwpOOyds1LIx1Sa7enIBz+8IRIP1ca00kRhmI4N6BINQelBEleFN/6Mt
jSQLZVSriIflQMiKIA3RoaB0ppJHveeTVfbctYVpHmkm5vTIPlYGN4RyjSRUZ25JEi7+3/e8JQiX
S3QI/jdzZ7YbN7Zt2V8p3Hcm2G02QNVLRDAa9Y1lS3ohZEti37ebX1+Ddp4qiyfz6CafLpBAItMW
xWBwd2vNOWY917BHuhxH9MSOdkX9Kas8TnotGWw0TSm21zFtjz/3SAJyBbsuGSDubqIkZ+lClWG3
jGLSsK4ClXAsjGfMAPgIIQdh0pF++VwTj2tSCxh6oqdipRzvnRJ86y4KOt6zHElt/0WNXVGcKF2U
5VFB/QzzRMAwup9U9jRHNeXUc+wnW/lKo6k5DgPswK3ZxnCWIXr1siDEqpcj0h0leEOO3lYvnFmV
/DGwdfW7Daeq+qFKnMY5J6nQstsNFuaRPQA9yxBLYwu8/jvR30P4OLik7b4Iidnhi095032nwYJd
n0Aaf04uIl7YmIAtUsPGlMeOKE+M5LIJ2Mh7PpBn4rSpZ5VEhPJgj0YTKS3sayooV3i73XI/Za2e
fBP0+Znok7SH86GFodWke8MxdZP2IZuuV9iiFkZvTI6OhaOjoqUIPZ0TVQNdaDY/3WAsI/BJ2oRO
HSS3jEa0M5J4ui192tLnBS685ju2lnpmTINmQrNDF6o7r0u9LI7Y8fF30WSJposJ0bF+VVIpBxdq
p72UeH44npFZSUSIfETXXUVUR3IxXCI7z827Hhurecxqjbm54oSegLwerOms79McPVCptsSxE24J
ae0UNT7wvti3TRsobDtThQZ2LMQGZCXIbLbyhiLPOTN0nafik2m/2UKJXI8ycNaB34kLtYEoj5eH
WiHuUB8vXkvpBfEn+JEg9TI0FUp5bUAm1dxLpSDwDllryka38yZ+bZR/InZbqADn4/tMK7aJodIt
F0XLR2GHYE9dW309HvqCjGxQHdJtvuWxWSYvI0Eq4wE8ONv6Ca2teHRTl+Xnp7jkH8lC/3sm68Nb
MfuTm//9wVC9QIB/KTL+Wf6VDz8BNfzPu5udzx/+w/vpgr7t3mp59wbStP0X23r+m//dP/zTS/1F
lnipfxQdhAWuFiA6/10pqs8amr8nF96XL3n89m8/8Etaav5hUFag6uuohk1ei8G3+otdiHL7D5Yh
1F4mkiQCMmbR5Z9QbxPvNXtyjfgfe9bymPxRU8CfAgVu/2GpJthCzhUouIRm/RNl6Sxs/V31ZtmW
bRpiNmCbDjpWdRZY/qYWGpyuDojtIEv85y4/h9g8HeEakamLudECIZUQg+IOEh2GTZwc1gyr51AJ
T4Ylu+1Qm+KUy/g/ui/c2jN/9qVpKjq1B/DDBuYvax+shmrTFXGzIXQ+EcxpfPblhzBMaoFIvFBK
UCeB5vjhQ5RSZVlI+/eO2aW/5ZdSPmncoVV3I3od9ClkJgJ1lXLyNMWYLnxcfQdn0M0339XT4MnP
/c44WHVmAG5j8Ui+Efsw4UPV84yUajkhm+gNo3sB3eoSrVBpFognQxbWVpQ2NIc+FZ2116JJr+9L
nHibGMFZcaPYATuLEQ1673WjKZoD/b8URsoE/XCjW1hBCaLJLIKnqPwIL7ayHlLF5IBw1srqhuaF
C6BJV6S242g7n9boUbebKfY7wFl+qTyE2F0xxtLErQ+tI/J3I29CA8oESw9BBtEcwIyJ6rwFv0PA
M7XOrQXzJNtAjaER1/tzVEbXIU71IrI20l1ZKKpOPSi88Emgh6tDz/puUDn6s2SX8knRCzXYjQ1e
8/sJUiO6FjYD1pkcObNC4YmjL5FGDlQApmU4hDmkpU3h1DzHmqD2kJ7VWI3P/DQSmq7ECvgldAtL
uXUrxBEciAVCCywz6h1bAk1c4mPI5J5d35Ds+skFkF41hNy2Kh64rYJ8Efyv7OvXKgt9+z6kXYl7
SohyIkxC7Uewb+PwJHLQCfvQkRophWMQTjdUPKtk71QKXg2B4iHYTJGGj8xstfBMDD1tvy63bfYW
cAop8lR9tPPjiE8B+bt8KroqdE/EIem3A6LxYlsQgXDG8XIKPFhM4biXTNYIwIJ+rK6ou5Yl2rCG
xGEgm1XmsW8iNy21LMyYhppNZ7ZeUQjGhOw8do2pu1CJ5hxdA4LVtzC3fQgazPOmB/05R7wUcEql
xcfu6WmIsvi9KEO8IUVuBtprAQ7kxp6jDbddX8AM2ei5+aJVRAWcObqg4+w3beaQVysj6TWzu31X
M6ZCTy1EED6UIhm+6ziydKpM9OO3dJLUaReRZUE6j+93+vVUg3E4C0aNi0GvayRdc0kMOBUTpc4I
l+GD8XT7yfLPi7FiAqnMwdH2Oaq4G/KJVfBx9tAr96nZEjTEsYfBxkYGskmRzT3xDvQKu17gkDej
riYSuczPodi2KFjQ8MU9l0Bs1YzPFCPZ71Brn/A6FiG7bSLFjCLMXk3U1+xZW+QCCjIcjkYAhFFZ
ue5X4oes0dxF1sgvntyxfHLwtOnXBMr35If+fF0nTpPisdM6vnTOVkwNv146SqyZu3cofPc7vYHM
d0GwCJ4quMig2OLGebHNAGAXJzziAeo+EI863g3rlNPJIqxd2ngpCRG85ZkAOYxCaT4prZ+gF7Hb
a2TPYLbTODS/jwrdiE3uF69xkqpH3dDjcyKzaq9vdHHqmoKhnJctMTOO3h+DLH8HY1zvJhomwd5S
suTKTgErQfRXo3DPIa+DRua3Bjmmqhi8HFgYfh4iYERKelg8xfJphFR1Vdhq/uD2M54xD4LimWA9
9zyVEeBmqYCTBzEJXh30TkbXvCCthDiIUyWG4lJ0kkMtBM/4xhhmKjVOReMYaDRlEAzZ4UM6insn
pM7DNwVSC5IDWPdbRx+ghxMsVlibGi2NzvNpyEvr8i4CZQmYjhZo6nJeZxc3cY6mrb+Roqp2nPPk
XVLUCrB/Kvs3FpBueool34GhdF+6caYn+Y04kzbdMKd2iF2C8yd2AR7uO0mg1sgzdCSY/K66CAZ8
mY7QJNNx+5DYbXwldfmuIn3ATE4F0psEUahUVEROiwNf7bcxie9RigenturqCz49scLsKJ9GF/t1
1EckqiIM3ZZpVxzKhFe357hG7nUU52eTyYCOaCQPG4X0ym2BNopmlYsDaza4VgOigRDuh0jD9w5F
2T0zdkYd3oeQARmkqQ6qG2AbLu0svB7cyk28oapq0oWbzGW+gNhIiBYah21cZQTDuBwFiSxruh9O
mEbxZoLZq+wQ6/gvxeQaRy3L9Wdq1xwUTcWuvhNqZakeUcHyvqJ1cFCjoMKiCxeQApBsQQe6Zqx7
8EysqwlE1wmUJDgP3egusiGxt3ljBme66dB7y+3puafdtA06Sm3AhIjLw70YF99ZGuN6k1QtO/0C
eUMGyhF0S6gBGeeEpp9BYBSUr7JYKTZ9xze2GVvOewqanjcr7N99dYLHkAIBbNlNob50/SfOufaz
QiwAZLym/N7mAx7rWEb+lnBlB2KsTf0p4r3gV1GVOY9jijjnatpXdyYVjB3l7DHa0eQu36TaNu9O
3FQ3zPBUex3G3hWCsvaHhvTtvgtJ7qwHIuQ5M032RZeTX7fDg5tuIa45t5jA7ZesltUtBYDojglz
JtcHMNO0QZwDk4UG6RAh76TJ9KOhc/StY8e115umvRU2wNZSzhZ8lSj0zIK399T6oFK2pe3WzVWm
h9OXKYODDL/BmbdjTV32R8wkwn0q2FSCriTYHp1RQjdqo0W1U5Oz1cvLENHCU5JMDHYkSe4Ga0U+
eAoYILQ1QZe+O+1AJlc8lM1XByAUehInIU8qiiZMibpPqR6sg77PMdp1W47ZLMbxwEuErz837P0A
DmZE7K0k3xKr7SkbJlN/boq8t3el6qaHpm1wl1ZoSBE/oihTb2VBT79FHv+WYQE+I6EBZZ4A6WqR
g2ghZgiJwCENXJdR5rlsxsxuM/IdOA+9q5Ej4eTUcAmLtgumuYDK3aNecdOg4QTUbVp2FA98QghS
bHU9Dmg2QWTWmAwuaDS4x3eoxZQ33e5CdY9bMPJ3QSrh5wlgmLvehVg1jNTwtyHwFJflbgbUagpB
xGBqaZCyLXG7ixKfbQQZAILZrql0S7mjO6k1u6J37cBzWDcJCgZ7qD0Xkak9d4Ytx5vOldSxJGmk
BxGxFWINUMl7yIcexXM99WV3gyxojC40fwQSVBJO2J4FosPwTh3MSC5cIl8fAe+Ut6zITn9mkjDa
b3x2HbMQJ2LlIiOifO0kgoEDKCNXPyQjIIi9Ddkk3aWuZhwNggiCQ9yjPjJD1y63/QToeTMMwiKA
j6htsoH92NJu08pMNTIP+/5GDCTWb5KQahQlAPc8KzvX8XQ2eM2uywf1KOdzB5NJZJ1TkIGGEiVj
fMSoHt/pHSXEnVma4p3N0ZUFHw6TS6NX5M4ZDXZ2KIoAOdzSbUZeyQhmjuKP8fmQFNhFGoT0B7UD
kYhvtUnM8yIbef+pbNH1c5UBLRjww+rJBidMA2MaqquENVSgwC1uTYhtxCx3qgtloqTbgabTGNud
r7AVo19vSoM0r7k5R+qX8NDZslmnqRe+1HnQ3qfxxLI8EaV5WWud9RZoNv1LBdWbL9hteSMRoldJ
mpXPnMddTkdhys/7VWeRkGaWM7m4BcODEB+xPOkbpURBAzRQbsIGj84xz4uuBwkbIdYX2ZAn+0yd
quqg24GOonASyoWaIxbdAVlQtDMOPq21LY0u+ur2McnIgZs7jwPFP9glpsTgDd72a2XgieWmmXu2
LeWgU9yHxpleOk65dRELdNvayrnN0Cj0r0gx8gsXtCx+YKMFIWh3sX1h9fP5LlA788Fok+LJTMv+
kLRu/Ez/ms28lhbjq97SZHMqulR84tA3T51iGaecFuVwUlMy7Lai69Rnv4GPsBl+HgLCVBv1C4x4
XxEFOGSQuFM17ftpKJxj6wyUCk3FDBWOKv6AEVzz3w0iZs/VSB3pJIIm1gynvXCbnJZhpaD922XY
R4wdZEjKbuz+SH6DWTF9C7UaJbUmO9APVjfd231tg1lyybxHOR296oZfYGAeR+dmcHjD8D5DGlfn
yUJotYFOyeybI32D+p7tN0IAhj8ue2hRpT8fCEPYtaABeC9wQBUn4Nu1V9p2eALe9yqslnTUKRpP
DDpYPamDOTGp4eMi7FSsYxj5yR5UNJG8kYjfamID37teKHeZG9XP7hi694HEH22zvu50W8kUxJgT
vAnEuTbpFvHw5g8It2jTq8Zj2wXkxxbhRLJnHg1pdcAsYj9pdYHsglohCTDz+csZNIv/LhA2XNP2
Ry8YFu0ejiQpHvA4YAaNvZIAzDL6IwqT/Ey29PlZLPEecKZ0UttGSgSYstxY6nijsvM4xPS9aKkH
D5qiW5jY6KrintaPcJNQ603y2kTf8whAnZ47KsPwXCuayfDYnNQHOkf5ja4Y2NV525PggH2jO41Y
/feh1PqHMdXAnQZs4CvV2MO57a+bVgck5TcGzc7Ufi2gTk+bxA9Vhqg70djOUVi1PQn3oBC6JEbt
qztnEcXvE6vPW0ja1qulVP1RhprhgRMlCMTFCXihxngsdrRswKS0Ina1bZu24R2zJGJ6p8u8oYxc
pghQZCZrvZuTQkpMxJ7GrfVYRHR9uiZA51FqbG1xPG4zDn5bkBD1TRZF0FyNob8cpvRNtPxUDxzu
VFtGek6nAOmObxGO0CFBqTQle3NAMHqR3VTXLk6XiR1eUQt6l5TmD2GSt1cmqVu3UISTg12SIlor
AQXKxiVDW+nsENhQH8CcqFsyg3FiTcY+VTL2136TopGD9HSmtn5/qzf5C61Fwhiwxx8TadUXaYfj
ABaHea1jwvzaZyFAnBFoM2szC/23IR7lIRR+w/aC3tQW1Fw0ANqJeJd4P09QliIDDdfgfjfzqLjL
G7XlyzfA5JY1TalzevC+Qie6Ul2v1eP+Pa0rDi4auxrmSRfkTQ0m9zCAhf1uD2Z63aAd6c6ERdu0
sRUGEQGVTPfKFNev6hjWbJiTdmIz2xrf6pYzIb1BLT8ktj1+95PcQUTFroPRK+k0bjAaGEde44k9
eY3GkDJ91N2bTqac2Iw3MawK4c/kO1AaPccmrzRwcnkNSaO06vUnE8X4OQ00kFNkWeyBIcTWflSU
Z3VU7YPe2xCWcEOfh74SnEbOH5ukVUqPPQprax2jfHYSDZ+tDDkbaC2pVLVtaA/QBKN0y7wgEs9q
uWfkO9q30sn9dtuOyEa13k1uAlxtzyLILTBVSVN8kaP/paYjcA1Fya5PQ63MHOHERKNPRBjmDdvt
1HbbWfFwgw5I8a8lXc1tj0nta06QnOdY6nCQTZBM+zEY8P2xHSAVeIzTO/aD016D7o7gQRP190Rg
U+uSoKZiVvU/IAaSpwm2w5ORkh76DPUPO0+IG4TsmmdjX5UedBDligWw+t5pSnJDybra1j65Hltr
GvRLnaN/cVCoFp6wBg0nGsPEJ/f9HjmeM+3sQKbfp6iFDczS6560MEPVDSob2ll41MyMiQI+9dEu
qKEMbNYJVbE6562mZ4O9zebQtmtt2u3b3lLq9jCq1nRrT333WAkpj0WnN+2NxNi8L8L2meU4u6eb
NXpOkqU3mQxPHZ/20CkdA92xku7NHKxBnE1xO6lngY1BzKuyUXmealE9Oll7VdL58mhbW9sROfwj
WH31rq7jDF5iolNAU6MnN2loOwUgtIB53xe+OUJ/ouV/ZM/sSsoYCrvtGT29UQYru+i7CQkNQSkH
o/atZ5KkQUsFRngZ8y21RU9rvLV8xLfhJPITtZ4WXYYuT11oKndNzErEnkcwFIw7ulTdGUW/ANue
Uu9rUOKXvtnKiyKyldADDJ8DJG8MJIAomyRbANFFV4gFtKc5lfA4NEXte7j1inO3QNm+68v82Q5p
lVSpfNeycdiDCo6AaxodGys/2rWATs7w39eXSTBZV7qdPkwKu/+8z1/twlG/iKZhBDVZk19DC9yY
w9h8xYYSRheKk7dfG1NgUc6d9glwPsoFYSQF0h72EeMzToCAIqxN63zX+l2M5ilxLMpdRMtgLSwz
FCZ7Sn15dRNNxGPs7JSVB7lC1XyxM4sd4JysCPB3rgSh6VWrAwpOCpeVEbBLhRWiwptEzfggKzTY
VR+WKXJXfLME6/EXONhbN9Icsi+suHW/tyDWU8oaikDgYAkoD/QcRrKdVtZVed62hU/7NWRTBdgH
yAoYZW0sL9iZuPGuamumGSgAHLr4Th2KT2GW9P+sl2TRXDCIsBJsKMG40gT4WDGvCjw1uuG+OZYt
zwgaVMURAVSYbBE7t1uz6ID16GB/ruwEKe1v3ZGbX5b6/8XidFNEedv8n//6t5aDYeEBR2Llapjt
HRoYH6r1jtU3ZAZPL06BrIZg++4Q0BjGTYPkN9Kq7lgYaXen+OSEkFyPhPQ///p/b3nA6jC4A5M+
u2Ni+/n4+0NbIFS2qCRPKh1QL0O3TQER0JmkZ26K/kvpmAg4QtXlKxjJof/+S3xF6ic7uqHuqM+w
5wfCKUU0Jicfu0Z63hUklxxEqINdNBG0jzeoeB2EwxgIlU+c9DN592PXhn2HSXCTA2KWf5mLhocS
WhrFbBPWnOYn1iGsQ+rgAMTR+fU91TmPcDqN2KQgmZVbJBWycU+1uVWDh/Gr2SRZdphwlvQ77WfX
RqkUK/2MKPEXN4mJRhXsenjHuM+Pz9lAhidsv8JyB2qxP/iGYhXnGTnbB6Kag1vShKI3FJb0auj1
85B/dpHcwuUgpyNZtLwQ7CjlHrsOJeVDMbmfDIKfVvjfkA8onxgEbMYFLgOa4M6io0phOyx9etGb
tkvd/u7XoMOrASJAK6lRXf1SppHFAxDCLqBgnQLE4unVDGMY0w2eEI3TMZg37HxVzuvyy9nvVyMd
enIDjQE78dCiO/nP7/BPIPLHO9f51gWjSBcqZsUFVgBq4ATHDT+ybqa8vUYiU+QpQQWhT0Hd6r5k
Fd/3bgDanVwGuh5ApseeGl8F0irCc4E6UhyhLvn0sfQwSve0wBpyNESDaFnUIZNmPHeDqASEYju0
Uv9KY96i+U3CQkkVDAXbvmLfPO6yjKMGe+nKORBNn4FHZAi8c2KK7wzVoNYaVfRMtuPkKC9lODjD
7QDQ/os7Grh9jRYJ1CejQ1/wQ/haTZsBYAKVxsBticUABweG/I+mzqbnawqvlIgsim2HtN0n3GYE
QpyLwjQum7rlQFVjo5HnWIVQegk1n5WBHNquqf430cHNadFuc02Y5ZFJNInP0YU65j6zVMxLdHb1
ZlclHa0bJwv4UX0kSIAdUo6SdufUXey8YPhJEP8XdvxIgV+VX/7zm/BxMkVFYhEUDdVwfhlUpqXF
KxwOmpR4yOJN5gz5vINGZxaN6SnDhHZm4Y4CmltAyGxNEC5SccE0/ucb0D8Oc+6Ah2wJXkPgKcJy
fzZnf+sgg8/ASIASENl51BCRGWgmm8jJoabwq6XDY7bNk+ub4SNRYy0O0bCeZ1Yt0H+IUBArlZYi
Mnc6xVmfoHpqlfvMGLrnPGYR5PTp+yeFgCoY+a5rHgS5GOUOZy8H2FxMCsy5TPcVT5gUKg+ffLjl
46XDbmgzUAPjLr5PQ/84h4nQClTfal85mVSXVFrydEsMEXdPhcC95BSJMhivmXGGWQIkBOKzkHzs
OvE91YFvAK08b7VNAbzoWlIZ3cEsiO/By7aSnpIm7uG6xudYkplTVF+Q10f3JieYXh00gj0dmwht
jbI53uU42ZV53pXU8kSDdalE3+pzGNr+50+8ID1BweIsitNMRxfDpI1s4eMnTpXCTkWRvrbG3Ff7
pbuGqDjXzlAl5KAknKrf844Vl2kfjNFBFNRd2ZNzrGkrIxw/AagsmvvzDc2AeQ0sF4o4JJ2L7UJm
mhGbCDlPpCznJwxGyn1M1L1NaicJaLvRsORDX/XabJFN/cgbSNn2L1yX0A+qTS0JPQONasicgXDf
CVqMW4y3qnVlGwkRcF2ZZO91hIj7XJSglzvSbtN7dXBGzldzg5OJpnzScbF8ER31+o2EjMlpd/6/
Si/gOuhqD3kOPygZ1AEpHMAvfdDMmwK+9kbtG45vAt22sSEghc0iFrGmRCrdkFviT0YUHbJibHij
+5xqXcqmPOSSgym3GbNI++jmBRfDsEYdV8/I50G22FVHwzJJHKPtz0ESTbXvFQjkOCgkWIM8I06r
Ag185ponYsPmVruiJxdAGbSHxpVcSRScfTY4FEl27TP3MlVLC8+4rqWuZ7QZ21egfBbdMp6uAmmi
o9308037R2qiv5YAfchr+FvB0f9AoRC7nd9G2yxE+hDWcPOSYGZ++aAt+vkjv6RCtv2HY6DB+bl0
4VgzEP38kgpZ6h8OIjyV3birEWg6b2n/VAoZ9h8qPyJcawagkRrD9PwvpdAc4GAgFXNJH+HP+aN/
aaT+3KUjr+JZB2/FX+zaP07zCjFX84xg/dxD/Ta9a/EUJpTiLa9QdWfLpoO5b0o/2ZP/3cUXY9uy
0m6Ef0FIu5J9ZcfzoJv1J1P43116sftsC2T0QI6ER9eJTlFMlcmNJ2vl1eff+ttTSXyNHktXWJRM
xuvSdM+NiNj7316Of/DEF5t7mMOWg4TX8siff87GeQWnU7Hu2ov1DDo/OT2dIrxCN+/TMXlphm7l
d7lIGQ2o65rTCO3SniKsUKA62U6S57DuxhfLEtAR1BA6bwoqlHQb2MUpw12+W3Vxdd4F/PZtGqWw
iSIEgGXXWbAdOvFeGay06y4+i9d+u7jrDoRopzzyoDGV7ZQpI80xZd1DV+2PF7d18DsYh03P7Qrl
lnKdA8Cta+W6pz4DLn+/9yYIUQOPnfBE1j35YNut0nhY91gW47MYphozDZe2Mxj1AqdiZlanddde
jM60TvN00jGbl2VAfArKRCAM7du6iy+Gpx93tBp9xCCBlr+yzl4QlXGz7tKL0clbgmtknrMCWXl+
6lC+8z9hK86P9f8fHP/fNK4uRudkllajqzEaQ6NVNq0RTtdBFNTnTL+fnE3/ZsJdHklDIwQnJiPh
saPDuqMQVP+65rGwyf/4Fk4mLcFBDWEHDNYZvIeXMmhXzeMUVD5eGqleBZ0lEJ5LROspc/zkvNP0
63X3vRicZC9UPvGJo9cb5oU1ZUdU7N66Sy8GJo5XoRbzuDdJOAt1/SxRh+O6Sy8GpjbTjnXFER41
IYfKttK8u4YdP6y7+mJomkLv1TLm6rovv5ldfWVhsV936cXA1K2sk4Q+SmQA+us04EWlP/607tqL
kYlhNxcjSQFgH0a5F0AndjrO+1XTLHXRj29h7pQWStFm9FJh3fiU6Keo+rLuxhfrppK3U2XIEaFZ
qT8MwnyN4CXtVl17iSpNEVgGZNzjnq3EuZmKqz7pz9ZdejEus8nqUK4gKO4iMEo+Srx0cNdNJ85i
WEojg7XPAcvLowBPVN8fBNLudfe9GJeUa8IKL/zIfGISVG2772SbrHwmi4HZ1ENRFm0vvVod3kql
+RoYz+vuejEoM3PUJjfmaddadtWRDa4GlMfXXXsxKrXYMEs3wWIN5jw7zyMLWaYOYHPd1Rfj0qol
59qyHD1qAz9SYd4Tb/HJijl/+H9fMSkRfxyUdSGgQw+dhMvJCVgNtbPcD51Vm0IA1h8v3k9aZGi0
Pj26aQet0e+afFw3Ku3Fapn4o6N0bik9Q9FvDQffgx+ue7vtxahMfTFVNTRoj1ab3EQiugg7om5X
fZUQ0z/sNeOAnqYoYZrS73+kp30OKWjdyrAsIQWOG6R4/0YP7yA17Z6DrJOLet0bvuxz+Og3G0rj
0kPSoxMTSPYGAvV1Q9NeDE0j1wl7qHhR+k45If18DChfrXvgi5EZKElvKhoveIIM26vzMYQqmaza
ypLqs/g20QdUitGypJXtIxVoselU9ZNC/9+MTHsxMtOKJquJ7cYrSIPaQnrYTSQpr3wNFyOzQv2u
VSWLmiXLuzYIH7vEWvfArcXIhLXZ48BBU4AYT9wpxB1+i9N63XS1LMNXpNybTptJD5DKF9Sud1OY
rpusls3iMS7sxiYfk3Uei7nsnTdTrPsqrcV6aeaj1TZNOnr2YICvg46cGl9Wvd7WYrmE8eGgzE1G
rxFQNMaS5nwyrbz2/Gb+dqYPElEqWsQTKZxo8tIWPR/a/P26G1+MS3aCpiPchL1Pbb9j99I2advn
Ky++GJdD29tIRiLeQb0ncSzIX6pc3q678cW4DPUqHAjvGr1Qay+NRPNEE63bfy8x6uiWQNoQ0uRF
k/I2Du4PU53WDRyibD98lyFgGRseivTQhak730ZkWynR3apHIhYrZk9ADdg8vkuM8XeJSwXFTpJf
ttx/WJkVyzZnnWakwGssDeTzVftRWMMJUKiybtCLxciE1FXHjs8r3iKEIO+1g5yn5NG65UEsBied
VAV1ejV5wwTDOtVa9wV573Ba99QXwzO2aAA7jRi9qRAPqhXf2X/mTf/jZ74Ym62hdeRCCqrKSrsn
FcXY1NjI120k5pDm32cVEAqVWiN+9vTSvAWksMvq/JOzw/yt/cVmViyGJiCC3kLWJD21izysa57a
Dt9JdQIdGe3WPfTFwmlGKXHK8GI8mH7w04K9iqdp1aXNxRC1hO92AQROL9BLWAFl9zBQUVl37cUI
DUY9sMuJSGObxqJnJqAOkV2/rbv4Yk9LgrS0sKdNXmG0X6HAPFfluoPPHNv9+7vi22moQ3JjHh/S
17S13zjLxuveQ3MxOENiYmpCQEZPzYonADU3avh93fNYDEw8mqPqTj5LW9zeNHH+LYQBtO7Si5GZ
qnVU4aVmuQ8g7I9uAwu2XlkTMxcjEztBKkH7TN4UyXuk9feQJrx1970YmXZYOb1dKtLLy+xo5tZ9
Y5br1npzOSKz0nKYUXSvahV2WL41YM5Zed/GYkz2rUKWcs+YJA/qjADgLy7J66seyYxM+P3dDieA
GrVQSc+e+m9sms+s1lz3lhiLAVmkqjO4EHo8CJn3cWC9TKS0rbz2YkiiEpOjjaXYQ1jXbYiFqTH3
mg/rnsliTMISNJNELXVPlOP56Ki3k9utKtzDovj4uAFDl5Fq8gZmRgnMvSEeBefJyoeyGJaAdMkp
HfU5qSS6RIaH3Lm9W/dIFoMSXXxUqBmX1nL9MTLB+4DH36y79mJUkk4LulgwdEY9yrYW9Ufb6b6t
u/ZiWPZqg3ZDSg4PKE7TcnpyyC5YN3T0xah0yd9Bjkid2pXJdRGgjZIcfFbdt74YlkQPmzlBwzor
ZbrP/f4IMfOTmWoefn+xPdEXw9JyEhLMrYntSZwa36Pe3+a1diRcF0yFuSWcb+Uw+ikd/O3gptcy
VRoQV55tpE+D3u3S1n9d93gWI9QHr6RO2FM9lYM3dIGHyXIe1116MUJttcE9b/J4sDXcJWO+VQp3
5aUX4zOwuh54DdVCjH3XgeWCNaxWXnoxPmNw/fgNuesyKodtQfbt1ijWlcX0xfiEPt2Q0hlDkIzL
cQfVcDyRaio/2S3Pz/WvXsfFCE2boMfbVjMjKrJ9ise6ucz8qPnkZf+bq//Up//2DsIAFZodcODM
Le1H0JIpYvbWy6o3RVuMURNQY9nOO2WkZrdYbDEk1u66eWupBBpN1x4tl3YmdU6yN5IK6zM5Eutu
fLF4Nq0SqwUTogcw9FInOygwjHXrm7YYmEYKNDIkzNfDanYhe+TLdZN8WXfbi5E5pFiXOjdkQ5ve
k7jxkrXu07orLwYm633jo9KevHbInQORHjHk9nb65JnMn/0v3nBtMTZ1c8hVgpmISY9gyu6CMB2v
UzG1d03ogt5e8xHMZd8+HmzZ9IKPIJzqvJTON610DusuvXjPw9KomchDno7UXpRauYqlvq6s8lMg
+9vwlGUBFtKhGetXWk5oQ/EDIPK6KfFnCOdv125VK8N5RFUcsM4h1py9bnxW2Pubb3SpYcpDoWoT
aXAe2vziJAQhCeGIi17x102K6uKRd0UN0UnGFJiL5B4m1cMkndc13yahnx93oLadjJpJLrNn5J04
gQQNtgpK/VXviliKmDrVNwnIoTKehs0bNFQYjxPutnW3vphczCFt4H1xvCIfArrylD+ANflkkM6T
yF8M0qW2vwGeI1M5v4mRezuzqv0RB8a6+15ML6MS5IRRMCm68OwhQVo/cBhG23UXX84usZ7CcuXG
s1CG22CM91mzUsLIW/3xZWm7riCykLK7HxMIqyIFqprMXPlYFit/qLhtHya8K3lLhHCDt2XTG8qq
F5Hl8uOdz/5GTJqMfiypxyDPvKzub9Y8cdS+Hy89qHEl8bzQrFYx47jdWZ/EX9ddevGGk3eoRwDR
OTIT6bLFJ4FVTw9XFd/NWb38+1G/TYxhNGhZe7WfXNttc1WLdfMV8MyPlw7SUKR5ztOurPi7xkZF
U8XtukeyeL9R0jl4/7nrMvQxEssjcQOndZdevN1aksuisEnn0CRqaAk3VSqrJnCyYT8+EMvqRzvO
Nd5trNw49q864jJX3fVSCVT4TdQ5Mp88WzHyDZWQ895O1932Mg1aIZmLeBIhqSv3WzAv92DE79fd
9mJA+lmjmXhAmUoQzh5tfwpPTjesmgRNZzEkC6nYbQnwzsuEciile6yUzyKr/3phoBv48ZsknHl0
/y9nZ9Zbt+1F+08kgBQlinqVdI5nO3Ycp+mL0KSNBkokNVDTp7/r/O99qNmmxiUKtECQyjTHzc21
12+ssQWu0WaAR2vCmw4Fp36d4izJ+mAtjSByPVmY2gAmt9egzGm/9S6cRYkLBEzxEoEwf6CAi6i7
Un9EXP5VpziLcqvx2jvAlPMkYOaTQT//M1F+t5PI1QKJlvF2hk/Ayazx49xMdyiF++DECS/L75+n
PECP7weTEVHDGwZpQ7DGwYhIbQfEraJNekuiaPq8RB15SI5NPAcwpuN7tz5QAXRbHYXr3WCraUCl
DufhednAB7vaFmUe1nCdYMDP4csyzqS8QXK8ft5XEmgvZWvkanX0PE/w3rr0dcK+RuGldEpde00/
V6sTwst6hNJtObW0ewvH+aaUs19lBQqo33c1OIbKdBdr8yP9bgb+PB9+90CUyrz/MkxAFRxctDmh
ugukItDF4b3v1yHOkum2EfUD8AcABlXem4EhA8z9jnZXpBMsDYhoGzK/sFcBi3gAHEsmq9/m6qp0
6mTGfJsOcypRK59HpejgQLf6FeBEibNqAM2sZjmjVwbS9+ejrAoiZPhBoHbZov9lSbpCnbArCS3h
RAgvr6F8gcHFVzHvuQyTc9+NqdfDY+QKdiaUxmtIF83pWOeGnNZyTh+RQBzjk9+8cVPBySrNUeM9
lq/lfRcvt1VKP/j0Zb38S/+4OkCoPMwwE2yHIpjatxGYeZ1NMPKHH4FCr3m131UdlXvaKPjBGRRx
oFp2WXuepfHupzaMXOERaJ9TJOMRrjQl6v/hvHqlu+bVr+WXbvvbLX8/gAwPJVpObHAFqNlZtcPv
fp929hkgb2gDez1MGkCjtJ1ug8F45T0i7uwzfVDBfAMSlVPbTajMT8YU/n8bZLV+LXeOZ7B8Ao2G
RxAaJlFxMegB5RkoZ7+vO2EzKOV87jk03Wxfv4bthedO/Z7DI1d7dMgDSBFkVk8HGe9pPQoYh0R+
4+mKj/bKAGIrJCqVpG1PCyroc3jken7cydhERMKgYlTxqY45PC6a42EE7MKrw13xUZVEG8hO6JR1
hHHpom6SRvgdHK7yaIiA7pXiQBVUEEwZsHprtk67XyEhLHDeL86kZ93YTPh6E0p4ZbS3DVs/ODZ+
EYHGzuLUDRxgW7vHKAoVX2vO70Hp9JvfsbM46QT7sqhEvWkNP8OsrtK/ygSRht9YOkuzRTUb8Gto
N7GALs3JA7zuPdvtrMuxpBMwJSjbZGMYnAa4X9VJLwq/djsxQNQNs+0XsJSn4xDXpAk/o2q+8+sU
V3Mkj3CDLKPFx415swv9CjtSv4guctblMoStWQ1EZMfavA4ou69Sv7cOEBHez+4GdsqEwUT2xFXf
FPsSneFw65ccAz3r/cejI+FwAUTtFmqIj5xN8kuo+eg3mK7oKIbtccVLQBBIRR5h8XU+AuI5lM66
hAkYj2Ow3E4b0lg38zjDR3+qQ79d1vViwmCSJarQ8K1c3pAj/2pG/sVrgruyo3qJ9xCIUXx6TUAI
1WPejInfeXwhjPw9SAGe3mx71PFTo80d2Ye7bkg8+9tZl+suWvjBrChgT2h1Wkb5PIO9+sF9+TJo
/xJ7urqjSm4dsAboE3kEd02ygBYaEb9r7T+ERySGFN2i4UQcsiDIXe868KsDj1zpUQKQRQT/1/i0
bzbniXoEkuuT1zxhzsKcbcz7qlniU7Dq+/IITjLxEzDDZej9NKnhJ8IPaJhPA1YngOLRuaK7n4Ys
cpVHcwVAbB2hS+J1fCstuQrH/tmvS5wDkxugCCK4T51QngMX4CDfFqM9p6BzXsJmMJTrgj4RO4S6
fUvelrr/yCXvV/PbWZeghMCdHw6lp3EDSRzsZwIH1NlzgjsrU9BAwawRRfcBoNH9nr6unk4EQJS8
nygEBXgw8Fz4CczIq7ZtPjVC+AURrvAoaBISQGV9sQowCUhFlKcoN9X1rddUccVHVVXbub1M8T2C
g+tGulNQUb8CRYC73nfLFsApUAMLDcH4WzirGu7k1u8NLwqdtUkhoG/mDgmDvYz+2CTSy3Dy8dPQ
gwD3vuGxmMkKHmd8siBCvTYwSLoioLAXfn3uLs8Q/RwHcGigdHtkUfdweD6ghM7ipBv0GFhE/BSM
9vbY1+tyNn5xmys6mgaiJ9ZaDshV+LCEQP2AN+nXH87CJHhla4AHwBSPuAbqZWrO4/b/HJf+P4sW
IldwBJeyGaCamp+6sLqDPeor3AL9usTVG/WVgvvZ3CC+j4MnJmH73spqyr06xRUc0UvhY6kQooAA
Di++qbrZxzHx63HXhXTRyRaEBj2u+NblsOBqvsO6OPWLrlzNUa1HbOMRTF+MqZM8ZlP/CW9vpd9F
83/2oH9LMBlNt7oi6HXa7vEZRDHyZKWOv/t1u7M2S7tEq4UiAJYBML2fhDRZtE9+eQNXeFTuW71N
QNafpC5/bAnoQz24xH4Nd45OgLOVbipc2UK9boClSoWywvijW9tlV/2XwNPV7mxg4uAZBRsiPNjq
h6NpKxT79owBH8EX4xfJuSoeQC0H/A6oOIWF/WM9jNlMJr+nN1e/w1vZ47C47AKAcObgQyz5ykHE
8+p7V8ITggp3HAZTsqsRHkrYvuZ2OyK/CMCV8BiFj8+UI+gf41sQRl83lXzza7hziMq+SuCoiG5h
C48ea96bt1mu9We/rzunaIsyqxRMPHxdxN8WdVwZNfnla11yYxt0CFoUbMLm0eq8a0JEiwaEM7+G
O8dospmkwjznJxTPbnk5S7go8sOzz52FOmpwtzfUhJ9AcIkLE26QwIqj9tsdXSOiYFQhnJqRXqnb
+B5xzDWP/RRZMDZ+HxR1axOsrEPD40tWhdZywss+9XvxYK4Z0bpV45Qa5FQ5j7ImOsIMtYal14Ay
V3wUdQfoBxUC0bSKqqIM6R+d9ntHhA/s+25pN14ffMOdvNyXOwpvtnL/qHDxslD+ueuy1FmedQAH
z/87VdL+DE7PT7IsLz5TnLnao25Lq6AM0WrJy/6c1M0PJVru2d3OITpUzCxxxzBT5uMmbSDFpJH+
+d8N//eTiKXO2oyDve8haYaH0lbXb+ZQ5T1Op+asF9Ac/vtH/KrbnRW6wYCbC4W+mSIUz4dg4d2m
4zx6RY3MVSKJdOONUrC5l7Z8lLB927jwii9g8/5+KsISOwQ1AZ8WJEHdm/je9ouXHJO5QiSaQAbX
JOiTeCIPCxJ9SWmkX3+7nkQEcE9lE7xKBNMub1eYZZ9jqfz8T5grRarhxFHDIDQ+dYF42xQSISlJ
/Ax+cI6973FVxX2M0h08qHR7d6NDqEhxl5n8popr0Z62ZdSHl60lbdgflVzhDT+Hg+fHnUW6RjXs
umd8vBZz0czsTsiPpGW/WKPCWaOmsRUs7NPoVEnGkgwkw+nHpmCQfrE8p56buqtLAvAFEJoJP2Wt
2vZ+VMGSR1vnZxADW+j3Iwtc6ji0ISblxnbQgha+FlUYfxDp/qKDXJsiDdE36UdskGuwqJe9/pG0
vADdKPrg+7/YwVyNQpcYpOXLS+Mr+5mb4YZQv9IMWPa+75cogr1ztVxyiyYcMz2EN61IP/JV/1W7
nbN0rGgJqkAVn2ajHlJ9XNdMPHtt6q78CXLp3mwc7W5UyyDYmIcMeUCv1CJzFVCDhtRxV8jllhCs
nXpFblVw+InCWOIsVLAB53nVGEyr9cNM1RPvUr9ST+aKoEgIEpIGxOuk0uaRR9V14mc0B/z7+3ly
dNNBZnLZ1EX0YuP+QSjwdPzG0lmbIa3EFEVIE2+1SbLWDl+33foF/8zVP23BOKJUH12yrPvneq5v
UlBZ/Rruyp7iKDDDHqDh03Zk5dh/DrT0m9+uYojSCNYcK3bDRIUXbexxDmAj6HdCu4IhFpWqWkBl
OQkB0ylOgpM10+HZKc4ZSuthE6XCTAHL6nnp7ZOp6RevicIv+8zfckW4OUcXIjgCoq17gXf9dGpR
bFP898d/sYm7miEpe8gRIFhBkjj8WoYgyaf1VT8efuczdw5RqLPrZRxhEMrreYfngppfDFulX6jI
neUJmu9iyhkjOndggS9VCsEW8D1e6RbmqoaATlaSXLqml8MLOLY3nPg9WMDz/f2QBmpaB1liCUlp
SvBF40/Vkgq/qeg6FoEoHbJmxe15GbrbVnVvR+0nXgO22Wn3Bs2yTDGcFviKrDlWk2/J4rf4XdWQ
ipZupCNiObMGgGjpu10xv6F0JUM80LjNJQhVmD5UBiqgzNt4/+u/l9AvzntXNNS1ZUJShnYDq/1Q
Db+piH32+7JzaEpOlqO93OFEM4NeFB+QOa5+injAZ96PJREsAK4Diwe8yYdevW2RefVrtrMssccS
niQMX075d/Ap/lqP5Lvfp51Dc6FdBOgiPo0yrzRjYE+dFk+LMuYKhjrBLKt0dInFkxe8Qp2nBmwO
r4a7iiG7LLzWU4iNcFEE2h4ZZhD3eglYmKsZqoFy3rhFr1QgNEdqflKW+23grmJoDpsRWCQanQ4O
kqGcx+dpm72ebZkrGCJ1PQLwhv5u5nbPDHihO9O932kfOadmJCywquAnn7gcxudWsu5V7HPp+3ln
aQaLpHNp0C9tzwDFDh/61C8Rz1zN0LhUtr8wobCf7JpmAZAGd2KFbNBzKjrLcwJd23YRiU77sT5G
E+iItfDbZ12/IjpGhxRsxJOcDXSmj/pHzfY3rxXkyoYOsKu3gaHH+7B+XAgnd4Jq7jcVXd3QMlCS
kg0Ntzx5nAPxGebjJ792O2dm3JUhGS2EzcssAYWfq8HetMnWflR+9Ivjx5UOxXyvgD6C9CuZlrcu
7Gu8QPeec8UVDx0c0um+hhpxK8UJLM3HcvWzbWOudAjGr4GKBrwNm2EJb7ktSQ4G7P7B8v9FXMuc
9QnwrpxXM0InGNZRngK//FcVNrrJ0hnESL+RdU7Q2o4wdAITBPX0q8iGZM2AkdIf/AK/GlZnlZJ6
P3DXhAqCdEP0oAN4EqNgxq/ckzHnHAVpCj4jFt2D9NndLtl3oK2VX8tdHdFEeds0E15Ah3gUOZHi
Zmz1Unj1uaskAuO47tMOwe0+8WKpyzaPJP+IrfqLPnd1RDFwGqImlwoHSRuTtVODeipbrX67o6sk
6qdp6YdwAPLBNmdS9Z+Pw68UCcHm+2DOLDRY4aaDp8RSyKxqep2Vu5+/KnOFRMAnVxSbLgQ56Q6S
XQdW5iSASvMbUWel8o1sy5oAhMGTKk/H9Ilwvwdz9g8l0YD0sJQU6TLeVRkm5p/r7HeIukoicO+l
rFbIQ/oWDPmja+WpqwK/B1D2v0rTv13594oPKdiB2Fmitc4Yae6C2foZXgBH836uqE4me0UJPykY
TT9GqrKnkVej3+p39UQ0nCwDDRlfD+cxI83yqIfxxWuquHKiQ22tgZMyh0pu326TYxZZszWjXwzg
6omGuGYt6y8h+vgjbNPfOuHHHmGulmjYFK+G4aJK3ss/Ol5PSJ3VfmZUCIDeDyfunv1w6A45s+qA
UDZp9vE+4Fv6xa/PneWZmqCXI96HUN4IMQuZ42u4Ahm/VeRqiQwH302Vw+UJgV3BsBQ88o8qQH+x
l7smQKURqsOrGS6hNi4fjn7+Llgp/W5FrpJoRnAhqUUsyuwQnIi2Pyc9H17qB/YPBdEyVXM5SiRZ
bNqcWj60UG+kfs4uqE1/P13ksMkxFfi66qdCttGerdqzPJv9Q0M013rHP0g9HXTOWsq+sXrxUsug
9v19w7W2MuUWFzozkzs5hH+ISnr2uHN6UiCB0viSR6Rl+enyaR6vZ6/l4zoApVWqyDxgJ5+3tBCm
fagi45f9dOVDHVM8iFeBq3m5zPmGUCjtyOC3jRMnttVTb4djQJ2Nku2nUg0P60f3uEun/osexHX/
qaop5Ud7IDJvGDkBTxd/t1OAbM5Rr+mrX6874e2uSxIEuGKdIHm4KScmswZ5UJ9vh66CKCBrD+Bs
jRGt5fzcyYNeQQ6lPoiGLsvwn70Tugoi1Q8xKxUu5125tffKjOVrPC4QWKLQIuiytAuTe/DC6c/N
cOaXnApdZdHcl0s7LBWu1lN/f1xyMCVczj7Y4y9hxb/9Rs66HTkDo63BsYriYfLaj3EfntpUjKgJ
3eDLdgIHGiRuNR6TzktwpmF4yILJayKAQuxsGnufTo0IGNyCqyQHZPVtmGP2wVhFv/jNLn/+tyiN
NCgpXnqMlQn5Vz3OMqe09LN+Dl3zI2bHLkorAKi3aZXZkURh0aU28VreoStAwsN60Ow7JnHckqfI
HOE134fIa2MKXRga3Jm3Mp3R9GEfbxYDvWdJvQ7e0NUdbZuKVEDby4sPEkyYrusz9MLdB4YOv1h8
rvSIA8ObmnYSpw2FDerUgNv+hUiNJ99lboDkxJFJhnOiuh3vHrYXo9fRFrq6JDLpDaxIpHBSG8WA
hURBel9SNRG/ifoPbRLeIwHywCrg7WIyZeiaBVT67YeuNOlIp5kkZZecmOnD1yWy7VOzjG3rN1Nd
cRJrSCWDBpMp4XU+VeLIJkP9nspCV5sUmjlcqwod061rW+w1uzVV7ZdNCF2nJM6DtBM7Pk7TdjiT
oP9jPnY/3VDoqpNwxwrGJbhsbLUorzr1NjGtvMKh0NUkLZCVmHrHcVCm07OWff9EJaFeGrzQlSRN
l829qTpgTMmC2JOL3y91OP99NP97aBG6iqRN072TJIW+rx7sd4CIWpIhMB9YMZtu//zfP+QXu74r
S5qkqSUJ0Dsy2N4QQM8ZVdTrghu6uiQyoYxoX7AtEz7KvG8gTFZd7DnbXWMmTvoUnHpsnjxmVabh
IHkew779oPN/1S/OUbuxvuEzEFaIXNbvYSnv4ZLut3+5VkFwlGKBgH3CadloDvflR11FXpd+6Pne
n+EJxZuzZuiT4yBIDjdVCCuiya9EKXSlMnM06UR3yG11B1szgZs53f1ovaGrldEHIT1poZUJ5ukV
foZPOgmaD2K2X4ylK5XpQYsfB9tf0sMyQC2oODWl/Shh8b/MxL9EhC7X62jmuW2WCOqHfhT9ta3I
mmRBWgfRVd9N3SdFyn7PdIodNBd1k3wJoCBdChrDCSEbelnbwkIEd/n/QVA6r6YMP/IwoPR/abB/
aZ0rg6tScZBqwZMHapBEeV9NfJqzRrRhkNnZVknWjD1/aSor65xyHetrpdmmzVW4zHY5MrMfcMOF
MKrdKf5sQ1VHG9H6prHJ/nNvVJJmUE/LoqpSe7PoOdzPdRzIuTC7ghp5B+Lewmbdwi4uXgMFjx3b
JFnJTf+mj5aLU7o2W1+0x1LKPLSq/B4vu1FFI+X6ZSNGVg+QHyY2K8VQD/m+L/Zl3Zcj+RnKvqxh
gNXK8Vbpfn3agfWLHttaCn4PM66juj9iQBnuZKDqChjbY1RveH1M1rt9bbXus5XGc3lkYhzNBhA6
ARAw2eYetpEAQIntDLT2IaGP1RQCQtaV8zUwrbK50isSYF+nPdzTq30XXZiP01hWX8BxHD71Ghe/
p0PEXZdJxlVzm5KoJY+qHSnLU4Ns9n2g6379FI+D2lhWwxYnxgZGdYqkaAdaa593smPLvR3Trfl9
pSE1N9UuuaUoIuNj8xwwUHbu6/CwcF2iliT62Ua2Mni2pZBpZ6FdF/o8WqKmG0T0lcj6TYsJxJ9u
P86gywK6XcRj2U2nqK50/PusgnVIsrG1YbcXE0kmIeB4LqcVxAPby/THaoaS/gRpYRxeWQLl073p
4lU9BVESpHfjGqT9kxXHggEQiyxtBmrzouIc5fr7cWkknvH6PEFVQ/26tDbWT1UbizbKowHILZP1
M9XzPVgCXLzJcMTDk53kUdbXLUEvo0akqc6iPkptMg6V10tlY7o+zX2PJESi6qXN135V05+pXsvR
nuZBwdufjcN0B6WzmBmi61hwgnLnbfmsyhbvCjBp6uhrV9YsLIyuRDFOhrRFcPQUox5HBJQ+Fek6
J8faHnie6efHIQmHx2ppIlgiVn36rYyEqW65SEbc9KayGg/8QkHb4e43RDrnor90jrnS6AVaMLqO
UzHLuPlKDq2nK5b2wS0ykmOANG3dk9M+mugTHXp6M4uFDbnqdRtmdO9tctaskiJLI+CkMzF0YGSm
UVzqbFk65KY74B2+9Y1a90xUoqJZH+C9Sk5kvBKAZJxhIZd8Q+k33mzNeOhc1XPTFVG5jntGRW+u
RrOy39aR73E2xcZICJUbsRZgHVf2ysQR+7OZlwAk1JZ/TsZUa1Ch26Ms4iSq9LUeDF5plvGoMrLE
6Svb46lQKV+38wS7k/pxq9LgHIDsoG4gL5y+DQOtbhtb13+EkqJVUsKuMO9WvrKbOS0b/WICILzy
msJTpzi6fkgzavp0fB52IZ87jTr5bFxL+mkrpaiLqSVEFLwTLchtvb7R6WGeSxPgsrbHQbkUs5pe
umng13sCwlaxsWQdz0GvdnOeR7qvJ0TPscxgtWH/GivFyAOppa4zKFCG9q7qLd7QNArE1hvVSp2P
ZdCpa3aUajrhzN2nB6iCb5RYx7/oUaF3+qotpmCpKuwzA7uRms5vqo7w1/FiMcx5i3ei5xrV+CIL
yR5/2pYhkbfgL8XQAlTtFJ9ZtInPcqDS3kWTQSlQrc0qz9YeTXCvu9ZO1+DNbHeqAy45EwauTPlS
sXD9FLIWHodsOLpzP+7bBvIz2Y8vRontKsEbyX0T1a0qKEOBcRwhqXGfHrwj+cZ3jWpJLaf7jq9c
/RzXTiXnKrbJlqVSjGEWaNVsz0Na4y2kYkePf0eoWMYLoBT0RNe4lMXeqwWKoC1tjhcd1ysrYCOM
yjpix+MlirFlADGRGvnNpjOsskHEW1jRqHp9KKHuxQO3mLfutO4h23PRwAoqk5ZLe9V0Hdi2WcyW
LmOo9L6jrGbnpW/Ht3QHy3DdRzFeDxKK3ttx3/fx09orU+LNCSJf/mz03toHnEVl/DDN6f5lTw1t
zsGBwuurVgTwXMjlwIBFA6SG/6wSPqF+PCWsRDlgI9PbzsKc70bBnVfKrK0GZgo7wwXrYV6atAEW
ipL2DjNqeKhF06Csfe0rvL4C1XPah5quz+pCSXticatZbqWhv0cJnOeQzusrWMxffFO+CJMMdXfH
KpHEBWwwSdnAdWOmRQOr1tOsq5+tCeY3JOyPAsUomOh1mg55kMDLDteDKHnu8Gb1lU96+ZEe3TZk
tLVJmpdpGd+Yhhl48K/bQzQR+9K0sAnO9QhLQCNbdjcty6KyaNX9HTI2VT6jjC6npiM30aTSu00f
MylWwUEyFPhL7Tcz1eb3CPW7n6Q29dZmUWm4LiKNef8CgdgUXY/sICrbkonU57aTaZu3a7fExRBa
/o2WKUdmPZi3I8eqjoJMh3agb1hUtiy2VAbDfdUdNSz02kOf5VQ20RVkVq3JMPWmuy6a4IhODtre
1AwA4TwQNhoyWO8l17pujzmHFcVYXwuZJg+gyA02003QbVdx3TbRLWsWamw+buM+r9lI9ok9GVkn
Ub4qAIuKVHbVczcYPhRmIs1rFY5Tl5FyZXM+td2cKUvHJRs5l+tj0KaJzZsplTdadX1/tyXJ0V3N
iQymlzCkh80hx8FzH6sQglRib9hZCBPo66ZtE2R+bNRn8Pn5s6eLUucxjtupSOOK3spNt82VAL9m
OOmVNEXHxZSzaEE4NclYf11AN16yecIZkO20+9aJMb1rUBGewQv3UysHgGwb1obY6VFCI4t6o2I6
h4g4sg2LsczYTnFIL0S0j1tX91lD5ErAAl+uZ4k7RLLSJGOasgw/SRdjWj5ttvltN8AGsy1m11uz
CGRhDMebN5txjtmohbtnsEGX/jwT28e3pa3jKl82M9mH+RjLJedTBaCSGeqAn5kZUF5aocQvtBmC
mGq9oUQlQ97NfSuzLTw2eTaCz8MjW2pr83nuWXWtDwlP4a1J6+R2ThCPZMNgFvtzD7s4zaKjA9pv
QRC+FlO5iq4YhiokeUMRO8B/fSPjV1GXwVQMVJS20BVAnWjQNr0iT2aa/ID59D2CetTss7hc/lyt
gD+NjkrS5KvEbLrjyZA+IiN7lFdBjODqqtNTvL+m49jFmMvhSnJVzXv/aagX9puJTYg1sgcaEUpa
BkMuYEHb41081E0xTbB4u2IBXAjOrEwjegMWZJcWKISqqpcKtU/ksU/jI8kQDlTXvaJBiB7ow/lR
hLhkFPW6lmluupR+tUmwSeTeGi7VdWBB2cxUg7g1T+OmZ48dFAp1LpsJdTfLNsmnJZzxDFpHMHHI
+AGp3nWc1rK7G2pBX5GbX5Ic+6a6SkIqntptJ3PRctNMLwcd1xe0m3xnooQpoobpQXNDDrBQMpjU
iuXHsewiPIHmjTzd1s/rXrRJMyVvKC7m4zXH6MskHxOaVt9tP4OMejR4pc2qTaWvsdBbC1PnmpNT
AChuk+/BTNS5UnDXLew42/0OHlN2zKNKhUPRWTjZ5Qj6yX1TqW1B9Dt16q6Hz9VXOKUIkmlj4T05
mHmDsWhitj/SUG20hshkXdX1tGCDvp66WenTNEpUx6GtSwq+fBvXEEfi6D1ZNgTdE/ZxuX3WFjVG
d8de464abrvsb7YtTsNiTMBsKsqNHqKgcxhF+UH5EF03ayiw3yxhDcvued7na3pwXAPXFvTjN4w5
i+9AEu/Hv4zCEXoV8+gY/pAhyotyxmm1fdrjeqfPbAlsfYJNUCkK1ZL+zKOE/qZDOj/WDGd/EdLB
xrgt9DPqHyAliYsuGsqjSJW29tpMW8sKEbUquElrqO2eEYgymwO02YxfRH8Y8yDh9oaIa1EbUh/1
PJ4JvvyoygMBZt/XrPvShnFv71sVJ+lvQRdH+rcl7Al/otu8iuudCva6sJgZzLPOPOlljJvrEXyf
uEBYTWU+wO9fnTabqjBH8QNJ/4KyC94BWUOPFbK/3Qb3QcLL+TYyePbIj27oDFaM0Uc2tHEKBW8C
yV1yi1mfov9h4BM8NaQsg0/gQiEcaMsAKwiD3da8QzkVxunMdrKveDqB+VlG+WwJ6hWi8TWaO45J
h7rxTX8z2rbrjxQmlOWPWZb0+DNdMHOnn2GIhUourMZuxBU1FbzMbRcSm+2J3thpGi6IuKZJ1zsr
p7Etug2nVybHCpfbqpmbP6Ke8982ALwuWXlTEQ5cfIIVgFeitTrbHmfmXrAA/y0BAZB23e7KaB30
/omCcFnvebowuZgCe0GtMKhWwBKlxaVJF2E74fYy13sIWz68QaYn2PxOsmCN3KccHISQZFDiVAa7
wgaXkAWX7bdFougcSWiUJvZJgbCRwOydJyXEwJlYuj36jYYtSxBpaBrkUd011dNCV1b9hW12UMWa
Yi6dazsk4kbEiwFtIU63Mf2W1mM4vdgaGYIXpRPT5VPMVYVbRmUBEu4YNr8E+2h5iimtmhQCr5kd
DxhW3twd4J58DhVv2iu6sGV4CiZGw2LBDtPeaj2snwFABbHVKFtHz6aRC6JT5ArIXxY4SXpKCEoL
ryFqWo58RMi9fJ72iSxZfPR9d7tPa7lc1RNleOY6wp9Q9qwkW3W1/UFQRPBZ2MqiHCQw0whnU8tU
0WkbmbtkXZu/lNrLyWRTCG8xhPBaYhZSIA7lee1I0uK3FPD6n8xjb4S+xiK0v9WkK0XGFiuuQ36I
ny1JcF3lpEvifMdjyXRiskm6hxmjYtpMDhZZ6myfe91lR7syjIQ94k+gX6PobT+iLSMY3mKd5mgp
wngIP/F0DtUdw3MdQ+yD4y2rOhWPEHB2NoT18IRDD+TLlJ3DAZ6qp9SETP7YaKXsCb6iUwS8YU1T
rC0E2Lkx/4e5K2uOWzezfyV13+EBQQIkq3LzQLJXSa3WaskvLNmSuS8ASQDkr5/Tvp6J3fcmnuhp
qlJOFLW62SSWD+c7i0JfZSQU4hLLa37NQsTbHTkSs7rYBQzdxgsOyXVSLOOQXyy24APWtzp3I5Cl
IRIvcP4cdy4M6K/macrKCKlSJrgcvFnhDEU6txgipMqKj7weglfXEjo+U2cY7HXuQ4m3BqgLU1nW
8RRfwbYcSWBgp+WxQBD9Dd5C8ksdkGDEOuQ4E245XOTgJ9zIstpSYRoEpk9BJ9wY3hXOo0OBPEUW
VhN3leMDlUGkS4qTphVdsMN+AzmhB7LUDsh6JxBsVrkh8BxYMMSUSFWAKoBlDkYv2uIYIHrqJTLt
wGObmkymF8ppFySRO37KYhzxgluTy9CPaGiCNu6DoXgSMEXbjV2qWJyxJnhIpwBsadmH+b3MpPhY
TX7FY4dWxQvkX8tdgJgIXKTBho6TjxdGOnfDo9Bp8cmnU+0kxFTtDh8yH93ZJSssrNVNlZUjQ7Fk
TRNPaTBseGZHumvKGQxqL8DQiPuKI7Ck1AhCWi8oA7I1zLT7DPvchPQpk2LJ3BNluvwuOxF/P/VV
jzKHoRPjfYUsN8vvGtDr0aJxsEsBrwlwdChSAG2HKhzry2HmdFVOBDY+BW6HXClVVsEtTHGpiX3C
sOqm2LXaKUH7nKeJmlDcSwww4gBKI7WKuAWKFC82b2A6DXQk4oVdVWF3YNyfHwyrpm1WB3S+GLOu
VV8GS1NsFs04ZnsyDw1UkDQo3FBHJSQ1R0tdt47DSjYy8nyXkKMr5/xqdPOAxtnY+7slsCTdDa2F
/3dXpVnx0GRIzzumQeEx1KiOtvFUZNkN9RkSmMJhag580C4CSOq0m68sDtU7Vxp5MafMm2KcneAy
xFNspCOOZNWx9bzgs9PUdZFUPiqTqONFeOciXXSPVngPG6tJK1SZurCPwGhaVNAEQlccbcpuvCDK
F2jMKjN/pJ0xu5SoxY3qMC0Pve6ar7Xj+7IFDuFgtUjnemkuGo0D34VWQVhG0+JMNp4ri3M+b2sC
cyiOZ7YJyloPeQQbnSK983nWBxekJMW+7qvaxMqrLNmzdJp63E1/fEOIYJVFfBpzP3IWb5YbDyZT
z1NgrY5Rx6XXBTPs0kvDm2nKQR6F4V1gEyyby9XgFj27rNHkfoOQ3r8J0LB4ngMcLvZt7tTpVjk1
5RvqiXnaIOZFjdEoTXHLIU+88cY0l5FK/fkZskX/ibWm3Vej265oq9dzDqyFt1+MiykRecNgntA/
8CKwY1CtoVuPlbOjhwzny2sX+DeyswZQBFYa5dNj7ix2J7F33kBDM5BdIywg0lqk5sYL2bLXg8+L
aE7Dep/1my/9YqJxRtKZ9ahJ/M0YwloiFickOHfK7I7VWf7kBBhcRVC04C55fNogOxKyPAX6Yh+P
TYVHUSKG6DBnNTuIbJlfUoB8Dw1Ph+u5D0dnG7bOY0jnaDbqK8/0/VLXDoDlMcv2JV+qHpAfzy+4
zPMdHgyJ+gEhK+DRmGZOxkGZJsLt5w8pWaxOBIpnFU+kLsAVAsb21V1gMIfZ4AKDRpJjeBvi0Hxd
hFNwTdyyGbDrzNkQORi2mKfDXN+U1Fi9XnrXq1Z5MQN31dSTz2CyUYad23WBzjfkxgnJuHNcOiLa
JTXtF48v81sw654CgJy5xJbQBF9bOKG9elyX+FMhdRWnWHdT4B6A5oFE5uyOZQCoIbEz07NkbcMi
07owM6iVGtOkC/1SRSzjqUVxONvLydqijDnw+XuwYFwLJx7SZjiUDuYTIMK+XWshgzdMLLYVYjm0
xG0OYelUV+6idBWJ3p2upQizKyzX/ueqQRj5L1gX/6LZdG4NAF/nceh5AVq8r9kO2tU5dmGt9D7+
gH9GZKspoA1WtWCMYIgTjXKrZuT5fa3gM41GVvSF1OWpeeiU21JjOXKYeV/UDTuXfUvtFd2A0OCV
tafx0yM5vFgm8i4tAjvXfTtuN+cpttEVvDadYFsIuuzZgE7ou3iP7Fz4DbZ6CcAblEpjxC1NL1lY
Pr3rpp+Lvue5BNSSL2BdeUO0ZOJIBHvfSDxXfKO5BMFHi7GSZenn3jTPjgp+Rez7F6P8XPI9tX6d
ujnem2fpxyFY4tJ/XwQfOxd8F0NR89KiW5uT9hNv0MfK9Kd33exzwTeMn2YXzgAwNGuR5MCNcNEE
fXvfe58RA91R5iFOhRBlN+xtQYMllI59XwP7XPCN1hEEMfIkz/TJZ4TEjYmT1d77SGjngm+cbGzj
cgg04X5TJiUO0I9oocn3MRK4+zMjwfVmAIjDaRBOTnrpAKro3eW9b362GuZYxU1TdSBjTsNBzGXM
+uFd9jGMny2G8IoE8C4gnvJG+whoEQnq+cf3jZQzOm8woldGHAinUjW7x6LKvcgs2fS+BeVc9o22
qAiXPIfKnqCVYyTZ+WX+Pgcmdq775obSUNAexl0usFn0LkBdwLn6XfflXPetM5v6C+y7QL0LH7VE
TwoA3Tvf+2x2NhbO/EC6QS9RbFv706punfftPee6by0WmfoBLhtY7tq05aew6l7ed0dOq+8PlFwF
+0zBT8Z6vjstsXGreVsMw5K8793PpmYwg1iQpbB3LKdwQGC4ShyEUvxix/RxiX/BOzmXfXPgOLDs
hRamNhNqx8xNEaSqqAXtwu3RFwasVVb9thGO/R6h9V8/+UoP//g7fv7S9cAMkM109uM/7rsG//n7
6W/+9zU//8U/Nm/d4aV5G85f9NPf4H2/f27yMr789AMid8GSvUEzeL59G5CC+O39s7fu9Mr/6y//
9vbtXe7n/u333750Uzue3i0ruva377/avf7+m08D4Z7MCv7rx8/4/oLTl/j9tzh/+dw1L8Vf/tnb
yzD+/pvjiQ8eIFzm4u5zYGBY08zbH7/hHwIBI24YWcDJwj05cbWgeOe//+a5HwSnHOxD7jnUQbrH
b38bOhz3vv0KNjJ4Rz8AFT0IwTf9n8s7/jEE/ngquCXff/5bOzXHDmeg4fffTtS0fw4UP2QYEF4Q
hshsESFzzl1S57BSNWupeoD6e8MlvWg8ga6bSDo6JfjjdQWOQtnNv1jfkQL5Fx8cho4AXxZHheBc
gytCh8HNyx0fwBJdKT+PRs97KEKEMdVDGVGnQYoFQi3nRV8Br9FRoV1EnQ1GRdg2Yy/kG9NWyeAN
e8+KNcubT+WCUPKi37ZM35aKrtCpTzLa7xBTdzQdEAG+QYc8Fhm/aerqvus/52jHCdlceojHGxpx
X876KoRUKkK7Z4X23060IhkXu3FL8eyPDc7vXngPMy+05SRVUWrKz7nXb9DtOGD1j2aveHHRtd8B
C7jPmnqVqf6ZUfcBCT2ALMakLorXvE2jKs9uhLK3WkxV1Oo+jEsVHEzt3xcYqKe3HEaw3g0uZSBm
V6ng2oQ6jVoG7hXSBRKSeokdcbOqYT0JQPsT2ZfMS0YcAVZiqS5Bf/sy91rtcH7ftqR8zfOpXIPd
5W180z+FabpCRfDJziN4JznJ19SSNVv0ClX+A/W6o/UAT/muIvHoicMkAey3qkoc8Ax8N3SiQooE
7ZZ934uk9ZpLJwCZBqIPtEtXtZh+sVh+01icjVNGfSo4DzyM1XMlgxxkM1mHqAcaDAm1/CIHnhYi
6VoW/GaGm33kCnPNyuJei+wCNeHKU21c1f6h0CCh5P1dP/prCavEaCmGp6y2j/WI+wXKHcxltyxF
Z21JV7mjE5wit37Dbpax3xRpuJul20RAhQ+tkMcutY/NkEZ5jsdeikuXqycHTUzXpBB52wvZtjEx
JSLz8HQWjGLYJyZKh3VsnemW8tMAD9wTVou4wVwDSeCbKhcJMP5PfpBHVc0v5YDQcU2aT0Y3MVj3
CGb3wVac++eaq/2iqwPsR7ewmbkJRXNsIOYpa3udufa6l/IOeo+krsmFrLyHvOi2MI590CpbO2ON
tjwM6DFNYMF0qJha+5690tkXBJkmommOWY9rzdu4Div0ZjFCnHHt1s0uaKc9BugliGC/qE+dbwKz
8wfruCEWP2jCXZCGf95sNVhYTWvE8KBoiJZneF8ieSOog/U8qSdF2z42jr0+Beb0Y3kFO4aoV90t
Ogmd18Ypt9clwDE0aS+LIISIMlv3ZRexnl31pwZf2x9FSu7R1EqK2r/sF7mbXJHQGgxD4tgLJeWO
W74BanDV2HY3cx2PvlkN/fgxxUo4AI/OXW/TYr6V/nyBnkcMqsUmrdUe2qrEVeXnNK8vjRYg1ORl
IlvzqIIy6ScXV2RXXdGsxDAl1Tiu4cSycTMsVsBMZ5A/9KRjOTYxsadb3x+BZII0NV31oY6hzMIc
rlY+VqFubOOxH64yV1+jX5iUg44a314wtaA9O6xLx4CCyDZtny/x6DSxBGEIUyLpuhDu8Y+e0Nep
6bdd9RoGfrQgBB3dblCuviiGr8DIHg9hPw39duDdscw7kBo6setdrPzo6v2wP/7FhvPNSuRPD5y7
4MoyJ/Sdc5eB0heN4EU/POBeX00jlpSMb9AmiOExvJVyvg4N3wYpGCB+euz9cEXKfjOSKSEWtxGD
o2+7Z69sQMNDWyOvu22P8mlx1Vp53jYVXgyt0yFopsR2Ew7JLdAg90GmxZfTLGGYt/BMXCuhY2SL
7tCNOKgw/EW9e6prz78jhKs+OAIeA7J8VkEiGET6cD0ZH/ISBbuLzzRsSmYFERYklr9YG78pv//0
aYgwhIMs2Mv+uU2JJgpEK5BjHrxu3CNOau1HfuKOfexnF4irfkhP3FvNL5XqYtuCKQhqX+RoELT8
tP0Fcf8b5vPjxYChefrCgRM6nHp/cl520TPyXaPNgxEd0GC5IyEDyIudTLYCDSSBRheqjBqEIt/b
6r7fGvC/EIO3bjCfaDUlohOHcnQPY40d1ab7fPIvu1w+2bY9lm12IbGiMkRNgrh7xXR35Cw8Flx9
9JbsQksetwV7aIi+RRSojkCA+9hM5QH8jkdVg1YixTors9emkRud8SSYpyta8wS9wLcBuzYT9noo
8SEogZqgvatmMI1kNqMF6MshRiv00cFrIpn2z1kDvBwviEiNdZ6R+4GKS+vmF33dmF885NOI+fm2
Cpz7XAobB8fh8FT7eZnsndQr8hy3VRB3q7CLgxj9x6P7jwr4q+KL6obu63henv9U0X8sqqJ/ey1e
zl/1/7CId06lwr8u4I+ot6fspf6xgP/2J38U70R8cNAfCSATED6Yft5J2/FH9U5c5wPzHRfV82nr
8k869f+p3tkHx+MC09Fhp6rlVPJ/r95d+oFCjY/KXXCkYwnI9N5dveMTHFwdDRgExLDb/1P1bsB4
Wzxa+nE2VP4BzLviRg+pXAc6K/YNqEc1YvG8FFOvKq7oJPK7H+7VXyzmZ2n1uADPCYIT+sApjiPs
W5X/w1HZgFff5q4jYlwpeSDDSKJxYh4+tbWogtEEBPvT0ZE3DgWS7giQBdjKhqsl0CiAOkKWC8tF
/9jM4jnFptBH0rrmnmWlXjYEXHe9RlAwaExi+IUu7Zu9wj9n1OnSA7RMHTxaB8umcz6jJDi3Pmfd
HAsx22Y708IRMOvrPRPNM/OfZlAl63WI6C58p3Rhxa5zrVNdzJYNafzv7+PPWlFci2C+C/VNgO0w
9P1zqQypwqGWDIRhy/mJhAWCo9iKDoTDuO8qsN6R2cDK+MTYMEmV0/5XBlHfXE/O7gaEsKEr0Go7
HVVPgMIPD1LOaOVmuWvirrJmWYWgTQygzE0VXYOnVX4ug5GvfccrgyStGpBCW7BW0UoMm5FubN8U
+R4qFj2vGeHpHNeEljVAiEyGGw/Y8nDBqDHyF4vimfjndN9cFmJawt+Pn+7eefG4lJVwxtLEaNKl
TZRrAFlxY0MLDUitCUhISPjO9zT1NDk23hx6oFtOnc3GaOpEelsx5AqvRq8m4Ic6NdQJ5BSm9vjv
n+5fXSaGm2B4urhGuAP/fHODsBDAd8FExUyCqqcdgumOqg7UyglhajHFSdiJFZs6ti3Bis4PPdrx
5caiKExBsFqkRbYtdCyJaCX4F8XgGvYLGO2bWddPA0D4THAfxysKCoF/Lh/GMGez6hgA9I5n6roG
y1rFgDBBVp1mZL4kIKJ060aj6lr5cxPIWAS1XnskYP62ncBLijJTBvulS6fPA7Lh10C4K3Mhef25
lCWE1sJWCrz0UQaxcLkmSSsJ8RJFTHpSYEBsAuM85DRcK7DZ+UYxJtKHU2/xwU/Bh0HZ4g9DIiCZ
/g5d/YRc/QiCfLOI+enL++jah5h6DEiEz84NNkAYZigU/Bo8/rKHG1jAMiRSUZqCIUahKIg6JBmx
2BivPPHj6cc80KglRjDMEqi82jRG/iv7leDP/xYG+uN1wXdHgH2HwcNRxWDF+nngyHAE9xVYfuTB
HcLfOZ2ROzPOKJRC08n2c8kalaKKK9rpom7GXVtMXbkCeSkFkSk4wjYENHZHW7MDFcyCKkHA8lHq
EcxUcz+74VPYcndXp4UB271B2hea5r0Pboqyl+GIVmTR2ijwWXtdOCdyUIHswj2YueMGlEEwRLuA
3ne6fW3btI1dv36os0UcZqWKPKJosq1I2oGbAbeLOJVmNVPwWR1vvIONrllDFfVVSyGjqW8/gRQM
5jdrkEJriAINr+k9umUqrxN28q6EwgBXQihdt3Jc0OIPs/y1UmRZIi1xvRiqfrAaKKJQIlJIfhXO
9bCelzmLmT9Ne6gxbheoejeZS73t0tv+zhHZ3bCAcZdhRGxrWy5XSE0AOQYe3NUaNKN+A5/84IXI
2onLDGlfKUheCVOp+ISldD+4ykv8UITbuaPZlres3VsJAo3OfJA3LPRzTlyDVNAkNQITPkqR2bjy
yR2q4jAayrHd1c6cbZwR7Zmm8FUi53qK/dGY275jD2Eqq2sGXULkFMqJZiLnGBzVDSnayzkj/pNq
LPmkkDqcY6yWEoz8clzoHg02w/chlBtvdpLytcERk4PuFiCqeQOb7voIEpddySBt7vp8/FSw0K7p
1L65yHsZVqEELSOx1QC60UzFckMcHHKpcvoltsuoUaybtPw6jIP/ipB2fgy9SXxU8HZ8g8IJRAxw
wXQkxpwcPJAvNji4ou5gsJPcCTQatnnXmYjT9oLyIdz1DmvBaMFzWHk4SiULBbqUlDb3o0ZkxY2B
4/8uA3F9B0eRpttAQqgOWpcBMBGhvGgJ9UZo0+3cIQAsBg0j5JIif3TndJO1i3tRZqlZhaHx9lmV
kyAyp6PHpPN2N+qs3i4AybDqc9099FJ/0VWmJjy0Vr0EDlefmXEZBujJRD4oWHvHxxBkT9DcRWRQ
2VQx9GT5S4hEpc0EFC0C2bSMghN6QHyfxdjMC4oV3MG+EzBCu1iL0hyDcKJjDMwUho9T3YMAW8Hx
ADOpaod1ZYWvdvlgi81Ueh4Ib8VTRrh7F4wqXRE9y89YWKut8Zj8lJuuPgKbA7eWgrbnzKUGQ7yQ
RQQhNVQ1hNzLU0KdnXEeRb6Jlyd0YWB1EFaxB14A1ctVhrVcWEzZsHLSXSOn6nKu5HKVKTC0J06h
EM2Lq5oTaARyL9y2HL6p4Ka3cWGpt5Fm+tzTZXpwGEZslIFPvzeFUGsdDGXcNF69h5r72Bj9PE6e
XlsaqF04BzmPfVTJoEI65hmSguIGEGcah6ZybgLj5bfZoMmOadMms5jbDTSk4XYwubq3EGsNSeNX
3hZFzRE/FY8lbctt5WuOMx+IdLuscLP72vftZ01E+TTOsFCN26EpAZ303WHWzrJ1qhH/2FyB+JfO
6tWBAgvs5rJsn8dq1tuZsBp0OD1vU2VVFY014AVIoFT9UC32BmTY5toSMX8Ol2yM5Tx+bjz+FkpQ
YKPeJfmFq2h910D7cZhYqb/aAnTrFShX3SXxsnCTliTfoo0vtmxx8fjcypykf9YA2cI+99AMy6sq
iunJI2N32ziNibzaDfYFUTbOl9NNgJA9/9KUZtn5oIfHFcVxJfFbAI+2hM8iuDvDaffw5k3m5NnK
ARa/dRgpbAT+m5HgTo/tI4Pf7nXFoR3gfmMv3W4QWwcyPDDS+hdYFOubdrTlng+93Qx95a8FtMYH
ZSEP6CFkjKdWDRAP9ellbRTbIfh7fkQM+niUNUQOw4hPM3g1gmld2D83GgpCbecVDD/qTTY4NSDm
2uDQ2Y4H2MRpvhFZp06JloNY1nNVyOvA4ihTKAPFZcOz7I0W/aijnmLdr5riIAYcJIwARYyghsJ/
h2u71G8hE4D1ghYuLI1Qx6kEnppraGwHUZZRJufHvh3B0+tAiuoGK548ZL2tQaoDSFJJSN6mNDVd
DIK3S6Jq5g4OVvomU6y64jrPbx3D1K7s0qqLwDcUHdoSutj5ltNHiYPZZdoRcdlJ7Hp5mrMiwkez
TV2A1wpSvr914J7wRfn6rQg7tksLFuxR8c82Ehr/+ClWtCiFdhXygaLcDjPOAUr23apCc2BtVcDu
e0DiC+RQ3iuo2uFlkDcTlJNQkF8XE1vPwMdK0k8PUGs5G66puO87ztaj7afdUnXsk480tSHwe9wW
EC/feA9Cvz+z9ph6mdqgCLXPduqXQ58606Hg2RzVWTHsRG96iAHA/I5b5MdfuMUyX6PFJrd6lF7S
CgdEskK4F0WjsweIjz7qJQz3BFqxPjL+3F32qQf6fg4XyQgSv4sCjuzRgnGyUSX4hl7r6m0DchkY
a3WnUHawt1545o5oU6+909oSQH4YB8jLuOeOC/2T0rXYGMucdRN43R1mdn2xSDUOsVJVBjkj5Cde
6s6RJGD9zB0njyOf6aHoKv8ZthP+FrRip1i5KbQ8c2o9B6IrHISko4N7mnbqUWbUfSLGYpX33dK8
OTiYHkW7BOjRQBi08ixUgshJXV6Y9u6aoBjiHpuQ9cfwLq2s+jTpOrvTEDN8NUtXvSFoIr8pirRa
i5GIbTDAvQdEylzB0z3QLHagntkJAYZf0eevo1jyXVVxhSuk5Uns0Cedyqur8fTMmJeROdLQ4kRA
boptiY5jVJWYIhBeyLsOJDCcLDxUFxYg08kk0YldbR3o+XSR3TCmOtC6eVW8OsAuLhioIzi5t4R/
ARl5uUtdDRO30QD8MronNzkEiOak2DbQbYUzf4JSm8fN3FR3kJ7Ij7IrTnLmJnjNGYc8GP7sWAG8
fJgg7abzkXf9gKN207v72a3BhSwqfHfEYgMYx8SqkxAywGINlU9+2eiqu50IvGMS8Ihepw5Udwia
ZsXWvJD+M8sMnA2o0+FflH/Bg+cgSgG6O2SGJRisEzTlqgT4Thpr97mBD8Uj76D0c+opxI7pc47Z
brzQC7Foq8YzaxzHIe1M5YxfKNvJ8EYX/TyD3DqKPt/KTGM7TyXrBeDmej5idFTZZVjMmVmXUogw
MRR465oVAgtOxqBImIYxfHDyqXllAGa3Goe9r5kUKFZBpRmv7LRkx2aBAD7Q0wT+LXqZYNjTcErj
3BeI85za9ir3p66FMjt8hR1gAMK1q1HyZL58xs6bX/a+Q7e0KMMsLm3h6c1EvXRO6DBi34AYSmxS
UvTYxdw+v4ROUJIYzgNeXI2obxLsPN1zIzPfrhy/TR+ECoZpDVn20sctqzuTwI4RbVrIZiRbZ6Gu
X0eEvT/UciAHaxTeeOokUHX4NJOXFNtWHaPE7KDYDfzsvrJe+kIXGLDAn580G7ggWMSVBjJ4MEVl
2g0CZPzntlLVEFvijuPGCedQJQXKchXTIvdfwnJUkLDcoyIUn0RBoJZo/JHCKKAbqgOUWfCjmQkY
1lFrWR6shUGjyKLYRk0SuKKJKMkptDMywPjoC5Zf1p0mBw2pdB2ftmv0xwz0aPsqbYMHiMfRF1qq
kDsXBLxsElfwjiw/te6UX2Iqt2RPKZnGDcqDadmUM+/YCoBFAxp6Dh3iBeiFYxlLY4I8nlRKH4MB
Uu1osvBhwjKKOPuItX4AiwQqeQclAsyYoHrvBXTTqFuKC5c2/iOg4BHmCBZPdBX0EywlfRmgOG5N
k6s47cYQVTk0LTceNNWH2Zh6JcIST6uu4esSQX0wR5zJ9opMNnjOlSU2gRTCRd51K267xe4zkYuj
pCnbQyVJXljugJc8egtuWFmXA4lNLyAQzk0OwBziO8hDsDWAQZJFjvLCj/0EXQV0HxIYuJ3VxTRl
7gto6uTQ1b3+GgKL9DCNILhluTdiycsVOJdl0+DMOSkGl4YKgjBIhnNkTUVLMCHLGpfuirX1dI9u
6kBakkDz2gy/6FWcYNgfQHUgRhwBZQzJbRz0DCC5J3LEj6AXxHaDTp0h8qELIdCd4vQD++4RS2fY
b8KmtOCnLyR0scWW4kWXi0vj0dRQxgsNeU7s12M2XnfpAoqTE/AMLBtn4ePKwDAeG1oxTs8Ts7WI
SWWaCzpnvY/Roc0QdRj+XiQIg35EU2TsmBqObRssLeGMk9oEq2maL+EYgSQh01O9ALVKAWebX4V7
gWPy8z0IKENVw6hwQCXBoeTne9BkHYFGCRJSAjkvNCQh3csmN/EY6l9Z+f0JB/MFkCV8BkgfDJSW
c9atbAu/oziuR0tXousM0+E21unQvc3Gz27wrU1M3d65yfIJZwvUDlVUCZjAxiOvnKsaVMNrp4aH
QuQWnv2Fbd6f8GBcHMg0SAcDRgfWzfnFURmYsZcoMAcomh6y1MEZU9ElLDHYZaMvTRaUm9qztFiN
S8m7jV9LDYWfJ3EM/PeA4c/twxOSSRnzgxDqUQcA+znZIesZy0ut0fefZ4gOtbpAwJZdZcKFTLeC
I+m//7i/HAIBvjJDfwmigdM0+WEaeG04mKKgJzmL9zIS2z+OYljibhThy7dP+o9aTP8Hjti/7EL9
P+wv+afey4nV8K97TNcd+h73sMtXP3aZ/vcPv9PEmP8B3RTH8QMenBBYTMTvNDHmfaAeOGCoQRyP
ilPH/HujiQQf3FMXPeQYL/TUg/lnp4mEH/BEOR4nJMoIYvoPiWJ4v59WChEwWISgUXFaKV1c5PkE
KY2AHc1C+wtKvXZGXTOH6zlTNIGktl+X/RTGRS+GqIfLzwoerGq3oEL9CODbBelgGsJ1C7zwyZo0
fzVoCN2HFUu/ajJXHswx8nLl9G3dRn1eQz8KslV+HEuV7gthgMlRhaNWF7bLVTt1OOTAkjU/Ij10
2XqtL76IMm0OE5lY3HhQznjMr9cM+nQz5hOsMD11w10AoNSi/2mmCRnpgGvu29DtXrjBVaRdDrjb
YBfoYgmkiUWFyPD/zEAk1KqZ3eXazIt4LTgL3r5dywDhQxopl+fBihroN+ucLjczx//C5lfcdL4E
9gK13A7kHxjXyOCUrZRmE2sihVU3QbW9XPmj310uQCk0vqHOX+nk4Mt1usMXAQ7/5PYw+aIgKSRD
BfgIQZ2DxIFvkVelPu3NYHPO69LCiGTxoblukf9+u1QKTlyo+u7HhvXPBe/SZ8c6KLeCicyw3BJL
y4842i9XgWfSPQQ6LF68DFZKDYc0NcsymvQZHiLMMkKIdjq7L4upgSq0beVHh3UpNmWW3o/Wb0bU
ugXdzgplKJBmcMxSKqtbrk3lRqzR3mOqm/xo0GlpokW5kPiCdDR87JuAfyp76m+HHk86t3q4h/Et
+QhDsv+m7rx2JMeuNf0q8wJs0JtbuvCZkT6rbogsR+89n34+lnS6q0KZFTi6GGAgQBetVu4guc3a
//oN2ZsL0GA6hAXukaay46AI9kY7yViVcYflLvRZ00f1Wzwnmuzg6NHeTjpVg6xan+i+TtSjEcBB
r463RmGafOwFp4DazM+qWEbfTK7y+FyM8idVlNLzNPXBpxEBam/rM8dxCK3NhZU5H8Kg36CTRo8V
rVZKcWKelmIoX+kfia9IwuanOMz1swgWYDcm/4qaqunzsCAnJolGwEEBIlcvNh3+IZIAVycHghJQ
A6oZprZ1sgzOjArdQ7o9PEFvuI2TqnVneEBejLD9DawCpVEUdJE9tMqybVvWAyzeqLTrdEUQg7z6
pFsNfMlMmE9aJXGLSPvw82IK4wZkZnDkjrUpK0vKodWkJ0hjiLEyzMwwLwr2c1wq6Au7eKNGVuji
agzxC3/0A6r5YtPmrXnKsNQDWC5woMFV0sE9qXjQ8QPzZ7kXz3AzmjOXPMHL40yECNi8UrbHTrxY
80mRZ/SSVjHd6B0yvQDCzLdAj+eNnqJibJNE3EI0SE/ZTHuTa4H6nM2xEduLoGfourswccJsFUVH
gLK1m9My20ZhO93UEstUCoYJwGvsVRtpZajQo8EeqDPl4NSGrXHTpyp8EkkZT7EeobHFfGXfEej1
EGDfc5A1bcYFpZ/SR9Iey9dwNqKHqI/kO25L7YEsCzq9ShHuyzytnsomSDKMDcZuj5dSj6GPIZxS
RWxPGvDcM0CydKwnVJR2S3rVuRzk+twvWc+dbCnu63SQtlmf6tuQfWaX4wnmTxUOAppY628aqs+9
HoXBkzJXEoidmrpFlY9XdCY/A1b+6SX93L5XloAkYoumWhRgv5/yVaC1EvrP9KCiYnkusafTsCXB
fwqde11vSKM+6GGvg1Ar2rYspOG1wll8Y8xd/6ol8biJhW7YBFUmv6RqfVONYuU0yKYe8sRIXkXi
EA8K9Cw/KaplN2l1cQiMCvqclZfWld69+tOX8p+HMXWLJqqmsfZgVKvwjC46qirC33xAy3vop2F+
MQuVXTPWi+nHtCz952h9h01bTyDrP9/u+p7n9Y0X67uP1q9QITbfxoLMl1mE4l7Ohv6oAgWfke6K
uIKxnkArIXLOtSTihKehnq/Xzy7PRr8TqPL36jykECzWCbKsU6VdJ02/Th/En/JdtE4paZ1c9TrN
oIcz4yDulod+nYYhVh17NrB+j7JoPMnpQmdhnbhVHKHgX+F8oYu3bdwZ53AktAQrqlT9ZtUyG7Nc
sSGWoezioiK6ml72Tp3PJ33p8A/CS8ktSmdsg13SYmlUhjutcnpWdJjEu140bhEMG8WhYN+35gC8
LjtE4uc0PiTLm6DZGAapyKbr5D5RXps5s7vqhxZDU/xMYU5nBy3rEjv5KY/u6ZMU01ONPHjKd3KJ
R80XywRVym4U0MpKhX/1KnWF3VuSG3aH+IWUQbuDBcehiiNGdSwS7rXC9AaHuwnT2bYavzMeubp7
XXyriTZ+s5yd/fAlSrEPJXAz3qW5D0RUyAfDaO/DL5WxjWFzpq/K6Jq5PyyfhOxl7m1VPKdgAZXh
xrkfWF9NeTt/MZgyY3zbW745n/BscuIktzP07EEd+wrvOEPI3MgHM3rpxNIdEhA99NnarDgmTR76
VtkuprFt16L8hFfMTY4HRkK7DeHMgb0LkznIOEXq6IVky5yDEVThFtwJWQawjmGpOx0wX7bVVBZc
On3itjKj7kXRA1x6e96JYkpHYchjJxFmYUNxIlEOFDQUNBkUBwUyVhQ3ZOv6XWr1Lk1WyQ6K6dXS
MK7MFrel1kK8zIWdiY6i/mRFkp9oOWDZyuT+pCvw1WJZ+bGM46tYyF+zWXSper7JixW7gvKYT5XX
N8VTDZN+wsdxbJAUd+V+BHww7Sp4lfrtVJQ3mdqw28XiLf3UkOaW9lCr/ZZW8XYikyr0l+Kgql+W
XvKWeQT6bZxMh8EyIu6XENFyt4U/PzXzUVtAfEfgGNk2oCBg8xLj4YQbgK3VzdYw1w5akCiwNKL2
RjSDc9N32JLON2I5bZIwPCaL9SVtZ29cfQD6WdiOQHsoIw3ZCwvjIUPDYwZfknw/GW8tWYiyiunZ
F8V4FBsaztXGVI7l6A/J15KIB8EqkMmy6pMRI5eTLNu0NMHiI2/GLRSOzG3R2vkMaka/Ns/dMZdc
s9pkwssCJF7UqMK5u44Jrnc+s0ys4p3cfLKUQ5B91gr1RYNGIwQiPJObVvwUinZdYxNq5QcjeNDQ
FU8w2VPZzds91nZ2Z6wE2XoYbvuwsWtVdCoBNEvZwVCMlU/RfG6sjfwSydiGDsYuC/ELinchAHEP
aaDrWSWslARebfeyWN6EOYcsIPeXaKgkXl/rjtF8M8Kdmp2Upxk7ORPE862JU0Te30x1s9DS5aSt
HVoGTjEcW9mV5XMmL6eqvmEFai3mrBbSq4Mc3w5FaSvjA74WuBFIWzm5N/P0qIiZ20+jkyi1DXJo
4+DkNCM+R5W3aC6FiIo/mibiVhs3vjJuDcML5mmH/as9GLOz0MawJJ++t73QnDaUlyq7UbV8I/Y/
OmhIsyVA8vkcIg5ZmtAtR7DcZnSIBOX30vPu7qC9kOocHumY23HSI+jfm+ENhbonx9mXKCQa42yF
8yGRXhuSWlVQRCH/UWWLE5F8HCc7OSu8bujdZUmfFZxGtcGLq8nFeeWuxxourvf1txA/vTA6wJwW
WmlbWDcq7LbssVhb89W2CddyRbIjs3oBjrdIVsQFlHtC6QjDFnKNrRh44H6SWjA3TdjNormFXutJ
4RZAEmfAHyquYnh0VeKuK2pPjt7q5LPY4Ut4DQvgcvjbNe/n0co9TzVIEICIRnn9e52gSVEVKlKZ
4Tu4dhoSvChdlcYVxjNoazUbEdWM/z9MkFvaijlQqiEOn+u4sahnJm4eSn7qRGHeVx2Jaazk1XBn
lHh5+INaGyiAFAVYFBSHdK0UDLnDxZKG3EHMsfiYF8G81TOpvO36uNl2RasC2mMAofQGjRb8kDfN
AE5YWtlwqNJmdvFguWOPfq7ymDmyVsVRzAzr/NiwDnUPZB3N+1m8r7IDRLSdGQdcQfKOZut3o/xS
Vl6peOlQP+Ep5JZGYbg9h8Q+lKZjEdHgCmG5BSKQ6NRiR5fPPi5i26wiILNduk2OudJgyz0hqCKt
S3+pHg1rxkXtNhRPQt6f9NLT58+m8po0d8Jo7kBtbbUCOlUkVzJPXX4P9nbgcvtdhtGukL0ZbsUU
CYNW4X7DLRFPETl67NEi1Yd0NG7kJvQUbAfVdnB70Cp9UYQtwY473UIbNBRPHV/H6MLF6+a9GaBi
ab8tMcexcAbdyaNuh8HPXWE8cePB20fyZNwL+wELnrzZ5qLl9nV3AKd/kFpsT7A+GaLW1iEnAKMP
S/AZM9SDMt1L9Q99eTawuEot2RENSn4Ln7dfYJJ36KUXvCzmokn/BcaHZFggH//Bb11Ercka/HMO
ODVSOiyio1UZPPb+M7XQckqltN4Q6BZ7Yxvi6yKiY5Hx1fTDigLw/y109RuB+v8jEeQqIf0Y2npo
4v9zfCtScMB/SSpX3eT6f/kXqGVKf5moIAC1UG6tdOe/2dOG9Rc0U9SPhqpDO/1F+mj9ZSrg8VCk
6cPoorYKkv9Nntb+AqeGgk329wqOQtv935Cnf4c9YXODja16MgxbaP+Abv2+0VVFoBMKAK4qNYOG
lGqqD50u1SXUrPxactfvm+q/xwLUs8DGqIWs9X//BWKNpywF/C4mz0izyI0VoTgtVZVvg6EKz2ki
S1cQ5PeezdBBsg36esQwX3Q2jEm30gKfRa8tcUQcRjxO8zzNXbU2xitD/c5d/tejAenDbVV4PsSH
vz+ayp2oxbpj9FQrsM6S0DZf+mDuHw1KV8musyA4NYlZzpQ8TWt4v8y2d3aI9wY3NYh0DC2TWHrx
DSeaFu1cCxhWaQW20Bior+iYWNwm5PSeRE1qz6KcmLskC5Kvfx56vWL+cwX913MDyIrgoZIs8uC/
P7ccYuOsGfLkBUKSn2Q9T7dKhcnen0f5GTF4MYwEFmuJkKq4515e241szrg3wtfLpCndl8QDHOnU
JpuKFNiHZp1SUPAr2LWgKGeUZnSM8m4+Lwnqsivb8TtPLCHXXXFort3mzw7KL5M46NQOhxAR6qCA
m61Qkqwwwua7kuly0Yj5+WJpQrD4OQNRm17GM4VyuSJtfFPZHJfFz6VUOi41FohEIAjzZxXRI3jy
2BaR3y16g3OqYoaPkpnh1vznl7+S3i/fPcIOlGpoLCy6Q79/Yjgw8HloiBCpBFgA5SR8VrtRpR88
hV/jceCaDcp//+dB33vLOKOxKfHJoY9eDGqa9ShUSzZ7YpDwca3wuzRb4TUE5Z0n4wPiAwrf/z8H
sTBiS03UFd5YxciR9QgmY1X9FxOGNhb6CpGuBRvRheVG06tVNKbrhFGsCGQEQK+DMXFFQ/rOC4Mb
bSgwpFmJVK2/fyVZx0RvkODIw4oMCBWOwKXk/FrI9TtzQZFlNjkTAiq2uBc7DdayAyoSuKRdS/cc
88xVEN3H5dOsKyAwUyds6H12V2bgO/u4InPQoVRhmxEvZRlKGuBx3rS8wXHOfTUD1gkH9hwxT5Ur
+/h7Ow0zgX4ji45vddnfwXBbJZsMCXgfEy9hQzpT3kyzBEU1l0ZccWK1LjaTNODAJmRDAW1PSHqu
pQDB2hezlNJrycXvPD06KZSEHPpMo8ulsCSzQpaO0tH+7qR9Plqwdsre2kN9jfw/r7p3dh0+H9Jy
ySJhgs3n4vt2gzhgCjrSfNdFbFurDafKIySTvSSGR20EX9QSA9AqItgkuBZr+B9TGBMGw+IMYV+l
mXgpvhj6QAINFFpvNADfFjmAS4FZ7pXJ9B9FiC5pCsfIKhGly61eLMdhshqjgzjpLZjPOWVVzzS4
JZEqPxw3Cvr9P79S+WdM82/7p86ZhUcFV2xAY9bn7ysTC5JlQQhUemCmeLdDPe9rR6SSGPAcwErN
icxI/oYXO0RuLBMxbJQyI463YmXQ09BHvI+hEzMHfVmHPLGXYanDZaZDccxySa62VjeUX4MwAoTp
zXmO/SwraNvnaUv3CfGKCmsNfH12AgBdCKRxi5bDKCH6+UERGbgqJqox0veo6slRVj1nxA0/cUCd
xGcjMbXSzswges0xAKX5FHMEu+hPotDvMpOirZUUAC4SVVr5iTSRCefmiHgVCLhljFpnkJPoXKQQ
xQ9LUermuZ70QPFmKHMDlLMk+io3bJuk0qVYhSWD8NwuUbyvxTx5LSarf2gnKXlIzQBenCxNXWeP
ApTNh2JIYBcmRS8rn9sM8qRdCUaG+NwEg8H+tIaIqIYI/u0OTLpwoA1ltyawTgfzIq3IRlKEmG6g
Xr9lAWGgMKjiAmzJYDSUtkGEsN4g0ANre2z2g3j+3oZ5UjpI89vvgSTK2HGz5YpbEswwRgysOj7i
ZrOMds431zxBkRd3rgctteyUfIES7tRSqzfck8MSRZDSlkfNqJYeHo1Ju4ivTMpyRiJXo4puP2gN
hrrWAFIEuxJyakbcA24T9LcUe2QHSHeDELTiTg7wKoMUgWNuGKdh6lRFY30Jy5akJKmSU8PDpz32
GyiToPWI725kZTJeuq7CuLbRjCDxxJQJcz9Y9ZDsjU4W7kwBSZlbBpix2MpUmINrtpQgdtpQcTgp
Yg3Qa6hxg981dUywgRlab/gW9NmmmeAHIgY2QUYHvYuF/ZDWqsHPn+E3FXRYTpgizwFibAo+h5gQ
YV/zkiunHBM18S3MN0uI9YIYujLbDwp2chTOaRgqzV6Qa21Fh1P1EdPRqdxjytDNHp29pjuUhtrf
wj2PVDfMpTh0J0OoXlIc42XHxCdT9IpwkolUDOIjEhdkVAIUmx9UAPMLm15UbGItaj+FcwGzsa4C
ermdjFGCH6VBjXt0bgKTK1EZf+1MIxmRI87dm5pVmuQsa2ltB0ve/CBkzrDcNquyh1if+BtTVSey
FyUwu7ZG1NW+1tKJeZiwhVVoiEMT57rOp/UatTOm80LzBn9wzL6lyO2UXvUtrYJ4V1XgjMwIsW1X
s/RWINJkUMk1kmtyK+CqiZm5K019ZCKzOYzOJJPafQPlv+q/GmEd5U/tZAEUWnpfPWHfoE+vUVi0
d9OAthXLZWXdMyIFqC2vgiXwBQJNMwfv/IgAj5kNzEkRwO6UvtfwnZZpyB5VsklflFbRC5uyBruK
3grlf5nk/K/YMh9SYX7DE26r78VD13z/3p3eqv8PRNlw7n45S1bnpt9clR7f4vHtNyumn/+H/yHK
yH+JiKphPuJbxJkN5eXfRBlpBQh0/qHCv0/fgUH+TZSR9b+AfCHqwHOjkjdXu6F/gwqy+NcKN+jr
sYs5vmb9r0CFiyqKfuGKaFBa86t+veEPIee3OInSsTpKt9PRPOdb+ZzKtn7onoQrxcrvteg/Y1wc
4NxH0LeloXTU7/qb6NmGqvzpl/f8zn36ogz6nz8tXgZSG1YaI8bmTytH4z44Di/lsfTFL+EP9SrP
Tvnt7vHPEBcXm3HUjG6RW/HYREN67ow58IwwafBBa+j2GVpXupjITvtsFLaz3LY7gp2D7diKk5/J
NFTtpCbbr5+I+RsTCW+fqrZrjZjFmnggF8ds07XyXNvOdaM7hHfSmBmqzO8SE0M+VW5dhE/0tkap
cUIroacrQmKnz2x4eoVTfE/D2MW0N9pIjW6+YMoOg7szw68S5vw/RiulWQIBalvUfe4ioCFVRaQB
ZM3ECMxJUUe2mVUNl4D8VEScplJ437XFlnOs8jTU+06S9dG2MFPTTgeh3lGnWV445dlZzET2VQ0q
RoJJ04OMfNE3e8t8CBusZ4ZeZY+rx+6biN+iFyRqvskTGpMw9WktJ6ZyQP9IciA2MZ7GcXsTtJkA
lI1ark3lN/TcwqbrzNgdulY6DZFePM44nHsC4RuHDNveYzqUMZ3pUHHCubUYopvwdc/Nr0baA0Gr
RFTlQz1y2xfCXSoaHBfQ/A9shKMjByNdWyVAd52Ekl0qTUV4p0SLSqk/cRYNJ0IPTQ9FUr25MldX
hOWf8vKfiXRRqidCP6DHqqWjQatUPcXGoVm20epq3pquYBx0/W4E6Ld2ZB5cgUDWOfrekGsB/wv0
YQWFFpUC/iG5gtaOeF+yM+Y0cZoeLF+Xa3kTwESA4SNdIyl/NOK6B/wyYq+WyFZnFiQPuMWxaLSV
jYz/zZUHunBw+OclXsB2BnFs9bwuePSOsH/1U9J70znncYR+b6EivI/o4Nox3WUb+7XQlYhliPcF
FO3hCuIhf7QjrP/8l2cE+6g1S7CWo1nHnhW2j6ORe1C/3KhOTipC8yK3bgjGFCEgpZi5G5+4wyVe
RJDevllId8mpWwxKwpdIwuSC6KxMSCJnMcpPYCgHdpQrb2u9sLz3+eXff6jRdXqmFu1ypHZy8+Fu
xKgc7S+GcDgbaN96efvnqS2vp8V7A12cIroZKnokh8sxGTZN8wjGEGS2vPT2q0G3ncAmlVwT0yuj
A/krsBcER4YL9mQI567fNuh50/Off8lH0+/iqEHdWwrLLMxHdQP5sB/dQjnq1RdLKokO3f15jPXE
fu9pL6PS8eQA0cnS+Uhx56aH28EXjrOTuNpNehp2JFLY0Ex2JEQ5oyd6xGrZuFE4N7VLNOVd7T/k
No5d3kPjmDd72rl2f7h20l54K/29PC5v5CY3zT5p+WmSuRFFBMS2pJ/ytbXfuuUPBWsjMmTGfWJz
qwTl/vLnN/JBFQEI+vtEm+ayGBYtWY5h7PS5DVWeytUrydbQ2pvyqaA/etDN5Job4zp/35lul7Hr
bS/kXYvA72huwi1JtDbGGQ6MAlfZh/61d/nRVnOZvo7NUhaZFqOgQNr0z8WuObYO99Rt8GA9Fdth
b/qVg/feCXnz7lrku/Q76vHPF7zcsjWFfqLeLUeRvuSivcXJLSySxoRZ6HfRzThyzdceqfAhHti9
yMUeGQt9VfnK7L6wLvznB1zsbrpBpzwYyuVYGPgq9NmzKeo3IDO+qaERF0nkM+AGH5rycxtablln
dpGqfqYZmzrSdTcJMy/mu2jjDl3/W9agFu80IKiUxjmMksY1rdkXp+VYzRA+yQwRdVe2DD9qBh/B
nle3OxOmWnJsy3uzeJQNjKyIFlvIQCz3QvXcivc917pCuYu1lwTGVLg8j7haiuadzC8spdFLY+hk
cngvzbfKmNhwVd05/mrMxAoFu2B57c1NlsoHKcM2rgz3c5ccIiHwR6PzFCiFxHCZCmqN6Byq3W5q
R9ImDV+CodKeukLfTsAg03hPuTNOp5HE4ioQd1oZ86HU2dH0B32SXjqr/zwNnOQtckyl026UMfoa
Sf2prq5Z8n607RoXy84y46wDm1jXQXzQZFs8ZQdpC5kvdoqztAUxezO/isfpSX/pTuODfGyvbPgf
7TOXcepxPw99HjFyKJxlaO+AylBHml2Ajuu5lKGfhTCi9uubmuuTqHye5Ls/7zU/nd3fWfzGRRkl
IUw1O5hkIAL9aSF+ZxFVz8o41Ppo3DTmQBNJ22E0Qmroc1GN0MQWG2Kpo0Fg7h/Dtn4l0WIhCLVp
P0dw95J48SbjUQM165PAF6XaTzDCWIjXaPtNjSNrHiKxZEIOpEwiUKzqFGkcN/Bx8Ei68YFBTuy5
+1Wy1wiVg9iHhukNkdJSsA8bCGPpJ5xJCDsLeuxLHyJyEvJyO6u1p0f9sZcpWGU0b+mVY/+ng947
r0i7KJIA8KYhykP5qBFFiXT5dRZ2sDwwe/ghV3heecxfbyJW6MEcHOvTGz/RvG2e0PdhfCDbw3Ni
I54mu7JxKlSrR8CgFqpW+vjnT/jTLPe933fxCfOlj+gdCNJx6jeRP6MZzb0BQ0jD1YxD4leqUwu2
/rCYT+kG5wJtemGLx1Hze9g78nbE0epYt3elfiv0jg6h68rW99GsNi/qJZHunTl07L19C3tTGuga
uFCP3bEQ4dCdpBx/hS0zDERmbzbwVYiKKqUM4tWVEIb1BbzzYlZZzK+VZTBCBsLqZDm2OsLkyS3G
o4KP15XX/tHRclEcpdQtVQsR9xg3tfh5At/aNmUcwhLD2zehaegbQ6D5BJjDREomeW/gkbbPJLJs
wQYVO1VxsJEzFjvBo7EvBeSmtkGPoYFKfkwVjj0gnJA7LUFn/gJq5Y2d1N7Lijmx9Mid/poOIwLD
Pz/OB09jrEXvL1X4kgu62YW8Kwo9TC9Mio2ItMt0+vrnv//RSWysNeYvA0xm1iMMYKOZ9+ON5ZcO
CLGD+Jh9VfJ+CN9iP9oXzpXB1uP9nS9vXBz7eB5I6thm8zEKNzBNP9PPplt2x501aNhe7wtLs4fO
HcgpbQ5lcgvU/OeRP3qNF8d9HI1E9s5UjDTJCrjNuKWUwi368St/X5E/eLL1n//yGq1xKLOwMOdj
7tWfRc/89LXdje5OsvVnP9+v6x0yOvuRuS3ss2g3jux+lZxuA6PtS/qFaufbnx/0Z/vmvVd8sbj0
oeoskYSoYyqd1PErtmASmXu2EX/On1u08r6+MQ4qxGUElBuC1gc/fkxOgrhpwG9EFw8I6Uf+aQi3
LXTQfX/FyexC6PB3vfVTv/bL+xnCJhQGNZmPCdJklNqp+dwlfr4Mm+VHmqLuwn7Jqr8qN/W40ar9
giVwtJHn2Q4swI9dO7lau18g+hqnWEYKda3IXneFd17XyoH69butvhFJn/DdFsi5jvDW+4OXu/KL
TrV75Yt8MOkvG6UQr0DOB51Jf8TO7jjet6caqyS7OCRusbVO+mt9TraFhwrAljf5M36nNo7QV+6K
8lomvfeEF+UTwKtYZDM7yJy9WNGmkye7TEmWUzEIAh2BoidwlrtKpNuG6UbV12ybBM/L5E6EiO3M
wG7rOzX+ZBG9DZ2j/WJiSDQf+ys1lvLR27k4xTWsM/LJ1OZjgNGcJpy6207rbpb50LRYoj1hPQEF
VGlwaaGpM+zDjd54yOYjHL4hThJAFvlm6k/Fc1FuNQWZhysUcCMLcZcNp1bbE4bixN25LW6Qtttq
eU0O/NGK1y+O98IoLEFZfzh2L67pEb1lY0+OuS/8F5c9zIWZ6Qh24GLe4YS7zNZ3urtJd4TbOdWe
O5VN03VzZY599JEvNtZBImE5I3bxiFMU+igS7c1P+bITjLtV/0ficq/cNLgFFmPikQBpzw21RWwT
kIiEbVn90DDe/bz0nC5zgVtaZkcwcTWdm9jgLsodrU1HxMv4ynZ54Wz593ZwGU6VEqZojM267Kg9
0Ln46PiE0F2+1DeJi+JDVFyg2OJGNJ5oCteWK01XiCnKB+DJZW5VXpG+2C+UZWXu9pjY8ZUIxsrd
ssBAy6VXBYBq01p6bl/SG3WbbDiNeruASy3ewu6dt/niJ6/SIey86WH29If8Lv8R3OjCuUpoOkne
tVyzjwq1S85Hrgyk7Zr8UnOD95qL8tLHoclR9vzmW3Ro+8jT3CsTaD0I39slLqomFUSbljVjxTfd
Tt0To/tYHc09/uf8J38sbFSItrGHD7kLHytHOGBkdWXsdat9Z+jL3KwBJ1mEmwyt77UjCIo7eckW
9e2VavMj2OY/wrNomQ9Dzd8nGKF7nB6M7fAifNcBjU6pADr15zf40de6ZAPF9LEMuKPSig5hz0F0
8Ng8t7ZwmrYkZMs7w3Dhbm8bSn3duzLmB5vnZU6VNJKUG8uMGQ0b2OHqdIfER0OrkmENBx55S0e5
Phii18ahk365MuoHK0i7KKbyVT6rqIF0HPcz1uGl7LeL7obh69h7isQ/UL72A67fuIDrByIl7Vo5
I8vMsffzyysFxYUL5987iHZRcEVKWgiTzqOX01avN0W9R/ksIerZYL5UdXbJbdebhR/yWfS1FCmH
S+cdgQlxApLXoND2reGHKCN+dknliK07E91YvkeQq5DYLtloVbpoG3a2iTT605U390G1oV0UZ50Q
ZHjN86OV2+Cpcvs3aTt/KmU2uuTKlPhoMV2sY3kUe3qsjGDeSe7jZKu3gU1kw5UC/iO08D+oy9Bo
wmZdqwmyJO7M5SHbTP6wU9z2FKP19Tsb0I59Ykc6t4eoP78y6ZQPLo2XbqtBA2XZShkZyWN4Ez8r
fn1fue2+2MzbysXOwM/fsrN00O3uWTjp53ITP2Gq+mztEfndMPvd0Q9PwHe78uHa67jwTvl7Eq49
7V+rx65ATw1RhK3lAQ9dA2jlBmNHx2KDfhXdcsd2eXutUvqoC6xeVEqyKJZiue5jLXfxxtUd6756
VnIXjtPpGrP5I9DiknePK7eg41wqHQc39fK95cteucn8yi9cc7O4uqvb0f286w5EPh87h/DgjXjQ
zvPmM9kPT//dMlEvqhk5bPShGfkRik96tffd2Awe4qTdtdPuo/JDvdjBRrhqWbtCM52PoyzP1W50
13yMncoWXcnBSMsV/G/RlTV5Qbn7Z5pc7FXk2YiptX65CCaZ6S/tCSgidlpX7hxqViVys30nPEQ4
2BBEb0cnYdlYV07Xjy74P/s7v9y8IiEtMARk8PC5fBvvl934YzoaW/1B/Fo+ChuCr5/7h+z7nz/d
T2HBO4e5erH/hOTkmo3KaHCbNvr+8X5x0E3a9yr/tbiSf4v69hbLPxsZpdt6z6EbOOaV9/xBEays
e+IvT5pYsolwlbEx1fRyh53Au3a6Xwjw/v6EP6vJX/52N7cJHCb+dodk20Z86Ztc4VGIes0u9/L7
zG2d0G89yA1bxZdsmBMsmbOOYlN2Sz+geNRO04EWGdcvV7zycX8+2juv++fp+MvPUjF3hPbPzxpc
aGQ+KcDPgw0t1qbxsIu3KBY9DHUzO/XaZ0wT7elHeQxuez8/Tl632XKT3snEN6Pj5JQYt9Eu9I3d
lamwzu73ftvFfrVk+MWp6yJr/HCLANoj0HpbeelGpF8YuNapuYnP6iva41O00TemE/t/HvknAvze
yNrvE6HK4shMGpBh0cJpArzbCUy3ThzIEJNgFzFXoBOqjK73ZU7/W6s5CeV51G04t8GzPD6EFrIj
28Cy5bnHoONukhyQiKr2jNofBQG7Fx/Zupp8Qo8UknhFvpV2XuhQWdup3U6jXes26mEx+d7ja2uk
8FqeNcXN+3PYQQq5De/LGh8xp1nsPz+x9MGx//N2/cs8UHI4EIPGu+4dzc9u643k0yDy+qfQewFt
2kwb1Rd9ad8erq30j+6/l8E2K5vCSEWGxNJvV9rR5lniO/fe4MoO1h9O5EMXsL9LdINbt/KQp29q
r3OfJq/aQM7dRfbDlYf/oB79+Qt/efiqjsnAWytv6XY5jp6+UZ3qtnYkd7LlXeuGDg7rd/W5OiXX
1DDrFH5vgl3UcakwCXmwjliFi41lQyLsF/usBJuohYLjhu2bxMzLncHBDkKFpXNlvX9UcCgX26uo
VBirrN+5tEcvv0Fz5Oy0O092M+/h2sL9CJK5ZIZHfbzoEnGsR3kj0EA6LeQCf836Qxd5C19YYiGd
sWbcTWTxLW6j2ct2uB8cNXdWP+1naZdmn5TSXc2RzqjpW78oKKdvzPEMbRcv0//us1+GFBoYu8D5
xpFh+Sq8Lo80tkAzmm90Vt4G6Ai3Ve5imjzvlIdxp36pX/7LYS9qPskSq45MJ7Y1N7+ffyxuxaYW
rVu95MBR41hLAPJCt7k22dZd653JdqnhS3IsK9Fb8pyc2t8D5aGv71L6gJl9p/UuawvY3MZ9E/tw
6/HKQ3405sUOKg94GWJmTbV9Z93SX8tbP/o2dM5k93D8IV9/btgR0//L2XcsR6p03T4REXgzxUNR
VqWSmRCSugUk3punvwvFP1BziuLGNz3RR1mk2Zl772Wkyyjuo2ijGLs2KP9v2O6hQ+EPtQBU1fDO
CDclKtGqG7e2y3w2703j4s0HOgxUITpMo8BAvV5l98GlMOM9/0S/VggWt8cztxKL2Pky/BWLBoit
5mIi4oCOiYSEHIoQZUi/FsBHa4ocWHnh4yYZyMZwa++tn6b5r/F8SUBlimC88ia1anRoD/4N+mPH
GO9avb1Wdu1NbuRAVuS7tlm7cCEPa7U6zM/wbn/8yWsvzJ9k8ddvgBAPmCQtNkv/LeiA0ScqGPVw
A1Mna6jU4ptzi0t1CM/i5X8b8OcW/DWgMgiJCEY7nrQH5Uvxr20PzRowDdVeUYW/7Av7FLV6SDTx
T+AXOvP2eNg1RNzP8/7XsCEM3qdIxg46dk/5pZnnuH5Ojr2eOtO34gZPmdVhY+0gAj6pIjLT8gh1
Kvvx6CuH4yeV+TV448Pjw0944Cohqtt3F1gHtrWwcTjW8vqfpf3118teKZshxzYSLdZtnMiAsLo6
F7AnFK/Dj48P2p6MyZjfiMXGXfaTEtw5kD+FtF9jJpkYjB20vD3MpRcSjwdO1FdT5PbBjj2l7yWv
otio9Uf6xX+RIA+mZcUtcoRL39tdBrYFwI6QCsaPjPbDN9QZoG7oyp+FoPcvYoN1CM/pxhZfm/xF
ZMrJFMCkAT8VABQjvkYbd8nKq23pkATlYgXkVfxZUXj1CzOR3ofmErzRvi7HGjNaj3fOWkvwR8jh
10QHUpZS/U/k+4ou7IFxOJMVVOIQ4EeN7MqxqngV9vKRV4NnUU9UXCko4xwALEWSsM9NCn1CslF+
X0u9f6q0v37MpFAhD/8+3CwGoLPYX5CI1hJTsHxV1P9yWn0MjcgsN07NGnjop5jyazhqjGoZdp04
NmpkREg8JjM04Q9iivoJjB2tM/CI0UW30zEV+y1S39oTip5X/NewyVjzlDRiZVt3TjRY2IzYUaTF
hxBmyTvl0u1ai9mxb+yV2kcnSufP1Ve9C9+LMxIyVABEE56L9GvjpvvqCBb7DjJOj3fD/Ey5c+ro
+eL69cugTCI2WdTgGmxeE3gYNID9sIDbEZpGhyfcGEVcG2b+77+GgXq7EBC4JXqJCIhcCGdWyB7u
a2oW4fryIaoDAt+eHhwByPWGKg0CJLPcoDaSv1XdE7heBguIpTy/IttZN91BPqc18acEFa6wgyxe
Ai2Z5hA1ekOeC3RxIrk+UwAzcbEMrehPnjbhRaFlSP/8IWvh3iOYjNDbRAaT662LIUglOz7NfoBl
BYlCkABsEtwUSRUB4gX0cBjfK3KtGNcX6VvWM1YYi9BJhd6hwrpwYrFI8hKXR3hFaxyN/F6sdIrv
UGaGFtvjhfqJAvdWak4+fk1hIYY00/Y10povHiTCQqc+oWFdPTUu21rpF+1rU2/kLxujrS3Y4sU3
kyhpnprwrKU+h0pPQKwHXAOa7ZWa1MaQncTBriHzDGdekDicFoxNAKoS4AUIaz7+DfOH3fvgRZSl
m0qCHCp+ApTHtSHGnWBK8C9rymxjgLU0mV68AYc+h0j3iCmF/40+GrEN1+19Y3eflME7X+QyZ6WJ
xe6oK+A/jz9qrS9Es/8uI5/CFCcLWrxqrdGoD8OO2ZGnwA11xhXNBiJp2rjLrMeDrYU7epGYJmHS
TzClwlOMHa/CCGOmYLiOU2T2o6ArZC5AkEMZ8hYjF9o0csYwe5Bxf0ZIc3ANZxd9q0VI3JrqnQc4
NBJRLgd9ZePXrVyjSz/7NOMhQzdyKNDhcbHn3iSbe+qO0OGndC59F3NPAkBOg1sCTKh8wWifAMmF
ZwjE35/h9xIBkQYS4MaGnzfVfzYb6N2LCF1mDYlbH8sijx+wlm2hi/r4K+9e6vjDiwAbyTAVH/wC
L3Iwmxm3AnqPyW6d4NQKPJ1yI62MxwPNf/DeF8wn+Vd8SAkKbM2AL6iBkQ5DWu05yiDSDtRKKwn3
9fD9eJz7gQhfNJ/XXwNNcEAhfo5NhS7HMf8o3f45OEtG8iG/TrfuPd5YkZ8c6d4HLUIQENgwkgeP
GCelPlRe4oRaosv6pCm4pmH3rSKlgHmZSu+K58RGdeFl676+f0jxiYvQ06GVmEJbDYHhxPFaB5Ax
qqnBu3SBYqLLfkFrAbKG/Db+fW3tFoGIqWCdIcyf2mvUESmiMemDHZoJSlajCWd7/Q1KldpgbPV1
1sZbBCGljUYYxGA8uCU4inqFEI23xVa635jC5C2CDi9TrZDQ+OMNUArjIQDtgthQiMHD6vEOnHf0
vY2xqHqFeceAyoUNmCTvXP9HOMNokdbDbqPucD9qStCS+XeDR7Dm7oM5RHdm7g52dUzd0iU6MVHl
2nU7KETr/VG2QW5yodXU78iWxMRP3e7Oly2ZLEJX9w3hEBGxKq+J2dFQElUn34oFlRHghGhTjDb3
VW2KgujcJUuMulCDt6BXg9YYdxwswvSyQQt0THQ4WUFO9cidHk/6/bQes7KIL1JPQDbvMeslwN6m
qOG99CeCCOcFtK+dcmb1bt9ZqV5tyarcTw0w4CLOlFVRydDzRUJ4m7z4ndObCB1laT9Z/hNw2oqD
3ph4gKnLW7r1IJh30L35X4ScEQ/1GNIu+EbDP8f2vNoRADYgPPyPQU1eRJYyZofYh8kgwhkqdv25
cVKXewEmRI89MGvtwh71ShPc5CNDck1b0nWrjrt2LpdikVIk9X05v6cEzlDya24FkTqL7u5gFxfu
wo2MbuUi/Q+cPB59SilRFYkhAQ8dZy3ZUse+XyHAhlgEFgK73YZEyKLyRCdvwaTFFw5evEefe0sh
NdmqJIcgheFD9hO6qdVTwF8U5ownvvTcwafa9ndZcmiPoCe2kEU+M40Fe7Hgu/4bRngM6ZEPpW/N
hYJAbQsDeABPGydnbVct4hUf+MEIc5B5V6FEpAYWMVkHgE9LvvxvIyxh4SmBvHapZHM16MuHchwH
u6W+VDOoIo/QFYF7m3Lb5vSuxN8lRjwp+ySWoZLv5SCAGt2rdEQOdIGjrRk70zm8+U/NAWjC4iPf
OJcr19WS8gMFlngUaTIXCUqXyVTBEIA2+btZQLxbC5YgWfhvwOcp2GWNuFXA1ceWegnRny32kFo+
s+qfjRVam7NFZCF+xGc8bOq9jtELHHVi1PCMgQ9ehoSzQIlN8dgnuUTu7eJ2NvkTLHbRX7SrjWO5
Nv4i7tBdzNMlE6CJI6j9d/LUuT4clLd6EvNE3Ymb0vL9EtBjWJQU7U3H4eh/dA6cGJOT+NxfArfv
VcYaYhXkVzJp4ufjCV15Vs8OLL8foT78eWkZNhte18IFW4VseefmThNp+WkLpD4vzb2PWoYbqAqE
VIEpQ777CdV1Xn3809cmaxEO5FGoUr/C3/X7SW06eBBTh7CEoav++O+v3dRLEHtBK4VSDDLEG2At
e8iu8hnmTL4HazzN9xiXsjIjPVJXfwvquBLyl4j2ug3YaIwV2kuEXK+Hc8mVei8ajXiIQmgO6BP6
4AzIkof8GgrXrD0//s6VLf1Ta/qVhzAsXFGFeR4BC3rGgdmXm4nzfZAolNYWEYGCB1kKl2QaLYXx
Rk75jUNfj4PE9Ud83Mp/1x44S8h4UikMAbYaOCCHN0AM30mvgwMj1wLi26i7wuMl3JVH3J9yoKLS
9HjWVmKpuAgEUPGYZiN7vM4dNCzyZ8ZK7BZa+xt/fm1RFpFg9Dsy0D3eN5KC2hQtaCBs8J+ttPHn
15LPJVy7pjp4v8bj3Ikc4QjZal2vQecHAGR1mi6+WSZmC4GxZqPSf7/Djo2wCAK5MJVlDAkTD24S
zKew78Fchx2tE579FK1slA89YPo2RluJOEsNxrHJpI6ucQ/N6R+wWPbjJV9ZkyWiWqaHumIgZO9N
ItwCxxsFzxvhJsBSRNkAVXMrN+gSVJ2nXQUvaAnXi1sA6CGA5BS5zTU7STuAT1zhnOnFsQYIC0YT
Gg26g2hGeghkFqDdN3lXG60qOVvAr/tdUBhuzRPxKzKgPSP3CpnL7QBgZSbtshZ8phz/Cg8SD70M
bTSgR+qGB9Hu7damdLz/dB6QI+Ht8YyvhPglFzXyBblhemSQ1XiCRCGoyX03GtCD2zgGK4d4KaVb
9KSOSipHCUblPOoAARWVOvmXxz9+oej9f+A2TN8iRLQQrsUFgr8+Je+RFza7wbek9668+aweojwO
jAskFrf6UWvFliV+HK5KVKXA8gcWnyo9GfKZkEKtGGcKNTTvIjwvYxlO6Dr4Mbdwq8W5FkgE9t89
QjUiHddzu7HsPz+4yuxZsxPN0oGvCAtlAbutXvx3pPeP5/Q+Ph1zuogjItvAbSzDcBA4nhRHYL9Z
2CZmBgzQcgGafhM4SniZ5bOZNURceJedoC3vwN0Cxc8qcSlAB1M9rrwIaGIBiokU4+Z9qHETDDck
DTYUJUiMbYmdTXngZ5Hmjec+UpSYAckvi9fHn3Gft4fPWLxdGkryuVzCWhFvAvYRIor5RTIhQ6RX
u94c1OKKpigKdOJp+A7eho/oCFt58B5Oj8e/X7GHgvWiNDMEg0QCyEJ5g0nf2lt7CFzugFalLhi5
R1wUjr9EAMqyC60n/+Pjdgk1F2uUQKW5HDQD2oRd7kpmfC52EVqUjUa90bvm3Fi+8fgL76MK8IWL
2MVKJUx5OtwBjHnrTKQk++ZaWuQS7YXPwfOd3Avt3AHcEL0fC+7Bh/8PhtG8indevEtIOawluYmP
8CAB08iGQZwK6/HMkWDXkWvhaKQQFirH/y0hWSLLGT+DRHCCR2PIaTAF6J785G1QbuzL43lcufOW
mPGibH2prrFR/B4yi+qoQNXjAu7YuNU4XbtklqBxqC9BIa0SsFA6/zw57DPEJlPLP3Ev8yMbhTAg
1Eegx8EZw7lwybxY1nuGDKjdCCor7+6lqjkliFDCbHLeY3kCY4ss2Od1t3GjrxVbljjx1BfIj6uX
J+ehSgonu9KsidSOdzhFbxSzk5/98iSWtz7TJ7DCCqO8yKOWlS95eZMnaJWkrzJxBslt/RKtSTji
dpB7d+EXGSMpFLwO9iS8M1i9ogaUzaKHKKW7ojJDEO/KbmOXrVyUP1/36yWQi1mENA7PxenYBM9c
cxmhTTK7R0HhfmMV1nKFJc5cLKieY6KI8ehbeOXsBrU8aPl3arLH80Z7vJ3XcoUl4DyvxVaCYDxy
hVY6w53yiwmfWbTrBTtVtGH8hiM6/PVCA32ZtzpKL1C/VGPqVLOg5wr5sVC2Xgc/j6g7QWKJMW8z
mCc2cwWTjncC7HQp2uzya9leyvEo+qxKhYMmvfBHFgyviECEzKrGycwPYmFxADCEkMGaaj1LZqGa
BicTEFLaJlBE/VuQxIRUHyH4mwBMD6YiG2lOw5TLm6iXVoGmvBUxgDo2OjzfxUQLeENk/9LgYjIR
UWGMRCSU//pI5Xg3i/ZVOehtoIPtYLAga8qNR/Pvj9djpfzwwwv4ta+SeprlTtE5prXqSXT/dm7m
dhaxHv/1lYPNLYpFIz9CbMuvEIeFL7p584ONQ73yLP2Bp/z61VASDMo0wNJN6RH9hDy0FXg9BJsS
VSv3xxIDPomEhW8WsuaeOIKvp8+dy7mMgcRjwPv08dysPdyW8O52SAgldah1dia0O9RYLRzGTh2Y
mZooOiqnZOPIrSRjP6nOr8kSc76FZ/rsZ8CBpJK8STCc6lrn8VesNTeXyG0lD2oINKMYTyOLPTKz
yRRYKpgzu3KAStqhC2Bgx1d2dgNu2W1ulRVfN1FXK2FxCelm5aoJ+TxEBVdNUg2vOP6W7WQvAh99
7q/AHNiajNAArFh5kzZyorWy1BKgncckROzArk6czvSt2uo8co12qSHrgiWbkJSRv0ZP+h/3Cbt4
SI0jDIkgHDzTUoej7MZ7QIr4E3VJVEajX5TTeHm8lCuH9ed98GufhFXekVTGpufhA88BMkWE6+O/
vBb02UUcGBpIKcsBgj7TtrAwhaVaGQL/4h8lDmpiwmBwtaTl/vNAi0YJayja53SBArMkrZFpN17B
cwbffW/8mrmEcyfw/+QEvz7Uh+aqMBGkhfARNupLu0/3fxtMJqvLdrcPN57ba1tzUUCKw7LIaxbL
VjGxR0NWvB5yoyunXQo994pPnaweNg7hWqK7RGf3PA1jDxFjQanHBUnFBe5H9SgrB0VL2BjkZ7Hu
Tdsi82Pz2RR8RthlDmvU1jxIYMR7GBrrQBxaYAtVO9DBreApscizdKKcUFFHpBTKxi9Ya/wtAdlA
AAGvMX8moCfgpZVaBNwE2KjaVkxW7u+Mn2zt184YZdLRFYMiWVyZZYqr265jvTYZ0HxgwrvlNLFW
i1sCrqsJirnSgJmk7Fr1f5YMnBoXdDZoaMBc7riFm1r7nkXomKgpUSCLj51eG4CfFBAGi5zoVJ23
0EYr2clPiPw1YYLvp0EsYQDRhVOtNp2H/RYwfO1PL2JG08WtQHL8aU56hktz55tcDEb5sQjPj+PA
ygH9WZ1fv73kpFaiBgwwMlZ78aENoqBKUYLBpon+xt27luf/XP6/BhmmjFDIrzD5qQFhvTb/CBNN
RqnXhe9mPB4YJBg1ZHMCNcign1B+sxCzV8Dbh7yR+fg712odS5w07GW4CV6I2NVoKPNwuT9KiQfY
owS9u1jt6Zus59Qtj3qdDFbbvMqjLUJRIN3LZgfUAHKfYk95EFH68/gHrYWrJVZ69OFgXvT4QdNT
p1O7/MAa0dliLEFQwacwNkZZ2/zz4+7X1FehSEV0j5SpGV+E3KnGHcxbIbw/QUb1vZRHFdaxEVzN
MzCb0IYNWTeX7ZHaScOV/sh6NYq3sJL3aQjwY5t/4q+fQmWSFLAKagSw1j3BVdWM3qJs1NDAtTvB
jLh+T7h9xJ1HGJDgUUFuUKlLGYdukErsUxoMzB2sQzb25MrBWiKl2yIPFb/Ej6FGuHQ0oDuxkDmX
wOuEFGe4gT1aeaHTi8iDbDXt4L4AJqFkw8MUsMdLGaLW4zxe3JU3LT0P+2tC2ymG3HeBb8hasJGY
UqWgjhsKW43AlRcCvYg9WdlRjTJfNCA+W4U3qd2OO3QaWM4G0Doofzz+ipUdSs8vsV9fQSmopqYy
hunM9gPK0upMT6C9rb7c2tt8CQtGPbXjmTm5g9st5FCfRi05xi5MTV7Tj+6FfZWgHAmZomDPaImi
gRoc6wEUVrZ6XGt7gP338yKmSLK2mz8P6JZ4cCDLroSpXpCNLtNKAP8PKJhwVB9G8+eBkV8e8BzQ
ZHTQN47J2qN1ieqtp4ASGwrPfDlGcFD7W2bKTxBFN+RehTGv22jSdUQJUzgn9uP9cF9QQYLTxL8z
1k7hlOdzvszCVhyBwWbsnFITsE+JOqDVxNoV0UXYJVvxCZ7p1WHcGHkFKvgf1zk2a+goZzHy8AW+
XVLpDDBpaHobgcUfE5PSyA2qGPhSZR9fY8g14ellbD1T7jN58N2LaKFEgTLGUK5A1y14z7Gak8nD
BEVTngLb18e32Br37R4YWR3knexCnadKhQr2nuxEM7fhu12q4d+NNbjfAZSXqOAgVPgQ9l8zhDXT
M7PbTefa5LTCqt0t0ZfVdV7El4rhYzkUAEFMD8orfHXjSOs8HMWbr5ca5JI93xQM3gTJWACIa+O4
3I+Z8DL9d3Ox2VTTZJg4T47Yb6oB9lAeITVcZF+PZ+7+cZeVOZj+imYjKv5hLmLilGMIMmbtbSE2
Vx4wsrIIJHEPPVPCI2HLPPYDRXCcjJfmizNRLyu87lTuo2dsUSOy8lPusZWdRFriCm+sN25M3cqL
RV5CgaUSKsE/uOYKGgcfUAuGbQXYBzWlwlVGG/7KahhsFeRX6gvy0otyrKcyrAR0TjpggVXSaQXI
A3/ok1SrkzuhzvUFpez6pXd7F+72jxdvJSeRl1hheDfRPgyy8Vp6TW8laBx4jn6JOqf7TmPQu9jc
pNXeL67JS2xwV3DMVA4AbrQXCiIpqmQNuFmzfYkwt5F7z1v6v6nqf9wZYcvWMVPUoKUsp60ts/2k
1XFZbVzbK3movAT0yiU8pAmD/Rh8QCOKMjoNcsyB9sxsgU/WwrG8CBBwexnDti1pT3oKLugikyvs
2G9AJMGmIIpAvQaXkDmNbrbv9SRRRz3bb3rmzKfq3uQt4kTMk/+DdU1IAtzKnKRjailGBiGC2JSI
UenlxrFaiRhLIG/NDCSZ+BZ4KxTDJ7pWR/Egt4xKZVtiCvdfWLBg+jcmSUSqgpGdEQC+CdHuitLH
EDqtKRBJVKZVkDckG9nk6qZYlEdGmAlNjYTwJ/VPQ6T71Ucr8ZoEAfw2eKNeqeE12tLovP/wQUnu
36/ifUVI+AA43CzSOTBNC6dJ/7SKOUjmUCf644iwsjhLKC6fMrJA+yXn+UzIfIg/lngDgRZQ1Yet
WqTKlnHrWrxbwnC7kPUDpmgnL9RID1hxTOBw8pr4egtIZKpDwlrnIEiZl2qeOfykd91bVoU6t3Xa
1q7jJSxXkuU6kUg3eZ3v9vmuHWk1g65LZtAgCkK81q9AkbRKNxqc1HfGL4T9NvibJl6R0hvb56cd
eefULaG7fiOlCnT5IbtaXcETVJmC6P30RktGyHnw5J18KLDJ06EtDnHzPpYw0I14jclf4TXol7nW
JeVzP2QaT4O5WWZaMUoXktgcFIaVITCqtjRSrtRS30alAyKkCVIyS4RoLpPu2KIwUvLRoxOVsZAI
pA02utbSn7E1H++l1SVexLOI5qJyiDHD1M532e/sCnSFK2mjmRwqmznn1yxWn8jzxmgrp34pxx0p
fcZkHbw/Wi2wYay66w30fc1gFs+Cel34gVovpKqhzqxuHJb7qkES7Hr/PZI548sMDKgg9wv2N3ut
a1SSsuzIBpApTJ5rEVST4MQLENaarhkRrFAEOz2LjSTKPFGajmV5hSwJjApwBCCsK4pGwAGtEKop
GTRo5bejXvC52jEZHBEGVQoNvj2Mjag+nrIfCN297bcIlLIUN5PE9fAA8mH4CSAyArM5CXZMJFQi
rjIYPHWNc4kSTcuOFhv+ialDkVd/IHKtBsnXFH+0OWONwV85eckYFLScnqfUircb8kKRYwuVa2gf
K09+bMWo6kdQshBIv0txykVoVNcAgPmJXjIvIho5tJAd+dyCD6NK0Wcu/AuVE60IISwXUmqavQ5V
su8oK1GMGkYZI/4cFHEULtuDbKFJlSGCwtvnGy3SlUYdhDD+XVsqksq4ESDqS6MWwOjUhbEzHQXb
W+mEwN1RG03Nlai+lBIn4ii2pcCPHjy/VR6CymoAG4wgBzV7vCrd2+OVXgFwyUtQdYQNlfQC9J07
vd/DN0Ux4+/KAgZVsFkLd2+toj84MbLWWsSTXjvGgKOVIKksDEMLlfViFC/NCzVbH9V2F2ptjWIm
dDS6QwPFEHljQ65FjCUWu2UYHh4HOFAIyHH2CUnxHX+cDHqWIopfJa1pQIQHV0ZjiL6VaKzQ1uQl
ElvwxYYOBkKjJFwA71+f+QnNBVAWxWP0Ush6UBwn5toXX21t0ufS10YZvqyvPDOodZO/sKBYgsH2
1fqTzqFrRUdm1+/HUQsTPUXRT9iTUNzI2NdSkiWym7DgQ1McnohM7ZbBZCrwOW+gTgiZBcaogzcF
rH0Avqs3utwqiazs0CXOeyqaYohpDAk9vktiBo5o16et9HQty1sCusmY1XE20xQ6ECwsZN/sQSgw
w073yV9RJoeYOxQkd+NOuCrn7Lu7VIk2nRhIaFv5bqvLtVKwl8VFIIexupIn9XzYz6JL3uA1ZJE9
4zB67Ha75JjuUfmgoP2W/uHxUx6fSYH9Qabdib//gYPDeFvG8kFMPyVXnlbO9PhaUPFn1rXnnBMb
CaiQkFFhdw75IWgUMO0rx1wiIXCrqNarOtvnJQx8EQWz8+if5MjMq3OXPxEBVoFZrJVoO8A6UeXg
+hQMw8kvoJOfjn9Cv3WbYDxUQmrLObrzpID7D4HwMgsh6bjGAwiu2LXia2kJG8qo2k1+gypMbwRJ
YPRQ+ExCg/NB9aWbC8Uoo1opIuRHclNhGb0ceB06+KrMOlnqwYh73ytPJcieHO0A02Y0mRyCundk
fKMZZI1iP3Dl6Y3fm62cf7SRQwudxuBzBfmNEB6QHHgn0KrffqY53EyS5G1UCi2TvoNaseWh1uKJ
LXVcN3FjFsMLnZpUg5p6LldESwLIIsTwYGbHU8gnsBZmikOQhhDTHHvgnKK+MKcmNpp2cPFYkisH
dlkuL4jvfpDs4Nv50pFEV+LsWQgHq+D5t1BJtKFOP8OhPzYD3J8Vqy2ge9pktN00igrCA1sTr4gq
CCnxOIUjSzIoKPFR1qp1LiBwcaKRTfAlgMQV+xbHVsq6JPiT163OQwGIlnk1hE2wIGWq1IGqy3dg
pLQF3ZzLXnyvZe6gVAqxKqkVU0NKRfLVpWz52eZlClmWEk4HmTJgBqGmBVMnasj0AAaSDhXAmSIt
a0nFLI5qV0n4lx0rGiPfqQKH4AWiv5EpkLimqtdQrIJXIc9eSPreJE3nCbFgMYOg510s2wk/vjP1
mNg5J9SvYQhNaoXPvqe8tKa+hr6kQZonPzz27XMlHsOw1ihYQhTm2EBOsrOhiY8XvZSFp7DSYl8x
uMCKGY347pilsDpIYbEoKy06NE4VwrD1HJcjqGZ/fF5loxMHOnG4I4GTErsp3KE61ngKwz9a49pC
9yH3NKjQzAt7lW50aNNi64aIw6KeUtYAneom8vjWo0et5c8QFk94G4koBOBk6tINXlgD0iJaQqWh
gC0ZcPLlND++0dMeXhFpD5RkResVo/rUuEvocu9DNCRFHwVSaCd5Ci8KDBtHEFLy4tDHTwX2rfQ6
0rAYK+Fv+STIrZdXf9Py74Azx1cwx2A/igGbhOsudRNacN1+QbsODDEJKQk16BFPAPejQ8h8thqy
dC3EGWeKa8afJv+a92zuSBl9hNjIMamYfcVWRgmXL2dsgpeWkc1ARD1xusTMIQWxbejfpzjf4TPG
Hr1JCsI99c0vJ61Tmt1IB8BfK27P+YrTZOwTN/IXeNpyV9nvazuFFS4V6hQ3JDuBoCiBw1ukGYyH
MghZYWvwaGBV0HoiapHTGp+8cGUIY3FyhUhpP2LNQ1jTlpKZl4dumkpNlmhH4oy0S40hhmFIZabD
9NKVIKjD6q1TKLxF1SE4tG/JKGJS02PXw0OXgp5UCLN0IQK8HBYnVIBGVmNQ2CpCEplIz0AahSFM
f4WnvVlJk54LnJZLNRaJLh2m1DPWoGeuF1Rfci+jsgD6pXtK0jtUVWhIRhtwP9Lnv8PDFXLwMgFq
96xikUhQzJKuc5sLgWhXxOKtLPhTwY6+lwZPfX9sy78NqVQ4DzejFZdXGasuRqgWNTp4BzgdqZhr
UktrNbcTKTuSM1/P2sMECVc5Kj0qTJwUxf6AjlOtipSrD3NhvcNtyFHiE9vUsP6iYhcT3Ftlskfl
SQmMtlErT0JkO9IoXUunroGGKZhLYXKmO3jEvwOZLytPcA6hu09R8QWVAlzjPVEserThoCE0KhG1
JtGYT/yf5eSQRitgrCGrTK8xgDKiIcCpHRT5xejQw4cn9+hJDdJLzpwiaF5lRoMEJihNmdk1/pma
vsMUFL3si0kh3wHvCwlitXEbPHdVaFMkccQweW5ICUHaOGetOnVDNDrKOrXkLpRMDiw8QYED8CBa
Ne6rlmMhdh9rdVsNWgwFXkiUCrjSBETBWcpxF3BXRPJohC3QCMmidwGthEDYKciv+KyHBIVUaIJg
h/TUaFleYISgafZlJkWfzFMVmYNg+Am4fqLGzu1Z4C1Ti5MkC2QwCGgPksaIkYrNYwQ1r1E5ECgR
eEjBqRdYfZIalZJhpSjtaxjtyAGC6OSk38kEbRfQPi7wlEcjaUCtRoy1JodHHcn6N75uj0MDlzc4
K6D0MRpZ4sFKLmYhVwYnu85oGbfgDCo0Sg49Y6jaNBhXVrSwjxpQLDBrH1F8qCFHGyMt6sHB3GeT
w8XIJfm/HA2lAV4f8wOhn9OJUnNUAhpXEg2mRouleoZ0lCXUXsDrQQheYNmehfxQdEYNyS4ehQAY
o6awd2qepnMHgA9pLqBiZn4F57zMgLmILBltBHcB/nkcEY+ywRRBPa/ZVmvGAYbVeku/y+SPBIeK
BmmMGf1tZQQJMGlzxCkAXgCahbEd4+QKp7GsyTCGUl2r4FnIXW4OFarY7fNsh25UkB7E0aggto0K
Na/mklYUiHNv1PCUTtccSQvf6p3vsOC0tVbW2AqcP1Hje52CHfqPPA7HFH7ARcqUWcVTxHKPVx58
e3tU8iWmMdoyRRwi46UYBSfAihYBfeSRhSZF1HgEtj1ZVaEdhfacxpeToUyDSyA+YgR0jStmjI+i
jLoRExpEFD/k97AyomzCpiUaJ7J2UCc7SFG53Tz5qOjKfWy2cAgtJ7ji5WaHQF9gLVC5aYbBhW6H
xpStno2HBF36rpROVaMpjZuEjc4OpTW2XaaVVekJqAOIcNLmufJYNh5LPflcsqvZD1grZ6MPdn7T
nbiIOoFyopUQCIXK5LWVUFOiXJGC/WkJicmhZ1R+0IhM9v1QcghPmQiPzrzatayUa8o04mXF2Gzw
2kooGbW8hEcVXeOxh0dZyErmmA7p59ThwicS9/9IOo/l1pEliH4RImAabks4elKiRJkNQrqS4L3H
17/DeauZmLlGBNFdVZlZmW5a+IiXMUO2q0BEhr+IARemzh1WbTOA/gNayiez5vxmO4qAKVgir9a9
WCxfLRkrVSOIm+kyT+/wxZtGdI6Md2BbTK5KBuNSCSfWj3auo8sul4O9NsQTYylCYUuMWz11PouV
5EeSJgsWYEsF8cly/F6GZiCFXzKQAWjbZrX3tvlEymlgRyrBp4+XmUWgsBQb66ltA70I97Vt/S1a
pLljKl2LchfW8peSksOU8FXrYxOo9cQTA5l/7aGd1sC6ISTXdWtjmwcE3w1dyNp+Lssc2C02T+O9
sD9V+d6vd7HQ1nl1/rQSnaj0/kJwB/7u4S7Gs5JWwFGN9HlStd+R/S5HJggF37cBVVpxaZL6VI22
utFKaWfUvLFSuzVHX60CuUj/CbPxYrvHQvdBK1Yr4fGEs7al4U25kW7Ynp/JS4oOTVlMx8noCMUr
+3gXL/N+xHB7wzLv81gpJ6Nf4q0mjx8VNXzL7qUdVO2XsqZemdq/80zGapU6o3FPDdp3JPvg7MmV
aHdCOZXiO0sZTMaC8LsJx5excbsc+dYy7Olmd00oHUol3cZ1GBAzese+7yCEFCwTLc5YJn+ajaVy
RNacTqi9aX3Ki0mTxmtnkE/ObYlKoirPFOeDhrq4a49r+pnYH7LOVXE2MzveZBz4ciTUk4iCzKsB
mTq986SGq2ScsdmB7j5060y8M6tYm8Qe4uPcW9s21C612R51SLeoLg7rbLPCxjDQhn4epW6llDy+
Wt6KvoIoX5fjHBV+siaOvrzJwvisZ8Y0pTwUCgcKxDXVf9PuI6ZD6ouaxHg2AbxG17116C5q0juy
5sfqdwfXa2nlTVKea8xT2umVTNRjIfLr3EdsGlj8SQT+nAf+BrVbcHvPF5o27a1rq49Fs7dVl93L
eLqr4DOzem2G41zGv+RekH1J8hkZWeMSUhfhbwqJZbpNWL9EJGMqvIG3niwRzkLmZfWZG7aqPLU7
ZJDQir/YQZHfbMYBeo3H2RX1vrfVrVKSXUb1bybeEhLEX8yh2TUJ126ju4uEMlT5muQXY3GHlM0h
ofyq+fCuTz+8hC7zGPeHExaF18apG2azGzb/DJO4ce23Gr3VbI4LjVw3JUdFkzdS/2tY0kYhlbp8
1aynInELE0dyoO4KG4oZLFUrPzQ9vdqhQjaRlO0W1kkaY+GOg0KdKlc13tc43y9W9dokqAe6YqvK
TiFjaM0STa67pr036RO1f2nkcrf22acweUhOwhpGypMbtnXiieQlZLu2fI8118LAQ5aOlrwtviEY
W92JsAwvPybtXbd2dAnrHGQdSIayTyZyULt4b9q+3lCpGVMO+jxc18k6RRhmsG8kd6UrQff2PS0t
hqmj4Yy4WfUZnqn0RP3PvJLtREqX9h4uQUpYQ8u6eFJEnpqeRfNlsL5kjSnBiIx2oy8bpwzkFhNM
8sb6zG/MvVGduT1bKsyYHjV2NeUnFWPJmfNT964lE9pKVqGwXNv6jLDUaUnGVnc6HGT4tbzGCBOa
h/9wofrmep9Z6etypwd0ImVE2dUcqOYcar4eniybgCKHSaem4+sldzDPvVZwFx3yHrfb1T5bdMEi
azwFPygA4aHNXCUbSC7iyqbL7opoFzFxaXbmRUwLasaxluHUnpcS0Ld36yU6YXQXdD0TxdzvpT72
bQXPzOQBJCSERDVe1P+GpIom+eI3Y8UdV22SNhijoNVznCBfW4HHTlAonpmHfIj2kOaRW6UavXHi
GvJ8mSpzp0fw7UL7kSPMqIp2S2m/SpPwpdwPcVic30P2N9oy3y2ypxn7qvgzuXrmkrHDU4BLw3Sn
oqzcWKxtw+TshubTFLsRcX21fHX1VbD1UW7gl3qSfrgB8g3ddzZ6+bIpf0l62DSVcS+6nRqfe+md
dO9AmsgtszAJwEyOp2/1Ljmuln1Scjqj8GBTaseKJbW0rsDJKj35eVhDMi2b5vAUV9P0oTfy/CHC
pgOqtAaxl6TK16Y5SMveA59onDjOfIN06LBn8lVZ+U6rP4uzFpUthuyT2OftvJ+iJFBtoiOM9boq
KhtTmd8v465U2p/VMJITLfCLLUflFqmJg2PTS6/Vz00x/UURgxsc5iYMYzPo4/K5ttifCi37WV5s
YzMbMdPLEpJiKz1V6uJ0xFHzuVx5Gb6tfIyDKFT+JEvxqiH8WabnrDmvnVN/as0/OMKB1Q9mnsHV
cif/Z2Awlo6ttwyPBs7sD9WbpJKDgxsdFnVW8CBbLCYycaoTFvw8UyIty1WmzVJ6yuz31VeV8NNv
hPIiuk1eO7F4rCfsOLGi8pJ8bym+3kVO2PqEowExLMU7/pQ0giWSX7eXDwqIXd0QBr8jb8C2r0XF
uvSf8a1cxF37kBafcG8lUAZXMdy68/PkNqSnQe8cmGP92lOs9cgFrGCTFV/sOA6y6tzyX3M+3gza
tuny05DuSqw3R6dMgwbHS/uipYFBeDai4tL0GiKZmYKjvUSjU70amEqFz2OjekOxGbN/ieGHqM6V
nThpKBGrFbfFbzPNNnkI5Xlv2Frrtql2KIp6lxoBIfCsuk79dzy4arIL018p/grXl6j/N2brrlb8
Fjeq2mX0K4EJoxaT4A2JtF3j2fWlMleuU+RsERhYtqeRW+vKT60ve0zPuY6nsMEv43joBB3U5OWK
0plTXo1sl920OmICfW5Sj1qypK5aYoGVxifUxEHTxUdhHY2LXh/ZIrcw0kE2U7v2P2lsmLK9yLwX
IBPlpRt3ykoifAZVj21YYzCHH9p0T5sgsbYvk3PAUqX9Wti7Wn+PFRYQ8+nZEP9MDHpTACZC6icu
s/JdtGQ7SoYnmmNRurH806nY/ZbfNvq54q8erzrsv8ZueeVh9KnoABwntfgAZ+rjS1jvGv1WZqdW
P1ZszyMBL9ieR9wkSx5Fb2l3irqjIVirnzL0cnLL88I1Ae16DzvUjQpWlc79Yw0RR/h4NNz4j5IU
EjU4i9eyE1yz/iABtJBBPJxoR2q2zP7R47lNvVWwZHsrqo31TVHp7tWv3vhR85IbO8FOPjn3xOr0
bHZgadxr9ngJi+qJBNONVvMwCaqXn+0wIMAytl75LGb1VN5EfI/mC17D0vraanQ2ceKkSXmue+Z4
hmojLpAyDYEh8+HWU/hWSisr0yQm6TuBV1xWg9wccjsPzDLlxGMRaLtKfJX2Ag/pEufwY9FUd4Mq
mdOEqTHDbH7Xq2u0bKriKex55U8G40wp+AaQBMoC+2dyNxcnsq5LdrPXlbbvBLM+thfkahvTPC7V
tdRem/Cs09BWsGC5r4XuqG6L/JCwZz1ogIeZD26VlrvuueIexJy5U3llmWtudembxuew7gsJjDdo
PrtsO7H4a35pROTIFE3WBudPPpcZB5NMPLvyrxRbwM1NXu31xMeEhQgS2/SHX06ZZHu92MKATnQg
6zUxX+vyd8i/jKZ7Am9HhaB1x7p3RMZ3987PWqYfs9ZumhbK0HxGLGrz9XW2vI3BIurqaS4+luS8
4hASvXdltCm0pzQMSubxaGPar2J2gd3sc9qCg2mBVu5QZzkmN9XIIAYIlJN/Yr4pzcFAdpTFh5FW
lnvEcNqO9/2YUvcHg3Fe4U5ZJRdoiJaiLXd0QAzLCeeR8CHehXBmo3qDMzuol80im+2H1LroS1T/
pvy9ax3BThEmNPalrEoHi14DrEQ5dBU4inFBxDCWhBoFZnpldipVyqaRb0ztbtFWhE61OjKK2O6p
wUuyoHj8ZfpVq65F7hhREGk/up27uvGSRU6e7uI2GMQWkoMyPJrORJxD/YpvcJpjWyadlvLWkaVd
n4f0GndvegmAe+ikyRvZGUjzz9neafIfHV0jRY5Bl6LSx8SHbGWFLXOlGQ2O0zSkYmxK3nm6F5l+
ZBO31m4Kxa2vIvgTPh9GLcSy6pvuZ6q2nJQ6dtM2sNJt29K8vHSNtOmi39A4GOF+RQQbu2YejD9N
SquGgxNr+roX32dyeGdX7S7sDdMLdgx46osN4n7UiEG2GFEAl2TOckIJDAxQEindNVHu5u09M0hD
LyA8DulA02jupO5rtUzHSPYFfodd5cjmtkTiTNKGSjkNzHM2e0K9r79a8qYSqS4x/L6FrMlzLxul
Ixd8++RHuVHpmtxYxQkpiaT/dMCtL4uwwLY3xSPMhns0Jxi39yUWJklxghGYf2bh9QfcyBcFCRDw
4gsVyAxxsFO3qvEvm9/ba0VhibcJvi20aeGvkb9NKIGBsnKuWuFofeii0RkN2nNgR/CPzdTtFtSS
uvkRaadO4JiT+VPMQ5pf1enAm5A3YISOxjpe49rdWe6RdgL2uqp4SwAfzOs4u7g/acyRyl2C7xYg
yVJjuOMMJIYYw9yYzW8Vnidspe2d+DDAc2La5u1iXSpytYaNYeE7cJ+kykX3uFmXnwce+IHs15SP
8vw0Iyli9K+rYOm8OvXlyakkN+y8rt9hWy0nn9a4y9LSnSeYMHl40sZws5pWEEX4zHdP5cwJY/zU
STZApXdJ6+do9Np620z79rUhBBSH+T9mzxAppHiLUCtaXngbEJR/mH9D5saKU8k41G9Ve8OWjzVt
x30PfzB4KjX6V0v3ym8hcO7HTDAKhTdEn1b/PitP4kXDhkAdn7p3bQkqfiLNW5cVqPK5jJQtPQiJ
ZQ5TfJh8rprsaEi2ME/QS3NHSQaXYVrgOQTZA7Lj6r1E+peScFN6fXEArLfV3zhy8+47yQOQVhKy
rflVkQ5d62bzNpQDBj7jT2Sm036k4qcevgB5iYzepJ8qLfUtKy1esvqhadCqoAB5z8/h3Oxa4wSP
vcmXo6DqSgMorF9r4IMzEbNfAw4A1pP8V1XPjBK5sRVRtWnmg15Rpmfm1p2Z/WuUH01/fuD/GEFx
s6nF9T9g6fHKiU16TOIt1jG2o1db+AFUXDLAULx+G+lOJolZfs35yid+88qCdHYDb97AtZrhTb7B
m3RkMxtz0Myven5LeafiGjNxrGqnZ7Hr63OtBebihrMPWoIgjDAATLgL1I3MMpwu/I2CVt41is/7
Zs6fA2UhOva6Z4bOEAVhXbpEwlbTbY2xPDjYzQ2oePo3RI1TvQtx42uXOzfHqdwIxtYHqp5Yefhe
jUMaEmtAxDBmhQ1NjdTwrS13HXomuXfS79o6Ki+OucB7HB5BBOKhY3PsqHC02rOVyh2KH9wezMhL
r2v7pgnwFYVKiPX+O15xUrali64Xb0QvJVH+g1YgASC7uf0mvtbWD7kepNk2Vxyb3pWIHAt3sT6w
LO5oP2f05RYiNl0qttkQcDSNwgfhlsjnA07Kfdm+x19Lz6RewE2pzhhvdfOsIPNTT32ztdV/E/9x
3Y3mrs42pfQW1q/1V6mG+zB9hTl5DD32gEi/xeare+9OAki/nTVHy59a46CMFHOFteVXO3ybY0Qh
lcOXQK+m0GivuptCiXETd3TOBgz5uJHHhwFS4mYV2m7+aa90VPWLmIvDbDC0CX/i3cpYQ91ILwbL
DsWv0JSPSmH3NgfLmyEy2K5qVY3KcVhKtzfqk/n/8k5iQ0UC1DJNTkxKU1V9CfIP2FwxnsxGfZcA
IDaSPjw47KpwuhbWnjJkgTzrRQZKRFpN1L20WrPvlninlpVjDPW2rcM/Oa0/7dH6ltQkaKCWN5mR
OKLbGlnmF5PwTMtTjZHCsikjXzDNXhEyISDdWIpbxT9q/K2iRlAPoRUwghM22Go7pT48YLjYlY0/
KPvihxT6baJhus3OXnVpbkMTecPyN4yaiwKlo3CBOW8Ff7KsecqqDcHcN7GDfZs/6l6r+Kvll1At
+pD8zcZehTqZreGjFB7DeNM5wppOWYMHcz8elp5DXICJqazXAFKrybl6truPSJf9dMLWrcn8yMye
gAD8bHjEd6nP4/gY7AFqZyJy6/bRJ8vY+1OC5nb2oobrtV5PYGrhOn4o1i3R0qcq3KX8al2XnoV0
w1u0zSgTGN1f4/hE3ZwWf7XpsY76XzT9TiitIxCADQ0+FhSmq4jDhHRRwy0rwlHL4ap9NL0ww/0D
fVgAvvvrFG3Lcb+AxEJWQSVo0ZNdwl/A8+x05bAaQO6qV2fcguu+WoCJdusKG3eiCieDYxm+mG8l
ftvtJjS8igXNkBSTYJS7XbWcqx8TzVVmjlfAZVCKcbxKw156XvsjcRbsUI7mh25FPF03V4PC3Np1
hLbh18Aqpbqot1nbFRnefTtC7jYZsY3ceuPgM3CL9kXYz6hdsJNGTiCpN5VXnz6Z72gS7hwdUroM
mQYBvxYLKzUIowgjKTL4Rn4h4HX3nZsfw7Q11d2CUxFxXfPPiCawgMC7jNzlYqBbK7wMmjic8RvX
4m03Xor0bhunZTpnsKwAvfpe9OjtAHebRwjg3Pj5kID2v2ONA3tyo8mjRVHwZ3wdl0uj3Po/+ydP
jM2QeEb4r54BsJLkNhvDh0JlWPjNQ/xW1V85SjB7Oowk+QlnSnxIUa13Jda7+tGxjs2o0Ep8ZHSP
tJG5D36nzRt7a5NUFV7yLMjLmz0e29GT8osMtzxkBxLYLc16W94bUM9fmVkb3DOof6rwV7eczGbo
R6ucyQ7PXdbP6+zqPO/ZwTnXcBZB4+qU92QiLUkpvDj5qJuT/G3xa4bMm4ufsLoPOLqK7MoICAkJ
eyTEaa1StxfUTzYGO2UfVd1BtHCAOBJBMRbybh2ZJECOgfp8znJP73Qy8nu2QqcjZxkQB+SdL3i8
+RvWN7NYDg19nGq4dn9clUveOPOE6XOA0YYvDqH5iDgV3tJ8zDI8vyO03+Uhp0BRY3tMHxqylYZm
4zHfZCqNBSqS3KlA/GgZUPrYLPqmH92LwmhSO722nVdPe7avY3tv3lLb4X0ABAWsUCLILekvLz9x
JasL3/4oaTSV9xaYJUq3cmm7S7mJUMgWrmZu6lh21WtSQoe7j97tY1n8MNyyCSRb3w15qxfQc1as
YYouNuWgUnjoUyD6fT0w0dhkf6iHZvhmJfdo4vktVl+Cxly/wxG1RPkyfUgPJ5j+KKHSaGtSbHs/
4dKQdzOjUrVi9HeKNFSxjzoDq6DWXjic1uicLR9N8h7Fni1/ylB0iXgzMjvQj7PszQbc4yEHgbeh
fwjukBPj1Vbk76GQDlFDpQkxerxbYPtS/W6kXLNuTKI7JujjF5b5ceYya5SoDK3jomNxZfDlINQX
v3O4L1IpkOGv43AnTzyg9DaMjW8XWdCYcDgQd+ulRksXQYAixB6Pdcg9EbkGR7uu/qXxOQGZjiKn
RUQStVurLZyFdDYGhrj91qUXrZgQB01o8ln35IREJs070scy9tO1pIcA1zaoUo3hmdnkLTp6nDwC
eNCyS59Pm1oxTwOMPv7OkqOpT0N0I2ISrjuyEUht6LdHs2W8z57jGkeAMddbNFAgJmq9zQzCbSym
8CL3Y2ZFmGcQk/7Nqr8sJeC9ZBgHUpSmU1t95TbvRALgQndqxdVZsVSntJ6kzn086vFJ9JeCvzDK
v/jTzBQZo/WUi5+wxi37LZWR5ysM4OqLRMxurPvz2mNzxLBLnxyiCueqKLbKnwpob8c+yEizrMgh
Q1W4pfEm1TyUQ81VuH5V9ncXRY/fcuD9T1HFGBFjwkmY9N2Jo4rnaY5RfhUflGxLAU40jc2IRLsw
s8/OAELNZzxt3sBBWNNBQAYx8C53xzL+6+DhF6bd8W8VnfufUOWy6ucBaj1iRmu4E2XLeq9oiZL2
fcyzvWahyYrTvcoPHlnmgVjMQzErtwFPgmlfipcwuwq0jFF4l7upc1dbuQz9GHqt+ug2q484T4Pi
IM0ftgJ+jdDNGfgowz2xn1V19Od8363wVOFTGYEoaU99tK9UmMNnRdrqlrfaoWuMv23lxbArhrkj
3JVuVy93ifSaqCOd9j+j+hZATEm/0wV0yyZtSZwsQd4zHGGL537qz2mhPucCrJr4srjY69goFv9E
i1yiX2RY5wKmc/2aOgppbN+wsebMze23MSevkg3XXq+6Xyoj/BPKR62tds3ACe8HnXvN/Df0ICVU
YGWSrO2QWV9hvOzJ6XuJhv2svprIiitWCJLmTZeipw5Qu2XASExpPCWw+8BpluyUCcRuRtPi65oc
+7WqP5tGlNw0gUCoiejpy7XaCTu6VSbhPQLhaPVPjTJP1bWd1KBmLNa3VX5AQFw5kWyj+z/nMUwu
QigRPpSBzI3Cbt8Kmyg9yRr3YhrZBcBXbSNKdTvYceg0qZk5g9yMQdyL76g1Ix8mFNXCEp+sEAGJ
0EayQxW6+/ISSn6fb4Vis9/msncwadNdor6H+nUZXxg/2/RgW+xONIlbokgqv3VDuCZBCOtGbxmn
Msz0LTZhnDb6S6RnjZAihlBWZWxteiKiCRJOQdiQKeyYzb1GTGBTPeeWdGgUaXIsSfN0fDlUDqrt
Wv1t0BNXKbeL9qVb8F9qkPe8DepXOzPiF6gp6hKuBM7SehB0uBBXmmNiZLTWzbmN6zfDUIjcHmGi
VA8xu9inin4ZMd4EJljoYi0gLEKPaYO3iQFXoH2IGI/KOB53bVccx2kQsFohbBcGw7EVNI3Ml8nC
nGNaReiEUic2bSMUL4543qYNTTKo6eJC8Jy6sr0Wqu1Y3CLSXJ+17tNOrX2B0UgzDhUJTro72+hQ
da3+0aWjWRW7JBrYjRsS8P0ikMOLPvopKSg2a1kaOfCLdNEsDG1xCijPqUbj7NBFmsqWEAqNajFH
J/aUErrOpXhdjL3U+qq9r/Qgmm+jdRCkmbIewGnr6/6J1zryewI7oLPEClafSuCRGhowBWmW4qWz
Bu6vmK8kBFPmS0yakvWzm9s9+ArTaNU7RftSk5oRMd1coLcl8yDiZ0P3OqwmOtdOwJkgehMqy8Bk
ka9bJgCbBSlWWi3LG9ho0DzkD36Fge2wmK4W8XHrXdRYu2GJ/QEFwqAyWDb3ePKaYdg2ubZrRC/g
3miZUjSHiJ65f+/NcwWcOlj/TO5tmt9+/Mp7G8Ma7aNufwDOwrY891FyVqptrk7H1f4VFmB3wYTS
qvtF7/zF4DnU0s6KvzVBaIvksn6GW9Q+V7rasUv5S7YDIh/dtkb+YrfhV1s2BOikISIS1HizIlyp
Mr4SU1npfAgG7Ia3XpG3ahrfljBzwsYi7U44epighKgkdLhjtwRda2L3OVeD/TO2tewN8mK5khIl
nqKHv0qFHpVDrQ0dgZJ1j2w4lclbKHSt4n9AH8Q1lXwtZCSdHYlgZmQfkGBrLgwgp6MbCj9L0+3Q
2Id4nmHyCL9BxTRByFdzBDZW67MTd5UP1FZVAsnZCHxjjWV6SOcGXCq+Niy1NcAjQ1aeJMg4bVS2
K0rEeag+JsX2Eyu7IM89Z0n6FD4WFDVwp4H2fmVvpUB1YxiG7MlDOfhG/VCInWf9IIvUel6RdlaT
YfvlQ7SLzt2ZYmzyw3hnjJvVKrY2Un+dhkownaTsJlWoFLRbz5FvoJfCoqVl62XPGL/G9VM0W5W5
U0NO1qK0iWlP2NGT3Mh47tTzbNr0OrVLsnWo6hu150f862qs/0LjmKFAaGmUS5Mu3fjKpIYJRjLc
uXgr6+xVsRbjskBzgyXkjOYP9baSaW4+Xsz6asR3qQWl3stl9ThwZYLvZGF81wYvmvaOpsUfMtbR
ZBTEsdb81Uj5M2e03pMoCrQEsqIBhctkYTtLb+2IDSJ56a/DE6ab6XHsGxKOdryM5U8WfscjcCdH
2Fp+ERlMdNhFyj5+D0qxyIrXGv46+B3bEfJ1FIEZPoXKWQv7+JqxuamhQrzp8/qT1OO0T7u7lQd9
bvzqRULMyhjoyMXI8vNRylfaxZjIDRhziBW3r52sf0kM1THwhzUnJ0eNm2n9tn8o7/C7Rhsy22h+
LS/pcyCGa9WclhjBE+pVSy1g+QvXiNutEaPE9rC3MxeSHHi7NhPmUo+mtoSfkGH2pK2dSyxPvlN8
kZ0g4WpRgchM3fVngrNfoXC9Cq8tp/M67ZLwoFqXTk+diCsmG+9j+wzpBLU8FRCpvl2CvCE6tVnL
dSRF90eZsgZDE4/Z5yjFl4xuXLSHWfocJtvn0n5KRONL06vQBNarE7sJmltmkv6k0+sVOXKGseOm
zZ8iw9K3fbviAUL771XhAG+qPPHnj2rsIGKiQebQVll/TJjEimI9RQpO3eAUGiBQP6bQqsvFyo2H
ikkJCnmbV1/rguPHLJx2VR1F+ejDam/POZ+DLdjsyzTRTvEbuwccCA+p/BUDAli125hg8j27GpWW
Jy5g+LoYrJyCdOTr3ia/Wl3doo4hSDDyLqxoQlfA2JtKv4VloCBF3YjQPkmDOPJr/GEqAOws2Y71
YjHf7RprvM7ywnbL2CU1pqoQ2mUOcS16xs8GQxSjW8AcNH8c/+LGtJ5RBjSbMS6H6xCD6HPtz/Ba
Uawsriyz52EDVKVHeUgbZ6zF3USGwoJHZejXutSChD2XfctWMosrUrm1CuIcJRrvYbE4sCsiylkN
Y/fh6PRe1/j+Lutbto4S4o2t0sslBRB0pE36QI1OM0lOtSmsTaOml1LycgQiQ4XBnKYxLpoSzIJs
sfWYt1t1lJC0zmCANGJPgxTdojF3l1mzjv28fM0SuKGmy61rqaiHK9N+bhSi0+z5GcQ1a9/ax6Tc
qdFfZeMynyhXjUZU1FPmVLZ5VTtY5fyihi+o1HMvSz8bAkfmt6GlaNbNLbSeNAys0RMOMkkC1n3O
/oUMX23zFk8fCpdbbL30xtusg+oqrzKgYfpQBL2lArJY4+9xeW3O9sTuQBg3zdFcIJlCPVe2ZhKr
XyHbqgXEabTCyVVh6No0V/Loa4/hboA4D9fGBkk1d1Obia9+bbxJbVhoDl/mZNxqoekW2ay8yNZP
OEgOZUFvkuSORIpcBgNBRqvVJorgSfpu5YgNlPSr64rfaI1Byd7qtds1aXiXgBfk4SWZgWRjA8FN
p+fZNjZnleODqreS3YLXb8M9ZOmmwiJAdBTGNpf/LTEhg5aGrlj7VyTWCfBiWC0ZOpnehLUcpG/c
43rFhWkGZfmnlQYEY48l0awMB3mOFcyC/1XTmzGwJwQmL4RNvcuCbim2BiheNHxVuKQP8QubWMjd
USGOPG6uh+l1mJCGCrlkWkldHURFXWGHTJFse9poEHSwqenxadLWL5snaNmcSd62PjpTfo5K+7Oo
Cxpo8EtjKSS0BQ9zB0SPQVG0996gvQNwS43xhCFxKvnoxqN+DkwWolAwCwgRy21bpp02fcjUicjY
xBL0BoR2oaF60Q3k33Wqh+8Av1xgza+h1t8j3yw6DiVGOorZXnbFyBiYRHqWhrNFLI3TMV+4S/OG
ryNqFi1yigmUE7fkgbUuZeCeZJgrKv2p4J9Ktnr92O8GGRHIah1IOd2wVjwriFpay8n7JEjChRxj
4BnpbYn4xhrlVJtHIMhTOwJ8W8ZViaot8ukimtr3mRzZcqjYH0KthsOz2fPvJewHw/KyBsJExddy
sHSsDeu//3F2HsuRY9u5fhVFz3EEjw2F+gzSG6ahL9YEQVfw3uPp74fS0VU1VMlUdERPqkkmEsA2
a6/ftQ6NvLSzv9VhAfTsceqWUDjHpk5fRs9WiBM6PE6P0NrzbRnZYjPYOe1XT79JArp91ELywk3t
/KDVMM2EUkA2lneOSjEclIsgMDjVuYzCUm6oS1GilAbcdM8GLdSdW7M1aSBZxlGyxL0V5nPFOaZ9
cWNS0WvCW5WCZrGYs4ztQ5t6BQDMLZ/zEHJK221SXTsRCgh09wgO2aOxWLftp5pb+ziwl7rgDYN/
cb0HurtF3G7cJt/6fC2lhMPfPKZKuzKC7yz8mz6N975tbZxyzeHYqw/GowNnJ8vI9oa1UqbK3KG3
O1jNHBr2znNenILVkYECucbzh5vMNVYV6LbedbRixWOGRVzakkpjnk2o3sitgZ7leT586jC1Kqfe
5sl3mywm7B/GyqmFG5d82PWzpN/X1gc8MM9/dWWAFHhs9cKXXlt8unXT5lbpaBRER4T9os0aRGQB
7HEwN1r8oX7WghenPVOephU9rIxZDOlCslZyJd2rabGxPW1VYB8/70csRuvcLaf0tSZgwPfpppGe
2zxcmzjZ2v5e7Z4yxEhqQ66bLs+FX44wh6lExTxqJJqR46RvWdgDDFvqd9tovY2uOtvQsL575Ns2
ebTuLJ1YcQRvCcKbGEKeGpqwzCAmmMrepw7SEW86pXsom/u29ddZj/TPzHYaEgJEgUsMFUcdfK3z
pKQGsBPalaXPOCM3yOdTumUck1yj24WwPQy6dLF3X5hvkn8vmwv0RdDXXnr1Tc3eLXB5JcfVtX5J
kwENaNC+912Ktj5LXpQ0OGc+JralVp2Vznr0Bhn/gniYZ3a/l6J9ZmMxV5JuJ7YKXbGAU+X4HFyP
r2khQSx4TwhaZNf7gJTEfrynd8zcYvVMrXDtptDPQ6DMQ52dPeeew4yXAgrvY3eUTa7yOlhWRvBu
0Dht73vpkXrfz51zYwBddRgAyG4L2dqpOG/Qkuf8v6tCeOBG297KUFIHmLZ232wqDidC+NFMFclR
zfvFYMS73jPUO/Ky4MRqFZpJv+qWooaBqygua3ekrDOjf1eF9Zaor1Z0HkQ9jwoJgotaQsmKbfco
jO4VBnsa2svGgUTudDJd5XSsjlInflQKuvkcgRduUNWMi2REwkd3ByqbLus562K7oSVAWT1n4sy1
NrJYKQUhiz7s0uRIXs6qUou5xWzGG18X2j6MAZcr4ey6ULvXA28VGtrCtTuEGOssWCsSzFKo7bW+
UIt1Ehwl4dwhhqj897a1bt3+m+F+IPUFyucUahrSQvXuFOM2kLRzSZ+9sLKj1MlzUxer1JTNO6sL
YUJ5lrbiEIeBU9yukCJ+91tUVy0ObbEI9FfLCXGbbXLCQKP2v8p1KYJUqoQcT0QuAZzlSIHrmvdk
dKvBg3OEYLJLnoV4hfk3aO8ZYIEG5aFZdBI1DAtK9iTM4YEz09Zk10kUsBHblY8NIiipeuuG8GhF
+z4H6XDThZ9ESCssSEP9Juz6tSfcowTXIO+CgxFkO9U10Mh0xqrOVHWB/mcZGTldJ3mXO3QN/Mx7
KkJ5qcNoQ2FLbDyM4bRcVXF7dEtn7gKvpEMPL38IFpqwFlHawqErc+U1G2zTo7WCxav0XFrFvLZZ
UTckONC43qqQ21rSAEzUaovIpUl70toXFt5aeRb9Vnd4aXNklhT7d4OHfQus9TsK7My9Z3zo9i18
blFubY7MjnjIEhM05n4wV116U1FJKDlNA71at8K5Z34lMnZ60mcKSV7rwnmh18ySKIOYaGdQpYJM
WiiaqOa+W/KAlSTeRWWLFx1N3iBYFJzcXX+Rg9fkbbuzMvOO8K1sURrpbVne995a0xa6r+0zOsSK
9ljlKSW0y0FgmUaONstzJGnpSgZ11UQ3j0b3JU4rWnIKuhrh+DOStq0tJ2tXCdX1oAzvnXnXUptl
w9mWPuLuGTicI/qoCCUUB2NeQwxzJw1WwLVRb8DbFLsc5oMoN7KnvDVlBsk43nU0YtRkJ5oPVxug
n/vvlhrRC5fY+2x8wZ6q1D90mIATSCfevIHDmqMNex0Ef6CWqLsTehe6KP2yZyPvTxITu5ENpAjK
zK+7b0iGKvvD134o5mYoy3NsnEAygYl79MZSfvSKZKGhyA+M4hAN50KP1mS+LguwIy2+LZIXK3jq
C/ZBtOZiH7Vw2Qvo4tqxwJsqLARNyhGvWKUW0il/EY0sRPBZg6IVFlo5WIdC+qFhmRuhGzYLZDAj
San2M7T5YomCyMOXrqw25AzNY99bAvH2JCaqKG5XkJ9VU8zdplmkw1E3E34ZRM4BEPHZW6Wc1iJE
VCSJSbTps5tYvVGpb+R1NezwjKWxPxvwQbI6BK3D0wh8ucs026LQ9elKGlsaRrq+rppTXs9j2lzu
ve4u84QiG3a2/pmP2Vg0RkT4KMHugCcBU8m7gUw+C7U3wfkZNAF+ldQAvBYodKVj7UFFIf42hIxn
cyhXNd4R6IB/AtGUDLZXmBW5E8/9Mlm1fXuTlYAbB7/el/1Lry8C05ir4b4KbsvuYEIYVf1TJksM
TS98yWJ9awnB03u3s3MhJTvTAuUtbFiZSCOlN8qOLcdy2n0ItekjLcvIWwyV2KW2TSwgwi2OuGkF
rt0ZT7L+w4gTeF3mzneHxyB/tZU6RreC1CFvlQXq1EWvVtAfwrUUQJAVe3e8o/qNYzpvHr4U3Wmk
f7XuLJMqe5Sb+sYHjqktjKOLvdS4yMSkpVe4D24wjgr/1rD9Xc6TVh1lBeoy14p6W2kHIfcGjqiU
sIFbkvYXbuSqPCI2prh7EG76DaEGBAAAgRUxbMtA3TohRsmNAamkH5JF37wZhka7qKY94GZrfLHo
pxac/Nsap3Jrrtr9VpH7fpG3OpacyU0aRDizeFRhSVPRXTEbt1s5oiJrLefYm3f1eiAhTAsL1J10
nuqufPSLlNleujIJdwYeK3qlqmdXUszH0bdPXpic7xduY9RbW6Fx4Nr0EnQb3qbooIkigUKSIvXP
+XCC2hkq38IinQ8lTgXw4XOw5xeLrb1z73NAIAPhhF2snKB41atzYSKW6NGDtV38mZSInfvSoUat
YfYr+ZNF5HAR15RfbfXuaepNkSs7MXpBZPE5w7vITIW/SZvbgsYxmNqghDOXJpgAOLYUtkUkM51h
rHLzg3AjfI6Cbuu0ny4SZdvjAOc5t3ZDmZSIPjslBSQ19PUNJ0/yZw20fa1ycsbTYwYUoskvkWJ8
w/pISuttHAUvmoseN4n7O4ssgXu6phtKz0qn59Wc2wjik4KqYVky14r6TmDXA23f9977aqv60lJW
l8Kqt6Ar6wyjpyyK7z38sqibBqhqeAtSopPMALuv17+74SmOFy70bFihfg+7oT/7uJrPqLPxD4D6
60nWOR6GudY686BcemX5rlbZmrm0aEpvX3Ny0kJpboA+WhHQde6sVTpDXnev9xRm5r2g67oonX6Y
W3FEiY07lhQ3P+JxwPkrYsvWmnkDYSd37ludUEaRr7OxvKDrlmffkfzW7Ur4qNnIpzLpkXOvSA9y
dQWJSKSg1PgZpdZJhsMXcL5QQsycTfTHTtF1lBJI3tAven60GJKEfXwoj1YrjZrIW7o7afCQ5yuE
t2jxzz5gaM/p7RG+KP4BMnfduSq6MZoMKzd+EPXS6e8UPFmkLdMSSWtmrwrpe1tBrAlWtTHviu/w
vl3yfeW70tl57UOvbBtnE7rSovPPTnATwT21F516H+Wrvv1I4qWdvPqg8uZ33wCceqpAUf0Xj7Wi
fZKjpUUIVXtQaXBKCfY0CefZoeR8H5+7mI65UEaSp3/jWhQ2p5BFw25uTWORdEe1eUr0e9GYJ8k1
vmfsnZE4UgMv5OYINFnK9WPu7Wr7WaNYzuiDR42TLkvbdE6ibudqyUvz0XjUKiIwDitE/ultbZ3s
HLPDEpZ9Gln6XhtFtXkusPwEFp8XeJzHSkklWh4JbVx0Q8ASNcT0GGPtVBWwsbS039SSAIlKy51j
pSwLda+uGwhY8xzZlRI/5/J7FPTrHC1Jn5HSWwwDBjiNzy8Z+15ztkpQbIss30QSaqlIWiuIAASO
MPGNN+bBdEtv+PDEXDjBSU4rmxazucsUmZOHAnuarubWBvQvaetl7YsXEmSfqBQwJtiGstZs675J
qeKhA+8Lg4KoR46Xx9/xnbvxZA7RKZrgwLttrITlt18LPHK6eF2ZJ009qdpW0BICgZStm4ijetkf
hKHMjDwvdrrlOYvAM76BTWA4AsxdeFhIASx6vPFG0d9dVWwCNF7hAKIdwsAH5fAajSmuzUwVTRYG
WXLwFgtYrx7QTK/qa9q3mU5RK4ZdoYWHWCvvfR3KrxQ9Sq6/d+BmGJJ7NEpfm4kMEVoVbGzhbdQB
QQQOa13aL7DaaAAAk1u8f2Za8ZQF6BnaZSrdODWW0X1szLNRfhSCEt/WDNWGxVUblcpmyEKX5ybs
blPTuM/qju420Hw6czgtemqHWMAv41mdy9+k3HmRAmBhkCnTxO3AMz5MNusiWioQ8+1y2/kr06dc
8fofbhDsExsGO0IFKigjpUnXj8zOZF3b9dKCxuYpydIxbz3XP1RwcwyZLsVYn0cocBPT3ikFpk4P
qoWNnAUXKKSxC7JW5YsATTwZ5gbqwlJ6ctViYYMMVJEHYePW5RtB6w6MfDEMYLtJ/5Hb0EAkIBlM
X5oeQZSIbyy6hgUE09qHUgQrcKaBB8ZRsiz1/M5Jk5MZeWfin7ddLM5ZfQhaTJXq+hMiTSBthHRy
Q2OB5cY3xfH2TmzK89BDnECVDwxpz+hhHUIHjlPQQSj+2o5KGb2ufmdGNTG8C91kiC27RW4zk+dv
wzOC59lomXjbztAMXrFMvGBHPc0IzsKgMWTVgMGnrzzpIavuKufpyg2MX/Q3N2BMfNRz3ZP7SFOV
vSy32UgQVYtDr3oBVEQDdEjps/ylDluksUZhUNF7YK6ftSuAlfTBg31w5Xtc8FCdpgmHlZoUjQ07
Z+iOo31uhJ4dCHA1LOB3oVNSl3k0Jy8dzNORDgH9BvnKpa1Lj2BiqV5UmjmYFjtDp2Osi3eX6Toy
grxuSS8PtvR9SDwn2A3y2riO9o22bZWtWb92FUYHJQNMyteVjVYRNYhffcsjdRlI9ge7WOltmL80
5hKepjnL6T3o5a1q9HO1p1Kzuan8zuufE5bh8lXLlY0P/0O2EZkHrvnqtY/soYifkGTOBQozJ+uI
nqg3gSHtIr2EXo/z+1BT0SKcZ2BraPHjmek+kEhiFTic5czsV7lBVpls8rrYKGG1SzwJLpJOSCtV
4UfE+UDNdyr/r4tQ3mmguF+/Um18fr8bWuOr/sXlvMnCKI0TeSCI0bs5LeKdc07X/uxt8VRuwmom
r6GWyLNnaY60Dq7sbNfO7uuFmNGcnrvrH+78HQ3SQYYLvfz6G6nmpVE2MVf1hKSWkuVqN67abPCo
kuF4SPk3LOa/FZY6y2yN9qS7pHU3gmCwWmGN+kGLQkmjLse+EfQiqqjOdjVwVUPpuckxvH8Lymef
2jzG0dQ4597ZVqKNBdO7dnFd70GZWgxMZUM9QnM9t+9y9hgZ++6H0Y8XsDDsGjZxchdoTxIuidkS
Not7kj1cq0Z6wFFtBQKn5wZ+XmLu0Lvq9RK64y2J00vrnq704D32xkrGHiPELvQgUdDUC4sSEASa
IbVzXyoFRjh0IMSJy0FHc71KWlreawwK70Y5JX3aH60F1wXp4ZxkF/mgvWNBl53b+lVjXWbvYnDE
4T4C8BmyE5hrl6Hzl3YQMgvRzVpMzJqZgxdUQv+DrlL7ZD0D3xrajcY2Rr1YNxugCwRvZbs18Q2q
w+Po0hVrDx1mutDI1I8yYxJwBnagE5A7NsCXaN8MHT6yV6/8eDgiUWSH8Tx1JssmA909R4WLJkh/
ilT97AcHN4UTY59i6IcYEgS0iMpl1W9LVYfHeS/UY+18EmZTdSety5dG/jYkeyRFINVPBRosk2CP
jAmKkRKqGIVOlnofMqWU/L7Q/RrnbXGvZs25qJM3NbQWNmcehS0/Tjjj4VOHN0S/Dw17zknCL5Yd
TgEcNqngZiJ4Ux0S0bts5YGxknWduZvYeS3lY0IhzbE90wXetVhfqbiZQGvahBGrjnZkDxvozmtQ
bxO+VdiuYZdCyxsCfEwyikSNkDTtuUcMgGIrKB+LflcnexWGQQHXGQ5dHiD79gPWT6P+ITBtc2Tk
jno7J5LaHOgGEJSHhsHqzrV+iONbXGAUd2ubWOT4S0rFlkT3Eh1aiDLOfSlV/5vwvKcw2STy3M4e
w+o2S9SF0rh3EnVf3DRInokCS8Tcq1GWlJq37tJwBvk5gwJZx+n91/PZurAxGhMrXoZII+w+g9KJ
GwsyFZwbpebVL6lzYSs2EFlNED+Pgm2IlFtJP8UKqm+cI8HBW6+YQXLpNJSHIT2PyDm0ufVD0uE3
x9UoxnjNaHHJHCup4xvs1r1biMcYJOw9CM1oK8IaAqNZzOFx5hbVDNMj3CplCVxzaKVdFR0ksWvi
nW0q0CseIhC3CHJMVN5m/aYPynNDQyiyadVndbWOaNzODM+7NXz7PXWMeSo+SmfvQPeRoffH1T09
4WVWdbdh175pTrPRu36uoZ/vIuyCVfeoD9+7ZKtVB2sYrtU3F/ZGeeLxmZitY9S6Eh/62wBcCkvG
zzhbqdRzI8FiThOcHsLXb/PCy5QnL9NyvKxOJC6VBp6yFUmBOB4/oW4EFf/eFSbFWp9kIvNa9BvG
GE46vJcg+tWV3e6CkbY8MZpPpKINqIfCQ6AuYCjKcAYR+4yN5EWOAuqaAbv+2z3Vmsbe6FHWJ8Ia
wkOKokZST1q0/frZ/H5nxPz5r5s1hb9emH4dggLHdDlLbWbp9mrgeG8k6tPX17jwho3xpn4pCGrc
UiOSltQbJ2Rm+RI7Los8jJsUE76vLyF+/4CEMR2wsg0rO5K6G+AXVEAY7BUYr0E5xQbWcIOZgAka
u9EKFskhgRuRhTeS/+7gOi45AzStbhE3xwEGsPQZ5vSX/XDrloA6hbQSyc4LWZIVur4Z3PKSbl7c
LIzYXmiQYv2RxZ8nawdoj/MV/nlhKe686F1R7r2gWdAPm7MBF8qhxAZMK2mChv5LnRxTqNn4ZNgR
+4vyvSD/su5WtvSUee9KKN8WA5BeEC8aD+6dgsuyHdCKl2oy6p5y/bYhSbuKjxApuoyAg+575mNJ
TtZBDSzS2zuJt0jzkpCe5L0bHtUCOMaLj0WHOIUTHghoABjlR5l1ZR4rF9YMYzLN5IqDtmGWQAfV
2pMwrkNr+03S3UfdRaCyc2J8ZBG5N39v5hnTmZckbQ9lQt5XbmbeW0VYnsCfkAnEaWrjrp4kWINE
1gJSVYgtmrCM89dj7ZLxtj45O8nSIGtZ0mt7qSzA7gYnWYW9eS/V1DgJXLDEYg2gf27IFZ2vzziX
l41UwuJsOSzX9DZTWma27Isrg/9CPr3QJ5O49eKycb1c23ttKaG9jCpHw0M+kV78VMbDyQfr+2hV
+Nl6YwHsmKoMu8HA+FKvIiw9LL17L8JopMtE2dbEZx1XzKRM9lWLEC4P1eK2s6hy1NQpH1rbDOC8
tgqo+TjpEP/7UPCiAUeXWpTOlUVbG9/jb44R+uR4VitqEMj4jR7M2sSDz6LPkq5SrBQRR81rxwJ0
A5qRs+8SjFZDpIfex7mnP7maP2IwcDVK/zOp4/ss6tc6NOQYwptHwqQgJ9CFS1oU9aYtgGhQn7ZF
RkMew0bLX8aueS2S/tI9TI5CnW47shraKYZPLdAUPJq5/Oq84jId0PrH+kRoKP7ExtBoFi2gQmbw
sz+N++zWb17bR4nzBhjeW3tkWmHSsx72EhQlbh8+OTdE1AjmOG9mgdXGxgpe6VFiKqvO7OfqRxjd
QCpnHH5GBLLTTGHfeC6I7tCX0jv1qQTLAu/IT2hEUrkMdyXGASiayaBbwxyvEozRZvl3hMyFPIvP
eFMKfRmWt5iTDJ4LL3BPCz25kh/w01n/d+96cj5TeyVPB8ycbjBpX2mbcAcscQOTcuaRHi3NHgTR
X/rc3JGhOvdWNiTImUT2WLYyiWEyOTuGC2dG9bqhrzb+1SKeI3pcYI8y1+nMvGpLRG3raI668ISM
4RitKahvcDuGHLsGDNxG63pT772lWCGl+rsjeLLvmcJ1CjPlrkhRniO5X6tr+RYpKn7PpH23C2yT
luaWxzzrZvoCr9L558ujuwhXdDv3qLzza0b4F07k+mRz9Ic67Fj1VQLbQB0XqEfm4yMyZxRzc4T9
M3/lPV5ZHMey7Xevcvz/v2z2BctDGI7Xcg7SfbIlluDcv2OwPU+Wf7Mvpk82GruCCFKovXXj2JDE
8/AoVNh4SUfZ9fVN/L4oEvpka6nkJhdd2Fo3ijRKH2uSbvIgxR9dWtlRfjXy5cLqoE32kUSzC+zW
BxoloJ1ZWy/0/pGzBLQDa9WapBaUezG8Rfa1IulCrapNtok6bZvciSC9NzUW8jhTSvkupvGKqRzm
Ke0iU0kcSa4MhAtF38/u0C/jQANZ1aMIxIyNYz3Irxo6b/Pao7tQ7WmTddXVzawPdY2wHNe6bXIk
eZgjfv3uL7WvtMlaZFmxSE2vpiNZpDgWhQWIeujZZjVHP4HNdWcOxlK2kMtmsGtOSgfS6xuYTGHe
7y1jw6PmJM8Vk2sNz4A6r+iOpLY76wa5hh+sYgrSQ4YkqwZrdFny92apyttIePK+xjFi0VXIVxqU
3JhNJeJFV/FoJGnXgWTmD7Z1I2IFf0/HwQIrku2PGpPZeZR1UPcjPcW3ACu6r5/EhSa3Nc2c1BSm
mQj88NC6Af5sZtL0J0VKagBVdn3FYwsZiKXcYGIbLIE32qU9JNpGUrq3sBLSRnGb9kr+w4UZqU2W
UpDYYoDrSOZEiR0PPt+sZ3McDWaqcWUPunC3QpsukoVhIvLhEp4W+usCtt4s4WUuGwvym6FY8rLt
rPKgNplz8r2i3kUxKjdMXgPkVdmwCFhkr9QNl+bOZA31+hjo2zI7xlBOx8DfCUhVvZ9fqdQvPczJ
+imZmhnIndvfSPmBRAW1Wwkb95grr+rSl58snmXj6GmnEQ7gRwVda/xgy0OjysuvB+WF765O1ky5
8uMohxd7YwpcZHTZ/l5ikaqW7VvUBNcG/oWFWZ0slMhNvUEdZC7S04KpA1jjcdrsglinuvT2wh5O
g9ZbM1zPF6oOIeXre7uwqqmTijfHXSbPHbVD/fZYxy9pcCVpevzav9mSfx4bflmKhQX6WuR8rqvs
wmS00YOVraCy9JbmsPh7332yapp+VedJOn53CWxarPwwubIZX3oqk6lf4EVhFTGfPPqkVeF9K19J
k7o0lCYTviY/NHZYrG7g9mMx3CsLmMW45n39QC5MA3Uyh4uydV1J5dMNy5sRd+GoGMOvv/7sSy90
MoEh5XRuMH5zG42njFJoVKUndwLPDPnK17/0cCaz2Isdd2giqCy6itBbAzY2sVp4p+f59S1cqEV+
hgv9Mib9pB1cLG/Tgwk13JUHZ6ZYlrrVG+z0yMITDFTWXjsCTU9VfD+/vuqFQvhnvOEvV/UiiFaD
nqSH2q/f0lAz6ORr8TqMsFNIwxqNAx66X1/qUtqlMpnNZl2nbIlDcEB3Ex7lxyFGijyXbrtHbdZf
GQgX3tLPDsUv95P5vshIHQ0OlZZyYEhyH8/YXLwFFtzPDLX8tcTdCyNOmUzvqPNtRXNKbFchsaOr
ifwnq9tLPSK08lvjZVd6OhfmujKZ63ksRboOv/PQyMJ/zHnxe8dOnc3Xr+TClPy58//ytDw3cG03
K4KD7q4a/yFoTvK1IPlLHz2Z7SDHleToUXCQ8OSMrQ5/3GVeXNlRL82VyXRvLapLpeGpxE+4oico
qHA2U7AQnA8Ys15bZy9dZTLjDS1ooGOOzx5YrlkXH2A2AekMzqzDVOPz61dwaVbIk/27F0rV9BFX
CfC0KhZBQwQCbgkzlG+1tHOQCuRXVrAL9yOPQ/mXtx36VUgMMVeCyAsTnuYpallRLvF4L4hkuHJD
F168PJnlNimzTpji49jbz030EkUldhfvXz+sS589zvpf7qCKDdvp/DjGquDcoG7FB9ur/CuP58KM
lseL/vLhCK5KTYVGftAPmLLXCMroep/lfKmnV1bAC5NZnkxmvaqbpkm4Ql094TuGHu/KV//9B1vT
/HnbcLw6MbPoUHYnSb8hRebKB19oYVv25KGUXh+JPIqjQ4ZQ3wa2g3uNPHlWvzvfSlSKRD9dIyVc
uonJ08kGpfZEnEeHAFpvbj1V5ZVR8/s9AUeIv77YWkmGwTPt8CAGaa1jwlHQdvaxUbeuraO/30Ut
W51cIdILKUu4Qi3hyV7hbnF2pB9VgZ+lFiy+HvuX7mKy5vWuT4fZ8Hk8CFxr/T50gLVB5NPhWvD1
pRcwWe9CM+1NpfNAa9X4KSorOJrSy9df/sIDmibFe4Em2cUQRofhvXlQ3rIfzjcEh19/9oWvPc2G
r7SqiVDRRoeqNw1cttTnQpeunDsvfe/JYlZhwuFaPg+9/qEvCd17Mlfe7ddf+9JHT9ayTobolQcu
M4vQAPApKGWqjhfIEJiEauEv60T233xCk0lsZbFZuxVPCH0DkUg1kvyv7+H3S6b1E3v8dcnMSbvC
Z4wRU0H62Ccr+Wwn++z1GpZ86fMnM9euSyMRLo+f1ETlgZyvMca4QNM5g23w9S38rKT+91nQEpO5
22Sp78k/X7Exi4/la3aW7sAWtO/a3H0Rm7mzhIT59bV+vwFbYjKFK+m/R5PMaJKOJpaN2QF7uPXX
H39pIkzmr44PjqsgYAP3UfFneIvKp68/+EInyJrmujt2mZpRmUYHQ52lRyjIMMHJJKgh9v7oH3So
x8bCeXavnM4vPKZptruUkjPo99xHSNv/qXiQ7tCKAtas0795gcms7kTRAvJzAbxIBpx7juaL+oBD
3vBqXFnvLj6xyewOc0kRWsAl3NfuPXkPf+g/ylvpDn5zpazFe3VQrl1pHKe/Gb8/KUG/zEGIPJYK
+Bod2h/hMIfKh7AYN7M7VScofF7svM968/UwuDC+rPH//3KlQJJNWThyeJASmHfW0takKxPj0iS0
JhPdax21j0Y2hyfhgJO6JLWVBgdRnOXAZEsZ7bZPNkUS02lu0c4tpMrKlsIs62NVpvo6jap0xz7v
LL++1QsLjzVZFHSzTCstU8JDTo4spLtv7qMxMuJm6Ay+vsKFut/6ScL95WmWcotynTDDQ/KO1hsK
ZSRm0bP6bt063zjFfH2VS69ssiTYeWrJRCpEB8ujM0zbPC2KKzdw4aOnmeBeJrdw3vn+Ml392CLS
NHCufOtxX/rNkJ7meMux1hfof1j2B4ZZIqHs15qswymyzRdfP5hLl5gsAalsYQ8xNOGhwc0LnTyW
HiYQwrWj46WPn0z/uE568nQpm+MYPG7f++vWu9InulA3TAO1Y1mriJTko9tbLLsJ1CkW3Wt8//Vj
uVTvm5M53uW+IYkWShCZjd1Dc4abM6ZBn6rv5an5Xr5ducw4/n73hifzPcp97C9CboJ8N7Jj+jE7
YoaNmbL2Qd8IbdaujNILE9lU/7pmdb5jOz5k3AMsFDy4jAqzwXXrzPz37Fr9eWkmm5NtfQyv1nG7
o7j1iLclcAXFD5XK0ipWkD/w+BfX8MpLc24ynfM6Lold5rHlhBE60qaujSvP6cKAnaofAlnpBicH
o2gkrNyIVZZeUoyyvn7dF772VNKgtVI92Cigbyqc32QKOEe5+/nJ//7e/Yf7mZ7/a8iU//xP/v2e
Yqvmu141+ec/H9KY//5z/Jv//zt//Yt/Hvz3Ii3TH9X0t/7yR3zwvy68eK1e//IP1LN+1d/Wn0V/
91nWUfXzAnzF8Tf/rz/8t8+fn/LQZ59//vGe1gnytLtP10+TP/71o+3Hn38IJvy///rx//rZ8TXm
z9avSIinv/75WlZ//qHo/zBUW1ZszTAsS7NHdKP9HH8i/mHJqqrbhmrayDg0m5GapEXl/fmH+g9N
sWUdsrgs6/DQGRdlWo8/kbR/2HhiAnYKimPT0Chb//tr/eXF/M+L+jdIROfUT6ryzz/+OgYsTdZN
y5Q15JeqpSIFHifqr9se/ezYjiAI0sa8x0ZJHJpUza+sjX8dxUK2NE3mASiGTGK8pU77IVVm9U7c
I0pTMiglOc2urhnUZeaRQvvLU//X7V2+nX9dCeGeyV3pEEHHGvaX2xG+l8cdZCXVyx2MWnR4LB0p
tl9f5De3YwrepCIs1VR0ezLtXUMUWMrZVCJWvnHt1D2VfVGRSeulwZUpaohx6f2fJZk70jE3VFRh
6EK1hWVNdkZHy7zaNUJ8FgiQxIOkyh0MnmIfA/wuEiSkGwGybHcoTUzxGo0cIl2giMj9QcMfwjFj
mrBNV5GFm+BrgbVlhV5Jg1ZWzOywSod73EJx33d6LW7mQZqo6tH1yvAUtiiu1pWsue+54pBMbRij
I6OE1ewzDa4+RrjaJcpRylt+qGLh9oOs3IAwHNnDV1BLaQgSqSmRMKm5eoDvPlYhc8WXlA9d6nx3
qWsq3HupbQ1UkBlmSwQ0WNBda1Ur2qMcJuZjXTV8NsakVHq2An+fjmxlvVt2gpC+QSpPBlloR+g+
Q6t/6XBd+uaVJIzCRHWIySlAXKGFJcQLzipLi3eNZ+TtyrHk8jMJ25h4G7nr3xrH6Z67No5/xJFv
HP4fe2eyHDmSZdlfqR9ACmYotjYbZ9I5byBOOh2DYlRVKIavr2OVVdKVLVKLWrZIZ6T4IiI8nDQC
Orx33zlDJyduN0ExPs2zWCvcGT6zJU4XFs421WX0LpoO6MHads4X8YnkJQsb+ZKZiLNcGWaMjfuj
x2h1kzbV+C6qqvZJ/BYNzmMxjfer6PikWyF77JR+++SryygmTKTqpuGWIrdTmDCHanRq3vEcyq8W
FP0Xb834u1hSRDjV2l2GSjvmPS5jcfp3ggkacLTHT8ZlEJRAXo41cieCRU78h4fpw+e9jI4NIxaM
CiWBwKTTBnd+AOZRqRwcoPVB5Wz8wcq3GZXlwADofL/2U0GIYaSn2Y6KMlcrm/DVs7NDd5aJkK8y
Tc3bnNXT6yAdeMJlvJTfUSD1L834d33wFzPdKjlht5nnGJaRXMH9i3QGB+Cx8FCK7mf3x52m6tvm
XV1t/diNImgxKn/0c/8/EAotiG0VCSBrWVt5VwPrdgBBonSYuq3hnMuy7T2gQYAOd1MTtY/GTUfK
9KtCAjaqxU8wVeeoesS6NuvjvE75Q9t49pP8VAHPeM6TJ8EO9z7GJZ3QAZshYzDQ0i7zRuOEwHN0
L7MqxudkhIyWEQ1rFL7HufL6bz3ogENFmYzvXt/gavKTKfiWnWmn7cB1gsEEdDUwsJKOQXe3cuQd
6VyL/NpwqcGMsTZPLfAvoudh4W9Thqk72tOarHsl5PJpqxIyfj1wfd3MQQQeuc9q3rKaP5FZ2kz1
f2CzARtwVERkk+Q4ooVCj92Lquz6AkVIpKR44uLPGNakegtdJB9NMMSPvgq8cMtwN9PXfDGSNIlK
1aM7ZpF/vcCSAgspPYgB9ezy/Lt9nDLptwYzs+dhE31oTT5d6Lh5WPqRAZSFg8LAZG/uUM2t3IST
agq8EHN2xkTL2s32fW2mDuQA7983PL3lKaj89y7N+GlJM04Y0OflR9iSJ2lk9mfCet929S6VmdjL
/ELEFb0L0V121ejshgxps2LJ/FQZZ+QN91OuIyw4qmFEKGPavlkwJ+g4yHiictiwDOxr5rCCLAB9
XxQ92NOMww163TpYbrtmMHyboTPd8/ual8Cp+Bc8t5q59rrFDD4hL4K/KF7y9zmdIV2lXawJ+pQZ
x+MWJqRGJrnUj/4a1fXeD7vpKecbkAcr3XUr+tjuYlX7EhRcjjJbxyEH31x01XwIojLqIXYIKY5w
IIgv28oPJuAsNr4OYg92I2CNees1JV9TJLgSbPve+CxmdScfogyOHS5cFIRp2btEUesZ4ZEbqYZp
n5rx8bLzCBCXJdfOeZilgdTH+oyaa2eD4byMQgV76yVY3fU0Q87yADA9KOjAALZXVX6HPK0lQ3sj
SPy6EEgMKzkG4LAAADPIBCj8o+4piV/NbZT/lB7Zun0eVfYhpJVm4WTVvb8Vrpl/jXFYAxUVIVye
phJxeJJtmjJTPXeMjJXBYoqt9Kz+zmw2MmnoUnZAXNaz+GrHeKe0zXFcQR5h4rEHnPHWhm0ONDFJ
LIAEx/0Zsw6q8gLCDWFPEp8CAUYWTrxPNC5cDfGv1R/OMmwFdmEvLm6sKugvBVl4vYxR/ezKOv1y
hkh9emKmWxY6mtzxpEx+GzVCAyKCQHYEZILkGHoIY5YMR5XYjFVdvjhJ735NXTk/hd6E+IDd3ZHH
TpuSkdwMCnu4+Oq7l5P3lhcWxYmZnAxSlB2YOBywnMJqjJPhy2VtQ5ApAibw/Kz7aqd6euyUC6ip
Ud4D20Jyp3uFZ8yZ/YPvJMn3xH9/QZ1VWH87xYahWikmcb9M8eU5zxWbzFBFDN9PSaufM90UT2kT
zctB+UHyR4YQALdeX8feLlH+yrabsH5tQq9XVw5Gh2SbxwnYxmVy2X2Ub0BBGa9QZ8PD9zXwaSC3
j70O4UKQrAhcLhTxJldw3lMd3c9ei6eiGLV7ilqPN9IWOKtymyS/y2EAjIBiZ7rtw1hlGyf0EV0F
pmrO7L0wCmMB39stK8bY3dQDATWQD8I6xQZSjYs0x8CzPE5u2zCZKPrKfKyLBAKwLCUrQKksmvs2
Def7BPR3c4OYdGVP8ZcKzu+QDh8RD59EidzVj4sQ4m/B+MTdyEbBc8Tbx2SLzctP31zejyoMxnjn
4WlJtgnK6jfqyuVnXOmChd1Gzim8wBFL5v6oiqlgokNHBgICWmrZHSaRxi/5pEPUmm0ywihYQu6O
DTz6HqjTyFRgVS18XxOnSUy9a65uFhVYJryd4DLJq2PX4zM1hl15b82aFqj2Jtc+tnXUyUdvCGt7
rb1hkIDO8yh89BOgX0zqaX52AWuU5iCX1zDqsmj4sjgEamel1yGEQi0xr7XtdhKJFH4Z1xfyurXB
FJ9VwbrFg4MGYm+m0j5AufS7I9MUgXM9LxcWzjwldB3EkK+oJJMEsHvJuRPErRcwoi9782CmpiXA
3gh1YixzvthpYs0oUFRV7UaNIT/50JPzV+tMaGQWMtNXlTMw6zQVEvV0KMciQIrLG8dG4viPvvYZ
h+xstVCXRgDvPxg/5kykh4W9y119cQMOPbGH0jAxsqvAE4V3RcK0BTxeFBOHcfbi+q4Z4vm3qrrB
ZyZ4IGolnSBBXlABHlN+mHGCLMyMEIHOlr8pwoZGvZ9cvuZxycXAg2UZTc5XY6/CudN/xtXC3Ini
rqVCCQQJTRkCXGCsmsjVVqUuYjRHX6AYs2ENdrvFPVPhcdQOcipFR6eI+uFxnWetb40NmKJOdRak
Bxm59lTbphAFsJ7eSuDhccjklRcHX8nk6WSP5F6GexpVF5ChinQV3APT9uHgO/56bhYreTGKmB1o
LU17FaTV7Kg946KmOZRZVnosOb4NT1mcG0DnGugybeaA0AVAbj3Gv72C4z91OS4h7MuYoeMv3ScB
pLYiAXy0BWyVhreDCMEVelndQ7yocm+/uLpyX7Opm/vfZVmlw4MM9ZA89H5YsE31OXsw57pY/vzv
yxD/Y43hX+oS9/1P+8uonx9z+7v/f6Aacbmn/8/ViM3InPef8r/XIy6/4Z/1iMD9hwhT/k+pOfWp
SFAS+Gc9wk//4bquoBjBRT2Jo0t17j/rEQ4FCf4e/9jzfTdxA49/9l8VifAfYZxSr+CNDPkrIhf6
v6hIQMT6lytvxN36UicIfcGvvu/93yGrSo3s40H/yiHCfdQDyuUUUIt0Svdq1uJEBiK8KmLDwuBh
dZw+AnFsGAkKyAlfVsU4+mWDX3MAkEjInVm4H/olOIqU38DeKJwns0JhnA8uxyNIuIPJbrrRIvmc
c+8tyNGHPHkO+of45JuL2yU20Fys89p5f3rr7cx6PfgnQP/bSHNQUBi8Gnlu4QOCHSJB11WuOSjJ
scgDgyDY3eNsF8Tih+41vMsJBoIGpgnZB69xVjGpfOGq5fdVHcDx1eOZYewNWzOk/Dt6Y0/R+lQG
JaNXcf4LTciG0PrVYDEqsxA4zH9EaMAhK1/mvA1e2pFuqevBUlAVgEqY/JkaELiPR4WrJdH1sYhc
xuZxRNlPm1i1Yztat07q7Jg+/9OBKm5NdTuFt0zmbVt1DnAVqdylhZmSQiTSfqVBuDM4sAdwhEck
3xVsMBDOtoXjHCaGBkdI+a6/7Cfz1+kQ5DZ/Wbn34dodO4WC8U8RxJs1Buc6remTDb07Jlfh+VD+
OmqMJJwsb2UUv6xzzOnNA6Y4u5hGLlffFHpwhKQsGIufQoNIJnjZRBMLLSxGuhGHAcdo21YnsYie
Q2xPgYEN8JaGMsMJFdbj5sYPf8s5eo/hGQGadj7W5quCs+okt1MKOW+SQJh6QzTc87+ycW2PtQuE
kJqy5kjA3ayNXkcPogQ8wpRIY0Ejaojwu+WR+zxMYHMRH4F033ll5KN9egOwyAFwumtGy9UxTDSy
EMCYZi2OpbhGlFLy4Z8Z3dlFdQ58I5whLuEpQeSOL81Oh/CizvMurKvhuvNGLGbjD+svT3SnrmYm
51zIjQEP6VCovx7G3VQ0xxCsKrTrA3Nr5aYPKSEji5ypE8GizAQqN7QtEpAm8i4oryGwKOVg24T2
+B/1Ezc/enbZOpAOTcvo3uju+SmDFe/3Xj1d9Igc+p3dJKrdKh/HFJ5+kV7OD81WiOXo9Ogjw/Ie
mD0kK3torPfoh2BNxC+8KxtX4ejMVbpz9K0IAzxj3LhxIVBFGjaJc1VarN9MbDrlodXfuntmbyvY
QIp544fz+YK+72BxPHipRlNNj1UG63aBDtITMx6rdNuOnzMs3Lh9HKP+7BeG59TdcxTu74NGkUMt
kEe409M4A0leu/uQCkIEqC4IS1xhLZFC4T5N3VtWOlce1/SqxjoPOiuF4nhw57vKKP4NzDu8Shpj
TjL9dda30n0nsLap+2x4nBq567sCmgxYO9+5aeeziZ6kxnrSNOF4MOOjV+FodZuDb65gXvwah+q8
6seOl7+0OHviCuXj3JzKAi5Gcu/bHDEP8lcGRIeVytciv0ySbYoptqi5Kd6U/V4VvO5VfA4YA++l
89DJj7jw/2ZIwuoQZ4F9nrPyPYt4GwR0yNn7apNpm1Dv6oNupwy0lfnL9AwnZnLfFLxpEdS9geNU
5r80l1oIr3nveptlmLbz+kOqqpUdig+oYdGTjf0jfM6qylgi7iABI5IJvHdCUjzaLSSx/MtbJK4K
/YKmAWQFIyuRwyASbaC1uiooFlAqIYW8FFcinB4Ut6GMx6UxGEKdosVbUlQnG4aHepmYWw/c+VBk
LICEs8cZ+Zblo5GPZn1Lxe/U4bQ98QnjH+w8EMDllO5zF1fp0GHAnUOKH84gM2iF9i9MoqtVODCe
frkgA83RHUPxGAb9Mze3XZGrjx7XWsFEu/Qyi6m+jc91N7DG53m63gCCh8scFncqKs2diVbmeIey
/tIR5nuf8ayEI0/SpJ+Wt5Y6/aPrweEPYveDiOOTauX8qaaScbc29W5yqfeDzY9pwBxEzHQV7tQC
emNExSZm4icK8RNPJdRceacoq3+mlYul3jtnjb6d1njXRxBWelNaBvg5DnvdVF1JHyfLatwTrqkR
8GArN2uuwewiAKN2zWfnJvV5mOgUQH+00Q1l5/ktVqU+5mmtXoLWgyzLJuvGjv6xU+q/ea6WJzXH
9ApjDXmu8+W7amHLhk1/lUUuMoQWs3lWh3urdXbUU4NMNvUOYQciZBDfTe/llwn1/BwL94LoTEtS
sCNzSzYZXzIgQjuh1lLiElq2XRlZHKkAqAor3gqwzGUB1yBPkRZPeht5bP5pMj1GdcobWdwOs/eS
oT1NIxe4QpeTQhbeawpjZlLhky7xV0i1PthVTOd6RT/gUkkoXDrOzKH0h9lc53n/N3Q5+CdQIL68
oU+ucp0hyRLx6G11lpI95sFaKUe5Oe9T4b34UXYl7Xi9hMVpTtc3Q4A4W+fvS9J3x3cQHnwuVksU
nzHKnD0jyp1u+QEnI3bCttzTCpDbIOIeFZsaviSuEHKpb247vXeR/9Yjh0QcBGa9teeiGR6aXh2c
Tr+pZDoWSjFp7M9q53uuOOTtcKIxMZsGLtR41Ki42V42vbvyUFEFR4LuOKcGdHpRGT5M2NunFeqU
XcdrM8fibyNSdV33rd5BVmxfe2psh2XJoIZEGlnv6GiEkTWQm01pysAcyWiYR+ME/a4JdXhfJwnY
ClkWCNhcBADPbcg0T1iV+WcMh5d6ZauUt+2LEHqZJigYd5waej8HFt4vLNp9mUyYThdc9mPvP7RZ
yIEIncFtO8nkqBhRfBRKlnBn52J8zfqLwyE2Yf+YIbYCrxxUbP6LDcqThAC/lVN7lOtAhMmvc7oH
wyoK5sPLjHtc5nTpVeL0nCgTAP81SgrZXElKQNhO4KJe81bre2BryUe4OJcaZ2NuwobBSpYwHX22
LteiXS3W8itNBXqOwRnfOx6GvR2NcXf0orycS1gPKEuxv4K0NvUNLjtkOpU0Z9bEaB/afDnItSBk
Y3zIuBR/j40j12sT5BTDJzYO4y34swzNARl+q/RZJtN1dOE3j61cziac+sMivXzTFTFwqzmbfjm6
mD9Cvvq7uGBDmqos2KVVmuyF1vEj5HNxm+q5e+RLyXBFIKGpmRhrqohVqlKvcvHSc5VyKY2aMaQe
7C3r9zihjK499Np4YXaoLaCnhZkLUw6NKc63jPOgey37AOaz17Vfbem2r0XSdTcRAFVePXg9WHj4
89oV2Fyn+xG1Z7GnaV+86KScbsp+oL7W74iRYpeoQRsHiQMATgwIsloFLVq+5LV6WzwnO6ZZjpkx
dvJtpdBtVN5n0q/dVV77JYqnaHl2Vtn9bvw0ei1Dne072jsn7XJSRoWpd9m4ZPQpRPyStFg4nanz
scOAG4N6DvdINZytFuEw0y/zRwAnEQm1MbsN1TBed4GtnsI6/i677Eq15m2yJS6zx3XQH0X+DDFg
2rsZoRZwj+eputS/aNKcsmg6Z3lW3Jsslag97HMpMopzSjPdTBn5JpzDZ8eYabu6w62TTVyAMlFu
sbltWluWP8PEpaEtF5cuTXLjD/MvSKXomjmQcDY8JZIPt/eUvkEPBmCq/M5LppT6Kn73xuS1goG+
VbM52Cp6yMJJX8U2vKnk3/qiKVnq8imrtHlwK3birMKMq0pH7qt8RVXpQwScOdpWeXXNkOs294n7
5zZ9qlHmsQyCLEMEWAcTbFr3DYD0gwm0vjJ65HZAdgt9lX9MB/2y2PCju9xbfC4pGC6vPB8Pfbng
LoinSwoIr1ubtlyYKNshPUt4UMB8Cp3Uv1hMORQrbz10WBc2DLlG0Hn917ycFQKQ0D8bU6TVAzbF
frfy3P5UEQO5QZFlZ+U4yX7yHHE7Z0tbHpyoG85ssoTKVIZ2nJde38p6HHHRlTjoGGqh9EZLkDcD
nE45Dxf5RTJiwq6bhL5M3rCeFpDFhtR6+8aUK/coAW59wV3n85lo9cdOMxieur94iXi+qSV3xZc2
A592UFz1i6P1DaFphCttCHSrmyiQOSobDz28msv4NfSFFQRHv7479EL3g2OP8eL9VEwHKRqQO1nQ
Vum9+INLMaHcdf5NMw3YmZOn5/9fUQGzR74jpAzyP1dUdj9N961+m1J/Fz//9vTTj191+SP/DQ9j
3v33OsvlP/OfdRaPkkkUM99AFUOk7qWa8s86i+f/w0tTGFlRQJWFesv/yX1E/wgSkUZpTFYk9kCM
U7b5rzKLF/wjjNJLVkMIz3MDqHL/izKLh8rsX+osaENjEVC58S7/8yPOnP8alrCitQ4GqIL3bp5w
eeULB1o9lkvf/eXBxaGkl74GnxMw0kwkfkJk6irf/4AsSv3Aw1uErbtOabJHbiCzHTSR4mxNCnyU
5jc44QyieHlMYzd5CGlM/2bmkBqGdBx3zwz75VXM5nFFz1sXlxfQ9QA6Br17jiLJRaMU8UCFn6Jj
zF3XFQhR4qm8CbGuYIZLR+Ax4zL7SIRaqMmqq2v2j7zDZECLBhpLloeKpOK8OofFWVUBYdzCiRm5
aKx0M9b4uygy9scoNeK6k7FEQUjD8U+mEsny2HXF7ehyYqEPCuF3k66JusJwA+dALTEddyWmbtm3
C7kDTpVD9kKZpv2OwggSqo1EyR2t7FJv42pTP+tuyoDaAGsUWyBI7ecYrgt+SO0BXTG+Qb669O2B
hZlAVhoZNm+JS2ZjTJpQZE6m4W2Ax9Hvqc5QLfHo+fKrCZBM0YGBlJUO0bIcu2Z1661vgGBSGkun
96n1acWGsiLSygml/hRhB1je+oo/J6lt+Hdx5Xrf+AsD0b0M86eZjkB4MmXa/00cQSUXE56dz0O/
ItJzMhf5aLoMl+E+dxQGTwTj9BtuxJF/QFiMoar1q/GXO7eQO7guuM99JaPPMrE0ZzjuiNfIFtoe
/Q6sKLwm/S1DEXNRTmb3elV19RMQSXi1wbwInoxshVHpxf5jgVv0TzJeYBplmbPXzSknBsrc1qM+
1wdLtV9thxPdH0cRbzxLYfyxMNmgcVm0oZOdm0lEvSQwMJXmVuqae2zY5ElKdn5wBaYf4R5ieCPB
0TaR8wmkfAHsGSdrdvT6tmhPsepxZ9eZqQBw57ijS+surrkVuQPbTI8r1bmwBv2EYji3ivbjVCIa
y1rKlo+ZTgaGtULZKveGlJJpJdfdJsrulPEHzopuyK8iHZby9dKJDw61jSRIUr+UlPkJaC3RJxhw
vs+U3Q98vORhvF6rNLU3hIqz9Zwp3HeH3uf8yVc8jLSD65bsNt0gv7vqBbrYbWVjyLpGOolmnLyW
LvHxJfLfgzYM818rrfGIguXIaVsrKKdUKIvafbF1DZDTtmAfPmufMsjrOMQ+MZ1iifvrUTpV9N52
ZVpfgye+mML6cejTrxUuR/UEgssWh5mMXPjkMigP3GeiRnJ053ma7vp+TOx1L7kIwVQcE87fWerQ
UrejmND7ajqOv8IBxeAW4Bbs1ZZwz33FD5E/xkvGiha1CaKP2mFiez82A+B+IjPxV8NFtGBwfm3j
j7xGX0hrbapfJ8ePaZumCnpr7kRgMlWziJslpp5YJSbC6I0jypy9Vpuf0MpG3E6J5F6bN0EYUifr
Zuc+dVxKTRnLDKXeDFvG76UI11+cl1Ads+5W5W6u07689QZM23uEeo1+ctuYUEPdifAxmTohAa5m
UPxnn16vSAsWpYimf8W3E3EIzuJp+pvjCDz4meVtLuuK9mMZ8CMl/jLRTMw4kP1if6qaX2gZyqcS
Kdi8le2an6bFBVS5VTa3HuETKiQHlwjQo9QLM/KlGN9DDqXfyBfc8TBFgDtlLlx0FIauNShBzMjz
x0BAiIDurJvqFMgYUwCWFIU3NGY6HrlgnTh76hZwQ1Nsm/DRIRyBAiZgmW0NqDsKLKN78Sllnml4
B4flnmdAh8dyDLHZyyFsbgsEJOXOiYs12dLZxy2WjnV3b0SUShmANUoX5kq5vByrUdByLnFxCYYc
Sd0edEdn9WitW1/JvsJbwOcZZneyNfKF+FEL5zb2WXRhnMUPtYxpXbX1HJSc1ZzAhTZYlu9msMFH
nSxQ7NvY6z9CWoXMNIDk5B7FkM3wNLhFfxOt3MjRqTYxAiRs04Bbl7VIdzWv86s3pOOy92yhnM3o
A3lr8yr55ZhY6V0RVN5y6/W5vCv7JvvbESBL8IXk63OXGz0dB48H7xQHtiGHK4rcpeQ2Ns8ZFQtE
ePM4q41iz0FQmiBq24aeJSnd0hE+BsPFb51Uly9V1prpEq7y5XIIozzh4WhTHqUo8mmdF1lfMwif
EYreW1Jgj0VTLx8DtYdqX8jqco0zXcDDRd8uvxJU/GNuPrrngB/MYJ2LYkxegHIDFYZqZam/OwEx
DZ7c4ISGOmV7nlnPcB+NU7MvqsXwK2MCN03v0t0Oq7SlJuuXOt4aepTxiUhYT1anhwC+a9bJwUJv
ddxTV67BRUYuJi5T9eKZhCA/v3FauGGElBE2dVVWXzU7c7uFXMBy1mRr96B9L8twrSGvsiSUoK1N
NRf2vnI/Kw70mtxQuawbzafxxYkmok2RmPmjbqfmi5BnUrAj+4SjlmBIL49x4DyTIyzeVzmkf+h8
T+3lCIDJrwlojKI+WKiEJWnjsm0W4lzFiq9H1uEQ3bhq4Ec4eqPEcuzGDccGMa0893MzbzQ5vHbf
lJ4T/RK8M9PObT10f07eU7zR84AyPqnbvMHf6MH5zHXcUcmbKrDbxkHPlIuJgH7o5fFWIM5+t2nV
3VP6pP8gKHOwuqeduvdzcryMxjuUlPy5Gh+yJBsMGM4Ak8hsOFxtqgyh6N4va+gcMmdtUuhthn1Q
dCNeRZrWEMZt61KS6gmdbRCOwzRsOwREm3LoOadIuELZIZdFfTOlQiDZkKRVdlPMB31cc5CTkJ2d
5cMqcqXHyNr1b6AS+MShLsW8j4Ypa270LHCm8uytN7G6SOzn0nmTmY8WaYGZifFuSr96IlThhjVy
+WncJMMByoP5kc1O2hym1QluuClpuzFLSBeZv4lzmO7+bwRKAiBk7RC1UFng8IwKl2KPXtyeBg5d
ic3i6+SutiOz1OXMYrIlZBONGypp1XUwE/jbD0gJr1wabAGwBGsemVwu/0w5lcvNiuril1b18Jna
ufqTG+QNKFeoJhNuDsrPYcoBEDalal/Gol1+SMf1D0hEaXCJ1U2fCRBDEaRC/ZvjK9orQV7om11Z
PXZ9PKut7bwEkZDqq9cyKr2/vlrI6nbDepoccoZbHIL+p3Wd5ml0PKIGJG8oDC8F1/1QG+6DIe37
r6G2+duS1NHvZKRWinFdt1/9qlS9HeWS3hgUAxT3i6yg8Jgq8QGD0tzOyXiJBhZVTdo0mAz9AEOe
kj6cDws2XXtxMyUL/KklR/G+SztnarZuk/RfMWUTtV0koYCNUWP/TBpwOjWI4yVOm1k8qDDEPT75
3Fu51K7pLwYLI0LhesVDxZKfX5q2E870HARkPteYr1oW7nzrrEHCgSnQtttXYR2pfX95WnxpaYMO
cQkmNGkgBW+0UNF0UEtvfnpfq8/QqXS7jacuq/ZTMRDRDn3jvGVzM33HwHifK1YM9OHGOOWm5JD/
slRSGQRt1UX/beL1tK4ZQ5b5hZK2DXIIplvMlPFCksYgU5d9QT8F3pnqTn10MXr400LlpfQUMKPW
kSY9mUoFHJiHCt/VmnCe3lK+j1nrSRLTIF5CQVit7h1yWRmFH+J8WJAIsL4OZeVgHOSchW2tZYyJ
Tq/Igz0x7iVkiiZrm5NKVwqog1Mz2xLG+IYJrWuPgpmlByYsJ/atNU3vb6Ro2dwvNY2febZxus8m
zrs7X6iQI+uSsrPA3qp+G54SCqvBzObTG+t+Ur/gBghGRcesDo2ONiJLjKAVxB+6L6c5eOfn3D94
sow+lHDQAI8jKW7a0/V7ZvzR3yRrasTe0LR+LaCGYYJbnWKlhtZ0zY4bWLgSL8attbpVRjNFELzc
9nog4cPrMp6yLqVImvk16tiVLGS38elJa/ZGt+92Yg65QFKQXNptU3uCGtRQx8UhJNa97Gw2cLHU
fqN5jMjD9CfhNkCxusi4Bq9NS3UxHFlrDoikq4FOWj7zo6HdU+zqyGt69M6z8kjaGHGoqpDYXhSb
mVtHDqIf7qhDIav211HdOZHRw7GmQnybzJX1D1UuvG47zE5GHSliKduZcUG7V1vavIexDTlvJtar
IZySWaVAX8dl/Ktmft7fQdbnSppMa5mfuqBjm5qz2BDg62JbHZtVZgyFdR2VUhs0cXs2ohbtNqcY
XO0ru7Chu0RROYuvGR7EiJ3loj2Y2/bIYUY/O7Hs5FXGEGmNorPHfBFKr493dd+zyto8iu7StQko
xOWT8zQ3HG2PWhH1RQA0yvR2XLqFSGou+NbklKZ/KqgLFMKSy33Yc/0+O/TcNoBLA11ermTmDeWp
Do19GWo5Osc+7lN6aan2/Su/cNP8xU0H4+77Uk7A/BZ06ltVRJXaLLVX6h3vC5G4VS9i2CWzCiXe
ULYh8l5l2h2HmkfroGJLUqK2ouLYGdQ8v2FQYO3WtVc7O66EjIXYKKM6oEZrva0tCFke8SDUWLwC
TaBBN7XsT/WQVMXZTwrcrTkbc3eXTbWqTqvI++bWb7KyPLH/M8bQcs4r9mlK1v3cu3XX0hpaknhj
hss/NfPcFgcSgvyY/cihrsoxe+qZ/UwH/08WJD2gxZjg4l2ehyshRyevh7u5CNgpvZqZyGMVTU1x
6smYeXu+QNkdpMpJ665Rw0XfjJEhwUV/rUfbskR/K3davWNy2d4haDppcFXwpa0kCbsIjQN39frO
SUqzAigcwFWYhemucxot4bjLhwV5vLMufknowBKDtz5P/6OGjlfuZC2z6NCLCqO6k7pZd0TrniXj
Lm05DG5KCrjiYIMRi8Y0dwkp6n5BQcYk8Nhce6wR9WPa9ap8zpKhhnZb/jt3Z7ZcNbKt6yfSCmWj
Jm9n6x6wJ8ZwowCbUt/3evrziV07Np6wcXDuzlkXtaKiAjQlpTLHGH8XDOPnwQlZj5sYQ0rvHuwp
iG6Myhx4l2PaTgeYdMSAV0Pzg61AUMQoK+L4FEhhcOqrIUZsUfg9jLwFd7f5UNPi4jPZMDnZs6Bq
A0mf+9/mM/GgN2lXC/zIarWUkNo1Udv08FWCWbrbkZKVwALYy6yr4JlkWObv2igW7d51C5N8S6vS
evK9PK8JFmkXf8fMr5wgva9liA+m2900qp07TlSm2MduDtW8X+p+rI6uyukyfb0kTKMqDGe2Unj4
bdbJWAggMeHPO7nIJNq3HQm+W7ee3OoyTvO+veSA71lpTtO4xHvrKLknfpncKOUsVX70UlWLgzOi
5QNdj9esi2UIObkVj5J8swmrc3/q5x0qOrfcQiCCIYzUo7lPIIB8HYvQgVbUVhnGYn1D6du0i4WF
Sc/MYYd/TXvnu4X3HivGPAdLy/ovfiea4zK1g3+UfFHufmpwISWGzq2IhC0cSsKoZK0j6J8fYmFD
5Q+WZNLkZWY1b2bxiYK1S7N6jYuOKNbJFDOpRBalZpN6JHPAVPdL0Pole894AFGKk03uJaO3ctzO
JSGNJDwm+Wd/mkqYwqPp7uKlzOeDRaP7FDe+eTRDMRNN4rJqocCU3heBucy3GezK4pkTpgngNwPK
Z0M8kPQtoHykkufMbskMkeM8p5cFVAQu1U02VzuZG/Mlg3wOaC5cqhVBscVRkkD/3zQenE8+fvib
xmvq+WoYWjF/amL6AwJgwumx7/Mh5uE3DV1j6E+Uoukw9iXTsDDtceQiOxegY0alNd5lFc5v2TEu
IYs2wAd0zorA0igks84Crp02VuXStx2DXmCp2rFKxjumW0l4yoOJ0uJ9I9xS3bWWMIMV7vpcp9Uh
NXnVHWy3d5jVWg7BAQ92ahbE9AyU8DcJknR87v1FitVG2ylDUvuwfqVwD2LQJmQlk12cRJk79d5X
kwvw6aY63oUQ1OPqQIi9TYhIq/t6hoofyUpbpLcHjDqjIQIUG8CQek4Ak7kXmacgjw51Sew5veCw
7HVKAxdB6mIqftSFQF93TDpvEV/hS5jhPgvt3L/QUeBoXraLXqdI7Xn63g4aLQwyr56u8hoNjlMe
GQygGACyCR1OHhrkiO0irUa/f45MBMXcrho6u0Z59iCA9oUNL4aqPZQKVgWJrsmGFOm5/kbA6Bx8
gVGc9qeUaACGl7Ed0CWgwXMZjG0KWP2EHgIbOvqJgjpqT064QPdbpPSjFxlbIzA3m/fkPniVofg2
yClgguvOxJIZJkHF70KWRnnPgQQbGxZ4UiHoE3UHWS6rrxIVzh+bSEzJcYAtCDzt996d3awDXlwm
mF5a4EK0/rW7q6VFLiUvLr8MSsh1V70Fn45QIpSWmxEXoe/2HNTfcVcRj51ImPTEY00csao15WEM
1b9ic52S6hh2aUJiNe4N1qVGXAUAiLvDjVd1jbjKKjOVm7FCYrgdhY4dREmFPx19FQsNGaaiThb0
4exiVjU/tBaJ55uxrcdujbiHVEc2MJRfUac+VVGN+dbONyaVtGWilaTPM01iPGTXTwDA0YsF8cow
S0qthyoqDUQsRFZyPzNhWghd48O+LCbS4AbJ30TettXdMiYKybgDveWfJSmbDDQn530hS7kKtzo/
hM2oggnL5DF7Kf1iemwXM1q7GDWlT35FNPXsK20Fg9oL4n8EU1BuwcMJgxfkTAwB5NTKVWgUgoiX
/vBcqw46D9MyGAd+0AmxT+axeUKnBg3LzwZ5n4zdNOxEN4tn2rTwEHtZep8WUzRuRz9Cy9C59UeU
QEm+7RcHJUvXyZbeQa7YihjGxN/ZFRzIse1gY7Ka6cYJAqun7VIt3pdyGp1q44Wy+T54/coEtIf0
w+zZXbj3F49lNthLdZGy/u+Dwls95hix38MKTMsdTV70nYwIc884hKeDuG186MyM3RqbGpGXREM4
7604rAp+3BSw6yZ8yVuqB7JgMWDucekvYiQAGVYxn3LHdukxKr3cGi+uYXNNCwWmhWyNVJUhoWuE
z19raCIxjtsx1pb5Nk0a/6sVG4zASrvK/ynDrPs+KFLLA4ZEu7lmo7ixAofjO27ygB6dQTRHGbY0
sF5zP/2sqYaJPSlDpv2jNY8nxDYmIrvECkdgqBg8WQpOXGgv3ng7GcstmXLq5Dt9VExWalX6Nzm5
qta+CMjISQbflWSCVdZE2K726y3s1/gfhyR28p67ArjGqZyVsqMS6uRkhAi0S1AbsKdkKWFKsXZr
TIWYkoh9w+4XXTU9GRdJs1KYSkSrNJh2Kmld2RvtzYJBzSkMMxgiZRLDHwaLx6zAsC3pTWWFVPpg
YWS1MaEBDnIRLILoEzg8sChd9yEYlf3oQyhYDvmiog+qsWtWUbKAB+PPHr+kbO6MQ0a/Q2dWDrTj
jDG0fUUeTP1spnr6KPiS9GYIRHsHIwO1p+eW1odsCeOYuXg5Qy5oO1CvPpPBqdECK8QiVIKop8ai
ma8NIAhxF4H/ocKmGspqmfEng641NTQtG+LD4pJ9ueuzOnoy9RRa23xQRK/DQagOvs9kGNZwXTPK
cec83XZD0ueX9H7ygc6NeJaQEnnf6sSZdnZQgb43E7jcRg6JWLYJCcDuVtWqST63S9n9k9QDZhl2
ng0vnoagfe92bWd20l4HwIxhAIJ8v+zvu2ox1rXroYftjDN5m1p3yZObZ/YH8HO0RbrSTXzT8vtu
ah/uDMnZwfKogZ2qLUedwnB9KKCKVeXSbzFhocpoLRuCrPJEdD/kbfnVVU6NGsmu28cauThZiVVW
Pv89Mv//mophDab53zH3a5wVmvL7K1uF9U/8a6vg/gd0HIQcE0QPoZWLMP6/bRWQN7iucWEUS98V
q1H6vzIGIHRgYsWY1UZYr13JX/cvvC7+AxRvfNsWwuC7YEv9N+j6a4sAT9lKSocmTQDY4+Nwbkdb
pq0IVEWZY/fAhkGLZECNA4XuMh9+eia/cTxYrWv+xx/gv6/EhXga0ojzFJpOcDgE0M2zAsUYJBsH
tR9HenrIPfuba0h3ecOSYHWEOL+gq5WL2s+TjnduW0qPNkbaJLsoWl3ou4k9OQEp/Wf2oRFn7Qp4
UnrrNR2VrKg/3+zvHiuWF2Z1dlA83vW//2TvEIwihtyGpNCO7WzX8mWSnCParoCkmBKe9fdX89HT
KaWlcsS5jSQD7q7gs95VDJRgGSDfoOId1yphBN4c3v/5ar97ruxy3BqxoChbVlXMT/eGZjYaywwW
NplaR802sutSD5gucajoPAbEVaLep5J//Pm6r42LfiwgeKWedhzXFS7//vq6g4s4j2psN6xCx6Wu
tw4p2uyn6jloshYNPIzRP1/xN3eqMR2RDDlAXFwHYszPdyoLH2i5yXeC0nGh9/fMRVoH1W3qLQT8
OKm44TRddjIc34p8Rf/G3/1q9WqlOWsU+7JAkibPVpCnmLiSw3IYOos4a8Z6C+ZsWjKq79lOXoiT
Cm6j0grMhRdIpz6ILnIvo6C3TxYyeMo1r4WoVjvufD9bMrN3hfDVd9Etw0cnUZ29rZCbLmvJuipm
ir68gQAXQjoQJHOOjUdekSmlfm8Zt5mOk2xF/lFnqSJqthhbGDctyu09VEeHmfUUDN5uxrzqnR6T
4T5irD/tfD9B1sCyAGZqMkimWVhVV5YsY5IfybETGzv2mP1lenFm+vM2kGg0vF5uISlU7RYCRVle
Y+OYIoGcGrC6gwQTiuIdDHUYn9tyTkhymtHiFsCXuU2pySgTzAhPW0CtYcxfkMdMT4z7YvcYizhF
oqThkw6mcg4j1EiCj1AZ4kMwLsSt14WBfadWgjPUCGa20YzA4aJi1MKX7BfZow8RPzlYOM59GUon
jlbZNBPbMakULME2KaH5WxlD56ZMv4QwBCELaRbYztBBfBwroYujgdEK8Ge5RUbYVAZi00qmS5BU
wu7OgSakt1nr60sbJBft0NDN+843yYsq0bpvaqzDl71ET3TlIlsPLpJSD/pRobeiIZzCtLjMoRMy
vKc1mD8nJIrRBs2DI56Mimhf6QRaL79zwOzmTQOiOQNTTG1BHCkVAMRqzgvU9lNXhdUHyhHbup5r
uhsGIT3zjGCTDjqtn6w0HL0DTWsU3Q2ltAIcVwoShOjxp07X71IJyrzJNSqRQ9TlVK4ZcfD2VpST
O7IXFr2NgaXd+ek91ME4Ij5nBCeIoqEE/8QLAglx7AAzIbi0kzy8Yb7nWE84tnQwHOzJ6lYYHcF1
Ge/8WTjzZ4nf53xDRIME6asViHWXDEP9gq6oHoGcgfxDWiUXqSoUe2Yc7p3QQRw+271VigftT4E6
+JSCoFNVbXkOuYTRND4ttizdTWUATHfSaXTwme8LBxXUqJK0H69r6Le60vunz1YNRNKlqdnOYkGN
HBm/J6esA8ODxgV/NvdqCnI7VMxjVBwyjUxdPT9FgxlP8zQ5ybYFe0foUi0RLiVBYT2ApI5PdKv1
fa85qUnEaSOxacxQQTdi0nmbeY37GbAnYNAunHRr9yVTpdlKaPWm3Og7u2p72A4l+SogWfTImxw4
KbphwlPy9SUz6YquWD7mKpufyUIQXw0Rdp8Vu8hzLQ1dZs1v6vbIBbP3IdqDb02LOC6dg+rrKANn
2NpZ03eHya8BmTJ4yuTX5a71wa2jQG1KDKWeQ2yl4NAGhcahJapq1C6G50nVPz4G07rv+PSREGra
NP1HSZTF6IB8wEDgvHDL9K/EORIOU/6lRuI/q63ngAcUl4Muks+iHxf+Rs/TL/OkwgqUjSTRfVoG
8c5EOg2hmuADsuBqGG3rnggiEI4ksCADALFWtkNv4Hb832o6QsTwCAHiER8PJHojs8OaGZCEuhAV
buEzOljQVFk6WBgKqmpVXcuUF2dyyQx2DlR5NRocruCCifhkOQUj2EAz1d028eA8VX4q7I2BJ+zu
sAMJWOy18e47kBzoD34dsN61zr+0Q9Kavc3kID/opIRt69LZd3tHLQwqcmCv8jpI5jonEG8J6Put
CDFYI8L5FscEDBtt6YX3YN3YpeTc1qXPBD96B1MxHvd5ayIAHv4cVsGxLOb5fdX0jNeV6HFRmPIe
h/FFT954tXLw3ONKOnAPqC3KYFcOFVgSPGYaPlln8a3qUobcZjTWctA2Phrs7vA+HmA4QxUuapfc
u8aaaSRznNLDnU7GBsUeavZsj+xCd/sxs3wIPC0jl5AYvSE0H8PKC8ObyMYZ6LBEi8mOHvFXSD6S
DFqjrKYsegE8HJqbpvbnfOPFvgaYrSFzkUg8jyi3q67S1+y5XsyHWFb01SH6v4s0tdrqGT0IuaXs
a9Y+oB4coTJatk2Uta5yfct9LctT2/vAa10YhDPHiUZccZ8mQS/fDR6Tyb0ft8yYqVSa4Ufy1HwV
EdKTHWoLz7oW1ymSuL8xAoVuzUag2wri3QylfhgHNGz90ObxroId9lD69qIuKrY+rGgG+THs4/af
qIqie+RT8TU8S7RlfWlZLy2i2Qvh51AkZwHsfUymCHGGmN31y9MxGdM4EnkzzC4uhRLfYbhk/LC5
Ln1gGIBBHKEAjFNn3AI2Tu0RM6KyQQKqvefBryHSTKFpjyLuLAfbA6f73I6ZfozdIoi21tj4z+2M
EnSD3qr+hulSjPDBtLXa6FCE+UVo+50+YLcVPLoZmT4tgqbAh7iVBNOTchX+VgKfkWvF8Gt93+OS
gUWB1r6blwxlW+rFWPMjQ/annYu8+sb0YBi3Y1II8aCmyH9sw5UH7Feev+xxCPLbbbGMxLYAWjBO
Gp14LB8Gx9b+JSlXxtvBtYdAUafCw1XL0wPhyIUAFu5rp8s/xU24uE9s3j1RslbZMxOsAr/ZjpPx
XkLhO09o0cxXp3Otu3AUoCBR54o7KIigxTgszReOHVdYTwGau2hoGWgfurBEfzi5E9zfBVIeaZSB
FcfbkoNp2SqrQ66Q2sKpLjS7PFIDPp9xs2Tz+lhBQchxcGuZbDEqCb9ox5tvQdaZgA8DxQ94SmR9
kZUrb0EKmbnVTqQxZ4FiWaCXdZcXRgjtTZlCHb7FiSset9g1edbBdbop31p56DefsFXsrAMsHOV+
m/zZFEfPQqp6Afrsggj1sB2A14G0r1o/ndKryfLZOCkw6uAQpXMbHqxuhbHBD2vnGjmIW55iJ/L7
G/CsIbq2GWLBb2CuXql93oPzEtJJKbENUQ20W9A+WiNGPLAXdkCt+kmzVwXoIzoUsSrVbUZlgPcL
lMosiCjU2vBq9RlU285E1TdPLIitQk/OFKRmvl3mwW/2TcBRRKWTp+YAy3gmlrFL2YaTKYbfsJl6
BTGhQuDlvsD9QW2MHE43covvQBj8k2AD1xylC3i8s+MoTj7lhikppCgen/+MiXCCzQ1L7NF1vPKb
hcab25Ez3Flpe+XKSZH21zK05+UKOqYX75IIPeswZfFdN4rpc1sX+f0S4TQ13seQbcqdBJAz27aI
6Z+6sXMOALDzcfGQCJFAiktLEafJF3d1bnGEh4lL/MPQpY8HTm1/9XkBiEFjS1hKxEQbHwJE+HjC
uKs7DK7wVXqAY9VAjlztYxATwVNxf9jKAOHN76IfZjPsvxjPEHuPCU1aTXzuLQnZG/nDpib+YVkz
NCU0eUpjrGyyspVfl9XfJvthdWPNXvziYwek96KoJe/Qdsbb6IdPTpnW/td+Nc8xurYc/FOx1OlE
mZT7LguW93HOjJIDv7EvFhtqKJSWcMQOfnXpiUanvhxIRpi20w8bH4v+HkBtTrOvfdub93oEpNZb
hVVIbR05y6NL1aZ+y+yUFoWSCwLLBsAs/7jAXqv30Nog8bs0FyDJDChxytEyfx/YwHpwzFr1VHb5
+AljsOKTzoL0jopMFAcK0fA2aJLm8+z1JjkAHqQ3joIlDyzOtF3o0Zm3CWxA2NyV+eH3ZIVf2K5U
hc31ED2Ngci7jTSNdxVbMWPUVgbuJxTV7Yd2XJZTF6Yckh4TcGCXcBrGzdzP8trJScxjZi1QvEZJ
pE6wqhlcVzD3iuskmrS3c3Ee87dtbHpSSKWvNbZz8/wBUffq3qQ5GXMJh2nbK9kZOE1ZgzUNpdOp
G3vaAGwKqzvbzHlxEIici22hsu4GRjDe5m2QTPPuRy/9V06r/39anIjV0Px/nw4+fsXwsOt/1t78
+BP/Tgc9+z/YVkmf9caQ0Db8Xf+Kb1z3P47GgcjHRVU7ajUy+W+Tk3U8iA+qY+MixWTCU/ypf8eD
luQvREWsjWIe5GimNH8zH/wRH/Y/cwjf174wTNGwOkHNg0xo1eb8NO1JRlQZFacYp+rkfvIDPW9r
y9ZHa0Zn0DGlx7pDqZu2TeVlDOnmGpW4/OrloBJTXJZ7y2rrWyfxlnehNtVOhWp5R6ntHelxyz1e
2t23n57um3PG//rBCJbQDjN4U/81WPnpB4cLJ7ITpe1DMAfLDt9CzBBLsJlStpwMWfRWrop87QLz
7wV5NJiGEbThrG/w1RPCcN5fMrt9GGJjP+ravHPzBYsJEi72/eR/gm9bXnVFllyAM/W7tB+nTYGd
LeHFHnm41nCbdiGM2GwMtqi0+pthpLpsuoxQ+9mnhDKJd0BG7B0TFECXKpLzxZ8f2es513oHjJmZ
VTI5VNqBXv/6DgjQcXU6591DQsuLo0vPLpRgxWBUm+3x13+wk6a9REj98OfritXh+vXiklI7wmZI
IqSHkfDrC1uMa/KFgcFDGcz9FXMqbMnDKr7O+66/gmoHROZZ/SVF5HiB/NCCg80ejwWY2f79L+H6
0rMdzmvHF2cvMROAogGJxA9kubcXSVaqGz9ahpu4r7uL2dHt+96HwtK1dnPpQU446JbAAaTi/Vu/
5Dcvw2cm5AAXOMACP57ZT+u3Yuon7KJaHtIZ9ix12bw1Yz9+rFlBR2/OplMztd4mnmyfwr9gE3cE
HhgxXCTc+YLL3h78DyPE8k/r9n+btf3A3CrL7uzQqOMbj+31UH9dOYrtiVUjXTabX16gwr8/y7qU
5HVmLIQF1NVzVOXhFsSxvY3USME7Ne6xR8P6kMAsQcJbsMTmpRAHJuEYSpbucuA/x8fC9513FoZK
bzzQdfG+XmOK7or3iv+x7bmruvHnz9MiC1RTuyoMXVp1TCqcFRYZKxjooPl//zjQS/IJeeyV9Lpn
HxIKw4hKQ8uHodYUFn6OdBzDgGiMdx2evRJfGis/DQXinY0IbfteOkThHii0KC9N1TT4cYhYtntt
RD8dvJD57TVws/g0gBi+/PnXrjv36wez/kKm6Roal+OuZ8jPD6Z1GmfpIqEeoO8BkAzYIER6qI52
N9fbGl/Pa7rg+TK2sKFHGyTeeC8/4lheXR+8yUHMAxMJx3GOl9fX7yk0GZl55kGJAVXUzBT5asjD
FuFAoe2HjrYbMixSnZWsoNNp9RrC2dXDfoqazcbPAEPwudh1FeJ/EVROtpmsKfiodOY9G5vWypta
5zrNhddu3XQesKNzfcYsvh15z3Hj6h6JZeiH+zb3+1suTwoy4tGkvWxCepeNIUW6xvtptSqg5R6X
XcdgZCGxqMjzrcTW9TQgZqyYCTmEU0PvSZk2CvPiScZxRJXm61zLT9uT5zBhxjNXLN9TRTgyTogu
KrJKzz50bd2l9nFORkybnAoBDFxuakn8CyH0hoMPbuUPC6SGTObYCy6Z8iZEPCvPfa6bGLy2xyDg
EC6oAWxvtBAzBg3uFDkIYko6IG3Wtvdale7iIM4dNGfVCSUIqk/TU/ZDrlDiMDdSBkcoFQnGGQzc
rcvKGZPL0e6a8lDLPHpXtYXfQb0ZYc0VTAXE7s/LUbxGPNhLDNJfn02PJmjdVM7iEMJCt2OS9N6D
m08GdifylBwF12GwKv0FW5H8vQ2HD4Nex3mQUkUvkIX0G4vyl/3MCAX3QaNZpmJGdfx6TQI4RDka
dURReU2e84KVbWEhERjCorzIPTm+cdO/bE5cj6IPkMcYFz+5s83Jq5Jl7pDmPFhWPF5kUZbuILV5
xEi/CWb95ta0A5DkKs+TLuPW17fGHptYDkZmeDBE3kbR+B3Qz1CntDI8YDvxd6Dkj9fJMUbhSF1E
2XieLF9UU79K4MxDuqzoRq1dPtr0e4Fj7N+/NKpd5SkeJXDkech0rSMG+bkdPDDsKy9tbN53YWUF
FwMHwm5sgumN9NDfrVRGSJ6QgO+2S43++lHm2B14sWE4rzNZXqTt6kmMruNBkCG7LVxOtLjrIWhM
xbKvCdm+MGlSvbFy1vL/9fZN6Y9VBgeb0Zrh9lntFBi8h5sSgRbUY7Y+EAtbXaZ1bTdALYEf7Jwp
12xlgV6FMyozI+MTAy21wRHw49Kt3lp4jAbOWz/sl6KOvAHE/76z1pIIQc8WmlLQnBgVmQcn7l38
zvH4CEzBbNZlhlek3nU5xN7GKAxcbMsrqc7n8Q7auPsGKv5rYU49B7nCsOxphmBgvH5N7H61i/Iy
PWVdbj0HYRs/OaXR7+pIdS89D2PeibmD1AS+NX2VGKsiDurjEGNhnwHKk2lN+hh1DK4T5YSPiRWT
mz17ViAQZVf2RyW5wV0ceRj506qhpgag4DFXmUZXElcVSNWf98hfv2HWuLLxJHE0TeN5PkXfVOjl
2z54sCL0ORXjxk2/uOLQRkV/mFTz1jf8u+vx3Fjntmt8oc7qmV5lrp0vbvBgZHPB8CfYxWl6DwLx
run8/o2F85v3pdYxmaElIK4CV7TX70uKsZVR61sPha+zh1J18TsZYCc0BqQtFJjYXkY1Hvu+TXRR
1HTjbrUOulC9fG7ZmW9RHq4OEcFwzKSTXZgEdTNK2zZFexk6K5rb+pcezPF9VtXL9ezG9ZNa+FD+
/h2x3Fj3WvNVnufY5pQOIIpxSJmHyh4nPKzxlxekCd9Qhu7/fK1fjw+eGNYYrk8NRw2lXj+xRKFF
H1vHelBj2G2LXH1BsA4q7ajPf77Qr50aG6xxOKBsqbiYf/ZRj33b5bNjwlMZ1d0XdKUIF515RHuM
dMnaMgherX6YpMU02ogocdDp3C+k4hrwJ2F11RtJLb/Zg/lBFAlroUATqc8+bl10QGNEhZwyt/Eu
PBid70kkd7ZQF5ILOyGFtKvt7KbXBXlvJvDf0ZZUb+Td61+2YKWxk8Whdq1d6NZeP/4xwnu5zaLo
ZMJsvKwyb9w78Zy8cbz95iqO6xiaCiZErmuvH+lPDWGBHbOb1lN8WlKI0hEF2C7uMTH58xv+zafu
0LnQyNHJsWmeLaW8KT0jZZycuhYwtbDaB2aFl10JO1P08/c/X0z+WuvRe3KEMvUSBnbWes8/3dNc
uNLykYyeOLGRbdlFeDNOvQuVJJ4bcWyizrnDIFx6uyAL8uQDVHUr2TaVmN/DmG7sPSK9+SMKOfN+
8K3ymywqfYnpZO3VRyRmLWlasrDirdN5zcWff/trGtJa1zCxWMdx+NT4rq/OylRXDJZZILOdWru9
StBzbmoPn8hMX9tO9gwI/Fbq568f+XpBY1hn2qXqOFvppGXgtoZN3Gn0cYJAoRcSpoDPaRUM5o1F
8LtLMXNUa/cq17b+9WshMxHviF6kp7GaieAAxtmNonEAGxFC/fkx/u5S0LhwF2L7gtF4VkM1EvsC
B3zpRP2LNyuE6CNyKOsyAnt449T8EYn4utPUcMZQ41MgkvFkzq4FtTlJle7KU6rr/oPvNvIJAYQH
OGuLz72Y1Ysaeus2KaISe9UcNhsOCeQ85yn4O3kdsfVxKHnssL8JXhmbsHxO0wVdX2glxEJXXtLI
HYArXJ5hGbsbOLvNsmNJqgUMK27fFylsLr4jnVQ4O3TNZ0QH7remCQDqRwUtdzs0WOhfIbHCPNiy
xfgOgot3mURznt2ELvlqdotYHi9MdxVrz42rdl62KCgeCdx83IsIRYjNJOdrO4SNuuXw9D+QV02g
xwDtAvMPpBQLmFxVf7ZyXXmQMaLoi10hVIYDUjbZvvZkCad5SsZ/xBgqjq26PyDqhTYylAb7TKuv
UBPl81zeIaBs051wG4TGSzgAg+W4EuGUkJj2RtWdheQaSeFdKuqPnRWgaMa6Yr5Gs2Z/+fM6Wkmy
Z3Ww9lizzF59Qd1gnw2opcLOICU05JSHOaCkYK2O2BUOybSZMK8KiEBY8G4LZh9SWDP56bfAbWCP
1VmDhH1oRnYMVXufcJrvUcoWnX2QQFqIbSCmXOJwpS4LRP6PhFY5WxuD/Lu0icpq6/aquxvqkXSb
zlfDByBC89yOE6NcmY8j6nrtpd9rAGJ8MPNM4qYUdbgjeyO07XjqrLfaINzLf3kStJM8C1iSjDDP
g+jx10k6rYrmpFNpnp2i4xhu2h5oTQxVtbrBruKHJerDbIO5QGUfXWvEZ0ox5DcYduTlAYmCIXPF
kN0ByaoMni2ke1iCNrXEREjZn7sJyS/pCboggtFHRasraniinmLiHlMrZYbdZaGAEICIGIdZPERq
PG7cyz+/9V9vFRox/Y/ngkjBdzw7E6u+THBYMNXJnqR1EKZAFSuG59XWcx/5s3ftpfjd/fmav+5Y
jMbVOrHyGXUCiLzeHKVjms4MbXkSTK13ddXgx4hJ5t5uxvnhz5da99nXGxZd3TpFxFrX53pna7oZ
cFUrRVKfQpFGe1fgYW6maXljC14Pjl+uso4rV4M1Srqzk4wBstNhOFifJjx2dq3tv8Mqu96HATlb
UTffFzVNhjOk0/7Pd/eb1hVcCs45L26dc5/vx7PQVZx7XntqKTu+2t5i3+JdG93OHhFSJSkf7xF5
Z3vUFYRcuKl/x6zUfAdR9y5WVc0bB/pvfw6fDOzpFUv75UTvoNiWY+Z2p6kS01HH+Uk2eG8HTj/i
whKxxm2saPwSQLhxPHWcYBx8yIPUvpJVXLxR2P7m1TsASRJQz6GT0Wcr200ImNaT3Z7GekAPjAEu
3ivDW4nuv9krHCpJcgtYyD4zobPFXKP278lHGU+4R4pbcrPm544wsH1nEL7vk9Kdmw1HXo1nu26v
cn4rxkHKRHgS2T2Ge5mdcRC5NryTrW/1jX9ZhyHmSREOLM991q4Woa6lxq0b1pG7Q6rdXk+2NSOj
C/iXnYyGCldmhGrPQdyhNO4s2BAL4VflGzXNj/ro52XOEIKlxsNUGrzCd9cD5Kdasxf+gKffPJ0M
CNtRDnDQNmmr6ss6Wg64xxXHAurzDW8EssCQfMwLWR1LSVQZ3MH5kIfJzMiiLq+moBgO5IuIqzEk
ww1GxfRGQ/EDZjr/rQyyyOB0bZwHzmN0zSzcuKuc6RTa3vyY1bCB5qzPsg3yM7Nv2sTapT6EiSRL
t4K1co+HpnXZ+lV5VXuheScj031OHNiYf/5kz/e+9Rmu3wafrCQB4lxLUQ19RNBxMZ9qFL7QY+Ph
updDhs5zjv4vLsV69I3A34069Ox1hdao3KKT86mPa7OFnVlvRxUQh6yi5o0N8PwUWe8K3ENJjy8O
bdNZZW13NlI9yJKn9WTcDh7K2HkMUNujybot1oxRCFH1G+tx/YDPX7GPapeJkItk9HxaKUzdx643
cNFaw/6SE46QerL2sB7nnV1Hb42Yf9neuEtWvUfXLoF5ERW9Xv9awF9v+84+QfucD4riZNo6YRzd
YFeAgUm6GtytYMIyOcxDBvERxk//sVK5uUV437yxxH/zzHm1TPgZK/HYz8Pg+8pYfFvaPjGuTLcD
jgD35HesmuZcHGp84faYvP1LPnmV8vtz2urv9gAYFrxqCAH87/y7wjdGpbLyl5MTWNb1YlDVIwuv
d+UU4hUiHXePOLA8VQ2kfJxr7VML9LZjloRn4Njd4iojrp1G2x/6yuouLbtabqj0SQZwYTb99acG
MAYKAd/CYd5ydvYvKThI6pXLqYlwL0xKLGmorv4Pe2fWGztyZev/4uemweBMoPsCN8mcU/OsF0I6
kjgG5+D06++Xp+x2HRmuat/nhv1SqJJSmRmM2LH3Wt/yN+3Q1X/yqH0vAFgZVBnUziZLg3byt5VR
YcyXpMGIe8tVy54pxbwv5tjY2EVrrhC96twxqmk9RbC///hNfj/lKNQZsaBy1Blz6/9UtCMl0ek9
+8u9M8z6oSfi7JqAmbc/fpF/fnu47di3PGocBko/W0i/2/hnEq+54hb6fUlkeIgWTz6VuiUhNROi
ZnYEw7eNHC5l3A9/UuGY5y/p14fc+XlXP1eLJtGV3zaxeYgbvLymcV8vFlQLT7NuAWg6Z/KfMmp8
ESAQw2VZ9Leyi6mcYY9MYwhBVaggAlC1Zoap49HxBhOSzJTUDwbMl93E6B/YAqJV+J2Zf2m6VauH
SzkvX5Nhk9Zaa95yh/hS3Y2V9mLbwCk8+GLNhmUQA68jLfgLu0119NGSLIc+deNpg+g+fVW4YvfA
IJCy4+k3H/vZJsUk5YJ4VfhuBdYcyUrzJ2v9Z7Pkl8/JAziMGtdgo2dMZH0rQfGcnydxTv6QdXpz
BK2pqzCzq+nkzmkRo5suGuMKC1JMFIpryRvploRIVAjXzzEP3awI95CVvbIaEx1j1GtlHwxW86ZJ
lZ2Htoa3WgCLn3m58AGycph8qPMj4nm45cgm5inODIzZzXC7oDAlvAeL0WGG1Y5SmXwD8ACMWXZM
UrzhEjBk9vLHS/Tnbv/rB8B4DBwnRDnabwRm/7o5AwYfq9HsmwcX/M+xrqXaCRvXTpDFDolFM/Js
0gkT1Vxyrcl2oNr6cdUop5oDVJUw/ivAIElAEomZr0xS8XYxScPrYmjOMmmbhz7EojhfeI3HqBmU
W1WHHsCHd4u5VL8mmSDbDFC5IJCUbnuVj/jIQuks4EIFGNQ/uaz/02PBo0hC9FmLwcHH8//ru2V+
QRwcSaIPGHNaoh/gA6345pJDlPrWllVSraXtdTs9TiyiVmTe/Mm+80997LPNFXUZb9zjDoeu7de/
wFI5+lEvHR58kLW7vJLNunL7fAdgyw6X2FZ7DaDPtvIMDuMCKSkMq+wmceW8/eNvXpy3gF++eZLL
fhtQIcE4y69+/UsGfUrNsqymh1mO/YsrCFKEeZjg4MlzD4JQXAMJW01GbWBBWrgYQZ+Pr0rXMIYN
6a39jTQHMqvzufjtS/pfpeZfbG45/1qoGVSyan91cZ9/4DedpmX9FQg6pzLtQ6pGCuG/6zQt86/n
VjDSMbrmWJs9FvV/6zRBq5/NqvxrjjmLCco/dJrA1WmB+5SAeJupTPAI/xuU9J/zjt8tJ4F74jwW
pKDCoMfK+naha5sO9lXuQKKNVeusdM2eUVt7y61aUv2W0Gx7E43KhuMkmuGHXurAMhF23hllZ3Ph
a/VlX5XlS1GUE77suIV761sqwRhOVzRIFoc24EjO7jWKbZkEvp24F+SjRpgfgGIDmutidU9EevRY
iDGle4ZK+pV6ihTTknoyBP1DA1HSF41da7qAReOfQRS4aUE7L89z4lp3CiIFUTldFaYyeWhivXri
NlC1GMxqeJc6/oStjjaZCIeRpGVvjJ5Suyp/TH7raH9yN/g+ouADZaDDyc1wDYUGd4Rfn8/El2Iu
mHlhQ6RCWirVHpjHE/2NydG7qeZOfPSo7NbslQuMmZ5ea4A7s7lFWZ0/zbk/fi0IqMBGIFBayQjw
Hfa79I50O456JE7DIUsK24Qxi8Xtdwv3+rev/ff17rc7xvlvp+NtOVzZzpSA7+ZhuOjQ2WYy6MwS
wNjo29G2NOZp7Wipt27gdvzJnean4uHX1ffrC347xsxIpzkz4nzFkQl2Bd4sTtFzIJmprJvZyjet
i07KmrwD0KMNEVmnYikui8I4tNH8BDd6DQ0zmNiS//iD+FZn/vwg0FIytaHr76MI/vVLNNpuGlnw
NjYQeDAY3qoDtPro4v/jVRCwnkV0jOrcb0ulRuLcuW7NUgGreGpb0a4bUw1/8qWa51/z7UOmTXXG
NDgugsbvPRvTzJeUqs8BpexBP0srSxtWtYjiI7TJ6DFRiQDXZDTzk47n7rGlAUP2q6NnbyjYSCZz
rb2rBtIfzRhAKE7VBXySlPknN8SOju0SifWiJiiBE9bQkLQ9cLluhPO3HnBB++pKmJME2YiR+24o
uvK5wT5NSqBsCbYi6y5ODaBl2I7GDo1lV2LOEsV+0gejALY0LXuzNIlq/vnh/+9x9Zefd79/fV69
qvRD+79fKPy4F32WoPF+5oP8/KnfDi3TIyf1jJ84wyEANhj/fWgJhyhU5gQcTDQAOZX+fmIZRH4w
aD5fzUzaPD/V7H93FljOX4mOgmICdQQwwfnX/RsnFnc9Xv53C5oNivOSzdUz7J8SuO9XXQS5tofh
kUXrCGmEMQz2lc1adNkq3F69GJPFgGzQys49JSb38gZwzsQI7qznqC9NsTjWyZFw0MK2bqcqoNDG
+ByYRbJcWhYmwxuc4H7sr1C6xtFtblntcOIGUUCQ1mu/3S3Syba5bcXxwUA91rNO8SeTn+PAlbxz
8H7jrZ1LGoSBSzQx6EkwTN1bIYQL4Jr7ZSy8cIq0+KZU3TLBhyVx45XAORScAaWoQXpbNlERA06K
5ukKNccEEpb8HLa8sZV5/zC6tUPyASUzZicPH+QVoNmi3eYlFJ873SBE6tZIoSi+d1rn3thkGes3
tnIs7+BUTTehgqmg0Rtikuf8yrqpCF9uB+8efGtld2E6eHh9/WEsi3euunWGa8MfFzo/eD8lTPB0
8C+Gijt4CI3RxW+Ips/OELtK6iG4acUyxpfCayibA95eNb/YPV7fwwh5uv40PSxeBZGGAOPfCmzF
YJYXOeKvsxbho6Kliu0MkF6NyG9qkWTta2K7aXeZOmR2rEynHrW9rM3M+/IQmXD9UdXSfc65K4gV
nEhfIVOiG0ZTM8KCLIMiDmnVlybZDAQjJFMI97hadqQ3C/dr0gsHdUS5CG0TVaLiayPWwDJxSIra
p3oeuRE4wWxmiPTCfog0gi48/tiUDyItItyJjQQmclWoATbh4Jc+UUbA+dCLTxO9qmg/EDzfvVqT
6KLnxUim5rEh46C6dpsSH7PfbJcuvacQtI75aOaPMZOMfUy+CWB2ICmEUHwIWPFToA3DM2mxYPRi
K/m5cG+SPMe5RbhvmFTjiG6miTUGq3E88UFMU0GYeeWaBP9akcLWlxfj0TYAQKMLSkc97FJdO5P3
akt5IRs9CVhBxyjvvpgq4BAwxKpNNizLTYQcZ8OXyumhJToWZ1fjrhTS3YeJaGN4DED+4pr308x5
aSJTZHBX09YHWeyPqX6JJ7TVr0eNW3IUxPgV2xDaWOqQtIOiWZ3SOU31baoZ0/KOejIim9gG/W5c
5lDflytUG7nx5OILfsmLGXa5paUqqPpZmtvKR/7MExa98J8aqPWVScgDXIU8aGL+d+EXSescdPA6
fqDr7dDfavWSc6gkfWLgwsNUwIPLKMPSntNh7oZ3JHn++IH/2vf2uiM1e6fVBWaFhvQg46vVGWFs
BPDS6OCMTUbOgD4rRc/FVEV/1XZ1Rd6g1slbuot4PtHGo4RPWmLrmVZ0NEsUDsY1PHWLZDMXlFeg
Zq160YakIZs9N4G0MlUzlkuCCZeDcJ3UWi0+H+pq9HD7hqDEvZ1bAtPb+BY5FRjuGyfw3b4iBdSr
7IBzFydQq7TslM86UGORd7l5jJZeLmc/JVhIphFlsiKe3DPWxljJ5wELD4H1rZ8fNbMdrqtZahz7
WeYQBVtbBSN/0y6fcUMSjVpZzpGxA0IB7MIfleENayzMzi0B7s8LpOrbqEONuE950wIYYUQogdHl
WwnCZE3MJFOqidnPgT9Eo9vi6tXebVKxXaoB4jYJHMlKEhz2MvkT8O9UasS8AUB8ogCOr3p+JyO+
Ll0Xsznf2qVXbGvdMbcNeXen0ijkfZzJ8QainGkcIrf7YqoFfyFKSwuj/VK/QEWrHjJ39GZcnwLL
LbhX+LCUaitt9mCvLSmyLOn14h7r2UJCYDnEX3pvus9uYYDenBTgfcZDDpYrmRUHhZ6MNFfPfrSc
cSIjAM4lpJFiwuJJdOipH6TLtciImqvEP5tKmRjka6G3ETGNnTl9qnZ46FsHu4ELm/jZKnXmuASR
gr4n3KddS9IS94qS9YP2l3+ZdlYcejbNHtR880UBB+d1TAjgOxVVP64HYJQEIuGWvnIJtb3hY572
DgCc165G9w9OH3/9OSErxuOpW6RklzEU1wmddFA2QtRUbg6ebw77OKwnw2m27mBZtyAXYD8LN3ku
dXe4wGegcbcS1r2TdO1Lq49qI4CXbfCnpLe1ZXYomSd9N5B6PHvoLBKT4Xs+NZej5Y/R1dxpjPNg
iQRmLUci3Vp7PvYOm61Z97vU6A0g3xEB32ou9YM56vYD0UDvVlOXBzHFJ6Ac8DeINegfRQ312qAK
vnAtdZXPXkEXFczSLAaMDC1FKyxx2nxpdOorZC9Mu9obVSiamsu5FDBrQ76kpBgdADtpt2BwYJmX
VXWlR4y5jVyLX3y4PttGusO60W3ti1xVfSKXKlNkemqVdTPpZObu65m8KIj3jhN004DrnYwt7i3q
K06zK7x8+7JpopdIGNcuPSOifxptnaWt9dRoaUl7sr50i/6iFY1CyFPThNQqqX9F+QBrsk2OVtvB
w0G9/ghV2IAz0YVTKa29j9BktXTdoQFJgYtjYGMxLf0MZ28xEPvLGN1PfmVvOPk+DDOC0U/wANAa
qbYIzatjPZYb4iczwCVdcU4oNeC5rJpaH1Yq7a/KzpqOFDnejg3VP8Hu1rZSxvYjZZDmvDYVYTwf
kzMLf6UXZXObF/pZbFw0S+inGhDsKIv6JxoFehSSYwAzyfaqjga7FimwsG7ckvbi2VRrOxlTldyK
RR/dlwLB+juJg6SndHMy71IwTeHYA1rUavFF14JEGHY5iUMmTy895TwVlZa9wL9nfyZOIkhdHepo
xGTmaELU3kW9TzwYKV85Qp+EDUbRyi1dvbkoJi0PbAfgr+ujb5nmiezmevaeeTS0M8XZtLeVaTJZ
qZIi3tAAVI8TlGVtX9TnbVuJ2HUCJVLmqG47zz+mhNbFygeB219ZFgOzuIVGaU+lQUQxMBP0gMXr
EGUS0LnuDGHkDD5fsmb4m6xzu3UGVmQd1fUVwVD4jWjDRwF42TjUmgI/WisseYp6YLsVkXE0N5aT
HY0Ntoy6LE9zZE8Eys8lQ2mcrABrXbHRBJS+iIA6oqUkyOqV1bGhrki6GzfTYqh1N5jjiQT1FtDX
VFuwZPPxw8/y8q6Elfvi5Xb+PGuD9TxFSX87+Tb4idhdmg2UHe/Ja7t+Nwx5uZlU9bGA6Ns1hN+F
caZ7F7UowWg4Y7eBwlF8yNEwt4ror12Sjw58TdWyU5poxAc9QQWQqbBDe387jBbM+UQTNKKkfGBq
uRyYUImnxK0fCjh51Mievq2yZfiEaFYHU+F+VqyG7eDDdyOMEAY44JzVkA+31Akdp2lqSei8Pom7
XeNdG1BK9tnixhcttAgquynmsNWji7zqPtPiLFHmAfBD1CnNbcu3aR66zpFhB/n6yTKlRltGL7ZD
VSTvI6XkLplhFWLZF/lDZ5fF1upkeVmNynodq5KovEwC3+AqMsGNBTCwRZ1PfeqWcwIIrSVAHOFh
RSh6T1eXsCc7gN/tlxRnuMkCOzO+YP4qYp0pMFbdpBMz6EqjJfjNxXIG3o7TnxaTWhs1NKk6X6ga
IHBTNGiGtSewps3WpfREt2piYEIHz1uymox1jxzlPiIIHekoogpR92HlxfCBpsiwnjWjtb9sZy7e
jUaNF6nfUy4uVvs6G4DZwYfQ00Mt6IDV7cr6Db+NPJAxBth1ieC3zwsydsDEddhobYMQpnCThDyd
Jaam664LY7QuBzlBxoHcvZaF7G/P8ozLXodXAu+CjhoBJQPNsHNkujJUswCNKtODYyx6i7CkZSUS
wVO6QMgylV80maECVcsuEBMBZ0GrDZgASNpitGEURRi5yXIClOLqsF1yMtzL2Wh5SzMafXqGJldB
Vux46Ss3v5+WkW0L83pUH+Ftubuk8cxbHO3zjvBUKzsMzMBIA7et7mGsmVMDd5uIHu+s2cZFJxII
0EkupifVzRetUcJ2F1peJFTaerLDE2+uqWHsa9wt2raJLeeHbYy6uSrySjGKy4u9NefZaZJL/O7i
O+z2sR4bLrCqql2P8BlAgs0Om1aeksqa+hkA3Cor2uVoA5yDGtal+APh1bxomUcViPr9nuAzHsWK
wnGVuLb+ZXnEWjmILvcau9xTrOz0HfYsQXwQ0Z7bqivJV2B/Qr5JhojpwMxv+0S7UouKrzy2eCuI
jMp/Am15LmGJaCMKXHhXWtWTmZy59pqc2sqjejD1y5Ro30u/ssY3QU25nhvH+kEiJQyKEvLfOQiL
ELyCTREnUmOdsD6X9yWZUi+uF1NPk0snq9UEq+m2hrG2weVcHOHC6a8OhLo1jgJnjwcRUyPnT/Rh
1X0TCnBkd57Zjjf6Qq7Z6jzg6kMGoDHPpg28r4dPAOSWQytp/Id8qGgJaMO4s3pXPVk5ydesiPrV
1pW+n60o/zGXbnZqUs879F01bmtttlajXtqHBoL6HNLaf0qEIJW3H+a7OdKyTwJsi2D2TXVsKpaj
IvPrhx0jku1t0C04GPNbwcbI4ZPipve5Mt0keOxYZFP3Vvm1f5NGOgLCySe4QXh7RkTqVDgyPoBp
zwUmFxCNZVk0d54lwbv3kL6MuuXWPar0lMiUw1wDxnNps5I1w94RsBOxiaRmRvactM1XKH7y6MC6
OoFnFzQkq7sORnK2mkgF2Phmljob9nCyK5sM+/VYROlBxIrwOJUSWuSMbfFIZ3s0A8bNKAFKkJ+u
5GLIHi7FDcTn7qlE+u4EDCNHqnjMpFZAN3LhJ0bHv4ljp6o5bAF/04dOuGHTQqGyjlO+cE93dsSB
GgSW4Q7wQ7edhremraxnNXXjQy0WaQcWAl5jHTfCe4TybhHslU3+vld27R/nhcSh9wXXgr/LGgr9
0Ze5ubeAE04bpDey21IvfxQdZMpI78brgQibcTU03pfuZcNLl4JsOIL8VtlVJWyaSh7VPrgvZmuk
WeXv+KOn6R6eJA/vZKQIRkjKevKj2dl1k9Xd0f2Itk06MXkYifix92d2MgO5Np5349Rix9elncKO
xisnYY/NztrL5rY8aLYFrGls/PFUqlInDZQ2XL5tF9Pc+FHnhWnV2B9OrDfbKK+ycY3DhKm/S0UF
1TNCAaYV+qdzziQvkM6sJ9+VY9CJIUfVYGVkeaORFNa+dsaBx4JJ5onuDqAO5HzyvuLILILSJnMB
ETAs/EGvmwdSalISSnrCWMDw0CqWqfyhemEfumQgidZ17tJIDWGrRu2H3jEAWmZyokB4T3dJllon
qlQzpEnlBpM09EuN+LsbUSzl1hhNE9xi6V4ozZruXNJEL3mn3MY0mb84bPddSFgpCTodregV5oT8
8pxjvmZUVK85W5njIyKI1wupsRdN31R4B+k1Rmi803RjE6R661TQyVL4gf46mRm6Bdy7imuGHXlH
EhExHxeCNnYF21RiKV8ga7sHBVVOv20LnyFq0/RzcaTlEXthDqQnI2ZNMXCiiNDMu7buqvgawqXi
8sbKGiXwqjyxnE9LLsBSVUwO/Sa326YvkHq0ZFm1TrNUj6nH9rFTeZ5kCgs7c4fn3lYeOLyhcSJt
a8ghUX5Yc3mPt0Xm5jYBgXKx9pFL/GyQDSO3md4f/eiYGMO8rD095VXxxrgne6q9rzGDmPU6AWDH
AKr3bE7rqjOd9jRE0r3m+mBlD8yhyKwljDXt9lblZd4mUVXkXURcbqMbOzKjalNwdRj3y8hGuVn6
nFdNY2l/QE1fYDR6oNkrwemMALyU2RAIl+vttKohTMLwtA3GBhGe44WZH60oMhuzuthl+GTUmtfu
NwTT+mIdq6E/Wmjg080oOWpum9EdcMrmhoy2Ok+TfTF0Xr8c2zyfrZ1NCmSyo0kk3WNBkiAxMdNC
W3K1qEVEt5pn8+LwyzUvxKxpxVvahfOwh14n++tZw622Mr0colaGklvb5AnZRbu+MzTtOktrX5L9
Z0KndOYOCy/Z7U50KogCplDmLqU/OLrAudeXmTIpuTJrXOVI+rRrfwGQFy79Qrf2PzqXiCd9cqMV
vfn5RK4roeuZ9eYnoj50OpD7YE78eEHz2lUnV5B7EshkmL2NY3DBAqgHGmUVI0G87iY5noCT0Wcm
VjBMGh5PbijFbrGirTNqLUVSD0Q+7xa5NYH+BH3uU3tI6bynHfEJA8kmD/Qy5MrQW3evaCHuZW6I
ozMv7T5SUR5GBlf5fAB5mBjtD6c30sBT6plhkALoZzQXNGHdexvYz9VQnJF4QwREd1VwfbsiNfOj
iaaHyZM9r+U9tzM5kdniH9K6OxjnsIABl9rK9om9o/KCV5eUgKmIDoCCB84u6WlrJUXyhIefhLYM
B0rWaOfBqdZuCFWT6yaJk20ydeDPhpb7sEUZVoKuyvNx2xFQjs2ikUFtL+MGt/e8En6v1nTHxbXd
NRE2l9iU63Sok2hvd0MTMwrTczorbOAzmKS1V4r0rTMTb2NP7LJ53onZD9xkMPWLBbzyLincI8nD
8Q4anFxbWkJOk1HcdnBIU4ds4BUy6OaGGDGxHfQ43zuQ6fbJXBv3fe7UcMWd5BxnA0uSjbC4LhaP
s6tB3YU8V10IpZoXS4fmoHdGsafOJ9uk5uVeRzDvu8QuzVDyTB3JH5++vJIQEVA0PNhOmg/bqBbO
e5INyA6n4rEY+vhpqDUn5Mbh/jCjzH3XZUrfkg/22e2oOwZCoe7mOcYRM4nhUgjyrlvmROQT1kR7
mgP9pmHwEW/HLSgWz9rodfLkVP6cbXvR6GxiBOoEs+HHt5py6l3npJ+EyDp7XNBXJl1FSMAuYQxJ
HYpcY6tuUp1u6DCs/Cn6ssgC2YtEeu/EeWWBpEOOvfpjrk2HRrNVI36znxQZfisUDQIAMxU7lqfo
OLhtfe3K6Y2yHkdpMdD34MFbVRCLr1Nv9kJH0JMNXVfdUIO9Sx7ac+Y0p8+UXRfMcPCbpuNGLEn5
vFR5W64LS/SEtdXNXd6nRKSm2VTcLtV8I9RCSMiElw5acr0HVaiFFgKIVRXpIpyLVEBFy++yRKIt
a/yWnHge2W2edPXbkOu3S2/ezvgQ5zzfOaVg5NFXzyRjVsdMOjtSpeIdvOhdkplE7YppuQD0cogI
ulkzSIYelNRA20TZH4eprS4k+TQHRGdcOaht942hcfepEeERyia2/lLGl+nYb+LGE58NWaR3Hcr+
cx/Ya1dO46i9a7ZgTZhhNXS6Di5eyIA57q4qGJbAgEPZ2lBvZZa/HZishfEgpnBwYIUbnfPMHjq8
qHo8YLuMCPVqh8BUmTOsVWO5jAiybtf71WEuDC20k5oQ30niNVpFApZobwzmFfm0Z5S22dugNlur
PHB7K5NQ8LyM2yJy0qMZRc6l6bBs6yWddj74vnAZiqcawjPrLRIPeiHIlzzbBJgxlQeXBMbVjEkA
zmX5AJXlOW5ZmXkKXhwKDNu3K56ksVio5NPzrQ2SNfnTYLspB7x0zS32SRRk2TikpOXS4ZpmOXJL
LSAhNpT2CQ619uGT0boScMmDenTRsyTVQ53zlU6KmVcgaOaBnukM2EWZR5+liZ+WvKD2I6OUgByI
6Au8gyBNHPkyMERcA7ud+HQlsZOQq/tzDph9g8Vg3PbpeSMHUXw+COb4g8sotYZRiNVEQG3CPliz
jqu4Pow0gIlZLk84fZtH7G0icPEswiqceCi9pty5Io05I1xtWuux7exUrLZD2hKkSUKoFTIlnMd1
OaYnJR11oEPIHg6taiqL7gZwun3kOyw/4aZGNBkY2UNjTx4spbrTiLvgPqkoNlaLzT0gMMrxx7lB
/KX1VNNVp6oHYyZpT3GXom/C+CiUBTbERTcVb1doo3XR1qzYPeaj14k+8l7z64qY7bHo2jXGQP1i
8Ktm4zA7DKWY3hNomEuoiPHJ1tEwQognql0HRFlaTrUdXcM8TFnbP0U0Uo8VEehB6iX1DcNt8ow1
cBL5uZEW6CnhyGaSam+0LyiftXzLZUdcGIiRHhZ4yRtC1lmuDdTK2Y5DWlI3ovRvei332IiiyUH8
mqNLapY4FBZE+TG3fKS2SY93cMxLqo/GCIk4+pFmPYk+TCOiNf62JqZOanPQ01aRmYFR1/CA5ph+
sGMngc0gjXpWQg5m9Er7x+o2Ax7uoJxMHJeV4zBkbutxMy8Guw+RmsMGTtW8SfRC35WgyYPOF8Wn
WspD5k4FjXd9PoIf1q7YqZ3tPHMoU6ZqYetF+j04P+K253H4E5nLryYQ+6wmgrNyFp8AjhJIVn8V
0zSSeE2znElWNYYdd7NNDnmI+e7s/ibp+Jdy/e+qHc/Uz7Y3Ac7FQb3kflMTRaM95i627wCsrtUc
pJMa03G2F/FnuqVvCnHeBuJbV5zpirqNt/6bGjTyZtD9Et6/yTDVXVeDS3YZw5XoZaioGkOfDxWU
ge0n90RZ28P2j3VD3zWg59dHOojM7KwdcvEm/PqJjg1kgsrx03VaaphBIpqw1gpsincDtNcsN57m
+vUz8olsuNBVIa71pabHYDV2FDJP14C4+7XuX4hedfZvcqN/S1eD8YX//+f5Z35U9dymcdL/lHz8
45/+Z0zP7Wd1SUpO9/1X/fKbu//z81/Hn1X41r/98g/rn/KWG/XZzrefHZPXvwtPzv/l//Rf/k0k
cz/Xn//1lx+VKvvzb6Pd8EtyD4K5332L59//t587v4H/+sue5lWbo0T4vebm58/8prnRkHX6NPBB
6SCQNl3/7A34jeipeX/l2sCS5itHgIzHiYX998Af/a9ouvDnYLx3cf3p/NTfdDcWGlIQoTo/CmCP
ZeL9O7Ib+6ew+B8yMpa5QdeEcET6Diw6sBW/LjrwaROkwzlQYFH6+ymKkTcQmFY56r7rmbGkq7lm
pv+CcKzEF5Byi7hF3GnM7V6nFyPBbPtxn3kfU6NBft8kdW1XH6M0faUuJs4spsZthnwAGqB2Ssup
vWv61q13JRig68EYvPe4G4p3nW79k5e4UYFk3/L8PeNnei82ILQkiAr6KCvaQNMX/enIX/EnJ4Si
A2OqQ46dKT3lFk4m0kiEuh/UkhFL2AiFiHuUk7Xyxyq/YW7V7pmKm5/AxLgcJwxaTCYSrsivZp2Y
mvtKaCJ/NkSbqkvuQWKH1Vy+2gkz+GjV975subiM81dSCuPGZPbHYe+p5BXtPVdFC9/kCTU9KhfH
7/l7ozw3YKLkCXvFaVwym2al4+V6OHWpvdzM5CradNXjHO40AB3xaKg0rU8p8hea3kUN1WwtyND5
eUE0VWAV8fik0szKjzMdB7Jie9PCFug6RViJGA1CS5pXHIyxXXOBl/mY7LEZkC5oElXSv5MXnLnP
JtjiblU3iVYHPOTYMe1KJbDDMd/4KzK4Z7U2zdJeNk7c0jIRtZnPJBgCgwhmqYP/G0zRfEQuM7oN
TKD6hJeFSI2lE/ElYABS783CLPxAE2Z/r41g6gJzcdBs1L1eLZe0IeZ79BGRDCOOfuuHazCYCUyA
997KL0QcH4m8bJnkUsrloWozGt2u0STdFk4y9PCFlAcCLHuV8ZnbZDIy6k8U/epslOsq12UU5DT2
kR7qivK3tErhrDOhSiK+4YAE7lIz7OZaRCISYXb+Y1kybVvR0Y32Y+wThBYTkmit1Kg8GCIG3xk0
v96CACdYFAHTRa7jjqt5H0h8WHRk7J2B3GVCZG1rKZc8qaSP3CPdxzLeWPQ7rqN4XN7qaexIJqIT
gNwD52i/qtDJuNwPrenVQyBzK1rdfWOARCqHR+ptynAL5tFmVDoWtRnJpx0M8RC9ZcLHoucwtn1M
m56C3jOm0g4s/IO3DbfI50yT5c3gFtSEftXlnxlXV/xtckzf4ym17uaRIBEU3O2EPKzT6HN0DBeY
01rmtsMGtOz4dGpaSrTqgpRoqwctyeQj/6V7Xetpm6zdQfV3eZKaJ+ln5cgCAUVLwGfJbbNrClkG
kwXgPawzf3jJEHoC2qRwnfhYC0UYeFIbX6IxqltI0y0Yso40o5WeL42zIuWhf6JDmi2B3VHFbwoB
NXel5oYQaO5G1UplffcjR11yVXSx44ZzYxnYB4vFuRynjKEnihxd33ckY1gBdWQfRKRivkkuhdq6
zVQ7U5r12dEQEpSJNnWoNTjvRr4LXfcpgXH5UiSX84s+dv27ObkMvEyhrEusMOAtCIBq0KHnybmH
XOpwxUXGVPU8FfT2cdz2J2ax+jsRhoMJbN51m1DXK3nDi1pZULSlBtyxEu4VSoMUwbPHlRZEUnPs
atd5r4jYQarb8HPoxJL5EcY5vQSypu4aH+ncqprd8iEe9P7WjSzzOFUNIZWakQuG13Ar6Ncm6jmV
IzFVZTyXZD+XadNtZNdB1oQznO2jRkN1FmuRJJNJahPvWBINZDZkjrA3MDWHpUaGGANQ7bIxXQI3
Y0jAd9JM/x97Z7IcN5Jt2y9CGvpm8gZA9BHsSVHSBEZRJHrA4ejx9XeBmfVKCqnIp3tH1+xNyiqr
lEIAcHhzzt5rI1fncCTvulJI14+ttjhy38RGkBY5c8gpEy8nkUZDeemmtSwuLIfSbifd8lOtQJII
CvR76opCpIqeBWU6mCQNKYVol1AAcmvjlnicCmSlUalF4yNdib4pRo5yyCTjwVlR9JbPmSzS6eR0
zhJpIdP8ZSxiGuM0JcPLAmvAJ31OJs59XTdcc8IiYaCjDUUr2qajTExyHD/rS9S9P2Q9CqIYOlsH
xKPWiGCOOhtLuiccZ22UIZHRTShbor1TZIyF1LNXXdjdFyMl9JxNGvkZQRSRAR8ATjfuEWc4SGni
COQfufL6RVMYdR/kbjVh3WQr8EDCg4G2iQ4LGpjY4MBZDXKt46z4TJSmcV+MKp7c0KyaT3kyZfvM
aYgO1bORs25K4tg39JS4BvXGKL4gsp+crWYSfuXTCGFYjYndfZK8pp56nMNRop2c2ORVZ+5zCxlu
23lZXgHBSrTwWCikJgesB0W0ToX0zOW/W6iiyIeJgiYlEwwVUzEcqknx4i3MO/3awlBYE2Kj0FJf
tp5XpZEUVdDUccyJg7sl0EJRhx2lfcNb0TTEetYVxAcRkFOKRXHGOjhasiNujPmTmp/rTiSmusZw
FHaLZNyd3dHiujO/hxZ7TAz8mKuO33A2GpYSgU1RS8pD3oXWK21L/CUoy8N0J8yQP0wxpSLvWWuH
ekOOVNEjKWtnwn5h7Wjb1nXM5qJDOBUSYyCMB8AayktTzun9YKM1QY6Xc2etTgmWDYYO8oe/kGOi
1lJiOKI4pfS3GNribVk2yn1RUP9EVFJYPCralcYK5trENKeo4VdFL/TeLw3degqzecbq2S6S1WrK
9G+RkA7FlmQgsJtnrt+EZq290npMbzWcmC9SlGO7ov+evVK9zaSfVg7lNJHP41FonXx1hNE9Exbj
Eooq7PS6H5F3LzUQylgzqe0zj73tm1XcNPMpavTsmTB3JQp6o7HWGmq/LECjIr0NSQtYJw1bSy9x
nuIoJByOgdOHbv6MCNEAXK7biM8oEzksTFosnihfjLT5jdZ7HqwOGRw03k+sek56ZOSTYBIVc3sR
R3Ryt3llecXR61yz20rSg28GeKbfPU0294QHEbGRlLl9ZaBqgB9XyqYMItnUKS2uxnwRngQVKo14
vIITgr7ZYt6j2TwJTKB2uuCjY20aJpwNqXrXdq5VHXA+CG9b4ek8JirVkJU15XSdpSQJK2EMGcwy
kXaJ/1O/ECRzM9cW5ONxftdm1OcwdlkN4oFMwXh22i96qLtHCUPoIREoCwMF1+m2LOaBJFlGDNvQ
3hHXMmPrQKlAlnbAPw/HBjHDF4U5kqCwKhqOpJpgZ6rt0mPlHjyCpGE7p+U2whf4WAwTn0bndcop
HXVlDky4Sk/S46YOstTEnrwy44lOi7yNSnQbq741E8aN2rh3tbXUdeNKb4B0UKe2+a7kxEF1FKTv
UI6xjrzr4UGTpvfqTUhGfA9Fu7o2xinrtiZV2igoKe5/tVKYTv7cKgmLQNjqB/Bjw5domiQR9Koo
72vmmTurbWdi1ihEgGLIx2mdD8jIc0VdO0rpAE2mpEeXXs9fDBGl95SsFHWXGa3yOMIHfQxJESMh
qRcyaHONVj5rOd0FFZbV0m+dh0MEpo9boZN2JETcYScZucpLKihrsjbldCVp2luh71AkizeRmcgt
uX2TQjWriTHtDgSfsbw63W0RxU7ml4o9n1xAXRQ457BRUS305It63UzbPEcaUWyaAgeqEdetvbGa
Cu+OSPXsWuod6dvaUPYOToSE7b5Hixc1Rh/R5y1qlzXj/9tX/jai2PiX/rN7ZR1Non358RC9/Pl/
fCv2Xy7+4MUZgg3F0Beu5d9HaN38iyxOE5gFTomlaPNv64qh/cVMZ4E4JuFY50/xL/1zgta1v6Dn
gbVz0FdbmMKcPzlB/1w04nDO34G7As82ICi8lotN6wesgKuQ1MQUxanLNZGYGbuiyg+cruhn4VvJ
m02d3P/wZH5j5/u5HvbPFWGKalwV/qt9ZpsWKLFjiawtyBz3aKjVtgiTv4fhfyy5neV8/OsaMPfw
UEDlWwKHf7wr2rvYIYgKC8Qq3ZNWl+sr+zU8JLvEvxr9F+6UCfdZ+gcRePv3b++M5fl2bdZgTKu8
PYxtb2WyH57olGuCHXJIlpF8jjFf0JeNbcHeYEGr05JRLwu9omD++qfXdcEUM4hgODtUNc8xW2wV
pzhTuW7ZEkkaVltFapdV5B5tY20Z0XpMKTHn1ta1P/DBL0Pk3yUYbhiZ01J5XIqpvM7zhw0Pgmb1
xAGmMhGQjT0TtOEIXPv9PYotKsRa+E857z++4F9GLZdc7Mk8Yqri+jlpIektt6CIg3pHTN+acewP
uAjbxZtw3avOAztB77Yp0j8MYV7uFL809Eo8Tguk72zoqmNfO1WSxgFlipRDsKZ/y7DZrMMx2xNS
QS/wYLJiPb//Zn/5YN6uugBfqFlTjTsbzAiGCGqdIg5eigkLtMPY9Tjl5OZt3r/OUog+e48MIB0I
nQGIFobD2UcTIb9r6jINQpL3QP9vRlaZihjBYfoz+twyZCzKiRZcFFAmzIlnt2RHveFYSy5cyY4s
mS8BA+Cw+qPC+78ugrQe37O6TAM/34+Y85yKGOc4+kgwzFEps+v7CI7ycxvhn4tYNoh+KqHAUc4u
UmAhlV0PRRBld7hR+lH444zONEUt/P7r+d2VqByykiyISFc7u1KUekhHydYI8lil0T0RPYdA21XW
71/m19GGANBaoLDAsViBWHh+nDqdKoW9JBAZRnpM1APlzlx8cIkzMNjfD40zBt8uFFM8nWe3Qtu5
E2SYpUHfaAiEQ0O/zkOsfrCa7ma1wPUxeCRBaGi0DMXDiuEhqdJJ2b3VoQkuZAlc/mNI2O8f3zsf
GY/XZV7BKX/2u0bUHxRQqMhlc+nAsUGauSkqN7x9/zK/eZPA0BiXC59vYaP9/IgLKotREyEkmC3E
V7AJGiX3TSk/GP+/roIurSAsgEwZrmdTwv/5Oq2KfqBJWvL8xuEbIvJxQ6X7XvVya6VmCGd0tXqB
hmN/sYoItW1lLwWGumsOiaVmJ/wUyc5MR2tfmwK1cGe8tp1BiBHny9WM2vT7+09lebg/Tz8WvSNX
B8xMgASzws+/1uZ8kWMa46lMd/n43Qkv80C/mYyH9y9z1qZ6G3yGTmF1iTpw4UyczT2UHnsUrOC6
rN4+dKIfNijTxkvSYBfot0RsQzWPJDN/0kccAET+oHrDgyCVKNpOSlbZayy3H8y9vy5obA0dKHFs
+kCJna8shWh0nHrQ3cEUBi7N1uvR65+ydtdZ+7YYlB3up4+gEL8ZhlDHPcYg3Rge+9mDsKmxsqpo
mBHhfsKgyAk/Kw9h1R7ef+LnMwrIAtZopkhWTuAT5xuiVFN0jRNqGgh6yFdebISrDtPdB1c5X73O
r7L8ih+2XTMByQbFFr5dog8QbkROkFezfUTMUa/zQnYfvLHzp3d+veX//+F6seoloIK5K0temNpx
Rtfwp/PE2yUMPgYH+7pjm+cvqFI7IK1cwstPNtlLBdCjCk3c+69HW6aBHz88LkMP3OZ7WOAab8iX
H+9Ez8hVTkGoBJYVDafGUGwELmL8AkKwv8SW2lAuadRNAkl9LMbrRmPWgiBCEMf7P+R8Anj7HRpu
/OU7oH18drtjPmHMcCfKkU28xfBLJS3smJdUa93qar/GRPvBmHmb0H+5dTYizJJwa9TzCd+1BkSe
ZZ9hdu2ApRJXflN0SLBCm/rtnPTpXdh4oPOy0FzVRr+yMW5vULdcw6AQgZpezmW9M5wbYqHqewRf
H+BTfzPGwPvB+WTeA5quno0xa0Ytn5gDPy8cmmfFNbJN5aGe1kPEHR88/Y+utXxfP4xnjCOkEqVM
i1Od0OQxvtuTtyH08INbWl7iL0/8h1s6W2KRsg+kR7Fzp1XlnqJSHLIkDAbbvJq85HbSsaRQxHtC
dpav3h9ev5mGEEYuJ2f2auzdz648JziQ8A8vXjql80dpZ0epux9Ndr9+TSwr+DnpjDvLbZ7LPVgc
1RZ0CNuaArVbUhS7iWMf9Rw1sIQNuTx6qIZo54XlAQ7pNvc+Qo7+cgBl664j1VFJhPYI3HTPZkKk
6BIngAmBJoq+O615STvzTkUBRZ0wvtJke692OgZ7w9dluH//If8yis6ufTZi24qYoqzB2iqN5wGk
qq4k2CPcD8bqGQV0SXz6+RbPBqsmhqoeKCME9TCtEU8SmZE8tZRYfFsXB4wn66yf9nXe7dFz4Qoo
F+le85Hi5ZcJa/kV0LNcEHBQtM8PGJlTN2rS8KrbLL2u455QXGWtaOmdkYdrcBR/PEFyvWUecNke
qVRtzh4uPsspM2g9BJQL4Vk523EsV7iapU3ecl/9dx4y8BTuzqN2ZZxDuGKgDk0T8S7rwdth+T3E
Vn/TeMkBGdONlnoXwpbC12bnJJJQ97Gk6nQhP5qjz3dGy6tGTEKbzHEW6MvZJhb34AC0VKtRMpZm
R6CHzhyFxdC5UrLalJ9KoxvEHSFFKPCwvQrr9v0R/cu0wUGYjAEmDMo5PNSzbWnZjMrctmwKs3k4
8ZRxbNrxH1ZQlsM2CxD8eAoalAPP7hHvR1Hpo4q7dczhXHbg8uJrt/VubbX63IZT8N+4pR8up/88
1Q9ZbMxxlEoCHBPgEFl9GPuP0lB/2Y6d3dLZYxtdE0+2NstlZbVoGMjVUDprGCXmMid8cENklf2y
ieFgbLB5ofSFfRx+18/3FFqKG+dFrCxuFTUYm0nXVlanKfKVTCmEOBqIAGXV2Ih81h6smLuKoyfy
FbuzoMzNoaDjkCNttck4TMWVG4Vd/EieopVfwhQvnYOY+hReRYty706fnfEyHzTlM/5/52iANIRg
QIc7XtmtWV0NFacJPxFhRTpomqZcvnG7XSZree06UyFeSjfRr0K1l9kDOYo42hTk26TGeLc00Nx1
4yjOg+Oqxc2gx4N7IkVzcHfT4ClfNC9pqm0zNNWNVCsj0LQGdY899+MnddB7tiSzO12ZalHsR7C1
a2TS4WvCwvo5gnR1odO2v8T1iIEqa8XOzLJXix6wuW+yEa6L6DVtCqJ4jmhyIjQOWmmqkEVRYqDM
1DkiQsFSdNSopcEJCSbHE2RpuSHVUz+UVJvpiVtqTPETq9VnqESLnCIsT6FuR0tfVszy0AOguc5a
dBF6Gx8HrH0H5H9wIDOz4fwp7UdVyWa5syZNPalaad54qLNXUzrf2VDdL+ukbPfIqhp9lUl303Tx
JkRxEO61xgN2oVfxehjKuN0pFa3pb7gOpiJou2rY9NAxVmgAHNzcrX7dwgzs1oVVGJuON7rSJmXu
7qKw1B+sFuMeJSnSlzGd0QDcQ6WYj1omVNS5esGDK9ZtBWnFxzc84mRV4+uhmA6DiS94Ljsf93e9
JVzP+WxXefMqETutp15eaE2EXkrMK9As9XUxisJnZJL2meOTsNGrVXGGdUyNSyX062ILOPOgq4Pi
4w61v4tiwtAFTNXP0jlfkbNor53ZEcR0mJFxWRe0fTRHURe/Yns1gq7RLgh3/2ap80y7voQWn0Q5
z9ks7crP2FEbXvlq9CNy49S9rpa6Ep1HoOFxgciHxPWyVs1HjDrfHCOxvyxxpSetGQAAlMsPTDKB
xtAW+6RyZg0+vrKH8fkqDFPiDx8QexRZshYRDWXH85UcNu6I7ABtxt5FGU/F1rwN4xdvatySHtqk
fB6t6mqqeMdMTJpfT8b9bEjIpfMkDo6ACswfUkivnIaDXBZ8ZQ7do+CPWnja9KvEa1DqVBBlscxW
63JUtQ3urSu0g3rQwIHYDYQ1+NCG8rFek3R9j6Ggb/wFZQBIfCl70aWujTH5Sns8obVdIDMP62dD
xZ9eJ7m48DRtPrB1yq5yvrDvRD2RS4NCyDyE8uucp0cKc9oQeG0ZeZ+dkVCcsLjK2/mhsD6LcD10
2vBQMTzKG92NR7QMQwfiIk+6Xdx4eBqUrMzuBrgIrq8iMbrrMEHPer5SCalDY75y8/gLEVJPkcIw
G2G1gDyiK8irb+8zSlvHJm3yhyY0k5VWo9WmRh5nh5apre7RGpCKsekUm5y5RLE3CGu8fRExK6wj
WJlqpiF2N9cROYH0kEG6e9aL0ydH2BsHnH0bGr3ruW34gDKTcBJ7xHuQW23kq/qMyUKrisBtq09R
n4vVEnZGhA3wYYRY66RoCk6yLv/+MG/NON6ZLp7o2dvHxaI+9L5anb4hO3hFAzfIZ7JSQSz0afc4
OtkKWgmXS1e5lhN3SLBuxSFl1yCNw2awtsduJzqsTvhLrAq3M9qHPlyxEJD2Uw3QH4RtPNYDHhFU
D5+Zx1Yebs3+oE7RgcMuChp1frWJhDUTIRApOJ9aMfaXqc20gFY69es5GwXZLLb2TVPRnvW2fkU+
b30wpTlfqATh1psEa4yO/IODUx91zXOT1s9uZN3Map7v3HThPrdhUV9hEw/XvZJCVrRL9w5DM0o+
y4yv0m5GAuMOMynSGMxvxwxr3so16Gojv1GvoQHltNbN7Ns8O9C7pvC722gpVK3e/kTsGAY7I74w
S1gysfKptMzPaQVGG6euH7nutQ1Ac+00xi7Cb3xtZX0NK4A8WM/D7jqVCirIqB5rxlPUedreqjVZ
HOQ0mjeFR4FQG0OJXMGrTXIjWR/mPHwERYMLGttxvi7KehgPIQebrddH2FL4vMNZ6V7NQmBKwpY9
xfeYcqdrA9TOluxohTAorDRAxrBFordBgDMhnsHtUpgXuakf+OSik+tWCHPQ2ImGeneMzG9o3QI1
nvbcdOOj2o+2ONBQMNddP4TPnjONtR+SFbWdLes6NwrBib3IVkMm8PdX05Zt7UoZYa0Z2srNpgPq
Yj+XYt2WJXqWwgz6KQbR0Iy7BKJ9iz6L8JQ14PEqwOmkPqZ5WZkHaDLSREpsGC9Sg8kJ+g20BZor
VdoXBvkvlEi2TdisZ2Qy5N+G9WXSw0eipCc8O0ihy+3z3AQ2OVB3QVtlQ/GYZHeACTZYyMYSmAaD
m352o3jKcS6Pk4ZeFCdgXEBvkpM35nzQfKIWkgS5l9Y+jQz5yQNOdoB6SJimSqBi4KLq8Y5jZM1B
TYXCZzBj02lRjvrQK9CNQl71ITTt4iGa792+q7hBUbcPsxyQT2H0wKPTuHa59iCq7EKEYSu2Ps+R
apTPTTX3TVBp4jMz1RNFaPhmRWs2K2/0pptIV4bdbBf1Za70qbNqQuSCQRNOxiWCOEgJWjROkikG
LMhKIioi/8utBAFtIUKmUakuRmdSV5VlpA9KJqvBLwjC2uWwLxCrFQOoHNWSyU6vHVh3MvKiyxTq
ytca98kWCMwM8yeyINDpjQtBbNBQV696GD9WkFvVo1eOARCxzw3MwpWRK87g6/14anVlb2GvG12t
+po4VrvNTUgyqMg1h6c3DGt8d8NlYRfTdVw6oEtV79FI2/pCOMpuLCtCbsbYKrYOZLiAPxVdaTCe
ksBhplYMqHYajuYZqswsNvh4HxqL9PZVDaADIaiXXrQFTIE0iqLPkV6xQQHfxRxa1DvRlnCLdWv+
grzmssT3me7syNjFLiJQI0pIMOGAct0OLqlt2Zg+YxAvCdzxUP0Q8I1CKwSXVR01q61vqzhKVhOH
9VUbm9mu6OL4VLrDvo1VwCwFYJ95Lr4gNt3DWkQwW2ekBLmkD5TNlRc6j6DPIj8qjc1sCcRH42jR
8KY4SdRcX5BIx1M5wivItoL1IWBOCy/RVjs7c+6vvCK+g9lTrYqpY38IAkf1RWkXt4bW9zji+Jb8
ii2wgqDavF3Ev75iK+rBnCp5BGLTfM6n8TbKtRsjHB+VydgOwKmiXZ4z5eTt2jJKQPPkadpP8IgN
2ELSWHR9QFuuDYxgzL97CYLhGjkV2eappaDJz9xSfhvisn5sAQ3dCja+V3UDgn9oZnHfzeIIYaiQ
q2oQt0ni9St8wlsja/GQVSJ7nWN1i6d+/CyEU5DWnlCsrXPzU4yND+aG/uR0yUuBhPcUIxgXay+x
woN0uosk1YetNnITFYkBmzhLPhlGVa3wbRSrAfiTH/Zo7NAdHyOwKVdRnupby8o63+zZjjdTchmp
6qmV+pooRxY2pxnu6hmPYJqMAFcU4axg8D/ZMg7sXjiv0rEpFrQiuio6sJtJtkZQvuFwioC0WZtd
pWzblP1ADmXjNGhGuesrr9/YbtzsoHuUrMOuhNrjADMYmAZAXs3L9xhUsX09kUmA6hsBbg6Obp6y
OvXJbm63Xsb5dhA5Czc8JL0/GlZfAWeUOMJHWw9yrX0d04qCrzrB//arUS22yK6mKHA4lDx3Ec50
vFR6YBIr81WG7ISsJPqG+RwSWIhSHEn6redVX8t6itd4mufiVEs5YB5Tp5YPIM72stM6bKhssrAV
jleeBFTnWmKEJekBAbA7tSdYPlMjGmTUC30vjPu10OxNbdIGMhPmU2eUsiaoISxfMTgoezkKb026
IGp+J3Ji6OMGs2oBW3Tt1Em11rNCpSXcpmstab6VEw3PNkwe8bujcB3YUU1JzSSeESG1yWVn7hDa
ZSsaGQnpYdn4qTQ9QBKVckkUwmuld/ImhRiab4zBy6+ShGVy1zKNgozoBvahWksZZmVDAY1Q8+nl
0zx4Xo0Y3ICs3M+6KE+AvqYZok0NAGGXWYl364WLRIMjJhKzjoSpPEjCtsh23tDJMTCggdZwKlgz
24usaB3aVOHotStPZPw20GqZfSup3hgbOi69tkom1duPowEQG/rdpF6bml2GAaDsZtj1ZuFavsRw
uIqJ1Fl3CyvxEdCcjsrXGvgBqeI12EppwArUrn4Gx6PwI1s1wke9Kvpkq5qoG7caQZgSJLcjnvC3
SBDQWVayPbLU/AFUppOvh3GaHqjvZxAYxeS9RDpi6VVvOuLUp0Z87TR5e0ccR/el062wXEfzFI8n
AariwJ/UlK9D5EbFNo2l+yku5n4KpiofjW+4XLxrjh0VszK+G+OKDYkzgKzWy3UYJZ4O0RFc4yeo
JGV4FWNocH1csk5ywgFiw/UxJtVaMT0JpqRC+CxJ7UlUsUYkynA7lNW8V8ra4l7ki2wzkNVW2eJ5
KTho+fS+pXEoAOp6j1XZd92RcnReBoowvG2WWd6WvPSu3Y1EQK4o8JS+LqwoW7N4hzaj0buczHYg
BEh7GrT0WCpauwrLWm9AP+Ex85nZsmfEhvIh0Yb4JOREegOdGabBDjqnVbXm+JAAxxj6rQjvFe8u
SeQhsSsO4kC2mAoE0bWsJBsWPtHHl1WMmMx8SaL6TqYbAzKpq+snjubRgdW0X0Ump1gVwNaNlXEs
HiM1H/GXGk6xi+eVZQXRYmzIlUZbhaAeWII78LB64p7CaSYMhuzkde9ihV3xoC9xTh+NxFoLPKWG
fDSdr9MMNQw84yY0yPqMEmnkN1LqdrhLiwAR7Dwz7i7JqqhuRGkBD7vmgtXnQdfEZujTr1nKdj+a
cTVrF3P4uFj7SfCGOjg13UKQsqjQpbLexKn5jYIHAJ1+MpMFbXYSTXKKa7W9aDnVYcNB4L5p7AGL
gxbKBOMGYuUMumwPq+eloWvQweefQwJPDVfe54vLIuPDm2hI9fKoYs+7NXSt/jTo9YM4QvuXWAiq
nNVSLCafNFh8Y0prnrAIi5xombJZRYW6hpxxaddpVDKd256yEeEQa5tczcIr0iwnH21ovOLEjgif
zV6sfNNh0Nrot32U54HKJFvOnZ+WIpjQC7eatoZJYzO74z5J4HOqA7tDnpBjYP7GGl3sLY+4gHUi
QdTSVlssFRkkCIniOL6Z1MJQNqas4vaisJRDrOtfvXkanx1CYVeVrojMjwZQzAEDksONU9pPZYYW
fVdWFGUk9fjy5GKblxtlzOM1FqNk1Xt6hVgpn5rLCJMBBR38+cCdVH4wG7cc579j3rfTeATtFLu+
U4oviJL3joTf5ycmiUXrKmLEXyqThr2mi+9rRGbkDTjmS4OtCIn1I7hsXd0VRRs7lKywnjm0Ky81
iNoYVaxqnfGd3LMnjW5bTxA8ZZvROoxDa69rlKDwx8MVmJpGbnLoRS52laIf7/GEmz6lL0z30AWG
1YJYVBcvo10K+1unqeEpzQjBHUglDQxW5kCfESKbftEw35Wb2ClDZd9ZysUCASHSTx6Gqr/sMQlR
efMOnSLEZaea67JaOBCdS9at1c69iLCoW/ju/Gow4o6BY2UnciXndtVG2FLEXFoXopYd7YZePGkh
7LhgYqd9cMpCp56QobijmDAqQdzn41VfZsyKbjJzDnOq1zyP8/QGp5F654X0hQKtASYNhFN5rLI0
PkEYVMurrFQndnktLGqCnaQe+oiWa8V3QgwWh95q1JOBxMpdk82Bsn6UMaMsB0KTkeSZbjKqF6ia
iRm7Bw6IaTC248cqNtLy1MR6pQRuRubSOrIhD14RgBal21mfnOmgieie7dOkrD1ANy1hDqP5SvxM
MaybjPNhr5Dj3FEw3Xs4wp5D6Ln3DYv+dxBPmbIFH1DczLmDP0/pQ3BhAp4WlhawyUw1BaLZGS1J
HOVbD3X7M4Yw9ehpabQLZ1zZARFklWH7OUqYveu62npyNdoPC15zrMsNtWtRWLeideJwZNM0e6x3
CMoFp9Ev4ASIxX1WzBGaM3VlhzneV7sIFZC2icOZv4K+Lf6tbjvbIA63OFopDFhlEl+zhzIfqIlf
G81c7rLCMKDTNdbVWHAw0jpDAZCXDekhavMcWBgji7qEVjVgv3qXHF4fNtRaryER2zssLWIIMz+T
+lwrT8OAekZRzTDHeTEO1hLvDMVg937n4ryrwPB7UzTZaNTQTZ2n1mq6Oce4SWTQtBi2KH9NzOG2
dx+OH3R9zrtOy4Vo6tmaravYn8+DS3UITp7Z076gq9AGTqqLoNDSR7ywjxxacfHEHAys3qw+6GSc
d5vermuhF6dNrQKkX37XD134GEF4pOSo3fqiyLfg17JLjG3iA93DeeNyuYqFvo3EQsfiP87idaJW
aeM45zHC/QqMUguiQq83s+NuygK2YUtMzgfNxPO+8NsVl96lA3UBid1Zh6uN+8mo8GsGZXGlTEev
MQM7/ihs8Hejg8YomQ703REXnj08dpaQx5NFKphAi0o4da09DIz45D54S7+7EFmDZB1RGzIg/Pz8
lkSum4W+CDFMasi4ELdpmcnLrCvr2wRQ5R+PeQvBAj1QjYwvvAA/XywdFVN3iVkPzJ7TIVsP9tkN
MUJ8vR+8pF+0C7wli74yHAceIeKBsweoOulElC7ntP6zd1WGG1s+hMVasDiUknp5snGtva19NOZ/
8zSZ5LhFpE64As5vMCF2PQLWLYMcfx92r1p9xCI0BCVGv1VYpcoHD/Q33xiCSMwOtsWhAunPzw80
pkgr4avIwMsiIgZmtfE7U1u//9Z+fxEySWD+8jgXAsKPH7JF7GEzJHxiJD8kflvDdzVic/rgjf3m
0Xlka6qLkNRelFM/X6WjwwrTkkdXuldFf1sO380YDOCn9+/lLHDU0RkXXIZZEDeKh1fkrLkKFqbI
RDoCXspplaXZpyYZnlj90O3kB0D814h6NoaaV7Bv8TVJd5el9kl3uoDS04Ne8piVxpwCr/KunaH5
86+RDxHBKO1zB6nh2dwSt0VTL+Rd6k9asRMlJft+EuVeotIJDHRGu/cfx/LqfpQwLQ1mXPOOw2BF
w2ydzZ7aACVJF3wlbpNuvWjCHOtephJWTwcsc2o3Uyy/tVn++f3L/vquTdTS7pIQr/HFW2cjKmH1
B8kp+fBFsWXlACgMjKexb8PW/WDw/vZSpoXJga/Se4vN+XHwjmUNFGepVBDKQDfSV5c0DMkx+4N1
aPnSfn6SLAgoQ1noAOLz9n4eviXtLq8RzKNGna5o067aTtBfngmTiVdTCzm5/lDtaJxfk42DYb5p
diykO97Z1+/ikpWKw8regc/wpxFLbaxlyxGIVrn60GjZl6ZqdhF9jVrlvJpRtTPa2zSll/n+C/3l
7ok0cxCBI4DX0TufryK9ogHzX1QfVsLdGjfVAOuThB5DckzLdwAR3r/eL+N2uZ7FLIGNhFRu42zc
WvS5wFHrdA3W+XV7nH0oYsH02G7fv8wvmwsus8yui/AcXoxz9jmWNgUEm3NDQDm89LF5OFAgp1th
KfdsQqE06v3qf3ZF/edh5JWGW+g08QI7/y7JtOtzhf4JTQil3aTFh6vk8px+GLXIB6GAsWDh8nKX
+f1sBCFVqlvCTLjBqjsA1rw0yAsQnFEpj1TRTp+9TSQUSDLm3wNmwQaBCbr++xpwg/jn/4skOvvH
//P/ADH634QnMnlX/9lWeUq+vcjk6UdfJVPfv4yVigNLiA2s52BY4UPG5/MvZ6WiaYCLcBOgw0Qy
pnka6/M/cCL3LxDMGCIcXpQGf2hJsf03nAjLIAcLFS0Wm1TP+xNrpWH+/CkAJ2LR5O/D48k2A0/e
2fzmTrmJW2vGT0C28cZRbHABWU7GUBC+GXGRNWPK1d8MusqCSoVejYCDGRkLr/lm53WNQW6KN5Nv
+Gb4RVVAOC7tFFr+2QxRkYpVpp7KN6uwvbiGY71gviaoajETdxEnUcXAY9yHVRJvGpEgF8qxMXir
3u2lTfwY7mQCBTEqi8WzTAEBiEG3OJnVoSNQyajJlOV/WMzOzpvxuQBwh3AHN3S++KKLtqZ2aS5u
aZfz34tdVs7efTNTF9iqi8VfTTUYq7W3uK6h6GLAnkSY3snFlT1gu4GBr+HVZtXUD32GnhBz/GLm
rhZfd0R5JmKvvdi9wzfrd/hmAxdN5b2GjdE/jG82cTSh5qZ7M4+j/E/sAOp8I4nPWQzm7eI1d5qK
rlX8ZkFXCkPeTosvnXVI7Js3szr8t+ope7OwF1munMo3Y3u8eNzHvEvKbdKAwggmSjXUnt8s8V1q
9MeoXozy7eKZT3Xc8tmbkV7RYndJ5sJfP9P6KP3qzXY/O11KGpRDW05Q1TRSa7hdyJfHaPHr15oh
6iB9s/GDfSRHI3SBxfrUFLD6G8LSL6CHape1B64xsCYPLIC5EAJsVH3Wf1F3HttxI2uef5V+AdwD
BPw2kZlMeooUeSVucEhJBW8igIB7+vkFqZ4u8Z6RppZdi+IRTQIIhPnM3+zn0h0v3QohqFC0mFz4
9Rh2F9ObvIDXgEaRo4vqgH5TIHDyGuyBeFMmmOYBd2w+IkBHB+mCYIlf2tUtcdKoyhHdIaq1FNmN
2MH8pntAyD58XowYAi4bdBffFBLwr0YtoXhTThAzQNwgyjC661VB97opavc+9VFqbIe1+55b4wyK
ASwzleQpRx46WMtbK+gy2u3YHiBwWXqLONVV7Z7Sti4xIRpSuutbr9vztbdoeVGjCTjGZ3/9Nz44
wNqivljbxHaa9t9rRAM1EdIS4xFgefY4jLnCqRnPwM/NuETdsfcX5YK6tNavjqE0UOuseouqvMKQ
D5kY2pDwv7rERg/11m9SU5lsZTMc/HyLnqmd2LD727CaDxWJ1XSNq4+LHnkRKrHTlbMOu0lqicor
Xgn5Mdzm9qKdZz0do5IPpkEUbzWGlAGVNSztowr5zCmPqWpsKYrrSDHVe4lBFuiaJsQnx7Wbvxy7
FO7RDd1V0t3W1pcRYS+KzqiAwtpE88zZjdoX3XG15vgLHk+Aa3LUYXDRdWaHeSiH+06twHzaOPya
inFaEBKJ0S2zK2XpYwr14y+VSXvYN1tNacwXjXVHUgZUNHVqnYxe5g/o5LSmSWehpb0fNyCMdJ4s
66XMXY/OkhhnPo5cAopbHRi/buQ20hQM9QkxUqtFSboO0UH19GmDDtCgO4W8/pFSXPc5Xg1scfUI
DC9c5ZR/BYNKb8uIcAPNghQ0LHiV2r7HjjB/iVLB7oMjIrIHuxw1kRBFXcq9ABmrYrifxgqVr7GL
en2HpZp3A54sCD9FQVWQ/qkVn62QfSU6TN6QHsfN60qksZXEpI/qZZvIaFBfsBNSF8Ew420ju5Y6
opY4RahWqQPS7ihbbXFUvKa6H79OOCCwXjWvn7fWzUi34OYD13y2v0XTisEWPamYKoEQldqXgI6e
6nqyv2DVxeY6pTruHsBCymJkoZFy3c7z6K631PTr9VjPsi72mQgbvR9LdFKOQ72hy7qMdXyLY0pY
Uh9GbhVQVRa1xScXXjbF0XUgvKQsiMUD/XhUhzYfHPluGVR/3Q9tECUZi+x56BgrVIsxrL8AQNg/
gRprJYAgv5+OKMcPjAyoNY293zRi6IIQt9PQygXGg8oLER61yCWkoJ7N2jt2+A5SyV7H6rzHpv2r
inP7U4qWrX3ZFkuLRvJQAB6P0kh8XsspaE4l+9b1ug7ZdtduqF2cxR3gAdwCW3Rie5SLWQOVyo6K
puh9sCxo47Y20r9mO8e07BIKjlhuQ7S77XM7XGhjJcit9bf+BpDlmNetZ+91VA13Fi+yphPOlrb2
ZUkLp8Ay58xyuun0Fqz8o3jt/09R8hbE78OofvwYr1/6/wWyksIjnvp/x21PP9SPtsi+//ivh/Fl
/PGLIuXbn/5UlwyCf8XUFkhLKF8Qo9kkou/SGHBo/uVDSrQjSNU+HCiCtJ/xW+j8y4Wji0U4VDVB
KeJn8OZE/4pJOwja2L8d8sp/pIvxRjf9nyjfXBGUOXA+eAdB/B4l/j0HxuwI4Zq58n9EeD7q+CB6
r7fYJDHr2p7A6PfVi2cpfzi2ODyu3h7FJT/HCRO17dcMaFhrJWD6q/Aizv1V76uYlu4JW496uK79
BlMW0933+1eMkUr8ia0gMFq7GfVT50e4dKu+r/MlrF+iyO/Tby4qXMFNhnRV7xpJcBjDidf7qrnN
HXucUeqvfaPYi2VM01w54Sq55azB9RvxHLct/7KGqeNv/vZWf+Yjf3fm/jW+pVJnU6hGd9OLKXQx
XKYI9rdqdeig0k7HJfqR4iBVytPYeLV3qr1pUOFpGzKAUgkQ6rr4q7bTQqTH31/+Aw2I65PHQg8x
BH/eFDfz6/W30o0GoofiOyxWEnUY8TD0MZWLhSXLo1rmTI17lY+YkoJLMlrxd7PnroNIHG8LZvdi
DMAk0ADrJCfNTexHkp/94SZNvvu3iUR9gyoD7Os3wQPqHKbY8vdBanjxUzv1zyHoHbbo3oZxA0KR
zT5WCfQZo0SWgqgM5bGutcfPtCZ1PccMO+JHC0cA4FI9u4st/pA5v/Uxfr05ag9UXxCzIF/nTf56
czj5DE2ad/1zr/JCYSQ8VJF3LZzcpX0+IFkowcAgTPgEmc1II2vAiTJPJlvMwX2GiZF1Ug02LU+E
DkNwExGdM/EXb2pq0Ajab7oViW2XksBunUJ/uu9VWW1PWx1UwPfAxZqXQXvYSnGKa+lzVTsXJcPt
CXmLBRsG1y9XvkDLzzD26v3BHXDgwFVHIJKZFSwc+XZ5tF6sdd5F3VLyEUApbO4c8ycz58feb6qX
ZQha2R/jSTnTA2yhzXibVykeXZCDRYNIU9osJ47COfvaRm3qPU02GJDmgLUT62eSbcfS+/3cMHXT
D6MfUrRFecfI8LjOh6nhksZkTtzXz5vTDCBYFmGHPUDFruzqc1fLefD+UNlj2/z1ikbums6I2W3Z
1j5ecVD2kCNuO391N20mI2d1o/BbHkLYbMdgkn7wnJbuxiSchUbc9TqkEso8/f2Dm236l/tw0ac2
MtHCFzZ9NvfDk4PJo8sbB81T47XN6BrOp2/96GQuV/8yr4YW4fkUrZU7sDPZRjMaeEaGheyIaeAO
bf65RmpcYJ5Yp1HwsLiqjmh3g26Y7pHEsItE+tvSXTKJbNAntCULkqSU0LC9sCEUT/cdcXbknqd4
0zBFqok+z60QIuzXnVspd/kTV/CDGAOPSDFCCPPUPK3LWfdhpQUpcYocwscJmyQ2Z18pweY8bWbe
ouzteafcmRem7VLFLl8yXKi5NcAmZkpjXzCL9AHer/mmIBls1ImasMsMReB9gOYgYb8NBajntWLV
AWswZ4WzRg2rM3Qky+j3L9G8o7/PXuqWrqmAUSP2YnPg/vpES44pcq5c6zv6ymwIe7LXtz0s8kbX
pmM0BsFzhbfReP776344dYAuYwnjwdcANck7+njdXq9d2Flu9D1bOU2DHZ5P9fAl91IaDRjcFbqg
dwW+Dz0gVOXEn4jSv5ZRPS5P3Q/xKkEfE6TSR4Jv5mOtaS8IX1phHUoy8NkO/BdCBLbsDn9eCGPE
ks61W8lVP1SDbW8ofOSkvvYfXsDHRWT7yIggRWQ2bkbD/fACxqCwSwA56Te8eaDLn3USAvt6QBV1
iNezNVJ/PjD+8+HprIII92kE2ZSsP8ziHERCXa62+g4ggvjluDrB5lRHX82avaqIAEo8K82oy91A
7S547mxITwAkiw64wB8mwptyxC8z0DfqPm8hCAR+FtivMxDFwpJS2Wi9cnaFDeBrdEs56psFKGiX
6Ln0MNOAd7IiL4S6pMtd+YWd64eGlHtNwL6p9gEwstkCJeZb4h54YTu8/n6+ftxzHUrt7LpIjtCd
YrV8OGM12Ymy5ba8LmpUTAJbVzaDZS+ID1gQ0d3JeuhFJc2iGefOfClwkP2ng0UCFNLBoxxJpdT7
j6M+AuI3rkPQvba1b3FI42tVsLNOqw2nETcTn4gWZXRVvYDyaNlkVI/crX+KrNLi+JY5caSJadec
v2qLrZ4uvaXqIfz8frg+7pS01RgkwiZa+CE0548+Bos7t33cbu7rAGvQbG/j0Nf6Tm5j0QNDlKs0
22LYTPwMrWETYkTVtloPc9+n1PFoAWR0rjYQgE0uW/a9FiV6Agzt21Z9jyMC0OAEwrOJIoSFzTOH
ArKpfCpaBOhm/mGZig8RIBgBpMre+80Rune2mSB/iwANznbrUJZ+jMbcJQYBem026tFytQlx3uId
xPRX9vA0X0woRExpQi9FG6V6sXI4mUhJ+uZbWDkPcC7jMvROaK+a80KucxfcpHLht4rcNUfBmjXB
cKxw73GPfaQmF91uRpWR+v27Iqf65Qzg0dBzQUWWkMKmYO59eLRxqSi26G59dLPJRHSjkhzB1I2K
7ttoRxVI63XE7/iJYqSZRQ0FIw6uJWjqbD1sSJaOFKldS8+P7OWK4ZjD0uWFuNNG1NUWVsxR7M11
z48GTXiJ/XY/8+KoeplosSDf51/kWA5D0WQeQzECnILD6Nca/0AIS6LkX+/jY0LGiobD/81t7973
m79nQR+2YaToDFYI7wFY4qiIfDwQnHnzgjWQ1me81DuiqPdDQOSQMZBegq6QtX9YIuLD0Wsu6aFM
ImySYPT+PiZedtmx0YIo/jxohxkyriNCT2esEMbHQ8q78w+40uPOuQtqF8shVNLTloXNNsUozWqp
x7swGKK0PKajFxE0EbhMIAfwnH1ZQALyHdRIg5ufry2Tc8tQLnXUElMQbZjXkVUIwosEd0SHL1ht
xdM9KuEdd+JXFTE8usUmT/39aNND/DjnUNbwXYIp+u/sFR/PfzZNBOztZf2c5yv8McqdlYtRMFa4
5Q3Kjx7Ie5mrAHn8WIiYojGA/UJC2NIuuszoT0rrUmVoR1+nDcYkyBt0S/bNxkLzNKfaC/ZV2Hb1
d6+sN3UP5rpRL/Pm1POtNzn2gv9diatpn0h22UEf59mPphslgep1uK3YjXMFVdSJIRqiIp6UywiV
DzZDJLeSUhVeUgiXLxV21DvwZcYjYrH80iuPMSpJ3kNQj6uXJfbi6Fmf9TFA3ZRdDnMLmDkh+xf6
/zUEQdJapqIR1l1R15Y4SwbHKQ4zd++jh74hBt2J4knjuZDuXW8UuP4SxWGsHmTjgK51IZCVyfw6
O2FHNO5lZ8/bJZYWNkjs2cnFMbOGKLcPfdU13uPqT1llPcadjYvoMi6U6qxhbK17IutQf/dVAFRo
C6es7cD/dk4+wNne6op2DdWN49Z5EXQvCoGuyJNQbYOMXh1gne33HK25aTES16v8EetxpgmOfQ2s
xtMILB2YA6clNeSztLGq4CaG3FzhoR30YqjzH3nUuiOjvIDyUd715nb4lh83GhN9/gnEzBjYh7b1
oOSc6zgt8vqq9ZdKohY+ZeOMq4UPdhhkOOYb2r+H+O3K86D04P0fmSuoI1NH3mzSn5pODG5MmeUF
ctznKQ57K24Lg5VjNls0ROUJ+FN0zPdTX2j/C8zwwB/OmRyzhbyNS3rn3Oie7DTejasbLcFtTZee
L/BMzTctqBx8sbEs4nJbN3jyddMyFtNFicxGJk7OYllhmKwl1B+kP9oS8f+d78GixnjAB0M/XWWu
z6HygjIelixJ6eexn92ucz/34V2J0e9cH8MKCaP+vNJrHMGKNmSVGJdzuH3yGKrRz6unMEtTa7v0
UH9lpKwVKcjmml1b5v6l5eJEUF85hSyc+q4s5zKC0VyyEWSYxzsu986WZW5pnTB2FSCZcwgue7uv
SpDz7WhbfvtFZKLlelS94/hRZxFS1YpokZEVkS44QRInyM2HcP+kdjtM0U0o6+UDT5/0udO6wbGE
nsyIufVY8aUb8tF6aJEZY5/ycBQEMR3PqGVjh9eSBJyNsWr4vf79UfPR30y/pAz5j7MEUiLekDk2
nw8YK5rX4/ReLnwM1xYzzrBwSmpJFmYMvAqrraLc+yElhR95VEVBRprMkbNiUoeVl68t3qCnpX4a
y5auIeOFuUB3luvNc5brqKRjFAM6x5FpewiYWVzB5UfyNbUWM8ECZZk3768W36vjxgzNNOHkUXDE
Rlj3itOEiTnP+PN5FAQ3+UrBLed72Kl2wUPlexgJJt4ckybt+jB3GIufsweYcMxHgh02D5eO69tg
aGYN4Mn3WgD0Sd/8yx38Cj5roSxkbd6G2nr/9f8e5PffI54W1XUo+oYbcForn16rIujpOxetu/LQ
UmwL18oEREX7gTA16+Kd//6iYA2NTDXiU62y89aJ19TfOVCi1gCuoO4YpUk0Nb8iejJRkFcxluRQ
9qBv87qxdxV8sw4zW75CUzIj2PWsIPa192fKgfesEsBGG8zOCQy8iWHhmZinf58eQVrVjE/gFfzF
wQ9r8/BLsObM08xR5jK5Rx9YwQGSdpg/bhZd6fGCJ3XN8L5PpE3THKJOIVzzKU6hBv4O3JrL7KL5
aG79fUAtOPD8AzfDDvE9C3+UCqFiYJlLf5aZvM8+zAh2s6bjMjP5ATA/+VpMGMm8OoHRxwSZTWbP
w6uJosAtnUhzc52YzBdvyiK+1Bgy8yvN5pv7pweY5fMjHdM6K470iPjcXLoODNJqWEOHtvH7XCnK
IR7Ds59DHpegBOzDgjc6H8IJ0HHxsseOuDibHImd9iORWxlN+15aYwsbZMhSLu6XeUdeNdZIsZ/T
uzL5Da8px9qxy8xyBmJg0iF81wKMfCuCxWVFjmKosXlERQUFkwRByLqZdumQkVyD8tD8Pt6rA18I
GtFmaaTm/8D2STV9e8ZwEuEN4LI3UzViuUuoU3J1J8+66QkO2kLKAGvIzP0ZuCNF4sWFPA1xVuW1
jtAJ5IhtDouFu9MAiYWjavlqBwsGMMes7jp8FH+Wk8sRnnZ51DSWuv4b3UrPdU99mTMcZ+7bmpFd
BIYCDsZcpdsTTq3oEDxKF/mz4IROvHn0Jc4GhsjtFyAcHI/ZPPiHYIOm6iej8szwOUtvZg1ZnZni
71UGGBwzf+1oYZ53BCLAF8UEN2lsQcHAwjZyo/qC3l+Fby2l3TVort3eUfxGsDqm1jf5emBevRej
N8evFaSZVqpUnGep3PiM7T1BTSlfkltL36uoKqRORYmwaagxtQjgU8D1L5sqMOtp9OaCInwGL4St
0g3SlTNvWNlpyiM1MTN4unBNSVXQiKMWD5E+489hmPGUX2fCs9S6mFO8MYobLN1NKt9pjrvrEInY
YPzkkeytKcKvpbXmx2DufZqMlHihsO8QmUbYGg0UhySfwxDjjt1meRtPFbSNOTaweTJjroRymHzv
I1mOHfUat7ALd7qYNzr84adq07P1oAimSdK3XsYBPECi/mdcVTdGoASobaZRjy4/oHn8PLliXRCv
ElnHDfTg5yBec+m8egsc2JsgkP2aHj3RDaP111w45ZIeONHc2t8NNVUiWCq1E6on8vYZCQ9sySB/
J6m/4hpxP4fENvJ7PBWTFF+HlIa0jQ2FnhqQB2IbqqfN08LDU4jTASYs5KyOmNLApuC6MsubEnvl
iW9a4bQLZzpTy/7nk7y/S9mXlFEQf3RX81hv2w1NabP/xSvuDooe8GwWL7IM5jfatxpXWgrzPd+x
LX5jxe6IL6lLFRdBEMzqzO8bFcnulBEtpjfbuDr9oWShmlUZN+YnP6csMSU7Eah+86P3qpHZThFC
VcgDIDPkCGVHdzqntWy0PXDRfPbWLY3F+Sxbs8ozazNtk4E+EV88wrLxXG4289uzqdLdkN2bO68K
Oo3PPy/kq5gjTTJVrIf3jK0tcJypDM1Ne5+q9w2rem/I4FJrSjZWLU2zZlCB8rx9kzUSmadcBtp6
0IXf88xYwgAHuihEZsK4HNaw9RBOtbkt/bbgrA7rM/o9vjaLvBemzbhv58XMyTBFGLHYYdDVNs0h
L2tWI3xBU0ajWmI2vQoYNJ/rDdgTYaPu1uGfoL8fEnrqqUbbHD1YNjfYLx+LL/kIBpyqjnjIuy7g
rsMsW1gNc8c2Ky3PrKB6okCdw1qV5t7/kN39mtuZywemvGijng895WOtTOmls+YhpKT/vjWW9Mq4
C/IAVtLvL/WhlMlqsoEAci1K+/w/MGn936oyc1TJKCWU/O85gihJhz1zn3reLdwIM7vjIDcvFc86
3nDnKY9X9nNz/P29/FpCAJPL/ImQ3I7gYbvM8w+V3HRyBW2uMnuIDeb0uYCWxxY9DFHoHrB9/vM4
/+cFYa9QOAigGtGEiT/0X6pc2U7d2Om9XFoOiqzixD8P14qp9nNl//4BP4hSmiekx2X7oSMg5lC0
/XDBpS69rB3r4P7njoElsGlugvVZfdQLvSGajmWfbuqTnt213De6Nfu5q9gaLPTJOI/+cEe/znTu
iFQqAlSF7DL4TArav77/NbatOVxdeQ8g0ywqJCXNGl8wfDFaPtFU8ApyT6+szNjlcCC0sHJzI2Xv
SrBiQLtYn6iHdT5HOVvLmrDVS36d9ZE6N8Xqkk8m83vVt3/fZn//EB9fIy/OMzQx2FwO7KCPpSfO
XTmKxZpu8qEyO9P2Fgj1GJrpT6sVae/qn1/Pt3mR5r8gCD6MWbgQjYjI1jc/j70ly9F3sDt21m6n
hiL7R6U136Y16kRUFtm4War/sR24c0rHbirKm/djiSDZvI2wqlkX7SDNgfH7BzS1+P/pKPhMCNr0
HisQPIqREfxQz5zXbSnU5lensLUUdoVh04TuM/C9/B9udeZSvLqIOjekLpLMj1tdA3JthbaZnd5D
kcmnOsI8ErLhy++f6iOxy5DueB6K0Ly2GNOYD6uvxWEyLRGq+AZ4kPDtfVmJANAigaPbmHRyjqa2
SezGUyKEwlOTBe5qQtEhwThsCR/L2WYT/MN9vUNE/jbg1DAZAuMa/NZWg93y6yq0bfrqYYE5ptqE
nQ8H4S+ml6htT+juL2iqtKOSbsio+ca7Jt3IYnejn41Oc0kUATQoS7qqpyJ1JTxqIvZdk/pZ1p1W
Yha/u0mXokJbBVVAiv1fBykb0jNVCq+Vh6bWmxgTu7MDAPyR8ikBwjZ2oObexe94jCogSXJv07Zx
5HJdZfkUA+XR6K441GpKICQnEqCwaPa1VfZMkZ+BU2jxZ/mueg93yBwiDrHgbXt9T4Gqt9Gc80Zw
pJCymvBkngRgulMnIvKXVmiGm9Av0CEEg9oEmdZ7zNXT2uC94dvtbIjlDGPjGJs7FbfFPujDutQY
c76XYiTHeb77GWC9RXYgI2bGF5kkE1yEcqLiRc5TBQIVmI5LNvCqiWDQkkyLLKkXXBeLM/oMdVk/
uoTjsXsTrJBj+/MysC1TpBgmRf13fc8P43kdXLnPEa+hHExlKKT7scNyHEXMxNI4idnNTrqgmsRd
LGNA0IdMInUrP4NknoB/0gcx7ThiU1sEN9040Nz4XPRUwbM985xm4DFX0nFKCLkEw3+tpMRDdOEH
yyyeHX9Zx+iGcl7afwLVWlbiUKLjZ5Ohs6EtY6LGnE4YXPiVd4u8jtjgydsWFZMpIWR0/ChZvTWd
r6p4GIdtRzNpRvHWiiMFrqXI7eHMs+txfg2AI66AWj0SgdaIFDTqS0tFCG1piLcGMvFzj5R0s7Lg
Kmo4T8pjm9eB0ET3b/EfBXkTv67taA7D96lRv0WpbVhXpJIqpp8NMlQhnO2ww2bIIiX4ssDFnitr
ij9zuHTRQ9/GVn1sCj/zd3mWzQ/+Wvjlfi3m9KzwJvdU2O52ji70dKLC0t2HCsUdFLLyGww3EYqQ
3qQ+p0zqE+DeDtNKT+SvperrL5lddPsldnAYjQD7n5GEU+oSrX8Z9fZzV7Ec27kPrgJQ/PsQVT/e
rm2pYxku3gHZIX27lfVoH8gWxkO02uiqV0PQfMt7/SAcr79UnpVdNtOAapOhz9NGztAb0vE+hzv4
KexzlHeLvvheIK+6r/Me5KnXtns/RdUm2kRzXNMWFE/b+3iOVxHYb69sw+PMR8JBWPNXtSDERtcy
/Y77aH1WLU697da49FHssLuHHjYs0q+UjgbUubrscV626KW2Wp8Sg24+z5EoDrYYUZ+y4xx5Tsty
rzzKh0c1Du0PLInTTxQ1Qezmoxt/d2hBkWc5vXM/iTIvjjhzWgdnaMb7YfIohLAV7Id10RfugOTZ
zsfmNElDhIaiL8Uk4vUcBJn+NgivdA4dmGLSr6LJ1x2KK9GPaPTDZm/hIHrRxMDJ9p4zlp+WCUlk
H6zVpT8YpeQ0yrsXuxz6qwVW8eUQoFDB3ukbDEyGuM1CmH1th9V0TlXeuigqrG/3Ebvfd2eeXfDM
GyaJpPO99XXu5fxDWsZhtXC2l2EoOwEirAfWuG0DMzevYWmAd1BY5W5ztVwEOkOjznb64mZ1QjZi
Ur1kwmnPvfAiu+4v1IJXnei1uPTrZtlRgX7y5/WbrbE+9RyWzzRoVFpDEOd4ADZTiP9h5x68cGxv
+txTX1eUGY+lDTwpg7lbgWGrkrDIjKStdr0XkEU4wYq6PesoYOyE3YyfFqetPg05cOSkGsfsUear
/IJyUyN2ctG4lTqqL3cl9wdiJqIWyMJbcmwMl2i+iwVg8KTdpvKlbPptR/OpeUJgTO565HI/xTQ3
znuhokQrO73witZ7GRDGvCrpQ2B4SSGYi6YjsHBLkinr7CrAMguXZaeKX+Ai2vY+Im5EJ6sc5F0w
B9WRjT4IkrjYwtPodPkdXXaweXOuHkXX9meThrZY9lPwotz0cSZ/f9xks0XIHEExLmWT/VgZkDMM
LbU+EJ6ugI9jLAeVJ+kkV9mIvuw0nQdx1Z9J4mM4HuEQP8btGL+6S+9+LlXavU7btP3QTPA9gh7i
2gMYdmZzUuwRiRwfiHuRtYe7dGWpoXre7K49Q/8FfH5LmfsmX22PswzhQQ7KIqJO5VfBCSpXmoA6
L88qX6tHkBku9z+JC8dGSq4M3OEr9UJ5F7e5OjlrHT80jdouM6Q0D0vIlkt63hQ3gLnHC6W9+a4d
UvVZIYL/za2QNNmhTjHdeGvD4qHWduu4o75cVDifF/PiohCjo/YsDRpvT9oO8pNyTHy+WSq9StNc
fdpQZH2MKOl8lVuEmmqWI9lhqfB6c6wRBEJQHOs49a/ovDtuMjZxvUfuE/kXGyTJccus7q6iNXCX
LV0vE5B99lHhu/u1H7WHBCRY9Cu8yfQlMAOYJFbTfc7cDXWrPGuWgxtW0cmhF5lM/ebdRlPm0jFQ
1ncrFSBIrlYfPeIYE/OFGHwfakrt0VXluyiKHOwOhsm4q+M+vZqtPruj+oPbtLe2T0gHvPA3uG2O
hfM0NEQwpQ7LmyUuAU/5vVNcxF0vnrWV6hlzqdm+BqqpHwsxTfIsh/LtJXHu4Aeedsgtx3aDqAwm
fv2e/jKmXRN9+D0soCbEsXeMp13jpu1NZ4FDQDFPhow1VsmjupIxapVHZ1HOfI6EfHPrLp71KWzj
ok8ClF26Qx736r7Miqk50Ipe88umqLpib6nWB8+Upo51Fk7Ywd6vaPVhnmBCD6yY5dLVHf7ZPcYK
1UVFrUDViRMSuSR+o9PpmipOOSSudrLPc7ihDYxQUHAF2AbpltkhRLwcKRCMTxBxtwhagqV65HIJ
nLIWWOhpGoPwwkegvS0RI15TPHHRGLVjfSHY7OxztM6n9Qy1k1bt82nw9UNswZkCQZnVMfwzK0XY
KLG8eHkoXFCPO5F79adudaztDDoyll52KIV9NeNhjgQp9JMQ+Ty2U5x25bbvqLhdlGIsElQiEPK1
1mUob+sVOuHmMvytvTR76kcNmji7tRd+czvi0x2NezzIA6y1Wz10rIeItius51U0B8/RdX5V5XSN
d01L+TnZRpRndm6z0pCCnlad2sJD0SijgXldFZRv9+VSLCc3g1q9DyI7DynVlco5rzIFK6rXfoiO
1ExXPhjFeGP58RImTZl6wy70KpcSIbXEJwfO1vcpJjRxVb+Ks65LHfeQTbnQIiGEy60OaVIDJUa2
Lw/uV8vDNTiRGovlOmEnHfmFzraKpfjGJiSj4JD3db/zM+ks8aFq8MzMD71YOt+/dqwp0I80mRuk
vmTkvWTT9LyhfP+Y5f1zBsey3JEmNA8zmJNDGqXqzObwsNkkAkVbLtwu61XUN7hR6+OUK/iRsscE
OQRkhRVy4zcPCjbcXikktHRUeOyv09h8G7N0O4ZdTXsxW9JrOp+RnTjoiSOZy2Hj3cVD7j5grabQ
sJmoQTEfmDA78MzzdwctyU+9xAjnMIRhdjV0bfeg4XVlB71kU3pONTvDmrtZkG3uSsx5W1mjg5T6
D21lO2jb591lhRz+NY7b3qXoaaZ22UBTHZWNbi9EOr20OkQcaBHIakIWr5u9HU9yOKBz2KHRGc1A
z9Wc7uJhtpdEIpKReMbwdhc7TQoCDEC7Ph8CHu6wUnx/2NAy+57Sj5dnJX2/vWJRzjukH9UNpzyH
fxFU9b4oiS+4hfSeU6c4IgceJHiw509lkTnPVAQXVIscfI/tuDmGfVjeWaVRImmC/ItRSa1x1KN7
6LXHUKTl124WI/JoCGV+de1UXWiBFOgO/c0S/WCKthcpeglJhbDI0cNMPCEJd29L0pKLaXaKb1gg
hM9VmjlfKsedryY6ynu/l925Syn7iaaAqMyehpsfTn7yGv6tS9zK5mgmofcN9XeS9LVt3tQtxfDa
oQhVHOqgoEFLkbsLzlvI7tiKKwx36YFtHUXMcEa8Cx4s6jqBVZT+dd0P4hUvd+i1ouYedmUd5lFS
8bkopQXMiXzt/fMm0CJEphUgPgqyHN8XTd+N/+7J2vKk6pFVeebgnRUSjdE8nayxgpPXl9apkL54
NHiGo7NNCIYWqwUhyl/KVz1FPccDmeex0wBnIdr67hUtRXWJEwIG0iojpLlaBt2/VmI0sr2UPyfc
pevl2ziurBUWJXma7qmufp/opk07OoXToS0n94LieQaUq1g2gvnQn354UADSYxPm46WHPAa5LOHI
uMf1z/IPlmxA7Nnb5D+NQ11/DftpSaoBBn9tW3Dt9Bw6D3T9ohi0EjHcLhjnvD6bCaou2P3a+bDg
3o5G9xITeoIusbobN58xTNOpQVKvje33B9VP4INByjCJEi9v0OvDdCCbAlo8eImjfDWm6mDS2ClJ
MUHCowgd2XT70g66rW4xTpihRE4YmrOlxQHqvYlydFavZ5Ytyta7DbSbRrvKkYX7gt876gfJZEVL
mcKGaxF6uK6w2OvihGx78fqd3vJm0EnIgeuvezQofBzYNFhMb923SHs31eUKvdG1E2SuY6e/qyeq
Vi7EPdS59VHpXhZfsqzyUPqcWSq0d2AJuVhPT4vsgvGYEau15zrXVvPXIIdl8g/5/2HvPJYkR84t
/So07tEG4VAL3gUCoVNHytrAMquyoKXDoa7NE81jzIvNh64mWc0heafNZnPNZtdtVZUiAuH+i3O+
gy6rrLZ2yw7wEukmO6F9g4Crr+AvC03P7jLV5LwPQkPGBc9RKXYTAyJVfv3PUvNdnddRZtUM/DOZ
7Fe7s83k8mOIrDXrIgQz4jqyNY1oas4+CCU6YXQM636Gz+HifotFpE/OHr3uwuetNUiUeVPNmGhJ
ADVyXjQ62ygbQTJ3HMf9s0oYKHgQzWd9utEzX5/FRsVStfkeyDCgTrYodlZnH5anqqFcDc9qrs6W
4tdbghSorik3iHGsMrpYvY3/fetgNEitk65UO9foo9KeGofeIQbzDC2d81jr6zBHHXVtIjKjdG98
TkwSqiiiPLFPe7ec54bp8MCEl0gMqpFihJpfTSItts2IEshndlDV3tVC6Qe+TiOom+0cqcQEpRui
9cXWnRdL7NlHls+Np4onDdVPH5g1prhAKD47W1Qw5Tf4pVRZaFeTLt/WjvSTcOjQz0zBYrYsRRdH
zb9qZE9rIt2djbvhwHw6var1yNrkpqOuM2Oe4ThZJSKywWdB3WjFJfOn0T22lHBuYFXNLIKpGvNq
3/U66srJa8YKaf2Qf2sWHc7bCnfGlc89ivvUWuYH4gPGiQJBK7ZUoHSIUdbY9r5zRF+GUelNH0Qz
TJjTjXhsjQeAjTCQxrSqvnYk3nWBzAZag2rRBrqRLjOSLeVEJw8qgUz/LdamdeJCRW1WmyUHZYB/
jPiYXakMD9GQ2frVJtJFXW8hzMqDIWv3rRgKwcByJSnUGwaKKd7b2QUJWXqOrkJTt1X/iiQDOUfQ
Naj/NmhN2oECyTDROzHcuonpvMtAtNTh1xOLQGjzVu5u3RzSkUbqAFYkZSONRvNHFgdEJFIbCZO3
fVZlUNX2qI55Y9yJyC8Lzd+hbYo22ygGZh8LQgqejci/V5pe83vC/3aMZrqbebND4Ueev83QfHxq
iKoYHmZNfKVxDMsvNJdjcu9mZbdWXZaZHqhgnFNHkmn6wRFpzXtrENkDIMfoGvlm/C3uDF55qNsT
MrpIMRlZlnQKmlQfn7zJVndjVyT8Ctjr2Fq7Zc1p6oIFAB7vP0CsMtzQz+rxaDC0SMMRzc7LaAn8
jXYuxaESWYZssrMvbRTXu96s9Fenk0ZAxijBJl2x4LCSyxzgXphv8HqaaWgqOWDJKCoMTjj1/eEY
O+R6YPVZkKnG0Tjx4/rFKtmgG8Zf7s7mjs0V+184Hikg08EaOHo1/GrQHBoX2SMxqiSVx9Usry3V
qKvYNAYvhL/ZuDsEGs3jOLk9aui+4rdEpeB+EV3ixUFJAX7bamvFKz1B8gg19ZwGTh75yGSwXych
F3qGIoxxyd1SMgEIFqdpHGLFEP6Fll6m26Wd+DexjcwPOUvZhIPVfB9BmAEkldNm7O35zeW0GM5T
X3VNWLSD9yDtDvprr9l2S0OQMgUiDPyavDDzDGkwd5EvRXMZdEbknzUtMT/mIs1Pk9bIOzSE2QZt
mvmOpl1V7D9cf96ktiTIyR1FOodqnDNJlIFHvIRKUq/g/IV2e84Mc7Z3vTPaz1qUNNMNk6vcYhhQ
l3NQNKXxlvooMYAZG91NjfJF37oAFWgKfBNXWhvpdrkFf5gQLwKheMO9SVVHfU7MZgfHlNcNJoQ1
MoYGmhDdeEVpvbaoP8jKUsUbeJz6tetrDPppxewRpScCrnjgkS+6N1CjOmk2xGxtNCqPa7if5UYy
d/lSxQq8dsaHOuzS3L3tVV+fervFq9e5+RVzAfegRbr3zMQ4dXkMYuejMRdrOwldPgwQJI45rnZz
ZWmMa7Wmr1zaihGPK6V3kFZSOeEC/7MLytSf9pVtDsUDLt407BhuAWCXQmxai/AHyhfjXM11gmZx
NF6TaJ5eoZoCu5XAiGMWRtvSK6LvEs1jCP6wf/Io9/eGiIyPGmX8q84/sQNt4oXDsvWKZ9K7nhAf
7Juh51PnqXeE0/1do/Q5CghQ0Q0+B8udH2vAHzpDlHvug66izZBW6LmIZvjXV2Nrdi8Zw47Qm2hU
2jolJXRKjPpZ8wpxWWEM5UYw1T82TbUGo6AAzS3r66yY/nfbHMZ9C6pMUc4OIbt5XKivdLR12Tx0
QtbCvu3BXnHKS89bNVMdSbHMqTnVs7Jl18AitL4li2C1G40mXjsztGp96pOjrpIyW44IzOf+KUoB
gn61K1Hnh6z2yl5sItHpEMC9wRZY/flgo7Jh14ZuI/ON1NFDBIHGQtno6XO66XKn06ejmiemmAE+
f3snRDV6X5yq6jlU2iYvpoJzzE5WsDZxfyVT0tmJY4Q2Au0XMmnKeNReMx5tPjTI6wn9mIekqT/1
VptdGbJoRUC4lc045xCrlzTOUTE1cbSK23kGW9YgcRYvens/WF5PC5Nak9N1z7U3RkMWsiD26PsI
V0+n7IaoMKnqUI4OjNGt3lhKth8qh45OFEsWwyhh3ywoyYKlSTgZDhE+68xfc73X30Q4se4X+ySe
Brd9UVq8mHYA1zvnz9Dou8501npJw3zOZhkVzmaCteEOu3+/nvv9dpmdJHQyZ02PZv+KCnz14P+s
kEjtGQtnnLrf8rpZFxrlD+FHmfsFb7hWs5b6LxaVv9/Jr98RGzfLytVhx8p3pQz8/B0Zznk96WHV
Z/njOw4/VDWWTS6zoCFOhEIEN5AdjuUjzVgK/viV/xCy4V/xs37Gcv3fcLj+Jfph/Wl+Bnz99tOF
7/37f/wKf4AGtv7PturTfr5Xn9388ClV0f+KBvuDf/inz1+/yuPcfP7lz19rpFfrV4upe3/Garkm
a/0VM4o8YzWIiTV9928mmPWH+e3r3LyXfJ3/fNhetg/P2/B//OnlU/afXfWnCzYltvs/vtvx21/+
/E+/5A/wg2WDajDY+Pqsf9fVL46pH9wH/sS12fuw7WdLjWeeTfVv3AfL+kWYPMZrz2Bif3F5XNnv
9slf/myZv+Brtlb0AyoxXEjij3C7zPXb/6QC+Kc/+M+PIVc0qnPMb3BxOW862z7ElOLbFCHyIe0J
EEFsn+xre7i2C+0+E8NzpJxQxcaRGKfspFtJjh6z2hedfaMYyrlWHipf3uStLL543hTRGArI5jMo
LhMx/H6YnBerY5+SFll9mg1gSR4N2a2e++k2S5fvhR2/CQIUdiDvxyutiKhTOMj0onwYG5dpVJ5E
9zSPbEKGWoAOgMzu93ANsX0hAvQTZlM+sAbisLr2oTMTMn8mg36e0nM/jyWljmtMCLezXT25265S
17L0BHb56gVad3MnUmve2F5P9HPaPdbCek9QaYILfmAUOAQ2oxq6NMYRGcR/y71Z6vS599N7FOb4
YfTrJDX3gLiWbZlLdWUPHqMd22JwnJEYQPCwCjvXZ7Wq2M1KHa1q+R0/T0SqDzMT+DRXJfmI86JP
ocUOg6PIU0gBoeYnxTtMqJs4WatIT9P4cy3feFOHqqiHNZpJ71g03OFAMeIr1oTT1iDJAcHM2Wpi
kiwq/5JHxbH2vVtlxsu+7Ovps5Ptd9/zJMYyFhhFPh97owhh+mzGyntvoukYAZaPTHD1QPczoI3C
346Re1ulxXc1dwsiIdUT1IftxXS75tZZ6l2sCl2QNFe4sGD1kTIHL87RnHWqsE4TN1WXl6AVsm4v
eAkDVqHdll75UEvDvYzGh1sxKqYdTk9zmlyS2FzwwlcESNh9N5A5FAWqXrKXNCVqLnH3yHF4lZWD
2rSa6rs5ETUpMSMFLZuYYNBG7bRU8k3KxCeokCfOLb4OVMq7nkYPWlK0Ffbgnjx7ybj5p+osjfkK
NFC114bpSfbNvDFyCtyNya5jIrugzojxMYuD75a3eSYfI0ienHBhphMe0H3HCbFLe94R1sjIX2ll
lMUIMNlimWED0hzrmKt+/sJwIshVG9aas5Fzdd9XBus4luBlc24JT6z0t4EdNcNyTPQldud4M7G1
xC0UtpnNh8O/m7xi73Z3ejLR15wyP9354Jm9oCBAw7GeRWpfV1PKzJfSU9OMW+4jcqfHeKu7sHSH
Yd89/Xo8/qF75b/TfbBCmP/18b9t1Xtfc96/F3/a41/5/Pz54F//7Y9zfqUw4n5GSgomAK3iGmD+
45y3f4GKwk3jc/gDD8DK9/dz/pdf/zZ/hDAITdsa9frbOa/x9dgt8M9w0XJrcFv9kYPe4tv/fM5b
Oh5KB/0jF5HPT/h/IHUnZCyymslOwdCzhV0/OHuSRBoOxzKtXmkWsi5sJt+6bmYIbMGk+CTty8ro
O2a3sTuGpcM9FZj2uCDdovx0t9Hg5IwMXZluIANQrwEGUF+xv2vvdks2zVkgc2qCxdJrGVLWabDu
NOE96tUcsfLVRwG0NE262wi9vRnYOKJIQyB/A/Wx0RB1Shd+FI1lVlcKdAyT1EZ0/5VZfK3s/q7K
4o0COGHZlm+tXGUImv+g84vFMtmNTUqGH40nFCDq1TAUgbLgAa8KjvR9hn6CRqCs45efHqS7H9/j
ZzPt7wV4P76zr1uUxeiaeYf/QamW4IEk0kcLCE1nP+A0/Q2I3ub6338T7x/feBSoPHTIJn0YUp7+
jwjneaQ7VU7OZDUz4g0BR0S8pEtuo+QwyNg+somvhrNLs5nfawzBuMaqhEs50ZTKt3JcnC4NJ0al
dRnMHWnkjIXi7kpoEjcdIkWiv7UiJnJMFSa5TuUsemTslatg8Y1SEDMJFvfJ8BG6BJglWlxIGgkU
XHQ23S4uyJ5+PbZU6A6zuGCyF99mBkl1qCdMRMaHfHGLB8Xq8q1r3eSGhsX83tWTk9Kw6PNygo2q
v1u6y1Y0MQEwBASQRJg8CQMM5rltPvxFFp8NVCKQhwhl21PJZi+jZ5q0jN3romfXk2P5S8iMYFzX
GMzOty3u4TficATBqdLrPj1nIFhryhfP3OZLhCCiziTsPXJcVpwPvh79INpCzvcRTzvNbJEAyzbr
IduKxjReTTI6o02kKdQmjC7rz1JhEkOK2E6XBaug4FryidySaUY0pJ0ZqR/GehPlLLiclBELDIKa
DBZmXQGeZ0IUwQQFU2S3H8JmMA9TMZFy+++fHeP39mNP51QiodsA5LKSZ1HB/r5HYUqb5oX8ViOy
Odltp90PE1Nl4IOEi65YmgUtR4BRqX4bk3wKCs+6KSvGAmMLn6vAinT49Qf6f3O1/Nxp/Md/O8rc
6mv/17fQw/hefXv/+eb5VV76W4uh/0KnwMfcBQ2MNtribfxx9ZjeLx5HPrxINPfW2uv87erhftFp
HsAD057Ak/+1C/rr3WP+wt/mPefaWhsT2zH/yN0j3N/7D4jfQPK7EshtzBa6AUjt988RAKIIHaV7
6fPElsRuFcT9Ypw7ts3YPZtmT79LRu1N4nj1fbXM3vWIuvFDr3qbUNzICt2EUNNYWZJx3jC9mVM0
XognMh/t2mrAhcn5aBdF9rzMxqNmxMuTMcbk7SUyBsSo8Pf2OguhmZlUYA3xvHNa/r+ChwR5SsDs
HnrUsPhJT2Ufkc/YF6kV7zKtY+DFwoWiMumH19xrWRxkSULIYFq59he7NCZFptdiOpsCOc+tiT7x
nLVYxEGeyRJ9GFPeoGsdTsSpaRYPurHlAtYr/LwLxCgJgY219KALPMMYgElspb4VzT34ESc59ixt
nlG0kY7akoR7Twqou+dHkddlJOwNhhzjTjQznl5hrPoJuzk6U6rZQU5OWIc2cSKaK4vZjxonJjSI
gaz0RjiJfs6EEZY64/jRfUX5d9enyAMyjVTAtv3eWl/sRBvv43E8DdL76PL5yqrkNirPnAenceif
3FJnOq66LUPnQNe7CzM/pDv+cGq78bWpo/KomsG87UAgCzcHS2BJNzQz58PUJ+9K9u2Jl+oWY/GF
PWazFYPaMXybt3OUxB9ZZhdh0nhf6ZUwFmEUfUfY9s1BxLRpSt94m2z5lrb+cTS1U0luDBV1VDyM
xpztbQQy3yrduThVR5S08QTe6BLZ+mEejG0OERdbWQ4Nh/8CEiNCXHpsc0XKl17Q/ODL8Bp0fJG5
VioPTlM+duihrzJzfMc0NhMpHh3aAXp/o3CcdfmyH0qwPazgMjijdfoosxEDLISU2AkM5MfAKTr9
O6zCTWtqDLvcDHlMMiXmiquogjav9/jIEEeoI7LR7HkU0XyaXGeDDB/70etQFI76pqXq0sVuGFdv
rd2zlekHKQJMatgGZ0+a27ZhmU58CmECiLvcJbDtjg2trVms2tNoVidks/Qt0xrEdUVWtnzXdLe6
k0PsbD1LxUc7Memhu4aiIACIkQZpVoWo1ctnArzagLsdt1bJADJWNyhu+T/Xv3Oz1g+QQR9GIV9M
U2xR2D9Y44xhzLysflyUQisvsrlne5zu7Enqge3n8owB0toUIn3T52yHawclcY2elnr4JAt+n3XF
AdU7OTRs9yxFMIPXL/TCAhmYY5Ihzc25ExUpMdJm55V3+mmxcvQErMNCGCZ2UA/aWqeuxeq69hN5
4+5LU97CnIVbO7XRFWIisZFlcaX1sH/LqqNL1cphyzYbSW6pkBfW8aVku3Cs5sl81Eo7vgcwiKov
56WksJt3vjuyx/F79a1I45cy7Y5a8Z3ZhPFYeAu6+9YhnNoR8mi0/iFp2pemEuauQOlBI2ccUPGE
yvHUfpx4PfRstLcyW0WkTjeGkfSWAOwCcWoQvfH8eYogOgvsyRR5O6Majb0lhfthRLGLO3cc2NUt
5huxpA9xXiHmQ3xhwyOHAf4Rl/l9nYwicHRWGRk83rq/yGFeNXY5Gi+dVRGW0GyPeG9D2MfXiJcu
JKxahk1kf02G/Di3OaLk5Bmgz1cxq/wjr+QhY6wedCSVTi1K75IFGqCkDa//LZbxGwbxD5omG3QA
g7UxQSBPnv6qd3wcdb8+pOg0ahQKRKyAxQDaDkmNMIgqsm8yRGF3/DoY03Es3pS2pbaZkUUHTSjS
6zyL4K4Z4nY0HtzYIGo3SZ91BwFZb5pvK/GDdxyA12NfLfFJlgbbjNT0A8rGOhj6KH4qouIla8We
GawVWs4bKQhlMBqeqA6NmVqQHnJXvCTcn3eW1VhPzQhWOvLiDwOgceCIhBduJtesJYewXtAWCFSo
m7IYxNdxaEOOHg+xU2+zj/CJtLXQe50tfdDVe5H35RlVWv9BFcsqcDJt+2tlapXAFSlGKzRSqvnA
y/UWLHXr7lMjHW7qtMu9axPgyJPKYS9MItO0PWqPGwBJ6qYcKgLLnS6y7qbO6Dd91xlsdYhnBxbZ
HdlfZmd8w8wFWivm0MB6ftNVRNmMZBFvNFKp+WCC2c80+PETsrXAsNP0QJ8w7ydPuC8NCwZRljci
6jGzxvumPNTTUBwM9CAHi+oUMTNHoCPj4TjU48EqnO+aX7dna0L0G2MPHgJWXWqXtkI7eP3I9I1Q
xh0ojI3EDXHuyta4k+zWY2fkJeB3YFL43E/jyA+UNg+LxHoWyXe2klBMhsZ90hRe4wntY9jrPRiE
WI6HDLg1s47WeUYSUr+Tvb08wsdIcVIP2MLbPHvGBpscYcmR1mil8WnM6uSUm752oxXdfK+lXvOG
h5yldkIpwu2JMuWYE4LFhd07D32nVVdlqlfPqJWrDzw6yyWdrCjEcoFDG8HHziu96M5HYB06lQ6l
y5iXr/+/Du7ndZJu2P+2Dr6uq7gu0v/1P38uhX/9N3+dwvgrGRl1AxAx4nz+Pm33XObmhGDwp4xS
fGYhfyuFbfMXeEB0OKtXhVqVDvq3QlgYv2CWZHBvWwwIbJtUi7/uJX7r739klrCn+Cf9PpOef2jG
+e7cYD8suOv6QV+XQj8ZcSM0nVhG3fIaY7QJAVn06CVRHJUk1ZBPPl7LvMxSi31jC6bneTJ9cwqX
FDXVxPFPXOhTVvuj/ukkeAlvHRSPM5ODefwwW6N030larnUCqUpBGjgcDQOGGnSxXRbLZTkx/mnU
XZHZebXLfdGFktwBHA19Ee3ZGOrj6nHoyxitf2cYdwwHmn6TW4sjN7jW08dC2hakHWSkj5KR6HiH
/LUqrzTAFQ9DPzgA0ZOlSJEG5fK+LwkEJ7Qz004z6776RYAwLomgnpQ8aFrE8mCbayVZ9binmI5g
rZFlem3EnX1wnJzJELnLM7inYnII5ugmhWV44brj9Br71vvmNJp3ZWYGa+axsJRFbqwaYKQmI87+
AXo/mqSqr65lAVXlzPqxtjrmnvqcH5YRZivAPENfMMjVZf9KaW26DNb9NDmaHbYgtiCoUb7hbm3i
Y6JlJdGqxJJ/iZemHwiy1dDb18AUNpQtbgoPioEFhzGsLNNr5q8Oxf1e2XLaGyXI6s2CDe9x1Hts
tl4Za6EuiuLYJjEWLA83xxrUMeUV83VQZglqrCjWPtO0GZiWV6Kawirv7R74CyZBhjcj0daBA/2C
OsjrWn+3yGy5iXsVLSjSmXFcOQNOg5QOyEjhWkl7phXIZwffyYazLYsCbUG6ukNujSYM5aMt6Tmc
BktHPxRDmFOrHsgS9LbWWLsPPMnassuLuO0fTXfKGYrMFfYVDAtePu8V56vP0T8SWX9ne01c3/R2
yQpuk/VDY8dIJ0olUMzE5QKlX6IX6G8KrzTyl9YSZD95bUTENiQ40zt4QLZ9nR2x8rxvQxzl4rhq
xRF1eISl4A0aZwtlfcZdtoOYaLvh4M/9+FD2Xn+1GMMo3gyeBOtlbPSceTtVnTJ3w6QoxQLENTZq
EkLbrScxKj0/IUMryZGPXB2F7VDRuMAAGMnLNkpr4eknJ4JyYyjttiH31pjwkyZc7EszjerSqxJx
01x5g9ySrR3FYTSQ8LwhnHxyD0C4EMYjk5uL7WSbqQx6nVCoQ6RYvHO5weWCdbt0mvHaIeeTmGZq
nwARg998DqdCNj5vuVmI7JpRPUShrTbF3lyGJkqq5ORQLWoYRJtMFCQa2/AX1v4A63W9KXIWKlYo
oLmskRi1tP0Xf9D9tdoY83T+dBNk4x+9iyKBM6K2kVOztsgzFkB6O9j9Ns3qxkartzBVQKziQ52k
hHYi95rhj6t54GoigjcaKOh9f0qVmdc18buuU6YMAqfSvjgLbKn9NI+d9aWxZjLl4d303sbVpeU8
RnRVePGM3lk2eEuG4okbffWhVZZEXNwAtd14Sx89IMiJ0QiacMsOKaEXXRCh9KjPvpnb1SaZbTRD
raXRi8Q18Q8bKF3Nt3hCU65Dl9PA/SRauVFIhKkzqyVn1wL14BFht8enBw5GtUtT3Z4Qz8nUemUC
MXMw2mnX7tXMhOx19B0NgeSgU+hitZxfnVRTAAinVG8f2xpSeJjjKqPVUbV4LWuGmuApmVvnid+d
o7xUVxITw/UMb3yBwsab2mXtCGcrXn1LTj0YyHyFgbYN1Xk6PCzpUL+2cbzcWIhcAlR7PvYxMdyS
/9vV6+xWvyVehhiSRE71JiVkgvGxwZIpaZoaAF2qvcWL1r/lsrWO6WqPDeqic63DiETj2+rl7MCG
yynQZy8LhS+rkzMaOOQYkmLobKLblpgPiC3lED97uIND5OCGc4hm2W7R5uT3ozGWnzkakNfISC3y
lBHyMoeBwmgf1dJNREHzEFu3sjUb8sOTKRbMYkfd25Sqs68F3cdHruX6az5FpY0RskV9msL3u5ia
Kq8dA7eb3rdzc5xh7fsoxoU+X0cSXsEKLh28/uit8rNT3kSac02no+pbp6dJrpk+seAcpc6Xsq2H
2WrZI5iMFlSSd9MWqGNZ7ecaM/IWwqBzpy/FY56zxgygxgCk6QkJyqNS5/FDnIFnz2bjsUk6TT7F
pkbYidOmWf+CmSJ/ju2hU1t+B30T+UXqbuJYNNctLfRbWc3tcXTz9jamtQojzCUQO43kYeoL7VSk
OONaAmtOtRjqcyuqLroIMWhnIF98Ih2NFyS2OzIFaNeLI+YdU+6lluUtwx17Oeuzpb2R991dKSX8
u8hQDn1zz+BsTOYT/qgqSGSR3ZYGz6TXu0TtoeDszp7UF34DKZ+GWTHu6Wbt2lu0ZGOOtnlGznph
EUu6OIrwISyJag5ncIB10HKJbVNMfzzLcYfbp0xBYTeHNCPLhfSD/L5zZXYhUFk/1E3WHwXmH06C
DpEe2lzvNVZT8WbOrbMlZ5Znh3CqU0Qu05u+SAtLyTLemFMxn6NxIH5YG4ujKLhARjdOT56rEVsO
Zxwvq0lVra8YVgy/HRB8MGEPzrIoxGtOO4RYnhyYNUrfRS6wPbLGp+xdZB4adFGv+IYS2lyQEv61
jQrdv+gskW/1CUNkO1neGXthe1CsntmML/lTqg01TW3k7HIXvawzFjyWyjTeo4wFwMi8/hL5DgYQ
3Eg+pL/MBR1MXJVrZvmRETi7j36xQr+2fJi1ifceO/NnTlr4Fk6Ye09Wg9grI1VnzJnGIXF1/x69
cP4QIebdLIINWoBP3rodrLq8KdI2CZuquGtTjI9UslY4G1EaRhRTQWMM1UlVrn8Y8qQ6cxgjDojn
ZI9CQt8xt2qAcyUz8kh0/rg2Wu/s10l6mNzBfZRGXG7gNDtXkyjdey2Lyhczj6qTz2PJcQmSq17y
O1FBNSKse9k5tRAv8dJX6wsKv0kqqIa6aTzW9cIOSxR8bBarwM3lVdcOJM1Dr5Z9ZjRFaLXize6H
rwyE9X3sWDSARZYdpNGKoO0U23A9/toPffbIqmPYpVyrhwx4IuftbKJYs/iQJe2p6FP9CsPwTvlW
eTcvY3pkDZkg+s1uXLTfh1az3HDxomYv3bG+Egq1IC8g+eGwc+P0jmfCqnd2aiE9cyPDse7qDBOP
UFH8yXw7+2LVCv0m1twtusr6MDjJfJWh88cHym0xcdh5Lr58hlbfqsXonluBJ0i3hc+Lr99Vig/y
PpvkBUs18eicNGFfiZ3jLcmBfJAGXkJR0d6POMcqv/xiLRY2gPpXX2KKo+0uRhfNmKoX/X1DTXhl
RY59roHu7bisGU53S4e3AdUN08RkIF0N09bZKpLlWPkrOqpynqh7sztguYTnoU1NDjDHKAMls+Rz
2SA+MaHuX0OXgqyQ8cRuLM2hDo/gJIAVnqJgmMimw4VfbeIx+a5pTr9frDX+Kh5n+9JnMmk29kAS
lgKydI4KqfCPwasHLtCoHffrsnGdvP6aMCzaYIiGcdd27ROPtQfuynOoSLGSVzMA2RLHD+0QEAIm
yuYNdju5XSZ4tv0U19e1Te1mUw7ta9A6n2ZCD5Dm0AKDznSijUXXsmdezNvvMEh2bKzWccLQBQAf
Aw7md2fZ5OnLIMeRCtvHpOJY1fXEZ66bTKYuFfM5LdGiHQm3bDOlhchFX+wplNgm6UBoLALNdOwv
8dBGu9HM1XkWnDHTMJhvHmvPoy4r7g4kMGtmVfU96fWbPBMsGrhYrlmJwVF1u/nMBKzcEbwynY2l
vWVsbzwg18kOAjn0sfQX79VJ5FOVtN7OIzNlCRKCcYLF01loMnaoKb2OsVUVOxaZeL79rto4WiQu
WDmTvY9x7YLd4pVpKVpL1MmhAla400rFgQMwhM8jLiaZTFZAr9U9xHFWHGz4wRuCYWgWikzetG3p
8SKN0Rzioq434+RXRzgqUA1ixvuyKXE3kx7yqsb+S+snxdmGfXnC1AvpT1Vv2KcSqsJF3/tF7QBS
gCY0htbk6quTosH2POBvmUrjnKTpQz/AvME2HjlHI+chNjPzkvte84gjswriRuSvHL9fWLa0e9AA
E+Y8ahsNW2bLomHjgJLYKUe+84DNB53qcOvMon6YUVSGdcFrjWe82k2Y3O8MGNobNVTltVAJlmh2
ARtQGBd8BV4YW2I+2X05bPRu7X9LIb4XVqwHizEl6NBcudHnSgRYooxAaVzj7qS9kv0K0hwpURbE
LfO1qii0Q0+iyAG0zryV+NloOcxy3OSEFdyM+Mfx6mIU3XmLrU5GwSgLC1czBAXZAoigQNFs7D5+
192pucaUkh/hUo9bq/DbC10+Gj3KjPWxHktaIyzeUzLfW3gn7uPaw45U47FZNN8/My4u+MtWpQKN
s3RTRPjPtcR/99XY3Kc1fSIdKi0yVuZ648229tZrJV58ZMGBhKBzwXOQb4CYqouQ81cp/HgMTOxS
jBJaFvl16uA+ikdcZk2n57cFUWX3/KXpoVga98DhCuIzKasnmt3hjew5/S6KWvuco+bYYjQub2Xi
ZKe5pgiBVc1YAATmXlaTuoHbV5+tbHrBW0PXQpDnF88sCGWeDHfLR9PdDFwx29iRBSP/RdzXtXqs
jf4eOrgIxiGbzr4+te+5Mywnrhl1MPRGvKWqqrZF6je3bN+n54YPy0szWAw6/Y6qLkmUOlMcPEMA
NrY4DYrrEofnFZb24d1JKAg8SF1xobXXgyuGfc2E8OyQu3IgmQ1XlJfkJ2hnbLBK+/5/s3cmS3Ij
Z5d9F+1RhskdwLIDiCnnyIxkktzAkhPmyeEYn74PqqRfZP1StanXWspUZDAyAfdvuPfcas7dwxzo
4jBX9nJgOSUOvdPIj3QoWG1GzKc7p3fUUXMO37Smv9yT1nhdA50QImhzdm4uVrTVDcLG9HaWhnuH
YS85DwW7gQljfxSXMRSKhLljUFsPo8XUM/XW19YB9kNsqs0pxTghU/qRA3v6viqpaSWSllTPxPHP
DuTmsMWUsEMcbp29WT+55WAdPRuBZ5Zm1d5qt0tFBnMEVbQn7mLo4FLXzbUJ5AVZmxWmtZ2g6KNG
TlXvh3CtqkPW2sG+LWLrPrAUg/GJvt4wzeFJMefFLpozVA6nJajC1FKy2+mkU2cMYeVxAbbjNWJ7
ZVteY8t878w4OSV+tuyAYDJLz0fJuiFTJ8iFDhYT18dXNNdn7vPhFn/+clkDL7uw31O3nbHSe1qO
otBIxQ1fvr6pejDpwmk7Ck82x23v7ANzuMlAhO76xhyuga7L0J8y47r2ffVsmmx3fcSmm+Xa/TwV
uERqlCksf2PjFpdf7+0QcGWnzk+Sx76MkdJ57Te1WultbNTL3hKtt7Npd78XQLjA/DQFrrJtxYXg
dtK7jKItarw02TO0DA4z7+Ktu/YT1ebgfrT9tX0vV5AVB59JY8Tcpj8uueyeFACPB47dETeXVxjM
GDJAMl5SlPuEwecX01sFNCPcphhzcR/GeoxkNsEmQgo03pgU0SHW6TwyFxmEtK71TWn2w1sFBSd0
qEOeepCex9KqcYl7Iv7AlRzvDUcW77kTswhep2rXePgjTb/Jb01/tk6jGa8Rs3P2g74DGR1TBLau
VtMwirq8SzOTCI0Jyg/TLCtchxX6qZWjNXOx0WoZPwaKbWFtZ3WLNKBcvwtZEG2UIX459evsRt1A
VtXsJoceb9m+tJjY7VqCEZ7wx1uYN9NB7PNeLZF0xLtKW+sOi1V26OaWHrpZHX9v4ds9ZnlXf1xy
a7k326E42co0kBh0+kmw8iSTseZNxRsYrvVSH1wYLNTNYvy8uOkS7KzG89np+MsjyzH7TTvZdKjt
tLm6OJztnTJLtHJewCIMsNEj+ZvLkQvEhl47Vt9Y99poTavKibp+LQjeMubnPve/xZ693lXzOp0x
YALWb317wDIKlz0rl3Zv+5mAeOp49xIDUrQEwXgw6mras6IgmJf9CNYuN679fe4YxoWZKXMwW04X
4sSyl3Rk5sPUWRxN7a4PGh9QFuaVuUYtGbqbwda84L7Rt4Zt+s9Au+e7oJAtgGkHO2DncTsHIxty
IA/eQdfchkE+bQyLuDrM7RiElYQLGuQ5WTga+3efexBvirXAjwyUhH2sg61K1lZBfzriP7Wt4Qg1
d3q1soLbI3FgtLNXG+IIykV8kURW7jEXriSbBduYE5Me3qreMfxvjcH5t812mU0w0JFnkwiDNJqI
cwmXocEugQoSO42wIAsTYfwC6GLuTr0PzSHi9S33fm6WRzuhrYWmpM9JjtdywaO9t6shWw+LN/Zf
ZEXcD2XoYL3D/U+voMzQr3PTTK9pTzsL3NY/ymUubzvLpPITLUGqrpqpoqG5l1E8Yz8AmdDmwGSX
9ykpbVzd1Jv2Ao62xyX94g9mua/ctfzeGHr8ZmaWyz/Ds0h/1iTyMmG+uLIN7jCgGxaNu7KOvkzF
h6ShU89T13k0O2+8n/M5OUtpMB5na2t8h9tqhACYnWNOdt0h6SWsqKa/+GXjHTAh4YwcxczeumFT
GNufidrOQrDlZTgmZv3Wj/MM+HZoiJ6d/VB3613hmvQnTlYyZnS+FTDwT5S23/1suDNgLoVMjb76
anjI+IWj6/MUobsOWfC5tFAMFNN6SPMCjDVzt4ips31TyFUdJM8jRBg2hjm6OZytJaMF/wMAotMA
xYmHbWwvbtbctNl2UWA7sEG9sRuur6OEILuwzk6MT33jUDmtq/hU5d23BL83wwrfogLJ24Pt2tXj
YrXTbnL5iVNGAMtlmJntFkdD2QRCtQugVodTXNj3k5EnB6PRtLyyoK+SVftDl1b5xq7xZAsOTekw
Fk/hTp9hwGREX2YZbX/t4FJdhPW+dBwXNObiyLH9MrvMIxyp8ohh2v2qO+pAszeN89wXlwzRLJ2P
xig9mh9VncwfupRYCmWCQWJgnoZSMelQxpo9qSlt77BdxvcSLMm+s9xnZuivXWJZh9YwXgVA0Qe2
nfcCXnPE+5SRdjH74CT8W+IA5gfGNj5PGr3oPMCG8fryq4baRKnZznvEGylFXE0bFA/ZuU3oSO0F
1YQ7T+Nezxgu/LzwP1vWTGFlB1RuTdPjL5v7z85owyKJbZtWWyTe2enrF8Lk5C0sjP5sqm464Lfr
TvHakABf4W9lZRI8ycQqb6WH6N5KCxwEIpgw9I/9sykGA+t5Pj03RFIcptVHgeom+gOpdQSykx39
NhXbIesSvQMOb2K6hv7KCSH3wREmc0DtO9vuTxgkc8RW8QQ0ql8wkycjop3U/exbDFgRSfGBumTY
ALj/S89I4CI9Q0UTEeh8DGM0wrv6p8St1mOfLPm9H4vpmliBcRyQ8j70aKiYosFyPeDp//08T09J
F+RPk58O+0q36oQCSFxZRDXHloHdjXa87KQDie+kFxAuLIbBcVPcTezK2a0zkXYbfKCWWcV3iryT
m2GkmKz5Wt9X3/vB8oZYvzL2+h2bppQBbRJAbTfyZ6K/ONfyQR5YacevFQmLUZF3Pb+DtNTEbarp
6tkLC3YXRs1tD9OOXgKWMUFYGGB6QjcjByXZ/ViKhRjoeBqwDm+mX8BxZkiFDIKBiB1JbWegq2VZ
c88SjKFLVfsPZSHsZN9mvQyTpsf+6zQXLpLECXEkkKvOrbJHqELe1Dgz5u4H78l0fA4HIKE4GJIg
JzamvcftxiwOzCr8doRaTfwk+ti6ZSAR48tudHUq4CI9MNclTQWr/xUvhj6o0iNpThpZsXf8DskO
2kCWKXV2zUb9MsRl9dhkgX7gi1Af9RYMD12CRikS4sI5UcuGW39pjmOGTDnQZXM/tq04FTZmyoQ9
1b0Pa+gpwPHxDiCBiScjj/k5dzMYUIRS7Lx6g48MsXfH1qWiAhxQpxdB+sVYhndc1QVwAydVHxhM
gfsIHJk+EmE3RgId8E3bchXuglawk2uW+lSsFVKvtQ2iFTdYpGw0kkTcbtS0Kb+oeGwAaFEJnaA5
XprWmr52VT09LGNgMD1THwObZmRniq5j7N5/WVMQYLR3RHinFEleUF46yd63Fc09UhPrvBbeCDRL
EnBOs7rMe5tg8uky8kEMb5SqFI7vfFoD9AuVbRRcfnHbXlgqV895l1D/B4XrXGnspXuH60e+LYDT
FEGUyVgjoObatMIum0UW2vaq9ddKD0xUDHtiB+OLHPPm6gVawJAcQHjoRbndCWROS4PlKovE+SGz
v1p4L1nSalAIT6QRURemsY1X17dVNFTelBxmMCXtYRbjXIVBJjQQ675GV2KXA8OkyXaeERqWzQFE
evPaKG54JpVNF83zUj+xiavxf8nkxmANlpyzrs50iLNKLtGSpv7nwTWqYMdunf9dDwjDuXuwTPCL
fht0Iu7Vavg3TMcG6MMm84XNA4Jj3+7m0OzKF2Pp069IbC/ozr0vZBQ3ezudrFDV/pPiQUIij2s9
Qt6ZPGeVdCZegni5s2CtsAu3eudq2HbdH9aYZUdbKhcnWRk335vanS4miQZkINGxTWcj9sRFFYn7
MUsnxzwPeZtfchrYgqHP1JToDP3U369kjD+4ePnWG5MBU3AtXEBr/Js4G943H5kmIDVGQu6SRzeE
kHSCJ85f2tdydvghYgBgsiM1OrqHLX+GiVReDS9etwryaTzXHF/ToFfGudRukn7V6LRo0gyeHrFZ
7+usb37YI8L7k3T5ua6OPT6OS5IdC/hwy8ka+/oT0JH5IIsip4vWojwKkpaRsE4Doq0iy0Ymp8Z4
zaQhDvzA7FttmCoq0omZX2l/cycO9O1IFCogBT1OO/L8OvEAdrI4448bvlDyIvN01LZl7stoiyCI
bO4Gmu4CZSjbvWOzTuap7tz1vslyN1QQMkJzdBYccrF4qcCWYsqiYXn1hQc5n6L6K7Iz97pOk/9m
dnGzD4zMk3Bd2OTGtZveDbasblr21V8b0erDktcjJ9fgTEeAZyQ3il5UMAHK7o5IGvgMyYZqJy2e
EZAHS/Lb2HfVaexYThVT/4ZSlsMUE4NoOhgWfdV3V422mLyydv7B1NOMephAnFfo4Jpmfket19xm
0rJ+GLnQ57TwxydUtsx5sCH0XzihQUelFJt2rhkJq0nemPEIXrHmlZ1Gqt6KpygkWK+5LKggT6kh
m3uAWDzCsHzRESOyiKSFbMGmMrgndM46wyZ7K+fU/txJ2/oCmK0hoK9JrzMpNw+BcoMTorh+R6KB
jEYQtCdvzYsrlM71zG7mhbLbhn1aetMRTQK/4mz1710jYIs1jIt/62SOf+Lp916wAJuvMmElCdBX
vjX1wjWb1U4TDUaLMDMZ0TBkmEFCjijzAdUMLAh2tG9+2xfXRKXzvWnP4Bm2UbgjnVdOJPuquzq9
GSr2s+Gi6VkJrPTYGTo1Im0iJljKaCJytvH0KkXzWkDHMyfPezFKlLnLuD7HnfltXpIp2ZHj6O9A
oqqb2sTXlGPTYb2YWXtB0BmMNCoY3t0aVQiDuI6t2860wJgyFo0K4klPvYkQvCgFJOHG6eRh5fAK
Zw7dD8WEBV97zdc1sTkyOByTnT9K+zlDmBZKl1HN4jneAV/9OmylzfbSFRs5ATGAhPZ/NhOH1ytx
KPaTyZHsX9L0XlkggxksfVFOIilD88YKS18hy9Mjy93FZa1Tif7E62WfWFWjedyK+JIHEU/p6j8v
fhxAqusviSudS+EMw4e0JBYdq6nlg5gYFQkfs32vQZB9mbvVeYGBNMGjDazrWOvxBzqF+UcXNN6p
ggK9rfie8Ul1t60Zz3eGzWsWJPYz/JOn3BvEaxbEe24Fk/LPKc9gTb4kTYqG1e7a24x/Q3ZE7d0+
sorqIkOgP3EMss7iabWf83xRTzOULzAI76PnMHQr7aA+keZ2JbmhOYxO3z0xtxynA8Tr7Br31l3i
ryx93VbGt8GMLwptfuMctinszvBYsWbcnyegRX6Yjl7PNnhmFzDPE8IH16ECcZr0Fs7cRx8YmhUi
EdEfiqZk8uwW4sqjsXBvY4fb+VKeioQToyOP+wSe1Lsb0I8x9BP2wa9XIjoqEexNc23AYFWOxftE
rM7epiu/D4gafAI1dvR1r6LFMad3nnojWqnQXvJmLPY6QHGSTvxZP0VEKxrKDzSp7vvMzuAkQdpg
oIa+ufNYmb/A5khfWBVNVzT59jkjQ+xZwVeKJIpKlDNukxOvmtX2W8Mq4UTY2UcTq/KNFwfurWpG
dwfcI/3O9IN5bEq8nRVyCdUsV1DGp98atyqbXZxVa33nj2581IU6N+j5vbuVH8bjDBWiv0OFQzRR
Bs760GdYzesiy0ODPWvEU8a6ql+7F56W+JPWIDlhFKfOI9Y3zTgP3x/VooMVfGB5fApW20ORDRqp
IOXuZMg1D1sn13dS4hL/UOklJSY1KTfDlTgWbdJjULHFvaO1uq+tUcS4dGW/RFln1tZNgcXBBRvX
Tkm3ywt3JARxZf8TjbZpzDdrh3LjwIakPuEEXO9KO8e7ZRmzGg96BaLxKTeZZqecWXM2HcmVsvSP
yh8kgmMLddOO5MQuv8gxsfW97Dtx9RpUeWTErZudbKSpMT+4kx/7l8347dwZkkvxlLLcHbN9UJkF
X9TWwTLfkEYljOvkZMK/HwpUR7cuCNMxcozS9veg/yv9RS+2azyiJSuTC6vcadrrznU1wU9E2yMD
ywyj+rgaXZwrAMJBjeCJGWeO2HyE2uKl70FrWsUPLCRGjGabVQzv03oSVLA3g+hWbIQtYw137KpI
kncB/x0op+nnc5gxXH5hHrOSioe08LZU9fIAed0/pX6v0jOkuKCLtIV6Zg7aZG91lXeIB1FEY2YG
G0k/fkEAfiL6jJkiOhxhFXc5q/IfzJLUZ08uzrsgS8tjeEYkQFTny/ydCcXybW0n60YTKPA+Wo72
biaoHOUT3NIkOJDmmrs3c9PxzC29sL+1WWoQsBbADkIZxcomhryDVM0wj5WYlh8E+jGYg3fOcQ3h
HXBpjKJ6D+C5FwBwhHXQgKmOVTK0J8FdMu+rRgmuwoF1w7M2Y/sHsXzjWVkF7Q+eXHCzmULsjMBm
5HJfXcZsF9Gus75NMO/JIWQpIZZHkbUQ8nSV57Z9l85TZn8cOqss4KhbxZx9Q/SZMk2zoZkO4xWm
YlM+VqMF+3VfO4s3dE8tGe1GHuYlYWQ0IH4Hkl9nMyxWLGgFavJ2yiixfV8Pz67dmk6OvNAUGBDR
iSSM/NMhRhW399KsOS7Ivt88Zff+5pdBHu158fTASBvnEy1U1S7PUJVAB8TJZxYJ46caJT14mSRG
WeAETJGWyPJiFs37ZnGr5I3DsSze+p7mC6pGj/2e1KQq0rSNzWkaQbdTVhueRqZRNgl3puE4id6P
fqPGR4BAqiBFtsBmA7IgHo2nv22WvP+6E//m4Sj89+bEveaX2f5JlL39kT802a73G0bCzXeOzxD+
hYcD++8EFPs3zOigTDZl5ybJRi79dwKK5eJpJCOI4BD0165rIQv/uyjb+Q1vInZFHKn27xwX5z8R
ZQv/TyAex8XriAE72FgsKMQ39+TPmuy8XGbCU2eKxYIB/81YKfFkt6IzUE7aibpRuU6wJxF+JynU
AZ6YaE6LlQGkUqqnQnJt9ZEtusseHbnKlvo6DjaFAIvhT84UjOkNK3dIW96sMhmxJPCLvZW20j/r
Li+zGzU0MQLgKrfcI7Fc8SdPtPFTzxVCdHdRWC11ywK6b7Wt6pvGv/+5qAqiCfqiV8kxLy0cCB0w
8ChT6AJAqhYtCx+/9TRboCm7OJ2jn+Ayp2hXZCJmZCoqAUdXFfja125qiyhnbnVrs38UNznrbshL
icnN19Uws1/xJE/tucuNDDnyErABGxk1JmfV6ABeuqsSevHKhEftmF1gPtbuYihOQq9LDsiINgVD
YsMXkZ6qg5yLT1UjmQ4zmvvHvEEhRaMBkh8CRky+N9SKXFJNTNy1gHrlaqZtVHtemlMzq5b63qst
JundnAvIoqz+k/XFw6nVX0dkrIIWohEpvkXbzKjPbuvZwEh5oRZLyzjsRiNFyjVM3LjTs21U9dqF
VZ82m+WfQRU6eUAxbtWtz6vMUXqEI18K7j/wPjWG48jOJ9jGCIkF0FEF3gFffD+wsGxYI1ayc9pb
YMuVvs2GsvjMzLEho2T2kHQ8TUsKbXZlaT/sQIXW40tS8r7sXepYaij0KPVz03VOce+Qx1EcvXJE
sOKUuTKYxKAciqxusPXOV0GMuTBZCUVwMtAS55XIEc0kvQCQEzZTF2SnhT3yua+3U5fkdaQkORh/
gMXMUKe9m6jZO8glYdi+JqPp3BAaYSK0WSaQoTOjkWtQV2gduDb0Eyxp/qTl8MztmB25LDFKrz/q
ZPWfMJ3PFuwvPJA7yV91x28of8ywGLSnYPDBxhVONn/0vHwyWen40/bcggfNDoyn8/k89k3MnloS
EbLz/b6b9oyDoWXPQgsMR3ghQMaVvoDsIxDrfLYNjQ3Nz4BG0xCNtAXBbI+4V/3KZgiGFa5VF1Ik
veeA4T8Ct9Hkzu3WOI7RjitTWa+Gys3qaKfZJA4Zz3qLst1ohjNO/tQ+o7Cgs9zl/Srye4EoeMp3
WUYE+UfTSnCnMNdPc5JWtOunKEBGTz8updTlUUNhdD/rFdc+uXalMAwIMIHhZQBGiyZ+XGe6+XvB
y0+EFbEFcdjgb26+WjlUSEZnKVrUbqy3hewK03AssJgxOlAPVtF1D0ZnTW5osfu6dGs3lKeS7Rt+
0qY3btPAo2CaGgctJpa6Fi0kO9GGmIzCvNgEX0NlM1BKR35SzFy8ZlEle4/B0gusccEdGigaRCub
1v1SivSSzE5x5FORUfUB22y2S+nIjrGrYLbKwR3Tg8m+7Oy5XePuCAFgKZNPLOCOUsr2i0jyJdiD
/Z9XIAXk0oRGbgQ3PjvMJMKON17kEnvPKeQPuec0zQD0WD0qJJh5QOISTxTuvhKMfnde4yc4Xsbl
vWezV+zpkillp6y35kPnxrwLqshKCGABE9TCWPwv84qSMGrMzvzMmsm0oo6wzLMLSgLhhMMWMoai
yKTSMpgEjMumhtTL797FPgXt0KBqZ6lUjBMVM07pG1AXm+nAdKof2ELLW6WV+zrWZQf3bwXP2bwV
QTexadzOEZRs43cpbE/cZE6PmzbJ4/aapYv70FpmN+/laEondCZrWKPZypcHOftcBvZgwk7Cxd/7
x5SDDos8BtDLqioWJX6q2eMph8ixAzdZylaOM++ppukQe2eteaESe0RJ4JZYo6WhZ84Jd1guSrSJ
sUf7GbusIlt78B8XgzeZBM8yplGxTROFLO6eQDdhi2YGwRvKCn4Fqupluwe45XLT+XIK3to8gQ8e
aw6vnWcbM1oSDRSCBZ5ivhB25FMhJUlVqpFRS3nJ4BBp5+DKEvN3YYoVHlGfm2/KKA19I5eciZ60
te2HU+BXxFfXrvXNNvHW7YVHJuRNW27jFcbh3H5lrbpyD1YkKMMUieI3qFmrOtoqGLxdMbekzu+W
Iov1wZlLJZEP1/FtW6w1Gl3aqAz3TOHcd3adFsuuh54xguGWUM67TDnDKzzv4SVeBVM7iNzdE68A
3xVd76LRBhnjucpivnbgWM3bihJpJKolbThr+gpASo4ubriVw1pAFhdZJ4of4FM8/8yzQYBKheAW
ocKMhpB/5KIK9EZBWteh5cnyg1eQGbsbES8kVyMVRvtgIv7svuS9iUQePjKkzAjCfW66e71iAA1z
cJbERFQsOc1Dm+oEUazfMgDv89Zg9pdzTIfVauVYU0H9b9FZsdL7JtXWEq5muTwV/PCKHWE4mI4M
uJ4xGs4gLTBjFeU7/93yARxC8AwOYOUZKUk5mMzRe5j60mfAPnXdR2FNxAjV8+w5N3iRkIezaQp+
GJiQWEAVQ/0A2id7CSDBPNkE6PhYHYL1LdCx+5l/6vgJssJ6nxXAKneeytpLKVE/OQzKNz3AXAyH
ikRRlpRZoPT2iLH/QBlC91WlNIh0UBlhN0yb2eb2GO4oZZxmgtcbsIjaYT5x0/2EoOIu7idisCxS
BE7cqBpVhxyLg8y6pDqmiN1var4KDGVcPs+GmKchzGCZIIAA5LBPfdF86FljPeBCAoo7rG3OPrTt
v019L54LTAJuhLTMSvbYKGIyz+KO2k+jIz2WLjaPcKyn+rhWRC6cMfRicS+n1pI7FiNVfSAdqnkV
ZtbeELOuVGT3U/tNr6lwdjKd1UcqNHIi6iB1vnLAzlzFLoH1u24uNCFeBDg8pl5bp2GwjmwceE7K
CqtIbLRQ04bppGumKezn++JucVqbgpMMq6+ySwuDOc2kSEoWWxCDvywmdL5O1leAMk59O1ebjD2v
fGqeum60syMhAuVRkPoLllg1yk9098ChFwRt9V3KC9oSMaVyDntjwINcactt96tZMMIEPpL4Ue/p
itgptx8/Ed+bf8wdq+OvJemJQ29l3g8PX/sg7YKhGqLRsBIdDt5qfFMkTZi7HLMLWwSXF2ansgWU
flX3GEokztzX7fOnfT/HaUm76nSaEZ5Xo67fYVsHMu2Tmo3cNUH8yBnndNaJWLa5OhTtKh9nAsmI
R7Znh+VSPsPkSEl8uB+8BsUF4DeRHckdoTZvXVIhoiQdzNMMJr+PGoiBe0w1+PAhuU7PU+yyzF0E
xaLBie3yE9tpGw18WOeD+N7wlcyXCaNdhIBsrj80rrWWwQ4nUhZAkMjpI7zAXs1nyzYt76oQXGYR
MdL9Xcxs0AgrrduLoRGx8vUm9RZ0JXDfYxb4SY8+1VCcyJnXsObFhtdmRNDjEWSkNpED3kdLwSsP
4YANmCB8vAtY1IIATBhpVmGWDvNzLPuWxCCntWaWT6jvdiZlpBUZdlMRY+aaroo5/iuqhc4FoOtW
PVz+ZGyXDz5gh/a2LlDF7onHqVk4VYzGYCe0yXvr+DgWZ4Vkyg388YuN/UwiVLCGPGpBd+g/oKr/
bcH/5sNe+vct+PG9+vIrknT77//ovw3L+Y3mG26z63BhSiL5/tGAExf+m2/hbqCT/oM0Sm/+jw7c
+c23XV+YJs07Dbf8J5uOv9D0pGkHQGyFLX0h/pMO3Pod//NPBJtgC2G6tklL71lEMksfa/bPHXhL
C4GeqrzYjD9JJFpy/zMRg+LiVB5vNdLquG4fXYty+uqNQR+Hc88CkwZ1Ym5XcoPiscpv1taH7ck1
Vb45C6LEyGjz4FwiE3ob48wmCqAz3Yhcu/W5kVtvbbbulEKsMTzjjuwmMz9N4OlfB212nwlu8sfj
yvOqD5BU+u4eiYlpYsHFBRsqwQBsh/L3Ag98sKOZeJ7PQeY3zECzZOrCzGsdGrUBc98uH1cQC242
VbTAlQMdxh6nHg54Grt7GWQ1VjNlKAcNG/GvdDJBGe/btVb6wF/JndiSz1zvEP+5QFLM+Gu/lh7i
PLvwWOmQeJLguLZQ++cOO54A01ayC3CdYhEmRH489FLjmsOBNtCXFP0IjR08RhvqcczrPQEd47Vl
j/mgOXPRxbDQ9YgFGt0AC1JAQaeEooTBrzkzjdOdkZ+h4yPSQ7asdw4STKip2kOJUrndG8OE0gnx
LBIRI+e5JrFC5ay7VmCZNWCWsUvYKCjvITM4HXc21QGCz2lDfy6gccjWnFJBueqrYj4ZZQNFjdkp
qe5Qlr4JK0UAGriUU1HCQHQGZkHG+I7IttwMF3wyaAfKwsYXVpleEnbFkJFaNhvrVS/5Ylofeto+
rh6E7Pwptr76ZCmXYkbJMQdD7g3lXUmQpz7gmAOAOpheW+1L9HDPDJjJogFwVZLUQs1LLRKs/mYO
4tIvciulhSKoJ/nvgQbn+XfSg4S0+O9PtPv3QcEXHvpfSA/bn/njVJPOb9vRBDjRNx3PMgMGhH/n
bUqgDcKGtunIALzyT6QHwzJ/20LHOQ5hdHKjBgwD/wd6Zv6Gl1OAvJMW3jroEf/Rqcbx+BNX0rft
ACOY53Pa2XyQJTYm2k+ohzXnii4Kbw7p1KwbwuHmV0mKfBoxk9mIPqgW+r4ja6zTdLoaI+L7xBb5
R0dg4/mnn9y/AE/8irj8/Z9iCW5tpPyOdN1tzPrzP6UOFmSnHhx2mykZGwc4OR5EqZPX4vcIKZf1
pfCT+GsHKemP5xfW3r9mXmyEwH8e7VwgLM09H44gvwj4Gu6fhqskZxlT76xNFBjpB8ZBK+xaVi6z
f1AJReBff88NI/enDxOB4BcH89F1WHH++j3bRUlhFKT1lQbBQks6vJP+Uhz/fz7ER83D1zJxNfz6
IUxCVMJ0p43wwFpno8nHaEXe//LXn/IrMY+fm8ffz2+KRS1XM5EDv35K24+6oUrSWPeai0ALSmRa
d2XQ8z2x1k/F2p5RqD2VKtj/9ee62137y8/QI9Qcv8EW2W3JwN7+/58e20bS8iZaDlEpGiMIhy6r
l0Mx+d0bxoqNymGvM96UBuZmvK73s9EE19SNC7rpEe5bhNIrj8BSohl2usl/XRYjcEKwbfNbtrV4
O9c2SDczKhIB6TvskStZQlrw+9m5anKvrkwRst00EJC8hSEU8bmrl81WKhh02sNKyB86T1R8jTJs
j+Y58YMzyiOPRA5UUkRMVxnMrdz5gA+9o/NjBYx7iNsN0UUuuE8dQLjBbpFCz//pA8gv2tpQvzBc
bGH9nk3+8w8PLbhRjMmwdSjFvYE+fa+ywPt/fMr/eqc8VCKCqszhfd4Ku19/RazjAFppS0eTqbso
0NiXiC3CHMew8zCuhAj99TPx64JkexYd+TtLR3gcuFDnf/08aVSYFFMSIizP5zc3kAE6SaZsSZub
G8BORNZCNMpff+i/+JLgeOnebcFUyxZ/wvIyJPHo+Gj2vGJ46sldPOmU8ePkBE/1FpD415/2v06O
7RoRxDFYYCq5OrZ/zU+/OLNd1iZp/IGMa0LI4tkc9wmA2sNff4q1vTy/vFxMjQANCc5goP7U3b9+
jIYpw+jCDaLMy5cPMl/J1qn9FrUHQx3/6o/tHWsByjpELYEVNRDcxpABv4cLYQSp1oP6/OOb/7dj
+huP6b8vL/6Pqr7Xf15Z/qO2cOVvcltVwr4la50dI3f7H7WFSzADjlABDEpKjkjBb/Dv/RKsKMe0
oDrh+OSiJenpf0oLBwwrLbKPA5W0CV7b4D+qLFiA/vIceaY0ucy3no2rVYCs2h7nnx5XJXsNrWLI
98QSZhg9WgAw0hrpGlIvZFaRhIKdHxI/T786zECPdiUh17hRnhX3KXv/cPY+oPQ+J0tLswQ7Ik1u
vQbht7JOWjknIn1PgNegdjgzVsYt7jOpqw+F0SNeyttzQf9CvC7ea6VkZAVZ+dmp/i97Z7IcN5Jt
2195VnPI0DqAwZsEom/Yiu0ERkok+h4OB/D1bwWVVZViZkm33vhaWVpZphowEA748XP2Xhu9tU47
ws3n6xDdHnGdlrkn6PKkj9GLkSXmyoFfohmjXMQOE/7RxcgRVqAZNMaRWkPxbMXFbeMNcCXo3cyy
u9cIdw5sUuZ2HAPNq7hF5oTn46bvnU00ROkJo7B3I5CiXp+zoZHe9tB2hs7Yjm3TLzTRrrpQqy5l
dduF1Z2O9ByxK2ORczB02TCbCyXF/HhOw+qSYtcjZ1qDnC2xmwj/rtPxi4a1syY2kYRPq4cjGtXI
Oqz8teNtK4SR7gZX4tQuZEerEddsoSU7lU5P2BGcwLDyLpiL8TiY50GK0a1TorDXeaJ6tP8hxrUZ
92LLG6AOvbvO1lbKBbKZdekdwIN2W1iDcW12UuARjPzFudeHReOmC5+YigyLdgQOO6Di473jLnUq
736G1ad1b5YpB7gDHJ18uGbLpmaC5ipgHP3GUdZjCdsFD8b8HLo1JSBMigUqUvxCjrzFhHcesnZo
5caqvXN1h842UQOkJvT6I5CAnt63fkcHSffii+nsLsy6x7L2b1oh9ogw1LYVJH/3OIRseCKLKApb
5o9p0E9kZ9gKB8Ksqf5+yD3/out0uqFz/cyepl7tCg8HuIS7gRGe1jPuCJx0vioQ6kB9PDeuRRzj
BU7HRaGZR7PjUGrB20DX5Sz6GUF+XiC+YYpDoG+pXRlh+lbCeMgmsJR1IfYW49qFl/YzcsfsAu8R
6BMAW2kmX1P9vmrTeyZ0JW5TObzGpSIPMaF1NrZKMABT4aWJmzco9EJD0ao6IFnxcD9Mk7WnwTKt
Gpbkus2ym1p5WtB4eXRllUW8TEkGDSC8wboRKnwjtZUxczjekdVnwVpqrQvLykdwCX4TzLkmiNmb
zW2kWpz7AGFvOO80dDmKcU28cmkEoaABijMwPZAI3XzLTDc7DYa5IjWb4+2QBqTnus3kn/IOvx8J
L3eQG0TA+ytAn82QKeqvZ8SLj+XojXBY9fzOhRxC/9NgcRpE3mGlYqE4RVBaEVZvTd4MhNWdnCgq
l1hKimvHnF593Dgnz66K/TB25VI30mSl1T2ZdiRT5tg0xIwVZAKcttRLlx6K0xC9Rjf9TiaMNxVi
iT0tJnJXOJZddTq20wD5l1iriqlb2jnym4babDsxkSkDZtf5aayG+Zo3ZrpEJYeJ2UY6fGdooXGZ
lY17htacx4LFTBovC0aMNxmd3cseRdiBgUh5g9YfK4E7eQ2jSx/JKwE3ZHHIkBnEYkzhlFBBOSuF
SImM+Jh3VQeV81kb42Qv64bE7GwoeZBkhD+CrKbC5MlsrRcCSKIH/L+5tTZgEDCV6Qm1nNIC5XEW
b7FRnB1o3lgQJzz6OHcJ/10ZYxffwydLQZW4BmNGXTuKfJrABoTcenKEnVPqNeqKGff8rbM4TSb5
KHezk/SvKTXDGfUcqvUkS39nVDzEEj3kq02tG/RuO18Yo0YQjsBL1C7oeIcn+LzxGvoAqkKIFsM9
zV6ClzGbyCCaw2zp2rO7sIrZXht1RWhOqeaZtk1rHFrZFcuBz7vTm3i8tuZR3JAM3h4Yrqq3xhfo
3KDhxitCArC7+eV05ya1tlOTyXnX7SueKi+VbgDJ4jvmiGaru1hVW4vYYvxcZmBrhN6izmgOsOVc
kCBZemE6GuwgmvsrjQjzDSbmiH6YwrS2gMlXBWZehC8YwCdzAYlseE6V8C6JGcKVlhlIkHMTJwA5
A1jXc550qFpBJA3STEWc3+n87Ss5G3InHIVME9/6OmNf3bTA1MoAcfuAXRAnwlvhp8YRgFT53POu
OU/1kvMMzmnuQAV3QTZAJDY7lPQRHbg4LpnQ1KU4ovLroFZpQBYLH1IZPljT200FzDO/gmQWm7Lb
OHE/Ez1/nmJhYgnQ1RdU1bjgkIMy3QOp0x1pcs2LeojFQcdw8uDRw7yOHB0zYRi99GFsrKMJPrOB
UDsg/wbkhUR92tWasRr7yn1ssrh7nchh/hpZ3rS3pGkCSRD87TaofhLe8dFIAT+cTAoisCei6LcN
ztZ1V6OC1CLprat5UBdOo+4ckfRbCnYngBFBsBx2jmtKInfZp0pt8G9CYi142+X10BwBa+WLEOHI
MlZEGBKBSvhR4QGAjV1zHWWV9UzlzdqL5matWb23trTwAUP99G4XRoF5oqhXVutfa8wN7xxNYFPr
uvWIXcao+qdQY9uuJ2JiixwmbImeJNR3rYWyJrFWP9hfqT4sBBTzsscDkzNNhddmlLB33f1YQKxN
ULTbPUhoAgyXde3CXCjSbmlH2CQ5n8LHbE1vjW5qEw/ikWTOcVGJITzxw2Nmko/dVHFqABWAo2rc
evQ531AiZzcl0d33/ciMS3ZJ9xgKlxumlZfFJDTEIoZ1yiCirXPXTh48iLtMXHvoe5wfVhUjdxrG
scI7k+p7aogb288CFP8Byl1rI8ZyBYSPHKTUvaR9sy5aL5h5GJcZkk/YbmKdC+0G8Ui4GBv7Jtbs
p0nX+kekGU+FNhpYiZpkm1Bo1XJrEe3kOd3aRua2y71weR7aBOWk8nWPcwfdUb2jbftOdPUSzfoc
NFAHFrqMrEUZn6dxHRQafD14KAqazYpQeRselGic5Dx++4rAr966GlZyJwtX2VQGqmAm3EzNm8dz
26vmZixupau2ECBhN5er2LIu9CFn5inOQpVpXTTORvrfxwrVeZsVK/QGggRwvrABVREomIuYjG9J
0SUTr1gxsL7q2EmzdMjXETp39tZND3vMsyxEGJKE8cT23EOSMwjUUWOZnX+nzbPBWWt61+nprgZx
zrQf0JmZeTRSoabJkhHkk2c6G1wWq5Iqeu8MEaTi4p2kJn5R3dZDTkyga9bNBXqode2M76OY7iT6
h6VtGjO1EXaBKNqgQe6OAt423HcAeeXQya0pkHmIxvQ3TmLi7MEQ+6j3RrKxAfGzhqLNjP8Mrfdy
9id8mRGaag1K0Y2XuIe6kyro7PC6MnPm8T2ysk2vHMBq9nCN3aS6BDVa7p2O21XWiC+SyT40bd8H
BZonyrhAI+HHZHZQIarOv864deD8VBMxC/3AgpcUb3F0RPcVYJaeN76Oo4MEXXhHg9hBAiPGJsdm
A73FZkJvKLYOMT9EPuYS9MvyVOuplIuZcwgTqoOPQ3nb+5F7cDBa4vL3tOpBtRrAy7FQO1RS+Z4f
fd7Skrd2FULLTduWxKaORninQ9IIhtx3L4FM9EHqZdW+RcC29E3kTTgAtPPIRAvoxtibKO/B11Xx
JYRPfSvy3gQFpA0n9KrDWytlcxOWTvxIrlC3Nnt9PuRIjJiLC684cv5mTyN87mvo5cQU4F8rmCI3
PpKBdoaO4g4B6GebQnokWUEN3r6DFhDYLcUo2GeoNcJNhzdM2BJPPqSUsJmv0G9lOiAEuC0VDtOV
W9fpHvW+cags+Kx1U8qgJzngATtNdjRzkV6V1FhLg/zPC1yq9arXaLzUzpReM/gAMWLl2iOvADyL
WeYcyKHGcura8uD13B58kDKYpuwlRFrBAEort7bbaJiWMYc6/fciKreeCCWMTOPeAxCTxsnKNTfT
nDyA+dl783vIRMvyzHcUlQoSQAMDyazx3BbHtg+3ZhqdQpMXcYbJJa3CjTcjl9S8r/CU3qi2O5wc
sbGANfrU2mGyRk97GWdXkzFvDUE9hX9hUzTx+TGdMuLXwhSQihqIvPZmZDQE556Jfpx9VDZcCmQD
CwO5m9mj1OmH3oJ5Mucr0UaYWOoxegQf3SPfn6PVQADrKh+dqzbBN+3aqH90PaYYjyvt6xDmYHDJ
ZorgL4CVkF2Pg14MVXWGltWcYAp3ZSVzfk2UoLgEBfjVKasc+5hmGTbgMas5qxkqheBhrCF+NISe
WhIQLNm7QZV0zWOnIapaWFVYbhhxJhsAae2qh1zyZpJbDXy0DlkHk+oIU+Jny2p8/swsx3WKNOa+
ztz8aDbYy/S0v8WChuTV0JBvQAzojuyJbBa0rPYShSJuUmEh+ZkJNMY4Z7uMxqIGk0ke2fpLQnAv
nlIgA5vGqL1l4ekVESjKe4fsrq09yXCWjwVpJXOLbtO6yl85dZZu2jBvj2WSqcXo1HITF6rcuZBj
7jXOtwsjrdxbnPY9gVDDsM1AQG96v4fxlYThtilzFzd0Hx2iUm9vTNItGVnaxoF42bjdD06Rb8Dy
pMRup9Y2m+pm1yjxCFdggxaY26ZbRIY4CspAp7XeCou9ehwqUd30oppXktSNnIMNXgBULrADGGzO
L3OETQTsvWtdxGlBfW65E2/mbHggSqJfa21XU6YM4Ro1KKw5oPkgBkUPJaunmMzrxDtW1F+c2FVN
0nScP0jh4y6va+NJ86hjF1Uk8D3i0uoCvKGYvknzTu8Ktrg91ji5j5k8fievuzAAmEp/b7JFH4rZ
wZ0OwEm7gJNTrcI2tKdVm4pwX4z5SUxu/WY2+ZvNrBQtlWOtM34R5a9bnhKgIvuuLdPVaJkCDVdO
/mGCexDyTKt99e08fUdt5wYMPOdNGXrOU06OFS7sPr8uc2keTB2irox0eQeEesAB5YiSkx586BVf
t8MJN9PR9zQDoH1/luKpAE7HG1CVeI5CygoUawheE6rcRaE8+k2kBexRpSmoS72ztQZLPdd4SCiM
oGsTSGmO/XNs1m8ZsMyrhkT1DbP/5uT7U7Yaoc49pcx+UZDVdsJCiBV0C2da+tP0QijlE+6qqwjp
9oK+zaHPka8U8o8W+v92Pf9hmIyK/nPf80DX86ccqY/f/4dRw/hC0e/SVTQdyzbc83D0D6OGxa8Q
iu2jFDnPN/7U9nS+oCnRiYriK3R1Vz/3Sv85UbVB7tNA5b8zSrJdZln/Vd/z3B3/d/fctWz6rjqj
XWBYhsdI7NMcIoTeORFI+AqqKTTMRwS0Iw+jFaPse/TxPzs35JQrbacNMn1jNWGbKtm9NTRUWqiW
0oZ065+JVsA54eQY/fT0p1t59eNH+XOg3ye6/8cP6AnuBXYSerT2eST8p7asGbkViW3y+xhjB1hx
ksE8znuOHj49T+Jnfn21TzMLOsyCQEeLCSRzOpvO/89XG+axZd4FYjyJjGhpowq5r8esvv7vr0In
nOGIB+HFcD7d9DgmBiA26dZGU8Nd42i0y0t3uPj1VT5NqD8+C9sm40ZisRnNnxvef7pzbEjUgiaA
3ho+4nqolX7hj7HEyOdEhyzW8LnG9Rsau+k3H+/nrwztEzeRhryD1Qi9Mx3/ny/cNP6AeQGC0wSo
aTMZk9q1nZbRw2mbH5OW/+ko/MelbIdDjMOY6S/ZD3M5YiqaecM7SP4Dec4ciufmRWnzO/JyY/Hr
O/qXD+YZNs/2OWwCZx66qp8/GENQ2ng6Pedsih7QFOsrz+7eJmHMv/lY5wXw76eSO+gZFMO+7Rpn
+Rb38ucLpTrqWbthZBsaBgbjglpCJL6xQ1KqAkdX5cFvw+ny15/uL2sf15hOnIJnOGgKWJg/XzS0
UUqNeUL/S7VusWK7lu9oChHI/n9cR3Ahkrb5R/80hUR5ZPgi5TqzHVePTghzM0rq9PXXV/lI+vx0
D30qtI//6dzST5dxMKKbvclw1U4pRmJ6CIvUH2xYjdnXurVPOaFWeWpvuhYHUwNJvyA6CoPojGdn
QjW7MNrqwhLz1a9/rr+7y8ZZhXAW03j22bj356eSRPqyihFuQHN2yp0BUI7mZ/i7BfQ3K9U3LdLC
WEnMsz9CKP/07OszYuPB5h4XqlUEAxoVuCmnQ5Aa5JwI5G++0k+D5fN6RVLBaZq0WraTz3Y/28en
i16bQXYaaWvoYM/GACDYc/aRU0W/eUf//cUYvhBhgqTC+HQHnco1cMlwMWUX5RYsbn9tJBUn5Eyz
iIYzOTT8+isz/vo4mjyFBhIBfMQeF/35OwudMW2VweM4oNW/SGPvsTO8vV/hJMtgPOjzhj5QQvt3
7MzlHIINs7IJxyIdm7zHNW/TbV1A3b+PNdgAv/7h/rqeTItv2hTI3Rm1nyVbf15PHLZcl5+ZLnUk
aVMppQemVfxO7fTX9cRVaKdYLnWJTsDuz1eBiR5jpXHjRQM8YzqMdRyNywGCltpEIaXybz7Uh6jj
54eX6zHo4+vlbcCN//l6FuJFfJLEZtV6S+jjMAiRB9UcZ+92S38V5GgUPaa03oAVALviKGN52oMe
p7bHYVdVvwn8/bubbJmIem2KMeRen6QMQJgjr2j5+PCTZIcrepbjdpysyPzNB//dhT5VBvgaafxj
VzqPUfNtRZmwMgzaIr9eMx/vvs+3l93ZBuxER9qyPy0aHKwN5H5ub4Se5qZndAaiG3zfe1taHK/7
0BL3isFNsu0RV0w7u0/bceFLKOm/+cB/t7As37KQ4Dvn99SnL7oycncC0MiW6mrzcuLVuC4it1/6
OPG2v/7UCLBZNT997POGwNeHfpBr8i8/ryod4iUaphi4a6S6ZpsbQyjBTPodSQ5MQXSSK9FKmfZY
QImoOjpRJgOLiI0Kgdx3IzS8u6QIS81bWHCn8WHGdTXTFqg03PCvlPpN+a2NI+z9flvLEGlwHNPa
pvSKahqnsO2eIK1JY+8WJdJY6KimFnQKxs+1poycSJU2n/QbGl/sQaVqurZYRAxgy43e1o5tLiJP
ZRrKIGful6RSzRcx3Rk7kCk/U6DNw1nebMqGVusoGCGrdrQ2hedrkBVkmnyPtAh2cNlpkThYlY+z
yDOKPuZH6LNs0/lnfXUPj1jQ/prgqpDcDSmo18e+gM1BKtKeR955pjayimPW5q25KYSbENvY4Eye
FrBYFLPJMXdjCakFKx8tmTgiOZAhWVeT63wda8PU+oxcoJJxZq1LI3IXxD1mA82ouBh8ezv5TNhi
4kFwOHhLD1Kc3LlV2L/YZ891XeTJtfthxO46+CvLtD0btOFE1kgtzr7tzM+aaKOnNZxNeXZ2DyBS
vretVpNU+2H97pBFF8GgQv+KJOzwKfmwiWNAxpYiP+zj5oeV3PiwlXsfFnPy6LCb2x/Wc3xuydPA
4KQ9zCX1FLmF/WS1CKqZ3T3qym66RRrluNktEivdpcdtw+cOr4JmbB/b0JIVg3SbYHbNvopoz7v7
5sO5kX+4OGQ9pohYvTDfzHSAa+b8/VQv8NlHL01WYAQJbYZvi+rDIEIuNmaR+OwbsR28eevww04i
x9CmIZkwrwBrfnacGB/2E3r9WFHqD1uK9ESF4fDsVok/jCuaMXmXTEf9awLE0GqRi3N2uSib/tiy
/eF/cT/MMOkPZ8z8wyeTfphmwh8OmsLFTcNIEGMN7VU8Nh92mwl457H7MOFQGmHIKRl36jfqw6hT
WDL2N/UPBw+W+aG8Hz+cPR8mnwxyR7vyzJLkeA6lwo32tl2RNnQoB9EhDUnZtZIdh5tSADhqUxCk
scyLzZh6+pWr6ekrYOQ+PlUj9rclyHiUlJmWe8CruhxdBucFbHJVSfoEu0CTB100M9F2JhVqtPW7
+M2ZckhZjPxGf5WXHLcW40jnfwlTEf85apCZQCB/sHD0lBqYlGyoCeHy6X6fU3hnhJSiLEmKEGRQ
8FcaNoL6tEqxGAET6UMeuJG5SI3FLtsKrydBwSSp9Eh+MLawxvedGCiA77TLeva7S451FUxwQHER
3eE2MxYN4Vo5mPkoPwr890A0S3JzlmGdQyLoSgsrX4a2FuU/k1QT1nDiaYsi6ecXw5+dB2D5tlqh
u8h3sMxNczkQepUtDV2rn2KllI88tplBpYUpTB34gdm3Bi4sT8HcCnODcqL0DyQpOdYeI0LtMkpz
ixatQsdZus0L63kIgb+uG/yItBf8sdGWIWlb32KcGcOGzF19SyONOVWdthHJMW4miMu0zdGnUZ02
zZqCgADfmB6LWOB9K6aA8wkUTy/tCrSwGBAvOqOyH3Nfpu8Y90NssJ2Euhc1jYuzkcnnY+bjL8a/
atYxBN6St4QVW4BQpMK2AUIspJkP17AgEyPOnJtIlvlHCjUSE4FT0cYgklYWrHyYcCQT9M102wsj
M43AK3pyT00zLhk9gVpujXVHfm6L5zyH5aTUmFxqs2swKuc5m7N7JXDxZVvqf+rZVUMMUM232LqW
7Ps3Nw2d9qmIa6dvFsbQGjEZ1riCu7WkrJdXI9SiHZSf6llFqUGSYIj0a0mgQ5bt48qxS944mExX
JZLipA4QXbnaGCBTUALDug3n0d4AuNSzZvexxf5vC/AfiBZpNvh0n/5zH/CrLF+1VZITK/9W/mSx
+Ncf/tEUdJwvVLegOFzTIFRInNtMf/gsnC8c1+CzUJnxiNCf+5cW0hRfTMo12+fH0Knpbf7QH03B
8y9ZNt6LjxMflZT4b3qC59PMv6skjGOOQAN99mp8FIefD86GWcx+40gyXAjsyqTdLVQVYzDNXgk9
aTd+BSgAsuKf7tTftPmMnwvBH1d1BcMKSjPe/96n4zr/IcHCHqN7rhku9mg0F7GVQ05JKP/t5ALH
csH4Ew53kV9FDprMriiSQ9bGd2npoxRgIBzoJSER//2Svqzfytu+fXvrTy/1B7voG1qpNoni/gfK
6F//SnTpHw/L8qV/+elfQO7j0rmWb+1089bJnD/6o811/p3/01/8P28ff8vXqX77v//4VsmyP/9t
8Nl+Xm/nA8p/XqfHN6btcfXTCj3/iR+L0/S/0BQWOvBr1jtjCKroH4vTdL8gZsNmbeHC8fg/Vs4f
Ql1wYV/o5aCepd+HZN09n+j+2bK29C/CxVGEKBJQkYFV5p8f/Y+F8avAV377uUz/9wKlNUa3Grk3
DUaLjoPpfloq3Vlopo8ue5wcBpCpZwVgCdo3Ut6ZWqdf4IK9Mex2ZU8D3jPd7Fd9BU7Sap7x7u1C
MWybjpmeo8dy45C/Yra4JyozkgGOojgg0WQpff866RGN+g9h81KFdcAQHZ0B+SqYuHMpHoYeO31t
94yfEqiQSX+pdc0aZHPKoPi711jfhnPfrkXyERY989J8R2zMc2T7zESR62HeluM9oE80oJYDZ99q
70PyqmL3rJ8LfUzDg7q0yvjQ9KiMY7s6ljnmaa27EplLUE9sIEZtyKbiuFgNVAxE+5BUX0F9iWX3
5ljz8zSMqyylB0Ya+LrRhvdmFGqd58TBRfNrmuWXIuNjgfXM93bTLx03fRaCp0lY7dqNy3dtJi+F
MJhHCMZXkklB4OuEajr+Nyc52g6I3/h+1BpEYrrTIEgD4ywdEng48ZhBPvFjDrgEyc2Jau1rmWJ/
H4jL7BtQRIZ742UIKesubQKsmegbm/kRMcESqrTNSKFc5pZVkHMUHwB/MMmW3WWZqGt7MC8BUAWz
2Qds+afMd1PYC+XT3FKK+fW4B9noBgSDnmCYQYVoYS/jqalXXmbqa02RyD67xXWc1qs8yzcDJM5F
NF/bYX6y2uICbw3DQbyHrlbftjK9iaYWLUekMeDts0DZmvtNG8Mrgjn3o+sxS2v4zV5utTg3p2aj
5TaiPs6fJdIMUDI8K4iUAT3Motp2RX6RQ+UzrFpela11q3mJdpu1frQow0hfGIoQKhw595odHeys
um1apA04SF8RKeqBM1pAZ8PaBNIk1BZbA+9BawrvExyqy9IC8w5F39qZk9rLNJ0Z1RMCVqBMCqa2
c0gaHpslXGOoMh2ZJ+F7Y1gnIeuHktzD5UdrZXSyywT21RFH6tocXHeN1W1aky48Bmnjn/CIbifg
MEsHpF+MpRjYi7wwnK5da3C4lv1s2Fe+p15sqst1k7saBw+iAKomfsxof9Fei+h5JlRT4DlQs8Fl
yP07giNPbh5PVMvomfPEHC/sstjl6CqXk0yflDSyZdjCJdet+j4jj2vRmNWFqkl70zgNrTgFvVqp
PMEbixapK9IV4Imtn56I+WxQHNtq19OdJC2zoS1qKwN12lgdtLQB9NGJaUM3ukAA64PIAS2yiL38
m0KJtCgTFPb08RzG3PJgtMkdtduw7FWxLRrwCQr5gxtxvnPT8ZtfZsehp50Shw4wEcIjzLbYuwx8
NW0khzYxX0vG8WaXZAHIIeLqElBdcDG2cJqh8sqJ/J58FeeXiZk3K+raACch4Thr339OjQZ7bpN+
i9RxkJYPqaq9iu1eBnkKYse22/Ioh4l4Wpm60a1lDvUWwhQUZI28acfHd9vOCk2OHsU7I853cNCH
51zUqF3pbjwqv71lkHecoinE+SQR15aRc1H3Pgje0SnZkKjeZSkFxmTSqGwNyOQEwXf0CTfwCp8g
Cbe65Fx3yuZo3xjeuLW7JtuDGl+xEOor5WuHqR7g5vvfZ3f4mqbqPiettIVCsixGAprFAOeo0MOV
HoWXEakpmJT39jAdSLdE+uNMcLRFGlQTUah4ILVt15OGQQSB2uBKL0gEsQKydMGOoEAuKrWlOXMV
e/IiRSxLIECUb6VCuhJF6iAdxEWZZi5rn4Pj7OtHWWiPjejNhdkM+huRWx4IId5ftemlr4RJF3u9
hLBijOMSZO141POy3EA1Rq8Bvn6ZdpyZrcZdT0N567j5ExCUarK2pdJo3qQQyWBArvohUkC/ciRQ
+Q7SLO9vaQz9/STM7oQ+dY9AGKNGuY/RsegLbFZ05xzITwpB3FompsP+AOBHGXP9TSedIJjw9J0y
gPga/SBkXGdYIzquVZ334xoRw6UqXsys1JdOhejMzaaLfCLOfJD19yTqkacYsRXY6A5an8zMihZ+
rxNSWSGQ7VAnxWKvIoIHjeRCS5J7lNJiRXtnD95mlzi8fJ22Xg4aegxBoxsL+9vkwgpoovzAOSzc
mQJs0BhhJSlJIkXrvSp19phGnpLeu2vBz4FJP4hMfdcNtPoRvD2nDwCBxKc60t/aLr8DWTmjrG2d
NWerclU5yAxhuhjEUJQSxV+YraeesEGEeKhZiVxEwg8VNyauCLPiEPRS3diD/jQSSUP6IoyXqn3J
dK0PSoCngbIysQbBliGoYAcC0f2UuAD6Fy7Y6E3TJXT5e4+FDiRmPbUgP1JNcsDqBOfWUpsfx3l+
8ITEoKnwCDk1hghCeEbqPqfejk41EO01pnvM9+kr8QXD2p41onoAMzlLd6Tv1IRoX2NQua96bBW7
eVLZVott+ZDY5nTvTFMFyr0srvE7rPxpcJetc+lE68lxmsUZxFUP+q2l2Q8FQfFf0ecC5nEfSk6Q
u4p+0DruwdJFKi/ZzXnJapnbY+vvaRmo8NnvyGBCkGNjh1DFksnjGrruftQJ8C6bN9UJ60jzUy1n
zQFUODkvaQpihQhBkjc0/baJ+gfyEtjL3JvQlagkB+vBjqokcFrtRJccArvZlKRT9WUAL2ZY1h27
ZZ7V/Q4P4Rq04WLM4iCsIlwF6Z6w8p0k46kqjKAyYX45ZbMlIXFl6jDzEtgAbnUs4Bmm8Jbs3Ll3
k+YYwu8rTXwkZBuHqvPXU4gziGgOK4DmtJ0y42vh2yiHC8UY44yACEd12VvmBuITz6OIoKfAvpqI
XUXWmqZQ5qbqqEsNfU0coLwktim89GJ5G5lIrCvC16eRvbXdqURfJ7Z912E3IcxTEk2vIb1JoS4i
VfYHYgj9fJXHBtw5yT7PDDfXlqlo8Ymbb2aXbyrzWOre8jxDgliBqDfa2s5VVCbfcrM+zJ1Y1qj0
AtJDgzriQXCLpatFmyKUW4JP91VjbnJokJRdaM4F8Qu9t4HYx1deMnhPpshFTz3fZKUgAHuA/F8o
0h/H+a4yBE0soRwQeVJuG6nuYZ2YS3tiQ+sncXkOea0d/TVyxcHQ2c8IgHkfBoWIqkrXjjqbzzta
6dEObOIli5qSL6kC+oIIb31MJwLWg70duvBEk+O17W40HVWvDbGmO8uib6sqfxrq6KGsjE2NWH3w
292s5UdSDrHb6BeNUyxHLW2XVZpDBVF0hGo9WYMrsRZFO71XmfeI9Jo+Phwe0TxVbvtm6+HBUdAj
wurYJflGkf6lJXh0MhOeWL3JoJwMqlglQnG4HJ5IKPb1aFM1EdV8u8Z2d7SyC39Wz8NkHrvoqBMS
JObravQPMnewA3ZrjzlCG7ckDDQ8vIC0YoMXWTW2h9amtpkiCQ06eUETiIgTMgoNdGqmunw1gbzT
tVzW2amf6zDQo8ZZEgbP5yrPNGRdvEPhBulBUspxEpgAZv/UNNVlZbXXAzkNvD9OAjCjm3lXDhH2
c3tjdRrR4wXYODO/zBMgIlpjnvRkWvaoKpdKYzNp9CpgIB/v/Onp7GoORf6QJPmJcApGw8YBS+w9
DqK7uiSGgDYdDC4D2qnBppXIq8rQn8hWz5dDRTh5j45kktalO30brHjppWjsRtjdBLDhn/N3eGfu
e0Hx0vRyP7XEuppWu5GWdj1Yxl1TP7qjOI7C/8ZKwvXRZzcm7dfFIEgG5DASrVSsXst4BjZVZ4SP
2PapnGprQ9L4dh7NizTVr5SYV/TC40UL/BLLIdLbwn0TCZ6QVk73CU57ThRx4LGNRedlOfhPI7VS
ylaml9oRyQ0C/zvLFRuIBjFv0QSYjD3clJA5J727bEbSQU15yNgDY230FvbAFiDJYw9psBpCPA3D
pZ/XF1PUnizNu/VJXMta69FGv2nw2mPPIBEVXe+dnF8z8ZI62ttsHRLNudLFCo4DZsAsJgLCIY9P
niqwWtdtlaLJT06V7twDunMCB1kjkIAAQmMQh9qFo5IVYW972qWrKanffaO6HqNhVdWPZuq+0dDc
Fml5iBKiqiKDLgoGu5p+6qIbLEC8e05rZ3J5EpNrxD9juE5w6xiJu0hm8b1sqiyIuwoIg2UGKnfN
AEveKa+1TWLOq6iJtwjHn9GWP2BJCrIJaa2j/z/2zmQ3bqTN2rfyo/cskMF58y+SyUylUpM1WJY3
AVm2OY/B+er7ob/qaiuttuBv10ADtTDgkkMkg8E33jjnOR0YyVYQ4cWnIUdrro3Rld1Ski6kfbNx
I1UxUQS1ICbxSPAYAd20CJ8Qd3NEVpOi0W1qgZ8RWestSgL02wareeIOWNW70TwYo9euLC7km969
rOOnuoCvq4b+IjLEVd00H4eF47PJLMdzDIkykLP9kbipOejJv8BrlX7pauuu0sxqX3bZcyyoJU2v
avZUpg/DMCP4ls1BK+Ae9Vr7aZDNU5GB3aKAjwLSfTFbjelLsZJWW04tzmVF/NvSe/0m8Zwv0Vjd
klZM76pfg2hSGH8yg+BWqWuh95dL5FyR+kZGeErzemkb3ihQqKHkmBVDnq82HFg9aZg7tpqyijOI
ACRtWcDLKzUte5hA+S4ZwPCNdQEM3EcSjoCGgEmIhtzyRD4aRnQfr8GC7I+n9V/rrzNWYqI2KJBF
G+94OBhbNVuCf5Q1EKUMXzBq9lxSwWtt9CFPu2AaxS3O+U3s+KFMVE1g0hj6VfPNdA2wGMtO5gRX
zK7ExpFHWb1rR1leujgrDkaTmoD96epPA1FSsVP5gVMl7l0yAA7klsIrng6zKNhD4l8Ipmq66SQh
YxG2n4sERXsBQkITR4tIWbKOa5j//liuzCfjILKUSqlp8s9y9fqRUAXZbXqBPxd4erqbccMmmfup
0ryLEUKsr8Q5PpDvHt9acy4+x1L3zqq5ylin09Hd4Pv7XCQjKWjlgaQCtu4RzEXFp23xrU2umxdi
YJpPpThSmoJeY63CYJWQODxsamJjHZsVzjWqe1xvGA7huzLHRy0+8GkpNJedB8x0niY5G3Pl7UAr
J89GPuEby3DN+eyt91FHD4bzqpFj0jqWh4SU4CLUF8KMWw8Rm87bx+ohj2kkL2dlIpFvFkLBcq2l
rhMfexl/6X0OaCbE3255ZTETPRU/R0y10tXuEw+ht1FnoUzJnWzLXQxhZTMu4DpW+pScMTF1fJbx
+2HZlFkb2HA1SgvbTh+dOcZ45NSVVGR/3tWEKmz7KmmDyi6PqI2u8F4GhSjP2zH5hocqTKzh3E/M
M1L8joA2c0c+TMq7GcYhQAe16z1x7kLDJS8dyDO5j8mgPkufbIe8+NJm41WTx8d8forcHnzv/MG0
outpzj5pZX1RZ80ZQRgbpyITxU/ObU8nlSbFsgV1tCUfp9TGC6SGN2aBFVn1cJUfgVjfpjWOHWtZ
QturP9FVsA4uJfF65Kb4xGoWLQLHjHZ51Bm7nB7zhRZTnsrmqpcIspd8vpTTcE1wyQdey23sqHs0
PHCmtW8Wdd9i9o9j3ACfXHOAyuQ2m4R/NXBo+7HpCYDqq2XL6QysgNzcmlr7lIP6JWeJdbcySHnU
3Q0ZrPaGQ6Bjiit9QMESAA2fYAYQtmvWcWjryMVx3151g8CJ0C93AMp84qSwrE3aY1ca19EkXehD
8Fr6xSoDgK6fogw07UYYtxrwFiqi/KOoCAReGloQeU353vu7VXKeRYZJhRJ/V1lbHaQ++pelX8+0
cuCdYZXwztoku6Fbz2fRY7MLVqnyPhJ5+CB8Vs4hK+ajXEgojOJLGkN+oBWxw4fB1CN2iWmyFzpF
juAIsQ9xNx9i/G6cX7p3CNrvSCX7hPct/peo5f/Onv7jx1HPb9r5yZcT6MaPH/i7m8+BEpgKxC6I
ff4mDv6rm++D/Aep48ModPgrkDD/dPNN8y+qF5BF6JN1c23Y/1cv3+BwYOV8gSdE6Lf+7Z/08l83
8l0kXp6BHOcHFYROvnMiQ1KzCSW+BUAwDXzY/E5NfeiRfXLDQWl757bO9I748uSQSTg6rM9VS84l
mLZ1qjay+UYj8YzZ5045rijD0rZKaF/AT8ndTycqb5xnnZ5SuCivOauzTZ32jOVgxzuRcnHCl6de
11FK17OIjDAn3SjW7wCmanyV2AYPEItx7CI4wG416SkseowuyGoMvKcOnwIiOOMuSyATGGl0Njud
iRcQuO5XU1krnhbRwpmD5x0+g2PWV64G9V1SeiVbVdnZXd95trbLvYkgVI1kQvPCn5K8OcS5PwJ9
NureDyuYUdXLZLQlZVw1utGeMB1Ajhuhk81yRsIcPQa0SiS7FdB5u21ueXTgILUW1hVb/ULdVJT5
AvtcPWeXBDZNLz35lcc2WWr3uUinyrqEt+hyZJfIy5pzkpec7irp7jamrQ3ZjfU8baXrLxbVZBqp
zt4sfpZX13mqy8tqmTITdA9QZ2+DKYF7uXUkbh6O8Q0+rhd24UJ51BDajFsj1hz8vctEZY2IQvdf
omgw8qdSizsiwUaNTFucfD1hCxPMcIErWc6FcfTiZgKNYE+VR7vNyowFKm4kHIWBRk/ZN5vhYnil
Ne1xAUFq2XSJR0wS8dl1NZJSkY4rw0Ery3tvhPZPG6KybfRMaaMP+kd3nCBS00E0J5UHbiLBT4Xe
yM4ZsZZuV/Q+nEkroTLPkjQlk6UWK64ZYiBqF+s8LbS4dq87rLaF+pBoRePm25qTtj4KYDziO6OZ
bc11F1Sx7S43btcYZbZNWMnd4nrp3V6/lapsisco9dNFhXNNAgcyEsr657zUKtolPvHb8wcuAJPI
tk5Vb5eoRSyFXN+u44pMy0aH9u7zZSE04xaRgipuIIJZ17KzNbVTRjKwSbeW9hFsAJOoGdRc7OpW
VBoaax2WvZn0vr0m7sRrbnpuZtulgzBzNmTt7AUT7T0CapGMvBA0rJawQ68GKlSvzehjT7gcpwz8
azr7iJnuenRNPjMMm0HIAmgB97oCjJPiwGpcSluqFd+FHQ1phCJAg2W2l76dnJmjWootH1YwLWVB
/5hwPKpcTuy4YWR49+bX0SD193xUoPKvDEIezYt8mJr8mMxDbFL96aAMSBVbYj5jZqeIbGua9X8l
zzHdCN4KceVomAujzRQjtggtz8YJTnc2089SGt+YhGmk1N/0KreyM7qxc3RU6Jnwlgmj/aL63kaZ
ZCfTIWHDop/XGq3NtRCnZb+ct5wYdH2o2ky1BnGGOMuGnZw6zSl2lT3ZTtBlQzHscWa4RBZJEtv3
oGCglnYI4fD/xXN9JmblwCBy6qzYysSmXohFbNMrqbU1Y95uVLYrhl4PRtgg2FhxKui7iJjyYlOT
06HjwekyhHN+7Sus7sV4nxmRwK7KiwzepBG9cUeSIdM31PLcSj9WlZycMxNHJ2erplXaTfo0lRrU
eny/9L1xqpVAe/Rp0YjYUGySsRWBad/oTqLj2Etjrb4o2fHHB46h8wYjq4y/lpg0liBe7IKQjDzj
gEv4cbRuxam5JrSRd4mRk6pgO7U2bhqS6o7ZApiFIni0h3AoentAY1XSXcqMpJ/umJWjC+DQjq0H
2vU0mjZGl0eUO9aEka98EqgOi2zf1r6VLjRj0TLcgolYPIpQDybB57ikWySeDBq7PvNyRGpqqmhb
1EkJTs4ydEEzjGwWrx+/Rk1ZqsZDMihRmn4ZGlsmJkEY86BZ49dJxKpoHv5cyXCZvLQVqaDdqYoB
KcI/Iob//79P7/Bbf97l89fn6Fllz+1ryQM/9LceR/8Lq41AKY+pjm/2ypj7V5EEm8zwUOGgrBfw
UNHG/FMkaQbWPjx92BBWwQ5gvf8W5GjC/guHCw4h18XIQzzFH9VJp6pwfPO+WH8FMM7UMP6q2PnJ
zeHVskdkGmfBEOfTYfF4N4iRLbe/L1lOXQ6rLBryIb+0A8OVaz4ZxaJ6mhQ2qsFujrHePAz98Njb
IH/ocW1ai4/Y7wc8vSyGohDDZse9tW1cY68HnLApSDIwmoAgb/2atUnugd1omz8cRRiCGgy0ts3T
RZ3yehR838UIqLhdv2Gc1etK7C1lWu9Ulusj+FmTgjcC+ZWOQ8R3XFs/NdykIFJzqii4NcVE9m1L
BHNBUpOVXLAVv5/S9KUnR+OdS3tdP2NGA4hrCWauyz4a1NxJ/TwvUdSNREMHFhUPzScHxnI9a6Gt
ifmCurB+Z4a8Lp/X8dCsWYyEtJ7if30Zfp6HLrkG0nOaLtBM95MrK3fLcDSVIzJ///ShmRYOMUpn
vCuO7p5cmUTtJVKY0ZSJ8XQ+L1YWiLrP/41RQIqinQPKauJien09QzamTuL1RFQ3MafU6dxIjcnY
qOmdgX55tVaHDu8wTmB2U4QHvh4oJeUxWmLiK/Kcso1Odbb3B1oaHov+rtYq8V11pLL//h6+8bTY
6gjfoRhkMTrd7OiudMAAUbyhJi5DwmunHScT2q5s6vf8Ouvj+Hn2sxXkBfNwDgrKgV/tZr7t9GNj
mkGKIHVfVZ55kNSmfzbdmXysUMx19PwekXfGyZtMA1CPCHTIaEGCLs0issUF50SPBS7Jd5amkzdr
HeqHWRscKugUhJqvH5i96GU9TXUe6P18NGPf5nn57nlei+oA+Cl/51G9NRwOLoxFPDAXX87r4RqF
Za7pDWhajmOrUPfKErNZTOE5kFRhBL0FtuCdu3nyzLhE4aBqZUcMjdZ0VwHgzy+zWTqpYhuT0dl2
tENt+XdZY6s/vjB0rkx6DLOmjZf15JERjNkoW3Gk4E6jOgDbsw6UsGkYy4Z26Gi277xob13UujA5
QIOZJqfPzfLW5Z6IYzxwRrLrQceFuR+95yT69XHxJV4H0THvM+kpJH6+daXJCVtteGlACBkoLtCK
2wpYTkC8lgo4DDHC37/Jb1wVXzCmIs8LDvfpVbmW1i+8zOSsy4Lep2dlYW7U0ztz/tdReESUF/y3
1gHeyZz3Z2wa9uygS6qJVOwGqB9Zr6rd76/lZFVi2jHXKDXY2ho4+07bIp3jKwIY5px8hphWJX8M
MVuk7MJM+c4FvTWUTZgGfm28XvS6Xj+mTuAtWkY3DyaIiUHcW9OdMmDqIH1Pn//8qrhzq7oVhjRE
2tdD9QvNbZwZREI40T3Wr+k4JKIHozb2fzwXOJBEnk3HDv+wcVqlSX0lNEYx1ho74lBvcHqCaJPK
/TcuiFUdIjY17npZry8oNit37GjQB06qqcsFKJZxJfpGRlc6neLz39+9N2YexROfeT70Kwr4ZCka
07LBNbKmh3CkBVgsGS4xiHn/Mif8j6yAN0bxHAyAK2cYl4h+8tYW6A7smVeUjW3dhoQRPllz7r4z
vd8cBMM+9TMzHV/g6/uWDEYaQ8EoApDeecjGz7qOkLu+40d9Y2Z7+Af+GeXk6Yga+GRZtNAs5RjD
xwOhtHRNH4JmdO9+/2x+HYrcBkcAsF/NolRlry/IHrVpbgYC0GwCyhA5+ARDZ8JOH3Ov1955Qm+M
5Rhr0ABoE7Zb5skT8rOMnBFLh3Zjp9Yxc93yoqOd+cwuwnpnbfj1OVkOhnUTQgU+B7bery9rlELj
SJCh1tgaGMrkcOHjUe+M8uuHAjAFCAIDwTp7uJXj8upDkbpj7kH2C+KojoZL0VfVJ05Ove44cOiI
FE5gQntnBv46JtsPh70iNg68h+bJAxvZVomxitAs4mlfOUTtVstse5srGp6WSePo9xPEWJ/KT8Uf
K7q9rkSrkwXpP1yr1xdJuoFvxBWmuaj3JclvZu3TRvZrFPbko3uArRw/29MkXtP6hk7N4Yw384nO
r/rUGYD/Apn2yMVr6I5q4/hxf231foFsGHF6vrdoJ2u73tKc42KZ0eff//a/Tjm8DJTJ66ZX5zzk
5JdvUxVxFsbnaFyKugSDTUeQ7cAiv2i5ROnz56M57K5xSLDcccte3yrV5vXU1tR5Y+p2IBhB9D4A
+uhaTn2x+L0z2hszwdAt4gU4h/A46Tn5/gmM+UlP3BNPPVObyYrRRON9JINHM1HG46+Z3lvJ13/y
ZC4YeEN0m8UC4pFrvr5AHZHUikLnoNdHEtc73+YFclumx9ukqemkWePd7+/oW9fI28sxCQWLzi7u
9YA9ieVKa/gcInzQYCCYjxxyXDZ5IoMsRwn0+9HemC3cTHpErrcSmFZ31s/vs5kPpqu1EIgidikw
yzpV32tzkx1SKzHfwbG8Ndb6OaSv/uOQ7GQsr7bbEV5oGdjEeIQoKrQjfHEkpAX98d9f1htPzfVA
UK0Hcrh4QEq9uqwyLiPH45AAAURdb5smcx/IltbR23pGyOYxDeEnR+98w359coSRk3i2moloX6/W
up/vZeXhckgSWOGjo9QlnXkZQrYxDn6CNX49ztz96UWuQB2K9nVLTD75yZuuCQ3xEm5Ttt/TCG+0
IhesT9r+Io9H/TyV2XSjCSQ4vx/116fIqSupAjYHhPzhFPWkLLjVLupPjp8W3NwNH7KGFGC4IBzv
/X6otVvx+t1j/TJ93aLE4dTw9IaaAOvQGdRFkIoSDekyW8VN47fojsxyKT/mKM7vMoUiDkdz31fv
LDa/ziEaDcxXnYtd+0Mni02eUA0lNRJ7t227y2oV9TcWPUvwd2N6pdl5eg9+236vxv/lO05kgw7K
jvcfxxorz+tZlA3NPJcoQzlKKPzDRHDihW/G7wWnvDUKayjWRI4FMV+erDIL+PJZJ34nEIVdk56C
qg/7bv/ODP1lrtDy4kVY76APZ+YHhuanNm/XTe1g2NSORjvH4VqQbYy543HBef53hloxGOvZtI4L
9fVty5e+JXgSRbHAEwwmt5u2lj6jQMJwvv/9tHzj3lFg2XyFSGhBN7D+/U9XBdabmCwwj8FUa6S5
66w2+Hjy6g+7yTTxuHuwztbpT7frtAwZhSImqVzYGKmxjpDbxPlnx0Olv/399fwy0X+MA5qG2EeS
uE43K5E2tRyKQ5L3G5EA0vTkoAVe7bcIcwztMFWaULtOzPU7L9ib95F1z7EB7dAHOlmkMzO1U6dE
OdDafnPeSi19tjMT0eXvL+/tYYA2s+mzoAuuk/SnxxW1S9q6zlgEbEB6vAk1ysOAzJz6nWnxo/Xz
arniPuIy5mVyPY5JfrkeN8NXuPC81jALbw6dOLrPY6xWhZ0fKt08qxOaN+WIiq4B9ev6pXjnJXjr
Un/6DU59pH4+Kbd3DDaEveYMgdc75WNvQX/+8zv68zAnHzpHJdPMISzqfXOaLgvfezDhlrzTaHv7
WtblAxP1Wv2/fmyElXOgL9daa46ydufpEGe0AljuO4/trdlP88FBKM70p6/yehxstkPWNwIGY9o4
m9GajFsFy4KuFBWftancRl4YcfneJuPNy0O7w6JItUev+fWwc29Xvl4xLGEcoJzjJV0e8wi59O8f
1VsrMKZiNkY06XGii9fDOMNMUDL0lECiItrU1WztZrejzWKNppzf+V7/ek2rMosXee2ds3qdfFRE
Aox7tLkmrSYSZanimlQRvIZ//kYzDkUkm/iV4fXLDh7SS29VLFjm4kHjUIMFLB2mzTv13K/3jp07
mWY6ayIiq9OdlAthrhZWNDAToL+jNJm3Q0zsFvjz4p01ap3Mr5cOSirB7OPskC7iaVhbPk/Ad9hK
BvFYyF1aac2+bufiOgYRepaVhXqnP3XKyxKotxgLHhkV3NriO1l7U7u2Z6H1iJdTxMjXOBTs6jln
Z0zyjkmg+ofYrvXH0u38KsxqNxcfySLrXVI9EjzEfzhHVys97RgDzgPV1umq1ZYiBTs1wHNxG22X
uHqx12lmfIhN972Kkmlycqcx8utAZlc8A99V67RolqgUZCcTN8gr4DvkrpTa4OP6sCzCiUz484Q/
eGPTI2u3cOGOATvfZbluh9jr9hafjjTIacPeN1hgkud0Brq8TYo1Uh59rH2Vs9O6tTlTtM+zSZ/U
pq1HYyLtxMVEkWadc5yawgeA05oOIU3t1EQPWIHcH6cjxD3R/1wo98xQYG/Dd4ehV2DZLJxS59H4
k+jHq6Si3XeLnx6IGTbAScqPhZ77Z6qIrSnDlZkl8ovlY+kvQr5SHmnJ+uImmOYF1k2MLYnh1uYX
KebCnYMZ0VL5YSby3W2CKtKMXG0Mry3owPmtq4pjlUVMgr4znLQFbBWZ5qVKUrDLOMxU3AOqQ0J0
UQyZxObr+20BFCi17RKSj5cuPeYPW5PTuWt7uQzS0pynF9OLcAlvlrgZkVCV05AYm0iBlNmW8GzS
RxM0lYXBkhx359YdKt/H2NuW9k3Vj767a2bHVIeOBywIi6p8I3RqC/jLBmgP3p2x8tNmb829419l
KJ8RGathqi9k1jTz9bi0ufagRYVQRwnyYLhH027idEgM/XyI4tLeYAJeym+NkPO3tOoJkDL7EVAA
gSoOWCsXKvWlY2VpexBtOfaHKAIqFip87s6nFIgBbqqBhJnAjWT0FaQ1CUy4j/BLoJ/DfnwEXYQX
aUszME4eNStGoI3GDGXXgN95filnk9N82FgyTj/ztmVyKxu7lHdS5p5zbti158LiEZN4KiYjSUOz
JIXseWpjvLuboU4KfFxzR4xNmJXKWxlPLVgq0B+9RDyGt+i6zEQzhsXS6FzPWPrfW+GLb22V4wvS
XacgD7PX45yCsHbjcMzINtpFla5dKzak2WqhTaZ7s28lQVHKQnAkCB5svzWJ1J9MM1buBjoYVtZF
1BAnFtJBG/KuyvFCx4SHqUmM+vLYagPZay6hQkil5Oh2gVFQvGyMNks+iVbkAEuRfVobhZK/2fY0
GXscBlEVhbkFPp/MDxDu21ifzBdjKNAn2T5uvcDneAzcoA8qi3lYpdeKHJUXXags2RKHtph7kHPT
vS9Lrz2gOhxVGIPkmILYUpUVZCioHJJi6sbelbUuvkXo4tKtFwkX/R4b8TW0YZnGnRyz7gnsmmld
RrPHwPPiOPgImLMePD5trsI2q4z7erSQCFZW5Y/nbm2z52rjrM7OPTnr884C0/cyVmxTQlEIE9W7
4XSf3SW1u4eEYrgPAMKP7HiR3LU7GsDNnUIhO1+6WQQuohljaBIDDgvEiO2AK+qqJv1b7dAFE+yR
F16sY2SGXHcZkx1nBpHsPHWeNj2UvShJzfsl05b4cUmckoeRptBbiwSw1y7tDOuBhT9+rP1J3rJ2
i2y1BzspcUZ1yXIDs4ToDdbM761udU/2ULTTkaZB+gQuOSmOs464f0MqujNtqcGlttWBHHzDr2M8
xGjnnQ0nWB2SWdJBtD1NdNDR4yQr5/NQDYn+YcItqx6LGoCgTujHtbEYNI9GzbeWI+tQeT2AUsjx
ONV+dWbLNiMFzjWau7obMtiaheZ9H2bpV4e5w/m/99NeJBd1jO2PkHY72tdwPLQ9mqDomzkaRr3p
PeWPh2JlBW1x7dYaxiFE6DsjadL0Asedb5xbo24/OrGuHDJOLfEJY3Ize9T7sdbwsk9ecj5Hunc0
5rlYLuo+LsutsuHaoZCNzCpAMo2LBJlujLdyrJR5U0gtNrZZo4pho2eL5YWFN479F4k+p7mECOgS
oN7HgxmylrjjRroFLl1FvsoHWBLt+LnVlf6ZcI4oe0DslBnHXGkO1EErZslvIttUgd8bnQiMHn/7
nrVkELvCUzVRirNcHGMbwUy3A2VORfQpN6bsSz004tEhqkXuLEMDR5aaucHakPANaMOpH4eGfowZ
kYui5aq4zzOz9R9xUCXR3s15XckEZCsCxMQUt6ZYdCsQ6I7ToyF94hDYFRVtoKP2BfLV2MRdE6eH
1bDEK1heR3jq80enzHEyZz68wQs3QjD2EHc1Pd6xrvlKZoDd0DlyTOgxEdO2C/wYbsWmG1JN37cz
s/xJy8nkCNJu6M/RzE7jwVp4eKHvJSg5EeRkksyCas7OymJaqu8tp/0ze6aheAZY6n4jrMxrX6Zs
NJA+DUgJwkSrQJohNG4oEnDlYdPWp5WS0stc9z+wWqGfBUwYTec176gZYFtN1/TGCeLkRkR5Kx9F
4zQJvvJeN5jsnjNvsTV67X495x9uM8Oq47uCuAyLpDbsTksA/9AqQg9PVHHv6Uvlw76B/sAsWdKk
umyB2WXnqm79/CyK1gCoYfEs3FBgDJr2sdS6FMSL3y0FcXIZ+X7DZ+I3CvVsd5GKbkkWKtSLiYyU
VyiRsX3VFJGHJ0gOfOx1v7PPE2QbyQbJ/LwcZmfQkhCvoG3tJeyYDMUAcL+hD0pIhM1HKiOARHjK
yKc9m5zcsO4JVNGN6xb6ov7o9JmK7ibudL+fh2bMr1traYwdx4vxsE+j2cQAZ/b544hTZ76dB7Nc
pbOo3L9w2toRWJPNVo8rTTT6Qde8ZcRf1bvoWmfXPLcVYMNPNQpaCfQwLVrE+N5yTPVl9M4gIdI8
nwy/bAJ8lgbwyizXh7N2HrATG15i1NdqbnEYjvXIMw+U1fFibmK9L7XPRZFp496Im2iECcMIFxYY
WXfHvjI3LpHbljgAu5Wy2gx6Knarmp5gsGgR000EKV58HBxTu2ravnIvBo5zu5fax791ZUVzRbfF
zSxD3cUC/cimUKPodp3m1saNi0rY2+ud5T9rna6rj64cMRFaTu1D/556rbdDPk90RDUtrSyNwAJn
hnHQjbGnP9fRPEL/qCKYL8ZczA8/6vb/8yf9B93tn7YwK87sb0zZ1XMBpmzTU4KUz/9v96xeMcd+
/NjfLqW/6N76FNcQxzhMJDHjvwS4mv0XMlraGh5bAc4LkCv9o8A1yMlAm+XTlKWHxA/xV38zx7Ap
rRsXHRqZx1YUncmf+JQ4xVz7Gv+95YR6zQcW+jX7WxMiBd6h152BPAMgSd8DsVSVB0Y3NMsVlADz
GxMv3hBRBn1nwX/glL6zp7gXTyWhpc0Qn2loW+myTr7YNLOB8KkL4VVJLPlAo3z6kxuj9t3jImE8
kkMatoKmgzP7yVmdA6us5siCx9zq206B4iqtB9rr5/NIHCjFRhLmntuc9cp3jpVK72Jt2Y+TGgB/
Qs9JgBGs2tqd3rKzmmV0icO2CT2jHq+9wcJtCRl4Y2gJhTD94NsWctK2niWG9PlRlqB1MTt00GyK
mDxMx5DRo5+sQC3O5WcjpuzLFn07Lo74VBC6ua85Qg1EYyXbhY8jUhi+elJXD8WQ2tdjJ8xDbupg
kpzie4GZMZTNqDDCp8t3W0s+C2zOW0HRgnspSw8iMVVYMOh16vfWsYR8/AFNh3EoYrZ2JEQOD4kL
34evyWSc27CziAa1bfvWigpSYiP7A26F7Vw7n/0hN75OGGyB9KRTMW5Lo9Y/zFNJ0lxDvtsF2Tq1
wajWctl0i3nJ2ltWIUpGZxcV0vvesEkJITn3CAU6Fye6XxfRE2ahNVx5EuomIiv2MW8kW88+WeYb
DsOLK5O3AjYBBRklm2selM1G+UYtE/lDrfvd5wDI2khu4cDuFcb2jH5uP82lM0OwIaQX1FuEMYRi
ovScoFekMwT42zFE9CkElTEqfAz/pJ9+USqSOMcb/bousIYF3cCe+56oKv1qaN0PpaNZfP4oywIC
+DLQEKnDmhet56WyyS6qZGnDKjWpaNt8Ks4nkTvXg8/TiLOkDqMuWa5lW19x8l9QIZnldIUxxoQw
UcznWLtwOJUiO084KNxXBqiPCgaPt8iZmEDxuYAXWzm6HnQT4WeJxHu0VDDvUhMCi27vm8U2t1K4
B8+Xy/XcOjFyX0HOsL8xow+1blFh9+WVHK0LPCUXaeZuBrzsaTd/cpv0Mlogf3nJseyFhwHdCaM4
CvsiG3BhY3gptbN4Nrag3jbsA4Mlbu12g7790nWza3Nw93lB45c941Soezcl41sX+X7SRUsqw3TF
zjPonENn3g6Q2Ox2Xw8zSIiXzFzCaZ65n/on3U7VbZ/113LAVG01e5ajftdC5NelOOattdFnki3N
EldKPiEJIzU2xTBHWnToL95ZQnfgLNcTROMNT1Xzj15Slwce1Q6I6xHFAK14suOGzEYICo+cA1Pz
kCaxAl1iLzd2zLhxmoFTg5weYg+r73htLoz0ZgZB4emfk8x7iHXIO4u9nz2YHL1/II6Wk7mSYj+9
Fl4VkIwGIW45coizjZPvpNkRw2zEB2Um08NI+2VjFEQAr52CyrUCly28jF12PBJfPHYp1jlM3Zw0
XcTpTIJflnyv8vwmx821WVLXC3q9+VQ341dN+jKEse0eBPyBaSq2COOvygYzWpLs8ZovZ51pfIEq
NkWX+SKBl5C1tp/TUuYfqkyHsKGRJ0aPpgpGv9m7+kxvxBP1VYdcvEqrJDqocmnNXVqzh0pJYD7S
6kHfU+SghR8iIM2Q/fxd1GTEL2ZbjYjpWeV3URZ/SzT9Szlzq4zYyz4UFEzLkIW1HJawdCwNrFyv
3VIuYsFc2lt9hee3hUzoSAiNXAjQKKHMfXBzg+4Pl7acs62otfZsrCv2by7bL0CIxkdCDxRwI1V9
0iqCjITVylArF/+W+kWRv2Isz1mr/EvLJBiM6OXA7WBvtLXC9FU56YbG4CVylruYLk9gJ96nnAoZ
7Ho6HUZ/wJY+6Bct4o/zGC3OucdJJUb8lJaOYO+F/TPEHh+ourg38vEmb4Yte4UMsEWXXzSyTK9l
2bH2xw/uzJtR6d1jU1Q7K3tOgB/bcXTnJrPYuJX+zUucs4jEtVJVZ0OS7VdtYlDRqztGA9mOWta8
GIa4ZLfyQp9LBVJZRPJW2YfWMF4arc0DMDl8fIzkjAaIFoyuAHmXhT7d3A00ZnoiiwW3EbJeKCOA
TNj0LbBLpbfJTYeOdi8gKMgSEhAoNGno2S7vSsBVfvoVFD12tKr86rfV+QiMeedGBMnbFpHlawWu
x2Eqi6u5SK4brCGbtJ3dYCjjMKPNJ5saPg95m9ZHY/q4LE/KNjm4TzYxd5s21maddMqtHv1hvMhb
vmqdlYZ0F89s7SnRyr2ZrYgBsTy6XrZPtSenVWc9OkDXmu7pUBAK3zaEe7PLIEpiU9nuvtfLD20O
GKzC4hM5vA7CCSx3uIm6+tok0D6pAbdQKH9xCdGDO6Iu2SkeegV/qrS2c5lf+o31IMEsSks7H9jH
ZUziKiZep0uPMMuhpIIMNSP9s2zjK6eoD9bMjsm9XFwwY7N2LjTznn6BQZtJu+LA7dsy3DXKjXcE
JWRsJYESDbP13ZF2yGnkf7J3HjuSK2mWfpdeDwukURkXvXEtwkPrDRERmUmtzCiMfPr5PKvQgxpg
Buh91+ri3qxEhDvFb+c/5zv7WHzRlQX8x3KoTUzWsfGfEOzfZ/0H19FhrMAU0QkfES5euXZ+25TO
oY0V7QIyu88HytaH9J4YnYdWWEKCmW1uc7EaQ93vJOy31D2zdsm3VfnT2dkxaf0tprFNDmJ7oOmS
j3zaReYzkxIuTF+vUuNTUCycSxSP+66yrKO09bGE2WNxrOREtkKvXqX6LTXIivPbPKV7SUrHmHlt
CdihuU340xbmmtIcH8cuOlAI9jCm9GYuUb0d4ugXN+0m1e4+LrG3EbGYj37n2riPrF9BS9dzFO34
wNZcGrS9p8fmb9mv3Ndq3uYjkk7w7FvqC/Fx78IIW3hsJHYGYaJXt7E9rOy6fxT4OlFN17XVHWdq
58MqWsdet3E6N1s3HIRFXlwkvMEVzJuPQv+WZXBrav0unHk3dPPBK/ydTwnNkpLzLutmY0PA6vNj
Eo5yU14NWV6qoj1BSb5eO9hExbDxAcyL1rvB33cz2xChbCd5GMLhpZlca1NNH0s1bCo0joM7VuHZ
IKjwi0bzqa9+8VUeC8FnAj/TDNWFW4smnHwzFt4p0PRZR2Nxq8BP0XwePgQIX+twmFBiB//ShtBN
lyzc6lQ8olsYvgn92DFojP14b6W8Fo2zoc/wqJbUXkW23ohJ7x3jbwIAX5Ornwzmy03To/rRU9wC
u++GDQSu8bBo7z2Kxvp5rAnAuL6O6Mjl8gvohAfUZfnPs5u9w3GJFnPb/0WRmY2P2jNYbHRkd2aj
dhMiuU1aMHF60cZT+tTPDhT/7sFTgprg8WBE9jnZ8r4fqp0V3YjJ2qSLvRdZDCmTiilP31STfCa+
Ne7oKvp1faDvKo/Db9iM+9KnJUH1L11NZTD+2utsumOFFCFuyZcojbdKeoBC4L2NpLvmNy+ndtX2
yl2d+cNeS5CCdMDTPD1egY92mDlbmIBc6pSS+nm1tSLxkyhYWnO2Z1QHsud57rYSw2vtVh/UPXyK
0sQnPyy3WM55BMD7SgRLhbreZlFwJLbH91bwzuC5MC51tEba5M2RFf7KDeOv3h/XQO7BylUoN7Qe
1WwxKxQjd0J2pwykulRuzMn9Ns4+64aBxLsrCw090Dr6uvvQ1wbMEleUYGHd2p9uUtIfTR7gWvAE
6q6wm63fSHSk2lqBht01lSTaLK6wr/KruwLBId3LjC/Et57DCR4yyHu4qXvOnwfjDrQpsw+hzWxd
tWJf11a8zxreGrm37Uo/2BZNGO97jxJpL34Mu0+as+Z1jWt3t3iPrqzcrd/R+DIVcheHLgrhDODO
d465Lcd1GN5wwNvFPqwXmLRrWRavHdSqbA4PmYluictTzFJ+R1iLPedLh9797IXfTvJT2oHZB2kH
qTI/Dc6b2wj8HAvXjPucqYL+8SXkrQ3lOrcIcBs4qqum7lxwRk78IZOOF2kt885aTWLeL4qDZHYN
TXdKPSng2K9pg62Wf5fMF01L3q7PWmaIoG+OBOh5YWq4rcJjvnITyOl0Wpxdr/i2fPd9uq5gkiRm
y2RdL8lgJKKR3UNW/a5MmG2Qrp4cE+6aZqJ+e9KodOkjbFL1ltvFL3LaK9x0N5ZVwQuY9mrJHvy5
t7eizW7jwf6lO+ukMlTSoA4gHYabPFa/Om8CVlWtkIQvIhC3EN+2uiysdaSbkIrhZs+bfzsm1k3C
q/Q+p8lhK6juvdRjl9/ivomIjvtEO5tSRdl2LPMhcgBuVeqWk661G+vIPRK8859oq9a7SNbpex+E
xSdUnnRV1ku5BrSpbwKcjuu+tZZPC9/+mmIIaxuQgb/gr4gOkfTpMnZEO7LABNa968vFumFbC33C
tRApV1aYVdRKV4v3B7BTO7IkqKfbAqwObeHKwka/SNBEddPBk0z0kNB26yiaZZyB2qqtzkTr3DTM
ufAZ68KCZHDIGzPITdwXCUQ4u4IaKf0xUXuLqOeFvEm250qjKKheRnaAgH8ZuOfxvp3A9KxmHrlE
X+LsNsrcicO31R97NZAu0/BHVgVQypMUiu0jWfe0W0FjyYCxNZ6z4cNyxpU1hkmzpZqHf/YYLEgE
64hmI5z6jCelBTfXlaNmkIvpGCkXnbPEiGpDo3TizfMmLb1gNxUMG5PDw5shtT/Q/td6t2HXlmIF
NCk7LtrCs0cTJZgTFapzNJTRc8PO8VG7gVUzkjUYhWzw6wPoSg+xsDZNeBv3QLuy4NqmV/IfAfsy
T40qrS9DsvDLD7JoH5CQylluJ03B8p10LD9guaaX5dmnH6/YwDW2OEFGCMUUD2XHquO4tvGseH7t
aOpzd4HHvaTokmbsBFwd5Harz8li8wILwzhkC0Ngy3J+JK9l+9jTHt4u+GB8VbiHnP4cMJW+0znt
xUKfTZxNJvmgjjEtquVNPrH1Ztp1KN8GAOOMV4KFCRV4XkIjwK/DANAETAjnNwe4NPyd1RGPn0nX
3in148C8V9ky3fS9txwIBVQDMxh0OKNkdhBLEziPncfe8Wqwd84xlCCeTJnpZiB4dLft/V6CzZ+8
EqGi42nC86yt5SWnsKJdQUHG/zUaA2e14V8xEkRJBVob7gKxoCXXl0CPZbKKWInRfURN+jf9L15C
6U8E9TE2tV/v7GWOj/BaoJC7nRn9fQVHS7Jw9XH5NoMd3rVG4qkkVGo9Brp0f9dtNHxfrSwPM3H0
303PhFJGBfRt1aZ7U8/61Npj89E6DjYAg4V+OU72bIs18QMsEFU5i20NaLPf12LpHtMsb+mtipOH
PI5jGDuA1OjhMYnaBZkRx3ouYWNTtvmelbk+j6acHwZNdYtnT3RapTwGxlWwxJwfwGb9plkmOvpj
EbE48+Vjl8nmIvrBf7A9B8mcta1zUrqllTyo/Oitn3L/ocPFdj1258W0Ln0N6iXo9IywQS79FFRV
e/32J6AhbeZH95yf/DXE0/yonQTKeRrCaPPjIvR2JrTlmwHh9scmMDCucHzN68xN66eaQCR0fGXt
umIW5wp6fMaTJLPBvemwYIaonBZ23jLzpDPKBlfil4l4KnhcvhNKbU+50yRPca+YRzzwuUhZI2qb
zzB+W2UietfDzNu7yuI82syxSb7qukz34EYWslTa+aFa3StZ/TjVa17MPjJjYrmrHH7MLXsU9dth
Bcl1BCG5b3OQj9LhQp2WsdmLXvOK4XMOdoHMbu3SRiSteb4wtCft8AihnW0aKA3vw200mMgS5IK8
6VsZvDmmZZpJQr0CDzo6SD8Ox7fFE33L5YWHbdVBzkbz69PpBc11mles08cDcFz4ao3HkOzduQGc
M6d0vX1ru3HI/nAod4NhPYUM5x59k/j3ysHoyRKvOdKrkKrHSSX5mhWxfYPyOYeheQpHN4N5HlQn
WkNdnDl945NIAIFTWU722ynY70O6ieeTKFVynyTSe5rcemYiWvRKwFp6NnbKwRcJWu8SyAsX0uIe
x9b2cSm8GcZ+F3NzufLsj5yv+Lz7B5cnDGOHqrcTHoMChUAgMRxKfBQrr2+sdZL6hGoUkiTfhW3O
BU6JbSfVuCvdnOZTlwVUMNU21IcYRbW/Hab0cvXHzH6+57YqN7Yq3rvZf1L2dQW7t2Dgsvn8VXvl
XpfeymK0CXXJIng+DJHHUEGpXrYAcI+X4WaSOl5htXfWrdcILk5qtWSI4Ow0arx4zRSfcHH4HH4K
91dQ9dZbnrhptbObKXgt8MhPrrMdxX3c9dl7oPMz3R/q2yxVemGv6/6ZGBzwb3j2eO5aUbzjK55/
l/TYfzhe753i2dpIk6qtquOC3Xk8h+qAOamNjn1p6ZyZsKjNnuuzSo8jCYl3gtb5L7f307uC/d+P
twQ0KHchezy2TuULHBDnA7ple+tqG2DLlGvrK1FdOABkNkcM78Mzm3e6naUVjXeQv5YHzBoxsrvd
B9+58oqTyBhj+UP7wZ/sg2284BeZoPAmZUJytpMoxi/Vg83Mp76jAKSsDrLz7X22WDhZwpBGeste
WW79YAz6EOT0efYWGgpSASDEpO+zqpz9lFZiHbGOA4J/l/AKpAssC9ZUFySrOMmiox2DmuJhii3h
CtFmWsuj6y1pMvidS3cZJ8LM12TmCl7SGVkrZ9mYBFuvJG0/Jmi8yxBRE7mYralx6wor/dWH0OC9
Rp97k8GeHIb+0MSBtykW3wPiHN6ElKauEj96qizNYbbX44E1IoDDhAZIBFFsaGJVNvELG818T14+
v2mcyl6ZtgeY28zwrXQDxF39zkezyaGsAxbPOWTV9QliuF6L0TQAfZITpX+vIIa2bty5X+E8ICyl
ubULKPYdumGfwBw6tqzCOZMGL07Aha/GOAR3naO0WHSXoWltZ3xcK0taHRzZQd0Frf80TglBJntp
G56r8beQ9ZllxGbye0itjfXRtSiYjTErr+IyjtpRQScbATC5IWvpX7k/cbiIxKGtNXa6fnyIk+Da
s8Dnwo4+3A5yfDNYeLmP/VtEm/yV8bPYN/44bnm87wGzwstLdMFfMz9KN9+wF9olZdrsRjhYW89p
5kPjjv6RbStpGsTew1yr8WPGIsRorRAr3MS6L/13XzZ7PahTgrS7na+HGzeYH5wi6ncEjc7D7CaH
fjHuspLFsqxs1YdrUxUJNYs0EmD7vXNVgEyMHc0puJcaSXGHX28ChDo5/bBv9hE87B3H6/ZIGAF4
F7rhFBbOY5nSyWODPBUJFTWW0xFMSz5nSSqgK1ompqF/8wqk8y6i+m0S7NI8f7q3oAyvSuawNcyr
Ym3HIXegY47a9IfSQ3vM00w9TBNXTFGaW1YKPc+6IN+V1QApQhXtUxTbMP61cxys6lk7841IzC9j
cHa13Zmyxpu8zV+jv1Lf1D8xwcNXa6ryoXVC8ytBuMN+qW71KK3PHOrsXWDjnqE2fsBP0EK7LMvy
LKn3ZPjgl5lAgT4EovjuB4hkMXcam2Z3g9nUhtdKEm/QyW2l0hcPEd/Omwr9XjDZ03iJIWLRxQMr
wkMlQ6oMCLmM0vB2wpwfuNUBCNhWW8Nd7fdbCiPf+3EJH+ZuWLtqrh9y3flfjRnlI6H/Eko7Tzqm
Jbs8U6/IWGGE92w4CYAkGfV2WryVCpp6R4oHwY0ty37sy/5mwiggEPHWoz3d6lgPr1FUpHcx0Dcf
hvSjUwPHm3tp1kNrvJWDYYyIsPzqOtaK666ZxWWaHFQdPcZHu/EQxBz6fezPGSPDgfLPlcwigRA4
7Sc3cXbN4D4PPEo2JjHqNNRV/21y6MyYJ6hjHOpHF+ybXS830gkeLe18CzfZlzwSJSIg3+jJ7ceV
AGVRs7VJMrorJnGEq3dOCu8oaubzqPkklb/O6vEMELBnEFf9xmubYqsX5MS2LZHWebCTDijQyO0f
d6w3bclvA9f5l+O6j60qzo2b3WHL2cx5hlWltQJccv58wOmU7kZRvs6Ij2Mq3Jehik4DQl5dQBIm
jHmVBbkRTCr0q5lz/WYqa1t0bF1kSvKUyJ/YOTgmzqHqPvIEoG6Tsyxgw72sO4xZO6pkki3v5exq
CHoPdfiG5+mJ42z5wq9TYf+bqFOSx4maqsJDMTZJuxny5Mb1T1PannMEpPtpgKA/zP4dpbCinHIs
qBpdppvHXQiV0nAg/MhGYb6VMv7diNOWnpBpCLY6d83GmOGqpGddFK8tbkFs/xYiKWUWHr2hGIYZ
g6WJXhOOINaZDbl1586y/mgS3/+yr5pbyU9JX7e83k+yxa62Zm5TeouvsqOFwcKsJGpMmTwXSw05
2Hb2vphQnWM93sHmkBvZpvYFc32xbFTIQsor7eUnTBkx0GOq3wyjCXvEnOKPsBx4gFFQkJwx4yJF
W/FvG+qdZg7K+mbaCwYzSnaC/APj6jxdYs+dETd1riwWiDDgy6b/V1jpf8wg/+H4REb+37DaC3uL
f6OwXf/4P00g3j9INZHhJdh2xaoBBfsvE4gj/kFu4Wp6xwwCTuZamPiv5jlIazb/Y+IPaISzSS39
lwnEsWHf4pYH9iqgL0n7v1U8B8fo3zwgkvclPxm83AA3iA/g4f/K2KAd9AmWrJ2nje0fGnZ1VJQB
ouzf3YmfDAq5pSSqacVad51FxplI3lM/eo4iwMt7P+ja8ZHMtQgvVd6H+ZGKo378k9Jjpc/hFLMP
rkIe/boUhT6KfHBrtpQByDdPJi0nlMVO413rl/XwGhYs/Ne8myfn0C2qcUCBU6H73oV0NqereM7q
6Ul2jl/8kpMBD4ZTIcSyYddVpX/B4c/u8ApQ2wPec8p+UVyPO14FSkXHfPYm744XabalcN2pWd3m
XviQpQuijkEpY+TwUyd+tkMKo/ZDMxj0Tuu5n6IfXLuXMYxpbVPFA2rRjXIzuC6uxSJ4JX2PWpKK
mUqkYHL6Vl9kE8lX21afQ9RSIWLQI3HLXI9jix2+eFn6Rjo+Oi1dpKmG/XuSw8kpq/0AEo9z3t8z
X309/lkpqJ5XZk/Oh7FrGW9XYn1MzhNt0KdQsi5/9awcfwwufL1eMjNOr0uhFgQMfgNVHwvTuHeN
FcY3A3E1vcOEao5lY1HSgChfHbUIEArSTjnPWmNdXafshTh6DdeGIx50UcPWECSkW+FdpugLmmy+
dprUfOfSZGbXUC9rY/CAYXCPJzJ212US6W/Bc+iWLRfvbiLCaUK2XMHXrzjFf4humL8g3zLSZDA7
qd69TDF2a13QNsG2owseI2t8Weqel1zmuL9Lzbtjn6fLpPNVa4I03dWG5OSPZwY/Ye1DHe/e92Yz
XNrc5DT/9dH4nv3Ve+xZV3vQVqpksLlqRCCaAP7myC4er/ipix/TKpd3pndsYP/OmBToUX+1KUq0
0amKv5oVNXMR+pUh6MkqDzKJ4IXtFD2luu4SuqhhDYZwtDFWZFelLPwrm3EyzcRP8E89zcIKnW/t
AZvjGyLLEn6E1xfefaWwtrOjpy4ioDMRcjRi38gGnTVIhMsyWPWd9EDBlm5yGRYRh2pnK27K7QzZ
Nkfp17r5juJpSFBwTBc+tUxA2YubaM3ZloV52cE7X5pr55Xoen2v7Sgrb3tZhjCDU9tmgRk7ilB8
6EqfKTWj5Hp01i7OEWlx+HKrUByDZmrOBYoZNTOj2rOuqm9p1K7WnXYvqc8OZVUM+fzU4535BHDP
4Sp3xC4J/fGTuQX7cRTStTpRLJ91vCNXvT20a2e52jf1FO2WIq0PVlFU+xxXPogyOwyQP4qhqde5
1cKAnsxyFqPEbRLio3iWoUBDJ5DE5VsMwyvpb3XmGZcfmOyCU00z2iaOpj95zpbGtPFzidjx2Fwr
3Owy5HNvoHjxM0cB3+jE/aCCKLirWuM+y1KE1eqKudnbPAlPk/QL9vlxTqOcNeIAckzwYvtqeQAv
r08lxUQ3albjmiRQsEkYbvd96aZYXCJ3fPMqrwXN2rlIWxmrOrkjfmLvOzFlq16je9hyGNgMdnO9
zwvJhg/84IeoMS9Ayfc4X3kttZWSAcvLhLVq3VhunJ5xr29Z0dtCW0dRZtZlGPW906d8Xih92JQm
CoswIq1ZcwesrBRxFCHY1Id+S7Ns3mNUodVmW2J1XS2cR9fBOF9mY5lvf7Smg+936rHXJjtYdibX
4K/stcX4tBNewYjkWc7Zy6hsmdMpfU9mrDYWrO1NbAe0bJqB+oeqeypCIOTkBVi0yyDZL0T0MAQO
+W0GjJgicKUeibdkx5Ge3I9KoZGtMMlaz13afgs/UrvMTMN7IsPhAaCIuSpP7srp6A4JqRMRhZee
qccV1PTZ7JMtilCDvPxKFtqa6BfgW+WSd65+Kv6IFMvKJ7h6HfUwv7egPz3FiEw1ZnRIRTBRzxWK
i0ktDw+aCM6eHNvjqKii6mOgdULpzRIQZuGV5W8bNdQHj56TTeeP02UIEveEFIwpqknjvWv54mBa
6thmXNRbR7vdMWhxSGpRDYdo6b9DvsItLmbx2E3jrsJRdlMkeX1wgtk9e0ssP1imXQ/luKaxqVgZ
CmbcQ/cmrHjf1pAHrgbpD4H0TXGJpPa7z/z6SFLAvadam3hzEkv7CJFncGhFmOpXOsUeGhTYtbJs
8WhBk8Bfl3a7wIY/bgmOg2NoP43KDw9ulQdkCtBE6BRB9bM5mc+FK08T6aq3aA79TS4U3k7f/GCx
59GSuQoPtdXHyG/sLpAoKeMb122cu092EdjYIwwmMaah4bHnzt2mEzhRHl1yrWqHBFmcdFxArXXp
cfaw8LMXd5WopqfN/voWJ3dNv52VxyUixuKGDx0Kw40oTP5nWhJX3xBWyjO/4CJwh4y1TtgMWMHp
tZtah9gT0lFeuq23CiSvneR9kIlykvtMTcPIllTrOLC2aWLldHuu4GoXivjviFu/5HgryQLEDNyu
zFPXvn7heB2e8IUJbZsjR4h4YFVA8e6tDCxd/YbCGMRfIhhmWhxl4vefPZ2ux27p6ELt6mhnmL6B
qvafJXbDdRhN+SHXfnYvWRmtSRCVz4Vf4/SxssW16TpEy91Go4JaX095tR5k1TxyBPE3dRE7lzwK
+q1Sfhus2srMO7/Xy6FYIItO7oiWELZE/MKiXHmjHtJ1L11FNdIwHi16dm6W1K9e6wENZFW2YfMz
URpEM02TplcEW7OJa7bGble+kIkCWu9Z4cnNSL8qv8gvVpjkX21XuS/W0E7Wtu99bILF1J/KaSmi
ddsubJllNL9pyvcOVVNUO/Rx/3eOvLcORGbtkyX8muKWKS4JnQc5lpi7qqB/DIeGxwZ/IZdNPoTD
McIeaK0g5lBO2QgyYUXw1GqOTX6eA6b3Z0v+CAxZkN+n8KXzq/c4nvunmrmGRXaahw9ajO6O5UZ/
svEMT6uW0Abeqsnvz22jVcQBXYmnieJVAgJWid6xuLV7GcCLfBoTPTlVKu9bpt9dkA4Rfvo0v+9y
iwCjoQqu3VRxS2ebWw/5JlBB9WlGr7pkeSAO5ELbi4svbB36XbYvU6TuJh0FjjMlh2csZ+YGiDrh
X2uhCZOF3niU+UB9qM8CYVqWbytKaTIZHbreMH689+GcYVgco5ZYWGPoFxCNmahKcjix99AIWX6V
kfsQLNJ+H+hlWDgbthBUhmQM3ibZeT9LhY2ZNyNGIGysJR/gUNymLOQ2MYW8xzzIned0luLiW1Py
WrF5/4Zrn5hNMjTmZRT21U1ZXV/llA9u69kSlzkp9SUNjH2pnCo+FfwV0drDAXGzVEvwXDt9d/Y4
K9NorAvkAWdhjiGGjCsvcpKLB1Vg2S2w2J9GZxL73ld4ECCcG7lm1oj1ZxKMGIsK0XjTb1PV8pGf
lBRh3FCCQxiPQgTUZvEtu673L6rTar6bY9skb11hOeKOjeEo5Yq8ymJWhL4ndO2qyVhjWg0RTMgi
rt6kyaAxw2WcYLwI3bbIaQKqOt7ng8Jfc3FGm8aBpHLZUZARxKjtJVNY78IxKuRqFJKeQ5bZ5TaI
9cImoWQ3pbP4oJzqKN2OFzLnAgIo3Ru/F1bkiUWzarmjUosXIPU6XXus3Km7sSZrPk+D/02XkbnM
ix896I4AVVXodFVVWAH6iWBvMPggSPDgUWvHbqF3rIRKvvyc+vO0wlXXHvo0Y0tGne/R96sPQi8P
gxg7BGZe+uE8fuBfrtYtd/XGFMThqMCOjsEg0l/coO5TwqN77aE5ffSTSV+cLiowSDg4TsIuuPAw
pVTR8p1lZ7l29qUDAK8mHt0vu/UQoCe7MT9G08Bx8JQ1pxyVDEAkoPKF3jhloPJbpvjgk0i8vZwm
Nm3W2stLlgROP+TlW5XN5nfC3qNZZ8aW5aFygvHa9xHzk9VtKA7dOIWfdPhW2KE8jLg7r8oGskEu
NdGbGfQzslHC52FlDUfYhZWh2trT1YRWFiTFGOwCWkGgwbF0k2GTURmVpFzCYcVkdhwIx3snYfxJ
381y7syXl3ix2KbDEP9kgXL7lekaNnDa5dWD8BNW8mao5zD9CvvKw8yQyrB6sMKRj07CtibANLg8
zn2aXk8L6TM6JR2bFgEc5nG48dj9UX7qDkn4UMYxWLV80m3y4PhlGF+8UbX+Bt0xxeO4ZKhHFr/U
7zHw6+ZWcvQLMH5bC/1U46LjQ5GXkm2gRcx2Q6bDu0mRKnE9Q43nsKpFpw6dQ0JtVQ3zcLDy4dXP
dHnCTRVt3XmgRQ9Pyh3bzmwHPc47iDhXP/bSp58DDYmrEATpG+myZduyHdrHdHjv85oGWIZzWa46
gd1ylVam/J7HOMlXteuWB88uxVmaOtpi03svlT9y5aOan1KlrVMy0S/rFxi5ySnioiFxggmka75H
UVGngyDm/lTZyHZBCDy/1VyVFH/ijzlYvup/zeXSnEBixt8tCgrPQL+lUbqwF5gXTsuaDmWlwwnV
Lym9fx6HwNx22z0k0HkXoINYeD6p7BSJ6B8gMLOFcpJxj7Na3OOgXrZTszjsLvvXkJXcLiwDh41g
oc4U2XHnLbW4kXMhLkmRh0ApWiXfowzf2CLs/tttLLrpbIrrjICeWBVS/LLaXp1TNBr62IVzXQ1I
UsUz/pqVw9tmNZBuJV9HzS6GahaoDTf8zq9YImPWkHzC8YM7K07Wxo3PE1yuDcfr4hjS0dBv48KL
sFHM+Sb2Y/+J1E3xgkxeHGvNB7KpmGmOftzN7JSFc5zn684JlMA5nZppI6ioPfSAPwl69O22HbOe
DaqU8SGOu/Yjz/4m/6yxHqI7W5d1f+oty6fsT/hkH3Fc0e/SdlfIdOEoL+JMXDZR/0+c3P8ojiiO
CHX/P8WRk0nxb8mzv/+Pf4qOlnOVDwNkPcLgIriWP/wf1TH8B7CZK54IfBudWleq779UR9f/xxVB
97dR61+1ELoZ+vQ//0PY/wjJnRE68zgmSXDv/53kGVDSfxMd/RBYHU1SQEQpSAgROK+i5M/XY1Yn
+j//w/lfciGfX8/Jl4KAuZwrbpnqtvXymbuiHrrumGQ18EEs3pydN71x4cBflZ9IW2K1yNwvGaEy
URNCG9ykHub7Cc2jjW8KsGpdtLaVe615tyv1h3l4IUUy1Insn/PJZYzCCOY2XnwEOGRgalVuHWLb
xrwSdW+J4FniepvYAdGvNsCwDPssYCy20XIjYBUOuF6RzziNp1Fq9/Ul8ozox92w+OXwpNJ8KImo
UHnzDki3ZEHbGLe5Z3sYV5w9yAR+IaVW+cnzUzwdqJ4mQCHF+LXGXF/QiVkltn1KONUTvBl7uyOT
46k/cWppZElPjLTZuypqH6Nhsvu7NqjKD6tD4juG0MLUwa5Gu6GyNki+8moaOoQTwdYEekgersJE
GnvlLwTl+feKRuTe6vTGx168k1bJTsofZD3uakF85g7qBjXAxdjm4S7y5sI69KpyCawQq8KvN0JI
2aSKLvB95nf+QYPPjNY92iZtm8kQkDXG65husEIV71oW88UlzMB5hIP8H3rD9PDj8citbzFI287Z
yXTyTOdVgAdUuvGPY7s637sma6eX1reziBLdBNgK1Yy2XLKvikpx7+RWqpS/u5ZR/B0ayqLuwhYF
8myP/E1bSN9sj9MRF8upmjvvgfxEK3eeVOa74oWSkFiKCY/lkIweLQILKavmkW29haGSTcpyxdy2
TAPFSl3f1+usc1SMYUb6n36d1U9LpRN3o6iqfabY2KNkKB9lvipUEt6HIr5uD73gCoeVhXE3/CeI
FklDNQJjYs8RkPKnp8xtMnwHYe3b6yK11Z0KJ2bIVTbQ9YQfryh1y4kDY1K7jgv2oKuU4uR6X2cz
XAI748CEysEpqbAzobdad8BJekqL1XZh/cDp31jXrB82u+KWCZjuYQrE5pd2sNtLGlZxfgIAaBaK
rGSW3IXYNZMNVgJOUn0bOJ8wkaFiLbaz/LHHVrp7W3vcMHbHKf+CK0WQ0+jt8vF/s3cey5Ej6ZZ+
lbG7Rxu0A2Z37iKA0AxqvYExmSS0Fu7A08+HrL7Tnd0z1dP7MatNVjIZCgH/xTnfKcHcsKKTnAJ7
zHp80jpiSai5dsocp0gzJ0wZzN8XQgqGnBGH6iZm+18zICLVkqpcRAsiupxMSp3sODqSfug6VAKL
10IGb4S2H5mNeYcxaoy3tNNRomqcKvYSmJxjuBHZmhFHjdaEj830I9WH4zhmqHbkpKGwYtZMjDp2
tvQoayeBpYGE+qm1zaTca9R5d0nCBCKkOWjbgNJBMXKDoJNtEuFWZB6RrZ7C0yiIWWabisbJa5ln
sVYXDMUpGllOenNP8pdq6C/aWhiP3G7jB/uXQT3yxs7bmhGuv0ey4HS5Z9Asi2v8WWMSxtFa9Cwy
Gk2ctahKd5iVnOR1mhQKMDwcecr1SCJLuKjS+OBdlvJW1a59lw0rWkBKU9MeyHSaDrxwbUvkrPdh
yLbGECNL2+UNL1vyheHsE+bage/YxhAMLUTELKc2cqwIhcoaBF0D1gBVdUi966lfFV9GsTMH5iLp
pjF13QyXEmndu1nW1VnHWmfdmo0EqY/uoHQ2thpwObZKSz+WznHuyklwJzeVO4p9vTTS2thZ3H4L
lBaHibt881KO0oAMiZXT26coIoyrfKjwbVoAOeL9OCLTm8mTIqy0593KpNaoK5KPyEF1xTSJoJyQ
jO/Y6Uou+FInUDSdMiY5G58BTHItp8Y2L2A+BHa5vnHN57ER4sOz+3x86RmiDDuLtwZ3sUry/MGJ
lE8wraZb6UG6tNNHW7lq2kFH1OprFLo6Q02L0bFT0SGfEnvQgQJT8P5gUk636udS1FsANrl1g7VU
8tlpDf6azsrLJLRnoZnclpbFhIQyIMvuoUjZX+2c2GW9kSWiWWSnRh6r1WHrexht9SRv51uk/WMm
gqjsUyT57pJGI9/PZRYKpUEaUcIR3D5q04m5/rphz+HQDsGSu4O4wjKhdT9oPqLYgjvSkca4mYsO
G67mlHHz0xwUfqJZxy386ea1/sR2Zs7qzewgMVWBr5URN5ZJmK246eJxtg+1LErq37wd9FBmNpbw
bK6IBePkg5aaTVk53k6OJ+Z9Ws2cj5hMJvb1m8IwoyqkMsnwnJpWbt6X7ppV05iMi7ZKKWMlkShn
uc76BA2MnaU4nGZhjwTZj5xnmIgQ0dpeKtZM6NJqYxaOGrIzx0iwTxSoD5wr3O7JuCdIyMtf8xrO
6aq5zNj9B4VfW565ScYE9kngZ2UyfKUrp+fc53BuxbaOGlVUeB80b/jwlrJSSMX4hlXshlIbvXDf
zmb1nGFLtMywXDw3gdPEh9sci8yw9AJj5Swj9M/DkMyXijhbEMBJUk5nux9xtvTaLN29bZbIdKFf
gc1hAFiqUW1tTrkebEUUefYW0vYKDscZ1eBGS1fNW7ERFhYhPJGr5W0Pu02x8c9HeqIjl27Mvcmc
fZFcitLS3HcmIHN/mQy9GW9k1UlaJktLo+6lMa3GuQJSbprA2zsQ5AnLp/zWG/K6Cv1WCkE+dFcv
yO3dSpsfW5z609uAfh/jhEZmMxE14B9Toq/jlk0JrXfX3TuRcPHFViK2vuvOziIYNBKZu+10RfRG
VmHdbpmfiUd25P6FN05g5hJ29aMROLaJlyLieHqXTl/4myqJ4vnsN7lrnzD6WvnjnBCy+JEjgPvR
VkOEGLQmReZKuXyNyfrNyI+HUmDLW0T5EyMWilz3sG6PkvMcW3Z5ijRPVgeRV8vwyuCLVwrsOu6Q
qmTOQ4cb+w2FjGE+uaWBJgkZWodwdtGb9BAjgpkCibWeOFfXLPTQnGRHujyTZO0RaVQt76UPixDX
Stmm3cGzE6vA6pUYPCkk7/eJzk1/+6ve//+tz3+QZvHnrU8xfPymtlh//o/Gx7D/4ggXfAaBG4zf
6W7+u+/hbwyPitun4PHNNcPub22PC3HDtFAbIajQdQKE/7fYgo7Ig8DhAPBwTMQRlvfv9D081G99
D78fIYgFYhTSOnlqsA9+73t0+AZanGsD8x1ycD2xJRkiHGHVVO54V6GYT+ePwWKBU3wsya03Po31
fuDu5c7JnT5SDRN8rrKrckDY1T9I/Kt1f+j0Z4vD1GLXkJbE7mKi6kAYRgsxl3cLRmvXeV2aiwtq
YX1o2Tyaaj8YrBfPWvNZJ6GvbY35ED+56g5TpegwqYQc20GiKvRm3DZQnZP7EtX4puvD0hZ7t9nD
mgoQi51q/pfgO4HhxSvLsAMfoSMuRsxalKQRO2yw+luiPTaDDVLo1mWokbbdA0c//KRv1JQYa17n
BjpN2f5AR34z6PNR4/tj5xZeuQM2i0uulzs23tjuXr38h3DMIK3J5E5X/hZBmQT7GFFQS3/bzVag
559m01zVzgOogj03DfqvZ8eLtwrehzOjSrckm4joGRPlzmjiXVknZyjqrL/jnaGMo1aj22+HnTSm
XR1b20FLw1w0B1nP6FG+lSz3WFoaZInpu92iiEMWW7+N8TmBkeQIRkgkz88dBoM2sPx4G0VDIKPP
Ep8B22/2goX+ZSwoSbElfxguUWadtYV7FyTzD2cxgVikt36UPI7eats+OF28pZqg6p4DJV71FATT
qt1t5JYlLBOi4RIxQS4MrKrJNsmCHm8pPpwAt9CefvVGgXBJ7TYwe7VDKB+MibWSl7ATjtjvkScr
dN/gg3ozNMx6qxcSLki/kRq0MK/dJu1HVZCukHHppHagn+WUnFCe7KGhBuCpw2lOzw1OlaV+YHKp
MkT0jOvBTlRC0mAelYcMs3tHDBGacGaqlUmXISDGKAcObY+pduM6xZaDAwUo1D5+FeKFo9vvtVoP
lV/tbSmuXE5QjpZNFeF1r9L94t0go0ClQBnL3sMsTrH7PE1vzdLglrkUnKRjwnPgm7A+Yuy8GyM2
/gp1fPWWA5zoFVfqypz4FEpumw6yKzLAlm8bg+Agbpdw0jtOaAojIqgdMub61trZ6XKosJ+UPr4B
7OGLgU4I0HjFWDJPwYhJUnKrOSxWOW8y71oQiK4ERC4oPsQtWqRA068m46HJ1U0ZhX93J7z9A93z
P6qxvK3TamBUIlaW7x//+/hz/eOvGww4D5MJj27rYuXZ/t1ghbEPgbFDOm7M4htSDOzOp1zyWUbl
zpU4s29RC258zQiXzruy2+w4I1fGocUAV+20SO7rItopt9lNloFe2gWnCZwu2eFk4p8J4ld+VOqe
ZREBscNXYmZByr8x2gCo1obkoVCvdxI/epeTqzyd6+R+aXe10IISddRML2rLnDLmHRyMaamNpz/7
Wr01+TaTYM6pzXe8Raxy5do/WefCBdXObn+G1EDSyzFLPojN7mfEEvlek4/FmlLr9TgHsT+7N31y
X6JpdP4V6/1XzOWfvan/IJEbxVxiquFNXbBKUCihXg0TVvMLY4Gyep8bA/DCK03U4u2NGWFOW/6L
z/VXps4/PgU6aTIBBLBjTqnfP9dq0ihfaFjAaAhqQ8whCWT2MO5vIdFk7g+W5RgblkRsHZYbXuCY
97Z7rCB/iaOKEAndcKvQzWc9veJbr81H5Zxjb18wG8c3pruHBp8+sus/vxx/Rxr/uhrh8K/TxvWZ
Mzj8/VkbXDGpAYR20/k/xqEIR5KPEaPP6Fv//IF+T4n47weiT2XYYNqG/4+fUEwipC7LEeEV6Ykh
u4cS8qzap94hbv/VY4l/elmMnhBMUkfoyDPR+P/+sqSnK82MIF212pVXufciMo5pLw9xCTDEncLK
XsKKOaORYTsmbtF1rD19ZI7ne9Xwy0shxGYgvmKTz9nTGs9uMPhD/EFTVr7QzoQx5zy576v64wDr
4CGLS3b5zwlfXpkOPzWcUdz/kXO3x3TSA329m4/QgOJr2X8adsrmdL5dwD958qLc7qRubP0O4PzW
ggEUz3ddAg7DcELf/Z5hgHSWH8R8MTXArqt7ZJpXXLBPq9i8T6UFuF5dqWLY2Aa3Eqm2oisOZvyM
Y417bHtsujjUEu0A+xfsVamBjupPHRiKXpDzYmKcViTvXSPKMGEkQ90NU8OgVlkh+LC80FwWxxRz
pjMcRHVXWzN39WYHIWdjoIHseBvEG97gnWxeNOd5PYZFl++d+SVhrGGxzonKBVMbfbP90DBURRJD
M3uRilZp/mnoV7nXhu4iN4n2OGco+Iufs1eewMe6mXOaWYrn/rdn/BS8BZa+1YjdltXHmKdBIm6E
cZ+VN9NwYKWYD/cTJ4fLMr3VQF1O5K7/OgHK+mUY/bD1HGSBaThqDdHnV9IIrSwPtLnHbaEh0gHt
kGBrt+bQZZbn8m2F/rQZvBPtPqguxd1z3miuDMArtJgpkKTR4jNJWqzjsMB+LIZ9Enucn6kT2pMM
C2EfFGgy8LYMqQ8zL55OFL85dulx5JL6NPHSo/A7L8a2Nmj+00PS7ePCDLLI2Iv5M0vaMKPggeMZ
1ib3e86+sQuc+AohJ8RaBqLUZjxclTCn7uxjhqfD755zwbLWPZn9vrL2PdKEqsYi7T7DU9tOI8oA
93ZgSIj35LAeqZbM2FFl4Ge4czNb0mHlFuQX+u61k/6MxuhOYa0qUD5kw55Lbwf0pjRfPYAoxLKF
zRgfLGXvY4dwcefMHDXM5+TkZLhWS4ZXHrp7TFrJkm66CB91f4+K4qGwniZnulj2uAGEdzKafRQ/
eUlFcDqcG0YhPXY0D46nicE2us95JZ52C4oASupdO36SOkb1JbGJ4P8CDD1TEkSY98QOA+CpX40C
VLFm+T3S0dPQbr3avK/sbls08oj+ITCb71pHj4i7ArgX0Ce+W5FlYE42NjlaAT9+TSewOzqLN1/b
MBeGtXJL+Se9rwUSEO4JJhaBWDgijefWuxkdsCHLwaLiKi0O8dLnoNYenfRlVI+6pR81j09HJjhg
GS6g/TGqIejMm0jXtqLpYOp9ajWfl/0qRztggRHOUp5oth/WkhLb33YECVOu4L9k2iXNZ9W/NHlz
MKk15/zGxvc0jG96irVH5eHSoxnEuEF9Z/UHLbr0Pqbz5wno69IlsMq+zYZS05kDHdg6ia8rJICi
e6YgZWK8qR16i9KltRZcqrdFzvdFca3M9yTVbrzxBTVezG22n14ittaMkQPHgARnL1sb7HflqXA2
X2udmcoqo97M04jy+1hVEPo0pnrmrXHIk5WbsjWT51ZLTnHPPbbOn305bWVEXGcK0ZXig5TaGyHi
rdvOO3KF4OyUzPcGduDQtEdWpUkRamgrsFEDQOtvWsMLYlcdMhAFhXu0kLIpVBAulOO+e4+7eYdg
5MintVHyecyejOobwj01NMIqtwgJlThGM7VT9twLfbsgdM8eCvXToe1p6/GgyoaHvtdw4AzzckrA
qjhRE+hJd6f1922+HCOTmhdIo9uhokoP+OVDAyFrPA54bmcWFGrrVQ8cDWinMVEWj7o8Jx1XaXGc
vHOrMRmGlc1TGeohNLRbjDyhoF+JYzJLOp5pvQIZ+o3tfEpJpDNmPY3MPYurddCDWTVbFo9s17Ud
F9IuoaqNV00951BOZ+t1xRZbzMYUL878UNpV6PX4yfL6lHk/DehJ3PLGyDhzsO/jFMCqgyM8ED+8
5TT5B2k7Qe5cbNM8R8NTrkNAYJrS7fPpMOlvDKo3+XDFnIUWrDo69o3m7JUZ5PKu00LQNbG+b/Df
DleWepjzTQuHjqrAM64ExgCTICJfB1zd6mGvffXqNaL3ovbxHRCNucm94NwAgcnwPrXvBEw16+OU
BXa27F2LYKA57bvroTXFg5o9t3UfYiPk9mLuevXYifgqBQ8xcdH6zOTBwEIBZ0mpbpghhXIdXzZx
MDfiWqP/Rn6+Q4ewQe797qWHfDJDTbVn3PXbYtnZ9LD5NtbVI9LB2r2e8rdJvBtm8WSg8rCN7xK7
+7zsmqwO58TaFIrrdNklCfspdi9LwqAeBRoJPssOvmVEQ5SkRwsZoxYhhu03YxdGdkl4vMOAlRs4
MuC5qTb+3cIHli1pQHJEqFh0kiwbKKbNC60rGsNsChWkbN/kO9oNuzaqAwF1EuZGx82UbWA5WIfJ
eFp8+86sna3yEr4s+T7Hnq08Ekh87QVIDbbraUfmwCZpHhT6TTa2Aol0ETVXRvHQcyoPmtx4SMt8
8Upzf215zEnap0h9oVu87q3yqMFXQdK8YSn4rafOZt08LskRaQlTCT6YN7SgxDX62wrIl1OoAEru
BR0ZOyBuxCsgKqKdf5TWEJSsLlQ5bhHq7mou64b1JSuFYH39HsFVTRKzyqs2rg6PD7EtltrHtG65
m6yHXH4iUSBEd7gpp2ibsX5xMTNXZogpNlC4lXl/dNzjHRd7VnIf4d21eIUO7vt2qS6m2WzxNZBI
t4TkFcMn4Txna1v7JXEIBywKp4Egmhyhbg4fdS6o5OrzxA4QnHiR2xQnkGZSJyh1da3xXU6YqwzR
dwuJsDeLQ1JFoSNulX9qXMxpVg7Yh9diBaW97GNbCwUjHwJQ9yVJmh4Of+R6VxYdP4yxr0lnnjp5
TNubfWc1iJ6LHdKo62StUqweu516sho9TO0DG6Dd3E9YC7l62C7acR3WkU3Tjn95fFYR2tU+QxjH
lZptJs0K3QzwZk7ZmZeXZrgpkfCNJXjxtWtV1YeZtddjF5OyAKmbYX2YTxQS48+eW+bkFqdxMo6x
G+88qGmUiIFqb5c53fZltsvc5ehTiLLy85p4K9zypwX1beK231YGQ5f3XiFmV5gA+Bzrwgkj6GNz
aQS5SfXJe+QRLzNpO27Gg461YAnRxkMPSne2+1Z6D+NgYxnn+KteuZrtKDBgvdm4t7Mhgefohnmc
hEX03htUJlp5sGda5Xohm+K5M5cdMRXbosbn8kRTYDY9VBFnZxcL97Bd13zEhdhX06VctNe4y0+j
bZzbDCX8a5lTUsppL9mnqzpFSVncwN67luRhLEO7T02E8VzudnGaKJ3KKr3/1Wz9W5NnRoD895/r
v/msoXumREf813/+9qdL+tnVff09/OlP7b/qa4DK/T/+0G+/uf+vX38df9Urh/m3PzBATwfYJV/d
fP/VE7P+61n89Sf/X//yr2Tnx7mB7PxZj9Ww/rY4rau/nzObayz1/12Sc/O1/PjK0374+Od/9cd0
Wlh/YSYtXGE7LmGi7mr4k1/98D//w0F5A2bJ0cGp/Oot/8aDtp2/ODSb6F9JZ0dxv458/qrKsZDy
eMh+PBdWtKXr4t+aTq+z57+NGFZMtU1XuxoBycZmUM5Q/e9HR0OfuB57i4TRaNrC5+JSUlor9zHA
TEIfTPORad14+3dv0f9hYPW7+3B9UJcXLWBTOySzEZ32+4NibIYbbYv0AMLAXcIWOksbLgNEl01t
5Nw5Ct8oLjl+K2a9RdKzxk4K5pt//ix+Hx/88SxMyzXQSTE+QOn0D89CKvbkhZ4dyFw9wgPdRKbe
oLCDwzkg4y7N5dGHOPfnD2oA2vint1z8mo0AuFlNoFg5f3vLUwKaZ83pwY84g3wanf4KhSmF3+TY
7cLnYKk7l8SW4hy5nfMzrZveDtsZWJcw2GxvciBxn92gpP2OLNR8iTPRyEOaLZb7hGQwc7akho8N
laFDy5U4mVk8OLk7mleGmor9wMkTWk1ZXU8+8Kx9wbC6Zgjk3gqLDAD8eEA1UKaaNIZOLc9Rmg80
s6P1Utl6EzgNZAMAM34X8tkxSqxAh6NWVdKDXx2DOA3JsASdAms1pmnG//lEDnL1RfAJrf+iET7S
u8eFydGxGmX8BVM82rgIjA4avnOImLG/J537FnTSLT3NC1Y8OxTFoIG5tiKknNEAFE7BkzTM5obd
pEUBXunfUD9wjk3Vg8fS8yGGAnKIGtYgpm6MNHA8COJMc0e+T74Xq5WoV8uN27KKCBNtfDPa7kcb
Ra9aYTlbWbrm3m8wfeB0wL6y2py8QfvGNDUUJH5oNBQoU8WmhyV1on53fwyzdyLaiGkARiIW9Ub1
1ZAF9YmZqGEcrib9fortl1Jk3dbXrLPCjpXtpIb9bJu2isFplVLSj4VVlZcR2uKNLfDGzOXU7o1W
m7+Wthl6mLiurVhkoxVA5NzExe2oNGw6ej6sOvfJAVXsELvmFm2endfV6A11DrRlmOyEZ9Sza78q
5P0W8AaEBSfyGKS4oRLv0HDlObOThnQs+61TBsfzEI1le2/SZyA/44NShyKf4h+jDwbk0raiR61Q
QVp0Qfqkge1XEygMvmhoYUh3VLAkZDMenAqXsKbqFUmdjmo8x6M/PBLPMt4neQaGy0C63AdaNCZE
X1hDTCqP7tNbmSlro8QjA3YvkpT6pGkrcW/miWsdRD341VGtko9d3rXGp68gfBYLyGNI5xpSe6/u
PFA9ckJgZUxjIWPI4K1RXTCDuje29OaMDtZO/WHjlWAKaBjzefrBdYx1hiyi2IAXiKBsB6BxwIwi
Ue1sZ6RC9zmIRSc03ax6xwOuUyZTtWnbSGsyg6SwZL7HGzRoOG5x2z6i5puLc6NI0MA4kHcC4e0A
7qudYpOoqM6zKLTQB9hB5iVutVNDRtCRMbp9fTJ5sY/S19DWDKPWmRSs3FSQ8Lux+UslAc/MwhX8
kMZkaOysBlY0YCp2gclQ2HJVLXnjaYVkoIwfrJLXVcTajajjyeYJ9ACTlpIKG6JPZg7AiVADBJ3n
2vNbRoRKfyWJ4HpSbm4VDwrVehGmmek9tlUkn4fatR58R1ftdYaesQgtt815j5PUMUOkB2n+xhca
KRtIeSd+mXCjIAibtQSJdEd68YGqr7pkGJ5UEGfmTLeXZL37MDZa636i6Zz1rc7uTJw4HS0YZoU5
lmea6P44mULZm1hUEuQ2iPUidPFFTI9RZ86fqeyb5Nx1tlYEZQsOkQbDMqNNOw+d3BiJv+yyQsqz
1VfJvQNE39lprtewtNL8OYE221WfC1OJmRo8gs+/LlZQeXfz+DRnDlquMjNHophIpVr780I/wrHK
yTcgv6xiWdVa0ZVMuwjCfqaWe5RRoGs1qEcV01/l19emQpS44dyQpxaPcxba5tx9+XrpID1lRnsT
tY4z7TWce0s4cwP61OE+stVL3eYRgYJR/mxMhxEaicE6Y82hQxLkWlJshS2mD1NlnXfqsmqAhuXF
VLmxpTfnXJTZfMglubIYMPLWDRRboE/ovP5dzcQVspbuo3VsKuxqiSvUR1F0zUCXVSTQr9NhJYEL
nEvCY/RksFTSKh28cEIy8jlnCYyVwcoWfWM5M3yYNmU/WyvZH/gKYVcqY7IvTlOfO90e3Jga74qO
e8IFXaJcLh1Kr25jo7lMadLRfgYmlk3C+WRV7LVWMJfAaZRCMXGZrTJGymz7Ou8aBh9OVs23uVM0
N9pQ4xWom8YqGBAgdeYVubS3puLCoTfqeau12rTq/ZiOAB4HR5GFxskb3SSZ3l3RkMMyG+Y0WogL
Z5yOB1S+c9+Mb0zkHmSkp0VxYpifsNkc+le7Xo60Wkgoa2xBqAC7oXptkHwy0/axPLlT57qBgyn1
ERAYkq4e4CJYmJ5EDQKePlo0PIxiCqM1tovoFya0I2blYWzgMStu7URMXCHIZ6ess7F98TOTptLs
Gi3ZDV49PuVkjd02Sh9RrsWDezsiDYBflMDl2UuYTVXYur1uszSbMzM0tXkuAvwdWPJTXF/XnKdr
4TO5pgClBgB617Yz+Qoy1it/b+cK5+vURDBFo7n4ic4Zn29BkEe14h/AsbHwjdMjflG9w81c9clJ
YeriLwd0M946VdGBuV+3xqzuYTel3dnzVhqsnAZrwNxK13OqcfjsySZtkyArjK4jbbteFsyhnRfB
miCSECCSGVEX2Hb9c1T6dOUBkVWHsQOQGS5G61w4sREBtP0oPpp8SJpw7pde4yLHsXs9DWn0BYhK
L88jISJe2LeG0+/cbtTbXZ75MWYpWGE4E+FEXRV6XMQH2l5tDM2RApaN24pCbNoYw4ndsRHPXfmF
JogUIYYVn4NwbpLG0M716HVbJFbeuw9h2ZyNlwE2se9ouA6bladhYswEJzDscpflkGcMJ9azycHA
IwqUDTngxhUQOAIEzByJTModpiJJk10tRe99eCPsOelb47eZ+FjsZFIdG1mTUEEA3KkCQxjWLa4w
TRuMa6vKhy9XlDB9pjZ60vwif4vxTwG8bA3r3LRkVARCn/IrOyFPZEjK9oSql+wqYsYuGkytHYyB
9F0gTXsiMBRAoGdiNssVbXFEjYBG4n7x+2sK0moH+vQqsqz32u6YYJXrN05ruuOUD6sOFzxYNsd1
kNk9mXXpAOLInE9tPzHgi2MRzoBKgPwP8wFZfXoWeE+2mquBDfe1bJsiTyeho7yhDKpDYmMQ7+re
fTcAXRC9NPYgYwOW35fWFyqMvPzk4EjKk7jZYWxxWAlWB0hFh8l2zvbI8Hq05SuCoei6BgTE9oL5
qj1we6eBB+JNPtUFWMEIJF5MB24P36Nfs3MSTA3Yiwwx8Ra68J/1tvRR52RbZUz1TR71bNNVcuJn
otPcd80nhoJXSAN6wEafKLM5ORP7fuiSftf75R0FMvE3mn4XQQ+wfc1hh9jrgDxtjqnEyE7L7LPL
H5BEAGhDXUKa+cCTIMwtdU+IPrsgLbPbxmAUnABGvPAJgj90jew+WSxGPK3pJNyuZHTB4hQdKkt2
AV8lgOQYQXZVZ+xS2TS3FO4M3gfoeAFu65HaT3M+BiORZ7Ot3EfLlO5HRhQQQ8j23Vkm59ZKAGmN
nh5hcBDFCSXKrWnBTCGo8dFwYNdGE5MmurtAn8WrSPRL13nlgS5o+GgYpLG3cfdJWXRsAWrnZOFO
C1PpLT+mnPE7SurWT97MkWA6iWve7eCHDdoWdULzOlSM21Nf+JcRsccecpXFFHC4LCo7GolKX6op
ufc0pqNTA5M215u9RSjaxdd/emx6egO5QKklh8YYH5uOCNaG33XqEzjGwi6vXXfSCUA3XqhcUAwX
kquPdDj3dejEcybhZKgCD0WD1w1RuEJozQByYLJfjlzm83C2aoDkCbyOjYUS894uy/psevbdvIh7
K4FvXi6mew2e0vvhSJMKyZ3FDin5mWt0fHS7/ApM2lVTRdVVkmrBLLNLhYJx6+cNw1y9xBfPNPnY
Dzl+zqS1tpi87wsNC8owzSGK9h2JQoiJkQ2Tcl7E8mRDtEGofa+Z8z5PpwqrBnIl3WrFJxGFyasn
p/gxtjqXutEvXudKmNeJUEWzlUhvrxNQy0HaEFmJjcS4Q0kNNIGAomCMrIUlBnsZz+irvbbM1s/I
StNnqAHOTo/T1Qk5EePjs86LFvlcTCVeQb9pTs5SnGqdlTdF0njXdKMA5LU86r7mHfS6FW/KsJhQ
dowAMKULSHpi2EVk89htbm4i0GWnCjz/oYEusxUY0NB/RVAg6zkpP5ZGf5hbZPajxXEnPYYH8Lui
MEtcZvRGfD9lknFiXlD0mgKpnD6ooFr9r2SDPEM2OBPNkO7mMmMuXlfSYdFiMxaY58F9i003uizc
wM9w1Gm+YDFsrNRPL+XYpTttJFuUjybQZU0EBrgAJo9jWBsztmUMvhzKiJqwlRs3BrydjVsPGWvx
ld/us0ggT3JNFDGYW5O1V52Med0XlgQUfwg/Hu5Ax1o3bkpcKuclUa6WFmOoztrdoLIzDWcaOrg9
HqOFEMiNNVbODyHUnZ8O/oft8F7RXI6xl13LpMFTkVL4TiHkyKPh6qeaLw8FeYFiCwFKoHet8yL4
mC+T0OAgiqG6JED8SnRdbA+UFZc7Y9bGPSzCPGhxCT4itrqSFWtmbMRV0Bk53tOJamBZovy+I4n+
5JZuiNvWe+kaxhbs1kr3xrIm91DqZPTODi1BqUXVOUnSl6FVw3c/Uj6Y+ahvkyVivZsM8soiUXKT
t2l/KVP3c3S5V+JUOorBPhCRvF+abIdaAUFSM3UEcvlLc0qd2jwVFZdrrwBuQoxqS8UwwRoA8k8l
4OMEeE7fbBQGF3VrkxbPOFUDrczKVuFEcu/TYYqBsDcKuO68pz/rZgzMcQc3Qu96HNQI6BDEa8gb
HfBuA4rnNcy0nFcDyRIBoyi2kngzBuxybtof0H3Gyd3MWuHYMUySgQU7bjgXf5JuMUDkMO9rCas7
G2J0AZ+GNGL/1u7bJ1IheriZZuqsMcsLP+VdpK6PprfVQVOMYGkMatGi8PsEFbWe1pN4jVVmlt0H
kB4I1qBJRO8OR7Q5nUeBhB8kLdl5OLal9sviEI2yn8AxeuxURmuelp3ZQssvTsqdeysjNGPBBN+A
88Ccp+2SyO+8S2ZKWAW1UdTvcd+wZMFYs7MIT6wh1YG9WerMCFtYT+Qqxj1okG7vl+Ynhy6eaBSB
D12bTSk7D+C4dqphL7AhGkCBZxfr1991MzW7suA97UXLRrXZLoDrN9Ktb7pRI86WHXemRUtgtzYN
7JLZoc+4nRsMWzgcZtab8oxu2yLvp/xgP6477XjorAJLVmZMhMiMmO7pxvTX0vlf7J3JctxIlkX/
pdeNNLgD7gAWvYmRY3AWhw1MpETM84xf6s/oH+sDKa1KZLLEzmWb1aKy0jKTAhEBuD9/795zm+yE
V7HeBWECJMzKjPNhhnIicOPifUDGlAUk/LaFaQarQRkVsx99Ws921KKPNXmfJnDiI5FFnMfaq6hr
LG6HxIJ7d46LeQ2RGiljM9p665cVZ6dRGPGFl0/Jo2DkgiZGJ8BBHSTzdWXoRVYZRSTrSPg+APZB
mWzw/AHApJNER2KqyIzfzGhP4TZaDrWE8Ep5PDDg34OYCRjIEI55H0aCsNVAJeGJ5KuFggUnDCuF
xwF6QNpW4BCMwno8q5oBPPk8HcbGTo7brv5eMYKOJ1C0iiGendntBi/wNhyn6tjKm2Hr+jEhHDNc
UAJW/SNgGsFF7tftHTG7ayKRqDXSOTwkglPHinL1VRi4kVcNlsWzGqoFwQrGdRRZ1t4QHgZ3lqHd
sJDB3MzY1QKLnTDzkzRM073XU9quijp1NvinaGUt2KFrUzHxWixp6wCh7E1ljfqrYSBennSKMayH
NGYPgdiTG9ed4HC7Ly0PfivhCUiVJ1T/8/mkGuILQGzVezOurqwBYZbqZuvMnPvXNmfg27YBQROO
XW3hlzXHtj0dxbkYr4ohgI3Hqw5grtLHUeLJfanLqcWdXyATcCwLPFMD3m0z0Mi49IEnh+ucp+Ke
Fo2/tQQsDSPLMcKj6dwYMdFilu34t9SK8bHWEQ+9NIrLqpfX2jb7bSqS7KrwCJgTIbnqqW8IY4eN
UG2UJi3GCDSC6YUq6hgqRdKVtjzPBsMqOpyhc476CNJx2s/+iSxtZIC2N0xEC2tnj/8sOkO/ZcAf
xxhRQlntIAXE3F9f10hriqHF9Nk/4pYpYc3xI6hwigA5Ga27rRqSc7yo6jLrqIdrr69ukOsRIzsZ
yMmiMNnR1iBMl/VAbDKzjPd2iGkqxuqF3qfalpqUcKwzz92SkQcJ3j+CgsLhwMjmjULBzZDNrr6R
c1qfxl2QIylU4b41OYLAp4LlAKkJWCbBRmjruntO7AqdTZgFSsfribZuuBE59vejJBG6fohGBueS
ZvLWd8rmgAW/PgPI4NzS2wBDwAn/qdU0JdFDjV8UgTGL36bljFSlwS4YR/bCMKy2RhuOR4JOdD+I
+sRXuH5QNgXGl4UZwKeLIaxJEdg4BH/tG8yFJ8LPCoQsdnfXNhx+rSQS3+RcvwYNRTLd4pzwHz/r
b8pAXU8mg812TqbNNDnduV+gBhsQpSNSoJTIgY23ZEzsIvjgW2hnD4gxQSLMeDbriSJf0BagjmMH
duFL7Kuil2dZ085H/gg7R4LZ2wAuKI7r1Bx3maMQjAcWujroonsadd6XKYiig1Or77AB8ksrApHu
ECt6gR82eilJNNqllkEiSToCrzabeevkJTr31gyO0HtPV4PfPtCJ2suUIF+Pqg4x/gnB1EhpOjRs
sGppPdT5Nc6f/BjjtCG2QlHArOphqncce9BcqZLXO3fbCuwRDua6cvItiS3hUQNFiZttHzNZj8ce
Wedn9EhJhCpDi/TJpLw0Oz/BXOQpIL5ko+8MZKIQrAZSS0KqwAFpP6PerraeMYIYywQcbHeBRTxZ
BV7RfKMVNb+QA6FPXI+mipuxLYgJ6j3IxW7ra21c4A8HppQayQGjD3kv7tCGyPfrfCeZNCDFKNVx
XXdnQHGyU/qMYMky+yjCo3uIwuG8RmoKWzo8ckKUuW3VjJexH4VHOemm9y71RrytCzcN1+UssLyO
WjtXk18REDelLKfF1Ef7sWqOM9bRagRgBI2GdIz6jiAWZxfieHqEqnGYOrPDElXt6zxnBmGrq9Ec
eKJDNVdM3VOzOQeAWT5XMkeUkmgRIq/PZZPstOPFO37cfKKD0PRPEwbedE8RUh7R43eOK9M30LV7
JKWibSnEqUlH+EQT5A2T0AmEfEg81OeOgkpWlcE3Covpa6cQN8wQ8vFMEr609YGhg5+4xzvISXw8
owmCv0BKHRA8jRbGwiMAbBMtZaMohCeroCU5pql5ERaUwTsHNVulBJbDRFbI+w1sxLM0nyUwgZ3v
tc73ycoa9mJ0ljQ180NlBvLWh+5/ggGN01NsRfFqqAx15TfuTBARCPCKThs2/L6ghKMWWJOsWR8D
6bspVRmGK8uKp5u8lGhe6llcFWpst41jsAEDLLXIzCXCDY5/G1/bxog4BqsCp1biuBH7ADlFqsdI
axR0SVMTc8yIm/lesL+hB+BtXGVVTZGOX2OR5OFVF8Tb0mIOb+m/dKBAnWY9GIA/ookjGHmQxb1v
srwzUPJOplTK6yk31fXSMbqiv6NOZNxUJ5NKdUs4kO6OnMjy9qmLTqdnV7stuG/AQnWcHFGulhuv
ZPwBSHm8BmH81Og8eYRgQHTn0MBhXAl3+ViyehJP84J7IEYwZ1vhN+KwggD5qe3r+V4kiDNFX4qG
orHOXiYdMXvrXZfng+OpO5NjlMSNhXVidOlQF5F9AtTBOBOwtMjvsPszgob8e39MuzXnJhORrEnc
N0xBPPedU+y9GEw7yCreH1oy6wAaFcu0ATQJXdM8Tc0206C3viqi0gt4c6iH6hFJUOVxzkg0PaYV
SZoet15YdtnS7yy6eR8ZXTLcm1ircYzQDfTXxDeGr+S4c7hZU03Te4Ou254CJSIELbNK0nSqmaix
08w3kHt2lXk6EeHE8IF5ms5PeRBBFHWiLm8mHMDEWXRAoUJl74Ia2OZO00g5TEOVP1klWFZsp2qh
m1uVvKgS85nRm9NvtFtY5APW8uDIjvIfNhwtdieprceqSsMvgwGJ0mb2Ilek2Yl6k5pOD06i3rc+
FIttW47tdxd1unmd0HHc0L+cb+sEwcgQL711qb3NYJt7r6iQD0Y8KNrcYrk4xP1ynvKuS0JgvCUu
JZzz26h2nrz66+xZ5TlqtiM39DsMXTzhm3a0T1kb13S2k5MWUZoawQHmMx1g5rx7l34onb34ZHB8
VMepfzbFTJ91oDjzdqfcMIItIvC0HV7VEllmbE6AAuahXXcFlg+9THMKYjPj/FJhJVqPvkkbJjwE
ZbHrxiU1qkO+23fyehyZf1Vk8HK6ntdhU+MWaeLHzPNy3A9sFZGCegrmT9CrOHLp+QdZeGr0Zbcb
vJR/z/+8ckkdsVOESBjYDbGPQo+zh1FxOI/wdlpJ6Nw4nAK3cThemAa5ka6XA2t0exID+409lIfI
7A6kMcDt7ppXL88vZ04SuLLC+MpgUoxB+hit8zn6L3czocUc0M0RvJAc1ZPpXAaDeyrSridWuHwU
Zvpsue6FWsDqvT74aVZt3MB5tWKECx2+yOsEkMhVhgweJOBLGiBjLllJaZIACbScfVZ287YiIWrj
Rnl4krI1bWe6ZCuiUutVK3R0GilbrDm5Qx2EV7dhJByeB15YoUe3GGHkQ7khhwItGG2/gFQUutUR
gonAepnJPgIXcp7k8VVGvAb2LypY5N1kUFLQozIlrlEWNcOgrLnn8zma+vBU1Na95YVlCGu0ck5r
lpA9FZ/PnsL0KR7H6Nwd6uGeF8FbeeQkpSiDeUJne2S+0eKyWnmVsqElCczzVeoGvMqTBaa9FzVt
Z8jprLU91Alg1VawIbLBPNgUNvR8BbLErIhRUyz4KmLLvholzNClP7FixP3U2Z31uqxf687Mkhef
CUx9kpSGx3lqpg7Dnh/WixGPpYnG4gBMtLYHDnZDJbV94aQTrgVkVOENin9vorjrNDpAx2PxOmly
8n3PmBHB+AxUb752rKer/2wR80Vu1yHZLymkHqWEzOIrRI4Pv1eiyLeGFvQvrqfoKSo6n8zezPe2
1DipiJM1QzT2rRdekXjUXg+i4vBkcpwAje/mpgOPqucTj7qOHnSFAgDNZOv5j3lXyAu0CrYBejNF
tDZCNB+ucybjYO0G+hiLoRFffG31Y7zts8ERnOdzci38cKzOLJ3zh0w2faWOVILvSeDXYlvy7cvV
j9v8W7q1/5so7aL8nt+09ffv7fnX8v+BMg1p9y/f+KKR+1PRtkjr/us/zr/SeUSWFv3Pf/+qZ/vx
U38Co+w/XCRkYJnAMbnCcZ03wChA9IjLoElhWvacfzqnpfMHiikPu7XneqbAf/UPbRp+awdtBvpW
Ce3J5v/+jnN6cVT9U5um4BoILuK6SEuQaVHzvRVKEdbhFX0XkYpLhyZ1RlJIRyZkv3woH2jRFrXV
Xy7ieA5TnwWeZS8qsV+8k/TpnQBU5BMTy6X2brEaguVmaDfon08i8keEhx9c6cPb8RD0WGynruUu
NvFfrkQ0pZd6k/cophS3jmB+ed1OGGg+kbX99TLIDS3l2hoIGN/cu8twCCaHsAJEVfWZu83NrLul
Pd77n3xub9Vzy5fDZcApkKGslHLE+y8HahDTC+thRqa8ipVv3dNhpv0HVG4TQto6d4bKPbGmtPzk
/j66sLIkHDFA2h48sbcfY8ID2NW2+WBljIgs8n6YdJHEAV4EdpZGZEbbS8cH5ALVJ8bGt7LFn7cM
cwxUmssbw+vy9spFVBiSfMOHSpJCfTdmNrvUoBsEvHBYDJOw99yWGw38I0VNLlu4IuhKyk8eo78+
sBLp3kKl4KGVlvXut9BTVKZzKR+6OLS3GHFuq5LCA4a6+NsX8rRCHGkCYkJr+j4jYjCMcAIp+GC0
CcFFnaq2fTKRJjMGwfHv30EMyXx0b95CXAUu/xg4jKMXyevbj5b+nDGYVXhglhSQpI6Iqt0QMsB7
4hZldgOwmUM4oyjPZrbe+yeMReBXmjoj3rWZyKijLdLLcNW0Q4gte6HWgmDhXNLV2vqaQdTKCSdt
yZifc9RL+AJHjJmLJoluKgoidyXrCB+fgQCA9Nhq2foIyUO4UpPPhgfeJxbQZZ43kn29DFRsENdy
ZYHsQS5vB322ItAWVBVtW6s5ZXwzn7uK8iia54kGC/2oaDdUXfmVToJlnzcGvPsrl7jPeyjPxOOm
1mgWRzIOPBB2P8jGdE17WIq6qwBWDe64mrXHMNhAUXuje85Na0wQC6MRTBK78g/wsplmxTehHESg
CFvT/ti3ZX079YPJvLqsDZjhSWY4R2WE1Z5ZJm3a2dDFuK5+cKTVXAA+CQIbc13nT+O2V+PU3zom
8XGnc87Em/FZ1D+FRh5+q81cuSu/juRStYuFfU2egIk8UGv/mmmx0R76H5DscURSFq6FRlmcm3vT
wH54UrWSKcGN/ROurdlnjKsC0RsuZ0KW8gZ2JKEHFUpQ/08uN1k6qQen2/LbVhhb6sMaiLddMhcx
DkgIwco/liUBfdaVRIdKS80cVNZco+0R+FjggBm+vhlgw7Xj3qurmnRcq0tQHRDYk1TmTthxLzkR
JIrWjdsDzgkW4l/GebJ1b7M0qNDDr43ZRB9LxkHEl89E/QcyEGPPD4KgloFT3ft9b2GDjGynAzWY
VgXs2OO+xEEE21Mq1d6mPwGF1gIrnH9wC2Nsx0AM+59Iw/4n4FDJKAZ3mFilVZMhF09qYCySoQ7J
75qwjosKM4sn4CQWVWkhNLW4FLbGKCgr8tIacp9oXJrZIWQWa572va/NfWNF9eswkXgMkIQJjhfq
oDwuRObeWzVpeHQodfo9TgsZvJYjsMZDA2A1pP3mQ/dkrmBctG4a+XuA+kb4ZXJDCQmAalFCERmz
+dIn4e2KbUEFF2MJpmmhn8ePIzNPorhq01XYyexZ8GFIiuX7UEI72oczhJczIklDfUS/BOvkoCD7
AQMIRHwq8rB60ImETJjNTR5tBcWysW4BEKARwEpYPtOoGVtwrtaIZYO8OP5TezRHjgfgMIKHwY/R
HzIf9I27aWh7i2zD3vcvohYb4A4BtqkeQFEq65bRnRl+87IWGWITVRYmGLBXAhe06jJZ3FcFFveY
IzqA2PPYrHSyDJpjrz3vvTZLrXVvtoMPprWp+/gOIldNDyOqQ2cgpL3IYaMUBScn1hoh1ZnRBDPf
ZRjY61zE+nJyyzTfQpTv3FU+9OlVoxZJjSD+1Fv1ikMxetneNrcRYslyNRExdgbecKZPKOr0StCf
vezqGBcP+q1FtJKWESAKULCYkFQkXruKD3TXRHHormnm2WjCSkdPG1wIZG9kcD7OM1YWYpAFZuh9
ifcBak0GKX4vR+1fBahGvtDOnkxUvssBOoKibfIRabYhxoWus8rtHjFm4Ki7wpgrmEsBIa7M5eYa
vw4hyXonDR89hsy7iJ6lqjliFk702EygOlnm4/FSMCHAuFygPFwnjW8sMWcBgzU3VxmSZpulXWB9
+kIcbfDkMqwqyXE2/EdTxsULXc3+dlQDjSoHWsX3kPGUoAcQNU/aMDkcVypNNqKN4C12XWuG28F0
p0dItWimKoWgfh1ajaEYbxTe03JsSbD31/npPKGzWxOy0dw3QxM+TpiFnkM5lKgM67x6bnF8j1gz
h+K4HDnfMTCWA/g4MWfHiWGb3c6Fnd5vYmuOnpWTqaseKfqdQD8At9MY9bp3iTlZ920V3YAHaJ7C
Udh3nWkML6xQcbwl34A+N9ucIMXNqSWgyt6FFT+ZMygHUBCvxM25IAW5DEb4arD8DalkeBCj1CN2
fmo783qWNmjhHswi0jZqRXIUUWbQDx98JkrcNLFL2ewl7T7l5cjQYhA8wpuYzbx+nYQ3nMcWTRAr
SIYDWPThdKYWnS4nZcvXDsPAWWP0w03KNzCg4okAqOVJJ9NzXh2kV/FMNJq26bmscw/9DgttBcER
dSAOypld0iOl2R1fLEDfydrumYLinUuClyl2SOLhtGqh2psM1kKO2UvY06SKA+wXpwdgMJTPNTwx
2nv0H1lpaOB91S4S8U1BZ4qB2bRI6ySzBAjNZpCUnOXLwd/zX9fpGkJcn2yTrOjOwkT1jHyRSxDZ
aPjJA69MThqpn0M1AdOGdxDZBBMFR5bq2moWiv2/z67ttDBrhENZ+69dVYco+F5HX9+cW5ef+Afv
i/obC5SFiNel3qcE/umokn9oykgY31iLbM+D0vEP3pew/uAkqeF8Lb4qcH+UoH86qkhrgxtGVY/i
Syx2q791atVLuNsvxaxjmRbr4w+nlxLmX88JTDBIfO18Rq1xVI77iWYyYiFZmN7xnJqTeyidYMn7
7qMkZC7gtO3GatMa1A2vLvp7+Ht0NqWubx34nA34hCEYLjzYpQHI/Qg8MZbvynRPypZ0XmpRwEBp
wU8k5HGKhr1gVVEjRLtEOnV85Ex2rNYlkZz63GZsj5M7KIwCgJ/PGdfVDYWeJ0IXH6UhisUgKvCY
NEQgtKuuSaxzoMXG02xEetGFDAuhVTnTud14wVMSR1a8tjKKcmhmWSlWRWb7A1P3hLYRiU8QtGwG
pRlgryGb4U9IUBxwIfAPTXpEVB7GDkrMNkLStkMSVJCNa0blMjJK9HRkE838QIaUPNihXYhtiz73
op4RNoXCVWgsW/db6UuPQcik0HGGNa8vm2In9AO+jSG7DwRIRJLehzE7JzfWy0gbWCRgeUGoFhQ2
2NfHdppPYKxo6bWbuZwHCYELfSu2bcedt2Yfsh7GqnO/FEVjiRtSUrr5XMXM9jztwyOwWiPFQx01
3XySVn7VXJAsA95Exh0mgZLQ1FOprRH9QjOMDzkRPd2uYvSA27Ufc/9LEca9TdvZCLOjxg9pNgdY
q6wtYqfqmQTUQqzmynVekB/5EPxZgL8MmWpBMrSG2qLmb/edS+jrOiTz/qUhP6zewEYcmn09J6T0
mggDseOyWbGBEoFzGivSPVZCk5u5q2MNQCRBgQaAF5MK23eXWcTjEvhGwloDBpXSr2uOUJoa38Le
ALwFETc6FX4TXhtt1LwK275rqTlxdTcC1WrauiUzpNiNbrqhyCM+II6QaSpG2KNzXZN9MEvrnuwS
TnUJxO6J5Vyp687uUe30cYeTPQo55ZIjTKwQxryhYd1Ha/8w5ppYvbHq8hfJNBwNotUKvBdazVdV
qiktRyFQNSHzZ9dJ835OwLGZNdSqzH/xsT9cOJYtniNzjvGABVgUVp1T5cxYel8l/DUanlwtZcWc
2mSAghgBxk40eVZB+ymfv9qGKi96LHYBsu0axVXSFy7KmNpXeI7DCvFRSNmOeaetrWYVmRI/VqAa
9izTZ5+G2zrTREhpeb5kA87RPT1omZ8qtwuWeo6Iqps8kHa4cXyPna9vZXIpYiWv/alMztAltD5a
jMT8VqEMmXdBpEdUaH3sPlBx6yukR95DAc0Tj1opnOiYg0lbHIewWy8qAMTIOVPp27xyTgwMtXWD
77JBbbBSdeWSEEyEj4RP65Leriw0LgzZxvSO6Rr1pyXDubuLizR4JKWD7wcFV7QIYQWuJD1xaESy
lErB/Ggs0lVouRXLkwiqc8+NsztTcjVEF/H0ZabUCy/6bJnLCK07lIKjXdPQMQEgoeSegyMAzRhR
lyZXu0VwN6YYagYObV1VUE2Sw4gGoKh0bWKds8F0eH4WLNluDr1+w+uW41DO6H1T9nEIrBdSc8eg
cUlIbTxq1o1hF7A9s7SPOI5Li+hXzJwJOV9u6W/c2vL1Dm5v/2iYTvGY2RUwxAEMMfRpGkADo66I
OOmU7MaYvwbtIuBv9EXKiOS5cdsay1cAMi3wQIogSynHctNo27rmgR0FGdUZxNPAtsNhG00kY24i
KJbmpuSFy5kwz+2w9hk/5OtJu/GwdZyyJKyYUN7jOunQjCJhDa6jKusp9P25A95esSZXNl+BOy0R
6BlJd9m5P+u8OOVYQkJixbCt29rsPhDFZvDAO9enm48xH54ZEYw8FF0U4DFpkdNfU3QD5lalJmoz
xULIpJecpccoMmni101uMh/jVbu1bd1CifCt4sTPpGi2SeCqmLFZSawbqyn6HPaMbtGrSRoGLdG+
2FsEyphNytwX2i0SxS9RE4IIdlpTMX7nL9BjRrP8IqPCM9Z1lyyHn8gkDCzNM/UYtpBvCbP1o02t
4zncVqIM6ak6jv1t9CKOfuzy8aOrOO/mx/bQgM3+4nOuA4Slw1p8G1oMsN08Q7+WYnaOFYqSnkBy
mbzGo0wPatTqThLE9Zh2sn4JDdbCNR5c/U00HX3GCQ3gFyyN3rQierR4tQMESePsFKe4TuYn0oi6
c88XFXpsH4ceBpK4LjbMavEwRVTB11M7i3utiEUmxKfA/knQofMAzhyZCH31mUmeMb9C7uyxv7EM
rOvIbvdDGnNwDHvHu1hYwtMqNrEYg0mRpD3SPyvAZ4TAEVTn8MwgcwNPM/PSRPRlhx6MIm6f2yQw
yDBK6qVcTn27pb+EwBhgzlhTUfcqMc9D0iNfmhHuOEeI0rLXZIFPLke/mWSaJqLHdWjaFqiJESBr
ZVzN2QBWoJ30kfU18cw25AfnVnSnHM+y8XKeM4UtSuqhc88CrHrJGUKpPl5oG7Of3+o0ahMk2zEM
Eieh039EKEttDrCSMpOQEvRs5lU9VRg6HVw42cakMb3McZlAuwiL09McIW1NNE0sXhyymIdvYpqC
6gzrAPojVmDwHyOj9wj0UeJby09O8zqdQus5SI14WFvmlGGxEZq4vQ1mJd/fzGNr+scNGTnhvZ5b
nFENxt/4tsVlDJnQj7GO+9EQgNLTrPKk5qmJD8Zr5cTXPhPXwwDRbqytOeQe8OyuIGcIc0Ta2y4L
V+pV+Q5Wem9+r7Dj1XT26Hrv6V0bA8gpT9mARRTtQvcMJbc/vbbQ8ZNDwwJBHwMxTX3O+bWoz30T
HxMIqQQt3jajthhR3Zi5me7Coewc8sJjQsDtOSiCM8l5P3guaoPYs7BFxMBXp7J2Hdk+v6hE8j8c
jX6HIBhwV2DZ31A+dEA2k35KLh3lmXizKKQNZEBVa574JQ4jvB48u0dphW9zV+HITtc8poW1tmZI
6l9InZHRPqgcimAeZDXeuX2c09xgYBiBHJAYiR9JlhIPo2+Mcp+5nf9qdq6l9znRo0A1AwJkQXWZ
ALkkY+AIrBzJuzu36p32KE/rBPkUHu1uPZk9OnpIRlV7gRWRgPgwlt13gwL63KUt/+RgD3Z2grSe
aCfqppF7y+29aTuQ6oBiyxEcSQuFHGEzz84Sfzn3xaEkn49k+A6m9rrQKgjO0GtH6doxLCjlGN2c
cVWXTvXMmhB1O9U3Lo86EQ1Y3a2hdy9ap+M1F25qFVubsqOiWusIkHB8WXVb2uHma2UhidoIL8qp
v1HxWVsM+5XEhhAmdKsFtgxqEHLs9xQINukDauR9Q2zOqleyb97ZXkSzmle1usUjEIW7bkKNwyh2
oJNDphF5I6UTxTDJphAqFTqaddrrLoMaZ0+nbQkLH4+Mq9pNkTs2koG6QcHdVHrw4DiCaz8RYcBH
XDtmeG8INELrTgeJSQu1RrqVK3pFqx4BR3hpgW7pjnNs6CPl7dQVp/aQAgeeQp+AyhlnTX7kDUVJ
9kkez4sdAHr8eUVUKVocMi3laeIVWBWxphghw3inp9VRiMHYMOfpBC0dnagt7kuUEgl/GPjRrgp9
2pZ1AoalnPIOrmEzOZiIQiK6zMYbXnpjBn8/N2HxPShphRA9mVfxc5mW9kTPJzA4XExNVEIn16JB
rE2OQ+92MGlbvDmrom87GKWIrcsffOB2IUc5KpDKX+WI4f3tNFkt/mycbd6dZhP1d2QZxzUSSgh4
946CS+ivMydd3Dk27ZPmjtIzxjYa1GXWzj+nc/+eev/HD8znv+4c4N3Nv3/HbtE0X7s3/YMFD/rn
3JteABNlS3uOqSQ7pEdr4WcDwRD6D2ydUpuWNvkbx7H+2UGgu8CACkGxS2EjrF86CML84x8jbzoI
fysnaZnfvR2FuTQjQJo6EsSLK5f57i9j4rHyUa748UVAJTytddMuLVHJ3MTnhzCiGPWdSaqx8cm0
TywjtvfXdemPSI3SWFA2vL1ulvdF1ZfRBc4qWxTnvWpQULeLHvcMicp37PfbxudQ71nJwy+9ncuf
1/iVX/zRpSUdGY0AxzQ9rd9devKdKh2q+oLqoT7N4rLqt7GXzztMqKLF2eGEwTnhP8VuDmiFMvbT
A/1gC+r4z4bbvxzRC77d9x8CE2W6SlItyojl2//1wx9EEwA/CC+W04JkEdewBZrUNvELzYHoVm4z
L+o6nYvngSWSKOqM8z7GC0b6LFhueCph6BBnrJuy+uQb+uDBsJm587xaipAv6118Fjk+hgbCcCBs
StBhSd283th9nd1NqBPZw/y5rE4DWRWfTdz/MvfWhBgJ7fAdCYwkYhne/vJEqsnFTF4EFybPwHOh
uuJ5LDyNJG2MTlKRifs+AzNmeFXxxdRQPn7/dCxf/rvn0rbRFyx3bCFUeTcazgA+aNV4hziowy+c
ddtnyTF0F7Qy2P/+Sn9RTiz36bouB0SNtvW9IAoQklBFYByqQqX3fhiGV3LwLn9/jY/uhmABD30G
oYOICd5+ln2hKMN86xD4kHJSOxjvxsBEoFm17d3vr/TR3SyAISUJbzMBSL+9UtpL1UZWckErrLut
Gl1dILysPpncf3Q7KIVZrejookBfntlfHo0uUYls0ugiF96EIlUBFDA5hF7HRTud/v37QRLuWAgx
WIHfv5pkIJLMGCUXpDd1W2I2sEdkJK6NnzxuH31syFpQdyiYUEjj3t5RiyfGaRPYExgzb+OsDM6a
pSj7/b2Ity1i7oCdhMUDfpfAhWy579QzcevW/ZxFFwKJIbZmFOB4Yp0KTKoNjOY2t7L2ZpCzwukx
tpKVN3YzMrNLKRih9hhfP/mFPrhrXH68XkyZXdN+f9ckepJkkrqc6vBlJKRMHvVGMm5/f9fLTb17
k1laBcJDSXvesd8pkwBqWjXwnYOUzO1pkHcrklruwzR5Hr365PfX+uCGtGTzVA7QNQcowNuvkdoX
pa8aDyAxgmOU/sw3rUB9tl0sf8q7O9IooGgroJARiBzeXiXOQ/g/qTx4Uy9PsqVzk9VliNHALdaV
bTZrUAtgaNFfcXTxY/Wg9GxsicmxzlDA+8cySv3bqmrjG5QfxEvUZj2uLdLarxVI3k+Wt+WXef/L
OoBhvCX2BLzMu4/f7mRZMSk4aFkbF3PRl88cdBC4TOQdZ1NgIpcw1fXvv4YPtg72jX9e890i1Ibm
2MWtfYglv9O6bEmXiPqQmNmBUO/QIg9wlaetg3VRpdMZ6g/j6ve/wEfPAXx4hK6LwIhm4dtvqCvp
9bGqHMCGIWcx6uZ8xGX8ycMmPrqKa7pC45iWCJiWf//LMgiXsoK5bB5aNdukd7eSuL5At/oK469d
cGr1+gekKOFjmaTqMePw3i+uBjQmNQSxrR2jHd/AkMGU0BmZkXzydn/4+/HmMf/Seqle370Ns5Bx
6VU2lAOGx35NQAPD7/SZppbcEh8cfaHvRNZV09DkZjNf2uxKkB3YR/yd511GGMJf6bcOnyy2P4rK
98+kRzWDW4Jam6jItx9cPytvaDzz0EWxOHHCAlwyiLH+pOkbOiY4nW+6uikeNQlsp3U9RPck3DpI
DqpmoslMIb/VQS2PxzJPTvLMKG///tOzZPcQ8LTUBta7X0+XXWNyVjgYtcr3TY6lMU7c7vz3F/lg
WQR5DA8RySbf0fs9NCBsmEZOf2B61idI2u3wLjNjvYpmv8VBG4/ZJ5v2R7sPcTmo1ajqTCahy67+
y+NazjgWbdEc8Ai2p6JN6Ignsf1U60FeDjWQKvqzeGRWkzmIczsS45GtzP7Gny1hffJofvDm8F5K
3h0il4T1XviXgEKxGD0ewJLp7Rx1r6Yc008qh4+qeoTMHG08C7k7qsa399vmmD2TsAHnLNWaLiNj
/ppcVXyh1GAV7V+bPNDN4rZbSVz6Bb1zH95TN3mtsZ7xl2yBj5iffAsf7B38UlQC8C89k5nT21+q
bmunJt4IKANHBxrnZNh030mZePYLD4DgvG8c67P96qNPm9XOYj8ElCZ/PBi/fPEJSMJGFQT/DHa8
UHqqlR/D3bYFELzCFnwOKCa6SZL7MJO6wLJpdVcKR3MrsPcvJcjvH/0Pf59lSeLhVxQf79cl5kNo
pvKDNwf1MQ86QXSTcj65679eZMk3Zhv6URCgZn/7QRs5Npi6qA7ZKMM7phfNLTQO/bfvxEMqK3m4
XI4QME3fXgTSB2YcNRwy+AEv1qBhQ2ND/eROlt/07WrJRVzE3VIiy2epeHuR3EAPpfRwaM1B3pTt
3B778CxJKu4VuITffzU/apf3F0OSC/SD22FVevd8AmaKh/9l78x27EayLPsrjXpngDTOD/1yyTv4
PLtceiFcLhfnyWgcf6o+on+sFxUZ2fIrpTsigQK6gEok8iEyJF5ORjvn7L22ldDAKlLY8piL4ptk
stNHE4AykegT2D7RZOaDHpX9yUQl8wyRMzm1dGaUYl7W6PmBsISmAcdTsCUpNqOacyLMzA7Y3gc/
9rh5wTW3HWCLa8+EBfuXZcS2o9mMBNqiKTI3auwNaB/+kJ7ZtoPEzOtsXDam74PRcUbauRuHFM5D
3FHp/c0HYf0lFA+uD6FXJ1nu6GnLzalgCDxfOkgIAramBCboqf7BzTl+ENYq1TAYg1ksaXSxjoqU
mSG+puL+ElgRepExGy+w5mysucouP7iw6xfu56fgx5HWWphdDbg87+hIvSxNbM0g6NCl3qAVRkni
QSs4RaJp7lJUhKtmwN3LEcMeBKbryh61V+W3MMfddrn/4Nesb9E7v8Y/6gWkbhw7olaXqdV1F3xT
qutWjP21ro8XrQZWo43n5KFw0qAAC3naxCtr3puMgwsvE1aQ0PL5g9u9nv97v+joLUHGm2Yykpe0
tZk6suJ+i4quuBnxBcCad8FrGZa9zfMEuUWDL/v9C3K8tK13R9jkGtJ9NAR9i7cLAuogr09tQGyl
MQYekmrgPnb5wUGc35ziut74bBQQVenr///TRyMatFbCLb0s8964EX3n7hBiVJvIdnDsg9t//5R+
2Zys52Qy8neFu3YVvKN7XJCusviqvew6DxfZBCsLcMG83HlwXWKusALJIfQ6ZqfgpbfZJFMjZPxm
2ajxUeZ+8KatirFfbjAWOV5nSmOXHcrbszfhaNqw06hgYv9sGUqae+lgOYRyZ9oTCxxBb5QeJz50
5GDyHYCkqafvKBSq67ps2ucPrs5xEbdeHbYwJto2T8d4c7S8MPnycNmrS6Bf2jrYTLrPRKhDDlnY
YGZBX/njRd3OHQHy9IYQ7taqMkKrRY6JXhYvu9akPlMYy/sROIDk2ox0BCpaoRvDqUVY9OsHv3h9
A47fEJZmFkWWQ3Y7RysIHw+9nurycnCreMEya2EF8PQFEkg64svCkaA0WhvwbdrA73R13dux+2ou
CJFRZDB6+uBb8bt3hh4HlxE4rfeLi0dCG4idobk0tJY8BuLQ0ZisFtt/58FBUOhhr3TZfThHr03h
mVUm0vW8zYoSkPWcJE6Qe+yt8soj070ktKat0ZAwh1tIlEpyA7FKa5INHsVtGUTV2P/dZiqPD5Yp
SkFhsf/75UchS4nF4vkXnTf75zHiupsBXuiXFAXs3fv3/TeX2bco6m1aqZRPx0u1m0QWke7aRU1W
9QkuO2c75SSnvX+Q3yxNNB9NEzIiSytJrW9fTnz+IKqFd9HgUjjgF+pJZPTNmzwHW4fuvyoO7x/v
l0nF6v3ykZca7MMEe9ajA1ZLNJRyHC5gCXVPUFkJg1iqsWo2o9eTE9Ily6TvusWH6elnA6RV0xjn
bzjMVfrBh4fV5/jFYmvGFGo1o/GzmJy8PXnKqWTq++bCRN7OJHQcCGUymT48TXLxn2xTjQ+ObzOj
SPJCTS8W0WFQmeg2ddcTDS1EhjEi+4usjCJ0/75bMd+MEr8/Kf01RFQY9aJ90rWOzK+5LXTQWGji
N36vuLa9hJG0AQYbD6B61XRpLE1+12Z2+8KUwFKBjeYQWMriQW10l4rEGWvSkoEsPFf72ld9fjOk
mG4QaTfti+r0+LIep/nFdroYjkFbdORlpYV7mGZEFScx7NHuQjnDNO7a3oYnocwC+wctUsCnZtnf
dpYhwe9A3fEwcouo3+nInOZgAaH9DdV4C+pgMLTblol+FQyiIy5KZ/tykmf1+LmpzJm8baEtdVDn
edGG7gDS1DBjgQYRzS1j2oXsUVhVNVB2ZaK7Z9pf9adT5gPO9CezP6iKGZaBoDVxfcROTknnZzJY
0kDJ+wZURQ8BEeIF9PDpi8p1JPjYJQYLMZ/FV4XKc652Zu5pc1BDVisBiazCoGwYUKJv+FMu4K6K
MlpbpQe9d5DkYdkXEd6qZTP7Uzrh0tP86RoOu7c3o45/3bek6g+dGRnfqyzVUa2ZIzFxqCIhKago
HtuNvi7PhKWMYGcjTy6XxKuT5i4UOG9YZ4bw0FgVRMpYeQGDPTJY/R9UNhb9CuXN78Vgyz70B2RB
mzqqGcdHoCSwv6DJbLfg3NHHDR13J1z8mCir0uTjCelC3DiA8YxLq5ugIwyQQ0sUNJ1RbJeu7+XB
4OZ+hhECZEuJhLhY1LFVFGSCWHZSIfqkw0ifGq+dRoc3WrTpCy5MqEoV2DyNeJtIvtRO3i2XbTrD
2ELlpYoAu159BwCNBKcZ6xkqSDMziClIDft6Rmh5Gy8tTxDE9paopLZBQxpBlveDWoK7ChmQ8lQT
kEgGmtl5aLVG28ymXT1XBihQaQ6kzDc0WPFxzUgS+9GYSUdDmSi3SalZ5rkoekB6DTD8Z0slCh+Z
Wbl3tTNP9+YsAHhZuAyGHWOwKUGbM+X3+tR5fB/1PEX6m3bD9RCNw41RM67DTFYn5TadfPHNgTtt
7CSgg225pMOZa5vN3oSmDMtl6A5EGoNGimz+mqD1wUGMY5M9oPxFPBv1MrlPicc5RxqrnbVOnFQb
tzPQkZde0zsntVYpqCt+ejWpiOyDNElb4Bp0jx4V5GdArFPiF9t+GS3WEHSHcdhg2+j//KT+j6jh
Pxi3r2EvfEP/tbLh7BlEdpq/0TT884/9I2rG+2MtPUkCprNn6bz9f+kaXO8PywalzD4MAQPeBHZh
VS1V8r//wxR/CBqP7FTWtsIPz/5fxgjT+IOoFmaV9Gd0mgD+34qagQzw5oulMbxmJ4QH6KjNg+DX
HetujoigHC/A7eHcBa+BjrH4mhNJEgtnP1gEyw24lFL3JDWqDaCM05ovigYoKjZuxhgobzY4cose
+zkWNTVdIVKCgPM8w31akXHXsYSW4mzCuAiAU2wB/D/ljtj5/o0aSBRNvHPXIFCu1e4Xq38wcrRH
bXFNetKEOAuSoZtfjVo1b5ORHapFqKZ3C0j5G6Y36GVuzz/rHvKsemkJR0XECFckyepzLuslkqFz
xD7YYzEahVmZxRyu5d124dWBZ1xWaW8WOxl5YBzMn70AqOGWMocwhLh71WRz6xfjPlIeK3HeBnWT
no2j+jTEy1U0O0TUfGOxI3lSF1tdd++gom5U9hSBJurK/VJ5T2Nii8CFg5waV61pN1urH57tSBmB
Xj9IS3xDPD0FtiluDH3ZzqyhYM6y+7z0xAV57frpZM9Xcyy1bQfrPPCrhoizWX0xiJo9SfkObGcx
PpaNfbm45niKiKN5cud5CqYyG/YY5+QX7C58WSfSypSUpBGkddcQ8u1g8UNVgWPSE9ssIiJWuC1Z
mMbSedcY88j6clr+RaO7LwkAO7Uya8f60p71S12/zlHaPJSaSB+ceskORq2fFyMUyHqYh+0go92P
d+q/YI25/20Y1nqgf2Zj/X+SYLX2w//1unKXvkr5/L/OX+uK0u71R7LWatES6x/7SzClY5Giv8Dy
YNBxYNz/18KioaUy17TnlSBDWYXP+58ri0+8FXt/n7EOveZVFvXXwuIgl6I3wJJDQU0xa/0txRR/
z9sKk06bTqFhWkyS+H3rsvNTg0LyMJfR4p30xEY9z2y75k2uevUVD2l98tOluf6zbP1ZqvRLVUM9
t/ZgTUZLLGXm+lN+OlRHEde27XQibWSVI7tyYDm8s//OQehXs/Z6NlSStwfxsF8q4vVO0PyPOyzg
5NQzz/7gIL+5aAYTcJ2rZqCWto4OMvWmt7TleALkRX1z0FcfiMYYbyarjT7oIR5fM5va36ZbLXSm
TYwSjlZ/wpnGJMIRm9kruVeLcb4ETc4O7O9dtT8PQ/sXaS3l/Y+Pz0+3BhIU5DqM7GmkzPs+oRpg
g64+KADXq/JzM4PrxRQQgyGfMc7leFaX+Us/zaN1sIkJ2PejMqEEdA4h5zm/6mQ2m/aD0fKvF89Z
P8kCyZBj4Ds66p4IiOOyd80DTIUyUPRSaOCQQfP+pfvdWfFq07RmLEhP6aiSdBXE6a6Em5ZaeSDs
NtroI/Q0S9NTjDD5R3fq/cM5x8idAmrisGgG7FsfXnzGTE4hgb3CWmTtWEfam/fP7odi8uim0bgU
MEy4hPQ8jnq0C7IC8I/VoSBO5ksN5P0rGLQ4C6yc3OkACOscbfgO5teTMzhxKCLpw/+aeoSWsReT
wWPZAwHqVeF+bkpjdkIznvBxTAiaIXPn/OliUemnrmyJIGsAhB76OteH5xzGnHYjJxBeh6LriHl5
/8SOX2EbVReAFnBCjKd5i4+aEYpMUyuFZp3Mnb13/VFi3PesA4OQ9G/2WdYjOTZr/NpsQOV1tFhE
+Kf1Yu4OVaxISjdjN+jlPLxSz5JdpRbAr3//zDgMpgnGaexJjp76op2xscbyUKVuF9IJnPeeN40H
6Jj5/ftH+vX94szQe5k8+S7DoKPFaYIi6WCmPTBwhRJf1VpYYJL5oFfzm4OsyzhfQD4bfBSObhTy
dtApUX0wJwgxlov3Fmy0sXv/TH7zNNggGpDRMuR2kFO8/WoIM9WM3i0Pg6qbgGLQ22Qx6TZZa7cf
zNN/e6RVHEf5obMoraf700prx0zgyG46ZJ5MzzNDabu6BsxegK3/gLj0uwtH42vV1fCgs+q+PRKM
CQEjvTzMQiPvq8whrLpJ/8E3/XenQ/uVghhQKO3ao9NJbcgKnZsfiOaoqOedbp8og+9I1VvX79+i
354O+xNBhbb27I5Ohw4LMOqZpEM/nff1aOJes0r3g4fteELAu8qZCBSGfDfWWdzba+boS22ZCmC9
6z/bTTFfNFBoLiiInNtKDPM3Ayfil/fP67eHtPi8U0eSZHqs4kn02KZ7lR0wrpDjRPdgh3CkPDhY
lw+kZ+AF1jTI1+8flP0WZ/J2XWdDaqK28g0+W0iT356p6/Yqxg227xwj9raDM+ovXZ3iIul42UBM
53RjMkVbh6Zloz6busy+4rG2yfs1YdVv2c7ql+QdjleYwpZ5Ezm1PHUmRz4xPciYGrME4Xrk90MI
trpoN2Dug3+fdz6GaenjPm4BBbk3XSIs4thc2V9nQz3gLSqqvLtl8oyiBP4OdPdikarGoirAykAq
GZJnOzMAMovUot8HSs0hNbIV0ZWQRvYdL2jbnVL4EUYpI62+1yataXa0LfUyTPPxoC8KO6o5JfqF
Lnrd3XYtF4OE0HI8NcXitlS0fRkTiRwNW8PPp/RkIEfqsjay6DPet4hS1RjESTXl5EVbdmftp1zN
T0VvuSrMCmDH/JwsfmUaV4VRhyN7U9opIO04XlVKaaLP515NWbgRbjQwW62m3gnx+rXtwW/afNg0
rcSWHyduxw1xc6x7cTuziBP3MI9hvhCMG9CuJWU8c6EDB7Vnk/oNKdV6GvTE4F/phvJ70s35pWQ5
K4LIVNFd286RHoAuWBOeYiplDbrKNwBcMaE9nTN81mOjWbYMzqeLrlBUnZVfzd+0uaE1G5HylG16
0pIwEeDDOlOzgRVyHuuIxmZbKecQ41eqQkgwAMMqzU6KcAEOcNtbTo9JLVdfcZQuXYgDWXdoccrh
Ppvd+jZpojFBdzCVtnloJ22mzytGIyHoO7W988HN0uwwd2V+g0CwNi+WZCQtPDGMei+9qYC4imZ0
L5v23tHwLB68mW9eA/RT36EqcUYgvB2MpGhCKsnIe75lnIQA2lSVearogTzOtrd8KeLSwOg2xZ/Y
+k/51tKyHMhJizFxI/uqvEeTiPYB8rf7VJLj2ofM5JhMkF9EOdO4UsM4nzEC5oFU3VdA5LCHAasW
OPgzJ33uk8z+Bg5oNuiBxhgorQY621lW5rzixBeuBspxKr7HTcey1hWFcImbKJPnZYprAwKWHaUP
jdZxtRfbmb3NqJBah1YhszvIVgSyaxSUuKWV6dZBz5LSbWLck3rgJbEG3dXWl4vYFTS2W5IhT5q4
aqewx902hXS6tT37oRjc/JBoj6ZbxkYY9S4xNfXUkvwRSzUvO0+Lmi/J4Ke8SHpPpAtrWrdNXOC6
BJakunGzAMHRw8Rz5CcHB299wMtO95r0PO+xIECm2VTJvFg731r6ZOsMObD8Xsfebbb4hwkD1C1y
ciHLEJlgFuVDg+mrhFpj0MPO3B6EXJsk5Us+zeldkS7kJ8wjLzpUELfEVMbc4DvgWJJ8AF2BVFhK
PHtAz2wS0HzuRbxxSg8MxGDmLCWpXUUvZCXGToDIOGWooeqi2DVOR3u4EKvt23WSQYVWLaaXbDWf
75rUHfBxzoLQVhnFoJPaxC7Gx2loLNsPG+YOsJcIZcuic2Q1br+ZccPA88UVlVw4olN/foH/C5ou
/90YrSgYfvqq/cJovXrN5fP/+c+jxsv6Z/5svFj0XRgzUm/qDh0ORtZ/9V2E+IPWCd94tLOwZqBq
/LPtYos/+H+QB60maKa8q4/lL9KN9QdeA/bwKz9yFUP6/z6flVbyOnRlugvwhu0T/eu3398y6QHl
93IMs1z4pzGR3qd53MkPaoG3m6Z/HAUDEKe40kx/KU5TSH74MsdQA0+/rtu5OkyqnL/+dOF/09lZ
N/r/bzOxHgY0EARK+geObjLlfXsy+AUa5swEYzlu3fNC6HUAT0I7+NJNiQqouget6pazmprxH3ON
f+06e7sD/fPYCGANusBsOdAkvD12CTEGYHo9hHWM7OMrwEDcbmwcvARXOKjHZUsqKSQhSuWC/CrP
jx+VIY3PlcB9FibkesCF7OGyBbHmQiMvpV5Xl8ywE2Bz71+mX+8GfQ/aRhxErACm9VR+2vsjGxnI
EteH0EhMddt5KcxXy6KFvn3/OG+3lOslgbzDyIKG3ur3OVaNZJ3w0FAtE/y6HLxEYorJvhKqbEcM
/6MjyRPqSXt6Svw4VX+P1MvBGexTR2E64784wY726b1SmUGAlBe6neaECxhUkKBK7t4/xV/uOpJF
pqfcdmooVAVHRwGnnkXQiYyQYPLu8+CQgzAwtHu00+Xp/SO93Sj/OB9qdriiuKdMhGJHN80mKbzE
+YPipiWnclM5fIBboPQhewXtrMhtOqbvH/GXx4SlimeZVpmLLs21j4oQeOHYTZzMDG3GrIfEGcZg
cuqP5B+/PCQ/jkLpjk+WMv7Y1kBejoWXhqOYehPdUsjnu8JNmbSAZjkRevto4iP/oIb76JhH60SZ
VtaMid8MBcCUDVAh4pTz9qUpHecTOzFzA/PK/aAJ+OsxWZI4Vx+aGM6d40aPG0+S7NOBSDx2L6dD
tqhrw1ym01yrLWhcGftSSEnpGH3wEv763NCwhSHN0sQDisrw7csO51DzYCmIsGUDdcucP3kuFmbH
LL9sChjY5x/U+7+8EqyA/IfJoYdaX9ji7QHr3EO1QPo1bEavuTIoJJqw18vMCVtif0/ef0YR8R0t
+oxJcbRyIDRReDFppb09ngE1lbBqkho6JyqGPfkcWXXaoKFZPmVKFsk+5iQjAuUXMuiFKsjnENEM
1aegVXawDaiCz1Mx6bZOOmc+yNOuIYDgdJbQCXeNZJ9NKPbclJsJhwr2riKz6q0hwdIQbVlXw55l
DS/v7HakVvTEmhjBIJHFIRdjGByQslI2V7IrF+tsHlyjOh2XxDSJk5vcljhaWCyLSZxf4htbszQw
1LVo7EjcTXxssvQGoUbMHuXN+Vg7rXMY9N43TjMn0l4MWY56mKZa81RXdMZOHLjGikyexHU39tAP
DO0UbR2C1WrbIEg452knF2rYp4WcYfOWDSFsZtH0OQxUv++IjkIts481O7seW38kZJNe2HCt5bSF
dq1wm6eGdAhtly0knJBy3wI2oRcGzK6ACdsEhtSTK7yJBs3uWO8eIzjzLhGjcY7eiHCpOX5hdbQm
a9uIWMwEz0Vdy6VtRjhvjHcXFwiZPqHCash65BIqhKSbWkXYJ6nnRRwsfaUeZ1wG8R6/tjA2MKow
e8SEgcqzBTnpQSCo0rZW7oJvXYgJvvEbNUIsng3/S+S5qm825C61zpk+jtg3MGGTLngHXdowbizA
od2+JFpV7JfWUjgpkBPV8VYDpAlVZfEXsUtIFdLOYVSDOaYnMoh7t17FtPUSm92Gz0Q8bmulSJc0
jazoIZ8pJ7+GqlQtJwPWIHQsOpH2J5FkoBr2Y+xOW1oVxqcs0zy4WWNun9FpngpSihat6c6jLPXv
YWVTqJNe3FMTNEP76EVS0NlgFugHk4lS79JuAGfsGP1FMKP5AG78hAl1WKvGuZOSzIZNZOZtfca6
zmajbOBvh5XsRAlupbKfJelqWB49r8w3eWM23hOGZus1qpJ0Dsp5GYydDrArDURJXN8qbGkfB8gG
90K0U74jKa8agX8gLtrMOTotIg5ByODDyUe4Szw233nykak65EFqjFyi6DHvB6bGk9NLtFPOlDbh
0jBYDhFPpqf1QjMhmAbV3FS9EVdbrS8iLAm8RCavFXSwvVvV8ae6qCh/plzDoBlTMnWB1s/tVzMe
DP8SiNtAnwSyKTQ8jxRnTKtDaW0WMKtjsPqRv/kaCnnKYI9B+NKjVCRRK1IvdikWilasE3rYWSMv
Q6/JGWcgPb8Mzx8JJYc0MXxr15mVRivD9Bo/QDmx9FdEmKkxdBPIJFt95r25L7Uxjm/5CGbprneG
pA/4vrWXc+QjkTVSVX7u41F/0oY2u6IvYFtAMiYSAOOsy9eA9mIEguxrwntYDclQuhr9s6KpHm/J
khd3FQRi/0suZi/etQkYfcSEniH9L2aclOBcOj2ykXAZ1cLfU+p5V9LcoRxNCIqzYLAx35OfDKuU
3TW1ouzO0sLo7yBY28mJXktRYClSUTKTjrsCnGEtFyI+MQXdfAgw9BTOm4Jd3k6KuRPXbUzP/3Z0
a2G1AXpVbTiAnTUJg4PCK79lRPhN91qbApHh3axIV7U6y3uNnSWNdgV70ywQPZw0bEzalATaOC4a
+BhK3uvazo3zWZZWsZucivBf6caIJ1JXh36mWaDWDCfnNwMDu/G0UciQYLT8lk20/pgsliIBxWvs
0HcJywp1mDanK2b6c10a06vTF/P3il2Aubdlm1w1k5c216Vetl8zrWq+2DXDVZE3UCWtuPUe0E7Z
j7pEW75xCaDY4s1fssDQXO82K3ztWwMt+akbkRuGMyVitm0UUs7TOpravcHiOYSuzgYSxzCKyk1s
xtmhnLO0PJggbS61yjXDasnEgvUlG4cdqbUEoAkwau4GAXjHJZwEzcnGi5rz3E/kvZvHrFhDy8qI
nHGxtrGejIzBiEN8HBkHAlN01RKh9BDMZLzatiVZTQOWNT/tjAAEp/YYk9J8XWk9PSZB3n0cdtIU
r1Oe2WTiIXVWp9kshoMHiQ/wMi2hBnC2Vxxq0v4kpC3lPI/oH+GCo2x9QgpIO6WkiaXCJpuny95q
lpuCeA4Z9EmMTC+2HWzETWyiaCn1KEVTUhUCCWeV1a9lYWfPZp7NiOD9LuvCNmn45YVtFWMwLELq
+0Inc2xXa5l3YxpFK+9HXflxYBBJ87ze2peCfQobLEWgDZBizhRAWDqmeyIG+4vR1Se0icVkodSs
TLWtESte61bJxyer5uRptjn/kFZyB9B7HnWowZNsRZiQ2zUGcVTl1wt8bBmqTs3eYUDloiM3hDR4
AEE9k6a1pNpXWUVjQ+Jb7RvhgDTJ2eazWX1R9F39S6Lw8j5sLb4h9/o8WBpC3qG4QDlu4N+tvIYA
EHLUDi7M9NekcJosqDS3iwOzspsXB29vtyMcWPP3HVf0e+ZlUgujec7haDqVxR0FCb+1HRWDey+I
s+DjO19F3mhP+9b1F4dQxTkBP186xScxZWm3q6BSDWDpR6IUPeL0gL4qtsxEFoPK3xn22JRQ88Gx
I9+s0+tJNmYSkMJtPHcxYJsN4Cy8TDbhaUC1F817Looqeqp15RH/PNZEMEbWZD4gHKIjmGL9gxmt
+prc1wqK4qqNg0cnmXRAuJxIOHNkN33xRBHFu7Vlfxtn7pKE1C4Nii5IU+O+Gj30nBjV3CkEp1FM
25y5yk7rhOoD3pD21OnMct5KIymg87Hl+ZqyKN56fJyrEN6tRL/q4fjZyQqbKa2+SWGZpMNNlkEC
jHWTehIzZ2ctujoZNOWSeuTl1ufCGzpYdP0SwduNocVC2Jl9fxMt5Gdv+IE6cWcANg705uU9oP1M
P4kqkJPBRMOAnie6ff1yjNtKC9MGWQUtQZXconJrtRDyQcOQGis6QcB92mxNiVVhtxT28DXzBkIb
oC/GtFydzCEdAqIVeXqpo1WBlSx+GcyEubKtknl8mZE6Nh7A+ZFA3NmWaZK+1RhMyBpkbRw4SQPo
jdPngmYq6LuyTIbD6LjqNoqtSp1aIHf4AuEmfGwGk02ZNwGH3GiCeWHb9JW110cndgjMLTOFhL1l
A5waXfppRG7/LMWYkWNjoH8OrSF1v0cQgpwNmuaEJijL9PfBrvw7pyD+UB8bNHYkesvHAaLaI4wY
ExZbEvE8J0tp7JXfQTuvfTcqOX0HJbLVz/JxbKuebzyDMtA2SX3HCHh46GSzeOzHG/Iua8VJyya1
nSC3kURs3DEmBWxGPRMupQUYbSLs76aahgzog9kkig610X7q8qERhOARY1xrzuKESW/oa1OncR81
jL/IR+bYk0T7Lv64FeXAL6LaY29q097QwT+JFimfpDPFm+YbNR17Z4RjannumSgpkDYJtuqLJdfs
OqS/Jd3NMhn2HAwupTDotoQQPqX0Dn+YPTT+6QxeipFQ5Dh3lTtZ+b4x7OrCBsb+JNnhZVtzKtkm
Ak1jQwfHFluTubTjCdnF1adojkg+KOuyvOR2tiur14MyJ6Ds3ziqm78QDyirsBqK8k4NmX4nxExS
RTaCGMRHGL0O6dQqyNNzf+1H0wKT1MulxrMGFduLVDcFvpziR39picKLwdX6AVvs6WVA+30JlXCt
ObixAzMMCGDbAU8BG+B4snv2ionHqqUAfjZeqigAbHAC0Jc1kzxodxKfNIsQm01vS3xkwJ65+ENW
Vyd25vDqRGxYb+CgNJJHgohLZKNpdDdbPR+RYqLrPs8WUcWp0TffDf5xGtTx1H5Fgj8MMEVNeTVm
BJZsEIuXa/bDMuL9U35zZ4iy2bl1ZJGR0OOgRK7dmTJMkFKkQTo54+c4tptl41etfaGNrO3h0I31
HUHHGotzk1rUGbE2Av2LCFI4jUwxAlBlKXoYmiwhUb5qpkOBFuQK2nGRnLFElkQpmGW9ZyDl3YHA
JLWcgX3/RUkHBKsWj+Z+7CYbTX9dR48eD0J+Yom6/OTrw4h/NmKqz9DUds9pK9CKlJ5KH7Ay2BqP
hImvgeByvw+yhQi3zUSwgbtxm3bJNthjfNT9cC+/lx2YzE1vyJggSM+Azd3IWgUV/4tPpWuY87Tk
W9QbXVC5bgdf96mNh2GxDosBHXATk7e8V3mj6hDoNCLdwSWGYuNMVkEZ5E4l4TWu7u6tgkU3qDtv
SoOR35zsJWxRwCIoHO/Bb7A626MHdoOZvAgNO2uu6ghX5kYOSuGCcTNg7IKtwBnyfgCXWRcx/Eth
gUU3PYmsZTA6/fh5MP2KCFYzKlhaM+ix0nDaS/qCcBfZTLD5AM9TsqWaaqfZ9tSoGfetaxHqKlRj
9IXq9ksKM4uZluaPXI9S9fN2yEYlA+Di5b0RN9a9DuHM3njKM+9g3AJgNbKBGqr12DVSnndIk6y5
T58TN3dIOPGL5ZmoBuoz3Pms6b3No75JSb4lLQ3Y+ndnspNbKq8+2UVDnH9p7XR4bQQo692UpHyb
ZCE1ez/hhZnpPxIUsmGfnOTM5nTnu7MGcF5Vs0kuN1lJM8kMVo/6lrzjidmemAUTQ870NdGyIQnw
vhR7IFp1chpV7Go7WkhMkigwwN5ac/aaaiO9xrJiD8wAWixz4MZW7gRux+Ye/fZcnJvKqp/6vjDP
4053tYC8cCpOxnHiWRilRmLipD4PsZ5qG1eynmxqM1O3rcK8inZaTzLG5Eamh7ltF1xIWPfVzgFw
+ZX9AdZRdvszxSypR9Bz6xh4rS55IZAfu96lC3z2TrMr7aFnaPccRcXCp51I9XuG6ZQz6Ar6kWT7
yLmb2EUlgV+mbXRRVoVvElHv8/ewO6BtgUaw+yY6K3lqbL15iFwByVsRmqMOcS7AbCtAcs1aQHXm
Dk87Vn6qVPaXUsic84DUEO0bKMX3RIzmZZCVtn2A9mq1p4PlJ3Wgq1idSXh4YaJP1RlTCSTfYtZT
BuxevoxB6+o6mZuiMW+hEaA9SxXg2Q3hF+1tDhif/bxlLitJtMzYSS8LQjeGk0SmzGRAioOW5/Km
ihbfD6jaINoC0CEdXfPqlFmvNtjxvre75srSNPGZ7HYxggPQ2D2yMBM56vU9/aWGJsp5X841o1nk
GkvYW4nBSNOqsKaWEpbvIfKj1HuuGHSJsF+ILsXyW1ufBlnXaMJ9fHXBaKAH2IymnV1NvYepiC7W
UmxbX02EP5elf5KS2+eEspoHRtrFNDwqN6NXY6nBeO7ZoGqUQTN2lr7h2TytjNyID4yAaywDcK52
EHPhjWpA3p1AEC3enCHvlPwbuHCo4k39aSTIyA7stBrME1u6/IbK1JJn4qk4TJWz6p3JDjrDQdYT
YQfg8XiwrKHnCABFAJUmVeLYBzNauLRwRapyY5J4n+4oCbsLps6A00a/wwza9SUfOcKiG3+jGiKK
g65tx2VH1mPtb+FMeyIsfYJMY27fsMusVitCaIOj2uoWbYQnnW5VtiurhDjwSZtQJyNKaJzApIzs
A7c1ur2RdQ5xuG3G8EYSn0AgfDlOD7zBZNlB2Glukrq3s4OkhnJ2iKuJXpV2o4+BtJ3pNTdq84lq
Y55ZKtTyYinHPkXKN4Huhp/4ZFuz+0lmcLPJ/fFJs7FwB230abRfaR8X7EesOJXharaed+4o+m+j
O9k/durtZ79yjCsPtvT/Ze9MlutGtvX8KjfuHAokEu3AE2A33Owpkmo4QUgihR4JJHq8kcOPcV/M
H6rqnCOyypLLDg8ccSY1UUkgsbGRa/0t8RJZ4j9ybCmPZGme0+NIJfcdJIfpXfnabh5JQSZjvDPb
4Lb06uITwAY5Lp6R9kzSbdcNu05gKyZZbTv46eLWKpStoH/AabZQN5/14ttKTRzEfAqP2TV55pJ3
rxZnZ9Fkj+LGT+yv1OvG9x1l8SkBrrHpXK1+p8pDHovlyZOLWUaiR/zGe2GU01mh0X3edvRKNTu9
psR+S6/zrLOsbw2eaF6zu36STU3GMK27EFx8f2+t1eIbMRRu871W3TCeEV/KGEEEc4mnQqV4v3IT
9/mjgV/xkSR1U5AP1M8PVKbaKR2qmIx3vcMWejZ6PfIfbrbj7eZ561CfO17n9jQGvBVGKAaAv4Ze
MtdpLUYg4M/LwS4prLYGZCy7xJgTGq+8LLvT9CCQ3z8kFCv3Ii6+pGVsDYeRL+FyMDJHjdHcuP5H
s6IUMDKs7UwfVDJyYYUshpDWyr1ZVuxFZ6UN9MFDlCYfAwN0B82JslQIqAfm1mXktkM2aEGsdgYs
kevG1tT4lfnnrE0zJkwC8NKdmAX6HWWthX/Gq3n85Fe1mxzMxSHylzAjzdFaOVjyy7kmB9+J2+aj
QsHxYsemuCd0uo/37pBOfJjgV9Fgde0jb8zx2ho9p2eVL6kXynlBf5dlV3y1trquMCtnIzkuFXvP
3iaa9VPs0AMeYVH0u2icsuHKaam9i7IiaN39VGzYiaGcjH8P1nLh57Lj+OSAAQN30Q+VnGVLQd3x
go72k5R1exsQ168jMIH4bilwomKKnfPbYM4tmq4pODtLZDEGB1uM1TUJFlV3yA0R4zG1Y/+RoHcE
yLqTrR91wFcdCpDS8g/KpZ5jD3aPrhXVyeIfWKviyxTTahURYt1356Qbqk8xOGu7j2Mr/W4GpGRQ
JGCkWA+DsnlAROXwoeWO8RT3Tkx5IjdBHRqwv2TvTSUuZ6kCQjjW3P9GIMhIyZafVB9N11ionRpF
8ZiNSld7YdUQRt08IgvqM8N7HDGDc+rzfpgPJS2K32CbQZFymuuI+9els17iw3VWnhirfqoJV2ZG
ykzZfkWjssb7nsIosKG+CJJbNTp0rajJmF5o5eifRWvPRchJo4dzYuVZFjpjMoKDSktxY0tvJPxe
TJ25J8m0mHdtGzhsOsAWV5r3BN0k7bCcefYg+0ub8/kjfUHUj9EWbZ3kNNC34DTa/lbKxG+jlk68
gBXarz/mZubHu5h+n5vcbZz3C1DPNxMsDEAJ3e/XtFOsSgQWZv4Rzx19EaiFm+9dCi+6gwtIrmcO
DNRZnbTOYLXL5txqXf8CRRpe1KppmFJ7sNuXIFgN3k8ExV0aRuMRfD3IrWPbEMgbScnAVpypGnh/
UDA6CgEanYlBVlDqmEtesziqUZEhvSr9rR7NZwT0herPFE2/54Zbts+5Y6YZ71HIA96aU2bvK8LL
xcGmH6+OajBzok50LLKLBQDN2o2EpX9GuM/Dwso2qahyO77FXtz1N7ZjLU8zGk52PRnw9WUUzVb0
bEbXHg3YWgPEZ9EPaWPZL1aNdXWXN918XbZSoGaK5aQ5CLYOhbYwxHuZDkwXsb12xc6g1hbMI+Gx
iCQvDvxg8JlLuLBp5ydoNoemuH7s2FUl1XF0qZMn7mofiECC2Vh7ZoeG9gSLc5MfJaXrxBzW4GGq
yP/aGr7wQLjMjO5FQ4mZsxuIqRKnvvOda+LLzVuxPduMWBy4O6R6Aky2pNMSQqnaKpDKxrlEDdfD
GdGTZ9xIo7LSPSIT7IRTsfCNLrWyzL0wfL61hJ3H/jFN4SkPwRATKjwgzsT6g4yuOAQKUCZUvqIG
Ms4BNS5dvrKMkRbH41UBMGrsFPDbuqvoBv1c0R9oRA2VABniTanvmEcMtWfcZPrylrF8LFv2gj2F
kvG2UbsejYp8U9SxI/i+vJ2sFteRT/auE3mgwWa4xA0ICI3zVXqwVtHZIFgNojNSefM48vmAk3D7
omTgpKiPorpeidQYJjAvKuCr4HsQUGRy7D2jggdV2jsh52RVH1lOr4TKLIvSF+Hx9moWTWK9Ncry
WMOB6B0hK+PFUDTucOpTy7gBPKmA1FKfqGFtyhizYpulLzY97d2OxqSGOkfNYn3AieH6kZnOWkRC
5bkK8SUuD3xvKwOFaM+hjMUwRS3nmRRBltK+NpVUX0fYgDWiarr2IjsvGja7eC4gfVdGoUiUNL/v
nK5kU6ImQ2UH/ODGwjtuid87ZRzoY9CmxfYWJ9su9BLJ6mqy3p4xDc/egT0ZGGfEM2ecMwZ74ljT
bJI+mCDa/bfMZBw7NHJJeb4pczAAeLhqcaOa2tVHhn1QegXsWV1MqQn96Vi2X7DrlsoOm4W17CDZ
Iy6WtrE/cmb2FoxAy3lbZ67ZHaDzy/xMqnK4QXI/DNfUWs76fVow8FLE4gKsJYg+P6EJAEZe4cEo
1bJKn6IDmeNA35Wc0tgzIR38/aoGeWDcnzHQ0zxrhU1t9O+RLWVP6LAzcNkSvJaWpG7ibZ4xrQ5O
UN1TOUNvJiVAyZVNS0yzjbOpceigBdJDJWoEm/TEBqgO55bdXTrrUOxmVrg+6vKgjHkZWUSWinIc
5zOJmNc9zHKtPhue15m7rYoZFn0d3c+6GYcS6iAze3ypCmDCzKten7hy+TkYDQpR2w4woinM/Huw
qOLTnCGsC5u1HL4FztDoZ7YY1FiH1Mwc+zMVlfA54WSBIGPR7auq3NNPxRGxljYBnqQkCNIBcqWX
c8AxNey1O8Agxl6NOdkNkBSE3kzpLrw5dGKoZeaP39sqpdym7TTIqywoB3uAi0h7dqpJf5mQY6Oe
Tz3yK6w8du0jRUykkbNr+sZm5F8RUaMqOEuMAblrgUff35sa9RI9xY19X+NrBvJaDSLaSPigwhTd
84c1Hbp6hyBOdRc+jL/cB6toCQbggFjvl0zI+WinPl/7vKX7d2f41NYB2rtNeq40ZOSuZwhKAW9d
BNLa4H86FOUgjVMzOcGtz7BX7T2jE9TPuGkeO2fgMsSTRFbCiPUFie+wfmgSkemTctNmLVAWgJwy
p5Modxhjv7rJ2pxyCtPju7Hh1GVCv5OOgVyJTQYKo39IWnxvB9WjDXM5Vhy8O+tBZNOQRkAa7nQ+
TcOMzKIqgkPccJhBFNlUD9Erx9Iw92lHmRCJerjFKVwZTvynhlD2y9nT+L0BRbhxi5DMLVTPba/p
cV3PuV24AUqR9Gw0CtacmB7YgrBBcfvcc0zdG+sUsxMakko8Eloam5oZ2znRikchuNG3AwBjHZOn
IQB7sZXZpkV0VSd6XKsFSH5UKZpbL5xa+9OF4Yy836agb9ajICQ1OCdoxboi98YKcdWX4kCLBYFK
9J63wdHKaTgiL39ILN6P5UKvHkWw5/agaWBBJkZyCFi1Wh+bpECPTgqiTHeDaAMN6sxzOZ/aonS/
KU8F30TbT2s4IVqgAWTEs+ResTvQCdIjXmjDoDG96pHooz69TYq5bL77NKQei27Kq+uphAM4jQCm
tJbMkAL73vbSGyCmjiov2gQTAETwOrqRge3rDwvrqwIlXzvvVBpJZt7FjLLOqRRjb1OpvZruIaO9
utrPwgf17wcHatfOAtO6FIlklCc5NDWPEkoxvZmpSgr2qe21zScq5vL6VpJNb0R0Wc9EjBhEDexk
5ra/C8P+LWL+T1b3H5RVfxIx36vqS5n91/94bR7nr/yuYXbEOzQ7Dm5vBGzu1tj5Dw0z6mbmUUy0
UNWEJtoWcq8/QimE4I+wEgWeQPyMHBOl2B8aZkO8w++IDC5AnontB4PN/4WIWeLk3qIyBOpfotWA
619LwFxFADHaXL5O6aK/ZhMyHPoHGVJ+uCV/IS9+I6X7/TIMUhZmwwDv8JvLQKSgWVltK3TLvLs0
/C456amH0QVlwH2wePc/vx55Xvzg/xI0o/PAru+RFSqI1mYI2G77j0rduOh5EWnI9DZQudkzBy6E
U4VmXSGmSKvF6AFQTd4VnGhVwxvU7xp62TMX8ROtu32gMHPVldvfabuu/HNbzDZLqD0uyj8Wfoqs
LqJOu1gJu+mN2MCbl4FlO7vMDzCV7Aw7lWa8m70lJiGmSErNi2RqjGHUxz4TOcrFZR1Yatl8Bw+u
ymuYhqYLPRbL9E2IZgTDn3lEJtrtSTYJxmg05YwKsqQeiHBN7PfILT7rulqyaddmpo0vdQb13Fb/
DoVeG3q4GBn+LE7FKjib65LNnTisWsafHErA1w/AYaWW0KlCmmckM/H/RXqLozqadutKKBx2G1aX
upCUzYXjVC+zuXM8sCSmiRjJKXC58lj6Q8eZN7zZnLziVK641nYmtF1t7dO59Kaa2keCtZ2QnyWw
IuQmEgZ821HtHa99ogxD2y8NfcfoaqbncK9GQDQev3jMxsSecVERQ/jRrsrWPSV5UGT7vNl4kh3d
GyJ5gjuvuhMKyAXawdP0lH9fmDceBBUu1snAvZOF7YzqYbe0EjSVfO8piOqWWerBxmw7429O6mG/
ebHyZ5XkrmaoMzzEb5JaWIKsbF8fGrbd9NsEgi1faoWVKcOrswqgupzKgouenQ0AWJIDaIeSFnD/
a2ELq8BxQojygcq6BZS/qFU7GZFbqjm4zOzJg4nxiji+mG0AgvesMoY6d73agGatzLGpgRUTUM5L
Caoz3G+mPPcK4WHdvl/yhQsWRlmY1yUqFXmhBG63qHMyAzYIkV9RI9cyGsnQ2EmXnCxrGm2JWcmk
TibrSEK6QNzQujdzkjaDiLqqbtSFkatgO7scpweYXwpT43MuKVHdz9PAqQ0Om43VQMWp1aAcK9vS
U4dEz93KXCktcD5Q/MF8XxWcY1Gvfbu4ais+tlsEPVZwrZO+MUJD+UV1b2QyG64dqnnEg607RLWR
5dfGifZFjK9kJ4eOC8aQktOdMM7gcFJk2MZlfZ2NOCOuYIcSROpycZpTO+N6aq/GxJ4GCr60GbQ6
8qbMLDFQr81ywgomXRSg/bpc42Gipm/wGlfsJjBHkGwHHmCzvIE45+KYaYC5s0aw/X7Gj9hNd8lo
xqUkyIus13tceTY6Q9NoFZaIdCiLJ0WpZH9hjEXhP+YJPhTePquIKSwdpMliFtJuZ0GWp4Ndtev7
aQRfgmHpiGRU472N1kc390vQy4y+F5xMhDhoGgTL4S42AhyGF23jLdr/uvYtUfsnirhj/TA0Cg/l
fatQFVASKeW8w8jZIB/JRy/J9y3zA0HfZKq13d7L3XzCj5iPE6F9KeWW0SiaSYLZb9HhN8QnZdhG
Fx6+AIkmsXjAk4WZoHwzZJMcVt3G+uh1vWfeBF5u5OerURvINbse9EfTOGmczShz253OIRS4O+bQ
nNC/1wLs1mgdltrMK8PB92LsMn2jLyDKVLErbD6O0APEibFF2qjxdktM62AarWvzW3+gpCIiACfo
5gSSX2F9zT9DdC46uBiXYEzKu6D29RRfJWMVbzPWVGKW/oXr9vU59sep4pEOyGFOYMSfejVyekK9
WKSUoBqBe1qr+aI121OnHX1JRfNoHX5+jr1WaHM9Hzk4wVFuQO/L1tH95hRTiN9X19rkrOSJrZiy
abSExNnVnujwmyYmjORifini5lflBK/F6L9dmkOUr52UjBmuux2wP1hdFAyHGxd8KECf5R6RfXno
W2UeTBOq4Oe/5V9dilR2MmV8hEeB9UaHzunmVHCvabgWyr2ZRJFeDoIq5CTpfmHV/vP93H4ZVjsc
VVhK3+bHQoaV5MpDhdnT2sGMzDhMSfB2PmHiwfGsNEfDkqdnwC+/yhF+7QnZ7qfEZEKHk0l4LcK5
N/fTtbKhlz7LqyThVe+raoCCLdFtfvz5zfzL6+DjJxPDxENAttCrz41fHwTc5hFVRcPajB5yvGcn
/yMZ+N/zPvM+Ro+fBEapl+cv9etpn7/w+7Qv/Xe8It2tcociNw8bxD+mfUu840OBMiWBdQsRcXg0
/5j2MTNaQDaWafEVt5jH+aM/pv3gHV8JQmuBUZBrcGJYf2fYR+3Hh/+vqdiTfMswRzqk53NB2u7e
PIS23zKw9O6njhYp9yFtx5bs5AQm1NSXfl2RPJyYk87TXV+vyMie7H4yrGWPWLNaSFbJhBnpVcUH
15yDotnYZ1+AI8DJr2go7RW6bkNKe+tazu1SWwf4rAHheOow8JJv6aLmY1cf6BnNJqz1Rty7XX41
YCh3d108S+sa95LLPz0YWT3RZa9M5ssDcaICO8rc+e7XJE7zpTj4pE52/WHyJdEDZx6i0nGHkRBd
bMle7+6NpA3sqJ5XWlYpB0XPdSQ7WlEHn6NCSQDjlhIP+ZrMU1GEEIveeeEayVDuaZtlUNQJyF22
K7fP8txoG8d5zmvHN6+Uo50B+z1AEQLe1K6zg2d1lRMK4l7NsB1gHdHgakF/aV4jsyJuj/gHj5cL
Sl6ekD5K/Ka/alWytiG2/6WlOKkDaf0ulaogTFeHwrmQxiYP+fSwpu21myRqg2Ucp4aGWjSJqLgc
RsqzanyODIpIsxFL2rPvg9DnfvF9UXZtQd+R2z1cmF01FHtjosaOEZCKmZCIL/UxFkgIQh+R+QkB
I2wJZWz4u3VZtrdDO/pYnQJ7uOfjcobHzst6NEKGXYDd5fUgr+YKm86uLQCOQqudY8L+ks6NKKc3
+gMtWhM/HpGkoxcqWnD1saxrcvh6LyiRlcJy7QseYCpIhrTglBnJMTuvTDrp96ngf6QmDgC6pT/a
j4hJyNS2hSTDueNO5kffHJkMbaaplDFVND1p/Gvl3amU8LCQVQslUk3+6TwiFfG5mTXxumT+9Su/
sCCIoQm9sV6Dj6KsbG9nMNA0e+xrpIKXq2E5865OBAwSbHjLlFghn+W0wG42AkgjH/Jv3KbIkIxi
SWPggtjMnqdYptPRc2skeqdROLP8kkxFi1agUQkk/ggBTuxSsDImnKC5V5kfx2KKp93cw4SEQ7nC
Hc1JI5GCJJm8qQPaMPd69RUcWp7wQ1ECSRKEslF8slDFpUY6GDQL+yhtJYji8vR2EE73DOSFZA9a
EgyMuJq4jBbZmBS4L27Wh4K4iFu+sfMHnlpu42R2NaVCS04kheFP/Y0mMhnaKcWvyxCJ/GFP3GAX
QMzI5nMgJwZJcOb4OBn4QXZJrvsnNmXz3mPFf1pZAT+QfgFJMc6yviw1sNTZlt47XQ5pOnhh11iZ
H6JEDSYEoQja+IbkPGxlU0I5Odry0FVXvVx3LUUu2I97k/0QhbE62Q5rU4hmYHzPSqs/lU4DedQs
6SQIcFj4qamy4VGhJHf83Nq8Yljyl3I6a2DG1KVGcI7kwin9J7JDiAoIOxbR+abH/dQj4EnSBdX1
VFEnju6yq897N3OHA6+qRe5yZTn9vQIsQWFOkC6A5bSqKgA7rB1jxIWT22wCharyqYsckJf1Iwyt
kb43erQ6xFe2U8wCTvDANszp2W7tK0qmEeqFHXxiCy0H8QR436AusoKOVAae0sLEbmxPptCnmdtR
7aZRyWyfoa91L4zEsPtToZy2u6Ko2zcu+N6m3vlkq9pvd1NAr3BkeMp00SeY2l+j3kesz6/njir5
RoB5Oj7NAZ1YiATjgcjqQAnjI9VciNugOxpNZXpoGfMy4UK2vUZ8xS/sr8Wpzg2IPvgSqSkCDyaw
gMfV7JybLMEKE/YJfrTJRIaLjg2tztFyR62PDfHzplt9suj6qyNICPj+iuVuXVLz3k04J3z7wqJ/
fI2Koeg/YuEp0LwNVjO8h8IhlyhNEYmjaldWeo/QGmJcE1FS7WaJtnbj42FsPBQw0IsJRZl7q8dQ
+j6pENNFfhD3d75gPY40/Xu4GSsjn4/B0tB33iLTvY5HsIgdZQbWF98sU32oYqSCyCPTiurxTd7N
xEbkaoL9NwuhRYDP2ZHaNuomty7RQkw5Sa226/asCBLpWkHB3/Uoxcph2lFJOcCEONZN35XxcmSt
r6ZjtyWp0biEVDlHkL+clK1RH5tu376gVGo+ufW6Lihyc+9qbJfmKuFs2h4N0zyvUHxQLZOZQX62
FjGKtnTqViJL3Y7TU3HuwiwKXiqHDcNODuypbkllTjMu6QEcffxiqKp5TgIcXleGhnI/5EONrjrO
A7eL6O0SAqvrRLxLmXSUy1goec+nReV6lykOAEV2XBfTno2HrYDsUoGPA6CiFR7C2SFAz0vEBX6t
BQbDc6YnMjHdGYdCAPEYo4YN8Dp4JHmQhpuY6CcaouUWKy7ObaSRMxgZ+S04bdzxrEC9Ph2SvHGe
YJESlNhlgex273uib6JZGXo9Mwm9Wd+7LbKCiAAIeYTAc9U5DxTh+G0wuwR/6Mm991nHgZBmM33G
+op2xBj65RyXRO3vGm356iCbZtTXQx3r80TG7+nJojQpqKbyOghGn+JzY6m/VEPXPEwGPOt+Zlsi
MZwxv5ZXrZPwjGVJLZbHBZNOumu6jNU47izrxnbtuQu7Nhf5TZkWK9GQPSbViOEjveNNIj9LRZ34
GfkA2YvDp8wNrXJpfRp7i+BetILBACuAdjvSRpBa5/5oj+ax9kbCh+reW3kHBRWvRQ9Pptj3btU2
xt3sNLJ/zmoc/1PkQv7m0WQG61WsM+tr2s7JfYuyeYVsw/gTzyl5i1mJDjVSqq2G/cK9fg8rTSJL
jPdzO/hwTbmTMJ+1PcB1aww0fK6mXL+VM4/7gZ2uyhEelhYclVd7XxAPgzMzx7GbEKEmL8zeKfiE
u4UweoMpBgeAZ1onp+JGhNhvsirMM3u8ShNkbHxujfmo6x7DMAQNQ0WSo47eGWuDuHqi+maDhzoc
nXBT/PC5WNuvlU68PozNtP+CeaA/d7Wkvh1h9nuRuou195YCHyku2PEqU45nhjyKjFl2kLg1ilFg
ll3NCXvqcrPCZ+Gkl53Xx99R8pifcNnZzXEZpXN0cVJRRJStU4tIIdHWqTdG8wW1DHTqTKDkB2RW
3ffUCVT8sdW5pOcO8nreB2ORWp/nEufDA3aMAs0i5rDaO1qZFubOKNkV5N+CMLYVwJOsKFtTF5Vg
wNSv98NgRAJt8EuFKRxtxSfREMWshNndkW/VVzyYI5jxDxvS/wb8b7HBs3WQnBvYZLK8LaqAYXFG
HzQt9ERRXdiy8Y9YNub9ggliX5Rjt//59diyXq85XM+zSde1tgu6b6/nGHPOoSBI5F+SO5fzNuIe
D3tBtc6e6ih6AGbkKhZ1MTSyzOMvbPyvN3DuMLB6YLpgRP4Wlftbi8YPyMlatMC9ggJBpPDmPnD7
Hh9S/fzzX/E1ZrJdJPCksFg0SVaEXnqT6olAtsYlWGJRHG03aha3tXkHk4+doGP58n9yLSTg6IfA
Tv6Uf4lgNtGZcoHtqgDjvVF9bKfAvBx0jvP959fayLU3nx28DRciigaYzX4bsWII5L4lukp2Gt4+
mI9r5tbKXM9020KFIDXFhOcbhDLk7blXSf+rQerpPpUtA2cDNsi5Y3+cMdp8acguA6BsCJD6+Q/5
50+Yn5FMEdclQIGmgS2x4odPeEwSqYqJm5+jSdoPY1ae4dP8fxfG/f9dLtRWJfq/hlge2IdeASzb
//47wCLeAaoAXBAITGgloVD/BFgM850gCEoAzEKZmoyhDt+JfxGqUJxAX9i/gRmBVP8JsbjvSHGS
5EvxRSJElvHj70AsxI2+fn7Jm+LFYwkCLmF7+fe2d9MPzwYWGjoc8+9eRtUT3srSuMRhYy9Xw6AY
qLQX6PVL46nlWtZVIC7TbqaQc8qC9NrA4PEdSSLyTbpw41viBOMPOTP6UzoVzaPK6Fve4yymE8B0
WlmHaGGseu8GY/9FGVYrQ4SeLqC7lbKtBqIFbCycEU89BCXxrkHae0xYXq1RENrqVpa2Hs6sVpvN
fmFa/Yws1F6+1fGixUfcjjFWom4MwF3yLJ2vXB87Pda0ytxBj7jtY00XCn5hIxHuozQsyg0bxHyb
THJqd1ibaNBGjY3OPqpVIySS2QYHjadS5DjuIsbmmEPOis2NLnIqbNCVRn3Cgk6Pi+1emklSXSVN
XuhDjgMRonBcNkgi7fRXxvYVK73bs3AlhUIfhjQXUxey7dtR2HmaREssgBhYvGS1HqZMj8uNHhi1
QweETEd9u47Bbh1SVtGlLZz4kowpClZs1PIPpXAoCgksZq3DSgwrpR+clWP3rGKGE3zqbvPo4CC7
zuo5GxykdggqiMywkuHOgwx/RsAaAz3YU/0dYDm5QPnLzJdre9q3feOX1GNj5j2gEXYqrEvJMyLp
gLXGw3zPVGCbLBdVKfwDGcNDH051ru99YsacI/Gz47LTrWIWH7MiRi1mBWt6CmJnNY9LnreX/cpi
FCZjQy4O2iSk7Q5Zht+HuEsaRPY9T4FeyhiGk7UVR1keEDSo2rV97jil0+PEgkIxAyHsNttzinSZ
xY5NGk9B8JiXugpHteA/8nOiLUAZkonoy6aNP3VgzWRcIMj6Av55kQVz3eCHgjQP63go7ttR8Yt1
BXaGaJIlCReF4zFQO4b5kZm7UxfbLICtFf56Di05eY+uHKYiopTeolCwR6QQSZ1Uz8S5dBzgK0f7
DhZzxnTn6wToDgnfNYhf9rJmfk4IY52pO6jnTO4BXNRX4mmmC4R2QbGP2cyrnaycvttT8FR/mh2r
/4r8HckmtTLeizVmWXda1iD/itk1vUWcToIHHH2O9KyQ2/qY4v7h0HEXlG0jLF6YN3YmwyJ1k9NY
JBkkqlnn+cWUkRgaCgf8IYJ/N24ssptoDZrzadnlsp9O+WqNbKwaqKoyUzAsejNm7FTZIiMGd2TC
/dBteZq9Wz7JwCg+G32Pn5AkbuZrCRv2tcTzaId25ZNgCmgKi+fh1zjzlTVW+yCZazfyMyuAoRY5
P2pvWO69zPEGULfb9F/BmYJ279ljLg4riMAxmMfUifgdPOfoT6a2oiUwRUfwTJ/iwOx747FvY5RF
05jFL6XpBS1JHihiL1fa+MDfhES8B29Z3a2DkV6hCDbqHYNZ/oIoqnhMy2CLL+C511h9qup9AsaE
3IxZ5kh2A6mqI+EdX4YhbZ94YmZzb0KsqrOaNwpEYBI3515XoSmRNNo9WgHGaXhBtLiozGt32zRq
48IeY+dl+k3XAuzlXipkZPgGyxJfctalNfJH9Nzdmbd6BNQqbxwHXqjaPtYsqJuPv3COaVYFxpmr
JMVWvx1r/yZR/pMolZ+d8Pdf1H/QIPJf/53Gjf+41Vn9LWteXh/5/P3fj3zvHbIk5DxQkCT0I2Dg
7J5euv6//afLnwiJFCpAn8JAvNEd/zjw323jI8OAK21CC8ztjzpelTT+MCiYtOVtDG7gMxoiwf97
BRwbP/RqZIXToWEZ69mmlCJx8g2rUmIUWep2QJhsR+h1mpMJezJHky3PzDLTV0WMMhzLQb4CO5dD
fPKqza4JDynPCWsdy11VICc056S9dWIAE47BZX1a2tHYAd+qB9tNUDz+cMP/YiezuW2vf2qgG0Yo
l3GI/xJ+8HpQKWzS4bT3eXSawsK5LMRtmiXkEfdFl9/huUEqBFZ4B0AKxVORlHpT+m773UdwdSVR
i5/Lzpo/GMRK35QzSkh4JF9cINrHMe0ZI5bhqqkftswdDBRMRXsc3y7lyD75Rn5WGt907EwvZjY2
76d6ng/OIIlmIOPgykhibz+mLDah1nV+iVfqANlRcCium07YWyk2w1G8dt+dIvajhuX9kkY8Jxqa
zvhV0vbr+Dnf9CxvE+LBpG5dUCxbr+9TbwV+6W33iWhousyvyf3MyL9GDWN5qFaF0H98NP9+LfBa
YJX6yeA/1C/dWy3l9lf+GP7Fu+1bC4NKKrFAMMBH9fubwHvnQNuSX0+UmemBcPzzRSD5o23ep5qH
D9Bk/P/ni0Ca8K5UVFOZAifLqP63yNU3LwHoWenjhTVNMCoL8eGbl0A+2+tsLhiL2UKqpzKf0vMV
je4ujYfxfjJIE1v0Ot965EVdCEN3xx9u1F98nd/gAVx+Wzccz9/AFMpg3ihF7EX2bYbyPBxaV1wr
/CektMTzPTPT30zuRI5CDjLstmNuuhRpbi+WHzacyiCBppu8Go1bXj7Mfe5GOCpA0EUZ/OK3+tNN
tUleNOFKEMIgjnir15C6nrXGjMfC0+H/EgZjZxGMkK14dRWzuSgfXHRg4kBGc/DSTQQ/nH5+Y7fe
px/fk7+pbzbWXtiez4O3bZU//rpdtsWL6QLhTUxgxtkU0BYTOeTQOMQykv6Ax0WM9x3s02cnsXEl
EU3dfGC56vOD0XrrswthZu3rSeNX+fnP9gaH4EdDtg6s5pFJCw/9tgg9W3ySU2Aiw9pbu6uGEIJz
gxqWX+Rv/haQ+oNqYLsM4CfPLbwH78C3z1Y75E3QCly0hVFncej61JKGclwV90Fb5mdvTrKbajA6
hLN1Na1HZIsBAiyvsp8n7NPpXaat9K5ta8yHLVuAQWhJpsvdUBGSkneKPLmBf5ozUpXeATN+d430
jHQKb+oNfdTFYsnDksrNJMGI/e3nd/EN4mShpkYkQBqtsykzQbhef8Ac6dXC96sKraEoDm5hYhbl
mxZOSzXtuz6dbn9+vbcQ13bBgC2TjFguKK23gaZsE8PkK+JfBKp9KM2CXcfdjfFA+U7xRDrhPW0A
LMcdJXX258l0z03Udfh3j7Vbo2/jJnZw9j//qXgPvnrMf/uhaBpBaMLL8k8pzB5LGOvgUoWpdrL7
hpfYvoqXF5yGPtLU0YroBC2jn1/z7fNroYTZhErcAt7cbA+v7/w6pvWc2CgNAwb7E3xzccArNF79
/asg1eNCFGYgBX9zFSriSYGz0Bu3ZYPJaOplFLud+4v791e/CwcAfT3g62BNb97/y2y78VhvV4HJ
Ogmnd9Fcst3+7d+F443pUJBATbDMm2e1JTrBmDXZYkXWfqlsOT2JVtvPv7jIBoe9fhgI2uUyAkSM
17z5P9k7r+bIrTXL/pWJfscE3IGJ6OmHBJCZyKRJ+qp6QRTLwHuPXz8L1L2jYoosttSvE6GQVJRI
MA+AY75v77WV9cP+MsVPitGWyiC+gYpkngeFJ9K9ES929YOwcMTAlRw+teFEbFqo6xKa9HQxhcc8
SP5APVbZeIXYrVSvRByTQdHLqVlevRy1962B/8yZlq6s/Q5DkuWQYU8IgwqCxeJIZmbiJh8A7h4J
ySWfPVRDvlfv6XseokBUrDqzrCzOAKZmjfZNihQSZ8RJ04wK/XqpETfgvKtICgmAK8IbaWx7Vxcx
ncqBGwIMKRdEeDRhMj13QkkTtwGkiE4arGHIi1WN4XU1hNp+mpspe6IxBf+yK/FzXeDr6ZfbXqsX
+SEoI3ivKHC6xRttpflmT5IEY63JoWbJnZHkexNPJcrWuAGrTnTZSN6mqeaQa0EUSW4ztHO+RVdk
Ya/HvfkkV8gp4P0GYUfbuRLXRd2ksofg1+oPwVINi5sWolRggtMCv9Srto7cUZ3K2RWxDttPZ6N+
D0ylxxgrgOJuJYgeEHT0OQB9kEBs3oF0K1Z8DT079EW1xMpNO1zxRiLgQ6cdoM9yxJebbbhkpeZb
is74pC1iYys1Jb4Hof2Xcs5Lan2xjtOgSoVUb0EyUksJq3UERZZnnTcbIrzppoklD6m4uJrpaCGy
Z0jXIklntWsNSYKFkizD52mu0h/NqNEHQrGcIjfht39ohoaHADHwLeYwRbrmh4GgSANsdV4Dc2Ta
qdVUzR5FsOUpVeNZvoS7EHWeMhUyYpUZxs+sE5rsqy2T8EFFDTOidtLS7CQNbd1sFQTysSuSiCTu
TumlT0pjl7MnVTU+x4pC12dLG/LnIKY5vWE7GseXM51S5CWJMSVXJITXn5GiZJabW3Eb7xtqTqrb
4pL8Pmh1D0lSjYd9rKTZ7IbosLGytVnrl0tUJAy8IAKbZ2lWvECXOGMNFgUbZ6iRX7GHyJuOHaOA
qVrEk/aM6NeSvKhDzgDRRIr6bWROSnaslHSgI5qMyWGUQPPVEHhHB6AuCKvK0KlcAkvuUicspZJ5
r2hZpGNkxV9nE33c3qgpAnvYYdRnayJl3AFki8KmydnYuJgququ8ngrTr7SwaA5JUM/DSWS24E0h
mUSFF6MGKic/YlwQ1mWK5poDeLkt8gIj9kIQeaMjRIoSTV0qqbsSmqVPu2LuF/PUD6362UBaV51w
54TBg9IhzTgQVhMQea4qKce5ARDaitKKkKFPquHEiNYrWLXS9BmVjdQ66TANpUsyjDJsW7stvsx2
PN5oURYBP1QDTMWeNdYCTkoKx3Wrt51heNVQKQjVyjlddmDo9AZ8xdJlO5Wo8dKN6TfXmwbxira3
ih5dHIm1JGKFbVpcLMKc2AIxZ9qOhXNd35R9qFGWXmyz9zRsi6j0WzT0KrZvtHqgpK+yNotKt9Ex
W0MmyfXlBOAa27Kl1vr3FVCp7HTiUKKtkUwRkrSyhMcIv/B7rHXmpYrcp/TQb7EO95OdeEpht5JT
JFZ1NBAB3fMrBZdB0lrI3KBZg8NIM8CKU4YeIM6agdc2aYoMvFVh3MVao/uS1aC9wrWsX6aVCXu4
Dswctz+BK6EbZ7CwydqGlqeCWWsuDXYzJhpOrVmx8lVwp5sLn3jItZBCd69cSTqRS36OIhNQhJVh
Q6ZY0y+7NLMXcmFENdbEdneL4ePl0EOnECOoIcOgCL2BlVB/bYQ1H+Vcob6ql6mJgXmIskdlymGi
VcxWUGoLRd9kBV2+bWxbbe9gtQA+oIFjR/GgXC9THFPLkwSkv2hhXQNDAOANp4Vy4N3MtQvDlqRj
UROrzkDY1U2W16s1p2io3If5OGbg1FZYr5ooYeyCAu2oPkyq9JN3of0064rxtawQmWxGeLxiY+a4
J5yBMiiF3QiF38YElTlsxgmoFkVeiZNgZaATcmQbmchmqkzxxSZzUXWiiDL7llpjh2+3jRCeS2Eu
neZBKoEEj5IE2Y1rftOLkdStGpuRAks7AgXVxmRbeGNSjaoHkjH8lLA4FQc9VCPFEVJZ4yUqDek6
DHLbdnMgM3cB4VIIcJU44sHJ+vg+7SbrwZ6q4GfeU/hHlVar8gUHqcnaaOkckyUdVeHP1hoiHW6L
lj/O7ODQG4atALc1oY8H4xNo5qaWQsvaBEHT0NwKsPXxUqO1RZRzogw/smMMBvUhQ5GJxljOrc/4
VqobIWXFQ5m2ugJZKyL9El10VTsCZsdabzXm2dNXlNONWSXZtFf6ldI4A6QiO5ABoW1mluMhamt7
cCOrQXghUF19ywcd6IdiyHXK6ilBWWVW7+1NlYgFwxMSk8CAV7rJh3ywuKbNNKIq0Ob2Grt+lqme
xxfEg2Ri0OnQQd0vELK4qwMusSt9UYrYNex0ApEDmx5lEhx4id5VJZvhifp7Md1JNJ5QIGI86EAV
8zWkaLMSzogoC3PmLVMzI5wzPIFwvHy892JFjMMcZ5adW+1nH+kKQrY6RIntwa42jNx92dj9/8LS
f2i80mxi3y8t3VXN1y6bpR9x9rX4/uOVgP9f3/zvIhNlZbbwtINJX6HsTE3ijyKTstpyV2OFTC0A
Cf1aUf13uRmXL65cvomjk0bEPOWZf5Wbjf+tIVjl52h4AjhcWtrf6S+/iEf+PIvTAiZE3tTJLnq9
I28itkdwN01faw6tKL4FquHmakATVtlJTemQRXawx+s+tP94Zt6N53l9Ov7zgmdHgJx8hkylwusv
subWA/b6XkauvsSP8Vw9/3Ir3ihendVY/rzI2XGGtLoxyuRw9tP+dlx0F16uOwraiWEI3fQ5sCKa
nOqxgQy3kAjRkduuB8YHn1ChF/DLaefPq69f/+WUk2EqmMn8lXw5GXdlnoLfkpwVmKm0ucssRhfL
eYkiSqGbTflFke8/+Nyvz1l/Xnn9+i9XpoEXAzyVWlZiHVvCDu+tLwYWrXA+9vJwGmvzCOFyhUsg
QU8+KBu9+xCdnVFTHSepsOrSn9GeXfdX2XX3BFCgeCxP5UeW77Xg+MaDeh5ey0ZWhe5YBj6wQLfS
bVexx93cXCMxdfuSemiqf3T/1qfkrUud1TxjoOJ2PU6TP8LWWemcAEWIioM4HManTBBGEyy7ixx8
TnEvtNbN88b7ZzdQXaspv9xAY4Guvyhj5+uZshvkUzeakO+Bm7UyglZYMC0jqh9rC+Yxm5HfX5UZ
6M3Pe9axsThilrK5IPimyliNNu2IaYf+a2fzyuhTsAsWupqj/kERdp1I37ze2ZwDWGy2IItafvWp
uot/rJ7KyUH1FDw1lxCklw+fy/cudDbXpEFDNF+q1b4tYRbR7mndcswni4/HZ2FGCzWnlvqtkmhk
Un80wVEpf+fznc0+KN6lGUhA6Xdbw3TiR+VTcVlGl9FdXFvb6FT46mHEr5BSbXCHb4FxQAR9VVwO
EMmP1EG/BclRIbNTPQwX6ZVge/aYnIT0dbjA3LxhrgxRAn8tr8rbjJOBm3r1TsA49mwHVDpfvkkS
v7u0KuUJB7UzPUnesPkGPFl14SJa7b7TDoCmUKFs4s/d7XDbWpeKpzjlBV4Fc9f6iTfvhS8dg9mf
tpOrO1qwnXfNoaTTttXd2S/2TbEN2m/RZXPV7uP80O2bK/vW4CdSCdtM9/mttO2v61Ntbor4Rg+e
kycqLjtr2NX78EjEsewo3uIl9ffsJsbrDI3qWQe4WFxJhzF2p12zK3ZmcqQQ8w9nxnN5qjLmdphJ
s+rT7t2Yne2OerxHdFtvjCE5maVFKoXmEh2zsfj3WP5I2qesD/Vbk8nZlCxha6nTCf1xv76+MkQM
xXbh7xFC8yUCflAOgdM2X2L08KAsdkNHvkWs7mbCxLoP33DzvTfhfIY2JiZPdQh8fBCyhgkMfwn0
QpwcyaFdArqeBJu02RN2/2OQwzkqRXhY0GlIbesKnfJjS+nWa9mmTtQFJuQRUeuqsUzVYB6lXR8O
tg9d/DYhfTm0AQWG6nAYsX1vcz32asCkrIlo5dXsmoMIHGRJpjDeKRf5yClGjIjxW8rwDXW7LHwy
55iHbcbtrvhTbEVbWjmaM/TzZ8Rq1y2YmqTDiZSF+mlSxCX4XdcieXarkdph1WTLF2SCmvlVNOAF
THI3j6O7kgR5TuACeHa+l80UVUmylqticVWU6rVdjE5XPYfWF6X7QLj73jbkpcH/y2ye6Jqd6TVl
hyDeJ/Un2w6fLUJQ0XadTIQiEQmERnU7W5cWOcm0rWEXyB8sYu/M6echbiR5yINIKVIpQf0caQpl
fs2NNbYABNTFoXkseRS7RvtoTn9nzVTOFi6dQg0otDzw62LHR+PAtal4yNdVE5THbTTMmza+jep5
FXbtgdd88Dnf23u8NEV+GWPgb2o+hVLgG0gPi7TfFJW1ycApRJXl2kl11JfjIG7Q5v9+sXz3pp6t
XrqGYE8TTXKAiG/bh6xtHqQu2q83FfK1l0qXFBhPQmGlNtTjEh7sDzoC7+yAzovns1T0aUsSw2Gw
7GMNbgmNw7FFeIXn4Fjx53Ub9MGHXOeFN2atlw//y6iW5PBYgLVVv5zlUxTIELru9QSldtg+WEbB
zijeVN2CVC37aOuz7o7fuuT69V8uCaaqweJoE2gcALsAZhmMt5Y9u3mUep2C2YfZMJhNYlL0HeEC
m3Q2P5qksUW/c/GzWVpvZwMmMFu+aTimow0Ht9pSd0GIjXVBwcmGBUx+xKeZgBPrLoooPeaZfY0Z
kT7JVbFMR6h8flYHnyutvNBUBzjwDjwodM7Ekbq9amypzaTaoaZCUx7nhalohwJV4u5RUO8C4B0D
Fj7M0AwqOwOSknC9TMyy+4g7GwROPfVOQW2IhZtSFHihW205jtWznp0qNokRHOddY/uFtQ/l/WTu
l2ZvTlt58so9s6IU78DcoU2EOXmc0084osf8GOifhH7bq/f29FTpPzv9MS/ulGGX4nAyfw7d3mz9
ofVlsZWVXZ7u5ZyYpPWXbqNtM+2UYU+QVBT6ofBFtCdyK1Ex15AeFyjZRqrUCyxNHESGZHIgz+wT
TbtOm/4+UZsLrSRpLViuSKI7Erjh97a2N+baC1Wq1/FAfo7tD6EbDfXVNKc+2ZB3RtPt+tmX5eVK
t54044Gwv108z/sMsGjL695V+jHJxDay411kTd+VEGqPNd+R5bc6yayfUqHczq31oHdU2RsfOfS9
rRWXUHa+dXZ0NOPpVsErKreRP7eI/7MGGIa+iaLUUWzolnP7bUSKbLPLydsGCGLxdZHBM1sxvWhr
3s3LzJyjP+RZsltqsPgJgyG1FEkTS76Qo/Q+qU2fSpfIfkSrYLAtkb9+aYOfcbhv+m1mu9naK220
8TLqLS8RzQ4e3uJla5DbaOzrkEPdRLzcUrgitQ6jpvqhVHm5upzmmnC0FvZ0tUaZzDthHJBuHK3K
ulGiBgsXEdm95tp17AFKXkKWm0jdD215B9j5OhlAxFIMBR3mB9gFN+YOk/I6NNecKe+79IkqHi0w
BF8Q7WlNDMktfMtvVVE6YSFvKcn6pt77WdVeYlzykAwDXzKnqzm2fqBku+urS5yzTinz0pRpMzpm
Dvxu3qtyfBhD/RbuzWU/G3ek7z0TxQi0o3NTWd0TmLedhbggwNyYT+Bq2TeKm0EeL9QV0Un1d5T7
naBeQVjjXgpKX+iqQ4V+b0QnyPce7vaj1dXYyFMPW5RUBby/000UAldlux0kdGH0NP6qk9oUwoNd
2n6jyZ+YWfFtmbRJTsRTfbROvjfRnG3ElBkRaKn2vV/PPmK+vUXmGIAqD/CqK9bj5s8cVE0XsKUy
lgOGtd9P6Po7+4FzSYcJ2Jtenjb4lpY7QQjOpuMFz4ctFLMr0CE8z5lDF2PTVzhSkazmd8EItpwN
n2zcoVWH2I9hPqzdKjMcuaL+3K1B95035FA7g32CcDlUAPrgr86sxElN6OjFfVt8lmV2O99jasuI
ybejorNGwsu1SC8oc0ryhTv1LdEe82a0YSGdquI2RRxuA4I275F9OL8fgpec4TcWmHPIzhINSzoQ
1uFrEW2j4hhkh0y9L+TPrDAk34Bqm3rPAlU9QMmf5lNrC8dmzwp3eyPPN/2E/tKZCKApqPGSnuGi
oLlg50Yry/BuiBX5YPF9iSp+6xc930spUIl1kTZ+juooYhE2pc6VQyK1mk+dfotWsCH5w4wrKt03
jaqsiA0/LboLNaDFOyLDjwvu4ylWL4foOPKQqcdMrg80kLw+agB4wVnX4TF80joet+e+rpw6C3YA
2jZpDWYe5VVrkxSUFi5Y5W3EK94OkbsIsEDwRgvJo6G2MQjiWmeMurzPQy+2FyfXIA1r37L853oE
QDbnxF3ktRNocAxUEL/IKMCX0MhOwDxVdV8ldAYhoY/qBRwMR5Xmm06bCdSTAWHfpJ2fRb6aXK/A
S+zRlM94CqXJoWZ+UT5NVbctofrCxXPjBGg45LU5ISmNH98A/5zAC4U55truc0EzJTfv0aBv9OnZ
ZNLt4ev9/rES6115626dVU8ks0DUSiKCn1xY4L2QyBGBpxon0kF3YYojN/Xx9/fJYwiNs54+19GN
yAcnHDlKG7239JaTde293odbKzsmxPvhEWnAaXHIOozmfCfqiep95IQ0RLQg9foUxKDWI5sPdrhY
rm3ah3AsXKY+2l6qD6ufpNu1izG72kz5gGrnSKu2gHRG2sxer1MnMQRqhvyQ2uY+VWsXywWrfOEt
dekldLyUAvCubiIgWj6YgV6kJG+N0/m+OWiUympJJBTZZwzLDqj6SxbvozwsJPp0+8yarurYvlF7
/Xslxfe9vItM+VLlxoE5vNKa2h+M+gZegc5jnszS9WJAWmjSB0iyTyqcPtTMXt+pMBJxPcOrE8V6
iB5CziSfjba5GMPpaEnlXiMBYHUA0Ee1WUuXEBDyLO2sRPYinsYZI4WU1dfVCBOwgiUB7a3u+z25
FHpJtQ8z/DCVntFNl5XZ+/h7SKEIdjn4a5l/1rLhDY2xk6PeTR4x7ntwyvBs3gUJILUVeUdHFDL4
Iqc7Us/cqVmbXR9NHmdisP9XApb119voMkQcZWtJdIhrw7Xshn16e9NTwLTgfc/d9UT2upVZO5JX
4NrYDzmGH/ZcwHe7Uz3bu4/Lii89hLfu+FkdbJmHQKcEIPlWYrdMXliz5+t2BtsRt3NG/at/1rLs
Ao7jPdtvH0hy55PNdESMwvwrbey6u8EBA3x3QbPkzPPTnD0sdDfRADDP5c/IZnzK+gfV3oBDZw9q
dbeEAycHrU42qr0fhd+lHyil3jv3vTCQfjmfmBUhAx3mTJ/AMGpj0SeNilZluJ3i6Lo7JMax6MJH
JGnHcjoaGn6Yrq8/eHnevfjZ+SRFkUra4UCbhoLwrJAdXljHsrLRavVHHNfgxYYjoXdE3nUnO8mO
DbdVIo3r95Pce6ds+WzbspqeJRXXu5/k5jXhNketFgih0lOQUOMvqVautatRnJYyefz9Nd/esaj2
+vVfxrtJJYR9KEJ9hWNtQbPIsk7ruX6tnGRsTQC1bzLxz+4u2vvXVyMds1uNl5qf4EA0mJuh020r
8V2N7KOw7nOCkHHyu6BFT5KYj2a0HAXnoN9/1LdP9lg9X198qAuU5JlKXPhISS7Hp9RfoXRyEz4m
+pIdeo6P9p/rNPDXd1J92XP8MqoqaWPR0nFOrOdrZYQ+Y2EQ4TOuIyv10q752YKteEmEIUTLBY7C
OsDWNNE+epTeLkXiLXz9YYuia9AYLJafslrmqu4CwXGUlFo541kzxl2n7IDjOyNbj5Rf6/dj/E7X
AQP/6+tm2aA0oz5bfku0XGp+Wt9dEAqtarLBWY4KQ2+Q+DlV6Qki00fj/d6tPZsD7XhVvdPB9SeM
uiSB7tvi0UJLtEmov0noXwxln5EDTfsBzNWhsPSbKfw0Bt2XXktOIfVohDVuGHzU3HrvrVLPRqEG
i0pCge1XmfqV6Dqv1cUxlsUuBX9T5vKxkeajEoiPPv/bhSR1NVn9+hbXWk4XGdm2P6rJs0XrMTea
A466db6yNDg6JICU5VPMYfgf3uezqaolhUesQiREJsEu1hENCcRC46cgtNxIbU8jMVQEetXmTpbC
fzZXWWdzVR71YiIMR2LHPhzDRRwTumU9b/A6LRIEeYRJtVNYdT/4jO+MqnU2W/XE6WawcCU/pPS3
Thgl7+m0aKze85HYRIzYGsUFxRUi+OOaf0vrcV/m/PWf6/d8K0kOicOo+6//fPWny/hbg7P2Z3f+
f736pva/Xv5z+KNc+eev/uAVXdxxqvrRzLc/2j774wL/+j//u/8RG+D6U+7n6sf/+Y9vZc/cwk8L
Cep5bQrkfr0v8bj/Wixfi/jrX77lD2EHvHVeYU3IBrYVUzVWw9sfwg7VRqMBeMjGPAPp1LZ52f4l
7MAsaFuo4lfbkWWaAAbWZ+bfTkIEISRiIGajUoFEnx/yd7Qdr6d6a6WtGnjNDBvoO1KRcwU5bm41
7CQmmUCeUiy7NtEbcY1C/oOncZ24/1xS1uuYyurjsE0ZOAp87NevOqLguYZrlWziBHf9JtHG/pu+
LOUTOpbxg1n8r59pzbFjKwv6HReJfTatpiqK2rrkLB7NqukBlqqw0fTZxS/3+fTH7/6/YNueYBx0
LcbPNz4R20v8G6bAgvci8PhlsYxazc4hQvCJELLeiJY841V7G12nFmI20O6owX9/xb+M4Woa44FZ
HxZdEeebzFTVW6tucN4kOgq+TRbHkxvhpiZtPQmn/f/sYmeDWMvzQjBuC15LseaJQ2upPaShJgNf
xDK6/f3F/nLHQALhisPmI5M8wHPy+umIOpmMNBTyBHDX0k2CPNQNR/H3PGQ8g1xFU1ebCWRvWZyb
KpV8Njo1QiJtkfR+TBG64vKBat9i1nX+/gfCZaNAT7WwAJpn+xgFFX4/A/ncYBJQfMGHcXihxw9e
qreGDVOGzGShMcOYZ6tZlvcigwmabsjuo2PQw3hgdU4+sGKtLurX7y7jhg8Vxh5ux5Uw+/ruqBIS
cVkmjSkl75mExXbCJcEgErm9w9cAKwJ9yIAXbBD117CRkvkiBRWv7KZ6RbXnuByae3XibXcKSkfI
A6Y+wHcxAK+bC4Xjp9IFPcg3OFah002dAd4KjmZPylTZgIUz5VLaNKMS/hzbWAtcMI0lgIkhsb8a
mbm2DQuN0PtC5O2tnch17cfxssDUI8fycwg6pf9g/7B+4lezGSOyhmVwg1cvuGG+HhFmg7CNoJIi
0k6RowqY8ZDmyuymbLr01hhMaZN1vbJtJ1n0G4Hw6oOu8Rt3HqgzkkAZ88/6gL3+Bbp2gBKEQYY2
kGRBj8TnIGsQ/n//FL8x4WiU9KGB4xnDz3q2H4RMLw0kf9Kwr/vZUQdVHMFCDC56V+Pb7y/1l9l0
dRYRcYXRCIPaX+hZlJy6GNbZWmxviu/mNMARKYSGed0gs+muEIH60XHujTHUZd5ODf8dRtqXmt0v
E7hUTXGJfCDbKAorUk8SwjamT/PBMnF+FVUG3U5Aqm4JCEK4p17fqRh1fqwR5Mk7Kimp2wvCuzaN
OQ6W+/sR/OuF4EKxKqwLEoWEcwZ3k2KfIhKaFptiRGQWCQUYXzvd/f2r/LFhsKiECX29j78MWjkV
dRRJ4BERhmmbvq8I9rMAsPztq5DIvBojuQrS1rOJLacPQIYG3Pl5NPJjCURyswyZdPr9Vdah//Ut
xqCtrcuNINCGndi50Tehfl+HMV4zu12qm1jJc0656vxdyb+rq3q+iFTv91cUxl/uEkuQJbPZerms
webt1fgVkxGKEfsBeLEGJ1QrF5CRoryQ6C4AFSx8q7eNJ50glgBjZp3jc3lR62NprHdLXlGaV+RM
zfYRyxcR7jinLLc2QgsCaFP3uRfjz7M8MqE6Ul76fH5ubYWqv5KrBCemZZP+XOoxoyZldI3qWmA/
k62hLcm0sbWOtqUhF2F2EED4ORhVZDZsFM7jIAUTcgAhKxeVUyym3jmzpo13wp70L2G7Uj77OVJr
VDcBrJ4JYO++UQtD25RdgzeIZJGg8bKxbn/MZD8s5H+pxuwE40gc+lyZWubYCsmuGwA0qexMAUQ2
GsVZ9CmzMDF5ik1cDj6PuirdrFYawoatiGT6JFJg4s7qSDPMbkg1PSw4p20nK1jHvhAORxZIOVgQ
9/H3EVplLATeQeZsZGQ1uvmsV0CoHmyZbIhN0o16iBq/ROxfOo1SgA+nx2X0y0Emqo76vABx86RG
qwljCibmXHMpaLTEsyKqXYTPo9yE2TRijsnbnPhSY4wdY0DuB/N3LCw0Ub0FRS6owNdi1BxoxIct
DSeHnrH2TeMhyAh+G4xnnG3R+AglNfhqlgNmIEIpYI9qWFZu7cyQvk+pAvmyz/P6fugTXXquDHm5
R8Ktxk5HkSbfl4Yy3oWWoMJdJSPQRQBV+eJB76ylh9oqJoJzpFj5BAs9+oL9CfhrZavV5zrEbk1+
a2e2ITUmonUIkVnDc+vCbMnFI7Zad2qFwGKcQzieIket+1o7AMoasDr10vClKwa5+kKGekcs76AH
0TYhs0/s+oWQxS1xp6Qu1O2gSVupDdEF5ojM5o2EnUwlA6+mrGETg/NFwiaIYsfArQeAK+Q5t1NN
u80ISjVwIhl1912PIcUfW8rU1JFFHcMqkrOwc6gOdtk2BRN+YtyV5AlYC4jRJguy7mHmbNrue9wn
EEXBAymkfszmJ2BFqLwhWCV3uTTHml/MFQNb2Fk9cHQnlgLxwhDKWyGPKdrQOSWxKmnjyvxp5HK+
Zt5qevINM+kkXQGdSmiQEKIaH0AcdckFTQIYK3pkDNUzHrI8CTdF0y81SW9GtOwFb3z1HUIn3Tm2
i43hYleblpASUFzdzPj/Cw8gPmGfIxBRElRFhDMmVdCTb4peb5RNVPd669ZzXj8oaqjXrsiqvDhC
VLKwTNqLGXpCi3Vr0wwhe+BSr+L8EkOu2l5GcZzmhUeABb32XavlI9WJlgMt/bQyhp9FxOKQTdge
QZ4VLiOdpgebfNnEDTnqteBPl/LLTK61nycYTU5MOVG7VYF6RvOmiCrRoUwllLD53NKc6rofTdxz
kFE2qkhEaXqTYYdWuo+aIl7SR1DyCnbdcYqvhyEjQ1SpEn0pkWZCJA9tb4F2OY6bQW1I6DkuRk5U
zJQt2deAYSVgt2pIIawq1b4nXVm2NmHcT6uzvqsfJ4tMRObeCYHDUmpZsS1Han+bUTcaaKprGo6j
c0wgglvSEATromGnakeNSWSOIhHHbuFMVfdSZ4vG7bPMIEl9gWzmaEPdt8cuXZ1PBbtUuGjTQCud
+PghIe8ynoVTQcfL3XhZWd/oXmR9PxmSHHvy0CZX0kRyNKC4UYxe0oUC85/VAmetSwtjkTpqJK7r
Id62ulP47RN2LRPtmyS/6yZhjbeyEXKMgdFWTzuDHO5206s6GFB8rvXkGFUl30iZvASHqljTEnnU
wlNiZCg4El4CdtNBfMfPAJQ8wsvG99vEbXos8UNzqpjbMoDfTwnaGYk4VZAnkKG+BcZn3TFSCHs0
acw/gT4lHFkpjexHV9cEjBWjig2SCHqbqEurKOKDVlrBSs+ce6DHLXsIjfwrgnMHqXqW1N4k/wtv
LIGcSddvp3ioZR+BV11uAkgBlxJ1X3XXtXE4cBqxiPUVYW5ngKaN7LEzO7ly8R2q9xP+0cKtFIA+
m6YOOUq0uaGjK54X42vF0lmBPEOh6kSSWn7Jy04hGF1TEIPXcUmyQMtJCKBQz2wNHWp5JOhU1rZq
F0WjExvdeOTlIKwykYvqUk8w6W6aXu5lbyHCWDiRXIdwYCv05c7U5C0fshPhQ5+0NLJzoBy1I0/E
C/+I4aQ1D/yaovSbHHA5D5CUiE9LNBvVsctlsz/GbZdXTq6Ydeb1TQ/CvF9DmL7ofFvv4ho1K19p
FZKUG1jro2sbPRHCQ9Qh0E1qWQ3vcLMRPKzleLwcs1HBPtO/SOXLNpVwcANbJ+0Ao+/Q8oCmanmw
sqI0kXHgJvZKFRH8zqaiIm+XCEY6AiVg1BdFWmrJ0WLiib1J1efEK4GqiS9ChUEJ0xh96ejnDWvy
FkbbHD/2pLsFgAhV/j6SiRVcASPuinQNYG3kC7s1ayiMkNta60aEddU8B1FpND/HJOhhUGipyPH9
A40m2nmu4v3SKpjcYFSqlMqZW5Q9tavooUlDcpwjyRhnZyFzvvSyOIGXIkDvZdCx55gpdYzIKABE
3hNNqhvENkhxIwhnB9AGux/4En7OPiZnDvNqwYLK3km7j2Wt10AGFBAui4yz/77QdWr1HSGlGunJ
olf9ZJQtRldKR3JBonHEZqMxh8Y1p0GPlF3WMA7JRCll2PyGA2xmpvt4YlM2R5JYnKiwR1I2qP9d
NbEIEvQzw9Tg82Xd2vVpmcSQC0xy5phmLch6UfhgwvXhmWSmCKiZm42x5d2HoyXJgDJdVjobeIeh
4p2mUAQCUclpFyiEgj1E8trjWbRWgM4n9w7lF7nnjG9WS495vvCOWFkGODsR2UuEQYguIoslsdOb
rr7Q0NVSMIygUXvlOKE5GMAWPPbtIF0Dp8eEotqN8dPipmFPqfH2I2g2AtkbAjVYpVUUDaafoMHF
50CSjeF+iqZJ2skB+09HQp8w0/gQTeONbP3QlwXiWyzkqrhIq55ZfpEL7N8G0WPzQRuLnhDWQkp3
pTGWPVlzcdE6sFmJVRRZJEC9VCtHsslQ94AAhOjTTrH8KelNyXZMllL2n1Oj5lt0tCYVBxJAyEbL
tcYPCbcBENgouemCLuNQb+YE0W/aYREICFr4UJtS6nnTBeT7+wxG+rNuBmOyq0PCxHYNM6rslFi9
dXJXJMP0qCxMOE0L6jpbIxxa80oUCWugQqarp/Uxxq8iU+vDQo4rfDetVO6NrqxCJOFp8XXoiDZG
NTrZLwtxI6HzqaGBtZNOsa5p/i97Z7Ybt5W261vZ2OcMyMX5tEjWJJUka5ZPCA0253lxWLz6/ZST
dGynO0Gwj/rHj0aADhy5SizW4ve9Y18saGE8mutBY8yPsetJZaxJaaqxDFeGSfNb0z7387k/0SnX
CvCwLnwVwCCTpW84K+IdQ095FLH+F8CnrodEwOQmDwUae0Q2NS3bYTkYPokB3JPouZ3BemxHXDJo
UKGXJ3Ybb2sPrV6i6ZmWOnCaTH3661XqJwMNuy6LIUFuxMidQ/oowflxk9JthlNjlUgoJUPP0eLL
kaI7i2N12SQ9DdVZKjV/h7HfWkM3m7tsMxarulkpoGGWJ0yt2CrIABWmdbkSN7lUaP4sp5XNTUkw
UX1rTQO2XXI17XXrkf2PmnLKxYtstHqKKHXJ4k+s2kkWVKqm4sQkTf2F8sDUvTdW10TYUztu6I1t
8miJfHnMVzP2r1VJodFZmpM4Oy2mY28DkOTQptPP4/Ty19foZ1AF2E54OEp5WAGrUAP14yVKu7SN
k9quNx6OzQdKfeM9fc4C9RUZSA+lpcb7v37BnwGjby+IF9V1Pd0R5pnt+B4dmFTu6oXC8UxKS/m+
aj1ueOA/esFWlBD/+LUI1iHEB28qL2j9BE4VjjnROUbvit0T9kfOk7ctSXE6rE5R/83a/uelnVh1
MgbJkzeAW3823vl1nA12RZBtDDfoZ4U6KS/r/+ba/flFHPIkv/FEZ9bHPf/5d8gKscRIBSdKgiAM
c5R3Ir3pq3Y+/PVV+3evQrgghBTfGcf9Gb+pvJ7VhiVnk/rltDcy5GQG/bS7v36VnwxN5y/n+e8H
UnGJDLJ196cbAXVf4dtD35LYJTn4BwDkhRHRcBBfUVyoBd6oaoYyYnvdaeMs+JzvcnY5xMyLQSiq
UDRZX/JoonpVjYZyDylacBflbrX8nY/h310SUoc8QEA4NSL+frzwpt9qFts0F96Vt2aLJIk8R/dv
6JR/+yLCNSyAVKD0n2FAY/InIVsFnDmwhzDYtj1tk21Lq8dfX/o/fQVNAGluU1g2GDcCy3/8bYpz
JUdPvepGc6TcUr8liw3WQi1Yrbn7u5jKP78Y7OaZaztzEDqhCT++WLqOIFc2mjcQpD5aS7JRytF7
7MXfWpX+hNVxgFkuUJ2OnV0H8f7xlYTVuxmc1Ljh7h039CrNBx5n+XVGvdiJvAl/I0df/6ff+/Op
SUYZMPuZw/k5gy4h6UHQVM2LVm0c0g3SbIXF7fztE/tHpPl/ZMR/4M3/2yL3yQ347ub9U4v55bh8
qd7GPvmePP/2M7+S5w4Bmx61DJCsLiln3xrJfyXP7V/OoWfWOU2XIELOMm7M38hzm0h+j6QEmCoX
KPybXuo36tyi2ZAsRY4kF3AC7uYfMee/Ps3+wI9d/Zs6h/JeKHhXPxcD/HhPqtZOE3NMLNZFyeN/
BCCRVQKc3JT9e9fSILy0c7VP88oAwYnbwO40M8p1PIepQU/NVKxkblCGs8l6T+wcqN9HOpDfKOiV
O4zeMwAsgCTV3q9Zxdrqxo+EaL2sCzkjneluqTr6agrnXj/nfDhpeZ7wWok62mwDWV+yAPpHVyW3
ruZ9WBYtUIOFl4YQe3fTpqkbkqnoBEKURNSc87C7NH7rFn9+kUavMJGk2d0yZyqgQI409kR3TxIb
7IYInZqmOhyaU0W/SS0JkFlaoEFVD+c5iQ6ZtKmsaz3WsUo583Lp93STJemQh4PEumuqB6+OPyfV
JI+EYX1KYxO7ps67ZGKful1uq+I4aoQ5FpnrBNVofHZ98Umk1GYRjPLu0u599CWahWpoGJvZe1KW
pDgxvW3dVG82ydu7jOKmoKazCtcRBq15cNatvpoy4MOhVa9l2aXPdwwa2uj4lbzXWTrEqs8ZQeZO
Ko/LUiUXg/Q+t0MPFsXa/AaktxDw1rv2nlrt/iLN12FT6gzAyew+1HpJ4rxWqVOpJHiG0POAAiW8
QVoPxF2uZBVpl3M2GNuy67uruVGkqnmEl6FzZmsX9W1qAcoOqz+EbQ2sJ5Dol/aQ80aB9/osdTbd
Aq5st/2jibJhQzAW6uBOcj753YOZI5u1EqUCfbQfnbG51ydyij17wXORTo9ty/OgMNTJngcjmNtl
vGIPI3NKKi/gSrebMlXGhp6efRYnTMJxxcphTE9yxvRsie5uMLqY6qTpJC0436aum0jvzwtEq8g0
Mrf2+R3kHjhcG29kbFzaHUtPfk5Y6rr0ap3ikr5N8aarxInGLufqtfQRWPrLyPNjUwhtY1TnfHzb
vChlsZ6TKWABfeOtn1jby3q91pL6YfWcLZ296UYsGhFbNk52Ld7K2FmwAnldJCcxBE1LCR0MhIgq
c+zv51bfoyhzMdJaH7DxVEzV8xN7ixXkja4daMRA5ezlQ+T340tvJvdtusR35MyRpZbkZmSm6Y4E
RmBZhPc8FPaG6dUbLW6dQ0PCHjtXlRnbrJHAqKSbbah3xxqHdBP71xn1LK3N7EGjqJ54/HwkjrCX
01EnwH8/SZMwEM/b+8rcteyCu4n760mX/ZtkjgqNuhnD5vwhJKk5o4Ts1JYe8s/6mLwDZz4Q24bx
mpQfpNuYUAbe06by6UY1aP8IUpf3WU7lVevjjF4tLnQzuBfFaGChE+16CbTeHvFur2FNLk0IHkvQ
/QJu1hjZZ86ElPoOPtd0EXoInfLUe325JcHECN1hvjPt/CXL5kiu7Rp6YjJ3mknIapwiU5kMVZKD
J0H1iVsNGpsqQIZckgkdxrGtd45m69dIEYYayNVLWFNac29nY0ZEYVltEjA3rlph3Sp3sO/dmqK0
IpmJcF1Lg4pTTv/QMNRFZUrasgQpSBr5b3mJTUsUQ33uyPmkC/NC1DOnCmRHUL/Swbzcdkl5iM1W
BFrp9mFcAbP7qw5ELOSVn6i3Pp6LnUZ2mAdSFn+w4pkcGfyTuQ804o1kz9FNJ5JYbrJxfSDe8G2K
q8tyon+JhlWgv7wzt3HcYZn3iYqc0z07dhJVnf62JnzKFLzS3lfS3hPnfDt7CeqijeoidzU7nGc6
x2XM+2FTTfZx5n7BF6njSiAykHDA0yKWD4IMYb8yIgLnoTmY0JgRoIP36zD5j0aT/x893w/Ty+5L
c/VafRn+G0R/Fs/y/yz6u/6SkOf0o+bv/BO/ji2m/YvOzMJIYCH8Q2aEeuRfmj+bwYVOZSQBiESY
zX+bWqxfBFFNYEUmNV4+8e+s6v8S/NHHDNbhM9WTAGyZREB901Mid7z5dRxBKcmV/uPfv5etsW4w
lvwxtjCneGcdAtnypge7bnzLYf1u0ZxLjFBIsG4B6Nf60GcS7pjJOp3p9lm0k0r6u86Z4Xm1hsKW
Tdva4mQ3xAfxFGvSF212YT7hNnUSGTA/ZjspRvJZeXi4FPO4PnWmZQ4evRmqZKUrzEYKGvKwnJ/1
srHVYfZyRRLDN2pG+ll8P0k5LZHoPGA9oKfqVX2jdJLEWrvLztI5hHZmqks4n8LgKfLJX1eWnzJw
55rHKY2bdYvdzRG9tUtjiB/ySkpAobuZgO7yIrEH6LrJqQhQs2fFW52hvpzAHfPsrqcEGhttLwjQ
m+YJE9g8CCwLS7GigUwyibdKn+D32AGM6nkeNRdLzFTrHAKC5qEgJeT3qw7V8tw5WXdVLFVt8kd4
QEiRSmoFHTsK6kxXigwCci77bsuKs/g8CRx8Vkyx+JCFTmtsVIGY8RAgN24XO3nxDpXWk9nargms
XyxLYzvNuvnZzEX30I5DwsFMQ/PWW+POjfD2iDOP1ea7Ure4Hp03tP5Fnhmu2PUlYRsv1OcW76DK
JSWra7cOT9k8z/6L0LX2JV/KogjzxBQiVESPwnhido4WWdlPgFvrq0vUBhEzaa3I2ONZx5hhEYMU
aJS9F+Rn5WHM8ZmHblWv8aaozOKydw2w9bPmwADT7tYk8ARdnVHHiHM9o4ej8Jq7Pg2p5cN2V1lq
vSQ7E9V/N1dLsQfbtZZw6lCHQSIaS83yPJiYjyF+NGxS5kK/p1F764a7yxi3RUUpbaDVmhOHrT+Z
RGba1srTDIdquVGLTUhkVTsAtsXSzD4+NmLwNrka0i8GeywSswR5w4ZgeKJx5nhyqJKctfPDIYHN
gMKfvateCA7d2df8PsQIIVNM0HnxZrS1cQNcW1Y76N/swxvkzDjp12kWTQPgdla54naWnNFmSEVr
L9oIqlD3BpCQ2ORgp7KVgABVJH75Nam6EqupmMnVPSRZwt1BL8ZSNER74gOGrPF9mlPLwntPvHF2
N6MO+rtLud1k4Bm0TpUmaZlRQmu3fYKrxCCVNuP03EPhnfymMtqdvhI6vK2xS9qRW2mTDGrX6vUt
E392FBUGeTgCF4JklLZ4TNwMQ4bvtmm5JxXTsA8rHZo7BCLyjWoe9z5ds1nCuFTlJ9N3UY1AyElC
dT0C2i8kTFoWqVFb9qIViQ5Z5mf5ZrWXq3MyCOGJRZvvrRLj966iYuN+phTMRRci/K/QlMWVHxNZ
e2JD6IawZ+W5kyKbX/Qp7Tm6On9UEVnv6eNM5nOMjp8M+MC1umgcuoapICUPJmj1tL1s6rzrbpvZ
JGTRdBCdRTkzx4ttJ+LstZ/MlxQE+6mrTB1Kh05RSjcKx23wx+nOzewI7jsbRD2kLNDGjOnbxUPi
x1Z8haqZRnX4rvLYoypriQbj9t2WnkvBWKmBGQZGm1bFzpBSfW0bE6Lr0h7dcXK2rlnAxm/ieq5u
qb5iJh/bYn5FstxcE03tIIbFUkQgNLQg5bZyrE75aKF4Wagls3ZmjV0nkQVQeDzqc7e1/dq0mFz6
IQ5iG+cif3UGFldbaT58svTU0aI+A/3drB4huEzonjGE2gx7vgd/4e+pZNHT0dwjIYDo8BaOeivO
5jffyy28ODJd3jvO+WcTvfcb8KFx69SptzUHYN8IImUl38RurboPBqqz9sQAx5AAZea/I54gj6eh
TWU+emwW40YRLUStXJmzxJrx1I6bsrPXveFPsR/ZccvlWJa8ZxvsJ2J082JcP0uSY0lvoIh2Dcak
bOpQOOswb4ALCMRdlEkqthisNAnjcuwQW9k+ZXS1oSEXGAvDCAZCTB5bitq8c8uDdzTPl2Bj2z1t
tGjlh9/S0/7RIPU/E+MRNlDnfx6VmPiyt5/bVc4/8uusJOxfBB2f9HlwBvkkXwIY/R58CcbjuAhz
kOYxLVlMRL/7IwznFySiKHbQ0iF7ppDpj2lJePwZNUz0k2KvYNCy/8m09DPACebE/xA+E31PvfbP
0me2eN9QQsIZo2X5NCzy82DY2HsLT2y/uyy/zWnfz2Ug2j/NZUCMLjMenBamuTMT8COcRDi4ofqE
210vcf1qI9/kWeel87JaNACdGHTALoFSOmt0rvSpTKPWWeY7t4rr11aa9RU39fnATquDVxGeP1lI
dwldUWz24ouvOda+bZenrPEJeRsH7SYbhQwxroibooytFyyiHi0QzVVqQEvZi+1j5Z++qH5qNjNG
9vdM46vjxclz7NOotnEI6N44VlVQ7JbFisQSzUOaxYNzuh4qeTOJTn6JcaUThGOT22Gnwy7zrYHE
fW3AbJ8fyTMhH7yhnYMgZFLH+rG3kDmN9Yfy6HlHxc8xPPWtGSqVdXd956o8bKHd02hUsTtsnEom
X/Bor0tII1u2xcPVhIVpSwx0GVnRWi9Rc1FdZ/CQS9C/3PmpY6aGt2+qrEHvRbqFVXYI/DSxyi3W
beXOR3chYedZibLnuTvnaE38GXzyuqcm6GYqjJG66cQd+YzILwtYus3XYUETFyX6aB3YC/KUTGmp
WAQHqb34sXI+rVXcfIwQobfGqHz6o+JsQoVpDDx5c2xnn+XaOT4JKZXtIzgSXHNjpuryaKem+6ya
mvmb2hu0cPWsL+BjPZpLo3fiPRUxw8PQzAbBab2TOUdrHTpgg07P1QZPKhpq5Usy3JShZ0+iGXJ5
5KmsdMSKE7db0lWuf2xamncI3vALWGRKuGlWqAqsJT4v3NB2YHOMysqkAKftkvTojq2GilPlMUP5
2tePttMoSTmOI+9z3Z4RUPmKXMpMH9EALOQchysoBK8moZ4Dw0vpEo2tah42kKVOvLH0Aec9PQvU
aBLHbT4N+ZQ2qEIzJEFnmuHLFA9IS/usFB9eW2gr48jgP0nTJSOyED7MPs52XwsmHy0LNfS9f1zn
LE7hdayY1JYps6EntPOd25iieQeWLa8tPe76kBzzpdu6s0sGfz/T13fmrbqPtXCQP0xuXDSRVrt4
5ueiHPuQRaObtlPvK5l8YtJTnAscSqod2NQ9Kw11ClxerFJDTnLuzji2grKKyHRSnw1+IAsRhUpp
dBGKzzo9djaSRPIGZfXq0NP9rPoUCKU0aTjYUlnKxal8U6d0vhgS8KS40M/jVbbEYU9x2ycgGO+d
eyKzDu2AjSswACI4RdwcSMVGtvfW0wZvRVIUotzmPJWzCK8Ipwm3T/VSrLp2J3K3wF1sebRZGJYC
0xtMXLYWladi5zfcM+jnkpmWjMxxN1nmAPvJEhnrRlmmfMybcXwY6lq4B+BgaRNU7aEqGVxNod2c
7YwCxZm012bRhy+1Y7SEVGcZ4HHN7LaX1UQeutZYdheZ+iTyG31a5g/XHPqFufVsBUibGgk91Zfa
TWJ02bO+xGPybOa++bEY9vhulLK87eO0MkHKrDUPKIMjJYyg7NhAjFQl1razzZQ9g8qOchVVHnXK
GW5itMgOYB19j5FhV9m6J1m/vz0XAeeb1qBMh+onksmJJE+AlirNao9r37XEyhINVES9LPGp6tXS
jNc6+wvfF1RN7oZSFjh9Dz8tWVhp1jeRmLuUKTyeXHH0mxV5X4dceaVyDnvA3pd204VGnovnsQQN
IPXEn3bJYiG40Lr6/EWCC08uFVIqdP3+rJxorXVwo1XonXYvGLPeZcEKtnFoCPCgVH3CyrJKxmyG
GFy9jHTFvcEM5W0WNkYKGYQGyjtX1eA9DYWtqoDKIoeZtOEcQDqg93x5y+kREL1Eha4bSp4oYaiS
zw3qSfnFQyFdfe0m8s3emlhAaiBE6Yj1Kw1j7vHhLJb3aWhsbSW8heoq9Dxk0Jt2pChKme98bU6y
K4QTxnnndmPWrLoaRC6RaqX11AZ4uEgjRijcaOZu7FU+X3OdYWfB0ZtzMKgztS6SaA1VA4KeYqRj
VVn8SgtNmxPoOPic+TXXyFnfSxM/EfyHnDQKCxrXVu626ZAsEgWpUCUGlTYaaxdihYw5kXS3Gx4o
G1dDFqwFKfKPrgI04XBO8u627SyWOE8Jse5rZWMHjwfTLaPZpMU+zGVM4gQxKlV2TDKjdfZ2SXn7
jSbJoLSBGBueoTxox+eKdqtmp9eCFmGckYURJPG5uUZ1ru4jmclHRDyoBTvir2CkLTDEnixujY4H
1IqVKoz8w5yNzn8ijkzqUd376PrCFoghf18nKeR9OzqTOCmKgKuTbbdGFyJyUfARy9y46WU78IHu
mLmr+EEvxDqFvm5N6U4AAle8+wF0llKB+XrGCkjimVdm6Ynzd56/yFVH/UvfbGV/QrFvAiNzvl7Q
U4D0bShSE2+BchbSmnxfk8c0jZ331oCeCLUGBDXKGPpx869DOt6MyhRvNojR+LVXXZy+4tepxpM1
ll1y2bCFikPBksEe05CnlgYzxyjoqKpVR9v11C75FNHj3KOwTVHIWkeKHz8Wm2w26lvwaOVZdeVo
aB1J9FKVCHvVUv8ERG7vx7JNxyAn38oK6RdGEM4OsyH9mokjtpO9bS0E0jn1y1x0CIfjym6jbC1p
GYnTkvLsdflqN+w8CtIh33B3DlsqAVa+yRD7VU90Wo9MfCvGTrRoXG3OXK21ommau4PlOOVu0U0U
0jGBGa5U7WGamvWxLrA1bEZD4EU/409A6MVGYZCqN5jZtFNtLN6uR4lIJwKVGlhcrmgoJNvSdfdm
a86XhjHMW4RlH60qiOCTErBL5yRBG9luUesn21wuH+uoyZ0jSsoF4gIbFMvYU5cv9Y1Pn2aQu6mx
7x0rfwa+jl8wB/fohhqWx3DyanoQhhJ934b0Zx5yQjFkaqU9g9m7HcYAKLIyEZHlOlKFQzUKbuhW
N8+bf+KEsYVkl1Bp7d2PnTduk+FmsQwtMCXau7y3xlNvjnNAEYbAhuOVfZSaIxl2TQnShDL22Dmd
vaPuSnunCuoS+k+GnVYQ5bqa2nXsiBQla1ccc1f1dxNUGCSbO1JxkVAcuqNu+utYW1Qhm/iEKUu2
kLH7JL1K4LYAgv+xwCiwmRecdfMw67dtrE0hLi/30PUU8eRpXd218aJOseF1Jynz/lCXNsNPpTsE
VmARSLH0c5wyPsmGymA1cMegauhhT0s9uzSkuFskhIDRnF02CUpd2iPqqBtwO1L3kDzz5e1DNxnl
C23rJGVpizixjrdf60bFn2I1QOGa5OwizrhJ/fpBtBRRpLmm7UsZf7UUYtnZzyjkLtaQvznrCdZq
xp2b6eqxjKGAiUG0PtuMuGj4nOVQ1yaSEUsv5Rx6K1/qUGqeQwpS7N4QouoeXH+wTw4Pzl1rzI8A
k9WLmmyeH8VoHsvFpSe16pqPzhdTYA6yOQJ4loc6Le/8DqwwnXnjoYzTns6ruY5ys/Jpys4sbYaB
dh78rJPZxmrT5ovRAMFEZo72lyqA7NBYAivUCC0VUqStUwkOlcIhb5KxRrvPCOtERzNfu1x+WStv
DOt60MiyYjzFN/ucU/fNjlPaoVYUpABJCrA30pxptZdq/JpDRyW/KtP+d9n/v6i6vttq/yTowFb2
yimUfa/n+PYjvxEj4hfUVUgyiEEg9oD4gt+XfVpRXRz06N48hBu6bkKZ/L7sAxG4hkfED0pGl3vh
LP35nRoR7i+IDZHoADk6UBrOP2pTRbjEiv0HNYK8T9d9l9IM3gzaKRIR+PPvqBGEcaZoF0C+RE92
KDjurUWbVFBPtUbIub0ShW17LsXmtbUZx7y+bil7v5jzrnguUbx9Xuj7etfS/mybJxogdL2iIya3
xcgyas5GNRnlUTXygDlPnzwnQw2evXkoKeHOrSNJdBkQmBex8jJH2Pe8lk1mXH4Qqt+ODl2NYw2k
L8bnse9uzhVQgfLSlBh+AX8yVffmSLO6ufTWY6U5XZSyAWJhY7HQI2Lnp3HHUC/T+5wSj48+M6je
yiz0eXcLElg6ggymBQy4JShABbpgl+Qe6pqdqKCa9e4qqd2K8vdeknJUYdYXaqnEzovniVMatXHy
KMA1x3uegjQbZR1Sw0jOSAg+rA5zDFmn0yTDc2AIjYgs5YQpYvTDxNwaBoHhNKUZROEb3aV0Yo3f
tXSK6Wm0COWPGAKcHVkVpHG2baLXkaAmKdsk7Zh8Si2bQFRmDoIAvQaKn0cgJ4YJhBC1Wpzcr0iV
xytzqccd5Vyc8Y3uJScL0fqjiCdAat+pTjOdCrz2Jw6adeM2ZkpK6pl+1rVhj2UiueTWieaC6GoF
1Mu2QoiMpoPdo/6J951Hj+gMTUHEeTKmeytTFmVpZ2akc60LSA4sQCWmm/xC9sU9bMhZTdozBcsW
Mn9dP7lGQRGTlj2ttp+eQLPzXZ8xOzGcsC+GUlk6nI5Ke+PJw8RXId+vhEeLfYUCjkeFz4NWqy2T
/L5vX+F/dJr9twnPzl/s/4xJMmTUX7L/E7724zC8lq/V9+fV+Ud/Pa4Mw/4FANui5NhEyooR4ffj
CnXlL8hb0ZEJgzgENqp/HVdwvwjTaHJCYkatOOkM/zqt+BkmHCRrtPVAPLnkT/zE2/4Vj/tT2hsn
FOAXGnjc6yyjNNj9BBfSbKenljFXB3wCzsZMHjQqa5lL6wUEWz2yy1eMvpfFdKCXsjjANGCaWdsr
5eefv7t6/w66/OHU/O2d+Ah9HdMW59/7x1NzJM66iuOsOsBaHGJcveVGWNkLhWd/V0Lyb39priFk
OY76sw70x5fqhtyEIB6rg9Tjp9TiHFjE5RI75t7EDLht43jBFzYzmhtJH6wZzYpOX+ZbptRsb4yD
H/31r2793FN8/hjOOTw8vBDbo0v9SQKbGcM5ucDX9rLTQsgzWg7iPXhyfTfhCY0KsuCKEV60BwIv
mHVcm02DTqcL30GVYiAqvVDL2TmshuTWT+3XZOC4Jc6yHLbGMGyHbIoQ7b8qKYjNRvY0fMQrrqXQ
q3jKtOrSkjuizCWGVlr4FPVdneY8jWsFQFDJ0B6rY6a5lNI9jENPf1qtLVdxWfVr0AisawdfadlX
Q8zuDWb88e08zUs9vxpjrae4kJrVMVkv9UV/6aAnmyq/H5eL1L9KdLOK8rylTCi/W+viLIfJUKOV
61UzjQfqyOK3ZgVznMrpzgDJurAarbvx6Cfc0Kzp3BCcmZ+UQ3i2PoFTpWvbhXraq7d0XcunBj2L
PY08buHRV6tRl2QOnHCCn2qoyI2HhojOyeeZWIhwQlCw0eGFB9c5AbHtmtWPqE0VV5gjIiMvx5vY
bR9mEwwMpA2vJi4FFhx1dtpUWOk27gBqDPrQBf2c9pGdLl5QM/teuH3dbTgHsN22PsHrVdM5gTeV
+nYq1895nAByTV1c7+dZg3megV98MRzrkUhgPIVPjYCQHnv92FutdtL69QMzenLlxm0T0R3+4fYJ
exNujE3dtTkLD9/kXBnLrqqzZgfK4x2dMoUPx5QecOwnYUUGZpCe5Qutfx4tmmlfNWZ/PZQTztC6
2S21fM/99gpR2OWy2g9qNY61bh1whheRqqrP6Gkf6a59JhncCoYVWIZFfTjomNX3FGkjXtA79GYA
IsTWl1NQtHyu6VDre6Wz5dlLhVSvwToJ1NmdClnUQTwO90mKrBTWOr2MxZrfUkUnHpAs+G9zmmg3
fnVGel1JlcWgzd4Rqjl9Rws4XOfL6J502FRE5BzEn4ck9y+SLi+P/B9iVbzYTQ/gl8NHvmrJk9FZ
8a1ZD8jSZsQkb7UaxJWZ6+m1r/dEqqElvs2YxTDUOBoXzQUZvvOnFLQTDx6lz6NhnJCZ2W9+pfBU
t4uoD2XdTjcm9UoHH8hiJ6E9jxIT1QHietjMiTbfSmtYq9BiksB5mBWvda7Wrx0L9X5ua6ADs34X
o+E86Wx5r9jJ6pvJT+bDuKbOLfWM86karPWU6X15UxUYWUe0MWxPWttcEEHuXw6t25AQLz0zaHtx
3uhVL/etouek7TLzRo7pdEJgqd9xvL0Xg0MEBzz3/KUU5skBRb5bcS4QdOzWePqMvUGvbUqmA7Og
BkjWyvfO1j9GObavwIav9tJea7qXEQAfpZNGVnCHlrID3pWBBYdhD5/rmbML/jZqfWxolEM+FpUV
73vKEZ9ogT2CeLg3a/3knP/7dp2qAIc7irqLtswrTqbhwTTm9UiRzH4plwjo9GRo9rOVaOyKKrNd
5MjwUwIoJPSsz8pV+k5a3QeXxAxLKH1GtzGi0R6JibdXs0DmOiOmK2S/FUvFx3mcumU70AlVy+uY
7GI8w+Hk04aoc0/iONqM2n2stxcsrTaADyctuNlkvZWxpG6RLtVmyEIqCwy/mojQEkfPrY5rYTzB
N5Hbsqkyyma0lJSK6TACawGkXmTLum1t62JGP70227l96qYL+iOD1VOBg7UqdeHURObegEqPcw0U
XCDmBqLtOEoMYzuLPZlTG7Pk7U3jSbjadZ4fBaXNSe6GIP9BZ7+mnh41jJFMuin1EICIQ4eGJjWx
f0qSJUDakaxie1/Hjqmy3aND36/m3VjLoK8xN05ftUJLI7AStIoSg2yymXQQUm8MZgrm8F/eEBqw
g+8m1DftGVXTcFq1oHM4ySXu0nO4J9H9hFtMaZT7VVCigjBMfOOaG2i9BTb8KUEy5mOYiZzzk2Zd
d6W6dznQxvw6p2wBEx3C0/syzd5M74vTsACVnVXu2HlaBKL5Vb+ctFjdaQvyJZpS0XMZ2g0MXoiW
1DstA4RXAqrWxIgKq6EOWseBlpzNq742LjhAfh10/6MyztbPI9Mf69+3QYY0PrZMwnp04GW20O/X
P8M1UiC6pjhky0gaVcbolFzNFqBqx9HR9vZjXcc9Rk8tSopjm1oikpb3LFAQ7aiGZmLcEszkR+Cz
yUHOu1JmKqqqurhKG+yWVi3ClpB8I1ZNyGLR3FL8aNwQlQVVollvlEJfd+sETZIbUKyk2kodoQpO
4zSdHorV6raDMzzksKzBhHI4qtJ+Cgm34WPI4hfdsqZPzlxuEGXQlHTGs9lHr+JciWg24+axl2Q+
cNfVL2LQrtSYN0dlptgHxp79c3oiqyPQs/xYZJmNdlrcGSu5+76XpKdm8U9EveyGqho3MaEOVQLY
ZyzF0Ri1rUc+6p5AAppPF55MfcIQCLD7wLMLIXhTzRFJJsYd98qFldTF9VzYUW9Kb6vOv7q7gjz1
y8TTo96ifb2dz8sidKoC/C85E+jX6zmKRi19kaV2mVmEXSC/qmxmlUUReG8ukZe1DzoJBOk4I7Yz
4Rn1XTO8O2LWNquWobnui+aA9bWlYXpo98vg74dG7BlUnyeSr9ktvxS5moMeInNH4h1gb6MCwHda
oByYSWsc9wBp3iafzYeER3SvD29anPJl6xreXPnZoy0bMvX/cXcey5EzaZZ9oUGbQwPb0JJkUCc3
MJKZCQ04lMOBp++DnJquqn9sqq1mN7P+BRlBwP0T957L0LAH1YOOnzBcYBBlTD3MsrZktRK/Y1AV
e9W5Lbp7XNotIuAVW7entu1NbLrNXRezqQ0wc245OOKt6KIHa3FYTQ7/Qu29+jANwI5B+hEpi4l+
8LqtNWUfVs2uqow88LXVtPfh5exm/A4bvnmGx6AFsKVY1kmjmVg3Y/XuSvUpO995qdvySwuTxKvS
LTaZjW1CASMKFVnCvuZUsbcpYS2TsPajQVhJQ2pM1Rwzv/l28HsN+XQrSP8yEoo4H9wbjARowVgo
jDI2V1xe5wRg/MqPxGYGUxEBS+wE/oGsNk55Wd8JVNQsy3kGCmMjWFtsQrPczn36OGdsSnQ6boQu
DmFhvVpz+qht70p7sDYUF5bO3oKqPXfmkxVWx1j/jBPrUhASI3WxL9gKDO6mINamr74ELmBXtccg
aq+cCVtkZazAenwzydGvnwjTxcXuYNKfV64BG4dtg/bf7aHaoItCnBqdykGskU2svfJSE/CtLfJO
2MboW96Er4FYD5L3MK4f0mpnV6Rru7/81t3ZemMZ14A4BI/xi5PfURtcZB5sveQuJBZjaPeTGmlf
5i17A9Fze2mISvsB+32TD5ehuc8lSRxobufmAwDQp5N8yuGnMfHdLyAldFDZz94Q0L3Zjb5gzSfV
LF8J66ESHcRivQ4NefCSzRj/zFBktclvPfsrxBKyJ3gDhOSwmUvj3FtqF8iTLh8rYiuj0NyOS1wM
D086MUAllL3k/DF7mPTQBfIlUpqLmLWQEfLWwVra+GTHTVZ76qNuw7cbdvpRYzvXlCrpeCfrnPaA
b7gHQVOzHgqTO6Mhi1icAQytojyC6e6cUhFuDOqvjIIetP8qVOWu7+rFJUNJd7ObbxeM0WQjeuz2
xsz/h91uUCb3llLrrAq2k0Nn4617GFFuH20K/ALo69ewO1ZlKVYN8Furw8EDdQnFXp7tqJQfXVZz
bfxEEbZVAaxnKfejsDbaTnYNq345KeT6bCgjtnbzdpi3M5noI0/gAhsf9HiYQoQMqQU1hcocJpFn
faq43WWQBvAlXtQcnNDqrloSANpXLyLjtXKuVpbfC1NtNXshV1ymst0bU0sAFBkceb3pWuMwK2c7
Z1tAbI8Oxgx4NBdwvieikzaed/YSdzk9rtWSuOHcZ9aHabLMLM0NJq2bPXBot59jdR+jrZvjb7cO
dvl4TXW3qbDRusA81Rit/eiuL5iNlVzY3dwO65IvDy0OYfaNW4R7xiloQpaQPdnKu7xFuprDtynz
9Eb0/A2H6XO65BdMrk1IzkAfIeIY41ZvTis7mXYEq1xHkhHWAyfDPFEE6bJ+Ldv4d1P2V9Bd8ykt
xiftxOE5MnuYYdAoTlL5O189T1GAyU09tOYGy+vecCA1p0ZLRN2ihwnYn8482dQKyih+RTMnTcYv
2acWsK8scF4BpBTbyC33/6Pz3HT2cz8H0t+2d7MM6iuchfC9aWZzH2fZ0ouVRnlMWSDzo1mTlX0a
Hrsitx9shKofuRkF57xxM3DNXn/+16MEcxl//0P5wQwH3jmp5qjeHO5KbML/XH7IRmMfqyyAXT0j
m80IEeWR3rAnT9wkD5Xa/YTJiaz0oJqOMMTUQ2FG1ZFPlXJ4LT0NFE3zWi59TvSn5QmW7qf60whl
f5oiY+mPoqVTcpaeqV66J7hD05fzp6WC/2I8sihN3kz8Sz8DI0uP3HU+UiFcP6eu7cJzWmbOR+dT
qaKUdvxrYCb9feV4yXfOcPxk4+JeuSkms1XdtsaDm+XRVzz31svQG9mjLGV6MWJ6xcEcnnNBi8aC
vr0GMLTW3tJbzkuXOSdOtwP5aMa0MCQa4Isnf6afZuNWhKCD+7xWT5UdvjklrjGUI5RnznvM7gHt
avyQkx2p3cIG1KI+Zy8zV04ns7OuMYX5KrqfYYQ5aECmmTmvlbt7MXRyg+pGrdMlFwxMLKdoz9i1
8980QV9C2eo9r5Ti4YyrMIMEEQ/vCWY4SHG68MFBEH6zLOXDU0fL7a98Htp8S6IjGzbH6gbSpdxl
jRs2YXcreZyeuqWlq5fmjhy96YVdZX+o//R++k8f2C4tobM0h2My19CAlo6xWJpHtBnFQ7E0lGpp
LdEFe4/D0m6yMq8e5qUFNZdmtFraUkV/KpdGtVxaViQN+Sdmk+bwr59expr/8Oz+KZ1xr1CTstXE
/OIt//wfNic+IrEpFAJf1aKsj93wfQwgyrTSOSbe6G/KOk8oZ72Xf/1jl3nfXyr2f/qxf3llDC+3
TTQxxRFvewsAlrrKzLF74P39b3gj/+ya+d8+oP+X1RAMAhT6rVkcQUB9GXG6R/+jiAryfxbpf/ep
zH9uRJaTwFoIGn++S8acfw3k+vtJlTTZcEY3gqljOXuc5RSC1WM/gDbHv+ch4YdSWOxIwCuPBhho
YIhxBwt4OdfEaFV/S+j5t7YBz/X/PeH9/1lHmIf++P+8Uvj4LL/+AoFf/oO/7T3t/8AMxuHnICJG
MrYQJv5mCLMWq5i9OLKgGyB05qn7X3vP4D8YcaPr+/MvuGw5/75JMMyA/YNnmbxpJksIj53ov7NK
cP8sNv/+HuEZsV0wwove2gGKav716YZMYQyGAxawzSPyjxOa1vQUWsghC6tLqfrNJHA5flAMxr+B
Iem3po/KEFMr5+VobNLRH39qLMj9HkdF3JxgowttrntFwJ8LoDD1Vm0Zl8kdg1kAn3CQ6vo1DaOg
K/B0hpoMx8wzPyy0J0zIXIMhj5kB3ANyNYkbejU7Jqi7grJIakJSXeMUn+kGmdU8bMthfHdkVU27
2WDchAe9KJt5NZV5OdHHZmaLaLancdjEkinh2SpgwQGHGzvGSGUMAfQWMV9AxpwiMKSxWniq26Gu
B+/gJ36V772Z0si0G7RvM2tH6svwmvYqeZ4NU50TV3RPJDVxp8hUv9O0IvkIKUXLoRueWuCyuzSq
fziy7Fcl2ubCR8diTeZ4HvlyudWcfoOvrPn0BV8x7JaZkMWyOKTNyIhG19lViOHeSKmlC2uYVn4J
EM4Mk47tgkYWpsbh3HXksaXC/jH1qVpHUgRnBtr+A0VdtM0c8VV5xcB4tBkOlfYR4SX2W+jP5AK5
njoljqh+MyPtT1EjbbJHlWC+jMqt6SR6OTZQKAL9/t0tF5ZkP4EfrKOxadaM56StGMrUTn/fs7Cl
rM562SxYpgAt64v2pKIC9Dv+UGxmRd3ejG6ewx9jgpz1HOYd/8mqqjILMQnyNjK3Vnz41vGp2O0K
ry3KRkUAZQp7NIvPDs04aNkch9SdOxHq24go3gbeIKMFsNauVT1A6nRx5lgrTAcuXuCqQWFiSZTA
CPifc48emfZOrQQT9bU2HFYMPu0XU8uEnSyq3FAxM8tiyKXMbBxlbElXCsLHNLUKb+cZ4XDtMiRB
OrLG28wwzl9PKmjsJzoiK1gRoaJ+KLiRDmoshPGnOYPSf+3ipsZZxf3rX8zC/0pEwljesAlKOrmL
O2k12u1HV/DI1F7l+rsYgHy8L+LAkgc8yvJQBNXNQn26asE8/Jrd3j3mFJSvuQOIIJOT+QAxO1pB
1jlQZGIBDCuzPCOXDNaWaEH94eKsGjqidNoNscHwdWYp3n13gb0ID3IIDetCR3t4wRmNpVoGM7hF
23wz6RxtehDhyHrwyE7G92xaaKxx3VwcFT+imrhrcGXvHUQ4doezWomAPguN5ZvB/65+7wLS486y
yxktGqbIT8Y0RdUXg37qyKFwiFLzJ6cgqCSv3OaMQRoWceoXuJyj3h2zb4U/MVyLwb8z6tqA1Tkq
F9PWwIyVeahKKPddpsiZm6SM4/3vtEY1qDp54YCiHCvRxCMjBiYcArRo0u5o4t19czTkMD4ng6d8
EF9qqmxvWI2qpW/rJ1v/5CxAZdrOfhEgxmunxY7hACCIS53iUFfWWG6N2VbdKUXDlPFMdPMGtVPS
frH5IsI9AuvbIPiLMgYbxpy7NGrCrTfcGFF4gC+QZFvqZFhqErZzjHbm0kPruvHyatZVZX31PX8g
kS3N9pDx5h8TQkc8tx60d1/haBR2/NPJCiLb7QGiEn5Z1iWsF4BZzC8YH++RKqB8tGW3t7DP7qah
+IVUcCIhbDJ2ONr8c5D1NvVl4pycJjW+gyF1OTjjOl11rgeA03SGqdm1JvSAHdJYd+eHw688zsON
Cdf0o+mrt85Q7g6T43QqmrreNQA0zyZo62mm1Q9zF3uh7f5EU5deIUIFq3msmi2PhvM2ihbIw5TO
Jy9l+TaWC/FQoTFGz++o/ALImckNK6ZDUYlfYVonj5y30SUMZgQRkWamH7P2XLcMzfa+V3pHF57n
qpceG7o+rncGSsMPh1Q9pltRlF2yoiqObHLzW9A61SnT5T1z2N+MKRCa+0HEzg1u5KXsm/k06oEg
yci1HvMZyW7j1eOekzY4prmKT4GS0Yuti5hJg2Tm2CQOWKKpG+9Trph2K0cTf0tluZ+5ckP8NRWz
YZyLD6rJstvkNHsniMqdbzY2O5K0OuRouS8SoRqAlgrj6ujxJaq16PhNfO+iVX9O08K/88fuuYpK
YAE27YSzdWb3NyrIR9etnGMmBWHPWXQBzYhMXfFd1PWhltanNIe1ierdKAcPtuW0K5tKPFntghbO
bqVuWBDYa9/v9G7G3ne2UnveZVLW68TumaAOeAuxPNBV6Z5JsbvrLebTA3+2XetMj+C7sPMR44Q9
YgCC6h8dc+62fP/Oawh4YZeNvVxPOH/3SerHVx0FYsetz2mRFNGJ7q9fx44RfznmMJzmGesBKJic
mGe/vpqFefChtazLEEx44U7ftGDjLRhnLOzJc9tNDvgV696V8WGS9fg8pAp1Y/qHBMqIYR/Zw+9a
1bdcorxhAokI8KNryXAmDrGrGZsmA0QFTebinLwBeNioQdynrXnyLcKKe4AVdprG1wxfxord9WPi
N5cwG09JwHxGtMw67aF+tUb3kEA5cxnoM0lsspPn52fgbtNR5wurNO0Yz1r1/JKlyCPwxZQ71xcP
3hjwWfQurG2xcSfSx/jdfng2661MK2/j9tNIWzwhJEpZmnMuOeIxyaPwOQ8bdz2rdHovDCRYQVOl
KGkdulDwvDENcaXIi9lI7cNiDSWhqyhGlMHeqEhA+7adV3yS5HkvK7TNHlD1je216NtV1677YeY1
rDKWtSDWiyPo4Vr0VzO3hxVAa4nFmZDGdULfu0vR1HFY5+KczFH5FoyMqEJ4wxjdZ5YGUIfK1Nvz
BsmdOZX2MZiAwxjZUN5385AwLXDkcLKwRvxoKwvKdjuFTO4Am+4YfBk3o+J0WcG5nWnme0RR+0AE
+lNNyLwMZPUGhSQDY8Y+KPppxWfyXa7Y2ZX/pmKvwe3dKzz2qeriB2H1/f3cWd6hB+1xP7RsXlZN
PDFtGCeyLVaJVNlxDPFxMZX262NnmzPJiZNzJyHQInu3czr+vFmTGDys9MAf3SpZf0CLR+68TDn7
MRX3Mu4FUi4mjkWZtdhr1PAK8bW4jVN+ayVA/TwWMyR9nt2Zan8PkGU6u8ptr5M7PKL6/dG4dLIB
JTiGsvyeElBfnKEh6MWOc3eji77aYRl7iruMB7o3sU1k7avwdLshjeJiiTnZaycBM1UTdlaNfnxP
1SJWtl/djZ0Y72Ne6HVdi4NIbb79aP4Ve8ZnwSbslPgkwGFHPkwtSDwvGz/xEoMVR3+7HcXcHxl5
TJvI4uJELD1Wz/xZFXnJQ8eAJ/zWDipj1cj8UMPokUbX3tEC2ccRhR32JaLkBQ+qz9432eaya7dO
zenKsrcvUiQfaYlCYk4uwMah8SsXg3ihlf3QNsX8NLpzfrITG5W+FVwLc3L3rqfjo7K5S1xGxc8l
ksY3ExDRfvRQLTqZKTdKpuFOZ5O7DZXB5Rr2P8fBvqW1lu8l+TZrvxQfdm8Ga28U5Q04p9yaoMK/
w8wKL3Uwi3eXyJskrqn9vKZ+J2QGTXkVB4+zrp5EWpXvfcpoXosjLKFkHbbZ9EN0akeMQkoQfel8
1XlXn1xDDo/9YLZ4NqL4S/a+/1Xb7nDfJo7zEuZtBwgj8jMqlch9qkZesdir+6dBzMXZ0BrvvKPC
4bc7GdPONUq1z03BNLz3udPY7aHqb/yPyUqH+4Jdzyr2BAKjOm2Mre0Uz5PLrx0UtX4SajwWuED3
ggCh70IEao2WyMC6pquPLm+SbT0F5pYonuxeSVwpePTK+yKYxI+0LK2d8JiNWUH1pmxN3I/NRASD
zb5mO77QLyZgPF57HJxwWEvfQhMazdEa8/d8KgTDrbkz032jUjgOEDRYURVhG53RhKo9087yFg79
JmjZWePEJBjeq8X8kOMzZBk2pCcD08/LnCfM7GISg3hRH6EOdadJoMoB+3pLJlaoddKbhFYT3zDC
+T1rCvlNrfBdpUZzJNtmmw2ZfE+RZ936tn62RdmctR1fYwgnhMoPkNrpNQ9sK/N7nEguThNWKoYd
h59ul/C+BcOPwNGkyZuxd5azydqUTIeLw9Wxzh18MF4at9Cxp5eoDk/5WIyHrE7sx4wSaRcbIlxl
pi6Il8Shz6ixQnjqhulmqqLpGR4JoqV8wCW6GiokpaZDwzdx0bDKqfMtpW36UINUeqRNp7uMkOnf
eXnzneXaWg+ZjZveDZL43NRGeKngLJ/SpkOJG5KtEs4OPcdkSE4QZ35ICXA4G+6YXgazeVQ2yboI
cul9YpcxgFG6d3lTxNcgQx8b02RxP5poI5yGpY+dhodm6vg2xpbAbavvdlku3cdqqX/YMdUrx5Lf
mPF4Qxtzk+YhMKVIQCOOeD2P48idaslG7Oy2e800iU5wdelD+1HSe8v6MEF65SJKSWR2tfOLkIp3
5tfWy5y0REQsS1rIZvqLv5d7Mvo/jXL63tH0v/M4M5ME0uvPBUEUpcMOQSnZ8PG98ggupWBDj7ll
k4XTEu1uRMCN21Cka1sAJUELBtEg0vbJyTOXMjqGGOBll5g10T5y4ftb4tGywLhliHfvhiR4QTew
MUUdHmUYXG1U12vdIA4Z85xvqgpvBN2Ha3NQ0XZu0k/mJCW3Pnxvb8qdM9vdw1Bl8ypr5qOIiw9V
OqAOmr7r7pUIX40iJfHYTHxAwlVxjsAKQpaYA9Zc34lVxYfE7YdrgBTuYDEs+ICyDR28wMLLbJ3t
UniWJC88GV6Wfqnldu5Zng+GzJ+6eLoUni8vkWnku9jxS2TK+TODo+61G8LxfuAe2EyDAiqdup+B
NO5qs/quuqT6HHXXXoopr+FRwUA/1LH0Fq6suzKMvNvYFusvX8qtgczjjel1uvcDy/vMTM9916Mj
9obVgM9KWNwSUoh8dLYBlkd2exh7ZR5owj/AYA+ENPXvnqN/8ohEvBZ2jQDfMvY6GsUlreoLmtF4
CzE727mwgX87REw/ewx1EMJCch5CbIFEFOBBGaKODWiuD71hf6uyAHuOnjLdWI1wN5WpypclgYpz
m0jfrJP9kZbN23DxGhvo4wsUySLRzYyDU8EUhRXohFXZLWBjlK4J5kcYG9dhpzhDxl/J0GxeGsVo
xNCzA8dunG+W4xQnmVt0wOL3rP1kF5oi3uHghxktM6N7ktP8M4ssnDtT4KzQ37VX8ILclQH7VF1b
1bY1XCJobLvb1wITczApfbbmUOzjZr6DsHYZJ/+N8oii3Ck7FrAS3WzROhcyHWoAeAWkJnSa/ge6
g4rSkMXwxF0Os6TZoGOpLn2mJVix0L/UfLh1IKctZPBXVB0gSto5WckSh0A4hD6Xrl3uga7pz6I3
9R2aiOJAVDdq1HJ+J+Zk3pE271/SOSv50Zbzy4gjYy1Qhd0gdGjeHnLdzLgvcQB02PJpf/FDpNZT
Wol611miZ6Sw9HX2POo1cT3zppEG69Q0cOirOeN9+oytE/i3Ro7Jpm6RQ/gWQTgTctljU1bG0exD
c92m1m8mUAEtRPbUWVAGi9El8n1Rz/pJpW+KKT8ZG9Fvi3y5c6Vs71Bafn+wTCQBkBvBuIXtg4dj
mkmLJdajR0qtFXTlCc9udBcCMBoR82aoMTzGHceRQePGYaK5FghD1rw/7rrDi3BjeVHvMHOin5Rt
yHi06ODKBFRH0RhGgPknf6M6rda+W7xwQddrwwCQXEX4i51Iwrf3sIbh7f7gxjO2lhzFOfDj+hhb
o70rM/d+qtBkJ0F2NmMt922NbieKfGpHzgd6e+iTm8nBjRXkQXrINJMlAtPMvd10GjMvwq6eGJFt
6XYvdaxfp5jJIuNF6yMu2q+i9u6tMkKGM7vjaw9uc3m2uqNlpsOeIfi9nluxyT3nl+CWXfd1km/B
E+Q7afhI34pJr1sU0Cfb5UMknZFv7MnNylVeZIxeY7VH3jYe51hPa9VPjBCRPWhSsWy0tFUfna0J
Whni2y6p97mH1Ppi9Z5+ahKWQLt8gBLzEMWM4ldlFolq4ysrhn2P+ouUeeKuLiS08NV6kS2mdZ41
XcTgDJ3oa+Pb2SqPIuQsKOWz6l13uUcLLbRN3IpXBu/j3NXNWjLFfSvMUT6nigcOYbVEPwpii5en
jWU9rLJQ0xQSliJwnXd2p7gtCyOmsQzGSREjIDnzOlHQpoxT9iRFF5u/jJ553Y1M1NE4ZW1tGdx6
ts1alB/fW7deLYow6IIDHtMwGuTVHlFqnRpswPSNYW8mZ8keXm1dE8HThlPTnE9G5lmKLflUtCcH
vplgv+qV+lJ6YrCRR0XWfY9X8jd8HdaVoxJNtdEdbj0yGsfhgdF/ePC7dDp4VfxczkO2U5NHnVZe
o8F/YTOFTrRgAofwvn2sYvfUOOZXZFUTf02z3yKEx1Ot/Z+qN+dXnoSRmI4y23tCT/jV2VO8mR2I
yTxj1gGtA1En2AFna+Wlu5JVIK9h1okYTWc6V0tdHjQ9GhGVvWrgDf2N7WrF89Bq/xCWTJLXIlLV
Y8oEKduCaivKp6od5VkwEVrnHXPLro3LNxAI8bgqRzlcRzmzl8DvahkmXMYkV+vCmo0td2f9qpV6
K9iIlY0ffbYLjXIgA+NRmlO1tpLpoi1qRK/BI9w7GcVF7z7pWNIXcEomnEqoT5tBVg9ln8hjHho+
805m5q9zF/lHWwbursnS9t0C7vTbjqpm71sp4A5beoTy1NF7kfXYOnrCUWwVm0cmAO5xNIHOQSo1
cFZyZJB5BGTPvAa6lVCM9Gj+1JaHbRK/hzt9lh6u50OZqsLaUos37sEeYCPteejD7DVNuxCBTl8D
LE2T0sSkGsumtc8aG3i69VyTQBWiQ1o6CIvNDz0y3nQEoo7Fr7tSCGHClBNhVWnV1ZBZfeTs9UDe
8nOOXEUzVMtTrtVpS2LWoHGBNtM8N4eY1LuOuij2x/ESNPCugi5C1MzfZtfPYbJO5widzTC/6aR+
YDZ9wpA1rSxwKCt/qtuDOTOqLSGnYjNFcJxI2G3zOIkTS4rUWSUpVn/Hrca9V3nosGLm2C7HHVg1
lPxDHFxDhdGBhcdqpF/5EbftfYE7A1SgLvcWWXAEzHfeQdTauG/docasV+u1ygICYDjeTXftmao5
AhwMupXsSuuM81t+EHfgv8cq8i8N7o6tOdvjR9IEyUkzIyV4ImEsi+uIMW+JgDgewuAQEKl7QhxT
DgiK+1by90m7eTVYXPcyiXMDPbS0Edw7mC78RFj41CtBWFSUP0Js+Zhj1JVsBi6laR7HKZHDztXJ
+HtuW703W+pyERX5mhq82irLi9ZFh7BhXaaw/LhA5T1OXnSjc2A4K8moCvELDlksz2QFrCxmPm8z
qDO5ig3muJr69odHkF9XM2SGXepdpC3zNU8TgOeKIiaTVn3tETF8KRnc9yMdVzakf+DD4TETWp9I
rpHFKi6tW1Lbd17YGvu2n/YESd41eXdopReeTfyOLRdS1tyHgcKvx3pgPXYYq9s8bE2SBiWcR9Wx
9+kBlhjc0c8GUibWHdyKdNO3xuepFEwBHwlmu3pNuiOz5UTcyb41bZ55M6l+NAYW8GryP13JoBpK
9pKMkMWPrPu9A2OA5Fb4Wb0N0XDsPW0xvk34pcOw3k5WmH/JOTt2ofqsJOCJKWRECS4crRVZcqBh
Sin0N+dt+aZI/ORtbKKdJ6Z7dJMuTLc+KJFSZxNIu5wxEpCs8TCgMn6C8I/GVUQlzs/RxNuU6XGD
Ksx6Ziz7a/TiF6jV7L947y5uOemDH4/zZgqQvIdleOdBhXmIJX9DgAcUC4U7tEeVlMGx0SybwMK1
hCj2MyIhpDZ1bxt3gwmM0TRledZGM24Th/OZFzownoqgbp6Uyh/hXza0sI7aBSw3IUNDADakNR/j
YlFd+GV9JDvnrcKhBU40AB86juW1NCy6wKglQNrpvmJEr1tzwAGzfKmt2SKcSdpsI0p7WlRde1ka
7y1+2IOKBuq3rH7FW4Znlgw/2uTxc0TWvA6QX7CTSsCFehwh58quymvcS28DzPO78l22NCDHnquA
u8DO1dVzE5ots5wB5UY7PiDzaC/7Myu7q0TO8LjCJ6ZH48MnRAihN7pmrdxyY+KjqjZNniTPCs5V
dybYSbV3U0edBFuni7xzybg/+mhbFbnbvtB6ODdRQXSRMh3uXdS0ZFzGem9o+yxGSe8RovNagxDx
Tl5UWukLm48kW+chnfAhn8a639ASJs1XBPf+TI4NjtOGGAL5P1Od/y0hx/+nRDoPfcW/kGqk5dfn
1/jrH02f1vKf/JdYA87NYgHHZyhgByDj+JtYwwXS6+PtdNHm+Q7rpL+LNbCKepg+l2B2bJA+GQP/
Zfs0LOs/nEVWgacAh+Ci//h3xBqB/VeTuu+j+YA7x8lO5kawOEz/UWpFjB4voBrFyqw9dzhM9RD1
1VMsK87CKynbmbFPWnCd1yzqvF1j2jVpdWb7rCsEpF3UkCPqe7DKm6xel1Ad62OoUUWki1i66qUe
1qkwQW4Hb2zRz35n6X0n03HfBOBq/YjJURA0GYVaO5+rJFY4oJgIDaH7TZ/OYlN2z349Brth0K9C
kD3bRiIxbqDuazIJETUqtHpT9W2LoThia14wI4MkGhMaccavf+AFUU/SCbD/jHYdnC2sIzi3ORKr
qLbWFJj1ygOKCnzfpNNz5Ltj9l+Dm5xtr2QAKgRQi6ClkUVTXA/wfwInUmd+6MOQmbsQaazfBneN
TaSsnSbD2Z8W7w1B6lRfM0BfYhW0mDAAxVy+K6IPUXODrjoyf+z6Uyty75JyYn42CpUjK6N6rYXz
VDXAiZjsjxjIYohJ3HvbqqyKXVKIAxQzs1ykAT571KnatSP7+PHPwNRK052e1XcJD/MmrUneN1OM
66DMOMo5JzbBInIR5G6t8i6CNt7jNJISwW1fu/CV64QLPeke5rCXR+YZ+ghEubsHk4Utv1P12TDQ
/A/LusK0+/iYLdCMporNZ5JBq3olFZbBliwt2K+d+T6XyjljzLQ/GIMZexYXRFjw/R0DRrL8AVNQ
Q15qIZyUfSU3vcMBBQLV2uCYvgxM7FYc2bOGWNzucjNZeIbjOB1Q3kiE+BiDWg472nkMCPPzmJbt
OuhrpraZ797KIDEOvmzTjQbMR+0j83OwYORE7zr7uBj4Dj0LbIHbFf53Hej6PcjK8pAH4KtmvHxH
BxHSc6Z8vaO6AqbiQZcCZFefkthqz+BmzCNXP2UYn/ouSCmd08wh6Y+6KyyXDDZjNySmcxkZ4Zy9
DBQolssOT0kxueY+aov6cwLQvp9cQ1DXz1TF1szJbTeBgHyScd2O4YJ8DaP4wjZiPlpJM/JcB2Rp
dpNL3BdcsgjKEnFIyv7GfPdlTuHeryY60KwbjdewMHEUwimBClWHn3XVNS+Gk+ARMdnpod3PN52b
65tj1u4OcDLgF7/vvgEfGScBrPCxzXFyuW36VpWOv3crlxQ5AWlYMMtcjRiMLiPuGoICSptufDa3
YWjjAIqFgRK9NvuVEF1CJ05ewu8Glc8+DCvn7GfTLS4pcyyAWbfKJYxjKYwHDLdtWR86bKx3uvVO
si/bS+iIQz821ZM/W5LtRHJHGtVTFlaf9BCoERome97iikaJwBemWFaExpVEjkcHg97sEnA6ZBjU
ErSdTNbs/AkkJQ40OzXvgv9k70x2I0fSbP0qjd4zQdJIM3JxN06f5JK7ZoVCG0IRkjgY55l8+vtR
mX1rAKqBWl6gEqgCqiKlkNzpNpz/nO801quaHPlC0h73Pijuo904x0Hl75rZ1t4uSusyZRlhOWP5
LRpj+DUO2e06Ky3L8oBPJt+CFd0CsrwlbPyc+y0EL32f9/P7aEevhGWeQwThFrlt73WImKpsdiSv
dlKZzJmaL6CjEQZ09xXS3m9lh0zE6zHcYQTg1lvfekzd3gg4gn9cMsVkb4o/CeaQ7lYXDs24WyaD
hLO1p0S1pOsvpms3ucZQciVj49UYyGLbjkHbblIzu2QaxW2mEm1MqUV8x9j5JCpl7IvCPIEPrPaO
bd1IzyVVNFDkKKq9QWMFeDvBcqEU5/LKeZSd3R4y4qNrie6SPE21635VTp3tDRU9CidkPCLnay/j
9YvpWOXaTca7Izs6F/T3qQUfFWRMd+dYRJQxXk/czLydl384Qld7USdNwJpx9uYe+crws9MsS/uU
OzaFCgyDKgPj2EAL8bHJ3Bt6hZdNt2QElafPZDEO7moal07MRb8+Jagu8H2Miltt/Dvq0tNSR0/e
UBylyeU0dqZd4oVnUaJ5xiN7SteozzBEpMkKeU/r5lOe+dfTihRH9QGoZ/B56pP0loLV9jjF+A0U
h/jRFjswTXjopf+lI4hbru7kPu58ypEb45Im7J6p1BEsQauAbJmvdZMlDCUfO/zSoY45oDUdF8wS
FDxzay/qmlk9tevx8mzmqto0KWLxhtMpm1bXPhJ57xn2Lm99S+gjTL3s08va7ME3eNNEw9cGdgm+
oU277mBhvvztNf60SZrJITmjm4+lpYURaml38G2jPpQAsRWN1WOcXhMW6Pz7XhFeq5alQ1JzOn/c
g2sIL+VMWSGH/QRpumZQ8KvHlvlY1fw3WIIi6wMv7skg9TPCea3kfR/Tm2r0Pje+tUW2RzIgoG8W
JzsDKe0Dyt7lQwo7xtbYZBLkyCU0ttoHhipdpGTebPeSevXBxqt1MIp6CRjM672cOfBTajG912YO
/QbbkYl1ArbfJmrrCp4ZBrPp1Ha+MrZD0g7TUy7ZBk+0pep6Z+eyC8lRTcwr7qY0wX0AQBEZrYK9
YuX7tBCA5cLkGAGnSfry3e3jHciuLa6CLTtLAI/lp1ljuYwHMwoYt/yY0r674oW5M6ntVeTe6bnF
ugKIciQuD2PyEjp662dI/nHCDkCwDGukk1jXZjb/qob5RiK6bcPJvK9SZgBxJe+I4IwgZthZuzAa
sWbU/I60T5ahzr88c7YCVSZ6I61iAoRtmGBbFx+g5EwWq86y91RiB+hDOO8O8xQOQzukWXKbhf3U
UN3MqyQMVpUy27uj8Wsup/RWlm1zABL6WuKQ2YC5iAKQi6SxxZhDHZLPST2f8dh0R78mpFWqKIKE
iugcmnm1g5HNQBkX7mbU87IN3Xm4QhEWSEbmQBGwG85b7RA00EYUX1veqI8MavUB7wV/2hY/hbfi
tdUoDZPUZEKR7NiFNyXmpovTZBmF4Ub6MjIJuB4Gv3sclPum4rre09lo3MxDRw5Ik7PiRzF5JAEO
Dlccw+Rb2lrAlkCOt5ulGRlzxD7I2/LQMnKxOkqJ5PRDz2G9z0Yd7ZoIVl4yd9e+IV9dJh47M5rT
J9JQdtCUZsgjQEATwySbIF3xv/o6TE7UpdP8IBUaCZWgw3uNT6PDcc3hhqsqG1u1Xg2ZrOFZGxK7
IoDMZZv+1QWW+1CuFmEd8X7sYK9hHbbHSeMjLr5NxVbNaZpm7G+7seNUC6mlbrUhCxAPeJKBhWSI
z6gXuJVhwE/efpzw0uxtsiURsbueVKWBzTmPPSM/e9/25wH7dnSlVle0+W2QZqLZNvvcXJLszqBc
xnprkbavatcHZYiBBgvhC9z3FDBUh8P1YlWmiRsbtKj6rIpoxKWNkwJKnZ+psTugv4wfZRepwdgC
B0x9ZiO0Mv8wV+f3ZEUCizIMKINmh3gAhATmL0tOgKdafyt4VVYRhotr8X2HrTrqCbaT4YI4Xb7v
uQyil+S5Wq+/leynQBusZIjbdZwcw/W6vJitc6K9I90wHw+t6/b7Zg3mgVu2XC/cCbYfLt/Z9018
/L6VN+sFvU2qdstoINm1zDT663nGWHDqk2wtXRJec7SpWGY4kvs5vyuOdDb8siAcuvBXvHtq1jXq
Mw3IMK2JwUNRXCoqqqohD+2LK+eBO4ltNMOVQJh5wtIIQiLNI5N9z/KqbUXMqN8J7EMxfedzW6zT
ymUlhzsY2e7SIY1i8I7p6gOaVsWwiwsgC7MhweFLDysMwzaL4X5P2vZ1TbQxAGskFK+xwMixJbPj
IKOPLfG2YzQ1k/GgYTuPAbY9r30grl/7PyzVslQLNSfm3swYix34dJmQ9WQ/UnFMt3lHQxebGpky
eC3Gthia2jgUJWVebP5dJM+KIitxInMVZzvcBV1GfBXL9CZjzWg+wCKP7DsxJTBsSZN7o0W4sOOF
fvTi4Ft97zwWXrrBwubZS7I537Ip5OMxbMIHs7PgIy6zSqYzBp72mEzlYn14YvDaA6MAExBfZ8GI
QPCY+/l6GdLyYnRsf5Q3GXI8lcwqmSOQSjs4ceMNL0bbUfiephPQSrMesR0X+czFWKTU8WZdhcaJ
1LZO4yx3x8D9tcw9+ZCYmoxfhpWwW3ebpgUMUUAvDZph0vgwUh+wDaJaK9aLnW33V94izDtVm/oO
HzWzgdHnfW2qEEMaoPH6pz+GFtRMx/kZxvEzNyaeT6s3cU3EBaASm49dQN8WvBo6RW6tZOjXpmID
Ok5BC9jWQ+rEmzxP5rufSWfemh7ksbZSHa4KTuE/uOt1FMHUk2pPFeNZGvaWGaFpKuQmstt6j0Gh
swNZW2EZ6LDp/BMQ7AIWrBz0E8ao907b8gz4vdnXIeCL3nMui03MO+MNKCIwFKkaAVum923kBEwM
q/SUq37CdzQCyW6i9Gumrw3MWKn9/YwmHYxCWru6plNnAH1KQ4bw+nfDcfo/qQz/0an+214DoP9a
p3qcm3/uTVi/4E+VyrH/QIoCzY/UxNNgrnrTnyqVcOlNELaplGlLAj3W31CKYqUlWhblwgB016AE
AtZfJEXB97PIGNEM5SGN8o3/HY3KgkT2j8E826W4kx8B8y5hI/66fwrmtT2Tn7Qz7CARcACCRTBo
7+LQFJ+r7YA8Dqlr/G0J4vg75TsthyosjHvhRSlDcXKf1QZozagDONrs2tivcngXJXbsQOfAgIMy
4ge4HjWJVo7zlfebfpwi3E+NHjmV933nGazyRtKlHOc44a3Ldvhsg5zxt9PQmMw7usWrGijXEm4B
OhGuSZarjlEqXTVWVxe/ZV6AkEIP9mI/32Mf6IriYoGT7x8T1U2wmjGxTt3O7kD5Eqnvyij/EjR5
D4Jwua93dS+66Zhnqm8fmFWy+OZp7BKraZoVYeN3enK/BF4gjwNbh0Rz7iH2mHeeYYW/UmW6Fvip
mSn2tOknAKcvdUaA6EoWU20f5k7BG7fSkPNN5g/QmAKjB+3tbXIDIETE6PwpS2V7WxMscPrQCjid
REdVWKCXDPlShuLSRWT8I9ZxGwPSejtMJ/GJofuee4JKgrZYQ+89Fi/ELXMzo5FgMC3PDDVHvFct
paEezh8u4mLnMuEHqmzc8GP9CLXDa5pU9bnVzom97zrquvdpvMwVpUNFfK1zudW16gNiEPNVUuG0
bZxYPcjOvQGvCUrHu3HANCydg+2b02ErBSzu6mVe6nPFK2yfjbysT2PT3i5z7Kw8MGbXaozvR+a+
e5ISKVndrqfJs70sRIn3LeL+JnT7fudMs36FKjZdCNA7l36wbsyu9xl6M7abj7F2H0d+SNbw6AU+
hDhiskAfsEn/YpKj79MPj9HYcOSe5mjH/JWXFuNmZzQV80H6Claq2GHAyI9xKzxlbPp8YWuf9ZRJ
n3pNYd6oCMeobdElkL9UkD62/jeOoOldLlH9VNUB+Yb4eaBL+SQlR3Vyrt7qUo6vTf9TKi/aMtZU
+caBRx3osbkZwT9F1AQJ0wD4Ep5KbwbZCYsZR5RwnsrIN6IdMWrNpGdEFiMdhLkxr46J2zwkztJs
lAqL/dBMl0RhgvZ59zfpUl7wAmLbX2OBKcykJi6PHIcehprOAuzk23Gh1ZWJ1bOVjXtKNgi5hfl4
1zRetaFqyqGASfIsJKi2HASbK1dzb9rUHLXOdKKZ/J/zKc765TospNi3Pf+lWuUi3Up51+PHM67M
2rqIgqsPHr2UgoOk+mUVYJYKjvEMaxyiTnH6oape03zrLO9t64obpEi87L4SRHN0cq1k5ZxlwvHA
wfdVhQIHvN/XFHDpBWD0HOKGXKqx2XN0oygzF+eUvOZGpkZ4bnvHZxuf3S2/lX9nJ5EzcDGxZAkj
b3rXVvaBhbHYo31ZF8pdsuII7m6+KYfKOpA3mZJgjvlqTCJqO4L+gR1hRPZJRXTLHBYZJ4GRO9Dh
i+4qtbtxV/S2RYWRSFuxJSlzwFnNkK0u0NQ3vWfX3pZJIME7W0dDfzOiZOe3eW18WUZ/28bVF1Mj
SlBFYkgBNrt7wkbkbeN4etLY8DAfUpnWdc8mLi36wqLqhjveKWqc11kVmfErFzXgGgmnwyuvUgul
PfFM2BnQBsTv1qefnRYn7zJxgzwzoLgkJUuhTmiU5/pn3MECODVJdUmK1rlmPcfvkDm3+DX4lzwD
RyrOfuayq/2fSl2szT07gbC+ihTGs0S1x+lQfzZjHn41sXrjHLsT9KfDmtLAvswKbtAU/giHmSAC
3a0QsZZnu4AhYoY+YJpBYEx0haY6wilF0Fa5fi9D45uCEYFLylE9HLI2RXqHBHuhcq2xN6X2qH9B
6dkDvuPJ6ksv6CDcbaqEYCLgBmx8jEghXF5b6XJunUHs+DzxR3Iyf1h1nQSO3zLmsKLavbYUl0z4
8fzmafmIxw6otsn/aI9cGyCjrHRbLx4ZZ5swYSqstWyWV1XYtVspY29kBMKSQcTra3IJGUDa3i5r
WJUJSs4VVz2GIv7phuMrvg91M/svXVEfS49eeQz3GzKEN0sYBnO6XPW+7F9XC9SGzNZV0dy4y9Xk
g0HL4MrUeP/1CPYQQByCQv0SNWZ3HYXgDy3J9CK2q2vsT/jtkt+sdFia4sg9TwzBHqjmi7gNfGZV
tqNBiVfQIIJ6Rx37cdbZvd+NsMmnQxfqG6VsGlGq+jZZHCp/MR29uW39wBD5hgTKA93LVecON5FJ
eq5tjs0S3tZ1ezZLIl/GnIdUIaBTOlZc/vKj/rZS7mmMV8yFxdAgu9f2lWlMe/JTWIpPWAiDSRSc
A+icNMezkfQ3BDv6tfzreZ7di6yM27qLc3z7zVVuR58sviMX6hC7je3Gt0niZPsGcKpnfFXWfY8E
o1po9UgNg78Ym5TBMZBmglyV9jcq0QcnT7JkO9b6d8U6WVZPtvjl4dkdYgcF8KMnQRtN5S1ng705
gYVvzmEiAgRsRNboKXHY+TyLpYjIqREFLeXMBpdhgDuN8ciQ7UfdXyV2euzZqv023EbLpyeNoKky
ZAtj21Nck6XjMS/6i1xYfN7gE0JawfAs2dulCpR3IWl+5iN7x3kygP2JpOgd6zXd2YMswqZVJ+lW
txV9l8OJed+xs+qDVL+zxr1FB7qL83Knay/IbWhdqIK58dM1bnLhoOvVJpVQKQihwT/n/boq/tAZ
3eIwaDJ/ZzsfjYnjCvzqXc/MQyXRaSpBXTaL3DWhCFyjBZJBkiqrCA9FXOrZtP3yHo8dE0HnZFs2
pU6cPyb/tvLCoNX5sZd32P5wY0clnUdxap9pSHY3Na7JgIlpdZ/6mrMIZ2QvGN1mXEEw2GOZchy5
ul8tglgZCvMgDjGWS6obeXjm3xWmwxO3ZL1VIa4Zz71FjIEPxaWq482u2Iajpb0H5WdfuSgMp9Kg
1yaaOZd6+Hbqtj2XQLsJ7HWvhNEEObwSlyXpReg5Mkyae3tMHvLmFkhWeRxwU+AnXm5xjl4TUL+2
ux0qxby1VUk0WeekIcxSP7gir14m4Q9HGfEOaIWIHqR1ztjzC8nizic6H/ElG1J1W8pcHiNOIsHs
MhgeCFUGtLLuc91c42iXDLnmG9xLj7XIMAuy3/H5u8qyQ9mlNKM7Y7XjP4Gri1eH0ocTLYw83U4Y
JZtmJYNj3XGo8Izf0eaucHD8KJmPUkclHmk73cWJj3MUtKNqSVdmTwTc91QNNWR9zENqey800G9p
TEJwsS9Od1/b6xMvuKT2Yp+QoWYv3uYGHG1or1ZiEjKPeGFgjaZXsQJzxXwthwSZAPXdA3DZhRyO
4UgG/sjDmkzHTHIvzkyoYBzxRnwbMdnKyjBfRcJZc7K2xJcfc6e8pBPGZ0OJ59ZsfqxfBSL4xZz0
Y5IabwTHz9ifHggpf3XG8Dz6SFENRwKGnEPQ1YTLO05StwRYsWiH+xq6MBLM2cyskyHyk0qAlsXA
asyJJIjTPk+4T0X5CyjAIVIOL0eaIx5LngD5ZrXTT78ff3qNOkc9c9WlwLMz+XvDjg4FSLupRELt
6SmhVXqf9piWqqagmqszxfOo3CWQ0gh3dBAjUi41a645bYyB8IIba7q3Ewe72BKYBv1GuPoIp8Ht
443E/gzNYc+lgGr2aTo4vv/GNIBOe3uqEWss6AhiV4/zLoPh3nf1rhPZfRSeaJb86YUTPphq101Y
ocOYI1Js8sPaO8JA/j4tIV0VxP/R5Vd4z9Fdqz/T+Ce17YCBEPKORWW+47uATogoHs9bxri3aThg
apbbuP2KO+dUqnJr1P67ao0nOiieomw4yBIDQE597yCnX66+hiQHEKtqIPhgAyhi/1amw7RF39uG
YrlOv8c0LnmQUafXcgL25bgVyXh8Ray/0UIxCpiUjXABpZgHH3O7bRPGHSt1istxr9T8kKjkymrR
SuLiJmy4PXBSYZXZUUr0lmm5q9jZ6UHe2QzzFZMfz81uqtA9xcttaTK/cl5Nx9yJ7isCGdkvxX0C
SAyjxaYsGw5/sNR4jZzi1sSjnxddCaEOi/bIqSoCekE+0XWHo8PupomdGLrDKJW+lVlzNqTx0na3
qsDx7MawBbisRO/E+2CWzf4+kvJMMIoBy/hSErnBJcrusWhDP1UzacIA3BwlmNElbZFywsT4ksRA
wMnnwdAs+5AsyLW0IChts5h7FZeXOvvNgMDpb0Lc6KATNK4DxuEtBt5IeOkP1Wvy6gShOIv3Sxn+
BvuJwAVwdFoe4tLPpqAoKt85KBFy61ny2fxUuCh/W2MXPTRx4fCLW4l8j6smf/PNlgpXGKn5VxMW
LOvkpdlecuHPj86cKbFB2p/rczyCYhLQS5ot0ndBhbPvQpS0TSM1uNpo63bgDscQ07VaGaRSNCXF
e13zjps45ZRHoxF55zBizonlG4hYSSPhetWKsAbzNMRv2N+YkrcODGfBXIQK576X7NaZrYmMpC2E
krzuu2ivRK92ZhlOeyUZqgWauXu8s2PrIuVU/hD0wZ7BQRIwrH3geH2Og2x1GVvZZoKF0OxQ83Zx
wyF5K5jdwbjOiZwwxsrg5k2GQdsPnCzMjkQnq2syvhmnq8E2vS2hNPkctYti6QYxeWEg6THwFBZH
wBHg9atD3LsKckpt4q0tesaamnDezULemNEV7uMLP9j4FBl9dTPahqA0sl7UY64UD00yFPoJaVo/
gTl0nxd8al+Gi+99u5iNn3G5K3QSmJaZ48dp15vF+O2dcclXFHt4rxzg7NJZOLnjsyC1QfdBHES4
6/ot/kwOJM7AdZOLciMfwqxynzxKDllZ5iEFO1Mx47ohKpdnQQe3REJALUYkdJP5y04sWBS3roQ2
tqHWQ9wyZMn49Pe9uvVq4qJ0IpVQb/EIr6Ep1aOOTmyWgeMRKGMdH92OGJCVPlodllyOBD5z7iop
Kfpo8Zy+Jzo3Xqwmm+FwUHFjPo502a2rnmP+HKcFCzCNZc28pSX6d5m4eGwHnScw+cg+GSTdZ6v5
jxyadPPVx//5b1sBP/rXcuhbn3wYj+Xnx3vxD8699av+cu65f6Be+r5yUEXZ8vy/YZbEH47j8Y9S
Hh12Lg68/8EsWTamPil807IEmBNX8u3+RxP9A/ySK3zPMi1gXJJeg38DsvSPrj0lBL5Arn2O9DAA
On9Wz/wdIC2K4TOoJvvpcp9+cpkZ7go8KqeSyu6tzc4HfGionT+fln+JNFarW/HvAWn8tcgNa3kO
jlRL0Sj/j2ZB188dMdPiVzb0yOx67eFFLWc3fAVVVOHLJgG8zkeo7SYcN3YB8W31ZFdp90vIZT6Q
IRGUJhHVzo5UTtIBXvVrH/hEIct6922nD8gDyYkGz5b0ZurwLVKrRnNqe84H+6rv8f+0HtBWMqPD
a9jhDKI2dG7csxZrR3nr6fk2+m4ut1PpkmJW/fdwiXLzgndbn1ex2wsS9F38ig0/Sx+URlVRkC4H
18i+ugQcyE/1Z406roDV6qR4talYBw/FRZCayXUjX3iL2+yKkATz4djXPeIpSh5jmmaKQQBsK8/u
/d9+SQfgFs5TVdzbSWn+wluQ/izjpCoOE7uT++AlpTg7ozdGL/zRJBM6yrga7hnyiykYe4a7rACp
+0hkcXoxMNUAq5/bBZZqPGD18GOnkRCO+0EBscRT1UcHUM7TQ5VBDSID2Hr4zBX01jjuzWPNQ8Xx
wl/wGTGudZNDPxnoSkmZG+cknTSBEnsCzZ0V+A63pFblbTkin+ytpams4xQZsR94EP3FxhoglO1y
9R0ic9foPhfO3sF3mKzFQLHKf9lkZbgVjmClt9TLMXLMF/lW6ZL+NxiZBqVihCG4yuGu6IKYJHG/
tQAWthttTKyAoIrmEvOYVZMdQHt5jR05/OwUKs2mn63Z25p+CKyq6CyHgb/Rc4BD4sYV101pxeWS
kI95bXaULEhmes9JM0jmat4M4lPyulGIhGWd7t0OAa8MMw6gjd/m9XHie1z5kRNdk7rk745V+tnj
Qf/Mew3w1ie2GJE0c+PP1pzp3o0IEAfIsBi8yf1lwQIi5Qh8PiLclZcZbeq2E/UY6XKqRGwkzZs1
zLKGzzlcYy6Vk4UfLUw+qKUkbV2LsCHpiLy/Ee1YfUQtiZKtNJPqxFSyfnYqG8vDsChg0pJU7erw
HEfCz8VYHBD/fISLWYQHFSK+gZNPCVnGM3rtLtNh7mydPnIf/LRqP3LfTx7GiPYELhl5c0nIDL44
5sCseGHcebNmCjpkTd08lOzUlN7qseNiUkf5YegqvU9js8WiAhKEdEi3Kib5tNz4uV7oTVpgZm4y
QTtS4KHD4r5b+Pu4/YiRuDZUCYm8neCw0bTWovgjIKH4jkNLJkBMut/DSsMjwMbbPHnIgPepBpiw
wd2/nOspH35Obuu+oUYvPwTpZepI7bS/cy0veaTbvbjAIl6i7dyM/tewlEhVvLpouFaUCeq3sCO+
OpTac+ElrHyxMoYcM5PTmsWg8x8gSM0vZP+ydwAJJA7DsLNwx5ZY4jZrbwcATow7d6WT23NAr0fb
7YjtaYORvZXKjTe1jmZPxxy7xcCAqdQnkG3j1XK1uScxBsILhdKlgyML3dR0drVpJ9WXw4flUbuR
aj4TwYSCGsSlO/uSMRJhy5JGAOHmBWfPlKYJXDYRIJim53EPSEY3lFyQ3icrHTtFsqeRI7GqVW10
+z0wLM88R03luh+5wnh+AiOGg2nrViPGkGxZ6CHE5zKRLt/YDVW1Kz86cpJo7xH+GrmR1KsZduhb
44U3GTfuAsvMCTQt2NxfsNF6Gz5PazwQuVsrhi1z0XZ7A4vhpPfG2Hryl+wNOCKS0l+l92GV6BFQ
YOVBHT7YEbTs7RIvGBPOZQOJdts2Y7dw5hus9hgX4E+yoBf4RDcOwf7C5lsL0dkX7XgcHCfO1Nhf
qzyHI8urQSiWRkTGJ3sJ0Zx0ra/0fAyNboLv6celdE7rFsXlRZOSUUf4mCVNN17us8ZBy0zN5kZ1
yTKe59aHTbMx07aVTxFzCNBGAigDIkHcF+pQSalVEcyZnQ9P4aBj+2djVqg5TQO4bssAsAl/YOVq
v2a3Dl9GKIyUcnK5/iztqbKvSDqN9UZlZq9RWkf8l2HssNe5sfnKahd+Le0YE6E28y8QuN4Vpj5i
i5FhQBpvMcdRPVsy3N1MVdjjm9S0UMaQ7O1dRFfig0xq5v5RBEbdjLv3Pu/wN4Jsq38531O4FMCJ
H8AoZgAVLpVFF1o6ptVWlmvIHRgXon3dVOYziwdNCTN94hdWLCZSPLwE2GYaVa4aZaXjjk2Ia/BA
jw1pVU+Ia+ZCTIayCUzpJlGFeq+nEISuqyo0y3yChYPzrFzob2Hvp8Wj7/l4M5X9EF7cPPUFfIRA
sNHBl8u0ekD8zPqdnO0uC2xRMUJc/Mz83QgHkoRfZdGjTyj7F2U17DuzHPlF+7masIjXxtCw6Uqs
7/uKgCaJu0LPrDZxOt27o+e9LLruup3JWNTdVkkxqB2Hhbk5TKXIsaW0dR5vszQa211WtMPPUTBL
pF5hpiEZfq7FQoftLMR2EqtnEBd62Pt5Kyukfc0UwE+IwcEiUxBWI69MIXiNrhsIP7I/cP3bYBBB
F71HuGuHTe4Uvh1MkUbINDPaAZnopaXNdYIaHRhGqbo4jKj11rTxOQe2p7F1Tty2Bi4iHYYVnHm0
QsUT192+STiDsCAP1Fn6SSXP+dBQbMLBrA83tsHyxRFnkZzXjPXvbiThViYfjvFDjwItzV2gv2yX
hm5B/JIOVeOQ7sr6SJcDIRCSa6zokiqkjpmqHSNoZ5JkJrnkej7QJ5ZW+xnn2/00LwrKJsp+dtWO
JSxyjxrUnqIat1+CTgCRV3mhJNT2pD5CGIWKONhUVxA86yXrkseK24wSc00Me+2GOITyN7ozLGsT
ziFjcmmg0m8GV4XuEe6J31JJBNV/HKuExddOcvrDc6v96DtDwQ23FmoJphFRIiBZwSAKV65zl1qD
dz9gRz9ai2m1qE4u60dUU3lrSsO9tCIu3vw8Hs9OJ1m7U9rYLzya05trubG9d6ZhnDY0IRog3QZ1
a04SGZEYWfJZdct0Ny7E9/fcgY0f/OZScfGPhicD6yad0rMiFGmho6AVQ2p4R7pCPw198QnUteLT
6YRWirmry1nt4hwAU4HM6CFJ/56bNMKeUPb+OttroteJ08JdGI7xeWxn/YN3q7+qhtVhrLwa/oVt
WlTAgh1KcWUl+EEhl4sAWg+h8ymbGrxZeCMPpPbJ8vQuUepgKL30J7I2RM6szxnJDKNH3mE2jGGh
cBr0EzEabq1BWRck3kwgQo9ZigEQt6UMGcS3EyoARoUMpFcxUumiWWI2cYSLjEhenbKCJVBQKYQR
DPFZG9MwiKCeILNVIsKN5tZUPAJZkjcjXWIPbhaDRgotZ8Aaufh2C/0kYXLktcaXa0fGaRk4MGJ0
s9RrwQN/R0WGw0Cp864GBYuAF187Fu0DkUQ6GRk7XdW+GmksCVGiVtqY5IIvwviCn9v/LPJIvDGq
KCH4x8hme7NwWBRcjuB6o4zZgXyh89qCVSf0DVaydevxcH/s85JSbppVFm8IyEPyS3TYvGmBN6y8
Jtg9cwqt6fetscHL5sHCUkZTbwgefDd2jPk2HbnvJMDFWHeH3up7YKUGTGxOMjyDiV/S2iV12gaV
TMQ+XQD6bFThFrdqtPzXvOqoY8E0KchjzxRulN2YOvs0ahk617llfBYIV9gxkqjPb9JQt8QI+Pso
5/KYByGCyFg+eib8yZ3HMXFiUJIvt9KUOV5wKILogcAsTNzmQ+veJBINLgjT2rsam7S+y3CwNkEm
oi6kcFdqGWhbg5IS1FN+WGGWvOZ8CJ4xbjIP4nIDtrVSlJEGNG7mvyJPTT9BrfFye1bJOIwimWVD
hpYBJ59v8w21lnNrZatwwwrgPDf2qlaFRljeDQs/UKDLkp9Hp0n6SzsmP4Q9hP6DVWrKWdu08p6y
2lLM0ptMHZx2cCvOQqPBY1GZA0cQq69hmNhLI4/KLehkEGRP/CCrTAI6XW0sNxFn5Hzni34FeLKs
wlkwWl/SCdILOACCnvEcOmeyoTeOdBqfRPVcjrVsEczXZQrcDLth7Bgm0e2e7Xjj+7ON+LSww+1M
fBCvfe7N92nIKWTHJ4oywA5DKy8yCjPT9R7W0oYjYjrvU1IACd5FUcF2oG0bDCVs04OwIEtsJgWA
P4g4ukDNNAdQr3RSTa8tV5Fi862o/Mdr99+grf83cYmB5389vY9J9vfS0vfX/CUtOfC2KSAmGars
b23p/9ntxB+W5B/iop4t/uw0/ovgTe7T5B/LN5UACSvsv2VCbesPvg9/KDxrNfHZ6t+Rlqy1YBMq
RlQWq3CmbOHyPDguzcnoVcg8q/b0d9oSbVba9hCY4acNLeQN/h3u7Qsx+a+wEjGKeMrnTUWBleoO
RqAbORPWBQy2EhwuWAJNaB9pxX3495+n/9+qYzEs/m9Pyum9+K/z+/z5DyLk99f8+aQY6g+fej4b
W5FPgZjnre/6n85Mw+chUqSJHApgBWUlK9b/r2dFWTxGJl/oI16ayHi8xX/JkMr8w0MbXa2cnvq3
KmPVP4qBrsPzhv6IBRSGOJ5N85+ek8SJqrY2jGWbM2iUQQsLi0Oj5SCqK30kH8JlMBqSctg1RtNf
aoSe5NpczG2OSTCNkACNhBN/FAplsYq6gsqnDnloQzyxAZ+k/i93Z7IcOZNm1yfyNgwOwLHsmCM4
k8lxA2NOcMyzA/Cn14muklRqk2TW265FWf32FzNJBuDD/e49N87ekeTCElJLNH+VpD8jAlX0zdPU
hIS4WVwHQ2FOvgGTdmA46Df4Ylqv9R8RSpa/7s2V27645QD/pMETAafoaD03hNEA4f07tyMGNyfJ
p5cxgCQSrcyLi2xwXmcieagbWVzdzMKx4C81bMTBdlxtyE3M/r7qB0baYZD/8mDGUoOFlSb3AG+0
C+c/XPzt9IaCSzhQc8U+Dhk01oADV3ms4/FHDH60PEwDQ/u6oBOGIdCjdLKCgXjgalLDwv32ejem
pGjCwLR2g/e9IKN+1UCCTzRLYeQcSar+93/BIg9LGNl6jMYx9mBy8bwG/2/d/99/rn+yf12W/69f
/4+Xz+NP+mdWP/o35fMSxp7joZQGDm/hP1811/nHio0kzkruOsH/dkHH/+ZLH/u8G9JR7yvaEP5L
yzJbzL8uy7zj0nUp1GEcoXjro/9UGbKkOLTAmX4RoWzDvTRl2PVb2EMOQtZSsFQQ8GKYR5Mj0d/e
X/sLcETJSaCosBw/DwhKZUL3nSnb/qsZkPDJKWdFT01kGTlruuscLaNf//0fqcD5/+7u/16P3/2v
Mfv1/a/P0X980T+eG8Y7//PBoVqD//3PRwVnyr8FPKkx63JIIxOe+f+1LAtF1Xfgutd914sYE/Hv
/gvjIZ6L+P8cEYVugFlfsiv49AmGSsX/6Xmh7BXoWq6ucJVpLYfeqy5F4caZcqtL6vfMzRc1EAXG
5lMRmmtBco3OYyIDVzyFosuLqMNw2+M/3yYdZa3evmHONIg7X6ctHLVSxRP52ghfoEzuWW/lwi03
TTTW0gGXqH/sS2MlzUQykLlATO6mxVxA4tcUd3CXX5mKy7pfMYbKiSluP4tRPpBpc5e7FokIinHs
aPcE03/tfzvDaCoqh2W8/hqlUUAi0nGlNdowlthDqO+9Iz19tmoIOo0pYijFcSKhCq5VyjmtgeS6
itqexAX+UPjD5DwX7Y/OzqyVWxwgTthbfA1dcd+O05BdhqxElMRvlHXNr2Hxq/HdNkuChyqG+TqX
EyWnQGQ8fZcMTTy/FwO2GVel6U5iJKCnKaWdCeIxwyWmYUH7yt9Qf+PLbrG6aoASCIMYBwFrhVig
cYpfBuhOOKDi0NOYIUbzu4z9brxZKx0+DjYJGtKX4CPyW2lFdkSxVOZjjMvuzBTM3dshlN/U2RKm
yQhPe1eOaogRGHbokaENjYIgtd+MMT1ZcMAkpC1JN6Qr1Ooc4+ZC1ntbO+Wst4XpBb4RI4fLqPvm
fa6w1YzTClUvsVV0s8TTQj+1jexwoM4wwcfa1IekGRKH6yj5zlMeDKM9IkdF0nvpQZcVb9R0iPzv
ACYNLifpRp/9O82iB1Hq5br2iIi+bJ/l+sxgcKJMqwKKe9PjTi5+OpOsjmp0GUcBCgbfSmDeeBKD
+hLGL5DVS7C3eoXQpZnN7cjbiYeJ2Tp3NqBIaCpoLKsAlhDPxaNdmWZhOdHVl6Iv4QD8MsdVnmo4
dhLUKP6mAElzKa42HH/pQTpykzwU0eqfl3Lq34lI0TNmiR+DyGXRfK3UMD+yBQB2D1ri8LZfwLSK
th+Xv7XbtuM+YABioByALrReMxOiWH0+zj1B9a5J9j5BXL2v9bCehjX11G70Fzpy4Wu4t25fib22
VU/VQVXSTBByzHZuauy29Af3UR8SKBWpwO+oh5hcaSFKNbb7iuRcDZ/SNG9hU9Xmu3JL/0BLiD0l
M9i3yyQ09KPamxPvD28wgOx6oZaSj07cktiWw0muiCc8EwMhEMYq/VsVVaF+XHRBtBi75X6IqOgb
ytEyG22l+TMHjf8e26w6ecEoPsw0Fdg1Egw8CMJNeTd6tnyJW4yeCUA3LHTxpA+c2cjrMNklWs1Y
cnhAO5d88ph45q03JcQs0qkdcaJ1EWPVmbMZdlkSiKgmSZ3arcUUjjcjo1x6mqw6WeS+vVkyFJlk
8gt1J1sXAxStN6D+aeOO0l+4O/Dq+XnZ3gCkUsuJQeRQHFYRiWKP29XXZOK0PVF51bjbBW9YcrvI
rLyD05s9uyCI3zuTNq/j6s3va7HGuwJLvQNodExxQ3kIHHXaaJS6ldxyta+boN9jL6e9xdB7a+EA
PJoy8igKxEAD7VelOINFSwvHRCHvLcO0/M7jGginNI/7uwHDOoIZwAnICu2IdSvSBmupX/mY9vKV
DgfsMCi3SbgcmIxHd4MeVLeTlaLE3dBgS350jZKtgTHSbdTUU0mflOk9impFZVIjvcPYitr76iXW
W5pCuiutvGHt2JpBgHQzRGcI8FzptAx+Qso0Z2KfAdsiujYplbu5M8Fboli+QXpYM+zydfVc6jq9
AdKsi8i3LMkSfHp9kz/aNo3pDypCd4VKuLjoeuVokluRLBV9Netwm/fJ8tJEcXEoB2hXO4cU17Om
EuOhhvX6Rl0F+QTywarYQSJC5F+7Kg3xPEVATbW3lgktHwA8tsyPofeyk9HCTMjFNDZ5Gyo/g0JI
xVz32IUsMRsM8tAG55m0xFMUMLw7eTVcloGcyZcloYoTOxxnBGDoL/EBikB3qvXS7uii5eOjoFUT
SzcMY4B0Cz/eZB7Bl3XDG58RQlrEjfXbumDwTBEWkhbGsThpoiugOGmewqC9zgZ9ipuMQxK7UfhO
tuUUIFSizngbULnpJ8rT/ArF2MMGXIOt/4O3O/jQrEsdJNLlivvHfAtsBVhkEavqMPB6AiRX2sOf
OfKQbPJxyB9a+uidfbLkGpOoZNgiQkPJnoF41+7mAM8osf4Shv/QRPjuVdYzn+Yrx+YnetX1rxgr
dl+vyNOTV1wtAYNxYK43/kRDRsy/a10uSQFDkQ7KLdv7EOCUcKlAouQm/hF3BMhcTd/Gpu9JNoC8
GUPa9gYF0phvrU+q4+w7jb1EUTDjGG/wn4E6hU2y4OjgO5pY4znpjhTJr/XVKZZoX+sdzZH+wXcc
e8BUglkcTBXzBNlV0zZy8sY9yMI1FzUMi8fvSoTpmYujhqvgjRW+jIYeoW5XV2zQkFV1sh7Y493H
pXKu0dohjeYHzkwry19eHkkp8dtKy4wzTx74wbepQEwdEd9Xsg8uwbVmgzLvnnxMyzVGwoLfTcFG
WCP1LaJ8jUH1LvtOOFQAj3OS0ykADuAQ8JHdi7kqcZ20axfyQ9UwjfokK+qzq3MUVo6Pw3xky53P
giFPtXXJye7Zk/iY4jJFjafiiKwxk5ihv3RhEpMFCazrUb+6yF81No70lEZxTxELqqV5nopqLu8c
Jy4e65hlb+N7dbucasdvgk2D3+SJmU4bbIMpvlr0a5m/e7znDE0lO+1rUqzOD6e1fGtAduJXB8lc
bRly1c9aZ+oLWo74zGG6t3eJIXf0oFmqrlVfWIXaKge7N1rqNbDLeuaxmy1WTZcbdoRfoIiyd1gq
6c8qS2S4TcaJxuG1wGF5OwkPTKuyAsCQ6fuAfapzIHjGqfB/8yfFGxssWf2smqBbjktEifjJY9z0
gZfFuVriHaAAu5YYQ7nnXm4X+pj8FeCVE1DrMVgwDngv/HCDaQUgmYivAUCfXe6rnSJAgD1AYXGY
HbFU0O3HtNwA813mF4vh5bdF1/hY3ZoVsjbLyODd7a5dbNew9aZv4/CJxhRmvIN22+V1zcek3Q+B
jXl8QUDGh8RnGnHI5z6+5SMeqZAiNH/qeameLJDEb2rQKCijkcZ1tsXU9LjtVYFBxhdTUe4C0lQC
QwDtSzz4EUt4JqUJ90qjOXLOzaP20pNOrfdFpeLmpnc6H/6LT0VOiPmH+HlzLFtvxiWUh/OPdZLF
7yEaBognC6XawzAYsS1rmmq2CggoR/B5VC/GYw53qRdZZLvCcermYOockKfrYc6+X23C0aQcNJb+
eFDX0myYEJx1TTLcYd1pvqce7vI+5cdnvux66U/I2en4GNRaJ5eRSrMj88UEb69Mg2MTAMT5phcu
w9yBRFLvYcE73fMSAgd/Km1oWSSpVEHCN57qMJlQ+Re8dvgKriyTXt8M2CvU1oRABY7whxZQI32F
n0FHav6Z1HhSLyST/HrbdgQfUJZM/DrqOBYH49bebcCRC9Zxjt9nE1rR5HtCkHrYibwLu+1MBgia
JFsS6Ps0kMUeTwnNJ6aMlwsNGTP1QUEbSWrMq6JmBGDs87gMC5BMYdW5q4E8bzjUE0IKULIcjK+s
+HwcJrhNytwNeCy8mRgrPXZ/M0pcoV6tYfADJszVTYxv4z6fJj/7DAUTvY0naw83ddBq77FobSQZ
P8+dvkTkkX9WYwnZjBFnconolZHM+UfmjOzKISE0kesvv65nccO2iymMdFs0PCqmc396rog1E7p8
wojDPeEMMyiaEPhE+k0oR0Nc6MOnCthCdmC6oQ12gDm749qJI4o/fcS2zkwF0CntXNm5tFksb71Z
1e7Nmletv5uGRvxuPT35FzWlTvFT0mdhfjtpgr89b3vs17SQzJw457D6iWliBfBlyhvT+9klZMDP
QS1Nf0ZF0HWbEUvMu7+oUe6pVtBvIrKMBQnVVE/Mk6M3fmaHjFzLerDBykhnRFsNBoR5VaBOdkkz
vhpn9JK7MoAntGdVyqZtKnqCnW5M5vQAh6Ls3uAYDNmPYvKNhnei3OIZ+3LVXyonzED+Nil3vm0N
vq0807XrOHczSbNpTz0yebgqoZyG/IOvP/y8GdKjBN/wQ9bWcfatK2ZGwr3Kzb23hMkXJr2GYy5+
opGE8GQxFdvMC5adaKJ8+TM7YxvQl1hA6oKf52LeD8wRRkz6PNnIeaPS1nutTDidKyez7ZtkirWD
lTp++uxP6invazttjApmnmlcqDuml5YDtauANYLYy3p6WWgsIC7kd2IDVlsyYKfOZQnT4hT1tTpm
zO+ZV+sIGm+R3LkL8RAnKdw34eC933hDEhBqqDty33g+mCoYjnA7QsjxxDxrDh5DG7r0EjC0HDcq
kL6Fz5/BaCoISZbU2Q+42XCOxnecdadPjqHkh6awbE5Ot663EHdi3Eh1FcAvCiYvOnB6Jk7TqZ4Y
WzKNIMbZBHmj6zhoynfNs1DftcAC7HYZuPKC/7YcLnAAg/2h0nM90GzicRHGgbBFrcuPST0s50qo
4hdNy1yOmaC+ENBJHEJBAN5ge4UP4LO7O4iSNReIpYq4kK/gOMLIqZJv5ZbcXPCHDQ9NODNunFRW
X4JGLvezC53gs/HX9BJg74GVtUb6RqnB3EzlYH9bv4yi/Qh97r4kPnxc4pQcXJkbJsCqRvfZQfaz
z7UH7Zj5ehZDeYyX8YVoKNQhDyQHvKvaNtSyaD38toHuXxHiTXgZIPvLbVs4HWzkLIpfw8RLX648
6Sv9FpeJtZJAUoKmnx4nWa/fgVjdFzFL9y1byRymvRV2X1KVc2yUx8wTh8XM0bbzOJR5ub2nr4BP
1CrIk1QmDIAKxxA+e0ilEZ9IOONM6JbcgPrS8wONQeoIjyCLd1E2igN/4aDOo15IzNLBstxO3hQk
24wQ7sRT4gFH4RLhbrO8xxAyMUffOu0A9HHQiSg+glzwwTkKSXRXZJz9n9yOU+wjl2qV/KHcLP1I
54A758JTeolD2TznXgJ2aGTzr3ecA8f6oXExSgE3KGMPWoPjXGzlO/2Rs0D7yw3xtHyQ9QpDONUq
lNRXle31qkpgn1vr8syOFnyBC3UoLTN+hlMkqz7qmID9BYZxtvWyIH5Snuzr7VT0xQvj7i7cF+vS
YGoZYOUwx6ejNVhpFYCogontnER1A4IgCjoSXVnymNppiTZZOXDjAdLB5qbZ8U82Nup1IcM774eZ
5MtNoaPRnAFWi2iXe8J8B0vg3/mkwI4ubZv3MpvNLyvJQWDzDjVJsTgFWWfS97QF9oVTeAb6DUJq
uU2NG5zoPGosrZ9r8FLN3rVyM10w0AAhGu45EkcH9vvYPTZkH7F6RmRYs6TCiNwFcumfHLiw3c5O
vcgwjdQ8Oe4oZubaK5hz9uYuDCbk7Xp80ARp7ybquvVL5sZE0HnE/O9Uj4Bn6Qj2NkEeRNHFrVf1
4mNl3fO25EdKYYuzTKPkKRBKPTo+7K3d0kxVeMJ8U+zGwI0vZLMhv8OLbg7L2hSveBWrU1VN4EYt
OR6EwjnyiZ6FUfdVJap038Ywmr2bdkAGZrGQ9Fym/jyeJ5Yq4tUYCUhBtnlMFWDTx8mRvTJ+0bkV
0MTzsqEWairtUzLq/EskAevtVW6465OSy38Msw335Bjn/J9DYU6CQgt+XbMSnxypKORg5Fr/btnM
dmU9MfA3Xs9tXYieFl6PKNBmRYXk5BA3yYV6xsjbIie6d/inTLDvgqaFXCLdsu5fo7Fspwdgn4v9
2+DXfVTsSut9blfUsLBGnpsrH0NtIrR5xxlJU1CrZ7lbcfx1+z4osyIniRXOPcEj1qj7KPfhPWEv
Le/aEcPqq68zBldkw6aaQFJNgJAj8bAqwC0iRPP1wh6GGK1pjJcVHr0eK/RBy+HaV0VfqxeT46Wq
YCMSxiOPTStH6NZrMh7Sgksu2EDaZNYMH68PTt/f9IEhNUdhT11vwb7WtyGBT7115ykhop6sv3NU
lmKnIu6/h3myDkUDOTV3HPLbU+gRIjgAKlgfeJXX1wof1TMEPpSAPpvJYqs2MlQk67U8uG0jj2ut
KNeiTDHD6i2IHOW1Lz+WKCxui2y6roLhAKHMXXlA9jNuYnVqWyxMtHQBZCdcyau2y/RcfnQpiKeN
EWp89L11fNXl7JDyt0oWZ+WvJHY7mWQ/Km16kLzrZOId+bt12fV9FZrbTNfwuIzjfJVDQWQTykwO
13lYzfy6umr6Mq2CHdXgiKy0P5AYpKmNk4W/Yg5driHQbp5e9TqyZk5O56x7v1MEZUOJzb4BzLYe
WU7r5ikpREzv0arpiZNljPxGUR+L9xJ36jvXyC2bBisiDV5R2T54RTsfq7Ctv+jHTW9FWK27XItp
D2eYMoJQx+hLVNADRSGse8o03RDbFS38ag6Oit9TR0McYpoGPApkTPmjuK1JhRBMnoJz2LvBg2li
56uA5nLLz9U+aN8TJ6NtcJM3tRcdaw3P4hiuIvhTq6ak/tqM62liVHvEKZ/+yQYlX4vO1vquXpqF
Yo95Td7zqqyf0lrkp2Qcay7XcT9c3MFPim3qCYrwnNjKatMMc0RphQBZgJaFM+kaA1G//NLKn10h
hjMWMqxlFJV3kPoySLPFSltGJ23tkTk2Y35wQ9t8eYjxvEZR4z71Ce3DuIFsIy+Zr2BGFCDxlz3D
Y1ftqjEfTqMyBL9j/L4O7SGx9Q+j13rlsZQGkmkCptXflTii2PybZuVs70od3ySrH77XYSIk3AA7
I/15ubil362L/iA0QsiH2RADEfGoPiHvPSE996xmG4Ks8XFeOPP6Ymnv064MYAFxvpoP3RqO6AnC
B2rAXZ0GrFV0vHJTmD4ZsJge6DqqxffYyMOMa8ToIbeDNnls1mn6SFYPdkGnw4xlSzOICPpZUVPq
rt70KDXuV0VM11m2tpUV6hpx0OzRuHP0FGj2i3vK0HG8kx/Vzl/WveQDR2lIxD7K1R1YQe8RhZ2P
wK/EqU8b2e0814ci0yTSuwTggtrPSJfqewqi8i4pm2gfFEX3QUy/ACEYK06oVhh1cv1qhjLMwbM6
4PFEtiT5MNcnFhrIk8VQ1RsXLCYu5lEXDyE9ak/lotf6IjpVSdBQrfqm9t1z9yXV2uwyrbPssjYp
DoFE9WfQhNm/pes12pqsxnpqxy5cNkVRKPYWcOhq26zE6HFJe2p5GaO0OFbYQC4Eaodva1deXln4
Exi3UKhdrIV/CmIRA4ULRQYoOGkqnJ3T8KXhXTZUMwDdTA9mwGsAk3PMzySPriU6c78eWuWLP5O/
IqdgVETVynpEGa7ZE/aJaoR6zXl//QmtQd1mziDQekW7PLimlL9SiCcn24npmXVloaqU3OYhMSK5
DTxBR17E8EYfh7wDbGJrhIJ9ANt2W5Rrmz+Thc+jvfGpujh0vYNMYMsl3y7KKV97yJC7avDjv04+
Os9pEzTvZWqp4stN3L5no2vQrCpBnBOXYvA0KAHuAZHS+dvLcL1DOvebi2/IE/A8gttiNSxlc7qm
aDFwhIiX23hFeQMeDjuLc4ROH6NWU9ZQrvGw3GiKl/SZs8z44MfCUz9qz/c7AieEt9n3YxE+kh2M
j8gdvjquWdRxtW+C+WaUAdbqVNGmcVT0CG1zSYgFugDJ3l3P2AVu7ojp9DgqXhYWYUBcuxDAy8Ex
k/I/dbx00Z54Aeb8HNpeu2tc4ctrJ1Lu7lA8x4lyaLa/mz5zKsy4lDeW+O7x/3HEXNtA3s2ckX8l
VnXZfdkbSP2yjegH5j6sAO0DCMCcORf6PZbdwABGmOnFb3H00NAswh0XSm5dmRQ0ZrKZyC00wPxF
F3qm4AyDO2feXJkdqWiz5044wucI0OTsTlVNgCYt/BxYwDCViQTIjlMx3mApnq8tYCXq7jaEbH6c
eftfLIw6CIb8/Wazmrrvt9EoUp5kCu5imN0QFHQXffC1E6XFfnteFNors6Xp23qj9+7Ew0ru9zqm
ksSfaAzCeErtZ+sTGt4Y+I6XPOxs+QZ6kTywimrdPQUyZeoJG9MLGdSFzQ9RtOFT2DemvhS5BABh
7QAdh1glF/8oadqnOlYigv3k0ZGaVK25+inaaPpMhsRrviQh6uoPoB27shBFXP+lm11DzEVblE9+
PCtovjp2M3Z9oDG/+zpuzdYmk1R7isLzcLswwWOaSWEm6V+6GX+hUyGXcWCZgdzAojo1/Do3rozm
uwR7sr5fZ1guM1sNqtSkodtV/lC7e0WlbfkZDl347Y0rl7MYNP2JZGL/k8boUW1kPrXDtQGgoIGm
RyZPz9zD/cuUexP0h9BjyFF7VKsQWYvuSohx+FnXKcC+qkzzwLzBoeitRRX5wUYT9ag8Ic1wfJPX
1gBUjekV50FiL45pqiPJ9yWEB97GjClzLwDD79uxNXdwXcIYRAL/OahiuGrr6B6vWeHxlFrYVH+J
yljvMpi60Rc+VHnDsAG3eFf1QJAwsVrq+8qgcn8sIfVKl7npuuuuvDafCZN5dNL/ENyv36nFBAAz
5LDM8zS/1E3l7fFsrB9kDLkYUVWEv6tktTDnpctm9xzjRTiHnVhJ/it0Cl9Vc/ETcR0UQ9x6C6zn
1pPHcGqKOxv4GWQtr513xTRSjeQP3OV7RNsbUcbu8xqWgkSd5q3GpGfo1uzkfnLg7GacOpvNQBrn
JWm7aPhBlGFV+6kkon/XC3cuz24olm2wGHc/l65zw0S2fV9HSFwJifM1Xndu0bl37ty7z4WkU+oK
/wcyFIIrCnd4fYed00tQiM5Sl6/j4uBvg9aUBLuS6RA5PHxCH0tTdDccxRmcLZL8X8lxNyxfPbXa
b2fSlvcHx8Ib+x6tbjETiiq7XeiEtu6Jww0ADDi1aNEfaVnp7FCVfhc+WG5X3OwjfIJgPfope+Gm
GpFoiTj6nZIUTYc6hrgy9msYLHiEHeOiNrtNp6Wa9pwj8ph8b6K5xd1WkwcTaS/71ojhYF082fEx
b8KY5G5k5noXUBQ6yp/EdYVP5IP46N2I2mmeHM0+YXfpNFQpHepNpiPUyrG1F9nDV2H1T2Uw3WhT
jqrZN6krvfqseTPnj4KwvvfYNCbKPsIsoTF1a8mN4eHgzYD3RMjXEfeex80aBH9nQCA2QYqFL8sL
52hdp0PwZk4Tf1IxFzcjJH5uUbDcPKedr4D0AQcLDeWUNyYI04dZTi0WnHzph5eOAQzRHl5Nnf8g
WpDi8aJBCM3+0uhWANVqgkCOK63UcwNF2NgyE/AZoCDGNC4gShPSusY3T7Q8c8K7p1gpan7WPDWc
8tfFNhTBg7fkUBx5aEk8LjKYb8uE0wIDJoZlXBHQsLvHaqHE9pGAW151264rkxRsPracaLdIR5qJ
uGqZwmZbWmQ2LJ7glyBgEGEq4EGVLodkOieQ4VS1jtNJI1kDBJMGpF7hNZ1+YOUYOU8z2mUcWI0F
Vds42IaGSAa/xgGMj3A7glDePJcD6ed6nJviAj24bcQ2y0YT/Wlk1EevRED99JaLbFcBPaYBeFfk
USSpd+4jS63SVLI9OolyR94/9OW3BpbOuFeDX9Z7hv0sbnWAdeQMecYt7hHS/OUQj/1Mj6RWY3Js
yiSO//SYdipQ0ROX6eZEnrXxd3IFShds9RJc7UBwjbjW7xlezdElXMh+EFeaBZogY+I05iChoRCv
XOVAO/onOtL1AC8lHmlrDbkUc3TGP5L97nNmY9fDej1QRmAVfU/BsVzoUJ1x97Wpa19iKg2CI1Ya
ZvGclEbpAKUiB8xpHItJD2qyoyFzE1ncLtsmqnMYREqO07WnS+d7Is2Jjs5ML0ZojDHIz+MYNo6/
74vS0MnWpwVyFNTnVR2dnpBHcmRtmB061hxeot0gOsbBZbGK+Q8jmLJPQbBOIj3w8wX9mUoeZ3ia
52xx/uYqEWjbvBXtzy4VDFb+Blk3MgGWdS0ZYnFYtjFBBULz9HhGJJfZiZyAHVRQqyx68adfAOeQ
MvOpYCvxl/QHoVdnRhJGCmYoh663adO1nO79MuA71l6vl4tRa0gdA4EocMzWLeLH2I9rtlHaYUTQ
bod2BrLXRXkT/xVDSE2l7lunuS2zihNqkJDgYmKcaQ+yPjXvBHhRs9ybtBiExyg16KO/QwVLC5gU
YNm9h7g8FDugkN60ASJSTHemkfUPx+OyvO0bNy5/5oszNod1XHHeDxt09xItaYPNJnWbs11wIvyA
/FoBDiuAjudkXaGGHUzHoGA/RWD1jxQjtPEeb9iUfjQlh6Cz1GIRX9cZQXge2LCjT5bHlhz3XLbF
WyKINd4PHbHcalMNbgpsqGxTexNXy0AuB/5h0x4mvNsRu8VEl8T1MqE8YsBp1jb7xFPaHuIhdeSu
7MtVsFVavXyrcEi9zxExFAZsD4YVZpPDFvBSylBcrc/OJKChue1gSV/aIbclK1bEIJmpYBwzRXXw
+5T0b09OGyLmVxWle6J2KE45RJasU7efOPbGF7ScZjxbzsf2o5Xcay+dSCYBHqnuu3jXmrVdzvh0
vO7OTDJQf/nvlYuWI+dmvFekYDrqi+uay9nSXHOrRLh5Irn6JIqW3ZyG3wNdIktywJxYlM+UMKdb
aLncElgTRQiimn3YcKvwy5koTZ3wq7mvGV/F72HddCtY7BBK6wWKkl9dBqwLyRGyVCsel5B/OEUO
9npq6JxhhQtP77nijBVrHASPoAiALFnZpz2izur1yTmc06Y6lOCzqxeaKWv/mfUDU8WRObutnvOi
0uUORP3Icj6UVbXepkIZh7O3ySoqvWE0TG+yHEXzx1TwxP6EbTcVz6zIDZOoVkIC7FlrvNtejJ08
IFQW4xtXMJWebIrC9B3BkoiowgVjVDzwkM/dq13amCTrOktgE5PWo7ylwZYALUdM5mdraDOAepjg
1+pjBbMGzI2sbGovlmBZcJCjV7h/ZbS0hDCdUT1RgMd6x4zlAVKQN2AxyQO+yYccaqOkn3hxgRqd
q8hMyyEcR6cn+UybqPkGi0pwjtt8MCU8T5PbFgxOVyr9bpBBtOlwcFGs8bBaxecEoV/x/v6ik8Ia
82CmZil/UbTLpRAZKmvGcFuChmj8W1cVAc1PMCbbbdZ1E4nZwsnnjUsxitgXJp2YRXk0FwoSWZUc
n6Uubesd5+t4/sWDNN2e9MROihcHOgsQ1Dru6/wzNJaaz73KZtyaG3waxsLkcpjzLFt+vZ1/lwbu
JO+5RdEljlcG48Zjg68PXkqBdas4YT+h8bJiD08/Es9b52LfjtWaMtI3Q8hhldypovhWgmLagC/0
nnIo8SGoMs9hxhLirFuIKr8G0l3dTW8H/7eedf9JS4p8qoQO5w2Jh/F26lqqjQKIIfW27h0qxATt
Dhh24cCoCVfEaKtjogJl972qfK7aFQrguKdax2lopy6Mfk48v6cmLRmL6s9okP0e8HJ586c30XB9
ZeClEvjLEHHP20AlCasjlsmJh9YWdJ9wpXUkBL+ll/dkjrNDn3Tw9oCBY+oEHUDrt5tAExxEBtRP
uLJ/rCmiPSWqY4bej50+2dr29wu+sGpTuyNEGVo6d8DAySwRbbTPMk/lg4avYRnFdPlnX+ThMTN+
eAn8a1nSEvf+2Q2E+AxDyZeDD2CdgJ/y1tJVvssA1n1z3JRHLPbujcunsXVMG6xbsDbxYWoY+oV1
IGl6g4AmLNHMLf5i/7E2lXnQWggPXsTkxCDZEqKFHB7uaWSodx5EmzsQxQ6DYzToc6NM9ULfKWj+
pY6ePRooNsbGQHeRar2OS/f6Pzg6j+22lS2IfhHWQuhGA1NmUqSybMkTLFu+Rg6NbsSvf5tveoMt
kQh9TlXtwuDHE+JHw2S8V6TJPxU2YuIzeXNUdZfuOh1BREwmc3Fij6Cxm/bdG0MTrVQMFxmibNwk
19rTTrzt/E5tWThWnzQoIStDh/vnqjRcnpB2Uk5ofSWAWyfZX2Mmot+Sa/z+tMz870qs/bIFhZQe
dbjY/sB/j7mT6ibuCpk/RkNQ/AJUg7OFPlkwYD36N368kNPBOATnPmzAgyZZcgVKz4rRSTGm+LS7
8Q33pHV5vnaYLcF0Hg3NqD2myR68TVfU+0FW/qn4vzeXtTqgmmWu/A0vBfcxmBk7wWUk6jnzc2S0
Fs71u2slvl1+4OwWlPPkE9HlQkz7qr6BPKEz1cNNso0oJw4QRdXabSgQ9EFh9P1KVfyyPIawDrdo
b9T8AoHZQ+zEisNLxefS0DMVU0lTbDH6ROLUEPk8lgu07QIyJ8h2wz4RVZhVdwGzWm2zoMyZ1Gfs
8DIbBb5blibHPszEF6us8hCYYj4G0UofYu+wLByEx55gKvLzjCfjCeByc1nijNN6MYYr+0lcrPbq
r9ymDHf1W+Ug2rMxiFa5U1pWD9TFMO3qJtpkGSPjdkLcvTPsazxeYTkAR1pLxFm6QWaMBJTGwPPz
2RuR+vPNHqVQNo9sJIOHyReoFOUCTNrxu8jZMcxXO9yEwTkPSnMa3RJyhGY5e0549pwHS/OIWkt7
zjRbyaqph4ecf/iJebZ5yweG02gVwW60bIWZGaLslNfB9KSnMr8mURbf3DWZsH0BdXr0xokdtBuG
6jWrYyxlgXTEqR1b55KoWfxx2fAANopD1Ynz4rcFdCkMDh+AnKt3t7QtxOclvvhz7+/BziGMUo6X
nji1omokYyZBbwzRD1UB9OYO3oiU7vFrx+rkOkyFaZFvPO865Vl3y7GzfEZw6fx9X5dwuWoydNt7
wCE6CRuDPcogvlyID3AXekNdP/WVxVAU8ZKBbRRImBhedu2xs+QHW9EYOI/RMFwEjpctB7+82UT9
bB9LFL3PJsDMP4NtPjEYUwO5gF2G5e1rfzva5ovruXzI7/zFbcFpY987ALA6gnnOBvkgfLS8nPB2
onPylkCTOoURWQ0WozZ5ZxW9Xgcm9E/riuqCqt3vW8yk6SZo2Q6mhK23WVKNz3EXrVAxAuh1rGkP
MrijKTiiAuFd7U6soPO3ucfB+dlMlpK1ZNXFW6ui6VnxPWx5a/vpweOZ89+Cl7Xb+yuzlcYq95vz
V7ycGsqpdy2oqNeGYMcJLBvD7aYOTbFd9Zz/LHjPflEOk9OKUjod5yZqnzaEuSaGakAU+W6c7IiU
H8rvrk+St6zrBbsSDi5sWoyO/VOA6lFtl86MFNEhCjQ7hbb1zOA0MQ/I+sPgFX4IuiB+B5du5dmw
yzoO90L3pxWbi7eZYjF/pEnjPqbEXBAouvjFY4d0dsEonFuEhG7D5j7yDkvi0j3Jvvk/DJhSPlMo
YN/YQBrnkOZ6iHcDZ9eJezRlfbkuhUh3ialG+lrqBgbEOp6zUDoX3v9F/94XdRDvxhz0+rkwGHX3
nSLNrvBhAiGvZo8xIqeK/gDzG0gQcl74WPnC0GXge+bPKGLv4+6IiAjGrNm5TbJ6n6dlUx9dHWfL
MfUTd/2sbacKdpIz//+JD74KduzPxPA3nTMfWa3K0QFR9nH7gKklGVIoNz/bBa/03hFxZSb0jlbc
6cqxKZonatfGiQVlXJQviYv2cJ/wvQQShqQ0Doikm8bBA6+7SfA0VjVGg2QZIEhRAOdjGWFfnO9c
0ZFS3tQrxAJ/28bY3zkxzpadWbDI/AqaDlYtW3g8zA6fefcTI3nNaaUc9PDACSxONh3tAM9yphjz
hZJB4R4cFfXRuWXFJRggeRZeeAvO21kOOEASRYxgp9OI0vDZmWb8y0C04M+lEuIvkc0kw1iHff5A
sxAh1dIOQOEU8x9eREL+XyJXDIpRG8iDU+Sd/Uuf4EDZRqPthWeX89vlqKF3ixz47Z2Ww4/B+MnN
pXmIbEo9lgMmznRRB1FQiHFK5mmFlVLnNGneAyNr4Vrx1Vmt9c8oy3E0ADEAkJP1js9y1IkQZHlP
cQRWLGnzhwF/ZrFJCnF3Hs5+ovVDDtxGvWeCj+Eo/TXW/+pxLB2sA3z+nFU1j/1TbI1Wv9jVTgeW
GZhea6XijFdJV5U/zFJhuI0nVNqdTRt5SPH46m8yNZ3lbb2E3mtHjVh+RXwZGrYMs1Herp4BnZzB
ORNq2ruDJRm5BTYq5ZktZP/OUOpnhD7K5uLFYZnhTYfM8pzNjY29TZdMLZYqzfv/hy1qFey6haTC
t/R61pWlqvlCVhT0hQ1aKixNin4enziDOB0nKMMTaudObc6mmPZNONaOYh/ZkK8AAWK6fTkHU/KE
OuocpO1LUENphV3ddevf6Toys645O5RNVsqEMtq5eVVjM28XW1ThdiobE58yL28Pw+CW89Vh+Uo8
E55yvidsZqbvWEpwcUmR1A9khwv1kmC/+Q8D8lScQ1vrGcWOF/Q9Hkf4ok3T79oIwy+3lqzxZjc8
CRkW/xWw2i6Ia2F4srG7XHH//ucaFfGgKiAUN1+wC8nQsf6S9XQI8amCoRCr4meG/dPx4NPAcx6x
WLUZ3IulSb/1KiAoDo4ywbCbCpRZXIRLbU7BkiXEsnUrHfznjHSxexoEo+yWEvLePdS1SBxsMP4I
PnhLhAprVhnFVf7cTOjNxzpebf3p2G5BhdN9vJaHcVb58it3XaE2Jcd2CLM0pJDWAnPHdada+9+q
YtgDft1Q2ckDBEMOu/MVw04GzC8eg4FdDDQ4w7TX9w34fC+bH/BFK/IdcWql80HWI/ZrDjPTGP/t
EB/XG7x+7D79lONhWbCAlbesycCOuWNaFqwsV2vaoyvYwuzBOVBO7KSmitGhcd7Pp7yHnme3i5HN
H009W2wvE52dGRzn0K/NRTr1vcvQFG6rXIwBaylq+QYNZVhAIiuHbs8Dx65h9Xc6YfONOWWi3+Mx
M6S12i0CodAKC48VggAPe/AGgqCHG5hNp1vtwnxdfobGdOYtGNKq2IdElLmMOb2EeYfuAebpXJZW
fK98UlRH4zhN573UkdN/NT22A8DdSPQ9lv8AU1OvaCA6D5kKOopLpq6x+2ykQJFbohZL8+S1YuKv
HXywozc7dLPz4rZZEYoPllUFhKaoz+JjLliuMyEJ2+OOXmTb0z5De4a5priUYVxXJEjrf7bMPIDN
UNiYnxuN4dcdJboKfnb6guDsXBh8YeL6isXOi286/KitH7jTw5zz8bz1LMPnvcD5OmwSGoJogsEC
tXHb+35KT7N78HoWpLjjqbrgqdS1Z4fM1QPPpHQbjWhTF3z6uAi7dPwuURXpLFiiYOdzYCLTNBUX
lSWTS3tDIw6BVt4Vghw5ur6zPIP2JiiopJbZMHnxYRbC8BIllSbvi48lm85dl0ln6/PzleQinPDv
WrTEcVbZF7+UQyXrOK0LxLugVnSihiwyuEgXtPWqz4BlY5/wPMhHESikYhoOXWVprlMVX8BeisHe
+orYIw+FtnnBAptc/E62bwvW2IRpktKdkOzopzVIA7vWb8VmHFKSvAi13fQUODRPn5Y+9LA/4YAd
zvgt1ocyCAiV4MWtMoJivCZZEbMhoPehjtviqN2exlkkQnvuoS49lbFhCLNw15/Z7oftg2iT8U4w
n/IXKWM4YJJc+c3XeFIYopFNAyTRccvyz7hP9ECJ4S594lincNF57cBuEXatepqZ8ORBAq8iqnth
kJTuOchaP9rXBGP0oQnR5+FsZ9QkKj//GXhFBdlviDxmmBIlrcJs7lBfUVFSPOBi24s8ad0dHC+e
GZqN6zYHmEUzbmTS7tAILxtuKx0svG8dfjjsCiVSFEEiyutZrHbx15w53bvKaiDbA+kcnoM6Meu5
hjrhHXmZTL+XlqwBGZx7s0s1Zh9+vNDG7FqnwVVGBql/oO8jIgi6xjsNMHvcddUszix7gwxC+tJs
AydDbiuQwX+EE7WUhIuH5b9Mkth90CoeXyGOSXNWch3fvSlULFmcoTjKLsnagxszTx5qRb+VyQuf
ypXaq8WTYZPyDFFbX7SYtHzUyvaXoiIpKDNO1XRrz2d3reLzZE14lrAovxX0K/YTGetxIcrumemY
rwsS1VD3+5Bkx7ca0uIEzUiduFUyWs6ziQOYYel2yRdmu7NHLISgZtmvMeVamARPGjRmdnCDhfNb
nTnopA7OVuwyyb1ZAdqiPMLx7vduzjmVlyaFPTadGW2Z4UM2f+u07ihS6x4K9vLczZ11vuIM2ebN
q/E67ZLRsPAQRNrIb2TIxrynfYaGxh47q/JpB1AUqdemHaemsfRh7EssBGwLqLFpB0/Systx4I2m
FrY6gU7Yf9FYyPGyqzUnd9+NgeCahOM1QcvNmAfhy+IVxPjmeWmgAabuQuebMzwnTlEcQOPXl2VM
+v0kRnxHg11easKPWwdcAyGPsbePCyjFi+W200ycdKXuvJEyT9iQDcUUgdKHRfr1k+aag37YebvI
hw9y6Ss/2QE0SR18/g7ezZCleYZgbIOPgQcTDFerxDGLnP+XZI2AgWedDmyAgwpXEYue1j33kS2o
Y3V0jK1gSLrjivx1cbDmcPYeCAAfcMNgcF4pab/5OfCsbU0kkehS4WMKzFyLnuwPoVyoz1Bcz1i2
I04ZPqUh9FJS+OJO3qEMSvZkmZc4fwmKZ0fKKLNfsseTu1kTNzj7g8EQ08CEVRufbSI7liD5JcgV
/YCPNtBJg2vqQsKsPWRyoPUYImLxZV0veJO+zFccAqgUP7TjzWejhRccGtQiJsPcj+2GqwMsgMyz
6q8zDOGzTlanOtVEgN1tE9D56VO+9F1rcoOC0ONLs3TlrsbN3AD1nfE1dFRObGmycc+UxennAj7t
s7VBlbzmqKJP3YD+gp0hZJYqMRyxyG8CuiNGk8p9w/jXbnIP+yyd7AyAEzSu73BqluR307TJFTWB
u6xpAhUwhKQhYWxWXCdb4FqrNxbb6dNQ06NC6B0rhLPMSIY8DYr3TLsN5T2JG+49NCEOP4O/Q0ye
WZdhji5clbwJ6TEAW6JZGMHogf9Hq52lGC1j1w+KN+WhSnjF2UUDIcNMBwsl9/gG3hYYivTkJtY9
9obSUR6bbc2QQ9DiO3JW4mDuGG21p80TXcF5uE9bHhuUKTgNWxCOHDcSxh2sHISWRyh+/Y9JA7Pa
hFZmfEDJZLFLs+HyG84bvaV6YwrL8ZWhN4tuytr0XLd9cI18uh4vMVmK+KBbtHtYvB3pJBdMpf6J
TFJwQEWl689z0M/NgeBQjY0XeTWCeYqKVnFtSveWcH3oE86D4Tc+gurBqEXe8yBAMLM1lmrnJ2M7
QoXOFXuCQjzi9QAnlAkqDM7p3JrTZIvmdxvAJN6wNl/O/OvgMWgbPLN8iw6FayygvVtHXO1xir3s
4gSmPoE87D6ZXRt7XXQ8L+epG2l5xpLLbnwTKTGR1lKaypkQvsPF3odVYJpkvVrjjsXZzOCVZeCW
/3LTMF10s+z/geNKxAanjCb0CrSe95NTjf4l8ThWvE/KuhwURJxCr627JCcXUKJs1aPGC4F1sjhV
UV8+O6IV6bGu72nLyZuIUdFU0OkPky1rfi9krEPcZfXiye4voSn9AOHD0Cmt8G3vjHFDWAhYVqs9
Hm5OI1QxWX0kwdapDciBksNgPZgT+l1MpgZYyI639vTE4bWnNoJdM8ZBjDXtOeLsFJ1WMaaXdXHm
X1ROL6xf3BqXUJx8VguJn5f7Enn6pEAeJi1A5KDdDolffhUL+ws6x/P1w8NRwxWNxot7MWEee/Sz
GiJvSZwBk1wY5Ke+Vn4ELtWOD/yK0BeYEPp/sP2TD3/1DPtkjeOvqHJfIPR4MAkwYZYrhEbfqiP9
j/jwQQt0KTkNrDMpMUT8ReOdZMm+dP3i4Zij4TCVBynSBOlZBHcUTzqVSUwfY5g92S5oRsx3dLZB
mzCVCIzYQWtPYlhUef/HD4fuxeJJgFVVCZaOXAoo/xUm05cy8sLXpjLADLHh7myzeOAFx27P86XY
LX6EV9fiJJvf5YgdQ66FPeKli/VrBFA4e6CKNOuOAS+Agq0rdeznSYLw2KcLmd8d8pJ/NTUqlUM2
5twGGeBrodqFpe+EehOz/g0Mvxh0ieEpwWp3obW5+nZAyHz2GSACXlpjQlA5wmVDu2l8cEf3/tjM
YDkwcIgWxSd3DqGRJjzNBTWHpKV46kwORZV0bK7ESUDAkI8xbj7g+x347FriEgt/Lve95JdukRd2
QzpEdIQn0UxH5cyLJnLIznNiOuLXWH6rxEynXo9ABTjOwrcR9xwU7OnpP27EJiO9n9pHxko/oPBQ
VK93fPvfiU4aricWrVQyUQm0tqO94WhB3KUffN2TCOie4C47Z1pTx6Oe1wpj7tCy4Et9xMs9n4vz
Zq0kM52tuFWLCMWf1Y5t96MN+VwrJoG9Szrh0025N/8tbmfcX86CZdK3K0Zvb8k5lZNLrnejGvUT
oaPobDyXJVIJgZwpKnUlQlcKI7Ks1pmdTTNtLV7ut56Z5mR0NjLNZE1xzNkIY+aXC6bQru8d51Qp
j3OFhhQWHcARx3a3anbixKtDvllpIsnxqVy5yvjHpFvMxMdXxfVjPzbmlvCFX/ENETCrEhqv4ZkQ
KIZiTjhNp0RNVGTrC+Om2BMJif4CiSWR2hsRbHHh0C0zGZopS4AbMSlAM2HgJGnwLmsZdD+KLhNI
SpGaNiWbleokVUcQt8xMxXMhIiiPWNyEfbFRAfRxqswBCDDWgApXCADVu9dbSYFpw7eHFI/KcBoD
RdOBRyEthHAbZPGpZpXc7ivwLFhfFKo6WdgxjLWHnXvKyAf5kFQQm2WVHjuH6rlncqbDeBvIkzzV
Ga1UEOJZ8j+7yuDgxyQpcDWgqx09J81Z9vHNUwxEfFXD/7DztiiK9Ql6uuGPCAnyEKj+OSOWvXPO
xMwoRBYClDOIT1d3WEoMetPgF8e6sxFFDRHtdVdg7bF37Vc3FKiVPqb7xEJalixvfmJWLX7NcTl2
eAsjzLG8i7qP3mGOcnl3A2td8eWZ40QPPeQDTx7JyLJ8lCikZF+7GWOiXzyUQ1J+5VOl/gaRCF+q
NJb+bfXqKX9gHsDIyNud7uKMXQKLV3bPjw2sme8oqPInw9f5goXdEvJWVRGhiflA17fhILzkDPrF
D14UXuRgH/i2h8/AThx8e0OIYRtOeF4QLypkIZeJDEo4R29fbZAbRhyGKUfTuU8cDuvxfEj4A/+r
avg1qOZOnO5Vmg/MAj1UvG2R2Tg6LDknPlIvWEx+qBm7+pEyMUKxyo3j8zIUEW2YWffUDjof+GiA
i+z4aSyRIsx5Z9NMS7+dlnX4OZUrJaeRnttdtYREmZuQE9pGlQNlIi2mgu3sruASWhxQ1zs3f3yc
03Xi0wlaHKeq7VGUo0yxyE6ohStua5RWL47qKnVz1gAni+SiVUdnyszFX51l3y5eeKmCKPmGrz/e
n8KhUQ+yxbJ2g3lVr7vFdbXaYd+tWvpsrftU5U2/Q7JMXtp2Nu8llmKzkdCx+wfI72kEMWkVSHQl
Vr9w7clLbePagUS7ljV7s5Sd9vRrGPiAqnuQM8HiLrVbn1Dhp6cUnvZAEohqxgXm+EkODQD+2XdP
UJcW/xOxPsJXXXJygJY+kFK+8+dfHSZ6sWXqj6LzUsj1hKq1kILTo3hb6IOLnzBHMNF1LTHfW0z+
YmXV7wS7eiSPAOYXLdz3cNZdwCyCI3Z8TFVbJ4n88Kvy5qB47xvTAKylUsMviGPFPufjlt8XtdwD
y7wNdOa9k+bhwYDFwfcfvCGOHsuE6jaTm6FmRx+ighDLC9+w+MfDC+58OpU7qPT8oGzxUCrgn+mX
WMhVP5AXLUfBjEM4gG+lL/+5HO3ER1B3DlxtRKQp3tjRjR6mKYXv02Ytjgoi+bCItYwSRsQcAMNf
T4zmoKLKlTeH1masn21qJBmBoV6RsTbsiNyIlkmSSdit4sClb1QNy40bRe+lNDCKqjneVX6M/T13
h+G4OmwUN7UWUISaIC6TA24NeSkWzuM+dUHXmmAHoYolSF/I7Xb4CzwOCSFz561K/PD3FBW6EZwX
yKk8+w6hkhPAKBIDoA8IAlOsi62/IkxJXcl4K1Xc+HtFDqrfjezZQT54y5RfByaI7FgHlpV3MbL+
ouw2yMdj0DrkgQur1bXsW3f6RUxGBh+a/NVvLflBs76mSbsbeAgSgjYQ1vTk3V84Ktzjdh9gey54
kc+CfdFm8WxlL0BOSTtOMOmuQ5BirwS0I9A5mnmRv4Z5Cr1TahUDN14nFI7MhLw33KIZlr9LVHZv
PQIXWGM0DcyE26YqWdzT61aqf5Vt2uInAoSbnnA2FPX/hW+8IjqcKUfxZNEfoi5g2i1lJ8TOQDuP
kNeVPgtOFCjSfmfq9dBj6OLWFyRbIneq4weG4HXkd43W3yGj7LUd8v5ngiqVP0MVV48sh9Zy19Ov
3sPjQf3qtuQxnP9qCsA9/DmqvyBi8iRDG3SulVrnPRbPisCowuHsFfbUA9DeAROieKzEwF7gIm2F
/+EMNd6vUdTqN4CC++A20a9TfJnYmxElF7xtwzxzoA65NSC1o+PAl+ER4vvkmH/gqcX5BaaLR/MB
7hMuUc36Vu1jd1qH03wnSI8Vi+WfQdmwVmGxWLIgklOCxaleryWbH7BeGhfVjl++JYebxOxlhgLx
u++5+YhcvJZxkR/NmNYdALaJtUTnTU57HsHMzxup0zGGg0Mk9WloFt++OJ5KMEmGYY5r1PCfhLl3
N75Y88KtPL/AYvIuxVhXz3Ka1Lpp3UR+s+GPbnjF7a6awRiTQuFkCboNe/cd5WXCT18P941IftdB
s5XI2oW9cP4VdLGSGyL1wWNHG0vA6mSuS/kHgR+TVIK2RseGKJ+CulWEVnwx/4JCEt/SEv/kfiVu
4pLSdJfjTO9pfZxrJxFAWjot6b0s3B8GPz0LRSEg9qX4gO2JG00Bh+uyvMabhGmivqxyMlddVON7
H2EfJlGSTtURBs5U7mRR1/0GclPzujIvb+WUVY89wve8iWmY3UJqXsFF4E1TmAaPFrPOnvLf4T9u
f1JRjvE5fXmkQQFWDVFy7uZhjk5DqVHZCX6tH906TvMxrIUjXsu+QLtLMa/SDBzDcNng5gpZx0dg
FL6Il6/csCYN4xdTsMXaMph3PyN+8BnYhcsTruZIcaF/OiEbmzksQMVsvHE7Rmb9wlRvfzMkULKt
7QIdLpkhSCnJCjHFrnZYGQDfvKyki/4uLLgHS8Cs2NfIqHeyEXby5BBA/9WbwsNUirCS4RnnxSkP
lgdU99KlKsd5RnfIoYkafZs9Xn8vRJhG/xZ7lbiIWlBBHim0sjNW9z54cLwQ3tIdzP0L/r0XeeS1
m45IgiPr7pApHWWPFT7p4jMO2vAMr7iaIFgNRkFgyL3pdbRe/RG1nPmqOB326Dpl91A2LfUKKoRj
swCXEu7PKWvnP0ndOqfZtPdupmlZXitHKovYbNp/UJJpF5iqvvefCRYEcILTwcETWCkITyLLs2Wf
Jk53rTjL3CAnoBnEgbj3bo9YJM9RPSR7lbCwqg7MoBy5bDTV3bG3DJMY8lfBttaJ3ZfKW+/p3CWg
JvFoplmcPKKelxqX/Q5+WZczfMzreUzCMDgkOBKxSVGCSRct3L72nFKifAraOH+WEu8RWC6veW+x
ZH/HQRJtfbxP17wz/X+zLAMPr+0IYyN13Rsv0hH5Usc/XaKWNAlo7EhcXWK6jRjXLy0byy3IEUOA
s2Xj/IxWQ0LQm9DkLnHGfvKdnoUcd5MP96T+tayOe0hmEpEc0ROXv9oFqbSnbhx5g3kIQyeH9ra7
zqkLtzSfyPdodhz+PgqpjarKof5bLpNzcRsXgUNrIXGYwcndUMkOBh03e/yWI05cu7YrP/JxwEDM
hw/lTHJDjGHi9rsaFpN6L2jwBNw1hQF5RYmV8Z6/wDhgrTo3qNH6ReOWxyer+uovbATiEpmYWYZC
174/KBfUMWh13Z817mmtzpf1TzYq8eHEjqOusBob58baJOdmQQ0MWHs0wbSXLh6bjykXES8ndit3
LNo4PyDcK1pzSl6KZ7qWxnPKBjA8LIVenV1FIuPIizVLecIXwxOvYgrQ1jSuD1FVe8um7LziqIZq
KA4FtRxXOZa8H+gk7kA6ckU5IBbj5g8rYoijMcELjBDmvgPLrDmtFHveK5ahR5C3rM7cmBbfWKDP
PW5PsaniJaEHq8GQBLqq51UI34yoTEoJS7gzkDYydJmg+HbdKdtjuVcPAT4AztEixtvb+yl+uN6G
u7bWhOO4GMAfp0lMqDsClHrpmliBswF21BC4JVTDwQ0tDZnIIyl1IC1CgayI2F5Ocz6+FY3OSLF1
pHNeqsxyNE+WpTi4Ayn3cHAH/wkMw+pTb1ab7Lx6hDPgaIXZe8c2GjSO1+vsxlkjvY0ZoRZwpBwi
eNxDIxddHDeUjsRr/wRfEecVRDwTXWfakjAyLrUOLhR9L1y7oBexcDmpXvbCjq1+oLuLgo88dRqy
bUFMYD5B61q2aRiQpLYa8C15KpyFO7zDNtiCzMAhGbup3/zTa9Q8hry+fgWFiV5nR4wn4Uw8l8oM
I7Pn+lTAypUqs43A2P9YtJXuDphloicrvebHKoty2nejnt7YJ6rsNSbLonJ6cnJ3/EpXL26Bi0Ux
2kPoaTYbdiCyPgr2Dv8oEanFL8Go8W+qFmKpfTGrL9X6+TbFQBIRSe9pghPVELwEjewlv/U0r++c
k6lwdDI2NtUuDemgPdEct3Yf4Zi0/d9qjNL8DxNGTrzBrGl5idae0DnCEG9ehd63YpStInGoorQB
F6Lq6F83yfiHTDMAGijdvPZxW3BdoLKa8Z1lIHfm3pKCeJTO6CVPWA4xIm5qd0E0XqjC+xlGlXiZ
Ha+kZV1XyzkQDQYIf2nfRD5irHIFNdqBmaBHaQro7MbN++VSdDL61WkAVN8NSYw/Tc9jFDEzbPrv
SdZx95jgswjOsAxlg7MsYhYwhEHZcjR4zDs6i3u9/CVC1ZY7Ysn+f5ragPpZ3SkfLloA5Vgnaheb
Y49biIh4xEC5CVQSXQqevDdJiUoIB0T5v0d/DE9BHGAyUV0T7YMk5Cqn3KXZukpNHs6NoN8DGGAA
a+eY0AwQjPVc4IqaP/UgQv0Fb8MvOOcs6fjL+HqaeCvn4U+8BpN55Urx+h9ABDXsiDmmWWc7swUk
wN2WzzwjAMD0U4b1w7Cy12Gf7o2K4wfNOZxmksQDiEXcbRCnupzr7JwVfvoPS7tqdjyp/WcOrsMl
bld133vH9k+p6+6zK2ZCF0Wa6hMJD/tqAAUcu6jvfo9Anx41vglDW01KuSX26vgWWn/WG34KF7EZ
PySwKk49xR928ZOXHIYCowpB2iBq+GPyRe5RRyXtyC2WP761oJbT32TNA6DFLTZBmucL8NpfPLn5
K1cOTAm7n0Q86ozJiR4m6V96gaiC+Wl1UV0mlwr6nYQ3/aOE8VGyfCtAVxA2UWrLx+h9cdhTkFiy
StPgoogUc0XPFK3vFEjhiaIefCqfhBgKTIDOKMYXt+65+jc+yZruSoNm1+0as8CkkTYzx7hQIwuz
Fs/QjvhhnkPrMgSxRDQ23rPMx4oDuWUj2PaSsWHNq8ghY2t6CbjVdH57BitPNXwydvNf23AcvxZZ
xAJ4pGTqOpOD+J3HaO3pPkW6w6Pm+mioATjTGfhEAjjNVGv2wpyOE8r0JWqYmeeXJACePW3JNbkn
FqgoKA1RgN9t1KfrW06VEtxXfB3HQCM9oeHx4IHklri7ydeLpv8P262kE2ysqUIom/BWEEVpEA2p
S/5v1EXt8kKlvMjdYCrlmrlDIXXyQgirrT7qHIrjvueUVhwWv6QJ04dPfEiTbin2TU+lDwgKyjG/
XcJ73k8aaz0sDAJC4cdAbqH8GeFBQBbFM5tkF5iV/huiHy1VhEFxibmK7qKWR9deiARdwuuy9tgE
PGw7Zvr6qqaZiHWO0/WFCjJFq+zkyGe230m+Lz0Ytt/WzwYuEEiioT1ytCFvAnGRoXf0zwkHG3+H
7IRjL5r7zNkF8UBMAbcRwUuZq41LyvPYVDQAcKp01tPqR47z3lgw3sdoyNL8rtl7FHUHDoi9gKYz
/WAm9vs3y9Wjj6UxMedAwXp2l6a5vXL9rj8AbZmKd1CHGVlbHCdtSIkFq8lc/8nmfqBqO2iKkhhH
VnBbRCIYj64EXrVfBo+iPM4HhCsCJnXIRc1ybme3mOGU+dU+xvjN8oxQx9kLJMR0FQ1oKbVPhHJT
eUm774M2vSKKFG+17HCEFIGof8QVEBMmnDb7jZqV/oHq6UIhmUas2Xg4+W5hkWxxRQZAphx6PGo8
bKuszK+yW8LxVMxM+yWFDWKvwO0cUjQLMrB0IHDgo2fc/rhjzgrOztzN+56zTrwJArRQrqnW7/fY
Qscdma//kXReS64i2xb9IiLIBBJ4lZAvr9rlXoiq2r3xJjGJ+fozdO/riT7dKgkyl5lzTChk+Czg
LjFgui3jIUYC+WrqlVhcMgYfGcRj8M/KmnF0gPILXZBnZ0xRJO6smlmBh/ETtubGKVaNx6E3TFRi
tdj9bpXMLXmuukXEEQHmU/DZciCBbW2ZZVwhClrZi8oYXlxZJFIRhAI8+5GqY0n/rJyDyU4mKcYo
mqZTxT4R+kxsDl7asEsv3OWMFB/wG5TR44Lnt91oN2epUQrjY5y5vcm2Da3+wGWYeTYhLq3QDN47
mCwIR+bpJ+A7XO4Ywq4g24TA0Ybavu7Zsg48DdeVx7Y4DegRcMENuGXRy6rgT1Bm0zd8FKd9tzBU
YGao+RgJQ51zrXz/LmdC84/OMkal2PUl+/ihdt7yWMbOkel2fpfSKtOfFk6XPCFOkSgllonldDIl
98yL2JflCYtdDx/YhvG1y4DPuO7zUFugIj1BLsvgMhffcWJ5HyhmrJemkChD3d6FtAt25H4eIZ+k
4FzZkU9t892A6Lr0ddfvabtwK7l2JY8GfcNrmoLGvw/wN0egIywbOpmbuVs0LuVjqju54sHGP7wt
xMTqn90XmTGNXpodf6C5LjS3rwjhlX1QWB75miaSSld7LkD/e35x7j3tW/umjf1HZQafpeaSoEFE
XiCHtzSsmt9JMIHGY9w1yPNsFV8yfwGnwvpB/nFYpNenuVqn7kbx6bMjxIP4Pum5/HDD3eZnmyHE
RXR723rx0fiQDb+pQt3wcUAy2l3nZCz8SwCvcn0NSNTsPzuQofu6DYHShiSnuWT7Ulc9rkx8o0B0
y4eUeDtvy69/MA4RJtkaMG2tkFjFY9d+udVCndHWY+9tszYv7qAkq/HZmR0mJqRfkgqESBhNpe11
R4y1iTx1HaXGGHjszXXDP7gpraX7aq11/rAsjOcgrTRupMEcgIp4iqdB1ydjyZpxnsdHZAu3BPrB
Dwx6m1WX+b0IoNC8QMKQMUowJY/cGWtFkHOLhmXHwEF92iAtnvFrFsBOmpBR0tpL+kUk1lFFvQA3
x8rGA7gC+npwz8V/aWjNrJSJvXqYhrqav3UeILKblVp8SDdjf3DFWJq9KUECb0dE+c6Werf61ErC
WG0bHONT6QXOhlmd+8gN4V9LuleEJ06K56MOih8AtfoeoPdMLjJy3CcoxnlUZZzTpL8O69X1w4KU
Y9+qDw5u/l3txphKY7EUeEwgsXAw2QebYvtPOmFX3yTKuJ/Dgv+bRpifaaavjwRh6aCugVi9EeK6
XHE2tE+4Yb7RpE4/0OzT4wxthuF9UZ5LpDJHB5ggI3i3zRkeT97J931AP9nNwrwJ7MHuCIxcp4vo
s9DZDVZBQJ+pEvvZdQP13WsOa5Q/aXcsSfIEfjHKd8kwgSHRqCXHwxCro5Iei233hvFBpsCnZFSc
/lszt3jFpbr8gJm0oFt4scOOD/OKtJFTo5nMwsd5sutrz8f+hF3bPVGhUoq54IJwpdnZc2km7zvP
Jal4lm/C+9A2arkkJBn7B4y22FZma1YHct4GnAUOnCwfV86DK2qaLyqFnZuipd/aGvwuzFWUo2ZZ
7yWSeypNiM+s0pGYmTCtWFvZyRq5tmNUhKYoe29Snb6VdP0c8n34kLZlf23bDGwW9UzxPvrDR9aV
Hl9XgaCh7536nkhD97MB5PIndWYckP6QZ0dFpuppdZe/bRpMhzxZvWfiffLiGPDi7RxuvWHTedJ/
JBAU2Y3CdHc32jTiu2lQI84tpU+LdvhW/Xb4oP5Ydh3OmL0kUXv+8brKViQsy3XfwAzIN4nOWI8i
+0YlS649ZHcvI8gkNPHRmgmsjazBvgahOz3YtyYL3QjPbzqBoURgHF5klccvNpOEDZdUGblsvdht
kGBy7lsnOzGl3y1uMe2r1KfOwmLeEXWatsHZGD2CNHGfzZwCgHOX5myNWfJG3PMVq5W1l/D57m1U
z8e6FsGTj5n8sJbNYk6CqKOIs4ho8BypdB0Jx5HnjN8HghHbA7FxncllEzMKygy3rN8WjuEzuDt+
WzZNKTueLgveG/aY69FFpvHsclkd8zS235E/EF2B6Jmlqg/2Q3XrWEST4wYu3ePwjTSzfyW3FylQ
qfJ3hJjyVHswiMtRGgcVPmhIJN7pL5uidJfVQ0eyOXo41fO56hmWVT4KdNM0VVHjOFCwCn8iDzmY
GAcTCVg8YmwYI5MG4UvKsomW3mQJsjBLsbHP3TIlpwd6F4KKyj6iyZr+mrmdv51cVJSzwxd6w3kn
y2lGq1rF4ZsVxKjVEut5vf2liCCbhSgM3pEbAQbbBanhLBZAcAPqpYMd0QMMnTkWROxswdXJC3IK
GtHAn8fbzpM413JusrOP0YaPukLLrTJkHLak1AF7uu0NE20XMPVGkKDxxIIKWDRzn3ymYOpk4XAc
Jh2JCH17An3Qk/MyDv1TmKxHvutw1+oVOaBvsf7DUvstkQZEnTDWec6mM5ZqppWtGvJ/gUj7jTVI
Lr+eb3WFrlxc14XEvWhUE7knEA96rEyaELek5EIDyPWR0O/eCraxI7VYeJSHqKSeyNEIPq3eu089
bS7gAhJ5DhPBoSpAWD/YIzL+AerTFnc8BFNUNfcUS+W9N9/M5wqpxU/cCr5vjziuNiwCtScppBPQ
N3iiLaJYcw0eTGYLoEV8BnvmLkTm3owmpXbIGAcgykUc+NW1aPwCzmVRylPAtPkz8HVzmf0RCzrl
8A+Ve/1bVc1jeXNY8urGPv9nwo42trDE19SWj02vk48AjvlmYCP6GAeq2kNGJ7B7SsC6bnMvNETq
xQ2Xeub+1JYon7mw5rNHpUVUK1iezdiR7XPUDvUzxS0kOccHF0Lszu0KLbmx3pzEBqDLLJdvMByO
TClsBpB8zFUzu9BLtpxR9qC2TnPcC4hCdJSWPtMDatsNJX34rucEK8HY+EdkQAA48hKLbV7q177s
aTYJBOoRH3k3ZOo6ZbtGeRmHzP+/EZUp/7KcCuuduyTiQZs1kRgamBmRlA1tXjuwuaas/oG4Qggv
j99N8KqH9E8Rx/KBHJf8xWVtHpX9HEAep/6ftxp1iL9z+jXNo7IaU1pW4hA3FcyGDRv+7lZZpL9z
LIcrvf5nGzvxoc/BHuOop0JgRUoEQaW/WMRPRGvbrb6YPg/cbcoWGzYAA7qvBcpOulVeW5uL3dPy
67H7y3Q4jvrAmYBZzWP7kik7gDoVZjfheYUCyM9vaNER5DvucPnqORMhO17Xll86v2ULor7f5p3L
YBu2WXNYIJk9JZ1pX+hSOEuUac1fEj3Mph1XpASmrhi1tJ6XbjkXfOJ2APzs+lWlw/4mV9jSVU5b
YwELahYdR1Zloe8guHzXyoLeBy1rzTZD2WcZM9vtMGtFiIn7XWMyjaGB7HFj56bbqnkkESJvAj3s
srWllG1QV5HI1UYjwEqOk+UN2Bz6R2eyhm0/hVhbp/c2JRUaNA/Wc9ROsG+SDzPhK4WiF2LyRamc
zrOBZ86eXXGc4akQ1qtcWNs4jinubN+RH8xo0k/j2+0pHEJlDqIsDhAib/Kjgt8He7hMn+KaYdje
l/AXO41zZ0vaGNKYuCOHZ8KAnWf6BNbNOmUsHpuDNTAedI2vriWu7KvveGkU4n8jlyuEgeb38r3U
vf1hgWuzDmVm5z+jcZHccGtVv4XXT/cZaqwQuDsxXVvJvP/mF6fYJ4Gj4uQYs4d6UOXFnYJuqw05
kQXcBwwdwHfigah2sKcjwn3TuzcdO6TSbGyPWR5gFMhYdVV+4qL0m/9LZoRRuCXPuY2xvKE6RlGV
fzB44T82hs/VwOaUWOszJgGCmYOpf8+h0eNRmRdG62uR9H9Msbwm8a1GyHnTDhNaboTArhctMIV2
agjKE8az5Emzcvi8pRiTulH5jLVvuwY5pxyfeJwouYCuH1gyMNUI7Ip8Hbt96ALIn/lS6NcJPsW2
KIzTbREmiJtOMX29af3esDws1Tlm6EE1RSw9gUAgXu9WMOo7glD6HwzYoWGZldQccGGGEszznYXe
jXTmXTvM82+jc3aXI3/FrzdlPFlZFW+tVgD6F3h1vlpTTJeK6YxzoAQKwHOzCceLxgOO4DarLCa6
6Ergcv9Cn5jfmZ/Yh6AMPU3QVe88j0HTpadCsM7e96vrYuTBCGc2ApvWPylcrqIZMWk0pvbwl8dX
1IeKjf0fmWdT/WUbUz+u3do++TAfniZkJ/R2OhQ4+4OpuGH6QdicULO5pEqFNrDeHBbnREI2oICR
nLlOVS80jm7HtKPlBkfkmsuj79Q3il5cTRczT3P4NdLn+QiletwbqJas64rsdvmrM16B1fchzTJt
QiYyrilgQ1J/60u2BNy8/IB5Xj3702iAcKxtcc6kn8LMa7KfRaaCWxVttbcHSOOVT3gA5LSbwIm9
k0ZHrWUwwO1TVddHukM00oRo+49iAr0XDG5OY1uuwTVNCg+gnEHsd7UZ/WYcG/BsqCZGx4w7ZA/1
Lh6EFd6hgJFqO5SVt8tyz95Nmr4bvSD8wiIj8m9P48pqaXCKF8nLh8hsLU92X+kbOlPQOy6BS2SS
j2fbXFp77tNn0UDUPVrEDuzhlPS/GQLNR+Y2pPdUoeuiEI4d1JgwHFg5BliJTGQ6w8zHhk7AIAdj
/3Z0GaPvvcBfP1HZeGbju6v6Y/pyqaPErpV+nAbsosTSdehvh005eAACvS7Lbyw4SW+XRphbNfmE
fMDh3gGFV7+yuiJAnleP5uPLpm1tPlIXPQGigpb1CU4KOn3+8VZiNPVmq6LIIrOp38qeOZRGu5v0
y4nugI+JHSq/wi9hArVluyH4dGxA8XWlbqEgRwFX3eLwqeNnJynSJI+QU6Wzpphl5JwdOQysRDAT
dRLnJURFgUkYRWT6B3JiHr/F1WjCzwlb/HA2EwJ+HCuNZZBmG/hzzcT9QzKhPKAHGKZjytuZV2x1
UmOB42hiO7uXcezY4KghOcFvC0h9KE5FkvkzGVbrag+kKulurgjJGrKSoo3/KUdnrgQGdgqMJMb4
ReNhsn/sH23131RCPplAK2S526LgKNWkX0gv1jGKCjriwgOAB+2l2zNMBvzNVbO+IAQJb44Vsi9f
wty2+qOOgQURm8IFsqHtEpjsWjskG1mTg5SgbNhgjWUSls4JI2Nk0f1nkcy3TVQpzT09bQxEHdYF
NReeEnczdJ4ujmM1rcPehG71SXyGXZ2sgmwCgQNojGRuF/mR/pm0RLVMa/4A2S73D4v2neA0Q1aL
EXHWVJkgZOTZOCNdCVweVk0e/eoVGA+sx43ltsNwqYaYmQ1qfFLCV9BI8wtOJrTCtVE0zZK7fHwo
htn3jlVXh9M+sLJVY6lrzKeUI0TeDSXS7N7Rr0zHHj8kAvyy87trd+NzNOIWzojKVdAq37S/RC3G
GbZ4dAz9FmdHMuwF9K6vJhuRg7gArbldKk8++am33ChZA4KmXpGVckIOFiynrnVUuhdyKqs7/pNK
EyKqkeByAChCTK3hrbMW/xnJk5leSSXqH5VvXP4ogmdAkziOPtR95YCxC5nBCElStPQQlFHClvbE
aZ42fygP6vF3hPLzSyQd/ifJOjzAQIZl/x5RQvfelmkLzJbx+nNtjcO/0MURcsTlioi1RET6wOTQ
yR9dcqMP/Cjzjscu/cZP4fcni3nqRrVJ/phzHJQHM5Vpsa8Ju/tRimScKMN1SLAFw8rkWEBySzF+
ZnxOiMPVBUSYIpzKkpkbrUUrl39M4MeXLtHNeAiXLviBEWfjoiYzkcGiM1A1K3AaNnnUqjk1bt78
7cGJMEmyLdLo+nWyLzZ7tS8cpPPLMrfWG68teU/og8g0C8Z89E+9F4uHiT7F3dfCFJd0gPZLPdZy
uPPL5+7e1QU74Y4RASYNjP6sLHQe3pew16wowYhBc8gJJC5TuTZveHIUY35aI3TUQmZ4WGZf0KlJ
5dAWkcnWPZB9kPuENrVIRUol9XdM7Mad56n4PHqYx7mipwLSjWgwEKqeTWXk15Z6XROMHPw78H0Q
Dpo0AJVG4d+RoIA7SlmwAm+enNQwtCtVFaFn84q3ChL6dKzGsfqxyhk52sg0lmc2mwWGIZBEP26O
KxXnvIj9V6jlxZVftGYL0JX9maAP/0N4dG1Hxn4S1VFvkBtndTDuu7r1rH1A19scVoexeoQXhX7T
sV133neI3gzOVhtLX4/L+zNbp7i9lB484DOy1zT523Vple+sYRqSnTVpXZ5icIwZbFhi1zBXzOIK
2hzatmK7d0vwpDQbsf09+92oGYGIWBTbsqQI3Ex8mcBBW8Di54JO4jlHsXWxYWxmB+HRnxCaSJfM
xla9UIeAMDXl7RMPo82EorZqAnC8vMQHP40h+4rAplZwynxGTVwJzm2zttI/4GyB1cxJiZ+45+R9
xjtQfYjGI+WWpxcLQWKgIkVkg8Fe40okEEJzEJ1MkmXJa7cwbN6NALPGLQMD5ykDFdZEmr/hNSEY
3opmx022wGLFvTVkNm6UZC3umqGm2OoZs1afnWd13R8GqPWdNaxTgmNrarMzjZ6703gzhgOzNJ49
FmD1DPQTMqSLAP+OGZx9Fgmnhkhj8y2qoMQ6U65MOwWuOfY/C8TL2zOX1CfNhhC9DIFmAtEkft48
qifZ/QERppa/Mq6IANlUgqHdd+4YhAkUm446UgIatek7W6CShr6cvgxFzbdRLGIi78hVcwh/J2R2
NM9N2O+WCQ//RsA5nbalVZnlYE9WnJNSHwTOYbAYgEnNs7NpJz38BIKN9l6V7XQnkOG03y0T5AIJ
Q9INJ+bhVnLXEiGqDo7JlaJmKsHGTIwTXsrZCdAzdRTZmElzOHwKnxBRJuzZoJswhRV81cokk31k
ETBkX+x0R33vKhzmRyndxnvJGS/bG7sb2/VYNj2pYk4z1d5xsbs8OHFbTIzAsxvGdEjogKHPSDak
jg1EfWu3rf9aY4QkYQoMVPI9mLFuzwm3/z+iWdjM8GN3V6tDrxn1cEHWBzep7X9okefHMZnASLcZ
LBesDsJ+WjT8gmie4MScu0b6/1AusJdTrp35Wx+hY3AmX2T1vzS80GgMED0NcAupHqoye/A719g7
w01s0QlhfxMIebdLmfrnNQhJP6a0YuaWdykYPyjvUUWgJIcBochin9tsOK8OiLVTCQSH8mGqf2cf
GfTGdAOqEeNBcN6JpGYYMLgjSMS61MNjBymEirIyFMGZzrxX/qb4Ons2IDju7NAGLBcT35QHQTM+
Z4gDT/nKXv+GTbMfMLynd40WH7ZmuRsNEBsf12mGtEL6nd54YFt2urFXDPiWcw7ACiYc1Aptex3E
4h0H6pA/L6PtgaRi8r2VnLssPiz56MMTsvE6V4rRV2M9CVTndzkT1GJbMdrbt1ZOBOEt6aGrkWnt
SgbjJwQSKWyRuQoPCMXY5DthXn2slcHRWjmERB0mM1vFXbc4SJOMgBE26JDvwsTxKnbw0XTLZite
ywIt7IoBqcnlf4XGBZVWMzdS09S3air4vNFhHvgM+gEoG9tTh91qi7ipLOQmmxroZXW1fCmn6kDt
rnhTbOwoZ1c6rwnD7V1cBTdOlRFntFJwGpoq/IAY8xe6kQt41UxPKAx5//Nx5SVgUus9zrRNL4CC
Zw48Zqh7ZI7J22AN7qEIeAyLaUlJtqgyATU/pQ3wWqe8h1uAumkJh/9abyjOdWsrFq0F4sxdmBXV
XSjj4tiXuXprgpI7kNU1TqMONvBm0njE0QcGab7hTvB3mYcQGdRQHG70EEowaViGDulIBjXab5xy
w9oR/F1MjX+fCVzNQDSQqxnsMexO4JI47rrzYpebFHzBQ1ak6jFF6nYXCMKFmEfDK/IZkqKubPXP
SLUxRtRty6tZHcBHVOKh+90wUHUoefnDtrMjGUY1XBaMxtpDySNg79Gqxw3fnubuWHoNc6dui7nb
DXLM5hMLXDuOTFkNoGapLHC+8G5cea0JWGSYXLR746ejHfmubovvYjFsDjxr5sjNQW2BEKgIJXzN
0EKhsGkNNDLU0CoF10HEG9AB9GInsLweY+nZBsWwF4LXL6L5qJaP3m7TeivWPugeZysZpjumK1g5
FB49l2c/RMuwSWJMqIfEupEtOQngVLWMTpxtKSc0AIx5QoSTthse3NaUN2otuT5cL4n3AI/itjgb
0v/CBA8ZtIB2uUX+cIKQe4hMHtCHjMkf2bMwJ9oWhUQFmiwk+Ywue+RIdmrbkI/HmIz8ur5CFWMW
5fPHC7rP2+QYgdI2Syu9cBtVYmRgBeMMTTkS6aiWiX+Fn8XujP98/q7rhuNsCcL2y4lZ7G0hHYXc
ILh225ceZy0/70wY525GrYvDCwMyRlQcssBCAr8f9wgs3Sv8sZBlHFqNBGVf3maHtKDk2XFms5TM
hzQMYOTGaOl97iNecxKY4XimZoK+mAILitxaussRN9Bktl09D84BV6oMDw5Qo1MTgnRBypEaw7BE
6/wOP4TWh6Fgq7ITfUv+RKj6FjBKYPWP7nhLxAjIm3+rrBbt3oBR5EW7BTRZIIIIgXMTZAsnSWvb
B4JjmB3yJJEym5FB7Fw60hQl5q26S3+BcwBeroMl/rIBlyEwGXSmozwsS/ZNTty92sQQ/q5LDzKb
JCfueyS6DQ2+74rbZzOB/7YmA24fqs4SD10H9/aslz4jN5DIPWffLCsJQbQiLh2TpHLjdSWBbg9a
clgjNLC0iAiSKQPJ8zVrBKlbQuRz8mk+tqAs/kl+2K+aQW9wXy+5NV84NDFEkwPnYrGjwXrm9cbB
6s9dwJYqJOCFiiDMLKJp1I0IgFbhOUTdDG8uZpPD82QXp0kDwNqafgk/rVhacuvnN5cQ2tXag2a6
dJLlQt9+IigFzUaFYO9HWgqibyT6A8Ksu3DYu6iakHg6wdKguRj7gAkT/cxuaFwITbIEDrUZgxJq
htEyLS49wxGPUXfjZUd2bJZ98qRCs2fitgJjaEwQ7OZ24BGCQKLGLUutxmFTU/UvXo4o/uYXnWzw
eBx+nCkOMuI6r2lvBTV+ELHA4sQphSA2J8HZqCBOk4C743toClg0ceuekKs4ydUNENM9slzvidTw
Gm/+9ITT6D14TzkeijKQ4Ra5iPLYxCLAIm4r6L9TLhKyaIrJvw1ZidbbpiiNr3NWEgWJa2/wDomy
Jm9HEd45fzKA/ParoOWyYEL7WYhdgeczQnpSFncjwj8ASBTC50JZ3e/sDDd4eTXXBwrB5Dr6WER2
bSNwksOimYM7W4ksqKBQmxIyg2fqZafmBsKsjwKQdfxw06VSkap/UIZZ31E5eMF5qWT8b/bGnBSq
0sl+l1S0dxVx1YxS4Lrwu69uGZMYioASEVCI+qdjj8paBbLYJ8K7pmdwK6EcYW5FoJYmlgUbw8++
mRkYw2y2RZkUa3WuEsRYWCja5cr/5j+HSG3b3eqgndunjJ7lFht9/8PqdbYiShXtRaOV9uMjg9oi
ZXc+1GBXxeTRTfbokO5lElTehxVj2zktRc6Ax+0Mke7wH8diO8f5eGcmPP3RgtCk3jFiavU2wdv3
ggqC7jfvYPJZqee+lYu3XDpU+T3g2NZ/gs1MGA1pG3o4LdSmHLQd6xXgWQgJ4UyO6ZF8gv6fPTb5
j9Vn1MJTj3DyJLEUi6PHbf26AKv8B5go1k+1xBq7aWW1PowUMY9dn3sPddKygIg5TMHXTI31nCxt
Y91VvS6/U7Lg/3OHhMgv3SKHZTDQEsRA4qcbQexXiPBMT4Rk2Flw1Izt/NzkgryuVpY/KFaIfyEZ
iV9U6fVTkCzI0XLsfQf0TXBq7cQhM4wVFey3jnQR3H7ZDaUV+mpkceYU1GuuEBSz+D6dd6JahnxL
6ew+lxqk+a6oFRq11nJZZnYtUK8rtEzZRh3ywp/Wpi8nesJu3wQxY/6WOIys33dBz/om75gC3VRm
4QvOa/K5PJEnmMNxqMIdyVDTYQ82th/5S5qySMV/MLRV+B3rrGOGAklpdRZKOs0n1Cxn9lmr1IOy
evcPVMyXolleQS8+lVk+P1nzQlxDN4s71GTQfbo0ecQhuzx0PFIZMOu5OJVIb09KGkQW6JPTU296
teeWKY7Ir/WVTJ/lhf39uqPDI5hy9q0vJIv2hVhezmd4N7u2J6UrBzW1F0G/vCdqeJ1qd0KpkOdb
J3X8y4xZ6F7VPUrnIrDOdTDbkd17nysPyi72hqsGURPVoPZQI5Blh3anZh3L5JENrMY2E/qp+cCa
8M6KPvgtMTc9WwNsAur77JiinSTpuQy/WgUcKRGGVVnL8HYTN2XJqTr2+yV01ZcHRundSusbr2qU
1VMtfPvemdJ4i4DrKw6IowEQ6beIVFuYD4xC9B0Gp9eVG38z4AeAp2V1EfaMnBzDOfttbHhyyzJa
5yJMQITnMBnssluekAuSh9FZZAgFQXdBeV1dimLMf9o2AfeRV/mxIwXw0TLj+q54KSPaWB9PkLd+
0bIvJ+5PzAwpoNH3OcOryCTf+89v7eECRemGt+zi35xKPkqCtbuEOtB3Ev8RFvm+PiLbGt9GRGGs
cnv9GGqf7rqDD2nZ/vDaEQ4HOAOPCTCdhb+r/slTP9wOXSX/2Mgkt4Gn5AnqtnN0zeC8xXmi/htx
tR06SR4QogPxJEVf/PG8XH84XkB/Lxv8xpK1ddtZ5ZVkMH1YtY2FAV/0zgKColqdH0TV/kfcSr0D
HMEQr2QkcTEGEnjcoIX2jOMy7UW0dYghJWB4cXsCeQg0OiwlclhKFdRgDsKzyBSFuC+1yd6gAJXI
oykcUZGM+1Go4eiperoH4grFd1QMAEgfYpAYMl3Ez4dejbHJCd7BgtQlnwKWOnOwoVwOn7hZVAXJ
evEfJje4jnhJ7osU9yuncj+dpG2V3yhwX3CMtJ/OiPMmTEeEsc18IpEpfmuKcG8xRPv0aIcuS1/J
Q4MEAksp01occ/2RB+gJf/BH1nM5i9Ia/2H8w6VKz1i6c//EGffp12v2XnjuFIGjZRQloT7VhCrC
Ze6ZrjPjepszWPVpjd+H6t87SFdzLsAUxJ/q9L6zjclLeikBRxnQGdVONGF5BBasn0gbw/tZTf5p
xQ20L8Vwwl5noxNpwzwi55umbei9PwsqkE9+iomMBevaYsb7tApaBuQS9R1RcOTSuKhowPaN2Idq
wp2PrUzdowd8jUBv2ISslWvGNsm0/lYiXRD7D2a/Co1xahrfhWWjEyc/VrF/TWAhxNPInJJGgOtt
yparIgyc0FsreVedjrcLIX2vhUmJAF097f/APZkeC4e946buVkwJuOCYyKMMlT9J33uRguAkNl47
5PD9E6f9WtvqOW09QAK9utPgRRHXVGRi8O8ocIlpe0sk6/Cep7W58puoDfe1fxD43Bkwe+av7drh
hz8hfUxn+PZae5W7WxPk+wncMEi/yGSiek3Eq7NobBuexNYpa4JOib5+EXmD7jqHGrci3fTzP/Qg
7SGQ1RyVawkND2l5e1IJiPKyRZ/gNkxgFboFDQ7zsfRsFqB9s37aM8kfc4wEn/WgvLCQHXbuRA6h
kEgsfPjqJx2HH5MHxn+ge3rJkiD7x9ATxUSb0f/bRZPv/Uz5EZ4C3B3UhDEz13b4kT5DaypeEm2Y
zJPZo33gfo2DuKinUMUOILCGkiiE7KFdIfZqfQ5SlDaFCun9mHxvuzjUx2Sq/q8hxYVBT/Sejbb5
wNhH7c7CqjlzGqdfZaLkpevMf7ZBjwAR7StzhXPRkjDsiSiAfQxmbisGaWB61MkDKyzMnw5b8gh9
Fk7+0l729jDUD7hTAE4UHYuUPsUh2uSq1pijWc0B1NPfQ56793lg4kfhzTmiQCvd2qP3Bvw1eWMA
w9IZjdujZZXZ58Ro4XkWHd7BCiq8hj55T9DAIzkFzlNpfHHoljl7cixh3mWJ/HYoxHADkd7grlYb
XHSQd4cwBNNLIejg8AIi8YCVBK+vGs2WGU/z2rg2+tdi0rsmjOUWkpPZM29TTxnvBNVySvAhIm38
cqvf/ytisF8Ieybnhe1MjHXciKNmMBjJcohf1jIAzpCQh4cyMb43PoHCtNPkISHtcr5xfWGkmeee
MtEdOa3wY17gqsC5QZcxvwFPa5JIhXScG89m1TYkjnu3LFl7j1+R7b1IZLQydH+wklbcwZXsL/Mc
6DPuCf3udzSQSvh6xyR4+eqS9BksJNrZJHgCiPtlu16L8pRh3aaSmHJUWsuXGNDFfvCW/uLIltuH
a3Cv1OicxFK+3OzAO6KrYNIX0mJ3MkyHJeQLmfxy1Nt2SujMAq8PNwbN12OGgfJsUDRcfW8Qf4ah
U3DibaCGuxh/57CpFQ3wReWeOgZ9bZ8o3cVxXjpNMgbt/YmeyabsaOSnWp34VODtP+uV1idkzRB1
sTK7EQmHQJjcdc9LUw3HOpvndzz69TEYajBufLF+yss4FtdZt+t92LFEt2crvXRh47zmMuDTBn0e
MlbiB74hNMZHqyusbWGlr3MG3ZCgAFCgCkKSu51sIiGMgSo7Y9FC6BokrPFdRpHAWN30W/dxE4kp
jj+MPTwADPOeZXYjl1V+HF+cXqWPZTNWf/CpIXwtwZeGI4mzrGzH5qvOGdKwbbR/C0mcSj00Y9T5
uoQB3ZBsYY3xCyEebBThHP8QtO1+w3A5TDSu+HYgbNwJ8T+Ozmu5dWMLol+EKqRBeCUJMIqSqKwX
lKQjAYMcB+HrveAXX1fd8rFMEYM9vbtXF/O+hEzCRRFTdIn2OFi7bqa47ZR27KlWyP5ORtJKduyP
KGvEnIllUatmjNeRaUu20MUS6Hkf76MJIZRvTrotU8OacVryVoka5gJrcaqfJFH9Xky9+9pPSv5g
CMZRAcRrJ4iO/82lgQ2AM6Pd9BQE76VrvfUjcdaNP4tx3JEvz2/IJBmEcKFrTybZk4+hVApPhNCi
0KlEdJWjk+Ds5poQUGf8mvRNT0mGYz/gaII1xgmeMfFNJb0ANumLlFINgjhsaN4jqhOeuZLifrP6
eIcf0QvbQmj7uDCMPz8dAXusiHXY/wmzeSSebQrdif2YzROG5RaeYDSDsKCDWxZTT/8vrTysDfOB
yXVsb8RjlkfwaRq3+9lF2ctzdZSwhpjoZpf2htrb0SUY4dmMhy9hFXpYWXV5q6TjS94gerKLDYPF
b+xRcFBFFeNBKxM4zL5zpNjavzZp3371vIouY+66L4Suht0c9ywFuHgLOp0svghNu2T+BjG52kao
119ZTV88q6jpYiAmHySJklua0Iq4syy9/EhZq/6Qo0xCKi9Zs2V6/9DVgBfMLJE/tWnhe9KGtS4r
ss8Y9NLr4k/UVM6a/Vridt1VfTGEsW+4q+Gv9t4wdLQvrCajo2UV0evcDNeqWvpTn4LtL6m5+Y65
OAdkOzg25s7cJGAyVjSKAVzHo/fZyLT+hBmy+3U7NYT8c9Gz5ulchxtB0dwATf8EVVmEJnd98lzu
fHEiYzqWMe/tsWBtgwRp9lfJXFRTF7vyt1Txb5zL4VrC7LsTgrwY9k446vpEqDAv0h82/pzuMtFW
cq5qvoaJ2lgEvdMEHmsD5Dn+RcnK7rkG1B/zpOiiaZRRvizKfCU+h3rR0Ta4rXuGbb92h3sfvnG2
ZsFLxCFbvCkNZx0xfHekXEE4p3ZB21QR79lyKOKbWavmmja9Akk/NcWGxrXxEWiiCnlEdaoWNO+E
su73exelCTPD/wm2xly62+TF6tQDGelO9CIOBxplirsW8ufGGblmbUDh9nDH8lLj3JXxRyYGKpCJ
njmbPJ7yUI4xN0wk4VfRtSWR2ZQ9LVzWWwasc0/JmAcLSqdxlBjIhN0U0pEiYEFKZGMCm/u/bYLs
hqVovsXMSoKMyYFLOf6hIomiA75Cf7rRcDI4FyxE2Y4eiegJrobBpA8jqQK8vzaRtdscjHTYOlZL
EYS3VrB4KQ3Qhtn9A7sp72nGEvJTzR5ft4l7As//S2dKfqTW6t9Zh2S7nA8r39qL5wSp4LUYIzO/
eaBMqQSd4mozag6jbo+RG1lptGs0BcM6TE5Z7yff6L4TXur/7068T1yBNpXp4CI5QoZgIdZSHBet
aSVqrc/Siv0MhY/MN3UWtOwbHyOyRT9RC/00ayIHCl5h/8ViaBFkkMQvnDq+thE8OWRUuubokqp3
wnZyPwGVwpavZot6ISAyB4tCPb5RCWMbuwbicPWsawswVdiSDvjjX3AptXGX1sQltiB/2vNCO87T
2AOCIGGWnH05Nb9J23a3yC8zQrhN+yE5lU7kZ9Uuppr1icKP9OgT472wQu33msM8JAuB9XK2tTLw
zF4ecr1ti8C36/ZmaM7yqhWxc54zTXhY8fAKYm4o8OMhpTj8Sjo9hAyf7PpJyJNlFlagTVN/wweq
H32U6PesSc2A+FyGsl124pqnWo+Vk8nMeagtrXmXLCo5tJBQ6sieCZAstTxMmC0/ujievx0zXx4a
r8/u53oRnAk0WXiNbtwbnUMztCrKN5sC1V0f2f8gWnU0UQAx7YpO+9JG6m4mS8mDCz1stemXH91k
ot+vrRRRkThIVyL5zjB+sAkozbNDheNmVJYkfU/GDEJH7AIxA1jxECU4pjaAIp1jrBwLgE+ZPq7I
rY1KKJJyRr7ZqVED1CBY1TFrmrn3QGK6fyag3N6V3PFo8MzCesS4O1gHQDDWfsHrgGhkz3d0Tqqv
pUs1aBELan/qK0IWOEzLsmOUQmSMiZZPXnnUeZmR8PejxLobaixROuI/xs3ceVXcmvwNALU3YhDk
pzXyJR9RVKsrCeXxcUni/ljyaivJv1ITYjvkyC3oGXh6ATmwdBm9gEaGJRwKJ99LPxpfwKb0Z2qu
i5uxNo4A37AxubLcZZMIOgpNrTP8myZwd0BqhteVkgu4iYJ8MqUy3LwJWKu0Dyk5FZ8MUuMUlkNP
OyAOZOPs4PA2QlNj3Q7RgFG6ZZG3H2q4yLyz7Xek2pTIs1QjEFBvpmbCNr3LPE4u6IxJCtT3Tg4/
IDMME2uYk/C548UL2kri4vEnh8qLNTUS2rik3sqVb/+I4Gw4AUA484TfjB0QMnQhKPoTQvcDyYj0
zK4R5akvXLZ/MqWe7ZuY4viIAh4bYVKNTb0dcZ9MZyvpcPFSUhenDzhvTDqTuN/8WI6hW9siZ5Fy
h8u/q0ANJ+kHSiSeJ+pHk2VDwAcLs5FNotgWNR8GgpuTPyjZErKY08IippaNEBARxjHd8xzjRKZU
CGeyz+WwXybtTuUrUAZfLAazljcbzUtu9pT59tqIbciC3Uym0oQWngQfQ+G38eOIG+kGNQmDRJJp
hJ8hsgSwAhn6XcsqDzXWDiaUvPQ6/HlGy3rPB4x0LDRjJWa6/vJLVIGkkLf046lVi7GcoFfWz6CX
QcC1LKvBJVTrJJa6RuQ9gHVl80tuirelnUAXAkuWafy2xUhi0ud2hfZVkl48m0RbeRhkX1Ba5MV9
flBgwADeT2DAyHzWgN5gsuv70emIpKRl9j5iUmUsJCbnbHAh0wKnqto/L7LltyJ1cwHLB+l3C3vP
RDpje49nliuwW/jsPJWdwPZoNGgWwTR7+m/WaZSfkI7SzxIIAHfNqgZHyX8k2ZpOzgZEvEKI0zgO
rnslm1Pz3NcG1cm65mrn2VBFFJiOURa7FhhKfS4M3z1QwqY3xzHL4d65kzS+Vp4p069qqz9LjG5Y
OJRfbFL2C8+sXruF8hk4CWFDadp4loZu/+lq4OqSJ159B/bBvqeVxX2LOcy5wqKDPncRl6TAwGxM
kS94sr0oKvA1Pm9XWJ3aB3hT/QiRViG0mkXlhZguDS9wCxaqO2QvHBk0G+3HJh+fTPTWH63PXigG
BtgS+2ippNfJMNiwUtT8BUz4hOkWF3aUmTO22mZ6gq3inbnSMHjEXM3fsMtT2UAhKqoaYPkoU4EP
fnOTm9YbN0cEBlVoeyZt/1W2099spTKkLYXLnjOgrduFf2gw1jNKEGxA/e6TR3wXlK3iQEh+rQFf
Bw8DqGrne+a4fgPjdBIERzcT5dqVNT7Q4bAtBZlwcHAPxCJv3hpQ9BkiSdq+OZ3AuziNLS3mkHCD
Ap/VzhgcgnpQDilYjM0QBxWxVqdOD2bX5VhCvGFvUoMIiNJprqRY3Ie6R4LfRvRwASuYx5BkyTsG
x/EO3Vo/p3HtHnXhGe9230cnyHh0WnmaX30sdePfZWr1SkX2cz5gZR90X/6budjvdVLVJGmBi1QY
bHKfhbStNmbmXbzJnO4MGIPbvNIdWKFk1vA0JM8NCzOxsXv8oVAPb8jLxiuCoHeHXlf9xJGhHrxq
HVKiO0BDICtxcHhnNzfqeyYAr11HqeXQr978jKl0Mg3vMYH3ChgKUkJhuFhX2rogSL/Y8Cly8FZg
od8Kr/3z2auHoGyizxlw0m9E+zY3Y2U/CDCGYRbV08bytAPbMGTvwuOFrRPHuQyOQcjM6XjxyLJ6
iTXxODBiHg1oKmFLM+QVjEPGOpUjij3XIc7IkXR+pIWlmdSbFMG63U1g5O9KJYozl1k0OO/GjlDi
rWicM1zgiPhroifMheOTseSzvfFaiMX5SHVpyYkToCizc8Cpt8dgwnWR3RV6x4AjcRYfLTmITT9Y
rx67pYC1TrEhsH7v1n501SbzLiUmtxlIWYegkfiourzfzYurwnny6x1KcBksGuTQQXT1N9C+PsTO
2oedbb8lMwFIati3zPGgJAEWM8GyWPB117vgLXVOQmE/bg1Ks9oIv51qyTmbyn/OYyhxFAfDgHG+
FwKPYBxVaZ1djNTHMkmcN1biZ7FgFDdaKelEFmiqg/Exz+qf2WR3HdSDrlGmhYSqN2crKtK95TpH
3Kr2zvFEhaYTJQesyXkQtwkqYiXmsOpb8wHJ3zsLOZ/B6KE1R+MzCB2bWWgJVGLPZ3yWn4kxuARt
WnDYuJVDPE9fYB9ZsMU0SGLjBBBBrddqL4yJgi5mPD4MOlpKTsk7p4R+on8DV89Uu7t2sg1SddZs
Nxs3KZsPA89xODYVPOBmxDV8ppjTdbbK5d3AkwGG1TA2k4eFlwWP2ENBMh+b1dvA+Mo4O+d20ClQ
E+NKxuN4wkXdVs61wfuJH91IdjoNuMhqNJMzre4Mcs+44c3+QDwMa9poqE2i8t/C4uvTe4t2a5kC
T57edgfwLeO29WR1iaz+xWf3+BS3FlJTisVR0TTaRda+dq3p29AF1wnbu7goYNzBgAQBtWhDKGtg
tIjnHeAcZdcOTsy+7rVvBa54Q5FWj0mYrIXnOB3dGBxFB1e27jeFgrhEsnysKJ8n6Kor9k+5b6gr
BrI7Iso0iwudLY43l1Vg2XN0zF2N2y6Tszwl5YC8ARJgP7q6wQqDEEMB9h9WZNrQWEs3gU2ylrLs
1KDgUHM+yHH3Pca0XEDQcI2Byzh2zA00r57IqCGvDYyhEJRUs2v8Wr4khvYNnn0YT57UgGWSh/7D
bqwDkIFUvcfzX+GbltR6a+UkwqWlrhbhdJyOzNW8BytrOMOv0Q6pO9QPtK+kH1zo8UcB8eezRG+T
9Vw9UP7gXkxLhf78Y1fSRiNqScSuSDHQEwtpw4pgouOYzlH56BapPmQPXm6Jje+Z2o3XDcaV8avB
eJPuJwTCD9vqnX9q8PDOGPE8b1Uad+aR9S/XevkxdHZ07/BWOqMrhpgJvDtSDhdhubSrpqUdDzt2
Bm+lwojPGxYgVc81QdLyU0w5NuxqIDTKd58l2T/ZuTjK/Sbb8Tf+SU+Wej4bSxm/SY2mai8y3S0C
nUcTkPM1W/NvMyr12CQUl9vgR5AM8m/di/B9JMvFo7PgvqnxeulxcWmKpmUramaYlzM9KCjo2S44
P/KNEF4dzuPgvbAWJs2RD1wpBzpL9qnZ8lZqXP/irUv2QaI+0qcEhiOOdeNcTy0vwFoUz+xXaJnl
sZ5svYLUkWQvXK84kNi4EV7j+Lcr5IBUsGMCNOoU7j07/Pt4HRsBwuV32TI0J6vszRBTfvVEGXdE
tTVFTDtTp67diYlUFoxrn/ip6Ccf+pdWwxRXlJ5Dm18FIal2maV0tsyNv/JF2D7fJkOd9GF685o4
9HssViXhmmWyJkjrZc0W2iz+xdZc17R5aDBWXEZCVOy7Xqbua7ZQ1TLN6b0uHF5ZTStO5RiFeZt9
d1oO1Aauvw880Jn5ZZIrI9gU/+u0ZTiT6IG0NHJeQ3JRV9v3LWR62e7npF9/hi6+d8xkffk5lrho
XtztY0N2z7xK50AfK9AfdtHn767jOD/6ZKQ/+MtgqCSyCmilq/4iN3qQkjBMMAz9e2ct98pJERcm
tljbniqAZHG6m2PW+6GHVOK23zFe5C2rqpTA1KQfRlGqC8uxtTJ6RbhkrGvGRAUCK+OWV8g3E9wJ
COl0rBYOGpsg9tFsZzIjUx/LTddSuzaougiQYMu9GHQv0Lph3XfUL2yBnpw2i0iExN0508vspVvY
wwyuorITlVSxOayyl8riXHW1mHArrN/D4Pl7AOy/aN0L8OouyKGMnWWGv1KC8z7ymNh3lZbsp5n0
12iVUbrrEMF3bWnCsJbDqLEGZq8h6pcWL86GvTkgFYOhd9ILsJyCpp7MXtvT80VcydSNOtdmONBR
9+HX6gB4o2C7UlTAZfyHLCWO5UY4MAjz0MTlzvJIV156ZvyK9xOmiYsq37HyYMMenjXKyRx4IjWp
IywKqOgLNJN97FYeg3fZKbrZYIpqMPb2w4jdsByzg941Rti4dvGoSAgGlVy1wrSg86nLGYYL5z62
04OhSPuQI+m+8O83e8vW5pB+P4Zv04XONwz1nVqSmwePhpEEhnMBwbleZXDTENU3qWT502XdEw+Q
QU9nPj2XNoZ3tqzih2s6nQwWQepbVuftnUn6kF5RpGPTGz5bIQi7bJQhb8lo4qJ2/HhVNxmiMhCb
8LQRahxZX/xe3eMhfKwNTM8zPYUbKCXfviqrM+CZKujnhGlRrT3jGYvjc6vVzbF3pL+bYgqJ3ZK5
Tcbfc9HycrQnO8So8ZwY5X1dt7xKkUYnsBuxexgZh24D20xyQhMuZPZQ+Si9fadc7SkhmoN4y57a
xKC7PvvGq7UC6VKfMQeLZn7QRPK4sN7BiZNVuxjv9KMW9Q95BleXoUIP0Gr0oPaa9J+Oj4Bjhge3
F362nxCwAk6QFkYTFqWAYktB57w2PMphUBT7kNrYYPpNY5xEa02fdOR7LcisUNq11ng353hmlUnw
P1T8nHVtuyGBEm56MeBdLsDgtnettMtDmyYwmyKoMo73F3XJxcZLDeuU/UzmfXEdcI4LvJG9OVri
zuVo32spmd+J70UZ8XKEWWIEeHa50iKW9mNYR9747Im42knhpc+0HZwatjl3lttYv+RqWNUNafRu
Ec5d4XpQ3+rBC9ipvcaePpCr5VLkkb2ZJ9w61YKi7o/zyPoLN/BOX4eOnRYxtRLFpzw79uMT0OGr
r9kjKjv0l8yiHOG0kIS+yyHmn9wFWCLf3Nr99Au3u7Wada3hF7DiQpo/4vjHn5j4vTwnHgx+k4Fj
g6c9vV8y9ibDQI9AytPxErWF3E610b0vrOiQP6jchkMjT3KIY+dYCFyqFXoIszyaGMBo0HzQerhu
mnli7UlW5TuetWoP2qAl0QLJz6ZcDiCzi1mZuZOOJLCjfCjTpN1DreOTEbn2zhQK/p7o2Bab5HXl
RLKJNYtTjSeSdMnMq/FsulPxZE9x/6Ia0VyrLNbDLlnGZwP+P/odctGpc9ApRDGfc0WFTmUWzIY0
Av+BrfYZJ8c1U+VS5bTDFgjyqojlkIc0K9XXpu6scOiMr8wvT8Lrxx/FHe5MANDg7CX8MrHtsrq/
hA8632eF7eArbBpIADJdon5Pn8PIdjWKHrBvD+dYxU56yxFr7HAUqEFHx+g49muuzAQ8USE2Sd11
BquZyn1tSE8ENgXRD65EkNaWHqc3hsfS5h2QdY+u6/0Yg0zQqlprn0PQCiZnxpOcmb6AxOxMgc3V
K1wYJPaVx3NTDC7MpIkQUUzbD/71Zt3X6RP4G1K3GNbtbPmnetl8zYX7by47Z5+rNgvYfycZPsKC
Zxm17bAAi3lMRaF9enUVURq1JtaxDxMx9UwaeOEbN1xM82EDTvYftF7ylSZvm5Wnts3o3Nxzceq3
TU99DD88/Itkvddzl69OXRXXpOmJktsxrWxYqHtzu/jpUZQSs1zTKiyxc3PhyIQ+gFscK7Y+zG/d
YFYghUhRcVhSbJk/DxarypM7jim2jbbkawrPCrNin7ATRGCgEUbyiYQYdhx3DyugO+YlFqGtg4Fs
j3OtZa0pi/aVHhiivVBkbHEqYB1U49XFnsXOVxtUss5jGCcUkddKYsTTh8uCfRnUiuOKYCmiD6bt
5WaTo9Y3xNLNAxKVOg4AFZ4JLbvgRDAFvjaugsyPFbG46Woc91niY7ns+cd1vYv/IE4OgU/55YkQ
/CfJjfKwYGBfzXR0wBZrE7s2ww8NYaY0ZWC5lX1jeu/P2QRrDPMVAp6vjPg+clonkD7fS6zuGDTq
Ea3WTN9phulOiWKBzwW3BVTqsg4jVj+cdAijLNPRIVn8s15gU55gQ6SAj34MVtjfZMjIylqJZ26A
S1GQRVujR4oFcQ3FZIPmkO1ZPFhpkBsYNzDzJ8aLmanXdC6RIecZqg1BfwvTnmj+uqQA7AmWFNXd
DEZ3vs9o1t0MCTYjnp/dVA7eFa+Nc9fi1AVbDJaxsVn8zoIWJd4H/6Q1GGFUzAkbsPE1Ni3grZDl
YMdwhzs2yzJgAamzCFVOueOJNvplIxeVr3wfwzgPeuLedQzCB6IhFm08sEgB1FOe04D8wrw2niZD
ktNiGRTkVLEvVrWgIhz0hi1A6SfJofca0tYSpredd/6uRYfBZsrJ+8l0hZk96u2XKDHf+FRXBRxv
7ibW0ssSuctbaUMsrLoRS1trUqC5yPLByHQVeGrGT502N5pHWdpHgJzXjgvjL0b/gP63rnPQ9wyC
8bAn+JesCwZEc95UYDyhsLicvnx75nbntVh4ar1iUkppKKPjzaePrynP9I4M1FBGHoulLgvSdRKN
4BNShjF5KC3Y7HckYzeVlTJF+iM9UbDB7+vU/ZsX77cnyE+gBhZJr9FyhUMpx23Z25hAFwrZg164
JncngfcTIiH0TZlWoemVq3NmKfkDF/FCBo3idsd15AcvkkdCnjQqGITYwZMz8FPjtbDHoG86us1Q
QEgszP105f3bPE4kM+cjkXOLKBX/M+MxmDk10AB7SmLsh9Q0Tj3O1wOianFI055SEJNaPjZ4/o79
QMWa08Cqa8bpecKecfP8aZdAEt67usX6O9e/l1jbq6altzKHq9iMOfpWYvqP80iTgjtRM5LP9dGr
aZ/CBKa9x2llAXls9YinyVlgBTbGZ9kNSR3SJwooZIQNWjqi3zOEtqdiwepFGWZ977WzeWjluFIc
qIfzTUWMwPLZ8aTpme2U/5D62m20zGpnw73FH6uh4eajOVH502Bzb8cOYExPh6a3Albnz5qmNSD7
VNaf+wK+yhqJ8D4rS4k5mNJ5Kc46lPMnF6m2OmEWQK9QbXdURTWCL2296Kp6Htt7FrpVHkxVBukh
mYthDIWzEIvdsfcrO2I3hXme2vXwblTzNGXTLTV1sTMb9U2oaKq3s8JtiT7E5FcvND+COScU28ZQ
dvBIxRjZBOiB3cTN8FBIn1/gpIt/U+/XpwidDlsj0l/r5S+aRvIwntHRdexgCbD0TUvgPSaSO7HR
nqYYbTLH3JPpGXYLPYdGFBEHRq1pjfzsLTS6ijkfL5mdw3kz3LjZ5rVX8LZNR93cYlagfnsezVeO
9eqXKWB5q7lcTkG7uNMTWqt6shd44ykx7IOBInnKNf11ZWIHFEp0Qayb/jP2556oTzJiDrf6jhWl
Xp8cvfGODBMgL7LJDbCbI9iZ1LI8QFSYczLJTUoeOo4ugrdSdq9ZyhjP7IDnEywVB+uWV/cHbBaj
z6oDA1PKPfXgqjG6M4wFjnTvZu9zkTtfNfVBN3vJrVe6XNkKNIXyNiYwaJ4iRVnQlmVVTEYkovm6
QBLwARyAl6zt9iXlD35r8qoOB2UHqBX0Iy4EdUN+RJOxTAlC0Jzi0XJy3EjeJPi1u9EDW4YmBjsL
KGQ6hXKeCKwUo8i2s6u6f17FVr5zG+QnTqrQc7hkV3x3tULOSQBuAtR7Qx7tALSu4TvIFY+mWhzN
FMmmcgcuCiu09OadTkzkIAvfvVZL9gFPPA4W4sRE49zmlDjtteiW5wo4lalYGYFhopBGW9rfPkY9
9N0KL7Yzwvd2bJf9YpFrG8cpGpAQiRjWf9dzVMr8p8AKEvjN0ODDkv5CiFXLwqGN7IMO0RnPZl69
LU66t2Xx4CTyL3M4BAjgk8buU8IJrCF4f9VjsxZhCJdScKml2ziBkpQOgHZjCKBB2SGgEfDrilfV
Oxm7MoDb6LAcsC1eplDj2n/UlZXdLYq0fYf6jHLDoqiO/EOHheyQcUtwSbjNTwP97g8UJVd8aWZU
4KFRofR7cUa+4ersFsO+Is18iUEK/UqYAuCDwTwhJ/tcP3Kzunfn2T+wlTZxYBFCX6bGDTvX+3Wp
+D5T+8PIAVN9z5EDk1WkfAg8xqE7MSPgaF1IgTnVe80mwaN4dKFwpldiK9rBOFSe+WL4U16Racmb
jwl7Dvld2FFJmEvXfMRZ/khtg3XqVlxCZHpXr9bEFY8g20wWyzTTGhmY+iR6TNhS7qiyNN0dTvqe
7o/B8gPoj/NLM/TGd+xgAjY98lFDWhn39WAw3zRwnPVD6bfOTrRVcV/46bSzSDbdQBgKP5z5v8tN
Z1kKMjYmpzNLzvrVEm7Thkol41OmcvO6pBFfV0umB5KR+YlZkA2JYxIQB1e57tUZblkd0eg8angS
nCbv1W10Rf3Vt7H9wRzTn7J41va1MtKzn/S9g96h2XuwWsYPIn7yq88GhndE8nzuyjt3yu9GW91X
LJKI0vtExsdc5relHLKQBo+1XYXQ09YfHQv6rkZdNfVUx4IbL3+xS0DTdEezVaCKo2p+pQQHZLYc
6wixvPCIy7MlLJFzNktZgoUdjVvbTPwhPLP0tefvRto14chtJd3qOu32wnajcJxKisPo7IDN4dNl
yObzmDTQP1GvqmWGZcRC+lBORhwR6egt7ahxmpMBq5rx1pmNNqHBGNGlaUpzOKQ9v4unBXARIM7M
4WZsg5imooeaTAVrY0fbKA6VyGXjbkOT2QtwkXuji7DtLoJzoRkhlglqyFDFFclQeoId4ydha3kP
IIF675qP4i9xl/w45KOrsdvhuCt1GkGCkSTcvYeL7Ayfyg/5BuYPcyH+KVJ/QWRAP04E4EJSBe1m
5GlLR8LTs6PoUAc/kf/6gjAZmRHW8D0a0l9axwjivZGP+05oB1MUOfG98tHiboETnkgDgg4VDXGd
4HkBDsZKwGAJYjiaubfqhg+F5NQTcHUyu7QEoY7WE/ApFpshlj1AGlOJw9tRznS3kNdFC2pEhICL
5IcpEcXU8nzYWKVTHeKK9QG+actfnkXfJU7Qtm73qWq9yGlnKGa5iyZMsFsScTx0mCMG9QpMCbON
XQ36xaU3++SnmeY/0b/mBK7RAGAtwacENESbfwZh4EfHjiO1mbAu7RTGgvekg7K3yRLbumuiuadr
DdN3mPpyifY43MsWDahQa8sgW/ps6tFPJrPr5RMXwMkKAGEiZ5eNV+w6bUrfRWJmocUtwvnkPj4O
R03VYxraekf5KDwtHGoOp/bZnGXzWLXgqUBwRe4nxHu3eEgQMO2nTtjslYA8VMmj4mVQBX7k1+U9
eG3BtY/m6KE+KcKfU6hEqolVREsunaS8sR5laj2x1yTaYumx120godA6uOUeEocyIrCMTEN1NMKY
SSV0veQXcqIW9dWl5jHjT2JWI2IGlb5sqhAwjoXtZigeuCKx91YKipakhdmrbUUkO+cOtnHrZWrP
s2Ma+dMEukXb99Id9WhjqKZCD8GlRTPW8tUW9NGdbeBFX0RUzTAvRbzc47tM26CNunh+YVQjwI/O
Lssfz+7EI0Nf4e5z24uINg4ISF0huquW65lBt3s2Ou/kmqv63qoNsexZB+Bu2SwG2uB2TmCt1BvE
pgHWYQbsM9IiwmDStHnjVfR+1VttsvOJx69Hqua6pTN7Ydj16TOvrCNRRfFl2ylF5tjYxI5XBE2v
UWoMV8kiMb/EAGpx0mAMOy5pW9hXowLAe0c7Qnnj8peJAxegkWM3m8gNRwZg0U2S8LNvMg9uFeSY
AdrjyOtiRk7gben7Rc7TapsUCwxuVRs7Th35znhoUaKo18XL3GZD8wbSzk35DWKPB0ug9m2Usnhv
qJuNTrSG6caxSPp4urBonwUNv1y3tuD0k7eqaCt3N0YDERbFB38ppLDHE56zsoMdZ3kHLGCd+Uq8
lxZTm7LQvcNs/JPSyfHKMqQRP3Ky5WUUPROqYIcaAG/JTjBs+vt8NMqDvoZJKp3+qY1WI7EjaDir
tR9IziuKWkb1ZOnG0WfFxDo+OriPOcPok7YKzaa8perK9bpbDGSYnC6S499E4LnalSJxmxADztR/
55ry4++UXvPxpJujmV3y3h2OykExpTuozdcs+tjiSdbi6FTjONJvWLOnG4FE8H9tp2jEdooFjD3V
Nwm3nyvmJRP7m+S4mCyJ/WsR9iAvJRm49KoXJo2N8WymJwvLeA2dJrHZknFXVjkCIq0Nh1JPMfoa
TZzhkrHiW6x8ughE3pK3H4qcXsg+nS8aJu6ehbOQb9pSorTbJX3I940VaRhgLSBaDv3e7l06Ld7b
MOAd3mgTNfEREvxrU9diV06RfvOqujwK6fRfsek7LnwTUxiYK8mFnf0FrqyUEG2h3s2qHOhwRfFA
L04ruUcUo5BvVLGe7E2LgAMHO3EDThy6XPo2wrONn7n6tJx4sJgUUkXob2JXf6xjffyhEmp4XzIU
zYTIWz5MAaxw9NA2hnuz2i6MqD5GXWNi6cq7BUe43ujVKQXLAVI1iwfENqpdiom1CxRpkEFE5a3F
XL6NQfTjK30TcRemU5WuNo9E0trRTNJL9+2o23ctV/HlZhnY4DIIR265IXcjyP3TxEOZkaqbh2Sm
fQEfGTV9G2PQ6PopS0SgQLGrRYNF2+/PndYPNoJm7HpXHQ5/BFhCmh8VlxnYivDsjH1Cl9apQdOe
8Jia2gtQNVgE1HMMHoTXlaCcbFuDdTXXuM4EG3vyMkz6DRJSSoV2nsbYCvSoWuusjRIOngUlGJsC
r+6pb5vnrIGvIFaD72s9tJb/pwgHD/fkTSsI8kIRdtFYbmKFuRpzpyNnVrqbi5NHe2tYRbgmt+0A
veoix/84O7PeuJFsz3+VRj8PMYyFDPJi7jwoF2WmNmuzbL8QLtvFfd/56efHvi9WypBQAxSqGl0L
k2Qw4pzz33o5kKKgiuhYeVQIhx6cfwdjsXtWTYwxWhWWNK8r0eZoNI4NMHYx+CG6yvyg/G93pL1B
Kgqx0/zkS6DLq0pA3Xvo3JVh2M2lxIm0AdqE20f2z20vMg/NdYwCnHwswqVIDZhyqUrUd4MPezkr
6uMgVmKgvTJp9knlR3+TiSG8W8aVbn4L3VLDAvWFVyMGFkzeGUUmjkHMlYwcPSayO7FXYJ7mTvlh
BLICXLFVC+6qW4rUdL6eOg7YT3bZMPWCaFRfmXwsP6PvmCiVCqt9yWxZ79I4r8QX6rb8GFOdgDw7
oYvpC2Tt9rlCWh4BvCh3azcgkpcyDHDhciPvmORN8NNgzs8Mva+uMMYOTsQ0j9cmFjlOOfwCTYZx
qxronR2yjwR8D29QBzpBSyMG2MVfMMVTUYZfgBmgx9M6RnvI9O201ZGDMSAcKg19TGkAWNSK0S4U
CIWvityP1oyLrl+8K1dLPLjGHu1Kx1pA/FY6fXbZ4j4ASFQY+9krVqtmTLAYLcolzncpKGW+8esZ
g3wUl/RxGbvKJhlqk5FP16hNRO38Oe6Nf8dtguvB3O1Xmukc3RnALXkhe9VFlxTeLSRiYjacuwae
7tHyAGYRmk9wDjE5hesW1o4NZKHmz0po97OMBnGf9imw+bhmENx4jWq6G5t0k+KmYwQT/MhB+Ng5
pGE/xY+OKKsDLSYTR2ZN5DKFJs6seOsjowwzjgnW78EaY8WRAynlKZxyc21MN1rJBXE1VnYz2/Q8
uFNFWMFP7PvVRZtb5guVqbDubRuY9IuNo+glVKfsc4+gbvwBKRfnM85zFX0xHeXJJTz2anwokjki
8GUycHncuZq3TUX8Bzm3RqPRMeW9wpp2RllN77p1yczhtZXIK66WPBngf60urS+91SQ7muLqgTUR
DNco9eQTaSNkjts0DccYdNWAaTvhF2RT3byFIefzafHKg6sAH0mUnFW9wwakJwpptMxGtVOhQZmk
E7m3zkCDdMKGMXeWC+xUZvhQdRivBhIK7f8zg40QurZiHj8HPgJYO8p/usLjPyshQe7As0YF54sS
+hDM0j9idt8B8fOZ7Oy5r8MrNdFPb1J49vldUrt4PzDKovbNxtrF7rCTwHjSTvH5KI3bWjC8HMeg
qfMkGlzTwsnF/dJ3dyQ3uNM3H3vSW0vw9uSWyfH4uS86SxVbsq7aL7hjkxJeVxQiCk1FexV2tTkx
IIiSDUyIdVjgahacTnSDIlHgOeldCE/L+OhoV/jHIolNupEWJ8YFM1joiJFxxx3yruWaEfDyJWyF
3Vz2c+0yemlm4n/6hfAqtGnjBvKevi4wzMPnz4mKZJuSFLog4A1a6zNsz+DomcawGWJbpR5KWdTT
fYzes0w2Ge5E6MTSOvScvehE1dzn0TwCXeCEiojAgYLKIqgHbEjUcGQeO1xDyJKEJM94i1iOc23w
f/G3UJUdHCqSshXfaszk3W3fUDVvErxJZugqIvYzLKhMMZ6Ev2JUZSSdqt6WuIv4tNFmdOZ+m4ys
SdAvkqYzcrf5HOi/9ogCw2049c5fCar7G49VeiCK23RE+S3l9KAtm3lwPQZYn3coULAQzhKNvL5h
IO8qf2q2zoyvXNbUcGphVY9/ARJF0Q+vImH4BpV0hvBUkge4lwwyA1iYSZt295HuAdNV5xXZJd4/
wnlgRo5f/WhUcRnVgcVMoA5ypHGE1lUDYvmDa6Mu3SVlUl5BIMh2Q22bQzhBO93mJfOnfnLwnDJF
ZFbPyZDHvDQ3RA9TS4fO2LY7iHVqzyh9hHMFEljji5P0+VM3eWl6ndreWEJwX+yfflSLnwxqcPQt
LeUL/nXMB7/VfDDOdmkwsgmnDoPwi9jNgZa7TD+j5NRbJBM9dmKFdWUjeKaoYzZYWtsq80SBJ1yW
4QQSYLkAj0cWwfdlasfdgEtHr7EjCxecO7vCkqc61PaqUwTf7pGjPbuZVbnf7TZqbiCEL5guVeUl
9ATyToCREgXvZ+73uIxNgP1lz9wGt0Ad8TwS2e+wGGzoaqq22zs1FHWmlt74QAWXlM94t8E64JQd
DNrBjqqmcmZOgXrwXG9TaLibcznBK8fjP9yU5GXCYa6sOb0nKnrxLoeeUu3YdjpwDl4ZiuopW5VF
jN6xkPk+DfOEJ2CB01SyMqer6rRgUYYc3NiypydYwvgeVnij7zHQGtGD6cGjGfcjC68aIqyrcTzh
qxg15PEVlD1PeMfRR22luxphlr7l7Bw37sFaF07HlramSqJPXkfs4EU/wCVMoVinJbo5GwiKcBBC
KNtdZcbul85WHDxhPHNqjIfPDS0pQVeyq5/LOPQvY0eoeh9KEXkQuRz9lE+t/9j1afckGj/6NWGq
YH9zMGdYzd098RPa4QjLPHWGTxTtEZYk0QQhIXXqkYM8wt6n4b/S+iWDU6sLoyern62vDInmBz9M
dEC0hIe/LbZ9OH9dB/jJ3Qc0679q22dYxF7gPmGHTf5Rlo79fJdhhX5T+R03j2mCImNVD3m401Wt
JemnNa7dvRuVzS4XCEM3WmTzlZUAL5I7KoanKWqi7z4MLLGH4x7ln7zKRlAS+KiydsyO2dXsiToi
hH38hD2l5Zxm7fUTdU+GMTe+Vk5ZYPWdEokC8gFWZ/e+f4PWpaqIcq2JCcpdRmVXORTcjDBVgjVR
nURa7HqSOq5kBQCNgRup2mB5nHs76IDB9AlRkP8FJUj2DCQ9DrsG9PpochdXfwyBHhYJ9HKiJXXz
Uwjy+VdkN8Nnzx68GxQN1swIw5tJv5aYhPqhGLtv5FjWY3W11MyESkhUnFW38QDyRz6wVQ1fibWB
oAKJZwEyw2YwQHLp25DHsLldGJCxreNw7kGI0aVVX03k5ZYbgHmgoKhvR3BBoqkI8HU8t8FtGH7e
dDsIf7gb6s7cyrjMH128DIM7a0pJpJXBMJGTXJnOF9tCVC11X1D55U7iehlhrl/Hh7ivnM+RJp3u
CEhv2qeW6gXReSYjsfVJjTG00hXuuRfoIEcsZizM+QVhgoeg0fFfTiTqZ0c3GNwkg/0jSzL/BA2m
/ruL7e46iT19VWVhmF1KfyASyUccwbhuzOOf+dyutq1qCQcidiz31gSAW7dtFEQ+vSEl8dXs2I28
hvPc1gc1cMcwtnA28qMCkVY5eXGNG7J01Tc9dNYRkX07fkaT5tuM3WlIMXFvUB3/Kj0O/7tc58x6
QSWW0v/p6FYnN9nYJ0yYJPZeRAdwpEC0C9TE+SI4+7cFgcHiwsd47DAMSzzc0HbApkYfT4swJQkW
hkSXVgtRwQuV5tF1Ezix41z5JJvPQ/jQIDTrd/0sUqzEl0ipO8guVg8llZL/NBGSwTXmBLFMoLzx
duB4uJdmme8IDHarTyQMZV+LImSkOvqhi+NDXMUI0NZ3h0EtTKUCJfO2Rf5iPWiJ4UVxECFRIVi7
z41f3VvaxwbZShyM8y4G9hxZrkHACfbzTuRj6WECp4SVaka6hAuA09HCvaNyJry9+L2nAKdTAhuc
qs+HFwtEMFIbp6uQhzGOiqfwwKwZu2iplhX51cSaXts1uw8URgZyjJHm6HOIqVyFurxcmi24Ohpw
RimTedaEoOEIDnUkudZ+a7oYv0BMZ6oLjiy/uXaAnF7cAPv/bx0eERmTkjKkyc9nglETPB2wjZh0
icYZA3g6S8dJyQfpkGOKlzxvOmxb5iEK7RvayA7qXoZaExBdlTpFI4FwBKqcpxeLaTzKWHArZkNH
6t2Jh9eW7iEXBUqNsJksIvA856hck7bYh1CV4AaL8Yn7uMqOq19Y5eaX4ehUl6qm5f5lnHWR9ERy
HI0vQSaHKs5/TImSCc29WLYD4eZmS3I3q3HsawatUU/g2l/LiIL1kJW0H7exZaryTkqrr/cN1LBw
I4ZCZ0ernWwX+bUunJs0TCFMkr+H8ISUnsPE+scWU42u/UtDyc8uUbKxbSa09lfuGOKiG6dZfYdt
NUd5kFbTTQliYPsXTRfW7lOG4FI/ol7Is/AC8pO1g9oGjbDCyQrCnz++gATixRD7NjR5JkYhXI7K
kjcZpfezoAbJ75ekiB9dJrb0bsyNfxDNQWnn6bC5F22TlFuyFbyrgu/6K3LHBc9k9Ls7GjKGRWCZ
YkovHFqPCSf1Mnev4jLkb+Byj7cgqQseRp2t1VS3wGsx3qfRomr3syvMfMCaQKOWLYglZJinLnqT
4PBbpPWxVVVq3bX0QFA4hHKmu5L9FEQUSCFftlNrQhfWi6+eYqwAYUTFfpGdYrDzjQ8xua+2Y57I
5gY2bZx/LSLYs9+06w49sYWQ3jdu0HbjJo1tK/gUWQiEQNY1FQJ62FK6X0osPYx1EeI/Jl8QAQGS
Qery0yPko+pGThpTG7AG57tPJlyAJImsY2J92I3cS2theJHT5TC8v7FEkAa//JK5FV5lbMrY6n6r
eKPugc+q6UguyG1R36iW7OPPg8MAfJ/0shKIMG1jdsBRKOfCblx2qBBIGzbgUNi9dHox196M8wH2
FIu5KUhVMcBAM6MPf5cxzwG/wdjyiXlXBH8NHJQixEOSjxJK0USViCBM2p8SD8rQkQ1tcR8I8K5D
zFGsoKVmrsARM4L61F22qGJTBQJKIwVjVHjPLVMqOvUqN9NPxufQWOk8Z1gLjBurlDEkIVjT8Ev5
3OFG6JgZhT/17VOaRYXe5EyDvszsxcChlhvlVGDz9NRSXH/KlsHiy4rqF3x09KGuRL9c185AWxpj
97p3sV0In7WwJ4YZi0jdn/QYGvEa8JZ8zKLae1mIiAjDvZQLJh4Tuz+2H0ak+GLpIHkqyjIM7no0
+nsiMzBMb9PlsRe4762pzEPYP+spE9HOH2a8Uwkpq4vunmMngfCc50X5IuuQzxMVTPSVLcb70s6j
YeCSLYTPkjyuPwnL8W3ECPUwMFHLFggTudb3M/2BfeyIxvhWer0Xv0AwwsFscpqUzGgvUA9DGUh0
QnVKSxSN+oskmv6EDhlNLfWqEz51+HV598SR0m3x5fjf52EaLn0lEClPVX7ViJVyz5A0e6GAnQ+M
f1FResrtdsQzY5WIsX+HExi0gfkmd+bmBaFEPD2mXjbOzUU5SP7JdULK0JHS9kcHlr0y911yrvCo
wTmprxDWFXljdgsdM4KXkF5ws3S+in8FGE5eTzPZjCeR+CVYXdq51aXsFwpQXPmqyyjuE0CZpsbf
RVK0IqMF9SK5d3L1phhb75ZAaEpuFCAgu2mZe1+BnKv7XssBhw0nH9phx+O37OvCN2PzVeDvYz2P
iMStzYLia1OxSeujMKLB/6s01kAegxqin4b6NDs2A34RkjwMc80we2gOCoHysMVkLocb5bdpdef5
3ogajk7Lcv5m/uQg7LZwWqgeMjjT5U4Ygx4RW0wcspEXj8CrjpWFn5SFu5sdT2Q97Kylrb2HMGmQ
lFLDBBsgTow/sO7CtipGM2ft+H2muqlGu4R/7LEzk6eAO2EZ0NZvg8XxfixASoQz8xU8h9huwLNI
8V1GT2ERlUlVKLNNu+Sjv6Unkuovv0DAu8E7GZQY3x97phiGmw/WhIMB5kIoARkXAJE9qs4ipqIG
BcX30QWmHGW+c7Dp6sGUDH0AZlxwTmS0etQau0OKwmQ33I8KkfaAganaKNC4JzjydrpPqE5WhNye
ve8FhrPYWkWyLvaA0gECVsJfT9NYFs951zQAHkk/hzArV9tOulsYffuIAhWFb4+pCpZ6YfatZweb
7rzUl+mVSPq4a/f2XBnrpcJ2y3yteh9fxi7k3DnhugU7rxb8b4Z4jE+fcDjIKIwpnu/k1NvpcqEV
NK5ftu0mPDc2Fh9DYnzZFpIv687DiIVX/KXCAHt5QS3ghjjpJHnUP5bkBD6C3U4hEQpe+DcG2316
X9eext4bpsJlZvEMqYoNfCfiOx3/GwlPggwCFc/f545E4ygLQVmRhaoLbw7hYBs7pIUAoFh9k8Iw
uan6sPyVBZ7PAEA4/Bm5gbt3vYFZ0wp/zyfo3U7z0sRT8AsIzyu/jxwUxETC66Y8soKmeSqwZsA5
nhngQ+DUjAZSDII4P6S3fE+tqEIUR2GHsI8UcjJrKjYdp4eWeuNO9njIFru6aqIx6J4g+0zqYTUJ
aC472WFZsK36eiZNpA/YR3SEYv6RuKI8egRiklzTTtGcKou0mkvCKtxfJBPRiCZeFwEtJf2+9j1z
V+shPUqT1rtaJPZfBlkfWnqY+dDRyLWpr91FkkzFWAyC1sInuUenYNuQqOLlUpQFTVDPt+FNymK8
owNGKgycMNSwneW+saBZbXXujF+KMJ/8y5SoyhnvpsAnM0ElTCM2WLIXhA+yeWDPgIt/IKflSwEI
BlFUFEsyI4PgbN+ASbmr+SUVxsUgHa96AqDzlmOIADSl6Zk9LNfYF+tD5AwN0NFc3QBHFg2SHKdQ
P/rIrZ49qxca4555dBaINxb/YlfMwye3aPprSDzmQGKOhXYnlRAuihErgtk3/jryL7B49YtheVFd
FWNiZU/ji40e2mHChDzUHnKWcMxz1QeKpZAYwsJ/BGDiGeeWl1hsZL6DvLMg/BxNbp6I8jH0q5yI
PbY4qJJ9SX0d4I1ygoHKdDHEITvbUW4t8DB8XalNCgu3uCx7UNAQDrLGHx1+4SF3Jyflux8a5yvs
yjLpmDYkNXOBZYE4qQ4auQFXSGY78u5hwMY3S5tnJcYG3mB9GhZvJMKs9l37bqpFZ5/YyxAR0oU1
3xqybz6ltlUFn03VW85qOSGbYxRIua8RYpwI1Z1vtZ7BZK3YvZlprdovgwsGu2ESJ38yZSnjZ9IY
lufaMlRt9IJmU3o81nvyEOPnFhRnAw+2cn6CPSzVibRM/yrvydXZ4Hnqg0MlBBEhJSbZ4ArL/fQT
5wLSJFoCZe1iU/ug10mOrnHf5mZBwjLGfKLTqcYyDxNgzeSXrDtSUMmOFi7hDlih+mOyERnVg4To
MqCgPKSd7ZpkG/J9UurmTm8ek5HOctv2y0h3r2brU+XNFjrjfB1oXy/QycPLMUGpQ4yS7wzfBLaL
6dPcTmmIBZ3dMpZwRh+ZDEIrpskhXlPT3hpI17Q3ijiD3LrodQUOU3tkgWBmX8lgHh4QA4RL/bex
m35AtjhUMzJKZFHdxNyyhLdWzNuhjorOfsQvNyHxO7CA9tunWGGV97nzymG6gahjVeFPn2I7Cfbg
Z3xgcL4n6PKXXg/fmIS1HEnvLb3eQgyHNrYfZhhZYARxIE8E6YMz033eMtP3lm1fyvJb3IhyuEy0
VQMgiVrp/jLhIOuR600IhIqNyaFwqgNwURR9jQbNjnWYSQudq70o4Mc53d///tf//r//58f0X+Gv
8lOZzUQZ/Qv7q0+QQLr2v/8txL//xba+/t/Hn//9b9oQXCodg6MLVZvvMOHi7//4/hCT8cY//b9U
GuYd6qvqe+B2db2l8xkvMzsTL66kn0Dth04b4Twx3K3tz3QvjQdyP6XgWjH0pPd/jXn9Y6RhyE1W
hI+m0/VXBPX1jwG9m92Rc/9rKqB7bIWu/C8CTUu3k0M+55cEqSAHrtOIkuIfXhlRvuNI2yhX4dqv
9OsrSw0GZEXW+EKtmF42+Uwsiws5zhg3vEYc+UMEGFy9f03hv75dheGc8oRmZo4HnCHO/fVFoU0x
SjLwvQkAGdsbT/UuxpGddvIL8Figp4uRz4atuWod8cmR6E4xwnf8jNNZGcZCFWjqlpzX0j64jGkT
hlhNT1FApObKT7QIuE6npBoeR9EH3inMaWyu37+Js1embF9hKew5vpYappXvvb4HyQNanHCwH2Yj
BuhJ1fQN97xh10obqy5FUfNlljI8vn/V9b/626pVQtqCgBWmmCwUR+h1Vf+2asulTSMncMtHrB4J
sagKL78eUpSFyIiXbsM42IAvkzF7jDzSOT5Yps4frq600axWyV9s+frqPVzZpm3t8jEox+4hzZXz
GLYrTRd/xA8uta748xtVniMVxDzX13pdQr/daCuVBSCgy8e2o7MsIH5sEBM1+z71p31jbO/5/Qd7
/jqF1CxI+Iaew7qU9tnrdDDsqSfkDw+kTqJbiPwVZmGOgbFcXBwY+IMbuZTH71/17QPlqg4DfC0k
Rbhjv75LZhzcKODbQ5lSol8slvtX1DLBBjWzlh//+FosUyZjniPwPT3fY1ibtc2ILXgAOlfPFIr4
liBHi9dpFGq69y/2h8eplRbGk0IDtJqzlaIRgbuMrtdgoFXOj3vd93lV42AFJNGv0awTK5nFYt69
f13xdt1oLuy5vEX2UV+tP+y3deNYkEelnwUPsK9OlaWabN8ovHhDZi2EardY1Mfj0nzPXfGi14ye
Tdp25AwEOFY07LYuwoeRfs7H/+UTliVPvj/oDz7iP/xGl4aTKbTL0NG2z35jHVXh2GJe8TBrkkku
otxlLIdeWl8VLbmPcVbWL+8/lvMNl9VtJPsU64xHwhby+qlEdMuLF1n6QfJtQwxEP9AxFIAf7eLg
rHCROmjXAr1HftLtYyJxN+//gD8sdPZLwe9guiVcdbbQ00EgE+lD8+D2kzxmumWSVGUBZNyh/+BS
5yc7e6ReKUHssxDasMtQr282TKag9/LKfcDQzt9W6Gr30O/pCYHzL4ukuqqo/C7Qv6qtEAEuG2UJ
OaBZ8sP79/x2r3Z84Tv8GJs7t52zU64jzAUe/+Q8WKMv8budPHGssuwLanoq/RIr1iGz5y0a2fiD
K7993RxLHhf1PI50HsPrJ+AvY+M7ldYPUD5AQC1nMtuJ+dPeW1LnGlDqLoNrtA96dyWHeNXV+zf+
9mU7HE8cjUJQUsC2eH15TigPzUArHmRCJSuSsZwwfYqWrYrb4a/3r/X2W3KNsQmq05LPHqjt9bWI
mCZ3o/WCBxs6495u/bWhi5xLKNLdprCn5PL964n143x1MBm4lcqwyaBItrGSen3BHMbF4Nk5KF9o
ieqKcMNEHQYQT0bDceA0e7cb7WNOzA0mUnNIzJ1ZXHWcCbVbPrVYTv5VQrZXFxBbzddOSavi008C
HNWrKLn1I8e/e/8Xnz0h14XPzrdgXJs/K+GfLcOhnXsMY0VxJZdiOeAX1hxKKxdbwLjsIYzsj76/
t9dTtnR5Jdj2+kxsz65nQzkiAD2tQSd9EmqLEeE6JqIBPv8AFriLe/v3b/A/u9dvr4Q7hK9kewY3
L4+v3z/bTwf4EiUEpvoKHLl79rWVX2oti40b2dMxVov6Yo06JQdugg5S5V16uYBcb236l50j5fTB
oX6+Af3P7zFUDCxIfA39s89PZPip9BI7JfgyRR6R6dmon2NSBdHfQQUEd2yiafX4sbPksoAwg8kw
zqiPmoAi76RIO33+4AGd9Tr/+UFQkDyl2A5BVc4+SKA6AV2y45WEeTZsMISGpKDJaWJxOol9R3wk
JGIGs5gZkdQ4q73TW/bfWSXjaDvkGqTx/V/0hzUijO/7jmdLb10urz8i37ZGiv6pgwzgZns/EfMj
3lLzJXMH9csWDIzev97ZVrw+AM4D4bsuTGdpy7M1mfbE3/SMOa5qHKOxDcbFabyRqQu4XSs4+Qev
btzptmGy/US65tB8sETluiucLVHqWE59nr+gBjur29s+IzGmjdqraMrmY0dEHcag9vTZj5tbin2N
jVZ0t+bW/sxXrIb2V3Eu1YzLXYJTD0QlYS4OrjNdGDhQmAIL7+9wwGApdMfkIojc+HFWxhxilcEE
yZkwQpn9/v5DPH9pHi0zLwwzSM3xwmj19UtrNV6GdO3ZseKnk3bjOpjXmPiO489sBHEFD+9f7+wY
cT3P1b6DNNqWgOH+f3bi30q5SDaRwQvcOnqeP9iIPBk+T+CMdYjW7SLLZw7vD9bl2ebOJelGObIV
9yls4Z59uS7aBGb9XnfSnV0dDBNvIj9m/Io63W5cp552eC2WHyyOs9Oai3rGoQ8QrnRWJ8ezxUla
3pxD9ySPwDMeyGGOOs25czPgkkNtV828x/DLso5TK6oOwB5ewybpQX4+uHn19of4NpYjkrPU8aga
zl5wYUPtadB8nUj2scdrcLaoe8ihk+ec3G7fftG9cJH19gz8tirEpCfHZ62b5iczxE573QG42p+Z
7DoMSHARtuOvo1rTciDz4rh5m0DySx9qHDmCrQ2u5v9oNcabOwFln40n6hv7ocK0NaKDraHKYWiB
iT206C6iQqvmmKDoeKyEfWyxBiLYJ9cTmOmclNbag8Z2fBr7vB/Ib4xh12/QSVnhkxoxZn5O4NZn
nyitsSOcxmnq5QX5Edhyv79m33wj9Oa+oxRWNbRz0l0f8W9rVkLXIw4BipLbFoCjaTC6F6CLuOHI
pfrJTMX74KWti+P3jYW1D6BmS8EfHm9u3Xh+u2DaIt0miiw/2ePU3eOVWz2SiRp+cJU3R9r/XIa2
WvJRcNKe3VeFe0sC3zw/wdUgxpmh4bHRiqAWPSjSnit5tHI8Fsn/jpA9EVeSVXm7MdGcflBbnu/k
/BBaSgd6jGD64uuzs35KFX6XpAOcQl+Pz7rO4n1BLPWpIIhvwGB+tYCMy+pEt1t/8BD+8HlIplIu
kwJDX3H+qAXGfGUVCyJDUBZu3KKI73JsjHbjugonNB1H6D6GnEjyhzOmMZ/eX1p/eNP0M4p1RUWv
1X+OmN/edJS3cplziJRhIWC8QgfNf1pxHv/zFSzhtNkck1B4bfesVhjGsjcEkfOmF5SJOJtO7o3y
gtnZh8kYvsDkx/z//Tv7w0fDGzXYJFIz4RtztriSNpqqKI+iU6tJxNFDe4V4EEZ9D7HMkcRhvH+5
Py1m7JeFDQGcP1jOr7+Zxk7nDjQsOo1uxjE6pQ37W8DmMU3pHpcHUlKyCouNOamuwwB0YPY6cWc3
9Y/3f8ibqoDFzHSckZNx1wnweVky6AnyQBPmJxxUJdHqk5m8EzqdKf2iySpdLmoiq9S3qYW0t6F5
kvHWLRkWXyyeY4U/UzPZ1V3QS9xWcWppFte6ANlw1LYRfijVRUktmZySeBmr2wVG0nBXC4PS37fx
OGo3edD76lAWuoGAA6MWb873b/DNCc5hqpiyU3pSCit91vVjEkl+tGQQ40FW/7WaxV52w4C7K7wh
sv/ev9j56IdzlKfJHw4UYoYq540HpIbCizkkMM3LVLGPsBX6gcQTl+zUm90Dm5qhGyV/c9lLaAP1
Gsw1PFWk8WTX/KvFo4QLE2yM18Y3BGaLak+Gr/yRUMOKD5bgH1Y8PRkjd8MX5jIBPFuBc2mj6W3j
E1aYi4KnTVStDk377CzSK286QI2/3386f9g3XZ4Kj4UWUMnzNT+5iWTUbqWncfaHLbFCDoxYE58S
trF9pWR73aqQmMMqTJ7fv/KbRUAeuMJGlW2bAwrQ5fW9tpkglKmOWYcuKbOoeGSYQ/zs46sclvfN
+xf7wyZJge/QfKHwU0xWX19MOYgBRFWToqe86dihr9yIOf3/OITYp0COjJYujdVZNT8S8DDECJ5P
7ZIyzYTgDHfUFhYZnngqYaTQEzg0w4MLsnz3/g3+6T1SmtmuzX65Dqtf3+ACL8fvdJmcCBPKGN/J
8rLDcngbeVw+bxGtIo/Sm1Au4+X7V35bGwM5rPs0C5bzQZx9zHDY1dj7aXrqPF2au8hi/LMjFCV6
lKEE1J1IaiTaopyCf75011pqPe/p8tHtvL7lptJqbqwgOVXEu+zSsbIuZtjs19OUuL8mIuhIwghL
NC3MWqsPzvw3i3cdlDOctwEKGaip9XX8duhCHQ9jr1/kyUVEtyn5p+4XGWAFmNj5B+3Vm+dLhwMa
KYABuUk+0deXcuB0FMyH5Ik4Z4kCj0wnA+X8InTbaTdjvQfka+f/dCPioa5X5RSC30/d+vqiTQZd
f7aVOWV4d1zRZuFiRSbQRbF08WUH9vHB83x79nIk0Oi4HvMz2+VoeH1BaXKyc9Lc4chDOoAykvDw
JPm7dokhIL1kvijinLuvCszbI5QeKB3lvpzwrPmHq3k9moRh9gBIwLI6W1TaTVIdhIE+tV3tX7Yd
zE5sKYqtboy6gKlrPxXo0z64+zcf73pRzqn1++GS/tnTjgMsMSc7UKesTdwI8m6/QJYZqdcvfEr3
EwaHuFEbJzeHBurqP63suDpQJZWGpPxhL3796LUtGnb3xMFxCSD+pTGEB+D+UZa3cLJSPDLCFq3B
P3/M4D8ueyQgHvO519dcLCIc83CgmCM1DEFKnewCq/TvPMJOLsPV6g1CbJ58sKr/8NX6ayUJ0qWl
4O2eXVUAcIxhp0+znSsbN6q2xdgpDBjGigge7fv3uC6VVy3Y+lyxg+QT4jDn+Hl9tTwzfWJZhT7p
ip2hi0yxAbQX+ziavyvMDE/vX+5PN0cfQLlI4cGBfrZye5RsMeZPCsOIOd90MiYnz4bPUuBO8EHL
8af1us5WlaRcplI+K8xrUY+LBmA5ZT0pEbbq/YOFW/e+MIU6dlDen7tYiC3jy9L+YOGIP96mx+5E
z0XDeY5hNFgf4B8b+SeF8XruwW5eqnKDM87UXNTISoKdH0ND2xG1YZOtS3avJiUi9Gef+VenXDz6
AxT7F/y7CR6Z2OzN9n4p8Jx4hl0RyA/oAH9aBAYfBXY3Zqxs468XQdAFQdjEiIEXDxLiAPkTpwyT
H4qElmaOUuuD5/Om0GHRrcwJFhxtk2/OepgFEn5VzyHm4nnX/STPsblEkJrf/vO15rm28FxoiqyE
s6WtO2+qbbvRp66su0cClvKrrsPdKW4X/cHe+PZ9M70QiiElJTwFztkNkUzgWLhSGArUwd4EUSd3
fa3xeo4H9cFGuC7b1x/sOiixUR17wn3LeUlDp21QAxqo+x50qxAbZCPj7jME8WEfUIHvYNIH21lV
6GNsTFnef6hvD3oub8DGoR3BSv7Pyv+tplCYLeE5UfinOfKW66zSN2mF0S0jtoAkemiHMsJB4P1r
vv2SuSbMIsMapTL2zspGzBjJA5xXvwpGdQ/2MmFjZkZFPqMpbp2SmOV2HBBgl9aP9y/8dp2utRMr
ZwUjV57R6++i9caqrmEDndwkd/VNpVsM0rFLrtPP71/oT+tn7ebXpooxwjmVYrCcoZ4V+0WEP8SJ
6O7qOnaj58bm0b5/pT8tHx6jXqe2vMDzPjONOjueZeidqqixYLC5HWmUcZNciXHEMi4t6uE+zUz+
dez/H2fnsSQn0rbtIyICb7bljbpH0siMtCE05sVDkniO/r+y/42Kqiiiv9FiFr3IAjKffMxt9PQ/
h7vx0/Mf8OidqiSCBo1rUgQsbgBqV6FpxeReUI6a/wiRB8TIiHr//TGGeo300OekMK1Zgo361LM1
D82EixOnaY+yaVv7x4z24rujDOtwfwLHo+nMkOR2j9C+nf1ZeBhbAjP96dlzeYVKJKnh9H+fv7kH
x4Bk13dNgH/qP7WJfjt6nh3b4KcD5zKKSduHulEc6HGP276vMdcGe0aOjeuyw6h05Zs9WpnUj5Dj
ehYfT/39t5WZ8yh4ODEHynjxA8mkdBeULSwP7lMka1OvOCLr1+3AlK0Nnx6cDHqTjL8YSAK+WJ6M
Kunhk8add4mDEhqWxnRravNs1w1+cnz+fu9vQdKtAJInwUanobK4L+JU6994lxe4w4yxwikZToVN
U4U+MVorGk6Bzxd8EEt5LJ8BEfcu/5avVRODJ0RKeDEitJR759w5AdomiYWD4lDJnYfsx/MlHz2j
R5Ax2KrsIse6/ZLUDUONLpt1CXo0tiMAtFfbhLuge5WNxkwWrISbR58PiANtSpcaFPjM7XooYs/6
ZNXWxbJN0AX8IkTIZgxJBv/9sZqpLMWuRUfqvq2RtNNYC723LnPlBN+NPu53vjNWK6f90UlA6sOh
KURI8ZYzNrMxEAFEfeUiatST66DQvuEFUO6ivgLc7jRms0WJ8Wfihe+EbBJY6ENYnu+D87NB+i1y
NOTrMwz6SNQNcL/lBhqs+62pgu+mAcbaHuFFSFWWvXu7mKSDyGWqIsFyVTD//eBXrReLPqMHSsPq
2EZZtLODKvzSIUqyq+FmJiuZ4YP9aaKGSOc+4EOCO7pdEHUCCNwDRWbfNjb+1kl/NkszPGNMxKjd
ab4+f7479IV6qwi9UlAiBAzab3Ee9FROThJ01gVRn3brRCkSN0ANd8kwQEsYyQ02fWIhuNHbHqVC
L18qRfIZmP0i7RA3w8oLf3A9mzQYGBJxeXE8F195xGhxqtzBumBp2zA19/F234BJgaLq4gt5kkMg
Dg08hlMNEuuz76b54fkreXBiqTkVEgXdHAB16gv99sntcPbDpJMmVjhDeEyYpl/GWjb7uK6ilYd9
EP8sA+AqI0cf4Iu5uDqRD7QQKO3MS1r4+hWSCYqoXed+q9I5+W/y0umltXp9Jco/eMOAxgEAUBGo
qLsIum3geL03Oval1BHyRVE86GZ8IdBw2eQ1jrKbHknB16hF9maLNrt39ewh7laeXJ2bRRLPfQqO
x2EexllefGakJ1NE+yiAJtwWfyTNEH6a+9ic33+awM04tFvVmB6RmdtvWeUDCnyVYV2M0GPu0qFn
WonGhJkPI88qmfS+f+8ERF+QKnxNQtXtejgUD5jHMv2SmlH8O2q2e8E/XnutoB6s3J0Ptqka9Juq
uieVXIJCUe+LNGnn9kWnc7tF7HXEuLJFPzkyY7TLnz/Xg6hE8gEER5UggOfV5/ztTARZOveW4NYs
AKp/CXqqug38P1yWLDwcsHkN/HBlyQfPx+akxuIQcqcttymMmJTrzDcvcLf0D7JyBM2+BvU+F3nT
50/34ETQynToTv//0cNilzQJpm5hGmLzZCiMjoPyxrCJcAXfwZyD4m314w/NGtzDgKYBJebkfH7+
Ax7EAThyPsM2TgPoy0UQnpLcK5NQQK2Mh1mDHm8p6BuiN8humKOBPhHInWwLMcuvV07Ig5Yu0RaK
E6BriiIq2ttPC4e5buoqzkmDHG+CJhgiNKe7uC/NeGdj3qX56PMlcfY6mEa67X2svP059v+zW8/d
P38PD6ICo1RKXFDObOw35slv2ywbNZ2qWs+us5YZ/7Eziq3IU+f9yfzvqyw7qT1KRB3q+NnV0dNw
Zwajje0HqtCtX1TfPCf4PCdCXrqkXMNxP/rMXCweJ4kJFzSQ21dtlwA5A0jr1wFKmH2dJDIOX4LI
Mf5kaJn/bEcdGUDPyL1xJWl7cJbU8Id2CYU8WluLeyZtNdNFmDK9IgEhT37ZmMc0NfCsiJK1+/tt
kLSI7L7/lun6HvSgZQLTDvzNwuni6sncxkwFVCuuPUlR4G/Ria4VZ9z7uvAQYROJr+9YAvM+1TWE
4xnraBhFK9f5fegCN8n0R/XsTcLk4jon6cnmcCqKa0reX2MRKqdkq5PzfZqEM/zRteUay+f+bSvU
NsESooaCsi/CCayoyNG1FEvaeCyOZa4n+9opmp1n2mu5yv2OspyA9oziYQGhDhYfFovWFpchaG2p
Wze/YiMpUfLkiKLoU7ZwzmOz2OlTgGri84P64BEVkJAbHDwPzJlF0Ohd0aX4yIaXEUE6yU0qi5cu
ictqK7KMkf3z1e5rDjo1jIPZuwbE2uVqFpxVbEdA1yJs67/mSKHtQ9HhFYPJN+q5U9e1W1MonDrt
7vCf54vf7x/GeYqMwPN6dBcWsbmC2eEN+E9enKSgw5d300Y6oodj7wabPErqlRTiPgaq6oZJPy1G
boM7ZqNVIF+HKc+lDWuaqE5uHgdQLPvnT3X/AblaXRrDKg+EvLQ4FYNnIuGLh/llIqn+WDX+/KrB
Ib/kbRmslTSP1uJa02nb0Ooms78Ne17i5QK803RBY0gBOwpkqFH/hqecrTVnHyxF4aQg8xwmsF6L
/CvFyb4d0BO/TJ2X/MJrK/9Yplq+0+Y5XdmUj5dCTY9JILjTZZzDkUPoiF31UDCq8SOKIuXJrOxy
j6z4Gv75wRaEIqEgJySxauh5+wL9pserLyiGS4/a19GXqGcXyQDmo0IgcB7abuXR3lgQtzHcYWyu
ADkeQ3tUH28XhEmsx4Mb9hf8BAvMNn0nOU/xGP5Z2bXzA/sJ/SgrH60+WdA6cSPusZ0ozOFk5pjN
EMoFVrSY7j7fs/fBziHgULkARqIHt+yEFRJvODPF8QqtA1Q1zCnae12YXWK0ZBDiGI9og76T7EXT
Ae4g6GUaxSqcLxP6rrCHMkeY82Ih4PuXBqL521jHKGeiBnEwGszqnj/jg12lUgMABNC8XMLO4s0H
I9I6RdJdGnSiLyV6yGd6/PPJ8xrj+H9YCi4MwAVqbaZ0t0slRjf2cW60F3S6csrtKDxbWmQfYgqz
lfHao6cizNiqjaJ6i4v9hAN3h/BV2l7GPmk++poRHEl4jS80OvyVF/hgk3g0ommcUBN5znLomSCy
IfTaay96PaI4r8ngNHg4qnpxOrzIekKraq7eX1LTcONrkUODcqHivH2VUdBI3yt0eamGGbjJDrmT
EChajm1jgT11jNgyBmhjfGR0jxZWFVh5+C/CLKJZGfk+iBTkXtzLBqBEOhOLfKDrcmyOZQUGHIHf
6VOL3UF8LmWNGB1FjoYGameH+fbdG8m3CEwK1MS6y+vZayYaDbPdXDyrGI8TtluHBBGYk60hnPR8
qUfPp14xZWhAdhksri1cucYM3yiycyW4E+rBv+WchHtwdxMSBlp/eL7cfeLhMPXidmQoxQR9iaY1
u56yMXbkJeDko8YPw33CL+MkyuoT/kLJqVFWXcj7NCtn8+FzkgZQANNEuANeIFZYThrmvJexcZIv
KHvkfw2uE+1QX1CyikLunz/ogyqQDrU6NWS+QAKWV0xKmiHqVvQXBxYWALQ0w6g8x01sOw0tMjON
xKEkmhIfacliHimYiujvTGrZz9HImvPzX3MfLjhLUItUvxWk2jJcxBOC5sjRzPTd6iHaYcI2vwZ9
Vk9HvTGqtT11/5HVyUXAQTFr1d66Pbx9LNPJzmv9YtQVVmZphg78Dqc66+uEhviXwEVyG9epNNvJ
LhMriMf7cMVY4G2aTVzkvl0cWKBGxoS0kn5hRlJvvSYVP41BJv9VpYaqTKCsgp029X+9+wUDRSeh
prUCn2qJs0zRarWdAVfeyEBUzk5b/4+yMJudHzXFyk5+8C1pcAJcolVFBriEEPmNU8e2Q3NqqDLr
Z+mN0xnRFMQHdcT3nj+Vele3WQtUdcXRsumf63zM2w8ZcUcqTf3pEoGYPjBWdZBuLp1TDvrvhOct
wIBGAwOTihGVCVGunKEHT+oBf+dzchdQLSwuAR853kKRSi+kTNWxoRTZDPiSbFCVW0vQHiwFeohp
CAApaHjLoVKjaxa5Z1ZfBGD4vRFM+Z8F9kg4oMpkJQQ+2KA0hZgL0pyiZFjOyyTtH5yhR54KZVTg
/aPWXMC8F7jXoxL9vRAc5KvkuFTvvsqYt6KqYFBfwmv31Tv4rRcEPjaZ4hjzRwt7EOBLkTd5JNfe
PO9atPL+EYEc8neSbcE6g5dxLZuUXhGpFmu2eBLqOGKXlyIYRHGcaz0oDnWcoepYuB0mKBVd35Vg
9+gFg89SQ1cl7bDEcNIXFD187uIyZ9ilhrXzK0EueuN38AFNV/xbajjcPT8o97cLj4mQBPAHdZMu
J2nGqNyHgrC4yNpqXty5EYd2NAtIWHVxHLRmTT5guR5wY9XVU6wqmnr+MisxOuR03dG3z5ORVxHq
9BYulvjbxlH3mrZ63pUbNaLSV3bQMh6oZRktqLG50gpa1rh6VZUxfGnrjM9V05/EhFDttrCkixh2
h2xsGRkQ4QrH38UM8PeDPw775y/67lpl86PzSAMKrAkhYYkKljUuvHMRmWe8g1qaufVYDl+kA37p
EMxJrX8ccex0D6EWhOFBIBuCdVYusuhlEPTY9zHi9MlKLn7XoOM30bCxFHwWLhR0yduDFUduBIhV
TOdc1M6miiJ5HZmsbh1oM0ApYoxuYLhufSyl6OFl0VFgsfbeklb9CK5alcLBVAKjcvsjDG54LYFN
ch6A6ew9nwUxEx8vntf+o2NmvJKiLu94tRyNdUoPxacnTb1dLrYn/I0Ksz/H7jDKj1kR5LCT4gkn
8EPDNkm9DeK1GcbNuL4lEyNPXBFWtqN6pN+vJ34DsDFaExxyHeTf4npCsT7BRMPuz1jkmf9z5yn/
lss4f5VN3K88rvqEi6VoQLLzQDnQ4FxyUmec/vRmcDpE8koPs4m62bsUYCtXw/2xptXC/FDlEQSw
Zc4YFE7JJH7oz30vpheZQ+tFqgJXmnzUNz7qdpvnp+nBR1SyK1yyqhSn73n7EYMUfmZpzN3Z4usN
X/qsIh/vCmsaC9wOCze/QHEzQxwSMS7eRHlr6yuTg2WsZiRPtkQqA7EZMJy+2EauyDxUx6PmzCZL
8ShI7XLKD9DrIJNktYfyVaklHRaUhYWH95qo0h3hTC3Po3NF0Z4h0VEv6LcrsSuD3sOUfT5jxBWZ
wamXFPbZxsf/KT8gpy39q8/sT/9a2kjl0U73WxEMWznrvf+jw2nFeB1m37eOuWsm2g8NgT1xsHrk
z/eajnzBsYFgFsltNNIu+CcOZZp/NLrUw5ujUkSon36AE/PnButydDSTGBXO935hUCVcEwbzGY7J
MoWykyAB7xsx+0rqL2XcYQXdYmrTaDlsir4vr51ntgfLSLSVLPX+wFjgcRUcjwihqvjbN5tZmFaP
7hSedR0kaUrttY3dqfj27sdjFSbDNkUdu2fx/SSuwZVpd+EZzzoz3URNp7Si7H6ga9g5wj/6LuDw
vTdmpg2WtIj+fO/6AErgb5BmgJvF/uT2KWOvKkcoVsF59kK4oUQquel6Zk5znIW/sAeMdlmUdwFa
XW67xk+/jxYo2lDO0LqDSkg6ebs4inwCZZs5OI+9gT+Q7hQf0tovPvYGgo+1z6rPH/bBejRi0ONT
vB/YC+rvvx2WAJHbPk5H79xkNZ7GlWX1mJ1KyGWN0CgAmqheyR4f3Kzo5ZBwUIYoTMPyUnPdkAS8
Lr1zNLeKCoLb+VxRfugTM3KvDi3UK+u4YpABmCZJSJ6nBLbqYMTFS9YEeblynB69ArDlNKg5nUpW
6fYVyBw9AIb0vAIsKC5aNH5BLbzeh72evRRCS1aynQfLMSFxIY4BbFWUg9vlhjL1WtyfnHM0psUm
biGGVNHk7o3IGDeTznTh+Re+z+8AutG0oHw3VXdxcR+MNu8SV5ro0lVYGWxmYWJHioKI8cutwvJD
3TsuHl+T3X9FAR5XogC7kvL0/Dfc3wjcBqwPYRGVi7vAUbgMkkOrAZ81GtWpa3Brz5I4x6SBJkkZ
oXCYE+7eOc6lh8o4F+FH/q/KTRXNftvaBUMumgRDdEFNL9gVzEyPQeWVB4j9a+oW90kLS6nyRNUn
zMAW39TS6TvjGRNdMBPXzAMilFG1d3R4mvs+b4L3gl15MvqWqoBHcUTNcW6fzBCZwMvIxJvZ05oz
Xpfapizc7Ae2xmuNiUenFVAQ7SX6XexYZ3E6RGjhH2p0WLY5znywMgw8SxerMmEgHy6Hwd6mI8qo
yMnhZw4TCQfeID483z4PXi83DmU1BYKCwS6eN8y1SBd9EJzbrqsOw+B88qc5/RCCQHl/LCBjIHkh
8PN2ly2fJA+c2UHG5tzzPo5+UepiIy28EbZln8ttHhXJO/UmiTro9nCp0v2liKfavP2YyWyjzT9o
yKaNhvkC4sGBmW/UJxhl7YquxIOPqRp4tJmYgavDuNinZjQURoSPwnkWDX2Cum70/0JRG3+5fYY1
Sg1v+mJP7YjH89TpL7Otpd9xArRXQtJ9CHyjkLGJgWZR3qiQ9dvJFNXcWtCW6/MoNJ9GbYtulsyy
F7+S8mxQ4R+f7583gdfbTB/KGikLhRSjYqrs2wWrFpNDLEzEOcC5BskSNy+06oImued+mbGj4IGt
sECgXGnTHNvArrXPI4Yo9Qdn0LP6f2GtTc7FTSbN/Txgjop3jWwK65eXdm6EM89gxcnWDrukOI/m
JLpDYAwlAs2JxMdok5omPp4YD2LsuxkZ5+rJZoqiwPoeBx7mPUdD1k18cOysB68Pl8L8oeMY9w8a
W1gs+siEe/t8SKPso19WRbdJQllq++ev6D5Co2DMruCqgHBBenn7hkqrMnkR/P6kEeExGOfPTEzH
E4OR4tBM4Hn1MRxXco/7Y02qruT76HmqKdRiTU2zMbp2M2RcMXLcJRL7Zr10XOytaEK+9/GAS5FW
Qbyg0mP4vXi8dCrKWCvy81hP5jcb94po12Z+M25Dz+zGo+hHMMqzJJ6urHxfjjHTh7DDpJKzDX71
duUiiArJFLg7uygAjXDWIx30iRZh4EIzJDv4doJvZN3j3ToT41Yi5/1npQKEqkBjh8YZXdDb1WF9
1ZJrazw7fWGhzA2XkE7CuO/p7LyUuT9/KhUR+/nLfvBdA0YSTNZovsIYXVwZHVBpZu74UHvmGNen
voQ2eNLNKkYcu3n/XYjEmmchvKmm3sy7bp8wiXB/mIymP+u17uzdBr9wEpxgM6fWWp/q7mW+gcJM
tAE8ygKGXbdLeYg2T2MVt2cB1hInzbze4/M3vI6RblzKNM9wU83WMKV3L1NhT+j9MN0CJcZYf7Eo
daU9VElzbsMI2XvaYc6rV0+BQD9NRF+ffzm1HW7iJApLZOSglQCU8vkWT5hMKZabGLOcu2YI9iPz
rddiEMEmQqJsP8Fc3E0Z2aPflcqku7ZXbt/7+0kVXgpJoVr2GAcs7qcsARaF3VF9riwI6yjiB0e7
HHIEp2cZ/4Ggcb6dmDvZ/AIMxXd4EdcmtiLvBreTnIP/o5vP/ICdvNSsyYIKB2XfkOditlChaDsH
5wOMwDc5arZfnr/zu8tQraXUQywmw/TcFlGwc0zkNRHhPTuTBZK1xDQz3ZQtIqYHIopzsOM6NFZO
6KM1wZST6TBUQ3d6GRZsFDakG9bnunFEfBKFEY9fXalhaF3RFvrsQZt/7+BHvVObUSWRSI2Kl4Kp
oZePWtY5NY29rvrPhUO1defI/Tp1aHw8f6X3DWXWIrlgI5NbkXkv3qlIk9B1ik6eNb5w2jGdFWUe
bXPZNrRstXAyTiQEQbH3hQi+kqgLZx9nidl81jAwDdNNY9VVuxKLH7x0EksgV6DeVZd18aNQFWlb
XK2Lc4qv23cgif1P6vtY2wDb64/0paLm/Z+ZJjaFptIlUuf6NnaIcnY8rbKKc5cXdcN0ejSSXYw5
2/wztDP7m9XiGrmSY5rqjN7GENgutB8hTVhs6WVxomeDlTi0yc4zwI7C28wcnERsHQwLJ0RMVJvM
jHMxxRfLwqrok+uW6XCoMWhzXqfaRMymdaah+sfAZMfaCsdoozejxRRzn86lCxIkkR50+yEOAjTn
sAAbnE0scCz7onvjKE/17Ir2+HxHPfh2SguXHMJ3AR0tJxRxZTVeOdY5qNwqOZWaY54yTY57Uzhf
hR+nK9MHVZou3iHtYkpWJfNNQbmIg6IoKkMkaXPWme9dsrFtrqU3rfUR3yRRF8tA7wM8wZXGTb3s
tcs4QGFrroczriu9d6bCLZFi0XEXOdS+x5A71MDyu7tRwyThS41eqnGJyNVQkrbyMvuRzTiNfMQk
egi/0Z4J4j9SG/u3aecEpWXu8RKMsPrLyJSVZeso8GTDN9M9O8NITIcP6iMKP9W5tXeSLGyPoOwT
7QRllI5bKcsaJiCQA/OUCLs38IEWnrPJ5nzyPiFrq6OQE+bB/LOtMKnFBBNXr79LzdDjfRGatniN
AyNJ9jmCHcM2aTAF2uV+PY/fcttG8iUxzf5/2E8U0+tcGm13zadYs5CpteLZID+Py1K7yKBGbmhj
mMhqZBtwHU7wiuRh6NOPnHAher7J7q96Bh/kikp2GcL0EtABloXfQBFwbhHTHU+NMEdMuqM4ybdQ
Zpr/nq92l5gCEgZyQC6MOhzbYJFYwCCPpoCh9Xl0c6+Od8iJ2/VHrOo971hOY5L919ZR2hk7H88y
b5+MeKt8fv4THjwwsGwInzCV6Sws45M2yBw48lTTWxjL7xaUiu8SzxlcT3FW+T8spU4SEx+YHMsb
LygLb3KTUp5bZKGN7zOEieGHlpGh/m9Ep8v+9Hy5+1SRVws3kZbim77gooc9dHUqAAK4Z9zgmpdC
YgYHw/WcG7J7wXM134AedFYi74M1VeOYsp64C5lrETTsFIwqplS4wsqp7HZm15py62p28bWPGm2L
OE33ZxzgevP8Ue8+oqKOgX1QlBxcY5bFPGmNy+DYcwGylfaLh9/1JWFajZ9lu3av30Xht6XQEYRY
q7h5iy0r0zhsENBwT02s1b/sJpjlHpvN7KOJGMq5sOZ+5UQ+XJCgrzTeacYvYZJWFTf06TX35Nrz
3yFq1y8Dbl07w5//LUw9+fr8Td6nv0gIEvBhhPANgQKoa+G3vgjGNDP2kp59qnQt+2R0jv7D7kgm
9mlWujHyyWWFT3I6tOHZ1LzW2OgholE7rGfN/fOfclcIWIx3aLUBD4WEw1V++0t0P2wiv/HM09Bj
tPufNsVT4+0L3x/S9oMYnTRSemS5/jqngFy2bg3o75BmVjF8f/5D7ndXQNGMqoaadXnwfm5/SNA1
DDAT7FaHuYk2kRXrR9NpymMPlub87qUoH5VpD9tZBx17uxTWt9jYC5xAMbz1K9o2cW65f5oycsfv
pGl+8OX5encBGBUlJf0DQpP5C3vsdr2UmfE06lp3dFN32DeFG/89tZhJ0fqRx9gW0LX9Nrratkh2
z1e+H5FyhLASAGqBkohxN/LIy9mXSNy0x9hr8G1DVORzgtvvVbNCsecViR0cVxR+DK8F6Gx4SCZW
84em0ZOz21UYydnohwJMKHbo0yHmVYjqnKPsTGEW1Lid9p3zyRFDdNYHTA7zUJqvtpF6KwHv7nSq
p8DZCgI4bHdGobcvMAGuEtn4HR55T+41ruv6nFd6uk1xgDjgaLamGnsH+CcBAhOCqCq1ONCEZagj
GXDLQaSAumw7FgfU3GNG6FbY5chNznNtRn+OKI12F+mFWfRHB9I+J1MAzvPBx6FD/xKMsa8d8dWk
1bbREFOy1yq7t0z0JqfjNxI+kFKgzAJqvIiRGhrBTjt28thgz3AxmsncSBnLTVMn1TYetORvtzCt
vT4P1stYhRSZ6Dzs2jrF2lak6dHodH9n2BFmVHGcfsKB2z40jlPvmrnKzqj5Zx+wH8QFFK3kr0Er
zEMgE2ebExzPIm7cjYOv6gHIiHbCL3ha2bl3cUk9Hde3D2YJwbWlDBlCfwgIVZo8FpFX7qBX5R/e
DMMrIc1dmHXty4hm1E5vu/YDw7D4vSFCLU+7CfEdNYBfXkCZNJAlHuPmWFQTkNM68Y+xrOdt71pr
ddR9dABcylTAImWhFFgSTg04fqNwrfRcF3og+52RpV54GBw5pgdrrsLq1Tfd1PoZRnE5/5ol7T99
5WXfJRSwkDhdFrMfEhkwWovz5WSDnsuSn5Dl4zWOqmaLcWjz4gxFfWlcDrrWzvPpeWx6uCgPDKlL
BfyluPiAgKv03Sg7B9Js+2QrW5TGURZ3K++kYy8y/5OZZpFm2zKzZbOmNH533SAExO5S4xFQv+SK
t488DVKYlaGHJ21AC6xzPPDdvZft6TNlK2/3fik6iczwaOK4BJSlREhMMeMmxRScqsbNT7QQzU8o
aHjbGSfeldv8LlByydD4ptBT/X160bdPFU0YIOteGJzGLIkOeoFInN+b7hU+wDeZmdl7xzssR6+Z
GRrJkZqH3i6XjRU+S1jwnnKI8nsdNfVtjpjaSYtxydIEAsXPt4y1eJXM0EEUkPG+jS+oTxbZNn1M
PbStQftgAxMpQIdW9fChSGSSHeKu92vah4WHIC/ttEhupKeL8i/sfgf9mGEQ6V79wdZRl8WfBKFZ
GIv6gTy6m38IitL/UVLi0prODpjlmfI13dtu5k5HB2jA3OzwnMo+jEOmuwdjFFm8CVD+r7dhO44T
hldzOGqvAezlj6iS2N0pneArbhHiZuJhhyAbTl4qnHE3izqMjkkbegUleGHM1hrSYxFQYNiC71CW
Bwq5o8r926/SO7jO0/mJPui5FR6llN/61nG/WOHobT27c3dp74Hnmfq1vtfiRLMwBSb5G7RUMg3b
XixsUMW+9ZWRKosQ0tCNX3BstH2dtebZiO3hpMQ8Ds+3xIM1EeQkRltq4yPecvuweCUnwpn9+sMY
+e4pStArKDvhX2VqT4iMR9kO+N0azfgtK/7t7kUCHKFVllSATcQrlwV81HO9O9KZrzRwbH3f9/5s
YsvT5hUzNGOK/61kOPxVZ5qFn3LV5PbWR4/8c4S7MQIOKTz7bV27TbOZ0At9teu6lIewiD3vJRKR
/82ZpRl9r9JCy1siMWA+5L3z2MKhvIinGic3XoXYBBHOyq/oZLXprp9az/+i14Zf7mq9asUnyxez
8U0OVV988HAMy2iphFNWbcscDHWBKG7QsROVYHyEPKDEtQJjhwHU6Wc6e+h1bPXaFUB0PBGM9c6I
mlLuOvyGrk0Dd+3APZJ97wUydRvm5sMZGfpZ3ydcm3+MUOn+zfC1+y+AoOhvGtyw3xfp+ALMZt5k
3Bi5EeoWV1YVxEMwI2l9LQJDojNm/JqmMHm1YeecpiS1VjLQu23GciSFJAMoEVGSLpaT4ODCEUgj
gpFOem3C3mY4iyV4SNvqMHfOv2UQvZNrqR4ROAZHCcw7oIGlMl/APKgZ4dpeRSenz46Yq79as5NX
12JeGyixvudH6S64ogGojBLAiePfQjV2e5QchEeTiNTwtY6d6YiwWvphnuPqCOh5Pr5zKe57AgW+
hpjiKDbM7VJzFtYl5ODwQ029/acux2mDfVH7Ix/HNcLGmz7R72cVOAtfDTWRN4EfwHa3a2WFXxuU
ls2VWFlRg1l2W1wcc9B+Wlpq41eW+fK/RsruF/CqodtqaPEER1l4w1c/N6MM8h42KKfWp5ENAQrN
j3rqjO/t1BprsOzF9a3CihJZInYrOCS5ye1PnaOKvnbdW9e6sqcfJcycf8grrM+TWf7SUilWWmXq
yX9/M7SPYJKQ5zpw3GgNL2JnmTVuMZT2fAWN018HHIpfhtat3xuhQdgwZQQIQmsFIpA6Wr/1OqpO
4FCZieFqpFX9Lc0GrH9FXpwM4bQfoy5JDvYweiuL3r9JFiU3YU5M/4gr6XbRdOoBiMxmf7WHeUJE
RBjBlg/tHNHMjQ6lrNw1id/7CMHbhDdHLUaUAO1yu+I4lXOllaTPXlzr+lZYiJ0noZUU27Fopz/0
CN+hfgqylQe9O7SYHKscmrikJtXLwKQZqNXDUjOujTP3Oy1z3Q1V1f/aOVgThn6wEhMRdVqZwsOT
W5yjFuZlVuZde3VC1I82Uw8Px7EpEzeGG8uVAPGGlljsTRUAmVjyEZmKL16nDsfKbfOovYapFu46
kyt+q0kAan91ltfKjYnDZbvxhyn+0bd2X23aoLMDdFnN0NqoZMH4EjEL60911/b1zu6cDN8OU/vO
VRhU+6J1ussctDiXuUYSoakmpWF/8DBOZ2rFTCDde0Xf/W2Xrp5tUeGpPqGBamYH3Z4mgRhyJxma
eM24dibv3zJEfsoSXBnB9EPyud1G0PhGx0BQ4Opg33Ys0BLd9F7YvzK+GFay6fszQkCjSY6ED7IN
aMLcLiWb3nAmBgDXyuv/V9bU++HAJab49enGEXr1zzuDPvU8IBFkjJT0DOHtdr0QZN/gxgOykrlp
/2/Efmjft2Y9HiYvmtbUXhf9A7V3uMOUaSgYTALdIup4kxUmsgrsq4PY806UNsIBHPurU0UeMvz9
lB5w9pTAjc18PloiXtMtuX+7dC0YOr8Jb3DPqQ/9W9grGExXE5a9Vzvyx4vsOltsg8yc//Vd6fxh
lzIJV77n/dbh7mC2Al4U8UIoEbcrBlmR5pi7u9ew7uZ9jB/OOeoGfx+NybwSde6DHZZVKNyapN6e
jnjv7VKR0/t2ZFBQWWFm7HVkQ0+dPXIzCpQvdPxwfvoahrTP98/SrJR8D/0XxRYg39PJINQr/+2V
prIKIz8IxZWkOU8BMXpDse2Rep730tJm8QHRN+8vSGKhDgA4rOej0CPT3qL2XVS7ZLJFtpFz5Vuv
aTx4B6FDyN/Q0fPMQ1qXiX7MQ1P2++e/erkP1I+GXYZjKXAIhQC9/dFmgQiBO0EqS0gR009ll/nG
roFB9reIYyE+DtHgvHN8ogxd6QlC8aMuVxD0RRCZ/dHpe3eqr0nW53+T9vjFTpOteAnStGsOQdhP
P9/7lNxBCoNBOx1CxxJP5EGDzacxbK6yr6sXs5n1E31w+T2N9A4NR2tNQWNZ4/KEID+IWajlAuZf
ikbzPXuzKrDcjIC6RxThRtLuIt8qwnMlMcPauIiEfnVnoW0Hs5u/v/tpwRgiRIBQI12PpR6M75Q0
qAajvubD6Nr73haOvw06EcQv41Dp+zR3+CHvXlORnEC+Ma2hnbIIaMryugg9BzexKa++JaNZI8vd
+vrGMZriU+JrzefnCy7DCXekGsOoLiw58V1l3dgu16KpTVfFij3lDOAPMgBN2eXNWjlwf0aoBUBE
EUloG9xB+0QYmA1yIeN1EIa1r2272lZToB+jMvpnpjG5Usw9ejJSGFYDZ6eYv7dHUkE8Bgt6+rVE
9zLeSljx3W6I7fanI5L3am7iia7SDYXFVkM2zDhvV+uDKbF9sNfHfJyHvWcW3wfIZbseVb0PWd/Z
K5PMt6P2e+bEetCaSHAYnSrmzSJz8kkXBlCn9bEyhhgmcWoFxWvb+UG7AYCVw6QyE3EcBaaSm6gs
LeZfGoo+pwIu0J84agYxio+izDa1KHyIKo05fPKNzP9ea7IxNyHqp3/qTaCV27LQRgbP0Bv9LZbR
+T5K0fkEMK11+6iEOE6nSZbxdooQ19vGnii+Pt+iy0v+7VFVy1yhKKABLuIciR3mrX0tj0Onydeo
SWNwzHp9YBJWMhzCf2d0afEapZ0fvSCcVi7c2+WRlVECkUhn02NjEkN4v/2ypZG3ps8g6jCNbnYK
zcK8TNqQ7i2aLu1u0DDD1qakBGThiB//j7LzWo4bydb1q0z0PWbDmx17JuIA5VhkUSRF2RsEWwbe
JhLu6c8Hqs+eLpDBOuqI1oxCLSbSr1zrN1GmXpILX6Hffn0A6BFYGxz48CBXC9mxGi/KAP7tDIGv
aqnDWk61WX2Igf5u8EOeT6PuWu86veivWk1E2wa45ya1lfrC1Xx+HP/6EFx4SIgtXDq+5nwkiiaW
ije7KnbhIWAAMldoSEYo6MpGyGMIY/qukU60g95h7t9eA8uP/s9y58BYspwEIQvhdhFTW43BjA03
iItY32eOHT1m4RzeCKL4C1N9fmQ8t0JFkCuOBD5ZoHWaMU+qWZXmbOxdk+c5jpXagzbp7cZLw0sJ
i/PD8K+mqMQTmlMw5sF1PpYhiKrKiU1jnzhSf5coHVdYq41fwmh0d/McXgqrXnSN1D3PDWSvqLIh
trUaQFfpO68lE7VPyh4mjArvBSNSZTeQPAjenqtnccmzyULukyuTIIHZgmq/2jFWxF2OU6C+b62u
u5ulDDea4ro+VFNtr3bp96yI6yteyeMHDBBnP7Ji96S6SfZolzguEeOJPesQhIRRuZuJoOs42fie
606a3CZxoTzMdgaEaUDOuYVmuO8jt4AGvZhMomewLW3Z3L/dp1WtmPla+rRIZHAQLU/jVZ80S0wk
m6W+bxBMfc8dnaIV4MwHIzNa0tCgqFWz7A963ypBnM/OIS/tlmKs0m5dY0LUwEVd9e1verGE+KQF
xUhpa3kJrIdZrWPN6Kkz7V0js96hwHzfTWI6tCXSrlU1/3y7tfXmXwaAKIGrjdQog7Da/JU9j5RQ
DWMPLcd7zDyEzFgDZKxVoe7r2dT8BvbYl7TmaPztlilAEQaiSEcyeP1YzmKiNIglxr5max5jDdBM
asSh7zj19F41EuU6FrN+FSriUiXqZZ8hPZAOgevIeUfZ43yTGlbYkiydokNOvnijdbLfGSlWfpWZ
87x022qb5wW+vdK4JM78cm6JsOnuIqdt8bRYjXZfW2ULwi07zB78prpyqm1lGfEpc4nSEOe6xBda
tUdJbfFPWKIXHhOcfqv28tFEdSaqYQgZNfz53ZApRGYFzzvXQ/h4nJE7JcXaH96e2pfNktaCwca9
zqKCDXg+wK2ToK5st9qhCA0FF0gcuzBP/242w7hL5ugS/mt1ldPLJeXtMqkWxFVyhufNQXaQkYm0
9AE7snYjPEdus6o3PhllEn+1FK87ZKNrbxhp1S+Y7QvB/Wo5PTePZpz7y7Cc/3PevI1JlJwQazjk
3OdHCVrR7xJl2Dd1+i4pOnWbJ9kXaIzG7u1RPn/Hk/MhVQDIhfiUG4CTbNVuVKqJJyJTO+RNmHxy
sYcMzGyI7tA+0/ezQXRH+be4EKG+2igJUsBXi93P+nTSExTxXK/QD2NrGTulsF0kGTgwTRHDwuc5
t2k67ZLT6CsTjPQM24VXKmyIF2JYYH7tuTD1Qwy8bI89YeinmtbsjRRdCpvHVeCFUhzCqrI2MHT0
n28P9MvlTIpdM3ggww1Dqmp1SQxovurJ7FgHRKDHbS6tItCdId27sZX6sxr/nmfgMrF8JPxBwn9y
iC9g7FOiG9nQZPYhdUc3sCvXvY0Bc0D3bBCevHCtv9Y5VIy41TENXJ7j56sX/YtSmXtpHzLW8AFf
5/ZWHxb05GAOHws2zoWQb8U8+NU7KH6QLDh5SXuvdmtTzSOaKIlzmGEX+E1qzDf1MBTv9SpcMsOa
sW9ju9zruYnDG6DJ/cQd6Ke8XPd90c03aaj3DyLFXZ03QnVn1GVx1zlwRWpNiwMwQQVwFJWQaAij
ofi9UHKZGt5nPMz4X0Aaa6AjKdbeqMIUC2dtKO4sWViBoSHM27Tyku7Ny2OFY3txMVERPSBK188n
Zu5DrRRObx+ayk0Png4zRgOOcjcIGwgC1NigyhN3lzSoNr693ldB5XMnIbNxRfFgXKxqz1u2BTdk
7ILkwUHF+jx7fIDfGA3iO6WmPb7d1ivLz/x7W6u9VaPaiu145xycSMMy3IGuPjnSPtpwCYLW7J3D
2+2tPGJYfgtFHUwYEDH2FwmL884lcy3tkBL8gatJPih1f1dqMtvoIu4eh9aLvzdeeq3L2rrqUQ/x
kWgbdwQqCxFVaTZvf8yLgQZ4DhicuJ3bEmmC1d5zepyhVcjVh9FR7ACFZ+sIX/MUe8J4/7stEeQu
ErLgsTGmW0vxAkEzHYXolvAcnQMlnZXtUDv6VZLp9m8eKJTPaAKOBYNLAWjdKel2c9WUnnal201x
XXbxk+LW35N8LB60Qp22v9expVhHCLuwEcmZvhBZwOincaLcMCEf2WbQCi+98UpcG/O+uOQotr76
aIpHAlfeggajVri6b/t2antnZGEkqpj8eursZU3MQdGF2jaejD/bwnQuPFDW2+O5TV5Ci4sgzDB1
tUKsKaUuaQrrKkaIf6eLSttgLloGid0m224m1/b2cK4PnaW9hdJETgQkEIfl+e4QOVr/Ja+SK3Dl
zUZqtRGoIyDCzUSy9FuvIEuvjoU3Q9Lr2apvN7788L89MBE9WBqnbUDPXAHrYrMalo7sR8sCTNmo
X4y6VjcybLHHeruZ1+aRrAOPDlh+/LM6cqqitqTnDtYVjm3Kzp6mD4YChSd10KdGXCU6NZHTXLj1
XptHqh8ke5CDesmhsZHArbsssa9Sw42uUZHv71PbyzjCpyrQi0H98+0+rk+WZSj/1t46D2GWtW5n
ZJKuqrH6oLZDf4Nc4fSjTxz3Eu7htaZ4ZtC55QRj2ZwvGXJKMO7aAUJLQ6Yq76ri1uGi2iysjAun
2GujCGcdwBiwxUXK5bypVB3K0AUIcOWGfZb6oR25QZPkGXEDKld+b5flhXD3tc5x18O6I1G1qKSd
t1hEwjRyNbavcIVo9xw0yknqoXWVAVD97aYQdlqqLy6HtMar+LypaTKklbaxc6Ulxfc8N6ZbNcVD
qw7r8cIwvuwUlYElrqAcx3PpmeDyt1Kc7AdXVI50rqghxO/gyxt4lgyLQmPze8AK3rgwaKnwAC5c
Mp28uM87lcm0msLIcK4MXR7tfLFNdocOpJoLas2Bn2/E9vzh7bX/cpVQ3YErCR9mQXOsjXcmOeNO
6M7hVRe1um/Daz2qrbaoAAhzD4rz9/TWnvu4qNGQgIPlgPPZ6l4own4cBRHCkbvU3kxlG905ZmZc
SAs9y+ecn47eUkEidKaGSspm1YyhRbk1mWOEZaBX7J08F4GY8/4hUabJH9Kiv60bCgdOGsYPjZmk
ASHqEAfImCfblF98IXr9ACNHUsHUe+fCqfoM2nvxfcSOVC0X0NAaT2z2IxJduaZcpXYf+QKYwHd8
oPqbVg4f8woFJCW3jR3samNjdLUTWEXp7S2rFJspjPVjP4zdoRwz86Cnwlj0Ze6acQYa2uQRKvuu
EVChbD9b2BYGuOlxcOeo6SmKHW1tK7W/Z+lgn1DNyra1aQ4nxRycq3IsxkNfC29jtaCph9SJLtyX
r2wlSvYgkpeMEtt2tWkruxAE6lK5AjI6HvMY1cQpLa1jxyvxwgC/3tQCd6coQAFsdTVXWStMq5qU
K4sL+hYiOrrTIHqOUV+2F5p6cUPaC/aBUiUVARDi3mqp5Si+ZYihJEenF/EmSRX9youF6juxUK4M
Fz6faSIk9fa2fdE/GgWaRMmNBhfPofOjAoIgx4gxpkckyMQ+kZbYG27S70szvXQbv9YUKc9FNJjS
Hint86YcBeJLbIfpUekqHGlGezwN+tgFoyjKCxzxF4cRvfp7U6vbUea9NVmjmyJv5kq/jbVyO8VG
vGH8/4wiyphvD+IKMMlhtLTnLrgrrhHixdWC9CZ4s06DMGAvKysolaraRFlcb/VxxuvHKaObwQLr
YZWOs5sUQ4L+V2YAxOgo6KlWvvMQ3Xmcor5GEIaHSVXn0e+GtHyhgwce4BNWF5NwPvihU9ZaaiDD
wvFfvEul9WnUtehLTps7z8yr3xMy/DUiVCsASlJaZYEZ5+3h9BINaOJnOK305S4t5/Y2LSViJaWj
+AgZNIo/6HETzIRupT+aIr22sYS7EACuWKPPnwFLB6gWnBVQf2usn+42alkKNTt6xoyCo6IilDvW
42zeznqW4L6Ut96TLfqkI+NTzN+EHlJg8SDhN797Zi1gw2dFcLLfcE1WSxJcPYKvtZsdpQrqcI7Q
uYLFX+wsdveFptaJO1YjvgeEEXA7eH2usRZtV/VphR/fsc5y/TYqcse3wJ9vY80ZTmPY2IGLLcJd
bMfqdRhh+PX2bnhl8z2zsizAeM9e1+dTP6IsWHVoiR1LrR93rlDjY5WqYltP1fTeoqh5ob1XJ5kE
EVcCkPNFzn7V4DCHc130+bG3R4MFng0gWOau8QfPjnN+ja1ghgwQBXMu9aAa0c9hU17yQXxt2AFE
LzUOQiBrHZKHdev1iBLmR2d0xvcjULBdhH3a0czlR/5k+GQoXh7Yk0gCu8Oh58L18crxukSVIBh4
MPPeWablb/FlNzfRFNZzfjRlHpI0Eu6tsOvkCITikkPfyxlmCfPyJ1MKlpY8ynlTdQ+Dvx+94qg0
8eRXgzOQHvaUJ0Q7H3WZZJdkm1+kjxYgOnBr0IkEY5A3V6cXrDOws5onjmPluIGaorYoUBOGuxRX
vlKWKKkU0AFV6eXb3jDkXhiNe0/50frk9OalmuyLBUfoQT6SJccm4yZbD3VTdnY+KeN4yJy88/wG
oMghp6gesNRqRELm4jZhHK6muje/UOZv9kmifPu9XUYqdMlTIg7BcEBc0s/nAOssqxoqmGPS8MZb
DQcA33Kq+BpNjvF6dJpL6fF1dEJqnMuDDAGXB8+ydaCAozHBVmlpR88srY0JDn5j6K30MSjSEeXQ
8yCLSvvC+b2EPH+LboGoLNqPQEGJvrhI1rpIZhN21WRlyo07VcaxHJ34TunUHq1/SVm2663DWOHW
UZTlpQT9qy0vghgLYRjJv9VxPY4R6aEJ2pyWWeqxijx3j1WguOorNKRb9BL9TtViHjZY+L09sat8
DH1GmYkEHlm85QRdJ7tThEXinmrOSYCO2mS9Fu7Sof3NGuXSCpsKNCDPUZ6Ja313Szii88q5OI2j
Jg+x2hl+1I3xqRXqHGTarFy93avV6fTcHvkKg+fhAoNdB7cFeJ8hsqbilLtOurGtNjq0Y4cf+Kxf
Kve+0hSyZOREIPUBx1tjjCCiJ32Ru8WJVy7zVFeh4/jFgHCp16TupQfiErWeL1HvrLXVPgQmPSui
wLySQojhBEkLGVYOdk4Zv3pPIG/ccUM3j7XZeieUxQwfS2ftQvy5Oo+XwV3yClwuHEzgmlbH44Bz
S5bHTnGqWrOINgXKVQGETeN9a5jXplKgi/n2bK4P5F8tLkAOcrNLOmP1Vpk6uuxMjLEVzdN1Zk0n
DKe8n6VUmqPESA/4G1FunXqfOs8J1SCyyHSgiFvycfUlEuUK5czJtPSfJzrvQYRPuCLOz0IZCyHw
Pi5P2WwpVH7b3A76RpgQsTMAbV3KbBR6tNcHpwiUMO8iX4NregJYLLZWbKIybZAljGrX/igr1CYd
VAKMTVhM2vbCwL22XDTyTOw6NgOTdv6p3aBRNlfU8tT3OFlmMGqxAIjswAlN9SZRiFQ68HFfG1eY
H0SVGtvI7d3+wvStzvLn8VqemMizLykvdRUw5Uu07KZ2eVJVawYRMVg9xXO73ltNn/lh2im+o2e/
WU/+1Sp0bmfR1OKptFqloVI4vVswS1FmOLfAVz+Xo14BcpnmbQ+eNKjM+EfVqO6Hue3nC/v0tUOB
q/J/G19FR0PYjMhMiPJUU8i77VDy28DRs4+JXn95e4pf24yEXzqbA6oY2iXnM+zWShhX9VSepiYs
vwJLzrZOJgdyQFzUfsFLaPd2gy+vKtQAQNpR00Lr40W1orXTWpL4KU9t0tTv2hi/szCx5X6YujsE
yxNUTd3xsWemL5zpry0jsC7U9FQeV1RoznuqGsMk1NQrTwoeM/tEbZKNNcCW1QonvlYdJPPnCFTI
2719tVFgyA4KjdSy1yxWpJCpgUxRdYoTOb9Pbae+MSIMCZ22sHahGbX3SW1fEklew0af1y7vi0Uv
EXAY9+Z5V6tcDaNsrFk+cW4+TQjyH7i5pq1oUvEgNOsn9qr2rSuUTw1c9hMOHi1JZNu4RKN+rfcI
fEBTIDBaanDn3xGOWoqeS1OeitzTduZky+9q7FGZHvLk6+hZ4c0k5XBhnp8ncnXHLSkpoJwkiZAk
Xk00oAQ3mybS/HqLjjvG6sr7RloQ/N10/GBMqtoFUaPOT4WZWzuAR/HeSbyJKamqqzCs6h3F3viG
ibuU53llOBCtJv3LRc9LZB2I1zaFVWkX8YlaDkpL0p02jtUaW6dFHnHS3HA/Tfmw/80VuFwyhKNs
N5AiL4qfoVJHRYYVz0n0cYTjFZBqX5UVbg0EA8VtP0h0ZKzWvjALL/pKs4Td/ALyiJh/NQl1ZCoW
zPD4lHea9jPHSvoKuEp2zMvhc7IcasY4XYpFV20CQ4AFTPaExUZpBc2K8+VWjyIzhrwp39V4vCT7
NnQHN/dB1VZWFVDOc7o7NexkvvP0brJ/L2VF40tuF6kRcE9wdte26+kcFySsHPmuaubqmnfcRzJc
cJhGofmInIwXLsXVuQ0UksclRSBwHwsjzFilJ2Xd21ZlWt0D/+5bCUtysDJ033G6OYBdNO7eXkUe
Q/e3PUVzQPEBYi5sHAJ9b3UbtpVjlp4xmA8qvmnBqPOCKVLUAGyk2ggUp3E7qC3W63Fe3mTVoLx/
u/nVpfFX8ywpXvLLNbVaTWAIIHUbifkgjDndev3YXylFqwKHnLxNOuqP1uDawUjWefN2w8sPftnv
/zS86rchIqOLo9p8cNOs2gg0sO5TXXcf325lvXB/jS7MGDYKKo7r9GOE24PZ1MJ8SL1M+dz2EBoV
Xpq7yXWiQ9Xk3nXRGv2Frr1cQUwpAkhkKFBBAmV7vltaT2SRGs3mw9xVww7fOHtjdyCa8UKz/MIL
L2E+1rfS8yQ+C3wjqMFOXRd/8sRJSnu2zYemr2VQanYTYIOGHr1RTRtIQ9HOTtt0l6Pu8VghbRvo
sdreNwi4XEjBraKr5UOeLRoMIsrFP2GZ9L/lnjLhTlqWpNZDbEfl1pJNctQFbO65qi5JtbwyyDho
wV+B+wR0fK1yZUd5AxpssB7GXt41Tq8djciyvuZ9BlLKGZtLlN9XVhKFH9KovFpBvK5xC6UuvHBu
pfUwwa0+lIX0fnIBKJsBhY5taE4efoDmJe7EK7vTQIsGEuRi9sbZdz6euNcZaaZL+wEfPQClXtpd
eaNEALvqzNMcwqfIqurBVMfpkrHj+q5fppJsPWHkklRa0HbnTYcDHmCy1KyHeoIIm9sNJVwTcfUQ
xORuClUcLLMo2VoOvkOUyuWuAgPkx2jUvgu71N7GZa0eRNReAq6fzwO4ES56Qq8Fss4Lj4fJ+Xdp
aRbH5Grs7wtRwrsm2Znr12Gito23CQ0DwG9fdmn/sZBVZP2eav9z4zQLNxrcEzSTNXwtHgyyq9iY
fR9rJ9ll2DEcGcR4k9nOJRL0+b3wqynqFFBQMVd0wMyd99NMiVhcY3S/T8DU9rmjtbtBz6eDZ0sE
GBQHfr+XqeoHFyswP8XA9LduXVKiNA5cbUm2gS2BIXXevpVroyS9nf6oRggjBw+ZRfVONHFvf8qa
WBtCX0E7YL5wdK4SCkuzJBeRqCNry62PmvR5s3rSlFNnNvqPWRQKDDkvtrMtilR2c+Xkbd2LDQAi
Vb43IB26d8BA1fR2EkUsfFMPgbwjIxFuu5AX9IWw6/y84YsWg2Pkukl3U+FDKOr8w4i4gOzZifoD
lCT0GjPLtF0all2/sUTRfHbLur9ExD8/Tcljw4CHQko2f8FdvwBLugoyfr1jxT9Jdwgss8fhA7aE
o68VRfz9d+7Jv5paApHF+4ZgdnVwx51kw2Fp/xOyXmLcpJ4E6wa9yc0fNT117qY+xouQveZYF2Z8
Pa6sdED0kCRI0CHFsVYbILeN6ZQ3ppGf9Y68TtzS2E/I+xt+4tjKAeGB8pLk+4txBdaLKBB5Dzwg
OVlXU9mH2EIVXox/rOJQZleizgrqiFNdqlW0f3tgz09wBhZZmuXoJtdB1Y9Ndb5sFM4wR+maNvJT
yw4PVVlQ18+rwZ9qLXk3zI75Du20zI+duTi83fSLkQViu6TlWLSLHsa66XbuyRMiEInluOlOtxWP
xgCXr5pEE1JIekMl8O0GX4zrgtH3YHNBoQKOs65+i0SRIFvKkL7KMP2K+GFt+0DG5E0xC09ciNNf
tmYvPH3YUeT8+HV1QGZaSuZ8zoaYqjFYQ6BGWeGLNPc8f+CmutDai3nkCUSBBw8qzif0JletqbMZ
zZGe27GvRqY60BraoX5rxaFJESS3sgXRCzXBs6bqZEym+/ntsV3VmlhIjOwvEQdShhR2Vzt0IH2b
G70Rxj6lEF1FWthIp009FG5+rEYPl6+2ilIsvNXW/R67SP77Weepn7tOdL/nAMa3LK6/i9I/dcbF
F3n1LTEh8+x4gxP70jGSvdTz7rqr6p4pd0r8ieZLqgwvRp8SIyktbNxgb3FIrHaR3stoJDsJY6Ec
OvFAOVXu0JpSfDPPw6s4q+R9ZBvDxiISubCL1vEGaseLTQ9bmG6TJF3u6b+FtJicOK1b9DQ9Gmnx
ZSrqB6yYjQ9VqVJCdvTpKkN8/sKp8awI9J/XEeUmAi9CPkRFyZEC3ltdg32YcBNVhhr7JoG8eK82
gxg37VhMZcDvzUfDjsfqMOaj/sXuiuTeKHRZPtm51t8I1BkH36qy6YOllonmj04x1TdJWpqfQe5Z
Jw3xnbtWxvDXk8galL2AdTl+5UgcbjoV3nHQEcG1dw4SXvLXC+G/vo3/Hf2o7n71Qfz7f/j9N7Kb
bRLF3eq3/z4l39pKVD+7/1n+2v/+Z+d/6d/v+h9tJ9sf/zg91eIfO1l+f+qSqlz/nbMfQUt/fcnm
qXs6+8227JJuupc/EHz7IWTePTfHNy//5f/vH/7jx/NPeZzqH//641sly275aRGf9cdff3T1/V9/
MFn/9fef/tcf3T4V/K3/8zOKn0q8FJ7Wf+fHk+j+9Ydj/hMFQiJcygKIbJNP/eMfw4/lT2z1n9SY
4ckuXCxgTUsIUlZtF9Oi+0/uT3K/z8j/BeghKrn8ge79k43KvY6zCWhQ0t5//L8vO5ur/8zdP0pZ
3FVJ2Yl//UEIeB6WLmb24EjYigj0ACuB+Hy+HWQdqcjLK+FWK4f0BuuYH1McGRukkm/MJLaD3BqO
TZfGR0IXUoR9/CUz00VK1QpUfdK3GkZfp8oekfcX+M/ssGGW0pcRxL2gCpdzW7qtdyctBBa34HGc
xB+6aMjvstQS/baJTatR+SkN+fTWT0dscL9Zgqrad8tCBWMeJbnX2tOr6FOddsXnvnP6U2c6fzpS
k/d5WaiqD4AgL303LtDAQaNqG0nbu2psb9ObXZhtVCVy7/H5VmzNr0a1rE8Ddd9Q+EPVghTqgNDe
eG7izofELAIJSGuDYKQ81i7lEwEI8wg4XwZWM4xBpyR3zjyqGysUva8mzW3BOe4rjXEdh/Lr1NoV
wpCmXvvamLRHlFlvhFUmuT9HmrPJxyrdlHpr7+1yRiwM+Fos4NDHMt3nmdqIXd90peV7aiirQPFK
uH99aFUfxSwQ2tI3Qmik4aPF/LI3Ed9SZ6O40WxQTg0SMNu28ECjRrn9roCT46uF9lMq0yktxPA+
aopbsl8iuq2LAZVWgvX2Y9uavoVm5knwI6VPziHTrrjhaXdSY9ynMj3hyMrj4oeYetMKwMLVw67V
8Rnxx7iL9c1SlZVBLKyPStu6IhiiaAYnqw5zMKLtiaH54O4qib3Nx2nS4vfSM7prihkfm2RAhMiW
ZrHTajXdSdWsry2G7U5N6yvZzBswbHdVKbvtpDX6Jqf2tuHhsNN68QQjFWEuTah7i8uJTFEmdnGO
Ajh4nC71c83zkXvQ3sGBkNY206vB9muWTH8cOiu+i9wo5tFFEnRAwDufPuBlqoE2TupbYTkHHrxA
A4Y53jlRZFLAmvM63MYt7j5YffJolshq+mnqDqcwzK/aLuuEH5vVUN/nRTzHR1jnaNyR5x/anZUP
TruxoCq0gamoPvLSPG7QxfEbkHFWoAsn2QslupLjEFJX6qMgiUUf9K3sbeQ8xy3bOkVSXZ3fAwou
Wl8ZB7gcuXzUwtkB89dHGTxvveIVaycAaFwoswh9vOOh6cuw5Iap7ethjuSmqxGmKM2x8dtk+ko5
/WfJfV9r1TGqOyQuU8q43p92Zoy7rHY6P2y9G0dLwo/mAJecWki9U+to4DYqMWdhHyXo9Kd46nb7
qh+V4ofOZtqxpqcR6m5aj8E8Z0fbKstdnJXle3Oep8THDV2e5hHTZz/m6MmOVd+Md6AcU6SS096d
fCMt+zlIokr6I+HZZpxTcVR0tXiA8e28j3r1xtZrvfTDWpmOsu3Buw3pdWWUovGrxssrP6Z+gOyg
3UOsHSo0piewQ/mOzJXYu8j4w/pxSMLuR9zfntRGwQOTupQoglmM+PiYyWgdpS6zexWuJAhs0dan
qKoS3RfqVN7pspGVX491rOw7kkx/9pGGQKbTDmPh507lWLx1p8CMTHeXKkX0c04Xv+N26jbYXZBB
GzL7Xpmi2PAbJf/pDWb6OfdQgdj3Sdz7MpZa6SttOji+G2bjVinj5CEc+ydvzLxjQz5lI3KEaZss
zgIlMoxHkALD0VF6sVeFbuyLJGo3qeYOMBubpMy2yoTf2pxXnnpovPrrAm84ephPXaMQEE0+Zb1u
8M0xT/ddHVqjb7aNsXhU5R5HX9eOvo4gBQOOdkM+DE8d+KDAEPCoGFiWWZJvq6pv/Wkeq/5aqVsJ
My7TytIf7KidEdLR5mMlneI2dcz6c+qIAUqiJ/aZjNvNECXtAW7uo+EKGW9G65HH8lKSEBExeDi2
H+Ckv8trKMJK7x6wy3NLP4ZOS6D5mfO1PQpYQDcAPANT7TNxiKb65BSkJBo/JyuyuGWpIyo4bReF
7qZoUO1tR3TBfGHpm8625E08O+21ogzvLC9uWt9Nc0w+JlNPkqCg5m4f6iSx7zMFLQNDJOUXODPx
h1nCdfEbXf9ieM090ju5X+LL5Rdt/YFVjmJh79yDGOA1rJn3kPgn1Z/j5hR61o90yr7DfLbQ5ORZ
ucHoRb3F1w/ZSi8qRw6Koppr6EwkKYOhMUoIzOYDV5R7TMrc2bSROZ4atS4ey0IHtG66xdZQ1Oam
1sAtA4nEYm4OW4L6FM3IJ9wCNj0C3JXQ5AYF3dTv2pIrNynEcai80idVM23hURe4V/X9pm5bA51J
TBF6v8Z/BkeL2dwWXtr6oRhuKt3At7d+QG5s7naDwLLQZreF4aem5KUOzB2JSL+0vV2olPscfeKg
0RVEIpIkQwso0eTXWevLxw65rquk08t3WElUSpCCop58+HgtdlXA/ubAbsvH0ElSJjKeOTU9xFqr
e0WbRz9VURYJwqgR6RHNqvRp6lChhkJooMKJx+j0Xk8TrfCTFGaBr+vyW++wcXcmxdwycCHofJyl
mxyN0gZIThXuU91rRnPsuuSWkhIXyyzCwXdEDkXdU2/GJELSaIhvRtdRPN+KIe2lqVUqvg3s6ktG
bkcLyOdr7o7scnFnT9Iwt2Gu5qcuK+zuWtXEOPpIZd54kEa+OFHW6jej0G+1NkvvRF7t08VmMs3L
b2WqbpK+N/IgjLGpD/Sy6R7nJFNHnxTTDamkAjkVQsRsS4Fw9u0ijfb4JaRk6NEeMeQ4WoEbFYig
6jlIba5KUlpjctPExkMS6uDnWSZxs0Uy1buLVSZnl6Cq5vlhPuR/RlqXSR+ITqr7sHzbLsB6JKwD
twYFsUm8gn5kutlmG6hDRr3vRltKMC6q2QXYkZXRY9RNzo+87O/DVO3g+BvQyq/Mmshqwwx2uj8j
H1p9NGunjvDTFlW78wrXedKTQT2heeoUvklQGt7GPCVbOJppIv0aXOaIE+biWjbolF4OaZsoM3Va
NCJ2Y2uLZt+byvAz1Rx0u5RW+ZjgALuZWEoHRaj6DrgaKTelK3tjJ6zKftfrbFrUYTAJTKObqarc
o0jBMiVV/6mN43ZXazriVRymsQw0rwFGnpR4GrPSNhlqV3hxYlujmHYqmaqq/jRiFxoFk62O2oZC
1p3Qwpuy0qddXVnhdVjo/U4JXSXelK7Mxv1cS0XdRHGhgpcv4i7AMWBCFG20otxv2nm+wpknOQ5p
rCs4/zWHTurDjpdg62tJ/iNPTNvHhUi/JWfunMKpH0DfTxEeNwq8RWhvZf8n2aR2a8y5OKlFgwiC
LTapU6f38VhYgo1A9R808LWVIZTDLBO0G4V5mgwr3ntSed+OahJteicRxwTS6jZN2w96ZGMQPmfx
tzmeDmpWlNglC/HRGcox9vvUNf6E2zccpFtpP5nY+hDlqb33BuWeJ8fo+UmZlC4xePgJ/tK4Bdbm
fW0aTe138SgSiDiDO3zg5HblsYtD9MSsdthWxeB+iLmnc79Xgfxs0iwa/uwVfKmMMC++DvPQg/g3
un3Y5xbmSbWhXHmVkT/FRpYFnTq1sa8Lrf42V6WGrQEQD8sgitmWaXPMFGlW2FS3qMLNozXlNyjs
clKC3bTnjTek+ed57OETGk4/Hfv/S915LUdudHn+VfYFoIBLmMuFKVbRFW3T3CDIJhveA5kAnn5+
1dLMqDk7rf02Yi/mQgqFortQJs055++2AjO1Rs2bf/C0jniYRDMwWN3mfAIhm8sHw9mkjwIf/sSZ
h/1lEyqFRWFALKiTXnnmJsRVJuwZBUPZ5NZ+KEDZpG8tKlyb3m6u7SHtl7BYOa6CzGnbIEFsOEX8
OWndL+4JP4J/WBSx1vUQllXqK8sMQFD6LbD8yVzP0GJ24VT3/k/1ioQlp4rI9BbnvZC1vKmg3Ni7
TFHxqThljzVrkIKDbPe+JCb1dahc6mu7Hw6cBKpuAr/v5reNtEJjP+P6U16OW94Gc11ooT5rxCIN
ouxvK/I8Pko3M/OAUKWTdV5ii4fJFjmF5eyKLu76iot3Xdarurft8YF7BDZjpadDEmttdW/kZtWe
T2m2yZ2DG83EQ7CuWOJkmMaPPiMNc6dUd/RVd+ZaWY0sdx2fHWG0VaiNmfckTMnJXgy4U3JPjMOx
c9vyIkly8V4TKeYGkkCiF2lXzRRn5AKKXYkpyLSrRwqqehhuQPLZxVbmv+UV7VFIQXyLhA5e3+pM
UzymHCmRnAVxj1ZTLphqiMSk7vQ1KWJMWYnF6Nou13Y6l1cWGDq//ZmuSiw6uVUJjJrKAswaFzMn
RNXguLteFYUis8F3wlRTpb2b6Bqd10WOvR2XJIsS8tNN9jcYd46EoL2OZYwfer0Gp+i425qxWb/L
8LidL/MMYZ8jpxQIb0DejkFhXf8YCFqvdq1fGI9UMMMQjrY8lUlpuW+kbK6TOm3fl9X1+sDQcv3J
IQqTPktmjX+p22V7U/qdqM5ycBKqOKuF/6NbcpdAWS+uBJ2afyhgPnLxj52jP/t+lcGWMjrtqspT
Zw/HOrkedC1P0b7l7WOTZmu+W9NJ3laJMb0PjCfDbrOSH2PTy11prE7g+pnesFoWqlnwIutY6Qpp
02L0bcq/3S4LnCwtrvXF6tWdUHYVpobYrKDbhC6jBPqOF0950hRXM/aTPTWpSxHZZyPi+2T26I4S
RYrmDiG02ccimexkN2Nr/0R053Dnb8nskGii8r0lOQSeWz/Rk3M0g2qkrofSGWUIYYewEOaVq8ER
IMvyvEr18szoqGoCp1/MG+l3iDjXZJ3Hs0xQFQSAgeVy1fjM1ok9mfTIGJv8qdimpT73Za6Vh5EE
ZYrebN2istrS9BLbGZogNSwWg2qF//EabUOe3XuI3tdo6UF9j5adr23QG8pRB03qLuEIZttNV9lG
k3YzpoVfRJpfmANqJav4njbYM2L+rCc76lyuslF104tvJ6UWTLPmXCyFZ8bwWClrhqrQbtesGrml
QLK4Cdc75+RaNOOTFyW2BWpZ5PY1/nPOgUnMeDNU5clVpmmDSnOaZ5fwvEtKEO/g06/cY02TvVYp
NmyAUp4RWDTp3KWnQEwWnOzTgDw6spA8c1FRiaHkpewMnTKnbmPHbMZz/J23Y27zO2RLfj1lINi+
RmhUwnEQLU2yZteuVdjT3jRAZO6rrrJ/ZCgiwdh7iem+X2glKSm9mzGoktKg52r8IWqc1GluvCnf
MBSoWgeJbDC5S+O/axboZMm52pevUtXd5dCz745up4l6r3INylqgN/PeTrwYDmUSMcW6J0TuHte+
p8IXH9qc6E+qctmTRv+wtB0DHG24aQQvpVe3Sk/3tQe84yXFepyp9+47Sm1ALXGVdPVeeJ5GyE76
bSq595DF9rJ+p2glD6G/9cfubjCNz9ooLs1Zd8OyqON2XN7MTMvhjEyHNNnugBX8YBqrt/4UU6a7
4klDwBZI0d4MXgu5u34Rg32f69pRESJ72aZJxkgNzp2Ttcd6GU801Avls8gGY3sTbfuCHk2PPDcX
u7rrxgDZwRRktfjeO6X5UZEgzkHnA3IM6dtilnHblJea3zGi8ZmjVO4SijnNg8kfe4ZG5mnBTCRg
0FIHxojeCfnPvu7yBx1PVuYwVJ2s9k/F6D4wpHmXFe23YaQjEuMWrE43050TZZ3m5UgQdkefs9cL
vRU5q6lS4tFvuq2Pm26deQuuM9jpY7lZUCG24ZIL+jpZB+44a50Cf1uOovcxyXLuGOpctUZzUI1D
gi9zj0pwbhn0FKBDUbKV+67Xx4PSJORys9i5+nKhjc21RQ2flIUTbA5gMrRkHGKzS+Vo9VXTFTqV
QXvUZUVd4pwCP6xtVw75vCv73D+YxcI7WbojBddIDLQMMtGouJ49J9an6dFf3ZvB8FsofOkl4pUH
nfMJaICAmsd+Ej/AtqxLA+DqXEnaXIY2/YVW9tu14SzX1Fpm0Lru3hsM5miTHhZO8pk2tiCoYXsD
xH4xcLyIVVUe2lzLL8c2vZFLi7rXvJbTat9ZFZiELtYh6FBnIeFpu8OIu8qemAAZOB0TKnf2rIC+
p7swCeI7wIB49jNt13W8QW7/gML1nOglFSabpkKjd8+WqroeDLEcnKy4a9GyRDSRCYuvzy9bTYxW
bJ1+c+xl0YXJd4JA7cC0aQSJudGDttq6COP3JDCrZTrAwzviTnq/1RVjJNmtR7+U6/toewfsnL8h
63rN2/m8Rnt4ZpXrkWlCH+CFfGdQvesbOSerhP5ck39gdYbYFyBKl5lhk1RUC4xcxm1mncntKBaz
2yu3O8vbWgZcQywnTu+wMuvxnsd0eAOyPU4N9d4djLe+ovqFaa6CsuvcoNFqfe+MBnGFg3nVmGo+
ekzUgrkrHwanvhNF8jJ7WID43OBUGwwG9OSzYgxT+vqVU1OZJnk+8b3mXEOzfzt6Q3PeZnZDNVIR
SVbRSI+xOmVpI1sRz+mqLzsmIMcp816tpL9oDfFK8AGOzAhcT3XRHFZ+qgKg+5cR9mCY5tu15yJZ
X43xMnXK6dXPZIlsPT/0lX2uT70XkCQ2+UciChV9ZOGYSZz3dqbtRyJTxZ45P4PSRkAj+241Zl99
DL6hzras9C/zztjux7bVg77LzNsh86wHZyu2S9mkJpbU+pNPmxVnooKbioNPRERCkYVqXNVeYdzw
RDSrHjRydWM3H9zdDGf1bkyy7dzqkprtuWi7eWX4r5uD+z7XDDTATGLZURZlRcdNI5f+vkiMejfg
CAHVLrtwlSoPadMbO7commDqGL4V+Xlbtg9evd2in3xIqfODfu7dC0mILSFnqL8pSE0bu8DJucL0
eUDR6CRRlucyEKQRwNrLFFec+2CUUx8yZ2qCJjeNi54iZe/VxJDq2QUb1wlKJnMB5KSnQd+KQznm
9b6e0o3Wpdgi2bl1bOT4qtbTlWsxnajL/DgX+uPaO3t97LrIZnx2gVK9/9SAAvfpvGzgzLWKvMG+
zJtREPa9HBp/Pih3OR/rOrlPu3m9TPGnHiK3tA6pQweZWOX4jM0mI8OtuMYAel9kdXllVWqKB1OW
lznR5i+Ypn23vU0EmJdja+BNjxt+2w9AQXqU9V25U95wvhQLli/Z+DC4dRNmg3lOsGTQ5SSSeFbd
PJm5uwTL3L6nWvrejU2kCGLf1WKZIr9SP0o2SVsCsQVa1da73Oak3egaaSct5hu0pLxqaUq20jym
uyq1h0Apwlnpij8KEo5cVBPVYJwJzpFDblcfNDhc8BrZun1NpFH2vHhJKIz1Ma17Ouh0fnTsznmB
JmDtWHu8eW9Mm9CX5dXJbmDD8+hDie0sW9zXJG+eZr5QDIt4z31vni1rd7BL57CUyZVMtk9Tl1lY
98D7kcotcjzNZU4PAGJ1OM4+UBJDcxv7ubLd9QvhpKJt2jQCXUvOZ46pb5Y+PxeTmGKv9765SfFC
d/LD2uZjeYq06M3pmrpwDaUlmOjMVgjtP4majIkNr3nvORMND3nuV8Owvdk2B9Bc9C48y3JHwNKV
tDyCZLCqNd+qghBSWIHWkuxSbyLdq+3R1zDIzJugnt0xsgf623whkyZEEuyf5m3uUWUTv6ZHt4D3
m7iE4enFy6SdMYFx4zTz2+fKa50rn1/5Q+jJ+GZo4lnfRuiWGCmsHru6KsYjIcuaBuAokjwC2/Ov
qbgaa48rSIJ5rQ1gHneKryBMymT4tqCpvM2KYkcyqTqXadOJYPPc7RGf57UIFEHkE4CU5uRzuFQd
5u+aVcn2KJkqpHzHYqsTL7Dbdiru5NYvIp6NYS52dFIqu6s1U1ShmIBrViG984Gj40fJCP9Kn1Xx
aTpTOgcIv/LlUZSV1DkR3Gbv9dZ4Xg6bqoLZUIsor/h0bnbMcJER51ge6bua2VYaZOVknTE1I5Op
Ksl1TUmUTXLvda3rqxJnzBrvJi7SinTFzlxDpPYV/JR2Zzalt1O4plkBWrjuWvPEVZ002vectXZj
YKZG/tdImMsqd75KGDUT14tn9zkQcbIzUu2D4+a62ay4cicRjV6Kyjrrl0i2WdgkSWEzQPDLuCCR
5kOYKovYOna0wAd9xj2GS2BWxz4pUGi3KV6GGxLazqo76m9WGLa40LZTAWQyCI350o/M0TetuETH
bpgOzabVKmoKK92VRVK5ZdDJDb5N0IxWKdncph4Kt9x2M2PRdNfZMnnutrJ8L3BukwG482IEWdM6
8exUoWcnf9LX/n/wGbrP5n4aPj8nCA3/A1gM8Jx/x2PYf74NHxrUhv919T1qm7fq4zOv3pqPz19o
DT9f5C9ig/UHiWInshaUWMyoTtTPP4kNrvkHom4Cak5iJh0A5D+JDZow/zhpetAn4wArTiT+/+A2
aML6A7MHHzdRJPBwJqBK/Avkhl85RifCBeo5zhmocjbZFl81RI6dqkTWtXbQMBbdJVPnxIMrX7Wy
GWKVMGoHk35U7fz4t2/tL47F3zkV9okx8Z9UH54LsevkjMLAFIYZKPOvjAp/2ryOKUFxDgw13HT6
6LewnJL2CYJd/VY1mXbXGl0bE04xTYfJXlYZYgVnlCQqU+U0rWxjuzMuitkhhRKdh3GRZ01l7IZK
b59htKfsSAgKn9Y8E6Q0d0txtc65ZKMp/WFlK//QCvLBK7gTYWLMa1wY5XzldEb6vRnqx8E2EBXU
Gy5QwZab2vOqNflN5ednTTM3AW0DgzhpqmmCI9AXCxhtoh/dKi/+/Kb+pa12/B+2iX67hf739jm8
f+YfW/ErF4i/9OeWETpcIKQ5JycPyP8QkP99y9j2H8gtBUuVVYNy6ORL8BcXyDb+QLaEbYDOKmDH
nXbTX2wgaELI/WlQTn4sBCsh4PsXNsyJ5fefC/cUsEByBFxPtjJ86P/CUN8yvJfXOdNjd2vzvdYn
2gvz8Pofkha/iLp/PsZmV+J2fTo1qJR/3R+NLw1jAzGPSxwqDytgcOw0DFkcc1VPq2V/KFPhlzSY
XPVjs944RdoR4myUb85STVeM1NMimpqceaIoubqqScJTSP6Jr//r8fHzbcIK5X1YsPVgip94hH/j
Ceao8UezbMxYWPZ4trRZMwb15qcX87R8plmVXOUeMOkEg+sfqKlfYhT+ejSDeaRanCZoBn59dFMY
Kl+90oxpj6o7VY3T04QQMs4tMPVtdqlO2yl5q5OUMUqmT8TjZuOTPTOZqJ0hNiq5/gNZ/v+wNEgW
wIkOjSLL7asxW5GhItRRj8TrYGLFtmh6uSMEsP7+D2fnf12BWGMAX57W32nN//rB+9GYanuclrjN
6oFRMkiWEFBo/h+ewn5BDQgHmNziX5/SOh3YitcvcV5tflhlnbbz9OT99w/5lWb68zd0cMBH1ckS
QvvwhVeX9KXy/DJfsatPrCtMm9dolU17Z6LoJD87IcwYe6749w/9lczHQzlB4PIhMdIhqXON/vrJ
TGs8CRgSk7mNeu3KNr/ZPBP832/SV7NtSINYy3o31hb5e7IV337/9P+ySE5P5wTBL5LugjTVX5++
bZR7Y++bsYOFt/Bb98ZJ5Hz3+4f8qU395ZjiXj8R4cmROxG49S/nR9pRVeOGWsR9q62REpm6KpwU
S7jNqpgB0sG+JP7KdAJSxNWgrPRsM2ubM2aromoeP31zmV47fQUO7HWIFsFJdvaazox4qkSoi6xU
1TmsACCBvJSkPPGJXHpNqF/eSmqdgWQoSLbZeUl6qWAslTqMonoUNEWFzGMpHCabYOMS4CDV58d5
WPN4mCzzYhxEdXsCKsIiG5yXsmy3s6Lw3ZDs5OKH29vaA1DKupOzktHKz7yGJYdyXPSOxG7Kba6q
oXBCC3fTnSBfkGFT9QnU231idkpXvtAsAryuSEyTNkYskFzXSzsys14K90JXlX9u9XCKg0la28eG
gdU5nqzdeQYo+Diy/5kTavjDo55w8iDlm6oDr+uMl9kpFJzb5km6qA1bGn7+DDT9y6LO2zBzJiif
bnrCtVfmsF1q0juOYxd5IIU7v1rlE7Yu64kU4kfaVtnXOs00gM4ot7fUIPHSHsbxlHiAP2zY2Tkp
hmpu7zAWlM+jVaFX6/MuQLgiRJQ7y95z5jSo2wrAYO36A1MRRmtTUzD008qzoRXYlWB3WIROvjxn
LUmGjjXYZ6Jb0n3HIR5wSxuHQWuxEC4cXKCVJw+zPYMl8kaRyOmvkNC3G6pYcoYsP2odbbohMdBn
kDo58aS3ct/apR6ZkOESmdyvs3aXztN66HWdKa67Mhpqd1s+Npczidy2ZGKV6DUARtLZ+0GTJpN8
lBTTYudhhj8HAJ/YT2u5nBfEvMZa346v7jztLScxwm5mBXUJLhPwlBBQhLPKnyomNWOpX8y5yVSL
sXtqixsG33eFU2xYNOQdyHfq3zjw3Q+tZpuHpq0usra8NppCxOgB5B4LnFf88Nui/T5Z1SVxZd+a
lFFAuk7nid48CwTiBy/lG6sc8lSMWsjIBGUO4AOuIdU9CG+JZX+QDmKO8+Fk+bGMUBaZ5IutC9pp
KUiCMe9bBEN7+Gz63p/9NCptFIZOpgXJOt16q0gCG2PuqMyso+4V1/mmzGjQ7Rof6aYIuhJKRWAO
xXhtJ7AxRsM/jF5uRXNjbnejtpiHrJfJTTKU72ST4He5zvLKzDIZN2W6nG/2rAUnclYkGyKR6nq9
Yh5cBcDodJvdKPdja12svdr39vIy6npL+EnzjPN5CmNYHIutudXA/B59KG43JtGiLxKC6oGW/Ahm
7N80tVjDXPUNGU4DGUyD/BA4Ia6Wy9sW3Y2TLmdNmX8k85YEZIIOEZOZMZKaGEJA3sfWtC9bsVQX
ScmX5huvMu8kXi3rG6OBNdIaj3lTtzdGQzJhRtXgQdcyp/sJJijzCyxEpafYWrZdf8eN6YwZ40Xa
dzoj4vbZgEb2pAHIa54H00BlW1RV2t5W7nY9Ltp3LbOSsGp8LPWswlqPK0Uf3jGrFbKqimDVWVrT
lGi7xRnfkxWAqnayM+Vnr7Bwjm07PHk5lDYHzzQiTEY26OkQXMXBFIDQBFgVhE5Apupd/6w0Eoi4
jhbT9twaW3Uw+k3sWg2bMbn+3E7VzaK3XmgWluA8gHCU+Rzgo3s2DtO56ov3ooDx6c7WuUjnzQ7q
9U32GmkeNrBux0/cdjO8nXQIynF9mX33emZuE/fKzyN9EElsW4397tT6yPvAVz/Xs8dmLJ7xBPsn
lQvtLFfer3fVKbSZcveUF4Cu+ctdVeEAD5jjdrGvaduKYFt1zc6EBcGmEIkPFcBaKlJBid/tr+HM
w2dSA+YfB9+RWNJ3UBIY97Zmn+yWacru8rxmXSSLhRi8qtv2XTE8fEuI0hI7yNBNrOSkHmb8436k
NoO90NA0Ddlu1aNn7sd5fV1zP3vX8k1Pw7FcT1PoJk3qXTqLUyTqVL/htklm4dI44ntDJPJNTkB5
GqhaM5Zoc736h1tp5Rudp4MOrfUmHlxsXR/petEyKEtdzIRlvtTvLD/zOGn6cKOLFKjTxFVD7Aif
yW/adm5x+k97uAWJPhcoILENOs9HqURIBwuO6HnYx0YgpuU1PEfvDuLDRkbMaMrusCCafMs0xVyL
cIvtTc3VknIBiXy7zXQrmWO9BzaIWuxmvMi3Ve8CtSk4bCll2RiM9cmvFdPs9ntSuz1GqVIzUX4P
DQebnUz10bMLbF0ZNItH1KAVlGtzKm+YNlncLkKOfJmat3hBWpn+pVZmI3I1c1kAw2wbUu6Y6GS+
9BNWCwE2TfLOclq3jqCp2phXmi68d3ow4MNaz0AosL6pr3KzILpbcwaYbZNpLdM5wb/KjwdLOUtY
6zljzq5rLPi0TVE+kXFhYiY8S7+M8N09GaSYOGsESVoDQKL0rtcL38XLcTeIKdkTCCiMED9nlwH9
bC8O+HDvr7gbzhVeJ+ZJBwrjsVtDx03SD+E2MoPxmfZQT+Xa+hFj8/wTYRxHPY6cjK87BqqBV1UN
hUJGVMNpjK4jQdBVV3OFI08IpgL64Z5/5CtTTtO5yGv8SePZ5Nq4djatLi9dMXgJ7kl2MxrnlSeb
Jg8bfRkSPB+LtozkyHgk0lIzPxTSlNs335PaCejvkydtZIwI5Q6xZIyuxD4vnN4eoqUyrAWgCF+x
EJjTtuKpXubHodE5nls3We6VxF8lyrgZuqAXiuRjl3Vw2+OiUOHvm9aYuZXZNIWdKOGXbutoxN2w
mSlfYKovUBmdgcMdqboBFuilHaurHO6dNp+eM8PQbh3Iqc+8ZDqHZVaU32cat7d+rUDj117csOQB
s6WWi3m/mu7SRnpayONq9Y0ZzBvkidCYByJ5Osd2X9IexSuEOn8oA6lciCQcojmI7QRfnx8DWmk+
q4WfqxzV9zEXHHRaMkOwHK1MZXEtjMFgvUpxl6fu4MDGgLYf5JIR3I7j3HWgA6fFkwabBQAkH+ac
/nKTlx6U+jdtlGMSLY7JdWYjzljZQ6P2jdQovgg0r4uMK6OXXtBCXQScSVuMUQ0xlUfXwJN1STUT
mipl9mVTup3F3cYoLOzVlG1B7fnjFGjYPF0Nvr4CkarJhgSWjt6rshoimtgrYw/9opTHNi3VEOA/
VIqzcaohZ9jJjLBmKC3/edPdorqAbocvPjRNm9t+czIm514Lf7Wc9eVAkeK9CRCER+yZTVQkRoW1
UK5Ifd1xTIhv9VrAPZRt3ZVnAIwbB9g81YE5oYphOr26HxVZc/GiDaRJE9muXatVT542vzKdc5/V
kcfoLGzFhY+u4HyxC/QN25LONA75wkG0sg7VvjEGn1ytbQBCw1doPS7KHMcQ+DS57d0Jx6tJlzjX
yYY9A6qJjjhch2rQYS5p24ZVRE7+y1LbZtB1tJDRZGCtFox+bt9bQqZZvAIJ3mzK2PIjijSCvUqU
ytcMzm0vxHgn1wNMg5FN6Q21KLybkzigY8rx4IvcfqiUpeUhxipeHmXeAllbuL06Ov06vPvQ9AHb
U6evAn2dtls6juI5SbOOoFMprKNtJySBGpuRvjsskUMN7wiQ1IOuH/q4BCJ88cehCcfTYQUhyjN6
kKph+IZgwk3ZjKc0loW+awATVXqBWCZT71nbaTU8Ns0WkduZY+Q7TQq1Slv8u6bdLCvsnN7kOkLw
eamqrr/1fC373tlady9Xmpgw8ZrxLUF9c6hLz4bfp2OjGy6NkFM48MletCXbzNCdir6HilV1j6uZ
T1ksjarKmd7yNjB9VS5UPyy2xZkxTsl3s1/sT910EH9bliZvJq/VPn2hzRXdH8TsCD6xOvPalJuz
6SzxqkOvm+IeHtRTzcmPSFzvGfYim0KY0HjJ1l7WxuC8bnPa3c1qyoegEi2Ii7N6PVgQXHxcaF1/
g5K+GlxNbpMDeCmDKrJaE84xZWGgfwaIXT5WNBAK7Hnp0oPLoOyImrK4HfSs5x6A9wwlsNFBQLty
NuDrGjOc5pRSZjuUtqzerHRcdqnSc3ZA6nExEauDrMHNs0dQyJQyyyFzO+YMaSv2iGXUBwyvESyV
mNJ0Ybl5wINbxygpYMqyxf2aqQcz1wCbMLdt72BcnhbWqa/BxuABprC6m5zZIijZq+sbNfmKeoOL
1Q3IWkJepRxaqCjPq+o9k+Q9hi1WEXM0jMP4rUTzdLSKwrbCwcUCEOZCJvMg99XJG5pQrFtzKN0x
KJcTY8SHtkQ/kyaI+MslW987SRQQn20rnyY50dcs7sSNrmnSxlJAyqo/a+AnZQ9OXUEZnYvsRauh
0QRpocmL2p0rcaF0r78uGVzcDUuDEt80Exj22LrMWVjNdpXsagnvNZyWqu1D5IfePdcFxMHSS0cr
1FwGYrvcURPcdG0eA1d3kyQwzK54WxYF3blBhuQ90STlY5R4y7Y9jollNgeRj+m5q4zkhRj4oiSh
wkuXMOOCXGMml3DICgETYZ6LyXnyvNn2FL9OQ/62V8g1IJ5eMY5Y3GHcTYaZEAkBrHJRA/HfkrpQ
erFLATEHIHtTG5n9JFnSFHFnlvR7Lc7btX+BDZ37uxWHE/+qU+OmQeICSAoAUE+MvcQ1r0Zs5USE
MpDkjBrr8Gpn8T/OiCG0LdKa4V/AaU7oEXKVfRJ4yUWoaoTrQZtlEAsc6jnADG2AKu2PdvWJJIID
xCwhZp+qF+QfKdDj0UaVNgdwqYe/cMFfZM5/h3V+5lF9LeUtF8diHfGtiV721+kWUNOCfjqF+GuL
5sG0Ux9dicjxIXVRjOKWYxsPnaiNywJhJoq7aYjnupt7hBuS7VL5o3fo8eM6kLFOOqoAxoVhM+qk
vBfaYnwUubdEP2dl/xLA8n+pzf4fBsOYNFL/vSQ7eGvS6u3jc8z+ruI+/Z0/YRjf/AO8xMFfkLze
E9byHzCM5/2hI662sf/WT7YMghnmXzCM6fzhgFxTTOJcx+jttAD+XZSNkBsPcywUhcBWAlenfwGF
OU1J/7bOTkDPaYCLF5EBTITe6td1VqcmXEvNz/db0do7yt8C1gwGxM7WVGepBSv8b1/NzZ+v/PeF
/WVQbeN/dHLiJkXLxQmQ0Mpfn9dYRjlSdqd7buMltI0xebBlVh/WTYIrepl+aeLJEPz+oV/64p8P
NUjrQ8SOOJ4giV8fao6emmVrp/upF9rlWJVZZDSOFWj85z98vi8z8dOjGGIBbgGsnfCLE87zNxyn
kcykOseEzYdI4dLfbC2iY7BhuJTlDrIhDKHJHc9+/lfm6erx95/0y+OJscW7lYpPByExAO++jOQF
gy7Yot6wLyd08aqqrd3UbtqNyW3JjLBFGelNmX3N9u/fGTGNZ79//tcRBG8Aj0dh2GTa4mzOuv71
85dKCijsRr9P5tOPXC7mI5L6/LWEehTBv6eYSIbMvujMHgpOP59BDRZ0yovpUAZOo3HvOvNy5hmz
emYmVKV/HlL/7cH6Zb3/fH/EZwD8m+IUsPDl/eWtwOeh0vt972XU/rDzolEszt6r5BJPaaPd/MMX
8is+j3ufAyYPx0C4bFjyHL4seG2YYDVNBNwyiEYdatOmGAGfzIG1nbT2Xdb2xV2BsI3RexLXnjkl
dBDuerm0ZTn9A2Jjftl+0AWwP/l54IC8krv85d1AqGqH05RjTw2C3Vw3pNAFUCmO5z0ZWUtgDVkB
850xXj53Hw4+D2ejcrZ4rFa7QHbrZXegSfqr3ZpDzpx/SCns8H/8lk5zdxhg+VEyUoYRjzIZ1HHK
Y8O1nC+XddNrhzrzFOJG5hi7RLbJlWvU+uvvv/Cfxj1/O9F+fkT6bINf+bQPv+7AbpoM/ClgMAqo
W6TPN/1oRdPULY/V4BDa53bLtxYL9xOzyPCv9QrGYM/QiawrkNcyEdMBreP4Lg2h3aCQqO4rMeu4
4q7OiaJb3Rel0b1gXZoc3HEuPiyjmqCKT+bbvGlMrpdmUjrqU2l9s8dRh2fbbHC4a4n9ROpX97//
uF9QsD8/rQvxnyD4n246v+43TaqkRNxX7bfTdBJ7gzIcV/FPUTBfdw3LhuBcXcc/5xTe8BUp9Sjo
54V7Zc/gIX3WaKa7ZCLFYNjEp3fSiP7+Q305r08fioINig8H2b8Rd2Y7citZlv0iJjgPr06fh5gj
JMULoVAoaJxpNOP49bX8Zhc6FSVIqIdGAwkhL26m3J2D2bFz9l4bStBnWGLAXE8sHR/nVE16YbB4
5ItNMU61v7E2f/M+sDFcd1geGR/q1K+XrwKYmjpKlXsOCOkFk8D0nPtm+bgYUh17JysfKwsn/J9/
3udF+vrzrkNaBDsQ0s3PYYGIFSKz1DUyUFenbzofQ8reQvImMo6zHNxKvvMyI8b/VmhkjFdl299u
6O+usMeXYIjroh+Krjf8P7YpY/SDfDCLdo/tzFhnntnw3PQ1/Rbbq5K/hCP+5unhTjKyR6rEsOCf
2Kv/+LDByeluFWm3b42gfHSzkZU2G4NdQ7WxEqXWP/58fT8Xz9fnh7gNm2E7LVcu8KdNuIHjlMmo
avamlMsSuxyFcN0FDec6l1Qj3OpGsdwhbarXwsgTQOdNmJ1nuwMfMIgszA8NUcSXOsnUW+93/Vtl
tyhTxZgAd8h845y4+m+899/eEVJ3oBfy8ANO/PWO2JVf+LZg6jIDVVoVBpVJEpT1KaKz/vTn6/O7
h57slWvpCCIIXeevH1WHmVSSn0Q51CUXy1bWpVfTCPFChhhzi/okHKKr//yhv/l9DNevs3Ra0D7k
tV8/dBldWdg1jo2Jgcg2cOrkMpOGva+9xPhLbNtv3i+4Ryg7+DB4hO7n2y9m2LSYvQGrjKLeVn6e
n8Ehh5vBleq+19Z8wB6uU7xAjXcewyr9ywP/u9/KpyMuvPJsyZf89bcSzRWMBgPifeWi2SVimPyX
uY1ukVZHf9E3XX/Lp90OewzyLhj2IIM/l7YU6P51saz2LnvWcapRAysfox4j58V5SZlk5euwWcCZ
yL/e0t9cZxSHyGgDPpwn99NzJEOcgt7ot/tMmsPOcZPsQUjayjQ00Cvly8zalY32VK6wQfPulcAd
1n9+qn73KIOS8oBKIXz5H7d6UYTJIq9u964w6f3bvn8YdWJumkzdV6kBMLm0y7/VdL+5vayYKJQ4
nvlARj8VUVeRGfAkFs80d6ObhOG6xfBUVvSLyCXc/vkXXi/ipxuMQMkOTMpHlHefF8+WE1KIuKfZ
A4GMbrKqex7UX6vU33wIzDieVepVVHKfabFV5HSI0wUrQkqLdYWFNoJ8kiLl+POP+c2Vs032HXB4
8PCiz1eupF1INwK93cTs5KXICFyhrUxrfyicuv3Ls/GbV8NmL+VMFYD+sz4fRbpmLAh31YBe+MW7
SkSZvY5MKtrFD6sTLSvjDu4Vns/R8L//+Xf+7nqCeYzIFiWxkRXg1wXAyNmh9FR3+7LwjXU3uG9G
zq735w/5zbNP9lLEw0/a9v/cwyPgK8FkBtVeGh6P4ULRsKSTOgLWActUSMRCWZT+rXj5zWbOu45a
jl/GVvX5ALW4gh5mmVR7mBbuS13Mxl2IWukpdJp8n/vV397wa9/k8wuAtptQUQIjCI/4/AKkCPiq
cvGbfe44zPcY0CVylUPo/eBlCJ5ZGCLmL1E0Pi9tmNxF9QgrFL830oXUy+VH61rl45jbnAK6eg52
RqsdpiOjePPcjNq/8PToxJQFDEJDGWH6Q9wB3N1WTxQu7Zc/37TfvAFIOa8cCfZe8rI+7U2Obyrt
1ig+7JaGL4AR31kHaF+/YGQf/pKe+ZvPui6MbAw294qz569PYWCHbTjbBcWtb6QMbsZlu3SG2kXX
XsT/+mcxYmAHskgCo3L/tOPNJiC52Z7L/T8dD4UVPDaBjqzdROT7P3/UP63PX1dE9Po2bYar1NGh
ivn1Z0GaMkZzSni5ppQTtYbcSb+A2CELyfprreFcYBrymuVWlzObTz+HPvEmRfmojLHG/sJzdjeH
w3LWQVs9Y+i0EO6YDcKoxmje/vxt7etm8OnbsgZRaaNwZtHzP90E6c4K8CgNkWqs01M7Ou33Ek3D
uVWTYMyQZelbb4ruSXsSDySzVgBanb3cp4GQKIHcNBaWqe+7RjNHgmPw0JT9sEYDp46g8ML7Mayn
nZmNzCYSvzqNmI/+smh/YscSae5ywGSHp6ABBfw/yhmrXQwK1rDegyxAAtc3URvn4HlWHuCNc8Xy
cwMvjA6GFmNsptbbXObL4c/XEVnnr50UmhbUc0hNydYg2Y5b/2lRDetmbrPUavaB7sIyzjuZitux
dhk3d3m7Iem4vw1YnVaLHl+CHPDCyusy2ImTyD7sonmZuiaXMe04/dhPRsbLkGsG8A0Cv7kjVpeo
+JOry1symZENMrRWqbczRu9tFNkqEcOJ5g0ToOFBivR7PYtnP7g+Xs50SKtol0U4NyW8B0YQYB6c
4mTWzKQAUwIPAWGEyFyKjStIQbE6bK35TrXzs8m4cIhebRiPRqn2dZHfz+NwYva3HOAAMpMav3Xo
XYZouQU3NRF6V/uHMGdQVZg9rZT5sHTyBSAMGiofCUF4VnbGxKc7aKb2Tm5vtJbbPC0Pg6p+9omx
wdu+IygXe6zYeMHwzdEweTKqYZoXApRd2uIQz42NAWlhVRbGfsHLPQEdMEeVbtwOSVk0gN/JtQPR
w3vtUXzBv4ieXDNZF/WdAy6y4Li0lFPBQEXdZNoi8mAxzrMnHtwuYsRZ1t/qvMSAiezVS96cQN7P
sxvT7/5KS2Pd2uY28M6FTt6zyuAipk9yHg7CtW/aYNla8jZN7dMQdt8mLOHKRw8KRmrVjcXOyKPN
XGVIkcJNkiabnmC5zpiK9TIghtHesa2xTsuHsT0p0/s6+O/u4g4rO/BuwzrbdvO7S975KqQ1Hfut
ffRb82fYfyy2c+yvZjewmASP7Mru6v3zDgHSRr9WpyxCEwRr/4X8vmoV0eJdxu4CVCbgcFkcLWk9
kPe9x9ciN0OTPtnS3/IUo8VyV46Jgtck5mtlEv6ZFgPXdR5uy95/TnmcyyBH1AtVt2rXflIw5b7G
llo/GItuPfB0a2tKbgJAAovyn9tCvdsCfF6Obr80UncHJWzl+PlmqtQ3w7Qx+QN765CcelVz48wD
p9/E2LmgKLvTmNKkNaI4gslk5MaBtk+Mh/u8KGe3wB3ra/+U4jZ2cHTWDYBSMD1H2ZX2CpDGdoie
A7z9WPoew8nwcNfVlwiSL4oj8rlBK6CnyDaO030D7vKDWQSySHGqUSbqEmaDb1cnhDUX4nPwgFfj
ZrJAj7BMPueLfDTH6h7y6o8FhcFCzRXr5CdT1rjtrI2lebd/ZFZxcr1i3Q75S25+rdFsFLwmWT4h
CBxeIlXvjUi9oVtOgQFI7LHiQ4XqkDTWyjGadzH4Zzvp1hV5OQwO1+bQbRjHumj2w1M/I4Xth33q
JwfS3DuoP2V3Yka8LR2N4N6G9RDgWvSeSm/AKglWNbiuIJHk77B3eYna0RgeanZFbK0wPlpsiag0
7LFa1TACTHqyZi8eFi5gK4sTiUUrVOERYECJ03EY2m/OLHS1KxvhIPlCk4eGsWDit+2S9lIK75td
w68p8w3AzdVct7D7CgnbLg/XaIFWVepslN8CXVSM0JOQ2oM5xSqKCvAXvv9YBniD5dzcwBJ8GxBv
v4RKbjjRb6UZfUegdXa7/kHCwqOb6QfaiKvBHfe5ToGHDcEOAzqTUH2uZxQkqWYJMvr0lqkjGrTC
fUfQ9xQt/Y0n+MJtul+8fS8l5Mma+J4F+yb18iprxb1ZvFtNDvgNKXZ09fNP97MGN1AFX/MrPSfC
9z03PwAZdfsmXZK1FSwk0jjC++ItgXWYbTdpkUGc2q4rb8vJq7eR1ABKKiXVyqmQZJqlUk/p0EnB
gpPatznYJ1QvKpBL3CEhH3cIhpo3T8CgWTeJn611gFQvnJnP90seHJOoCJ4tFycQ4jaJFrSJUFBP
+8S21GaSFnaL5EqVykrsryDsELoTHjn8DNTysBT1h2k1wHXnYNkI7KXZXEQ9mpIUiQ2K3e/o0YwD
jAGyYYsmuCltY9k089A+oeJ5j2ATXpw2QmWpTNhemCXdZ15RwCdOKfyDHanhIkNj6XcQMMMDJKLy
NhWy3NvGjG5mrBPjSTZz9nW2UXqtGhNnk/Am48OzFeiISLMYmjhJ9NnLyugpk05yW6MspXRxa1T+
YYfeotWtt9Wt8paNAZZsnfctyo0kGPSlKTlo0YhOYIdKpzC3w+AJwtLHVxBI3tu88OEr7VXztw4t
+kHlEv0nDali1yeOAI3X+d6mHlX+QAOl1PTnh2+U0dUPa9I43k0wI2VVti9ROsA18nosWv9wjQq7
AIQZjoL4uORRBbzwVVnBt3KXyN3aLnbwVY6q9FaNVbDKpzLqQAIuPSnAkUI9U2ZlsxUmIi388MXa
Xmw3DhuzuTNkrc4Zh7kvIIug2HRJdgx10hwMp4ZuW7nhZY4q5Cyk6oTffNcAe6qua4+BZBXU19eg
BXXkV4Y4IjJ+z7uBgEE9OfvKd+jNeOGjOzXfA62rfc2h4FEPRffkwbvaq4V+ZG+ToLJqumq4qWAW
F+RCO2KjLJ/trJP2G90rdQ9tTq4gJhdHpjr2IZV+/gyGyNgsNDXPZiI28BqfSPzJ13026iOjO2RR
PrytdZ3b0BwtBBoNJrpNphJ4yk0xIWLN/SgTWxzq8zaxJJSIMA9h3Akmm6T8Dn2PMWFqJbsdUahx
OJs6IWQIPgTnmZ2ljfBtkllB1wsoLSYVAoGnhKiMGrxTu4QIUZcyPfeLhN0SiOEisBpAssvKYZ1e
pdLLYs0oaZGbnfC/GnGdodazBi8Eh5RTt8MzROjU9yrmGbcOFUUgQofBMV5QjFw0ae5fOrgIu2nK
rJ+ZFPVHknrps2H6zdsi7xNEMBz5KKJ3VtSnW4wS+e20JO0ZnZNAy17pLIhpfjUYDyT/HIx4+AEx
wfMd25trsNRb22XTvoaBdhypkR+QiqSUQ4a9GcqxRsI1LUd8OcEq6jxORGNrUTvqwf7p9xWKSgZx
a2VOeuvV9hdlOgxMjVoyl+4mvUBGESaZuAEsZDRwLZerQWtOTSKD52Q0+i9uQcePsGxv2CB/ryv0
uuawn7Q9/wghSKl4mTjYFqMpy03QDj57QM7Og47UuZ1xVAPlrtzpvk6i5QumDmvvEaS6noJ+aO8y
p0af3svJeLPyOduVpi02OQTnl1awG05gEmLZ8ayt3WFBb+bghYiR9jgqHupC70Sd5ZuEInvvcq49
evDPnwwP3TmiO2xlPMR2e+fVjjDiWaAGWxVV4m5TUxfs5gqwwcob5ZBtORpH56lCV2z2C1V02jpP
XhtRKnGfiwM3z5bgvtthlxZV9e7Tt3ocmA68qfpjGgumzdiOfjKmIswxC04FCQUskOsod7175bD4
TkESxGIxmrgszeBRWlV00roPVwFcroJvMbCYC0cm33102Le6zWv4tQPQVvR+ONw8QBn+WE0Xq9J+
7A3iRCZ1ua+m3CRJzSm2TsdGPUfBFTnUyR2vbb9FTN1vlsXlt3rkVk/lYGytyncPctbXHYTj5OuI
oATLGJOaxwzVffG1NJBkF4Gt95Y7Ylbt+7ZaST3/9Iy2vxhT6R5m7EnfPE4lO4bb+b3det1OhUH7
WNoeLKfAEO+zWy8vLWjJjZT1Ttt2ed8H7ovqgMOYxjjiTbrWh8KeZlavJqEKhqzNL03otH5zS9e9
9KGXwjHqfaglxdiuJnsWB2+Gwb5qGecBJ11grrdwO0AF11ax6pRRnK/Vwq2c/a459trz7A3/Bw9z
zzRc0e5ler+4eRY7Xe9vKqNhZyNYDEEmOvAnewzMbZI601PXGOEuEeGwCT30BIENj8Id0G0BdWXo
WWc6fFyCxp/XzLcSAxcRkXUimKp7HKytjFvbENlu1BaNChU4P8mxS7du6ShzXc8yQ0ntIWwGU2ut
2mvATzJH7cHzKFG4+uXZNY39zOT5DXR3dJiqIaep7XrDzk9GWG5i6MrzMC/qXSRSCPSIxFqvSxIE
GYePdOrWKVqzzUQdhBuhrD9Ko7duWl94z0NUe1eM+pCehzJzSkohPCqoHYd+rXofmEBT+/39kLb2
fgnJQ7Ur8DwTfPDTTH4mBipf3LQzWYRR3i+nruJnIlinUwak3eKEBO8JaN53RUsoDinM49lQCOAg
lxRrYsY5u0ivejApZDeuJyCpu61cTixYP4UT1ZuFauWk6lTi3Rrq78OU8sAH6bptjOGgNaE5WFyH
c0rNyZnTwaekg3TDSHCOw2sKQes6EEDH7gueGM4mS28RNhoae50ELxZApjgspL1ioED8qTAD55BN
gHfnpirQjUb53l8asUmHUa+T2jP22Ui8JHkGzpkU7htMcQ0UP7qIFJ72DF+Ofd9giB9DYBSPKCqq
XZ524rJo+K3866HeymBwbgsMYA9OMS43BjF1rF+RZiZ0FVVCwnvskGZoID/TgNrcRE1jzuGBZ7/5
IpzOWOuxS16mXKp7Y2xyiMFN0Gyr6yVSQTHTK0EuGmR+tw+6Md04xVd2P1bx2k6tJ9cqFjpAWG9W
zAJpIlhpnV1S5R8AM6ZHYF/fQ2F3K4Dn4dbGdbe3ADWAjpTwWYzO7B4ocD4AuzWvw1JzDhHdlx5s
+begi95oKwwxquw3BVVzPxZexpHGesUk0tw5rAubOq2Wh6DQL8aYJNvcNrJ70S8oj9s8nXepBGQP
4nvBFeCP675DkNLb9Fi7SFcX01fRxvW13CSy6k5hhMlGNGW0TZMxrlTeHVwOeRf6UajaSf+G6TRb
MIqW9Au64/QAA/rBdaqncgYxNijdHjlXIoF1k/ocXVEQvAOkpSbuW58V19pu8jeRzR8Um5saNN83
sioBuVE8rq2OSKw8XJq1XES4MXK8QBNRdqvJrwDQZpPa2IAHKTS7y5z33aru9Av+GA4qjtdDdDTb
eWUiHI8tK8sJyPCziL5DkqwzgFbP+VwtQIYMCU41sFoYzI0VYWNKow0B9f4lL7WIraUZdkNlGLsl
w+fsDVVwycOpup1yr/3R1rW/C+rpsW+Sf5xL5lb0WfWlH9NhN05gd+xmfJLRZDPvb72XK6780qXp
uFHFWFxSII9rM9tnbj0fS7M1D3Y5muRq6GEncDXtLZmGK12hnZdGq44Lh7wf8J7MrfZzhXUioDjr
w+nZvQZMcv3bOGhdcUTv029q4bxmHFbXE0bmTalHnnAr6egON/uODFkYo5htQSrSgiCHpL6JRt1u
ig7jpT1K9zaEanuwRPnDUpl+0Yl096zowzHpSMSwgIBsXGi1byOgcwS1tUAS4xQv9Gr6753hN/cR
xr2vELRWrvTqXV+FzkmPiVojGuwwNUTD0RisOtpnNW3lxp3azdw6intXkmVSiaH+cKMgWzsz9q0c
LlbPxDEz91DXxE3kC0kYApuuadDxMkQvjx3J0ysxJMM2sBpzzS0rY8z4HSU4TpJoDHcO15QWkRWi
1kMvLpWOjazwNh4Q+rwIbYrPaV4bc9ltq7HIiSOI2oepIPmtzVgLx6roNi1CqTgKWHt8zjCg1avm
4iME3xRmyJk5yop6a2kJGBat2dboUgcvKoU9jNW8GC4zzuO7wB/8E+36bjv7zsJz6h87qE71OnLG
5tbKrkEjVIB7g6ruQD5aH8/aSbZEsaQPYPj1ig8Y10SydCsUXBCo8Y7tSwPk5WS29DqUNIF+Luey
yd7M2fRvrlmo95gnboaaAn8wlneXEJ44AOCFMZVsk9G2PxoBUqwnX/Ee+1+5temWfnWy2TiVTbNA
gZ56sJem3z8ng12fZSPmNQjJGz0Mr4yH25WrzC91gbXG6Jty3YMXX9mtr2NlpuO+xAXBWVYX9+3Q
sG8zD12ZGiNz2Tr09RK3P8LfzDiYy2RnkhLD2z6Br3GT6GW0EMCXefaj8MblLBWjK/BVSxCD58uw
2+t55xEC/T5QW201AreDhc79bswbFOY2a25gUqysaBfgwZLwoV/doTARhJfGBvtv9WwolZxCRP9b
HJM4kmaIZUT99Ct7Smd4jP4bpqx53S8Z1oZOBG+FbJuYc5O1j4TrPvWY7Fd15bdri9457ZaKOJfM
LwO2j3zBds3dQsG94KjOMOdG0RmCDk3pYISAqSZ9U2Jsf64wxLOhNAlAPqc4jsiiaOjMIGJxBD35
AyHlzagOkSv8XRMN3XfdIx83u+mmKaF6A8ZtVl4ftfd+Ci/VLOWL7Y411MMAaNuMZn8Jp+wYVYm/
zQNYmIWfAX6ffNWfu6RRj3OhRyy6nB/jsZxoXbZTVpycBKBYmoqPxWTY3ldGChDEN+NlHqqjmTBi
oxfWTlsyEuytWU3LOq8wgFv1sGlDRho2bNBV2iu6bHlf7G3PXT4mKtKzkQTWZlySi5E5+tEBD7pF
bYBCEjz/WllB8+4kaRM70lBUB7x5kQg9WOfMyu9ylGKIO1kdvwTZNO48tz32hZA3REHRNi6n16jo
foosD7ZBx0Bh9Lp5ay6RCS9+rI7T0MBCK1t/+Mngw6oJPGmG5zyaxZcyzImKkh95F3DW9BpzbydM
C2i9VXFgL9W3lPSTte34/bEbRvdYyGm4W+yZLWQEO7Oxk0jtk9wKaXdCy96RmeTG0/Us34q0oZXn
Jw/pyOKVpEu5z2AMPLK74gFs62SdYxaMk7aYGpyobrMtG82bVGD1LWgfKwrGpmhfk2qc6K3phE4U
TFXdZ4LLas1HJ4jeOtIijt0YJTsA34wNEH3ezjW+zZXIzTN5Xul5bEpABq7ZRNsOmJ/JCb0T41Zw
wrBwmOCKWIEQBmftzl0B6UCSu7Xx3BkUtpV2JmZ7Q7bjWuE9pDpGjaHWzbisOo4gT7SM623D0PIQ
FMWd8AJn06SU4GJhoOPOBVOdYpFbs1mKA/JR3BwybF+WqpmnFcUstEwOeHgk7TKdt77uSG/3rN6a
aVYLa9Nn2QM9K4bD2CR0O1MOBkGBpxug59rxFytOGcls+ZjxJglVsrPIeLiZCMwg0Zq0kbIKYgtR
buxLMHp99n2oga6CHdV7Zk/Z1oqMjVx8aOUJOIdFRv1pdKIEDqd7B9m6o0vTUX4Ku302BxfbIZns
ZKKQFYENPpm+MCcn3MXjJN2YvvyAgl9/b9ge7/H1zPTcob7jthM7y0+dC+Fx9tfah023Sqm0nVWF
0/Znm6bWLkjc16htq80YXR2ceAgOllmUh8CwTmnjfcFsVh+CCiBGJvvnxqIvXrrQF7AAq7Un3WVT
kcf7bSAKONzNRDVv8BGz/iqAvLsxSLxH2qbFunR6uXPasr9M6JOPLTkRW2G7AogrT+JqhJy6lgqi
u10mahNEiilbmGU3xiBB9NnGsPap+I49T+mJyqDZN20Q7ZWbGnGnffdYVYtJDaudZ1oKtJjDxiap
y1cXb5iCuyhKmd2PEU9hE1KH97S0t77ileU4ZW9TmLv3S5L5d9MMC3wRdHTI+e2vtZh3UtPgUrQV
Tv+9YJrXAHzGjriauIaPJnn1Bn7C1H/PEPhkK+oXqNj2xIbRMWTS1A3HpE/Vhc2a4V2YBCep/Zap
lWUE+94uqkNtRLa9CiT9Hemp5OsSiOaQB4N5uPrvXix6TNtiKUhjSEzRs7QOC0dkRI+vXYLYPM8I
/MC/DxMo0BVuNzXCvayD/AvBmd2j1blXe35HzV3mBGnFEytZAyLawE4bpQWzkjSvs+9pM/N3d/5Q
pesZG9bFRxAB7aecfmiRkxIjCZwq5utAKmmW8XYxjO6+SQr7VCZ1+5STIEU1Uc+cBZkkEI7nD6fC
xwcZp7nui3WwkFK/WgrLeh8xk5/xF1ZvZuUTxi78Kb8bZkFH/sou9s+VrikCQtnkZxViTVwVEorw
Opgy+4sLdfVD9QWO+JkQnpOdh2zMMGJCg9AQO7mrx6xn6+XEfTahJ8hLF9SGHVuj5++lNIP3OcNM
sbAufqRzk4Yn6jB/DxWPfXUyLJHEfWRd2RpFV59av/boFClDPhmpcF+istI/iOG7BsGAsMI6rJHL
jCxVr72C2Q/ama/b52Cn0x7pbwFf4QUipfyAqma+cpMDHKxZBMbPNlyw7TnAW8QqKR5ToKQgwB0D
RSg6c2J4ONLRvy/sfSIc+7Ele+1mhhFQsTNmc43jEfqpUBWyhdHUinrJpUm+Fv3VIRKl03O9hGjn
SdfDsuH+872cZPBiBb4731Jgym9qngjNARXEn61mxRsJb6LpGES38HmTi0e+Fe2RSCT7eQqm5yYB
ILIbqzkinWJZ5Mr2+0Je0jowydFSU6aAxo9o5xIzTXdBhWKGHCChHoe8JaParXJ3S9xGLQBDOOUj
s8q0OJRhIrJYM4Alu5FpGBbuqnZw2EYunQ2btz7pcwdejGLayoYg0M9Xs4Ufm2DZU4DB8BGXrt61
fQUFVQc9F0QRFshJDOVpSvnfWu6WpzS3tmgnqCwqhYqHJCaud5vS3YgTkkIeaWmkX2nDc4KOjNbd
9tZovjYqUEf65zkBP3n5Yk75UODCdCfmoQ1JLSSE/1Bjr2+seZqPvpf32SlC+XNDQ5a/viBqg1Ub
8UqoI55TTvTJZWp4MGOsWmiyo779Bt4pAWCRpxdiPlDqyiHfh4mPoqcO5vTNMtL87M25UqsBe8iw
6XwaT2CYOCBtCpqWQ9wiQ8CJD+3gMaiY68cZgIxqrbOepzElOePdVCH/tXOS7NzTGn+hI4APlbAY
UhSbEtZ+E3nyKR9r/SOHwhXQonOg89so9L3GkU90NQ0Od3Pjr7OwIIIEs8v43JlO90WSqxWTlha+
cGbwCS5IATaXRXRpOp/6AN4SHnSCphgoKtYrFDTU4wkMGODIbdpvc5EjHFaeHZuTQV2pWUhveA8I
XppozhZx3pfI2R0LWhTshoThQe+EsLH6YDS/trjCw7jUiMHpYPFkdUPuvoR06EnYkw43QuYeQwlS
CriZ5PqdhgynhjN3KnlAbMe+SzO4us0wOqzlEIpLVEblXaTrpNwSUugCBph46RfuNw3QihgXxGyz
OKIV9l4cWfEQMAr9Vtraf/cdkZ8FDCnakPPI8mBqBPDacAmEIkwGKv4C7n1mxmDy8pTNVbKYtyB+
1l7pRU9CGDzyYPAZ5bekimKcZXK0VW6P8HbIPQcLPVjCl3SIrGpPj2p8NiBF7U20brcOA4PHNEPH
QcSd+cq2kFxE4JePM17lpyIKBQlIcOnfOeyMZKkNmncj07hRKAgWYk4io6Ey0yird9TRKWRiHPFN
vNBH/FrOi02d1bS2OtiEVDywFUl/HXZFkh8IBcn3XRikKFF4P6p4ZMTxKkoe7YLp1Q06FL2bCQHe
4jZl1S3m9CvTKS5nYNlzfTuqcKboEOkCfD5ZrnGaaJh6tMgfrQmUYUPGBcu93zo8wjK/vt+65aBz
Q+YDGi2iZLZXXSOhlKoGemgB1rZjPoS/NILLWDpgG1djZHeP2plHRlEJCXr5dWWu2QC2pCVMZ9OD
nB/VTftAtNPE5MgC5UdRzw5U+PxrOs7QtokYuvhm2HENsIDcqSBpvNei7MqMI6TwaaLSV792qLhJ
xMqSLFkLDkNdVflhPNu5X94KPQ07qWVzMI22gXJlmEe9CO4Fm1zrEzoa0uTG0gwmbeLPtVhAqLPC
Z8lt6fmskdnisM55ScMiYkrDeeFIae5I8pJrLzXEQ8fzfSuv8O4Rp+JGC2/YG6nFsGyipo5J5uMi
wQio9CkYGgV9pa7ptNZGmBjHuTLLedU0PHA2VAQXtFE+7GybmSvRZ5Ji26RLuhOMa1Dg9Eu4yqEw
AD4JQlS+GLJwuuhePk2txbtYd350O7SwJrkO/j6REeR/hziM9dg1MEE85R0b5glM7EMUprbVek8u
T/eugN2fUpc13veSDYUqGXTdnvjOS14hmjozCmXL0j5+k9pFCE7xkO+jCZRan08eCiWPR2VgQhuT
GlrECLvYL0wxj8+uqX3qxo5NCngmUndnLh8ptAxoUWHKw6sJmqE2baEPxmNQsmFSHdonjvH97SwH
QAWtQBQhlMLRlU8W5C5924MFxrlvWisfxURsGBNumHYyjn0/qiOtCX6NB6uKVEZco2RlS0rAKhhY
4weW//uew9FAi3pS5iknJjO5WRILA41BNoO7mSYrMy4oD64BURC1PVK9Fu/f4v//B47r3c/mmh+t
PoOjfwnQfmoq/vP5f3L9Nj/+I4v7/3y7/58J2Yg//0M9eP0mgKSv+dz/zsh+HTOtfnZXnPQvjuz/
a8m2zH/hs8HHxqaDRhyf/X+Tcb1/RdddAMU987UrhJR/899k3OBfoemhgLSxlniszwiy1b9zsl3v
X6HtEW8dethK8bf8rzzZ/1ZU/odo1ETXek3jRiHvsp+Z/ieXqgNkQRJJZq9sdxFfCxc5gWnnwAcs
9wpCN4l/iaMC3ctgg7IdRABGBMfJXSWvefZM1DetiOiskvV+A/SmfSSJ6LVVfXOgbWWRrNNEJyxG
6Tn6L+bOpMlWJb2yf0jIaB2Y1ODA6aNvbjQTLOLeuPQ4nePAr9ciVTKrNElWpVlN3iDzZUbEaRz/
9rf32ksz3abBpiNANZS3TY6RMF8FjH4uvJ7n2+c2DTklm2mYLrD/2YCU6bAXRgsuxZ4sffUcQ+Hd
ECX3S4w61iDXj9kvrHhmVT+cZSiXazo53tUq5ucmlPntzP/66Pg9yg83EmdrXe3fx4Tq4a1X/GC3
7WPlUUHHw5dyiIqAR2TUeO58ns/7anAceH7/YPEsoYXelntHpGXaMeq8mh+LFuOMj4MdD6RkpeZ2
W9Nu0V5wWOgjERTnUNv+9BsNSx16x/3pB3ZyuH/NSOJ/jewyLC6iouUMQtu4N5x+4qaTTherooya
GdDyz3qyqcTQ7CEp3nbSEdr/kL2bzWJ8Y9YZEfNwVU11RYs3J8IFtJgL9MmajY+1t+zvWhX+aRy3
/mEpuvAjpfzyQkNy+zwoh1EOIMqJtojq75za6alspsOcOAilmVooNWuaM3vZxI+bxjmOvUkHAFVI
r7of1kj1XnrL1YBdHZBHb+eWwAaxYELJtNH6r6yoLBDe/XrmsmfcObmJw0zU8hhKs4gXyQ14l1OP
AdzGyAWdbzLb4bodYuV5fyW2kuvUK3bqjJOP6+R6j5AzMPu0dXCWygmPQWewQAiH4TrRQcOdrxQX
UU7VgXR1c/Kpo9ilvKmvZHJ0nAwWtwDyRUccNi3spqCIvSDx4s7BLEaeo8JdAPrHxvG9Ex4ow3b2
j0SJrGhw1uZus2IMY+l/a9/n35LS46WjHcqf/bfQrrsD6EyJbYPqdZP2iQuEdve2GbCgIOpttspt
g5xUE94Dzz/XwQpTpu7GUxtuGwsdHonsmr8cKAYvrkhonQ0tCwV/c9NUAkjoqMS0z2ThvjOVZKd+
NFIolKndXBPKpthdDwt7Xsl+KsJua71nFMoeeTRPv1NwZSh8DtTKAGk9HnjMn4PBGzsoSXl2TKs+
4R+EFnXj53t7dbDs5b6XROHm4XLs0tkrXA8Eq3gveQgRod0DZ2Sd6CFu2v1qRsOYzd+NnXkv1Ml9
loYFtMeqHKpfp2u1PTS3gMfRMVgmhHh6t4S3cdTkN/ayzTZfEy/ROAnrtqOogiVs3Z7EHGbomD2B
+d1AG62/g2qpfsE6ZCOTQDLZJ556N8S4vtpT38YJK//DQH2KOc/y1BiDFdssLyPg8+8SFsleu37y
xldV3VBuXj3W2fzLT0I0Fs9w9sLePo1r3Tv3wK2e8GeVu2Wc8wM7mZLkDuYZtySxsSv1rO4AAbtq
H7KdhmIlu/LXBsg7cUVR96Mz+T/dnFnXBR5NBEoHAk5hY1HE1qFZ4c3meFO7TDJ7yjvsWxsO14Rf
Ug8dJLKwucugv1wzWsZAi5X9kTs2y3S1fhvAE2+zVq5/Ol+yPnVrsRxpJcPu5or5wH5bU7dXhT9W
Uhn0eVIWawBBvDT40q52CRuospYD09BrCWsKtU4jK+8gOtX6EoDYD+/h3eAINjpVvnV81e8k+IkC
4xDXD8qvboO0d9mXpfaZRxmN6YBtAHrpgV15RR/Vy4yO3Z5NeGjHLCnRAwt7RhowaYOsjYvtpzrG
7AZuEzsew87UrjGzabUPcuMXbmVxXUtsY7YSh5r92E2q4dD54MxifCO87jIraBRJMDgnjHkT4fez
42bqJp1MgYvcdY92S5VHWE6/nQ6TeaiK+uyoJYSGZlO1vvAJylAao8oHcehV6M55X6y39IJOe3gR
R1kP+SF0m9+i7D+qoT77IXa6qrpzzexZGDniHWWMkF1ZCW9XUUtFE5S901i2XxOL51uDYeHGs7YP
Cbbjk0m15l45I4vadE4t2LyclMWKRhMq591IrHSfVm59yQJ0VRpp2peSVufPvKuDPTWcM/XnCneb
Ym+9c1f5YVfdezgtd6UO7wMMZ7t+6v+MfdcfRlvR1y5aGA9o52QR5rvVcN0o5W09V95wHTGfUfcd
PDqVlR5sQ3832qCbdmizmARuHqfNuvLYDqGX6bxggg8Vh1mm3DP9l7izWZM+pYmd3leB48ZqKoNH
4GGQ2VR5o0rQGpHHA1ju+BByY2ax/dxOfvlVr7IA404LSzTneXKedNMdofjNnHaqelsSiMB9YK1H
Wnq7yBzyBJqZL99VKxt8npbCpIrBZluhOd+J1bYHSzQYndcRBqxH1uUPDX32PaKb+di3mU+MkF/1
3mWCrCLBvTqAp6p9GtHkRJHWNZcdCNYk+W1pXV36hIeYkDPpF8t5NhzbZ0u+SujOI6Oi3/pnIOe0
So1e9tFBeQ13XesYH6WRtsQZkrnZmw0zL66pmHM54B/Q0/hgmnEB7/bqYSS4LxcTr0daWe0jqof/
1djVw2QJYHxcq1baXuqhueUtxjsz+kvzoNdF/cLI+jZIvlEzrUxRPlVbEw0+8oK6sYPsW7ZetXJe
bWy/p7TbHK/AVZBcStfs4q7nErFrQ6NCM2jFe5sHPAdbp78muP5vhV21d1lfTE99OkAOJLqHCR8v
MrBH2E7S2dBTIeRcfsfKxTAyBzxXpsC/Q5lC8c8C4xBCUN4N7kh8v7f3TlonNwyozjGrDIdB2qb+
k5KvelvgJushVBnuoLY5kYW/1UFh7UqfCrbL5GJ2NPAdbq2zYAhLcBJ7fwQdJydkA3pMlPs5Bh7j
rh0Y8w55royIXvl/GrtnYdmEy51M2GCsabBe5t7qX4opUDxCrMXeTRbEH22Z3QME3XY80UzpxTNf
du+UFYLYcE4t6yfx1BK2dGBpdoN1cJR5muLJCIzncsv2sP8UtIWSOv5FfKf76B0RmDdVoOmoczpl
PWdJM3u7bIuJyIrterTm/mdPcR4mmzl37UOT5gZEQNxvHt74Vxd4be8YfyU5smcWY0Ec1IIAIY99
PGgUvH+FTktjqlkVG9pwDO96l1TEAPjs1wpVFG/TaBpYKqwjW72KG0kmn1mnoJQwMhy6qVzp1OOj
AuGQUjT6ogs19geaodGa6CUaMRfZdex6+EBxcrBPNsSby13yMFNcdaDhLtujdhQ/FMH5Maww56wg
hMa+KP+RGMCzbczdaZ5AtDXzOu6n+rMDfgNkFB0OrtsfrhDlTYOJQLDi56oKT7D+oK483+IYN663
Pqe9GBGTjemLzq+7ohx7yuHL9Mw95ZFdxAEb3V3fZz82PvdgaZ5IBPw01fqUz+5vZ9OepOmfNC4A
NojBC0Xa56ryH5KqtfbzYp3nFfas34ChHTo6m1lQn/sUa9E8p5AgMAlFvcedng7Hys2OpAjX77lI
Mo5NjSLqhyPGx4TF0NOCtz48JbnU7blQiOSP0h89/9Eo898+N9hHtsnji2+5jtplWGCQ3pb0kRxz
xwtRadgvNomq2amfky2Nsoaso9mUBpdyqFKWzXq9D71lYe0Ysr3FipyIa7CKTQbFlLNJNfpRm4rd
Y1iZgJ1EX0Bh519JNBZfa7k1dUtkISzyU0CLVEuciqdrbbrZ2UiJodN0gqjESLneudWU/5hunzJy
SRnlXi/vsiSdIsfPvQcXSCWeXTz1zWytJoexI46KW86cz0c6CIELkiEc9vhaamiKqs/2DlYJbktt
dip10uyrhHIA6v5ybPycPzx7ne5ajDY21G1TVI9utOj8XUiXF2JoZuOMzYYbRC2OfaLmyFE1ZVn9
UlgPLFLzXWEHT9WKA6FR702dRjxM1HMN2HnvK+gDAgPwYZOr09TzL0096svm5j7qvpoes86+wQX5
IDoFSUik3Rs9tM5TV1I6qOxiwHtpZ7cCE9feBWoeAVetj33hp2fPNpKjNAE6LlzB7/08sG8za7YP
HW7Zo1cBO10IOj0C+heXFR/gWQ14/+Zlvp28/NH3JuvGHbVx1u1aUVbf1TvTxE+4F9lSl4cRQzOJ
m/kP8F/rpBWdYgvubTrZHSpXdrkymhuPrx3MqmHwopxU0KtvA4KWaRo+WYsu39Rc0ZwyJlPq7tFw
h5c+CHPGhzp0t/+D2t88kfyjzNPHPLGbmW1/g5WpD9c4o1RxZ6yAg1MKSCIqNN9TnKV3FoXdaTyl
xnTjNXkwxGlrvLMFLfY1Rd87fJvmJSB0d2GtuO3CnVMZtM1DN/U+Y2SRQmNNwj0nHG2e3joeMlod
o060flQ3Yv7uJwsXxohuHy1m2/1hkyzfvNEjQEc9AHf7FInBlTn9bNpLUEW7wDrKQpTPU7eYsaYV
garwvjrPICxv88J94cPA5UeNi3lZjaGr933r1pGcje48qiTf++YieT4XW/wRLDggiMnd/ha8jMk8
39cLtt0eayuOGlyh7zUfjOuggxG9o21vleMTZOyX5YXSRxxsZDe/k3VZoqFh5WyNIngXxkJtpTnM
L/8iPcyGI5h0cIlWtn27oN0SwTl5obai3De/rKDQ139Bn6f0U7geobtwOpld2GCzD+e7thDg0VQS
+SJMuS3kj4ydxZ01W8u/s8H+R/Ldf625/Z+S2//6f2Mq/ncK3/+P8h3C2X+PU7xdvpr6q/8n5Y7/
wb+zFKFQ/SsZagHtQ1imQwr4P4Q7KIuWvxHdQEtsy5MtHvwfLMXgX4kwbyggFnTwLbYOl/8t3IXI
fQFyHxlnaFNgFMT/BKa4/fR/CnubxKShkCAhemAHQPH9czQ981Tju66EahNQpxrjOMFqAG3Q9v9v
oWxbOP8JMuH/o4AHDY6UgQBI8s8/zGUCAH/RUP6ZrnivByJL68GwJ/re67Wv72m+cKyDqiA8XsAF
jum+QuTG75itlGrbuelG3MO308xt7SeGsZ57B/6+qGDl/NvUbv/ORqytXleKaEbMs+FSRxlxzYE5
B/PsgUam2om71q1y0rVqgYLiZtyNSMHhmbZYVOLrXGyPQpiyzay4E1lKPYrf8SNX3kNGrElu9d2u
dazlpA9LtxBw6gH+kirAp9CcKqzKFPU2MvRjLBiy2ZVlldy4/DJfdebwgDT6ls2/1Ivxw2+sjcjW
VfcMXkv/4LJwBQHKNjgvYKZ4kmBSu5kreOqQyN30yxqr+RAspajpO/DoxxzWJVPxSvIAbjBMXypi
y8zUtNGzGI+lq9zf7ZSFHyTnlMnlXtuoKoR2WW9SQnnfz+1Wx8sBybKV97yPqLNJP7LUobULw6Nr
Y0rtkf2GIrdkVHTN9NbmSQdDz87ES28SxGM2c4m95knavw6mPfyyF6wI2Vyxiu5Xh1QvAVZK7qXp
8StlrrXSUD2JFr8z1ZY73yfxGEuznb8NKIIw/52ECYDGD9jdWtXyXua6x8rq9zUuxslipVPVvdFE
NrLMVZQs/XfM5Hiys9as/3SOO/c7eo6ZjMxgaN8Fa+MXT3bKgWYcdGkkgqK4XQXYqvvJx/SIlSJB
uAlS0/sD+xythEe0+h76znz3eN48LMsKi1bjCsyioRrIw7DeVH+Z+DyLigPUJJp6lvxMfcGwCSGJ
8M5L4hjzj9dZW4cxLVN/56mwzlUuZHsabKsyIu6BI+l8bS8/q15Q9SbVlS43eBSKSz314po4E1Jc
K4qtWIwQRn3iz0TFhlK84Mec5oAMfVLQhZ3lwjwvyzj8HqyBmDpwcQy6dRJm4WFETYX3R8NOCyGn
nYwIIkoAa6QunfsutToGAsNUTyJQxfvYF3Z96U2jeBOzgG6cTFQJ77x6CMB/t3TJ4vuri4TK65Kf
a1uiIiyUlMxnduqa4qEUU0ntu24Lpmesbu3t6qPen7yUebVxYTqxDw48wBF5Oz8tA8ZThObN9MaH
unkk9sjNXoaV/9svoPvtST3wxVUmi0Mupya6HWEmfMLlTFdO1BYuz0OEZLIYnpbkPoq5Jgk9OrX+
dqZq+ejmmrmP9p+MHt4FoQDwkbk5x3OdE3ODmPRHOlzm/AB/wlLVuPQFNmOm1s2sHEuVku6seroJ
dqFpUT7DMTAadwYu0zuR+dmIC9Wc2nhIJIlWLVyOjdbCDE6DZJMcbcdZPtJekgusOj/pIxjrA1v5
UAukdNIQybDVvQ4u/S8LuMQr5qTgjU54yP2NjzFpp3vPukmRYi7tNiuEKPNBDIwsX2nF6pjmDPIl
r6Pegk3U/eI4nAkgQnUc1+nODEgq7ZfRHv4MMw6888LxBvCyNNf3pCyZ0xEMcnzaszZeu0rMyRHF
FPdrKnClRz3w9vXAyTmPp55P5BwLwo5v/FheUyoAZBsbZpAdFW8m9ka8aTg6bUVXSBDo/jHluDFe
p0zC695KktNdS1qk3rPB9e9DK8Sy38sOx6Koa6jbmZ+oR2KByDhuSw4UrZgcbVwnOeqmyhRdQX7j
cd4u5kRY0BOKmmhzoaUGxc7LXwNJxxZumHb8DjMTl5rZGoxURj+4fkR31SCjefBaYpt++00wlc/1
iCyOJF5LIm91N5CZWXSIUqjGgcdMWrRWdRZZwSGdsan+XMskQbd2VHFb+9j4diYT+bHQrWseOuTP
6my3guyUjx71O5gG+dAsNe02NAjh3e8ryijiiTNtPQQO8elDvi30D0U/lSHyLWuPMwlTBY8D7KZk
9kSyImZOawtLfU1Gz9bzG/CH3mOtJkJGYqqO4oKQ7hD1bOnpO0tmDu6Ba6e767l5zCQA+GSQi2MN
E/Oa1k+BqNs0rjl2bfbLBTp9m1oFPSyzl32Wczi853VDy8CYCa/bOXKe7tOlKJOIiin7a83xMnHi
e6M4hmOIfaQosukv+OQBoT2YPTrORlWfWUdWziWnYyu8Nrx3NITN1lDvUfvTmxGFiACDneIgF3Q0
YK3rK9c/CHZoQPZlSvyThgmmQ9eiIyJQARFvdx3QQoBGMRWwjsP0mkhn9OPBWOmUWIsac1XJgIIM
D+QuwvDrrYRcQ37zVdnmkzRKMO1CpjzkMKCVN3PLyRm3aqaPABh8UkQuxz781bERj44MbYRMcosf
qe+OX7Lp7Ona6HRQJ9126Fm5UXXNnsI0jjUAYVhHZs7cPVG34pe5JNQnZTR0LGg4IjXuXapGlovM
RUNCt0owANLqYXyzWxozgllJjb1Ik4MCzdFLtefR0DNy2dRacUCX+xU7273Hzcg8042emzjo817s
fZRuXpmhSP6iJzvAEbxVn9yyR4TF6Nc9s/ZnQoetTp1aZ4RceIYg9+iJ0jQLHFepJwgDK7ZMrJOa
WjNnsNXCxgsezg6Yd7AfUjuYcJNawfdE9I7nckjTe4GYdEka16evu8yviwt6A/NjUYA26dblB4/k
8ipLjmNTtt9idIGX9bfjYHtk3fDt9NEiQaGwojE+htHSdK3VBLn7S+bWGiRMkZ0J1pmRyvtDszjz
wZU+9hS4QURtQqSK6kxNxXhRgrjcjqAt/+1YW+aPJ6i5SLbTNuMmYlNWlEo0TbYKbmw7afmXeYyl
I07yWHsaMz+Oq7hqEq8Eu7LS3TPxaOZrZCjvBoqQV52yXvJQFvSBQHUZyWhw2ItXZ/FPtQofygnn
DSKgv1emdGKcWvdGy/BnpeOhSoXzUJvegHdXcQWCHKEWxOIgo7a7Rz0MstHAnzEKNpoNdly2Sclu
W9cm3B9t8eSuVvmrJZq347LS4y4VtD8BicDIDqx8txJ72c+F5jPMPjWyw9z6hrznRdg9Z2e/JiFo
TkulyU744iOoGw518iG1y4MCd36HAWcBTEMO3xMdiy4HyiWwAyBE2re62JkJhKah/VYbpOEH1DeP
PbuZvGu7yPez758VoaP5VJtcEHelZ7o/mJzqu85N85MFhmRzJ//jreV5G9fzDDxZlz06TQbRI3ct
eroMR92uVJGtbM6H6ksgUnyO7Js633B2xcQDFXbBXQd5eUfNWXLnrUESmbjhCClRClmYrs9Kv1Qn
OM/GsaTIkKWVwYuUj+vBRy9+XMvROMkUvFxfPRj1+ok21z13Ki2vaiLJhPeYkpu8eyrYB/TcBMsJ
w6pfxmBmiwMJG5TtpAG+7bf8rNZb5ZskRL7DbRtLtsDE7Yba/jX062hzJwLuAAPFuKXVrHxxVuem
a9XKv+jXmHQoYeMMlXtLdb8SXZ0VG6PHlWkPx3gj5HkxC+PYumU8k6WIlSTp5YwGqEFP7KmNvAPD
xgdq5W4ys87nVx/w/+RsTNba+1soc9qRs1ue9GB9coFnBW3ifDsxm0zHwSAko9OGl75R9Ui9zgS+
SfnqdTbr6hF8Nre7sg0PyimS02hwCCira/96o7Hcuj1F89JMAI9TOtmdTEisnNjEiUQX0KwnJ1JK
aU1k1GheTI7gEq/rtk9mPNAnWXf7Iqi/+2bgfEkNor+tczRXID95z2XUhPMeEYQbWapzPBCLIL7l
ibjI1nt2im2Ulb57hU/3hKP50QLoENWj4+4Gp7HuxFIbxykhYaCsNyfML03a/xnyar9qqgmrBeEq
txDejKk4uIuqLku2vFCVDH3HGK4WkiQBsIWITvERdvZZOusXPprvxRqE3GUl1pIFcNvO6UgjA2XL
4rAlopd13l9Ha9x2czDTH0UhKKoRVA2Dnxy4Wh/sLRZDtp3hw6+GXdJa2FXHYG1j6et5h7neJ75P
3yj+MdXccLvDtiKW5qAr2D62Lg+TW/+CGqLPk8jwdaoFQvdKc2nfj7g7APY06Uonywg6YBPl3WM+
se6jRe/bxY6YOxlda7Cv7zmSPjN/ehHKGmdkOxy+8ZI36M0JbsTbsCnJ6gyES2uuowCQqpaCOXeN
6FZ76ZryWbX+w5hbj00/bxmEamIf2dXJXe6Lhy6oDBaHBVctzgI+b479s3pLj0E6MMOjHzafQz1c
fRN7hVXy9Qpz883BD76f7WSN/Nmtroalx0+EkD+5H/ZHBbGFkGNjfnF1uOG7k+y0l34EhnFKw+kB
MRqxb4DZw8w3oOoZlZyuve01PdUB2zA2EaBy1frs+uk7wQOmpw4lLbALfcgtI/zC4EFSn7I41oI+
zTVnpGmG5tpCQ1Wl8Pm7mvGtHsIbLBeMwE5wwJT3Q8Ei208/64dYSOOsWvcyrXYXhXXwwIUvjRsf
B2YrVeT7I4OX5R/5Zg4xdp1bEbIeSnL3XJE9v3gmaA+/LTDE8x95tTD37FUoOVLyneX1tgKQlanJ
fCfWh21l/qsXBJdOy/Ps+GJfKWPm7sA96QoGbjysWHpjx0mqvQGKgsA53hEPihuuUXEce95yL6SL
kuRjPiD5+x30KnGVYf2Bjkn83Re/R8O4UCb1JxT+cu3a8T6w9dSw+AnDq2FYj6lYi1tgZlkk1Hxg
Xjj0bnCy6DOLcrv04eQv+Z2dOsceFuWuI9KLxSkI7rlvI/r7XG2Rbt/thj9K6KpnVw+vpTSrp8VP
XR5FpfvucDnjsledksV8Cfz8cV3kpe8NXkmwljMFDJ0bSTAYBCf/pqu+AWifHm3wLQuPMhbQnl4Y
x9P5lC+IwlXeM+wJdyZxUYMjcAvwTHarbwgOO3GzWm/LqLI99zWL+6uR9FSK1rDsSBtdQSdYA5Cp
UH/avttGxH/NmJY2cltSAXRziiGJpj5dWUYxtcQhqar7ujKbmzrT9XtB3ukzzaYlprGx/ODTpN4V
uzv83flD0FAZ2gw1k0Ud3q1YLye3tWJ3SLHErEhgd3QEvRsFRuDDMsrisWR2gaUSdOZjlU1/aJeN
69Bcd7J0xn1PVpFXNMN9lN6xuvhuV6GO2jJu22YcMa6k8r3NvEelSTHzAWbnKI2XsBHpTSvIDkn8
eO+5rNYf7Dp8JOgXdlETHl1aZ8Nh4Whq/E7i2gNOcyhmx/wpFcQPXbEjs8d7Z2YMDVYqtJQVfKw0
J558GzJPVoQD5393YFcwvmMzZ7np4Bq7AGH88Cx5RCUvrp2c4EaMt+WaPrMt489P6k+tWo01CAd8
Wn8nffPAjvCmKAHHNJZ8YEXpvYvZzWJl1m+Y214cc9ZMu2sWk67+20GSvPUylLLE1jvFkhp/nfrJ
EnO8GOgt7EmiRLQXbbnvpTEeJ9v1jp6zIJOguFeWx6cV7w9YLbvdF+Vc3msVGK/hmt0ZeKvjAIlp
VzN8HTpt87ZMYwAropbOEx0xjMZzOvLkMurL5FEealFpyNBYQmbLkw/u3OVuzPJHRwOktFX2Zlqq
4lpLM10/lvCvFkwM6mRYWKSYVNtoSkCuZcV4lyj9CbHyB5VW4dDC0BJormsNeZbYqGmoWkSQ85Sb
mu80I6ZNWAa4Gqnv0GiYnVvUBiCi496t8LsPAeSJeBQafwaTFO2iwd9S478PsZlBDsi3yAHAg8XX
GLRRZ5DwLKqrwra7YQ794rEJ5W0wPnneNZE38KP5a1z7xuRn78Km9ffSMu9Hl2R10kz1BkrJnd3a
IuoECS79sCPbDO9jDWuLKZ0YJ1/5E554ycLU3o6DPs2uWsAUylkXgsOMuWC9lD4xyVin/pRedbGu
T2nlnKcyyyaIjGEeec7844tOH4yAPw2S/F3SS4gX7ni2vfkFvllib8KrH1veBChJnuqVV211PHTk
ZW2O4O/WGO4FHeVZ96Bt5Ri7qSe31uPNOPmEK/Ywm7CzMVuWceGW9gE6P8/YMd1+/QYwmnT2JInc
eLIS76VdOaDmbLQiN8ydU9YOawyy0gTHsKzy1mzzm86bnssFVN48HyWcTumI5SdkSNmccGa9I8IY
7FOk7l1fA9vkj+LX99CXQQA59p4D4UA1pMcNS6N0xRp5HTmwWZC/pkkWn0tnNc2+r1ceVzOfs0L3
3clQhAASG3Swaw8q7kyvQp+szYtw0kuLiWUXZutflvn4ZRANlXtcwvFtQKa79crUeGXjfLJ0/2ty
p9+wxvZhwkm6jY2cSkuNrGdb1PgEvCcQWJKX3gue2G4EBI6sjsSDpLQCfBlFlVmrPqeAlGxolGgQ
M7vEo0rDa6BDRqXRRf9IpI9YWyhirwOzCWAETAzZFOe2+ArnYL3KRv8lQHxo5BbGpZzhrMIA8k01
/jRWCxdNly/U7x2nWb6tYfYNuWcFl9CeKBhdvxab61RNrKhvrRKmEAVvAOfWS2D6r3VXnHt8P2W7
OnjxGzuacDDoErHSyDYYQZo3L9qrG5xg27HposyX7xwO6HWp9c47uextH98yD+CKrWs0OxQyUtOI
vB1oFwmgONrjcJ0VwkFXFBAhRgd9Kq1KE4jbOjGYNes1tDPnUkKauHRN/zcJR3ICtmm/V+k/Dr10
6m/yCRIAO79PpjRzT5vjBJ5vuan18E5pzRKHUwY1ByDkY122+rbhqdJr8ikdwkxIXmbHX58dVjg9
XDvF/Yps8Cz75aoIu9xBcs8gQljqHhDMM+ZDvsXdtvzHapkqnuX4Z55MzlRyOg/IhPc5Lt5dDnvu
uGHOfyW++VcVzYmGvQiXwv2CX3lH3dSvTtomVnDWC55Sb04bkuAM6zc/mPxzD210xxFqsqKQx6If
CmLD5TvWM4Z8JiZKC+nPTsdzKng7nFDqV39qkapYv5H9FIQWiazDpXgRXWUzZYOlgSxXPoUdTC8G
iQ4I22qdrHQZDn3nPHaTG1wDpbt7v7Uuqiuq19pz5Z+hd7CB2AQMd8CCD3nYSWZD6lXDTHzxeMZa
AMsli0y51KSO/CHqhuLepZiStjuTCh+PU7Bu5djsIHUh5Xq1190bCReqA6btPwGkQKZU4+TNQXqn
zd5CNg3Dfc3+JKqrnDggsJZjZq/WvrPYUyQkbPbrKMHhFXN3RJzEfQp2VK+0YIdbr20Y6D8EPMIb
MdvKQ9JMsXZW42fdknCPQBhTdzyqiehLMmH8nOF9LskFN/KPIyqSSvoUhv33vJWsd2IYfnVAoMrI
CJhi9l5rT3TcDkGHuT5xzH0GLZEM2SpoR6c4mkT+WC5vjBDThKLLK9al3DU9YzZwhPpGUEe52Bg6
EqJ9xyP9ezFNwFGFXEjV6TXSqlueNV4TQD6e514RWJDmyO81765g5k5as/u9Cp2+FrbJ3RDp3ATK
xfVPM1qRNl41Np0JG9O0tIfEMNftpl+ythsTrZ94/qmo1X15zK36WeL9ioom+1pKZ0lj05+BwLju
rInKsirKIzESGqBdniRlB2e4a3ky91mIHcdMcz5nzXrj8tSMl4HLZu/11V97Dd4Ly3IimTiY7dT6
Z6SmHmHViZyMJtFVjPULHc1tTLl6joUMXkS6DuPFzULcE/4y/sHv5B37DJnP973xKW3x5sNU1Hez
S5KXcZPm8bEmxUMJNcXVafPWMIUMVv4dpkEf9+ZwTC0LQ/TCCnc2xB0kGOuEG3czFSbN2aJbcmcF
KyPa0lgDCissr8MkZPIMh9f9sHqqI3X+tTTpY0nZ1J6O1YFy3/TUmwkt26xICSnZ1nX287+UU6q4
TfRvkchvECfFwUyDZ2J+Mm4hmL2kQ5J+Jlb2wnrw3kuLx6qoxGuJO5EqZnxfsO5/sSTkjTTW879R
dx47uiPrlX2Vxh03L2giaAaa/N6mt2dCpCWD3jPIp+9FSQ0VJMjcoVBATarOycw/yYjP7L12UTq3
g0ZQGw0QFNZ9aL+WhfPK4K3dMN/8muEc8itu925N27hStf8RJ/heayh3XGDAjqRe4tL1xP0o8ZLn
6M2u1sjWz8Jfsonr/g9sJgCxi58htfofs6pkve5FLI/FaH34Kkx5eYGqSwUIph6rvesWtE5BfIl8
+CVtnqjXkuSONkkeGraAGxB0Nn24vaCU4pryVwBddHhBAWr3E3Zj17gphg5ps1mcJ3CBkEB2ac8k
NDd3ok/vejA4d57uGSaqOd152jmZbp9ttTmejJr5XctndKTwA4Xt3oKvgnPdGIju61Lpl7HDQiI9
dP9FgPI+rzFSFj4kuBLt0TptKqjJXOk7GTbnmogEsnmdX53ED4ZlswyoxS6BKow/33+gk5crf6Bg
c1o33mmek7NVGnsdOMfS6891GpXh2gjBkkBNAD3eV8NTn6KHMTt1BLDZQzjKZhb2WtyrPD578XxI
qqQ+gONhVTM7+oQh1Nmy1/G2aZ8y5wrZ5RGR6jzU2rfAI47j9CdjIX0DvoK/dsS5FzXOjaPTz5yS
mu3C+JKyTwG2oZzvEeFetGCrsVH2lX8yvdo5tkEBo2M4uoGRkHZe2m8gQBIIbGZBWp2/GAlxARWA
wRgooLxowBO68bsTVfGVMeL4UFQN3V9IjcYw17blHuNn88D32n+7bDOheNVy58QewPLGb4tPv1OG
v0J5SSHjsissthGeY7boUxfQplSUJbU3shtAyYXrIZtxwdSz2fyYVlqM9JFLD0/or9rFKTHvWeXT
eCNN3fOG6tM0ldmNYbOt5jZmLNcKTPelaOEEkUsEPbsVv7Li9GLo8IFpmaIeE8oNXk7SE6rU8J66
ujJRwIeWs0915N1rIuG5R9xWfDqNgg7sTV7+FbTlcGDNxgQn5wUshAtDsfSMdY3qeoOM+lIJbZw7
VXx1M4H3rTOsVV+6tB6SmtNXef0428lrIG2W8Bn6TwxpBxaB3J5ORMFq5vljTyQ55atGy53Q/IdJ
UT0D9tTvBjbMt0bo93kU82LmUeSS97ZElDdTxOGD5OwfkgkJAcrb+NrMVVlRdyE7WAl/BuGaZsZg
7uzMC98xNw4v7QRpU4dB8wYZbuh4W8BdIc6NAHGXQjwYJV6Klc1i2tsEMewAVjqJ/8dLFcBywq3n
Jz4Vjhs9ME2f4oay1qrUjBwTH+V7XQvGhkOYuPSp8QR5pmy+vOXw6We9VwlYxNbkrzNrsU1xWG5t
QDkHtNdMHgXPz4ZeA2G1mQXqOzY1Cvhgdr11FOob2fbGtpOWtc6dtjrZaShe2Tkhi2yn16Jp89s5
irg/ENhzIjrOZQCTb66NEuE4GC1nZXeZfJOFCQPMals2Lnp+qkCyQw9E1o1Ll813yE32DimkvQ8R
g9/1bvMShgVHScMSGF6Mm6qrIB7Q3NrpKA84j/o9floezBp4houFjpyxIEKkPbWaBO7JjI8mhz6V
fDljrxjDszMZVDDjDGeIPuxak+ORNSmNDYENR+Hz9CVAwTYUOunF6LyaAWwaPiEjEQ9xOsXzMXHr
+mohTsGMxfanFVDVBuooDmt1sFNCJlaR1T97CHbZv8Pjldxu29I1PpPeOjSj+Utacr9xjOg+HsyG
gR54pdjE/7bBgl/9aTSUQB7fZTaRe/SaWR89AtghrGDJaof2aT6mVoBKlsyTFrk+3I4MaH6lJvvG
5g39gd0YvVHr+7Al7KLlE4jzvdnapLUWA3DX0acalbnCNR26Y/kM8anbFEYaH8kUg3s6GptoSdX2
Oh/QHdQ/JklTdNPMKItsFmayyy+GwVpMcBaTRd3P5Y/T9caaFfoAYwTtLOYof+fUsj/Tng9rC6QA
hRm7breLd62dTs8pZKtkxcHabEKdTZtqVuOugYhz63v++JXYrLFkzGaoCcKlYSdRO4LN+lkDC4NQ
44yvPjr3X6Nu9RqbfvwWgaJ6ZSqffPe2KXFB1d6Mzc/ST6hj5ClJibdaiOPxS8h5dkCGmPL2aX9P
0mT57Csx45iDrrpGv5Pyswcmrg88bMF6DBXgII9xwV2fFrjW8pTNdEK7yMzBIP0m+EOD3EwccZP5
gKw6RZegfotU8PsqCCDcJk44rzDNWGtHE9AUKZ2ue8PJfovK6j+GKUNoTK23Ij7EuUlGsK/hhHpJ
dE9G3nlXVN1I0ZlGgCxLqCn82alC5Ep6YqE+YSBQbZdsZwsi2Yp/Gzc96oSnAOXOs4FbBebWpOG/
giTmLpgtdEuh6G50r+OcJXNov8ShSpBg2WYrWFrZ6a2B1ZL3HgHEmeIGYTK8cNafap65rvKyCOk4
Y2M8mWKU7+4cLOuqJnPoHeL0pMNZ/bO+F6tpS9oQntoB/I47zewHUzuLz12OjbZpS1ouXy+O2MhM
PBxcyFeAzRbzpovI5F48BoxH7bmId9gkdq5r1Ce0CbhLndahenXbz6zS421cWvp5Cnklii4KLgbp
SVt3Mbylzuh/WbgEz4RazXo19hkrVgjDK9IvwD7ZDKLRSGMOjl7NcequTcg0Iur9OzQUAbgqZmi0
ocYEeNfqC8HPMwfbCFD3BZV7ClC8W1aoCbHwiWuXqEf0eLTLCEhE3r7RsjWrbuF1TUJxdTfuqeoF
60Nmkfh7p1t8ZA/wteqTzWQIyZhbMLQTt4iINuDAIsZShis2KVqeieeofDBxnyEtI1YV4p2uqTFm
fzwYdTlx/wA4WTH7c1bhQDtlMctdN0Uf4DvGNuYw41iTbPqnBaaHXMtG3kLL9sIKot2H5uz/hn5Q
IQEqEedhcyLBhyc8jT5iOh+GKH4mQBHFT4lARwwinu8jDZExLPMeOHJZyLSbCHn2I0Mlz6xZc9hO
okrQdXh6o+Le3FF7UgMiM4G3MhOPIGGdvQKmpb4atZPSLqNAezLCVp9gHCAd6BalUJ2oOxPl0r4h
A/qDWE+Fx7E2Xi0UEmLtBnOAPxpFsSmgM0KzEi4kviZH0yPmuzEj6WXtZwuF3eqEFTMjQ9ehwtE5
tX5mvcbajh9kUYqVIbAbAGltjW9GnM05slKXwIPguzDbZ6UQP1ix9ZOCxjiMqOA29VBkq86EIZVY
7YtXzlsAR/bGRVW2uLgWrQZgCNy0/XPNsomZr/NAP3ru+uQCKJ+17IKoWgVTS6Pq5hNm3fY7EsFj
xdj8OINcHRoV34weoyQv+gZcM/yBzv7tWF1wp7qK2w2yUL8x0e6xJCu2Q5xsRZhMe1hnbxRn3gMZ
LcafILZ6Lr58MzQkKPpEIeN3NHd+Ej5V8Cy2wg6Jk2lnehSn9QFhQ7WfxpaH1AEDNa1TgXMhkcln
GprZaRxwXefOb87FdcRjgr29mpaS72lygv62ShOiIkZ58jWiN5iDx7HNyWQgUAKhbIzPU96AyKpf
vUmeDYD9qtencsC5gJIiX0GPQSSH7BjeJxwsZEIsI+kD7cq+0IxOzrpJJyYmjJIZBGgBCn202Hty
bCFIZzERVOllSjBYaJ3jb4kf4eTrTVcGeyJiPbmOWvaroJsVKHfKhOJDi3G+S+HWAcm45U4vvtPW
Ct85WNDPQJNPHkZGpsckwkUvq5Tv2MbxWjJvh/gf+DjWbcvpGCSljvLuUHQk+Z6Zun1u0oxrh7ma
Mc6ntAhNWhDeipXpyeKllw686SYz4meqhewUls1vW8p454a5gV/GzLCRLKGpMTY9e7pVXgn2j/nV
G6Kd4tbFfStW5tg0/rZn/DmvemWX3IIGTS8vuSmvXQ1wwKbSuxmdIn2qcQJQHrmS8zevc2TCtXb0
FtVlx0TBqM8qbjcKfapRvjkVxpNaVgZxGnQmFT1EMld3RKzcwObfzjV2rapHElg5erpWZi5P0eg1
1RVxswYeHFgNZjNdkvI0Q89td5G/3GexEU4dA4AEVkrbZVDVOVRZX0VZOHwpQ9Nw+WXmqM+K+fzM
7TFUnPAzeNr8tzIylR8V3QU93TCbw52Mva7ZpKFTPddBDaeAw1P+cfBePAbwLJ47XSmcHkM8AyhI
bX4Pw+QRDAwPrKm3QBmL+3YQvQFcgHipb1jMcbYcua46q8EkScNOlTkcVYoOYmd21hwecdXbJp7o
ia6CHgzGoEg0wR5EKw+AExLtEZVUVV2+cdF2FhirXduB4BIEgCBaYcHv6lLXPg46h+UTz0NRkPxT
MATLYKnGlBJW7L8gDHO/mfUbXPW1KPmV1M30hGSQlUbczYAxgzhtu5+cm4n70mDtxjjMTGPgm8Ns
MeQk+GfnTqXtbxoFM+Is8xFepoHDcfgzt1zf1yrNssfO9vtHlTas+f2Ga5a7hiX/RtB1W2c3U+G0
Rd5uO09xo+W0QRzhz+yz0i5YTxEbo8MQJVZwz4iio6dgSg8UMu6QzoGS4bWA9lAApMdYI3eFXVRg
l/0otb8VHvkXpJgZl2CxaCTT0DLLNeQAtlQNM0ATHmQ6TSz1BF2LE5m2BGbQB+842EFhpxEtDd+x
yL+dMa6vXmvFJmJXA3N8H4EHOPc4NX+zBF0kqgo/vSuhMsBps2bHxcxFjNcmmvGBI4RVVXYKmuaf
JwbgxJF0TpKON+1pNomAsKfdpNAoHZRZRd3KRfRnHvK48aadzzCpASSYmvWtrnPrVUIaYEusE7/d
l/DNGXv0EG/32Mhw6vIQwQbipGj9PUx2wJjUb4hKHWVVsJPHyW7B+ChyQnCW5T2KJOVG7qYa5079
IqpiROR1mBt3edyO7lNC8BpjUstRl6zqbReTu5Xbx7asyIJg0zSjB3cmUrDSdM77s5pFWm0qOjf3
tmCBYNxmap7aQ2Bnc7Ud2ZdWHDYlmMl6FKk8IHjVIO3r2GmTw+jYPgRv1pAMFwtIK5B36uB1oQBA
VcRJV55VHdXczKgPBVx9vAFnhKMjCDpsJZTdFLxvwOpyJnSJBfgsY69lMxHIUlAiSjUdLmRXRnvh
YVxbzRJo0XeQS8/vaX+aRFyTtomaV2emzX7vCOUIUR410SVMI62OyBtn/UgBgIkMrpXfL9C3Iady
89CDbyIoAhJomSn1zuDOtPcDH1lyQ1hMz8Nr4Hc6DqHbVZcSJvRnNfaWtcN5RQrPqBoD2l6JJO4V
ySuxxm7JiofrFSHamuoUC0iVTE22YUwdvccBSmYEkGzFn3nMxvsQx2YGXbhKZ4Co6HpvkiQR08Wl
QR05TtPoD4OTAgJfGYAGd7rS+x18S4tXv2k82CgBwBDcfnFaYMZqzGWmjSQTfpbgtyDh7ThXNLOo
+VgLRsDhViSoovLFql2Lx4X9b+yhnTnA1mpgNVvwulOxxiISsR7G9BNt2efl8W0WczYwJC5l/1pl
RB5vGLbY+NbBckwPlYOSjxuW7SPFoUa9y2iHNcTb5BId+lwhfSO2Sg9tdhWFQK0iISqqXY8KE2CK
h/51r3PXhhNZRwFAQj9qv0H/DHrTmjUbcmOMB5AF+PKcY9RUYtwwrh7vEUfrZpvEKrjBC9jqG4bU
fYRimEB0qIAorX6GMdLl2YJT/4SUm+UZnyUFjAH/hwohUmFwPw6zzvbeLFFbupJSZD2ouIn3jJPS
adsBEyXUwKlppZDgdx+692kRpLuIUBVhDUh+0E/5pwYyAPPdupMvFUVSdNCm0bkMyj0z2MZt44nt
gGNjOMgKnyqFuMUlbaPhH9dhVvY8IFy57jrpmuk9RuNar+fYTB2kj8nQ7REjw86RZROLU6KbSOwI
ScmoPgwZEiCP54ARB8viH/pTVFBFr7tq3QWVlW8dM5q/XIS7Mfc0GUwb0Wn/OTCC/lraFlLKLKut
+mbq4TYdeY5Tteva0v0QMneyrZVkbUetl1nDAZue88XHpGGo9Kn/CSlDfQmQ2ciFhSHvkP0I3mW+
FqZe1bb7MRidcZtJpbJbOBD5tGX03fdXRE4ZyW2hpgdBLWk7DwFE3W73t8XD9g95/f5nRr7b6qd4
7Jqfn+76Uf0vgHEtvrT/3M23ivvuo/irmW/5///FzLdY9gBsCaJpmRJY0iU7dfxpu3/6m+//HQed
SQlkO7RBuP3+auZjVIw42kYyRu64xR/6VzOf7f4dBNfyjwt0AHvMP0ThQlWCge7fKFyGbQlP+I7j
L8a7r48HVUTtP/3N+r8RkxuBH8w+SJd5QSnhaygnSG1E6nV+iH3VnOyFStsU8ZKmwug8XQnputMy
brW6Z5X56YthytdYyARgY1AhZck6DfQQXb8PwEV68X1HY5kxmPEGEitclGE+EQPVJmaS+a6tKv6D
ucx98I3ARSorkO6jg3Z6C8xMWZFyM7bMUTtsNdGFO0ee2kFHbLg8C09NRozQqkCcsE4Ts2M6QHQW
Yge6hZMc7Oil9u1wOjgFng+6vDgE7GEDLbFENT24jZzUnWEXyl4bTp2x7W28ANPFPCVI+N2pk5s+
a5EeK+EXT2luJUufMd+hNRxPToDwK3SyZm0u6CacccVi2M7+QHWdTlKI4EKYgAIl1I9r9Jg4QRCy
lmsLJ9dn2LfFblqGb3Uzj5QLcXlt41yfI6zC2w5QFO4GARuEsXXt5SggrY4cHKZUpN3JWtuHcVRL
oiBLR2q2RiDOqH0Efqzq/cMkJcuszFXue6bAdKRRJC4Qcusz/UV7T7P1WLOmOoRh1ONvMed9gE6c
xQRDlUjIa+E6+itky87MZ5puFrTWieCzaUtEKhZo3ytuZ8lsls0KkWKOawSb3B/q1y4z5anO0J+s
EGd6x6k0IpQulVcc81RoDMKDRfRoZD+bvqQmnhfHSpkC2HICrJNuCrOGA03pDZd8+4AUZkFpDMso
sA3osgwNVoowrHKljUzw/Jj1uU66Ayh+cOlsLI5M4zvgoSm+gcgUr55D5jT36auBiezMnEhcxxyl
Zzj0GIDwTlerdKjpXKuasAOwnWviZeKD4ANYYYf013Huviac4YRmxOLgkejBrheHpqBH89DCGCyf
CNLJDfpwQ44OEpnaD0GyFPwwzDNL8d2x68OCEE3VkfQctZ2Ub+2DRmChqlwxXZkKGGenT9lNzn3P
0jSdmpyGjw26fYD9DZaVxrW/G10jfFCzhA0+S4vbJwoziPozy/TbftJRs8XIT1ZfR6KEzyA6cVBA
ISE5F3FuXQkImV88aXg+GQn5UB36KLIuWSPNJxW4xrxXBcNiai0Wk9IzhfXQgNz1WD3Zgd3tSIax
iAhpB9vgT9YR0/WUqL88luVprLQGNeKD5nYsYdzbkcf43gZoYzr//NqNtYnCWXZUakl1VTa0KH7I
smeCa5FF4mHc2zsI7HIoRWmxtUaRXI0eXJVnjsU5o+XDBIQEn60NvyJAlqKOdzngFYwdBIVuUT0Z
z6blFNcMPgRCms58ELK0OZTQ6+OmQVmxcopgPLpykEcHUfWvNwXhfWSFebOZqs5+QkRDXuiYdbYF
rAAIMIAvQ4NHCMPmtpa+FUHltyK5YsxvE72LNf+rNzxMXj7y01XbGdkdorvp1BMIPawStcjIddvi
hrYdWd7OtgXCw7W9HRMelHwyjtq9iSoe9TZVMP6B0cgZ6rHxXcEq1SPncGRBoElKdD7BWLDTY1hh
On7DZEst489k9MUdD9d0sUm/CZllzoz0Urcx6pXZJAHyTttGQaJYU7XUVmcHv+JdlyU8c25NhELG
6txi7DPYl4kYEHJm/ZTIpAoL3j5oc+8YkpqEXn5MsxtExd7FhIqQrzOGLCxMJ7HJI4mQS8cQUu26
z8nsarsOt2NnHPFxNOh3C1+dyS9rL7lvwGKGLjvxPg6ohOlhH8rWfvbIwX10g1y/V75bf/pUjgi4
pGEfhlCPP/94afI/wBD8LwIMCHz3/3lJsv7IP8vv5OOvRcnyJ/4/YcD7u0tVYUvpy8BZKo9/qUks
0/67QzVgC8jEMGSWsuBfAQOWoPDg9cdk6cEXkP9WksAXsOCLUqeYjiOEZ3v/EF9g4Qf8W0XCOx8I
ZNJwBj3XhShk84X+WpkEdZsziNX9oZAwxHSd9RvCN5ut0oxQbLY1N1SzJc2bZBfvQkKZ/Cx++cuH
RVk8RWXxf+j170Bvd0vBs3yRf/dNOB51kZAec0rp/LtvovDxA+HYBuCE/Z623YRwi/CPVjqecP/j
tTUfxroaPskQy5hIdCNDiIG1BLEPhXrOUyZx//W3hIfn331PHL6mtGzfp6CUQDuW7Pi/lGyBjDRy
rBT1ZuVlJmZaH0cwiqwl4TOu8zc9LrvZAt/bGpNDtsZhjXdZ4eoCQwRtBysvpt16PVi2N+5Sw2gV
fBzssR+jrKNfEHIcQVgzEP+xr/GqvceJEq/pXmZA2yUROXbUf42Valh7CM5OBIhO4R+6yFcP2i7t
7GB1ZVtfHQBrw9ronOBtag3/knnNj8Ax/evgZAN5yoMk70U+htEWmilDaPRRo95Ovm+4J7KSESRi
FaiTg7Jq/8YMBm5MwCYWMp3U19HZimA47oGdkXHHoQoghwa4JN98Bk9+SjPb+vZgbIJi8hZCrN1M
rdoSmZy32w7UYr0JepDNqzhE47cbdFBgrJPdkvzSljWk5Skdv7N66Y4Zp7xHTsktYmc4S3ZWnM8x
MAdJCdQ1aX/Jw7x8MyqSiTZBGzBQle2s/nT8pXgISS8iA6GxkwAXfcz3I6MeiDS7iNxZidysjnbt
0tvmwmYB6FHGfRgyp9BOyqJdtlb0/fwMTNSBHBlcyZEWzI9y3mm9xfPZfM6MSxnHWl2jDilOl+qS
OFZebdsKGDqQiYa4Tbwt9V3LTabWQdjgabez0b7FOD39hMrpmARMmtSqRjGOpYIxxIZIefOIaqjM
L+MUifexmQcUowPaUSGaFE5f4TKtAMj5ggY87oj0MRKCSgbnq2EhfzMZyLa4xsb8WcRsHtdt0HDJ
SDciiHHSnnEDqi8nEygJbeLrBCXlroAOvy2VlfD5a9s926IzQ0ZoZZ6dh5AEhXXJL5p9mlsh3Eq6
HMlMAzfqs68XWxU6CkNR0fJFV0ide+ax3vhUQeLmpzaJ6pXuMDV7lqjkkY9uS1QbjXvxxGmGYysI
41Kz8lwwXR2PX5RsjUJ04mmussi+kGoBQqHJUkbfUeNOiIoH7vczQKJRbMoxmRDeG1UTMoXT6U2f
5w1eo2ju2BrpeFwHmRvbqFz86bcXzXxBcVoz1/YZOcLyK0m6dGU3eJsZwYuDaLlkzRboXg6r2pia
SzfJSN5rXIvTSui8UGurmvyG75ccHB8uMo6z+KXKs52XjD8c4migMfFve1l1H4yRHnEurRPPPEo/
+GSYOhwd9sXXsbS/upCdTnPqQ2FfU+bbzLuhZPiMK6JJ/3osdllimfheSF1h4z+uTDzhpOlMqMh4
p1TqbhDhfpuVplkh44oPaJLqNEM4LhrvWrGpgtaQbdxc33vdcEk8Zjih9VTiSZiMiGPEXPN9rDrk
8TuHcHCrVD3G9F0VVwobxJMZtA9ks25K1Go6TvOLRxxNWY14mAsGhMA93GhjjaX12ymh33z6Apsw
KxjW8YEKtexbfnFo1CJyoseBSYyn+XuSS+COp8ZjnujgxMD1IcWTH6FVDiRj+gAxTYCYLC081M6l
x6ds9qj5RYC1cIJQWTdnazAhHTYxYhHjwSybfmXU0aabg/vSH9ttoSboHASSrBKt/zQ5Dq7Er+6t
knIynuRrS+xcbWa3iIYQJI5dSuZ9j+a7rcJ1WaTzuRDitrDf5Eh1qazDjPG2SS3ze45+a9uKwGoi
koPQeFpWRowlkXyd4dK0VzTWoA7HXL1YQfUcVhI4drYjrpZY7KTsN72oatw6c0f+t4uxrYo1dXQ+
HqWDXq8h2XpJkb+nJ30OG+detsWJsv5j0N0JNUD1i/An3VqwJN5DU7dImSBL02cg0h77GRlTne0d
mQdbUv8e8p7S2nFbjMfTYxvhTs1C/8mAbTblODojnKiPqLHhGgOlMMftZDFt3ylsBKZT/UZYbjee
mB5wPO2CiTF8ZSGxmooaNWPl9MdAT7etQXI4opdNHwT3KK5eR5xBS7ngc6xcHMd+sdwFhccgweFB
9jXq/IHydW21afcxz+rGrZJbWxBUGJMp3Xxb8E/qtrkGEFBQqEz7NgzKix86JSvmhD1LG7T1mzFa
56Rk/gh0/xBU4S0uePbGjpqHz4kkH4zMyoEFaj5D9d63Q3HTs6P6w8zD3GaV6VyI0EALbw4oqUBV
iP5qdT1afvb7pUUuiGkKPNz4PXdBgRwPU93rENXvASgEz7+H3u5heHAvlRNdwBASUZUJlleK0K3m
lNok+3riHa8TKREkYc2Izln7FSynZ3xZQWFgpCUbw6B7qtPsAqr0duqj5DSL4M3STr1HkDginYog
FZjQMXA5BPW9qZjoddB/CrqcrrgkYbmjH83WHGF7XZLYjczkCsbpYjslXjezesb7Nq87dsgzPSv6
GubOlRqIOISv62eJfqgF69glm7pZd1H7VFQwUAt+r6TB+2H2ZCAbRNHzNhvBkW3Ve27Hx2FA0hy5
g8vs3GKF1JCIJ0MJTsB1e/tem+2dP+QppifTqJwDB6vDdiBACPMSuAkSDAXQZSY1rrFIvLCLfNWo
YM+NgtorOpoJ690xfJlcE29I3R4cN5jOg9E+ByUb2HwONq1GwgKEYdnzVXcNWWKE1s5ng/8sFYIi
NpKLpYH73nT1NQnNMj3nDB9WEJWeLMB/u9ZVp6hZULmJp74xNZ77hnRfh4GQOTOgGIUfbRCjlF4q
1BrCbL5HehgjfsX6DEeisK/2lHMnAbAZiPEg2L6OQoXqzbW++AFv3SbP94Fjz9zl8rlwiLNhjfkL
uXzh/iHEWpM0fQLHs0dkpvY4IM5TZZ6spEWn7Rq3lGPeq51OP/bYnJsaP00xGNcw8vw7XRLbyAjo
wvFb3ClZ1V+BD8VBZ+EtkmAMYk2x86S39tvmpTXs3RxrdOgRiY9mxNlAHYoosj9weYH2D+TaBl6+
Qy61uFB/2zbbaO/NFMOF6SdFEQ7YdelQpTFjSNkg9NWTKsbjgh8RacHFYk8fiVGmdzLK79guJ/am
qUaeNUDWY2J+T/AERPSFvu3iweYb8/7kls1LwfW1dsRwYOD3PYGG3neWYHzuRLz0M8Jt67bCy/VW
IOtvTKoZr0LLZ1a2sYbkt2pB9X/0SEk59uXR7CQ2WHSupzb1z5MZbTF/bWairJ692JePE6pbytCy
rV4yTWghPbPGO4cOP/khwNqpcZTCstx1uUru4W3HgOJzI4yJmUo67mi4zntBPjpburLGfSQHD+UR
ua74Vcrcf088rd7JsYmI8TBb/7aBBvmb1Bh7DmbLGw/nge68d/rRW1HvpGJdtPhrjjkVI2UPa55q
n5qeot5CPsWgtmznN7+o8jff1bQBjjG+A/VArA/7BTaHmS1kVP0MiBu2U8WkdKHvzhdndHJINlMj
cKuR3shMUlU9ItFk5Ggc4H/xWfpxugk6T3xEgUHljgooRQMxu84R7gJufjW3qH5VGkykKztAUOGi
EQYlAOKwk+/GJGRY28XwP2K/uhZekfG+ePEC8QCnSXYZ9sXHNO/gn4EHH6JdHer6A0Ww+cWcGNID
Ah/1akWCTa/rN4QYlHluHovESG+nIWhuk6CBFNNbWWbckCFYZbvOp2Pez32nH6vKDJ6HDuPmWoUm
CuEINizM9Rr2MHMcHM8DY0p8jjN6kxXZBojh8eXodRp1+CC9NBoHQqgi00Of6dd0NKbf3QXpVFEl
G3Zkk71s+PegGTUlVFhieyNwrGZzb06cGZRIxUZKg+cOMDnPMpGj86soQ6wHZmgZPxZydLlOi7i/
nxI24ZuWIpAtOQQYRF8MkvE2MLXL1jM6PB8FmDYeEQh+EuWWX8ySKOZ+FEft5wZp1J7R32Wyjr95
0wngdagDwnVu1hFe/8ZPPvucc3ENpnTcd1OU/8w+I7GVN2oorvQkLicV9Lxwy+wyRZ5pjSlhBym7
wUMNui5HgJSOybpd0q82fSSmG6dn9rwZi3GiP00bYW1ziuHPOpB9u06bKTFuK4LXX8jTUwis6wEj
IRzW0GZ+2bKFcNy+IgkYPEp+CC03fM9HA+kl2udiBQiEXXQqKLHXo5r7ZocBQ32msbLVxi/DGCpL
kTouCh5B01CGvnwbWRwwD0yCUm5Tux+ubYY+ZBNHsYu5oDNzY9eGFq5Q9tb9/CYRUT8SAw0oIysi
+pF6cJCjBbGfdwdjqHW9ySmXnkwCMB9rAE2fuUanGaNHjEFSMyQ/AnNmfDg2ff1TKx9VhNHm4Z/G
GQBGTMQk/WIeRJtCavXwB8lW5W48/JjvnFAJObi0NwHSdlNwl6Gh4yyWfv0FyDv8gQXOWds4I+ce
vC6swjVIwmLTGJB/toNd4w3Ox4ipfRSr+iOaUvQtrEbNlUrqgBs2SmVx50YJTfDMlmdlEAV83/gD
gbm0WsiHPFLDyGTv3PpFJm4z7nykvB9RI9NgXddDcJbxPOk1DrYRcMLsmu98/Zl4I4R71X8zLFmw
kH8d3/iWAHfpk29jCRuS5rL1+suoxLENc0i7Hv1ZZofHEqcq8jILvsTURJv/ei6zLMr+w5cKXNO1
4Guy4gPj+dcvhazJx3TotoeE/4X9E3m/MJaS/+YH+o9fRS58rv/H3pdsx60j2/7Lm6MWCAIEOM1M
9RIp25K7CVe5OewbkAS7r387T91XV4KVynUwfh7aXiASiAACETv2lkhKSYaaofUV5Ig9VqON4Rr9
LeQSl+hykGg/OvOV4yivf4tAagnRIzJfkkK07/VvIX4puh4K6tdouoQgZGgA8QdUyDxuACA953g+
PIFab4n/6QoKH09PiW+yEBE5mEtfrmCFYKEew6m53gI86yh61ICcPmp//vPPBD4FugXJTV/6x/Ta
C5sAQiw0SwkpmTyrQdfLmmOPzFLev/+VN5aQK4AZAsWDv/lbX3+FlCwDpIsN11AGnS+bsF6fgsSb
btYiRKyYZN4OTcnl7fsf/dPcBUc1GGwe4EOlqG29/miIDltcrAAPMQLsFliUQXw4QH4F7THjxfuf
UhjKMhEhwMoAwSYf1eTAYn8VBQeAhh7fQhAe/B2UBfJPnA8AI6PjgnyYAgPuGb/JhkugYNTyz51N
cIG0rAwUpJw9y1S83Ewj6JSHa7pV+W0RLsiF5FCgef83/ulsHOtJlQ+H5hyW+Xo59bZQpvWAjuAe
qnlqDb6lIVgZ/vFHAvw5YgOwd8r+KSneSaZApxtgOg2e7kilflFD8c8tA6cG0vJMBRwgnNCyjHFY
9Cr9HvXqgCPrUY8iNnWBepjJy+v3f9AfOXMcutKnSgJaLoAEsH9RDjYo2uhsANEL7eedzoGTpMUM
BjkVdOMnwtEMuGMQ1njOVh8vtwW5qF9+sRaAheO9oSFjBNj5mSPtT3vFHqKU4aPChqeaZ+3lVkCD
CoWm4RpX3g+1motq0ngoqp9rkP72fLxla6LPnDTemx9VsB3cKcKT0vooM7XXCdADXHdw10uOntwH
jrayW8aS7HYpBvahH1R5wdoxvAAjRb4Lu2q767KMxb5fyVvF8QTIpZ6jSrbI2LPap8cQa76EgmN5
xqOPJmB7dABGBZRd8Luh/vba2gEqhMboAI+GuhDkrJO0ieu5R43XH5PuIQw5aLfet5Q/j6sQ28HY
ERUDSMffhY4XJ7FApMNQ65+uG7RFXTUaKuyeoKCew//+jyv/f0jS/+FY1Xfqf1nevC7+4b//T/HP
5/+SoNJmDOAj6XMf1vuf6p/0/yVQLQcF8R/04gL/JELuUcDCgBlSHGfm/yCSPPEvmDloBriguHsY
/0eIpNdn73/wSBJxwPHvX9jEuE01EE9h+kgbkKEBHS9BUjKuZyzv1Oj2vQFZsX6BdtljEiJ/OwPy
f9kXfXX5Yokf/+MzL6uGp0Znr+deTmKpk8lTcdlviP4g9QlyM96dOV9PjW6V/VIUJQIBUFDcJeC5
G0n+oE0v/9GV97/Lbl3nWW1QKqKLiMUQPiNKewZFu3RbdGUFXEgKgWuTMx7XWXa1AJI8l97BacXV
8QB+YS0b3jElcC48JpQ+iSQBm2S9DGcG915Xov+7KMo6vuc2CKFzT3i8dm35JYMYNuitx+Y7Ql95
2SJsuKha5KTqZmDXuV6LA+604sHtl1kXNtrLAk8LyeO+xUsNMljX28R+uo1tnfTg9u6GZMGGCDTn
ISE3g2BdnjvcT5ipDSikqCd3AYBQ8Ugb5G+2NG6OnXhuM7f8VxK2qsWD5pZYg5+d3p6Dyv/tNrTl
vKPX4/5OGoY+aezkJuaHbmbM7WRQlu+2BoPmYKmKxwLK7a1H6DXyaJmb89pKDEfeh5SPBYvDmYFi
Kf2Q9cptwaXlu93a9hXwQPVjXaNqA3ZRfglIRnjltObScl/hVwEdwW/9CJgzOpCZaAcQWwikyN3G
txxY+Hqa5NRnj8U6ZnuGnlmQVHTP7w/+dzz7v4HTf48HabkoAY+ZkH2VPkLt5YmVOoSoYQ22lBbN
0TuPQMp0JoOHQixgA1BH79GRNoKOtaiXT0B1TWg875hw/KWWSyPuBU4d9B5x4hVggQHLIrp66pv3
f+kJl5bHv39xyppppTnKDjoeq+RTMvEWeVqoz7sNbrl0ykBGWoydioVGYlvo7sdRvdJtbMunm7GH
kHmnujhnkj7zEm3P0K4+s/+nVsXyaaS90MpdL13c5OA9AMl4Eh6A00eFyW3y1pWs/RnaK3XdxRIt
T+i5NWDRnDL/yWn0o4LMyz0NdR50ZknauAmZvzMhnx/E4q9f3x/9aHZvuEZgObY/g35RhYOM5wnC
7C0ohdHb3Yhb0dfZ4f1PnFh+OxPmJxr0ZKA1ikFtfZFwtK+iy91tayGU82px0LoGYk/Ng9gEoEAF
HB5knuBecDuuA8tX0bzBtO8tLEb36EOQVPc6Lb+7LcpxsV54ahMAxbahOhOzQiM1TYRZv/RJp93O
68DyVQCRKt1rT8Y+um4VeVpGefH+xE8ZjOWp6PltAINYZZzzjF8kZRh8ZlOFhvDceGc2lR137y2j
tBw2IArSWHhwx7VEn1QVesOtToHNGeW491WeB4eFpM3nvAW7zqb/2orUv9KL2J5XHx1KUIvwriDW
A6aEYmqCW+/YlLskKN0gxV5+SIfhBxUg0kbb/UdQQd0oQHQB0AGNZK9rFkJPnH1+f61OWP7xAfhy
k9EuiHbmkXrxLPFEEmDGuszbvjizEydGtxN7VE5pr0GJEo9sW/fozgX3CG2SM+nRE6ML69gB/B18
e2xjMXAHPwGdvy8n9sFpWYR15kBcvcpSUF/Fksxf/GB53Lbml9vQVhxRQREabYVtGBvK6h2jXZzI
0PFNKqzDpl4bnhUQqY9TIe+Cu9mrz9x+xx/+hr0Ly04So5gaMWgMkj4aiQ69FSl0aABd01Dxm1v9
b5V1Yq+Ix89k8o8jv/XF466/OH78Ef2xadnJmKPh8R5l4fIWACM09o+LOLhthX0EgfxfaIAz4hZu
tevC6kFOldub6whtfjl9cHKIMqv6MA4gMANBaa2/mqSfLt1mbh0/NUsQovu4E1Wpb0G49h3wkDM7
fWrdrVDBR78IB7srKv5elUfCJ2hkygi7Q8PtdObS8k58w07WlWBdVc3mq3gqK/mtXAXARQEj0I/K
hyd0k7cfpOrBBVaDzv4igwLGVZknANu1DVBrUMN5BF4Cdc8WTOSQT2l+Oi0qt5xeUJ/UaUdFDPgw
RQGivPKC7ovb2JbXl3mA/jC/QIQRlteKAp/UFXnvFt1xy+sbH914iQQ1nyl7dgk25+ISLDxf3WZu
+eHmzdk6U7RajQVwj11Pwy8TYI1uBy23XNCfvI6g8M5ig+TLRbmm0460IPF1m7vlhA3q1RKkHkGc
ltUIYZP+uQKrptv1wy0fBOsjFG4EBgdfy0dghtCw2AtHc7GckApezMA7s3jpljtU+UDxqq/fXxPv
uHFvHKx2zXKaBA/bVAdxwefqrldz+oMbmX0KEt7vC1OAh8wLwvEjr1DQV20uP7Wb/AkKlfoJ7ZDj
3gsW9SXTqw7cdumYO355VKrSLItfiypGkRpQiwmFpw/gEw7c9sm3XI+maxjWaFND4xW0gCn7AX76
cxWhU2tpeR5ka5QX8qCKUzD8XM5DD0JrCuLo97fq1Oj2pQsIOSFKou2ayOBBAZ7dokPe7YL6WyXz
xf3qgcsogGpuFdcN/xTK4CpL/1k58r/JDN9yahJ0oDsAd3aMQPgeRJYgbDlTnD61IpZDl1wH6RZ4
VRzS6seWb5eDd67Yfmpoy53rra4H6NZvMSH0R9NDQqBHdezgtpOWP5cKKoH9yqoYzRZg8i4Y2uqV
5m52wqxAeEDbdIUGrCROFhAckCNFWbV6q9vcmeWe0gQeMNRgA/A6GV5DthnaaMCdnzmOjl74xmmE
Pq9Xzk+BemIaTGygqaO/NwCvLqA903zUkrfXABf6+wFEdG65p78fcy9MfgbRAweDmAIwuUnvWpbW
F5DiGBxHt7wVlO/gnBZ1CYg94nmSjE9oOz6zSieMkx3//sXMTUqFbAYkKEzRyRtUurJLg5Zht6PA
BstkkwF9zAzeYZJUA3gfAdBOPXpmWU5tsOWyAMp5QQHmwViiixhUAGtlHoSZK75r0eAGXEeXq2Og
BaEmJ19jliNTsYFtOVnxawI8CsHe7o2HbO3QAOA2vuXL4aqTDvxvRQwaTDRFc325psS7cBrcs1yZ
gMgTCgoGsNG0gyLaCGLXaRTLGTM6VYX6G2Twwo5oBpE+qNwg6aJzcwFZmHy/Qd7tqh5ocqQcgubZ
FK4IuX3IBPQh/z1ChsZxY2zYRA9BFDDJegXkCPIj98i1H/aR27JZ93CpNdV0Gcs4VdXBZPz3kgxf
3Ia23LqG0EI6e8MW8wo9LqBf2xsDPi63wS2/Ro/CAmJV0PUDiQWkNFjk9jM743gnzgwbOsOwdWz2
kyRilP8iFV5vrRaOT46/cTsvDAn0D1OHu2yJ5TyBpHROo2CBeKTbqlgejAMfyphtUaD2ndX9Dlgc
8Q0Na7Pj8JYDKxDedivqyIh8MjBjmP0m2yunmVPLfbutKnWqeB5TuVK2q30f9LteThyHt69iSENW
K9Rd4nyB5gQYJz6ZBSoVbnM/HuAvttTrizJLNyAxu1J8hiJtuW+8xTExRS0H7TKy4QWfLvE2KLRn
gkf3yBHcHdymbvloBtDXvHmeF1dov/u1QHBup6tJfXYb3XJSUKKsXA90A39W/9tjOg7Xc+fWcYJv
RD/UipTRIoaev24a4wztxI9JD17sTuTVcy/n4clt9tb9iz5Ro7jUYwwhguIDGgoD8JDU3O10pJar
9kvL6lXIIc7wUrzu60494FWpzhxhR+t4a3ksT83SaSCS6iGWoN34dwCSnAPaPrqrFazaV0f1TH3G
9o82/ueHvNDy22DORTL2bR/rkQa7suvlv2Xddp8XtaYfR647EHYYnp65ht8+mYFzeu1p0G7qUr0O
KmKg8c9Dsie520MDtAqvh/aLIADj2KJjCuUHcPmqZQ+BJ3ZmmU5N3PLiopxVkdaeispW37feJ4i2
Oz3sgHB8Pe+g5cAaaK6iDV0P+2FeriCn7Ib0wIP89eAgownBLttg2j5Hl2sJ2uNqTforFwfzQsuH
eZOgQ833IcYuMqgDDmgGcoMkeaHlu40fLgTEPSQqZHsNJoLHmW5OlyAYOKw1MQk49ZDxjNBGjfZQ
CG6lheOCWF5LFKggTL9haNN8otDaQnOsuXBabBv/RQuUrduMkigjwt+DapHsRogzutm3DQGrmJ8H
fQlS9RzSlLuiJKC6MItTHgrEF69XHITtICQbDIm8js27vNVXCS8Ct+20m1OmKcwhn81J1JL5mdB8
n5bpmYLACae3GzgY2nMmiCGQSEMfFNyAN0XdfHPbTcsxAzN4QaMw66EpL73x8wBKFLeRLaecPBMK
6LqRiNL6ftr6yw6Ewm5DW045KdGvWwLPYSP/MPVQZJSjWwwGBP9rG/GoKc0E3ZBoSfUDSPvR1x38
5TZtyyvRNTiubTgSFO+O2sXCfBOD53Z628guEYLJaWowdssFJKfm5ZEz8+w0bxvXVS1g/pgHmB8g
dR9NfRQQmOTotpc2qD4AO3cZ0AUGqCEoKSiEW303C7QRXUHS9yVYWsIILFUMhPl4axg+bZduq2Ld
l2Xta23yGYbSLteBgJSC8RwnbjklGAr9HBT5STRK6DYCqQJUj9Mz3ZOWV+IGY4MIMesM5AWIH8jS
nYkUTxxS0nLKuZxT0ycTgXQtlAqOtzBXrHS0Essr62nAsT3IMOJ6ffZ6yANxiD05Lrfllzrlc9hC
3A+kboZAecJ/9ghYXt83k6M5vBHX/oHMGqG1nnpbH5db+xmaQNXlKrePQN0Tt/vYBmcN/TiEHWjO
Y7RlL2i+FXqXBYiv3p/+iV21cVmiA7cJWhiBucsycD43IOdEksdxcCuYFfnsbRM0sONCGX8PxfYK
yliz26Vp47JKdQTA+RtmLiCkloW9guAQPVdgOU7xrW21XLSizJ83sFnFXrGY76CCZmAy6gwkiUqB
fn5J6RnjPGU/lsN2rYT4EZ4/sfRLMN4UyORejMQPn9CFBh97f5dPfcTy3WSqtpVOaxcPaGB65JuU
dyovfjRo8T4TkR4fVm+tl+3AECFD2UgAaoO2QpBQgjPssKW8iAoocH7UfUUO6AdXl0tDIaj9/q86
ZbuWX+dqncAQTo53ov+UQNho35D+p9PYNvIpl4WeVaJBPc18dm2glXU5ltx3u81t8JMsBAGZU4JX
R7qEdyCXutHF6lZmAyPg6wgHHOkCT+30iOTPsgdI2tGPm1dsTpUMMCO/Hp0FaUKScJuQ7Cie+DR/
m42oz5jpiQ21IVApsOW1z4oBkL/yURfp4xR0btB4T1gODWHsgjZ1P8SCQk2lg5gwLbbvbsZi+fDY
sxn6CvUQUzDtJZQ9goXCcWjLcw0o7/TEqiEeTJveczS4HoAAM2fSJCfOBZubsB3A5JIRNUHKYGpS
8KPg/QGpDoj/TqBJcHNTYblpC/VacIsgkd2hR30XNPzOG8xHp5W3YU4epN5Htuo1pp68JYn8ZgLz
y21oK4VEcKOIeaxVtAwk2A3Guw8Gnx7cBrd8VGidBR44XlFlX8FQ3JQf0eLjZjI2Vgkce+E0zckM
9Il5hC7hdzmCU8Jt3kdDepHBXrSRabGQMOo1iMM9NnwQyjUXc2xWfDk4ZOdNDpLFMMpyGMo6Nv0h
D6Ft4jZ1y0kRLBTD2DdjvAXqHm3390nRP7kNzV5PvEkntjQ+aWPZ4mzhoMHykel0OxRtEJSeIFsG
lZA+zkT4LeWgOmqRx3N75By5Zl8uOYhUEaIFWwOElX7MkSstsnOueSKCskFQEDcwpVfgBqVz8Ltr
QH5nkuCbGYfgugXVgtuu2sgmUGoKSK4SfEWi8lGMwaU0fHa7pm1cExRaZvSkJEUcQNz3OvTy/VTX
zZmI6WjVb0RMNvtDUU0DcFNgsYMyrX8FdVlxpOd2gzN4vuWoNcRVihkqZjHLJLofUeuGerljpxa6
lV6bDWT8wAjbjjkK9OETSUFlq6gbhAR9za/H7kB+7ClG83jZ8qtNQP6U6NnRWixHRXtOBVJUlces
yT7kovhLrFCrczoEfCsCZqWHopic8nhIjHwAd1fzjWc+OXNTn7IWy1HDOoeYGceqQInxI63nXyPE
R91mboOb5JCXxM/bPG51R3DTUTClVTl3s3Mb3ARpSXQRgcQxrhT9AjKezyAea93ORhvaZIIRjCOh
TuNyBbwc+rnXXCep4+BWpEsHEGdMw7EjluQJ2FUh9RO04Wcna2GWfwK7x4oG/M0xzZcWPMZgkyyW
oHScuuWf1TZmw6SmJAqhlrWHElh4sYCszHF0/7WHSrB7raQekHcrwu9QPrvVXv3otiyWg5J02Kq2
aJEHyoMr7fdPsvIc41AbtTRBVmjqhlxFpBD0Aizh6aHtm8JxUSwH5TyH1vzaSqTHwi/IwR26KXh2
WhQbsdSZIdMJVBqisgYHV5WuZJeXjitu45WAGQh5u5AkahsCGbPQg5Rg5ViGtfFIHW8A3hrKIOJy
Ud+XYg3+WgJkmd0Orr9Vcl5Eo21HvW7OClBXd1pd9gbMc6YM/3JbddtDs6Eg4DiDgnA5P8u1u9u6
yS1C/xs3/mLeDDzORTAHLEp7KJqAFL8IHAN0G5JkIEhOAAKbIwiugCDOg1o9qJ0u3ZbE8s5tg2xp
q9I54rO6AzEQLiLfLZvnWbenDouGT6k3R2KlYdxvPtWXVTpKN9Sf9zdc78WSr1qpFtC4Mco3yJPX
SE2ClXJwO8xtTBK6qGi1aX+MfDI0R82f3+FK3cyQWs9QXSZQ+YCUcwQte3BgpxRslMrxSKTWM1QX
kz9R3xujGVSHmyEfTXIu/D8RsNhwJAEYTLcglxx1Cpz23gYuP0CUnpwM0SY/yiCMtfRhNUZp01wG
dfg1zECO7Da2dXfmA3hC0S84REHBwbofVJdo43YMtWw0EqjRzFamcohGnz+XpnyUU+12qFDLOUso
2EKxNRkikL2F6c5TxruBIpZwC0BtGFKRmwCIQXUcPvtVUyRbgzl0vDypdXluQH/OUy6GSPvZsheq
knu9DZ9cNpTayCNPTWWBhGIbLZBG2iuTgby4T91ciNpIIw7lCPh/0UZJCPEl6BN6nDpFztRGGhUq
G3sBbnVgJRiU5f/N8Lp1W5LgdQRnwroW44iRh2BJL+t06Q6p9B0Hty5OMFFxPYIeL1rCpL6vy5kV
e1NWWX3hNnnLQU1oMjNtrIkYNB009OH4sF6h3XtzA+5ANef16ugqnUIKtbEIIjG3YjP+Abqcjqtj
4w9WqF3OkDrpIrqBgXwryg8kDX+9vzLHFf4zpUBtZhkCSYseT2eMDeG/2wTkhD+PIRjE4CG14Lj6
VvC/qYFC5dNvonHI7iYzRFDBPdOPfNzAN6ZvY7GOaq+TCEQTQbF7AIUp4KtyB9aO1vEgsGIMtqR+
RYSuowmigBCJ7ZfmLw/caB/fX/1T07cOMW8zCTqE5jYS1dR+Jl0S7CZSM6cAidqwLL+GpF7mpXUU
1sNTKfQvw/UXp4nbmKxNV7Jbu8JEev3eDPQn59LpTgLJ5GtP2gaRkKrEyOMMIZltgzI9dbqmqQ3H
Qh3R8H6G2PxEeyjeQ5GkSHu3hwXEDV/PuwhkOrMmGaPEiOYnEkbbM15JT27LfbSfF6GoStHlD/Gq
JsoV6AlSf/0UbMIJpAEu1NdjB6NKc5XwJupWHV7UQ7Vco2hxrtHohIXbIKTO31SZ87mPvD7o8l0C
SugtzttBnCOiOfUBK9iFpobPhn7rI5USaBJ0WKaLlXD/l9PK21ik1QeMek7nLtqCNK6mrjksdeGG
h6M2Gqk1GVQIi22Iilw/sIXEeVI44RrpUfjtlcXUojbFViP2moqnEFLKQvRux4pNFiWqdkN1scQx
XhDw4pfzUx2QH27LbRkj5BUnDS1NHU0cokHF5t8sg3Yr51AbjrSZdMuIn+qo1P7yQSVs269Fl54J
vY4H1BtXkbSuCim2EWwcpIvGhobtIWwn9b0F7T5kvEYIyYneVPuiDirHkENad8cGwt8k17WOyAKN
0KRCsepCARjbH97fihNsOtSGKfXFpChPhj7qSmnkvzdP0+lBjUnzFbVrZZ7rQE+QMJuLVDZX4L8D
4QuYR2j3ecbS97dctn69zz0ydLfIchfNDsk5s+6gvA6NiNnzoRcTQgL7SpUTeUp0mVaR6enTMkB+
6mZOVlnf5WT0zdXUZOsuzdOFQSbLl63bdWCjpAwIildo6nVRBgU8YLq/9su51/2Jlj5qY6RUoiY/
g0Zd1GgQ4N8uYUvVN0FyPH9UO/ZHHrF1eG5bCNDddKbRFZTVBrDIzZC4d4u67JrukJaLPwCXHZUJ
FL2a4gfaSN3uaJufKG0zNUGARkdbORxU2EJyZj7zZjyeT294kU3MVahmTnq16UjmvQkvQLm/UIht
QZoAzxkCcaP3jfvErWEjwWjbet1Q+jqCjsUh9BoJUVXQ+7kNfvzoi9taE1YbVTIIv9POfPQqqS8y
kw5u+2pTdEFlHGyE5agjU2T6qalr/zInpnQL7CA6/mruATSEK9ChDZG/Ju2OYtYBWtf3bgtjHZGz
QhPeaGA3GkXYnZ+o20oSN5u0Wa22iawbG1csepWgvSacoNddQQ/NaeY2tosGwmS6WTQyPGLYsVTc
SNKeWfITJm8ju0wy1lMyJTpKtkrsKdJSN1DMBStdvSRnLNLiK/9/5A/oS3+9rayqOAVvHC6LOqz/
XTbDX1OdNNc44tH0u6XLN1CuJneEJO1hWei6G8raXEOHaLj0tMk+1P6UHUYoNPHdUsjhJkuYus3Q
UQ/RcvzTmYU44ZTcmmQTdr4HSS0dpVn5V19VE5R3luXKbQet/EUgx7qkviyjyc8/bL7ODmICvNxt
8OPWvvD4WoakmCV8Ui7V7yxdbzrtxvQDjpnXQ/v+BCHSteojyHlcmKC8AxHDL7dZW8GWJOBTBh+8
jlir9D0ML7w2Qz2esbkTu2lzbQWb1yK3iJN8KOYHKh8h+Oz26LchaOUStElrQh2F2nuSJgtiIov1
k9uiWGEVmj0X4HhTZND8Be+VVTV7sGs8OQ1uY88Sk6GDukQSLWzacq8yBQF5BSd6f/Sjn7xxd9pU
WZlYIOUKYZ+IGiRySS2mh2Klze0gRHVbc7/9jMjKnOkaOHFq2cirNAXPEoTd8DCqCJQsTV1C57MF
jhdQYbfrwqah0lJ5sl+6LuIeucW79KqHpOr7S3XCOMFk/8ph/axuupAiOMrlJD6XyDl8WCBd4XbW
2PgrCNNnWVlhm8HVS/Ztjsw3lBDc7n8bf1X1Zb7MBF6bT6S9rGZQHstU/XBaFxuBhTQpzzMoHeO5
Ln/xFGpuSwcNHbfBraf63KbJSku8v6A2vRxABpLv9CQc30M28gpdPUSz0rQRJfndhs52tH3iue42
dev22GhdmXlAQaDdsq8dgmnog7mdZjbsKkFMFEJFu4oCTcbboQ33KK/3bnZuo67SLllm9O+1kfL5
ATTfX8qm+uy2JNbtsWUtqkYKQ0M5TR7yKv3ZblDUdBvc8k/o5OrElB0eLxT0pEuQfh825hif27Ar
H1z4ZM5xdLXjUF4zTh4V9PfcIkXfuj+Gfk5CiLg00WRke7ECf3XIc+W2nTbsKi28rhOQZ4vwMP4h
s/Su0fLMw+vEiWhjrmpRTNWyrF0EzTj/CgLz/o6pTt467aeNusrJDPK6BQUYr8QdkafkptHdmZvo
1Mwt31x1OftFOjcR6Q4V5wIN9v45vbRTY1uBHW+VGlSAe4JOzc8qG27yFTQ5bmty/OaLoHHIIHtY
hEgtFv66Aw/Pvk8d49E/uKPyaQuIwDFuBvlZMAgjJl/dJm05ZgkE5OQ1E8wkYOFO7yVUqRzXw3od
Jt2cQvk3ryKlMGY3Qkd45mdehyeiFWZ5pRpZydImgI1AxbzcycIsf/Wm0NB23OYnp6WxMVfhAoFG
2csKQLSxuiCqiBcxa7e708ZcIY8ezlBoqqIGGTPCkxuTzF/c5n0MJ1/YYZ9tzcoo7japylt/5ZeJ
1L/eH/rEsttoq35MQxBqr23U4bV5M/JG7wukdW643Bwnbzlo0VKz6DlBwDIP7MITij8UXedG00Jt
1FW79rRGnriNemUued1nQI5UuduJa+OuvJVAqXlKu6hJBYSZD03m1ndLbR4o05MyJWWeRYABQUq4
GT6NZe522tqoK9MEYkLHTBcRvZqd0jIePOJ2vdmIq3ycCu71OBGRw/kKYqKHvO/dohUbbzWUTEqx
Vl2kKvPZrOqj6PMf7xv5iTvChlv5k/LHtm+PJaJx2oVhh0y3OLMix9D4jSedjbbyu3Iu667uIu3R
bh/4mf9RerS4UsEYHpRIZhDUU7LXqT5Xxvg7lnjrk9Z1Kqatzgep2qjS4/p1HWb09mZ1UlyYUOZ3
dQ75ETV5/a4j41bt+josP4YbRfjayu5L0avlY9BA4R7ZBBOXXlJflVWxPtGaj4c0lx99qHHt27Lb
9kMYlvcj+tl3ZdmZQz906irveqibzLO6LNbkezvU5IquC4RyHbYqCG1cz0QT4a3jWkdQNfxQheFP
L/GcmhypjS9TArrGhDZd5FMIzKMHCXLYTe8YK1ArVgi7PO3zADY2DnhM0k1uu6J348qhNsJsCgGf
pmB1j4I0BZUo1KhWUZYHhyVHj7MVMFRFk7JElk20rt6FXFmxS0LphrenNsKsbSfIYeRLFXk1mCqJ
UI+hn/92m7gVMsjCm9E/Keoo9fTXQITXK+ucyJVhh0d3f3HlKt3XJQQaq0gW6c+U1D/YrFwCBQxt
3eYr+j3DxGBJCk+Ml6W8WJB6cHnbYGzraMjl6CXTIFMwTbH2htG2uvemcDjjnG+edRjdusoDSSbI
j7R1VDCvulrntbreABboIEwEwVBODoQ3YjdPwom4Dx+0nIq0TZlNqHdE/cSm7MIYNMqJ2sNZ5GBB
GN96IZtM1h3tmgZHAruCDPO4I13rBAvF4JZfrasMxqTGU3DK82fC5+Ggs81JtguDW6H4mnQNAzNy
EXHa+5C2otkuF07dPRjccqxtQ6mBsqyMNFLOu6RkFei55QenNbcxTwH3+7GqkZVoif6aL5ztwrFx
ykoEUMJ87bYgPSY+8NRtlBVTgmf9/ca75YyxHP3zj2sXY1t+OwCswViWNgDHJSs/0MHke3QT6L3u
A3bDId9416aNUziEr/3hyaVZOfpkAMvPP2X1DQ+oS0COkS0vLlHuBnxzrKN1bqAs2wQzhHXqj+/v
7nF6by2S5bGQJWjWWjIg2tbwMgvDgyjUFQ2rb952DhXwtgwGfoDltU0ucn/cOH7AqOhyMQf5r0Y0
+SOp0HhJpsx72uY0uEs9NfJdOdHy3gfLg9nVxtePPJGYSefN+br3kmz5OQ1edQ43fHJqls+DOsEz
FCizKPe2Qe+mDrdplSbdfd6Ac2Rf+3VLL3vO8usO75SrTPb+PYek4tdmzf1bqcv1msxV9tBKGRwA
/NIuiXosmXVchCzN60mTOtrkKg4VrdBsNDilXjG4dVyMdIOgNcc9bPwwvBQzq/ZrCCzm+xZ1tJw3
LOoPfNo0BmRshxY8alOGPqa5OSSgbXMc3TowdM8C3zQd0g4eurzHLTW7ZXB6dwShDU2D3K8/AlmP
py+d5S6AeAT4Vf0zx9GpdbEOiCbJzBpIWkf+Nu/biv6VMOIkAIKJW0eEFxZICtTIClSDhKk0vNiB
te3Mi+k4yFsbah0RdOp6ErQNai8p5De3jC37ZvXV3VLVTvAXzN86IaoG1Hu8DcqoHpU69GN9O635
OZM5NX/Lx8HFBbHBZarRuafmGwXm0H2pPR/OrKXLUwXzt9w1z32E4G1RRzoQw3M1548+GZvPbg5l
uWsJyqaagqg4QjXSA/Qt/JyOQJI4DW5D0mZUwpemmTHzY+eEbO8rRR7dhrZcNVv41KukJg/Igge7
ghbJTqrhx/uDn7jcbT4TtjUzG7ymjKpxafg+7Up6GXh+8bnVIAkxMljvF+NXF+9/7YTv2pWwpB5k
xiZWRslq6r2m/dNQSbdlsikI1jYrVIGuvsisWbvHxRfuRzE6ngx2LQyIgSZYixmexan/aQ6RUQBd
+jn1rxO7YIPyqho5oKaHa0Hp7SKp+js1NNetry5y9MqxIHMLQW0I29r1oaAJPKBMk69hGt6HzeiE
GIa0u3V0QtiZzZDoOo49/eY0u05D8fS+1ZyIrQLr4JwmlKwFkIhI7Gmk9jO/a24oIEBXTWnCLylX
5af3P3Skb37jhLYBbP+XsytZkhPXol9EhBCa2EJmDXZRnt3DhrD7tQEh5knw9e9kr1xypTNCGy86
OlSkpHt1h3PPacEdDSHy2DzHBYd6jhFQRoFae3s/H2R7bPfBAptvuzFROamBAZrWW4Mo/xVAX/nT
bjs05m1b4rlvUEXv18xuO/koZwYCo7Vo7+Y5WBLAP+K0aivwwPIiSGmrq8+ildVTcwReLUIcouvi
CbzLJnCIbUj/rEz9d9170URiace123YBV2aNNgGTzV3dYJa3Hdm335/bFbfiIuzinQ5dd2DtI9g/
6GiOkn7rvGQoROwC7IbwsBWE5uBXZPc2L7g+qUrMd15f7iLsULLuVvTtEEIuDUnrZf6G9q9nLceF
1imw5I3NqPRzVVIgJgWosKKqvxHNXNlzlzptCXVZd0VRo+G7/7OF45weW+375Y4zAXqbBuEMf6hn
erfOwfe5Wr3YvXGejjfhZTlswuI8Y6IYGLy6P6eC+7QgsLYTf61rt/Vm2OvnwpLoLs8FT8HmWt37
XRbXOmMaRlLDR+zTGHyCYsGbLlyPG77v2nk69tnbcN8bhgeO7Uf50MXKPKLEf6tbfSV2dOFlJu7K
ASmAfi4Jq85cgGE5FLw473XnVSsWsYsxi6QsjlUu9XM0gOPSmo+YL/HzLy78s+ftMim7Vuh19J/t
WH/fl+7B60xdLLzRzUaHbayfJyvL8zp1S4opnsIv3nLh8FtbdVA1wo3Z7CKSisVvDMEshN+nO4YE
7dgY6iJIfynr3saSlLjr3IuACKfpWBJBNZf20Ht65hVQAjHRCVnw9vt9uWNIkPjr1sGikAIQAn9S
1MQJ6YJbMLgr4YqLsRvCekBGxGswOYdJsPI/5nw6kbH5omO9ef4CJ5fZS2ZQ9Gf184Gp2LECZX5d
+ZCsi9gF2mGghs5DH8OOdPsFvMVtuhpya3Tnipf5heGMAwsfFzPC6EH3CXDJNsnz2bOs7bJthYYF
dlqApG5CdoJ+6pedMs9dca7MyjpKJwX3KI71z2m4azbp51xczNcWouDcgIjwWdvh0Wz6c222W3Ol
VwJaF/I1WjXNKx01uOebsXk79FJ+KaK2PHVtC2JSoktwQYlo4olsS/rdLkvul8m7eDAVBZZO2jZg
SmeAEk8geoaO5g8v+3URYQOLQEsWR7iigsp71DvY/dyti59tuYiwZogNNGps/RwE9GEd8zZZY9/I
xtUUFDMwIWwhCJvqNfpc046d6LSuNyKEK8+sS8QlipFzLkokYYONH0S5F+9joK1/TAZOKfXbfMft
KzZZsnQrfsFopqRdDCp8rfXce8ftQwWbjWxEPNzz8t8mV88biBc9P9w14Q2N6mqcavR70d60/b2u
hRc5uEAghozyp7bp2qlDjNXSPI9F0J+poHehZJ6vuAsR29ajp1WDGGFUF3VtWrwf2sMv/nChYXJZ
zbYVMKWNj2C1ARmC/jYsgDp4XRYXHNaxvRqZRupOMamZTmKJu0RTWXjeF5eTi4s9nBrWN8+VYJ9I
tRkk7bEXg7OIw8sD/9OhSryy1VChNlb0YZ0yGrQJL4ZbTeUrtvpfK+Wn1bVRy7BcIj8K3ozH8piP
h6BuaMprGvhlly5ILJop17uZzTNh5ZDMkBoi4S0pjGuf71hqQQHyRSewRo1/NG0C+frxPNS2/VCV
/XoDm3ulLOaixUqSG8DwR5T6ydGf1VFv6dKGC4I1XKBNyj+XYvDSJMFhOxbM9w1a1hHA7nFB5Lu9
VM2jqphncuLix0aw0hrTIBVfTX/f6W9itH4hvgsfW486KMXGNUiY+HJeWcjvgyH/4mW+vwDIxo1D
TQVpWz7LLhW0UCcbWp9pfRG7CDKMEmxDY+EbckqblMi5PQXR8qfflzu22za7iVV+6GfLxD9Nv29g
7Yq9eHrx5Reb+Ml0yTDPdSNmFFYwSP5gWD6/Yab1K6y4gKoR8GjWQs79uZ/yLVnn+HsZTZ7n6Rgt
gE5qo5Lo50XN8aOFxsFpJ6X1czcuoEqbUcqRA2ZMuf040E2foVzl2Q51AVVyJMeoCNISkC8Vb0ox
Nu+nMp48P93Np6BY1U8EjbNt6v6nqH3bqVvyCJcb92tlV7nIvmXrBNGRxjUf6DGj1RqjE36EUGaD
tPT00HahuBFz/1c1fO1POZ2i6rAHCQQQVrsxJhFVkSe1JOphneblkY8gOZ8L+2/Ux1OTMhOwpCFy
SjCtPT00kAd6GiUVd5CSovf5qFUaclK+j8TCTvtClg8xSJJAS5GHD6DxF3fdTPRdviAvSvkEKvIT
3Y/tXOR5dLfFvTm38ZqTpBpm9iCXDePPM1i0z+zYv5RB29yN2nbsLrRdb1O0z/MhWewGVsDC9PRz
XVGow9o5aNYTEJ5BRvMDnH4QVDgTcpmdqkD2d9/MGqLHW3lIlaiSm8dK9GEL7aRB5H+yJWw+QXcH
DY4Q9c+vik77e0zD0kepEOgQIvv3oHxtbzxVrye2ygW3lYfo9qbGUwvyhmdKj1M7tjdCtItXee1U
HVe2gedFBOGI9sdaTXcCQ3uQmjPyzIO1ePTxlsoFuNFoGm1d4Y5SdWDiYyB/dP18Cz90bWuchCGQ
TEucFOJuKeP0sFF3rrem9xlSAz+y49KaAYQWA1LN5wZsuMkXwqjXqApWdvMFdYAzZUdBcar36KHp
dkiJ4XZ6ZSPKBbJBYVx10EBFBWed2lSBAPK8qak7+x2o48+KcdV91PeAydGuTaOFv5swYe6VpCkX
ycYDKTWKrAj9guJBxG2Zot7iF9ErF8kWUoPaXNNhGn6f7iK9PgHA4weyVi6SjazArHMAiJ/3Yoew
Z0CKL/FasM+/3/P/xiNeMVQXugZ0NUdrEt3tihXybYS4+F+0oaOTBRYvOfacfK2baU/nnnT3EZzh
XbuRqEyHcBePut1shf8T/5ffBXP7VtwEmgjVVIC/d/qJ5fT7NNbrDYdx5VFzsXQizKOVYXr4uQkC
iJBTtVNwo6LjdBrmS+uUDhBA87xujv9QUbMJpBf6WZX5U8fL98qS0HNtx3vEkdnoRRTheSuOGsFW
g/S0a7mfFbrciy3qPAQJmMYczWQTDOwxYIqsV69JudC2srcLL6SsQOQTEdDFF3j5GuYVDwHw/TLC
rcptm42Ed+riLkzzVuIVtdutXOuapbjYNgm9qNiMA0rkbJ8+Vdry+x1QojOQyJNKRhTznnZoM2WN
bSBB0BjzvlXjlGAWOR/TnpvlnR236MZdvvK+uoqRG2tUcSyX3CxWf08l6EmLvg1QIrXTjTfqirW4
eLgVTZ4gLnkFwolmTwlmcAFiKFqM5Ci+1mnZ9X7gOOXythU2zO3BYxR8xfG04qcllYlu/Ior77gD
jvu9j7y2hmPLsu/ECGlL2LLYUMraNCK3evEqNikX/cYXNInjBdhwCAaJczzw/Szr4Mvvv/x14iyh
XI42fYjNApKpn8Mp3FLEn+DJKNcVNETQyQFi3EwPYzwYnRyS7Ql0GscsqMFc+vs/f23jnPIEhfRB
s/QVXAmn33RR38Nx3Ugbri3t2Hob7WoWAkm+YcsHuUPcEOJ9XhLJAuOxLx2JGQbEqgPOpJ0syNXm
+YvtbhbT/6tSvvLiukRp5bbuex4gzOl2YiDKOOTi02QxDZZodbRHsrW8+8fIesrTfEM5+VRFOu/T
+iDzQ9gf7J7PefC1WGvYyWjyE80j+mYHjAm4/1klEMobvo85JV4VD+WiPQgPNwlCj+oZbHh3au4M
+DGK914XxAV7yAPCQf1+FGARimQSs10lweFVTFEu1iMCjuEoI1Fim5fU7N0XtgSeS1+c8k+llB7g
19lUYfkMEqTjNM+DfkLFyYs6QECP5eXqatqGQBrkj2XcRu9ny+fvppa1n79xUXsb7ekYLLt+Fuvy
WekWLLzWML/wzcXqNUXES0S+wBxUaWUx1cg5vVV6vmLxLlZP7jHbNLLn52Wj+9lSuoIEsrjhKK8t
7u55OPb1wDDVy5vmfzt6fjnGGf3CNRegh6jTLgpkhc8s6MNEqOLdTMgHLwNysW/LxgD06hDS7rp5
zPFIoVHhaZwu+I3TeDy0NdVzLvsijecwlcO2ed4Ux39LyB7YYomr57WYvk1Ur0lUROvZa1dcRBPg
wXzCcQJ8zMWnQjXvu3j46Lc0fWmcdd3SVjCLpU3bp3HUqdMUKU+/4ryXCrP8KFeLIIt106e2ue/t
NPttuIuZjnpONRhDg2zFpHkaBnmVsL7f/e64C5UqJaktYiR8uZnDJw4r+qyXdfZ77F2UFLheo5yv
tkShsz6X/SmevDiUhHJBUvUR4bUsx/KZqeF+6LaHnW3fvW6KC5JizRAVK91KcNjv8sTEvGPCXFm/
uNYFSXXNcDQkxIfXB3IMFiLXGSvmRRWGbXHcITtGFDQNjnMpN/K0MU1SRUXuFxa6MCk9YvperzrI
xqbK7yEEu58WQIf9tt0x0EIqOUO1Js/qon8ftMvbdRC+t9yxz/LAtCL4fGBDdYu3zWBKJehHz0vu
eES7HFRguLh8DgR94GFXPPQ2Lm+UY6+8by4+SvUFXvqqr57lfpizJpVKebvf4sO8trp66RTjqEEU
s2H1aXu3x9/m/IfXWbqTF1DZrcoxRDgRFfZBiCUbqlvzvtcyI3fyol9lE4owQHhYT+wDB0t2UtO4
OA1drd5uq/hR1G2bDXm5PgfLsqbLOvj1VZU7ljHjpSuBcimfbScOcCIe67mwrT75bZpju7toQ7tP
onjm2LSp3OukXgo/r+Ni1YIQpzwwBSYUUvVpFBxvbEQKzw93LFe0hdmKgBXPaqxOPVtS5qdTLpQL
V4uXTaIQFGLpXOhEt8dfUTl4tT6VC1cjA7gzgxpr16N4iqvhR9eC8sHrLF1A2rKJsgY3ePFMh6JK
WmL1w4aozC8VcBFpemsCW7MRq8/bmoSxOLf5snt++gUe8VOOVNfCFHRpi+dGTyQpdSDSZYZMqd/G
XIpWP60O0WloWlpszDE2XyEq9iWeSy/mQ6FcPFrRxQ3gfwYhHpDqDyxvv5RMGj9HTB3rVGE7bg1Z
cVtohBZj8GYDbsxvT6KXe9IhQKI9UXhWLZoPOTlosqnFs/VDHevkRTsI6GYUzzLYedpvEYLIcuQ3
bP+SOb9SE3GhaFDkqMHfEQeZDsI8QctwTAZl7OkAfZHnzjvvK0gM4q0OaZDNkOkC9LgAR/zmmeO5
iDQVdLGYjSmeu5W36RFVn6Zw+O51ri4cjS4h+teGxlmJQGbX64MKYz8jdZFodVT0ukP7PZOg/MP8
VLw8zHJjfpUjF4rWVGrd6nKPs8D2Jm3GUJ6GfPfL2F0kmpwrNqDRiS67ms55Zd+Osr2xK1cq3y4C
raE1iMr6LciAKmjv2NRtjzqP5sdVzPxPVKr0nc/BSrf9DiL4Ji/WMQaBQHEK7L6DjcUT3KlcOrS9
2qQ6kOZl0BZb3mjI0j1gvMwvwXYxbqqIVRP0CLLzvSHneQCJ3toG0Y39/+8BesUbuLC25ZBFZRaY
Kgq8+kQI6d7UuxbpVq/f7DbC/RBqM3B3VsmWL+8lG9+ZluSnPb5os8fFx3IT4t7uzZqiLQs8R3d8
6iJu0mHg5H4x5R9mMcUnXg0P4Ty+mzRoZAgHypPLtXwKw0YD2aW++pyyclF0m90L9FGOPCvxg6gd
IO0shs9ea7s4OkEpRY8tUNle0eFU5uV7AGlu8V9fnqRXTsHF0R3atJVddmRSrHlSFhxZLa7njTO+
trgTHnTtALUSEsVZ3sunmakLOtjPM7i6l3MblEEjdJyZMdqmxFgS9GnPpsZvhki5SLo43vRY0jDO
QPE6p9sS/412v5+zd4F0UbiM4SJXlbGCFOI0r9VWpWEbyBsR/JWH1iUnC0eGZuEGn1zXxZjmIGd5
2Piiz+FcHH7OwUXU0dLSapxFnI2CZGZogbNVjWeS4CLqdl4d+2ow8QHCGNEkGKAHPYuN+4L5FSdc
IUwd9+C7yG2cHbMYQDxn2rs2aNWNtu3r1166uDpJ88UwcPllxWI/jgH5c2fc68OlS4K2HSt85NHD
ouh+atoz6UvPd+ryTv4UbB8HKDujvoNBMXbHAa3BoEN4q0F7pa0uXRgXwAxtvWqNE10XfbLVou4m
ekxpk9v+De3K+oQ30nxDq4jQxIwif9xkH5wHGZt7bfBertASvnF1Xxf2ENLlMMtFKBfRR3kmezK9
6VXdvok3FNuS6iDFuVGGDchlivHruI15kwJGHq0J34CGOtFQVG/Qr6tOdSSHJcGw8f6mKY757tKC
rRJSVvV9WIMD/ve+/3VLli6aBUlyuJTjoLJ2jtpzTufo6Wit+AyhJOn1vEh1ucU/HXzDwLovtkhl
VcH+KWj/bRiEl56FAHzx5dq5bsByOTZ4usqOpaQbebJa4RXrSxfDMtkDeIKpVlnR0S8cQ5npQvq/
fr/vV0zYhbCAgW0GtaaSGcAd4lya4x7jP9PJa3EXGGjBihUVi4ozwoK38bTch9x89FuavtxwhGwA
NUpEm8NBv7TjDFWadfSbT5e/AAMbWMJhpjiLFvax7rfHBsbq991O3raKiI6sm+Eyc/U+b+i3NaZ+
3tjFBApNp2gKsfRE9zc6Vz8CLT2Xdkqidi45eKRgOhFv65TLGWyFoMXy2hIXElhWw9StRqksFlt9
yhfgpO1Q3/CB1+634+1ZlDe2Qxk9swroLFI3Bwh2pN8ldCFaMbQfIwIUaRYe+XKfg9wOI6/s0++3
5fKFvwaswOW+vOFspdaiBa2Qb4r1fms0SZjMj5PZDngYHcY38tpLjPra33HOFiyUGKtli0I0v6CU
sEFqrwRLftifhCD1A4lXoFdLKE/8/mddORAXiGWDeDj2upfZ0JO/41a/E2HoVQEETd3LHVPg76Fl
MMqsRcMx4WJ5d/D6vd9nX96tnx6PC/Xc3EByJhu5/dRPxTfI5vqFOvKyUz8vLctZFJriXZq6/K9F
lNUXCN166VoK6SKyBGXxYWt8uNrz9QTSuT8GLv2wm9IFZB16pX2eY/F6OFTyFDOAyX6/35fb99qt
dJpTW8RKWkI3Nxt0xN5Gmuk3ldbrfQTJz8REQ3VXh0tw15Kiv2FvV+zABR/U+VxatQ0yq1qOOuZQ
JVVT/JA2yiQ6Nydq1s+//2nXLMB5AkwVK+Shi8z2vubPfTCFqQmkH0pNumiv6MI1XYpVZgfuwskO
FxZVG/i9Ay7Y66iHBRAuLVBhM+ZULGY6T+st/s4r++JieXRXjqOQvcgApHgytr5vx/x/XlvuInl4
Va41CHdFFqkqPh06ft9d1KP9FndcQ71Mw8EWwVFZgLdGhlh+Av6muNGQudLaky71FgfpBp3rDtcl
ZqRL2pJPf5TgvXmO7fRXFw77uauP+QxjWZLBrvNbBFt+jGLSBfssikwWlGI8w6hScZrbqL5j1DC/
t9mF5CxrR4v9kDwL9zzCo0/Yu4N00a2U4soD6lJSGVqOkKiVIovHEhQju9AncFQjY8lHYj8caBV5
xosuzh9DsgflqKxkImTTRy4mm1pu+hsP9BW7cCGLVRGSRmsmMl7G6jyCN9ESz2T4F8jiXIT7esw8
W9vxTdFH/yuWW7MY1z7beY0NqTAZjPHnjEz7cuZ0jx4nvvUnL6PjrtHhyi8A9l+23C5pxxp24lAG
9lv88pN+epHXIBJD3TDsyrbVCSp7wWPUyMNzdSdXLMa2H9cQt0WGHaR9axveowD9j9+n05efXq0V
huR1DGcUQDe5oxm6fn6zO9KVVlziwxR1CUc3iZok/bHcjU3p6UVdRNc4zBha7w6eFVNATrnJMQMA
BWm/6+Iiuvhgu70SFnu+VT/kKra0LzAp47XnLqCryzFiYkSDu2haPaVkBkpU5Iz7Td8grX15pgbF
WThHg31f948E9btkZswzPnSBXXu7jl1YtzyrSJA/zmP/v6NfZz8P7+K6ioOj8wS4fBbP+/SYr6q7
A/3HranMizm+EiO6uC5J62qmmFxHLh3+TVj4ZIfpr98f6cWNvLa0Y6N6mjHHqg6asbqmH1pL2sd+
zMeHwtbaz60zx1IRImwDge4A+nJ9AMYxmUB+XqS///5rW+OEzwxTTyFvApZFIWh/Ct7dcR3dohq/
trgTwEbjoRqyDVi82uYE1I9vRHv45VkutCugqLsEvLzcdQLVgg31dmj9epZIXO4r4K/yEKzYPCsV
SIsakwKR6vnhjpEunOPKiI5nkNz5d9T6r5ryT16H6YK78rIIo9Hgq6NavTusvl/DW1r0V47yF/DW
kZdtX1Y0i0zHT3Yb+mToAj8cgXQZVU1eblKznmbQa/srrILTRNgPvz1xDJTalvOhgkDPEkOdA0on
bdIV7Dj5re7Y5rrSAwjgjmVz2P4Rc4NbDpCbX77gwrf6BQOwK9LbDO0Am9S6KJJKMU/LdwFcXM09
GENWloEBu08gv/v9sM2fXtviAriOQRbjFG8s6xr5g47khxr4F7+lnSrUWHUqrlYRZv0IRdIEHJXm
a8vU6ldj/AU/QMZuLchAs6noeMI68raOZz/zdMnKRqrEiLiI4gUlJ9HWJDVl6YeZA/nDy7e/m7eK
5EUbZTw3/2NouRjjZ0G/AMNAdBkyiKpn5GDvQR77Ng5jz0jRxYXRddN5MWxhNjMQUsjVoK5bqPzB
7644tt8OcRXvbAyz2piU7WB11H5UBtLFhXUAHNRROGBpxv+Ni/JjA4YMv692nuSWotEHcD7NBAQB
QIgR/NsvnpVPl55MjeNaRdtOs1DP5Nx06m6NS8/FXTRY0MSFHuoiysq2/RIdDZgu9fyH16a4aLA+
AtfOOmOOspusSewo3vcoQ6d+iztP8t5ZcDooQzPZifZ7VJPyUxGW//ot7hjmMRi5626h2Rjs9iHa
6g/dbD27Fi4cLM8JI8Uahtk+BPtdNA3BSW1+8yfSBYSxaI8GDRr3bO7bz6scIPMze2muCelCqcq+
alBjmcNsLeoxLaA0mRwhoBl+e+6YUHHkjZ57JLWm7n7YYoMFdX5st9BJfOloQfLUiENTklW64fcy
aOY0Uphw8/pyF9pUTEVVlGFPsuZoT7OhTwHT3/2Wdl7OEtw0PW0NgTc8spKrr2uzeQ1xSJcebBvp
MFieH1ltoYmbYlKWfZkXm3/+/ZdfSbJcaFMzM+ibb4RkyzaXzUnqsUMJM4+Cv4tyaG9UW/67eq+k
ci6+CUDZ1bRHQbKoqXiesqg3Hw1pICx5dCZVoNdNLGvBTia5Cil0BaBFaQO40SMo9n94X5bn3//c
12Nt4dKqkKbu44E1R6YgNnqvAvHXsCg/2lHpIq1AvV9GS5zvWa8HO6TTCA7eJGxDBQmOXLV+/GLS
BVz1NhJyIvGRtXtrQRixibTxDrtdrFXb53M/Tbhvzb79ABlklbK6vPHSXPzya9fA8R3tGse7tOGR
yRgwfqap+atcCnreScPfLGOnuaepO46EYD+KisoDVTK+/yUrPqYh2EpvtQMu3/vr7wA+46Wf6o91
qJSujgy00esZAyz632pQ4p8AKL5HIbcSx06G8dytR3gSHBIsTIYB9MAOHXlFMmh9vvyEgo7lBBJF
kh3sfxKuOBlJ5VdbgP6Qs3Zo5w7NE5KBloynDXTgo6oeb3z4f/HQa5vnPNpbEMoew7pHtk+kAJkZ
CDAs2M2f5nLvTrlW1T3vMRi42aZNc3aEiYl1m9ZhB5GuKq4TMeUdWvx0KhM1BtEZNLbopZYrdJhY
ue/3uidRc8rbsfFKREF58XI7trXp6GRqm9loWs5TjL72QXa/MB3UEC9X76teXKbQsXpblAk68+ud
ZGrz/PaL2/+pik6CscmJNfaCosE8526SUhV+zzWGOl8ubihgyNOhtmyr0ZlqDcglISjh9+UuiA+I
27iedvihIIQIca4fOvzj5R5Aq//yw+P9mMsq7o5sZfvfg6kM8KTcqwYF4viXa7dMqK0I2yODqta3
9f1R63+8ni6Xh23GsMmojgmOuW0GaAEIlKOTBXqXnhvuOGdDDoOJ7vLIGEgH36qt71M2LrdUqy9b
+5rVOx55yde27/P+yASbaQLluva80+4WUuHK6i7sqp4H2g0DVieU54koB5KsvPaKwDDr9/JEA8wB
7KURezbMBf+sp3B/L6Yp8LuLLrCw44o1NFB71padOZsd86gxm/1m5oQLLQy0YV0bDms2svA7DUd9
6qrQj4tUuNCrotaA0Q0WcxPNqtNpM/k9cIvFjYfi8pK9cmNc7BUimoi25WyzUNTyzuYmMqe4IvLJ
1Fx/45KOb6wsgCSI59nzF7kcWLmKth6EbktmSzibYcSsN9m9KiZAAb28RihmVAObiiUDVmF5zKMw
vOMYFPYLbF3cVcQ2I3KwjGZ0DCEzWUl5H6JH7bm684xsfbgDviGmrG7Zg5k/AR7vBbwSLvBqimI6
Hx2bsqnO/0eqHxVk8fwsy0VdscbKNUdmlrX8uIN22pjMG/nh5Yxd0FWwHpg2ofMEVO1bWds+Afiq
uvHdlwvx2sV3HPHejppjRG/K4n4c73i/z2cAPqKHCOLeb9o1p99ksd6aWr/iOaXjl80aIiku8UOi
Q4UJb+L1g50m/bfXNrlAKBPPvT3maMRMznI8At++JpCz8gMrCRcJtYuuwBxWM2ZQCf93y0nGMS/t
9+GOsUZtHU6dZEOGaZmvPLB/V3Hg+Vi5QKi5XuM1bHHl22nqMk1Ff7q4HT9TdUmNOh5EeRCsYxZ3
mFXjhCSxrfzoKoSLg2p1uYwWg08ZfJl+Kw9ASUzQ+4mag2vtpYeMpjqwxbyBME4fGozcCwYh7PzB
70Tpy8UBluuOGLrpWV/PdwFpTALxSr/ZM+GiqCRSfTGtYsislsHDpOPmfjeTp426IKooCItc0GrI
2pZ+whBC2lj77fe7cqUyI1zYlMWYE45yGLKITuIht/Jh2FY8HV2aR937IOTnMZZ/iWIr35i50G9Z
C/DTbptbfYQrr7wLrNpLi5LPZodMhWbvMdJi2P00KPpPW5b2CaqsRZhsJtq+VUOp/a6CC7iCODXE
3VTcZ204TU9dN/bntmXj599v6RWP6rLELdi3WiHUzQhQ3Kc1mP/ojWcO4CKuyLbocDJzn03tV4sC
R9JN7Xbj2bn23Zf//lOqKDtOh7hlXQbxz9MYzpiMuFX3uba0Y9i7tTv4LGpsyaY+3YX4x2+rHZse
e6l2bTasi4EfKMzXCQuY37CqcJFWfTQFMRe2z+DmhjsJttJzFLI89ft0592teZf/F5xni8zDpC+a
ZMSMqd/iLtKqBsfaYoKwy7a0bolMpr31fLxcnBWwCjPik6jLxpK0T2IY1yfa+c3ZChdk1dBhKlXF
m2yqwsdjnb809hZT85Ur6EKsQKfd6FwebaaF+htjaEUybNVHr7N0EVa1aHKgQfYuY4p+XgP7pDli
cL+1HavsgGolFfpyWcCENknT6+IJRAKVnyt0ibNiuzBiqDCZssuQVkbvqSW757PowqtK1e15S+M2
Y3H+LajyI1nmyc/2XXlBqmlZlSoyuCtTeD6iYDrVYeVXxGGOdXb5zDD0eNn1kTwgRfk6ltH97w/0
kjK9Et274KoqYpUO+W4yTDqIPzsV8BM/0CeYIJN6YyL7yl13EVbg99mjPO/gyVnwGWIWIJyNA798
7RcCLRlRbcVhMmZXdQrkWAAi2vpRCgoXZUUasYRFWLSZatc9lc3w5oAo+w1TurbzThLL51LYNuj6
DFQO04eZ0e0kczW8NTlQ+36H61jrRXkdM4VVl9ED5nRMs07F0JXnypLDC7IooujlM90X67GpWcOm
RJdBNPlhOcSNisu1e0NfLl125ECGXDeZpU2VQRw0P2sb2Rt7c2318OXqup5tn9upzxqQEdd9HicB
37767btjr6qKwCEUdE1WkuZ4LDaunvre5ifoPt9qilzJyl3c1QYSELLyvMnCoCefgm0zVRLV2/S2
0gp440CL815SccNLXNkstxM+6X4aBxDKZXu7vxPV9+nwg18KtwsOVgZRFLZvsvHgX+Og+xDVtxjk
r3y0y/5FxoICm6a6bJKTOc/j0zFQP0Z36Fm+vD2Bgcgu6tKIO7ru/5ydybKcOLeFX+gSgTpAUzJP
C8dN2f5t14RwuQEBopdonv6urJGtcjojNPHAAx1S7dbWt9eKU13bZ0IKzwuWC3gtKrSjXJl+WfoK
ChCBbdJyDPxSCS7jlcB5iHSQgnkR5MeegDa0KvJMHruMVzPZYaarGl6avUB6S9LmaTZW3PjyCH37
m6OKOlvNQmM2q2BsXxYgMMkzp6KqT6AmV1gsxKL83orBTyMDKjO/Du8EUM3uQ9dCBDd8iBf7brB+
5m2RKwS2zgltWL92L41uviCb9mkIIAHkte+4zFe/ApAeegQhlaza8dRG9f6+mUuUR9ZQxfSL5l32
S5u2KQhBjLbNqz0l7QGPu+KWMtKVNevCX4hEUAaz0/aFMC5PJDL6bkim6Eb/XNk0XTUwrgIh9TLj
PJfjmK1r0cFit4enFV7ja3siNB4edt2SG5zJlRPelQcTcx+ux2g7vL2RHqYHKwUmhyJG0qrvfx7w
a93lxBC8FKRFjSqOyKBJEwrvCipKP10C1Kn9ugj6uZjhPIzG157zXBPzMEb1LZ2Ya33jLOZuneW2
hAOWAdRc7mQ1ftN8Uc8Npe2Nwb7WN84a1jKGRc1M9EtL19NcwH2Ab/q9X787wcMi110Fem5fbFR+
r4LhwxyMNwKqK3PUFaUysOg5yn3VL6NYl78iYJYfR1R7lmnTiCnt1djBNzTxY4kjF+ey2hYTHs4x
DEKRh2gb1VkWvPLbKlyayybdESHhjq2inr8rOj8SqET7xW8uw2WjrR6OfWiRsa6681ax11GzdHde
4+uiU1vXomoOvnEvbUyTs4yG+K6B2sqNg+zKzHSJKaNgSEKlaV/EVr9iuLOkclq++H25M+tNxUkF
iKV96bfoqZ+jKi3h7O45ns60V90Rxn0xNC8rT7ItXJ/1Yt76fbcTMpvd1AhNSP3SjRUkzcZ+S8m8
eN0khAtIBVRy08Rr/QJLH30C7ROcSnJ4XUGFiz4hHbct5iDqZeqK/zW4Jx7tcqPp3+8FwiWfgqVQ
w4zyxBcYlIfIRquheOLDtDyvYU/elEFA4MbdNjcK3H4/LYW8xF0/ZVxlLKOu2I166RMjH+EbWZ6Q
zyxurNffb/jCBWiquWwj0RzqxSxF//e6L9N9Scn+vMB38sbWee0HXP7/px8ginov1baol04VKM+Z
6+PUjoSffWaocEmapWgTKNuWaF3sT7bfqrttjOYHv8adZbvP6zbMOipR02FfD8I8FvPhZ/YjXOki
Em1LwVtWvtQgHk9tGbE0gIey154gpLNwG1TOdjbey5dVmk9NBQvRuHrn1SkuRhOb1sQU5B/YbvGh
mKdXmnWf/Jq+vP/8NFUKXg5Lolo0vSaPpu0/0jb46tf0ZTH/1DRMpQs7l2P5oswMfR5+4AoX+eF5
4j94HtvGoeiDII/b+bzq+cmS4aPfdzuxJA3WEDk0NF0Q+oEe0ZDWASzR/Bp3luaIs9pGtSpfgiBm
dxuAZEguKD+sSPwHiQqs6RWVQS7C7o3i20thEq9IQLg8VNmhOqzcaJAnaohfL3sfvy5N4XXogSX/
dapQs5Z6GaryxfTMvk4qvt6NMuFeeVeITfza+h7EK9l7UYKHIpfqcwWd2JB8+fOAXjmaXByqUlg/
muHTlVFBlcqAj68FdJw7yP3T5cHgRftMZHDrZvv7d1nhklBAL21CzBrkzRgocdqCXp37Mlp+JO0S
3SPZ1t3vwxicDi4qvy3ZBaRIANs6Fasg3w/T/wiSYDnjQlF4VR8KF5AimyXlNhv8IDJ8mavyTQyR
sz8PzZVj0HEE/L+q6IWGdDDOkugH5PX7s6KC3jgEr42Ds445mxGKdEH50iUQYtLRMNwfZGme2xav
QS2TJtUo63/GW61fglm42FRUGNktyxzk3YZZnNSw7GwGv6JeQHq/LpGKS4vZi9wa2YY7SHS+Gaby
Rux2bRSctV3IhdXgEGVu7P5Br/Wro9794hwXkqrsqoIOJQsvvNjjdFj3j0sh/CaPi0iF6w5puQ5n
Lg/3ZxZHP7Sc/HBG4QJSlG6ziqA+lZtufmr3QqeUkNDvhHGlogyHFrIo1yJvGv3UzvzzjvpVrwXl
ElJzFbPFlizIwUx+I8M6PFCy+CmFCBeQgp2cHqdjk/kS6h8VAS88IZ/mF5y5gBRvMbdpMeEIGCDL
kLT27zg0fm/B4j98lBxGNa2dzPd6/wyjmbd2WP3CM1d4jS+LKrZQFLk6IBN6MPtln0R5Y+sVl9X9
30SycPGodhQ8KnGQ5BDb6V52Ei/3dknMq7I2oXlWuEQ8jCiZT2GwWzzEpQjeYIvrnnZYU8IbcjLr
JyKX8g0lMDFKIWjET8u2yCQdbLN84yiDeR/3rPlaRwcvU1o10VtTd3GZdjpCHqeUzPxQ4AM/sZCD
bQrGpgXpuNK7tkza05KE5kuVDMc9HhhQFLxq/bqqSGDSrV5WGLMiEE6HQC4mrTBlXvqIHzDNpvQU
lUkHPaU2XFNeVXicX6c4A3hRf96SoII8Z2LFPV2PJi910D4EENN9itZ1wCet0g+aEy4cNvAKvhCM
wRK6mVV61DOe8v2cHYULh+1iBqc/ySIXMHHp16hPDcUm8udF/vvXBeGSX0PcVY25fPiAmvcfEy57
T7Al/a5iXb4qab88/vnPXDkWXNhr3oZJjDwqcjKGD0XSvlsR0t/4Cdfadi7wKmohf2OnJC9CvOsE
7X4n+OhnGiNc1qvVSXQAmSjyyLBcFeID9An9AlXXD7SwyM+0ck7yliRFyoJ3ASG3Su+upB1cp8Sk
j/sQi0fmRYMS+IXt5YOeDTl18+FncAzDz1+DiEjb2egRLuhLNHdpxPeXGv63nmPqhBHrATi3CaIk
R1LmiRw1OfWW1H7HgyuwRS046Lg5knwRdj9frK9OY9OPflcnF/sqe7UEFfTa83EuvqmefIXT619/
XkVXbh8u9iWOBQJV4VLkleX6rEpq72IGf+06gXWP7ILj6YB4/o0/dmVZuRhYi7TMBrX0It+GmiIJ
170ROvZKBePc+XXuoLicT5XCrrMvcj6Ncrsr19gPGRQuCGYFn5NOzPjwImzvh3B4Vc6Fn9qecJW2
UJpCYcSM0bVdwiFFkNR3ItLJ+c8DfK3P2a/9IvQWQTUAUdE8R8UpIGOdyoMOfovKBcHmIYbtYyxk
zgc8+8EDxKYHrz/4fbqzYsuaqIv9tcyjzsCGJfymeOG3UbocmKm2qdk1egVqxo/J+NjHo99txcXA
hhLuccFBZA6jpxeU2ELQQ0xvvTrE5b/iYOoMXy9fHaHAOiyaU5wEfiUAwgXAkoYc3VgfMu/hO1MN
wZZyeBr4zROX/8K0K1nRcZlvvXzVaTOdq7BWflPc1dlSO5uhKVDG+aa6h65m9lQnlefSd2W25qSu
2kaVUa42lTFdPCWbZ9jvEl9bpaI+ElWUs7Wc0o6sD3SSf/tNFfrrsh9IReBsUEd5M/9v4d3rprd+
m7irsKWhox3GtYryVmG1Sxo9hbx74/fVTqJNY2ciyT7AHHEJ8sD+zZrjnVfLLuW1FUR3Ibn0dRCF
OQnq4HGbkG7za/2S5PkpU91qeJdNu45y5PIEhAHW7dQk5Eag+y8P8ptblotIGd1usHoA+gaxYiz3
vTPhaauj8gk2Lgjfhfwmg7hK92QTWSh09AVrWT/uM/aeqhiZSssmXO8itgg8MwYoLihxoL3eBloR
vFG3xWmvR+K3sbpgCIN7R7TKVuQbSS+Ter736mGXAIlK04u6RbthFK3QMenDtKtvXGOvHJEuJVbQ
GRc8ymKswyZDrSVLaRz7uZcLlxJbh06KiuxRjnTH1yjUnw1Wo1efuJBYB6vyiFAp8r0L17MKp/We
ieNWgvJarziBQ1PV/UzKUuSj5e9EM9QpoB+/PJBLhW2SwKwnoiJXWp4QX36V2+GX8HCpsMDAQlsE
XOQSl2fI0Fhka5rE85B0uTApS0RmM0QtIKf33SbQdOPMz+tXuDjY0TbQG7eA/BQfAgjmjD1UI25S
HlcKwoQLhLWUTX1rMVsuEFJqL0YUcQTbopTgfDt1ZcLelAWd3ocFDFNPxSInlcLXSj50+7KeyDLu
ftP2P/pb82jDQBb0YhT3KjiGHJVVXhX9wgWtlEJ6YdoNz+eK5Xroc1KUnk07yyFRu4m6IWF5aMG6
BTB8Zkt9C6e7stb+HbOfzg/saSo0HaP5oMyZRe0DOezJa5MgThC9DGKYAUfSHA+pd0pUWbWJG01f
yQj8h2XmCg8KEj0d9UMHm9T9B5vFeD4a2vpdfF2meaSqaxce0ByB9NNB5mfv1ebSYX291iFEsmi+
aPRJFL4dWuk3VVwUjCAQkJvdSc6SwqRxoDJylH7bmwuChUINw0DIju1trM+yMnEKBZvO76XORcEC
NlCUI1VhPmz02z6NeBdRNz78ymRxQTBqYr7H5jhyVck9G/Rlki+2Tq3knlGYS4OJdjsqM9Aj76NR
p7IoPg+1vHWPvpLVdOWzpmnqVJmMB17PBvu+42X9tl3H6rPYVPnIx3ryvBW4toUHko9cin3DY4B8
h/pKsKKLX6DjGhYWVIOHXMWaJ7bdH4Oy70+xif3qQLjLhoUSjxikR+uSxeclmcf7VoXca2Zylw1b
4v1oSjujV4xe02CRr0ek826E77+fm9ylw47WNNOBS2SusNmcNOnax1kl5YOtGnpjr/z9Ds9dJAy1
+0YmHSqfyx4sC4S9TlNPb92ur33/5f9/Oj6CMGjpsIdrHu8xXLfJoHOoqqjXtuCDV/zNXWWlompG
cBHzmrNqHB/nADLWNTLZZ59DirtEGMRlekhko3cYcIS0pfQzi41XrMldeaWx7WtYfbUbilZqiBrI
OJ1g23Rj5lwbVud0rakZJ9j2bHkoenvP4IDzEGrULft1i3sdDiVJhiaxeZR050lNr9duvrEdX/lw
lwizI5PFoI3Nu2B/k7RVcqKlmf0muyvGiHTdvPAhnPJ2Cc6m+wpfGK9Hde5KtlEuItse25xzSeD2
2fV3q238HpC5i4TZkS8b3YMp50FfnniZvA3qys/qlrsenGPMdVKH/ZxX8kMTaoNrT+Pb35dB/nn9
SxuigAFtG95/VuX8F6pb/VamC4S1zdCMbVXP4DoClULOc2RL67d4XCKs0gzpL1HOuGGCjqhoeAqi
MfE7MFwibN86XU728uGVPU5DXzxHC6N3XgvTBcK2pocuCFx9cpiMvTRh/GWX9Tuvpl0c7Bghl7qh
3C4vIO+S1mx5o6Tf+c9d9suMBsdooqfc6PB7YaP3Ybt6Ic/cZbyQOZ6adUHTxdy+KvaHcJm9rovc
5buMKKpBwiY6r4gpz+2gyAmeDbceq6/sgy7i1cJUeRxgpZrPeAV7YR2J7i8pfL+N0BXBQpKub0UZ
DPkut/e0Iy/V0Lz3myfs1zXPwxoWG3055NEeHfetDr8FR+xXzMJdmus4hrGpUQWYL+X2DwWYYpab
wda1HneOzLiQsjt21edbvL5E03Da180r6c1dnKsWVQPd/a3LDSwOMxlJ+xQS7ScAyV2gawDvYTiY
pRyhrTqh+vDMNxj1eQ2nS3SxVilCkajPOygj3w28N3dxMhKvvDp3ka5ibeHQsNEx33f5JETObHQj
RPn9+zF3ia7OclrjDaPLZdEEy91oe5A9c2j6rzGMbd8SWyWP8doeg9+KciGvuJFRXJEF/cSj8K6I
jTw18/TFbxAuU/anc5QKDR3fKG7zeAq+jl2s02QstN+Z4UJeBepGyRFInZdT/4HAoFhJ4hfMuZBX
VIbHqJZe50Fs2KOZxbktDukX+buMl9iVpMWy6HwWYJKXAEXCSYiMoV+XOyEu9sdk6E2tc6HD4dzb
CdWXkOf3a93lnOw2VBqa2l1+lPEX3e95YaAW+Ocv/7da+r/PMtzlnMAfJRJFqF2O3jGPUTFUXTp2
0342XOtXUPZS92Ikx5tpjc3LUs/7nSY9eRJdUGPvixf4galWny+boUxX3hbzCVKMY1bUxpI7MYH6
oqPe0dtQoz61HOFAX5f2BY6zfrg/TNN+nfChgWHTqLB62R5/s5w8jGb3yjUgLv+16YrG9U7g3pbP
Y5H2A8w1heF+aXjuIlSaH9tIauSRWlrAgWt8XTSe/uTcZagUSyzDXrZnttePLXxwf1RrX33786S5
cvi5EJU8mtUaUh9ZoOw3PcvzSqUfi8FdesrwYkSWujmyKmSQnSIzNK1QneRnOcldEYh+a5ItUUWU
AUJ4BY5yTeu+/p9ftzgxQdhvALB3fWQQqB9PG6ouH+aY+8nCcRfOitYiSGSx7FlsNpoVXNcpFD2M
F/DBXTgLSeQkGbQQ2Wa644mwWp1adex+cYHLZ9WywKN12cRZIOz7GEmdtJJF4Lc9ujxWDHOioRJl
BKkTJtIVkWRal8JPd467RNai8SI5RmbPwJOP9+tcNfdr4efbyl0iaxIQWZtjwrJVxJ/LTt3zefAr
iOYukFWHBlu5aFjWQ6Z1lx+6ovc7S11VLjwDJFHUJTRjEms/riZ2QlrZ76LksliWzQgwYBiYBbXJ
CgOP7RBOLDdOuysbl6vKVXdR0eG6TjNUzu7nWcb8XDPPFJ1LYyVJLPtqnGl2jGQ6bT0yDAVEcf0+
3SWykg513MQWW9bzqv2kabLOj9URVqFfpsHFMwLUg0Fjo2VZXKG2LVGpDhs/EJm7aEIV9wHuAge6
PRqmlKxQQrwIaXrtui6aAAO4Ntq7YcvC1W5pX83xecIB5be5uLDaZimcHmDJlTWkVCkkM5/b5Ba1
emU2uqxaucJS5GgDbOa9GtJ1mB/H0H7w6hUXVZN25wxa8TQbWcXvuwBFAFYi6eDXupOqT1bWQDtv
2bJ62empoctTEcx+FDJ3WbVOHdFhyphm0and2ZBG5eQ5EV1WTRsWi6OQNCs3/gi9LNhl6lvPL9dG
k/4aKsp9jJNmjKKsNfL9uhT3KOm7Jdx2rW0nsrB6iJuyW+OMVOwNKorfiT32O/hdM8iBde1Ud3LL
pqBsy9NU04vEv9jhx+E1V1xmLSI7IVPMsYIgy4mH/I+1aT/6NX3prp9uumHblZEqcBAhHQNzkqWP
4GYZKb+rrqsvBSVOIGtwiMsExSWoxLPRG7Vt5tHv253pUg+Usa5HJNcH05zGQ3IPcea//Np2pkvZ
Qi09mA3NzGYzsqyP+3F47rbOTXc8RLTL3dIMgqLbfcANnjCTNfRMZLr0kFw2QLAEfT7sADz6gtXv
k5gFfn3uwkPjISHiHXVb1i4xu08Q8t41emv9VpILDZJZacgLjXu2VISneGdf0y5ELZfXmLroICQV
a5jBqi3T0VoD9aDTY4fHAb+ckUszLTxe2rXqWRaG1Suz2ufdxr5f7qxSOYU93aNgzYQN5bOsdvsY
kY37pewJ+3UP0BYORfCbW7P6gEvX0lTth5hP4uzX684qJZIPeAWvGQ6M5BwV4R1cwbxKPbiLNM1r
rLia9Z7VQzSmAfI6J5gf+dmqc5dqwq0lGucdHy6nkT7JZNd3BZQi/BaSSzSxUci65Oj0UDTqiSgz
ZYU+bkkSXqKI36SkXKgptmvFWtzgsAmUyz0JY/atlZF+x3Yz3fgBl/zN7/5E/OusCZepDSApTrIp
7pLXZaKmcxtN0d2mkwBnCPODW7kLOskRZuXjGpMs7qvPPB7fFAXzi/BcyqkNbDCPHSdA4ZrwNUtY
l5ZLFPklvlzQyVKOa526tL7Gb0MZ6NRM4T9ei8olnCYlBghcrVsG19Lmg26r9fUaM+iM/7n55MrY
Oms23k0Yg4VeMx0M+7uBwNQmhbHzcNc2NDgfTE9v1FSi/kFXlb6R+rnMm//OJ+a+d1YbjioId5ms
b4l42ANcXVUQ3IeA3D7C0Xd/s5ARmdA//8Ar0aDLVu0L6/dm4thQhf0LNQBfYqn8zjCXrRqjahVD
h1OmW5OT6ed/yuHwOweYS1bVcAUf4ZpkkTZoq5MdLN4OEj9fEeaSVSJuQ8j4jzajTWSeYP1m73DX
HL1iWOaiVYTzwUBDxmbLBNGJy0MULNn8FjJzoSrWxkgTgLfJWtGzNCH4p9xuzMvfTxXmqmwJWgxb
MBJ8OFmD83YhWaZY+2k9MRenqsMYNFiIWa9L6OCsgU1NuG5vfWY5c2mqaYPtRgv75AwX2PpRxUGR
mn1Mbrz4/f4AgEb6rwfANrcochnaNbPQVHu/UKjNpW2Nd1yyVNCyW2pPqSPmym0FS7AXqIRcM3XQ
z4tY0sIir+3XR040PoOWa7ousplVs0ihitKAox0/eTXuwlVDL1pQv6vFEVB2MMCVL5vZvLJ8zGWr
LNaSbtbRZDLe2ju4m/RIUcbf/D7cOdy16QESWLNmU8nnh3nYEmhowCrGr/XLjPrp0glDgjWK2bhm
Y1lGp/CwOg0TMXm2fomJfmq9L2Ccjoc4mx1qNGkzQ/tdy/6WhPqlld8cU64lppmN7Fso5GdI4PL7
EDtyXvI+edyjovE6QRB2/PoDwEZXqy3LOVsD9grFAD9WEvk5ejIXtepIWUdjg+lOh3q5EybcUyEi
v2dW5rJWi5ZLsRTFkgV871/RobOPzSLiGxHnlZ3Yha2krEIcUsea7dPQpxuV72ol3nlNSZeIuhzY
UbHUNlt5+FTrv23pV+XCXCAq4Q2NREjXrF/3/rQvB00PZnq/7cuFoiBayTRZ0ScsbO1duC/qzAXz
E6lHZu/XmUgaS4NRYuMN6V5nnakghg/jIM9vv4zzTwt1NYzEs23QOtTH79UxT6cxmb2u48wVuZKN
bLYgVDYbE/IBIpOv4iP0m4cuFIUpbrqmRp/3VHd3dVe86cJgv/ebiE7iiXcKylYhWzKFIvpTGU7d
aexutH1l73KxKC1MA2pDmgzWhttJD1P7sC1zc1Zr7ZeTYy4bBVGDSpWLWrKaJeH9jKzrg2qFX9iO
7PuvM6Yru3Abj2TJEnAteRAcH4nt+htI8ZXecdmowzJcaeNwy5ARbZpHyPy1b5twrJ/mkka3/siV
PczFpGLTd7CDJktG6+WxI/zjHld+0Z5LRJld8/Zi8JH1ZGLpMgVT2oT7jcYvPfybY8+VvVIQbw7h
HYz9UQnU109W3q2bgWsraOZ3ZKHdiQ5leBoLlPt6LQQXk0JFFoUatbXZNEz0ZKKwvQvLw08qgLmk
FF3FTiAVMmW1mvNNJG9Y3d1Ip12bR84KVrwdaLggbRx1lD8F6wj03dDhPEJI6EaEcO1POEFrmAA2
aGM82CUV3b73oazvVoNVl06dvBVGXbmPu8hUAjmsni64x8qxNl9NXYV3Zmb9uVY7eSqjmT2KPWw/
eQ22+7wZGIxxe5RNth/9t64e67soxEXLq3GXz5IhNFiTabCZZsnHclhVOpWoafVr3ImUK1CsQbiJ
Ga+E4jvqxp9RNPTDr2knTO5rjjTecjnCwPP0Kets+884D8TPFIW58FQTqYoMMl4z2tL2dVlUcP20
vVe1DXPpqa4elDDFPGfJlq5Hp75NbRF+9esYJ0CO4cVhtZET0lP9R03V26lPDs/xpL8eMQxWASAD
9j4zap/TuRRPY0NvZASvbKKu4WC1XIpNR9FnZUGWE6syGnYqtUND0kasr1VcHPei9XvxZC7tVHQR
UssQj8tAyakTI5VIo6RVj15j4NJOMpQaGtK7yQwr+7+REAkfLYEitl/rlx78KTRku7Q96TAKM1zA
Xxd7UzwQu1U3NoTLAvrNYebiTlvIjQ0kMdnCd9an/ZqwUwwHmRJgBU4yHdPAbza56BMXcwK1wXDO
7EVosIezVEqLvTv9uZeuHAMu+xRFOrBNf0xZGO3FO9XBQqAdOnK/JJAAufE35JW+coL0oA86cyTl
msmtJac9RkHUTrvgZaWmPjeyKu97ZJ7TZCUU8o64tXr2nLPGYfweLk00k2exFcPdAc/su2Dz4yOY
S0hN1tJxOyx5DsqKpcUhwDN7VpIwl5BaW46nRYHG26rtUsj79SLxOxFcPiqaWDQwgqZlBN2TZOl0
ugDv+vNsuhKaunhUtx/W9jG1mTxWhBIMQs3Z2MTbjce6K5PVxYB2paIy5sCaW1uZIh3nvsrLLmaZ
3hJ2I0q99hOcw7gJ6BBuGvnxLVI/8FZ0UgvULf7cPf++Kv5m13B5oEpP8PQu5ykD8lpJdDwo5v3y
dlDBbfQOVYLDY1E209O61/q0lIO+D60u7liv9fc/f8K1n3fp2p92xbhptVkxSpnQUElNki9RMX7x
a9pZ5g3dtqXbZ5sFZIOX01917KfazFxgqB4PmCbyBVGMbt5A6INZP1qQMfprd6wCyGQn8WAhRPAW
uc8vvPQzo2P/0bbqqgI1VRPWQqh+RDFqkeek+cevq53gvbMFPJ33Y7y4q3+Zt7c0WDyXsAsKte3a
mSWpyLOWGgHddse0vHE7vjL3XOq7IGxru73E1qOBNcTDeuJr99GrR1xwspHzUfECbZdGgT+cOxRA
RH5MCXPhRhR81Iz0qslM131mWmSKhX7AGnOFl5gJg6GIZfhcmf2d5MGH2DQ3YsUrMYqLTqk+Wrtu
CcLnko3mMTgQOfBhSF5pE4ozFI2O93597ywiPJt1/REX4TNUM9OiKV5B3fqDX9PORXhG6r2GGyV5
LmT3vZ7V2cBa9sZufG06OouoDrZdRGsSPqMG5nsYx5/2qbilonClbZegCoohKrsSXVJ2w6tRU3GG
J25059UpLkCF5Yl5SPHhox7eqGSEjaac/eSDkD79dUec4Alcj4UIn+U6vS6ZeTS7nwo1c+EpyMNJ
nTRoOtnUKWHiSxmFtyqornW4c671E7cDnzk+m+FpWPZfA1yT/CaKqwTVsCEpVcLC5yhp3nft8L+k
725ENNc+2wlR1UqhADXhs9lBnqySD9Ms/O4/rg7UBD+tWI2XHqm+9NP+nHTRjdTRtY92FmWoO2pb
gv6gfXOXLKdNq3u/me0sSVbUwYjI97KTNP8LmyPdB78aMubCUnSHYuik0B1TXb7u2iZVrPW7x7qk
VLmbSsAATGdzaIc00dtxPqr5lsnKld52FaAOVLGvpqkpXBjL91WwQz/t2D0vly4ZVVV0ZeGk6LM0
xefays9Js/mdyC4ZZZJx3Zi9rJqxeNWt6hR1od/UdrEo3VdytiumSWFwn1tKBcWwIj57zUGXi2pl
2ewlio6zSQ3qEer97GxqdusufG00nbOyBfIeBppgwUvz2bbT3TYYP9Ek5hJJSXKoum+OBrQhS1Km
+T/DuvnFbi6SVCsaFUGpCZDUIF2seThW7dU0dYmkrt4Kldigzij8kHidbvNnn5GkLo0U017LYkPD
KOrABtuftEm84hLqokiwANNwhTfHsxWWpXU0baiUhPqI34dfArqfLmlbQJsCmo51Zk39Qur26xiN
fhAVFD1/bXvhRxOrou4yLCAAVCFQWpZCHmzxHM3LxP/p2+FzYdcmnNvMNtXxGJVMnyPrmdKhLo60
lc0sxdz0WV0Pf09s+DrFq5+oP3VhpDYodKu37niGFUmU7tSGKVXcK2ajLn90jL2ldayPZ82GM9fF
B8aqW2mF3+8p1DX7GxMdTkC7uyxgzefiQNn7rIXfNZa6/FE4J0nf94Y+m2Xb2pOY6hhy+7X185am
LoNUWIXNikxtVgTi7wB6G3VY+0X41FV42tognEgZd3hJLqD5OMzbPVPyVjntZcX8N5lDXYmndQ5n
CJnJPtuHof+yNjz8a+qNeldayR68NgJX6CmBRihPDtZlx7r/3db6harQi/2iLoQ00TEsCMqMM9lr
9cKHOHxqxGhuTPd/1Xd/1zlOYBsvot62te0yKHvrc7zp8Z71fL8v252cqOD2VI59WKRELcuHI0qO
hxVz+MsarMsnPAuUnyjO9+IMX/PiobFV9GWbkOKIyFR1D9CoXE5w0CHFHQ3FdC7VHN0fs+i8IgDq
Ak6sMtAERL8/4/HpDMO+Jp22hnpdJqjLN+1M7YKv0E5NzJHWenhollv1gP9mrX7X6U74XB8chhWk
7zMVYAs+KdDQZygzmvjx/zm7siY5cTX7ixSBhJDEK+Reu8tb+YVwe0FCIJDY+fVz6j7N5HWPI/Kx
3a5yJkjfepYKMJkuH+AOk+RR5aH+BtevEyCvpMsJKZZ8Sku+7y3HVDAZKrJjtaJVBkpH/zGuaXRX
lJM56nKKdhayJkcJJvnX0Sv5CJI6iOQmTcOuoCteDH2vahxm2p/nsdAHqFiHh8CwXm5Mv5yhVtje
Fd7/bX/xL7HvGnRV9MZWvsfjFM3PMKd30XibgQy7BpNLeKSMrutblCU8evHTsGRsSOVNu00wWP5v
mhQDEItVl9BLH7NtfS7EUi9VNsDYPb2pK6HXqbJubTqGeo0uzkzDeBfSMk0vXVWyz7fEJnqdLm2M
xVe8JvFFJnsXOp9iceTn4i/P58/BlV7nSyjy8RgCJRvmeXM/nGNiCwjQp6hVWAdu5E03nf5X5qxH
SMEnZXyZFG8/i+CWL0Wswk0hll6nTkkDG3oBx75x6YewIwRA5yWC39hf9mp/Pvv0OnV2lY6btmzX
iw1k7LOxX5TOAunsbSfoOn3CmiGGuFNgl02FJdPvQPMDDCzCdFO3T68TKOwE5pLPml3qnsocvDcn
M7K2RN0Uaul19tQ2hNg5tVyijZg3j43UfTqV6V9S3L89/asbTBoZor7HoDxuGhhANV6G3WCq9bZE
Qa8hvNEqi477sFyGlNUm47C83Rkt19tgn/Q6y5WSDNtKQ3ShTdVjY930SHS6am5rYuh1ooMpqSpm
jxtcRzzZQ+keBjCr3uab9nT0GsnbOzTStGnnS2otfWazbYtdCz95ddvl+q/wX09Bj2xaL0ldjN8d
9B5PG2aXH24KntdpC7IRXTz2er70ZTTf6dbgcyvVDLf5wtFrxDCDQD8wt3g6ydanLTB1NPoAdN3y
67aPf9Wg1j7mYVXrcqmbud5FVmoL17843Abrpdeg4SkRA6a58XwpgBt4RbMxrntrbdLcFPfhwPF/
s68ZpmlIS1QNsG57FPNXeyONiF2DqVO4hmE6B25wIcodpAfeFEluo26x66fSWlg5Fwmxd34Jr6ku
4GpZ3BTM2LW4pJWE1aDw67uumm02qFAd4Z13m1QNuwZSN2yRrqu7+m4jPn5YZLtAvuxGzzN2jaUG
SDhJC52aO1HJRxFFAHrWt02Q5NWku4iWuKkhhXkHVsI/BQmfNsr/UuD8OX2wayB1N8F8nRhj7vDo
nyXBPlE2y22G9OwaQt1UpuVwETR3JSaC2doAnNKV1U3jf3aNoAYPjErSzOTCK/LNDti3gKV6W9Zj
1wjqcmjIWm4DucSr+cLK9o7Xt+HK2TVu2tSa27LFIH0IffWwOHP2TSyeb4mIoGP834jSk7UWWk0a
hJv+ETXelFV9dxuQiV0jp8diSbjkXXnnmF52Y+dgWFRutw0br0HSsSt5CfdQYI2oKfZQIFhRC7ib
JvXsGiPtYvjBEuxC75qaLPuWFSoDF/v1tmd+dTu3oVPbglt0wc5oOCdq23ZNYLcBvNi1Z+7aqrke
NVWXYeP+oQEs4hQ16W3gcXYNjW70Cp8HmHxeAl+mvK2SOBv1RG6qrNk1XNm1gdoZ8syXnqY27+m2
W7y+DVXProUe11KiXBerupC2VVnF5bekG4abyi52LfXYB6jpUcg8XAyJ9WNB4m9EDP6203iNVlYD
rb1CYX0Runot2nje18n2N+7z+03/w/DlGq2sdB1g/FCICyQN+EHyWF+AX/a7totva5jYteKj7yix
i47EZVhGuqOerR/TJaR/aej/Azn50ze42k3F2+bjSNfyEmTP5DeOsvJ1rtMo05uhlwEmXrmIIdk6
+cI+cxdgjtjT9XXVfHoZYPP+c4AdU33gCbS1i7qOD0nVzx8kK6InjlHRAZab0SfapPY4iS3NR/gz
nEHIc0BPwhn+pphwjZZN9ET55G1ySeKme4RUaPzQtwJCajf9+mv4NdwxAFwtRHLhc/HVk/aVYkB0
26++Gt5RgiPzXstcSE1XtNx+yUuR/m1O9i+n8xpr7VQKmVi/JBdoYzUQXfBiy5kI9AM1k7utMLjW
lxxYAl/LZUywKijXNzWqdS9r/bd+8r02/8PpvEZctxGchR1cHS8GiLQP1pfLuULwLHM/pn2cR12A
1J/g7G/q0O+9zJ/+veuMbvtxajefXOZUpTsoSqxHjTHUDoJi5uBQpvz4y3t/f8F/+oeuBgkR3exQ
zUBnsHqk02vLVRXyLji6U3Vo8hYeINkaJ+1r2SQR38GvmYFgTtsRb7AP8ApK31kvLCT8LGzFv5hk
KT9au6YvAF73bcb9FOM+NhFwk9sM8A2BdwmK2hcV1fqpGkh5hP7l/LGGnNl5dEH3WVQ6cYeh/aet
4uW+1a09NqCzhjpT8USP6erWo4+J+1THLblvazHMWSLjKmtr038pGeYhf3k4//JsYvz5/9omusG6
2vhiu7jRQceYumUvTfyXVeW/veHreBemgM2BFZcKt/oIGaDqkDS83Tc2dB96s1Z/maP9RwXpT2/4
qlDRa195l3ZIDXAHiM5dM3vYbQGtmM0wANwDYey+QCjI/wA1Mdlbpn9RZnlGm7XODGAIx16v6i+g
wH/pO/4LS8s9tSVYO5e+3X720ITLigaP9qbXdQ2nJb6F8i7HxJCP4tvSZHU//CWu/8u7ukbTxqS0
lahRvEfELdnkTMijaE4yuXGVhyi9bXDCroX4rG2EoYVneFU2zkkxHJ28kS3F/gt735cewv+SXnCX
5O9OquIQ4BXxz///8NWf78o1+H4cV4hjjpRjYpWmn2U0LJe4Es09r2S778uyPcydWi+Sq/m29eQ1
Hj9E0yom6/mlwvLzwnFUd3A0Lm5rqa6FOan2GBcODb/4lIeLcY5mwdD09f9/Wv92D94P2v+KLGsr
4gjbi/jitsW5LLSoSMpZsU///6+HHMJ7GPnDrb+2ksa6uasNFraXNhK65LmuoM4e8jaKCWdZCpmx
6MM2T6L/abBFTl1WbdUCnR9WzQRSfkaxpAjZZpEPugzGsq4SzyWgPVOdh56Ok84HJRRAM1vbr9Tm
RMY1/zz85wpmwwIQ0+9y9Gm5ZFjij9tjJWxS/oCUkMVoailh20Szbmsq98jMXO/DmrJjCQ8Tsu+j
FslimUZzaiCzofYagipfh8KHI0B098yuFYyA3VqAeOaSKOeNTnYQT4YsK9VIwOkAAvrJE5Xc11D2
faEmKvgu2oyes7Gw+gC7gt+lIdvP4l3grh6HKvNROnwp5FI8tmUt3pp0GZ+8dtFBS3iSzFvRVL/X
fg1tVi+iLp4CxKu+NkpF5KihkVI/ybHH8ch6VH8NDrmpSGZj6p9SY8Oub6IqgzYa3vFqJ7ULY9Kg
1439vaFG/zSt7zIr6tfObvw+xXeAXYMelhybiWIniK1yW43NiwwLzJFZ8PLQ4XU+RxB4mx7Tulja
vEhc8gSHluKJFNKc6rGhJBvhxJHbDXr8mB4vrHsFGUq0mW7Sr6SCoKqSpWC7uGGfeGmiHwVnv8Vq
W+zpTPicpKpsM5CBI5MDvW134E8lu6br+13gw3ioVNkDgGlIgVWuhJxvmPruc9fXDA5ctYbHeNAp
G0+z3lj0lJIFFDg9zX4+VaFY4k++7bzck9bh58c1Wd63wNzZfJKiOXkj6BkvoMWndBWobeduLiHL
1s2Y/gyZgTFu9bko1Qzdz96mq94jbLbVkBNXK3dPFX40i0075Vsoo2fTlBHPa/CZD0XZNnCyH2c+
kt3Qz215Hmxt9JNbxnAwOO/39Qr/4THuehjMyk7uXG/iLEFT4naubkL3Iq2qo0PSexkdHLaC4lAl
SxqKXddsmAlkWGG33ZOTZFQPiS+8/uy8F9FTq+g2iKxA5RjlTjvrLT6Jr8kRw0O2udw4ADkugrux
PrC1n8MB8hVl/H0aJrM9k8LBlc2ANNd9xW7AzvDlbGM2+4wBLzBltpsmd89YVMf3C2Ah5ofZSmru
qenxVxs8k+QFHnIRyVa8jOSgTeLEIe5Dqk6zK4LKXVQA3p11ETzs8qlfU/VQOJmWbxLMlHAAzwyq
eKrFD+y2piWQBJoXPhQvcGCCmCaoVmI+aN9x8wsSmz2QNGjOpvKpi3EQj2qcJnFp266Cx2rXGMwb
unIExmyAvfv0bNVY7qtACkCqfOknmfXpPIsvNRg53ZtfYdz8oniToGKJFK4nH2kXnzbH5fK7YppM
0DqYjYedykLKc9xACGlHdVXp8yB0N/yK01DFDyqq7PBmQ7qoUxwnhnwqG96hgGx7uSjgIauY50rO
XfEZP+XG584nWySzOSbKPRoZ9eMRgsdi3POmj9zHWvJlfJAU5xqi/A2Re8/E2n2BuuWYoNOsNc4x
TKrSY2fH1D9scTnoU1pVjf8abYo1Dyvv+pLmU/DRWGawyIzFWUIAyP0MRfXO5mzB6TxWFMpgp3pp
1vKuA+GBnoROUbmDRbXU23lJm2kuc5skrdkN0cLfo+tIyfTFbaIdDt3ou/ieIRqtyb41bVFdrAGh
+cvEhYD+nnCpYJlzc8HLDER2gGZrxIrmvOA7VS8BzN92X6RFn5whF5LUb65Ye3nRMHk+mKCT+ljP
+PuwANnaYg8tbuVfCgaDyDqrqGXtCWXMOje7xE1RfQLd3yzusKUKhiZrjRfzSAQHFgf+7mMjjkhE
YO3R1JjhPLfj7H5JeGyLE2shTJAZyEaVWR9ECLuutzX9uYWJjMeGQjq2ykKQ05oJnZBd2VNDmjxq
Wj9+b5lcomdXO+uqDJHGlFB5pJEvMaYSGCP1dVpFW7bRFgkqTRpT/AMdjZl8kJ7S8eKgi7cceVNL
dU8tndSPqmWUfhogKOgOlYiH4mtMw8weGsn98IFXOKS/J0YmedYAT/ko6wij/B8esSGc4o2T6K53
0+KyBHw7/0tO07TqLJ6wyfoimenpoTUgLT3YIRLL/exjNEdZPZXKfh+HsUgfFa17/bbgIkw643Lu
i09qNQU5VMXMxIHJdSnvDeh7JPfxShO9axiPIXxLZnK0YfTJ3QwMmfmO2RGrPbjDE636XWFYijlL
hGQS/YAPbWR2+Icaa3fvl6Nf84JjFTRnzLEQyT0TNLH3hlFw5PMNeljTz63xvf1euaQavg+bIRLt
2Vqtn1SrrP4Yt8Bo/hprE6/tLigixuQgTIx50n4YOqruod/ahBdWkajXpwZqtGrOoeQw+NOo/RKX
py4tzPqrAVkM6cEkMS/2kF1IG5OpWnTJkomtMYmALQE0P3g2sI5M90x5U2QuLbhEti2KHjL0Igwh
oXug8oTqdzp2ScuPcgRi5a03kLFLjjP8iCCGvXLg1L9VY+KHNRfjBKhasxagYWdqdeUkMuEoURNI
uGY5FrVqe3ssYiFKujMiVcRdMJ4f4xc2Qbp3zuMlFf571bix67LYUm0urX6XdMy5oXWzZbWapQVz
eOo2sVPT4KTOUyCComPlCJwMoRUbV8kZEs+rPUni6PQ7iTohjzMzpDtqjJ7ULtlEmPNeNhUKpsX0
OjEH2sqirLGUmYTbi2ra1mMtZsveSKFdv19GxX9Xm3T0l2ym2J66BXZpA+MsrwfjnhlZkigTllb8
WKPcUHdpyaIFNqqJWtZTstH4ouA5sSJfz409FIFM0ScX23Lbi5QUSXUs2WLJ/dqTif5QDYtOnFNe
HRVc4qs9/C/6ZMrTCR65D0ZHlD20ywqlvhxTOgYsLzA+z2VTOmi2NNPkQT+M1zMZg9uX8wix+G6E
vvAEBZ9jijIqfAOICrBxfGUAAs7BprNPM+2WVO5VrIA7zjaYErnzjMoSUcNUZsxS6E+/KCCgnc9Q
Vc3cHVc7MPaBbmIpySGWkV8ujWhN9UJoDwFZONgwlGu4uhQKWTJ2qf6nJLEPJ2XkhQLdc9YM8o6I
sGn7NncptEF9v1mzq+TK1DmhfVD4f70jfUYwhTP/2LUA+3GbNNEXVNYi/joEZK4nQOwb9qHotsie
p0HhAAqgA7HYGKpkaI5LIB6fRFm+jSe8v8W+bCKB23jfmJ9YOiEZVsV2KmFu/FvKXgO4M09u6p5j
uGKM97LTa/UUgxScPK0LhruvawwSzAksgcbobKp1AnOIOl7XAwyR+vZXSilJDnU5ROqNj3KcX5MR
NKvXomxC8aPCZ0W9Y6Xc9LdikEREoOtsWjxtTVq1EC6o6yHCN4uEy3RUG1Abe77i/oZ+WmiOia1Z
szbisjwrzLcP1dICbwz1xM4cmZ1kj1ix2OqpEGNJUFHWETymASo0aQPA5n5SioWPiYjgsJxHpgnk
dWy96eY9FhNF0p3quqqPqVRI1YMsVKrzkDoSozjbEvmzgABq7HMxdXP0KKY5MWe2bEmbMbhMHLeG
V6+yasoOpb5EH3doq5Yblc3RGDUPXAXX6cxWqvGPrLB1S7NRrKNAfiaB9XhxpKy2B+iF67HNq25d
M/w5AbS5TvT40iNBIPyBxlIA/lT2xu3iNSzdz6RYyYvYOLr3BiK3dw5l+rAhorGwYV7HSfkRpxbq
4xKi0vO5VyiiMxC51+iRDl5hGVukSVreC1jxcpQMU6vGPX5xfbKQEVo+atml8/LgU9r557ktVrmr
x7qOXlAomAhCBnYdygNpIiE/jCmqlYMLYlQvIe30fOxHWdxzNUC0I03KI0qu0oL4Gdm0OYIAFdOn
DWVgs+8YzlW7D1D46P15Stqk86io3+d7mk7kwYyVn373czXIf2YIHX2eBVO/0JwimB3StYHM/8SK
Zdx1EPr+ucIgMTdYJR6GHkpvRR5UUXKXI/jE07qvZtBn/ZGP6Jz9uWy61u/R4KdW7fgYN/NH3ely
HnbYyA6+3BG+qRg+PGNg43OS9jN7hpU8eTN+VgCrlugMVB6vzlj1GZ0x1LxG28HBF/6PcIaXeUWC
INBsxGiVJzvN3QDpzCEdHvQSR9/7WHjd5UtFKlbs2NQRKrOmAg/vq6eczDsSL260md3mYnrwy1zB
Lm0oUMmOWHdFNdv3S1l035Tp1Ly3uBHJB4UvMV5SL+ekzrHyGXaV79YRsC3V1llDxLtxrIMmPUO7
29XT9zZOKD2u6t0PL5cLCeQzgmwjAnpXYtf9pmFKNmdpYAtPMt9B1vgorE70w7qEOD7N8AAff00K
gmY6G8oG65Z+w2YieYW3ng33DUSpWQoN3hGZtIjiTAbbIj1iRnAR9btnOIcu8l7NY7JzcRmzXbDR
8mZmRY6SMf7kxpWQHVnw35i9x788NE26w1D56gFnRdxxZVMsoYaV5MPUxecmXqeP1SLa11Emdsmg
JpqiXcMgc8gotkVrFsVUtulHwfmCNYTrfsUVMD4YrQNyAqDbli1lKl7UhBYLJQlEYCnawqNBpAUQ
fOMg0M/2uY8DIvxSbPHFtE24w+3qad7CyA6D7nQ7Wwhb5YDXDqi+5+mURAMKlCUkQBaqJgeHKRyr
bip3FMioUx8nxVGWxXypDAKUolObd02bPFCKgQ3VXYWCDbB0xYsA75kt2ss+0AyKuDZXLJ5zOA63
x2ni3Vs/9Qha0PXcVYWkeyhBCpQIQDTGav4ShtSiLeMonAa03FvdR3tdIWaMTG65HcScqRZG4muM
gcdQic+xngYcOdDOECiKPcH8hOEZkOIw2CigY2qH80qWH7DGFqgaSzRsjcTnMa1dcrr0BZ5/yWif
N3bwdwolAroAPv72XtBPXY3wwQ2Z3uq2n3PPg3iGeWr1qYqr4gyr4+JSKe8QT3yfxcSLHADHcr+a
GNppVDTlHpwtlE069eQEVOW4W32Fkg52VMO3ca1U1hUgL1XAiXwEZxvbJhGXB1Ww5mQ7FIGAvS8b
zxPSFJDMRdu8Ant0BMJa3AGG3XZZgtBwLNtJwN0+jge9XwquGohHJss/gESiAEZzy5+9bQ3af7l0
v0BdiE49J+sHDtmFY1vKyYJwuOGhlSbZlZWP9nXsux9umtXdKET/Wi4dw8lnBssUgUmyxmE4+KSE
60XV8VNSlc0eVhU46KFxp9qEdcvXdJgPDfFWZ5Ev9K+ybsxTlcbl13a2ImMTaZp9rGn7uXbFsh4s
oJXiYqLWHkwziHFHee1ek7LsXjpeJ98L2pnfcFMlMHYUKMxSpT5tLSHxA4QL9dMUXHGemU5JtkD3
aQdZGNQAqx3bo8ES6PuAOOhPYsOYa1fpsjhWSQG/Yd7Vkc43U6ynIqWl3rcRIXMmI1vRXde2CYZb
/bQGjI6q0e0s0te+2IqVvvXNgrycGcDG7yiX2/CZJQMMb9JkImZfo4/p9+jWOc/6LdWP8SbLh5gK
O8I6XdYYIjXrjyhamzcBvMGDIJBaxbtDi4i2csI8AXmS7Aepwis0TKGwHUYYjf0uTGW7PEIN9VhW
bBEgdAxcZ9Ju/XNJUWIOWzVe1pHBb9NR5ctHbMM6+7ih/C33duDlE2epS3db6d/bkRr1Ra6Q6r8L
scgzcH7tgQkSfhdDFDbMPOfiAmaNlplDrZrkOB1VmdcRvENzBsrXUyxnXKN5ercRlTSBBE8dyJwc
2JLIkAWZppBl72XXQEWhiv25lsh++6aJ/bslSGdQQTbJi2a+Fw8kDOpnJI3TuYCxJHq8amneoo5L
nGJsAKI9ADEoUyTearuv1Tp8Q43Xf4HpavGr9SFOMqpIyXIxc5TGenQTuFgLusx8ndJpxGXpo6+m
ncdHBAX6PXg9/wpYyz3PCtT9LIosziSZt+FhnlNxmXWpf4h6SP5BySa/uKiR6MlKN5G7Fd4jv3WB
+g0ge75WuxJ10uO09XrL+RKnd7TsGYL50LMPdkD1lkU4/zrbprq8Y6hAdO4rx/pDsfSbO5Q9n9qz
oG1z8fR9BCLxj6UZfoUbUHc2GGrUXtd5DB6i/GJUyetdmYyg+TBQ/JJ8nOEA/DgkkYVSt+xAB3/u
F4nIpjji3/O2jQX5uqCquyRhGfYW0rJit0ULJq5QHrTpHgCP4RUixfCwifiiEhjBFWX6smHXesLE
A70ZgmJUYDCk6vbeD1Hkc+lWAl6MR7zQrRfsiy679GljS/uxpdD03G1yKELO4bcHuLcv+m1EOlh6
/1oLvv0YBsigLpHq+Z6sjfsQD5x8I20jj21Qg7kbfYzyL/Hc9qd1Nuaz2Ew87SL0sy8zpKx/VZut
7QkQu23Mw4LR3kE0EE0AHbFu3mqQkZ5AfXaPnQRndl8krQ57zCzElDv0IOWlxFR+POEn0gsDxMgd
Y0lFteMitHhPkfFlvqgodHshwPDJdSQ1eg5gPobdEHj8ks4rXih+t/aZ1G57ihowh7IWyQJWWvGC
lNVCqtrdzWU1fzdJ34fMrzX2GcJzdYx4GDBAWVcU4byfwQGajJ0lhrOl3mm2km1v4qVsL2arcVMt
oBrsjOdWin0SD9XZpNjwzW6g0Znh0X0n44zRe43C5CGNwQs8FFHXr2dpbcvPLuXyaxjbyT5LYZjL
Rrs5XAhkNuHPGB5ouw8SA7LTRpZJ5Hxs1F2hlxW8TriEYawtpok+ofZaB3QJ06BzNS2RQQtXTfMO
9IT3/MuKNk1P5VDaL9xEuntJB6rJi1wpW3MU6O1yJH0HhxS7Svo8Tq76bocNjXRiVowzIahmsVuh
nP6otUQFEqukL/d06ECBikBQGB848PEDetopWnbGG/nUVWT6JwyjgT6mbdM9OjwMVkCs7WrYMOr6
ezJV8U5uY8Vw1NdJ75xAZRDQmLUHlc76GCB2IDNrEvJjm6R8wERCieMa+/X8bhtd/Yi7EH2YQtmg
FwpFc99FY+OfpY6jM0aQz7qe4ycKK+gLdFnxZNu1hbJBYIXEsNE1Oj66fgFk1ZmxfOvSeq2yiMbT
uRFDxXNmlvK4MfjHfB1gB7SPfB9Q4Lfzfccrji59XpzfJUtSRkciaffFdz1Ld6h6QwvmWDt2R79O
Fil5RGOWdZapfYtBZZo1LYU918R198CoqoasR2XZZDxuhg/aQW4J0WVuji2tt586HrEVrjXk1R87
NoVhn6YQ27gkHqEfU16F6iIxrn9X7CMo1iLmIfeVDYnhereIrZ32jKdpdbIiUiLHdDRuDhBDbOad
i4RJ87mEjI7oZ4GdxyrAyxAGE5uMRjMiasxd+pgosuSEK/Njia2d0GOYaDpUUWglPJkX1DzRWh4E
c2mVkRROZOgcIIGblbpthvPmutXvXLtqldX11Da7xgPCBgOVzp7lGIsnzK2TXVXH5aMqOM4JM/Kz
GBjmVQptbgbhqaL5XJIBrgR2SWuUelX6H1NMXtldgnXj+1cBCCSb07H02Uzj4QjGzBZlTR/X+yVJ
mrdi1MOBzSOaft032LNMafgwhnb9lkRjAl2bBguEfA4oufejMYgETCUqetbwdvlYb5uFAmbR2Q/E
wgzx0SuYuaFZnyGz1WI1se6TgiyYjgKi3B3bBVPcHBdPuqzv4N2SYZW2fmhLv447zPSRB9iI+V82
dFE3nKOylt/LVFv3e4u7ucrQXmJaEHUtHpKDS/1dEeKK5c5xBzxuocn27EVZ2GNoyeRRIQ/pPbD6
w3MxQrp0L5xRamcAWht2i0ztlofClx8W8CqnfIXC0Uds1sKvjsoVlmUVrU5JTasj8jwyU+mbS4O5
GCjG6BrfNwuTfjIzzhSkYtc6udN+1v1lNVJ0WKhhznAay7RZ9nW11t89ht37si3M15mL6Q2C7OvP
FY3NBQN4nLp4XT5COxHstxpUWXWwhedPI1qbM66WmXdrzH2duwC6MLqbWsYQDoxJ/5G2fBBH0bR1
d36HyK85lgPzo+PABdxhgeXSb+uyUWzjAqpvBIzQ/Oq6sP4I/8PReS3HrStR9ItYxQSGV4YJkkb5
yOGFJScwg2Amvv4u3TdX2efYmiGB7r3X7jalK0+bvTrvtcQdk5V2rpALwf2yOQXrvQcxnXdTVFTo
mDF/52DkKZDR7oDPeEOIMRxo+t6CPekiQPhbSWq+R9v25BbCzzrhN+uFAkEltXuU1BR6/hOrfVpv
7Drv3bwPpLlv/MC9RtobH+atE+fSjsyQIsuVAs2XXYaZLrr9qviiEUiZYn/twokLjmqumpJu90dk
B+RSVigTlDiD17t/So2pkqwW5gxZrfXfSvq24qhfm0TJqvg4Wr2HPF5TqDJpjSsHz6bnm7D26l/n
xxTBghicYJORj8sSymq7DXOv1UXNUfO2WyUmJ5Ht/3auNi7jyVQImLuPEayj/q7oYuf1sDzmE5eW
na+Dq3LHxiurOWM46DwqQy8qw9xzbXlnhqU/bR5/vWPP5WmqFJpfTNhp6TB5kj6MyhOy8CCTLVwr
nZFl1K9NE9OJMeQa6320i9tQKUretdnnz7VudFaMQnCrWG2XDJFrTkXFfF08K1mkao3dyxb260e4
L0ubziNnCImT8LZ14XDxjqL38Xaq4IkODL8b0yztWzEiAhTS+zG11XqaOylfIAeibA7CLdsHsX1b
rOnIXCznVx1a7VPHsrIUmVNdyrCwPnjbwUVtNtgkqGHOeSlGO98mBATuQnluPTJdcB8FbUnEOtK0
6yrey870lHAHeY9gKz8dRzP8QESK1q1aHscO3jMqqHtTB2vr4k5oAPYoq9vi9W6CJLrTcs6MKt5H
f0zYL8nGg9j3sqPTrytUSOZ6BJnFHopLp4r94juYsX1/HA80G8dp5414XoVVXUCSxLVtVXSarc6c
mfnVPsytiPNe1797guQp/ymR6GEsqmRRDYvOD1UdmYr3+Lmphf2xVcrNMCbtJ0Td9nGoOuc3D7uX
Gb9UqeetRZHtysblkK5MlFfaSdGbIi+atf70JJqh19nyMlVOmYXSTJzilvUJblYgaFafzhF0Z5aW
R6c1gsfiufD/hAT/lzI37CmSWR2E7UsZVvMJRRpbtNj3zBvD5RzOR2glVbH+YtAt0ky9mKtW/h8K
7r9absErQzKObGGoz+Ne41lt6PTvtrTDM7avm1XWHl+jeLQep01/BoMa8kaXuCuyiNmvjbVHC1Jz
W9ah/46yMJ0RrZo7WxAZBzrUXORH/df1Z3VBhwxe2nF+n8K2+mjtgKWoCzUACaWpYDhq09wztzx6
ddoqzMyIHnGygrhLmnKM3USpo0uOObSzond+k+qe+DxXkZl47OBXyiMI856ZGWMKydIn8SbWLS2h
J0oue6ILmW7AmvQ+y+edFKlbM8Pzs9x6b2dOd2j3gZ9LNiunS2nKzjtv88JF2AQWfsyzPmpbPnTL
5HrW6QiIVqFKzbM0ghegE+u31cR7f6FsO/Y3pNRaYVYdox//V06r/1s0hyqf7HIPda6c6Bj/VYdn
5ibZt0YMWTmV2r2ZmGUGn1GlbXXHx82wGOFCEmBzj0P55LKoxXswY9dkvlw799vhOUbfuY3TYTd6
81bq15hI2ci1tzrcknarne0/kuOl/htZW6CPpB8qZwTn5TeoNhg3vSXsfljKdPFriaZ7OPHPZW6p
of0wko/Yn42Tj2tf/H8WQJ274Ty/l9tSdck2RaOVF6uujxRRN6S09GfQcW5EVrzDkA7KLT8P3fh4
XoXlB+1jJQv9QUM5UCO1HDddWrXm+LDZzDG+xFW0lSfGSjp2Grd6uCGquOAMTdEM/1bovf59qMXR
vzqs2xnTuOLi39m9tY11UvGy1g9qGnSXxg7zrek7sbH8hGu575/6eTZ80tKg1ibNgWCdtpszYjV4
PsjMXRx7/vHAtIVCfp8tdURPVFt29XFswgyJWfxh+6h6zcPkulhPTu4dm/sD4zVynhtEFvmvZPju
vyWExGbAK6B6la3CjuhmFQrDVY2L46UoTcZ6pvSZZT5FpfUebzwlTJ/3m1LbgAlVSDBeaiF0Iq2l
6tmnOlfoxrNY2auQRmW07G9ziTmTVRPUk5WECtAXllbNe4ftaxf28s/ZBgi+HD9P+eJhb0uW9U1B
AfrAvT+PeVw41vK9EVa//Y2RlCKXsbXjPvbUY0xS31PNtY6mzPVUYf5N+yC/ebWFI850Li+yrt1Q
TlGX1QO42V3rghw1mPGs+rnFh+icC7zPeFyn0Zo6lYVTF7WP0z7u8Tks62jQV5Y3SsoiVt6bn/66
dDLdbMLvQGgLTlPWdcyg/69E2vJedhYSDTrbp3AJCkZVCUbqJYFjxCNrtOIF09qF0LB9PqE1EQXA
wJBYltwfJocVMN09PSndbtK7jCr9Iw4hxHTy1qAy4D+lQrK4Z6yGVONpr1Y0sMWWQXvT+GHtbwys
3nybOLDEv9qZbYzJoGq3yr7YxED9jlohhJXD22r42bPZ7arIyY0T9D29UzlbM/PDjWOhNpw7vkzZ
XjlPaOBYMqtc892Wazhk3jRHVfOKWXBs6jGy3bCzM2Z/afMrcGSwf7bhUjY43EfQ/tpRBBZ9qjxP
lqchqnY9pJMrjL5Jg4HNtoeAmR478kB3Nl+Ta14Hw6ZfDPh11il+qKQzYpizTSi0Jp+QMLfY/Yfe
34Q5b18brVk0H+MNKr3tb46gNVMn7tIwapNiEfQnh8c5wSfdtcMvXubav9mzW+lEb97mn5x6Lnn7
Gxakp6szRUz/muN/srSrz5X6Z5/xuUoRTSl7q+NOngdfmva1CCaua2N34zOHSVBfMbc68dZE1VI8
bXa7zjdrgE69Y0wUu0uLaewymHWR1zxu1Carjv6Ucd3Eye7VmldUUlZQMurZ+ug4s1XOz98ueQUa
3TK9JvJyJ7DN8lj4CDqfQppg+Anx5f7R3m4ipAUMVGTtLfIfBCY1PQfWhncughHgylFx+xoNVcz+
zj2wgyBbW9sdGebjt99LIJvlKaa9OFKM0VDfSINH1enweH/zIcYETrxlN4Ob6pJM8Mem5s3LY8fe
p4T+wTwdSm1GJSsBD5PWNfrrswX1Ik5YzKxFqxnScVCQ7Ppeu3rZ06Joi/LCxNYSV7I82FbHy0Oa
U7n7q5bW5n+zt8DeP+0+cp3sWGjIEUfX42N3nXWkOGZo8o/VidV53iDWPBmE19ibkf0EbGnqNi3r
9SLX5lVCyKh50asQBTsmNJnG3GMmUwoKIBGmDFlgwwPgvheNQCUaWqslq163z5Mf6eBpotqlaCnn
ZcctrLu7pqlCcw2YMHMFXw9+i3i3yxxgw/5OlHR9k3yzDP7d9MHE9C6ABg3t8XWEEQj/BGjzv4qC
t+WyN/3WZ0whQhkMbUrBa4j77t8BJawvfuUfiPxdH7HqUNjr49ZYdXNfN6Wi2vC65dMfYm9/tPd4
+ImXt//pirBr0ngoSj9Ri+/j6klyIhb0arrFxRql9VqXHRcHe8yQGfnlQiWM1cSXJZPKWO1taKMg
72W3nkUU7jWbXjZkCPvrRVZujBtyDOPPcmNsTDphp3NXrIMMkULd5sOdVvW3xSj8w/4BZd6ML/TP
wyJ28FKziLC4H8fGYsL/Ya3xqcAhH3PASTNkcT91FCabV/aP4qg2HtsKEeVE5qu2XgP4DsJephl/
Ycl9ccZfcv2U7LtaUPT3csCya6Q9FjgxsvbSrVog4MThxYoFmpHXcKEKu3hCwCXrlcC7NtM/NjtK
Jy9BWSi27HiJm6wXR+ecrWG03O+2KpT+4K0Kt6/8AwLXplnf/RQjY48JX1wX/p3ioflVOUo7PENm
KU9MwR6CexgyrupqIvcVxI0OU2M57gVAqWY2SomwME9qeFkDVyNujqAK1bN0lS9fEaqCVyTYRv4J
JnoKe6nX74rJyS9ETPc+dQLOByJTy8TZby2t9So5u178YpdhGoariPJgLxuw01BbfnW/tYPXfmv8
oee4lKUlLhsNWHiJIySjUxggj5wgvKolY/gDiEp3RGR3hNQwPmFb28eb5nf3MWHbm8+5FPp9dEw5
u38YduVJqd33bkfc3c+t2xkvawjuPcuZHT65D5XEc2W6rUtLVsQjz25uDLiSsJYlVE/l0ZTFz1a0
tXhAEFqLKA2GIvITRCSjc08HobhFktL4ic2Q47VTledjQo+ac2mp4+lujo7tfZiMLhNLuFOZxLrD
dVBYnOfuWOQ17DjpL+uxTBurkAH4MDg4h+6HYzLuPfio3bwpbiWg9t4/+PHkgFD5XZhF+fkWM/Mk
99ZtHbPNVPwUQcX88WAp+rd438J3Ow7ib67mSU5Zpmpb/459KPm16Iu/7uyNPyN7DdVpx8FaGRg0
7DJvDdJxalGWBb9dzj6rTJaYGV+v0RYIk69dOekPn2S/dWqZLFb86Skzwm9mEOvLKN323qLUeZ2G
SMOgMFPm0rWFOPAYliVMbMuvJ4Tj8GDORrK0vS6ffd239tPqwKE+tMVsPQwdRAs3Z388DhZlFXR2
3TSPei7xVCA/CVx1ZdvmIrQYpBG2sxG45Y703nu4uaty5kA+991YphtdQjLQTK/JJoL4MvbwnWtv
6e8s75vipJVu+TQ4DL57FpyKZWbqWf2gM5EAANqn6lKIOP2t6dqRjZ/sE2zhlpq6TO3I3znEejdm
KJu3u5xRUWl+BIejUrDlafnC5d3ndpps+dKt9ajeItZp19exbPVX7c+rkpjDQ146Vk+87sFcwV67
AH7nkuq/m5OwOAzsC1rlGx1JrHI9uuuj7/biJodCX2PqBUCL2HK9V4iW3c9otqbpw7QueGW4BV37
Xg2F3eeV3CF2HDwYFMGtmOSj7cX2U+PYvcBhaKbmJLeiiy79sIrqAYivRiBe9Vz8w1Ko5x86bgf1
XngGV4hCauYbMN10KxBk/RMM/BwhPa4LvznNSp8ZbwX3L0s8pkus5nW7tpC9r/XiNu5pcIeizbCG
D/nsmAKru7SAMR87zDDGu3UOvXniKdfeXo218NgPjZxnUhLcfOKGwc0P0VcuoGLNW0VSXkxB0hdm
1jePhTXdxW9MaTBYZlhONHJznpTVnVoYn6veOCqSmrzFmlKozo+TNS13Y8RAvF4p+RKHk7qbV5fd
9rEVQANZB/TUiNcicsFu8ZvE/0rVYrHHWo+F532nojiCNLR85V19I8y/euAtet9MW93a3dU/JyIn
MqkV+0VT2vXtuM1zHMBXcHXMKUYs5N9w2E59v+AObXmnrem6MWOYf6ZW4bMovgbRW4u3PB7tUP0a
42A4h/tsk0+avd2+gPCL8RRvJmS2r6FITvsvlecOLbNAxylKc/ZZJ77+jWIhwtRfN6dPl2rur2AI
46tWll9Sbx7+EWdCcXWlYGBb+bwuBgqBN3GmVQvtf6ATXdrNym1y/nLtYzfowLv3tDXE16nTY5sR
B2O7bNHQg//mqV5+SnPMOZwXcQQ/KNSYD05Hb++3nbueXDkNFITW/iT0Gp1qWTdHui4LAzlnh8Mq
U9qez9pM6g8VVpOvotkehO90JxKTS7ZT3j0sEl1TkTn4ucWq5oEcGsYQmkFl/jR3z05dDN25rY7m
CWuku5TO3j1pq/JyzjIXz3E/1tNILZTUsYkvYqiPZz7leckpCdsBmiSw55QOF7rUG+RpkfgFLwOX
zcgXyJi6N3tnQ58fD0sGUsEo9V0uwKr+GEN0qyYckQXNxn0xTT6eiBpvvjDyhxj83f2vHp3Z8c8b
KSL3+zjWFSt/6q19cCdbvLllEH0rIN9kSsaoWJPIwiQOCa9OydjV7t8dOsokdrxut1Ko7dJ6DRBM
ZzBo+/FLNmB3yT3rSyLJZz96vz3VBOqEuUp2AHu77dK1ZzHMVRr4ic5x5XCxCxF7lAQu8yJt6T/w
jVEG7GMBWNU4mq0Ctv9YRBUSaTD41nwSpHOe9vKYb/xPvoNtMdiEQQTmjewhodYmGhsnLcrFvhgB
bZTLtrFUOsLLGWYicldEZpJXuVl7MtB+XcDHpzfVjF6BphSsx2sY9QgNhrm4KmnG0DoeAWbhwin6
rP+C1cMO38b166436uww2WE+Y3Qde95zJdp/bXv52pEE6dSkCBMwhpvntSab6XOPJ3RhYDUOFi2G
3DJOt7HrweGuMAR71JnZc76VadzR8hVzia2FixXTWCSYe5rCsrZjK74r6rIYgX1auqMY4kjch/OC
Q3pwQV84BgGz5n4oaDA3tT7Tz/uf8TAFRI78tdyT1vLlRwDcdmeHln4WzNL0c9+Mynmk3FyKzFEg
8t/sqrGQBW0rysNtp1rmoY0ummeCuo0Cu0wF7SO2mMO2zoxQ13IkXRio8dn0W1kg5u2ORvmeZAHR
AVv7RqWyLvy3lSSS0ar+nSHhoXW3DXR8+RQ7+j/fV3vGgSLf2d5EactY24ryuzJxwIJULKkygdPm
IEBO5BS3MQEemU1L0YUrv+Z8x86nTWOSl4svxImrElZBgg3heTVU0sm4NZAn2wFhe1spWIOU23Sf
HlgFo+uTAwRyPDuLnhxME5bPnb7OYbbOYUvaUSJaKIaULIlT5tLUQfC87WTDkyEY9uAp7kRongD5
yu0KF/G1N8jmrbrVvKrd3RqKyb8ccqjo/ex988+xKpzyr0vkgGm9VoXUUWK4bondFNGPWEV+8MyO
+8nnpbZKl6SRamUWlDYLY5e9aIJ05lDo03GYiZkkGvZNvxwzdy9Hv2yBsFJmJdt9yvyyAjNiKWZo
zvTwgG0f4kWPAogWMdv6jz+7+ted2DFr6b3ooRuVKm7O6LVFvvW7/PCWvvwkHobc7ZdiC7NxPATy
bez70fKBG+v3990WYvogU4JtgrNquGxPT6fBpoNOViJTLroqDEDWQMcjFk3Tfy6hneHUTWFln/so
XP/KcmB8YWCm4TJ79AsJa8mPUwj1KXFnluVRq3npTmY9ovG1N0tjAb1UkjVNRTmMZb7GffPbwsSf
HvtSRlPu+/FxDkJrO5JNtaWV1F8pA+rlTp6OoqoIjxBWToM9iP7Amfmvuhiqh1KFOKBR6dLZRlsF
bGLMfJxGSok9JSVjD+/4tnz0lgxtVHiWLdSJbFevuCxq6IpHzzL2V9pz7j2Achta7OYzHrj/obap
eur7PjyS5QjEuxhY/k2Pbkf1gytITd62CXPir2xCcl6mL8O38QvjwqDDQ77zUbS7k1sLgx1l7ebG
g+RQSTebuUyTKJ5bA1r51tGwP/tcujAE5OqyQky7eXDrqglPETb3T4otJtq6PadolcA5m2/2LOKR
LOAIeR0d3orUv1R+0rhG8OAo/WOKdZ+NOD9/A2kflCpMk71Y61Z+K7epf+dtxrgUhXtZcHl/60qY
t30XwYPbT+bXUdXtiZlI9UNohwH7rGAacB8ADKux/s2gi6FPW1cchK7F/mAB5k3pMuod10+O3zsC
DbSmwxI+diRDuSG4Ox2r70gmNkjkoTsPP+IqsLDTWvMBxLg/GdzHa2uFZAe7Iq7ymkUy99auqken
XemMTWGhfoWa0Ti0Ym4IYS6Xk3bc9Qw6Mv+EK7OetrLCYYfEvCdYquOcQFv/BzTKTknMoNZPm/Ue
ldv4qo5h/2Qnxv7gEFZ53sP9ruFBOlMr6Td71dxddjguZ+BzeRet43hVlgtdbTXUmIz/snNHrL/R
JUjjTGX9ABVGCszdHVanxeIH4PDAFJ89/roYO6Acdq+rq5HCvrhbf9xCTmGAk059UxKo1uIb+V2u
lfrXtwFhln223neooVfmGWwPzbovVx8I5MHz6vFPc3jWFbFvu/K/orOhrC5vUdDED3L9Ivqmwmkh
CR1iniN1cbsOY8ZJFiE8Or3EDLOPHM8UFxIgWyCP7TA3cY03SYqeFIxcguGVmUz7CgIWWTqh9exe
XBfAUWxWn7tztX3v1g7JFXGrjLODoY6Xqdxn2mI2xqRjTdO3en6VDWHncqXaQKeshZ+YeSNQuFPZ
xuAR8zAuMIChlrfJ0qAIY6Ha1G6cz6kJrSvroYq7ItrDH7vle4hykbjhgcy/jtpagDbs+mNzQlyX
ZXMfMFi2q7Wa5Z4gTJ8V8RjlkvHId8NiVZlVy/0DW5Qx6JG9JzOV71f60Dl7NK9MAt9PBKQ+Q/ja
y2zi9UIz631GepjvJyPUC6Ih6qs3UWszuS61hnBtsVtsnyOvss6wsQ3RBDs+7YQwGaddmN/GIWlW
Ewb/Fsz9+EuSoHnBGifwvGFUDla7nlmROnND8hhBH49LhoDlTunRh+aD5xdoRavovwJ/q8nc1Zb/
jqa3cowAelY860eHdw7zdinsmarU7m/T0QgnFZ7vvElL6B1r3u7uDtkMNNL17t7owuy7AcOTy4Zl
CEDMuDasPHImuIJKfJTHOKeNXmSVsOCTiHS0UUG4ZsoadwECQlU53mZrGaKT3xzttyjwUWGR4HL6
IVi5cJ3qZ5gwVB2EAut6DHF3UR4eIEtyCQ5xRvcJlX+Tkblbfgd9UH0nnzFheoQbg8b85jbIsnuN
pyNQL51PiqAsh+771LMlPokPprUk5exHNDjkoknUtRBF7tw8Do0HwgVYdm5FXd8tXYHsXXjzjge4
H3fV4Nv3JLTHs4X30uXUvs37TlEI/0fKjTCG1eIwsgZUuIP3rVPNzz4KNLnjeeEiXIKanTwMScGY
DDw3dTbg6kt9jEC6zDLFgSa1nVFVrFmApgA+tHRnvz7EpwuU9ziRJcncqOem5WsNuEU2WqASbyKl
Km5SnrL9wwYyWxKsMfJ3ATv5rsLegcn1RIdeWn112qAhyLXjN4R35CG9F7UF44s05rhop2tW3OVy
gWrSzr+mNt0dEXUbnr+z4A5jnwYMKEvHfzXKqkyOr+hf6ngsg3f9pbkxAWcO7zF3a0E0n9bwAqJ+
QDfBFtUJxU5fJBuhtAulYHTT5VjkiMHgJOPgpR0ren6Ra8NIhgSbc3vS838FGUznG6MM4pfdOQA1
pK6Wtk4CbyMDSBhlOYXd7Fy7EVSHyOdyOlZJ5qvUXbGkqz2Hd7qVTOVTser3O4fZBJRms9Of52l3
mE1vD+ZZBBTtTTysaxYGrflWBGWRdiVT0c8N43h+ShVMfykqxOWgpToZ0do58Rn17prIeTfe6vwd
FOkVsUQF95LB8tu8Vv4sx9UtwXtc/6Hs+jlnFjuYMXqOaBLWw/CXyo1h7HFlOXcQFxs65Gz9nGPC
eAjMYfOf3jr/2s2V9YnE4PeXgwT0PeEyRrQ3XXXdbD3ehLR6IM9Y6YfGWnk22OD3WB78bLGgtuWN
QpJiRnxJhmna4gT1a//nB9WUkzgQ/Jts8b6x96ZKsLzx5aB335gBVtxs4JVH6Q39GbltII+kj9OM
fOAnllyHMmf8nnpblaZZq1ukmLL21ONR9epXX1n9sxUH1kWE2rxr6C/yn4hRJp3jZajJutQolUEQ
n9ylaV+M2byTsxmB+KDivwH5JAYYGPsLxm6ay8wUIxaTz/GzN0bVQ1Mc28cXEvPo4uz/F4b++r0t
qT7IU5k/ozMBi88rvUNCA9veIaEdqTcu050F///yFTIk9mLxUKQ6ttfbPnWEaWbX/C5tz3sNQa2v
DBnvnmvXLL+80ds8whtBozjtsRogfVFZGbPWYALQ1E1EIBwOQj9cipO/F+sjJB9DDhmr1tepP9WI
2cARAWSUjNR/0UpmNuemOZ7kvNR9PrHN9y2wuSYa8q2/9sUHLdpjjOhHmyxW/VkVDj6Tc0CJx2gn
/2xIw9wfl9b8rRhFdppmf4meotWBK5qtdnkYJbmLO/YW2h/ThEyVl8LWIIDzENbXUsKYKERhOTdZ
MdUwOFXNaLwzyeuoe2PUSuzk01GqG6Sw9Z87IEKf4t7X5UmFONhpA+8oT4SJxJ+hLAJ1PjRJmaSM
uL8ZhuR29kfjBIFzHtmM6qZHy5fAQI11NWMA9deTyt4Xq7ibjnWPdTpwDTC37hBOcaQ0fJt+gLI7
WNYbj8SpkJPqVZD5KZeDHpSQ9MlfLK9GDwCz2U/jPIurFR7a/dlhyKdzWzjrK5dgOL9vWyTLq1Hu
5r8wWs3sSaMt3lyaOe8+PP6Pl0/F8QT6FbUPXWG1THOjkK6nRzHpep/R4RxzYlIHSPg+Vn6UWYNe
LXXyRKAzIHSXFXZjaA8Df5Q574udHWVobz+A87/sQjpdi8jRoCLGmjAk5qFl/p730eMnxe94s43i
ZGyb49tQosBWtyGYPJiGXm9ObneMEjzOkznod7FlG3FjWoq7pag7GjaSmeNqfd3nhjaoCYBfusL2
hz2thT+NN2y0KCJt0olRwpGF0HeJkP1o7ocl9vpXM0LePdmBDfydEjc047MX0bdDOQsRv9u9zajo
ffWX/QG17fgUKgYGScjJLCdV4nPGyViAs1FQhyJYWSpJeIWhBUzRB6ZQLwUADrEhNvX+DPaIfAYC
4e6l+GfVa0eN8h2fUN/xFU5vsWgKZATLJ6wRCv+Xxu/+KQmt3C3ah9J3NkY4qL5DVYpxzH7xuiCM
j0yqodscn0pnrlIlIAxFNIKgbHNAmoIA34/em3v6xLi9HeUQvXMrxGd/mLmYqoa7142ms4FbpUdA
A8/omP0fQWt7A7kGxqslkAxOWo9fVAyyY5e2EY1WVqGZsDlJ9aegBWWfproV6KZF62cQSO5z00px
P4+ruoNsU6+g9L+cIa6I7dXTD8rG+jS5QZ0fklcj9jvnzY6G+ZkR6e37vqzFy8TgAJFCEdu3YAzJ
39vTtBZvzZd8ngbWKtdMG4ubBt9SnZzlYOCB0bL57seF3j62ogqHc1yjEzCphNOekWyj5NrzHX+F
0vSZ/hBt8M0Zt8bKKi+19+W5FJzEVOTVOJyCeudiXQt4RSYYRMjs/1dGu83dnAsufPTC91G3udkj
J35UdeQxmGMG68+aNirVn5JhH8WpYnJL8Agz1B0pu/HG7hb2e1Wf3NJofRYY15wMe2jdWtIrsFlE
V38GiyHrq1X1OblgcDnohfdsF3qnvgyYHI95Y3nxD8Ys4Uq7ADbDSTcLr/IeM6XnGhShma94d+gO
29hPnxugfXUlWtVaBNx2ViE65Gljxt3UsIohSF171wfD9qm3cAW3AJXw0SN0ZCfeaJN6I3Y8Npe1
6zkWQCwm99mwhW95DiJZz+dRuEf4HkK7PbjzMVT5cTAI5IJ4tGLeT0szp6Atc5dLIV2Tt4dbda8u
qgJNN4ATAQqgDvW96cyxPuieqHm2lvVCHS2U4yQdECBNDrXA8MACe0qm0MYUyxtUhHTfun197u2Q
f2VTD1afDYUy4jSEYh3AaJrJJATIXJqbegn+eW3HlcIVE34s7jBd5r1qfkaoNeJLpls5tYP4anO3
iCKB+w0WAqiNKG7hSrTif5ydWXPbyppl/8qN845bmIeKujeiCc6k5sG2XhCyLWOeEjN+fS+4TnfL
KFHsYIRfbFkgCCATmd+399rfStnBvSP3NC7uK0NWo6Mg7VleDA0eIVIhwra6HQI6/GEaKg+VjoFt
iYt52NRYqAQC1cwuFqqHpoXiFr6zVd6TzeCqvZ+pSIipeKwp0hAqIXNjEZn4Mq1g1GN9dIMLpXgx
qwKgY1voDUshGIf9ogPwQOfMF8w0VUt8FIuBdnzMxsh/ieKqY3q0MuqMKIBMKDhKWOA8x9nTH4Mo
sb4OXaAbbkyiUrhriKdZRWqfSUe9iONqU08Ekg0Ky6RYAHL0+41C6VN6A4zeRm4V+mLS5ziR/yNh
sHUk4rXqgPpcAcz6KhlOgXYVHE8W3w+OlzKUmjoGN9B4eqD/bMOoTH/VqUWHn8J+nOwGwAUsUbwe
OE4gkqBdOqrIEN/ZtsDRMQZJ6B+GgGyJF5zLlsXbwcqM4t7J5EAPXJ3tU7tP9K6zNjh5mwoDU14Z
Gy3sLLEFN5Dd00lx7kWhtI91V/TqSnBT0iXv4z69kuq06Q7UTKK7jDjZL2NrDolr2kii1pqZdt46
AVSzzQu9OIRZTP2VbT8NFxAUyr7nuXODuLSfw1rgONFZsP4IVW/w9lrO6uJbBBDIxBkBdhSd3jC8
DtRtSxLKuuoVsTcItbZhiXkwhONZGwrOhrcqkape+bESvvaYkR40adC/1Kx9aJAjd2FSMoJQ3zdA
FYaFKBoZBBIrXfuB7kFXPkRe7iIGodyU8h4tbOfgwRZY2VGDu83GltGvYKyh5kdeUt/nlG/Xaj3K
1wNQgisaiQZKEMmv4TlCNIJ7RqnlCQFDhEA19r31JKpC/xUh3WF/ZoRu2hjNLvIUo1l0nYrMSE6y
Fz+Zipdja3evlKGjh6Dpk7e+p+fpMsJQzNUsgpZMYOmW0o23Jnab5A2ae8VzA45s01qBeUg9ABK6
o0rXjs9rpymoPW98peuQ1kp04lKOfO3UtqVukrGuriu4VFg0K8869iaqmchRq2gVeKwu3ViO40en
kZSvmZNqUH7VRtmxk43YrPtRv+o0P5eX1OkN+k9I+nlFjFKEaocC20b3NGPp2Ar99GKwchAcmFAW
Y5EqmKHSWvJoz4qQMl6EvyOugBOI0pLpmo3DzsB4CASn1MeNx9ZjAXe4fS2tosNqH9dOt2ucwVoL
lp9rQ0TZDXooQDzIXJJ9HpE0R4evu07SeFopeMF1lkcegppae7JSSYn3UZLi7W7oUVzbdelstMiR
lsJw7gZZV/Y6DB7ac17s7NkLFz9rOiZbK+or8zYrPae6oln55LN9WUWWmi/LoYct5UgBMxMNM4Z1
Od5xFsbVoLIhoHBfAZXtalBhCBdAsaR7fKs669PM2FVs9OqbBMgMpjU4wT5oAhsdsBcG6ZsErfmQ
92W8x3DWuaPp4e6LK/8H0tH6qx1mAt0fJn1wAhVIEdPm8hoA+RZKS1GaVoPA00oaYXzkea83CTSP
VZI0FfsF/KLTzmBq4HSNwO5ponJeerpmcAakfqzwbnyBUmG4plb8TNVCua4zwHrMMBiNgzbdZM5o
PDahXP1Ie1vQ0aidnQhj7SFH2wLfmE2lz1BQ0NjYFjIOWyk2mkRRjMIMfXkyw0qWGrgdzQVUg+Gg
VX3HmoOV24IxpuiUC3W9RlCZCY+iYEpxqchjiq/mGFyhJbX3aVv2/B1E4uji5cye+1IpVh78lmNQ
6PZrEXfV9xxM0XEwJyaNOaCCopG8xc6nIPiiPbKvTNAglqr713qXmPe8WdtlqlBZBYVhPLBLkY5m
0jXHUgmSeqlz97M9AkBlb+rk3zL4QYrk2FMnGUDjPGfo6xW3550cHvUkKV5LIZRtEdhcVgNNwcrX
62ibAog9xF7TTVbuutu2xNzu6Ac3S8+v1e8sD4ZH2VNpddt9mQtKVX65wvZqrruOECIzipytSpgi
figvYckFvvtbZZRo9kvsQwsDJfGGqinDkaCnYljpbFb9rZ3H5aMtlO6ZNAofyVomQcArUAv0Kg8m
MgVuIFKZYtFWLcufCrPwyFLwHlKicbSV3zqJTi1Zc0lMqrRr1WKR1nJ2zVKuRndmUAjwRpTkSSDK
7ZBU2ZURON6q1r360Ec01lH3enu9lOQnQf1Q0OiSsC7kEwtuUZXyz6Jke9cleEEUUwnueanHN6YZ
lEtfNYtnOW6SLRIF84pGarUe1J45oKDOu4nK2llSS4v3TGy0a8wgzL5pSG3aVZ2OJtRKVh0e6rqp
HcRYpf38TVYG40tXNdJa6vXoil0TZmmlSVaWhvzSz+0WWBuUpJ8xlu/v4zTfDpYa37BXU4alHab9
ldLkeDGbsY5WgCIUvC85+zRIWjA7O7IWQoip+i5RQVANa4eIhAjIQggb/XsU5WpxjHipBbiROqOs
yKpBYp8sgIaxYl4IyTK8azlg0Ub1nHC65h6RZahHLIqLlLpnBAkHCqMWOHaK1hNaGNonFEHprck+
3YDj4gU1E2tqFmN1Tdmb/QVblzqNb3gP425e5GaCxvKK9jrZ3OsRxIj/NqQAp9f2iNrtXkJilr99
zkw9hWSdgbBrv0OEY/nKntXctYOkssTPftGhVedP2isch9TqhkLdc3G+lVW/z4R8hiJ94qzVCcf7
DiQbVrpiJUmm7LFIYgnbVEl9YSqPOospkhTUKTHL6H1fD2zdRnNRyV1xGatZnQFwfcmj9iFide9X
zQ3bnS+8+s4Ar09dEuPPSzJ4TGLI8tQ9mDvM2v6DFCP4vuxOzh4Ss5PRiqjYJPLU+67Xw4vFo37h
sWe0cboM6Fw0q9lDsUmYq5VdKF2YPfGbEvzuMdE0bJkqVe99gKZ+qYWqBoLGFhfezBlhHPm8HRky
KASWlJic4jXip8uo/uoslyAtC8AMoVHsoQIv8q9aNJy52tPT8AEfWZmNScELNGBPVuxNtBeSm6CD
Qz6DCCcEIHthzooyG526ZWC8yAUfosS/tCK9wQu8vOhJVGajs6c4wDs+K/aJY7/EIr+lkvHrskPP
x2ap1XFqxcOeF+qNrK/wuF6W9qPMhmZfNoKGUjjsZUD0dn9rDPFlYHllNjCBzoU4pf1h75MovNSV
KV2FzcVlD/hvtP674WMVilyqldQz7G3tBrVEuUNx2Vx4KyeE97ujBxXa4spuur3ZtYdK8TdyHt1d
ditnI5M7OZbw6dt9ptYr4pu+VVZ94RWfjUxbAwBYK1W79wiiXiG0MVZWOaiXXXF5NjzhYeF2R7yz
V4bIuxY9W1yw9eFlb015Ni5j4A2loaFVrSafeNGYb55nXHjms4EZOegYOgEx1gjo/DtSzmYh1eMz
09b0PH8wbcmzsSmktPBSdayhSlo1gmxqSl6gXHZL5dnwtJ0qiKGWpuS/WIj1/aPQ88uWQPJsfEp+
ZcetL8o9Mgok9gm26lIB6HXRYy7PXp263xsgqCGXM4EDiZD8p6iPusteQfJseJJjPapG3BR7T1Em
O5rFYjYGpXTZqc9GqE38JIfM872fjTagjPaaonzuXnbw2RjNYCBFSsipYwaJF5BB1gom14sOrjiz
IdokVZg2LS+3UE4eobvQi8ma6MxlMX5nXvzPJ11xZmMUC5esDZHBhcEj+6hK0SbXm2e6iBDTCnIW
4dLkk2DZ2hXWuO9z4Q5VNh4N20nHNTwJ/xlDY7yLDPJsLK9y2OuI3J02OrRpq59Gj8IFCVczEeeF
S6v7zhPsdmE0oCaR8JaKAU1ig8rQGFRjXw7g3bv2h9WDRsW9uKAYYN92mRPfJDLqRZRr/TVujHBv
AZNaBIG0Sxr9IRTOTURCVdO1X/oh6Ff9GFMkY5s3ZnxsYWVS92hnWbyuTdlfIatx1rFwpq5qcRdj
L1klfqOgBw7anYJA0ECiADt9OPS95a/H3GiqJwIAtloiunyBrUv6CQLYonJgtCggoPG2QFEQ8Wib
gh77ESdqThEqAiQbhDdO6Xk38DBXsl+130gPxuFYm0vCf7UVev6DYouvI+3and4kN1LW0nwISunR
Enn/2jusDEz5kGYxJBmvsLaKBJAHTyVQAjucSL+W0gJ26FsEmFLVLxQtQ4CCVzfDoKMvKDEcQ79B
sJkflCLZsWnNHnrb8zaGBPzaRMZ+DboMa9uAxK+FCKirt62h3ba20a3ZBKaYRq0eNxeGcDfzpHql
RV3jmpGTfIlCZFVhLW0UJCK3MYArGGzXNKuyZZpHT2OS2i6rs2xYj4W0hVfyWEhDR1kECyXrzaVD
R2xYwle+1XHhuIhCgR2JftjCDQBlHwf2ESpjh8pgOEp4LfG+Ga7iex5BulDcJc2w8O6b/caDLLo1
NQWTQWat0V9Vz1QZkSO0dJRh/lOttFLTgVaToGJ0VeBbLmATeW12kmq6OGvxopmqONgahHpoNnoJ
YZm+Xa1Vxq4oh/roOfV1zsM4wWlXtgOmb2MLVllwdDrDTdth29TmsfOzp64eNkpsN9kqbzE36Y6Z
3Fd06o+DIV9FkChXFbRgN7AcLEsK6MwWzuwBd1Pt1qX8pKAIWctQsHnQIid1DTuN99ZIM9ZCV2/a
OH11fwMwn95jNfV1bS5o0fxyYntYphZ+bIvi067BErUsdQySvmmnJFqMcIEb+W3Ux7u6Jnbq1vGt
Cox5JWALKf0R8t0Az5mY6NC8tlVUNDRe+quBMDRYKEM54o+kX4RdsG61vU9OxVe9aXBBClt+AEth
Ho0ux0gAuzb90kF74SLonUvglTM8AK+5MqhrqE9e3hB0kO9izZSPIUjXr1VZyetGdW5LKSq2Y0d3
yAqWYIx2pkZf3+nbdTX1mrG3KavSEItGp35po8Ha2KEPHwdeAbwEnml3svbggenvYkhA67QL93Ws
HeCYfbf81r5WIhV6Uy0Y2cNYjF/HMEnAIoShsQH9r7p5R820LYN9Kmv0vNJqADEB4paUCQcBuWlY
4bgu21A7GqoV+Uu16eU1vOYrI3RUewl7HGEaNK4VqgpPWmZDMa2sXoKAUAsoJ4lrRGb+pniZROE8
Lp/DkJa3UmViFeD3PLaj95yE5uQPG9v0Rqf0s1bTfE8PnrEBfNdpphpWrqMaRDS/gJvDNOPpW1wG
rxgklWdHYhOHZJ1EWLqn5VKiwokGEPksf2/lGwPQxarvBok+fDGJmywhSSsbN8xTgFtqZVfCWtrE
v3MKvuBeBJjrhlDOjtWQ3CCs8a6IbbiRmMKLjAqgpkmIs9HQkCXSgRhjOlBAiH9TzGKbxWLLAybd
+Fh21p4VAD2mwWD36LRykaIOMEooWhj9GM5eOf4sMoRRcaXFDwi4VNSEnf9VkZzuIZJ186vIGulK
zlE+ul1TO84LzfHmhwR8V0DVycpHTzRvCNekA+w7tJIDtxKFa7P3JZB0A3d0WdbWeM+iYlzXaVCM
SyTASADokv1odcF+ujXJY5MwoMgpDqBBT14ojA9EmrYx5rlCXTmjKJeBIzKI7eK27jDixTVRe5pe
++hMRM+d0XPTAQ3uvFBS9LdyXYZfkATU+b6V9HZwaxR4x6hrHcvVnPqbqNCBaoDE923aIaeLK3ug
kWPWrw36Bzdz6hFZhm48OtokJqkxIHo0DpbgTXCUwSjG/QGCRgEd4lZgnbZOW9ibMc79I40TkM+K
2OMDDvBWl/otEot0qdFu3EmOTMtBLVaaAUzaHVL/lrojAUWj3nQdKB8toKXa/6J9a1oHCWp4+WLR
3nHjXvgbo7DAeTnisQ0S5YvMLUXXl+K2AkeR64VRPMFuGpulXYpcW9qRan1NWodOWynL9nWZjlt4
zMNWN9D+9MQ/bMpoxOQq6fGrHwdmuqSQniE4036B1bDvc0HHtE7Cn5pMqw5VnZJ/bYZMPhSt439t
pw55ib93mTAhw5nIAytasKZJ3CBsamwfIdyLKFHaG6nBT914KXQqq7a1HVD3Rxxays5HLYjN1Aqe
rLIYbqQo1TdTmwNFsN4rK0fFhAaAji4TsL+bqG7HW10e2Xhoxp4JzQeZmECgXxdVYkWkWCDqcC36
uKWbyonglZVraLEdhaZHWmTVATUhuCqCmZq7DtPjYx611dG22uwJs1Szqg3Nf0aWWrBAQA9fr0kF
GrZ0//t8HyukAEHiCwzSpiradE2QMQdFSb7oCjbP0qhj4NADaYlwfRV6JSx9c9CWXa5fdYByF1im
mdW65EmvvI6oAu+uRMOtYF4SyUblTcq6DlaN1vAJ8W9vSVg+eSzEXLRk2e3gR9y51JIuysRUnNlO
rs6RtIEK0/d1rpexG6mlgbK9QkVzZqs4bdo+WuLONnNYTWsgA4MGswTl7wJIAldeBYcDTFwF4Dx0
3UU7O8WZ7eyiAH97wCpnzxuGVWRTYeGk/Arg4vdG4z9+9P/pv+W3/33S1b//i7//yItB4ECpZ3/9
9+Ytv35N36r/mn7r//6vP3/n3495yp/5f/njNzju35+7fK1f//jLKqOZPtw1b2K4f6uapP59dM5w
+p//vz/8x9vvozwOxdu//vqRN1k9Hc0P8+yvv3+0+/mvv5Rpq/of74//9w+n7/ivv7Z5huAw8//x
8L/u/8evvb1WNUdQ9H/qOiJv3QCvCRmODWT39t8/0f5p67Ki29MwtTHU/fUPaPx18K+/VPWfaNFk
VmAIQlRaofxSlTd//0gxFJP3uoOVcvq9v/7P6f1xg/7fDftH1qS3eZjV1b/+mu78/NmjuznvScgo
yDsau/LBZ8EXj3snS1xVOrMfP3Xw2d6tHao0K9VOPnTEjZlN9VyE/g7A2+rdpf77u7w/96lo8NG5
zwZma9UDENZKPjj4okuJFuK5hN3pBD868mxE2nIRwRRq5ENJYEmC2qWl0RZhhmS5qRq079u3y77C
dOXe1fwyoNmqN/JBwsaOdiQy6NzG+cQ3mK7ZuwPnjTqqoYqSv1HhdqvwUImdy+3xgmLI9NjMKi2h
ZrdSh0/sgIXJLJ6s4kx96Hcn4qMrz/P+/rylCGA4WlPloOjjWtf8vUP6XAsgpLNykIHtTQOUb0qJ
wyywxWJ0a4kSKSEuUaM49o5x4yuQ6hP7YIMsjAL27/LexDjA8rvYfn7Ppsfro1OclWrywrChO8jy
oTeir6T/LIoIoVb8iwXGHnvK5vNPOfVwz2o2mLiUmhc3CPTsRaOJ3UdnRs30aH1w+vOOh59Jokoq
RrwlPw9xTHDMOrXPZJufGDfzRoeP1JL6BSedNtqKtYE1EmkC8A6AnFC3Xn7mK1jT0/DRd5iNfDAj
Kg3sUT4Y2pvZV4cyIZyQENsBvRo4Lczpko1Ay8Lni8xGNta+0jylcbYa4kmlXK26ATEQIRuCMkOT
FWsJXyvJXktkIcvAQPrtS6tQz66I0IJjS86Y14ltLzsuBnaQmcgRMNeN9POF77iEYS4D8dwPX4qm
Xge9cfCKK8BdCwk3l9EG14Oc3UzwGZuFfa4mbtz01/iNORNjwfosz9V1UiLd9OuVFYsNE88yVM0d
vS63irtrqXkBso7h6yf8hkUbIpMQxAdaP/sxQqEduVMt0tbvo1GjHCDuPn8ATz0nszkw6yIjsMdI
PgzZQyle9OioQC39/Ni/54mPbuD0oe+mpyhqRdokjCFz8i9SRkMiCftqEmpX0bYfdkMN5F+/BYPs
NirQMJAa2mAvuzA4FD06aA37aiI9agK1SN3sYyfDuxWkS8J03KFpzzxoUw3zo9OczaJwmVFVCZ7n
ti1Wnfo1BtsihhcFhm1OSWyq1ILW/fyaGNP88dGHzeZUhiUUXKmWD5rtfRkiTA/2rVkJ1yM3ZXQw
iCVvgCoZWsZNbdZUfmRlCfbqgDEJNQ743Jr8gEb+4icJhUcWkj4PvFCMQwF4w9YEMvwCqnzqqo7u
EnmBHREpYLR3NKSk+jeDZytopKNSqa5R/FI4iAAciCZqAbN1wWLfzdCiUV1ya4z2vvzAdj7Pr3CP
4VN4tOO3HGscHIQL6sq8YpTZmwD7agOwhWuvQriJEGARNvD5lVZPzK3KfAaHzI3XS+G2Uq0LoP83
EFllSogTDl5Z9RJCNcF7H0m08mIPuKNjxK861ZTBxSpGrtyXnookWXq8XhTEMXeggt1GAZ6lgp7/
/CxPneTsBWDmkVYS6TAcWAJvEWNdRdKPz4984gU2b6o5BG54FEd4tWC7drSVhEtZ+5mWW4WMtM8/
4sTkMe+skdIaAYDkJVNLvLGf2+5Vk94+P/SJ6yLP5n6EFm1cIW06OM6ibLeDceaFe+qqzOa7IsG9
XSgc12Qa8ZpmoVCrLsXOJqhTFw+fn/yp6zL9+7t5z0wy1KMVH0J+XW5eR+UPM7r5/NCnrsv07+8O
nZsduHifzJRAkChDgXp55rgn5qV5V610StuSySQ4FEpACI/YUAdeoaEG246hIrJ3VkiVCPm7eAqj
HVnFLgFoj11dL63Cd0OpWirAciVSF7vJatCGa6cy0EBNBnCx9j1t3Y7lRkohw8fKIhDmLmxuq7C/
a61r1QgWVfpa6RlYmR2+lqIudqG/cuQ1dE/dj86s6U5dvNlkI7UWkaqexaJIUI0o18KRLjzybK4x
C7RpYZhOm5T7aCCpNzkzP5x6XmfzA760JNUVczykVY0yO17LbUCV9q4nBdBK5HN3/8OXkjnv7pWE
8krE1jFVBrjndkI/MxA+PnuyL/98Wps0BLRI/+4Qw2Qa/eMYfRmHX4PfQMZWzlyhj2+qOS/cQFoh
R4Gcw0Pi/2iUg0fYxZkhceKizKeKSBSdip70MBE5aPMUZ07449nBnJdnuj5QLMtTxwN2kLWpgNTP
ghvJPzMnn7oc07+/myA0AwitFnI58Nou63YNy/TM9Th13tqfR/Zj2cuJ9hsPufdQVdJC91iF04f8
/GqfelTUP48uy7qvi0Gw2HfQUMePPbkOeugS8gN27efnn3HqG8xGKUjrtLH66TPEttafrJi+FVkE
nx/81IWfjdQwT0RDFAaXJ1uWjNFze/wTx7VnnfeAFkxtpxy3eU1w4Z5bHp067GxoFrUtYX43xkMn
bwPYF+PyostgT/f33fPXO5j0RMLpTrlaHS4q88yb78TNs2fDUVKLwmimA/v+TSvfKezBtAsKpoSx
2NNHvjvnpAFI2gLTPmQFvIxlkN9fdi2ma//uuLiryX2cbp3DvmbcGsaZkXjq3s1HYjpCvium8w02
1n3erC473dkQVB32ISUNXWbrq1Bz23Fz2XFnwy4uWSQKfEiH1L/rtZeye7vsuLMRV8dF6PEuY+a3
Xvv4KkD7cdGBrdmQk/uu1JOcOdTuYdkvg/iyC2HNxhw+/dFLWn086OaDOj7U5zawJ+ZOazbmghAm
k1VzIaLizozru6aCNtIRdSHsHUKEC6/KbAD6dUB6Xs6nBEj7B2mf9/5lU6c1G39Fi5kcWJZ8oEFY
D7u+v+xdaM3GXxqEMX80HuhkS6xG5Fw2UKzZ+GukIsLRzXEHNg0N3PmLVpHm70LYu/lCGxW0JDHz
RZfuM33tXbZpMK3ZAOzqVGnG0umBmy3R4+DQ+nycfFw4Ma3ZALSDLLfLnOswOq+d+IVuaAOL19W8
aklTVveRiNS3n3/UiSnPnA3JWBGK1wprZJ9MKal5VLLvnx94esb+Zz2GHOQ/5+i07AqrLhiTMmGK
yNA26sBrwFh/fvRTpz0bmTG9T/ycrPV65D1KorvBy2UHng3GSKMxmVlc+lasTGvrNRee8GwoQoEi
z6W3WZxa9mJUb8JLT3g2FgdNBfJdc2Cd/PF01zQX9G15d5uzsSi0Jo2sgPuXBYekgQw0RGee7lNP
xux1CKyv0pxp9nBI7rHY2DbqbQaG+/Mb+Lta/tGDNxuUsqV2PljZ8aBEL1BKbgMHocDE/MkWikLi
gfGU48GEY+5CxVkMFvxH5T4hx1lfa6SeK4O8DUP/3NlMQ/ajs5kN5bAJc0kTnA0udNdLSTgumkWP
06iGyc3IqKPQbax74pYum/ON2YBu83BiQiXDwUuC27LIb8SZSf/EbTNmA7oHXR4UCd+EZKGIbJfc
uwmgunx+104dfDae64rWVTM9bTWwiDLBmiY/hGDDPj+6Ot37D+6CMRvVhLtqooKuf1AFtZS2xx7o
rzOzgU3wQqrZUkIZ46vSXh2ag6moi9SIlgVpLh0+XZg4C0NV1wS1XOeZtEwiUtYseV/j6f/89E5M
ZsZsbhhNpcJJzxAOZEyd0a4fzm3+Th15Njn0+PsSFivMOgRd5ju0k5+f8anbpf05uetE0KH55bgh
Jn9YYTqoMXIozlyP3+a4j27XbIZATzZk5jSndRVpAJj1gTDLWNbjiQuljps+0n450Re5dVZR+z2z
HnV1A3aUnDZzmZU/k04/AOoYii/6mK6qKl6aabwpCFWMUDg5ibYrqmdDuv/8WkzP0EcnO5tvhBxV
pNunw6EgCCIO7yqMnKkCRlvRzgyOU3dxNofQ7gE4q8nDgdxWOFq/hvqyOV6fzRWJYRS4prPhAI99
YGNy4dZan00VIxImwi6o2kGvc6U0Wgym2Hx+tU9cC302UYRJ0St9xNUGcGbEbtaeuYunjjubITSy
5AV0KCYgy6SzSPh0cmEhTZ8N7xKVtKKX+XAwaXqibv1y2ZWYjW2nRQ5Odt1wgJmo3vqX2BB57+uz
oS3R8x2Qug0H4lWM64sPOxvSBPXUKGK9/tA+jmH7vUiqH59fhhNTkT4bfogR/Vpg+2bBto2kb70d
rjwtuWzjoM9GHqT/0Ai6fjgQakPPUFy2yNRm464dWBqDGsR/EGLHX5SXna02G3a9V/vcPg6Lfvk+
6i+bfbTZiCOgIyyEzgORBbfgZV5gWJxr0hknVkfabNQJU/t71HkVWRDtN4dXs4GkM/fW5riTxgE2
t38nR5DthbEwcIENtbMK7LfKy9x6CiT0HiSpWOf5wbHveHDdgQaH+hiLLxDS+c8gmjC7DnlGRE+5
60GZZNGPTkg7A32q7W2N5r7GMmhvyQvwIrgaVBpXiYLeVejuUGrwMlZTtMQ4EqgrC/hiiisFT0L+
+vnTe2La0WZzQ21YqYD3NxzgDFfEFIjl58f9bar84K2kzWYHywnDcvDl/uCjqzGtBz/w3ViR0cx/
9aQ7OfyZJG9S+lB2X4z2hbS8Cx+W2ewR9HLtZcThHWxplWVb4vU+/z6nrtNs+ojDDvC9I1FxeG1z
ouYue5tos8nDcnqgPcZ02F94pJr2zPLoxJLgtxvrXb2BN54yJNNd9aIvU6p0Mt6b5g+vu6y5b85l
hxrwBtMGIk7H4FkzF6F+phQ8DekPHpo5B8Ek7giTzNjT2sYGMnklEE/o0b1BWFh6bjF+4lbOiQhO
UmuswCkCKu3GhwtYnHnkT7wI5jAEkEJVK/TpXhKXKsuLKHOIKj3XXDp11rOBGg92A+CTs84RcOS7
rth9/mBr08j46JpPH/juWfGSAk0Z6QzcyyNxQXcq7utOX3qQYYKnADHWqHdLuTXWSR7dhmDfJOVa
cST4eUQdVOWWCJitoQ/7jMYlXP3VRJeRc+tOkYylJLFLKUAjvjXFVoSPMgmzmYLBggYQbLRlAq/+
86+h/La3fvQ9ZiNfb5XWVjV29WllAl7rVk2hkytouF35E/6Vm1Nf8n2N9jBEONleAZJdjH2wjPtd
m0BDbqxdz2q/EtdtQZBNki1tfUqBTXC/bCPAoKo8IubBrgJIUUO6VajZ0cyOvaEDBWXCjhMS9Z56
/acGDyeKv1qF9KAr7dpQ05s8/i7XzxZcnqqHNOqTJimZaw1jTtaGRKP8mKj+gYSixVzX+W0QfEmi
Nc7pK6Udlz3oGtvYZUTLtuNdm3CSNRgFSJLCUBa2/QSTYCnIbEwmmvC3JFPdSgZ3KqCbq4JgeX3R
WxWWNsjE6RMEWytXCaSxNkYcLYioW3awEmX8krab+voqlo1r0362tWOcO4uBBBxncEjYAChtYwmQ
b+3IdHtTWglVWeTpL9k0VkH0Am7gttIal1CFy+bcuUsa05qfkxBMnYYgiMhtz1lefwuFPnhU5g5p
msp2YnWstYviMbeP9s8cIO2CkB/cVwUIyXjn5WeG14lJYe6YDg0/QFHITtJL9m0DiQzWcnm2M3li
vpxrO1pFAgxk80VkSVmY4hXzXDj8SrRjkTwmOWFYUILvang8jvWj8h/yotsnFSSVdUqMRwlHrDWF
a5SgWvUrNk1bOykf5KYhEojSgwVJvSjI2roHHPsciHWSAN4jFSpVyWZAUS05q7SIN2jQAMp0zUrN
SsRp3VJX90H0HFp3mb+pLUL5zukOT8yBcw83sMYeU6/MAyFP0b50we8+nz1OHXj2GvbAw4lO4jqm
jkv8iWgfPz/uibv/Wyb9bm4dA1MJy6mwYlfHSOz7aCv1Z7S601L9g2f4d6Xp/aGJPyXykFdlG+tI
BX8CS3azWllkQbRumbEHs9x39jlr/okFxRzg4mkglTtv6IGJ3RrVo4ivdLMiGPfMlzlx+Lmo2QZ/
ObY57yAv7CFShatieKmc0DXhSn1+J06MlLm0uWrI0mmmFYucHfSMZBh751VEu+7N+Mx3OPEMzVEu
KlmPWFx4QbNV05p1cgm1hP2wMl2zdzeaRHJCrAqOGxtrAsXT+swb89T5zhYUnaY2hmZS8TTjXS+7
gOM/v9Kn7uX0ee/ON8MkqGTCHw4UVJeWyJBPp26l3zaTSfTzjzjx7M9BLkIiuh1HPOW58jkpX3Tp
WsTdAvMefR4MssMkOD63sDh1mWYL/9yMG5DIlKj6OnPVxt4gNLts1pnrWJuhzDM9qIYD3ko/PETn
uo2nnvVZ0UCJoe+TpNTTUquulG7Y5Xnolo3C1Un2hE0uP78L2nQJPpiC5kJUMw8JOFaZ3SztmEn4
VDRI/qU7yrcjKX5Dkm8K53s93Epo6e1wq2FelStc1kStlSNJRwDUh7UnFCzN5bKTwo0IHbcvxsei
fMr0ejOGYD6ztxgILNwLKRRrIqNQeaw/P/9TVd65yhUIaabZgpGV1V+TKaGqJ7+sYY+dtqss+B5B
j+tNsAs0GcrirvBuEvPOsr+LQuD5LN0oRXU8klcSl4eRuprkOMs2WtdwvqvgTomf08kuf24GPvEq
metm+16CHU4CwEGPl129bEGJXlaElWePix0okdRMLylffG/6ZglQ/Mw4/XjsGHP1oUemoxyU0wNi
/8jyW6n79vmdU05IwI25/nCs5aAZHTa4gmaJKghxF/dx95IqNwKi92LwX6bwEcjMd8aCxPqlpe+T
4lnxX7QS2jfRByXFDtIbNroauv7wi7w12M5fk650cQ0gU/umdPnyf3N2XruRI023fSIC9OaWplje
yEs3hFrdoveeT/+vmnMzX51RC9AAYxrdQ7FYycjIiB17gVNtaz8JC1tloB4LbkfuNG8wIJ6FEn7B
DJZM85/gynXaQUUS8zupOmhgaouDuBwyXNbnP12zrkCUC696eh+Df2/beJWBDxFRn4vCfDCl8M5o
TFZ6I8H7TTnfbRv9dR5PIfQGzXzrmn2ju+HwXGR1jE2Q5S1VC9bl0+juVCBEXXRY9NGOVA4oKop3
GEeK4SqqZUdKe4g6ESncgzFDPT3L40M93i197/bhWSzuF/xrgw3etGmBb/q+qk8zBsXqTle2S2y6
0RK6RrRL6sS2xlMq4yvcPKbqrlJ+t6BidAm32MCPE/Dt7e+sGz1RNU5m3T7PDD1FOuAtQNPChVtX
+99//+a/WlHXkPevzWUIlbEuIdrtGCxJumP8kyFhZGLWzSar4t2RlxPXHWWGUQ7Ld6H4n8rF/x8j
tVtNKJ56DDxHExcWAyyfM6CllhsFlxDUX6Q9ZpKrpC/J82uw0pa9YLwK2keQLvZibizzWY//aFN+
VzXZRYNTMqRreGsSZgcap1MY26ryM2GUZl2f97+eK1ilsYolVBigQW3N2InhN6/qtfT7X5//5lRe
L7GCXTaffwFCQDCMan+YHpVpO4gubvs/DDQ3m3RcK2nftB35e03/3JWlH+VImnVzLjD1olCN6qoU
SPeJ4WaD+/dl/EXdmRHh/33eaaYX/09gMzCdiq80UKn3CPorWwrG8W4vgWX4UIyPet5WMV2btme+
fptjdAM72piYl217x8CHJx4wYV5+NfORkkZmYtxRi0w1uWpxFNqjojNB5HUy3hFB5sXyJ67w6wK/
Z7Pa9EVxrJrAzqRtOglOYC6rMAbzWT22zQmwYtcfjPCkKUcwlUByf/ZN3YpeLV2YpTzgTF/Xd6m0
Nyhg/P2RfhEZzJveQzJMuMGErGBJ9vSPPv4mSfjqsjcBB4qKIuTXGoQoNHakvwRUrn52wzchZzaz
SgAyQ7PkQ4CGNBnNN6LX/84UtFvRa9FPoThiVb1rTVxaOClH+sMAQuHvt/3PeeY/3mjzJlRERaSI
kaZyFASW10TGTh0ZpspEmapUtwqVPyYNTJgNLS76ip2nGemKmNtxnRw7OLFzKLwZRfzHEsQf5S+a
eRNiFqTrOUMO8y7Xu9/Kc6Sov//+Ub/67m+iCvTvFNTJuKBchzvuyt+lcl9d9yaqhKYcV0rDdXvS
2ciN/vzsdm9iSowNzQy2a9nJ+nMjbn8oStZuRbOlkuu1UHK7GNFM5qr/tvdxvbH/WEm3qtlBTPoq
6rnhDrqOYQCx1R/NHGe0Yp8agx0On8XMwaJzkxqOanShkOkkUGvN6a4wP6JEY6x3Zt5XPpUJUyjZ
SzUP9yNjlBhNu+wyQc5En+RDgbHFrly3iN6Gl0U+LuU5rP0sW/eSj/2/o3SnsX1Rwp+4OZNM3Kp2
Exk/nhqCwE59U6ptPf4sFBk3AaOdsUaNoanvBJy1B19sv3l//vu4qN2KdKNBSaROUujjq6cRL1c7
LamPRAltHTMivfzZ23Sr2Q1HZe4ZxiMswTYbjG7VGg8/Wvi3qt0SbKVYGdf3aVr3rWv8rMul3ap2
hTIIl9LkupK471/G7+YdvnreN6//pCj4+RgD6vbmQWe2tyjpkT6C0y3b+589kJtIoGD5jg1hT22w
yw99Swm2/yad+2JvuVXrYv2PK43MvevKa10stqzsG9P6Zmv5Ii7eKnYVDe+j9npxDPD6eQVA9e+P
46ubvtnD5UoNcckiB9WSV936zGinYADn/f3iX930zVsZB6U2AZ4ioWEaOwCv8s1Nf3Xd64f5V0Zu
iOTNRonqoYPYty4q/2e3e/1x/7rsZM0ZBA5u1wjeQ2mvhj/q1ZAV/e91F6HB7lLuiXmYnoteX//w
fm/2YHPBy7ETU4Ke5MotgPNvxKRfPd6bl3CGVtEqRkLF2Q/Ow+PPHu7Nexf3WiMuOhcd9o33neHH
F3d6q6cdLdVaMgir1zul7PP3O/0nW/uPvfdWTBu0BWcAaZp2I0SdJDVRmOT6r1Hq8Vdrt1neYsW5
63RpBdbbSTGhiXO6n0VIF/FcYYZkt1irlZwwkouAWK0oDnXxlFcvmRquR8zpYw0QXTh+IJbzakwi
DBDI4PgcDfQoNu3ytsXyQIsfzficMHHSbLThqEA2plUK4roHB2M0z9lQb3KF8nTyikIEWtyibFJI
cHaqg3sRGY1xJkzfhLDawBrdDGW7jTA31Ka5ApV0HOVia3Z+F9xNEwWVXRSu20z25bZvbWmSkbpq
IZRNATJZfF7GchcLILTHtcyOArNptNV82VjluLGswldDyTeZWy5G6wGWt2ZXUagD/M1+dhy41U4B
xo6NYCxpFcG8LO1K/SaOfBH8btVTtcgqnyBJ7uJu38ovOniuTvyZKIF2wf++9VbYx1Wh8HZW2u9e
vp/zh78vz69u+ib4tVUqJl22MF0xrwZT8tQee8bQ/fvFv3ihbpVJLcbe+MCGbDPMMSZurH7T+Pjq
pm9CYJPPTTVIPOlo8MnEAYmvrlnU32/6n3bPf7yw/xTh/xW4mzhrOgyU2GcmaDmK5HaFRaR9aqIS
E2Iw5D22slLo5rns9uanoL9U6F7TNvDVYbio3/qcfPX0bgJnYoZSl8BB3Inmi1A+5T/MWW4lS7EY
S1aI2mEnV0+teVJ+YstPMq7dbP5S30453C+O2avwcf7192/ji4dwK+cvRUuEhxPTFFqFh/mb9XN9
af7jG9ZuFr3aVlbdD9G8MxbLValpL6BKMwGP6e/mNa+f+b9+wvXj/GsNaV2g1GPNaIYS6KsCGyRR
m9yMbD9uH7L55WfP5uY1iJGVgvDkgWeb+vCzHoWm3aQBqRToWDiSDWH08Fjzd3j/s7u9Wc5CK2q6
Sh1+l6idlyt3FcMVf7/yF+Hgn9Lfvx52Dfl8EplABrW66SeVFhKy/OS7EYUvVuCtch59nzxJPfdd
tIhy7kWm0H5027fSedlYYCdPRMfEeKuF5WJmvY3p1U/wOLyOt/L5PKjbsYhZHfVyaufjtzb2/90S
BgH4v0tbmMspFQJ6qYEZOBUqNZpCuIsmmJSmjiCKbiPHXvPd/PcX6lbtVlIf9uWiDy1dYSXyl8py
u/JtotKGS7k/Zq2v5gO+3IDvGpgaJl2Z/pwG7t+/oK+++ZuXWNHLcWxjYk96R8vmm3zwnx37P0LD
req+SRCZWRXBpzDDHQzXDpZ4b2qngop6kMWwB5t1AYq9Inea89ITRYFKNYhGVCdF4c9QeHPplSs4
YwGQ/ikXTwtesiHzysNTYvabkKmUAAUh7Otf4/CetvdpuxaXTV8Pq8kwncb6LRjfWUv+A4z5r49z
Ey8S2N+FosGSViRqPVsVxXhZ5d6IBZrYFztUOGq6mdMT0wt5KzmtdInlu79/P18E2dt5gCTSGHlO
OG3m0aEPr6C6TSs/Z9ZuNH/YV72dCpg1U+9YB0hCnvCbXv39vr9YV7czAQ24+yxTzGmXpXyXhjfg
Tf73K8v89d87z61gWB3R3GRlQXar4Y/eO3L5Sx/3ofhith8j6sJcWYfDKa0spzDehyik6b5FQ4In
aOP0UEaGYR2Fe7Oa8Cp7Ho1nU9+O0gsr1gan55tS6bYCs4zYrVniWWr3hrJR+F/6cxGgqNecXmn8
pex9AYFfqa/xd123mKF1EWbm0RYe46QG28qqdlLzYVgwCqsUHqVkBxNeK+qfUms3svEgNOax7FBR
qkdK7J6pmf4kVr4c4wJRxu5QznfLJLtpte2C8ygVlB518MWBK2JB3gjrwOBopVfMf5t2rxSH0gI4
OLYeLWeHUXm3Se5yChP5UjkT7mVDON5FlbjShKei+lMZ0hWZsQLPOmLunZmZJwf3RbgNMnkXQMOd
lPOy7BE2O0UN8qK1YVdDJIEX6ESj4nQYUAt7GXBGKa3VJFxBd+VpjnZZll4d/BHH93EybdVA8ykl
nxWPSB96J+xHTxBB6a3FMfGaulynUshAVTPZFTCvYRY309L6s4ilofAH6PN5JurWxWctbtOuXSvm
23hV3sYlJdyVRi8tkZ/zameNf2IswuMnuQQvmVcUGiN3Fo6TOfhtoj21wV2Khr9p8jucyKOZF9ii
lR2OK/wQ3DHVXa3/HMvKLbqKmUXZF7WzlfR2rBxrUJVA7Qt7nFdSaK2yUHQ1MB0K0UgIGsAhIBHm
jzQ5qJXky6biVEw/SFMFbHFxVeOeqhkVIxs0iB/MndPHmWPRp5PlXdOkGOv/Mer4qC7YZzHNOSrH
BQdEE6tstJi2Yr1nk4/+2B0b3V8iyTZ6aO/LBTVICzDB8lQvUe81+dxaD+H0MCQYqZ+HeTXxy+76
35pwtZN06hpnyccqPfLPgn8OD5bfe0u9onPaWJ4DXjqhbg7vldq538qNLXPOHobjgA4lon+nH/Nm
V8sv3VyjqiEQF5+m/NqmH0r7BuxhCF7n4FXqPzN+z5D8FOu72AAin4E8BzidHYLlLZDXiYZOOHfC
4Txlpyo7ytmGdNoReKCShQW+hBrTDcZDnh/w/h/FOysW7SshthaOAVqKJAJMMp+o46xCoV7XZui2
+cuQFOwvTEqRXTRvebIp+uYQZDNGhdNKlItVB4lmYuglEqy1WUzrXD0hCHY64agNh1EHZdF5I/7p
Uv5uag/FXLpGm7lz0z9MWJfJ1CRwyTuQJ3mddILJjcHotlkEJ0+fl3KjdRMkql1fyq4e1nasbZti
sFUWqZBa9kTUEQC3WtfGbL2SCUQGs34JJGc1RZLNIx8TYO/gaFIZgckyOdBC3dr0wWnZMe9UlPUH
Kz5r6skQz7mJLttFkE5PTOojvBPejeYiydM+VOW7KUOFoqi2kD4l1FWBQgsFvV3O6WZxn3bx2moE
F/sID4PUQqA/jAo36+/y6nczpYDeNSDDmPYria8od7Ck7Sxt7FLAJIQGydQqKM0BHOca59HetcYH
y5rtqlXBfL3qQAnSGf15FbpdOD1mFFN6MLCJdI8vr62po91Yj32LBop3zwxV14omxzCPKU/Ayt9j
DeFNbThJla/p8TsCTh89w8yKtoeq6pbNoyqhy2vj9ZRtNObOjcFl3gChFVAP5cnS7wP5qY+bo4z1
ZMi8I9QTR1aqFdJ6r2rfwoG6S9G+NOL0S0LRZ1jCYWrZBIolu3pnOqWe22AZ1omYOaHSbRpOTEPK
DIJYvZZI4LOptkVEEn2muZV59W6CwtA+zHVhW32wmubebcBXgStfJfMG6uauylYY1HcCJWLdL6b7
BezukHhFv8val1E99fWTLjPAfxGKZ0qoQrXVSHj4E5MFTEh4K6LLyAqC3szx7WoZm9sJkvpUOUms
GLm/D0t68nK40gc/ajyzPCUjhaqnJL5XeVmioqNVvw1ka0dzDDxD4urp21RWW4K1xcyZoERU6ET0
15JXiXeDJPsJO9+gPCrGHfzVWczcbGTyrH4uA2Y9rZSftBnDQ1mUnlqrlNUiz5Cnh1h5K5qtBF5D
iSo3F6jGMV6GSgsHWmF8a6vfmrxRWpK+alNqlyr8ALzBG7HHRGed1Osu+yV124RbKsMtYqmNPnRk
hLtBk+0geRhnXxh6dw6eUBBJpeRaAIyqaiUaaK/ij4khO2u8aK0btvdW/dKYq3w6CcO2l+NN191R
7GELzebxY1Ele2gSTxYEMOKsole9eIdEYUdSQ5HO2A6E2KTCUCHZyAlT1YeikHBVKEm+mnVYws8p
V9l8LIFa1QXRK3Jb6SylpV/gBlu3C+SQxJbC0Iu1M8OAmyw8QrbxsnY9Cn90PAwR7Yglb79E4bNx
KBNyMtJw6AsZ8CuK2alyEEDEm6VsnaDtHno2+faSp6s5PKmKO6X7iDFLI/ZFxWczRjvmpHFlx5kr
Su+iuJ7Ay6uPS3+S1CcpOytZT3vsUgsIuBhg7lU7kE+Daa4kelD4YCRsh2P03IUumBBaSZg63MXD
o8De15g4qXcV/sdLQ/GWn8Hoh1WEgHjRUifCrunew0HgxVTtcWg2ch+4CcIyKNSDRUI2rI2yP5hZ
Cwgkd1STvGCpT3ITZCxoKOf0Icha8jR1sRd2wm5DeD4a1a4nOpVV5cRh6ERW6wsAi2RjJNXCVrUY
PJnR+L66t4RwlQ6HZGx9CyS0LvW2Fa+YIzvDn7ejlvIsbd84+hTnQyrv8vIPVpGCdM6ibdffB3kP
0OW1WwIvbM9xTQyeDlX8tMRY4i6NayogmFtHjV/b/DmRVxAo2HpXPfM1ZkoEC9ne+2Rl4NUChocA
/tkkawaVnLiIWUSG23KGWYgA07NlPWTGeumOtQZ1HXhP1u9KKz9K1XhMQ3RaGANNQryv8RTr0NsL
MfuLPhmcjP4wuexPZXtX1bVTBYEbL5kfDdVHN9XrqfcMPjRocqcM6n0+jjjjXkgOCQXmCrWNnr3D
47EBBrlzJ7ht2a4k+QH1jw2/ALrZftB+ydImD67PVTm3gWwPvENtl+46HoHOCSMWfD2B5636hVit
ivRjYX/LyV7AInuKSQ2CRayQYdcQWMZUc+X5l8AGp+MG3DfHOXwvSaahqvVGtF54ysBGnEhbTr0m
eoWqXl8AK+rXYWsdOgadFO23ASM7NUwPEM4qDopNN4u20lhOzbpJqnKdSW8ApFw960gEHOkgdQqQ
Gdlrunglxbo3tOsG7s2UMUwoXL0wtml/SPX+PtE/dfUc6HdpfiYB7drWb8rRW9KdFSIvkWqnTNaY
xDg66CMZrgnqsiTJD5mkuWoSgaTWDmqZuhDDz1Cx13k12+2S+2XGxlZnflszDqZJvBog5QjPncpT
62Fia6o/aL9HC6+/mcbDYFTPinFUpsdqfiFnWA/i+AYMgh8P/ElKHeZSCG4j+q2PufLFUIMoFrqL
fpwGw5Zk0nm4VQZpeVUP5zjPnFa+FGPrmlrFi9E5AglVr0+ItEcOBJMvGc9RrqyWvtgPhWZDnMPe
qb40uFVGjXRWNbac8UoyT3eyUnAWMLww2cW1G1CLsDLLaQfTqXNMwnRQNKwoayG7aUynjQ3HEDd1
Q7aYcoGch9K0rpauYLDhKl2d5/5UV8WqSttDbMDqMqM1MnJHwP3C5KIG+oykwihaX2jymWulSvcD
ht8Kj3kRlr1VoB9TtdeMgNpgryORFC3yZ8egnx4YNljXTTtutClzaiaIJosMHyMaWcs8JZ/u0mX0
C15OsxwwYentgUx+SqMz+DDw4ZhvKJrodMVv3ShPcrxryvdWCTzdlNm8RlefW4BQqPSjY1sy42Tu
qlQABd97OOlxtmXOrfSxNraDzyGI3aB76nVrLdbFCvvynWJt+RzghiIt8iMw6pOnKBOYJibPFH/O
zT/JgFWOVXipMblR6MIogknWQ88p51VnnAyFG2eqrxgRqvf9sa4MTx/vZHn2O2pApWjaOPGtpli+
NFW+rzsEkQ0SVrheHGNkPaI59thxRAz1pzAqnRpxPJkjQDfPDEsvXgzGVUEumfWngTe4PXaENqNv
D1V1j3sLeLlLD/E9V6PzTKRhCrKo/XiJHeQLeY4v8rQvpIHkDjtwiagdt1OxyTGW6ZTyaJk7jTkx
DHbsUS+Y2SpRJ5vroLprG7A+OtHxJbZ+YcxX2RVGnmkcsaVxAoo7JPxEcTyBlV46jiZ1nqWBAF9P
K0ks3bRRDiMeA4akuLxbfrU8FkxLhmy8GuQtIfEqE6vyoHwYtelBxL+7z4A5otnhjNJKfqbyAxcB
pua8t4TRG0ZjBSsCoYDTjwFcpt7WkwcpzFzoKM48c57gIDkmizPyCk5B4fXLk9GSEuSqk+v62oLE
ZouW4BeIIHNCZdrhvd9MZwsiEQ5NnVtrwdPSpE6uRcdFtVxZ3IhperbqT7NWbZUBzlaZ3IXx5AWt
+TSpTsdhYTbbozo/LMqpGIMdgDFPrngftZ0VXBYO5VHU+YHFKTisXblTHTgzfhEZ4CeGfVWqnyqu
9Lj01+W5U1ZGcYRhjye0bUmvcvw0RJfBimzQXsQt1OxNfKgTyhp1jxJ6pWOtr4vzgxAlThDITlpm
Z9pc5A+VTZvX12froiTROpitTZeGBzUfV1oo/07JUPUh2o/G0zzUdKvIGAACFkix4kZZQWN2CkZj
IbthsCP4ihVtRaRY7TBzIKfAgG8b5tCyrSg48OSQQzlL0ORd6YGwC/SjwkmjNWgmjw+9scCn4dhv
LIofKodBZwD36mVfTnamN54Md0wzKycl2smqdIqF6DDSMh5FV2UUTCDTyUNmlGRXkAENzPrbZH5a
WbSr29SW4l9dET/SlTlRFcG8QdoWETtc1htHU20e2i7wkdtxWjibZXmqoksy3V0Ppk5OMhx3ipOM
h6ygwWzIB32cHRNmYkzomatdqDfHKmAbWN6xRXSMQgE3KniL+ZZQUxx5i6gbocfNIlrkw2JndIiL
tzJjbP1ayYnuuuY9oVyjqyqZWebW4Sf0C+paITg1Bnkxqp+V9wlhpEzXV7c+4NjdmwMrePa13lzr
PUeVWtlHqeJWOkCb6ygNOL9c83PLa7gzY/wsDTBTrbHWqiMVR0fiq8dK3A/NdVQYtp4B9hNiUJx8
jYPKAZ93AixAZzKjPV0Dz0YJ2zVuRVr3HOgNQfZzIXB2jHwmAQA4YViHJK3A1e1eSlEgJ44cZ59T
1TpI04EPXK5lEYl9bFS7+0Rem/WRphtTMFibFX/i+t1qg10sAmys2Xek+VxHuWdkn8Ligx5cyQGo
UcWfIsuJlsYXWbWJQv45aWuN7IGzsaQsXjQvxDxR2dSGybm2dJM8XOfZcC6st0LqjyXVKE1T7H4g
Vw/F48KtdYy3tqAYYuMlX7ai8Twg0QmFP+V8pqwxm/eam3pj/LuRzb1FVSg1jnMLupWcqhhTprzf
ZO09D7YjlfZmPXaF36qrlllkIT2kZHJD+5IUm5Iihtp7wDeDuIOcWJOf/yowUk4i3QZrazexulqW
z4mEZeF0OWHGrbT7VBq9mgJxgqmSxrgT9TVk2+MpH4XnBmPLPi2OCXG6zoAn5NkmqplosYBmJsjR
qksxTG4aK3bJuXSZ3JyTNtrvPRjKvREp65wULtdD25re8q7ficGpimMm8U/w0Fyh7t3OeldbFdes
+JDQuhC531DUefrDplPTk6DVZMafuTk4XTB4Q032V7ZuOgzuEMZwfQLKlY/BEqwt0zfpcelQfWIj
2+XNU1UEjrWQW5XarjcZqRGp5HbXc6R2qKN5a7UOcwFOY6BN13NHyJCWtLkzo1O3UnVfTQRxSHZ6
1EKtnyg1SQw/jE5OVjDVKhU7hKgAV+qBBVhLzL0wqUzm1JRQxoonI7xa0yencDY8EaJpqFuuVgdu
Xo380d6NktqJ5HE/miyUPN2H83GSs7ukns7NVDBpTxBLhJUqxf5QBtQBmO0vxnVKqGqMN0NPoQxK
tspykUXSECHmasQN/bljLksSpEutWk8ari5UJx6Z0nXwej/Ui/WYFuNGbaVDpw6HOZj8FimtSGVb
FjZ5hu0+BcjrH09UgWy88IwpsbMBADE82bkBsGqSjoXDoZt/TXdmp+y6rnuVR6QoMqfQHtZeKAeU
dEuNeWDhPuopsTWqaEsUR8DsncXGJPttFjZ4PBmMIV6Pc/MhWpUPitytRUb2cnWbS4LXlZrgj/nb
Eqg7DbnBrIEuST05TkMmoBj+F0N3Ll+nFlF0PR/lQHKLYV9i0jG9KuBt0+BBC1/Cxtr2VbrD2+41
Wojc1ug3ywyjlBdEfzYHcDfSZz081/A51MjwFgGIThd4UVp5uTye2iabbEOP7jiUoA5wh4KDuvUS
deZ2jIr3aUS6q5eHudY2EtxRBg+F1E6MjpYUfSgOQiOBKE3QwY+sr9kbVcEx6r0gjXul4RnP9+G8
N4XTlPCVrdsr6F2EOW4ARCbNtzowBSZeFXKpu6rWAHNZRKduLhoebr2QhCRRmrMEx7s6Xj4r1a+a
CpSKQPWt5ZxhNd1q5NwfWY9ic2ck5UWoa89K5W3RztSv61WLrU+ooIaa7i3S1ba2tk0lczZjhZmD
hWFQBVkVzOd9TuEisOSt2BlUNuvS7hqNnGkpIVoek3QTmirmRCoLoCnXsnxRlyM45ZUJaLME0gCo
vc6QU99pIWMsQ/EO8NeZ0n4VWTJNsH51/TWwmJVCr6rm3x1Nguuvr7OiQbl4C8ngKJl2xZhaFxfX
cw9uSVw47yVSxAxPSfWqx94A+7aVet+RMLRLdDHk3ha0iFqq9jkFJe5CWNG0MJv1jpkW/cw4o5vS
1kl3Y04RpiGVnpTmvi0Nfxobe6TrHADADXvqT9YpjBVXRPTSi7XTzf09KJf3ymL+oCmcPn8LaLlO
n1rzYAQfS882KRirTqv8WqUcjNfHUP02qofa2ObWwJ7bes14mEBbtn3sKf1JN4WVwR+vlj+cjr0B
zm3f9n5rqS5mr8xQWDYJwK7r4Ugd6gYu9vxWzJtI2+VybufF3tKfarH1qhEg8iK6AlWDRPRMkVlN
SXZi3WA0/71l7VeUeME3cxggDy8pGM/MUkiovqTIj4XmJR7kp2rUMl7H0af0dZebW6Fap0bojd1m
1pZ3kbSzmTqMphiADDfBuA7qet0LGHsW4iqKqVL1/SqQtJXIizDzsPvo95QW73Gb84ZlrqCPbLW/
zRnm5mQ+xQo2k5aR3ptgq6UUMb2A/mxJ5AOGMKswlcitt8O4Y9vYsMD9rhE3jUQcSIdPnShVtmCV
pYcQdInO/dc8/TnuKTEGhjub6nvXDSjl4osVgrKF/Y1PIm5aJQWkZSnWxWDmriGq7rRcAAVJjkW5
b5pmr1DiPa4tF5gx+7FN96a+rKNY3gSCuBYLk1Oduo/i4iIh5Oq61g84Ewy5uqrTYa0OkEdoW0jZ
IVQe0/m5TD6s5CMZ30O2AAlvk3TfKe8lpHGjO4XacdQvA2c2SM9ySCWSgokgZF66fCTtszU/p/3n
xLhVMR/VYU0NH5mgaK6ooCqR5ukpYwqHa/u6kUJGMM80FKWm4ArnUL6YVGWg4QrddhovaXMIq6Oa
HaToEEsHcf6Y5Kuf9z3L0B2qdNULwgVT0ILQtIiJkwUMJqfj/BIx2Nkax0E7Zdcd8KGO0rtZ50Ba
515WDw4P43dZfjTaqlKQN7bsuGDqIbROsUMkMnFwie518l2NInwR4fEZurVSOQvSFAwCt4bKAYxZ
WWWrZMfr8XK2zqlwanqqR8VBCJS7RWn2GltaqNIKXGNLTuvNbzXGhsn+l7M2boL8E5NS5Bb7XvyQ
hHCtKLxQ4yFJvFZ4muLHZnJkaUupoMA1Kh2vPjXtTtb8SrEAus9bjv+Zef2+d72hHIX42HYnTcW6
hG4vzbSQ6uVuTLdFbyqvySL7TBftsvJNnqy90t+p7YQXcyHiRmO992V/0iANutbwrolPXSStOGmt
QiuGeAjuqgNA+ouYf1lCa60KyuFqj5P1FzN6znuE7f2jED/l9Iu6e7Nyk8rcqtHWJDVfq8ZvYbzX
XotkIzSt186q34pHKT8xyk9bw2l9c0BuGnphgGFPqzzMueRkxOMxqFm3RyUbLnF6NNrIwyDdz+Tg
VY8uERFB1DD4IUekYcDBz4ztwvCbDceZXFed3rzvhWwjKJx/RH5QBZnpAaWkJ/ZUJYX7Kvydh/mH
VZfeMlh7UQl3urzs5YrWc9sqTm2g7cWANSMPt2LT0wjfcb3SaT5CQompAtynHEnVIlmNHQidzuy9
JkK3FCmuPDzCBcQnuKXnvBO7D7kZV+imbJnSR0YhQ8tFt5OE+6n6zfhV3VLLqPidInnsx/Le7O8l
UfD+rib4Qqdw6xGmRmHb9CNCwawFsE3//hvvsa+ueyMUTKa8ZP/juma7qq3D/3F2XstxY2uWfpWO
cz04DbPhOrrPRXpL728QpETBbHi3AbzSPMa82HypqpmpyhbFCd5UlEQRiYTZ5v/X+lbpfk0Zf44F
0+NYL+yR4yY0MruN/kXB5Cl19q9ivpwIM7P0UICNNTBpbtEnArCPDH4/PfffXm/iPCR41vgfYVZZ
Q5tpTEqWs03il17rl4ZjMMfSkTXFepDVPEzNVea/e8Fwm0bNrKT+GvokHmN5z98cKT85l4/uifX3
74jL306T03esbFpTC/nFW32mDuqlcjxZcEv07GKklUUD/GvP5pma0Jscv4+zDMeQseiSZfyZ4OcD
aeg5fie2ak8GJv5mJhtSw9eWd8G2fRak0yfinw8A1fY5gSfWw1brY01BMaVcV827qV2HJWtsmuO9
sXUTfTZoZBBa1pYd4z627aUwH4MxZRl6mfv0VnrGYSojRlBc6HV/2WafODU+PLUzZ2/ay0mPQhTH
GVVv4mLxqm9gD4RleZDdd3rQ26rb5O09ah/hHEsQ6g4UC61ywTjIWcoegp0QqYCHILsz7S/ad89x
P9yOgmKCD6Y2W1BzJin1S4+QcSZkrLysaxodpWtLa3Y037uvcdlt42y8UEVduPXEgcVaa8lv/9oj
/1OB95fRwlXSEJrvgGw057rFNnTxtetw9uq7tZCVimtOdzQXIepDmzLI1w599vqTiGfmU4cTMW/3
erqKh6+N9Oc8n4g4gTzsx3FvfJsei++/P1nrAz2hcWYqMmJTc+3RZTgWqLOQefT2iUZL+WSYYhrX
6WWcWSwBg2tfO/WsAYPU9BdVeijFMy0ITTuIZBezmigTYrFMsaUTsZIk5VbT97wHK6uGi1N3Ptb9
dW886cFrX934pr52tLso7BFE7YzJAT/My5QZN7//WqeX9xcCzXN2kGsmkWFS8d+n6naEVaLqniyG
Rj1bZfUal3zFKBi+9oiec35GaWdOWvEoucnlVK9c7+H33+GD2ekcyWPlossNETPah4ciOe0Vfn/c
D0b7c+6hI7oS1ibXptcKBmJSGLWAwpJHAvhngNifXuRfXf+z0aBPdEuvbN6BxIzmU36dFwdd3BX9
S5v6VBkDGsjb3jo0xcFNX/Lmkmm9yB8rTUPoJmdUMSldp/Oi+pb1L752G7iPsflMvLozUrAlUYMk
9ObUtdTA7ISUdop0VVTvFn1SkrAds2Q6v4/lgx0v0DLPPFo2ib82gC+5VTRv3aPZrV11pVNH1N/i
5No2vvnTM9XneR9dGsPV5Jyy2K6y2r/Q6v2QXMQFsoOiosn4UlLfcar6KswtdJEoeMIbcIZePZGx
W9wOQl+U2UMf7Cr02f4u7La/v2sfacLPUY8OprA26WASndgcbAYRPtGqga05DhT6HcSP/twODRI3
ikXJTlhQfPfD6Ev4OVs/Gy+bwS80hdFrP1THMNioz6TUHz3kZ4OlWYQi0tAP7Lsf3l35yZz+0aCm
ny2UxlgrvL5Crp/3jzbxokhBKY/NoW6JEOdvQzmuq1dDaCyM0Znp+kTCNB2J0F2UzTaSW3b7ql3b
6UjRkItNV8O1zWNYTE963Fz6Ikdt4Fx7ebSALLg2KC4PsbMNp00WWvMoiw8j9WRpHTKyWWLrM2f3
R9fqbKhuRarySRqsCXYQCNTXKDTiHKPVN3Sz64jDxhd04+LPiCmnV/2/DwHinKF1ChuQWcYTE9i0
5b5jnNg49dfmQnEe3hk3qqsr2HP7eILBsMySTxaqH5302fLI0DIc1yXHjcJs7vdUOhCTqK9lJ4pz
WpNOXEemd0DLjW90R7+02xDnbKVGM/MmHfCKuE/BnfP2+9Hm14+a8M9ed+mEjdYj0zmxSZpk0Xxt
xyX8s9fdUU0RqNMVmJ6mi89IH7+e0MQ5RinrPN8XQcZazq/WtY8eHQ2SqyOT8NrF167H2asnEgYU
lVrDvnjpFvn7lw56DitKoDHrscfDVj9V7pIqztcOe7ahyerY9fWCdSIqRtpc/idshg+usndWwDDt
sNaUabKFs7qNiwA4C8u521hrK/0MwPvRR5y9fdKEremhxIUrT1PivXeuE4LqffkJuejXS13hnS1K
Oj2JLM1oGT9HdRjCfuanau9RzhzNK8w8X1qmi3OAUZIK5QwScq6ZITPf+G24+tp9PXsnzUr03dgY
eOofwjvtaw+2d/5CioKGrU6LwDaCLUV9PO2/P9sPRlLvbAp2ghD05mm3EsuNROTE+qqI8uXvD/7B
8OSdvY6mT6RwhtvxVK1V/Xa0vnY1zllE5ZjYVMa5xE2zGk968dnvz/eDJ+8cRQTCoDLhh41EwiEK
bgHXSzRz19WYLAMxffIhH7w951wg05Fe2CZ8CGXRk66D/oJA9WU1X5tozgFBlk1eSNjAdHCqJp45
wlgUyA1/f4E+uKHu2asZ2p4hO48bagfQ4CA/fLJq/ui4p7//S/nAgyeejSPnbNoL9U1L1r8/3Z/f
+ReLm3MmkGiV7UtfDXsdT9gIEzBBkzaEhwQ6qzZ8n8IexSO+ogavxlgttEHHwrV10Fzq5syhnZUW
qLkuHdNDAIzNo4rWSWnR9MzWaroX+Xjq9O8jz5wjljzRQa0yuvczsfRGZ11MVGWtteH0CwpmcwFC
I8jfTu4ITepIFV4mNlmkORwcgH3DlO6F3iLVvG2QdscO/XNospn7Sot+abDLCin1ObRcojRfT+mw
Ndt62cL38/KFNjmHNBy3fsKPu3ebZmp7PxnhKsKZ1GdXDTz/QNx4JsqEzMSPeg/ADnXB2+8vs+2e
RotfXeez4QmrsGGwNlWQu1u8tg/BcG+jN9IQUBbebTFyfYIXlWhr07e2o9+uWlnvxsahh7Fz25G+
vNpk7jEPIJejTxWQywefVnk5673vp6qELHa1i5nILNYnBMlgLSUygFDfIRVchwLDDj8dp8tKfk/M
V6wPOBzuchqHudhM9J6HbjUIdCxTCN5woapsEaPzjtW3At8XCKO5aJpZiljYHQZ8QBthJCtJd2NC
lJTSqLe/kxrtqL3VPfepv848tbYjiiQotMe3wnxLSCoZ1DZBl2FctulK89Hd0LOtjHldbgfzB2X6
uXK6e9nkl6XW7kdJU6mnU4lJubGKeY2kLEBjIi0YsOphbFBK91cjkvkw40okFy49OQxqaKSgoMVg
97XupokqNGBik0ZiPozaTdGi+Xw1jHHWsdkso2IlJ/kwkP+dxg/FNCyLem85q0KnVw/PsTPqhcsP
VfYwEYWsbHWt4SCvBL9sxj0KWU1fWAjGu9Gc8RqUzgUcrNlQbpyyndXNNQEa8zzulpb4llYHe7QX
iZPPLWU85k2FTRFNOmfVx9abA8adqKlN7ENdV3230ieSrfGkZFFzM1TlSf1l2c3N2LcLDydFZ2oL
dBvrIb5CN+1m+TIFUO5qxlzF/bZHhR+66ZxYyakkdiKathoGK3FBwN4iRY7u25KgDG9ucAo2H12h
ZOlDpFinBuPSFMFCBPXWCJpVrxxIp/7OwOrpBwOeqmwZue2mo9fWxtEyRawg62FdOT/aPljFsb/J
YWuakfUtD5FOY9AKadB6mb50YnORp7djbZ0QMXNHA+1bpxep+T12r0asDBRJ55RDkKb65Odlc8/t
tm1kz8eT73AKEBM9pX557U0wmeig2DMNP4KmHf2kPZY0fqthmYmnkfjdKT644O+6DRuhK+pll96k
DoZ/Y0TvQ4hb00CSUKJst4v5IO50pXa+XFNRoi8arG30Fnz0bAhXdOlc35n7aNCRBfkNEQ5HZejI
xXJEmNVSpdNd52EIqpCN6mKWc8dE/lgPjzpPItKogSZB0AfzLCiQSmWzJtTm9QiDhNiXyXdnlnqE
e9zE0VwOWEwylKlTtlLWTkfm4LQRcja6liVq3xQTwGshLWyF2yqxZpFrkZMI5i/D2Vgf4nFYQYEC
PbhM5K3MPIQD773lzUioMZqdlmNOp0409Nzw3plb8IIs/cbGdY1xB3y4CT6rsV+aIltFdDO85C4b
bxodgXnoz7kZaKz2Jo5hP0dv7/McU4xs5aOW1ZCJLLwY5iZV3nVo+7e9u0e+lSF7LuOdgmheDiun
do4dA7TbPGkpnkCJVzRuFnoJrDlhaQVxi7YJ6tk0ksu0fRps3s8OmQ6JI731DrFxbuoYsEaxKO3X
CnVrOzy0Q77WY5fe67X0wGZ6G8RBRivnXUR25Mn82MtdMV0aTGFG/Nh0qOKTV98Rm7J0kBvWG9/V
qc71swIrZ2r3M03npcPwc+lk14XkMR7smYeuX/c3o38MXOLaGhdidDHv23vPQL2Jxn5RyOhdT9Jd
GN1m9Nd5l04TorIRQLmPQuUMkflyasPHgG5Xiyw487OjE754IVJ4HrgW/ZwiH2Y2IhoqeUV17yFB
6ZEToVPI6cqp9PsMTfyYYS8ecsblxH/JNEbEaJD1Oh2chdMO89qm9mzXxXPdO9tePyBKjaDFwHjA
OgyB1MlXVrxv+zejPsbp0dSfPTWskoJZeaAp2ZyQuWpvCqb972NbbZvSWsvkBq3hcgzyIzuAueC+
kQZTy1u7hMmMDbD10de2NI+CbGO4/rE2j339VtGRD9W8BV7vtHAMw3I5elu7HmaVe996L9SWFknc
Lyrnwc5+WM5tnzyTG7YQWElCFh1d/ubiY5hI3jEb97pOrsqGuJTwNqkfsnjFG7VWAUez0/gYyvFK
kQkWazupXLR0jMBocGGrzum4YMRD1SSTBk+wt2tyfa4yxANZkyy75CYo2n2f49NAi+Mg867Qbjqs
TNhMOb7/HIw3uszR4SJgCaO7cLrlNBY6oiPd69+sPjjU+rUm7lW8bqkJY6UaYrVNtZ0bUBP2j5IW
UomI/YRLyUb3W1cw4/TvBd68eExXWTccWherm8/7Wz0FvrEdIrqsDcpOjYc11XX8MsHMpkl3irTV
4oGlsGKhdmN3nxH0PmBaCOdshxMRnhhgiFF7f7xoG2MRMzY3Nc7w6odQyTpnadUidInrnBAo7Oz4
B0j/XYaONlcR3rf4x2RmNzJgcgtu6yxbZHbIOs9cFLyeSUHd0du2XY/oCsN73M7rSNvUXYEq3Mer
eeunKEPzYuW0iKoQBv9+ySXsj5bMZ1+raKNOllFPpbdHr5jiegdeU11HZrdptGoRMxjjNN4oa12V
08EznmvvOxrYmZk6C7foZ9GE9xIjVonKY0hsHNmXJIzMJmwRasJAqi0r0e2RFcbDdVKmyxLkvCOv
uhzTamLum5OWsGSBSquvFbji3XKe5nfSuG4BH0ytWniFtdSDccFe9XuGCdWX0yoOoVLRNBivCUxf
FRg5463CJxa3VzYqJmskg0i/70EzuphJkuCYRt+Q0tplv1POTcI8lah8GbKX9Dr3mEgUaVTzA1ZW
GNjoMxSSmESFdbrZQQoyZlkVYylf1VjuFd3pGlEQw8FUv0zVHuYPKyHsym7xqGugryklnjC0nXaw
q/CmZeAacQIMzcqvjr59UdeLNr42i2mjJ9uR+97g5gpCVMVasbHMcI44jXXBLijXQbo1VTN3nGgx
MZzZLnpOzBaeQJxtlEvhXeYMynrVzcy2YBRH8omRyHoV3Y3KbiL8Z1Rhi1OpOr4uEcpBzPBrfxVL
FqDeWnPwqVn6IU4vJu2FKQNFplpYrJzK/mZM6JOGKz04TkyedXXrTd4iNNfaMFM3bnOshmkWnHot
+j6crs38zjWubFkvCTueCZrkcXfs3KcGX2a6HRjWHJbL6ARmP3Xx8AQk932KXzxgExLbf3MbqAdd
v47Ct77ex8ljgLc65lnIeP4s+6IM3/waLxUHTu6KOj4lXrPWYMD1sO7T0iJfIQi9qwgXzuCiWyYI
bdlhRKwz/W5Irwv66i7JAwhtl15mbn3TWHlOcEMo91L6e4IwPFmvyhL5vWke2iLa5ux+AiTiReqg
nOL2+CPtguqhaF6y4LaJ743M32ESAgho3QVD96Tp5T7llS7cb5MzXPdkf5K8QMzbIif4rKH+1BV3
omWE0DEyRMUuQP1pxVwA3NKxFt4i8Jo32ER7nUlgvC6ygKiyYdYHFyPpnSVKt+o1MG56s5jVGDF8
F36BuLcB1GYxblldHkR536frbnhK5Lgouh24slNQKMtWVFiCgdGwjjmvolVekzo84yXDA4+PmegG
XvZXI7npWF7o3H3/Hn8XuSOteq2DvUVX2LyiXMJyf2kiJG6noy0OcT+sPc9fQABp9f3I/JGJlwSn
w+A/CO/dINLPiYtl2Bc3rgjvc8zaMZgRGCgtGPhFFyCNj5iBJPvPELb3mr80UqAOY7TOjG9BOy69
gWUAqvB5LTYiWo+qwsm+N2hipg573+ZRJgWGaIlursPUDoahb+49rdnrBaExVdSyZ3aCzcTyuuia
pwhAtuN3eLCitfABGdAlcvAg9i06z6xdhrgOGlHdOZ2/hal/oXD1uyOq1nSROeDTDIx3hj9XROwk
p624YimE+79zrmzM/1FwcXLRAE8JvFU7+PTmGMZD3MqABbIpWmFoqtgDqNNijlg9XxtWEXLfPBwW
HqYJt9nF+sEsHgYKaFY6YhSZ5jJgRY6Xw3C8m3IiJ+R0P/1xnfebpt+eJiEzrX7EIt0kgTXHcj73
agwR4nakhJBRbdKwZE1puMDwAbJiG3fIoJ3NMOyaxLt0RYaxNj5aFpDcFFFh1S6jcJ0AXfGa7CYw
xLrFCRPW3UUgrB3ctPUYIZ1ShL3Vw2YS3tbt9H2T8jwyInmAmJX9rGH7CXIGqOYmROBf1y99Hazc
DH3zHZk95Rgcxty9TaXaGB7KQ0A4n0xnH9QPzgqFOJe4GHim9yPGQnzRUf3++wP/VC79ojJxjipW
Ru8oYVbD3uvaewaziwBMz+CwDrUAQ5ARNbL+9zJEn947uAbWIM4cc9l+0oxLOXhbvZkeIu9H4ocX
fvDj9yf1Qc31nHBcT36Fft4BG5aKmWQRdJIoq7JY/P7wP7U8v/rOZy0AIb2+r1JaeqVuLdpJv1fh
LjeJKlI/Yu027Awa81tDoTRud4o5sRuTi9S9qD6N3/2Zp/arMzjrEAAoLxyeQb4hdZQJh705ZvhB
qiVKsl2gfFwXpEwWlwM5CjFO54a5KjOZZfJDW+6Rug5QFTxT/1qt3zkrW0YYwWJJY3wfaWtD3U/x
J/VFZtdfP7jOWeHSdXL8G8xXe8z3s4qMXapx+BI3SCNu2TxjDsn3LICI8kjnOV3/PP5WpYDqjYU+
NbcFM8oUiUWFSY25YCmwSg/4FtKc7e91Xz5boVjZTrcSk9hFZb+MtGeBQrywvEu/eFJlPx/DeJll
D9XkzpXEDVdum+YQjA95Wy2gG/k4Yo32sk6SeQZUpKbQXAVXlrfzGE0Z0+alc8D5V1WPUu8or8G2
IUxowFDG6N4UGILkNHfLZ1AhaYCbbdf2ELn1BSqQLnNZPGKT19rHiIFywHE0FNmpkjAPtGZ2ogxU
Xcmq4lVGLBYlQl0AGmmLMzTyjq0zbDWBov9E6lh66cHXl5hYxYRdsbqIim0zBnObEqFJHWKwsk0C
iEuyLShazPTGVpRyBtANj2ox3idtsai7aOv6HqStZ9di2R5vZbUrKbERtRSHr9PwIy/CfYnRp4rQ
T+NihNBiWmtbHXxw1QW5BrTIDtMUX9RxzGzMup1ZVRkJ70q2CAcc4Ao7Y7gOVqFtQJtyudVYX4fn
RJjHvPhhFdUm9cZF2p3c/bsyuovr6VkqFj8OvkHHWLLlnJcxMw42vSa/6+XRlEeEosCdgmTlj29W
ZixHPblx23c/+ibMaFEq4HGZS+EjYa8lZ7Wpz4d8o5U3rVsuJqv8oZp802oTe7ZnV+wRkmN3bQ+Z
ZS3hmbCRF3OoSrPeya4mzOQKv1HdDytVBBSQ0gOGt58J42GUPnsIC6K0IDP3SVIg7k72SkCK7pRQ
RnL3mXERTceW1WM9hve29jgm9d7P390IV62dLQarWo74CjrlX4jI2rWh9RZbVCAQbvj6u9ZbeI+J
1WpssLUlQeuPCb4t6GJdufLha+SZuEpc/ZM+yAfNHOdsTqlk0vPIBIpVR0/V8HYIo4XmISGJcMdN
nykcPhjLz7nc0FpzE4iQ2rfyPiNm2G4OPrbW34/kH+zxzvHc/pSzSWEltS/0TRISmDeMn+0ffz1u
2WdThBsasaCyq/ZDc+z6W2aATw78QXfrnInr+FahcpdKeQceog8myGBA5Ag7zvXPprcPmg322Whu
u3nayMnmxuLkKGVLhqBDuWyXgCyJk/tIX4+5xzgTz33hfdKs/+g2n43z+WTo7nj6WnX0armnlSGe
PhAAv7/PH120s5axJ6Momzruc2jrJJHvB7PFgAqETn3//Qf8tBn8YkK2TZ6DvzTYkqBFSWtbzIDO
eBqpt3EdX8hSvBkhRXqieWNG1tb45vYD29v0IguevJotySkJD8MdlKVFVwIOC8eNLNnR6sWb72Tb
Fr8lzbtV3RvLJEn3OavpT874g7vsnF0T3RlDPSgHWo04DJ2ItoJTHFR6K6NnVT6FQwtlLXyeQHIJ
oB++hOnjaiDN2pmmUHWVWDsbzEheodNSes21bwkQ+N+f2+mm/+JiOmcXswkSA7qcRy0R3SGTyEh9
8PdHtk/f7heHts+qOhX7YKMTPAltnlxl9riusnDpt2prOuO6wJamGeWsKdIF4HooP9A48uLBxyBk
UNQO842XqHnivBgJSsrC2tFtmgURmtRkXrhvYcLILW+rE6iEsqZhsMwgE1THIaxgQYUNOC1waX4g
N43XLq3oWQav0i6X+OM25SgfinHYSOTGaXxl0czPiVnt/JcgEPPGX+cx6IdpeBODuCE1miqB9clV
+ej1OBvJR+lHYQWSf2+kBUWQdD4ADCbsjU7un/r1f/82/Ef4Xlz9cYmbf/0nf/5WlGMdh1F79sd/
HeNvddEUP9r/PP3a//1nf/+lf1289hjfi/N/87df4ch/fvLitX392x/wlcXteN291+MNfvS0/Xl4
zvH0L/9/f/hv7z+PcjeW7//1j29Fl7enowHRzP/x54+23zHrnCTo//7X4//5w4vXjN/b5t+L/L2J
/9f//G+/9P7atPy+MP6pG75lmR4xRsI87a3U++knvv1PUxem7lmu0E1LnOIK8qJuo//6h/1Px9Mt
3/d84RrCsk+jdFN0px9phv5PX7eFTia56ZuuCab5/5zd3+7Q/7tj/5Z32VUR5y3eI+us6+w4pmkb
FgfyXMvzPPN8MsssQ8/tKnGOIrHGBhyj5tcdtMSxRi1aOCETfkFDihenFGTbdXFntZBplIleNBNO
sxzNQnN2ZtD3dN5bNFlUgr2QTB4x9iRcNg7+bM2DgTqDDaWTkBeJ4C2amiZaSLMJ35KAAPaZahob
l2YxZCeuWlZX7tazFHL7adlC0tBeOr/QyzeXrlW9JPLONGcqjk6sgdFjYTdQo45u06kLsOB7pkXf
yvHows5P33/axEbXpXen76HPNAemqgnsX8u929ALkofgFN/0Vio3L6Zj30oj24dDkbJ3BUSt3Sa+
BOqQAaO97vykDJKlQCnLv7EtPyRASzdrsEW56vUMlFSiOwUgSiN34IKVKBSOsEQ67da2OjYI8TDg
8NUr/fQrMnbGbF+nfq4Ty5Ik+DMDLRLms3ITVVxzmvyNU6XEiUpR0SAWsmbJW5v8+pNqvdID3+SG
4jZoI/+5azQ43dIp+7jGGO3aUO/cLpERe0epuncLd2jBAjQ3wF1ZJQFfW9exLLIqmYj0pa4lerik
7iuHawuzZPUWVS2oF2sUsjwGKjXkuo+nwHjsajt8rEQqgc7pjWg3LWzcBmvoYDerQLd13lszzyjf
8gdsZ6aT7B03HNU2VtCoHrJsTNWlNk1J8k40iC6Ok9HkqJFrqxjWsuHSPVdarLRbFQinesttYYCZ
TtIcbG/BndwrdwqbmerKJFsRbqICWkRB9RCFRZRt096CCFPIUpOrSEpTsksuYjt/sowOhJal26V9
YevV2L2nccm9zmF2yO+WXjcwYjohkleuczRdN5HT/ryxjU5VJS09Vzx0SPcpA7lVljbPtQg7B+hE
PvKgSRb9rDClo9NYz5JyMi/pFvjRJjcDHzXA6Lv+OozbiI1ZRB83nRm85dk+9cC1kowcNdaiMKM0
ugqblIvX5wXSa4QgkGjawfUvR6qp+V6GftCzhXOdQ6zDVXzU+xOmzfTz1N90qWPhOtZkywvlJVq7
dSobdX40anzb3kv4vJ673d6Uno3nMG9Yeyw00v8eYbzDds5F76+M0vKio16owlyTkxmVm8hWvXFQ
ErnE2mgnbjNGOv4bx2U2PaAna8X3UceUPdTClsc/TjpvJh7fzrHgvbrRwP+DEp30B68zQTaplM6c
cLCaXQeGzl3Q2VZowKZINJ33dCy5cL0+de/GzycyNDuV76fADarnopbJcD3maRwsYV1KbZO7anR2
pAYp7aWRUfy9SCHhABIKRXKTh2lgRbPOjqkEz5ycPuo+1HoOwUeZ9nas+hKuva7RXoxKCzZiaclh
ZhmxHCjamiOl3WC0UhDZMtRpoKuCbix6HDfcFk6cTA9/fFM5UIq97oS0qrcSTjLPv2O0+q4YW32Z
hUmjv/TAkc2DodlKrYFpcqnYR/DdA+pY2T6Bi40kJheBtfZDwQXzRtHqT0NLebcOfQB3tu40+zwQ
pty7cQo9yS1yRiKvDKNuG4edxYbYagvKnKlo/bsirPMTqrRHG1WFVn+N5gZeTZM5eJ5b2+bBM4zJ
5eo0Ywj7gk29xyJhQMiynjoG5JUWTAZvYFzyFHWaLANe/F6uA9qRxSzptInduuq+T6VZRDdxVSTT
rut1jLR1b1bNxmefP4NCV1lrBbSI2nPKC3k0/EmrbkYRxtFrN1mRsSaZLwz4TNN4DeMypcgVyTof
rtOEb7XNh4JnWRsyxlGh/JGXB4eoa+1YXifFDi9MlHNsdSLe5FSKZIqbejQYiI2x0qIHWnSDs2Kj
kA8XvRskEKB6zQXTP5tEF4ZXSd13/cH2SAdUsMxMunYp4LoelWHW5KdisWNk4BClZh/oKFvOOu5S
7k+vOQPr68G0EZdo7mChGxhRDs6UtBgFYrflv2GqxYzvozWa1bppQuAwPJKOT8GmaShWx0LDmYEE
7o9/Xo1KgKz8+X6NNUmve0MFaXpL+Frr7P9471oGwHHjBkYMbg5rjH+dl5VLccCy2+k+qUyKBGVa
tt3FONRSv+7SHGartILKOhRNzPEYQRBIyFkQtIiEF6Uf85aGHr4+bYF0vfeu/c4Pu2cWTW52OSE2
kEddeVQdDVpDHsUrS8TBJhK95+JHcivuzx8vfy/Lnqmv+HnEaip5MP/4/6Yte+12ZFZnSpUWutMp
LgB2xYUjy4OBsC06/jFcpT8nvtT35ARQ8/SahH3AFDw4bErGFejh0ws9SIJ0KD03btUCO4LrB5z5
L2u5P1dLf10dnfm3XRZEQhcsFyxS1m1XP/cdCGisBVTQZEO/a0hulNYE04FIL/hGKYyOHvm54wd0
GRqrfQkaP4aSY40QvkdLOendUJtj8lrVXYbwhuHbpToo3BMKBQj8gxYGAwNk1qXVJ3rks+K153j0
4Ezbhp6juzTtz521Rt+4paZyrP0OIsrSsGS6Y95L7shMV+m9KxjUhCpUtJz8PI43jJDk58KJ7ujC
lkmc3wxBTx+oNPrEvGH9qC6F39mfxTyZ5t/rS1Al6clbju3a5M/bhn7uYcynMEgTCfIqaoLYWke6
KuV9GpJ+cyNwN0y7Qtgn2C+AYLDTqeTViyKyQe0ZpCPxEOt1bS1g98h4SeAaTkwNUDLyKxq6aT2v
pMPMTMhI5pLK7BaIPsvEh7hdK9gh0xh0pMLXou3eSlMgINOSNqNQ1CH2IBchjXe8ndOtKJglkt79
DmIQv4WdXsSWny1Hv6gAj8mbIZ6e7P7EfGImmzO8tPSr7Hne2hdGUTym00l972jwWo2VKaNVgeyM
kWo+uJLA31PZ0Kvai7TSrruStZekBdbg7mvb0Z5noX+tD4l3tDrYsZkPDah0RA8zaZQ7w/ZXaupI
HOhilv+bRDeaYYkr8SYIXIze8Ezot0L4svMhmOemylFzyf6aquZ2yvptnjsvTqke0HUNoE7AxZBM
dWOA1tJsz50hdaMe4DiUbR30grqAMhoZTvPOc0fsqwrt2Fkocwqv0iDv22+6W9jJRUR9upn/sSQ0
Qs9rb7OyuqhzINqjY2/yIT0Ornvloi0NLe1IFfoy1P83Z2fWGzfOhelfREAUJVG8dbmqvC9x7MS5
EbJqX6hd+vXzyPUB03GABDMXnW44blslUeQ5592gZaZK2GPTLN+GNr8OZmiYqcEvdDZfuypoHy36
n6Pfeum5yibvzB9w/okVUG+yYELIr2vOJLQrx07EMbnO+ajyh2Rsn8SaYn5c/1ALE/XY6u6sL9TH
NoG7JmlwgikBb46vIK8/iAgOX1AMV67EZX4es++JgkRpSTsoMuhRpmWe3tk7Dn4sR0kDW3L9EM/L
l0AETwiJu+tGjyT6xWu4o9hXL/nQ/Qxh76+BF+6XeHNxLvyX0HS/nK6Ac5QMP+K4fXbVwBRXiQYf
zOmXG62PgYYFGGHjotYSI1+zZ64cPTUpBbdYPuseILxpYM2AL1xN/uqeZ9aO/V4YPAWP3UhlsJus
FGdsmHcyCo9OBuvOd36owB1vqPHwNs4yXAz76RZTgEPpZbcJRtNnGdvbue5x5ix9gjk6rb9mnvy5
Fs2jzdWTn0efl4m7hJ1lhOE1afd7AgIJnyn9nSNIrAJGGThpJs+m30Cs3JRF3tbE4HRq7Y4WTITK
yQsomgnE6aOb2ooZz1jMPfR90UYYOREWkd7A9urwGZecq+dpJCUmOByFe1Hm2Q9QE4hTbez36UQJ
vTnFgkb2X3RWZrdlvGLyHEZ9EP1jfPKmPP+/Q6WQ2av2Q8e49OnGNZ58P1ITy2qVGPVV3oZRu2dI
RItUqolyJglqE1z5ahb+5znJaPmSMYjr51hkqfymC1Nmv6py5v/6+/H0LgqG48lhRzUcN3TvUsv3
4ipeOtkMPTkMeTqSNZJJQ6gLsnVsufCcX5IL68QKme8SYGSPFZtw7bd1RbaCvXjquhcT1LjoAIvQ
ZwgVzIn+ILxq+Ax41AM9jUIhZ/QyfBUFQuD8dlxn/AolpQ9oimmC6Q61KNS9f3yq3/Xs26fSjqIt
JyZlO3rfA44O3Mteh6SUQC2nTl0zH4ZO2UaZcy45LezrlIit+VjSOfkwZkWm0QQ3MvqaFWsWwx3J
CyEJQQikCS7KJZXEvwUzBXavJ8qY5K290qi6fi6mIMoIHz+EtDdL2lIJhYQP8T0NLmkfRjjH9kKu
60quhhhk/KlBR9rdU+GOUNg9QdHz988uf4dC+exSug5xKSZkhXnyfSZZv4a1lCMUidWraP/y3DEa
S6cF6YLn99CHMCflXI50yGEsdU5HM3WjC6N3qTXmBn+/nD+eREABpBwWlkf5Y8y72SHGyMbCU3Np
RAanflFKQSsVhUfug+PTdh+Sos+Sy7zMxAhSGOBP9/cLoAL4vUKglPGgYRjlBK4yMnTeC9q6fl76
YRDxZexVYbFgyS3rURJi5xRYKZKJpMcP0AOj4KqkTKHCimQ8R4cp01yfebtPMeEaRBaogvjyyVXJ
/ExVE03PbTUM7r2Is5asnrXlHS79sv2GN3Xa3IWmCZ88Ja29jGerXnM2JcQVVc6LkK9qzC9dJaDs
nuqiPHJk9DRnY9vf1bnsyVP3PLjEZvSaLykVGokVSZMP56drwQpPtHvGFYw3+IdvXH3BG2yZN/mf
AzN7d52zxhryy3ZZaWiC8UPu9mUDG4uiZB8m9JLnq2+gEk04uvaPIqpjnLTelrjn5N74IZp93npn
TbgarX3mmDoKlPiVQW7DeoY/06cBIbDenS4nz4Mleg76mBtX5CU7Q2SC7Y6uac/Voht4S4JKuAGR
ULjM5p6GDRN7FlJRtDh+/RI03Zx/0GKmd3IqhoF67wdM8X55LjP3b6dFrUHKpz1BMhpyu9ML/DKG
EH1Jnige0+mRra3HOQJpuZS3Gn64CwQ+9+bKZNB2r8ZRRNPH0s7Rs20s18awn2+v6FLd+8RK00KN
WmfUbVU6B/ol10643hajkxZfMP5z7LfWW/FfBP//2cSVrh5kHwewBRzxmR7YmMvT8rZew2JxTMKv
2Lbf/trHqRCTR9WxSYRuzteXdaKg95OGRdel5CDeRoONsGHt04yrGeTAh8JShEcx4SKbXCdrLH/0
uTOWR6MmYN0AZn8DZLWpnM+UxjoeLH0Mic21nf3WuyyPDwy5zHJRqkTTDIFd89HCBZPsQ1klS3mx
5r0zvpQi4M0ceTFAqiHYdrToOsasPavm2D/odAjTpxhXsuWQOHRdt9aztSAKp+HQ+uxmEyko3dv+
ojIDBU0QbIOde9RvMyJYXwqm0aeiDoNLWWWwG1fXfSKaz1LtrB5NIM6bceRpWOPJOWZtHsk+ETk3
FMVtadTP2BUJjs0q2U8NicFQHPRubeBgVblIrst0aW7clQic3o15NLnH1BEIi3rN76nxsb9/SCMX
DxbP72Kscpd4X5g2uvNT/XOlHsCsvu33o8QCf5y8b3UmlpvCduHTGs/DRTuZ+cr6QYTqHfdJkYbx
jt3fw/m8jffUWesduTDJwXZ6eGxILt45zpsTuqhhq4aL0rd0fQB5EXzVqRn2Mz/sqqjgqfdmcOj1
1wExZVwkX7oMo2SdQnlVsnD31eK1WBWuCXYVQeN9dsfU+eZlMwxGR5udg17jQIJycttMm4WqxZV2
UbN3zCSn1RkxCdXL4C3LpW/tx5y+AVvONqmwRbfZ9YBl+XUtfHUYoy66axmwg99G5TmrzsOvKXYP
7ZzFmzHN8GXqhxS3wCV8jKzIPntrgh6FU3IjZNthFy2AcoMaCNiS9YJzrMD6qTNTdOzEfJXLbN4n
a5Gg1Kkm2C+KIOdWBdhItjI6rISiq3PlKhjwFYomNmFfYmS+9FfCzYYDTXH3KHo3uYTdiUNyMUOD
Gd1Ptqzj+zBp3INRAHRstze1SB8AdOGVjhXZAdlCN6ZTb33CAK46OMs60nDXyF/OGKbgrzdEFKKp
enby0NktCdxnhW/it3UC6xKTLJ6Hev7pRMVM5+BdpFlYfZXpgP3fpKM+fALnStzdEvmfcj3GF75E
wAGVit2G+9yhKJlL3Ke76WHNJC0Hg9Yz2h0XNBdMdJ/Maj0OS90H+6Ecs/Z8mZGtwTnGRJ3shugj
kkG6FTdfzYH4FHU58FeMz9BDJj7MzWHziplS9re1C+imFPOecU3aC4oAInLIVoVAXJoLnEl+AhnE
8Bf9YBdpu9xWAhq0Kzzxpc697NmLsP1tRtvj95llnzIx6OZsKdzq2ovgV4t5+Fr2lSLjqQ6PVQb/
hvYrtLSZA1iNZpOqMOEuofCn2IGsdeSc67DVj3VgEBQm8zB8yAbs2y2RHmdkgJt9rEOsOitIHD/l
MMU/ptR7zIiZ/VFmen7wG8R49SDnz8MYVwIEejL7WvpT82lwcnzPVhPuzWSGAL3TnEGlxnGxpp6+
xqbkQ5RhvRklLRSenOnOkOh77GAqND8DLggMX4SzE20DMasV1j/ETO2PC9zuy7AQ+Z1q6CV7LdbP
gGz+DpzN2bejXp/9AZw9wJuHtxtWEZZQHn6jAp+nIAInEY250ME6Eenj4yGGNMPHU5e0MP4ST2T7
q4xJmOmNF5xLadurMg5evNSqB0VFUsDdOPOYoexjCnAkqpC/Cg2H36rlibItevU4L3nYJJAsuYTA
RhP4EIEbMZ9f4odkcR48m29JW0N7mU1Nf1l2vQSSqLZbFFNhVasZd4Wbd8cxJCyxWcanJS+SR9UH
P8NxmdmPRnPpR/5yoZbZXETDljHBKaZ3eVbMX3KNVy+D3ZspTb0tOEB+DaxcXeIkp3FX5TE8u2CM
Pyq1stv7G+W8n0r3xfqrvIutMz6TptU+G07qD6WKN4d+NdV3dDvQybDo+N4SAXAEJkyZv6LenHKd
M30ytCMBXXro12rnp+Pyac59hAbzEKAYWvzwo5sE8SGKyORZ2U6osuLsi4n79dPaIJlQSJELUuSk
z4oyJv1ceQD3YotLCHuwhHoV9aXXTc4hrJrpCWP+2zBVBKogpHwwc44BKkS0I2ROsoTEoO792aDg
G5PmOLq0EWga9HiTpb55yVO6W9N2ZKplbXJwMl99H4qwuhyJePyBm3F4rW1bEyLmzu2h1SQeNM6Q
3uF07iFaXEK42KLfFWK0ZypNyPNap6LfxV75tWydEsJYtuD/FBlxIyC4n+VjEW1+ztnRTaby6JiZ
bnpuxruBoRVjncTcVnESf/J6JAyzwx0Z8BF8JUFpI0Qn63HzBPkCWysfEcrkGomBM0HzUwNxH2Wh
v0+Fe5cO0PqqxVGX+LdDRgna2vQ7ykvSPIYhOcf6mjgSnY/ZQWal/OrHMXVdJIJ9MbkCI9cYrzSS
sYbOOSP5Q02IMsQ2AEqG+1whyLOLrR+LQpsFa2Sbxkf4Dv0hn+PwSesEl+EGd8Go9o4R1cwn7IX2
PmjEvlhgQU7hzEhVbrGlEr98t2Jj55hsHjkduwtQjOU8KPv6JqcWPRtUjNJT5uWBQwc7LFUcTAkt
00toAmd/pY7uJd66QZcduU93AgnzR5k3jOSizO3uRJOC1MIWOgjhIJzKbDkfy6F/9bthOA7a6y5d
hGr7ysDAC0rGg3nSvM5sMUQLLOt56gcoCIPe765kOX/xZx3cUlPcITWO75d4EgcbuJfNxlAsraZ0
pvzEb59oiJ7x9Fc6GUPdlt1FFGdo2qcacMYhJ6dzcpzOQ4Q21tPnCmeaV1tHxR0jQ7SwblDc1mMn
7liXW0hAjwSsD/CWwdyJ4KPJTauzrJ66X+DC1THUywqQHkf+We6P8+dFye9+nDmfglIQvJd/wdZX
XQwz8xI03G3zPBTZhIXzOCa4tvvV1zwfqgtq1/DRy+vgY26YdktkLofKFvFZrGc6gqSe7ksPS1E7
h+n3qIn9o4nkcA5BHOwmW8LigMlJdMnBWN3liFrJSIqZu6qS8ykZ7hgDOmSDlMG1r/LurvC95Dos
YgSF/SgPgR4KZOtza55G07XLRTaO6a3jxd4DPyu/UhlmvEEavApQwV0FiEExEfhXop8wMrdOhfuw
b2bKyxmya+uN8rikZbTPBi/FyCywd43XoTq09jX1NDu0ZR7YY3G3a6xxHqALOY9dDZ9f2La8b3M5
4lGdkxNCFXRUSaWe2WzWW4hh7Mxj/CrHEG/PDic2At++BCE8fCjNMUyEhlCtCgF4RxvZ2ag8uOMW
COuP6I7g+cDTBuk+EMsEiRa8FG1D1lB7ZuH6BCOv/C6DVrxWpcMHqEpzHcko/aiMRcCwkd52maRD
qEbcywdg0s8R6THHwR+rL4Zwh9vJt+PNivnhObP86qA7ctVsQRw1WlJkZzsybJw9MXIBYT5h3BJX
wOAQwd9tUzbUfnTKz9aNittyLlgr+SwI7QjL7s7P4VYFUeZzDk9Xo8dkUdiadarT+8lfGqLK4EUU
cVB+rtzEp9imbsjtxEQ2JbgOh437RaMmQdcLJdeM7nWwJOjeVniIRV/c+vRSL+DX3ZUjVHVOla6/
WRGSEFNE/t2YZFAORNoh1g2LV+ElbsTrAGWtShzDVBUB1OpzwXZWWJA0ZcqklFhOrL7d8A5/iPlY
RcgOgykMb9ohXdkt3eiQl0Rdu2HXIkxG2OFo1V67BfCeW3iMHiFnXJNjZs6XrvruREp9CCrP6Q7h
FgDox9hWm6mOwbjXMHmWZVhcZY6Q51G7+odw1SPJbk0OwI+oYFrzz/gXJQeD6ft1zCZWoQas+vPe
7XmGajTPpTuCK6abwQmvX3+Fobzca+2AoK7EJT+s+Ih8zF0tngwg2A7UDl5hMSQeasRhuR/9erxx
knaTwuXN8Lrm3oqU0HKI6qxA5Ue11yinv/KS2iYf8oEEGew8SFIuu5cldcJjkGr3fOqTH42N++eC
KJqvwTCac8wwkl1W4tmh8yC91FMp9oK2mwDUCE3uqIcBs8sGcGMtApzlCE69SrxwyfdxjsLRzxsz
P5/GkZ1yOPvcNGCSVY6s2g+m04DNw5i02/ik8Mw10HyANqzPmW/F44AIbJ4yLt5P85RAIuxJqrvp
DVFz4laWD1O+WufQjNjhH+okhNs4JDaG+h9pEpqnNVPmImewZmh5UOCf916qut1Aj1R8HJjkMNda
Q37+Os3kL6XK7aj98ywLD7B/tgXfJYt0PopY1s/S7TJYRqIV1bOdsaeG+e9hiFjNTti8lBNJ0d3o
0VJbg6bkQ2tqJirtGhESy/CEcYDCd9cenWE1l5geI0BKVZ8E98ImBtFRzszlUsML/eFyj/ZtNyKq
rls/da5jNXPPTGW53piV4h5daCLVXV+GehsW5QEhM40FvCYkoWdy5FQFI6Y+k1F/VasqqI9TksbV
Uz93aXgvumGbDr9Ni05jah3PAQ1Gks3ifuj6AlR8VjGu8MTHKPZzW1VkGsiF8Qend/9q1hDBXLqU
26N8G8IUYUfS3RxK23CTq2L+3NaU679m1Pf57fo2PJwLqCD/G5DMfkIhJ1pwerLwNFeLpw3LACx6
UVcmtGNwr8aa8a3JY8Z4hXVxct+V+g0Y6bNAXAcTUPVTszoYHoSy2Zz7GXKT38Dotnr2bZOulxDy
FU5vOk3nZ2Qd3K3+7RGdnnofaO4QmdwoMjbmA5OmArIGn8lkDOfSzFm+jvNcZ3dY4ODglVLXEOg6
dwPf6Y6kw2F4v3T2Z5kwN2qooOfuZqYWFBcqNhipgJGsnPZZwk+rU2ebvcOo8j/LZZgykmoqwZf+
MUGFX/gfMuw2P9U+bbgOAEWl+cPlrpVNLQaGhpdsu6xsJ+YQu42Loh2PZmwmMrTaMWp2NlxLsjE9
5g23HOnd91Rbu17kWYqFScevaK6iys8hMlAyOxAwDGNH0OsC6dU9TNHIuWjZhJLjBGmr+9eH+J3H
zFg8MNKDnegEjMfBtd8Nohl4dTm0GEyTFh0HnxccYrhfuCPipx06CaGCc2Sb19VlOIXtql/2t6dN
Js0SR1yt+F3V0z+G4+8QIS5KQ78ErMDtRYeeeY9TZCXsPy3b9HgibKGHAw9gb+TjJ1m9DQj9CpxC
NmUff4+qZSrP7Nqv9pfa9pUbF8Yft/Mfj/t37vN2UbBNtQTJIwiRE/edNqEXS5pJmafHFuJv/52X
pGp/2GTa+Ds4dcbHuIVJslN+5DoPnDU6u8CdS1U3ZcU5e+yIjZ4ujTdw4W1O4PE/9CR/Ahza9YMw
IJmPganrvofR5CjJ6Jrj/OiUhhjpXldrB2WvrqgtdOwj+2fW7XYf/UX5qWTq24cE+QaI7a815Tb8
hH/csD/whQ3Vkw6TsYCJ/B/4wgA/qISHOVKqYtVx4aDL/DAHBLNds8u5Mwy8IScbPHfKS5mU808x
e9BncLWw/Q6PDlKxcRaF8zpoH3F42fQZY9phGkgrY3M6X4QS9b+8Az333UttXJdnayABe6CRsIr5
+/8oEubVnQCr3PRq8uIC9qD0RX5dllMyHKxY4/DRTz330WV79NEz5cO8t4ETzJ+dkoHGrQw07sTz
tmx7zF0FLj2udeH2QcVyLMYaQ70+nn4yG3hQ3saThRc2DIYFHvsEN0NXdZ2+CzHQDsbiZR3hiezW
vCZRbPFSFyXo0izn8ei7r427EnSsCtg5h9xsBixF5bf60nNGdesMRSxvXSMs2YYmVlY82VTME58l
ZRgexwKWVWcAdC9VURMZJobZP/5jBfyOubG1uOyKSoMuGSdk7rPtoP+5mdB+QlnD/rw6DfqFTaUf
nJ1QnNMukg2xdM7zvsElVdl4JZfmxPBzUg/E9f/perZXWLGz+MYoLzDae/8Kp7kn3CiHZYdSMXDv
tKOT6bKfhqK+t9PilnvP4SK+nkhZlm8Jjm7N+I+o8aL8/9lRVKjUG02dAT8v7u+3p61hLLs1jU8a
klQLjwEg69BMlbqF09PinwE7tGvAAIpI6x39L0BPsNLW3Vralf5yiBWbz4nBtYYesMPf79f7Aw6i
k+d4rDcwQs9j2/v9+qbEZ0zYLPVVDH94vcvdec0uJ9NubBUrf5gYxGgXl/lE0wvaAO2k6anH/n4R
b4kev9EDAihiwcYScxkp+u+h+Iyh9+LVfnEdJzNvZJG4HAAntl4QV4ZwsEHItDgDWdYBDUgDe2A0
jRx+nl60ejW8hh799/fJloE8zh0FLd7OHvzfvJfQTMdMbsT1E4rtuBsQ6TWG8YppWie6HtKaF63E
z2ujoW8A1d8/4u9gMK8JBx0btgMM7IBTm3cnSwLROGBFjqhrZEIAuusVj8mYpd0xdUDPPsdV0soL
XQ7KuyTkmhLu77//7Wj47RZr3+Xs9nld4Yzr97eYl7KMuMn401oP5EsnEcW1P0fAbw3DwAgT33Lw
982QUBnOCwJdynXf3BN9m+SPlMa8qtAEIGwMjfz3a/vHOtQbRA5ewlviUKW8e0+iqAVAAnq4Gt8e
xBjlGzOX7F7gDvRY9VNPo3RJhZdN512wkKpY+k52d2JKJb4cgQVWr7wqK3CPG+XDgdovS7rKi9Cp
MqY9aDecq+Vtkz0967/f33cy7O0Bb9WVDCX1h9L6fT0zL3M4CReEUsV+UZx3rsCCqntj8pcFvMFD
2xRESjUTE85LH4F6TxiqN4FAh3XR/ShhnNLmFfm4xZ8W0VWZ06484Au6fTkoqCWEoFN9OkGiaT/g
jxaVPZSsVJB+efT6jAWcQ4wor0Wt/OtOpStGcuWaZvcoQgijO33uFbI6lXs3629/vwXvawGWdhAa
hTbCwGGjkvp9K3HLNBy8sPVx9Ge49c2pGry5pJsYKL0nQuQwitJ7jJtZdv84hv5YPkbCLTIBd55/
B++XzwDjzjKHFtDAa2/61adt0d8XJnYodBULu9t1+cxLlcYp1uxJwZ8dJMg19f+h8/9jHXBi4KvB
A+RfPnX3u7vQGk3aFvXu/3bu1YHt8skLWuKK6OFIbBWxX92mCYSD62wlXOgqsZiD3Y6OGfQutDC2
qNuKFXON2v/YwFzE6MTYKCcdkLl1fe9ZFNcvBe0H85O3GtkRDTidZnL3JV9KEs6SlQH6BPe2voba
iKLEcfHIVNAyc62+N8Wimp94+orx0ntTSPx9Hcg/6iuHQ9g4kvwtf6PkbGK6/5QEQ+PSTgURdgtv
ZJKNBFVirgD/GJ+CYA4PtbBRf2Bu3xMIO4Ofnk3V3CeHMJ1IdKtDBuznJw7DP67sj06IXVhj/+2w
CSIAe/+SutDHXZ9+/pgPfcW4HDSUSQfjyPuKrRitVjiF3RVRrvAhTlRyMwYuakgzRh9kjTv79d+v
6B2FdytXQjQ9Gj0Cu/OfC1dHQ7JMjFmOS6t1vmcgRX2ce92K9a9DHHhkV9ttiuL4Bn2/Rw/3piZQ
PLji6BE5jAtd5JfFgQi9JTlTfS+iY9Z2NKvbob3ruywV+znspb6cq54I3CVznGPVSBxl4nBWzkXj
zQFBkDmQH5YgrNIjedXJoQWI+5cbs/q9wQp5I6AjORIYgEfAJ990rf9ZGg0AGQ59dApWxlCPJsm+
unPqMFb7VNV1eBbETglBLoY12Z85sajcY9LlHMdZE6rxQ1ijJrjK5kETM12nrUYH9jZk8Du5zXPA
9oE4fKssklPDhEz7nB43AycEWeh93DVn7lBw2rXByPd7/dIDg8GyhJYyqSLan0Y4bVUIcanzLs7v
ThtuqByM7gY36N2neA5H/x9keRX+ru8OgwD6lqM8BIUu1auDMvG3W7N2WnjMybH+6ptkfXEbYkyO
MBTFJxyEqQFtWFDM2MlLvAu3SbP4DgY0X3EWMm7xR8N17HaYGNTDDmYE81BZxSQL1nJ/C67ZpDhP
1hajMW9OthAH2NvgcHO4Fv+bbfiRmvyLIZph9nVu3H0b18FT+9qPwseTeKReGfzDI99EVekk+X1r
GvKmzN7iLx+itSfilv+ESOU3Tv2KxQjyBW8Kubx8iJDLuDNep/tamHJ9AczhIMy5T92BdckDQ/TC
V7yoKedvbgdlxjvbJkUb8JHmA25LowsNUc92C9WYe9QsvDlb55RBb3mV5dRZmrOZn9FMHdUExokj
ZCXLbsWvSCYKwr6a0vUlCgfIGqUTdeFdITXquxkNVUKi8Eg3wKiB0uP0a/oUuswBlh5Hawb2yAS5
JOQTGn2tkbA581p3rz0bWA1+VaJGN0BmbMuq5IEFQbx9NiqqBJ3jmyTJcBgSG/3GzGR7noefKFa5
LrZ6270SsMb/NjU0yo/Zm0SmSBJ6ACb4BkoU7Iyyuj795rVpMpCJxMO5ujizb+LBk47ptFwHYfhY
GsJnd1WCqNh8twgPGzHInr0rj2Ovqawmzozy+tRjsuVxaVKNCWLEPF36Q/EmyTKFrZA8h9WUPMJ7
BpFkxoDvB76aZZ6TpOv183hfxL1tHke3yiyhnJAe9s206J73TNXbYnYb6ELnpKNL+CiQ0Vb3Vyk5
iJ4LxoX6PNFoAS+DKGV56FP344c8TicHVurOZ10X+lPjRxGiWnTj81kixIjes6mKcSM3DcGNEioA
BlL0o92eQrtwxzOCuBmJ17nlOeQ2wqIP8eWmDIO4172e7tToVXwlSvIVD75y3GSASFtfU6FU/y0J
tf/ZG7psAFqRCoHEuvJArLvws0gj53JP/XUg001Vs1aMHo6mlBULfOoSGPbh7Kr1gw10i6FMkZbT
vgqAhfBigwxz4WCPydhL9B26xHoZO7uHzsH7RY3LC6PBkl7jeWouKHyc5OG0WvDf1OEdPNrmu1OU
aXvf2x6iUeYu0fhUMSvoXj0RzpvOq8goB10Al/56nd2o5fXHdDDfj8KR4keVTT40szZPX4hucJiw
NRCmzoyIMECboiCLd9E0aedSQtasrvRIAvV5PJUtfUKoseasipUX8H875Ogqnl7gdwWNWp305UXj
xtr9OEecZ4fmTYo0V23O29DZhPtEtAW7h47a7QU5rWFktnz4eJr48EkWxTTkg81S76WUfocsLpIP
jODAFTRU4+XjVLGWHuMiRl6w80O1BOcgh8VzsC5j/CinacSCTeUs2G+aCc6yY5X43i85hFw24i2f
mKlqgfQdFJgCdnAUAfm3Qrx922zRchc+99XXuypsGdiebp6XMhHcpUksZ/YGi/Su9jo40waN0iat
KjWm2MWKGWc02nS51bnPZtUujYru4OjN+nGaETpiiOGRojZHnJbAQsrU8xe45LrG25nZYfupfNuz
dOuDpcoRzcl0hjCKHScAdlzvFD9XcS66zfpyGqjkb4rcdBhkeIsEr/6+MFCobx3HQ02jdAjCHMmZ
vPdabqt1ctvBPWs8SB7DDpgWp+WA18En3FwoAr0bmXfeFuXbLRiaFD07a9wWpD8yMxicG523cHrn
cbDzEfFm0B2DIF2q60bpsr4wS4+FPaGvyZYon5LS0VrgW8zxPNWen/acYsCP9ScEPJ7GSZ0d6SBy
bv3UtjjDAS7XR5+j4As+AwulSzGYFUdraK00pyg954sh1D1Ov+yxeAS3a2kv2hDN3tncA88e81Fm
7hG24Nqe16FTe3hdwwE8h9W6qIveMLW/ZtQHcHCWN1U53nguVJSj8ngXMCeMOOHQkrBSpZtlw6Xr
WcwtltRmBdrIzGlAGcW8OEeHiXri4Qkl2EQi1arq09hxNuKnVLevJYB7ci59Gr8L1DdpsukTRxpW
0WfzblhinxWfjQ3GqKg3qzMkW9tLm2HEvh+tg/EA1cq2G8Ad5JhkHb8dk/wRelLW+whw2/0WmmV7
jbY9fn5EjqXqT2kq/OG4CrXNtSY9+AQ9Q40V+rHoIIJVdxSEaMmdMlnrB2ShVn8wp2cRrdtZlsuQ
A8/WmA0uB0icjPPOmIrm4S/tTNNa7FRf2OUpe9tZE4ln8y7RQ+liKy67FZtpy0pQh/ntWKX2Zt85
lSmnEsJ/2+5PCuWJnHCuno3cuYtWeuPHGAJOdiitn3sfRo5N72jDtv3HVEaqP3oVF1knUxlDDMvm
GPFu/hX4RDeDN09XAxZqN5NRoffQrFYj+xDTAgnPHYsQ/nSyYHkOVNIP4E1trKBcInp2n3TpNu7F
SXCPBwSfAvN982p8rGBeMNHygmegYg+XSRb2PYBPlcKrmNbuAsJ+LhH4W54XpGbmk6dygmlwO9yA
4mE5O00VMAkEPrs9wlN94k0W10bbRoW5Hlgrn3s9o6yG/wxxGU515uziJbPj97qoAnsVhGKsaGw2
RUapDdZsqEboBIMwPoS1H1fPxFmRE7vUS4nRaOJUy4++cWYXwnW0CAx3mnxNdrz4Ql2edkEOQV4c
bX1KjNM8rZsVW7xtg23gjCH7L2Eyk30NU00YxYC2nQpwctgEA7+x696Tfpte4cBHXp5Tybk8D5j3
L8cEaS+fsxjQZe+Wim73Qnh+Wu3z2Er3MHJdDnqCDFaVcUV+Fc7NIg6nSnKitTDXqdbE7Z2dNNoi
YSs+1qKMEuIv3uA3xfgSOgqGncEL5/IU323jBKoiGQj8hNDZk/vgwPm9jmhXN2IQBIY94gqMZsIY
mvxO1Hjr7sdOWtxM/baUqKTTpUVFLoqLMfPw+u5Ns+JLr6ueJI8Qhc2l/T+Unddu5MiWrl9lo++5
hzZIDmbvi7TKlJfK3xBl6Rn07unPR0bNmVYWIM0AjUZXlwyTDEas9a/fOFiP4t8J6yp1GVGfmKpo
hPCtQ0UI98W8m5GkP6J1yttjPAtLnktKqgXTjKdH0LgiuSrntsiv5NRE2MwmWpLisdP61lH3gLXx
o/VydBdQXAhl0DGjmgZjJv5PDGyug0OK42NQDyO0QhIviltpjkX2JZ6dLn5OSgdD0yKn/7ofXaq5
N3rcP7BPJDkIVdmpwL+Xt+1lZ9PiQAgA7ffnICzw/8tkUz06jFLfaavdhVbaWNlDNMy0z9iaV9jy
GsM08kxKrAUEUUzWNikRgu/Y0Aws/FxYIrc0bizOIs+JqyjsOs0fGHbLB7HIkU5qsylNvZ+2Xol/
dpAU4tEeNOfQeKbMj5Jf9x6pASVv7UkW5usf2f5jKoIbsA7ur3skDaFJukCBktIo0Mtq4Y0Gl7m+
KyK3CG/gqsv0gEhXD5h1OV7/xbFBKx/7hIUKiyiOE+1HVVQaJGnG3jiXiTp1HjWUVEyp1peL6Te9
cJZxZxacJ4mnrTnCBLoqaC7lYmX+3Akpnc9BS5Gkm44GHzBnSr6tett093Fm29ox78vIPPezAZFT
upqbMtr3/OTQ2HL6pKPqDg+oKTQ4LHX30BvIYk6to+mkvYwFZyKwOXfMmRIaMTX7f/3u/Qkg+UyG
aYFRNbNawBRfLpjSo84U7eyTI+QvOH1MNMYN52CdnoxRxHg6dP5TAwxn7ExOn3dVi3vQtuBtlzd9
bhdQkw0A780bl3XZoYNPAxuhArSEWOdaLy8rnRyHGYiLubHmwsZokGPJbSEllj4TdTieVlnStd9M
WMXhY6GVAguJpLTeWd1Id2mHbidDFM6p297yZHL70A0zeLpXOS1kx9cvVlwiLcxRaB1pqBYwwWA6
9/Ji+3jsF7ZfdTPgNJ18gLjcuxgX9EUkt+EA/+imLAWXpexGVB8++2P5OVt7BrFan/w39rG0sym9
Fl5eK/wUTkgfjoY60ldduYbd6kQcTuHWR2uK0uwOPx2chXu4QMFVB3UNn3A/rIi7yYaAlACbGdMx
dNjHt7IxzuqQiCrZ9SeHqytvGgpYOMTLWHZR2/fTz0Gv0mFDL2z9LNC3d7vZ9Ch99aAObsA6aD2Z
XXBdgd9iW0ZsGVzirnDi9jSlMyZm8+gvrqdzXXKe6fYwIO0ZlsAZzY3SbRDnTXYgOiUlw8MvImBs
GwP9PuEl3NhhpOm3xD2gFtyYetV0N84As3erEBDcILg3MXxn8Qawbb5cdCtAyGdBpmqannAZ+798
jvBuh3HAXuZYpH2OCeo6zs3NhAItknKUp6TQkEIo4IEJPeMz1fD2WFNQ9ladxOypbKJ4BxHH7PaG
jnHCVprDfNWMleAUcidaGz+XPsk1uYAyrmmFQCK1Tl/CqnVxaYvAXuZTmTIq+iHZxvv/29wWTgMT
Mo/plEAe7CPHvRiQBZzfXZ9D8IlWRR+KVQxSiyao46eOGaaxzeJuqcdFRNZqltRGc92LLD6Vbuyh
fXn97bkcJ3Axlmm7vOlM85c58cubLgJe9BAh4QFAGpoW49jebHYWZ8fBbCzjTsszJOhIyKzpKjaF
UTzhANPRTL1+GX/MRR0QQSbUPHaT+SyUj5fX0ZXeLPIQicaQF9ovPXBHshGcMr83h1Cyp09aB5e0
c6LifqH5M7MzI1k00M39MZuv2xXtCPQGzAIriKXZ1gbeeXcseeIJ+mrcc5rZuutEOXW3ARV8c1dP
Tlc8565pVdYOobYz3flTWZXfsNMpyjdqgz8PSpgsPHELczd4N564OChrc7A6Nw2M86DhmHKa27SU
x8rV/BnnG5l+HD0KR9KMILW25DXkNdIK05xv63Lo4E3KufbYElbwk8qvu8l7LNk2kVWk3YEEqJC8
kMyb96Xj4SbLVCD+4geLUBLiFTtFv+oLEUgydW9sGI/TwaHn8Y4zBd4nBRMUPRyQW58HDN6pgwiS
YNMn7+gULYlpxVRKzBNaXHHIqRgb1AoIbr9oWTQFP6jP3BnRP8a39xhtS237+vr4s31Z1PS+IUAA
cbpzrcu3BgF6qIVtFp2JfKEw0JdhGz13B1Y0WfnieDuG9GNlYRIRYAu3XfyNbaAZSFTE2U92Zd2X
Wcg4VUbGTI0aw8zZC/wNcMkw8sC5Mv3SMXbctEEiA5zv7QwLunMS1mFyRO+Lk1hRjbr8iI+cfwd1
Fohu0On/7hyO4AC82teB6Gqj/gizWlDUiHiI0mNmZ9n7qdFFfjYLvytvLLN/j1Q4/OwgLq82ZsIC
/ojknhDj1S4W45iI/NY+x5zAR3xnbHs9aloESJnbXxU+TdXGRqvw3A6EvcJvr2pvx7BncafXObQA
LbjApK1FvqMZxAragxwcbHBrMov9YKJcJX4MAk8A1RH6tRYNh9AKXIvhlN0I50PIaR3Apg0AMo2E
V+8UGQyb7yhlvGLbdbluHsLF9j9I47ndDyHF6nVdIf3CIl+nqjXzVHNPMvaXuDgpk12mZYmzjdpI
xxFaq9rkmV12QYCHPsJkadJQ/WRVj92lHL3ou2fmyV0xBVP2UPvZbMJkyXhNZkw3TiIOskfDj0qe
vlXbwBNz7sEGA97+kYqaN7+YUCMS2uX5807XQR4eDSR/OOStKDUYkhfjcZBguYZRhVufcmvMwlsF
fReVmKsbYTn1b/RfDaQnkTnVN/bSjsEzs7SNHvjlL8tMQ22fdUbfYNKaaFe4H4n2vnHzZlu4nRgO
sgnscGNrhZxOEKCGBy3hYN3GvSAhPc29fjgEbdENWDabnn8rx3jRu44ihwJaTe/bQgvrDUfZNL35
PrGfviBJ2Ojl6VJ4d22D8/aiaGLAAkcExzlsQ0iKJ995bHr/IaNrfCQuHDh7wAvZPYel/BqZXkru
TJaY9DVwm5xvQ1/iIbJNfTwEjzgLYn74+utu/lHT0T/BsuKdh6/DcHX5+79Nz4bWyIaUSv1s5bG1
z71WL669wSSpwtWapj5MMqBcbk0XXm0Dje6uxh3P3WSCAKb9VAeOfxPaoW/e5HFVjieU9kF0agrX
wE0VmZMl9oguaQ79ogTmQam5jDrAeef5ZjatwT6ErH733ZQGyEZf/2x/9IgO7SG8FDifsAmtSyNN
S+T0rC4uwYozrIqAEcoYEwb4+to9liDM77O5GJ29nAate2Nwb7y8uVSN4B44wHEdNkNinCFe3tyw
rihec7M7K5MBRoyNePTDkLYKJhSi+H6VpCvmsW/kaUlbbzhPWM5Zn2ETxgvHDW37NsZy8S36kPmy
oVxqWteiLnIMy7EoCC4rARz6ZsPBjeOs6LKppvOkcx0s/hZ3ALwnYW9V8RndIibrZd11jFKDzPBO
ZVtj467GX7OJCcwdICOCm8KAqVGitXe4wXWNNjALQx/0g25Y/sIxjmQeEzoJjenrTxr+28Vb5vme
tcy9mXlzw3nkL+90w6/oxyJG37ROUGbDSIqbiqC45KYbU6YXfublCKGUb4ryQKzx35o/jJWzuNtZ
CK+whrPovW7HydS7DxXwDq6PoRnDtheJR8NcuB6l08bGvWS6IzFg8b3TMgvhBCrdmYHevPrDOW5T
ilM2hIZ9Z60uos3K3FWtj5YLDNf8dXhn+zgqQreBzxzbG6vPwv5nGQEYP+ExanWfZW93/Tnv8yrB
NwJawabvMyZPCp+RzQB4GwbhgKWmyHPgW4e2AUs4a9YmPqyDWOuE4oPiJCvz5Wo7TCbsBwO7oOp7
bUd6d6vjMcYILLCyGkVhyTITDFc45lkabfMl9VwNgoiQMVM9igZcLOra9r6keASxdc8Qno9qHqva
BTWzLItBLK6rRQeG1y3m7Ndsa1z474HryjGJXI/BQ+gvdCQPH1Zge09q5TvHF622y1kEQFBoJLQT
5p0RqTJZwKQ1QoBDfA6pm8lecVWmAJ3aLmWkkCxjBn6L1lP6HtUCVZNuWzExVaujCJDqqpPVElCm
dBHEXazIPKWvbd6Zpau1ezWiUA/LcqLFu1ShJqGDYO3UQDLOtkyGzPEKIzkIM79xwlQkjANxSczy
aTMZOccRSMrI501jzJ+OyYD9Ac5mqzvTmKBzeIjZpryDAeYW7X5bLqJB4ZVkG2a4jRzQJ20TfpEW
/7TKAApOMU8GJ4pnmQikM5egjXGjO8MMjlPUCV59/L2RsqC6ocFuahlTKiJ57rrcydQNuPO+lSAh
2nQ6gtr71nYj/96KBp9yffVBFTUMsbOOy67cl+x04oi1bcqkM3Y61hMkdURqGxxiS14CBg/LnyYT
e5WjQuSnOgHYVXVBuU7bK+ZVfNFvOiV2Mfa2zobGO4VhHoz6JkPih4pydqKWKHMJRSXdpFHjM6Ft
tLSJGGksDkPKuHJ2MIFihsrINwW/EzL/7CG3Nx8Vyy1S1pVaYi5flcmKB9AtZCK5acuRO2SGU6Sf
Ryp85xYXBzu/tjPXY5Cld5Ob3jLfZItAuLR8x5QFwusp1Ex73ta0MsnZrjpU1ZFWIpTOhalVh5wh
Ov7lHdYwV2PYetqm1dwqA19blr8yMxI+qDkGtjC9wx9m3tnzEy9Mmx1F007uxgYQ8fdNrE3N40AX
hRI40VFPS6PNGqJyo3CQ32SY18lRk3WPbtM0u2XGCTuPq53ScjGzxa3Trp99wI6n1Arj/DaiOkK0
tVAKFL0gbTrjQ6prsfstiCqa/CEvDfMpIvEAyW9oIwc/Qisetc3EDMm6rlLez+1kabNFFJM79Xsa
b1LPuLnxfNWtoy888qS3ozfoYojpi2iB5EdTXldROnWPHfavG/jLBPWNvSfmfW5NCVb3pmD4od6F
xneKRROZgkVYAlShc0GlNkyp0PizGyyb7AIpiZVQpYanqCW4euYUXbX1azqeu99D1XRxZ3YTY+a1
RThjhM+N1/UMXRKss8sNILWZbwvL1+YHXKxx36TkH/EqTUNRfhKOlxjvFDqqfp50aw4BjEQD73Nt
TX10XWrYhz7iwGLMR3wDGPGpnlixhPOs5/xdlko7niJsvmCEexR6pyTB15BMrcwkH2o29ekz9D6s
df22m4P3fm2GLbBaGN5WFGQ7AYiLQbThE6emLIpLYcFkaTLME1C/2kIjmG8xBF0+6PwBkpQvrwqI
0cZZjwMsMEVcm+0N7t88D5nVabjDVTdZooCn/iNbhOeffr+z6yRf/bcaU0bYP5sHrzXH/D3PpgoO
FLNjvA/LwdfOaqPN2nT+NTK2KcnEsb1hj4BD666bukF8+BvjS3FeuZboFL2N6pAzHSRxA9pRd+SM
rlMLT0cTwnyiQBQWbZJ1upP1Jg7VHswudjq5Ml3V/GGW5mKhHNJzoy7rg/7aKRtSFTb02rii9q7k
hrqJy3cn9syhCOKzHJCU4syc9TnxCd6BIU2fuxY+whv4tombn19belxrz16BDfWtmkDhXsyPUC9x
KwfNw/TbbcXVVM6cm37Gznjuy8oiRMM3ZQ35bRF0BR8RJnJEK9tL3DJmPkSn51AyMGwi8MyRjtc9
tKvxL2QnO7sVOaPadu+sqFvuxYI74WQT4DjZoql+TEqNgOmN2t48tN286pXXtOKoZp+/hzMQ9aAX
uToXpyhdw5TG7bs+wIxzk6yQ5uslmPEyPgJZG/NOdFcY4MHHQ2F8gbq0EgG/kcjsPC3FB+67ARuE
nad5BNRp1OzvFi4t3T0K0rH7RRkCV64aiTzCvKDMOfMQ7PQEPE8ekU+K26tkla9fp3t5ncwAdIAU
gA2EJY59qU7Qa5kCxlv1Wbkqj5A7IMJB9+gIyExLmIBMEh9laIFu4trZWad5Qnp8xHIe4neXMPdX
RQEDbzhaKShNvdOEmYcHN/XnZKfhZB3ttdVBehzhdRxbTc+mQzibrXkl67oxoBS1VnEEbA8OViL0
9Igb9QSCJEPdO0u98H3e6IX3g8SARlsKXQYDkRadrA56U6QTIUiCsyMbE2SrKVjs+yQvA5Z0ldnE
gmOQ0R+b0uuKpySkcsaKzQbkiJmhj/usT31W1UTYBqMqmJJEYmguHWonAEg+KFXJgk9AzFPG6Kqs
nRyfZah2kbINlk1V2XyNeUddoIyBC8PT7F1n4LwLVSGcmx3uzFV1NHVSbj5gGETJMa7uxL/FKC7b
/FHRyKu1vvCo/BCprByqDIABENz2S7LM0Y1Pb1IkL/oG2h8UNMxebPqgBSd+2TdEmUGPU9reWYfD
SYGfLryuea1fFCsvWNnyQ5sXMCqcYGWVjL79RbaFzL8xCvimeD0hJgRUIAHyo20XLIakUTDdJLa9
5GMCi1q7cerTmzhu0uekY3xGHG9qjDvIN8vnh8B1HwFQkR2Wc5JuDSQk2CkhutoqLkTjNpzwOZYE
4ojvin6CW1BOd2XgOl8MB1r6TdaHRnQG4TFw5EK/5b9xr/5opyHgW7wxPtaWqI+8CzJpzocKSIPQ
zmPQ4Ymn7O0AUqYRXdGQ3NWihQQ7lUkHQR4bIfDP11/dC2Iz0ImxvLz00zAJkCv+QbWuywkz/ya7
rkIzH08T1INPTegxfbImDYesJMyY6xoeZJsjBoTQ1kE30/7KSnqGsp1aaStzIHNjsjeb3B0xMPo9
crKNACFLaRq71qiBn37rJLLZ6G7NCd/pTVt3aXg1V+j/oME5wwewGSM7Ziu9Sw3eX//E/uXQAOGS
Q5/jAB+YDvaYF5OainCSFg1gdT1Mdf6DAj4Zn2NsAwjinOfqEy7i2PJ6XiWqo1hnZpSRs7gBzQ77
23H1PB90zWbwEmRVctJhGeNptd4CtbwhoC9VCccgrvme5JmBtSFdHMtStzGwAeE5tTGH4glOaZW9
1/jeYz3p5nQX9D0qrkT/NJfOAAhbamR9nIJhiRtFfkygt9dabF51BRHw2WQkXzYb00BAGm9VXkdT
doV/7VljZ2xNawqtgwEul1Kah2Qmo2x3irNN73OKg7Dyjk46ZaLbFOMQDTt12jXJSJMIN4V3IwoC
TpG2har9LYbA5G9hNDjNrTdP1s88IOF+b1kd2dVxBgtkD5WbWbNqAvUghVbM8UoBN6y8XY5wXjS5
jjOtkuV2XZO8UHxOsCICnlaEeT1hhzZzJEhH+pBiTjYGo4PuGukmnI/O76P5amEsf3R7uyYlcg7j
jqWqAyuglu6nb9RldYm9P0GGHztaqU8QyAd5UGVG7WmRtg3dUq+uRdj65PN6Q6Kne7udu+hJXWfQ
lGzisyWy5DhqmkuydT8141U8JkvH00wA0gXmc6Ps7kU9mc0bGNul4+2ie/VQpBjIz0zeTOsCP3Rm
q/RtuzfP3soKKWM/dE9pEjHwFHFb7ivOe+cqWUXYgPDs5qoQhu8ap2fDc+InZ6qa6cquRpxVc01r
nRNvgovXOZQX9EjROOxGx2rJHIQamj7SbpTpc5Zh7FKEQRy+MTW0LgoEZKfMt9nqMJdH6gnZ4uWR
0MRRgZO8Zl6rMXYiO5GcQ4gj3b3t9SF54xpuF1tA7mXp4TEDr8Yfsi8zFp3p3oSp6xFChWXP78E2
yR5EkIm4ccpHZEr1swLPsf3nwHBTHSPJDVngw7RhLFt+szrWxFnhpPk6J7KaOCQUBphyJNPF0b8q
aETFu4ghLOb7OR+pDGqKffO5zUQgrnMLosobk7X1o/8Ny+bWIIRFkoXgH83LHw8bUw20IGnkXmO8
rOVHmPHWcZ4aD1yCntQyroy4T417xcnPh8Bw7xo36sNdwpZhHBQKhulf6e7QjZbAipanQXpn5OiJ
GyZ0nMOjha/OFsA0sj9rpo3qaOrHintfeLOxqzM4pZuilwyZ88CgK2Wc0Ic3k1uZZ93QW9zqwnzQ
uJkORM7t6/vxRfwARa5n6D6HBgJ1OjdQ/ZdrI7QwmXZwwsM1ENXPV8g/QclV0sueoU1EkK+F1E55
x+Xtp2jWvUPTYq6FjmBwTn2UyxYDxyk5RuQtYC7Wmf0OKjwQtbRIz73VgsJ4yyf78ggh5WqVwGI5
gR3wH8vZFbmJ0i8NCeWYiHvwi47NLBF+1e09N9JhjupFvquyFteSfE6jhximRPPGjSNH66LQQpUE
FAjm7FE8OX/cudSFHmeNhn5yEoxprw0RUuNGU9s2yIfg2T3VgMXiU1MUTPo2RuXh4AGitkhJ5xaU
XpkFJ9iRQnhR8p0y7v3hPZaRq23HYt6hxcEMRwcuOzgsaN7ixyqLoqLRKrzIZ6iyfG1iLD4pOM5x
2qFkE9VhGYT6e12DKnxWIC3vIMLkGsrh8B4bPqGfUHsTsQ0l1lpEL235AGwgzGeWjKsdE5BB+R1a
6/DATejMB9x362CvrhNxIr819FqMZgwYFNjSWvkYPpPFAgHdskr942gLuuAOywx5nZux3b2fRkdr
9uoj4K+CPQokiyL5hZEw5STsXTt3zowdvAGnej0NoMGyFz3U9qhlX7MBQ81t0kVNdKs1UC2UiWwI
D6V/KgUAEviLsIMHQAPjWMY1RlRbeG+uPOhpPy+QYzZqWyfjpSPCkSAHeWyFw/Gq5PcmDgvmfdnh
9rFPiMWsj37qRAY6BwC8B5aVWRNNhWPZfS1iPnUYxjN5MEMtwWMUvdMYNd/5pKpmRKgMXukSHe8G
cVwykg2o9cQP4yIKPgQ8HvN9dB88kqkZWA1aEWrOfhB5Kj7lQ13RUS0yqnvlrtvi0eB8UnY8yioZ
1yWkyVrv8zVeF+Ku0+pOPB2aBsOIrdIUFgOb0BnPFL5Gfa8JmbV/Ui435AfgcmPqDo8vax0WinqU
ljBs+0r1qxAdWS7gYEH9yZcM3A4Amfg87Ml2bOUpzQKjvMKBk7umnIENL4b0NYxdqB1Tb47MvdEI
vOnbsNQT1iaffqdckKqKApRAdYKQsvKoD3b1pEdZFu9dG4b3LZBoEey90Ez84+zntnuMSYBIr3ET
KroztXzXPBu5q0/vmHkW4+ehnFMH34elfMwrwnELndz25yBrRu20TONPODX6jzjVonreqAcdjuTe
HPAb09wriwj2fHFlZSJ7U9cc7LdW4tbWByutU9fb88C66DbymRie0rb3QezncqqSXwIxqvMJfq45
nNK5F8VtpIsOuNElc4QvKhLe+yXIxb0PozhAEVNANd8Zbum3e7NwMnNZAWN9FcBIqI5kaWHpv4kL
oujxIyvoZ2m56yvUuWH/rByOoG9yw4XWDDDiZJTi8O1kJEBc6eu7qDx+AJh1do4Ir5v+aeaa8nbj
+BW0RIK7QRb3EbAom7fNEvoIZZlXwbK9pH0raHYlh//tiF22C05WhL5wBNAer9ytv81jcSUqkaza
oA5Z4n9D/czgwGNIcQUl0IXihqf7xhIwvxG8OJV+KlwcBROrqLO9bhV9d0DgMhhHYubiB9yN8VmU
IcvrfYFWdNyN1Ui03xLOlYPT8N48FVobpE9aY6QV3s/NmB0rWqn+3lpScHaAyJjaub3hf7eronWP
FtPs6DOWbpBFN+SD4YQqh7aH3VDlTrIThbCnnd75RrDV0oyQkwXtF9amd/JGv4uiGKJzGVRe+pTh
5VJtQ5ZzcSrR5+ENPZqjOJdTMJZb03RgyNdhXG1RgcDMIAdL3GV1Ur7Fhltjh1/ccdpKhxuNTnKZ
g1/yaj1zTtIJQtFJ3VzewMpEVBx8Z1zbjxtMaEoAvIycaLgW3nuc68OnwMLZEetN+K44bKON3ZdW
qcFSbOCWyF5yrsvlf7Qx1JgH2c9ut29BdWKYs5nY8YSjYlMTIpLcWGNkQZWZcis+Nzb+MPG2QxJg
bPOhH+RtGPXR8JRoDN6EdK1246LRqnes0PY5xFYNCzA8dKetiz/PLSFj3WMfVP7XNm30+GT2k3MY
awygCdk2Ma/WUMdkWGhKVFuJPgTtnrc2fyeKCL9Far6ZGeDU5RTckVPdDgHbxxlOAjQng2i9E4PP
uN4GMwjADoNvW2LHlfbfvMzvTm5d1l9eL7eWoe3Fk8FgAmm1gMttA9G8rLbycBGUit45yVEbP8f6
nA4Iogx8REpcw2bIotRfGNaNbfP19d/8J9WVBw4310NUjoWIfzlP7rDTzvMxt854eeK2PPmDp23V
OM6vsbzbhug9vavOcrto6/h0urcYOJVfFQFWSUnV0MtqzdJYwirt6oNN4eEddL3QwJKW4ci4sivy
wZl8GCBMn3n2+CcTHhqHePn2JXsiJq76eA0/2pg+khSAk3GKXwIAXpkmon82PS1+F6BZszZK2kmk
Iz85cXt2w97AZe1IsmSY36Q6HvfMmgNgpsehWcxMYoizCQyaZaxBxgL/blDzW08CBeCPqCF+DU/n
Qs/uNWnMz7Bj/M+V6Ix21+BweZ7IUL0z/IKseAOJLRIJ3vXviIHmcJ9XM1tktMZLClS4EzxPJF5H
IgLrGyftiKL3JpSiV3Jw/OkLY/X50+uPEI7HxfKhRsdiDUhadx3qzstivbWqsoGYSyIP4EPzGY0X
+L+ahiu5bFovmnZYCXPxnbKtDA9GRzl+n8iGUYAiJONAW+Qnh6yqX1rahw5BT34w7wnjktNDnAQ4
CcIkLIkKKs2s+Zgl+egQjyes5GDHuMPf0E4V7j4pXXzKtdxp+g1CKcKglP+O1BJn2CcDn2ODga4d
3AN1WsypOl9HkgFBBTNJuIjmlkK1kVf9KAtS7VfjHzVwAkphxs42XpffmIXm0xnq3Xylg7ZbhPrI
FE+QbG77fe3MiX2nZ8xYkO0nCwtDwbcKA4n7yohJoSI+4Z3SNHdFZGE9RgbdPWaNE6EjaetjmelR
3m0Ux2vAcjza5vCcf7C88NJ11vhELMRG8DJHQ+UTRDZ8Nw0SKbq/uu7EXg3hMdCcv7KakL/ZGBKQ
peqJOkdKhKv7N5esiO5njNKXAfVKrgybgf8OF3D9Nxm5qYPqV2INOGqJfhQnN9AYbGXQkh/d2u6K
o+qhEXlSuHJh4Sw3ZFEOI610tZCQyEYMrgdXb4at1o/41uqoUI0DPOCdYWb6p94NqwBbV99sDgJA
6KTNtZkcPfyNID4aTI5vggm/4sfXF675B9AK0R1Olmmw5QFBXG571hDZzYizDq66C27Z2KDP3yZ3
8qJzzAlNsZ0kAVxyghLiRzVvVFx7xTVR6bjlKqzXR87fm9KW7UOij234hAqzCa9lO0XWuxAmsCQA
T+bdvgvE1B1wfWvKz/ZoVO57mSdzzz1ILclpM6A7IZkRfGlwB6hynIyjPL7+wV/S0oF3GcaQMLS8
r/6SbnPB4SHuhxMIBPhMh+z3T27LiXU7g68N71Vayeu/7sIuEOMIZlWw8kit4rfyoy+gq67E0LMf
EzxAiWSKn8qKtUXYMhny78ted6qDCqVRXYCq8NOsYYqWNGVd3detmMY3TrwLOI1rMrgoz/GwrkIU
wwDo5ZHXa17fQWNI0NMk5JcoGyUESdqwx+OifkS1XuBuwZj6p0gXz0HSwwmXOUgCPM1PgIVW+Mtv
0ja/VSqacDW6mFz2dXg4uJVtpZWyJXQVo5XfbCh8Z5YsFLjKVMA9MjtGcm/c6stH63CzMWHiBxCC
iHTr4tG2DL0sDTXRUcEPwtXKz4qQUq2Uo7Yvy+Ys3TQ2f1OkE+iKnI/rMUUl6t0n5P9M5ykiu/A4
jYCANOOI3E9vXOklXMKVmmR4mWA84O5w9l8+gJr8CB2pujzmcs7zfQvdCFcQj2jLzxqc4ghFBiyN
HeehdI+0V3221/Jebx4DrEGIjO9t47oh+Mjl8gi2OzYZURJumpkSXTcRwvdECkO0STr8oCHDOW9O
Sf5c1gRMLs0D3DEwKn7Ty0+Q59BUNHhlR8VnKUTGb4or5ognrAeq+MvvE0NMsDmgBtruU2tLbT7o
kV2FOxfvg7eqqcuTGH41yWGOQ5W4vN6XJXZdcUJGTcKDGxazYKWA0GXrhg8Bmqb0vcTPOsWteGAx
73sSaRxIiQjZgzhL9h1zcesK1nMP9CMBDJG6rUAOBrwL8NZXuMcplAhDzcULsML/eHyvIoNGonZY
0KqLC0fNwpJ+TQhS8UlrNQdwvzq4uCtipIx37WmRxalfpGAK0lroGmtSRUmzXtPjlKOHCJG+ntvV
63cgEgx035xaf0vSN/kGavtgo5l4u5AIAIc46zeojrdvOpE+OITFWDd47XbJkzQTD6p9wjyDLI+m
Km9n0jXijXqhtQCPpCtn7EEp1J4UaUDk76cuXLLZnAg/4+u6k0lwUxInGByERULgIfMjTG5ef1fW
x/b3+hwYD4nzckQxlVvc2l6uNPxHahtbLI10AaJh3slynK1nO9UZIgt9At3W1uNR2R8oCo2orNg3
6F054fdtNfBFM36eFJ406fBpgAqyrSpO85pt6TCmod3v0h4vfjy/07R+F6UuY5o6gI7+hnPS5cGL
xRTDNnRt7ADsApcaQeaOucnEiqGTUSx2tgpxMpLaj/exacX51oqyYrpv6woc7X/FyV3UN3+/pUv3
r7s6HlcepxKphi9vaZ0Yeq2BNJ5Iu6DZ1DWM4QH954knvK5aoik4G5FM9lygytqKiQ+1r6IZ8taP
pW/40KxGyhl2TN4n6CSDXW6TwSAm+9oZkMFuKj+e9WPKbW5oGWE3bIcVaVUsnIrXb7LfAICXpfDy
c3kc3ZZnmDYbEwrMl5+rSE1YF8RlnCrY8mB5cUtwowC6E+empiZ/H6zY3OsL1Fru1t9/K5M3U1BX
sI37GNpc/lYr1HvT0oLmrALBfURAcH9Su8IWM4maJZlgKIMd7lDNdNbKiRuFTWIprp2+i7Q9w4wx
w+6OHoXkBhtCiDXmhoViZOnL1DqUXWws6pa+jQ+qtTKI16FVjtvq2FXdRP1aM+8o8tmQh1nCqjs6
nUkcg/IjVH4500JpC1eGmGpQ1hvxH9/H/wx/ygf1kZt//xd//s7UH3fnqL3447/fyZx//mv5nv//
NS+/49+38fdaNvJX++pXHX/Ku6/5z+byi178ZH7776vbfW2/vvjDvmjjdnrsftbT08+my9r1Kvgc
y1f+b//yHz/Xn/JuKn/+66/vsiP2mp8WxrL46/dfnX786y9jqa/+4+8///dfLh/gX3+dv5Zf//z6
n1+blm91rH9i5mu5lDLDz/X/mOY/cYAFiVhEsBQyf/0Dx5Q2+tdftvNPGkzdQFm56LNJWfrrH40E
tfzXX6b+TyZZLD8dIAPSsbD/+u/LefHY/ucx/j3+GtD6xYqGeWpRICPWgL0EjU9cirNQ3FAf9mnx
4OOIdu1pMtgkaUBoWqyPB+KD5q07tswp2uE9DjV3YKPBdKw/Y4uwyxxxigd50+lfKQnIU+h+wsQa
Nn5E0oU4p3l8OMzZfMcA7gtTq00QP/omnj2TO+xMnewu4L58Vzb5uAt1J4C+im9TkGPu4zrJVxvH
9407azEqpTrfcGIYJD0QQ9twem094lu2AO1hnH2aGYztisT8EU4T1iZejUF4eN+E7XWcyO/tXAOb
T1q2mS03hGb4vEhjtyQpEAhS+xapDuZHT07fbRwhrzAfjO4QxmX7RvbZR0Yd+a2FbdtVghI4fUge
oK3hnRDezDkylXrnpfrJn6/7NHzSCIY4ugNcugK9104nTWM/h+GnSjfmhRzsbfLvPhYz7nC2sqNr
nibb3/rWIYn+H2Vnshs5kkXZLyLAedhy8FGDS6FQSLEhJIWCNM6kkcbh6/t4dQOdqSxkoBZZi0SW
U043Gu29d++5NEqvoTH2x1Q23a7OHTukhgRvb60Nyc4NGe5Jlh2xeWqx5pFRMItrTIKLcVaLXPOj
4GigIthtVkMLFR6IWABa97I1Dg1hPlPojdZvINDDfYZNJUYpaL8QasDY174iIEo7sUkNJ4l6Kwgs
rH8VUtINzlIzGSmYw9XeMuRWYBnsVA1Rozptl27th5oWP96yNkh6AcJLrn0VL0izwsF25hiDPKLn
Rhe312FlMrcwLQNjMKNUyf6J7O7ifvKlt98W2silpvIboXDDGQRkZP0sGYpX70iR65BcK466Cj6G
qciZ21JVveDUNXjyjfoOX7Z5nrr+Z6XWNGzWBiVLP6431rx4CZSP96vWAICN99pUQN+yjDOq0wdm
Qot7ibxxyndm5XzjxxNRI7PsNNpIsrzeXQ4UlA+rw6aOHidNekCGkXLW9hvm+Gy/lMF3XDBElhNd
hDDEhIg5NXbsz7M8bbNIL/qYMq3lzXdu7Dl7tWbHo2W7LQxoDeTog3M1udWTeEN45yWrui7yqbRh
ltAD15EjhBZDlGTKAB8XGKCOQEvImlHSjbTetzjy1Fk0zasNaIN02HTBWYs3rwtFN/HzzWUXkguQ
UZORTSIK3Cd0S3r1Ow2Euq1dC8fNuHkm0BOU+AYsOxiDO2HsdgpvH6jFjaOmueT3Gj9kIkqC2nwN
yUgpaNCUG9ZAoN7eTmoez6tBK6bygPVJ5BU7G6UNgfOEZI/E0KNhKVEW5UYfBsYWIFcd5d70quFM
ljlzlMKHwiPWyYzZG+eobYdyx33A/eNuVaLyZYyKqy3Yh7BwzE1T4rBjVrBMaZaMWWsdF9gkNFw6
Ayl5nRL5aV1Tt4pr5UGcGcIjXHvWM43wz7WhgKp1641JiwiHxf1RXkFzS2t4kfDEb8/OZEyO0xTN
9MBobq/3zdBpka1lGA+H2r7LPR5mwsvmOMvmKkIUVyRIWYxQCNffr63mx2po+9uqrawj0941dshh
Qie51IkJGSzhrDihLCJ5vmkbHhWPzIAhy7ZkreeSKppHGM2gQlePY4a26VUSEIRl6UG/5hszMhjg
HJECdQDUolAGbK8Q5JuosIMs1gkWhH8xXEk2QxZTj7bJ0EnvgObZ3fUFgL6/vN7+3/vkr++Pvx9w
/+/bA2svhyJeYGhrvpzCNMSXHLmH5uIF1rkOptjhYdA7Pw60+nuKyCiC4vWHivrvpT/XpKK+VpRY
mDj3wd78+8lvMu1x2Fw5XRS5kRF6ef+u1ckltvDr3/3717t+1P8/7nEpWvVoNDyXuZlOu/D69f8y
O1s1eqyctawLCTE/+2bdjZs6kfMXIxSIl9Ha//vl/vEu/nK5L3fT2KaMQBbfumiieLGL9UXLSR4q
l1PHpf/nSyF4MOjEIEyiN3T9U/7yzax2LJmm9QE38U4CaJN3hf3Qan+of/7xU9Fz+utVvvxUyGnS
tve4SjH9WBriRR70/A8Sov/yEzH3ZgmirjKpcb58EUjKU05H2L8sg49V/GQXW7jYD7qNf+D13+/Z
f/k2mK5dHws6ID6YB3+/Z66rEc8pjOBCK9hsI2HE+faHCvjvfY3rgmPqQGvDZr1RYHz9NmaKVQlG
iAZEkRC7mIPAv3+F//L5AXhbDpRc5Prw/P0rFKx0FpkqHgZRPHC8+NF48vHfL/HPu8T08/9f4utd
cpZJaCNthwejMH5MRXAMxPq6kXP175f5+ruzA0ChpTVBZ81BCnT9M/6ygHG9b+08YDPPO6xQ98yp
Sd5c00hqf8Cvff0+XIi9hsAV03OBbfynwfqXC62oZozVz8TFq2o8Ym+a+Fbaf9jS/pGZwkUCF7kj
C8tnGRtfvo2yhyxlVWSXpmD6M0E60y9F8CCqm0bHrumRT+xgv0if//0mfl0Otude6wu2HdYz3MAv
l82bGc8a6OtLj8T8s4HD9O+fb5j8Cn/dQLkATC2WNMIh0i78L49MYSmRG9ZQXZqWcMsAs2WW7QLj
AfBaPPm4R83jzOk5uOSDFevzn1KF/iMW/Xp9yhqPm0t6A435v68S4RfruuVFcVmylcm7Uu3tYJXE
FhNlHZl6OiU11ugQt69OZDWRmQrR208SaIlf1NoXU58tZMNOG5l94TzU4BePq+5+krUtLqIN6sgL
0DA0uKETQzld5Gu88WW+GRRR/Yy+VnCk3a5wnq70rQS/U3rvK2MMFfTsHWkHzqE1nfkPr61/LlnO
v6wjICM2DMyvLefyisTrek9cWv0Q9KegvTPKy7//sv9l5Vx1+66L+g4Fp/OlrVRBqATzmVEPPQSY
tJb4f/14XtYwvExSJOj0618WJtR1/FFzP13mdgv9J+/P+Tr/WJh/v8CX14btm1plXC+AP3RYw278
wxdgz/vn2mf/1q/NfzKQ+MDrLfzLxlEwsYUN3nv3+KUmpFENmnTmEYeRcfmhJX4oJnawfDEBb0Yj
b4P9LGnWAcchu9gLZg/3ewbThWB01atkQRYXbioQu07kH4603EuQBtMpr4qUnuxsvup6gdJjwa0Q
94T/HgfS6JDADgNF+mzegS5YIjnVa4SknBxA6fjnrEcIFE6TbM2jo1dgf7kpd6od66c8EB3ddfga
EXKS3+h86j1em2I+eQAkmf0qiuXCX3bDPOnRQt81JkP2+7YMivDoWmZNqDgSu1HQbvOp3OxqZ8m6
4xCcY0D0u9duCZy96vBLdnrAJ8C4vMNDUccl8NyoXSCp4D3WZFjOY/rDypkuF8Ha76H05DQZe1oU
COnufaJbHxE9twi7pP/TLSeJdqVL8xvX3/rviMB7jKq1e/LcbEgmSb5j2czVToC9fBfsGSc831OM
1rzcO5Xv/YJDhJhRenqMI1FPFpoPpHwawAtcXz/6Pud6LbOIyvDXj1owY5CNevUYRsekMF393aYb
ERTW7wcB38DM8kfd7K66xDK05OLuio4gLKIvF6TemRaPvSqd2LRIBW57EJ/0XrpbXWpNQqwfWiVf
yYgqxw1JdAQzUtnbXS8UPmanL8KpHvgzh7U/9FnXYXryRio9uwtpmUyHVpV5YnTWjO0CaHeIDovm
zKh7t71dQlQnOTwO/Mp/YHTFBYrFLA5bMz4boz5E5MeXyEohspvk6IbYJcYj6KXgbFSTfWMMs34z
uNc2ZuVsJ4E+ErtgLnagUjr6OrpPlRtoxU7DM2Z/FpNzS5FGametE4Knl+0juQw2S2ayPz1KPzvJ
/WH6lPX20vhVelz8ATkIo6SbLZUiqlSwPbakop4xNcy/kcq8q9oYIr0c3J0M2IetvFt23GjtfhzX
7aGcnTLyMzc/GCTzJD4BDvc+cSv8pp51T6PCPRaetKCTuTIsvJ5SK4Mk1eCbjII6ew5Q8u1W6aqo
HZd8h4C7/g0wAhCxg76lnjwsqRDKzguP23EzhupUMuzCvQIBuGlzfuCCzG0X68hOgik6NizfxwXE
noiYxVsPg1IuAgx/iwgGqCM3VQjb6qxLyNQYd4GHy7sqpYfdwpkiIzPfBiYISWPhdBntTh4mfR34
99APuck1YqAm+/QU3kyrvdo7fRgB3Zh5ILba4Ng4OhnvWxM7bTYe82xq77RF9cfSzhUSz9U5lPAN
jxRy682AHWzXd4Z1NICs8R+7aCWhwBN14aI1W6e5gFaxVnFjeaBnfHs+0wQfIBJMREtnA8HUQ0Ws
R0cXoGvRhLm1QZdlFade4ree0vWUajTr3mr3O32HO43QiChNRXvD9DC7wWBEw4fsb9TNGW28QkIk
ffJnJw5qN4Gqei2RZ5Eoq/zFkenbaEF2YLds7Z9mtgyxJ9X32UXo2zSpcST7tNqhOiruN8xzB1EP
U2jIVZ4cAKeJOxf5caD7eajbtNtXaz/eTthvIzxfbTxXPkplzYQdpY2VeiAW5YPQFBGjcfMv9FFo
9TCtijtUlLGQrnW7AkU/WmOrh7Y1FVdEe5DMFaoVkGgkozeDinH1ov9cxAI4evayLBpGNi4DO+eb
hjvyvPkLwj921f2Qj2gZQTtFIMR5LEE1HFu3r5Oqqrsd3lCE1bSmoEqX7cWY6WdB26kODfK2W6Wc
bZf3/a+t6JALFZp2soROXS6CMmyNFl9mm75MTvBzrfTXudkI9gW3EhpIEneOMjL07s2HqfQp2q5k
gnn02RvLqnxf1loeFiCsD0Y/q89Nz8s8siYbMRFgvCf8ysWZXbDHmWs7Z1aae57gZ0Vw4GzQFIXY
r4F4NCavS7A5LxEHlW9MkNShyTJv106OONJq0SN5bXxOOdrjfCPZTmtasZvQLt9tgwDdBQoxmnot
eIXkzeS0yOrjCv7tYLtL9mrgG0/ctpzD1JyKy+xqfiJQiOKTWoxwQ+BLlreqI2QOgsmVebVEdQUW
EK3znuYOeRSBo/IgzeurL2WPixyfULhKq0eoyszXQ+FrM1s874RwHZcPbEliV+mDe9Anq/wWtAUH
WxzWjG+MVD9tkMfuxuqCTLYs6IV68wc2Qf2p3GiXDAXMaFqmj73ebjsLQ8XOyO0tNPL582rjIHOm
CU5DUeNjpnS8Bd4ysYf1QQSHkf51kX92QcHSdjc/dNJGP2h5Y8Y1CoKIl6e4LJ713gqJs1fNAKpk
Ku99r2jfC9jXBexWTcTk3Hd3XmGZbNlOta8tmFhrbhqRZszFmTEpt266QsDb4mNa7NpKMBxbTgz3
oXzIfXfl3oGcAmS+CiK9s6GPUW6JPfzH7LIGBI6GjdS3HSrW8Q68RJ54jVVFcvR7BoeDt69kW8DQ
zD9og62hjcIIB739A3G/cQsg813nS8QIsOkFr/SCsZuTETChFSesYEyt9ptt0xzuRcV7u+nANTup
O4LWIZlmGB39zhBjdfb1LE/Ihlx9UrjrINTtqTNCrx7tk0ayQ0zUlHZpUxdypkJ8sVQT9lzsE3ey
4V3u+6UkyALmrJz0q8UirROvVeIFFWdxrK+N0HbI+WjH/KlD/T1j2/GjnoZ9InDI7+COrpB2sBn2
aoLSJIvfhZ0Ob0S+fM7Xf2YHDGbhjydwccEUAa0Pbp1sfivAUrAavCmE8F0dlqGvPq9KL84SINex
1X7YRf7Wzpb2pqiYd5PtT1eruPm0umCpCGZa+b8W63gHFpMpCTLDuAqs7KBs8rO9EbeHCHI9mhGC
RcJftUj2ZptIXVUxAAuOGFKtl6nS3zJocDOolOEdGNCn7TTaERn/MIY2ePkIUrI4L1UjEsCDQzS7
6t2qPL4zzoItQvRC7Uwc2IlG/3znAvMLzaGRSUO9hMG9a32iat37OVvvLKYwo24ng/08ZC9+FiTC
QBKpsV+Gs7KXe3QUbpxO3W+t3j4H7H00RmUW6iSmRibDpLNSWrO7wsOppNHKrO08xbLUVdS5JJEh
ClRAFsc+kSTb7iEv16Gi3xzPg4d6FC/8bcv2c8dEqgmXa4sRKKW+G3DSAMHhh6Arr3OkcoxhPw3Z
vFdBKmIKgSyui3TdTYGZHaF4GREw75+NUVaHtZhKdLiAzq0SKoDW1cGpH12dt2bGrTN9E9LK6hNm
4mx7e0vLcKlyha3U/bCKEYenDjzUL9hNMe07e8Pp8+9a0Kiwszi4l0SLHEsCJzAJ5j2m0CC4yTXv
7srfi9pm056zarWTiUHIszAqJnUNE8Ge1yyt56Ip8tPkI6g3SjDoWrcsp2sgSdT3tv+4+nTBGXgv
tFgIeAfK+NEomd7M02bfgml+cw2OXeIadeDXSLlDMWTtQfjVFHJEarFo2IRDT2RGLc3kHEDFjO/r
0qR3i+n3N/nazZEJIuZxILQgNNj/r7LOY7G0qDdWO9ZlcJVpqfJSSc6v7tJ+J6nSYe0P4GIL0rOb
wfrR+aOdpOTRJEPa/Fo5JCVuIFiqAZsQ9jUDCTopJ3Fb2yup0i7THeBNoY7bK6Gvj6GhJppkjdKl
6Xder+MdYUIy0Elq0zM2LLyIhjURzmKBqp3VkF7cSs23SHezWza69aD6ihQNp4Be1SvQRQPzKgNc
PesXHiy7fjreyrmvwq5oOXWtvcn2M9RE0OfkED1KaTkfdVMWSd3ZGKJKTz3ZIJnvs7ZXexuo+Pey
80Ri9jATWYwd0RuYUhA19irSKJPg7erOXkoew96wiZLX/V+Nmblk+DAubTMTY3qfg8EulmyHT8Yh
wNzRQsgCVmTbgsD7zTzguaoiIVo7oYXf4f8ZqrimOmBY1ovd0q/vJZ2UsCi69ZC12SezjflWFun8
VG+2FubCye+wmJUhxUkdegPnRstW2i6vGxqypZlFZifNmKFQThhYYW7fFiH6+zRFUR6iDm/2Qsrg
wCyXaBHLGrt9v+VMP7u0OFSrod7JldhuwVZkiNz06QDRZ73AVVqfi0aYp35Ta2xrWxEG2drje9Sc
4wA59NytKnip3L74rmmGEmx5uH9zTSv3JgXWniE1wPHAenTytc0YX8LQgkRePlo4qzBM07cxQoc6
P6TUavec1/ITGS71c6H3HOWIGELRamc79stmT9bAHIMDtiILQ3dkXl2jwTb14Qhoddfp2zdKLtyE
0GtxgeQEliBSyQ9rylxvE8b81sjGTSYrk/fwZcbQMtbiKMgkjnUj+8j64BuzUC1c/FqG6Vy6h8oq
nFvl9QUC+84mm6jP9rbkfcWBtLgDIbnc9Ztj7wxrea1NputdQLJHPpnrPnBJL9k2an5l5CiuZ+ai
FM91ODqVe5rFJGPhchrVUfPcDqPxG/5YDdy2m/cuvPh4Fka9G9geYwryB0hI8zH3cwGlZh7Orr6U
OyUNNAK5Mm88hucR1W5+1zbu8NCYlXUymsZJVhdTs9m6RlzJqjkgrUeCVCzXXFeBBQjaMuhQGlll
SCTKa5eLT63FcdB2jnOoNT9lGhb8HGueg8qwf7gM+Q/92hihXgbyjL4K7tkUPFNSMQ1XnJwUqLHE
lKCOgq034hT5JPJ7i/CEjdO5a+MMIbEKzY45kWfnWzz5gvvS2PT6W+jA6ApICc5zl0H+9qQJk3OY
wyuBVJf5FokxDUDpBCdVO+53W8wKOxmJ5gIiU2T3LaxQGMao+GSwXwKzCNNNoxCAffF9GWszbsSW
RfNs/GJAX0YdYq6buqje19QZjqpcVQRjaSFHKVv2eLw/J28K7tZO6+MCQjn7Ybscs7qxwnxgY8+1
osEE7AWH2hzmJFs5IsnV44WXFtRNTExOavLsF/JDvHgRpvNqBpMPhDytH7lxGbd8KT/6Rbsui/qn
rayF/cm64zlxb9rKJCNA03HQgRoKifGBTtC6VoznFm5CR4jN1Jh1PLVy3OFrEYmt8QqymgkMW4Xj
J8PgF6qxTKNMTSAPJ9xCwL5NMnE0xq2wQYkcmlToqvEzxVsUl93kxlJnZWxkdiOVorRP5yk7BEYz
xlOGo77N5pJ0xgL1P8aI1pBHvW9MWB1OhP/tyGzduUeqXD9pyNSjbuyeywBLrd1gNOkIk0G3Iopd
bzZ8F6OiDe+0cwKz1D52hfGCK9KKSRuZk96Teog0kgZBk64JvorppRwGLdGLGiCbbs17WvxAuNG4
o/YgxGJPzyuAwtZALtooi4+zXoLjT7Vmb2F3QlyD1EKZbHdGdT2a5hirCjB4xE5tLMFZd+6EHNmx
W5MrK/wapOQQ/ddOv0kBJnMFjAhGdk8mEj5yWPq1i8DRLh9b7Kuh18tmn89rfyQsRu5lOzfYGdvs
4PbK3wEUwzwaqPGWr9Ak/QIyyibTCWLSMr4VhfHKYJ0c9GUsEsduiPyea31X2JDR+tyz9wW6bwYT
2Xr4T+Ag+wvT7g13UCDz7potQGSMYfxuDaoloyfDyVXIg8YZ+UdgF82BvzOI6hL1dUOfNMEFM0BK
ZFyEcl9eMBKX59me3sGPe+xvtEkqU5T3FC74i5UPFWfdSk4/LK9jX5YtvpU5OJSdbM/ZSNt9HhEe
5Sm3u5J9cfKIBnohcdV8g4KyXr2dU7jJVSCmsLxDV/BkFnkHdHH0eg23DBS+bnFonbEzh3anvvvA
+qKmL1QsB+BLmVzro8ddumdSwIPgF8NeL3rjgQBqhCWb1DlMpmI/u0WbEIzm7rCgBTs1+jJkaMK3
6e1uX2zTdHCzSu0QWL72tjkS8OdYl34VSxKInngikyVLokR+XzhC7dt0MfYke/GuopjbeRgdIC7B
UsasbuOcdF/UMACiQa4S1hQrUd2s+UNmG+3RQs5xiyBFxqk198dtMa/uQVVBZFtQ+eRIBIBLl8e0
Kuk9ACmNQaI04Wip9yUv6wjntXvIiPQLcXl0CYuT/XGsjV230nVo/G74RXRC/k3zhiZG9m7CRKNx
nYpry5hCEWvMYO22nA7HvIdzGPNaE5GUvEgmAl5mvEw4UyvzplRVj5PMoPzv8FcjkmiaM3nKAKwn
46XMe9oKReqHtG0mkh7x4rSlloZ5PtGxJrYudBFJ3Ji6uZzg9NQkWW1D0nltd2P6o4SwZjd7Ql7K
0AHUiWZYn+PRc0vizUvjkiMTOswZb/hNaz63rKyPbLkT3n/ac1s9rafCLungjiknCtjmZBX66UFl
1yrRkUHcbY72YpFjFdfQ7EG9u8sJYVB7EkQgPfWgnfjgDPGQn+tw8+U7rXKdBsyGj8+bKQzqDsz0
ZhbOzqcbFk0atnqiBYponD2UK2bV0QYenvUKvdO69laCgwFOOJO4Y0Zo0yN4n1Aa9gygu5vDkrNU
aNjdGoHWXiMKyJGuHoV7RT38o97M5aaztCcXtEYivVSPumzWeVOgycl0r+bEIelLbf2HXdE1UJr0
klnvjZDQ6uFy7ehHgfR5YZseARhSMUFT5vRtCeQKshnCUYn3N+7tXvuRUibcmPjjYlFWnB2o6kNk
vPZuoDn3WJQXaNFlYWvvfr3gLrVlkBCsya01OveOzmVOA4vf1ra09TY3yhIyq1/sZTCRHFt705OT
pyj6hD6dF6Hbe2ll446DvYrKoR/44tV10jCuYEJEFweW2UcK6Pc+dSdxnomZiVVtZWFhu8OLKJFu
gQcZvuHh82sqYX+JuqqcbluHWEuzLK1I01rzmZmLCgVITfYw0kuZJTQO/dFaJGmNaicAizhW1WXR
5I9BXVv+89ZHWGYVP/A83EDuJI/Sn4dfZReo+xRu+73Z5vMZ0PO89zfxjK1sPCOAw21OXFbHfgac
JaR08WKPrm3SmJx5MFO13227MX/bqe6PLJQgI9JaQ8vk028bnVa/a5bgbTU2gF/It+lIVZwP9UHG
DpC8szFvW2yy8REmWKgdTjyCRSxy6qS2ljsqO/sEdKeLMXxnnHwdCw4tBBK0ZVuVLaEbZN39MDXZ
61S22t2E4jke0e9HRJ9soGqd9IKVb9lVWW1+c1JjChA/0SmjfZDFmJLbyLcX5zwKd75DayR3KIu3
H5Klez/qeKQpDX0fWV/3o1cN2iZj6J5sRne2MX2kneEyneCtYzmievML3TwaaT7fuxy9QisF2ZXm
mxY7Uhg//aDWf1McvsKQn++Ytuk/g2UrngsXqjRoaSF/EKeWHa8clb0260/Qk7MQm4HH9gFPFwbB
HYvu2ZIkMcfGPNVP+oRf0867ai/hIUOa6rZ6T1Sd68TtWnV+snXdyimHdVIXLT3swXOgs5W/2Aun
+9QSBsFA4yPDwvxQ8TagrcvRgaRSm7+HnphrjVa4OoUbB+NAADIOU7Zau3gAmvuuz6I66w2FBWA3
dT/oghq07+juYTq9uiUhnvTzO5oqN8lxLu4ny1Bd2EEHvlkZMMQ+4tRYskAuBUAkHghHUTdT7xu2
4CRVDNZNra/qDX1SQ9cgc96vAYgrzTO13AvE9njVc/ME6odmRqUhJNVoVEsaoUNUM9jfGWug/95w
LEd5YFaPZlkV30Sf998h6Y23Vllvew4VgHBlMJKuZSUm5W71UzOW7aAVozrmOj7UcF4W3MY4FXk5
iekd0LwNGErMlwrnFdSy2QpO7ENVVHpD/iMQZXeytmk8z7wekedvbVzkvnbbrkx9pTEeTHcTsc9M
K6EYQ38A6Q6LRttgaetMC+tIJ/cdSIYIEnHF+b/09kD7iBLNzHWB2Tiv3yfDL8AK9DRkBy/vjgit
0foSZE0ENse0drIICW8H/1Nb1YjnM72+oqm5zOv/NKLV9oFo+b4Ws7Gu7H6m1gjzyCx+abkwHjxN
px09Yc6dmAFqOqpMnLJP/hR8I1VHH/eszGp/xWRGM5b1JdKlbj/3mmH/Kq44rHjMTP8GFJnFiYH+
VCvcmvd8md3IqrUe1mqrmVv1HqgtIKfTrfBNUCDdpt3yd5BtshQIlc2aXF44BfneKhEUyy2dqYNY
I2gcigx+wFYu637kZ9m7aaZe88IqblaMJHelZPzSGKgcRe1WMdiN4q41cBUlUGOyJvGZLsZl0NbM
4gLtR+tq8ChcaYOJ4dVvZu2wE4yGd8pomA/m+haDlssTX8vzc4oy76SjJjnkKV0SUPI9VYxXRu1s
aECkS1Yhg48HmxSOQ9evFC+gQx8pwpCF9rZCjOLOB8fg4GynZpBcuYq7ekyzXVsr8mMVj/xUbV1s
6z4zt7XdDrWyUuS9Jgf9zK4ilfllhJnVCqcydWM1W9tusXwZeb/S+qHQXlXfrbyzc3prFuaQqA6G
34LMGDDBGXmehENALR6uRzSLSEFg0Nub3Q/6LxrZ+sjnrcM3NTR+Mk3ZEpVtNe7ycpwpFmqiQ/V8
uCXngOESSdAxZMFm50nPOXuLt0Q25BqOfHTCFyl+UV8TkgaTIimvxzEZ1EMswLvsLeYwkd4xXtLH
9c03ckrrels4X7CXCz8sEXZGNLjeZ8O8Oq11l+ZO9o1XnP2cXqX29FjLH9x14yPowZvUAzBfTKTi
DL2xZFBJk4lN/KNyvfJiMU5K6qVygQ0Y1eM6Bc4LrtLlWZPOSODjQiBvkFUmJADZhXWnZNiPtImx
qr84srVCr6FiDtwsj3tOF+etgeuHja1gPOMxaKQGIkt59DiYF53QI52hzZu2tn2+K4CRmvGol028
lMvPOeWhDreiHY+BdFXNobS0CMRdiFG3yGUsOSN0YBjpKLvDzvTn8aCB0uUPmNShzubshPjcjjDh
my9rZTh6CMOLc0ngzfdT3zmx5a45gD1L/6lVNmcjR6btzmkWM2LNge20TOAWlCxPnq+IVslq/7xO
DkoC32h/BAMruXDWFTKSjUo8xfFH3UDEcD4Xp1rvyLysEKeDu52jUbO83WhbRqLN7bjnr1n2xC35
O1dP9R9D09MC1/F9FxiRvlVg956ymvDPlAQ4Bt7MH8U8vqeLpKPoNvCjO72j6Tepc97JBqzVWKM/
F/lJ22x+DzjkWuwxkW451Q3OGHvY9J60tSp+MQL03/PULnjbL+o3yX/tjpJ93teLUX4r1jQ4GHov
3peypFM/UMLQZJupG+sx2YDGP3n1Oj0yTWRcqjSk9mHQGiaYdkUeqUmHftYVenVrI2iStx9jWF1O
JnwrICodfQAW5oA9ZPJqDoQrZEen63fBZOkJkUoFeWKatZ5pB26xyj0Gc5NNiJJVEabQqPtF6xys
INav2mt0DoX0p2erGc/WVhfHje4to6b2KqrRnA8d0ipkBk+nFei8r0RcJF4+Qznpav0z54QfzgQ6
RZbZejsPoNGmE0um5kiJqxW6NnMK1IVG3KjR8GkhvXzLWTiPJdiMX3TjyOFxuk1cGBwiZOdx2SN9
3IAzI+6uWOLkNxvmGrbWkN9VDO5os2/6ETK09cNoq+DA3ZYPDZkIdegDDRO6xRCyc+8VB5wHhxKt
R1lTEes78ahuJgIQzrt6gjW6P7ZlNSTGcDA155zhqEV4s/Kg5HW3xq6ly2SrxpqGqGf0GDuYSdyI
xmTH7vP6ZE1p+wvUP7L8VbPOLgzt1xwrPGL8iqiP6npO42Cyo9HPUM4jCpYhcHAajRG07+q/Ebay
cIKa1j7qBraTjpCPvshyqMTpp8h41O3WMu+ZPZivIC8CJx42zukSgmbEHANZAJgbe4hgbq/PXTfK
AzAE+gwuuPJ9nZODEQ6GdleKCYGVlw+JNkqHKRVOFIIouReptY57Zxir3wr0yAuhMtsDkF33OQCq
zhko49QFyCtxK+9xBjgoIw6Z8k9yyS8BKj54yKsRixxSA3SB8VW41+t2ppOH1l+EZ956TH4nwOjE
Ipydfr23reb7mKU/dRQGbaeS/1VxdxUdX62qQYBU8isKVwW9vgk2t0sebQAh5sP/+vFAkQzsbGhb
mcR9taFymmFeD+rs3mD7mWj8/o/CaUTTyOx0n2Chq0XzP0ymv4jtqqXR56kyU/KJq/9D2nntyK0s
WfSLCJBJ/8pi+XbVRurWCyG1oSeT3nz9LOpc4KhLggoH8zK448QumszIiL3Xvk7d3m+VfvMff4Kj
4dNzDVJ3ULVzqc96vpoylZzCYb6jnQUNiW3jwuM/sz/biyAbERnxiYCRkbK7Z6JKIDaTGVp1dQPU
VqNXpVhLZ7Ilb6husb5YhFMhpJvXYUNHvINodx2oako4AkdvJWmy9653Zo6/PQkUWEZNkISi2Gft
JLwls+uuROfyjYqD0YJdUiJd+PsX8fivYtuff/6SkMgLBBnSPlP7Z0Kt5Wjn1Q1zSK8vbpthG9tA
jp0vKitBKfheo+aCznIRUZ5fExCP0C3TAsP8k13wy3Mn5wy9wFRVNwHNvlE+GMUF+fc/d/3zJRZx
Nk0TEAiqDTr583NXlTA06Uq3N6HV1HiYbLq8qUZFiBBkHn7wykQeibVyVSQoRkQSLY8AWZxH2USv
cObcMUt3fKRLZu5iBgpLBTB8CfCrrEgOwYoolp43wIKHiGbPpgrSYmfr9Kw8w8nKPfIHc6PFYFem
eO5XZksFygSXZNFcYypGIE/Gkd4vhOKumI9/ofVS+Dg9JQYtTUEjUtu7Ets3XRhaNkrIgKKoi6eA
f5YqU9XguUXCAMiFOopSliUc/9/WgjaxdgCW7LIuao923MI5tklmavnEH6auq2/sge/MrqbHEkXl
TaypzbHQkYI5e00SIt1ia8OUKKqtlKPij4N8pR5y0XxXzRd7UFDFhWPr1whMfCjEzl449YEyn5NH
FJfDQTGydz4G5xT1DioDq5+vSUuq9rbmDs8xUxQa571lb6ZJk7zunGEngxOH1ycYyPAOfUwZUToY
RxR/wIW/aQq6XpXZNA/EY42bse2Tmww9yknKMIVqlqfzfqo5GRd4t9b6CNHOJVFRenqtxY+YIM21
0Snjihr2VZD/uZ8XPdaEW/cAONZqvbGwcXIGcLNS/m+uo2xih+AcRhkTjwSkp1m2V5QpuW9K2fmD
rfVrvSSUzcub4N2xsmg91LdaZZBdlHt6GB2nWDAuinNslepQ3k10Q9+FRWrkamQgKL3UonMdzEhh
m8ay9wiKpqtQiGoDh7HwCHqj46W4xoqSg36RwzHj6FrdW0xL+OQmNmlDNskruqYkN9BHsv2sC9vP
Wzff0magnppSUjqbQFVWA0mMp6Qpp7UKcnnF9H5CwdObgbGZHPrFnmbm3bGlx+qT14Z3r7JGC3k/
+UdbEvNee4X/WcH7l3rRkDLFsYUkWpjIDQoMSXKKKaLuGUU5+789p9s2nWALFO03sFXxU1j2NKVS
pFi4QcKbqlVHP4FVdF3ZJiMLpVf9eWhBq0WlBBKV6KrnZGp5ksrL1HwFHg6+fIvQFadfHUVPsK7u
lLq8ijnA9XC8r+O5Q7gYZT46w/JLETX6tzoJ04ewairol2G0l1o+LCDX6MYdpHNF9UMnEgQQj8eM
Fgl5aVvHeAJPbTC1/1qimHyCljXlc7OrtaFmZpkU2jrGhcBgyx5Pqs0QMiyCl3oaX4NGlz8AuQWr
RFtGoLRVnRsF6QsCV1NnVhlqfsWEm2QZNdvT1x4Oqh1NjNs6mhVN0c1bJPTOtq66QPMIgU3EOqt9
GALiq9OjelVbB/n0OGtMpWFPMJF3FZPRKiSsDbMocR31U3gILeVNuoKZTlO8h8ig/CZDfsOfEHwg
95GbUQl71Hd1txITHmwQyR9Tz+HZimya8eGils1Ue0fwt+v3phgOgi2MRx1bSPg08egIWgmDNX63
qD/ftDoUhzC1Y2zBhXGtRG59VKypAD5uVFdBOfRr2QzuVdlktCfcqvEGE4vkJJSUiQWOzdyQ9Lbb
OQkvxOyduRqR8gsLOJFKhKGpY5I6MwdAxAvq0Gq1OxFF9rhGATbfwsqNH0JA0z9ax2qeagctZYGS
/lKq72fvBjs/+z7EIAgoVKjub5soyGC4rSNa+ApFxLBWWUfTC6Xe8uf/u6EtlyBtQWCvwJ+Aremn
aeaXPbPoWK6mtndvcJ2Pb/XsB826u1QtXbrI2a5JYBRBADoXAQQM95MBuh6vAHr+vSa7dJUznwjd
nCxJ88G94SAyDzeBgPPppd0FG+PnIoMb5jrECBncMZ3bJc4ZWomO4tnoo5iNI+424ThUN8nUh9v/
9ltAhpEJh1MK0ySlxnn51KRaI1W1mu+Y8oZ+N0/pNkUXs1ERKBwUkaUXyrXP926pNvHpwdo3l/9q
4mf8XNek7Rxp01QIBr/RGv1Vq/pq7PN5XSC1fL57v1/nrG4GA2ZxMC/FtTH3zm08O9NaKdPgAujs
0q85czZiJitRDvNrJLyEiDbXq4J8u5v+203jdGQTt020CyGXvAg/TT+/fDuYQ0iSUrPggaEwPU3a
epNN8/PCF3pmbuQMqGt8+45loeDk/py91qLC18WQp7oP2CpjXfpBdKjHXcJ/Gkz7wk86ez7LxUDk
LDZdLGMLvu7ze6BXXWY4sivvxTems/XT39/qP/zrvM34GinLVNs4N4opg966c6Dm97m6p25V/9u5
kj8e26QKVQULBhZGZ7n8L8/DNEcDGICp3PeEHsQnZP8X7s5yq/9dLJfjuC34RiwDr5K1UAQ/X6CK
BzLXAs2830zpFzXS0W4UFyzMv11iibxgSSY6CJYdh4zPl4hoy+tAVmDx9RPyiHWPHYra8O/P4ez7
YJSJGxC/7HI21vncz77CsYKpqYpBnshzXLfxuupVpN5fcgTPf7+Qtrwvn+4YaTXAbpkngfDC0HD2
SApZCJKZUv1kZY1O7aUdahOXmdkiDiy7/HbRfNHfPTYNZqt5ZBcavmBF+W8NAX4viABiPdjDSW8l
ZuHzTU2lASC6Gvv7cBco20L5r+/d8s9DoOOFXhzb550aTakiNCxmfy/U+bspzWcgLn+/j799OLCC
QQ9qQqPdwK08eyuSTkX2jBjufiILnAoz3Pz//v2zG9R3iVPp4AbuK449zIFQ7/79Assb9ek9+PlJ
ss3QNyEe7TwNeBxGxKmsLA+ZrHyieo+MTXwcIyugJHuSO2CvMmT5+zXPb9qSysxySUQFyjY+q+VT
+2U50JrS7IokpfRH8Wevqaj/f//+8pX98u8bQpYNg8XylGUnl+GqvFADnN+zpfKk+QNvgqWAauPs
ocQu2L6EJtqdCUm2jQiEN7pD1tuLQAa+dxag4B8v3LPPbRuHDCh2Gjy8gKm5Kr2bz79JG0LTQW+Q
n8roK76veXh2GyaCd6J5DuIC48VFV/jnNudvVzx/tRHxJtEgihwcVI1j30iuateCkB69gZBDAygZ
JiEhOyhlc8xld/r7MzznWf7vB2MLd1gKBWy8zz940qGhO0PIkK6qD+yyzx1Ieh3BSx/Hsd/3gUVj
AQ/ZRHYfIINHhbnPhT/hT/ec7XAB8ttsvcbZPY/TWtdaZkwnoeg3o9Je91mCWkPMH045P1MvrSw3
+j6ONcHypm9Ca/CYjqJLSb4nirWDWo9uVFuNOcFuoj6i0b2wXfzxD9Rod4HcXlKwz7Y9iHPYNRHy
n7KchXweEUC4rtcaSJsKfERWOfm11b4mdnqh1j5DIfzzcjA/09gSCS1gq/r8dBpJcoCRZPkpxUHV
kFVbFxxT6IPn5hPrrN5/c5orZbywXZztWr9f9uzLnhi9RLXkpQgMwo6VXYXebfg2hSczcv14fA4C
jKvNLZoZ7J/RhWXlZ+zav2vl71c/u91qGZPbOeT5SUkZdeJKPWZ2ZTJ7wcxk5T+IVkkZ5hccgSOs
C8gFXpm9vme99WBmNnnN6qaa7SuJj4q9aA8QMvZGTWJZqF6HqFbQEKh3Jq0neOTFWg5co57zOzaA
nAYzQyYX5jwY4c3Udx9ljlfJLMLVIu4e6DNqBe4cxVonBcZvVHQ30QgxbJ6f8ZwcnRTtjzNI7JSN
n5fRZmoLX9d5YUKW+oEY6y6QtEH17AmcLcEA6l2QyhUG8dEjYB0dERm0sjg4lbY2puphsNyNWyL0
GIln8obcSteyj0A4MTozcO+uAjOnM6UlflWKbW2J974yvmO3wnU6tOs611c1vaMYpShaFHTQYfhY
xQ3hNY34qoGqtp33lBk8ncgvlkEPEbriVs587gNSyFU4aCif+qupNB5HZbgqkmoNqdxY9VirZRPe
X1gIPpdl/3vwjFuoYyn42es/v+2sAzTeaJWdVMu5Y8ILkwtyI6oiUhFDsY2mam3m2IuseUtAwVEb
g6eI/F0N1QCzsO9Fp5wwmVxaIQVX/fw6Ij5lGPSz6gWecbY86SXz4tgo5Smt3kx2Ap6TgbxE0Z6q
ZOOidlCm723/qHe0Y+oLW6D2eQ9cbglKJGZfwGB1a/lPn28JiJ2kt6aUShUf1xGieLfRFVGv49aY
UYyO6keNOunH7Lb4MQiJuG2z+Qfah+gwaypM10wnc2lw29u6mvCNxWF7MGisb1TyoN/+/vj033cy
/taFWQsXhsONdbZfO1gkkEqa5al293H/FpdfHcKOXDdBDnBnICRJuutQ/YaI1CurG91Wf9Tg+0he
u6rH2wBACP4XX3e+FzCh++JjZAiaKRDUNRzMZPGYEB1C/WpUYzq+6Z2b/CdQyD+3moGxQzwMftHf
yqU4CSUDqUmeZqM9BlN6l8ZVDDxASS8scH9Y1amWNapApoAwMc7LcYCFWi0Q752KDNk0k4joDWFN
tmsV+w2gcn4bu8Z4DTNjIhW8Q+8fj8aFgvcP75XDGsZBlynrUld/fq8sOyZArmvkKa6+TIN5D0AV
kUzlIfx2s1dDzS5s8r9vofxk9k86OSZTI+fsIyLYslRJmJSnsHCtV2OYIb8aEO1Cu412ZjmKJ/jr
BepXDetBi/Lg7+/mH3+uzumHcSWDpnNAkqJ2CPmqQp5Q3mCmZjLohWVxH7c5fsdJ3Rth4XfupfCb
zwX4zzfKEfB4qWH5IvTfsg5VINPKvNzkCDpnk8GrHP97hcCN/fcaPz/KX4rw2A6kMvetPBli66J0
aIELS/MLgmI8baPfu+uC4ImpKy68QEvlcbYq0jaFge8aOq2z87pR6hrG58DhjmruY+9oiMH6pxmJ
3N8fnPb7dTgzwU3iDKPRgD5vBFYxOmdBhsqp0czbJiielLJHtZztwojZFRIpeEePYC72rVFvGEhT
QZM+p2OSdXN5P6TahTdpWXA//+7Pf8/ypv1yv3HJkuHhODUV2a3ZsDrx5iB89pSm3gzp499//e8b
4nIxYjJpSlIcnyOpRmBAM8mWuMTieK+WCM27dj87+Q7h+4WDzx8upcHVofW5NEIJM/z8u+KJ9W9C
aIaKNnmwzNI9pZp0N2EiPsJgsi/cxT88Va4GghsOlr7Qaj9fDehtpwF1Xq5GsSWbjWoX61xcWHR+
/+ppSNCcpGWtIoT4TWfh4txro7E5SbNeN3n33cbDTyIwq0C6TtrmCtPIhc/i909+uaRDU5SPnub1
+To31XY2alwynQexxyqoHNVKGb7+/b3441VA/HFoUpd+yNmxQHdhBePYbU66LE5FbzzoenTh3v3h
YGjSghc6OhKwWTj3Pj8iJN4kX7Rzc3LyjxrCXzVMaHvfRocjoGSIP/pGcZoxcSXEz/33n/frpc++
MR3PTOg4y3Nr5K7SiIFzevw8f7/IH17BpR/G7gc5h2yys1ewkDibEJybd3bfV3CPdOsas3h+nGMo
zX+/1O/fFpUbWDnN5l20fntcStJj/rCS+NSRAcaLh9I60oEVTcxofVml84VF82yNQqBGOoWjo10i
7uT3ZSMlyVrryn469RowVKXI5XbuVOC22STXJB91HCoa/cKc8LeLIv5ljuaaOhZ93v2zNz/IRIb5
qLNPTtCQk6e5HHiiKT325mBvRu7vIR2U9NJbelZXACIlMXaZ21hQeZg0n38JFa2TbFSVk0CKvVdr
Ld20LTSGrtRwlzehdqvY8fCVAyW4IkrlgxM2GLfqPk2fZzvFHymiOVm53ZCdYihBxzxrxB1R0lQq
YxkdSubkf38Zzr5dMiwN2oCUyTDQ4Tr9DCX/ZQMZE/K+QzPn34fuY0XbXjz8/QJnb9vZBajyP3+4
Bn5gh+hHLmBJT+SoBWOac0YNIOsSQfPsG/rnUoizaP3S3+QZfL4UWy1ylEorT+WMp+A1IfNqvNQ5
/ePP+fca9tl32jcphBTEwCfcM4bxFRICopBA1y8sB5BLL/ya8xrVVkdrCnK9PJFRXiKHdp0bAsc6
f6wYpzS4e/YDr9tNilf9mPRoQsFL4dOwkbOYVZ34EtYVXSn+P8DWOfu60pAA582i2M2ULN4Zehvi
mwQQgIHUgJcTFs5HrBUWMW32S8Sq58dyfk8JGj8laN/8BC2X6XeRzWwg1s0W5Idwd0WegQKswyWv
KyeBV89HjzVkEc1HZPuOmk383dB6NU4tzH9PGRKFCZyejwlWbhESvzptHWHl1MpVSGANspO3Ae3/
OhmrFnJSA36qgVMTz4P1jsCL3ymI/hqZcWzzFKCcyZkGek4SncgROxRzvhuaVl05QAMULAL4+a1G
OKsyKihFB+E8DAjtOix681VY2VDjNpOoKVJtRb+GGxADlapRxOAjgZUQG60XC/zRIrVcz9WqwrdN
0Ams4i6cFvAxqRiDnWUm8k6U2aueh8Ya3b79YmMc3eogoLZFFXW3WESQ7wpUSEyssLKp7eA3Ti7W
TcxapKakHUaxlawVqzXvG71vjqrEX4kru7kCYSP3KWx34g8rY6dpQflit2GzNYeuWtsCU6NbonV3
It0+FLi3/DnLlHWNYdQnBcX2g7r/1hihtSrMTvsA2D2too51flIHA+KaJXAtT2MH4wrA02TUbKjz
ogavZYDlxdGJFOq72J+rUAPgOw3EMSmjuQ0rsEOuW7RPZWsZfpoXAXg7EFpX2RCJKxHmH5WmhkjD
S2ffk+jjoZO2NvUM16MrcJ7jOhEgHlkYhtgZv0FuBuyDa3mtOoG1nopY30kDwx6S8fo6Th3nQIhI
uyNEkDkyo14esqXBsqp+8MbYm0xM+hKsgYlFwB/qiTDbV4hFvbCdsnVST29iOA6AuvtieqzsJdcy
op8mycO8CQIZbEn7TogvmM3d2E1viL8VXK4OD8UpKt+CqpD5EcHVnkTGt7U1LVk7TdHuGwtxEdki
t1p81ack2hI+zJADPbrt4VgVWwTQ4a5oBmMXlB20LRAUaOMzHbfUYKQrPe0+6kH5Vk0mp8HaDraB
XYubxshpCDaSsOR4sp+hvEyW12Q53t2YQXo61jOJU7WN4LuBdww9y+/jSLkrhtI5Mg1pN62ZjF4h
cB50ZCQdB9AzG0uCrWujKrxubOOd7CiE6k5rrrQKN1Wf4ZQ2UvvbqCW0rymDVwW67U2mBERDt9q4
1+J8ZCfV4+s6jfp9E2jBfRDO8b6RJVD7sSpvSXQLEEbBq8RaCCKxgJSuCLzwhgEfJcVTuM6zmFwg
TXdu4jaCio8fZkvU3qsFyxIzHeKvtHJ+QDMEeIf9Z+WkAvdJHnD0KGV9xBvOfqiG1wNAin0ROLRi
sWvSHYnuHLUf/ah0ii9hbtmezn+70Y3O9EdQcqS8zTY2r3KmcwkZFUgKDihlEBtZTthVZCH9qlNh
3rvYpmOx+ApHjD15ttDlcnpWqEvDK4v/dhU3EIuirowBodXyNVSwy4LlAnho2KQmu101rVrTfo8s
q/DCZgHrO05EMkKYrfTWwbedpCPCfQvwo+OQBdCHhO+1qoVrpm2OVhAbHtq3fjWEVfcQ0jvbtIs9
tpNzeYgclOB9AZrBKucKi/xM0z+tCEhtp+BOm2HsqJF8SbpYX6VTCO6hiQ3+5JqjoQ7qCrJEC+IN
xXcUAX1JXGIsYOO76zJGuzbD/9rkSlrRgS2MHzlB36sK59MqruxvNUbNFXGXb0PRvJPlu4ick7fe
VL7qsoOIOOqvRcBOACsFJxbzZY/n82qatHNsEciV1nVAVIkv9OeOmU7eyuiBA2fqBTYMmKJVHut0
5M+srAzNXYS8LldnZJqAtcI257vJawyXTqFvLUgP3lBRU0RhFABgisbrop9Qf8EcaJ74P+RLzOIR
A25cc2RgxXiK7QbXj1llX+w8f7JQKX7tOiU/DpjtDhN588cQNUCFdRXoU7foO+0FioChTHk1Qsf1
cyJSfYyBCB7dEF2jq2BEohPgaxHBYEVovxsOuq0Zp+1VY7twwYZG8aiPVdrjzYgPnNNfWPeM3y2Z
bMVgGOs+yWFa8J0Q6BxY90mnDVvESM01aDLoYNJIDnXO2rvUulcU0amfjtGA/9T8YBGSfo+cl+WO
xJbeaisPmVqykT0x2YBYxk3EDIlXeyCnKMTjheUL86WhT0RvJfNB9N3gz00jHmQSWT0S3a6DcQ1M
chsjSPYG1U2+GEHDfi9Ks3gtk7Ff2AYFHnB1CE/JuDByRY/NzmX05ZbOdzchPRtQJYgOdzZullxS
2ENkUHgCAyScTiO9An7/bDfmi9l1XyYTfEutZ/E9sMkUAwKVodmDGbSsyfWA4dTHrFPCOzMGCeBi
wl21jc5BfUwxrAzBmHkFJFj8Q7Fm6LsgS7j/U2jWh0IaTGQc08S1FYa3ggfGBMKNNnZaEOFC4btp
M/xCxYLZKTK+e05fgZcxa1rZdgegJCoyLyMZ5DDaxrgRtZ7sGwx1N31qMIAMDfCwgfGeV8zAGpyE
B7Vt2/WgZc5zoPVkUMR5uctMZiRo7/UNKbg4s4hseG6gnGHURnKGUWY2H+fJwZtMADiml1Dr73NA
QrzuanGtGZgBBiX7kDNrY5SgamxUqwZ+qsS3c4nKODf7dMe8ZL6VaDj4X5P6eWVYAwJYfJvHaWmm
IsQPfTa74KFpM2Mbmo2xbVW4XBkGcixEnfxSVLSxurxysA3p2kZBD7dtC2yPq5K8WUjJvXuLVZxX
eKrcV6fGPuDUiuYDT3PvgNo6a0Md0AiPLR9qRvEEQTnCnSq/CAJrv1tYBjFUpVMODHHOTXySM+u8
SDsIA8agnrSqCh6DLoQJ0lXjNi20wA/dYlpbIaM2t5hZkAOHjBJTybvt3E7howpv5N6I2P2Q98IR
cMbel2TtrjlfykdjsVSC9nbWrcK6AzyJMeFIVi/iW2cbO2riJxVp44NLwzvpnAeLQNSVCKgpo8EZ
ShKOqndixTDvYShGU4AjPtOsd9VgJkaoMElKcPJYZ3m3vKxPyx8QU80Noy3VQytqbOJkJkNpmutb
te1R2yYuvxUtc5kfE4LEHit3+m41akPh071NI8yyadTr674Wqp+q2ttoLg9tpOFmSYHdbXBIbQE+
AWpjinbjyOiHCRW+AYcVXVaRdhMxofGUgnXUaeN5I2uTkQG+1o0xaeNDME5ypUR8jFGWPQ0ovn3a
3B+OSGw87mN8ABl72+WaL9C35ptXqUaPKuJa8MMc3HFiTNuhIuJmABfhqePQbdEgx7sxmVLmO5a2
qepwXBv6nCGPD7I12ZXYvpoQgIxDDXycTI0zRZK1hzjOqnuzyhOSHi19BThquIYn3X7nxk9b0adY
0Qbw8CSW/zxCVw23YMyOhAMlOJTT4BErOM507IXbgvMtjEMHYCzVh4aWPqqPItG6r23pwF5FE+K7
snCuUXGHG3OmatKl1d5BtOKAoIKC/9YkHEY2aT0NJwljoqZO7asXYnCuxtH8hjaLwEmq6wJrlFm1
se4HkvHPUsIBOsYdu7yPaQ9AoNHJsCnMfl1Zbe+ZKrGTXtwGmrYWfKUTXzzkomtrYFfuLcP2cnz4
e7PF7SlgjgCYYoIczxae4sKw1q4jy106x5ZnaspL1rRY6eqq3DvSqr6mlcbRxskjsMW1MTOsQKKa
c8yhuA4y4ParrNXTPV2Ead3nSXSnSXJ3IBvV9kMUu9B2a+OhH7BvhBEzMZZ6586K8Z0ENgDPqq5w
NIHyttsXlJZoNZmCOAdJ4bfXeyXeVMAf9knGQF6hovYzrk7yyvAGMMRcTVGDjL1JoW8ZkEFpdwGn
ySl5VCt1saZKfU9G9lcXddhGdeoQxFmNMZYVzSui4CUL2mJlpIaA5CoSPx2WtRAjqCctAqSBa5oe
R73oumom/mHoWcVjDkYq8V3ocBT1jsJfqmWUMEBFWDLNZLqG0kKUkZaY87Wjybu0yl46GL67wcJE
6XU69kglc2tgBwBy7FGt/QhowBp9Zr4hwobtAQwuTkZeTfyv0ReqAFpKUEPfrCgcX2016O8mpvg7
/oERoE0b3QBNRDQYzqYGjdnuA1YGrXxucyymonD0vZ2M9k7Mke4pAWguKo5+L+LOvk2Dmq+9WEiI
PfkE0Leq3K+bCUaOE7i3dLQAnZnNS2jb70pGK1JwADmMZJB9dYWjbOtJKb+7UwCRgfmWjzBLrqIW
TAXhoS3exUBhIKrj+GRlWJlKpewwntEVYwzoqdDh/SoI6ytrwBGgkqFJ/BnbFHH2VAeDbnKSkpOy
NQZioj0L/tqd2oyOB1ZHrLUA9I8ZkvOSp6AJyRCjAabb84pmj8BJpL+7IawPWcLy1orQ8ArDCP3Y
MGGURIFGcUU0UuPi0lInA4agqo+bnHOFrLuNUlVHZc7Hh1bQ4qjitt/VJtMVw5ThVd2YmOZz0wHW
F3e3aW52xKWJ7hsAc+dojYlygysJlupgNpsc/P5zxFJzBC+Q+smYAnLlrRJ3lLYQM8oIVp1bdg/Q
2d77AUp/1Paux8hsvhLRQ5dtCLJLVhyAeCIi1V4oYXvWGMofqZjtaugahsittNcRynRfhIK891Zy
8MPomvpxFKX8Psd9NkoLa7kJG+HHHNjf8RQNT6Eoyn1rKkD61Xwq4z0zD4hCZqVBkXei1vqIUnPc
p/XIMjQm2TpTGUFLGSCo0HCokprRlDdNK94sXVcOoPFGL5t7gUwNPxufVwxroOfznwlWgA9hfSss
u93pWUkDxTY0CsAag3ipM4IsElomOIu/uOr01caKQ4k1AehrJIWekilbuyOlLs1HEHcFNStCLeBF
aVmuahIENhb+bs+u2wbEwXyii9GjM0RLwizautV7/GaxzSQwqWD5x7ka7WIjCHdOVdT3kXDsB36U
7lk2b2fsICtqhm9QxHCrGdisVWopjyYvcI+279ZDmhtfu1jG64kg5m9tJMSNm6Qi9ipCqD7mNiM8
jKX02BuIcrK2gfKjBl+xTiGfiBRy5ATAmNbooQNltdg1bh/62GV/zHXar4HU4MZ2dJZPFLGbxLUD
/GDyxwjK64nWE+QZIsEAlNYA1gwe8TRNxn1hR09zMpCgqKjglHSnxFWOYpSmJJ+T1b0PJK2tpJbK
XdTVBusPT0+NyF0pJ7O5N/tCOdZmaR9hHUc3tpHNmzx10vUMoZiGruRnaMu5X3lxS728Te2RgrUt
app+Bs2LMODrNF/ZXN6JNoFThUpiZUyY3ltlxG41mK5vLVqiMI5JGQ8X4rvldLcxDsQru2DHK+B/
8PdZEbkWolqHqvudyXK1UbqCz1Ixm+9zT3sSUTFlVjNshFHmNxSHPYFSMK70Oog8jo0l/EGz3gZ5
ly54Ec4Gs7TSlxkT+aYoesqNyczXHGgIE1AnLOmyzZJdWwJDD23xAaoD+Z2c55WsTNhzhvMhpVrB
Rs7SA0uueY24qPCNdkAxFYZ6fV/l3cgJPmvxr5F36OlYUTYOrlsSyYJmI/H0eXqS/0DZG/HZ1m/R
CCEGRIGmH6yCt7+btdfFlu9FqqRNB+yZqppchvc0IG+mbEztlqS6ag3mmp6c0et+1y4A0MS5smeg
vTpS2oPrsCjQ1+pIJ0od+BKAKRiP956uRMqXDPb6qde16FQ3enHtpo79jEmQ/hTnUo+bKwmEBFQA
8sXcGXYz+ThG9XVLiN/asGAwqiJpfSXsBAirsslf2tYKjgAE611EnN8u0JroDqxi4xcE+21HHsuq
SwZx1HseTWiFwgOKZa7LAQZWHiTztkxccRTgC9b1qOGs1MG0u65Wbn9mfNRhs5mL+bsSdTYNWTla
+3Ywog3iVDhRVG0brYGw0Ehl2DGmA4HlRDyObCBRJDas/TAaO0fGjxVmYUR0TbfOjJZzmRole+bm
1Y0LsvwgaN0eZ2Cl7Cy1Znz0mS1fLKd9DgjhPWqAu7ZpA8VojJO3sBkH/nwawsa8RPMFbYdTNG4C
GDDW6DMVpVFVcSww7FS9BQ7P921CK5hCV13npd7u+Dj1DSEkBhY4IQ9KPRYPIkjs53F2fnDA5X1R
WW/wULab0gbdNCqFszfMqmQtqYrHRnEan+QmcCQF+URaqsQvvbDbKyI3gfPGSr+OiH5fKTPJkonM
cOPlinya45Y4BPoSAN6tNggeeBgah79MusRcQlewNQkw2UIbqDWW+TLNZn8wWTDADI4CXnOtDk9s
dcbS3BX7JYH5NpK0JoQd9LuptxfyYgoQJsfSmRgQXHLJOcCkF/+GVSlywZNV+WsUQk8puiz/oO+K
YMypWZCnbrSuHcKP7iPyZ05qbgA4NNDSJ1BIfLNocmoQ7PtY4eA2GLzYt/WoZH5ojyXNi7ZeOcE0
UpK2vXndWbTiZgF7kCTQZ0yhqAbG6h2n4bAjfgdIyji0yCdUtM8b5hbQewZZbHRNj65FXQ7wNe0Z
xRY09BrbzVdrMp4ZrqmUa/KbmUYNRIGK0z8ImnZPmsxzoJDMKoKge9NzVwtp5U4cQ5JWtgfHhSVV
4CXBS9XWzyIXgG3qvPF7jMiieF7Ye0PzIEqDnaEtzA+HNf/KzocXFJ3yQMSOVzSpRwNQeYlzRMlj
SOoOzYN2NdY9B0sSXNZgjFl+qX5fEhu4lcix9natnTz0WlkzJIAzDXrR3gRJEe0GqQnKdbQi5Kbk
h8ZiAMsXZ0aIIzur9ITo3KN0NflizrIOgKM3YjMZ8VPnRpxQ9OElkguk2+D+rdgAjAeHfgHY4y6L
fUwbc7/N89xoN3quB56aBPcyGobriHDOZE0zumqeYpTW3SZp6/ZJF0a3UpvYBYjUEFBQRbp6gDrq
7EeYrV+DWm18vlomlFYT/B9H57XcKBKF4SeiiiY0cCtAKFqSs31DeRzIOfP0+2nvtrZmPLIkus/5
4z5aQIw1J34N4bLd0o7oKaEKLgixy+9Yb8I9ThLhmWlENXFFac860DepRF0epMMEfOeM1T2p1vQa
u/5XqOW/rCqES2gobnTTAl47juySrZ+HwzW3iY0cbGKqqVdJ2ZlizW9IbQLbzf4NglNxrIv8XkMM
naIOVvjWqEvFKD07zY4GCt9JPwHPqvBUloOln4mdvpeoUuKdBC0U8cOKtRVBlJEESO7oLyY1h6LP
liSVQpDQLxX5s2bk9pYYprC+V99hHt0hydf2rUiPstmKp/svgCLaq6qtlEeDxDPi+QnJMuZiv3KJ
bNLVfGoaAiKqkIYWoTcikIIQ2x46iQQpZ2L2rUMORU6JpR76g4XUfY1GZbOk2QsuDrg6fN/bNLfN
R9qk/i2aOC5Z9rzyvAcqYkfaSADkc9LfKT87G9MiaAxi5O3U5JdsZYw91tEarwVmRZMkSpBOrZAM
7kUevq8MY2etgORxrUWJ/2pjGp5TaXefggw5z1lIFsD6LFaudzs1/LTox5ul6uvB1pJPW+9eo1ol
xj0nb6EXIziYpRDQPlctH3CZuI5Rc8JURC9sDCLmLkOtTkejImgNXHjaVIlCmaYCGl0moBNDWUVA
v31L/zKrKUlKcCQ6oZv6SFw9iQjTJi+p+ckFsD6IUQ69wSG88G65xkRE1FhrI80FQ7IlXwsNc1fQ
m7KUMYGrADaUg3CpGdbw3M2QKU0SW0dqGD44zrXAgu9wdeoBLmZhp16IeMYt0ShLHnyc0RsVeQa6
QDCgjaHzPCvkfYIDcfds8mLsfguLXUnP7MqvOmY1wgfoiJqi39maY5+mrLX0ITneGw4gF3qFRKpw
/sJNlG50kCKoGJWRhDDnraYYbIZJPas/Qum6Y90TB5HSjrOJwHI27UixLUDUxFxaVzd9qfrHNImR
g49kvDxaWlEyGq914y7l9KlzTnk5KeEu2UZfNInDx2qyWYBrB4Ow7NT40iJbnGFtqrPJWcILMf9V
bMTHNJILmbAm6c4maAZgW4zRRcDYFmHGgp5/qFHU7LBDOQeA5399PEz82BR0MC2bu22+Cxcv78f+
qXFUENswa8kpI3cyySlJNq0oppwmGi5l0X4V9qr5RuOgTUy5qpnj8k1G/uxI1K7VLlAww5tRYIci
N7M4K0Nb1MdCy4qzCo9kIT3vZ5J5x3SbjXxACl59v4zU4kGfc+1Sg+QTxlcyK6pD/zLhSPL0VJnJ
mK/vLQ/aa0WoByZ23O2DaaaH1XKyg1Tv43bLZwGnygqtRc22ibLYa52+37aj1e6ga2i5asp4y8xB
jkTlaBx9pbpxANe9MDXfRZm/Uppn81R3sb8mobajfcvcObPG/Bb2s72FqFweRx0JWG9N+p74iNmf
uq44VXNLUGdnr1jN8OeS0M57okcOJWaSr6Ih57OyOvbRivgb1AB/Vh1ZiXMmYANUjVb1rqXChW5y
l72XQxOQ6RaLNm49NZQtSZ9qFp1bYtFhZixtA80+bvMuvHKaGLRXheIgRZ7txt5Idve0XpYbOhRF
6rAg0BbiZzOh04jla3daALIIg0LnaSJAQMrfwj7S3EGQngLdgZB/Bszd9hHQuIpZ7FNjFILViDJ3
Fk13nDG9HFUz0b4yuqk2BKsDyLTkkJGaWu1sY8xvgoksiNLhllGVGqSyoY/CyMW5T+86bkMfvVjm
6xFFtXGQ0qz3hoL5obJDqsXapP2Mk6T2I8p0XIPZk3L3QuNG4einnCKjskYdn/QRIoYAle5IF0FL
1G7f+Wa5cnzEAqW3MClkAxBsN85CrZOTrevOcSLpj6MRB1M+QS2vb2sztjuaQyrfGo3hkfN5gSbC
Opri6d3pIkxOtdbWRwJSSIDUx+YGpGjDZi0DY90KC9tE6aVrpyeDUXOnzDpoWK8YFP3dWWlD/TKd
tjsvBm6L0urlvlu05akeB2AmZgrXYo4pyTHDRlhc2ljavuJMPwlBHe/RVFL/vtzjHGTGSVBP0U8x
LnKb2UnIvjxlkNkqf2G8xxeWk3FjhYi+elMvA6rm6EK6RywZUZO6WWqND8iJieBXG5UrLGyQdUXO
gbYp58AtrO2jLK1RVxTk0tQZlQXcxGuXLQGgausx1TcUONfTuRRFtrNse7hPhopLfw/D8aAsO6HU
JXoGyUS8VMReT6CoMjVf8npwAvid9lDL7t7x1qjsuyO+DNmT7hk6JKhUoask0/xQz1FFOvc9Hlx3
KgqEnD8qJr9bthB46W8TucVe2kr+NulGdhuXZXLVNhp8TIDGhdpXw89GKF3NjMpD6mTmgYi4JEiL
7CU1rJzVU6jHztRm3oCe7JUyI0QFugauCZmbnFDZQV0te80Mo7csWn7KvvnAZRO7gkvfLaou2UKd
qltLZXwyFGpU7sUCaFws9RKFqJgdK+u2lblqGwpqNC/h7DmXeRdvsmWBGJfzy1jlXaA4cU4IM0TA
JMOCpGyhvJKZu0ec+bBUItnCBTzQc2lv19H8HLU+9syFy9UWfMUJqYtPDp9qwGYmHhyyB2/IWTPX
mMHjLIds9HDI7R9mNEESqVVBFmVEBil2u1860mX0xfxsmed2SE6RkTghCdDDrG9KtuFtTE8pj4L+
aaeweyhgGwJn79tYo76vxpScnDIcDqwxmBwgwRMuWmVClAYekCDDd4VR8nWpU/1GeVt2FjXRn2uM
Z2iN48YnPIX2xqoVF+1OGDgl+6CBYG5jSjoPcYkXNxlJm7yG6W0CI93yJYs9kC7Ci0Rn7tbQgXaX
ivEXYpy+Pwj8fbYMN3RS4sAt5ceUqkUSZv3hzES6xNMwnDMO612q8OtEOphP3RmvCAjiu09p3a30
2bpyLW72tPZvkpfmgUfxiataeFToY/SyPv5Av0NSs2E+a2NieSKKp2e7six+CzKGzQw4ifSlfl/3
1rrtyOqx+/G1CmES04nWJtEOyWZEeOnBdoSu3Y6F78Si32tD3l8HNeyDLkvKZ0LHdI/SG80VkUkB
Ikl/pRs2k/w0NbXbjfaiv0fEjrwotR2RzlnRbghZYmMRy0HxkAe5HeuUb8fAg0vDFESyMMHxtRxu
rV6uj+M44jkCfqIeYdjEyB7Pumy6L0rLyhNIlAG3b4XPhCTx7DYTSZdRCRSbkIhDV0nPwtmq31ln
s+Xgpvq39mHzngt73c1xam31WAdQhHesFMOt8Ftr5K8wo//21fQWK9EzzWBUadyFOXMOAkhYj40s
TU6vdsS/QKZi5Tcd9CEr0eDdA8suZjq1/9S+GV+FyraTsuGS3L0MPstJBlbLxdrZivrAghgR5j9Y
7pBN5NmSZ+I51iD8yEF1MIdlREKX1J7FoP+qppMi+adzeNb01BWiCW8OTqhNZ1biljKPbXoJdUHb
A107GoMOelRSmCEqdkKvYfGVMb3o4TS6lAOSklG06bAZyWN/R/+kbZPRerE7qT3qRq3t2LaQ5cis
4YSvuVpsMzyFabNul6lIqXYJnxKCRo+whcVLb6KnKBc7Pwl5QA7VEqSqpG+Ud1huXVk0jVZsPIaN
lAxqQn3Us0/UsyA4t7C/MAG4LU+rCt6cEEeUQflPr2mxFeiIoBDPTfk9ivQhXBfyi6/UYpOWoGpH
kBnqmRlVoh+i4rkrQXtzsufujL59HpYXxI1bU7Y7Qz7TvKskz2kLt2c+1eJomgCQlyg+2POFVjue
r0uThNhqfxsDaUDDeHei7iKkd8QpShYfg5qid4OWJl3hTd6t+U4WP451Y+HaJCo7Q3cCgRQrS5B6
7ME8y8FPWu4Woo34zL5K61apLzrbVHmJk6CzgPXM/VLR5ZP/FtMuB33qFFfrIKiq0wKclOzFfL2T
zgP0Yj72boriK+OGa/s/srMYFX47xSPbux1Oc/Ez4I7Uwoc1+hZFS2cV7TdOdi3jdhtVz5HxrjQn
Uad7E8ZaGjercbZcfqcqvItrKr/m/Sfa2aMp9KgO27n7WUAuzAx9IxuVOr0uQFJd5E8jEgNWIp25
C0g7n3YiPRjL0Y4hWo2czvqdmt/K+rnkAWpZsc92D8JPsufY516t02huu3Zve9X4c//sZPzHekkl
KJ7nlbYM37QvVfumcmxGdXbItGASRyp89kVOxinrM+fDoH6nMUWQyFMFgcsLwXfTUxhhahpI9p1/
OIc2BQmKAyCcUR/aieuHiPyMvAG1fK3kXoJB0G25ScJp0+iHGKER3xuuE49XncXbRlwVCm6Nj6i6
5mLfxz/3DHhsR+5k8gaeFY0WqLNT3NmvD9CVybo5ROh0Jl3t34Z4XuZXzFEb+I3OOId2UENjIXxX
0OL0QYp8pjD9Xvzk8KgFlyup5MmqUDt2rsKHxKDwCqlWdra5ziWFU0anNtuKRZeIfKRfRaW08Laj
8RKPZrkH1v3SMi17IBzTt1bWquw8UeBs05zHDNa3M0oo42qbilvo1CnndOpy9BB9Lk+h1hxj0iNF
vsutcjPRmEYcG20LVO+QO4RqF1apyDxrPut0QxkcfM7L2HD+OvBqOQhquDHGFyLGPZhht2EoTLMg
gU2e8JuhZN0tUYLB8WmGaCvOkhqcmdXe7N5TAr8JtYHftfVzRpiSkxFl1l/M+UV1HpswSNFfrvUf
wGSgtK/q+qg5L1EbrPnfREsEzFXViLshfaeOKWK04F4/oplEzC8fSfOSUME4qrswmvdyUt2MfKim
wkvrEKYPWs/MAHWwX1DeGKjfHOoF2vKpE6+dzpSp7Bhx95V277yg3yP5NSgryGFVKl4TCMOmHstN
If/Nko8vPa18WkOyryPAnCV0zTIHSVKuCIs8ch5nk/wO54cWPS7hqyV/0P65EerYu0lbgLSvWjAQ
kpVy6C4w8fu7CNKgrS4+O4tgMOFY5DvAtuQpeeknnfI6oj4jf3djh7fMvFLLssv0Tw25+1KSH4ys
Iao/qzFCnvVMouD9Qpzvu7+he7mCEqDeOJTGpDmDaSHQqDzTHquyItI0US5ng9JHHdPEHL6ZDrKM
ODyEpCJb4aZPfiyFzhPdV9JjQ9eXbWK+G6+CYL6xhQmHKWJy5fRvPHrbjy21VwudhbHpRfprWdFQ
zjsys/cgCKgksUlb2E4+sGcZdeAdD6QLG5h6I/uz1+4q1PkhW3qvUMJ/3Vh7gMq0Sp3lsleKt2H6
NtXdUgSC2Skj0dL5qswrFmE3IQw404kdlYeWBbE0g5Iyp4lqrUzgC75xuyYEDJpuPinubH2vnLlT
891mz5Z5YsvYmPVHNHwgJ/NNVAMoGFBcPqwp4vbdpJzteYfnvLd5Hq4DRVrFu1J9gFd5tcFya30p
3VN0b1FLtkURaOlrN35bZR0sKGwRGyBvI6KUBQh5YakMB1K/ObJJ9ii+jOhqdYSIVnuIGXz+T139
ttjHgh6G/33MNPGwBfKDETGO/2rzeq83dJSdKR/z+Q/Wo+p+kNfuCBtncS42qvZTLHQ5OsHSnNKG
K5RTvCfL2kKlqKfBWjwPNrLY9SLNK7fblrHaJfUg/GvASv5IIqYV+LcnOyd6TceburwXaENEf1QY
tSLL6enfMjLkGQknkiRCOUXB5NNO1R9yWpYCPv2eUNGKYnZdxsdGz68Tvik++HjLFOPK6TZOCAcH
0MHiQThgjykutddkoq3T/Lbm3w7ZSUoguDmT4bxSyMFHwpfBXdJfBcLBpoSpR1o9xYaHgHQxlQBY
kSqRN2RlvgzXB+qBgnWWl5DabAhtX2S415E75XL4WIS+7aJ9Yb/DFLBR59vCfIvDX/nQE+yiFrvu
y943/UXW/I8jK/NmLIIeKm4do/0U7yX9BzVJzPF6uot5xuVF51TNCs6M+wFh/BTcU1SEE911tQpc
Y3TDVY82HRt1xof8wSHmUA9ILl6Z5Z6kYJmzxRb4ctaPyHzqhlPq/NKPkI+HaD7RM7iR/fn+pEFF
8xDtHeZu7SGpH0MNJt60fFrS+Gm/Ve4vzHqAJFP3zwEKgz7h6mnd9h5hnXyl2blGdEAgwir9wX5T
zAdNuyxi33ZstOrOmK3tyLWh2wehwER0WyN9kLAj03pDm4os/WFpH5fpyxJ8Yz7y5FOJaYG30dNT
6lMr56HxoP19AjRddfyYrONaXQmWrGAE6/g0JbRifgH6KOW8I3K0aJ5VHeXll2odpfEYTi+0DFXR
fjW3bXwsiA1bAwIDXKN4cIBkq+mSp1cDoW3Sf+ZJz5fgaNovoxnM3GJJhIXlxdSeo/Q6jCc1okIe
mVT/nsoDYRHDajOv+AnWVb6hpKc+OhpNpGQFbeVo8jy+r+LiDD77nGf239xHkNzEFkpuud9ZZlu9
PNnUF5s5DQlq7rfkpLLuG/0tzsj21Ij9TY2NULeywTyDLirkclbv5WHngr6sqNoP1mOqTqdR+4yG
MMg1B5CahrH2gb3GlVbL9lNuRriLWQ2wG1KrWPsM64zNoNbsAYpUKUpmOYkfKCLZWFzAdvmIFxoB
6gv92Jx26WEm5T7vvhNE00VJAnu5L8RvPFqbRntLOQA0NcUZmrqg0QVj/AyNGE2/wxJ7SrJg7l0u
aVeQDwJ8K7jm+PVF90rEXVdP+8G54qdgJIi2K51qCxPHbPkWAbC1fNJkvk2m7nGISPtfDU6ZyGvD
j9lEsz+9hPU5D01XaSjqArFazb+xK7w1xirzFcZklyDrTDkPKrDLVvES9dI55nV1slNfR9vJ4MaK
ik2ooJPmTZ9oCXY0BIqSE2/QXpqcb3OVE0QffRs6XFX624wlLASKfXQ03IiUww+HEbsbnDZnLhn9
IM0lP7JE1BJS0GuBIaXt0zi+U8km+wuJ9qguOLHDbVv+6DDrRKfCdf5Vti8HIxBhSIhyyj7e7Clo
3o7ip2naTehQIHhP8BmKdl+Dfap4czZIKztHeVfSeV+Vwx6NyR3hj/7akG7pnUDdptjJZpm5yOLn
RSNGt2p98L9TjzE5sFYTNf1fbdO72b72Un/VsuZrVeUmp43a0H+a4i82raNJxUVEKEeRv09twp6O
3g3+D5J5Han7u9YKF2/8mjgvsSb8oUXXu/6bEYSEz+Xy5zQ0hWG2ER8DCbEDrzjeGev+XrO9sCvm
8jOigbX10lXdjdZ4GuTz1GxlwqxCME2qbARcMBuP2v7QPTk0X6Z+a6q7ZwyW5thU21xcBos84L1p
CTopPEwYPrIJt2dGlGUSDBRoTqj6NPXWt8fBOLbw4TL+KXTTncGOe2WvwZHW4LmpeLGs86iIANXn
RmWXInuCrGQ+ecwqSALc5L6Rgd8Mr7NO28VAnWp+m+0fasH+rRRjGIVBguxDpT+jWN0k1Qz888sZ
b4QPrXIU1r5IgyGj4JPXBl9uro+O+TfQxgz8n7fbIn6brJDQUU4jXEgHhW8RVAF9JSeYZ938LaMa
megzPEmCzg19GREuaf6nzme1eTYRqpYnkfLlxEEYqQ+yRu+1a++tJ/ax7th9zNNY/OlSehHtJC2w
VfIsB3gmiiHq5hrKl2wy3XF56JsQnp+x7E0g+VpIDLFA2Fn6+AJ04dkiXLkqn4rxVWme7PZxWoKx
vdEh6QICA54fzJw/UF/b7kNjgzGcY5eo+wpMI1uYgHAgFvkrbbqXOXmolSNeQfrTH3PrWMj3lFj3
deldS9LVSttWTC4xlXergJHHl6eDsRaIJ2PmOjX9GxGf1sMuqs8pJZdJxZrL7V2WPw79GLSbB4kI
qEDUNbrcCaSOFq9JKWKM6t2QvI4V/VlqC239nUxfTs9viNxA0d9L7V/TjkGsL56u7ql6QMzF93i1
h9ugUBNMYKusUGqQrt23pR+jK1jpAJIN9guDdqts+meg6FvUjOyl4YSp6wDoEG7w+L3SFeKunNSI
qrND6ADxK/YDTkJ3zcpTXi0w5dgfQX1ocUkWXxu7Q0eoF++H1bL0ZPe2rPaqEwMzCOUvNBq/CPH8
N4abReqf3aJF0mafaOwPJ8I7BCRb0v0+FmWAouJg9cuup1hGvQuaKAJDH98TzJ5pKgrp9VuE2qUl
5Yg4cFYwJ9C7nqb0ewXI6DWlsWsWHnZrmfZ2Fb0Pc/VuGMrOWUffluqpqqhKrVcXUGwjl/wKrOnr
43wA6v8wGRClMx4mPb1RcuhN07JNaprFNasi8kmSqqfue1s5FVl0jHVlW8L7byA1fltFbodifowW
FQofpmrS3NXs9h1PTeLYXOL6B5IXZgkqariN202SKS45Pk+xrnuiVc+l3nzOmS19rSJLwMmdg+DC
ReztqoO+aRTdX0k0d8mBxt33txS3vnuSxsiIjDhZc+7bXP4OL3SdkmwrZuwC1nJY12iHDO6aOxBE
uhOUrYCipPNGdOeygNcroeeHdjeH4VVLRtJYyGIb1u5hWIsjLQteBp0XqpQogTHTcXy0OaA30Rpe
kRKeZyJ+ysh80+p+M3Jp9pmG0Q9BjhYdcSdRb5K+CAKzZm196dbOd/gzKrLIYYlcZ05pxi02DZWL
67KizKFgJ3JQVqyBYopTVxU7veM5RUs5xdJtbcuHs/xoFHuXVdO5FbNbmdNLR4UddCZ9y8s9TFMV
O9nOj4CSb9M4HIws9ChCowGSVl+SU1h77nvtVDHbdaDz9PnYS4WE17iow88QmqSqKLuE+yRWTd+E
a6a0DqxI3SJnvykmV7Dk6e2X9RjnTO8ZFrheiquujr78v4CJMD+j85CVuXHc7pqup3CqDwZ1pnAI
oS3UHn20e0urPIn7T8/uzw+vnYsZPfOvQ2PdJKxDJ1aPDKcHWTGxjdr0NAIi9Va9jRQwORXkZzZn
LweLB5r6VRfnMSHLyDVHus6Z4X7bis/bRkxkckWhrW001GY6IyS1yxRwG5T3Eh+LrAbVx9Sn+2zK
PafN96paYu5Mg2YuP6CTc0rL44jfRtm2LYzMXWyolSTtU7bjWdNMRmC4hS82/AE/fpxGJN1X1J2F
3AaSvVSTyTGzJ5qEoiAcZ2rKHQU5UePnc32sIs5ye30xkLyOPQNxQ2o/pXSwYOO9ktgBDVTV9oiy
aJ8tBOji5AudmIWELvpq3aMZGljr6MyV+hO1d8in5gsdT/kmxYNQtNFbw5eXigQycYZbqVsE+BlF
vVVE+qT3r9nIltdhlhcSYyBvJ0dGUz+ZffaRLhIRIJXyZrmbi4iqCCaroWasww+K8rFEbVZ4M9xS
KPJTCylW9xzJTD98PVLuj2aoLwtyyS7moRCla6N/QLmKmxsJ+MopHya0lPEk1A0DBguO2caHMuw3
aVh7ZQWpjb2BSjm0kKTWV1xEhJ6htwair/24tXcaACtBjn46zn7WWxst0wMaIjzNLB8YMw+YfNm0
GIp7xY1I1LI1TO2txC+E0dLCA5mU4GEGRaDQBKgM0so1c0xZfXNw0nFT3Xe2mNriQnQ7g6m3HYo/
6iOol9PXdzHBuo3LeWQzXIFlawu5s01+LxJjuye/u+TElPiHyiED2dMw+ZEmf9YcG4FtA7pSHTsW
wq7KXaFMW06GvY6ebulaT0OU50z5az2kh2FOVReh7GWNQ8rYjOKxMtEnIp9gM8S9lhrle4cjjX0N
ukVHDJsK9dyMQOY2L5ROFv5ID0vLSHbvwY4DrFn+lEIAr3yKAKN4lLwwnF1CybZ6aG0GaSMjoEQx
l9jI6Oed0IRbAPNZrYOZYEfl81wQNyVTOm2QePHh3HvX19CvCe7K16lwpWKCa6SFR/1HULcq1y7u
odj20Gq50Xzf1xtXL8uTamMyFpwsVVciU9Lo4JY/OtYSd8kMNzZg/lUbyTRXqUqlXy5x8Xfdb8Ug
XvN6lXXiA62Ps2z9cFV9HXivFvpZQAA0eDY20UieaNRqx9JYn/VU3yHrDuhceSLp8wY5fK55c8ZZ
BoPiz04FJppOu5gu6aiXAY4pDy+ZDz93U3tGVehIG3cg8Rw3q1A+6glxqA0BKNSVhQMbhowhkB2P
tlzXYIaLB+XR0VnfpnLfM7FTXklxpDkT6UrdfNfidNaswJn/3a01Y82vhvuhQ5xL0/dYeL3E7MD/
FeQuJD2jsBGtiN6N74X4LpT2X3z3OGCxDhvIjnurf8/ROOp5epkA6Po5hhsuMXlFx6RtArz8ED29
K+fsYhjVXgxY4qox0GT6iPUbPBSSFv5+r0ptLwznr5EJ3bwZ5pu4fKpIHb0z7brqgMnwUMxOvx9g
zYvQuFai93DP8yq7gnZRdIY6B5JpvS8KQHzfWQ/MHh8TIkI3VJpbPswz5BA/sNSgl5y3rA5P64BF
berRU8bRs1PO5z4fcA+i+jdrom+H5e4+GqsAiBlaI8EqSMdskkIxcDkYmBNRXN8JFYUYAVyO81RR
+bp8aCk11vaImofsBaZtFZNCkg+M0L16oOkDKiCsSWMwEXK38Kx+3M+UgSFZC1lSNWfd3UWbi9Wd
6ZQOiDU6WsMy7CDafuxZ35pJeppBGXGe+HUk39Ro3A5hazxMUwV8aJNuUTnsNLZnQS2HksqfkaxM
q7G96L46Fgu7PL5UlXVCtt1Dk4ds4OKk18lfpdu/jr2eW7I/a+rsDKNjLiwPU5v5VIKSCBYfzCjf
3WUwzLzeYiNFu4NAYEoSIEZoLZjJvG50M6JhFAC+UrixbYBcAMrofhkqmoYvHpVZu6A6ohW7yWJG
Ofr0UkmERtFEPtqG7axR0V3TGAl7vx1z6NcOL3k5t9XeiA1XI0yhmU2GbgN4hbSEVQcT78fAykvU
lQNa87Q0Cn8gG+ZRWbDmp1jpHqpakjNKWDNrknpzeEDrvGgprLXvNNGo3YRd1faWktI+KJIYSye1
vN9pZ/9TW9V5UM0GDkIQTva66tBYmnnqutRqXyrkH2+k6OTBhHXLm8wBTbREJqSTd7oLLWpoNk2V
0W2v55dKov9CQEQObRDGUXkyBkICsTAobDvm+zAazZHSmO8164YAf2GCX7yUdCS1GaWEcXgh/BqP
Z7TGfKf1WEOJB5CnEVSh2q913WrvYonsq2YsReYOc6sFBpi2q9jUpYoSxCEbw/QwauahdgjDMFq8
1Ks2if+rLXcYXIpzQxZI0K1QlBr+yx18bO83mYV0qUOtN0tsxT1+SDREJTZ4M+vOhfZLGj/62pR6
GN22tC/6QpFrjYjho7qH60uj8NAlLPVFNsz4UR0N6gkj9SOStHhP4y+yJS1MGtDYJn2uCmA6iSc8
9hIH6JjuAmJdNCw6t5QADpv0kmi6TnVifcvCJKRkGUA8bSpms5GiY2EaISVEnYIAe1qe4P63UURP
prVYhDt0tBT1lJQASI1T8W2Ldd2STV54ak5wB46kr2FWpgh1VAeuMxIzgH3SS3MT0TvTVMfJucQ3
a+2rv2ztWW+TqmQBNTTpoL62iBjBLqwtzxlqCX8a1Kdinn5qtU0PpSnOhZmHgWGPcORkjrwRccNV
29t4jE2yVa5OUluBKXpnu7aTeId/dp6RJc+vJL8QaU+NBc/DMh7brh23EZ1GR9WRw0vfabDATrHu
WSHx8iDMuvE1Ma4l+QN+pWrNj4pIMmjWedyVsKZkJcqExyQNYXbaSGc6n3Tlx5JlvhcZRtwhYaXA
SvD/N74kiYITLUsbPMuNyr9XT9+ZSgqKMxNdrC/6U2I3WmBOSEgYW+pMOSBXUcGlO7BqMyo4nwR4
MFBg/op39i74XEtz6yRFckIYo3k09wyHGjMqo1jZz/tRK9B9yGF4GecRN4ZjA/+pTvVCGyGT6ahw
PGfYWdRNnhptYKR43lEvdgaaELMPqjvDU0+O9c9J2ty/m75IARgbzIgZgaiyYyLLa3MGw4gYppPY
dgVlqWC1nDwlUVZP/BOcTBrkd6UWw4M2qBFn53ynoWWEsw5MIejG5JdE6gRN8wQiVGYOBoUG6itu
Cv5rrSmAzCtejdA7m1BY2k7zYuG27ch4WGKUtjZIaJoOy0Wh3iwBOz8MyXRJBOVyRkIId2oxVFhO
vaur7FsP1+cim/GunMdEXu2YZDjcmARxOPOC1g9tzS5qK05xrX5KGaEoK4o5RWlRny5maJa3bNZt
7iIqE1hGjXBP1ek9TUKYL8o8AGhSQLo1Q97pLHTwg3RyufZWQW9XNdoIdUEXvFmjadhhex0Yfd+z
RVR4LLVxP70QHhCPW156u0+6teHJB3plGBwqr6D8i1rZPPrRneiT0WQ9i7ms3nMwIWN5ifIarDvc
xMRphMQZ4C6PXNymnG1FGP61apM/qoMd/vaLFBF8eJjsrdC+hFx/T9NktEdDQVhYKHSIkfrmcJTc
z4t8Ff5sJm4XBovONGvYmE/zthv3piEg9SOqxT0GntR01XhyBCHMgxz8rs2JMcDnWu90TEQuAbmg
q0u0QI6kzX+Unclu5MqWZX+lUHMCRprRSE69l9zVhtqYEAqFgn1jpLH9+lqeOSlUJRLIN0g8JB7i
xpVI47F99l5bdIRvUVnz2cPtiGZF416SHvi1JjcOJeNURfFNlrnLA7g6rn+eoDnge+KScCm7j6r7
OBAa2U1xTdZX4R/2GM3WMGY3O0JjdjTtXoV1mJe1WT+clU23mhzJM+H/XmaeFutl+xGCEm5Y7isQ
nPGQpA5O9g51q5X97+kKJKl0029Np+Jj73QK3Sc3h2HpwYaYMGbamNyKqRvjlc1cIitVyVRHcIL5
nEwfyHEBxyqNNTFcLD+8+aI44IvlHRoqEkSsuTedl/EdohEXNzSFz5DnMWheWUuJE3ytxB12pRjo
AC+o4WCAixCoYnIggy3rbZst0ImuxsA4Aq+C285s+7RL8C3op4S4SLJNW+wSQ2fjDbpW3lBMFcfd
blzbu3ayPwJe7/isGchwIMT5YzfJ8qbvFDsiEkoKEZ3mtKyfwcg7UfyaON70r+JTDgZMen9oM/yL
jBXt26niesW0X2yjmM1flIy3Y/AHFy/+gsp4LcwDz8FkC6CYL3r1XhvfeyLdMHwAASJ5e7XMT6H3
29oml/usnFwGPwuNLIF0dsPSwN6EK44bBbr10Vz9j7mHSBVwt9kHtqgOZcJXmFQWIWXVR4+m9PAy
9u65LOb+gYxAi8syM4g22iFh05Yf4Vp+J07YfnFzHXAnJUXL+89kMnaUyG5ZDpDhD/O0uANU0LGV
bUOy9H3x0K76Xzxk19nWn7+x+f5tF2xQswkeIu3Md3Eak+alj9RsA2FGu4dypxLYDLrnASFjhUyF
sD/P+roxjxxxkk3ufsVzTBuiTsBKL1H1SIDSv1QD8IbNFE0pO1CCzW8Vdtg9eX+0AxqMnTsvxQIZ
TtRmWz9gRUxWYpsLeAWXRus8esqSiH21ovxwSTQiv8OeRMNlSebo01icm4Aq9MH3s4cEZdsM7jbx
PmLLVQKhJW5S1gNUkf5Qivnc+dOzUQMCYTs+ysm51F1h3uLYz7E9GESBYZQvEvM1W5B+/Ft5vWBv
rF4nS3F1HVRvdA+kdypNhlefOwj3+BmxVhJQp2T6aWmbZ4JVL2VIekoRmOQ7znG6WY15t/ms76uc
6U9pB5JRBlSnUM30aSQG1W/COC8r+cDqQbTlm0muIbElYKVVT45LlQiD0ZWSVG3NsLIcCPlkhKgT
m2q0/8q6+hEqrxGksAhpnzW0gUHFC5Mnw7htpQOHQfCYxkc3o/6WEliFm5+Op81kyU6PzKRbY5z6
qLPhtzdWkM37IrxbbHItWogwMKgccFuXIh4u3JC2gLqgpvXSOw2ywbufjVHj7ua8ki57VuUC1M/7
f9SDV/uyYLopV7zX5Rp8Z6hxh7rJPtu2Jk6ycPlpS2fd5DBatsMSGASElX1HCPJiXy9p9d1WovoC
kXb1cxcok3vVsTULkgAPvlYtB7e3sIGUQ9A+u17ucrMXqVnhq+UvSBrcOvmMYUnoabPNmnQ0J2eK
/OUwdIWi+TOc3RvKESfe/tjFb9gtMUCdBK/4G/cPfdO1LXAJ6+Ie1FMRHnwI44gTQkB4pAz30U2m
4bvk1S72Tui8T4v+UxVse+HG1QdY29CigtH/GWU5NNvamx6msR/f+FMwQOsej1SWXkkC8Fe5IvYv
rHBfBAHJXRk7AXEkzx5MySqfsTsl4SDeZEpRyQnziKL7M/wZQ74SXHaC/Vhxez4YeEw30l+J/5bh
Uj30C/qbCaKe/5HP7UmyG6fcJb9Li/5p7Qj3Mcx5TGaFUU8V/EBWrotgV8rwtCnqgfQ/aQxWUPxO
aGmsdllvAzQU87roKXxyKCc5jOlYnWM9eHsmG4PWCVg+9EHobwKVRhTKRt1PceWyYT1hYhwD53EA
KfUXNtZ8sUqNZ+n13U0yh/EO6QeZMrLBSatV7ZxKWO4iYrjwijXbUvGsgcWaThpj0t0YaXOThVl4
U3aUroYqJ7o62QbZzFUsOub6oZs4WqoRgQ2pUl5FYwJHHUgS5DwHm+f14IjHZPyAaKO3RTD4903t
mc9C9P2t6aLiqZ/z+M6TY/4uArprvckZtlORLYdxKdg7gbS6DdhnMB0OKiV/0i23yhfflDVj3JHh
RjSw1as8cm5GwuYnlXjD3kcd2+aBbE9IJBgWPMFxHvJXi1Pp3U51pr8GYdzt4mfTzgN0sBNO/lr8
p7ULiyAhBqJ79GEM+zlz0NgiNz64o/uzDvZDL0TuRS6W3yHSzVnOZLfZxDe38O+LX6vAUyfKeb5g
6NZ2SzKFvXNfvax+BgBGo1EqBxuZo/M/reoYk5i8Nn1k1b/A+ryTzNJbGs2XZyJc3nZmUbUhZ+Zu
WOajsVa3WbRcGUJOu52L7OpYH0sO/3VK9z3+f1g/zGc2JjnUJ617COeIflDBanXolxY6AhqWj6+l
8u2etx/aR9wG5y5wvX+TR7y5nwcuRzZz1kPGEP63AMj0uEQCx1pquAPA7rkMs/tIMfMPsLJ+06WW
DRWDbsTkUGhQa2MdH+YgUawhjPOrDQp/V+iZtEwsa+rIsDO8FFEXf+ihTd+YOKKPvlErsu248s6R
aT74ixuk/GDG4K2rVH5sCNgQ/CNZjDBkmvfU2J7NXVFse9Clh2F09T8tHn1sjivZ0mdTApA8VAnb
wjZKYG5Co7ptWqRcJ+gmMphM4BDWyg81GbARDVkK9MYle6fQZ+FSQjaStueBjvoVWccH5XrWTo24
kmJ3Ygbn7o2Acls79SfAvWJHfe5L2TvvbkT9Ch7r8QK8qnvFEt3fs5mWpBETpCy3iM8R4T4yhCb5
Rsuhol4QWQnbuKPHpU3uqkqEL6bssbmVE1rL2vkXnrQWvoX8KU3nEyYYqlNaqdU7+17S2L9z4Ohs
3+RhfxmCxEVx97Jzh4nrFiTIdKxGPeFrysHbWCKlQUlDbZcvaE5i8UaGXxJN8Tbizi1PNZRd0t5V
gaMDpWUsD13Febv31RzeJ30+IU678mwUAcilipfTijf+l2JrigW/Lw/MpFS6EEC4uMXKYjPXzc6L
HJc2hAj6aZml+3Jtnd0aBFOAxiSwv3dLKzdBqME0FcLHcruE7zZDjS88mRS7Wq5vcpUskYBISSTT
OMH7uWBJauO2OFnX/SpSPlRLu7B96M2ysvzM2+5jLbIBY73XYB+o5pTi0HaA4RS48jF0uxHh3VP3
KVXCT7EAxjSP2GTmgX0cdK91X6V9d8yn5PpPiF4DW9o/novm1vcEBDx8ZzuWBtXWDiraV2tR/qVq
t7sUbR7DkYvLSW97yS6wC7T7sKo2JNrd+YfW5uG+5B53W7WpZfvHUqrXNZNC6vr39OlET0b4A7O9
hYnvoNlNGPaWDA7qvJbrK0je5rQ2k/voSkdvozC3jyS160PrrTCMepcKSW6l21ar+E85Mn2gVTI7
rFIcScJi4Og57bM8A79V45mLgRkey7BxIaGjrpMgx7NF1R6VPj4DXD99TXnfPuR15X9DEQDi5iPn
V3AeV/7KbPvW2TjHtOdd1YwPO1L8407PbnW3tgvmBVnwOIE0pMl6hC9TALU/1IubEWVP4p0NdPIq
czZyfD8c+SY6pyLGbp0Lba2M+Xwljsh2zXHuRXXI5tp95C24bqBQNqsUVRQKGm0FYxVBDxp+DyYO
Nw4htCOSbrl3RZa+z8EibisxdC/VwBOC66LCYqlp2HYc9qSlEg4OzrSFgQoLOYRxAmiWpVhRd7/d
NDN/pwVYEHr8QLM7FXcmqdr7epy/hdbJPVNFxXOFqznqqKif9FqfIt1Oj2tb6zO5YMB5rCF32vpw
ZmRSEyQkKzeGnPBtx86jGQ31zwn7uShD/MosRdBl05PTMYCAsfWtE55kQMpAiilCrsn5wHU4JD0v
m4tsf92pM2IWyfUB5gxbFkQNS9xm/SiSQb32KYPblBLRqEerAT6G0aH0VXUSKFibPFveYbqhiXND
BsyhBQIGDSq7QHnt6zwXfKQYW1gIgYEhTj8fFfDEfylWsk3ZTPFJVMRI/Qof3gjkg0UA9xs3A6qv
dDEhgEfZge2YPA6cbVc2UvNwPbc2AfHLTc2Xd19TpkAKuQFXNXS/F4E7N/Pj+1gTao+XOt91wKZw
r6T/MkbXjXbnj2XEYNx1sTylU/nK1GS3oXB+lZIBblNNyrwPusT2407uZSi6H0UPB8QEwvZ3gUda
Nlyc6t6T5EEtvaIPARz7D9OWKNVKYpRrXdZdafZTrSFLYork3loykTuPkowbcFLOTRKrnthyyiZI
KCh6QVDdAu/DSJKuiXf9xPGt8udQ/OEqi6wkHdwqs5Xe3uH52KaaAc4oVx/DhgvxJN3xLcnr+D7s
h+7SZPW454KEs2+qsl8sN8iRdziEM7jF6WYlH7VZu+xPVGXNeWy68ow1g786HKUJbA1W6Waw7qUs
WvSW0IKRkgksQ6YDVf6CQiZPw1q7T2yD8Hj3NY60kbACrp3r7yFxcwaR1fo9uquRv/1J1Pc8c4AX
0vQHkgbmtUw2D0EssUdkDWV2WWblrpdoqCgf0PZsxdeydbxNqGomdZjScVjJ/Uwa+zgaGqYS07Fr
DRoEdq82W367lIkNvYTP6HnnVeCykSn+Yzyc2MFsQ+wCi9JmhqR19Fb7XKKpIJFUv+ZBPZZD0u5F
k0xHYJ/iK7iayptrxJC3hxFS+R0mXV/c6dH545ZTd8h6NZvNqNpun+fueBsVwQQnP/8ibR1v+fbi
5vVCAr2JEYcoMss5XRUywwi4CN7ceDCDJ7h9QccNhvQLxE11SLBYADwr5ktTN1w0bISpyeEqsEtV
y1wvcFNE2quO2doH+2QpO3vAmsaCeo3mrdQOl0gPD1fYzawzZ3uOCMsul3CpoXrFKkqvR3/xmKL7
/0n89RXliiBYP3n63DaNR41eaWGcs0LF4M/mrT951nY/bm/Tp0yH4WOc4ibuqFt6oDPtyqeKO87J
ssiRy/OlabCu49slgUSyJr2ayy1+j79sjv37uJ7TBzckG1gjLIM0gcflteWPSNmyomIT7mO3zZo8
IW9ZrerNUP12SuGXHMnIEvHXiYA+Qt3t1IJE1cl1vmNIPzoeiaDeRcPFP6t3SiZfE3f2kxrb6SmF
lbTLO7IRzmCy7cSpvC3mSJ/Hms6oYK7fE4pnD0lE4rdYmom0UBrurbvIl66h8txOzFWuY8uDt0xX
Oya/1ko1n3kSYgwOHZ7nkVdKuv1fbrcsVlePXE2+kjSFV/LLG23Euy2uwQS8+LwfQIumfiTHwdjj
K1TkMgZ6WllpAXv4fXTjI67jHK0CwE4JC5IXSUB+3PdrtnyQ7ei3UU/iOaujcRPrK7jcXbjOdCG+
Ctky5Exlwdhop/w2kvOyVfXwqzYIUEMpnE0wOWyDgUadvGAML5MiF7BRjWEfZ5qehyZPvJkldyf0
cq4yD3TsOOcvcVv95QAGaF7r62qoyZ+HJZ5/+dXQcCrlBDnDAJe4Tr2PBfraRc1LwYyP3ydicB/R
y7PX2uTA+lf8HHEwp4dUoOorHQt8HqtsjvgRGPLD6CcJqi/LbZMfipsdV+oTzu1sqDScAua8tlt4
PkDg8enLMAggPIrXBCoF9jVsvgJ2NmmbNdnJmSXUJmfZsEvMmiEuO9KiqprK3QrJj8yugfeLiKf7
LKsc84fkz8mz32gHEbfqatyVU8xEMJMAQimKTyuxAny/uOjmFgXPiVl85CNrXRFzYJeZc6qGLv1d
Opr1AWrZyXPm7jYqg2aH5wIvdQ3Y8basXMtn1bEzvxpGWioLigulnrhUxt4/8ENKD4sf/VCHixnc
JNG5lB13bt4ZIOLtyhU8c1Byo5KKgC4GD57ERFaRtMflXI4GpH7WJEeXO9hhWUbkyzm5AkHgTbBS
zg147qTfK9k3xzzM/V+T1OWvJUsgKwRtfgVWyI3fE7lMJlY+AxNK4AX9Ie28z5HevIcFtiwkbZfs
caz4bkl1mNRN7P1ACh13Yhw06D2duL+SOe3f3LDAlUmoBxG9t0hIPf9WvYMNQtihu+2Uk7+okBnZ
s1KjmAzDvquxmDVZaT9nsJLPjU3Ad/L9/gozoqvFyC0RYDhA0gmHQKF6D7buAt46xOpXj1oeWQow
GHeQJEH8zCwB8/kJerR762jffsXG9698sbl7HF3AIE5Y9Fu3bP+iMsifcXA5zlnD7bWXc30OYTis
ToGFg/wAaRilN7HhnuwOafWly0Luh2m2H/XApQIaCTP2FH67ki/GkMbywAiByyX0O7T6fh6eUhNk
52ZANXWxq81yvMZa5JRy6rjFZ8hSn7s7fgW7GOfRpGH1UIbaPHkIWiiqKMLSVaR89IoTc140Bvki
o4QBeD5RkCmoD6HMRhB2dqDVYgp2qfDW+8hnlCAxiN7DXgVb034GOrM3eZvtBoomynz+wWFen0LH
BgdixcsRCmF3Gg11AgKH1lfpTdOK+Vr1p4YTY6fWnvNUzcVlIZ2MHdalmDcHTR8bOrjKEi1T4vC4
8xbG8WwihQOfitOvcX8YfRjS/PL6Ge66295hoFipmtvDjKRNs6es8TkO8d/CWUsfXQLnYPlhtt0M
Mg+PQzBVBNm1OcZmtZA4guWroxjiQFye8wIoIMc/cVa2BfaNUglAWqrSbAOu+RLGg5PLvullttjH
xSTWu9lYykJpRz0CfoUJLPj8Tq7n3HuhGg9cvbzT1Nn0T926zo2M82K7NvOf0aeEzzZV9q8Guofn
ce4Pbj61h4ky2oOP2AXNKpEHd8Wwy6aYOyNdAAdFJwfOVHxpaeP26lguyI155h1nyNybRZLTHhOf
7U8e2/0q+wCPKaUZjR31R9dOSHXXw3Yh13czSicmiowGvsnm7nfhqPC3WjpWio1umxsAwN1Oez6/
DyACSfJZDbgPcc7Ve9YQ8SnIyd3EdKfsa9qVAUUEzqlIk3yfJYPD4ZrUe7lgTTZe+M8inGyLKwgM
oQd2T1oANHGB6djVoBkC3uC/Ii2w8uyd50Q06nztAn6eoVeBXABKQvgEr8LguzdxwSJv0l74JO1I
306oP5ksvAtVAM5ZwxVkSIEwtZWQlXeEhX9Y010tVDoItpkIIC/1DcUdRTEAgCyi/Kb0cXCXENR0
BIkZBQDUevkR1A4cxiZuqf4ifZNGq3t2irZ99weYM5rQ2X7gcXqQjEC3OTSAbadxpZR5ntwFrKUu
E48+Hyk74X0gEVAX664aG7iBqf+H/ZB8JH7+jeEPaY6y4+M4abszidTHiOvfLQUU7jn0lv7A97c9
liuHX97VEZnPagIWpbJDVvTRJyu5ecM9UmxMhfU30nRW1Eveb7MOyYQHcAu7DL2kwk/Zgg7ZsILJ
/yC+AkQiCHDHiMjzKAXJM7qvt3PT4Lt0RoT9sFbXSS54ARFAOgJoEOA58IcEW9JrMH1Jj6meaHbM
62aba+ebj3ymgItxME35qg55HCQXnK54AVdkUoc22V3nNurgieodrSvZGzTF7TJ6DgOnk50R8dL9
4gQMTFUr/q1p9NoRe3nVpcMrFdd+9BQMs7gjX9wdojJjpiLuRqBe0tELuBiiBZ4+qsjCXbdirEmr
2T8lHvaSBKRCB+QjYBF7zxYyfHcT2NHcSsazJ3g61mZtd2m+wvRKSQzWInkGSXJa6dAjtWXY19EY
ygy2lIhfZBg9py6PRUW6mtEADa93xL4vIQKngZi2jajFDVoveIoya88i4BzaRte+HTktwYMjcAVZ
FCEwYIR4iiY4Vm27PvSrjp/dshcX2NvrNnORByKdNaeITcYJqy2EA5dx5lB5wALmrH7ra/blHLjp
jYShGGDyXxiaW6iWmzm0wW6inWYva5O9q3qhAwSdEM8mUv5t6PjyHYuTf+ivU8U4ju3ReujPKGHq
vBIlP+XAuA7VjI82y0bAGxPmYbAFzVuRBfWz45O55cq84NlC/y7K9iVaZu/AKQEIjgXMyRYieCpT
pzlg5wjeMHVC9ChDFlI4FNh4Ni7RVfY0czlAlm+G4SAKkB6bmXXpLrwuh/QayRWQa4F9uXYNVo8+
QnYOLd8GzKTXUkPhvKqiglpRpt2rU83gsVgV3sOK5kds2+oJjDt0DgVCsl/bfhf7UwsLXKDAF115
ict2fWkYwC6UUj9OUCt2eT38cKhwRY6SgXkQPHxMpwlkEaZcH7vPRjMo0pWB0AyADU2Czgxbjjct
mMBLXKHadAZNkh8mpuNZujiJrThC1/5IQz4Lm3pIgR3jAYvLsRW7wC/+Af1seFxBFBAUNTiUMPDC
53Cf5mT6Iljyu4dzcTOt6fJmkct3rGXHw5JAr8tqGzERpPqOxVpz7OORqwlJaaAKNOUk9B/9hymL
hDRQtgjNYgtdJtoUBbvFqtXNVvbawBnmE9TR7f5Nt3Z1MWHGCnFknhViTe+40xluJ/jentuwqI7h
GKldvCAPXT05hH1HarbKqnzA7jdtJ842JmasP2MTzvA50TL7OsMS3sTBZfZaArPFZTVPvQB+Aspf
fPrt4P/JvCtIKyAbpKGvbHOYp3duPAVbPRTLoV5jfQhF1L3nU4+eEHA9prJZoM6k8wXHufvNCUDo
NC8D6mcKaji4G9yBcORj6iU9UR1W0WUdVRf8oxWTVcP0YVrnu7s6hxsDRqfG5HekvTs4s+wr9t4s
++84HdK/TgOLMi/i7OCabKSg8Yq8LEYc0ZjfwFpL5KyxHd4yPF7vgqENHy5h02BEsdpEMV1EeTuk
r+yFY8bysnieaBZ5ikDS47RfLOiqiYox37AyUFhv+D/52xRIdfJxSNyYAb1yWyDW4IQvS+ywGbz8
iylqg2RiqhtOq/XVk61z67HCP5Zm4IhhWHEHJifMMdwO84DcXSy+ANa89yJ5GkC5g/RHXyqj13Z6
bQJ0PRcR58HMQXhO8Jvj08BQxwI25XFpmu/cnct9kRQNncnBNUBOA+BztDbixqsGehTQao/SK7IX
75oIE4GbXtDLip9Kso8WGMnuRYPXtHOHeR/ZuTxz12ge17lSB4cWtAOUFroJdPGWOdI02/6UN9S6
wIuLkGlD1HWKUXZ+AkH5VIV7id9R3aTVHfFVuCRDzEKktR4RjxwdIgT7cyWk2LdsvFI2Qhin3VTh
LsHqyRYAO98ss3XrBV2z5zTJ9pamCP4RFF1M3Ft3C/WbPA+yw2rfxOt33JSKJ+Dq7agzc5v0SY7T
1YHQLvj/QUhWT/66Svazc7OLlI2OoeTXpTuABCIG8AXs5w15WXzRaeSfdN48C9ObA3Lvf3royGrT
O75x54iKo2L+DKewvSPmlH7zdZvvcIVg3IEKSnjUJ1E1UBQA6GmoHtGEl/ex4TxgEducpjJ4NWbu
Nl3AHzK68bdcXc/Qd8P1Du40PgK1vC9cwzeyWrMjzL7wCm8jQye9647H8sjwsp3zgZ8FbHiaVwij
DFxKFETDa9UKUlR7TvDUbzLNnBXZdD+AJ67Jz07etR3GQvyNonTa2uBxLFLz2ijAPNc2o+QczYW6
xdXX7vSysAEVcrkzeRXyAbfhvVujlVHuVx6TIeKpGYMIaxB7eNaCFG8sUXcxKM+PLDUy4LD1H7w9
yR5wdPKoU+Oe5hGUXM4iEX+RV92GSUIGt/Ka4ygBzcVDlzzMRn+Dp69v3WYk4CunEMp+vG4Wrm73
NExxPuMp58zgxu7OTfysNV7JJGhRVmrIjgUbTbSQju0R957HOSBjkLnoD3ICR2TzNrzvxp7vaKSu
cxrZj3wWBcohv7pFEGIqCuoUeOKdPf2R2SkLsVhxffOuvOf6NPBOArvlwJpsRINpRhoFfkb/7C8h
5VN8Ne+chPolTI0OcRyQmVxcMz6pYfsnuU7QtTHjT+iNw3elh+RQ0vgFZw4iS+rE4xEBs/4lxiWh
GkZZFlyQZ/Mcq04gxYJkDYUwxmxytgG5a+pF6ZbwAAyohX9Jr7PnPiAv4EdqeesD4yEwxuoWWw75
cO1+hjAl8hzJCfah9SG50ToOUjM6+lgn7oF5ZQSz8HRQbzft6PEacGG0yGklfmKHRLUbEzILy5Zy
hTqeIUBB8rFRKehMdNVtiyv/oOUY3ZhqbY+Oi5lmWJ3uxNvHVN0jtts8yHaJV4XnEmfsjvGOI8kO
Hy32wlOPgebZhGvPs0WRIiSF/IAePd0A/OSdDXrm9kWEr7ErnoPSn3Z5s6jLGvgf3uiDky/5vNqa
JQXOy/B5IFR3KSwfvcbyfBgfh3bpDOmJ7UoOuIG2jCWiLLsz2LFYrvKSoJoyfDkSgC17p7v/MDdP
hSSBA3Cbuw2p7H7pFw79vjm7EWkBOZAZ5Q0d2FDX9Qm6lsD9PeSsRX3zxeDKuIMrFSZMUQ6cg0rY
G2hbPLgwghysS9xhqz9KdQJyYGpOfu5kdzxX8oaOthWY1BoQJkx76vma+i+zECnZwLaflCKRHh6d
Idi43FCxLnrETTqsIOh63NID6XJgYjmai45MUkF4xsGD/ix5uTgHXbXTK8mVUXVErbK4f++6rn8S
Pd2OiQmLY7LMVJmnyt/h1P3CBMBaEOjmpeHjs9c2gbresnBWpLS3+HuCU5kDE5BDxIm/eL+HOTCX
ni0+QSNWQL2LhbnE2r0ZaS7aTe70NY+FOJK4Dw9hpYYfWov0rRvlbI8i8Q2urzp0cFefoyn6SoMQ
c1uHgsAC7S9GX3fP9oaLalZSmO1AewvbCVuIGqjSGjXan2iOvmJUc8mCA6vx40OwkApUNHjtVOKQ
nY9o5Wpmr+GNb2V1GhyZPHq+rZ4V90bc43ZGuEeivuWh+jaWPUVbNVwgwpSvUTyK/eQJrKW9KzZB
4NS7mSAvTSU1qELmuO28EszEGdjsh4TPn43ZOFHQlxKRy+bj7KQeQSAEGdScxVKZBQ8x8gN7m9N5
seNXwVU8Fcs+LOt/Hg2KOzhP5R+7IHT7weB8GYq+EBukJYWong0T5j0LNjhUIp5/M/Z94jbTiK7E
YqhBnXfdgHA0jdgU8rz5y78cr3QzE/W4Fo40OduosE3727lUatN3pntKOXZOaQsvE98fGwr2ql5N
jB03Ds0qLDI8InGFn9/71ETv3IoQrcq4QQVzNBDVj5f4xqPdhCErWLAX82ETK/iZgdoPTFM4m/qg
W2+jaIR2nIbFu41RrkOPpUNf8GnwxcTPECVsaxvHQXvrOkj5XY9FZ/qkbhJpuSgDACMCjj9Jknlu
TqxpnG1REIEcXbns8VTz1RSEKcRE59Bak56MqHza2dHKo1f0JNS7hXYEdo1n8icPeVGErziC8q2p
TXDE5gLeCbLHFrk/JT8w8P3HcE9oRmA8Dpz+4lttWDrgtWFNoLhoDEub7MMx+JdEw5iwIZ3n63Xf
AWVFYooUjb9rpkUh/sZYlmHijuxT9TLcagzrCVNgnhRY+E3R0TNLIwZjne3dd5xH7+ZCc+TA0p8i
nx44OLaFyB9ZtfrQGJ2r4pdFffE5DXi0PO1AOwdliHct8W/7NkFRwbDxV0/z8C/R8AsVoF+nbH9C
hNkjNhyKsZdwuf7tqn+9W6ndKFnmpx5vN6AImIJXhKngAN5mIQjvKoX7I14MDM1N07GhDEs17YwW
xbHDlnujmKwoSGR02/R8bsm9BcWpo+4JuimQsywktzJEHnTgQncXlljrm6YY4Rf/W5oLbOrsqyFz
9mpIF6J8eJFwJIq/zoATE0HO/C20zLgpFB53VMOPRl75B2okya9lyHe+lv450Fj4ejIsN9xKR3IG
eX+DhwOOFcGVW4+VHcwQGQAIyf1bzy0yGkHngzREkVu2owDrx9Hx3lhhE41UHqKkDvStipko+UKQ
a3Jlsm+rpbsDH+7vu7UyACLoBwi6jFgbx1w1S8hAPn9I3DFIts2V/4FAjQMty7aqG0DXaB8rZ+I7
x9AdsyPuGZYIRN1Z9sjxs1dqePHAdMFWRVl6MhJ/GT3H/nZtY5DLksevy2C50DL5FrIIPwTxQ0Sg
gbHuWkkiVlyuxsFB43P/vCAOQiAmHYbx87oprQf1O2E8+DA1C7F1LMVlSmv/Ma0QYx1898+ibQmp
zVFEwh5XK37IDj3eZ6fL3pvoFcbvwHfds55ITEIp/1yHq2PSg0orMtLk3B+HvbXZp+JLuClHhApk
dXXkeUeMU5MCRINdLYMDfoRnh0FCgGS70lkdh7EjFxGrVpfYEeNbdOdTQYIdZu7euAG7x5FoOGHo
MI5vjevyquQjg7CbzyePbxZmWGe+D1C2xWk22JBpGiuC9qmZSfHGOKg4gtDHPK8LN2FZ8r61Ib+2
iuKeLPIh4Pt19Y6l/C2wmlNmrGg0zigS1hH+AJC9mJ249PawZHWxW6sFohg1xJvIEIxdUg5wZwZT
ZvmLbnPj+M8rnigseVn3TjWMdwzbcvpVpL7mQ8Jj13vsUFmerayRIcmEmafOnoehnc+1i1FFDmxT
UbGUCgy0t7o5rlaGVGJaCjZDVgNJjFnqv+9P/y8L2mUYKvKmKuA///t/tf9XQTtON0qTM6jFwNHA
FOr3/+kf70tPRp4vWfz4nvh/+swHlSgu2kvzRAr6JVnbbeMuv//7f8T/V5nOX12Ekfo/pJ1Hk9xY
sqX/y+xhBnUhFrMJlYJJgUgmmZUbGCW01vj184Fv3usIBCYwwbLuql6kNTyu8uvX/fg5uqWSOgY2
dT6CXI5VSkOZBNHWt2jYIe1NNSga3v07K+q5Fb0QYzS1WDmdbT1zYrJnwyffCqRNeiKq1g7XzS0t
CwsCnbBq2Zqua+fmIpm3txaYhcMdwG06uCsC8Gvfn/5+suw08idKIduFU7xRNEFo59/9/El8/uTz
OalD2qT5+fqwN+O7zN1d/74yjT+D+zJLH37+7/9lqbJguU/mZ9oUJwZo9jXpAnMLKHA/WV9sxfFa
CMaA89FRuoVjDNaKCjTt11E6Xre8NnGz81IDeMTD64UjCShad3mzMrK171vnA8vzpPMNWbAwwB7p
+/b/5cLb598f4BqR5JGVSUdas48kPf7V/Aj5/PumTWyS1Xzfo/Cr6LTS3l03MG2dy5U3Ec+C10Ih
03huoKIKnDcGveSW9VyAAISNq/px3cS0hldMKLMxkP1GGCrz4ErS+z1wiE3TEN1YXyWwhymPievW
VgakzPyXBUoIaDxHkb4VQOpd9VDqK5tqzYR6PmeZFtvaMJ12sA0pXdvg38YVE8v79n+W5c+BPTmQ
8Fl5Cpi9wgHAmLUbCgXXZ2nt+9PfT77vQi2egjIqnI4Yk4by5+ufX5uh6e8nn1ckXi/RyJLDNxQ0
FAhBrP3LEcxcFhKCsRHEVuGURHt4p5UFmP7vF5vW0oVpE3hZQp99PucSpvJYlU6fwNRPkByG25Zn
hDs416dqcSVODM08oFVJCXC6snRsKmhoz0OxdN3A4lpYqIaDnteJ+2d3X2JSN1WqEJrviX6YWN4o
Pibm+39nZLafkI7sDQNdb8cIYMsdBV3GJnW59PG6mUVXYuuWBXpc1QwxO9xNMrZoImp4qzvQg4C/
P2kDDJefrltZXHvbwoICRYeszJZEtJVkISzEdQu5nvtOQ5ByZ7xet7G07JqqaqZu8/gV9swGgmZ1
7Wpt6UiQ71mHnC7Ef2dgdvMZlD/L0cCAXW2b4i0oyhUDS7Oky4ouq5qqMIT5COD0ZQbH3Em+VUj7
9XckbfPs6fooljavrljCUhU6X6z5NLlx7UITW+eO0TxJ8WtffqiVlVB0moj5SddVodMarVmKoc18
lWXHltcmEYCIHmUHu3iSZOuDgGs68rxHOilGRLD6dGXylpb/1OjMvZAkbgtyajmpqR8b1f5+fdYW
l+ZkSLOlGahzdUkb5w75bcN7cAMSZbu6+fgXVnTCBoo5VO3MmWNJPSskMvUKh8RR8NHyf+jR66iu
3CSLE2VQo7ERBtcMa3biVZlEdw5W3DGiR3rpjZXFX9xfJ59Xzy+q0aragV5EFp+ieKg6XFZwKF2f
p8UNZhjGtIt5s+uzEGtM8ixU9T53PMp9/YhGkQIR4lRDjsip3Qvtr6bsf+zNY0ZQoEY8RNiLCUuS
8XkA/nB9RH9CtoszY7PqpqFPPnJ2Zsw6gZO6cTOnNEF83Pkgc60DBGtUkemzTL5DY3Td4uI6nRic
nZfAzxIjKTEIXyW6G768TbL76yYWD41NrdIW3C/a/OErRIlwdooJJCuVHpbW4mchzI35cN3M4m44
MTPbcRx7MZoJZuBJQJ/tDiZ+CEYGLdy1FK08DF+3N531+VIJWZF1IVgnU53tvgK+BJot/dyp0k+R
+zNx95H5VEBg367M39JJPTGkzcJ8Kmi0x1gYsn4H2ZOmf7g+jqUdIGTSEoogESrb07yehJQyUC8F
KUA+ryHcBpwYnZGVEcynSlEgjVMNYUFZB4fLPFKSg1zT+ipQHQuVymA0JtpMmv/R7qlhgdXMYuUY
zWfsjz1N04XN+nCSZkvTudAvkoVWHfLR/tc2Wjkz8w39X583yOXA621chDFqCcyXTkhoHQbP/WKS
Wd2XtEJS96K9ZmuLTqzM3+J4dFlj7oSl0zF2vkTdSE4d8LTqjPqTiQh6uLKV51vgz4B0fI4BOaFq
isn+yRYAxpKndSKrToxaXuHTcPFLCY0VI4uzhhPQDUJmlkabGaFMg4qawaz9gTAa0E/KBz36qFUr
oc2SIVtRdWvazTJt3OeGqtawIRpj9WmqhSRQRC8QaEw9NzSNaJFSr2y2pc19am62ODQ8G2HSTObE
P771EidAeA9p+6LZr7cd1GmVbIirBBnK6RKa3diKV2qRRi+q0zavZvfmjjCXrPiC5an7j4mZDy1U
im6wryqOCSMPdAfjg06dIri7PpDp+J16zvlAZjtBSSu4kDJmLLDpvzxA0UuvpAm0ZKP9dtdScIvG
2NS2zvER6vzNkecSKH+Jw0pNfYDuIxbPoVyZO+EmygP8HAAii6KjvyYyQ3RN3N78C29hqwaPEU2m
U29+eAvLiiCMS1RH8Zr3RRl97yuKYX0NsKF11zbj0kk+NTYt8MlJ9grdRGQyxvOhX/4zDe8hN7++
eEu+yKaJHL0z04KCYrbdYSMbM1TQVKcVxyCA+fbh+veXR/Cf789GEEfIRUPgrzqyAL6p/iwR6LE/
/zsb05E+maVkCMfKbrEBkKeHEWX8ys6HZzBrv/47Q7O7tW28JlQMzhOtK3cG0qzg2neBtLLD1pZk
dt0Vfh/2uY4V/HuwKcHwu6n1N05Vs2k2UfjX5aO0HbS8JXvAxtp57+GTKN/3aznlxaU/sTGbLdMt
c0myBQ7OePP7Q00Xd/v7LxZEyCrP3uk/81g0tlMvUjKmSo0h8v0HxVN0w9aKFovjODEy86LACmMa
mlzGIT7K5UT8tddpWL8+ksVFPzEyc6IhjYWIDmBElT6Z4aMq3fx9+Ah0XKam095zERbSBdWGfSc0
B/7fTfmtg8/g1gFoMo82oU9pCEWzpwGeHMJRViuA+orm9O+QUNykdfgXI9AswxA0aVikOGbHwlWG
npKpAGkZynurj7b+eONDXSE9Y5hEtZagCYsk//kQip5HZ93LuqPlg/fkdcoLFSF/38XZ0S6DlSDw
Ms7QGIhKCGhygZIBOjdGw11E13+iO0W9G6N/yhFHspW9N7oGbl8YTjI2qGPrQGXPDVXl4IMWrHXH
fd8bjyjE/M3neTXZsqVpPDrOP9/XkGYJ+j0cOXrXwgVbPf/F9y0IWVUb0o2LJ3SZtq6QAkN3qgHJ
U5oUVvLKl6ebeYEQlOzM9ELXZ2GYb8a9hUqUcApkeOP7AEn02+9YTGgGGQ1repPN3y8iq+28UG3d
UWin+JwHdvcm9b6+sqH+PLvO4zCN6FgVnBD+bYnZAbFTxbLqelAcqQew0ED9Jmvf+h5cnPulEDrS
esldGTxW/ccB+MSY/4zXMl2XTkwjMUiOS/DqkJEGPN8LIOJyAPeS7BxcXb7LaEu7vhcu49mz788z
NnTpeI2s+oozKMPEObHvyQ1AXr533ZV819JIoESjEk4pgHTUbFeLfITlGbpWR6+G/Yem6PfXR7Lw
fVVhlsilCoAnYnanoPsbZnS0a45k/dM6TXH7oVEVDj1b2iIZPE9mNKacQKitaQ7Z/7z7ot8ecZHL
/s/35zmMyotT0ygtzen830P2FAJ9tvuVxV6aIi4UlctKkMyYp01LkPa+UDoofTmTwVtF2+z1Nbg8
+eRi4W4jmYFf4fif71a5RqanzsPWkZBio+uRtJy3u27icgyYMDj7igAka81fK54/9fjofufE4YuL
RnFVrwRAlycCA8yQaWq2wEfOnDvkZb4O31LraHF24JLaTpKp0iG2Vs7Dmp3p7ye3O0jAWokg03E8
wnig55qGfJC4TyBovD5ji4tiEURo2lSDm6cVavDmcZ/RHqMjZVrW8o8WFLJm+D/+nZlp4U7Go0Z9
NAgYN5y01g9aGT0A7/5uafG362aWpk23ZbS3hbBkEiXnZpSUt/+ICLoTho4JU1BGGT8ElVdB+Xrd
0hRMnzt/noIER4TzuKuLApCox9qoTa12hHEHzK617w0Pcrfoc+d9G8LX68aWFklAAMilLygKGLNd
V6HWQXJQqkGL3Ps0+UX3WrUSiy2aoEVyypDIXCozB2wYpho3RUS7e4iwunyEXm5j5fu/GIdpAOmh
aCbL8swLV02QRaRSa4fEkg6EGylOa2VdlsZhEBgRevPMJoN1vgNkX2p9SWc/0yBZgxVO5Y96uDJX
S7sMTnVcsiE0+yI/Gpb0XGowmOGNo0cz1z/YGdReLcrywlqJ9i6jViJIU/CfKV9wkSsNQDmSmol7
B7rTjYkacrAXtrrTus8hWMfbV+fU1rTlT86oW9p1Z9DE6+jdi2V9KTO4fIPP120sT920yUj8gt+d
7WS63WH0Lpg6r3+js7YPHyeNKnllJGtWpr+fjEQoXgqVEVYgtL1TYMr14Vwy1Q9ytVKRn9zW3AtY
7LOpXE7cMq81d15j+6VW9Y5NV/8kuhwPK7fy0n4+tTBbFNGjGgBDWu+U2o8+e3TDh0JUK9O1EMnq
Js5fCM4Nx9KYzRfExqUVDylG+q/0vCbq4xihDUQ70uCFmyZ5RQQXzB6KV4+l+kQDwsog/4Cf5vNo
i+mxJKvE7fNqqkV9hpYTtXMqI39tTe0xTJXnKC8+jpaGOBh9iYX2TkwZRhjADjBp/HN9W/4/fgBN
CTJEVxCRzS6OXMho1KnsGKs8pupvpW13ZXIopAe5+WqF+yaHBvBJ127OCjHvVF//2+rMH6ZDPVSJ
gdUB8oCCwAiNjwCSpxUnsnQcTs3MfHsRxo0IIZN1CuvVSP9BDRXZ9c48XJ/DpbNwamX6+8mho51Y
0OaCFdukgRDBUH8FAbzkC20Dn2vYFHgvUtFlMmZeCKmFU5VTJ0hfIcoR30m2tQ9k+q9M7+v1AS1d
8TaPu+keMYknZr4KtV9A5e7YOS6MBWrxoCQ0vqLo08EhFNFPku2v21ucQHvyi8CBKb3MdoOdwJai
0ejp5K+h+6IbKyHYdPNdnLGTz892QTy1ntK42jtyDmckCHi4idBjoqS0qWFfsSECklbQV5cbTwiT
l6mhcLQvX110OASkb73M0bMXe2q5nNhKNJpFv9w6c1M6hDoyeSqdQt9s68GQnDYtlNgOkP5JdI9/
rhu43Hp8nFqYCjKKfpe5fxp9FVHDcUgd/2Are+O3jTKFso9X3OClr5+skNohzcV/5895SYv9MUBe
woloDdlo8JbGKwtyucXOLMwf9FnUxnQYYEFBdscjNF6Zp8XvgxwjHUKZ0povhF9pVZPbI/MUHulv
8py/WAbuWV0hvwZ0YOalx0RAcqx1fJ5OtIRGtKj9R5J2ir3LeCNdt7W0GBpYO5WmCdMkx3ruzno6
uzXhR6kjdc8mr4l0b5kr9+6lgxEEjwaPVYZER/R0Yk88ZtkKM/LbLnPkINopzWM1vgoTFpmo2QdI
n8nZiode2sUn9uZZhNBACaiPq8wp1HajQOCSieBZT2xlI0O+4qWI/N4+h3Ruk4ybvIA6TynUKAuI
VJdTJ5RhVu5DwiTkqmN7ZVxLu27KgGmUVyzK1jPHCS2/RYuZyfFHo+ZhoEfzL4bBe4IonEqoPH9T
SJCyW0knpY6lWhsou36h65RuehdukuuGFgIxson0gSiKwc3DrJ3vCA3VB3/0w4wrLt7U+YNUPKR0
CslGv9eke8N4mFjEoWSxOxQq+49xunIFLe2QU/vzaFMPGpShsW9E+bdSVyDvCOsN0IeDV6af9NRe
wc0uHTIqy6hPUZVXFGu6QE5OADzKsFYPXuX4cPmZJUHWcF+Ef7E9To3MJhUWM7iqeozAEi+hd3O8
vmgLu489oZi4I/wFee3zMVQDhBsuvKeOgNdrr6/5ocXP83F1SmrJF+UE2PrL0YVNyJFx2FX7NVsJ
fRe/bwGZm/BLgqfG+c8vJSDSIRzcjpt/Se7k8OX67CysMGlRrn9NmzbWPHXhuorpNUmYOzb8X4Zc
onT8ESKI60aWxsCFYPCAmS5peR7adHlVkCxDrMz7VtM4WPe335vTjfM/BmZrLMPy2BI95Y5qfC30
37byfH0A0z4/j82mqtR/vj/N4sk5CKEg6+BGABibuJtWwC4HMvadnL9eN7NwvE3FBKUE7J786zzZ
lwG+zepR0AUoowzfl7S5q6nvUF786rbWq+TVK2djcfUt4MsIN+DS5jecYelZXFtK5ohJ3hsyknRT
wPeDAu6tsHJlyljzdEUsyVAV4HjnMzhkOVp4vVpMSNnhc9qteOalHaZrbC3ZMki4zPO+Ni3qiWVw
Sjwwv489nODHrPGj/fX1WbMyc4epP0DQCzmkk8nSY9Tp7/NmDR+yYMJipwnciWWCJpw5Q7hbFb/1
1NqR33pIAtKbEyLUDk4+P1uGscDB+FDQOpD6+p9G+e7mCYKzS+GuAAl3WfQ2dI20TsHnvTe9+UeT
1trmFvYrdzihGA0QIO3mzpCWdamAgbJxZKREZWr2tHCba/itpSVQ2UYTEA1QlTEre5uBLLVFlzQO
RMHbaO8G1UoUvuBNqN+SyyezMOWmZ4uQZUHiN8KtnQEO+vwx6N9B7lbf2m3GKrMOUzZXUXDvxix6
teuq8EKJuRrQJ/HSX5X6iybn28/dqRFr5tlbAC2Z0TJXlXgttk26cvktrDdwL57cdBZP53paqhO/
22uZXzayUjmSewcpQjmuPFjWvj/9/eT7Si5bSSb4fl4/SvbnTqPZf8XFLvh0HvWGQj6axN3FMqhQ
Wyg9vHBOxQqXCuLj6muVHvv06DVfbz59ICh5D5FiFkQiM98hVxOZWJqXzqtiO/GtDWdcf9TSedbZ
FriAixRcAwcGSnuy7gBpru7deiXUvDx1pJvpjgMCwsONMvNsKUZV5H7aa3hwb1OWtJvtb50dDHA1
wBwheGXNKyiNLJk9tSYAJt6vx9b/efvXbUQ///T9sQaz0wZJdK0oYSuc4T2SMm6+EoAszM6EUxKA
Pvi4NQ/TYIAwuwKIsWPHKsqQ4xfF1G+umtCTwWtXIxIkyTuvzaJLUgV6qoAaRNBRbEukAcp70axE
apcnjvcfCWRq8NjgCXW+zEil1JAKdYqDRPs+NvahKR/ombvZw2KFC5SpkvGB+uxcF3qBkpZUqIBY
4P0wH6Rhnw+OrK9kPC8dOWZ4c6oTZQOR7cz7ZZ4BB5s3qk6mpPey4CU4evEHcqyoN1nB7fuXdATZ
COIcuE2U2a1hWZ4fS24lOYiiQWzhfrm+gRcWhm5CqP551WoTrvx8YRCmtwqlyC0HctOXBip36P42
tiK9XDezsJHPzKgzM4ibDIlZWA40dBtl3LT9yposGJg6y8gBUqq4bI5oDHjiYoWDqJc/1M9qtPL7
p1k+fwlwQgD10VimcrHOA01Xg08xReraSVCdrA/5q5xB4nmQUQ/of988Vaw3KGRoFihnzs+8YlVV
EBUaSKw9Ai5hd3/75+lPxufqfzL2szBnFJo/tjLyoinESNRP1rKlSwtx+v3ZhrKQiBpggzQd5bmE
kcyiUe76ABZOH2ENySswZKBi5g2Y6MLYKfwAipOirNEh2xMhsV3kyVaKb58qwFvEtLJB2wWwzvNN
G0ZSAitbITvVY9h+coeVMtPCTJ19fjZTrVqEgRRVshNtTDr8yhVnuPb52ZHLtaCUEySanEDsoLkN
qhUszILngBwF0ICJH6RkPHPpRdiIMfTC0UmaY2N80qO3PrzdOXF1k1Um8p+S/NNPOInTBilv4eMu
gRyH1gaqxa2JxGC/sgyL4+BNQbQJhRHP4XMjvi5HoxGHCr2C0C/1Tl+he9Z+vr5pF43QLMj9B1iE
osi5kRy5aQiZXdnJk4+j+OW2SImvwQ6XbdggDoG0TZC9cxtNWJEiFMACDfXRi1BJH2EiXeNRWDh9
U56CkIpSCAdjNpA+KVy00kPZkdPfmfrk+g+uBOLq5fp0LezdMyvTrzhZeHkw9TIrfNnRxK9MphHx
cP37C+7cBlNjES9jhyT/+fehBQQcHqcyIOqjHn6Rqgc7edAGJMiQLkjX+o+WRqMT+AB15Fl5UUZH
rc42IzRjHGip92Znfx2atU28UCk3/qsXCB4pKuXzIpXbUt4tklJ2VHn4XnYqRHZw5Y9ufh9TxPZF
cW/1+t7IjL1Kd1rJbbbilhd2H00M4PuAjRNPzmtxRQf7vqTbo1NKL2J4r/kPkIFfX7WleaSaQLqf
RrFp7c5XrQ7cXEo9dXSM0HzS2vqDa7dfr5tY2t6AoKd8EpHkBcwauQHDK+PJRPFdhcE7t9NNNwhK
pLeH3QyEYiLJESLvudepWQWRFx3OX4b7MU9NNAMGdH0DLdjmef/l+rCWFofS/PRMIS9wwdJlBSmv
DLgDaXsItgJSjzh4dgN/d93KNP+zIAmQ7X+szG4cC/VqUapCdhJJvE+yZgP9Hda+SUF9Z8grLuJy
SH9Cb1Cf9A+Spp02y4mLqMvSQzzLH52wQTqjVLaKnuxV6fX6kBatqABKp2BfvcCsu75BEQtWVQdW
Xm9j++OnsUsNSD29lVvookee4F4m5PtvSxc1YCTWcrr1sKSoSMo+u+ZXO/ktgs9VBT96Qz+f//+R
prjc77R5aICgcemKfrHfG1TIdaRZBqeLN3C3Id2Lmuu4Vn9emsWpd2Fytbwx5o98VzV6et96TlVQ
gsWCcLL8ZIc/ri/VpXdgKCdGZt5BNAVUBskwOlIjP45l9yS0amWDL45julxJ6ABWnzvZoAub0ajE
4Jj2XTJ+lIaPTXt38yioBch03wgA09Trz7f1GNFlVYVVdvxolajQq2LFTS/MksnDgqwUeG8c6WyW
7EoCb2z72VFAXm8pKAndHHZSVFZAknK/ThjJWTilliJMeAWnxybeDenBf7l9fk4+P8/SQo+JNzX5
vK++eOPB8D//xfdpbrZJFXELzKHKSAAFSmgpyXGsOzS7lE22EjYvLQAA5T/9W6TTzPn8eElcwriS
HKNN5b5m2c3vYAAeOvcKuUcSdvOi+IjIlGn1cnFUJ6qxaiOna/2Ml7ETFkzy8aSMeGvPb+FU71Ff
yZTiKJqtDzet/Q4qUzl5SkNgsCu35OVkYQvc31TaUS7ZJbU26GAor0twz0/58K4Y11iJlgwA6aI8
BRaK3rBZIKhC/lb5oyiOPiJ7cIZAsbEyhMtLkb4EOkvpcQE9RvLr/EA3NfrUcjIWx11lf0CxsUHa
D8KQm481ViY6ChgISB3MEQqJbAaV19n5UU9kCKvtLZfGrQfj3MK0LU7u2x76YS3ssQDH+rYL5F23
Bje9vIuwQLlQAUVIDKlOa3ViAQFuZERsOT8W0WOSAUm7r5pHhKNuHgdlBVKEEwmRRq/buRVvAMs6
csyPVZ0fUDVMYS6/3QJdQfhYoCks/MzFmn7oI5pjFUcNocbsU3VzFGypmsBJK3SxUiaZfV5ys1GJ
gyA5onbah9v0dgfF96lBmmwoUo6XT9W6Nu3YjY9I4aHsoiGweH99ghYWWhUUnmUgddNKzA6dIiBL
GWojPjb6Ae1uBNvtaBev0aUsWJmwK2Li1uV/7OkyP9lOrqHEsdW1aDRtoBP+Fdk/1pzHogV4s0hP
QBmANzy3gHxHVsh5z0poj7n1zQ8+0+NPy+HKdC043Cn/MWEQUcEgy3luJiIL3YuaK08S0VPYiZ3U
6buitg+9TBP2pqhery/Pgk88szebuNgv3LYMsdf6w95AH0NeawSYvnD+UADBx0Ens0YWkq7T8xG1
cjj2UY98llscLHj/dWtT6He3j2JqxDUVwHyT8z234WWKn6aukh2b4U1Vf41rjd5LYwCZY+OuUF4n
53L+fSU2zSa21PRoPmvIWZbvgti5PoJFC7hCMp2ENDANnVuIw25E+a8g1KH3x4LO3EZTZAzXarlL
u3jyuP/XjDabqCKim6oUmMmSvZ5+ksJnGoDWKMCW9hS1e6rr1PFJPM+M6LKVW0kdpcfC/pU8N2ud
WIufpzzGG40zzz14PlVl3JpgHGQ2lE1E0k0ChPHK/bfwQAOBQL89W3d6ts8zX7JaIFASKukRYYyN
0twLy915+a8wDPeJhBAl1Z8uR4W6z1ci6qV9MPXI4gOWeJJQ8ESWYRTIjo2/NPtFKb6ow+/rW20h
SMHfE8wBGwDlOO9e1/2gQVCRqNdAZFjJtDfTi+6gZ/9pFerGRrvwurmlEU3nEiJABTzH3HHqNQ+c
Cqb5Y0s3q5ZnSJApe83+Gyu0g03pIlLIc1aMLPTbeCiwUrRPFoKg/U5d649eOjsm0baAYp0OwHlw
13uxFJoFd0yTvAPZsQ8KOO+7D1W3Bk5ZWCDyRLzRFfafTZfu+QbvVD0F7Tj4xzrpX9tU2REKbmRP
2hh1u+878+v1BVoyR+vR1BwwvdrnHMx2UWtDFaXx0U4cmf0WvuSqthn4R3Y/Xze1cHTBIAsyozwb
J+dwPrKoTwiQW0EwYH41Nq16+2VGqwgcYHTzEAXMN4E7jG5ZsyzH+HOANMQa4fZC3pVMIZsL3B40
b2IeLXnZyMqUhMWh8d0zt0kf3ll1so3aQy3feUjVVOE+Sz+46lrEv7D1zgxPfz8Jb0rDrNCndPNj
L3Xva6SkzF57yhIXbd015/3nrpzd19iC9Htq4Ca0nQVsMhI2UDARmWvwjKH5Zqnv9fZ9mCOGa+8N
65thf9YCBCWNetusHbGF6IdUrMzewK/LeKfzcdLR6SmlgWhVrv+sy3e29kQbxt5EjrK497pxxWf8
SRteDHUCH4Eqp1Azz8uWhd3nXt/lRy/7NPTVNod4Ux7yrRcl21j8Mrx7vdgja7FRoffKi0+2ts/s
f64fiT+Yi9mPII+Kw5+S6ROZ6fmYg7wwI13tyqNAyqosmmpDhWrn+sFB9bTPWqIemkp7pTRG/ynq
Vpq8b6XqACP/p2SoE9Ku6U4JYO4rtezb9Z924Rh4Ik8dz9Nq0JWszlbDS1DrQUGxeO76j4Zmbwbl
gG6Q7t/J3s2ZKgxwJ0HfzPklXzVzDFqfd01ZNvkzYjLbu9yLVpZ6aSi8caYyFnldXND5JBuDNKi+
VfN9ZZOpqDil5a76URXf/Oz79Um7cHHTVMm814zpGmdQ55biKKy1SWnp2diOqFivyT1cnBCeazr5
qgkEBn3jPIchUnVQxtJon4X2O0qfEb+Sy7tOOrpIrKT6ys2wMBYIIgXtmNBFTIyu52NRG6krNSMr
n9PyXpIflU83TxVwKuRKJi0RQIyz/VUlkdvqiNg+l9pvD83elThn6ddTOgJTRZ0KZY+Z05xy91Zk
qOUzzdo/6rWAY+3rs7nJG7QGzUArn4vk29bQVjJ7F0ET+YTT3z6LcfWw9lpkOcrnt3A4Sm9d8+X2
qSd/hMPRYXy5qOxKVRejSGUUz3H6Dwp/20bRD9ctXG7UqY2ZVwCJVZLEc9+aQSeDLBOL69vv+56w
2Xjq9J+a+W4Y7yVkp65bm9byzIkSJXEpgwfjlUmaZHZpSWiVdRaaTs9IemyUpN4m6UGYL+5aN+Xl
qmMH6BxACJ20yTx2ButiZ63XlM9KsM+CfXdrvngaxsnnJ/Mn93wvy3GVxny+qZ6C/CW+mYBr+j5y
cBP7ps25mG9a3Q59D03QZxkxvz7zPhYFcmdKspXR2Is06/P1VbncxYB2iCBIT2OUrMn5cGK7qk1v
7LtncI0bpfvlmV+MboXvc2FFJlJMQn8ooGHDmw2pG72IsDLsnzuz24ms3Klfrw9i0QDBOFPG9y/6
JzwEYX0jaDo28qby3/vS7d+nLAwZ5fRsgSxjNgCmrhgsORLP9aGyc/ByN2OoVFp+QNRw2g0ZvsvZ
KoxJFA+q6YtnO3oT4XOQHDT5sNbTsLDUnD0OOm9yOqTmkRtQ94H4JtCfqyNEybu6StCOW7nEF1bi
zMYsr9DWZs1uw0YQqLug+1KgyXZ9rRec1tSSQXVgqmZdPPF0FNlpacUCit2J9oGL5RCnv+ThQdL3
kbwGcViYM15bNDTRWTbx1E1/PzntMkr1wFI09dka5ftI3sFQJtXe3fUhXXpGALigUSjgTNDSuWf0
/DxJVYQdnxXlV69G2653t30bkMZoVpZnwRJXyvR2mN5GF+DiLgB0Qi5leK4HFVGaoivbd6prqm9R
F9g7wi/35viBXjmwIcTuvPjoOT+fP2t0By64Wn/2q33V7uu11tk/2bDzWwX0loqKAXw8lNfmAUqp
mW6fZan2jDSt2HuSiLcJujK8Csrq/ZiMXk/xPodwGmpzbyf1SveABp+5qUeleDcqVvSQp0lwVMqi
Ro6yDO54n5ofXCgnnrQEbYG7wTCaj4pcRx+0/g1SMXC5xn2kiPoQy163T0sSgYGcm+nGFWH1ETUp
b98LWfpexZFyDENjjYBsYQ2pKZFbgxScN9G849qGbUE2xlJ7tuBbsOPPg6oiS3A31Cte+/KVORWv
MAXMgniWfXO+dj0iwKIJdO25FcFG6z41IC506/tQWfA7eHDdPzXNnZo8GAUKQWvpXB4wC75kwmNO
LUaQOF6wqBZlM7qda2jPYDS+qLmN8rgnx/d9oIceCE316GZ18bEx0GVlD2t3pTrAE9zR4Lixx6RP
tnYvD+o2tI3irhdJ/FTU9ffKMr/LEfjOXMR2vVcSz/w2olb+gs45zUymTzl4q2uuyzbRfhg6rV9g
7LQHdO3NYGPbfbgLSynfd00q3dml0R/9vumP0mAb33SSKsWmiU3pUCu5QmeU9zsv/ENjhpC4BcxR
UaBvSBWs3LaeSfLY7pWHwA2/h1LkI/NolBtbj+KDpvjFr6hXmqcemsx3qVWTkC/V4M1PacTZ+MOg
4rtrYoTY0w8j+qLjtvDFW5nUgpKpGbyynVGehlPiWbG6L3FXZbvRHKOviW1muyZQ2gPD1w44nn6L
HPt4H8SRvLGQy9znrkT4V0cvEOp4T9UgyXutkb6Pg26Vm7YeVX9jelbyGwFZf9MY+Ck9yo0P+aC8
oDEZvZSQYd8realuLdGYiJTHo6HsfBrdtD0iHUrxtYlq+7WjulvtrSSU75S8+RYV7VfFTnuknQf1
nWUz6ZvUlpHMrPP+nzDPTBYnEyONyUnyMuQZeQBVst2HQdOqbaKG+icz6PRsY5VpEu/SVLMcvVE7
qmV+ggJnAmInUkrvk6llw49Abn/lpVcdirx6S0dyxBtfkzxlo8s+Fba4tb50efylr6yv6jgO/oZW
RtmpzSjfgEyF7l0avJ08pla+SVoPXkvD7rNy20hS+tOwwKfFHgrpbeWmx4B85b1ul5/puXgTSu94
aeiru67qEbWUf9VKV27czOg/2tXY1bvKakT2vpKy5q4r098xvso90NQC1UXVis9G0BbN1kVl2t8p
tQapsNdalbW1+iF4Bjf0mhp1SowlIfw9qN0xKoM3pTAddEPzaiOF6Wun5D96v8D5R76+TSMYaDrh
dVsXMeNNkPsIgeRG+WCjPIuKQpCn+zgP/WQn03P5rh79oNjkWgHviqflGzlw271hhMFdFo7epkUT
fqfQFP87R8DkIYqSl3jAVchZpO/TzPvaVJL2xUjV7GEYqp+FUVftxsi99DGPB2nb1OKt8bTR3Emm
Vln3STAqP3E+LoK7SMUT4dV7FX7r0sEdwylYQFyWdEjKjjmq01kQBLvYIzFDLfNLotAQcg8vsOdD
dRA1+kdXBl0zVuW4KUSdoV6tITXa2sbOjIPfRlikO7MKsZBZIobRq0jjA6iaka0k1I3ayU/hoMnp
Rh/0oniohkTfQHOobI2wK7apV8CeF2cIJyjQzsk0T21Jr9Y7eYgc1cdR13r/HSrl4s6IE2/bubrY
2mqhqYfOp+a7rQbrpzZKVfLUReX7CJ2H92mXhog+Z+WLmiRPQyg5yPAhIDi23FjbSpdbGFSDz24f
/6NYIY6nC4Q+7kTQveYwlHWPpRWET6ItcWtNGrWTBi887UkY+u4mMr3ifa7JtNpFdtS9pHLidQ+1
kLz7TuTe8wB1iESfXJPzBhHpJpI87Y7b3Hso6iQN9qFkNu4dW/VjVMp3tRsEm0aNXk0Zsgdi0HJn
8AvQzc6zrR9JDWofnhq8V63e/1T2brTr2rYt9oPo3nV/9OLTIJfzXdr31g+VCPLQ+678f0j70t5I
dWjbX2QJbDDwFWrKXJWqdDr9BXWn08yY0Qb/+rfIfbovRUpBOe/oHKml1sHlaXsPa639GjabPt9I
0BbWRqhwASBP8DCkFg0BWOMRxJzR6qlJaJGsMmE3z27DxhOq5H8gh27cFJ3clzl2g6AJ1k8g9lyF
DvRtHHiZg469lQUSfIwu875W+RDkAMXdRrabb3LbGH73XRNumXSLJ4MMT7pMX8Aqq65cWtu3NOfs
1q1FvsF1JoG0ZejjDe38lBjJCmWDEAoH5bjRQA/ekiwk5Q3jUqILeKH/QEIrJVuG6g79W7eOC0XJ
zqKrTA1q1cPa+3ls8RUq6Naq53UNbF5nayPIufB8pSzPZ27+KmumgpxIGNcS1KeroYrN4g49lF3j
ti+AUxsB3mhXTU4sAW1+O/bWoph6sqOBu59Qji7o3QCVxKRCK4J2x/rxRYw5mk0VUAWoqC5uIt3c
tiru/E7mQKea+R8PDhT0quKHztF01cqGrW30MX8yFCyrrSS6qFsVecHD8W+0ksRAG3PRr1w6Nlhh
iejHL3sDjYJZFCbm1sH7hx7CeT5k23EsC5zTOBK+pTsWB12f5H5ceiDm2uLJGNFf2HdcZJlZFw4r
gKl2qUMCnYP8baJxfRLhJxoM7fFUrthWEEbXSUxdtC500zs2ZIWf9/m2skO0Ssa+dBI/DE91fwRC
39jTJioDsNZxSS1ZQ1gmhWC5X+dd+QNKu/mmGg26tpMsxKEN2yMfBiiAhlV9UMCE7Bhk8W8BHo62
+aBj3+3UvxFLGeDFRfN0VIf3HMoX2ymlvio8ptbMUrLHJoTqpc6h7WeY6R7orXBdkrR7gR1UL3k2
jiuYaHEt3Lh9dKtCwDg4Vh2EjsruaT7qn0mcC3ZHelP9glo39XXTsACwYty3zgxfmqZ4NVtubziM
gm9kCQ3kQNExnPTZFW+xHJ7T/7VY92goE86VVQMORdyjW6Xoz9PHvAmSARAQhnodkpY83JmsaVdh
FYsAWqto5R169HaMOXoe8bK9ghku/TJ1xTpLGueEt6y+Vyzrr+0MYjMZxe3oqXDSoEAqYqsyq9+G
NFM33tRj240HlyJ467RfumV9B/K99cJk+tyhY/kP1aXCtwe3vslhQ3yapqAqtnCcKqfGzRngze1d
XXvVmsiBTQ3Oy79tZzgr/FY86C2a+6JjsPE3ylHvXsnKOFnd0A47wmXWPUjLjF9bCldGsua68eih
s4rkFvKoHgr8taezrYlmJU2gRXNrJM5jxlWGo2zmPrebl8jt9lVaix3xiiSgWYxG2DeuPUAjdtjA
0G6btpdXGSfWyiQDv4J8YIce39BXaQxJ5SYRUO5rTD1h9fBks7FoA1pCO6G3i/tIo916aMXNeiCm
xP/Rrrzod9M6RdDXpFnjiEACibNVUlWpP3iu3uK5/cdG84+q1AaSIiV4FCiCZd7WSt1VHdp/I1Ya
vs5C0FFAZvWdJgHbKS2Qq05i30sVJsGrLkC+Q99VMjlWKn4DDTjfDFXWohzYPrOsToKc8hc92sl1
1tkPilHopLnVv0KU7n0aGf1f8LSM28QN+5NGs/KtmZcQtyAqfSrRnHpdhMa4iyquvPVo5UZ6hwYW
tU8KL7oxsOTQCQYl33WUQEza9HbnM0HgemWgwaw9NQJ/7eI5s8tewHkjaPTT4q38WY1463yjZvHR
goryGJCkZr975TQvNGt/QY74t4p4GBQ6buG2peijo07hKIbHuung9cUwL7dG28lqlWc8N4I0VUMT
uHiQ/g6udrdQZJe/4TI0K6Qybb+wElQR066p13FE6rUd5uPay2h6A3GH5oEWyti3HU82Na9sbALP
siCN2sLzq2QMn7KuApw1pG3u3Ha9I6gfWVLrVeQQuiHU+BfGnXzIafnUcF6sYXYRMBhJvTNLHkIH
SAAsJ0kR/UZv9A4easMbrE7rxVsBcxQoIGJ+WaQRNwgaIGCnSTyo29IqanrKK16WO0jZJtWGw7OF
gn2YbrK8zlZZEp9Qbf4rMvh4wk4DZvcj7F2PaMLT/zxPdjDhNmyNg1+fYfvXReZmz0Ajure6oul6
SEECGHGbjx3X8N9F3f1KqN3hs90+N2sPfr3TIQAa+6Bs68Jai7yA1mIZmycANtxua45pksLpK2VE
bjIPYtI5Xm5Ce7imKKV1fV3DYdTlJlIGuGE94S8SG/QS5p4d3dkd6iwO0Jc7IxmEdVVJ8x5lfAlR
TslEUFi9sctTm/Xr2G2Q9IxGVA/BXrDua564oOblrzS14cxCd/Le9BIFZ1DF1zICusw3kZ39QXoR
XSUsjNSqohBsISWHSBiYMOLaqwuYG7QDjZ8HHrk+cXKsA1Bp0JGrBCg4JhNrjxq/OTqoGyBjwAG2
BndfdW3lt01cAyOskyCL0pNhjkmQNuWxMLongZLWteVV8O8i3eF9d9sgjIviQRhFGQxIWjyXvNzr
KoYjZvROwHsD9zkW8ZWJ92KbmJW7hZ4JxWVm7grI/PIaWp5G8whiF/VdK6zLu0jFdXEPwZbHjhu/
DEDr+9sw6iz3EBoGlLa00ed+WOevhd2fDJY/0bqxcV4t+RwbdvXk5q1Z+YSO+rmy+uFe1s2tW0R8
hYcyw6n33F8y0c/IIZRxiTewIsYu4jb5lZap4SORBK5D4tQ03iSOKh5DSCI98wi/3hLC+SN1j8SD
xQ5QLLfX41j9EGmfBGWKe1G47Vsr3Qi3TDxbaigDUyMWjIda+E5N7G3N8zJoGfhe/eAZJ/i9T7Fr
Jc+Q7Xd+Q8Auvta2WeMBbZ3cz4dQ3IeCDn0gckSwOVhI6xzgldsewmPGxtRR+Cjc0itX6MxRVjtt
9Y9tyTN1m2STJGvOEdTFHviLvQrfTDm+ZV1/I+sUKui8+D06+iiQtsgQMFWyuOtj95WFpeUXNbDE
6zru8Rwpw0TPcO4CX+Y6JUQOXcieAbvQCWw4Wg7QK68TDphjVn1lC+OPMdh/LK9PA1HCQNqF8Ye2
IORSmCJfJ1gMlF4LgCCGGGtWh90PDXxWME7NLAGck/9qSxM/t50oGBtHIwJq4ui2K2V/XTHSMz9T
1W2oIwLiqg2IVUqlbaLHKn8eKnBIzGTcDzl3VgjtEeqpJIVh8U6NET6TKiG+Y+fWVid5FYya5Tut
3Hgj0rDHT0vqA1elRAxfTUybMG1+QYGhWyUaHjbiUxjseBT3g8swBwXiaaZzeSJK578zdJT7CeJr
KXcQYGseUkDtfYqnRwbKsY4asmlPNWQ6dg4ye2lAYyO7ha6e/VRlUYIbzpsOcE106/LhL7KXCljP
K00H1a9CQZx6g/bmfCv7emNXpfGMgFitCgAA7yWkYtdtIVrQTpj5OxddP+5kBLY+YifAWyNYCryC
nu91Rh20rqe31eD+xNKHPvwRcIdcOKqjNk4it9QuSxD9O3KHSHDjJZ13bTSOQtePMOnvuy5rrFtP
9Hrd2wm9Tlq3CYCzaFaW6n6gZMB2nNAXL64HfxDeUywxMZbZPo/t2zA1jirs4IBn0avTVi9wyZy1
jpl3pRrrofIAUxmcTB2rKO66ddMYedAYqskDYhjlqmZoPdu4iGe6MfzjQL8tsEkOwUor3xU53dGa
7wQZiyaAi1z7DtfrGo6Vx/Mda366bNfx1jdH+40OUbNp68q8YXEMSC5KEW82Mh+/Y6dD/F0aUb/i
+aSjnJcPCDV/0DbK1mg8X8DjbNON8pzWhzxdfovc7TEZa+NlJEl1UxSOU6xUWP02iVZb2NVk18Sa
34eWpQ6qiUKElJBYMpz0VHT6NY2EvZXQbB/9lsXpbQo1w6dU9+J33trDyc29p5IYeQw4IUfGLU/k
KsO1CLLO9K7qnBSrFApdwkfK2XoN8Yg8AYYkzZ1O09cKHsJNNDDjLomQER3UIH0DNuZGuxV96MzC
Qq6mQHNSaYXQZ3bJT4+qvaW1uW1KCx2Y0y65VRRC0iEoiH7Sl//cmLw1trB8z02PTgZhuwqe8gqU
/j9hWEJaNwSGLtSJcxXZBefXA4Trflga+a4WyZyrHlGXHwnraegbnq1k1LhuYEdm92A1qYZGhl3B
H/BIjPRp4fi9KSsI5qfVU1JGGDN2nqVH5UrmrvmoFKvekr5GK50QFhSCEVr/rPAsbDuG0HYzIBQ8
NJwifuS8ql5blkEzt60fG7OjUKKGanXQpbHqApOWpzLjwzVeW1S1eQ0RX2QwNwb+Q7qpRk6m+jNE
GYwTl6o/9C2tf0JCSUPwE63uo4Z494XTR5tUl29Zg3AxBdPW8ZuwGJA39H4hKZAGUVe0zxpQxwc+
0CgKXDfUmCLcl2tO68RAN53Q2ahwVIHRp+i1QN0fY9skbx5SoHvoiz0j+c53mo4sQEpYw6DEo7XW
IX82kcPLNQwtR2sDaEzG2Wvf0C4YvbTNkVaQabJSFRkfM9Zmb84ExElCBaPoRexXh+Dzhmi3/hv2
0zEwrD1+d7saGpQcghoZsxX1erkGTq4+hR4CW1N6j1TGYSAt4fiUCVzOslB+biVWMMAIbTpLRL9T
gIAeoejRPZptqzdUd3eSK7YHtDPtfUWTKdggmYXjxYYBZhdRcS0bc1smGjkQwNgBu6mQobrWDCUL
yyjGPfij7p2l0EluLOxyOxmPx65Rnl6lRun6uUekj9QzblPEoJNtAiTFg9pk2ebr+tilIhwkd8yp
3AeK0xz9WFWWCV9rZEdHPmtnLdlOqO9XeCHnA6wOhF3ApLJmdcvMceFtFBlDiXplprtoiaZ/qZYB
5NRUPTbxzxyWaCOHxZBrYseCrFs7MJeUly98f8JUANUEggvaq84QakVmhF7Weu6xs//ArOIgfnsL
Pn5/jhDmraOQeMP380oiZ7SzyqsIGbivB1mYBJuBjZCdH12kfVwgN27xtJCFMuulzwNihJ4KwJ+C
ETn9/YdaLkW2B711uAM8/fVbtNSC4vPXof8IegOQX2jXC7G086+7o8cIS3p2BCiSXLnF7uu1uVD1
O/v8bG0Q0lm0jfF5o7r1nCupr9S4dbIlkM7SLGb3ABlK1D1Ix46lftXDKfnz9SyWPj8rB9OqrSKg
J9ix6nbIcLOFHb64SKjXgxEMbAC3Z3sABbySJ5WNX29s3MwfK996E0tivJfmAMYEWjN5CBs/iVqF
lRlnVQowSDHglRyFj96u31+lScJl0oOd5AOnaX44qEnaoiQNTeijhZxkYq0LscCBvDiFDwM45wPw
VOi0gpDcsWfSV+4qNJYYBZdGALUEvVgYSOyYzPkIpJYMmSdqHX8gj+bzcKk8fOn7ELqZerpN5I85
0F95bpawqudHhfcQXryjyMImTGswAxZMgCX8fICPP3f07TMLdVSrc45S3etoBT0StW0evfL7N+Js
mBmKkBRpFnkuhqlQOlhF+fcBHxSAXRusLrBIPvX5qQVSIHEsHDjN9l02rOxia6Fk3CAx8/WZ/fxG
A8MC7AgIA6Cxg5lzvuEdN5ksKg/xhqWT29Euj6hR2A9VL62FkT4TfwBYA3yF4xKCfWFas9PLpsC7
dI3waD60jg1p3gjQi9fKevISEZAqMHukGhbkID6fN4BYAEMAewUD0zm7LOy5cJ2hCo9xFG1DQjaH
r5fvwvfBqQZxYerHBW25GdbCGQ2V87BKTrVQ96VZXDNzQfFvaYSZURFF57XQdkxOPUpK3Zrwb+Mi
IQ0FYNkEMIMupTvblcxGT6SeZckpTWERg0V+38XfD7F3jhcWYLk5Y83rq97IIYh3NCmQAMUW6rb/
YQs+DDA7wW04WNVYY4DK2LQngy4c28+/H84Z8NkA2773i5993pBdyASyA0fQ+rIKqsLftun4PnYA
ermTmzxnAmRmRDqhQnIsnJvS3Cp3wR5+vuBAo75fu0kIFqI15xeckg4NIEw7O7n6qvROKd+U4/V3
d+B8iJktLIfaNoAByE42WYHaVCxpulzYgnf+KThueL8/XbIIqsWZXaL5nGVcFdci+vYN8EwOnChA
rmBQfYKiSRXnqtAkPZWvMdDN8vsHCBxzoB5hIGD7nNnqZHVBi3r0shNDcpD64vn7i//x87MIgsqG
d47E54vyxu3vGmfh50/n4/w9nSjy//vz512MLVRRMmnh+2YfVA5KstRHehLVwiBxl4QCL5xVRIkA
fwM8Nmlgze7akHIe515Rnhz+JHrpD2hvtsRM+uxrgm3zYYzpsH1w0uqihagK8FMnsq5U4su1OaVu
1t/elLNBZs+Cy0sQ/0MMIhgap6U3uvz2u4ZZQIMKRF3w5QBCnc2itsOhTcvyBIO+1tZ4Heb99j/M
4cMQs81QbcjLMMzL0492vBvSbz9r6DoF+R+o29h4fOZmKctlM0QocB2L7E8nAkYXUJAXbAYkRoHN
9rBQ4K/PtjkXwD8MIuTHwVglV0ACfHtxzj4/2+CMgMkKuD8/ymTYQARMZOPCvbs4AUilQoYEfguQ
v+c7nNOEa6kVFqgBvstBMxu1MML0G2c3G2gJvGvoKoXUydwXT8PWRPLJdY6q2QDUw7NNKDdfL9OF
y4amHognkOJ4v9XnkxAAMVCBAs8RoraBld4LclNFTZB/u38B5CCRnUEXT6g2TszK83EqQIcTSEO6
xyitbsLrYtFLumAFzwaYGfGYxnEzolh5zP4BRdUlGzsJnBxc0YVLN3eSwbdAMRy6VYiFJ1j0nB0v
TStsq8Ehp86BP0ZRY6XXpP/hgLrQ91faG1fAtiAZG+++3ql3FsGH0zARSYAuB2wYWljAs88zXWWX
MDMKB3YaB5TWQcvMLD9C/ffJ0yPbJmgwjVSt+JF0tnoLC9q/KcG9m7JS4b/C48V1GRo/KjTE2BQ0
9HzCNEU1SwJ9wwiQhF3dQp9izGP3Me5q9DDrafwAhV6FFu+Q2g+Ka8kCsExUHaEMOzwRt0R5tmrX
6DXvbVEErrZmzwCIA+jqqkWtHq09sgHw3MLL8lvA6+JH5dkn0DqN1dcLM+3sx3WZeiEDbgi8NjqU
Tsjq86OVx71Ay5E0Pnj8j2fv0uRUJNdW4/m11/rKWeqRMbuUkLrBcCBKTGlTiKPN978VAFBGqo7R
fPXKbNAG9cfAvufv/M8Q09OBPXfBHJpdlsxUNVw2NzoAp+eaxzL9Hndg+r4Ds4XlQkff6Vaer1hp
xnr0UGrd18B7m9aJ9t+z7e8DwB+fWmkibYqs4PkAeVn2hLaWty/U2tg48nu2/f3zcGhd5GNN2F57
dtdNt3JGM7K9fS7vb6X9H348CKZIOUKrn35SChwMVpqGcLw9unsI+1kVC+HQzOROvx5SjkhZw6xD
KWse0KecpGyMVXRobT9MXxkPqOc30fdc/k+jzJ7XyBuSUkUyOuR5uQXK57fTZN/zEP7vEOAdwmlG
smjeL1IaoSygdh8d+DhuUcy8aYDV/fpuX16r/zfE7G4XEbSr9IAhInrNyMq1g7jcdks5iAtXepLh
Qt4O8gkgYs9SwB6TVS3BBN7nje2PDGI9V/Xx64nMnIVprRCjQoIXZHfciHmHW9MNO92AbbzvusBq
diiRff39CwuFthVIj8PpQRQzT5IXRuJmY2fgxok3gyhgEq4rSQP1TUEjzANnF7IwJljLWCh3dvWG
3LUj4Dq9vX7tsof8Ry+/ffswABpQmiDnYk/moucACpeNHbnuvoxuk6uaf/vMTg/3lAFGxRLP6OxA
maRFpian7h5UkvHOTq++3oZPJwkUXCQh3jlEaJcwrxYNNnHDPKnpvhc31htVN6b7XduHEcDEBGEc
Sl8Tg+fctDZkCBsytta+auKV1QI4oL+X72A4R9hicCYhX4qazrzpA9CbbtykprUvcl8WV4W7cFTf
P3D2YGOHcc0YyjrIykH74HwKtoxkW4aV3sd5vwJq3k/jbTcABpdcl/UIMOJ9Mh6V8RLZ6ybchfXC
EZgrmUwThFmf5GVMCAHRObNNguvSAIqq96b9aDV0FYc25ApuNKBA8GQemmbl/dPRwsn4ZABw7hDU
ImiGC8yQ5jmftDIJfGOIo+x5CUDyTdYtGJi5AXj3DhlKZFB6gKTdfNci6sEYO5KdEvvm51aUt9nP
r4/2fALvA1iQW8c0LiRh8rbtPMPo2cmQ0QoUq0bS1f/fCLOQuS06k1oxpoDWWmQb/ocJUKj427DA
UPrB436+A3GJwoloTXzeItskjXcLXhu7sAVQLoA8hQW5COOT+gVTCSonbs1O6GQK+fMwy+4jx6ye
zE5Ee8OG2COxNZr3iTBdhRBPDOyssu8ASwKQQSqn3Tist68rmvHHohXdFpRK+o8rdReOebEzqHIB
4SDpqk5JdeXp1tymNgEjzOmRFDNbIKndttrIDtBaCcIZ4NXxEIwJxAECQL5av8p642+NXgx+H8L8
6RGOK/CpSwrtF2wgzjdKIzCvFyr+fZ4Sq+ircW9AyaW/s9prEn/XgcVlgnuGLBEEnZFgmVmQsFQe
Cy1j2Of0r8kSIMDfvj6Kc4rmZCMwgo3ofnqDkPk9Pyw0ApAmqtUAM9v4SafAfQ1056vugeg96Isv
dsrX9gAAfBvtvh774vpNAkRoCcbBQ509UUjRC0Mk1bBnvfcDvZJ/ZiM/smYpbJrf52mGFO4/1G3R
9ANOyfkMixHVVkjRjvu2NiQ2Kmmu8ixfQphMX5nZegYji8rCu4zuPFpKvIK0MiXj/h1k2OFVNN7Q
NyWwjQJQ+MevV+7ilD4MNl3QD5lDHgH0V1YRHpYWgKtiBfDG0ts1Fbo/zQeVgMkJQt5nPh+zQfdH
j9g43N7RzQH45Pm2r18qU/kNjYNijPyi3RhLLUguLiPcYMg74lB+4uZLsA4yyPuM+7hv0TlM8tOA
clbGRRDa/bbNjYU3cnYGLVgvhhI8Al2woeGPzWxlW2RlWgx1eRgtqEF1uybfRUC/fb1dlwbB3UW7
iCmhgpj6fLvyAq1l+0RM7cbfiupXqNBW7PnrIaZPfNiu93l8HGI2DzcDVt/jGKJKfnOWXOXe1g29
YPDWBY02fbxUrL043hTbgYyGzO88JIoL7ZaUJOVBEvRP1lZgQZ6YFHLVyIcqfiVL/ubsxL/PD7lT
hjCbAmE1F8EerZEwLmP0bQUztmpXzijWX6/gxRHeu6bBaYKGxsxvIaGrOItrkEzCTUTelPO9OPV/
ZvDh+7NHP62srCshNHCwMubT4S3Tq+9PwEI924Srh/LUXB2371IqeoOkB4cFCO/yJWDPpVMM2DQ8
ctwWBu2481OcZIZJSjSkOWReEMorQtY1+96L8L5GH4eY7QHQtqXhRWhfrlS9dnt1MPv6Iamd7dcr
dWkmyDdDetOcxLXmcs5JxRPDEX12QOc6L9+oblssQQyWhphd+bj36ODFKjvkUldbF9qYW6QKw3XW
LqYFl4aaXf16QhEPNVjC2Le9o+J7PlxpufDizFy+952ZqiOwyNPez2W2agkEeiON7NCW65TtNPeN
Jgj/fL0vl67gx0Gmx+HDs1ZBWcSNPJqBten9BZV5BNtSLez9pTGQscOLhuiEAlNyPgZaVpjgZKb5
AX0YJrbHUreHC7sx6Z2jiItnCnH9/AgTQ4ORmFQH0v4kQ4cA4rEDQfHbC3U2yMyWDE3sppGZVgfo
T4CfQsnCg3Vhkc6+P1ukmKDZhmtjEpylK1s+Zg1fmMHFZZo0IBGlTBH+bKuTopBFEblokK398QXC
AtnCWbo8wJTpAqB1yiCc77PDwIMtpBYHYNhv7bG6djtxW4fl8euduPAOOkD0/O8w00p+OLKZhO8J
aSpxQFDsS7nVnAbD0PtjdG+ZL0n88vVwFzeGGe7Ughbx17zYWuJpFIaJWamkC5B+9Wn7Xyb0YYTZ
uoXCNuq2NcTBLN2dh7YDJn9ooyoYnL3lpn5S/Px6Rhf3CcE2NHgsKK3NYcFtZIPtyStx0DQFn1D/
G1UN7E9Irr4eZzpQMwfJgavyv+PM7mUCHldl1704OBPfLqeSr812hO7CAGaSdDryCOBqsRApX54c
6gI2ysoTaPj8dKDoVMuI43QoVJfqbR9eR/2CW7E0xOyhSWphVqDii4MHjhS/jk5p9Z/u6oTdNmxk
XT6FiPbAJesaSJOm9mMp37z6PqnW/2F3PgwxC2iqQkOpqoJ7J4QOMvuQdGA28L9x9tdMV98fCqjY
qR8M9I/wh/M9KdFFwMqbsDz0sRdQkd+FhQC90Gz9XFvPZgGy+9cDXtohODXW5GwgxJ6/CGziA1mj
Ux6oMKEqAOULASGKbKlT7tIw8zcBJtuMHcyL0L+pUD6rX2366+upXLpEH6cyMw6FFiMyii7GQLuT
llYrO0eX2dpHbWTN9ePXg11wOZyPg81MK4l0IaIcE/KwN1bzwx7BJKJiHVYLV+iSUbXQkwb2Epiu
Tx2fDVrYQIRH4kBL+4aw6BYUs4UhLm2ODc8JgYUNxc95Nt6J+JhGCc5A5glQ9B80+dF7CyH7pWl8
HGO2Xo2pSAh6ankohlXV+JAi+no/luYw/f2Hp84euQWCNb6PsM9vNZQEpIRix4KdvrTrKLJNuWOE
esicn48ikaaqOR+KgznQLbEeIN60YsWr+CZsZnJoHWS9oAkGu4yORLPZtNCbQaEsKw4heUzsq1Av
rNbFeXBYGGhJvtvN83mwQrVeAqruwdDbLq/8PkYmOd/+/XpPLrkfyMOA1oT0GTKEswcGec9ogEKO
OBBdBnG16/UvVqMnulw5LELVZMnxfE84zp9RHGNQF5ChmTQAz6clmJM3Dc/FAR3Y9Y2DPG+Qkoat
jMEk29StrR10ap4A5hHritrjOmI8XYOEZ/gNxFx8s+ZjMDLAJ2hCRJBQT1yHqFCvvl6WS0cVGUWo
BU4x3idNawe8NTV2Hkxu+SOjFbS2f9L+P7ztH8eY2Vu0ijGIaZDyYNADqR/AsvRJtXClL27vh3nM
VhsYmzKCpIU4QDP02qHq0WF6IvJf12m1QselGl0sswU839LazcxIYVKZKxdr1/wsnPumWMn6v4wA
AD5ipAnpPzeGaOyiHYg4wOUTyI3Kq1j+KUe5cP8uTuPDILNpDIWrnXEMxUGWVWCRxK/txm/T0384
aPDuwPFAMQoe+fl1cCCqAsUjjg2CSIbSW02dwERI8/Uol55dOF/MsqYUH7DB56OkVc16NTrw8SRE
+CDYJbaF1/hjfYrzv18PNS3L/H5/HGoyax+MfDr1EuE9fL1h+KHkPVv4/KVdgWmf9KKRwwOk8/zz
TmnnTgYUOzIv+W3k0o2poisSu98rm7wbd2i7QiZsknz41JvZCWvkeKTG3bQgayMMsieu++frlbq0
KWgmiMICnJTPSaTKhBwr0Zk4wHoV3caLN0a8ZRVUU9ZfD3RhzZBzw76jDQ4yL+9V3g9b0oioDAlz
skPWvebpujY3mbOwLdMxne061DnhAE04Jvw7e0Y8kRLbsUl24NU/FYJ07wUegQBMeQU5v5XpPdRL
ndIvPI9nI87ClixDMJjhEOCcDX7G7uoo9gvNA26MC5fn0vK5E9fHQcXys7WJEwnMCBTqDh0p/CHd
NJAfLNwF/+7idKz3BtSQCMAFOj/X6GcQa6eJkVWKftpFtc34Lm27lSmWet1dnA2oKxydY8ActKb7
++Ew9E1dQnsMh8Eiz1BL8E33Z1cvePkXx0DvGfBwgL6EfOr5GBHkmyIdY2/KSfNnxeIHQ719faYv
rdcU8KPOM2Ea59kZLurERTfUHGkTO3CzzjfMYWVkcJPGhWvKL1g0b4LPoZrEUVRiMxMNSTSpm77J
D56VtPua97/qIixFYLO0ANy+IPuwDB+A2t2QQwpiG8ntjYADBHEcqJBC5Lf46ZhGtvY63fp1lXLE
p7r8WYRjslOaZv9yVA02nqbeXcYbdi0hSwSdQ4hr2ZWNQgWh3Q4l5OEANG3pN0oN24xY6QrBojw0
aAl2JxWBSIYBOT+Rd+SGVyaBTlPLvFej6q0Bal5uv2J9T1da1+pfZ6VNwKpRvTUQc3qKCjt9jYTw
dgKyeNe2KAAfgxzLFlDrp1SW0heRjnYJ4XqLti/WBso80E4isUb0K4Vvhla2y7OkfOsZAMUEOpYQ
ZAMEG4LjS/zpi9uOe4gmgcBXAXNzfrLaFNK0SdzhLtZbtNy6H4hfpduvj9bF/YZOIXJYQOtZdGbL
hM4dBum97FAAs3tvlM366+9/nsMEG0L6GJLeQJfOeamc16S0WtxA6H69QfJn3TX5s4rN24I6C6br
81Sm4jy6xYD1bwDKMTOStoCEt6wyDLUNexRcFkKtee0fzyS+D4wY6IhIT366hUKYGgKCqIMUqE5C
9r6Fl1RrVI+E3EBJ9joSw83QGL/G0L3NM72FdMRPI80WfsalBcX7CfFtsEcABZhl5oysbAwQfWHS
DO8wJOnOkAj4bdHuoP4bfL15nx3qacb/byx6fgBt8DCYnbDs0OtmI6CuyvVVprtN1Ty6jXuXLpnr
izuIzA+gGxSMsfnDqvrGsRAoYIVluAFx/VZS/u3zjikhu4RTCTnvT+2NzazxOheZRrSdh6mI3tpi
qVvdxUkA3ox4D6RAwOXOF03GpAQwhKUHvfH4dbPE2bu0/wBbmTALFBi1OdIgIg0VtkTRr4j7hzz3
1mYKGaT/Q9p3LcmNM80+ESPozS3JNtNje6iR2RvGaiXRG9CCfPo/MXvOqhuNIGL07d3GhFgNVyhU
ZWVmINzpXEcSGAptsZ4CdnUyvMb1UGZgYguPxPk5X/P5DjyndN85PQ0nB5ScqUfa8/Z+u71KAcBE
ggEvHTRHgZ3/2l4xLbHnzTn2tn4oXNBLIk223zYhWh3Qq7NUCR4gN/I99kjQjO80MEETZ584ersb
QQ0qee0yr8lHiCg3ANyrAt8CUvXrgZR6VfcgJkRpbvmUT8EA6txC1pF/awOThTjTQiIYMq+8ukRT
amYB0iLUTNFtolafLfLdXfcaak+JLWNTEdoCNwKgtyq8n8Xt6X5Ar6I1pAVy2tX0yUZeM7Dw2kYt
DcTtBxCEOt/XOLUkrk64HS6scu7HQ+ChxejXPw8pPbIIAppCoxaoDDO0vSuEllyA1RGLogmJT2+B
8q4o+jwpzlbzraY92HledRnEWGADWxrgYhPrhW3Obe4ZfGpLl3rZOcM7bp1Cr9ZDU1YZEGzvKyPs
7xcBb8JQGXkOI9XfpkvCHImPD88UfA5qeC7EX9B5y0Z5YUBdGrVsR5Kf25mEw6B+aZfyUU9GSdJD
NA40N6OlyUYt4AaUie6UsQceG+MANdmbkkXboxB+XocPRScjUqQ8xMjVpwFBNT4fQx7APuogS9w2
IAoW8PpkFXN0S4IygVtt0Nf3q67S7GyAnv6h1JUI/ZTVvkP8CR51hO8Obb53imU9gnRrAlf7UJ/c
prQf2ikHbfr2rxEOF516QG+YeHzzT5RaWcB/R83sTHUlnOj0mM7x27YJQagA7D9KkiyNeFsnWuZO
I4uCjVcan9EMHJaqeUj7B5J7oQb2/daQrKDoNOEBDiwa8Oioi3Pzm7Z2OdVOhasp7l4rq3vySHYc
5uTr9rAENyDroEYshUqHoBoV02UcWiM7d3F3TCb1r7SJgbGl52w0v22bEo7IY28uODCU27gRuX1W
W03mZmeHhI4KJMTT3AfbJoT74MIE+/vF4SUs1lfBD3OeZq0JGUYMbPqlbO/LrHAuoqNdoibEgaMr
jrrxZM3H/20UbM0uRlENU9f0Lr6/govQANrXAo764yaw6sCHAZWig+bh2kRvGRMULGK4n3pXdWEu
iXME1yn00pFkAd4cMEqe3CQxevhX00WebTjq9r3uRh6YUem9Y3w82oGTQ27CQJRwm3BFkjQf6FCk
52lV9pPn7Qyj/FhbCHsVwQQybng9IgfCXwiArw/o5MzSc/oJjPkf5K+6+Tq31qW3ZHaS4eveAJ7V
h16WLeSbPm4MsKW62Exd2y+l1bOfr5Gwgfhz0WuBki/o34XAZwqqvWqkP5dpeExM+ta2sryo6KIA
9MlBYyF2GwDE3FaDzy+HZSRoZSv0Z2sCMfH3Gn3DegnW8yErg9ywDvUAdWgNDK+JFhXaH5zXy1/A
s/1BOykmZo1f0Nvmi9rEb1PmfTySAxQO9SXsETT383i4xDbJPHd6cla9B6o8Vt158SRnSuA+YQJc
NRpyfXDXnG9LXZs4pWEn58za9xVIFU+KjBxCvFY6XihIA7CmHQ7TCWr/YgTnU3IGc3r9TXcm0I4u
2nRU3EF5QAtecjBBV+o3TqwEs4e0VEogIOEsiXJXGJCJ3XZSwhEzbWoH7ags2329dee20TuQEKfn
QXspq68W+Zk0kkQt39XOjge6+pDiZl3NiIu549FU6oTIuM7O8Lc/ULT8J01MsLP+HMi41+zqfqy7
NzCPQiJpQJv49vgE9wiSw4hZXDRk4VrkbA9umhdG4aZnd8oC+mXNUsl1KJzACwMsprk4+0q3gIAD
HTfndn3QCohLoiz5sbbFf+cPamyAZgBVdxMuj+oca2rfItBcyW4Ge2lFPv3BLKG7QAN/AmoEfKDp
FmM99MqUnZN8jqFXSVUf9O4yVI5wLS6scKdryE0DjAGwkk+6bwLDMhJdstyCCBIcPh70+AD4QMMq
t5291m08p6syJLlBauxnIByOcghB3K9rWhyXVlueIU+lh4ZDZZlDQZSHSx5NeHj6IS/A4wLAxJ17
s4lgXSHjyabDqXTXT/o8vSWLKdkQwj13YYrbczEF3hViGgjBnCH2pzFtn/RmnQNXzWXbW7hmqOeB
DRBltxsQ8mo1BvSnEPU746GOikEShokmDRwBrPsEIQxgqdenJ86KpPXGNTuDZaJs6JNrPGjlGJDe
lgQxMkP6tSFDXUGZ78JQV77Fo3mv9K9oDUDPhgyuIZow0B6gCRTKy3h3cu49pvmQ142SnuMS2nbH
RZIUEn4eyRPESGDRQyLgehxLUhbVCsILwBOe5reY/MEFiOLqOw8J4Fket7NQNmq1fGnT82hp6MRc
k/aNJtb8YHfoN9n2OcKLUEP3FtoZGUiLz2W0C0jCW6qn56VXhiCugQ2kRdE9OfFAW9/INT/N0gO1
oROVjVNo5ZDnagvV/mnMo6xLnwVI17k2dKkBksSKlkhQGdy4aWq38wiNrPMIVYsQZY4hSI213Wtu
7YaOM1VMLKyEIpf3BolTKvFaovMMqwhpgDVg8JnrRUU/FGj5Y3By2NS918oMUnZxmJaH7QkXHgHQ
cqD/neWP+CAxrSDWsU51elab4R83b0Bl7/0sCApuQy/JvAgH5AK2amqqQIC1wY1szS5oU7TCm3Yz
Wdrn0SL1aSazTISXrQy/ciyPjegCbh+Ldz13izJOZMmwi1J7pM99CZCORV6s3l7ChGr6Y5cQMzTA
HiF5sgi3Lxr1QCaAsjCrTV0b9pTMJmpOU8Cy6pc29UJG8DCUCwhs23BAGbJ0IPXl9B5ad/QhBPn/
Pl6MjwOFXR3AMIf1iAAZwaNh8rRx27UtKzz4IbUDkrnkG5G9+EUb58IG34XUQls11l3YoOOhmSff
slvfXu6MOZe4BJFzA0AF3eBIaFlg7ryeUh3tR1pR6yhRF0fHDJwq+vgJYJRggDvhfgaXwvX3kWJe
usXOq3OZToeefEVZ1NeGz/rwB/czKM9tcN2CwNXkOWQSHUqTU7xUZyNdfUbTC/C2AvTQx0eDRwo8
qIaH+Y38tGUkdeIVU3XuoFqng5DvDkK9pky5WbT4l1bYml3Et6BR62rDAFHNDJm7zurCkv6dp6lf
Kz/+YDjIlQAUDMluNF9fG5pUs64rSMWecyN0umDwoKL49zL8ia9FxoS9I5Ehu0mbxEBAdDbpy/Oo
jaPvdZDOMYa/RquQvHpELhA23olnGXMK55fyjBoehUbLuV57vOaMhPiG1xzWqn/bnjehI7q0xN1d
gEtMnafR8qwZED8B10Wuug+z4vlFad1lmR3aibpfVzdaoSzRlhkUojTJwRIdXJbexNFihHJ8jS/p
815TyrU8O+7wFyQYXppUBrV+zy/zjh4FD/0dkQdcHndJaq0Fecasrs4esT6ZZA2LFZINBMMrmgCX
DYDxZg9KafpgAAZUUO9UNfkd7WVMEsKFxdsCZV+0KNzmWnJwm4GXrDo3OoHyq0JCSBylYQ+w8fbC
Cg0hFHkH7iFC4rxVURVZNo7wVjMtQE9qZcke7aBgSItHN5bYEi4gUK9ACbLQgL9Fi7VLBmjQAgLe
H7ynofyDqBVlxv8+z23RKnbQSk5xg0ya7c9Q2Bq/bM8VO003m8MGNQaSUKjN87W3Lh/tqdaT6py0
6w+nPXl2oFT1yVit3dwPu21jwoUBby64+oATuUFPaF4yUM0D1NFxn9HY4qv9cwlK620jmtgKgjVE
Ni4Gxl2Gg9c48IZ9fe5NkOl5zfpsxe4B6rB7M5n2ZgbNZ3/xIfUKOUV9VR6bVHuOm/QItjoZia1o
dlFGg34psovoGmM/9eIOqOJ4TmoNHfsu2vW9RftGGkhILngs7Chxfo1pqfzBFDM6m3c0KQBFxrXF
XJ1BHohixnlRHhioyMu+mvrf2zMsutksnGHAHm3gEniH0kLnbpgoYn7DPejFTkv3ugf12D/IWrKM
rIc4GJzxPDmXk0CqpyRmdUYB8QAZ3gMkwp7WMgu3ByMKgy2kuJAeYgGpo19PWBZrCLU9rzpX2jfP
ToM4+alCpS51vo525Y/aItmeIodxaY9bIBNCnxBrdeEwoLRm/dKhqbg9IJEBVhBQcUejuMrvgGbC
+SNWwe7puyy5t17+4POMeBvhMyjQ+cdQVbkTnhNugbh59m2ILbdExjUsHMFvE3xKHLl2CHi5QPjW
6VDdLZSUT3oKze7tgQizq4yqhjEDaXBGXKAxzsPSqR1gIlZWOd+WmGZHJVOqwDKn+UiLuDiAvEmD
AnQZA+aTmft6XKDotv0rRM4KaXOUbpmQB7pjrrdfMpGxHOwJ0Y6yBgD2fC1Weqyh0LxtRjSljKge
jDI4U8gbXJtxIGSurRXrgIvjYEE+YJZlJWQW2N8vXN2S9HWK5v7yjPjTBc2Gtf+TEYCTAqlw4G1U
7vtW3Lup0yjleXUfS2hHS14eojwGCtqsTxk1+hse19JoprxvEd1O5oObD77tWAH0M33cDany4OV6
YGmSEYnc6KVJ9veLGUsQameNB7DvgNDEbWhQdXc6qnjGdNyeOmEEeGmJ22SrOQDOVw14HmbOse6K
IySOd2OV78fMOs1gYvFLJzm54DDwlOFLXdth7SqfxjiXPP2FewQYagSyuBJxN1+P2Emgg93MCO1N
2r955XwCEl0yVpEJtFKgPITAD/9xJiyi2E1bASaK1q/0kxtXMZR1J/p5e0ZFlwaYAFjYhJ59dFZd
D2RqgJmBZHBxpjYN0+TNzJF9fWysh8GafEd53bbGvsbHaEyOA0gc4FnAV3ltLVHXpKcVUHOGXYPm
d/IgR+jdpUX5mBTGvQdOcMkVIqrLMgrz/yxyh81TetTPc6Dblrx/nNoqDWq1Oy3Tiq6EarynJNkr
k+0v3QQ5a8eEGOIwh9uDFi7kxU/gQie9WtY1WyuQeHQ+NcK0kjwzxd9HJAq2V1TWeCSvNRngHNII
7rHkVS//ga6yZBJFnh19Kv8Z0K9XzRqKQck7rFpWLVDKbOo7KHr8Y5gyVgfOjSClDUAYctpAqDNO
L/5C7pLegZz0BBKE9WFxPxcDKMknP7MSSWTJ7cJ3O8gS/psEYsDk6/FkabdaCyqv5zZ/bpV/zDYJ
LQvS3Nk3gg7e7cXnvPGNLXb+LlxjR2MjU1W0Uy/0W5388ozCB8Io0OI6KKvHvr/XZKVC0Swi+kMh
F/0XyHJxO94cC/AfZLQ+ayZ4yndD84SM42pIxsX5DTYuBBuAvSGmxVXDn+RRazuoiKMP0zROFs5S
tuu/Lt4R4qJk/rE9hbzTv7HFjSgZ8Kx3HNhqwE9UVigarmcTD/3c+bmSMRiVNkzN+3r+4XkRLfaQ
ZZQMljth//4ARgcNGC5KyDyhdRID0DE2FWhTTo66m2uJpxesmKlefJ7bj57R9p2xoKcNEnFok1Lz
g5KcWlsS7nKn+GYQ3E5EUQDQtBlWSHVK0nA170bzY88pZgJEC9h8SM0YaIrn3qslJWNKrLk+fy+b
vyBbCsFwdMSHku3A3M3FJfKvFbReA9yNSusNKDpPrMXsIbt8Lv52/J8TE0d4ccsTiOtG5WSOTxCQ
Tz3JNSlwGWiL/88mn4iJ7dWophoUDJC23i3ul6L1doluBmUTxZ4kUyJYqCtbXJYrjz19NVK4Jxfl
prlwfBMwaW35uj2NwhExbhY8CdF9yCeo69UBM5qFQ6V7n/sqXOdQmbxgtPTAXb9vm9KFI8LpAfcX
KIVv8P/QKXFmlTWGD87RuS/Pxd7Y278gFV0Gn4j5yTLi3TS+AfeN9J6fQS2AmrusfPaaxzIJs/i+
TJ7L5TmndyTbb/+0m5MNEr13rDY6IUCbywdZtCSDokDw+xWC7l87/c2o7V//mwXOeQ3/WUD7be29
/I9fZzN/cb1MHSocaY7fD7ne3VyECrB527/f5k8bN0Ps7xcWOhC3jBR5jVdHeygbKEJAa/y+kJ1p
oRXG1MIAKDbaLK+tTBpJbKjwGq90iF1o09ZHPUbXBhRj63H+R9G9fZ/0Z52Wf2n5uKcWiUDz9pLk
5cF2hzREs2kKddMPNrVha9joJ2YJKFx0YJTgHHPRxBTAzjaNRu+Lbb/lHwvcbj7PDdpci6GYdXy+
s3d2tZeVRW/3NiaTXVeoQyGs4nFdpMhaI6VW/Gqvx5EecirZGeLvo6UQlQ1UuvinQ1Z3yRQrWvwK
cZoawtgfvXTBAI9cGdM3wnMBFLLXW0KvidY6au+8dv1jd9+kEi8r+vWmBmguuBBAFs4nNNEJDS63
hcavY3Ja9h39+NoiQwGfh4o+lMX4q1BrG6vNlTKJbDy9dRycDx98MOmxoBy5S/CS8f21Rmr2tFTw
QMvQMZ40n4gioWgVzc+FAZMrPUB9XVvqzlVek8XPk0PdSNIUN3cClhcZEFZAQbHvptxAE7yrDTBX
R954WAx/AdWx9QcbFNkNcMGzRAuwRdc7qFVb9Ju1vfLaJz+8Rx3dUx91jRBNQgERjaIQzUEj5fX3
LWUYlKW1sggeaEn2Bcp769HTP75Rr6xw5wCa993QGUYWZfVuWAJSS0YhWOir73Nv8hJ4Iig04ftD
dzdkdxB32J4l2fe5VcAvR2ibmVm0fHbSvUsO25+/vTnYdeG56GvHKx+l4+tFyCwmfUGNMmrqULf9
8h4vLCULto3cBEvYoshWsBIBEvgwdG2kJ10J+hwYgcyhH7tvcf2QKfddsgfPxbYlwbHAiWAoIOA5
boGeVTa2jpOPfVS5T3gnFopvepLc1c2TFAm0SxPcjU6aNMdNTPoI/M7JntZ9tXeThTyq2aq+eMUY
9b2VfbLNqfD1uDJlEFCRebwP0Eqgg4vmplA8OHbaAeHRRaWROEG3dk1gK4n11OrO8Jy34JtWV7Qj
e7lq3fWIuiW4JMF2BAPdb/Pc6OtUXVVT0bpoT+jXQpFE1Wy3Xb1NMLfocYWgpsY0Z/nstEWoteiD
0UVU+9ytERmCBaq2/XTnueNOkYk+iDYLaiAMp4720BvKCOhoJIM+uV00lgkEu9yQWD+NVgb/EGx+
D2QrDJ2JMAg4huvNXw5147qN1UVx9xBPWUirnyAK9r1x5xTH7d0vWhz09wM2hqMG+REu4KozQliH
WRfNafva2clptgzJvSaaM0ZLgqAIUFaIqFyPpqszurp510WNl0yvsZfqL4U2KCApUlTJFSfaDMDU
Yzgoy6BVk7sfEjVv1dxohmgygOF3jK9KrB9nu6/9oUqADdOeaVxL7rx3jAy/Ax2E0Yj73h0it1pA
BI2DqcBopdXQU57tfWqftPLXqqf7BPancfoy5+PLvO6zCV3fbXasPHNPBud1ey1FE33xQ/ja10Bm
MLOs+CFDNoJS/rw04MQgX7aNiJzJpRFuisnY9tB074ZoHMJVeS6Wk+UcFM0A5CrK01MvO9+iDYpH
M84bMGTox2SDvngNZUUBUY0Fg1LL1O8GdA3GkqtGZoHzT04dT5pZ1UPUES3xV8sqfBpLjhlfMGQv
D4TtAMiDFREE9XzBEHADdTatpY965WWN7xuGHdNePPJNM+qjGR/7rPU1YJb+YLEurLLzcjF5sdNX
db2sfVTSOpinu9r8HM8nFVwQcxUYY+mTpA+3TfL5/39Hip6Pf4G9KE5yNkHT7aEta4jqsg9V7a6a
v6XxSxsfSLKr0juod/q58rNvZGMVLuOFXfb3i7Em2bJobZLBbmo+60X/Ja5lqWXhAbORuYFSBLYk
3/2XNkM/K23cRwbeL/ZjBZUjfS+ZPjY9N96ETR5TUADYnJ8+t1bAUTPiEEMWuaFekHtnu3/Rxwdg
VgKt/9U437XkWZne0IBQpRLzokkExgqFDRA63pYyk0rxVmLgLCygKRqDgUg2pOz73Flz82XOEhPf
N4ygrANTxhIsugAufz93nRVTA8UTLYd3Ar3yLs6LJiQmUIDE0SCpQ4HTS8sljZRV/V9Hxh01M51J
XroYWbOucCKTXzV321uDzQ2/M7AwePcgKw6AGnfPaIuL41y12Bn20bM/uz1CnHOm/di2crtCDjpn
gepi/eZ4xnHjyMGJZiy52UfaXjGmsNRlxbnbQ8QMQDxW/feS5hz66iRmQskEA/TLEB90tfMR924P
QmiDvVJARoNwjWcPM+eSFoB99NFcH0ixK/XDrElujdvVwDDwSEHQiXc1qp3X7gbqDfFkKjDRuKE9
hGqC23BXfFCREc702gp3XiqdGt1oKl1UmV9z49mrdtsTdXub4/sQMUSo+T5T3ChGaiB8bi1cEOQr
qnSIXg5Ub3xaPlT9cSFPriYLl0RLwyIz9Gth8m5IiFEOqVagg/pomdtQMfYOGMN7GXZOYoTHnGuT
QdEd7PRR2j6vFsRsw16TBFu3ngbPRZauREoLPPV8Li7Oc0KnHOc9Qx5/2FmQ6LLBUhrOaZjJiJvF
w/ltizuTKnVTQBIqRCjDwQE7mrnP3XB7I9w+Oa6HwzkXoPTpaoNOLKqXIcgHENQ5KCRZuq8Dk9N1
siepIEq4smfzya5s0pNVx/SlyWsMb5kpJ7VN/F4LB/foYCcq5T2hJ6pJHiOiY3uxbHzpPo8JiBgp
wkkDHFXFsw7yYO8wjJLZlFnRr53DZI3d6liwgmiP5t+S/CHtXnEXba+ZZFvYXKjQDno2gjQXc6ic
PC803MCV0QeJboPL6WJ/vwiqqE0slyzYFq6512dQoUuGIPs+G+LF97uRDmvcEwyBfqFxoKqSEqzw
+wx4gP4W5Ab45W4aE6w3M07ODKRh2jyt/Y/tNRAaQJ8OEmEoTKh8wULJU0OdiYHsUf4l3eft5z/4
vAFPiQsTpHF8dqOjaj6C8qOPTAqi+0CXODHhr7/4PPv7xfSbKHu6K8XnVV3ZIRM5Vvvt3y88CO90
Z0AOIqDlXotZrBvLpMVd5OTNqV4/d8g9IduwGyHCt21J6MBYhh7ygUzplNtJo6sSpQPYKdLmfKfa
CZrcmxISblD0G8Yar0cZWkzwpGMJQwyLydoiIuNcZjHkSHfbZhdNaPlYzDnIQdyfAM3snArnca4w
o5MCRNdxe6DCKUV5A7lX9hR5L/1erJkzZnEyxsjmzUXno1yPpu6nuvrmfpDD6z30YKVBJGEZUxm/
s5M5zxZgxpC0LPDSN+NdVuh3BZXx4Iu2oA5WN5ZIRmWcr5kp4D5UascYItuBCIu1zocyW2VEGaLN
cWmE88etqUyDUppDRJAUHPX9Yhd+T76B/rHtJHHhLXYGIdulLc4rdw6Jxy53YKt+SeNPc1/6VrZf
1NpX1Eh1HpD+GfD/JWR01jjMKskFJ55PUAWhUoViHh+X6BNqqxNq05GlpsHaQ64znr5t70CRCWhj
Mewb6BhviGOMvtEKo6/GCGk9/yW2UslRFu3wy++zv1/s8HTOYrOH4mjkGGlQ2quvkCdn3NXGYXsc
ovsTWDQ8EhAAg6qCW6mSOO6oV80YgQ3suOYQyQInaDnO+20zwuGgwRh8QUhj4QF3PRx16V0rV2oM
x9bB8Lf3lkDX/R45um07gogUfgh1GaBK0cDCJ16mmRpJkqo0asw2sId5t2p3M7lzsie9C4ksJhVs
AjC24n2IRDV6DniiJSWnc95WwxLZyY8h6Oq/twcjmDTwOUDGCC1feI7eXHy5vUxW6lA47nCa92t1
N6wHuNNtK+9pt+s3NWqeeMB5jOgDbXScY6jU0SmVacWcoRvBSN7yloa19Yr+AdN5gqCk1aQBUHdg
73WCZmlCULgGZhLa/ZPNGpxlFXjhqE0QqILnEg6YLwE3ptrYZIBY9lgdmnVXzIBYnPK/tgctXLkL
I/x+LMxJmyHZCgdV+W/N+gePb3Dn/R4EN6fZhLSLldRLlPd3M9gDKt/4YFc9u5uuTHAnF00IAEsb
FYaQ/+PlgfugWEEGPPH/NlFsIi/8UE6VZSU2ViPtjxT52v68/X3ZanMhi4mGNjQAlpio8ZQ2YTw9
rt6D5+z+NyvsV1yMwl4Kw8mzYomgIw5arMCaKr/yTqas9iLeVjitCBnQpMTDOxodzddq2ixR74aa
E+gfB46xNf/9fW4cwDRomTtjW2nrnhrHvJQ8FQS3wdX3WQxxMU9x6VYAHXRLlKy7WNuTyW9lMidC
E2jNQCMrqwbw+haGm1RlOsY0shffaHdz5tsyWjThKlyY4GaJGB2t+ipZoqp7sudgJa/bu0n2fW6W
0s4oLHBQUoBIAmcKce62vy+aondxJ2BNDVzJ3PdVilrhNOhrZNmvufrP0k5+nkvwHewbvNMHyzOj
p8ItCSDV9UovC5qaadaqEUCtvqJHSZ3CyNFxTtlE99vjEc2XhaUGZIuVi/l0vta3adXMg4pnyX2v
KkE/yZoCRe8QPBAdwJ5QhLztWe3UlTYJ3ihRYoJeBKe8LjTVtwYjyJ3s2cnXg6L331m7zprLAHWi
mAPjQgsBYxe5aVIdLGtICNANkdczlLabn/TkVJp7L97pH2yXfnf6EO5AZIgGEtavcL1sVTaD9UtJ
9Gg01XAEVrGTSeaxhec3xqUFbmP06zDFrQML8xwmT/me/ko+KJH9/wZhgO0GOw/0IdzNNS811D8a
U4vUKnTioC6OeSJ5IIq2nIsHKUpwKFLhSXw9T04cm3S10jVqdMWH7rc/OJJDKrSAvYxyN4g20GF+
bUHJlTaFaN0aDW4G/rjc/7F9aEROANUnC4kDhEEYxfX3F600BlNFbGkN+U6rHuNcAaX4H0zTpRE2
yAt/j+ZdpCuGdonW2I+hVP1B4bX3lb78PrcMIKVZc+JhEEZyGNSAWuH2JIk26+X3uc1aLnps5TXu
Kw/PI62lvqWfB6vatYbEXYpWGyUC5OrxqED3JBcvGnockxkM71GRr7tc73GyPz4UJOeAG4TmEuDT
fCYFMRZ1ZmOekYYq9lqjPhrD7JfU2gGaInkei57n6NABKT76aIB64U8HBGyM0jLIHNG4r0PVo5rf
NLPpm7Wr7mq9ygJj0vvAUbphT8zWO489JZ90u1aOIOXSg2VSqUzDS7CUV7+JW8rFUoGFAXwDEXkW
DNWPSXkl+pOrSt5Uopviyg53uWZUqYiqdXNkVLVPi7Oav4Gi1aftC3EhcA+awzcTjevb+5SnSmEH
Acw/QD0AD8oUYrmDYGnIvXZFMkWFYfoOKJv0zl8hGE12LT04SemDwy9Q60/m+tIZsk46wV2vowyI
ihIojvAjOFeioFPUU1xnjDTvb0bPDdRd7YK0+z62JPhj4SKyhnDIBoCenM8m9Oj6RrdDPUWr/qt0
e59hYtrF8fP2w3g6MHWDqhsYUlxWePJfO6687FcQxY1TNHd7SD2l6257wQTeFwBbXE9Mb+M2LeIY
REFHMZ2jsRsDhMyHVeuCzpCVs0VmIICJpwL61wF/4baFaixVQ0xCo6wKq+zYm6/aB6nG33fepQnu
XHVdVqB7CCYo+I3VQNFOjiyDIBsFd6SMXF96usKEoeyX7B6NcJpsCwv8L9Ig8Ios4Qv1GG69U6ZG
68FKZB5yNXQ/qIH+7yT9/vy707i4B1PdqVvVwOfnz675NBQff1Zd/vr3QuDF5017qGgMH4q7fJcr
97UT1LPkJhedvIsJendAFybUJpnQ8Ik1SD53g782PjimalnDjGQV+OO9rkPt9WlHo9EJ5zyH0/q5
fexkBtjfL0aRaWk/Oew8mPQv5XtZ//qDzzPQPFJ2wPfwvz8dWtPtG5xqBR37I1o54z9Il6AM/tsC
NwDdJIna17CQtYF+ZxS7PxkAe2eA6oIlHa/np1p0s17Tfo7alQRqVgWyWpXoqgAS9v8bcLhzRtxy
cs0Yt6PrPJVlQIF+gTRzqFC/cSWA8PfZ5l4ajKkOWb53uh0+J9zQfPVWsIdHZRdp1i6Z7oz8zWsP
k/4wOMZu0A9JRtAjvZvRfJs7n7enUvBqYwEQnC9Yp0DEw420TYy66fSMRDqYEz1wAs+M/hVuEhRz
LchSVtnaCaYWGU14MBe4H+g+cF4SotAD/uC1kVZBfys+mumj0lG/I6lf2LJGafbrubm9MsZGf3GQ
iGvESWW4bQQZZ7+pT9O4V/pzUv4o0jenMHybGpL3kGg+L4fHzWeJEGdMs7iN4rr82g9wQKm+H/rl
BOZ4n4CJXl/naHsJBd4C+SOG5odWCR6SXFCe9R7xqKq1EbQLlx+N5OsCj3r1de6sGZOi16ODr0/P
Jf28OHdacfDqt+0hiDAgV1a42KyfvdrsDFhZluMMlSUz+9InWTh6vzpgqD3PV+gh7k892L62Lcsm
j/NUVkfdyqYw3KKXHam+P7hSrwbGgoaLHaj0PalWNNNFAB0MlZ/IKj3s3/M73EVfDECAiJxAVnL9
/TitpgFV9Say3G8ZedDdU1d8//gUoQsQkTOIQSEPw+FzymFyMiMt26h8UNbQ+iCnEAs6zMvPc9tX
dXI0KS1VG0EGdZq+TqOsCCFaYtwRKJMjYELPIdvhF0swzhA1UBSjicAD7vUvcSfjgBW5NBfdhghu
kATB2/jaQL300KDHUybKmuYean77Ie/9wmr9pHd3eivTJROdSIY1gO6RCcAG70GRm64HiGkBbOC+
Kk0cVA2IjNTIkbwtBDvLAhTQRD0ML4ubVqEyU9qk7WsSZb9AJtD/g9au7X0lcJXo+sZFYEP7R7+R
vUeGbVWGtSRRmReF3ynmqZmLXT6O+9nTwq4d0ID1YTIJIDQubXLHvWD8/rFbkYhUP2NFAenOH6Qm
ryxwB7LSnLjWZ4yqBV2LW+0LV9YzKNhuVxa4/VzNbgOmFoyh6HpQdO/HyVe7AxoGHPvL9gqJtgCy
q6wjCNc1WHSuN3bvKg6d44REFo3c4ZHE/mgdtk2IEhEgnvnPBk/uQJWJzLmJC7PrwZ+bBpbyVnog
hrVfzPi5ml5y8mLpslta4BJAwY1XM4jvXSR/uIGpzWQXq6MjLnBDkDoaQ7g9Ksn3edBpNuhwaB2+
X7qPphH29Of29wUu4PL3e5zHSaes0+zEbKN0YAUq3Q2L4gGT9b9Z4a7+JJ2aOckMWKmCPr0Dz2UM
nnhbkiyRzRV39Re6QsrRxVimafhKjOYhbvPj9kBkJtjfL24AVG/Jv9PVprse5eEh2P6+bDm4Mw+d
4d5sDEzU2qNutFPIKVH8VXYaZaPgzn0cx4NKVFhxkkNVBrpMFVD2feZ3LmZpbEZdrRMWCuHpiQ5D
6AFS3GSft+dK6L1+Hz1e4aDr29WeKoyiIMGkPuhoolf3ef6SyyA9PIErCyyuDgl3yBvgSQyjwiH0
UB3Kkvwwr2Xpu1DA1Y3M3BVu3O7WQj/EanHnKqOve/2XMlOPRGke5inRgyl1vm0PfnujACV6PcV5
o4Eno8YUN9UurQPw/hff0P64bUSUZb0YOBQArq2spMrUssCJikdNCxH8lH7cJmNY9Nnsp225+ojH
Xgss9i5L1853M5f6o2dBBBu9yBIHL95VKHuaoH1HbwS3q7TU9shM8N6Lu33R7BUZvlr0fsZofxvg
3nhe22orYvg2yo3u1QFvWWYqoOl1fAKhMVPPj4rp7ScKhkKMUgcvNnKYh46o5+1ZFy/t75/B7bZV
LVZUk3GPNeODM6V+1Ro+EM14QDuS9RWfoP8s8Xj5OjVm2+pgaTU/r+l9o77U6bFJ7qUdWsLr//fM
8g9Lz4m7cZwws5Megl8BUtk4FNuzJr7+L2xwdwzoUec6rvFCJ80CCMSb3TyR6ilTH832oVMPc/J9
SZfdtlHZuLjrINHdoUWCB7e/B67yp8rF4/yPrs7fa8TdCM5AbL1jJhRD22ndeLbs5G5p+n03O/vt
0fwfaV+2I7eObPtFAjQPr1JONbuUWS67XoTtbVsDqYGapa+/i9X3HGdSOkmku7G70UBhK5JkMBjD
ihX/x3X/I4tr5pndnuMJUAlm4ZlOnlv9Z26+Oc7XIap9FeMVvOrfXn/zpg9q7UElI1FFidLbwuV2
mrinvQENabR90+5U762ItqSTrHD1vCzgJUEAh6ycCNJQqFHNRTvjvJwmwPSqrgs21/eQX04hikYV
/o8EYR1uZOlZHuOpsOo7rzuYZWBVJ6LsWLKNtYepkVQeV23imTjBZBmYF9DZzoA3EOSXlY+s2/Xl
yL4v2KKKYqpTamPDGNm/tzKLLtksMR8A8AVRJw2blWgbJLXqL2n8K0p9p3yMg79BepyfjCG8ZdRJ
ewwrwVIsPUEvWuwnErstUS5DMEAME7gbu5twU+muiwGVfhllFOSS4xAxDIT2Y5J12LASIzzCPpNR
da8vweSzJzkbvggsqvQ8GycP771RH6K+9zt3H88ybNH6Iv4I4X8/szLWWHoGbbmPWx+m7Mtg/Y2P
bv35vmAxey1vuqLE9ydrZ6V3+V80aUKR/nxfsJINug3xRmOTtOaVKPdO8l2P904+S66e7CwES+J4
qBW4hG9TvM0w9BOD3GXI4NX333JgCAEaArZW0NgIdTRQgCBl745bZfhNir2VoR/I+Sjhtl83JKv2
/UyUEJv1qMymg4UEQJwdJvO97b91aNZvHEkIuL5pf1Yk6FbhaMng5PBomvibXQaK/UCI5A2RbZqg
XnpXZKSw4YYO7SNzt4D2+2ZyHzVuYN84xPQ/ccfZpgmaNrEClFufWRPPpxgYmQdSWqfVc8GQRcz3
wn8WDTn5UCkjwhsYeEY2sfHoFk8le7I7CYfK2p1Hw4OFogKwPouGnNHJy6rLRhjfZAsSO1V27qve
37kAQZUdb/ZoFuEh7OpHkv/oyj11Oj/tw9Z5tZp/McBrU/aSRa3t3blMQaeZaehj6vbV0bZ2ReFH
ZKc7mA/9fv3mrOnbuRRBpVHlSYjWYWW68s6mfZYD071Ltc0sY4mQLUdQ7Ly1s7qhDaJ2Lzrm7XDP
WL2jWmL6pJgkXi33S0Q36XxRgmY7TmflZYtFWWC0J0FE7udxq4+bQf3i6m/XN1C2Lr7BZ++NNoKs
fO6xLk3fTCkAzId5fCLjXyS5z1ckeGJFpzbGRKHhaM1yqo0xIYkqCXHWFwKSZt60vZwTrjF19IiL
F6Gz7UerqkLNHfYpPEtwS/0Feswy0fjz/2WJeceyizBzj3tL9V18UIFoxpSY2yGAFyIEh0wBh4ye
d0hhuPlea59d8y/8gPMlCCahi1M6TxlPkYDkR2X/NHUsOZB1q/ZnkwQDMI/t2GUJJDhHY/a179f1
VvZ14eJ3QEkB+QB/Mi/3drMt/uZJPt8f4b53eUxiO+bqpB4wYtwmX+rqR5pIUAn8K8ub/mePhJtu
JXaX6bZaHePyS06+qmmo9Nv/bqOEC55OjgPIKq7eOO1iI5BVxVfTf+cbJVxtDEQnvRfhmDtCNixL
NzH5mgDiWFQPSv7FHPMdYMcYO/DDHO97/SnxfhnGLrdkIbJMH4RYrGxAf+HEuJIdEBUtRojVx+v7
eN2+ABR2aSjjquqMmAcwuvY6moc0343Ji5Z9vS7l+jKAV7+UEsE9m8scUgxEesbBmCQuoOz7wrXX
7HSgdYUYSWdojLijMqTkqkIbQBYDx+i4GP9y+fvRqWS7tKoR5uU9wK6G7471j6jSJQ7z6jLOxAjL
KFNNn2wDr1ZTf6nT9wjs/H9xDmcCBOOVTnrGwAACP7bCW9X+sstv/50AvsKzd3d226HtR6wgHzfa
DFZ3ifVdVVdQn2FwJkrXqgi67rUMYCgQvgD/E2S1T+29pmzpIInqZVL4389WoSsuct0NfwjRljBq
28H6XsLlp46skigTJFgxry/SPomwXXE8+k18MotTD9bOafj6F8cC98HEmA78I/bYTkNLnDmD2Z8V
4IhN6C/gU9dFrF6R/xUBsMTlnpVEpWk0w+arHlI7/hy917Jk/er1OBMh3MLc6SMwL+KWW/9iBkz7
6/oCZF8XLl/kKO44Tgjx2zgEVI5IDK3s88LVq5XaZHqBI1CcfWGAI12y/6uqdLY5ws2LWkOvUwc6
W9h7d1d+fzVklSHZCfO/n92KuOpzZvOytEWDKXtGNbeUvUbrmwTGTYB6gO4Tk4Pq1AJCZGERqEyT
ISDSgsHqGnABMDQOsHTY8ss1MDigOSUMeaI88zFqxbeHh9R+HhJtp6WYepX2G60MnfbHbN2T6LFC
X1/mPQL7KDkt2e8Q3nVjaBlt+gq/I/oytTsbE1hkCrG2ly6IRDkDPoZMi29ukUVtYfVDDqCPdvBo
sTGbX9dvzNoiziUIN6aM5nz0uj4/zsbvuHw22Z0BcoobZbhIuoHVQ8csQT74R7g2Fo30oZ+a8o1U
SnpIyth+QLbHuasm25O8LRo//Au39VOW5SEvBvTuAgo5ElCc0XIu3/JGD7IMTT1jAN6STZcfuuax
o4ZfKiRopiooWxJirEVKq4OWFo8mqfzI0YMmJUCnq5ItWCQD8LNseB1AFxmcYELYgpp286RUPXuL
G8c37HarZKcSwF4t+9W6koh2YUUEWYIVwRQvlzn5yN5c9z3xiI+RdEGS6X46p5JVLZRHkMT/fmZN
JtUmjKG2+2bH0XZKMh+quh2kTUOrm+eiAxDxMBCIYs8DTHpudSVjb5n5U6lYkGsvaRz706xsilI2
32Zx5bAmtGNDTW38P5BkX66JOVGWgqeoegM991erTR96kkiUVCZCuHOgLLZNBcWft6gtfxDFPXRR
JMnTrIgA6QtG1+G/6JH9DI3OTsacemZh/G711hI1qN7d4saJ9KB7AYv3mQCuhGcCUHDQNSUrqzc9
i3wy3MNq7MbB21qyN3dZ3BQkCf5VjKIDOncIDgTzd7UEzKetD74Rn9bNZi7vMEZil7XtxqDJvvMy
n9S3lupAauKqGIULXhP8I3ZYMat0+jIZyjdjLu4SLLZTJZHPin5zwLsL8kDgR8GNfbmXTl5p1lQn
1ds4Rvs+wyDXaJj9HpNx/LyxIr9sZKPRV9SDN7tjZil68YDIEPbUVdw4ySJILBQdL/SPUeZ9rwnA
4AcDrLW8+Vjs53J6FGIyyyrfuvZjSti292SMVCtWDqOy0U2PzjRgU8VNa0nflmhuLt8shLvqq7/R
0q/Xn61FlRMUVDA24JLAoLUlXRnF+FYylmr5lmI6ncmH1Kb/Flbz0GKoqjbYgeZuR9lYqPVV/ZEp
mAYytgZF4xeeyhHNn2bYqqdUKwJr3F9f26oczjwBjcMgSJf//ez65n3VgVmhg1ID+jSMc72NM0Dj
hsrpgxxklrc/FB66azlaGX2f6HO5FJc0HaVgDiRv88BQbqHbAYgkpt5MUIgTg8+JuwouThWF0Esx
SkcKxYu8jM+ymjalrElxTanPPy8cjh4ncweS/uytonXxUltmde/Y0vTe8lH9BF1jtAwH8y8Youop
1xWg/ZO3dkh2SlJsMQFlW2syVtSlo4R2URt9uJjAjDEw4g2tjbHE8J+xfUP/1yYzDhP5cJJ7y3pQ
vV1Bf1xXt+XOwRhYANty6gvQUgj2prHzbrZjeIDTFAcdMNc3TwhxMSoKJP/Ii7hAk4tNEL1Tdt2A
0ZvAuZg7a/ha0sfMBNfQ/OEMt6Z3BVHC1RmHtGrryqnectv3cp/J+jlW9koDLhGj9YC5BnWX8BrE
BgWfGtCwb1keDb6r2NRv6kLigizvP7QGlCowzS4cBJEeDGqVTa3adm+YnaNWO7tGP3vgyujvVpaC
NgXu9aKzF16NECE1gBZq6TAnbxhfrz/XY5FvLTetJJnqpRQHqSSAueHsgDBARMNZCMLmOmLRKa5b
a4OZCnVjbm7V30sRgmFx1UQZNJD1nKwkzMdjc/jvPi8YlkghE2vB43iqPrWWkpt7nBA/ol3E4xVc
XjEW7K9ZWHk/tsw9RT3bTs9xY25vXsGFAOFS2AaYSeu4dk8zRnY3LkYI3lqzFVYgWJAa8y5NRBvu
aSybDdA6/r9eDj9pvplGF76ezmMNTJDRMPhZSIGlZFCnonLzt2J6mIqE+MaEfLd+u85eihEUahqH
cgLfUf6m71kybjDo+maNBUoObTtIsCLgRKbk8ik0Jl2d68Ejb2j+9d1Drw43P+lcAM9E4obD0RNP
3IoiYnQKebPoC5q2Mu0j7Y7XlWpppPBegFIbzJW8SUN8zotGK3Pi9gRn0aL9NSjNoE22lUckxnBp
QC7lCNcv0yI6YRoNeYssz6/+STMZ46hMgHAYLnGaqpkgoBoRJ49moKW31mRBJWki58EnV2GUuNjh
RmJmTFpvDycwiSFU3rizjEts4ZZAgqXyXnH+YCzGEOWuV44uHcaT2W3aeBM726GWOKWLbboUId49
RFpZYWcQoaEw9+LJyAcW6iR8XrhzWRs5sTvg85F23/2OMnQCVPflzT0UXAosLDxRcBwvButRi+Q2
BluMp/ReUTFAFt31N94KCOBhKCqbsFSLrrxRnZsmNeb+NL329l0fvUXTeycbz7hsx8VLAROFvlLe
8rnojyogPrLdQQcBAV6MwXrIexZgZO2XucNccPAbK0q0Myfzd4lWLVWRPbjL2u2nfAv5MvCOcF6p
S/tVsDnOXJbrYOugfmVpG8M40GkKUMILBvO+Sp766TFtY0zm3Ufg5BzTg92GncxOL3WGbwN22/qc
jCAGLpQlCACzXj86ZRy0oHRuErpx0G9XjLf6AHzBGgJOzA3HdosQUYaeBDVhk3603tX+oFq3ZjGE
z/O7dxbwzYOGORgVPm8M4xaw+qSVTQJcVxnoC9ihVKR7RY5oiymN6zILKxgQ4A2lX6KNO0q3pofe
hC2gwpW9KwbHr6T9EEvbhL07k8xjnbPFRfNADDqb+rFR7+v5aYgf3PT1+q1b2iaIQJyM5emcuk/Q
RzRbsq5MdP2YNn7vBGTeXP/+iqLpKq40XjuQECKOvVwCSEuiuILLjqLGtmUH+tAwTD6QPHQr+8QT
d2Brhm+DlkthEWakGElqFOZRqYe7VOkfU2N8YmzeXV/LInHCGfbRZ+0itsBsJNHtJ3WitppamwCJ
fe/MO8v43aIdJvJeGn1HGQBJqqyReOV0gHnS0KeMa4ouI2FhrJ2LwisM61imSVDrryOT5FNXjge5
LB2mAHEmKhiChs21U48sSuxjk7wO/eyXHzUgnZV1ur5zK+uAveVMxyZYFDVTWIdlzI5TUsU69t5O
VwJDsgrZ54VVEN1jSNri8436aiH7QmZJ6WFNAEaMo0ANNhGwswpPbM28tFajyDraden/dIgM+7Ci
wDzjp2JiOi+miOdMvKivi47aRzK+1WkEvgZt4zk3+1IYHKBBhTH3GB394vAAL59RpypH+6gCSe+V
AY1/3nzKDrwDKJSK2cfg6ry865NepNo4MOdoarsu2ZgyQuSVU0AOBLuvenw0gFgvKXR1MBKk8o45
enFQVtxm21sXAKZv9ArBiEAITuNyAXbnMTqCAfRoRJumCBi9+bG6+P7CEYzwUFGkE46q9tD+oqXE
Pi0vM2ZmAXzC7zHmyRrC/hfe0DitrUXHIU995s3P3tg8O/2HIxtss1TXS0H872fvklm7SQ929uiY
xdvyXhm3snG1ayvh5O6Y1K0bS8bVUXeSPmYUoBOvCLTsu22+xb2vNark4VhqFFJRkIEQA+QWC8qe
Fs3TWmZW8Wk2gyJ6SMzjzQqF76PipmMqC3glhY2i1aizpmvjExKDpD9kMlKwtd8PrwpJHORBcLEF
hXUHbFJppPFJGYrQasd7AmJJiV8ukSEqbQGOnLjBQLvThH7aQd15jkxvlxKATEc87zoWbjXc4kt1
8vLMUwpPc4/tBtjrVqat3PpflM6RJTj/PFe2M2019LRIkBRxjxPZDvoYGLkaGN1zazhBZGhBfHu4
B3nwRjBDHf7ugnyzjdOK9XrqgXLZ3dmtt5PY8eXtu/y+sB7bm2lTVBHWM2NczibqntTb37tLEeJ7
PdHc0AhE6PZOaf1Kv7t+L/i/Lx4Jp6XmRGSGvXhPo3ls4tkhylGfR4wcgN9ZHtz4METPXhTf7OEi
T3QmS8iCjCmh9ThBltuEyAp7hQwtsKK+QLDoKOMjeETZUXAOIqd3vEqxoqP7NQM9v5rczI0In/Mz
WgOUc4XeU41NzDtx2ujY3Jemt52NYXv9OFZuyIUAvsKzG1IDVNHUURMdtYzs4865x8wYK9/U+sbW
20NkuLvr8lY0+EKecOFtZaTUJlgQtdSfCekOaZIfJkp/XRezdjAmMAcaH8ztgCfpclndyIo6zbGs
jL6CfcOWpG5XP485JIhroMkLgugsN1NgBaoIkxO+F2i+L24u++HcAS4C8xKGlcKrEhRrSLWG2W4R
HeseQKkd02/2ajFRHIM2UccA7c4i9ZWa3dTZjWcdjXrTawGlm+v7v3bMiJR4whkDvhd5zr4E7iCu
bPNI4+KZmPRRN7p9zDwJzGDtHM7FiBc8qcuhQ3gInp2N+q8qa0rkWiLYKgD+/qxCSHJaIBkHw6Fn
HgtQMrKUBLOTBbGFh0pGILi6X2AMgLVyUSAVi30t2KKyMsss9CTOP1TiPTVoDGqzbH/9WFb3y0Ze
lQ+aACpDMO591XYOuK7to9a3QVPuBur8zcF7yHDxwgyHh11ePPBWpBXolaBY84yhPAxcottJZkRW
l3EmRFiGqebUHHoIAR8zSjOveXpr/Y2H+mcChKiyygqXxDEEdFOOborM/wtH4UKA4L2pTYnmDb5N
YBLbeE+Od3s8w/nHwEvNq9PI2gp2Vi1pZiaRYxyNcr4bUmU7V5LIe0VlLyQIJ62bfRfxAUrHSHmf
mm1ND7erEoyrASsFmj4NMCJBlUpa6Wqb2sc4Gu8UDBMoR+br/e7mK4FpCyaaKIBjBLeOoEt6k3JO
78g+Vsmj+YJZc7d/HhlQjHQAIxeqDULxLbebaOz1wj4O2Vf3RTHe/+LzgBAij8PBw+I7kZRaWQwd
9AjpYuMjnX5c//yKAXQ0QDs9DhfyFhjP2PByOleKcrQ/bKsPNGoHlTUFpScrqy+bZgES0zU815yC
H/gtYZ9KzaHzbHXKUU3nrTpsi+JBZc/puE81EjjGRkVC3C0lz8eKCn+ypiNJ7WGAiCMInfVaVRiZ
veMQvzPb2ppVdaDxzYEgAGPw3f5HiPCUx4aK0WtcSGG9lDt6MzQWXMHYOCAiOSf7Qn8nQ1WSGWy7
R4dgFl5XP5FE3TZ9/gRCV0nIzK+C8BwC+wAoDyA2Dtq0hatChprMaRd5xxn98o73w7bDiN4ZXzNN
BohfORiuzmBW0ixU58RSiWqnbY3HBY57P+1rxFFajTa2Rt9fV+/lOwJ2YpuTgILhEh1rgpEEKXhS
m9HUnhK78cNBlc3sXPu+qWF6NpAvQCaKWatRsay57PP2VBg/871V/Xv7z+ezR2HeMaYbrNeXBrLD
VJxxLNzm5I1f3CTQyv/y+4IBjqq5NOoG34/dwHm7efSrZzswvNh3/H7ETsL7MXjzOI+RF79N6l1t
7Zqbn3Bw7mPrEf5zIKq4914eAdHkpPWpPzh2vvVqGeHS8nA/3XN46aaGrKpYylf0KUK6O2cnIOy9
ZKtGN2cML78v+LatGtuRaVEGyh7ylPtpwSQClpcMOw9CBaTrkN3WxfKcS7R4dou2OpVe9U/bTYHX
814B8+O6li7fEBh0bqBQ40UJRUS1JugiUIueNqdm+E5MI5iAAY4AGMiZrOC0PJHPp8N2wA7nAQHG
/34Wy3p1nQxW1eI693vm+UzGiCj7vmAu0qZXUqPF9414Mzp++vP6Rsk+L1yI0XIxrHFo2pOCGrD1
gSle/s0CAFg0Ee1ZSNUvZnXZQ1OxyFXbUw7i8PpOw2T62wXg8UZjz+eNEGslZdGb6Tw19JTl39pt
cfNcVngguG0oxaKHgY/tvTzf2XYnO6+q7NS5mwbTFiSvwcp9uPi8sP9prEB+ic9vqPXB7oru+827
c/F94fmkeWNEyoDv6yCC+adyk93176/9fsuDo2HzoVhIPl9uzzRp+jwrJDvRZGtOey3ajrok/7jM
FgGzpgH7yNG1iCOFF6Hzcjee1SwDZO3kpmXQ1knQZuA5dh2AgAp/kDXWrtwJ4EYBs4aVwkQYMS42
+5LWs5tkJ3VQ/SK5q/vT9U1bCvBANoPKMUIVFCdF1OjQROhOVSw0uJLXyDfbm4Oky89z8WcmaUpJ
hkQPPj9n484aJ7/UWoxqsSVHL1uFcDNw45sSiYXixPwy22D40PVN4pp/6fhdrkK4GTP4DBHI4PPU
nHzL/Kpsp+4bsL43mw9kUVFhR6wEbxy10MvNAvYPFBYpHU91WfkOTf1a8hStbBOv8aGFExnBJc6o
pJgy2Oljd7IDs3ul+s2ePp9ggxIoJtsiohBj7kbBtPk+V4eTlj6WuRckcXH7OfNgAogNlQ9EFP1i
VDPqaWq86ZSm9/E+8W7OCvJg4s/nBYcyycY4iXt8Xrffu/xkb6+r0dJAwQ8DwQZ6NDBUDx7x5fnW
1cQUyy7VE8jrlftS1XIfqS4XKKS2lvJ8imeNIi5mHiOitC0Yw8VUIZMi7sqZMZ+YdveFaofrSxFv
xOfX4d5hQDiydvBuLpdia9MwZxWbT24+uS8grq9CTaHN3mYqhjhTErHgusDlcrAUFzwrvL4O2I6w
d53rzOjTSIcw+Va625hJIuHlei4/L7wdCZDzWVbj88aEUVLtN91Ew/EukRV/ZKsQto2oSa3FFsT0
ZlC5/uxJNEz2ff73M3OLgCP2mhTfLzyUwaeHhkqiClGF4VkCuou7BxQyuufEqqsWIbrux6EPNXbS
vI2r4pK/3nzS5yLETEhsJAqpkd4MNd2vWZBIvJyVLeJTI9Bu4/FrKPZiZJ7RMWLkfdipe7d49GQl
17XvA8eAogUHCgDVeXkEnVJrZZsmfYgMJ5jiMv/27QFC47PHz8Bt0AQXRAeVkmtgSEDImwpT9ALn
/17ff+6GnT92OGKUdRCs4+E3AcASdLRN+ya1AJ8IrepOidAF6kfuHd46opyuC1rZKXQRch46eLN8
XtHlTgEYTHGjozZMbT+KN5rE9ZB9nv/97C4Qx8VUtQqfH+i7MnyYt5IifO7T2c/nV+X8+1PaF8OA
76vqd60Os/D67qxYJMAbkJNFBpx3LwvesmJbjTuRogtB3PLBqmbnDIqvdM4OMwgkfsfKpb4QJTx7
uZEbKCbkXZiyndb/pHRbdrFEhmw5gtqWVl/a9ojlaMkmyjYK3XrMV1LJ5Rb9888z+bNpou3AlI60
RqN8F4714Kel4oO1x5+tJsjS3xq7a1PZstYuCxw9flDoalh09k12hWGNcZ2FVexEH5o7YiBkUhHz
LqHR9DBmbLqn2kBl9AsLLDUWyukyAMr7DyucsJ1KlQF/UTlZWNfEfMFUczvCa1I4IM4YMNfF8X4P
bdLtImqzxwpbn/iF0k6NP7r2sFPqDnP0omwuMMikyXe15cSSd2J53NBZgJ8d3vKIlhX+9/PL0Rtp
2jLsi8cOzbht+yfbyjZ1KZvSszxwyEHWFy0r3IqI4Uvdzq5FmiwL7fYxG5O7Qqk2A6gzU/Aw5CGw
vxI1/oQjCtYRfriKJD1cXWD1BT/EoyynWZKTkLUV2zvogcWQ91az76tiMLaTDu7Z1jVB1sjG7sBc
tBlTTYt3GCDzHRhR9VdPZ4zaUirlqUAqws+oR4A+zdmv69Zj5Upf/Ez9cv81tDtFDK02YTMlz51Z
/FIw6EPvnbvrYlZsLGZH4TUC9xbmvrmCmCxrR2/SYf30V0fb3jxnC1ruYE4Nb/0FKMcTHeY5bS17
rPU6bHdKdPKq8PZfj85PYKTQD7EsOie6ljOzYXVI+8CiG2sIbv8+KsHwlOAMIJ4TTHg+9I7KetKE
ZvqQHbr8Lzb//POC2Y6yxiqNBp+frJOVvzNJrmPlbDmLDK93AICx6PSc8lRpU0VtwtrYuNk2diTp
V8n3xeITa5QiTSJ8fyAbM/IHiZ+0cgPOf74jXNSiTatyAEVNaDbNHe0wg9Frg2l2DtfPeGnoNHjB
qoN4Grl2+7Oud2boMlZPbaladVhYhzm1/LkOU6sOvOzHdTmf2SvB8KAJwzZBYmKjM1Ks0xZGZLNY
a4sQv8YI3NY1Aq2wSeCVVN8lSuoFFWimthSW6yHxinpj07GHbQIX70+g9+ujk4zfjWjKf89Tmr1g
hsZwKlmS7rU+dl9Y5oy7JsNLqcZjrvtjbTiyR2vlRFCl4Z38PH5HZfzSJg1KbqqxW9Cw74Y7E/PN
D4ym86aOjG/X92pNEHo9UXEGcMhYPApmXuaOlzY0bKqi/4I+AvXBAbv966xVsr6IlePHqQO/CV4J
YFHF+rPhjjTNK6UIyXjoyF1cPfbp61RJotOVq8LBJEgD8iYPjBW93DlUKTC1M3eKsEofNXdHZM3K
axt2/n3BkjCMg7TdEt/P2KvuPbHs2SWS6yhbguCwGKwb0XULEaq2n17senP9yJd+GLpgEA6BIgKu
mCXCbry805PWNsYwNX3d/I6Kqapv4+TH/PO6nOUyeLeNykfUGgbPml6eRDunuWOBqiYss0O6JbXE
mqx8HlgxPjMb4FAUp4SDaHSWuo3ZzOHY/U4O9a1dCpi1wV0WPKTAfkOXBD0ae6snauz1YYOZC8Z7
cTMe9D8CwE8EaCvyTgt/oAdNom3RIRyan7rzk978oALZj+wiAl/4SkjVXe5+Pc2oNyoTkkBxFJA9
ePQlApYXAQK4Kw8gGmoVhqClg0NiQFrZGFrE8uM6dNVjlN/aOoxNMkGXB3QSoOt4VwXUBUVfWOaw
1ApbzPWE/WslWd6lTcJQP5DcIO0HehYUui53ae5ogn6j3A6tx0b96lZ0S7xya2nv16/CArLC14HA
FLcBW8Y9HEFOZEZtwlInrJNQ+xfM0Yq5q3/300+wDx3iUhJRrFwNSOPURsgULLEEQ5EgOTtBWpeA
IzUsi784FiwG9XgUCPHIiomVOfbcUh2LNqSa7T957FbOYGwXvo9qDo9UOJjocrt6zDqpk6RtQ2Cp
A32LQUwS5eXG4dJD4MVBKJWro7MeqNxLAeA1clK0Q7ehnQxAa7606UtTPrhvyteKzNvrh79yGhey
BB0rciXxugiylBJJujRQ2K3YU75d4LUArMPjoa5I2maOimlPzdyGlvrcNcbBJb0/OhqIU2STiNbW
gqQ8mHmAzOZtlMK+1TRHCFMjY/dPa+9jZ3/7ViE8guHy0LuFAsDl52ME4kqcEZ758Dtnazc3++kA
I519XziKUkuAG4uyLizmByULqCNB8K2pFdxbdAohElgmTKvKwLirnvRhZv4qp+9N8rOqf1D1Ix9/
W5psyNGC7JEfOxD9wCPBIQH7D7fQZ/601SvDDL7FLvRGzy/MrZodmtcJ/JWt+m7TwKN3Bb2vfjAW
VFMwRJssP6I9GPEbukSvn9ui+Vn8KYJelKXndbpidOHkVJjy/dwrH1P6kSnPhPIZE1YbzsmLnp6u
i115gnCBwY4B5CrcSpEKFSTwRp2TBGboW/MBlAWwENcFrJ0naBBRt4HS8ELa5Q6PlWooJuj1Qsdp
tyw91F591891oJuH3Et3pfv9urzVBVkcRA6uCd72cilPdVlKG81rwsiyXmol2ozV9NbfzPjBTwvh
BbIRYGrgVvBSzDBmBdMrhF8gL1CqvSIDFPN/X7SuaB2FZwYPE8kOwTUwZzAiKHFUh2r92CT2Zpi+
dO6jXb20rN3dvmMA/3k2rxFyVOPlUorKjLpY1xHYJ8zYzmap+8k0MMy1dGTkqvywhVWBCJH3QSPV
AodTEGVFVmmn49CFAziqvhVkbLZa8l5Gg7HRWSyjIV/ZQw5201HAA54BTsPlwmyAP5wcxGGhwgDT
TMFDfu/qh2QGSd3NERP2Durw2ZyC51BwpJPMScx+5ongeEvbNuhdy79+SCuvhvtZRkd5FZGHSCPR
aFGaJ5PThlEZ4WHaJLWsuYprlHg2wNVBD6DQywnkXkazsVSKIWzjfAemPd/Jxme1zw795L0Qp3yy
DcZ8NVYl6re2MuASkVT95EgUV0bRehP3utuFxBkP3xVbRouxYhAQKmMIOYIcIPRV4abqajxhXMfc
h2Nk+E73DeOIg3jSbj8fHuMgNQnsOe9TutS1emyj3qiQO0y/aj/mf249fGSc0Z4LM43etwXsnHdz
uhVqrGHfkwc4XQ9IlEme3eUuXYoQ3IaubNyogUEGX+QQzKV7wNzuJ4xWkkAedG5+L7UMchCN4FYi
nl3AODs2mpNBmzSkUVNiHtjYgyQ+MgNn7p4dr7wztW8xazaNHm/d2o4fWUSmf+I0K364mLyw84g9
+COoSPa1bcac1qX3y7IwN13hxjuPmjKU1/L5As8ojpMjsVEbEx2EWKeDOc1xGqZZvo/NOnC1fTFP
d7073tlwq4GuvH7WK7UWSIQV5ox0PNEnaFLXM+qBxDMLCVW1wNSIX+qP/qatvE2mVsPWofHg64pn
bDLXBsIpNv6tmTnCRyD9dmjTTvKArzgm+EGcPMsBEBDt1cJTNDcMNVW0YoVZ9jZRFJzULSMPZXTv
Dk9Ja/hUU7dt/cOzZYXCpf1GhzKM0Se7pL3ouU5mfZiZQ0hogcJ2rsZ3kHO2fjK4tU9a47Uwmo1k
71dOG6k1JNcwr2zFHdT1qsoxWzkLMX7Pn5qHuSJB4h36xNqY43vn7kzlCTOlNoZ+T0FSXWjfPA90
pNYGJbh0CvT82/UftLSNHI2PsceI39DhJWZhSQ4qiznqCWYS75r4EMuC0JVbf/F94d1i4HD0VNKR
sGWvpCn8pmM+kXK3ylYhKFBFLI+gsZ2EcWptK/aPJiVHl6zDFJy+MZ/s2JoaEk5uUJd3o753ZKC8
1UWA5Y27lHAqxNRrbCAazOuJhP3PzN15miSsWl3B2ecF+9vAmfUoWIhCxJw9kJ2gkZNR3Cx4sMHV
yQvHqJJCpWDVhHMYLJvGtmKSMJ3uB6/yW2uX94/4X8c8FDnZkCJwuldz/jZGMoK8lasMQhHebQmj
j/hRMGqFpY9W7VYk1L1Hi+zSOQ8cuGLqCzoSJP7Eqij+BPNwA7lyQZSp9yg2mAwHVW3iaNMRP4oO
JPKr/uaKkgHutD+CuLN7Fjt2usUKs4IgU3t1q6fm7va7b+NhR/IXyTtHLFiNQ90zvaWfd78ju0Gi
cKvbZBs4DrTjIMDgfz/79fXQoqfUqkmoGAHmOivPxj+Y9FbIJtet6TViSyRRNaRQkS+/FGOnJquo
icdjGjeOh5qwj4736xu1upI/IhY1sVLL9d62szAutjjtUn9106CPtlTqIvMTFZwX8IT/72I+X8qz
PcuiKRowix4wA81vsx3tdxOGWt46MZNf03Mpgimoq4a5Re9mYZv6w+CXssLY6ioQhiFgATDNc4Qj
Iao7KKqdkDCaAwMZrtEv8jurDK+fyurBA0qENA6gxWiDuDx4cBOXqF9aOBXMKrbjr854B8qw6zLW
bDL4zjgpOCASEHUp4/+RdmU7buvK9osEaB5eJXnoIe22O9POi5BREkkNFDXy6+9S73PPtmnBgvdJ
gOTBAEski8Vi1apV8I06a3Lq8oSWTEa+7dfwjUsrdT6+MoeyQSGbNER5ksEnBwyiOYKCKVDlNFjr
qvP+yFZUC2SMCEQh7gUgi7pcdVEkueen1YmwTITeYP/FMh/9N8xIr4Ez76q9C3wRtbJdWbdhy+1Q
WGQjvHvLoKB8KJ9DV2CYHMRs1HBNzmzquwSJMzPZNN7WJyve5IJaBPBo4NDAs8WzTFlSSseOc6co
TiarX+ok+UmD9qEY85XnzIJmzFU3Hl7Kc0ZWffqbhQD2lQiIyX5+d9ay42ujz7+f2YFcNg1q6Zri
lJmv1DutAbfXhlfU2hoBhWgQljsF8kuwcdmn26dmaQvOwVLK1w/oD5VOrSAnp4Or8VFzPt5bazgr
0bkEZQISxTam4LMEe1PYm+HL7QkseOlIBDmgaAEkDfWGytUlevDmj1ZOTrzIQjCIPnr0izm+au4m
qR/MYe1FtrQdOBHoPoROEYj2KWEkMtHCGWUG8BvZJiESvbdns7QdyP7NnWKQcL8ylKmh98XYM9yQ
RR2X/pMoj9J8uy1jwZAhw4isGUhIcAmrMDIharvJwFFwqr02qtENNek/AvIZUarFtyVdz2Ym10OG
bq4ynZFUl0ejt5sA7j7MvkmbnVl+6kwDZP1/bgu53pFLIYoCTG7Toj0qbnxgPCNmfbSrtXDO2jSU
h1EyJpqwR0hg/YBGfIcgiNyqvtsWXk5DuYhdIUq3TOEbWc0+qx9k9aSvcQkvzgOpcZRdvxMqKklT
Y0oluC+wHZ62ldIIB9T1B+bdr1TM40yI4rCMaVAj2gshA/mSZ7+aZCVotDwJvB/mI2hdsedIYjtc
H7FOmkmjpuBgJkAasF3zixYCHfM8/itHhfPCn+/AeQ73rv1KutCmccl3Y7v1t4MXiS9o+2qu4XkX
ktqXIpX9ccxe5qiqJqe8FCGZMkD4H/riWSNBhMxgZWwZWHBpe7c5uJSqbJg1DrIdRkjtZ1KzuJ72
Hgvt+xOdAMigbBFMc+jadtUiaGpaL20rDcs5gM0/eTGyn/ebAbQIDPAIm4GDauJCs5uqy3KN4QmT
hUbymmQrxmzJziCci0sGeVrgoZTdkcmAlkuEFyetfkwCLfbLbnd7CrOlunT7bNhIuCoGeD9gnRUJ
ozeZEo2S2alrY2azyCfPdfsoSR4F+f2TmWPH/hxahKOp4kCKArhwtx7SU2pUGyt78qS7MpmF5bqQ
oEwmSOXEWg0SqpfG2tTe9vZaLQyPLM7c2MTGDXOVAtEIJ1Pd69mpFA9VVNO7HxNIQoAEE8U00Cng
ci5vrtKWuaFnrD7x4TsDF9+P21+/YMQuhlcuRnTmrDNRY3iaRwmON3GH2L23pxrwCyDxBJUSHl0z
QZ5yMSKA3Se+6Ks33Y6rso7RfyJ2yL4173avL+Uo16M90rrQOsjxmrehxgX56/ZiXW81AkVIDwZI
FgBTpGZXA7dggNjR/K396bpPQGXcHn5e68tTh6jnjLvBYZi5MBRF7Yg36D2qjgCr8/9y9WlLXrWs
2SHB9ddtQdebDkF4l4KVFBqLVuiXOpVy6k950SUnob2W3TaVW3ftQbWwVOjxhDcV4G+wt+pczMoK
xhqQj7d03NQ/qrVKxbXhlavCLm1emQGG1/gX/0fdrsCsru0fklcAWCHHPTf4USH3ZSNKszEFe0PL
Lct6y4qvAXtz8zi533iAEwYvzhnuiLNhK/NwgF73Bqct3mqtCB1XCz1vc3uvF1YKjFOoQcGFgXyJ
oxzw3rZyt7P98u0A/u1wRJuq/2185WzXQW9rrE7KN1tu7GFfDitbsfb9ypkGun9AagTfb457Om79
leVZOApAMuDasVCsje6qirPLDa7jJq3YG/G/c60JHQIweb7W9WFhEudS1KCpKMeyKYyavWlBWP10
v9y9BRejK3aD2sKvCrdkb2DEkONG2HdfQaAVA9XTzOWH4JgKvO75gP0NcvaGPqucxNMaY8viHpyN
r2yxZSQtZU7G3jz0g+vxIIiKtUD/mghlm0epIQUJLMGbaW+DLM79nbHWqW3Bep+vkorwIT0bKw+g
0zfqe/2vCY3MTzZHYw9H1MkGLpbc3971eVWU2wL0mSBwQb0demuobuYIwgpNonDqzRlH9IYmcTru
Kue3cGhYWl8beS8JLSA/aEIAfCCEwW1WLw1qJgVBN3j21mjfczGss2RcH5JLAfPvZ+GrrsuYZdYc
atYcXf7Ah+3tBVsbf9aRs/EdZ0yracRRT+QeHU9XIY7XOnb5/YqlrVLCZRdggdIirq24D17YvU3m
sQew4bOP4FjwzU3F2JaJM1gTqktOCJADfFcVdxtzjI/4O1AFKB2Bv3m5RF6WVkVapO7JbF7qvbtW
N399rV4Mr/r6sq4bu6Sac6qa+sW3td+BRx5BSRUjpLHzexLf3vDrE4k3GHg+wCKPdz7s++VsGGfd
aHTJdGJx9qPOtn0ZTcGKjAWlQiXSXM+DHCyee8oFXoBcOhBOr59o/TqOG2sNmrY2vuKq8Sb3TKZh
/Mw61e2raa3s+LwGl1YkwEN4pq9A7R/8tFn++aEg85OMuf2prI6WnjYPY968gBL4N6oF//Cxeezs
NnsMsrc7twZVSeCSBAYOqgaWF2VrMqPXJpmZ3UlvSVjZodNkoe59Tvtf/0IOcJCIzsz9GtXpNVY3
ar6Oguschdaijwse13YdHm9LuTr5mAVooM3Z2QXZqvpGS8bO4wWpgBUrd0jvZl5s1fcaL4iY699n
dqIZ9qLckajS7DIDLN0ntNWWUd7FUxZMK7pwpWuzDKRZwF+DhgiIY1/qAul9hs5YNkC3ya5o959v
L9LC6KguRR/TGSx2zZbtC3B2aVMxnVAM3m9TvvmfhreUj9f6vhdMYvjBfzZ2HbnXDUUV7tnXq2Ue
pEwst+kxfKtt041j37+9GB7pVTCJz7VPytczVqOOwDWnU/9sVPs+fbi9OAsKejG84iEy0036xMPw
6IDg+x9s8iG/l6MLKHU87UEbBKgmasLUTheulqOgsuL6KRdJWDxOwRoSfWEOEAAMGk4zDoKa72ir
0ayHKdNRY5qEqWaFY8GjfliLVSyoKdpk4rIANNOeKVUvD4ETIICA86yfCjeux9hfK4BZmsb5+LP8
M4M79npQZyPGF/qhyF/LaivzFc/wnV3lwqhjL5Crn/cBacarOkBQiPsoKrbkiaadfND0ut6awmRx
Ivo0g60Vx0z4O9vvvuJuGX5xUxI4E4POaUipaZxyLS8j26aGvQG7aIYqf5+GgRDkgWQpi4AnLV8y
keW/8GoNxpDa+qBtTXB5xp03uI++9Pptn5nlDrE9tNuYKvYNBezskJdDPQLFLdsXbwxEaGheGlF/
cE7UMkX7WDh1HHg8bq2JO5GrD34Re+UktonQpw2ZUu2It7K17ZiR7dCEncW1PmRZaAEmtEXv5fSH
OWbDMRmdb5rox9ABKDEket/JTS08AKzNNNKNke1l0EgSWiYxnlFTqoVtI9s6ajTb+5JVGdvYWZ49
NZS0UZMxcayrSf5Kbat/qjLUadNCdpGfG1nka0LfNuAYjYBP5W+FT9KoYZUI/cLot2gQIMIWZTU/
9cEDZUnl2qfRquUQgv4oiaapcg9o5mH8pL4/kqhmEz/C9uspIClO74RakgSvAxnJlnvpj9ZO/DVw
9bUy4tLHyUVUDgqPx8SlMjaS2W3d5/bJssGNgb6H+SZxf962PdcH6lKGqvBDx5sGgJuTkcfBS8bv
tpwYfg4yIcgB+li1ntq3aquqRs86uaP2KKIKGNB/8f3Ap80F5+jFpho2za6ask2xdSkcB988dWRl
Bi4W+fK0YgZnAubfzyxCjyKv1Bgd+ySd32A1ChuShpyi1mctFLQoCLFLlGrjuXiFduttYNpZwu0T
9d+GcWcl6Fr+1TfXejctKRU6DANeM5vRK5CD2zNzGPD+RXWiCLPmkQCMS5pPt3fl6ikx08zM/VZQ
CAm3S0XucYquIU0zWic5WrH0irAaX7j9YHSfCP19W9SSAgNeCeAtsK7IuCt3s6j0odW7wThZ/OOo
vfa728O/J1PU/UeXIHh2iO/jwaI86pg55oaR9MapY2MYTH8oH3bIIUUZfQz8X6Z4JPx50NNIE96m
rp/G9hPKVELuNhtZnozyZWhfSv7Tkmi4vOL0LO3kP18G/vpLzZSi8600wMxz8splOAEd2a+4zkuL
OxezokAX1y2YsC5FMHckBRkaExXxe316kq+3F/f9jacuLtwFHDDXRU2oCsrQ9U43caVB5y098io/
LE0WjaBtI3vGRGROLObaB88Hy10a98OW1f7WyH8nYJJIq29VuTebvbbmjl1PGrXPYOsGR+vc210N
pXiu9F2Bx9hRJ00U0tX29NcH/XJ8xeTWRp8TQTD+xP8MlrexzXYzsQe/7e9+MVwKUnePJ5ZdDxBk
4WoCbzTNZXh7AxengnUCVA/wjStQTTbn91PUSh5tu3oFkdRbW9cPA2+/NeMa7mFJ1FxqCOsIMqUr
4tEOj68k7yoXTETDi9umO9EggSsCFplm+un2tK5PljlTJP9XlhI2qBLqeIRBVtZ+tXCa0dm1Xntj
L2kZIraANKJ5zcxSeXm0aDAMdpInzpF7aPfYtuFaY7ilSYDKG1l0HCBk3hTvocwI+kLgvjlm9hjq
sPJ1MmxweG4v1eI0gAqdeyDBqVWheZo2TpKCPfcYgGZYDzU0e7ktYHEa8zWCDkXozaFGpVxii8Rp
JabRMfRM0GNKxMdOG1fOyjWOAx13EP/6rxzlEeaZvQ/opu4ccz+JihlqXhgbi791qD5lm77vokmv
QlF8tfzPt2e4sIRz7TLUDbEDVIIpGxUYJENFkqsfeYqXUxgY29vjL6zgxfiKvcnSdnT5iPG1LrKC
2KZR/uW2hIWzeSFh/oIzH8nLaZCnLSQMzdbw/8oBeP1J1oodlpbJAiMmbgt0eUWQ5VJIn4CV1u8G
/eh5B5Yd1ioKl1bJAjUBEq6oa4a3ejm8lro866xePwYW+kj1G5L4IVnLZ11lBRAUPheiBNaSodZa
PcEcclniAfGDTVXkua8G35J8L/jKtlxP6Z39ba7nh9Ar64zCpJTrNJHAhG/y4SG1Ql6slDMsikCi
A1cAOJV9NeeeOWVmG1xKQJF2eL71dJ93KwbgWrmQ0kDl39yhBzFJ1ZdMQYpQW9SRwIW6kdFsqfbi
mMdyvLed2xwiOZczf8eZEjfQL0mpK08GeKl+SbEyjWv1nZt5WWC8Awkd8OGK+uYVAd2g1oAVhEeS
xSgEu30G18Y3Lz+fj36L0IXwTrTYOA7YsZi9ZiIXdgJ+GvLVMx/qDA28FDG2mZlRlySn0ZDpd0GT
5Fj43ncGAoIvRY/eoNSqTBCfAMUZFp0mt3N5cxgQ8ynJyofe1KOea78bB30lJ//j7elfK+LFyVKv
iabxekOvRpignB+80v3uD/zRb7LNbTGzT33psF6KUXZxaoCTHSYcYNk/WckuFyc9/2AGGdCFa6Gu
RVFAwqEQHQgs8KFfrrY0NSO1WqofXfpnKr5Is4iHsd/l6ams2UpM6npnMS0XWEngfVHHrd7iKFUU
IGEs9SM4GeJS/57MLji8K+P77eVblgPPGpgKVGgGipH1CrCE6W6rH1m6M7w8qsgms98s8uu2mEVl
mB34/4hRzOxkT2ZntkI/dmkWFVouwtLRwsFIV6azJGeG4rkz7TcQYPOZPDMZuKWIm/LcOHr+PjXj
WobBv1DrcwnzF5xLQJWzgViecWw9YHDLvUgAvFyZxfyVqk6fy1AMH1rYy7KQkEHt0JviYo38ZXGV
YF1n+P3cJU55oacTIqpGwoyjtL+jyyQ89qBf0d/FKYDEcjatiDOp+ZciHaqgz0rjWLM+7Pc+Inu3
NWpNgKJRZqlTp2iFcRycL922FSt0WNcV7nPlzD8TeP/9bJ9t5jbc7Dj2WZRPHPnjtsN1annDV4/3
e9dHvbAsd8nYfik6LyYaGuXa3kYHoUzt0g21UfVFS3QzIGOcoelwK/KY0XoFUr24CAgHzEQpWGM1
/ww6/bxx6sA49tnGT2PUUfyLRf5nfNWGp+jgOSXUNY65sSP5A1+zqIvfD4wMyj8Qer/qCIusBEv7
xMT3u5/89uOn21+/ZNtsH/cj/sDhUm9HVwZsasrUnB3IBzkG0eTuuiHbDEMf35a05EWi3PydqQn1
9eqBMjvhWKnQYa0n8uAFxcYonYfJ9qPB0LpwGlEs7a9Rxi/O7kymchs5hS/yiUImEmShFjzI8sm0
eOg1v2/PbdFYnMlR3BiSuMXEuNSPU/kZfBWO8y1N/0XUAsRg/6yf8uDqDdFC0SAD0acP3TB96Awk
xWrkXJI1/PR7QurKuJ7JmnXy7GAXtPOSqZ/0oz7m8dxdkD57fJO76Esw1RuJJiopiCbL5ms1fq51
vAHebq/n0r6hoyX8B4RhEL1UbtxWL6UFhh6spwOf7AAufnTg7dfaMi1pJBrCwFlBEh//KVLsSjjI
SmGWQ/aBkkPTftD6jyL7CHKYjS5WnjXX/NYwlufSFGNMuJWM4wBpqPB8dNCgIgfZzGjzCD7MxtDr
B+70+yqvY79pIt2X38aRxS1P97plxF0h/0obP2o5XzGP13UZl9+lGvGpTtvMmvfao1UYBL+t5IF6
iPJ1oc72GQ1C3SCbZK0me3GH/1l71U/MfDPPE46TadpTXGf2Z3fQ4joXm5SsNZdcE6UczhaAWJdR
HJx22pbDaz3EFd9ba2Wti5fh2f6qBKZDOUmOLj36MUFXPWKM28RlYV1Uz0aThFOK6uMUVWj5dHJK
tm1Z+SpG93HiYLsgxZakzb5BKQTJaGylLCRkbCJepPvb52opXoSe5Xj1gp0bBAkqm+uQ14Egwazy
7LGq0L9Q2xr2Q9c8Tw0q4ovkOePwPUsejkiB3pa9dI+di55fDmc2xadd7kL99WMjNvSRaJvbwy8e
ZhCVvUflgZpRTL2LfK2G5wBMFvsTwEkvii7MCTL67Tdr/J5la9iQBXlzOylQ1uJRAGzCrHVn06G0
D4QWEARFkg2ttvqfetxN1tYxPqZrIMPZMijWGI+pma/RAqkcuMsuRWWM6oGbFVg5d/rT+DIk4J8p
/fzkJzoqtfoiBlRzO2rT9vaSLtxqkIvpwUIgj6v2oUQFTdYkRaYf+3TnktjJImutO/mCUlyIUM4m
Aqe909mYmjaUkcG/AFl3v9pdSFCuzVzvG48W2CcPDEJggAGHUv8/ilBuS1Zqw2BOEJHQNyEe87tR
suhvOfcFglbjAHkqTshM05QVhOFNTcy4lxtgYuL7dxqsbgCAzoXkV/notneyjgaWPJbc/kYHFgMd
+LtcRegtKZRv4LmOLAXa36gxY9JkpC2oJ49a8Bi4O67loUTR3+25LJh7MDH/I0TZDa2EFUZSVB59
rw61Cu040MHaeKb5isFZm8z8+5kBYOVQkoDamIy9yUQUFKhhXBGxEEyZW6Ag5w2E9Jz3vhQxIgFT
tXYgj6nxMI2PcLn6z4NzdzAUzNWAayJPMQM2roKhTetmXq/L42TsmmbXlDtAe25vyZI/CWps1Hx7
gDKCEVZZK6JbAtfRNB2Jae4TPQ1z2h06oHV64m36Cnhzw9wVovvTWuLJI3bUN0XUWmtbtmBt8BnA
KSAuBSZqFZqiB73m29yajm5EGI1sWUW3J7qgexcCFN3LDLsH5NibjjYwyGxT2z8E08OiuZeDEeoN
7CBKS1CwCeiFspyJSOsemTjw7oN/MQzoijVY8hLA1I03Jyg6wK6rVgcjkdyCAFCb4Mr0oL0le24V
UeU9UUvbotQ1nIwXN2Fh47zq3s/7VxA1rkDFAICBe1VR+S4xKYIWunUU7rb1f3p1hvD/1lpJ4S8c
LGTNkF8ESQBSpiojUA/kouTUsI6EPRdtEzdTDnKYP2UVRMia/osZzZRm6I3mIsqj+P0mOJCtqbPs
oz8cZPLd7Q7MADqMrEFklnQPKE/gfoAqWYgTNKadMTZCDhEb23kUVWh1IYo5VnR86RCdyVFBsWIy
mdejgOo4+C9ezsPu7oYG0O5zAYonh2QT8FEWBOj0ERW2bA3Cf00ONgsAQcSMGraBJVI80XzIQLZX
6faxMpm+E07XhLXR5SEy3sWzlSJOlEjBd9ytvptiMEI8HetIAEsQBlm/liiaz6ri3OEYGzjGcy8y
hGQvbXzhJFaVaYNzrNpnjsYd5bPRrjzxlkXgzp2T9ijtVqxS17YpUAe1c3RF/Z3Z6bMfVCAndja3
FX1RMYCl/X8xilUaaJrJVoeY3AbXrT/E47+IZ2Kt/pEwH4GzK7fI/TZ33co5MvQJ3ozm2+0JLLj0
oEOceduQ2L5+HOWGzPKyNuyj28ZO8mTncFK2hD6hF+MqnGZxT85kKTo4iRFXBS6pY9mZITMjvwbO
dS1ktLgjZ0IU3eq6ZiLiXUgb/dbvR2fjGKHSwwHzHJxT1XFwCZLbfZ7B4GCvrUp7Nr3p4faOLNq0
MxHKBLzB1EuN5zipWeU/obZWRK4GGmqBbmRhbZfj9n55HkL+LiDOuP105fYBXku4nV5CXmvHaOAW
WnYXoVVgLO7H/mPBDPRwmxP3aFqhGDlvqkctqGv7qPF9Tfb72/NY2nhcbbgJ8PYBO7hyFKnlsqIw
UphQFmrfizX6kCXlPR9eOYdl1blTPm9Lb28cil7dz769AhNcePPCWfxnBsr58NMiQfM2zCAtd8DL
VyUyBPtS26AwuwrHtWZ3axNS9Aw9PYoUXEHAnNU+IuAvg2EA2Le7vSnzIKqlR+8Zy5vTlTOj06X1
AkWY3ZYWsY85fes1tBdFaXDq/DCtz7X/SmEGbotbOjtI3QMxixf83ODjUhzq/ZsAhGo2kCcmIPif
3V6L84GgUeHmtqB5oOt5/SNIWbwE3O6MmxA0oRbvUZDx0GVgjaMZ+1wgmhH73FrzdRb1GxQAYBE1
5r/KOa0CMdR0pPZxHF/9bJN3Kz7b8vg23qgIfqDISzmdFR1nEitpH51sV7MwGFaWbEnfQEsIC2DO
Oq6eTyTPuc/q2jxaw7Yrt0hJULbyrFva/nMRyhll2TAwlACZxwwtHGQ8mo9VhrqIFSVbWigwPhjg
NEBDXiTZLpWskymoq03TPNKWN2FuWDIKWr4GClSkoAISZP2ASb83Qb/G67hu2xGU2gYHhLh0+3Xy
j7c1+N0DOlPhdwFYLODx4V3A+iv6pNdG3ZqZCA5lETVGNIAiyH7gU0TtN9uK+V96ta2tsM0jUKLJ
NWKIpdmdC59/P/Nq/HaamtpqgwOpJP8R8JZtOfHXGmQr1udqispOFbZfWehCFxyczA476YVG9xrI
fcleDOLCsV3xpdS0wt/y4EoBOYQwBVDSl7MaAOzivBn8g5uYwA7ZQJsA8gWGNAd8xQ1tjNBnQjwh
jS92hsn9h0Knzcfb+6pYpqtvUM9A7go/7zv/4AClbBKJt6QdRKgiQi2EeWQOj2/LU471f+QBLAW2
T9TcqfGtHn2C0ICU+Qebi01JeJgnSdykayHN5bVFbTCOBWgBrwKzLUIDZp9AzpiWL2CDBlVfUz21
AUC/vZW9dpX3HfUr39rEiWxRrCzqrI5XZ+VMuHm5sXqLNHIV5P7Bkv4H0pCHgBQr8Q31hfa+kID0
QGuQ9b4OfFFuayVtPPfg6K9BWcUyeRzGoykPtJLhUGzMbtgkZhAZbrprjTX6EcV0/i3dxStgBoiD
hkmx/oEPEA4fIb3om60liz9e0Gylk8QF4yuBiMWtxGP0v7KU1aQuWMmrPnAPDZ6cIcKAuza1P5ql
/Ni2wDKlY/VQ193WG/WdRHDsPvP990zRzBNRg3muKidNliVJaxLNPWTjk/hkrT08l1QlOBtemZye
MJTEZRgeHNXh1sE/95433J4wL3iGYJvAOnSpihyjD8k4eIeq/lW2QzQWe0f7fVvG9RzmGxogF8C4
UY+tBguayWknz+vdAw2J84BWPreHv9a1y+EV58mdzCqlAYa3Mu2v0mxfUl49a6Z44m698phanAka
qmBD5mpUlT6JWNJE55nJPcigRXvkLKS/bs/l2txiLmC9QSjDc5GoUDxODbz3Tml3KEBE/wjkDzly
2Lg2+/rJ8tdM7eJkzmQp68YrmZMe6O2DWabbqhCxs8aIfH1hXs5GUa5MNO2YuZgNQWmrF5fodSOC
Dx2IC93ut79Gjbo0H9DVIxAPJ2SmX7lUZcm8NvNG4h561I/yJNjJ4ePt3fm74PvScoMSFVTBuB7+
7t1yKSPVJn9s7Sl9BSade+hQbpX7wqy7uMVtLaLR6RzArX25Kcyh+Th4fRaTkacPtbDGsAfn3euo
cedB56x4LUuQX6Q+tb+QnIxvVdlOO1iw4Uvng4ujRM+jfQ/43L62XLQ9kUEScV2gT3lOszpMkIvY
UN3gG+q105soBfYwyWxAxbLkmbe834H2pt8zFFbFvot2e5bI/E0pPLK1ejqEUqfZI2UU1Rve2CGb
7PV/oSD0jwfpT8Jg+mvrNnRbmDTYGCz4S3K93TWM9GgmBICZ1tlyC+Z/+6kDY2gfJryHd9dX04GN
bnpwCkEjCXKiiKPD9dbJyI8RHRdCr8qMKK2tLrZ5or0EUzk8o4aAbhpUQT0ZNUXTlgF0dDIfqthF
dgEYURtVdUyvomrsktDMs2wTJMTaTp5Zn5IuK6Ksp97nRHOrbYLk2D7tgAjgXAxPNSdIU8jRfOCe
/bV2xixCIa8dTpVMj56e9JGWmm1kiJyFfmMUTxrXf6SDkcWl0N4QqJS/g7VM5NIJn0sNkEBBeS/M
7qUGeS1qbm0gUl+T3kELGvrkuFZITfuTP4ldafT3BS5xPc30IYDEAn0Oegc1/9V6wnAGw0lfvSzb
FlqJmu30iXnjv7hG3hNsLjqcoWBHOXtpC4p4Xbrpqw1qF4Qasmds/mHo3O3tE7h0xlHaNPvDc19P
dTokIamYHJw/NJYZE4SV16qOli4T0LHNnI6oT8Sb/3J7wFKYgAtcpK8kacNKlyFo1qPaA62qs7s9
FTVF9L41qDxCLAPZQxQ5KGsWVMk4jVabvqLefR+QcYeT+1Qjiok3XKgRPRbFALyC/Z22xYeE6Svh
oWtPG6bsTLziWXRp1+VjPsKUTf5f0jE/O1m7G/q1GMrSjqE3OCgy3xvGqVa5J1lheVWSHCq/+mmD
JyBsjWTF2V2SgSAqpACTA+usnKmmNQsdqVDtYE5aaCJU0rCVaMaCk2m+t5L9j4j3389emEZX2PBj
Ou3Qu7UbpuDXA80T3adt8Mnk3dFtvLgT04M7wrxpzor0JaVEvGv2B5DLRvL1Uikpkb6Te3VyGD22
Jex73dINm74TubKOi3IQ8EL0Fr2brgrS8na0Or2QyYGXaFsgPoGCKOy8k11+va36i/vlgZvVmonr
EMC5nE89sVq4KCM5JGxj0Q90jcd6YXxc3XPpBNo9zESOl+PjXOeoqg+SQ1ecUFpcnG5//tLJxfjA
VQLoAeuqxjpyTQZ+meTaAcbchEb0VlRqVvooAQP+0Fm0j3VR+CEa6oo9EAhGXA6jv0dOfQ1lujhR
EETgHYu1vKLzHCRqwUuTQitF7H1w1moj32FRirsDoBsy/YiyISuvKl5lN4M1WlZymNqs3pi5K6PK
CRANK8HTQZjBvk5DWcZmyf0dCh3B1dEnZFfnuoM7Nsl+tXAytiNN68gTHFQaRsd2YNr4y29SP6ZG
As+A0iksKg2dEOvuTx44T3nv/O5oZ3+QwuzinuSoyHSm4f4LCzNz5hgDauWuunXb3ChzovvJQQOZ
dZJbm5R5R72s9rdVZXGDcJnAAqJaBN3CLjURXqopvRaaYvlJCEr9iK8IUDGT8y0yYxH/X4IKNBjS
mg1My7RDkgxxSQE7tE34Spb3Wkgn8tvyqRNa2JhlTKWxs73utXf8p2kI9qlbPrhOF81ktv44fEBq
aEOLfG8UaxyMC1cNyEzgFsxdV3z8e7kKhsM5SQ0falp/cP24MsCkMa04Ogt+1VxpogfgTMFrXGV8
Y40zTLVuaIepOyX6p5Kx2NR5KAO0rZpWDMDCuwZlLRboy4AewctWcRJcag9OmbP0Na+xq/yn5rtx
Rnddvps0M3Lbh/uVCPJ8nHCE/IC1uFw+0pVcgCtVO4zTCwGS5Nft4RdVCI/zGVmBpy3wD5fjI8BX
id4ctMMwOsaTlrh6lDmWiEgN/iEiUcpXtIF5lFVDnhPPb3e29FictslXvGLTWHZWsilQLv8GREvy
c2SeEdWF3YeDp7UIzPfek93wdCU6uqRTxsy+76NN8IyLuvxoDt/SHBgWpfU/pS5KZkygaZI1SOzC
jQiu9f9KURlinUmjtM4d7aAbUKyIfOuGJ0JWIliLQsCeBTLuOX6u7m/rO9wdyxJGQjhBjCdmEbc5
2kejZ4yx8XmzBqdZOip4mMOoI+Yzo+Iul06iJSReQZV20FwS1gjpDsEfRl9ajh7g+spRWZaFCKQ1
dz/GC+RSlmVlRSAqzE2bH2pdGhpFF1fSxV0AVuV+Lc2xdDKB3vmvuPn3MzeNoR1x7TBMTRInTI1d
MLWhF3xuzWPemGFTRrePzqI4wEkBWp+RSWqSyxqMgIh6djxL0LzAgqLZU7izHbAmruFLFxYSlh49
aedo3Ryuu5yZ0/VZww34Zl02gPok/9Yn1m7Q8k0jciTY5Io5Xbi4zsWpit8MeVFl/oibX4bgBevu
7FU5X1sX4ys6yDxReJOL8WUFPyks1tKbKsPM3wLAcR6gF4+PbgmqD9jOgMmywwSE/cv04rQK5c7p
4ZxsYKYzGuYDrr7B3ehF8GYS/k0v+tAxGJwN7/M4DM+8roGzzFfO+oLGYOIoIICdRWLHm9f9TEHd
aTT1vIJHJZNtj/6kjD9qAETRLNuPaQGQzFpeflFvzgQq62BMpKeWrycHX+s/ODR4LEvMO4BnNU2x
1IyVE/HuEiouI8g2EQgHWQNa06lvMaBNkpLKAeveOygJL7sPliy3uvjmsrcq5KCdG0Bx1e9rae+o
iX1P67WOWItrDGoo9HME/9hVEHXS2gwstvMzJk9CW3vpRtB/bt0WfXm+sHLlHprP3dV8595neMeD
o1N1kZsaIFk6v80Aeolt5mz+j7Qv641U56L9RUjMwytDTRmqKkkn3XlBPQI2xmBjMPz6u+hPujch
pZT63IfT0nkILsy2vb33GkLrttC/uFvFOfYBFia5f+Wa9teY4cOYCxkfNnYAl/7lSb0JImsIzUlx
kR9L/4FrGre+lVYQepldIO36c6C/htPWgHYc/jYbVBQPcGttpyqRFk+MRiaUFTEvcceb72hgphE8
goXl3sMieMv1rgd7is1OIhc1gXxnjHZC3Jugu6nMCWdFGRs9VOtZbObb0LsnuHMX431VfffynUfh
c/zdiF4mbz93+1KP6ec77l9G2frdEV7YctFvwQSs4lmWIy4bQ5UfC/0qh4xNR1B046CcY2v+6U9N
rKyd7Q8nw7tvANXgtEQdZcpsCCK2oxn7JoGCW7j7/Ff9VXj+8Kvwk9DHhxAALp7vl3Xu1pNvMSs6
+sWdtvtUq5cIGT+1QEHqnGyaDSB+N+18w9tXx8aZNMEyqPtmmHPieVDoJz8K2SVu1SazPg99mLrw
1pTTZur/5OQ24m6ad9cqM3+9TT/+aOSwiFoIy67T8j7vAkWIB792/JqGtKDko+NQ/GnGObWtgzE+
N26PC99L395xFmTUyQbUb+xy65gb5hKULx0I47x6fgPX1BvLqLe1uJ+Dp3bYDu5R8rOMnkd3N+vX
oa/3fvOLdRql3XDXlldS5AvtTht3fXDxF9wulCpWx2MYzk1fytxFnxqWuOW9IQ+M3kzi7CHkSfvc
d7/dao9Gxz8bFi8njYstHRg0UExgzbYaWoppFEMB+Jafn1R7154/j60LiS4U2JCaQ4ADpZl1wLuS
DqVqO+8I5bC7SENh00edbv5HFZT/vYWzvMBSkPxALAkkioVtJ7wjlAfTPr/tre7KlftCSoEX+X8j
rI4+DdHTQUrlHQEbLjwYWDkvn8/UpQEgwQyGD0YBDGW9Nbh+o3XveUfwueI4kPV/eIEQzBd8CNwJ
PpTHnAY6MhLV6SODfuiO/fwPv/7N01fTI4SMHNXj6W331Nj3obzWk79wLKKyjYLbwtxA0K6mJ1KT
MxRN5x/bwb1ztToSHX4hun0idp5OQbHTnrymXH8peFH68OBTAbbAhwIS0KejNRAE70AkDkUJByA+
6CJrYIBy5et8GAoLf3EPw4mPkx/9jvdbMPFRBKk6VZ9N5yAaYPU2s7oCCLs2hP1+CBumqsMAK4Rz
2UzDXtng8gnYIxy5HV6DFXxI2/A2KF8u9QWoUqEn/H6oueANKUoMZY5F2o391iQkiCOfl+A9OL8U
MJ2fh9+HS+gyIGSQ4NoCnhx8b94PaI2d5+RRS8+0ein9g1V+F1hA1bV61aX3AoATYtQ4cj7avMHF
wGZKRfQM1IbY9CXbtKG8CdvxJ65tO68P/nz+Wpc+mQPZdFTNUXz6gKHqZmcs8sinZzn5kNor6ZMs
3GNrXwPbXhwHXmO4m4EhAI7h++mrbYbb9jzTM9gisZBIOH92/ZX97cMCxidy3oyxCj9SAClOcpOe
cUP85brFy+z4ByAf0Fvvf9oFv4dUrndlVV0e04WhHWICEivrOETfY+LapThHwe8pH/2xhQ70Kxoh
7nAD8fgrw12exv873FoJxKinASwLh0LsETojuBuaQwdvw/8QFFB8Q8KOvQmfbAnSN/kzkMMFVbWo
zzUsIhsdnL0pOs/jtbLnpSUFSA24hziOnA9reAyn3HJI256phFq3W8zeC+nK7aCeqhxb7ueBfnGw
AO7WgJCCUrAGzk1eU9QoD/DzJETKXbSmeLWPRhZPxjXs+qWhFjYWcBbwaUcX5/301W7rVIrJ9qwk
dqPxeYLBppx/4qrw+Stdir2Fsb1I/wG9uq4dMY8r6jgGP3d1YW0Muojtzh5cpq1fvk0ekbXemr3b
X5nID1kEVhnspnFOArkMWtFqIywNIs2AYNTevrWM2+hKAeDa45fJfRN7La1UU3VFe+7ikaQAcn4+
Z5cW0Ntfvwptn3Bp2By/PnzlHe5tg078K43ja2+wfLY3b0A8USt/eYO5ygx5lVh47fGrHWckrmAC
XAKItOyMe5BaP5+g5c/fXXrwecESAyIdTgKAKa8myAS6Ywh8tz33xrzl7KDHTcu+Ev7Q6J1nb7vp
2oAXVgsOPNxOgL9G9h4t7/tmuhTUsBtFRHNuzA5g3b4wbgMqQKTntpEWE/jon7/gxfEWYh4OI7TE
15mDFjPPO6UxXrQhj2h//m6u0RX+3jlWk4hzCLkJLKhBvVlPojdZlW9Ad+vMfLDqY8jkG8mINZUA
pATO+EmURkb4mBh19KVnRia86ljTCfIHAAGN3cn20DVsK4vE2KbVE59nfaPCkhaQYijaR3xCC7rW
Ye3sMY6O/RaEpXZg5m3reFXadr6ZtU0lYh9/ss8bd4x9qaqboiR5osVIT7Lzi7gvnDzYq3wgL40o
8Zl54hduWqNg6s9z1qB0MsTge8JYgBTRrjTN+RY3OWMPyF2e4vuQI1QDGmvjjA4K18CexOhD5CS2
O/Y6hso6mp31GvL8W1sZsEMgrAf4sKJmNhoB3H8DmGtCEDFwm9gh4R/LGfJnxzDtONKFb2W48T/5
raQPdeuSs2mVUZ0SH8bB+VyKPbGcKS6twjqA6Jl/j6htD7Eq4AVq0MpOarfxDqwOFltQS8QWLB/u
mZ6cdOR0vBeMBZiXUVyJrQtrE7hE9FyWGia6beulHwy6dnCxwoGpbn8zaV2pOl+IXbBJASRC4x46
HdEqi/L6EJYRnsvOhcvjan616F01HgZM4Odr5MIuiQolFj+65sgA1lchMs5K5H3VnOsJ2u70thUh
4BtXUBsXJguHP64iOCNx23JW6VppORB8bQU7s3KfPwbTtSrgx40MHG8A5RfZO1xHV6cwn7xZWp1R
n4Piy0jzGI4L2eezdOkFoM8COjTqAR8LG+DWmZVRNs256hJPPfvX2qhXnr9uXbesmlg+4PlulEUZ
ao//Xz/fWwVTEdHcMyc8PrgB6ru/xoFeDorVHggJIFDRYKqDys96D5RTXYiStvV59lUiW7V3nCNy
c2x1e/OqSvWlqXo72GrhhWPtMRrxGgoTNyG2E/tKFfvSwlvgdKgPQP8HRY73h5RLmfZDQAnOfZFx
KmNFeMyslG8+/yQX1h2E4cESQvJtQihl9UmGsnfQ9mFYEnOROlZzdIW3y7X9+l+GATgH7DMoDK0/
DRLEzvDcip1LR53RZIjH0d613jVxnwupxKIcgRs6guAjtrIA74Yt5mznyRhjO1KZP5LMte7K+egT
iKYMY5xf46RdCITlEyHHR70Wqmur7Ii4DWLO4uJcngzWZILzf1/0i0H6opkCISi4t7yPBBYQEQac
d2enRaEu9q71Sy4sG89B2X5RY8KiWSvxVDxyKO3t9uzZKXt40M9Cp9dcji9EswdoGaSpQSMCbm/1
Dp2rrJrUeXuGMuPj0GawwAIW1Qjj+R/Fl3CGoAy4KD8iqvHv+ioUNJbbEThgnTVrE4X/zp9H8qXP
vUgBL5x9ONitW/WTxCdqYEdxnso6mVI9XZuqiwPA8A8OYciIUah7/7lNAzs8cNHijEZQl9b4799f
AOc5LorYvnCur1Z8bfEoGJnABAX2TvXlxrH2n49w6WO/HWF1zPZBZ4mwGHAdgehbEdgpkqbMGH7A
VOTzgS5NFTjtUYTbPKo8a+xxWc2TmKA2eC6+d+Uuuqbwc/HxyNvRiwEkA2nJ+y8RGENhTr7fnSV/
nrrEDq5Rfa4NsPrUZKStKh0M4LKtZW7zf3N5X5YC+q2oE4HiA1uedQHCVR1z/c5oz7ISfxyJrN5u
/j3lQeYPz5ilDYL9YxVM4PvOgCmN7dlRwGQD6XblC18IpXfPX4WStExV9jWeP5ZyT43xC4o3Gz+v
dijvXTkJL3yMd0OtsjdHSxSHSgw1idiE89iXz2P1wkH77vHL8G8unVzNNhcGFkUAn5wwztGWukbA
vvgG4HCbUCtBhX/9vY1KsLIvIn52fY42OyA9RjT9o/nLElSoeQJ/CupyiHvH6rhjgTK4n3N8EbfL
ZilfpetuVM+yvL3maHDxfRb8OCILbcR1tcnSQQk0b9ieCb2dd4peudpc/CJvHr9afb7ZlbbyfTxe
0n1gZtLKRkGv7IXX3mE1XZbPBo0ieHtu2CasN+Pu86i68vi1lzZuA2NXk6A9+00CpVPjGnDj0vpD
rcQB/S1A5WJdl7XzvqUlR0h1zVDda2n/Nqq8OvW0MPeuM85XDtdlylcZPPIPE3ixRa3mw47F5TRo
BzdNKHk21t3cB2Vi0yGK2aSCxMJhlea0Cl9rp7Kv4dRWM4m7Le63qAUt7hkAra4voJRg/y997T45
9p/oe+E8f/6hVsG2PH5xS1kE2hZ7vHWe3fZ5GLEwd55KqMe7FUm0Pkz0yvStoRj/G2VBUdsgQyJ/
WH7Fm02GAdmsaQSubTAFKa+3ufwabYcg7t1Xu0whzeHwlP6O/DTwUzb98q2zH7wO8Kw0rrGc1oj8
//0UgCdDcBcsfM/VyYC+bF7DuBG0X8XvRFdno1uerHZOhsK7Mcv53snNxKvggwOFQZtfA+etAvfD
8KuDI6KRUqTC8IPcjxWNdXMy2pvCvaZG9OE9QRPCBwV1bIGLoti/WuCA+0dejsrffRXqowGekN/i
pgYlj41TdyQbCT12YfVVG5kl6cl0rxEO1ljhBfOMOV5wddBfgbrH6gfQERLMbm0WR1vN/R1XkZXY
QLEAXtc+sc6s7yDzyvcloW5qaMveI3b6BEYhO4uy/eiZOxXWRVIM0Z+5J15KUOjNIqmjzBfDuLNr
/5p78hqQ9vcXuyiQLMHhhB/IGqYYqPYrpzzK3vCySlvdQyX0BGYBGpCD76v7qbWaVIomiEkJeHoO
RZG2FJnZDr+qRl2TBlzHChoZWCrL3DkAMEXrVeMQE50nVlfnsbCbfTvS/i6wKi+pVV7Ec+VHV5Km
i+OBsIwR0YNCt+v9Ko1MqZgoODmXZdpasfDPDk1H599OHiw7vNWbUVYrgNjtNHOFUSzrVwRwSuQn
/7alrQdYJUxiqLVsYKZzFnkeV8EXa3gQQ/b5GB+XF94CHdalD45NExqK7+eKS6sUUaOLczVON7Ti
967hbANDGHGr1FE79saChgHc205wBIeEVvjl8x+wPP/NifR3FtEYB5YIbS/sZKuX7PuwGnFcFOe6
VGlROVsZHNvp6+eDXAqIt4MsZ9ObbRu9LeoAq1acbaDlZEXg/As0rHGGcvvnA118G5RGlrISVt4H
LqU3RvUMCdyz6IIfZcV/+T5NNPrVnw+zOsb/N2lw4V4qMei8r+/gVqNHXjVOeSZVxWJVDjup3P1c
WY+gxtxR7fzp4HH7+ZjQGPvwqRCRIaqjIG5iJ1zrnA2tPTkeneeTMffVRuZ0+jO5LCggF2kJCbUo
keQA8rNK1/czbbrUIKCkgD3VJ3C6sGNUDYdEt1LHvZ/DCHmIpjgsuBvPjVpAjANcNkCT63YD6vFx
jR7SY6Ecfa7RuN5VzA6zYpTuvTuN1tnRykn7egjvuA7B+baKZ6eV4wtzHf1LMtKhcRqMdWYPgjyg
Z8IyqTs3DQALTSxvLIBSbX60ymJj7Jhzy1LF0aSMqWY5PJlbtjGKnu+7Svu7whUDPEr8Oe39kd1E
1TRlnenxL4GkVYJiiJupUhjHcpJVAutnC7J2rb/jZdveqZmDlI+zbSNrFRzyQeqdxZs2lah3JS6U
wMEOMMcs6ELoXAy9YW/sHAhleE+FD6Fg6jyaojpG7sQgLlT84SEIPgHakeCcewAqYvdOclQ04oJy
OwN5jd8xh7pZi9Jpqh1vTDs6DJkS/XfieCRxPZQ4RThZKfAcHIBYiLcHhW/eM9RcHiRzbwvsk+2c
qanRBzfKWVZF1I/LRhR7v+innSPoHY5ra1P4AfYIEv7yPDanFRGQwgzBjalJZWbE9DClI/TaIyXp
VzTqp7RQFIanXmNimTPQz11fB9ZtX1UPHjLkBAas+ZmQ6IeDds5uokM7YP4lWKcmVtTOcBU67175
LZoEOvx6bL9awFWOSc/dQiVCzN+gRg9BggZ6nEcjNKAuCPEp+HDP0k1HyES9VmFhfrP7XmbGKAyS
GFMQfLEnu/mRwwDxKQolvzUZQrGzo9/CbHqgTUAVwfw8IjqmLGf9b2Zo43Hmtj4hSKovIeNuuO9d
ZadeMQs/db0qjBGINt9h5/5TDrP/MMqxTyrY16YsnIpd0/hDMuRRvSM9nIJQ6wrbOOqIeo6gRf+j
aqshMY0SO5Wwx++5jNh5AK8ozceuLBISlEaCnlRw53TjY1XX9o5zwwLAx1XFtmoNdBG1rGKoMxd7
zZi4r9rezayeTEm5RMrkBTyFpcSpdfmAea5+Umcir00RqmPpzG3cYDK+ECRj/j4H5nkzOq3/OOWY
+9i3S6gIhApgU6spnuqufbWDlr3I1v5Gcx8USDDSkgE34908olFO8ZVmQ3sbfCR9xNxGL87U20kT
UsC3IVOdOmziAKgyUOSo+c2bDc9Lp17aMa8U5FO9Fv8IQDqKuo+e0XCuoEDFmtQsHJkFGhj7Asuz
TaKAFXdu1yu8aFjH/aIjOv0IyI/BLpMib6Bw9LuovTn2WkpTa4TMf2dDo633VI1GakC2FiMyCcdo
SGfcvlOvj8imn9w6aSJ7SJhZoSc6iG4PFSM3hWhp8EW6xDwAll0kdTEVSSMdN5kQc/E4Q+a4LbSZ
zB3keVgViINQowH5aJ9QbIOyTkQ1VluXOt2LHFzjh9/7ELxwSZWyoIXqVFUbN35Zjdu5DlnCRONC
fGowk8ojLLHBgIVvIwRTH4MapDU7r8Itq2HULFSg/wyOMG8EADo/FK/qvWOXHkxX+dJppqxPJkhL
7bD7mIA5l2Nam4P1TJxG8mTivbxdFPJ+eAYQenEliihxiJi3kfCHgwNQ47ZFnzcba2t4scFY7RMd
thZ034d+W0xjuLOb3k1qXdovuHnAVJIK+mSzvtoK+AHGgz+UNwOszM46VyhpaUPvoOMZJsRS5r2i
xNvUhiEfmO9D9LuWKlV92McwS/JTFVJ+GozePxiAve16eO5l4FHQr7IY2Y5Mk5Vo6cGrvDaDm6ni
/ODL3Ixz2htLUzmsb3rmurd8gjKwYfYAd+kmIXl0LgwrT20if9U5q0CRgVW4W9cvyIpg5V2gFc9y
KLsOzK02phFg14ia+Z6OcKEyQm7FtOtwOsi5upMdhEZBmhpiu9YQn4SfXSzcvMlkzSE/WUqPHESH
e3WOH3U7kF5tqp6qu9mW0dbkocicNmBZV/dT4k4Gh+jZ5O6KwrQ2eVNEmXYilnSFpV5x9NbZVJIq
mzWr48Bo3URXBskgJgIxL+76ewEoQ6J9d0xHo6ZQjrCiu25QdeILeGf5RYPuaV+KE+rI4qElLdtK
B+MGSgBtlJtNHBVUPzd9HSxQzDkGQti8z8s+gjw0Mfc0yvtta0gA6AOlDxHIe1nNBn8jJGnhTWJ6
e0FNnRiC+nuXavKomAI4QsJRCclelwYtgkfSwM6CcvDTmSlra0xwrEjgG0pwdMkCdEsdxTTv3dt6
Co2dTfGPlwdNMpVwrog4lFbZiF0DjEVx8CNtZaRr6AOsSoqtI7v2QfC63TMxqy8dICmpNYXuWUgL
P7pZfG6Nof9OFaR5dDh18KIdQPD2+nELcd1CpASzhRZX0WReDS4JbaNmX9u5kwYO727aBtRBZ4rg
mIsoxpqu+kdXu9VP4iuSwj1i2NlVhG6YbTAQStUvDnopaBgQ8LbBNo415dYN1myeBJNlb9qAlttA
gNIx9eG8q4ccqyyH8RhpegcKVfA8d+ba3feNMcAoCtfkA65NoIgD/gF1G+k/UlK0Bz2oLuO9iaD1
5zKtc/TKWmX6h7Zwhk3HvCAOB5vdAUVZJNB1DlKDe+ymaZFblQHqBY5ueZIXzTfaQAgkd2cY2dtB
vulQYtuMoQt7H7MO46nxZVJ7qo2nFhJKrYYoCWDWP8N5+CkCHXwbhtxKchglJUTZ5lYMHAoVUIyI
J/CHwbZp3RsylcWdNMpq61DFn+ls5IntqX5L68ZJmIxE2hUVSU1WBhvP5GLb5FN9i7QAMTgN0HNV
pbkRkEED00Uu9oeRF4NNWCU1MP3bKuc0T7nvdum0nDakH/BNJ40kAhKgD9rlTexSwxQJQKxG4g6L
cI89jGnuU53lUla7RpbqNKOrtuNSyXvwgzhKPL1/j4U0ZZoUxZFLat6LhsOjbrCNDbGMcctHXLWn
jhhBzGqTpAA9txCE7vM+VSpQj5Nd/K49ntSOd+yQZWYW+I0vPjQHp4TPhnh1gkmerE7RXy5kL75G
EJnJPBLN6WiWP6lFrTg3xjqB2y1EGLoIrKUBCe3C19hxb4g2vcjNDOYgYLYMMki9OdRZD+WTJGdC
ZEPrFhuot/Xx3IGpEqHql9WGhaBDMTq2Bv5t4pGFHSNix9CdSeo0JYtbd55g39WGsQZ0IkMJ0chK
a6oy3ytKMxmt1va2LtyMhg3kG9uHZoBWjVsWL8UMhk3R9+Ib8ojSy1zczE8A9Q63Hijy9YFE6Dgg
pXWNLeoCKgUWzjl4IpL3URH8Qr14jFtg0O/dHNJRWmmkpmMR7vJoxLnDcA5WMC/PQPnrUWK21ePI
rXITAEv+DfTo4Bau8f1T0Bv1QUo+n3zQSH3ofMyS3wigU03caPMuIVLOSLpRTzpKjQ2htGedKFiA
40xBjameaJ/x2gPICnX7B6RmYFbmbb2BLKV/2+gh/IL2a94mZGzVQeuCgnGVm2MXNzBy/10PjTq5
RsAe6yKgN8yd5xRa9RacD0u/TTpkd9uc98YmWhwFtFf5CUDcYTrb1rirOTpvPBolzKyD1x5hcJe3
bX8HDTv2rDuf3A4lwKiUQbZxnobqS0nUtNGOz1M1h07sdJ35FNptdbILo0qoV5W4D3Vqy4YJn5Cx
7mmoIVrqzaxJAIZfEh7UgovBiw5lPzcZL9oXQ8J+qSE+u22Iam+gitHfwf6rAMLA6Y5eLfRjAHzk
3hQEUSIdClsy8gd/RdJyhJ9AY2NZeuU0bKMG2yjuW92paztk9cIKUcxzxzwDrm04wSTaiI0xIBko
Y3XMXNwxWFmMX5zcsze+8MxjhDX9BPElnkGIkKUNGcu0WpisXHfDjUlBvZz8YXqoXNY/uHSusHOC
JNiMSm4EBViPhPtG6meau0aqCKp5hT3ShLBmuLc1LksSO2Fiuo3c2Hbtbqyo9xJHmuO29AYrzfvm
d06Fwj4xdAcuKuseXAiS1KZMYTw+xWIeoRYC0flbxyr773UDToFZdc4dB3IjrtE/T4EH9HFMa3oo
TU4TWKm1kKowtyUI4mHUwIBmtufDCPp11ucEdNlIFRvHy6H8PBf9Q+QMNlS9XDvVvWCQycujTd2S
IgnnMby1WkLTlkQRKn0VTnTB5ZNrNb9I1YdH08EO50ctUpaxM1ACcer9VFThd1tAC4xWuUrtXvTQ
4mvcG6uJ+kOgzN8+1IwSWwnrQDRE3aQmboySdL3IWw6b0p+mJELiF3uCT5kPkaUkL0M/M7S2toVn
wlKrDskfF0a1CWCFxrHzKTlUXLENLUYziTyvzORIoDxlV0YmBc6EypPNdjR7JKBRbR8gBiJO3PLm
nQHzxxiAkDA1K2okNCrr/eBV3o0OF424EdYfXlW03/qOTJk55vl+Bjcqmc16PkT2RL+jNO5vIH2m
b2cx/pkIrb+4joG59OjzCEWlDVf5TyUlexRAsp/6OtexrW37xO1giJGKFtlg+80WSXiRoPsPc6XW
HlNScie28H32qjK62EZf+KCKamhjlEzMe6hF5Ynqxz6trea+tEZrn0N9KSuiCbwCOKEmPnH5TZO3
/G5wyXhmlaG/gNn3OPcAqMTtwtnOI/foDKbxxYgqK8Za5VXckag8uXaH5L8w6xvuRCD/ufmfqKHq
Bj1MfbCHrtm7OK6SCuTUuDTorCBJPDfPeVE/tOUUHCghLO7Ah0yaCp6JoxRFklceJBg7tM2HxgyT
rg2HDStzmnSO94x6ebibq7r5Qwe4Lc5Tv1yxyjqjXjHg6iW6o99bNO7taPZi3lrzg48q/t5XFgRh
6t7cBgH7I2oa7Qa7oynQoUjDKuncdFCPgWqbdVu2I8jhRWueOmdYpg0+AX1kRGnl0O+M0Wpb47K1
IYBmo4jg0ATaPHUKTQlk2LhxeQdU/fQXrn146s0mbpCasK/UMMRLriv/4GM9bCsnAsC1rY2TgfQJ
/kJ5AeHxDrWsgVk7Pubz/WBAOa7kHn/oKlT4cVPNbyjAMRmDFv/O7YMaqHYbrABsz+UG0CigyOq6
j6uWRdAeRE4Jcb7fYaW6uMay3kG/n2W9MKI40MLI5nYhS2jEvoGafdyZiKIi8gCuEtq6C5Wub0sm
qufPa3nrXhxw2QBvhQBLRxBWACjpfT1U6NGHl2Q4n5QF8vLtfA30dun5UFmHCMHSbASF8/3zocwo
fRSV51Ov7jXZl9ewe1ee75rvnz/mgRFaFZ4fHWvAn8d/LrxjgsBsBsUdeMcPTVmNdrLn6Hw+jbxG
efAA7u9ErvF+Lr3D20GWGu+bmrT0mDf6cBQ6USisG/E1NYhrj199gghtFal7PD5AnRHt5eLbv4dQ
5MBuCQgFC2Ltq77BFHSTT1FtOjH5epLO939+OnQUwGCDZBr4Zd7ydm8mJxdjb4jBN0+GsF9tlINQ
8fo3Tgdq6NHfnsdi2oJIXTeJoP8DdJBsvVNusqPnhST2J+fP56/xsR2wjAHZgsUl7SOcGMKtkYN+
mncCTd6SJ9GgMvH0+RAfWxsYAlpoMBxfGihrR0nlchizm9w7KZyL0g4ePdiC11H9GkAG9QpY6GPb
AWMtcDATUMOPAtsTCovd3DYeDkW9o2w4zLkCktl6smXxE/oMKD/qKxiSC2GMIX0XTtYYEzCo94Fg
toYOidt5J16QuD6Uxa/Pp+9CTwNSAOh8QcAfel1rFU+w4ZDDNHlwsptfc78FPjtG7TTWWPiQnV86
Ep+Pt1ZV/Bt2YLn+ZU3CB/0D3r+NoropTf/UDIGVdXbuoRsiDl7ub0deZrQaUKJtnrRjZGPT5ld2
tkvTuexrEGfzwAFYM3NQxe0NcBD809SbyTQeiP+PksT/e783I6z2hQFnejkS2z8VxiIFEsvgPwQ8
BAiXVpQPkYA1PoojQQ5RPEJEMC9DY2WE7Ahtl2P2H62KsJig6AKRdRfNUdCKgmXpvdmEJgu5/hgo
5yQXu/kpNlC3vRINS/i+634uQ4QAb0CPDyStdfiR2RYmPDDs04z+WIFLWXNqxBgH7WFuu43H5IvR
s69m7m5l1GxL1O9c/fvz3/AhJKAmhm0cXFc0gUF6WK0wanYebq3RdApQEKUlu50deYVEfnEI4N8B
GQ4AlTRXEwndGwulA2c6jbL9Y4r8ELDwCvPhwza4vMWbIVZQUtMYSVELezrR/rvVWDFrjrqp49Lb
/IfZejPO6tTGnSME+wnjNKzAdRney9cQmZcmC+kzNjsAiMHbW71JiX4v0WWFEZbKX+GyWKMq+8/b
EIALwLxDzBN2Tx/1Vc2pc7sOit0nIYOiiScHAKJOC8hlk0jKuIH18a4mvL6BelP1hftVCEpY8+Pz
yVxeZRX9QGstSnaAhdkf0GjMKBoSqFqfHNQ9AiizhTYSX5fEjiWTgV6DEl0cDqNYDvwvP6YsMDWz
A+U748lr7MzhX7WScY2avVQvLr8CQflwrizzu4hmeBBl+riwAwGtZYvr8aS1+Wx7xUb4vojB9gJv
b5pI7I1NWvn1T2u+Zlx+cWTAlcDPQPb6QQl2dJ1W5JY1nhRQWaMKYhv9ZOhe5s6tNZwlHJNz4x9t
rZedErEEjqKHgMJWtgLclIPno40UjriI8jltJnbvgxhQ8i7lYe/HEzYzyMPb6sr2+SEfwbBgVfjY
pcH/Rxi936BdKZURiUifwHxBxXsLJ7aYQI5S4ejG//L2yke9sDRdhCs+KFBFuDet9rE60hw1bAfx
WqD1gCLgNZbph3wRLwQcDJprSElNtNHfv5BTc6/5P6S9WW/bWNO1/YsIcB5OJVnyENt0EsdJToiM
nOeZv/692De+J9IWIUL+0OjOQdAs7al27apVa8HHzdnnUW1DO5U15Imbq6OA2Qx1tRmNSUuwCKnj
CICtUOvBnXRrN0zGsxJXd5eP9uJUzeJLtCLxRBBxrcEoUdKousGNi7x9GW0Sx7xH1hgxlzYA1BPU
MlWd/iBD8JWp41WGIeWDy5ak5HlrVHP97L5o221r3A7dt8uDWrhk9GNzgvNv2rEbQ68cXCUAtzGg
5/B5ROxxin5dtrN0hAHogooipD9vu2jlwgl8Ixtc0lkfDa/ACY/fokL/YtUKcgDh1umsp9Tv1uhy
zoNTNgbnCa4SmqgdRzxQedIlSWBHoxtCuqJ4Epmg8sYwarJzv0vnNSc29bWf+hqSbmnbw3VAqGXx
jGG3nG57SXKMpg6VwTWnV4VXi1H9LaTfl+f0HBSJWhYwWVuB6JstL8I4TaDcddFPg+vLzwYeWAWt
IyXPrWduQ6uGSg2I960mPwbqX6m/ux4tOHeOq7NDhjmLMc4H5iiY1Pu8AlUtq+5MNJ6S6IXa5Pby
EBfO3IkJIfS2m3LOVU+qa8PWNKQHSV2BnS1coCcGBP9X6VrSGgFjUCIqRdo+aO/6AkhK9K1VV0KD
xbEA9+X2pGwji/rH8gSvVkQh0LXMX6b3I74+jKOP//8+/x/m92g1wHBP9pglfH5TqNFmStbSLwtb
mj5l3g6z/yPGF7Y0ZOxUrdCGdZ2q8m7LsVVekedQ7+NeMVZuJWX+lhBGWXSyEcPDGUI/kmBrzOts
UhBucBvK80r4Tdc+TFK4D/IvevDbnuYSWXlrg2ZbYwBacL8nhtXTPR0Zseaj/zK5VeR/kkzrJtDe
vN5t1BrKu9t2rRF0yT1hzwGwCv6QC0zY4IWUacSp9eQWqv/TjOWfhVrcUL2i3BCgDh9lBzm0fk1e
+UHrwLdcfbogBMItgwO3IC0Tgo3WKQw7beXRVQ2aizbxyt2ysOGPPy/SAHVZHI6ByucRx9vk5U1j
/33H7yfkn2lAuClF/+fXYR3ZfTu6qS99aQeZiNu317iTFm4uILz/Z0SU+W46OZKdvhzdAB5ZxETg
GImNV7L2v4eAEocsf5McePQzezhcHt3SeYMMkTyeyRqdUQNUFcUD6ComV6m/msTYzYEC6mUTC7c/
ZEP/TMwreOQz9No0h65OJze0dvqPSrlJq9vauP6pjBHaHdD24Ekudr/WCrrv9YQRbdoZI0xNK/O0
PIh/3xeOrDdKaG37BantYt85B0iG+uZWXcvaLa/GPytCHFs39thmHVa08kbWNuFXbW0cixb+C2B5
xiq8dk4XIzfHJm6C/977crdL7OB7otZPSrUmT75iRyRssIOg1qdyHF2Dd9wwK61Ru94YQb3CkbRs
hzcbuGokksR42ctq8HythZ38MQMlXbvgUS7v30UPA3vu/2dCiF4dv7L8MsGED7CpppnNiN6zuQgb
aTlBdfWsJUkC55DXkUkShvAx66HSbc2dV9z3avWOseCIEZVSDVoX1XmbH53FmK6BcZR0iiekT4Ha
rXx+aTWOPz8HQkefT3i0OikwVjdorZ36pwOAq7/DmxDv4qxo1+c6m3/CkYmxlrRwjHLZDcodHLj+
HYgTc+1dvrTkc2mALCP91RBSnhqxOmmCHYs6mT0BSZKbYhPZxuvlbbXkUci8ISxCOpZ0gzBXduJ5
YN592bWt/saJqtvIg8jGgcY/2l+2tDQabn6iePJWDs+j09GAliUBIY2UtCq7Oyh0KO988o3XVhxo
7dVlg9Zby2Ari5GbbEmGKYVEU329l27AG10exNJ0zbS9Biw21F7FXigzBRDhTcbkjhpAUb/cJpZ1
0+a3ZrMSFi7t4f+aIW2ekTaVptPZUuvM0AOELl1K+psu/pGB6snSlSfHihHRPYI3rrW2mI3kaIaV
bx0kRvZaumLRCM8m+CAUnRkTdhixegbZsDGwIrB0S3+xtSmbT5fXZWlzMVHwi8ypV1p4hOkiXxch
m4syOKDg+3oq1IPnt38vG5l/qRipHxsRdjDs015bmTx0UwhnkvJbBuig0L6xMk7+HlPUT+ERpH52
9gDp9S51JguYfzSM+UaVqwdHUl66fHosIvO1AvN8eWiL8+egCsHxQd9QdDVFUukVCryjKxvFxlZ4
GGorTnnx5PyzIOozxGQBa0fBgmMdImk3JY8zDnAtAFMWdxu5PQiDCWCI9E83AuxMRdHoTFxGQw+R
xWNvjlCm1W9+lTQPXltq24mCCZnj1P4qtXRvpkAgNukw2IcW0rY86HaRlbaHy/O79NYyKNqBRyA3
AwHd6c/q8kSJpZayQJFWP1MlfDSgtqDHCXnxhnLYxknl7lBm6fXvcOvYrLBjR7/oQdkEo4vY0BYo
4k25RoklyqjPyWPkDWe+LVKSJtv1dGSWE7ZOQF8NI/N6Mp6A0zIEYfYE2+aDPCr1g9SFzhNId1or
EJKg1VhKb6I0Lu9KpywOvpqXW8Q5o2+XZ3xpI8CFOXfzze94sRBjwCwaZDozHvUPwde23MnBzTss
zI34kEXTeyn2PoYB/WshfZeuAuY0titwva95vYZmWTo3MPRDD67SuWeIVkob4Hjn4KOTAVm2qbkn
2Vs39FdYm8vDWTMk7BXfzrKmizDkjQA3kIMBG/U8pAMtl47+dtnW0nGgF3xWEyU95IgPzT70J/w1
JcVMkh7VfrzJHemghwBdFOpGSR+9yXL4/bLNpfHN6wTRJI0IZ2lzv+wCz67of0yQdtRf7ESGzxQ9
1RU/JxL7/3cgjuyIl6rswJAJ7Q7B7ZDtchqPahBpziBt5PiLlTxoORkWDnx03yXyXdGssWkuTe2x
eSGdlI6l5wGim1yQqvW4raa3vL5XjF2qbmTr9vKULt0aXLpMJnc7PCSCVwvjoQzNVuWhWKkOIPNm
w8txjZR4cUBU4uDuBehzxqhiR6GVo0MM+lvHR2qSNH3QSt/belpD+ihOrJtI7+NPdRqMu8vDW7RM
4EKoB3mALQb5WkJXnW4wlVV9W8EKUFE3mNTPoaLvHdNVrJXQdSG8INInAWPPgkk8K049aTW3Urce
mC9DeuFxn477onpgXs01Lo8F10hgTCQ2Mz2TDhNctt6YAz22kezS5LCdqt90PTTBl8tzt7A1oJlj
W8x5e42C1elgalkZ4xH0sZtPn71pb/R37/g+srpzqM9LUhSZKHI/VbqhVNza2Q7jprySO2s+xXz7
3/eF3y9Xk5+1WqK4qhNtY2XYlFcjCGcLJuQ9ZERNOvfn7XD0hJTJf6TJqMkuHO8bdTeBZb1+imBQ
gERC5Q48c3jQ1PcpUraKaz+OkbaRaHS6bGB+gwjxMFt1/jR3P2jLeZ8djaCRuwQBk0519SRGTdZJ
77zIoDu3fdAG47Yymnhb9c5E72P89bLlBV8O3x+osrnCRslaeB21WSxn0gyPhHC977fmF8m56bKP
7zECrgxqHypOYlJHiz0lsoZAdhO5DTewtcDMK3vbwJleTS1dCRAXR6SSOKSSps9n83Qu9d6BlQRk
mdvW5ke4WT7NnYMbKY2eR3stZlvwaxTB/9ma//5o3aSaTlZ1iHnzd9+T5LtSvZjhDpxI63xB+25l
kyw5G0qhwA5nuWNwgKfGNCuzrcoCadrR1E+oBtkOD9ogWLl2l/wNpTnQrFAqwNIo+DSVfhDLmygu
ZFqzdRwaya9P7ZJUQGgYOMjsz4TNXvk6ve+FSf6Y/gDjIRralYlaHsE/A4LH0cwJWEGjTa5e7s3+
vvlzeTcvrQMPOzwNU2TBnni6DpBMWw0MbpMbfRvle1tzvfo9SwBvhsIepgQtJr+hTQymyKGeZKe/
i2xjJGsO7fyCRA5CYx+RYedP0ecrqpdEQRVZz0ZIq4B/7ztfQ1q3tWDYDdFKRvd8NbBlwDoCEIiM
knge84zWSCUczedcuQ8fQu/q3XT6eeEIhj2UGlPG57MPdr511mKmhXI5GCm8/gy0pNgm/nynGE26
vBvjmZaeoII0YnpufX/TlneKcVeo8s5sfitzr7T0oNBHqgyfr91tp/aF8TlQW9Et1xvPkvNa0stc
hfdtqqycmPMtjREQN3NdD/ySmPTpnD4rp5hBKuHHsqUbM93E1svlgfyH4Ty95GZUJf1Y4LGINESM
Zz4BtogIgZ/JzZf7qkvNHlyfZnwK2jB6Y5bpds3Tj85YN1/aQtUIRIsQxblE8bZTUtB43zj1w6Ba
1RPAWqqPkxeFb63U2ocGTaMHPQx8t8na9G6K/PRg+FV8KDQgbvII4oDGcLW5JRSpx52RjcP9QOx4
65No2NTgIe5GdMp+dGXov1B5Gqjl28pbPA3Smz8a8t4ag8LtAkhl2mpCNdpMaFbwpxjtNCXeWiks
aH3cKtmBi6ejpW0qnqI86oAy69rrEDmfmrz5G/aSupECGS3oZAqbaU8eLLirxtH/lo/29FCNdntn
m2UI1qkrzb8DWLI/CcL2u8srsbTa803Mi5tc4tmdb2V0WMkpYllK+ZzQJErv9hqd0tKhPzIhPt20
2quyoMCEs29j2qX2l0ew5L/IR9iQCSMndBZQ5DkzObS++SzL/T6UbqfyT5E2G9279+k8vGxreSj/
bAkHcCgbHbpvbI2dffDlP6Adrnb3QPrpDsJLcu3SBn16oSi5n2klN/+z0u2LG8O/vTyA84BoZgKc
kzf/UT+J8tiWX5Au9BX7WRk+tTyBSgTYaHPW17I4CxNlzpz6SLYgV8fqnA6jjkK/lJTOfg7l791D
Zn+9fhiMg2ZjImUwlkJcB8uUVAS+Yz4rWm2/DPYEXYdRSp+nROufjI6ev8v2VJXfe+qvdHjTyHVz
VOgTEIEOXtv63ZRUGSipsnzpi/FOsWmIvqnCeIKyyJahasq+2XIR3/RTXD9ZDcRJUZYFG6+pZNoy
SRfUdu18ynFRNiT3SbkfKwQNwLpaW61Q4x8GgL6Xmelgi25L+/nyAM6P+ezRDVBesx7rmcYjmkBN
J6VT+gxHgGx0G0oUm+rq4opukhsG3DsTcJ2VawNibZ0mzujZksvtBFCuNgfII3aXR3K+s2Yr5GKI
hxbCFRQ8EORorehZ6h4UJ9j20/UuEQtEjDOdI6IK4gUY+D70znIWP2upvDEs+vzldtMPf68fB5yc
PIQUHtq8J09PyIBwA8W7PHlGjxW1plVmsvMNywH59/l5Go9eI5HS9EFv8HnP+DYL9DQf4M54KZtD
1ByulXTkXOiI0xHR4bVIXIlvOqop1igP7C41Sx4tGrrz/jpW6TksBYVJvpmyLVSOIhoS+QUrspu8
RrJtV0uHPF/xi7M/Oj3ffJ8niAMU0TzXNwt1OQgdLaqfFbWOHjvZDj7LKNvcx4ZZfdCh8L9DsQWq
6aBf6x8738+z5blcD1M9opWCKwv0Qq2Tpqyfm99dsoler91lp18X/LA8xpBxRFX9XEbh1mzuunfk
QyiF0GdC+ID2Of893WhOnEBZgct7HuAoGFHzXItHlyYIl8WqkC1kpoSDovmKDr0+Sz9WT5L3QdZW
V2B+xQqLr5qkQmloQo77jMBWaVV4FmxffW6wdeNnvbH1KtiXtnKSWs6tP7XhZ955yAY5mb4tJF4Z
W6fpSl7d3hiq+AZD+pF7TrVtZK/acrJf2THKJun8TqZtxGz3EnXUl7hT7V2Anvq+dBIJAogRpZ8E
+iQYJT/5fWM82Z4h3UZBBnIPNsPpdXDM0dwouerf1vSFFNDHWfVezqPpoVfL/jVtuMN7M+yBltSS
JW3rSh53WVVYV7+sZqdr/o/x3gJTebrKKmfBzNJAfQ7UXanBrnh1YHX6/fn+PXJXYVX0dW3OSzB+
SvU33fhx+RycB4mn3xc2UdMpUZbqkvLcJ6Hs9lVTPyogJmBYlDuNZvVADZ8yRS6vdltsKIODQaob
HS7Rbf1H9j02Y+m2050VfbbLlSv3/Gycfl+YttKuWq9o+X5Hu66C+xhW/OICvBQLHGtimDnbJGYH
6sAf+qErSuDNHxPQGcYAUR7UDbD3JtJjGSS7vvw2Zunu8nqJBMMkCBBKwzBiGo7t4GJON0QRIxGq
QAzyAj0+/ANpGBxQLu+2eWgiND54Y/+kxLl9U7byN6Tt063umS9yEPF7tA4gNpwHdyU8rrs0sz/x
Bo13GqpZsONMzUPnt69WAk/Z5d8s1qjOfrOQa1LUtDaU1MheCr2AMEt6c5rgwSuVNwfkcaV122zW
e9OHWzs1PoAI2kLPf10C/+wnCLfJ6HgxVK5Mmzx9k6R7DSK+y4MUdtyZAeFCMbpgkIN5jO0XiLPK
eOXzQpz6v88TRPIgnTeAWJflEkibAmaWl7zMIGl6LNKPLXbeMYYjI/MYj5xNFdlJE8oYgTdwNOli
Xdm8a4MQ9m4Is12dzIOYWfym3Qg74Zpei+DPzuZJ2Gowb9p21Mso7/Xfo/ZOV8qbtvygB/leldZw
hWLa68yYsKngkEfxutIYz/i9lh48o4Cc4UtGrjZtXnPnGd7Xfa3/7WRrH+ZfI39/ebnmsRxdz2fm
hS03qDlM4x7me2NjaXRg3ifxbupXXOmilTkpSbMADMKiq+4T5BKT3s5epmQbqVulOMQt0f/N5bEs
bg3Qptyg5IzPWsBMT/JJVnB86vRGVfZOuc+v1pubD86RCWG6pimHks42M+SAX+Pum2OtvIWXJsqe
Qd/caHO0L1SJoBmqy0Cp8xfEHPXhAPJnOFTRysW5tL+hYtGobvCYh7P89IhCYORTQWIQhf3cTQ+e
SkdN/iXxPw/wFl1eknk+xO1FDYXy0KwRdpY/gqZWy3RE1V4smBX93Od6++z39/X4K0fd3VjBS/z3
y8/MoUNNXE4P4JleXDmRMfB1dnPiNd0GHWWYVKPMqG75bcUmGaAYDIw23k4kD6Ass+sdQMb+kPYw
4XiSlNw60LxAcciVYvdpcG9qbbKPDTvZgndLtlJQwC3XymXxuS6M/pNiTv4NDMLWU22U2UcZsUkj
KuMbvW5+GmPSfoaC3vqcmWa0y1R7uBuU0IJRtc7KTZnb8KVB0furCqNmi26pdxhNjzaqhixCVUzZ
Z5ql67V6xPkNY8/IB7bYrCx6Hu9D9emPFTXubPjipd/Ahq64//MzeGpAcP+AR+xiCjFgjwfYZnYQ
MsrNGr3/shEuMnC5pBBMITKD/SydzMaR3VHPduXUbCfpo16vXDTnRxE8AzisWUSA/luxCggJutmo
Ulu+sCpbzXwcs9faefX0fOWInC+JqpCRhHMMWAAgwHmwRxemrDZBJ7EJXnJ7m5rbsVv5/vlknX5/
HufR96fCaoIh4/tzIt/eO8ONk63AQBaHwAMGx2XPKVBh0QcjymLJ8cKXoLF2NT1hQb7iF5cGgR7H
XDbhbJ9B41KzkAO9zMKX0n4IowPKtvGaNtGaCcG1o0kbQy2Vhi9du1VzeAt5rK4cjqV5Oh6F4N1H
K5MbLWAUZr1HXyktdpe97cr3Re2gHAUOLTeRvdCTv36aQqm7EgGvzJF4jw/WaFYQ1Iak1N7M4m9X
VfC6vWO/Hk2SLRxuuywM1Uqw0ZZbeYRz7V5fiyGVhbPN3cqR+x/ZinjmRqhgC6mUghcrh+1dKbZD
fFuaj1EGXuI11dRto93B394Gf1rzt+T8ycLboN3HVb2/vGDL8/nvdwhn09G62oOxM3iZ1F2r7u1g
Z3bvMEFDK+88+APOIZ8SyZKxaKLwBYZyzTx03qdqrQtnaRTHJoTjb1VdZ8VxEPKu2MrQETa30hry
aGnBjk3MP+HIiXmBXlcSNI0vofVVSW+k7NYqt6ZxuLwcS+fn2IqwHNwGii+lPnPl0YB+W8rvWQuQ
HlQ5kPQ+u31DYxojP0ZFI5fvYHkt4HRUbt4xhCMTwlqggd10daKysxv4Fbd2dvuO74OeRtcdAiGQ
BqcLUUtKXDahGbz45kaSIdReOf2LC330feH3O1rR5qTDgpfWeaI4HmVPNvRU4XsW4siKsJ1Q/zDC
yjOCFyPZq9FDjMe3Xy5P1NpA5r8/2rH9CMlWlVosxFfb2Nr2Fvhs1q8YmS+M03iXkPpoHMLjsbcT
4NUZs9UH2b5sZHipIHQ1frQohFgvsNkl+cfLw1o8IkcWhVsSGVMlAO8SvAzjHsrwaM01r31fuCI7
jcZEc5i/r21B/JjxdblW3rsnMybWy6Uwc+zQ4vvQZtZ/kjXGn5WfL+pha01kVVXEgkzqpvxq/vz/
NfmGcDWqcaPZ+NrgpWnujXK/SsexuGfhzKLljXINsL7TPdv0tW2N2hi8UHc1SrjpnkKolLW3d4zi
yIqwhYY+sHq1wgvG9tZIIdbeXf7+4nV09H1hC9VwueW+JQcv9XTXuVF6N6zJcq7Mkxhntbnq6XXP
CHpgaZSUEdLp/xTe16vHQVmAfhBStcqcczhdjbKJgZYPvv/S5Jty2BbFYWiuo6ScTwNC5Br5QHIB
PAuFpQCKE+pF0Ep0z3sbx/pdysP+8iAWpgrhQgzxeRDDYoFJ1j055n3iuUOv7cb4wYk+Wf1tCjnt
ZTvzLxU84Ymd+WAeuVtFk+yOIoTnJtJ3ypyIZryoTr4z0W8Zyu9qvjJx80m4ZE64QFTbH1BqwJys
fU0j1wsOY/ot1j9E2pq23vlunjGclNDow4LjWITYe5CmTWPsya5h3qKhYGVPcNZfnrtzpzWbIG1G
TmAh6WT6vBogaFLcTN1avn7TBGsR4ooFEb4/2UmEjPtsIfw2K26speWWJgmkCqAVlK3IMArLoTSo
vWTZoLijb4KDMj4W6Xgr5d3h8kSdrzqN5vp8ZsgwgkcWTmQR0VkBek9xc5h7EGc6SFXxW/HKmx5Y
ZFm3K2dncVQQTDh0a0HeJpZppmIY07FmVKnU3Ruht7EzGTmMX5cHdX5yyNjIwIlorjDsM44T+PQB
EAfEClUwPERl/7G2qoQM2fSr94yHbJo+2cH1aU5sUpSf14qHidiFEwSdU0V9QiNBCn36FKc/RrwP
+lK3lRaHK65hafOBhfy/bJEQssaaVhlRHiiuU9810zMR0uUJXPm+JeyKKDOldvI4obVJIyFCM1cC
43CdzBaQfvDv8LeeNb8YZgeul8yaG+ufwvBXQuXj8giWNhoUrYhlKrSZnXGZwN1SAvUyoAYIEauw
vcA8qIYNl16nmSt7enGy5uQzZCMzJ/h8xI78dNn3hdJJLIZu1jsq/FtDe89yHFkQ7jQbdlV/Km32
s1x8CqL8E7XbtTSq2EL6vyVBswrGFOr2Zy2Omtz3sdRYzJgZ+Rs94ooJ5A8Qub9KgbaxlEnf+lX9
J5/owQmCEIHB/NZDGbSOpI1ZFjeX1+/8kqWpSwEhotJtRqugsAPVsO3kdqCrxdC25ReJDiPFLad3
rJwx04POEqTwYwnHSB5Hq2vRxXUjLUhv7QG9vbKw1novlvaHAeZ/JkMgRSM2RcROD6yDViw3RLjM
/8yd/o7tcWxAmCu78LoOf6i4VvQhHB7ec1aPP6+e7u9KN/y4GifFnTyAD7v87fJKr02PsAjl1Bkd
xFuKK1m3XXGXyyvfX9xJwBgRToRFXBOjjbYYsjhtdQWtvm1THmrn2VE+ILTzjlEcWREmyStTemwz
DY9cRjulDXd/L39/ASwABwVdkESWUKyel9EkIyKoAYwSpm+G8ikzY7RU3EB9UsP8Q4V0rtF4O9Ru
kT967vqrn5gYp1UJvLQJnk68tvNmKqqAJmjXtqFc9bPd7eXRzS7yNPbk+zgd+jgtugjEJCzCm3mR
KHSXxkPuhRtDtqutIcXtl4EIaN+pcnZnoFe1EvEu7QzcNQ3djkobmwjSzSKlrVtwW26fAXNr82R6
NGrKa3ljtPdUE9uVIuWSvbndkAIl/K5ndBLhGAda5dfcqop5SBv7tkYNzdxH3spsLp2oYzvCXhxH
APr5WM7j8r5OcXWLpMyX6xcMAmCuUdZNP4uwSoQqJ0eBRsYb84MRRI8QsqCu2g2PiYpyupxcn0Rj
yo4MznN7dMkmgRIFtozBrP5qdPe5We6K8XOn9+/wpfTDA56GjIe+TdEbqZJX9pYsw1BXbFtnK09r
ou9LqwNamPAN6ADo1Pnvj0aiTWNBRXEkkRWia1MgWHR9eYzAxqC+x9UJ4l1kqUP8NPSNad7XfUGD
tluYCiqSPy/vgIUA69iIeKuNSVNZUYCRvKcvlyAcvVwLBISq7t9jaG4pnNG8Z/3fEZK2cTrXd53m
tpZ+e81D1X++bGJhSbiZKSYAWIMPSxbiqzhOw9BC3tpN9a++8wes2uXvLxx8XnGwcPKao4dJvIJy
pZkqSaJDP8ofq/prVx7iwNimax2lC0tCuAR35UznzHUn7N2uLJV8pDPfDRHfQX/qK8IclweyaIFW
Y5UGQ3UOnE73LpJGxkgyCqqBobgJ0/6xGbybslprLF4yM6PpIUoFRMqlcGqmUCrdHm3uukl6lCcE
QadoWxUr9deFRadzGeQYNRBg6OIDOx+ySWsm7jQvf5LHp+TP9VOlwbFFUQRhrTMVc1NyELi1ae9P
0NxDh8VNC+d18uQVX784VVxfECPA/oKx06kaETW2h7Zna3XqYZS6fVw0X8MgXimHL4UfMDsYtqLS
jo/kjhBjgn2NKzPz8b+O482KnONWS8I7YCH7GNXTTRMFt5mPElIxfciq/BdUFPWmhdL08qwuBAr8
DHYgM8rLUbyyBzNAPt2JoA/phn2foKFspF/ayHzTvID6wJrmvUgLOz+KABNxdnmtwjAjou07Gju8
pGtgg6BtcD8VSvS7rZwOJXVH3gXl0N2MDgCwwZSSr1Vrmbvc0/tqkyOl/A4fQppm5myjX+asA9Kv
7IoOA36JHwwb+v42o+ds/ZQGwrWmWxHD+79Ba5oGGRSGztjvRyMNyhqhZ1c18/Yx8OO3WBp85Brj
NjgkZp4/JZJm3suVXm8bz7R3rWS948nLwedJDW6MXgHRl5lego5vS6P0UAc3ml28NJp1NYKPtT0y
IVzEWU+/Va3R6k1KYGMOj7oj7SofFUN/DRG55Grm5wckYrQhgVM+PaTB5KDVrCSTi86oP2ySK2l1
/1swgiNWi4MBDZRwOON+IhM2QbDZbzv/yZJX4uT5+hOi87mTAiovEHx0TQr3ihPxRu5USJyUpAB2
9j1M5JtS+ZT6Pj24HxFEuHzGl25LvNk8TzQeAts7nS206wIn86rRfVCttz3cQG/Xf592YQMHQtGX
LrfT77elToExbkaXlt5mZwZPk/oUrnWZLiw5u0vlhsGDzFnBUyM84garRNbPhZHH+xxVr5fHsPz5
mRWDq544TJwj3W9NiaZrJFS+Z8ZdSE3gsoGFNef3/zMghESZVktVkmEAV3Co1IpRdDvH/qwa3c0A
42Kn+rvLFheHRLs8XXr2XK8TXi1BbPejHCYGSdub0D+kK9f9wkVJBs1AnWo+9bwzTxek6bsqq6vG
QgQLgfJt95JF7xjAsQVhyuKu6MzaqC03m37HVINCzVpZlLUxCJd9G/owUtaV5bbejaLcyNWuXjkb
yxaAt8IZzz/WvEjHjxNPM3LS9pYb1PekZvP4g7rGRLlwvFmIfybmn3BkQspKeazJvIHXdDapNHtD
Pf6evV6/m46tzL/iyIqR2OpUTQwklG+t5KCuwS3m7SL4RJQZkSBQYFIH/iJ83zHzDFhrYrlG8MPM
7+HiLsIf+rdquh4AR7mEcgWJirmeIXY4KBmMPnaWW+6UfKulP05xfVLi5PvCihdlq5j4W8v17G7b
yzc1aE1P/12MK7ft8oT9G4ew7E2NBlLXMY5eOXT6rRegxbz3fjrtzeWFX9xe3B2KRtenfobLR0xF
Gkn4mK5k/ExocLOfY317ZZvkfOEyaf+MCL6q9Fo1023PdOXGfgtS9RZO0h+XxzHPx/kG+2dCuHSj
UZVDrZdMqK+sb2UX7/2sG2lkWuvYWnK73IaQTc+SHqiXnR6UIfeRb4KewJXyzVju/DVO04VxQChK
zgvmZCJK8YFSTsjsDmMHU5tzMNK79re1xlGwMALqbTPXO5U3epiFq1bV667p4Rt0WwTKf4XhyoZa
GgCkzIrNvyqQBeHiMEvZQYLW4CYsQN5H5TaokEb4fHm1z8fgYIGbD18yc2UKYzAhnpKRF1bdetiO
2sbp7i5//3wQM8XjrP04s1ieAS8mFObRHyM9XdM+CnbhJlfjgx+YVx9yzKA3MvPzEumKRVCbRoC8
UiTVHQcAHtLetF5S5UMTH1T59fKAzo/5qaV5Qo/8e9CYcpxXWJKGT055n4IEV0BrIiR82c55HHRq
Z57YIzuFGUlpnjjItcA4o2vPbZlsisYdtGxXVR+a62E4NLBQkCfM1tjN4mmxnUr3oXFTXcvy2QXo
cPuPaFxu1Onj5XEtbbgjQ2KKJR+LxJZnQx4yzEP7vQJpd9nCucMHfwNtE01LM+RH3NI9DcCw8JYG
lLTlbtJj1IKi/mfRxPuwi3+qU//1sr2FEQEsInU7v1LO1eIk2Ci7VhkG1+qt34mJq7Giq8sgs49B
GoMSKQl8kX1M0XId1jZ9cCPjY7DXg5U1WTikCoGROT98CFI1Ya81KOmqgc/nrbe4/VAFj0m8siaL
c3RkQYhaDKtNh9SDoNuL403bfBrXgrslA4g9z36eP/Bnp8dFDmwr1NQMvt9w3BaNuen8K4WuuHtJ
ChyZEILg1LfNgW5PRF6IHJtp15MfTPqVbMtC4gcrKG+b5AchahOX2s9HTe1adlNX36E6n2mbrDyY
/sGXthxHY7xBlcFcK3IszB71NbRMwZXxaFSFq8bvqjSumoZUt9pv7bqlN/n6ewALJNIpe4NeEwF4
nj7WSquhmJD5P+0gA0i26+LD5YO4kD9CGYzkLcp1c/5TbHdIEs1L2o5aTVE8jsa4j+kBkzNzIyd3
fvvo5/dJl94V+dWBLFapd5C+n6lrxHwuiV47GFSS7HWM0uzU/epL/UbO9O8w3VydBscUTWdE5FSI
yIaf7nI1NFJFbnOSrs5t1v3plSfpSubWeZefmBBOahQXNO+0JfnWRtrF/fhY1/HKXljabdAM8Pu5
sXlwCzFHKaVKGUshuc2o8+Eda55UeY0gduH6JLCEeoe6DfGNWIoKsl6bZsFrV+qdfeokz2lpb80U
xsvS23kKMtthXa640cVxUTwgLUI/zNnRjaWIZ37G6miNvzHIUP6+vL8X3DSbicQRtH5z7Vjwcblp
d6FZeKObh49yGaNzHW268PqrBmIRPk5YC0ZSdKRoTthx7ZPSS+Ariqppm649lBam6cSC4EfHepKi
TsECK2J/a9faZOf//fT9MpOrOTSGkNJBV03YwAX9O2plSI0bGOV9nob6JlJymOnHpzJSn2y/NDex
oiNyspboWRoX7Y3kQmmFgulUcKLlEFR50GYtIVS/rQNv21+PTWJoPChA5xIH4AROj7/mmaPejkHr
Sk2/MeoPo3QY+o3m3FzeZ0t3EHbQAkLpnFS8mAPPZQlQhIQdDY7BNt/LtfkoS7dVc2/a063SBLs4
yw6+PdEBudJ2vBBea3PKgYuWeTzLKFOvmiRfi1vQra/SFG+T9n5sQbYl14OjmMsjQ+rpXI5aMyfM
k9adTA2K53wTJTDUXp7IpR2hQWZGR6rMy0TsQKc8FFpRkfRumrxJMVC2lbO6NFmEnJBKEfKAohUc
aaK2g1/ElPjK1N43+FKlNe8030ZeY8W1zTtLPFTz1Y3IA6W4M/082IgN2KSzzu3rj5Pf38TFD1+i
eOH5+7D4dnnWltwcjxAAtLx+ZxzB6croemrqWcPuUwPr1hygM0qj/LckyyvhwsIVQeninx1hB0x1
p/QIT7Ru+Nf068fql/a96fPH8tc7dgGJOotrWwF3YQpuu8mjNNGKoXHjbgfd45pM1NJ0zYRHVEpQ
YdXEBoo+DtMuq+vWbcfEHWi488rqo2WvYeeX9jKoDraZjO8hb3O6KiZABbVPTc5LHOz++MpaH/qS
2yapCTkXm5kCq7jqeZgofei1rpy5efRX794I4JX2Q/H/SPuSJrdxpdtfxAiCM7ekpiqpSizb1bZ7
w7Dd3RzBeQD4699B3X73ShBDCPlb2It2B1MJJBKJHM7BwFf+p1vt7hvZ2tGBKaNOjvSm4Om9VsfT
zK4qS/iZuAejYfq9a37RBYVjVbpgBZPkA/Lzv4LEul684/0ZtW2jF4Loq9nnG6tip2WJD6bTvLfm
GOjJcLaKekcBhhNa5V954mywyQobXCmj42c4yKvjoSrm8KWro9cbbxl0XE6V0b7Yw/AyZxWquHrY
2Q5QBYbNQClYN4pTP1V+gLbRQ+aZX35jzeGrUAxBCHPzMG9m4nf1iANnjFZAy4M3vbnutzpWcT1+
eAjZW3m+6EtA6xbysZItTU5pMy2GB7FnUGQn1bHm7EszTxix7OZA586G5tYmq756Q/KTjeCgsymo
1pcq7HTvl6GDNq5mr6OHkiYRcLzl2aVk2+squIK1o4u+H8wjWOA/xwvi2jbGKkHJPcOClM6hbk8F
xsy94vHGMoFtKhIHQNVECk7aeWRxfRtNmzyy9JeK7MmP+5u64heQNkLZBk1lwOaW48UatO0joAEZ
WKf7oPlq88ebjPFghHvDJYoWTccVi3hxgBZAnsV2hd9fF1nYIh+mRAZccT0WiIoR8HykWOQJdqoX
SaO3M4u00gxdjyId/TbwX6b9JdV/xvzotZ9/Y80uBArndKFS0tR+4cV447faSeuNwKPffkcAkrrw
cNh32buhxgn8xkRnkW1tO3/DfsNw8QpFVzMiXXQwuZICrdXZHJB/U5S4fvDqGe8pUVRNVwIOSIDl
ugaa5PHYkZbIGLzabfUJ3DL5N23xd8MyZIGPxsii7tNgslX82ysXwqXAj9zCxZ5YVlYMWUemyAUz
UMl2QNUOm+yzPjz+hL+SI/kmVhdu3wGcPSo8/0Xn3nOXjl9Sv9vdtwCVOlJw05HZqKp5wQ7NSLgZ
r073pZq+MxVM1Nrpt8FWg3tF8HnKmUPDAcLS2CMCBbn8Yp/iXnFlrHhIzNAAcBR1FtRyfMl51cuc
N206ssjiU9AbaGFB60f//f5arSkh+H2ArYQ4Spexph2L/3scqyUDt+qnulZUJ9YEIKWHfDTiGwwH
SVr4adPp5dzN0ZgivOzT/eO///LzUoDZeeaY10s/Ry3bLG5YqCLMtbN4+X3pLOoZ+uyWGd/3LBAO
B3G1J+S5abazquSsEORL7UpzVzskxzRwZPabrgRJ35vPw9JGBlTxylwXhNkbH4/b2xJB5Q225qX1
HDmAmPatLExAE1i4n3TA5LNRYV5rNgxSF7ycgKR1C9k71xr+e8aw+8v3pvjs6afGUjgVsQNSwIP3
xX9FyAuHqYWe+d40R0uf7YGlxgZMHoZdfSybk+NkwawyiTX3cilQ8mJdZZG+WCDQmX7Q8jhnp7r9
XqougfWVE+Q7qCHeQg5r3LXQK6vPkebjUsb4kpUCrBsjJ79xfnDZ/H8x0vlBjTsu0QsMs6s3S2/t
fU2VjVzdH8x5IB+F4XNMiV/fZqCEIKxL4ADaTp+PxTS1L/4wl2FsdNXRZS5Blk2fDm7P/UNacPtw
X8G1dUTwj9QkurNvMUptXiC/zzBVWcefif5sss2kGtxUiRAGc3F99jVGfNGgq0ek/s6LZEP8zz5G
Je7rseZHP7oZ0dBo3PaZO6ytHNobKCK43/vNqCtC2bX6ATp7MUsrVukWWtGLZx43y4jRanTo2W0A
To9qPPHyF7fzoHZ+WMDhdTNVc5UwL/nwotbru8iswBvJ9YPWAg+IZzISjeT75HXbhsy7xjj61Qbg
zqGAsLu/imtbhfS74DzA3zd5ytpMwQ5jLHo0ADIvxO1XvjLHms5Lo6kQ6mU6AlFNwJQt5NjARQDG
jfgtl2ahocVZZyj7eBPf9T1YFt5QXtghlR3a3WYgS1jC0ZtzH3RIZmvgLNGfHVBjzNuKxoFFfjbz
aah+6SOmlYqntlVRfpC1k4mhG1GOQPR/k+r0Gp9XnYnRqMXax4Mb1jE5m6MT4pkOFNyTle0xW4tI
GJCGP2zrqWjf4CxCiyEMMd+m6QkB0KYpVSlyQziEG5tw4PKQpATOp/xo690qLkBRqYusgUVPfuYF
g37QtfmN1j+1Kn9zxm1r1wF1T6x9yeqfS0rRSjwFzdLtY9N/Hscm0LoEPN7neczfvJ6EST8rgvT1
7cXyibYLjMrKqbq+qMC4S7C9bf6H76UBX1714dPStjvQG4UNuI1ovPXZP9TeWdWJms9NFaUsxeO/
2hik23alE9ouiGvqOEBV4M3J3x62dTFiIeoAgg32Y/b4wv7izptZTDFrMfU9/8SBT34SvCVbp+Kq
DoqVY4z8CsaMRCiM3n0Rc1yIypNJs7seW9ZofXMqehA4snzizzaf+tBbmv6LV4zNp07ztaf7Sq5K
/sAERbIU0Yyw8QvJtlHYJEdNJ5o9QJ85+obw156/Vl2ym4HesXSPumHk5ZFtRHMV5gLgtaRDXZEi
t5qcDlHmHQ1+/Oe+NjehBb4O1gxh96hA4Whda8MXzZr1gqB+U9t+WI1FGqAfeAxB6ZsdAICaKCZM
btyhJE++ueZW62d/HqIZ+JqsTI2g0tEBgWygYtlugk4hSFSmkP0SFA5SECAaQ4thZmNE2skJASLv
HTFtYQaelr0bU8r3WG9VX9TqYgpgPozQoGIk16Rqvxyp6VhDRNipt8AomB+X+r1/+IEjVLsQIyz0
wgIRwQyTwSDGrOyNbhVByr7ft4qVXULREKdLpIFgHJKN945ZNoQsXeQu6R/j0pafqmYhoenH5Nt9
SStLhhEw0BJjElP02kjn2KMOeiuzCpJi5wcAtM4a9Z/iudxO5agCsVzRysKgAbr7EB6h6V3SqsoW
4iat3WL+760e38rySXe/3FdHIULOa2B+1c1pDRFEe+7BAdeS11k1X7wqwwAkkYODK/JN19tPUU9N
szZuoj5zZ+Rm6IQgpixfaby4ikO0sjtwCa4nWIcxyCzbgZG03B/qpkPxeLt4T/Zy6KcDK3/eX7SV
o4rmBExLi1Z0BM6SDdC4QULQybvIn6hNg3og7DBq4NEgSN0c6yEtD864ZIpGktsk/ccdJTByUblG
XlbyEDGnY2YmUK6cnjEm0sTHxj27BOf1bKG+M3wrsnPcPlFPcbgs7M9VtCHkAk0c5Rd0l9xkWZax
nLlm1F3kDEXxBFrgJfRcT/VEuA2vgauBI4z6tZh8RFRzbSatSxmbnaWOknH4UhLj62SQcDKTTQyc
dLTXFJt0bDaktXnogwr1/pbe2qiB5jCAHCNJZeM5KR01EgNXk+kzjZJ82hR6AkwRPXgc/gnTzxdS
5NNmmbRuE32hkV/p7zPybvHibe8rIn7o9WZdi5AOW2o7ACecCY0c+g+vP42ojANfZm+NL2PyZ5NG
7sMdQZJOUioxbUxDw4OBRqkZ+sQNtEdpmXA3QSUcN5gFRnzBu3xtGIvftL03QEL9T3csFafq1riv
Py79/HzwKq/g+HhhHDnZTPGn+/tx65Guvy8dWiD+M1BZYD8077n9wp0DzQ9Wc7gvZNV6HSSswEWO
v4l0wSaOryV2b9Iod5+T7sTTo2MrmglW1knkcTHrISjLbE/oeXGH95VfFU6e0kgHFGUw5QqzXf88
6sdoLUJvkdyh3eW15ZhaQSMGOlLDDZZUlca5ddrwKwLB818J4hdcKECNaUKHIaVRaTg7VsK10PTQ
5O6eOPGJc6rY9zWF0GSM4hfazREQS94szUan7lHuiobaC2azAE14eH/Tb2vHcJJIG4t3KbDYbiJG
Pa69OWcMGhXxkfnZt2Shp9geAditH7VBCwen3FtkfE6JtiULC1lbv2TOoHhECeOSPM7Vz5AWFhzO
vV8XOo0WeyrCLGNndKlu+3rYu4AGRIv/31m3KK6kW1jpD90xWoqYAtAlN9AFQCn2tH6ikT25EfPL
Q9pnJzAf7DqAzPKFbsHw8sJSHhC/2Zj9EhYsR806P6eA0tW7YttiPjq4vyErp5CA8RKklDYa5W/u
kHH0e2cx9DIivEMjRwRmgU3ZqAqeKw4eUnzU7mwigOAlwxrcGvxkrluiBerEPVBKnNP8U1o5YdMV
wTB/6oo/7qu1KhAvEiBFiblnufUC4z7aQqecRqCNdKc+SPmuRV0vS186yw36RkcmoXjcoQGpH+zt
oM9Zmc7RtHqZ8gHuwGwPY7nlJMFcuSI9sbpd/5MhjxokNR4/gwO9UqTvvBQSsj+zRcUItiJFYEqi
0xQzByJhc+12vAVZX4e6VZRUX1n7taDvhfF+f4NWXM2VCOkAZovlFmS2q2jUD38b/v7+11UKiH+/
8JsDDlOsd1AgNU4OGovBaablo8KXrdySVypIt0s9GTkxWwgZyNdBp3uTFsD04mGiAiVWCZJOT9t1
HcMdV0X2GKTmJkHbYvFETZX5il2VfOKVPtKFbGWOuRQVxDjLGBbFX24J+k0bLKrpDun2rVv+dFvk
DkHD583tvnLKwKH7agYpdH32Ry0sEf3qJ50ugaOd2gX8evV3PG7CeXID3y8OvJi3ntEGDMDK1ZNB
d0Y2fFkI3y3+FvwogW/8DaCSoCq+luCGrowKKa1N65JNwvVNDhIyz/5Ln/4oqiQo8k9c/8mQ2Bhq
Ax0U7376ohPV7btiozhqyGyIkv0t/1o2MfCz06oRPQ2OUW97O1es+boEARdqiOF8OdlY27xqHLto
IoOwcPYwk6hqfF05CdDhfxKkUDHBfDmv3ayJavJlivcZ+2pr2/uHTaWE5C3GYXJ9ryubiHg/DePU
VZv7318x/ysVhPyLwzwNnd7oBb4/6y/ljB7dJ77skkFxmoV1S9Z/JUVyGbpjj8wysBWu6RyR2AqS
eI9YKHCanabNW3/8eV+rVXlAYwQxITIl4Cy51ooUeqnphlFjYoCGTVIGbh3pzq6Z442hHZOHEQFs
tHDjdsIoESB00K12Lc5GxsQa5riO2GIerf57SR8u2QsJ6DUASCjos9GCeC2BGyaeoUnT4FF/yt1g
ULXArZrZxfclDQauD5i6rXEa7W9W+bMuFMHvqpkJiEyBCYP3tOTOzXJcWNsZMAAwBtXjp8z4o2xR
bFA186vkSBvvT1aeFTFpohhMFZk77tvxGHugiFI8flYNzAFoBrYboZ3c8a7lfQHAHaeJCidA9adf
DhUJmvyrVoeLamx41ctcyJKOKKGZ6Sc11i7m3q6hy2aciqep9x4PVgV45n9Vks5otTTUywyopMV7
r7EDVm2GXIXRL+2PoDtGazP6C9E9gwliudGsynmbTINvnW1z4pvBbM1Xw8r4HrzE1SllY/sgPM9/
BALMBorhmrlBO8ZQt7a0KEidjXLj6AZm+R/00B8SBAe5gDrCQ1uuPxTEIwlAb61zk5pvhKOcpVUK
9ykPWPxHBsJ7SEAIjM7J6+M/gXErbgfbPKeNvQCIwmK/alrZeyADjSGZBvtoFzN4ctLWABI6Gq7t
GK4u8exW8UvkQiN+iQdqPKCVozaGco6Ma4UqIzdLv+ujDC0BtVGhiFgFbZxvU/a1i49Lsifxt8n5
M25ytCofZg9T3Plnb3pfhjQgLg1LNJrM1j+sZE8UAFRN+2JNitSdOOQXt41YLUN0TvmgUQBplTyb
nBaWWzaJTc68BnNxGnT+uKmTbe9vLP2x6/lfUaIPzIVnhuDrjek7C09J00IN2AFC5htRNeN+JGok
XdCAjSFrHE0frWCSAFTN6rSpOnLu9II+67nV7uxxmt5iZyBbNC6bPBh7mnUB+Gt15LZn5znnHtn1
dWIElsbtk734w65DNP3KKO+2tZ0mXxLHzXZNi1D+MScim4fcWNR79TQ449BHTb9ttE3tHoZCseRC
4+sVubJAGbAoLU3aoHLdA0Xha53hPZgHvaoLXyVDOm8u76y0M6EGCC2N+k9qDsGkmiiQrpB/lwqo
74iCUTywxb9fRF4a5/k0tnkPHPZ0fuVU18450vnB6KPRJ19qc8Mm7Z3TsjvcD45ulUOOQAyFY9Dx
YwD6WnDc897sYtM8W/ZuaZ4R7yk5fqRwQhwE8b5FiR9FAgE9cy1iyVCoLVGDO+fTvk43XPWGlisf
QgBmE0Szr6hjI+q6FgBCU941xJ3OIM/oQUEct+9miTJL4NdN8cksUuPL0ji/OI/r3UQZ2QMTY3jN
HQocn9qPVagVaw4aI1sY5QTyDZSW+1b0wdXmvtXmc24V46YZ9XJbeWjOQZsK8546DvJyMM2mGy/1
x88YYtKCeehthMHu8GCNUCzN1U+RQi0bBNNGqxfsvHRPmr9LzJOpKimsbC98K2I5II2gm1eeU8t5
n/K5gwhevZo8C7Tp530TXQkTLgXI4W6x5AnRKwiwPwPEcbAOqDD5s+IcKLSQuQMMe9RmVkCI5gd5
B+DZh32huIH+u0qu5EQcji02ioqdPf1PmkVOuq9UjFBSJu5jr4UEYNCJkyDnktJ4ALjxrA/nruSz
BQYqSucArYHVX63jJ7+cPkvAZ+ovIXNrYwkQaam4wW+dCR4lohkalH4oAshlMhPjFmk2mOOZzcYY
+klyJp2LKlb8YBcaVL0SJFfK+LIsdhEb41kjG9JseLljjiK4uY0bEAGiHoBUARS6qTfaFmXW7AGQ
duYBEtcVxUTubrDeRlXuY8VdXEuSfH8zL0O9mNlw9o0/yLK102PP3o1qZyMPU/Sb1tlnw3OJ8Z77
x+rW4q/FSl4TeFMjmNwhNjft5Ymmjv2MEvL49LAUUA4DkQ9d+KLUJUzm4mLTSZpZE2nHM/hagyX/
SlXP7VvvAFyTCwGSh6NJx5au7MczL7Q2LBptCjOQFbxrtJiB4WCqaBxvTxnCe4K3Nw4acJ1lzmbP
A/FeUQxQ6D1+JzQEvW6Bhr/QrPbdgwD2wszR3eGj9xfzzEBXkRYvY2DTWdzCONd46Lf7VEXQtbJ2
qHmh/oTHBK5QuazWzAWtXasxznN/yvOd74ak33GF+15xCpgCR2EW6GOYVpPvB60myVLhnjxz/dDm
R2pslNivChHyDdEnOoppDpovixLvjDBDq4WlOC0qEVJOhPd0qHwq+jvZsfhzyp861QzrigRMwhno
w7fw1w12LBgEtdpsq+Vc6L21qcriqTLQ3urYKhTOVUFgXwGslkBOk0tEhVFqfl7w5ex1zdNiGMcp
oVmQc0cVfKy4UAEjjRwV+i9waszrsz/afQJE1B4aZWzrLe+9HodGVr1YaaNOvwovef0SwKNL8JuB
bgIB7c07L077uTb9OnLyPEjMf+z4jQ3fnPEpq+PQbR9MkOBoXomTy0PTmC01bSFuXP50yqca9LUA
lL/vO2836lqGZHMLr1hpG1odVdpLWR2s+XP6IAXgjRrG9RYxEDxWaYpkpWY/iax4zxSn//aWudZB
soHcIe1gkLSJ+JTvAbsdgxTj/irdOjF4MJF8EM0f6H2SnxfG5OQWxePPZbMecMz2JYk5B0nj7mIL
hZX70lb0uZImXdbWELN+6tosypx563r5a2orR0pXTBlzRUhSiRcZemWlm3kaJ1AhZG4acbqpPXQf
v9l5OOpB27/x5P2+Pis2BsAT5JIAPInZZLnHcxTD/23qZmjc0APXee6aJHBVrm1t0YQLACgVIEEQ
CVxbmTWlY291UxaBzfmzrSIOWVXh4uuSDesYJupzgq8DLuiNe/yV1NprrMcPguqJs4LWUfS4YBLB
Qs+blHavMt7XbCZZRNI9y49J+ZRXeVBox45vOlfRWLxmA5fCpCVL28kc3V7HS8H6PttnfdECo8zC
IgHurP133KeKcHd9Ef+nnLSIGCrGqJkD5YrJ2cRxEuRIz2Wqdul1Q0BUjWI3Gt1la6PAcUwQ8mSY
We+K9yZvu2dXG4nCptekoC0AwyPo/MCzVOh6EXNmzWiklh1nkc0+jyz03W/3z4zq+1LIuZjxQKss
yyNq6G8G/T6Uxh/3JaztxqUGkk/Ta5OZLoEGCX3S80Oj77NaUbS4vZyB9yGoRhF0wNfIRQt3ylpG
J2x4N3wZqqOA1qOWETigd7H6B/FyPo7OpTCxohc74tkaXvAZrFl35g2vvZD/ur9ga8flUoC05YD0
c+ckM7Io1j4ze5PkDIXwKqANaK3SLMg0RXfImgkAEgE9ywikABYlyTNiTiq8P9MofubflfCdqq9L
BmboQ50V5ZRGpmYFr02rCmbX9v7y10vmNSyUz8THr89GxErjFlnNQv8xJefHsx4o8Fwsk9i2i31f
rIpiSAqCzrP2y9tp5Y/7265aKOmmzLXKzXIL3wfSYTuFzvb+59eOIVJ4YHIAJ9FtAOvWlc1Nr0wx
GetuMPm2qXr0HpoqUta17cAjFnkGTFkglJGMaeZJ4iVTmka5t/f9Z6J/Msm81wwzZPlf9zVaOSeo
G2CkCZYLmEg5tKhzkD7HJk+iCkW9NJ53fDCedda/k6Y6ADbwCVCOuSJkWllFULABchAJUVGxktQj
caW3re8nkZZstJ9ev7dVRdEVMxAsJ6ggomiJIEO6LAvqDUAE7NBaZyfvFMg/+qKoIq1IQEe9GPRD
hxuaRKUTaZrarGVWnURx9pw8+0zhjG+XCHHRB6AQbA1gzdKBNFjmaY6ljVFDnEBLWBt63vQlMVQo
c+JnXj+SIMcRrTZiXNmXX2QWpc5suEBcqAvPfKWsmjbIY7dBzGp33xmTasbvIxF3K1AgBxGBzySD
atqLPukdS6Yoc70gNusgJVtv+JW5p6E5dwnbasMSDmR338pvdwsPQB2mhmoZKn5yC0Y54gK17HnC
qO8CGrnqnKZ0e1/EStZOyAAxFl4eaK6VZ0k8g7sZz9gUldUUJBoQIeuQNIe6rsXEWThWdZAlXsAw
8WtRTRGtfdRM5HXFY1fgj7mgiJe7LkHdNLQYmxkib3BeWAZMvc7bEKcCSnH+7KRjHQAtKWhNc8sr
nQVJh7SlQ7WtBVJft2n+bjIL/7u+wVCswsOsmTKmxTBoJUqVeItfu3yt57Re7HaIEt3UQmrn9jFN
PS/o485XrMKaNYvSMzJkePcjnLwWlXtm2QP2pwcR6qZOgVSy7Er06KvolNasCZ4L0FOi4n4DCJV6
Y5lpudFH1GFPdUk+Ea1URPtri+YYH+V0DMSiV+lak9SdOt1JMRSp2VuMXAVTXwRlrTDZNT0uhUhe
EuTRHXJY5RD55WkyXlRNmreJUVFGxD64yFQCqlfeeH0gKE4bwCqzvWBM/8Y0ZLBkP2rL3bf6Gymj
zksUN8uqRhcipfCCLq7PG50IqEkC/DHyhZoq6m+VCCnCQJNxDHA5aKUvL8R+rh4kWUJkfLVqjrTz
TTxasZPj+0n1NzV/NSoewtXfj6wrTiNm9jEXdm1ZAw5pb+kFMHa8OcwxKlWppuBXJWC/kd5FPAxI
gGsJZanbrcPdMcq7Nz+M68donD4WCOwCGHEUPe3okb7+POk710pbc0ReLztQC2NXHYZg0+lEy/g9
NfMfBTE3Ct8uFl32rmLYS4BtYJ5OdixZYjlpT33ILPY++wbCNoxwBEViBXOWbLPhe9F2B6vb3xe7
tpACUxQwj5jZQC7mWtPZcVOi5zqA58pz+oPxt//b54X4i1g85ZjzHv0F5xP9wsOPoleMSq35MMRG
FhBFke+9GecfBPynueAwGt0fGYZdR5sFSj6W1YDiUoqUp0BP4Ug4wSLFHi9/lJplPdE4sb+0bae9
1gupQgfUmwE69b9nfp+eDZPTxwCZPixSwJjiikMUfcPmZ1VgCxwWgFkW1hSUO1tT9fmsr+R/Bch9
M97k1m5SYmizdja5sTG8/W/Z2oUOct+M5iaZzhhOlTVkW6PXNs3fj1vbpQBpn5DsA51jCx0G96f9
MzZ/5/MY+MNtifzODU5zl2eDttgYh08OxMDN76nyvGuxhYheTOICNRtIBdenxbWLjGg+x2FMvyc8
2VKv2DvGk9kpwKTWDr0HehO0C3/gdUj3izODSbAd4T31+DV71pvf8J4Xn5f5bk3Q0v3He+oefR7n
ct8b/tkpjK3e8NfExnQQQPF+Y+dNtKdh2F7go0o3ml9W6FCr4Dz9Q9ZTBGWqW18sveSdgTwDPk/g
PGDsT35Pgts4BvSHj3ZbV8fIw1vePY1t+6SPgAGpfqeHTf8oleG9BHUkO+ibZdamuG8jv7aAWTbt
dYOdqkaVkVnza8jC/68BTLIDo/E12xmyPnJpHrbWwWpe/WrYpqUR5Fbkgq+0iZb028NbhQFBBG1A
LPpAObk28rRsu4rYEGpVaIw8kuav+99fOURAW3AFJ5uHF4EtXTnzhCvHGNGsnJd9mLV/9qYTMG03
Zf9HOcKhXlxtQ0K8OSFmE1nWTncC6pwyf08yRc5vxS1jtA7MMKLfDNGBFD83ph3Ttp2bqBvDoXkq
l22sQka7Tc94yDCg6QRgqBjYlVt7NcMyuz6GaZeAlLPJJ68+A/eZdX+k9VOm6jlccT1XwqR4I871
Ul88CLN40JCwMBSOYO2cXioj7b7FsyLJRnyfNG8+/c7bQ9L/1RspChiK59OanaF7AdCYeAiKMPF6
/0E/1Bixr/eRmf5wsz6sUC/L7Y3Z/bpvz2srhjtfhOzo7r6xZ6NhDJBAfR/FgxYEY/Eg5LuILFAY
gYEBVBrFPxlwCIO51lL7OY+mbwY5ZvXTwz8fWTg0bIu3wC3DSQHDmyunBjvDKXX+dK2vv/H5j5Q4
2qxv2T2zAXFtk/ssSrKvbZYDz+l3BOCaxMQI+iRuEC4YMjEeWYAWPFllqGlb1ivdsHCz0t0CDgYA
lAP6FqM1puSGPVI6jPbApq1Hn+wyq/vcxv1XM21f2eSGbgYc0bE7xVwLUHA86pX3F0diy2N4GdTL
IQeHi1E6zxnt/mosB1DkKpbZFQu8/H2WdLmmiU60KTWnyEIuTW+aQNUStCYAVWdxscLHIWd3fZSs
wXUYa/gUuZobFOhZHQrFLq64BVS3P+JntDXdpFPytqbz2GkThh+BwcPt9rM30kPbDoGbFujl69nm
vl2ueAcIBNgw8cVAtBwD9YZRlf6UzVHcgf6oH5efs9e6YYbRTtbP/9wXtrZ+H7lVAACBtOEDMu7i
KkqMJi1AcgseD9Bdn/xa4elW7iDoIdgggI0HhGYh/uLzZmw3wDj1AKTfbKt8N2sbS5XxWFsuMSOJ
5KIAr5GvOdNsBo+C4ybinJzdlL6N+RwykEKwWpVEXRUF3DO0huvG7eBU3mseZuLpFOVW/q1dMswY
lV885h2GUTVzu7ovuLfRgwZatxsstwRpyZjrgDTumzLYNvjr/r6vBXACeQfpYNH0jazB9c74FhxA
PM5zVNSAytLH+YXp7Qsxk0ObGssTJjJ2Eyle7dzc85I+/rYH+RZsG7Gcjmy0lAgr6nJGtVcgHRtv
jv0pV9zka1aHOgAqeYiATYDNX+tWurne0ZnPEeiVgzr9oVvn+EGWuo+7T3A6we/gGkSrxrWMqesr
jjc8MKcHZ/NTQzr7/gat2drl96UHabMgd+WDix7pifxpGShgOosfczF98VErvi9qzdYwzk8+IOHF
0NG1KnUzlsmy5HNkaz+m4mCo5j9XtwOJaFExwuCGfEllMWG61/s4oePJ6I5mdh773zAokev+V4R8
z2hp1/m8gIjKzwGcC2oBhUmtbYegAwHuN14gsClpjbhGNDY4PLLjnUdfuQFgsYN+uL8RawuFiUzU
SNANYqJv61pIUjjgwhtGHo3Gm9G+Ad64UzUfre01vDwRAA44/R9u4cIhk463NfhDeQQcPi0c2ef7
GqyVmfB8gj/+z6idnP5kQBedlrIFxKjb0m8zWlA3peWC0S9rzUAflmqLvDd/HpbC2cxT1Wxo1bVv
HfOJ4vysKAoUVjRw+YIiDywr12tZNSbHULKxAL4EOTZ/CGi3va/rSux1JUFyYmzsZ5AkQkLb7fou
TLTPMTkVCHHGgBanWVcotDJNh07bC40kE0w19MPFuQ14z6QPB/5Vp+bOtV+9Ig7sdBenaVjzT8nA
d6DaCFtzm6U9oL7jQLf3ycT2VRnVuqrjYOVY4BWD+NlDsRQjU9Iqu+DMtjK9wY1o1Cfq1ofB+dbG
Ffoyyz/ur/bafiJKF1CcGH4HTv71fsKudJtaoMwZuim06dbKRoUbXDl9H6xFwPYH+9NNh1HqA3Ux
cRGrJJoH5IiXUnvVu1qxiytqAH9OoDrgRQNgKEmN2ewRLPWob7D8RxnU07eHV+nq85JN5qxyc7fM
JvQVJWG/r0vV1br2+xFs2ShwIOS+6f3o2MTsrPaHqOdhviMPEi+JWxXwaP/7vLC3C/fk5tzM2gaf
TwB2pJ9BCK3YZNXvl9a/bMBS1pQx4FwXL+Dfl1xVIFuxIhS6BZKxh55BIm+wbiFFNbMUYPFpyLwg
r44DUyT0V0UA/QvZfEAm4eV6vUicmfXMCzz6uibbV/CrQJCufyNjjWo94kOwCzvou5debhwUWJmd
JaBtscM0qFRT4Wv7cPl5KXxKBqvkC7DnI5Js6ir8nWOG2rEBwhYU9TGQcr1E5eSO+mwUCDAHgCzi
jyLeWNsCJNo9cBkJVyFncNy0XtAoZrOomkLwX/Y0XB4f/kfFBlk118BAgii6XqswpSwu3HlBesIm
wdZHkP6wq3DwcAZTm3BF6LORvu8l1jg5A4sMFo5akKcKKxWuRkpNYOgN9SYAvQNZwBUWcHGU8SR0
clZih+PkZTGHoDG70MxevPqYY6iqYIpy3spNdCVOWi7ki0GBGsczDnb4U//RAx3c+Z0VAxAaLmFk
2G9Gqcqpm3QAM8/RUO4Wuk/f72/ISjyBCTecNgGUgneRZLPDVGHwtWqx4YxoRyQO3UORev3fxtJY
IcAbtDTQOE2OyVI726VoU0VT1+2RRJoN7xkB0yJA4qUNK3zNjJnI1czZ3zoJGDgB7iuoEiBtER2H
wY41A8mgN24cU/b0G58HBZrI3uNykmuEFSGIPgs8Y9wZlRXrq2ErLFr8vmuLxgJdCDCuLXoEPO4c
e0jMWN2OTdsuPzNj/zs6OIjQRX+gLjelzFnaekPngTCpfU20s725//k1DZCmxzsJ2O3oq5OcumbZ
w0ynegIEc3ZiE0bbEa5nyJuxh/M+yCkIUwbXGOhN5ddx16FBFQDxY0T1euvSbK/jD+OqhMyKRQGd
0MaOA8RE0P1d74jP+6yyUsCnD2cHAFmGrkouqQRI4cKQG+C2Lk0IALne7MVAWVMY1cejTrIqxAlI
cCPwAQ2xHDBMyZB2ow8ReZ1uuf3W2F/K/h97/kb5QbfGIBnagA9F2PRlMPJuw+NuWz7edoOIBd0q
BNla0Q0hXQZIQFUa9xrvrLVz4Hlt6NiKyu6K6eFFawvkReHf5KDFcMeejePgno3GDMyx21a18ckG
NcJ9C1/ZMKS10PuMuAVzibIi+jz6VlO27pn+P9KutMdtXNn+IgLal69abPdqdyeZpPOFyEqR2neJ
v/4dBbgzNi1Y6DwMcOcCPVCZZJEsVp06x7ZDPa/DbOref4zh6WxCAR1NT0gzKaGLRT3oHfvCO+ZO
FZS5GWbaRuVubRBIzOEYQ4MTKKcUCyb3R43o3F96uZe2kOH9Jz1C9/++rxxkLimp7Q/CP1pz2GVR
+/n9a3D+ecWZuOYO49zh82MVTnkRcm+ryr06QS64rRd18IUk7XLf16wbqwzcMMcmz8M8B35vqxd0
y4JyVzXNXI61AQtJ8SL/wTP79hRdB0e4Y6EfCT4klM/wTFAGYFRt4dEEn2/E02xBL7nm/gB6ROcH
9/pDA9kM3fqbMZ0bVWYNGGP0HTepf5xqEYJjLiy2OgPWNvm5BWXWutRoZt+GBZntmAh5e8ffH7ai
BrO0GYI8GzhadW9MiUjbFiX842xqga0BOPzuRAPWBYcxKON0G/e9eqeYJaKjnrrHMSynjx37cHvl
r+PUy88rN0plj9I2Bny+APeImA6JDS6ju3Sr33fFf9Ech5b/hV0D1H7KFufMNLPRyukROq4Gf7aL
b7eHsfV9xYFLWQDHiuzeUYInvd6Z738f4kUDhDFSPUjsXKHzIIWGm0g29OhOryLIxbvfb5efV6ZH
MGQxigGfB0NL3weejMz3R6MXA1AmKBvszJI9LKA3oo+z97cMYAAIG5BrgLOiX+zyABmQKROF21Hc
c1pwZ6XaxiW34qYLNSBiEvwLVEXKFeRxotFiagjOv6IJCmZHeVmc2s4MUB3aCBZXbQFDsNymqEWq
j3Xd4RmYyEaEu/73tn+zzQ+D8Ua24DBrHotL+39W1ISGAaWHsc1hRXp55Aw+ytF/seS4j7DpcLbj
oaCcrxP6JrjZj/QYOXkfet0WEen6CP77vnK6zlVia4k3UDCgJAF7MOVfXBDWQnWKxiQA4oBYuHQq
tBORdECXxLEg37zkG49unxkrt8P551Xxdqu1WjqmOLr16SGzvzP7u0E2oum1KVqkGoGEBFc9sBeX
I2izrmrNoaLHLCkhy6U9MbDb3h7FckAr8Toql+BsAIIcU+UsP+Esr2Fkbm0Uie8f6xRdQdJlYe7o
sV36e9dgO7ALvpMWFDnRhTsPpSfcz6iaqnmBye5tNugYk06ssIXCrQf+fbM41clG2Lk6sv8MqbUh
mU9ZP0wwRPirMb4kZRuZHZTVRv9I6NYBv7bpF+XBP4we6CBTfM1wSDlbOpzZ7GInHg6ZfJjdn7eX
as0bFg1KoOCWY0V97taU9SCMQxAnM4GMDfTi2P62hZUpQ2M9wpElTXrdrtBTU2gkK52j6X0S9aEG
Q1uSfBGEB3a5YWplMDAFMa2Fks4Ff/2l35V96rGmGJxj/+QZH+wt4daV9UD1FFMFWJpzrXPW1h5h
ohEuyE31iOc/8qK890ZoAlUbN8sfN1I2kLMcLwuj6Z9etMuBGG5nZl41OsdpKOegkOIhTYr73nGi
JJ2+T+Oo3WFePxn2GI1OEd9esLVhoqkTOTwQolzT/7Mim0EunrjHYSruE+uQPPvljuX++88haDYh
/byEX9f5YWCkraYvYabX9yzu+w1fWJ3D8+8rzmCPEzIsFKvVgAw9nfZ2ezdqJ22+L+sqYHkVDP2B
bjGXrJzfF4NaNsPZySdbpxS0waDI0fH/AYxs/Of24qzspgsDSlCDfNhEBhMGpn4OtRSwVSSnkooH
gDfi/3+8bW1lQ0GGB7C5RYsMjbhKiCOchia6gw1F+NEhX2u+le9cGw64IywUCkywR6gpj6KYvBL9
lAREaU5Q0U82GwPbnnZ6VuzStN7dHs7a6pxbU1wiFdTr8KgkR2boPaTD0V7O0gfQx25M25odRISA
lILta5Elu/SCvEiollGbHKtG3vVV+8jRaJ5mW9X1tckDuhTtebhj0aOjpCpr3xwlazAcg2cBRd/o
EWmQsQvQALJxIK34AdDeSHEhYMB7XEVCEWdMs9YioK+xamTbwtR/e/fKgBENlDVoyAZW2lpm9Gzf
9H7m8tLK/SPLItsPijnW5/1tE2tjODehLL5b1IbNqwIZnZfEAbPyhm+tfB6ENUsHPupE1zwomqyJ
1ZeedwTz311TVnGeJxv5weW+V24FlOtQ6EJoteiWKe8lidBzGhI8aHyLhL71qXJeSmdn+mj/+krb
53azLWNtTOcGl7+frQov5eRbJgx2X1qWhbgDNvxqZaNAWBlHE2raINhXtz/DQ7/SugI0CaAoIQc/
DYi5kUxYGwOKhJBxRp0NODcliBpGMRajaaLN/166wH0cbnvVyh4EAx7iXEQc6E5XO/zw6ssl63R2
mprCDPvOC+pkOlTDT2JWS8Oc/Hjb3tpwliz+0lwE4gL1aKn1qZ0AGUqg7foAnVzj7i8+DzKEpdMH
J6XKmYqiMJ+svoFqnPtr6kTgb/z8tQXHd//9vnHpUTPNczZQqNKl1TCHzlxFnA6x1llteHsgW4aU
vVIW4I+ocwwEhcEuC/MsbIcNEyskxWgfWkSZAatdVKkU1zKk43G3BclHObFd61aPeQrxosmMcs94
zAo3C1AOi9CKVAcFiheJ7iMTO6OJ//ZQ/2RC1XPh7HeojxLBWG/KgbKT5ZL22JqpXcYQ6XuB/jq4
ijM7jVF0qB6sCUG419lfMuZ0DxLstUHVzMZPDdKZt3/R2kF1/oOU+69OmUzdEhODy2un1UnQZR/B
nczYyVjIrgD1H+XGw0wV7l6egECyomSuL9q2V5xxJaLJwnWwMXysPNgvvgJeFLh6/WFCs39gVUO7
d8eyCnWvZrs+9avAKLkbyr4fgrrJp0hrqzrirOcRHrRWJATPHlBYana+tdWkdb1iYHAGiR44VBZ0
CrrQLrdBQ31mkmamR9pVDXARuv5CE/eXVZJi386Nv+NN1gRUZ2Wkuc3vgRRvaFhjB+nO9hGC7dOn
2wu23H1XHoTn+oIzhtyNmmvvhEDXPZh+TxCYe7Gz8TWT/MjsNPL9aiOTtboxz0wtB9zZnaIPzElJ
J5JT7ZoIv74lQOjRdGNrrp2SS9EAGAHAcwBivDTizlJjYyvpsS2M0M4OZbF1c21ZUKIJQiebQquB
Hof+NMyx8P65vSJb31/unbNp6ppUJJmD72u/chHZw8a1tfV55Rkxaw7ITxt8vqDI34dWtfG4W3Oo
8wVQHNxphablnk6Po/PQZvO+s2iYipfM2qLZWLt/0dKP7C5ArCh6LAM9m6eCiio3PEqPNn0i/t2o
i8jr9aBOwU68RYexagsehUYX5H2BNL20xc1JQ0LcIhhU8uQnaByqXqpuBie9HhvuRgFydQYXUsIF
NwqqZWUGqzrTfJzd5AiCpxjq6nFl0c9JSX6OrN7f9rVVU3jegfoY9MRXGUE+1H3BLQ2J8paHJns0
2jk22GPGt/BaW4aWv58t1miDBNOUMGRk9xzaIll3V9odyMs3LoO1M8YHBBZgeiAwr56tFcSaLH9A
llmS5K7KxROb7UM7s40lWkFyAwh7ZkdxiLHHm4n6/VKB8T8mKf82crRX9YYfm7l8ItwIS7fdla25
6zRt35n5l9sLt+aQWDcohOHGQ61auWeZTbICpQ88CNIhKKoxIBVU9MinDLnC4sNtW39Sz+odcW5M
GWzpTJCLmx16ZIXT7zLLYogt3J+V8Pp7kw58X1edE5o110Ji6uhjK0AGdfCb5fiCRwXG0JXBCMxN
7M5G+ZMn7mei5w8edRAiyPaROkYe+HNmPNo6Ku5QsBC7LiN2MGjgrSzRcRQSBC6BLTs/yhHQgA6/
YK9OmtK7qm38h3yGJqafg7sJkhx+WKQtPTQa7RGFWfQ5KQSoTGbdf/BZ/q1Kp+ZBAm0VgfdB7MfJ
8iAYmo53dWGVz7MztDEtOiOE+jt9atLs99TzXc/7Pg/sMW9CTTjDM+naKmzSGZqYBopkc9F2d0aP
qgmw5tY8BXn2IKQ/hIk/m2FJUcZkjmBxabH8kA78y0y6JIKCOn6wI78jdmuCnM/kSMGruJPS8oOh
HZO9JXP08prT+Nvm3hjdXtariwAYDQ0HKKpKCPevGFArI7GZn+cpJMYD034prNP7v4++MygH4FWP
61i5iUEclRQy9dOTBamuo0w3QAJXJwp+/pK7dlw0AiIsU0/JNqn9iRlgIrK/WWU47nxj59CPt8dw
vc8XK0szCJrN0Gqmkqpn6UiNeoaVJf3RfJhE5IiHjCFkjAjRg7GTwQzxXVAU3za8tjggAsMzDC/Y
BfR4eV4C+KpD90nCLrbHx7G5e//ngTwDkG55x1zBZ2lWQNypGbOTwPNV7Dj//u7v43REZwkWHr9V
zU/NzO6kZ3IwePav1ltdb6RDVmbn4vPK7KTpXIzCx+fBPS4sHkFeLLo9gKt7BLXQswGo5yskuDp9
zJD2cqh13zbah2kEE7ndlBvh6qodaAEAiI1Unqdi9Ax0VbSFBQ0RrW2i1vvVDY98q/K6ZWO5S87u
3lwMbiGzEoTNE7SKBwh78SpMh42bd3VNANHDQMB4r6nkgFXj8FHXBT/VtcRN9FErNwLXqw0PX/Vx
joD2Clm2K/KrGtonQhAPcfcQWPJlFw7G13cv+gL/BGcjXg7XuCOT4hrpOxzDHjmNw1cw6+X9xl26
MksXJpa/n60F8QACanVJjlkWljKotsSUt76vHLrWjOI6t/F9MOc+lO8/0RFmL/VvQO+uj9xOQHXM
9Ck5ajzpA5m5T8RrNiZIVfvG0qJiiE5IBxVd5O3U1jRJWwN1apxL1gTFm9pNih2qsvTe6y2UKdmI
yrs3ZgEABFVY5mLeFZrR7FNNiNDWK/5Dqzo9MnkOcVyJgyIgtb/VbHYVfCk/UXlCmQNEdps2Y6fB
r39A56uL635+cYn+JOsm5EW/8XBeXdSzKVGuOkebqNRTzk4uT2LLS0I+/rjt+asjWjg3UHdEi5R6
zRmVIE6VEJSunM+zr4Vd/mCj90RWr2BMu21qdTAuIgKkNhYZGWUwbLR4LsHwcqJi/pTl1gdoa+1u
m1g58DSA9f9nQq1sC4AF7N5BZtZOHv3iH+KEGf+bCTszodxAnNaNGEsNLuCBarv92Sd95II+lH/h
EEr/i+HgekCZHs/dq+S/C9k9qnUtgxYxJBeLe2P+3dHft22sOsCZDeVcqtCWaJtlz3BHkCifoX8x
fi+bKmiHh8ncajNbXZ+lrR6ZUxwkanBjoAcPMQO2OEQMI2Z8HXNjV2v0L6YNYjjg3ln4KxGMXB61
UC/zwPOFN7unkz2b7mxwfpnu/va8rQ3l3Ih5aUQynljLuQisLQvBMfu95dM3bUo24rUtM8ryED7I
SquXsqL3aU5PpXzO/yJKWHYjFB0WjY8rMukB2TmjmlCPHapBhDPpD/o0CCiZb63+2gEAtVYNZcWl
d05FIVkm4IWuBfCcs5/sfwp94xK/ChMWnQAHuXn0cOsgylw8/eyGrUYC5q0eR9kw+8+mrx8YN+/5
nETaaIV/sfgAoeNGd31AXJTFx2EKtUrq4D7U35zkJ3UPybu5pJfRoHcYDzVUGa46YhPggLrEaHAb
pnvKI8uIWRX/xShQzNPRdovWYZUkpq51a4IkJjm2lUjuZkhw7Z1hovuirbeSs8vFeJFIQEwN9lLc
1wiykIVXJizzICXXlWAi0fv5Q+rndtCX7Iss+Aec2L8aicTa5Olb7H+rVlE5Qw/H0pig5tMK9OND
YK7Tj1WfxEzbi2IK7PofQeNaPkhQDd+ez5WjFDpcizw5SGPgHYoD2h5lZCh97UjL36wAcwynwYi2
d9N9qEFmedvYcltezSiYd5aOjmVLKbcp1WYov4kCYlnFSB9cE2m8mQ/ZrtEhnmoRAcZo146t3OGB
JdwtubaVYwkQniUhinm9hkWBFLgZUyb046B3oWZ8aZpXmpCNIV7DeZaXGPia/9QorqnamKgSn7e6
fvSMl0QaQT/eG6UWsGEn3IjRGEG0n36/Pa9/vF6ZWGA9kbpYasfIACxDPztGOoqkWpbV9tEq0zqG
yCKo3E2SxLzutEOutWbU5/qnVObNELiNbPdD1xWhlF37y2u8KXJ4qT/7VdIEfuX2Qao53d5okuZt
MNvuQ9E0MjDrOX0aa3TI4pYyXo1aFjudIbLW5hyOWk/8pZmdt2mu88PkTkaoaf2wQzosD12QOmVR
mfEydhot2RGZTnFboz88ADsSCyccJUcqifOhb1xQEOrVFtBz5Zi9mJ/l72fzwzpTS1qrs4+QH45a
fZeUoQOyQ2Tfbi/EiovhMbmQDiKXhJelspuy3vLLqdG9o+0dSv2hxGsg2d02sTKUCxNKOF8hJM6z
EiaQ0DEBDJruk/mO/PwLI9gkAKUD74Dpv5wvIasUOt6Dd/TSD5Z+EHVYpnCNZGOzrJwHwMD+Z0YJ
FLo6kb2WwUxm5xGypbr5KxmjqT5W1Rzk9Rs4CG+P67oUjoLmuUVlo2QGIWVbdt6RZn4oOy90BQC/
lMedXwY0fzDmnYkctaF/n/K4d94fGIHyAv94eCwCRKa4x1S7rDJI5h1rbj9MtfNAeftx9LbA2Wtn
kAWlSLBIA35x3daWNLOVugQtgGldhv4Essg2IAnuEVIGTvLNSO8Lyw429TDXvP/crHHpNTnkcpt0
bLyjW34cmr1IQn+rsXnLhOKYXHLCe1mjYY+VP8w5/T5MPJ7yrUfM2iY7H4nimFAnLV2dYQLN6XOZ
HeolWa7tRzO+7Y5ro0FzEh6WQEmBeUW5D12O3rFqNtwjWHiCyngd+MfM2yIWXBuLCdyPBg4CyGCr
e1nDMe4mE5CY1mDGxeyHpjTCKv/W8o3RWKuWwHgEMlkEkyC8u1x/uzT7QmgM7VaQrNxNwnPDSsrh
k5n7aId1ePPFtTjZUV2bg27i486G2tdBFLW/h8hlwgIMAOw3hJj3Iy/qu4JVVdibrogrO0nvRZMV
9w4HTGMklhFK8Gu/2U45hU5daQGQwGPUT62zE7VnQ8dAGwsWlLZoXrtBOr9EVtYPk515OzwR011b
WchQuKDqbHvqPSaczJHt8WYnSnd61qXgd7MvcDe1PX/uZrQDoEuqDKrWIU+i6d9NEbZkcIGWWhYJ
rcNqjw5zE4tl1ESDqC0RJfxOu3pnQd4NhZvbLreyRvACAMGW2BYVCWWNhN3VZQ/i3VPOjon5m/S/
u8kNrXneONq37CjXlNG4cAZIC59M/XuR3Zf8RzNEbrcFn1p5nv2JJvXlNQCtV+U80PqG5ZaElNho
zBH1EzTxbsGWVkcCVeuluxMkIWo1XepZoznpDMUqlPECR6sOnig+mS45kGqrGXYl+P/DGfa/HaTM
miUbIgnBXq3HTyBet9rHxjGDvr2v5MuY797tCguYedEZAHUq6q+X27VMp9FBeOccBwHBmPyQl9/g
58Gov962s7JGaDwDNAALhCK3mkABfq8RorWco7TLMNG/ooy34WxrFpaGmgXcCBIBdYlyuxdi7pl3
TMKmTwJ/85W0dlBbYCyGFDJUGEFTcDlVOe0BDCkTXNyAaKWRSA+a9xercW5iccOzENX0oR9tLSZa
/SWFEKYWUvHIvrx/KaAZhy5MELtdZzPsTMyWFBp6DexXQk9i6wbAb1SeIejiRcJ9AckuZKGXYxgN
jptuaOG+oIh1UtBebB0ryxdUC+eANMXC0HSuALyGHiFSFVbD8BOn6V3ZeoGZ4DXRVN3GqmzZUzZk
N+Qa9EOB0CBZ/2w21r5g/YEZqMRT/77suo2y1JqfuYjacHciJIBHX06g0ERrgzYQKCF03JNfQw9m
jw0wyJYJJbRJSDu4ubZgpf0nU3/NutfS2wBVrW3HBemxJM1xYKpJLUtwAJxrTo98qr8KglKk5/LD
bU9eq7xYEGUBWSzQlKBVUnLaYNRqZeH4KLB5UofOFeS9DqgTOgl4usSBNOV9m8E1uNhTHYwbs3/n
kC7uXfo5y6z97R+zOmAUJP4kb6+l7cbC1AazzICISHQQbInsc9tuNdmtrdvCiQvhL5xAuO8uXYN0
Tc2swoAn2gsTalXv6t6aAkn0jQhh1RAaL5EoBlIHD9lLQ0k3VR4HY9Wxc/OnXjd3epo9O3LrHWsY
y4mm7mWoNf1rSF1BS9PZH/CjP5j8oa6EszM8nu2zkX5GclfuNMBJBGnMp8kk9U7OJr3r+qGKJbWd
XZG0TezZdRtJfaiDvkrxHrbsHyYQM/tsrtl9Id0+6ijQOsSgeYyWOStOeK6DdsUfkMxrCGxVjv9m
j6ULLTU/j5K2BNwG0fQ+czUeV3PfBE2XNVFtgNs9q3XoemaA8BT+MDxkfOJ3fudPZdB4AFy4FKIp
gHQ24cBne1dUZXHfMdPfWVzOu6meMpCl2EVAJrSQtyBX2aclDkgm2vGgJcINUE6Wn7zZRdg6jOl+
arh9ELpOQ0cDdmdsO+3VcpHulqgjgngwcCttftYogzaILT/l+K+e28EvYulKuW9z6811su8ytdyd
MREHqsHi0dLyfYYXbizskqETo67ux3HKQrMei2CqTGgcSYaq/iwIyKmyOczALRZ4PZtfoaSYBFXG
mrCpBI0cV+IPyGnHUPHuI+jelp/sImmiXi+1qHfKbI+2OSuEsvwUoq2qe0ZHtbOH0qAT957GDqAl
niLeoIvGGaqPfuqNeiDh+DEyKLkRjl3vhKhcAT7VVkjvM86e3LTiUc0nGUxo1QoyU/6qZ1fi0te1
eCyNGu1ZTRcUKR4PAGL2z0NRarE1zVk0m0kWG7k1PLQj19Hn2w/4kfRr3zjGJyoG/d5v3NEP55QM
37qC6XZUEBNNPpB68ru0CHRE7jsIM/3Oh2EKwMOc/2Y9+WaMTfEkMzxeOr/gr/1MBHjaxzEE1tPF
+7dyAWqv/FfP3yX6/Ug/TIXnnxKSO3tpdxS/dXYfqsLuI8ZqtK5AJamLyl7aj2nB86c80WQ49JUf
zG3VRUaRV58Sw61P0svgjHCl4g7k9DzQxklDAoPjiaKjScUljQG01uDqO41rAPc36ZuVdb/dpsmf
vb43Q1QkjN9WzbydlTO2B4XG+OgL04t6SBrsJqusoqwr5gCUr+0xq9FjQQxW7Yq6He55kaWQ+JNt
ETttTyIXN/FDa4/OPaplGOiU8yjTsl9jQ/v9MCb8hQjOQwh+s0+GM+pd4IsBhVvGBu3OLdN5n1dN
HZhMT+51QfyDoXV26MokgcKS7u3LVp+iUh+HuK4aCwDdloayGJM7brbVfpC/h94IE/hti/paZII1
6P0BJmj70PaFLqMlL6+cia50aWPIVpwaKwZexIpv3x8rR+7F55WTUOtBrK/RRuAVQwHjF8/C0+4M
U9u4l1cO3AszyhVCk6HtRtaJUysDj36t+C6pdpRuxJhbVpQYhs9YLZ/W4iTJvV3dEetj2caO9v5b
6mIsShijW4lbdT5WhIMzt6qBMrAeW38j+ltLF8LKggqDai1Sd8q6ly3ApJqli9Nc6Rl2AEQXDI70
GQiL5qe+RP4VGyYFVUBu5aHocy2yJl9EOUu3oFcrIcbFL1FcBJKahJUJfolLI3OOibYx1K3vK77R
JQnQSq4mTsYcOxG4yW57+EocjXZAoHA0PAORIVeWaxxTYogRyzW1L3n6ZPSvND2Z/A76ORuOsTqQ
M0vLXjt7R4FtRse1NoiTRX4BGSDfzZazAFHPvr+4/9n3m5w4aGbFJvIbsKlQy0rDFAfm7elaSYzD
CGpViyAvHp3Kas8DAdvBgNXOM1xfU5iQ77Kn8dIx0LIh6POf7VZf6MoKLfBHe9F01a5pVrVxcEen
LOmxdMpFvbyvg7ZIdviPf5e0e3SaLbXWZaLU8G/phFg4KrG11GzhxHqzYZAcOtaTfzBrdKGVU3so
G4rAx9hK4qx4xUJXtzREICa50m8pZ9Mrwa1EjwmLcPFUW91Cq99H+RQAYmOhnFYyuX0jjEJw9JHk
FjTNG/2lnYutLMfKLbGwpOFZiMoSKuyKZ7sFNFH8ljvHNNtrYAsWMRnfX6C4MKE4NxosUmLPMNGX
O68wAgPqwsW7e3qQ6XTxcsOLAKQheAFc7qAMcbJuJhw7CLyu943YeEOvLAUWeGlGWVqP4cqXnx8M
vPXm1Mbe8UInct7dUIVfD2gMOnXROA84snJQEk2XVe5JXDx5G4wuKqbzx9ubf20AeHihIQzIEIxB
mZ9cJ4mTzMhptixsElBObRwuW99X/GjSq67FwcNP7mdh7Say4UMrBwnAwchhw1HBaK2mZCvWgK+D
A8Bb2f499/8BEYiQU9i5KD13P/5iqs5sKVOFeN4ufNny07SbrQ+a9nr786tDQeUElz9Sf1fgn8kj
nufMpTgNmfuC/g/8r8XLHbJbUbF15G/ZUtyWF6ZTjXiinUw05IcTE1/koAGt1zlZaKSFHUB95/Pt
4a0cKC7qoQhslnzCFSKIaDMzu1mIU1KA1ZU+zry85/TttpE1b1saSCG0g2MLTnG5HalrztqAoOhk
+c92HmRbPVTLvCjXCNjZ0RmCqwtwaDUPZPjcFMhDCUgsucGEN2Sn/dDpGFP//VCtC0PKxvcG7nlZ
hY1v6j8970tBrIA2H+0tmaUVP7gwo4TP0NDQC14gEOPya4kOnqp1gxzsvjZ7aY1vt9dmxQEubCnb
h3hQjEp1Q5z66mTS/VCd+Lj/CxOAgf5pRVw63S6X30qSzjIqLH/Kv3RWLBBdahtuvOoBgGj5S/kM
CE0lWLLn3CnwGsAuTbMZpHa5SD5CnTl5rVsOmXmz0t6fQkXR6b+KkLJExlzztMGaoBfJ8AO/ZhT5
RUIjw6Yyvj19ay8QUPgu9LSIk5yrygPJBOvsZACjCV4aPgIykF388lpybxRlZCfJb6PV4glVl4C6
fjxQ7Vdq0b8Z79lvUI6mAnq3YBTGeAd9cMKm8GJwNb8gWfAXz+yLwS574yy2lq0UHi215FRwUsWt
/Ga2HtmY0ZXzCK33aFRCKQcZW7WFvGizvJOdlZwgpQntlS1xoa3PK1vKdeaJMeqgWuhFOi7v77f9
YfXziJlQA4HHQ3jycoaAEOa0ZaCLGIg/ooGPP+oToO+3jaxsqIXP618jyhh6yPjo49gnJ60+mea3
xDH3hpGHuvHhtp2V4weXAsRZF5pCpM8UO2Uy53a72PHdu7nbI4mDvNAWlGNtxgDexEoD9odks2LE
5R7EbOsU/UTmbyAEmLbR2bc2CKRiFtoWxOaWCtweoTLaZsLDghdxmUV+GUOd9fY8rQ7hzISy6EmR
y6zLYMKvY8YiN7r9+fURIGZeWvcAPVB2HXJ+RsVmxOOVA3pWKFTMXZyXG1mh5QGkXNM+MC7/GlHu
gVLLoOXnINZAAsBuTxq/J+SRVIc0+9bX37thA+i1Nabl55ydJF1at0wwmCu1jzThINjY21t07+vL
8u+Q1MimKKc81VDahmLuXeruycaybMyYCgnJiSy8csCyTDZKFmQ6zHw61Fofe1n/1Fr5azNaOyTm
w9vesCzEjYVS60xVDUh1O6UwS74ysw8EPfnGSRTjfmrrAEDh2+Y2FspQfNsf597Rckwim8m+JDIB
BYpB0SfZbzwLtwwtq3nmEWNPJ1yfMOSUP2ny4kAAoJgOtwezdnCeObnaLOAyQ28aPUGamMWcH+rq
ya+DegspsOp3gOsvVXZInauCNYJx7rgTXiUEQgw0FVH3F61zizLKvxaUC18nJuoMwHKd3LIKxjd0
iwS3J2prCMqR48xN6nkETtalx+IwbBFzr671wn0JDQTcK6r8SeMWyHI7BKggywr49FLPnwu60ea2
/MSrfXJmY/kNZ/7EsjzvJg+U/rpfhsXwS9of236nSfRb/749WVuWlNUw3ZaNqNbhRTDGnWyCClwD
hj6EAgWhNpG729bWl+a/uVOWxhedY7IWc0fcgwPpGL5xviy/9ta8KRcBQMR2phMPT3b9UdDvnvin
BGP6kP64PYxVM5CoQPZ0YYx1lHOl7nsI7coJ+ezcP41J+VByI6iJDEVqbbyiVk2BZX7pcgc1oJoR
YjWrbXfw+UnmDkAps9E9ckf2e6svxpMHmuqNGVxdoT9iUijRX+ca07KzhIYa/clLJLQQZzIGVrH1
rF41ggc74IhoX4Zy7aV7Txk67pFF4yer/i6gAlgMG5Hs6h49M6D4ARqbS0c0Bj9x5h4WPsLUdz7Y
CYtv+8H6ONAoBjrI5YWo+AHPsgaEKjhpxLjTUEXdIlLd+v7y97NjoOHSKmeKayX9B+pq7hYTzern
oY8A2rZFhU4tBLSJ23HQUKMAlX62uj0is7+YnrPvK0mNCZXNtCN4O6cyZMMLxvH/+74y/cbUVo6X
1OLkjZGfx1uvrdWtBzbohVUJmHoVzSrtwS3BCYRUsvxp2HM4FQCBOZ8LqW3M06q3IsbHO8KCEJ22
/JCzZfZbk1WInXEj6k6QA/EBuEloj2N0e7rWxgMYCrrNQLuGNL8Stlb9NNI0H5H6hbQ7Elk5WGik
HfWtsXEB62sDMsEQpSG/jCYPVQTXFFVlsAmHVpMM+4QWH0mLbqyBiBx0bgBYlNAVSZMhKpL9mMmo
9+egzt2nlE57UNjt3S2quTVHtyBbDPAzEt84Fy4nmDEkPwsPZbt5PLx140ZgtvV1xc3Nom6GgeI2
6L6Yc2RuNX2tTeb5j1e83JpJ1bB0Rmow2RVtNBdgQn97v2cshIGo/CCPCkKJy/mR3pyPY41ww0+t
oProPvR5ODVb8Mrl0FUv54X9HFr1QIlfsVakpTZ1nYv9RFka9PZzhybR9DCWr5Xvg0Jhq6K1uixn
5pQ7oHGaaQZ/nDjp/BPennr3envS1p5QSG8DsAF9UyjALOt2vmsTx0k59dhJaubR7Mc5SiiQ7q05
3ledFflIezLav/XDlr+thWzgKMPBhE2M9IZieCQaEb4O8kDcrrt8nCKzNHaT4R4Mo/vQjH58e5xb
5pTTSRr55FUFzCXAb1fjtEsdEqG0BHHd+Qgw31+cUmA2ARwaNMuo8SzLejat6VCBDFVycLsa4q02
U4BUUxRFSGD3WxpgazsLtTCIJviAk14JJnDSjHY3tOBhdaKh3oMCC3Cj25O3YUJlJdUq33I6d2Fg
Ld708p+W/Zj8/yPtu5Yj15Vlv4gR9OaVZHtJ05LGaV4YY+lJkARB8/UnMXHPmm4ItxHS2Sv2vCiC
1XCFQlVW5q/bJviEiMeKMzJxvn/gVUVnS0undoIUJbGlO5XD10ylcyQbAqrOyN5wHhh0dlwvyJxn
deo7eXluOjwN7PlkG0/EVyFQZaNAJQc8sLAF0hzBiWKXIUHklyV003806df5zcTXPNS8+L7gRRui
FdivoPiCJiMQSmWvSGPLLtfL7/PxXWzbCnzYieXg+0PwDACjnv3R9Z9uqXgXqmaJr9WFFfR/+pAB
bMrzNHxY7hyqGITMQ18OQjjq6VgWNSqEGAS9m6BN0RW/K0gvpOMJTSlEUz3UVXMm7CxtIcwzKczN
YwS5kjZ5cpadMqOhsiLcAxBWW4yE8p1lD2ExvGS2H67tzis/v/0cXk6ecIm63pj1+YDR+ORPD8md
SUUP/1oB8noPi86k0TlAsa3Kc+kFe8pOZXDSkoOWfGrzX4U+R6x5ov1PKziMxtYytCNTHSLFVP6l
iLvYfoaXr7Qq8AMSEi1znGb7dEWf9uEdE+lzAXdUXYGqFoq6WeWZ2mS2gHA5OxuYF8XnZfcZGD7/
+7wQDNZD0HcmcKFntCQVzrb83ZebxNjl2ctbhwFIH5h3AXriPFdi/2W2BFXNVtSO8aYObSQ3mSLM
fr0aaPZF9RkSdOD4xCv02hnA38xe5tPqjE7PcMq/gnyp149zpdKxfH0BGDrYmR0YAjTtVXTYLgUq
dB4I+Ah5YctTbx1NR+F4ZCZsG80pnIARaUfBe9qAW056z/Jzo1G0H0AuU5EJfu048US/MCA4zsle
GqttYKCtaQjQA1V210ksIGECfgQAaxwQCQqrURg+o2tW1+fTQj7108fbm0kyQcCJoFgC3AteiSIz
CdKyU9BpGta6GkKqNSDFrMKgUdVIX18A2FDgvXGRlgFJiFitcdPOXUsnq1DtfqyTDRDfj1X+OCNQ
r4ejTd/8fr+2JnhmrXF7p/dhrdw7D7mq/1+yIBakKDgABWhztG9eH4/ZDOq5S3Ny1go/nJ98OinO
n8qA8PPRRgFQI4UBv4hBWTiPm9trLjnfVwMQLpRGmz19Jfh+Q77OznGqIzofC+f57VagcIRmTUAU
0R8qnIy8mGkXtEV3RtxC9sw69Om+JPvbRmRThWc3nCH+QYAnrAXpjcQIco+cnZ9d8Nk2P93+vOR0
4Of/+7ywEuOU6+1suORMKha1Q1SPsZ+s0TuMuIiyIdMB7Jx4+3qetubELsjZG499FoQjmkHzRRHg
SUcCXiATAF088P52wV/csK2X51rWmu3Z65d5X+YVe7HzYvxkT10Q3x6PbE1ADWVCexsqqa86dGvS
OU6Rl+Tclqezqb25IgZgycXX+ea+GEjtrpXrlPg6dY59TkJLJ2E/vbnnAEZAGQplX4C0wH1+baQ0
oN5XEyxJm86Aex6W5dyiTUalOymZKdT2MUfwvsAUiHqEjrYkngfWhrOtP5LmXL59Ia4+LwQkGi5e
bajw+QTng5xVbkqypQAeQG4RXZMm14u/niSQ4nheN1stUB1o+emAiXdQSIyD1aCKyEpqyQFVLzKm
3JRwBTp6UTtWsbZn7LmwBHG6wfJoAi3I7Y3LV/X6wcshNv/M8OW62FoJolCWWDBTks9dPwPOGISm
8yHRT5p2tjQaTcvP2xalAwt4tQIPbBu9zdcWu6FpaLraWPq5DiFtsrQftFrhh6Wb7MKGMHlQMNPb
mtvI+1/gh4+p//v2ICTXCc+GAdsDiUNAo4V94GtuU1bQyjqb5G5dn7Rm3OVju9enQbE+spFcGhKO
vlcXvgZAKIjaorxEw9ysCnwlywH1HE625aLdHDHE9XIwryJoZeXktOaL7m2pdbBVUCjJZDk48gjd
UeF9TV8A7vMZT1MGVbHg2S7A2+7+oF4XrtPm9qJI5urKjjBXaPoM6nGAHdudwrZ66VSUdq9fO4io
uTwaWqU5aaZwNTZpvgAFBdGZwOxwUvyIpGY4DEYEiF9o9W9nALk2J3hkVA+TsiHgxS3LL71zHySb
Ids1dnx71iQcRPydgJoVBxKAk0HYAbQdbL0zM3B0GuD679HDWm8NSF1Q8mn2vnpgJS+bjwmZ376z
YRbBJOfgAmZROKMlQD9I75L0jO7R+mUu/o+f55vlwrGt5lgHXVCCSbUcotzkDbEKD81XW3CdVwMQ
fMDg6GUQ9OBQRNNcFbvtTsu/6Bn6mzdJdHuJpGfUQasEmhpRUxCR04hiyqLKwQZa1fqToQXZAYyH
w8Fo3lEkxV64sCQ4Z8tr0ajKBUn8HvRaUUUUkYz0iMLROKC0AD+H+CayQMM4OhMoWvuf+rzLiWIv
yyYKT0YkoKFf+JrWcpn6NrNLkIXPKXuhtN2UVnDCzlcElrJRXJoR/ACtJ5uujHOSa+YLy+3nZXzP
6QBAScctieAVZIHX2zfxnKEfG5qf0/a09Pt5d3tHyTwZhN59UN+Bzghzdf35YbSKtrUc4Hc9zudo
xn0RxEV7bLP8YFiK21i6Kv+Miaz9tt6SoGk9oFTXcpOlzhdIfYRssn/fHpNsVZBSh7axgWDZE70z
GAqMtvJghtHj70JXnHb51zFfANwCriRWqPyUWOhtBhp5ceOB3WtvVwbg5LX/vi9cXuZMG7y7gKi2
6VPg9Tswc0SgLVB4RdlSXFoR3o4QF/Q7W8conPbjVsu+uJ7CgGxjgf0WAq+oOwHmL2ysXM8ZG1oc
Dc9Ev3cPvu+kfqL6fCgCbZNphSrJIlsWENg4yOQgrYZI6XojT01ALC/BOUG4Fj6MeEre3lSy8UDt
C18GbREUoIXx6LVe2TnaE84zPbrs3gcHPLpJgjj/dduObGHgFHkgzi8VEcXjjGtlj2YHO35dhO6Y
7U2N3PuOiipXOl9Qk4YYM89RiOpWGth3+rnDfJG7kvlhPrqKCZMbgAYdeAjgukSa2jZgNVqwZ/Cj
9dnGh8h4oaJHloWTSFBwli/+iBCBQmvuF97iz/BdvRYXUxKO9uM4ZTFICBRjkVtCrActGATHIqYn
HQx/8OmCeA9qOV4dsrAEY8PsKq53lRnzeg+vdlWmvgcz6YS6A7BPHaDd7TDs/Pnz7V3Gd6sYskBU
FDVazsX2CoVDICBozivlAWxIrb0zbW3jDp1s7ogXf5T0itteInODYOLCnnCLtQlopsFIkZ4XBMoN
gCpWv0VXbBPm2wpkaXEOmF/7jgzDlVHxyLpdVmSAYp6tKiJVrKm01GVH1QNhPmfdcZHhFVyOAfYv
y2ihNBAE9zlb4qY7Zb5KxlplhO+Zi/CV6YtbVOCAOK/dR+b1EHs6eIvq8S87q0gjAp2MHnYfkcC1
ESsw56n08Lhs3RfKnhZ7f3u7SQcReOgsRY4B2h7Cxh4Dy2wDSFKdRyv/MM7LgeMsGfRPbpuRtF4h
hQGNZM78jueZK0yWtpidD9lL2CHaADXp5Jh2ydbSyvPqzNGy8GqeHbVsDCHlEY3JFLvV2xnVrn+D
cLO6Zu4UrdNlZy3Y+vppYaoCr+wmuhykcJYy28mD3uINRdOpaF80u9l6qxtDoSS0dYXjk20M39Dx
2MD+RogoPAnHmXhkSjyE6XS/lgfvcHvBZPsCBI2Q0QR3zWtIG79tfeS20nNj1I/T7N5r5vQ4oFni
thnpKPASAAmXjiyXyAXYrQjLDYAOIT6xDNuy0Lw/Zu/kqpemzKmCJo3LWrsccCGsPARNZpAnIJbu
bYRsrbFryCGosjAFw1nmTLHTPo+OKs6S3RmXRoXdoFGzpiY1srPPqbOaDPC/ly5LokxX7QXZYiHT
xQcINwGA8bWTGOqkAZ8JgD2T395nGkpmQZtHeTD+fPtqXdgJhEo1mvnX0WLoMYOUS5zORpypqB+k
1xFXg0cq3QBf2uuV0ubEHNbsPOvuiazkOan9D82ohTpLz2AI+AhJXGBF3XNZjrFWdJvbI5TOJDLf
CF5wqADau55J3WdLopcJX7PsAbXHMxSWd4lvveeCAlenx1GIKLCI7hDdzzMwsBPEksmCMtefmf72
iCoxKRkMdjVID4D5QslcvDvaImW22VfoqjAhX+poh3WYdpCTV7gKyT6HGRdq2Aj3QBoqHK4UDFi1
ZWLO8tlDMXsGe5AbpdpjOv568+KATQUUQdDGgxq6iDBgJJvylkIxzeyLQ8qsHTWcyBxcRZVF4pMQ
dAMDAAISqDk4wh6oDRucDuDUOGv+Ps12qtK8dFX+fV6kBDSzuaDmgucX0cA6t1DwOf5kpqG4HlRW
hOuhAb41zUvo5A3OgMgkCDUkwJZGFQPJMpNg5wdNKRQvAJUQ+8W1HnxqM7Ku52L8EmjVtmNJVNkk
Lpw1ZOBWNMpnw+xCO3+8vRckV+2VXSFuSdtgchyKRXLQSJe1GfjnPiXtoVlBZ5eprg/ZjrAwODAv
YKe/emEubF61jk3aB5R7vlV1Ew359Ont4wHAFR1W+BeN1MIhGqk7ma4N9TaDfu3HfqMD8Bb8AK48
1ipFk63kvHpoR+MvZuThPPG8dl7fAhvepVCARJTvQ+4r2awjOuzWd5SQuRN1AfoEkwD66669qZ3a
yMW3SGXUy7ApV2M/AkwTdM7m9tz9zUMLb6YrO8JN27h0JG1qAXW6aPeJ5kTQdt/O+rDLuycQzOws
o4rsZIwYGrxQdtoPPonmVtUGwP3CrV8h+A1aQEkLZIC4HakV2rSN6hIV8/lUrl+CZApLHXxT69Pt
ofOR3bApYseKwagBuUJg47kDMgUPqV9E80jvx97cOe10dqkiUSg5Ch6iDBAOwTm+FgKcmqKjDUH7
NHZYXJIhHlQPYIUFcUhjV1jMogGCmfweIObQpb/fMWeANQCmBg5YvHyud+VSWmRClic9Gw24GOMF
gitGHJQfu2k3vQPohWLAP1t8sBdvRDIFUCe0IBaXLJvUOnnVsz0rMt0STwgTSKdCWgnBhFgbmk2U
HrLAwTN0OhnFtirvwapuf/BURSjpulzYEaZNG43UTniZ0woeVwLRgx+3l0U1DmGqIDzeglMN3+/z
jWfuezcC7S/7HbydUon3fOD/HFqGopZwM3Zar0F6qsbLxvXSvb8kn8lsf8qZTcNpofahADeg4jKW
DQ1PHOg44orEYgkmJ73xiTcjgA2cJn3wlyCNM/gsTnrbRQVbg20wle2f2/MpiQA83CcBpH7BHfUq
WuoH2xygCQOjkKgj/Q+UFn8kqeIukRpBAgmpfMTs+Od6fw8G9F9ACZue9eEHDbSwmD+BbUkxfbKd
B0oi3peG5BeurWsjTjNTd1jwvEmKIZwdEqreT9L1wYOWU1MhTBaDmMb3Bg0Aw+zcht58yoOT3aHS
8uXtcSWyLAAbgtQaYBHxbeG1aMtoiwZvC/2l6I9Z9/aGIyQD/hkQiVXhbOxp1WukH9xfubdJ68gq
QXMTmlU0O/Ht3SVdEzhPFNoxIvB1XK/JWFZDMNIUL2rtqG18X/GmkO0r9IPDv6P+9br4RaE8MTad
r33oXBDjLAT9MGAluhunRNU2JYuGLiyJlS9IlVs0bVHB5y176/DIahpB7DasnLejPz00NoPsDpUv
aLaJ4cGiJy5bcBX4KfSfwObvn7LVaBRxsSwguLAi3p61UwVjzfM2nl+9mBZ7aEdnb9rOc1r6e8Se
UVD+ur0TZEvlopjEk1A+nkzC6exM2vWLywVg6K7OaJiakWUr5k62SOiiQ+bQQlXklWi5u7YlgF7A
P5jjGhr6Q20gnvKG0Dc2twcjM4QqAuoifzURxdiAadVUzC0MJQ45Jm2ahJmt7cBbG6ft+o7CGK5t
nurApoB4iOA808BlYD5A22hrmBGk4Ly307fyMus/A3y0F9FHgPYFh+lobp8c8EOD9Zm9ww3AAhi1
bKDNoVIgZIRWkiZam9rofC1AoK03oWJzSdYDMAGg+bgSElp5hRGkzkqpzziOPVuqkOKItqYXeSn7
3Q/fby+97CkLUCV/GWE7o4IsHNB6LcoxcVFHTFhy5/ftb6cboww892h23KfpemZ9cQyIvaEtUz3X
+beFOP7StuiF3GrO7bSF7RXlFmu+q4Hzm/QT1aZN47x0fR5Zk8JTSDw4TCKFzFvdeAb2enNUyIEE
aYXUa5eDI3/ZzXoR3Z5RiWcA3yP2BtLumFPxMA3NFMxB0qNTz3MiBD2hPTlxFajqpVIzaNbgopuI
dsQcMmqCc66XK9Jclns0RiPy/WSf2YEizpbNF6oXyLhzzU0I5V7PFwAabqtxpk/L2w8paOUVUY7E
c+OuAwb6b+Lp1bOk7hgZsCtRECnryOl2CduDJ4y5ftiCOKZ2PMXqSIIeH0lBvM/xnkMjtHB0rbob
9KGxSjxX22gpSlS0wb1i7r0s3ffe5vZWkB4u9IrwjnSU5V7RY7Y06bsi6Mqz3qahBimyrArCjBlw
S1Nogmk/GCGi8rt2VM+jv83u4tFCaZgnOwLUVMVjjaSklw0megiBNfNOAD1VYdb39olW8xwi3VPH
rkV8lKPaNkqQX4SMxViGzJmWo+/WIJ5zm7sk74s+pJlXPIGSZECzsxtsutb/nXkLOY6TPW8I4ldF
wCjb2BzqzdnW4GXFiKEx/dHxB1Li1is/tvYCLJONa6JVAZlk+RM0iP1nSAwa3LIlC1i+ynPnBnPY
6vlh6PI7Dy/JFtLAbI+M6F0/NfEMTQ4jbbeaUx0GqLjd3iOyAwYUFZLinFoO/WrXB8xtupSBjqcG
awHdTZm2z95RAAQT8D8L5rUFbybjOnqwULXhoJ9GlXSNbMEQASGc9PE/vIquv2/1nVXhuNXnsV6P
ffXRBx1Eav58xzTh+WADVQ7uDJEXixhmWVt+Up8dxkl44kqFc5E5IpB6/2dAuHPzzrYyUsIAUCjb
sRo30wIJDpyWP6jbHKder8Ol1rL49rBkFWJkF9AEyRWbUKQT/NEMDHLnF0EF7tk2soogSl3wTZW/
nbwJqXeEZnPAPrhutfW6XzmgPrfNy5bu0rqw+caKNY6TeGg4I3dJH2xqK936gwpswWNh0ReB6hpV
DCR5oeDGf8VFQAbcow/pg7RGDmUIQWm0h4bpIck68IRU5mFCXqDklW/bP64m+9Is5smfi/t2TH/f
Hq0srPJ9jpHmjaFwjde/g0LOeKzLBhu1Q5OwHfRko6WUbMCFNoZZarWKoy2ZXTD9cz5ZQKdwv/F5
uRi31tQWHYK2QZm3iYDdi3LvyWAf3zwouHdkPLh4Mxy3cLoDvannZcYFOhQAHAGnF1IXerTQyA6h
M3nblsRXXdkSBgTNZadOEr88G/XWDsLSjG5/X3IGMQywbPAcK9T+hFjUGtFo58xoFSysp9xwNgm5
o9Wfrrof628Q2lRYMyTh56U5MRZIxh4g6QTmfPPRgFJmdzBA5ppV944OAev5Pl+gpPKd+GO4LM80
fVrmOW4g6zt9Z8mfxt1qwZ/b45fO77/xi0k6a7RWhlbf6jyz7fposMPtzyum968vutiPtgXFn14r
K1CKaFGwPlIfikyPrH1Kk8+V/u22MQk9ECLGi8EIm8VrjIG5QQ5rOfrI1699eiLLN137TfzTkNBQ
S05VO4QJNaO2+FDRA8ozYWMr4n3ZGbz8FXzKL8bcGQhfcLVXZ214HklYpeGqos6QuBUMlKeEXF5y
9vi0X5hYPBcStQNWrXTGjbNqW0ev9mVgfgB6b397UuWj+WdKOCAjJK4cvYYpvTrVxRAtkD9R0QRJ
ImQkGwCTRP0KBWcxuQkIGckbB96a+FAzc78Fkx8vd1U0pC+3ByPb7YjD8UEbDXdoJbuet3L2cKH5
uPqqYksgjrW5/XnZslx+XnCMmU1pb1oYR1fs8yrWfTCeAnSwu21FtiKAC+H61nnXlVjBxKYIqEXN
8kyyWK8OUw+lZ8X9qTIh7K8qGFbStjDR5nZcpfctj+XfIYCKHBMaFIAgR0eULna/6Z272JPh4cEQ
5t5dWr3j6uCYKty8eAwh9XO92JpfjGhDXRBskzGcH0Bno3hISmcJbwZgH/GKfNUAaY9D4XT6hGdD
WkNPSY8qdme7Cm8iC9cQI6ItEc9uVAJFwVvdMNnSpJglQvy70cgPrQ7stbNGBNIByKNFZqdBczc1
wqJrnnu3iUzoS97ecrKNDXoASCmB4dDF+bmeys6eWjJNdQXNhVHfQiDN2UDBoN6XNVTQqMua53fY
Q9QNICaeJ6DquLbH7KCxe1LV5xwzuiAzs2PZVxSqblsxZLcTgAb/meHDvnCjvE3DCmZQKxSTdzfV
buin9UNVZpvG9k4Z6Fz0rIwbpIcybz1axDywBmz1Nvvu0OKFmtXDmJMNsdx7t/M/Kn4bd0VCBIvO
HXRroxENFJ1itpenyEx9Saozsr4/3Y5SRK7ofB2hUXJMS3B+sNIuw05foKljFHfu0O3Ah80Uu0+6
8Be/QrjLDD1ZTegmwmEuUPf9vOottDuHcLA/vWu42N68ERarLhzWDNczsTqnOltLca9pzU6vjJ2V
4dIuGgJxzezBne2n3ls+lHXzyV1UgYp8oP/ZFxF3VbaAuyWF/WB+tuan1Ar1Hgomih0n8xgorOGW
8/hZEl133tZdR+2ywSi7yKIPDfqZ9Xx7ey5VRgTnPdiQZNSrvDkz50dD9xr7uZoK1yq7sDmHK+rE
gLW8qrN2wxJ4aerWZxPldr27W7Qg0t15r1XHrncV45FBFQEl/WdNuFbBpDbbXePVZy/7htIO2qWy
CEnykFnoNi+yKO1BL1wfbfsezbWKFZO5iEvb1rWLIJ1N9NqE7WJ0wtp+ZkEWgWA2dHH4huITanOK
S0WWwLsarXDkPOQA9Kz36zMUgLfzANJO/dmYm804Pvq8RbzbGDbUHEeVtK1s2ziuGXBqIR3tyUJO
hfVt6lUrRc4GTR2+dVyq78aogurKNg4S/tgzyNxwxo7r6ZyIN5Alhcft1v55dYJT3RhHqruoZs3e
IU9UWArp3rk0yEd94eIHsDa3E4jBz2O/zbsQhLGrFQ/+Li9Bhhoy87Fy91SFB+WjEH03v6p5uRP9
8GIB2nLXcQKPAMDWWlTuWnNz+4BLPw+sAb+eDPNVK05Q2elgumgrasEGVpP7btjfNiDbChyZ+Tc1
hWS/sEqVSwO65sA0MueJtQdteEoKRUQhG8NfLwhCRwMJEu6PL9aFtnQufAsCF2ZzqtkXL1dEsLJz
i0CF3yV/lTCFSD+Zc7PNGIbQgEys9Z2YjNojEjTodljPVs829Vo/3Z61vy0c4rJf2hT8VFGBda7L
AZsFkfu2asoILDy7lOsKD+WmBAVviiz3WFcxOpy2bZdtEzePkRJGIhhvHb85d9Ua5fibT9u7mmZ3
oCA5NA6JMZooo9mvwi43uTmeKGjStLqL/ZFCRj44WYl36Gx3o9drfHtM0p1gwRu4eFmjL0ZYJqC0
V/Dt8pZCdhjbjdfu6rdzUYM5AtlVPFvgEYAYut4JiGALx88JunvHGBkezVWcFqkLuDAglk5NdF6l
DBDds+v4oWMdFhDQOrTautpj5W2G4ZFqP3uQm+m+avakm/Df0MTsnwXNJTQRAIE8auDA78Le+5jO
ZzKck5ZGlYp1VHqkLqwJ269OJtdMTaDQa8qeabbErCxVTx5piuVyMoX70J0BTAxqFDMTt9w3gxuy
3glLtw/z3D644NTrmvUr4A+fbLPbFrX/WDnoNHKsKJvBHTi5n2/vT9WY+d8v3AgrUS/yeW3Vy8Fa
SVFXWhX3sfQEXMwq//uFhXZOGLoxcKiNYQqXZL/SJ0sF7lbtE+GUuVTLTW/EyhUtixL74wKiurQ6
LCXblu1PI1DENKpJE276oaQO8RIcCG08WVDJKDpFIk5WCsSZxqsbfDB/q97Xk5YWoPVdoSx+TqFj
z/qvSfERyQQ9eZiNx4Y9+M6Ttg5hV35i5EtddWHVbmyoY9sWDSu2a6uvRvuDzpDtVpSWDT6Tr1z0
xQ8TnE2+eHXaLfhhpfvA2iL2AZlP+7O+HMxhiYkFUHt7Hs0fK/mlN99Zt82SP8VwaNjL7X37/zlH
/ztDIHS8niF0/jdGXsHrVasRdZr7MAPeF+ZGs3UQl6xUDwdw9aR2H2sz3a10iGz8XPBO741EP4LX
6dftHySdGAhaOQDnobovvkzYAhUzsqCReFjG0KIHtBrsJ6jDDY7i4peepwtD/CxcnKd1Gu3VmNGQ
Y5vLsUFdemj606iUCJAdKWAl0UEOEjKAc4RjOxdakmUV7v/FcSJ01g3uFBEnDSHmBErLdFclqgZp
6d66NCmc4nXJ0n7t4e2rgUX5uA38bzPy0DR4LHM9mnX0aZRZPA9f53yLbqHI1OaNOz0MLcLtQCXB
IH1GQNzLAbUycFavUBRGoFkV4T1JzfplITtoWYb1tB/JB4flISPfbfp1Ls+3N5HMsVzaFGbANbPK
YNyxOEG+J2G2ZvvbBqSrejEowXM17ZAYa4lBORPZoN0rashL4GrhOtDYsJ/HdHfbnuy5ghAS5PIW
iomvGErpMBazt2AX9STfsW6Op8RBgWa6d3nbSGkqhiefv//MiZGKZbJitE3sIHCNEWDLmWI4srPn
gdgd5xtoIfCDXJ+9pgTjv6fD6ZjA9zps56ALOG+2t+dMfg4urAghAvayPY7ANZwJQ/VjebLdU1OX
OzDQzP1zw57s4kNi3kH+NPTIRwIO22R4mum2rg+3f4h0s1z8Dj7bF54GXBimllD8Drbe1Z+DImJD
qFub3r9zPdWYVTMruJth1M2pKGAry75r1SNzfsF/5vnXciFQB/zcOWe67Nzim9/tmEdC3nhrq5gR
pYEulLWwwkh2A3QvTPxKm1VrQY50tppHnX7SlyEq6L4onBBUwlGQQFDOs0PXfSxU51IGbMGjnjc6
AVBiof58Pdf+StYcRHZoQKqmbkNtw3+ibPlWOKQO0Vr/23W7aqNnRrJ1XFoAKF38yRezfx7z5sdU
DKokinTpsctRVeAKyCLCxZtm0CryprXe7jddqp8zCFtqeIXlfbmt+jIemer1JyHRNjAF/2wKhwte
uA+IhwY9wDcfAHTasNLcVE2/8fVlq1EW23XxYaiH73OR7PU2j+EqY0LzO2aZ8Tt2/sVPEVbD9ZnZ
TPwlYC9eCHLtKOdaf33o5tVm8vc6+XLbnnT3X9gTTpqhsUZjJtykPsDvo78c6jl/Fq/6ftuMalWF
Q+azbNKLkcet/b6xgrgaPxMKD5Z0Uaqj0Ia9dtsgjwbFaPFySYX7zGk6CmZ/+OM8bZ6TrvlVz/Mh
S9qwWUD6axM7Ghu2QeFEcQ9I7SIJrlvo9kX4IiQvfM2aKgiaIH+UjfdGNdw1OnmBwMGmrsqTrjWH
vFxjj72jXzHAE9+0kFuCDIiIqmo94C6NBv3FZlDu87U9dMDsUWBliOMoZla6Yy5M8aW+8M1tZrSJ
neGwWNWyYYb2ZKxjzIpaATbiC/RqAdHN4jk6Oj1f1ZHqmeZ2p8NM2dBwyE8moBT1plehfKT39oUZ
YZ80y2gSLYAZM6HfS83+U7SeYiTyLfFvJDxSuZwwK03qaYVHA9XifWZldyYZq1BbHAaAHRoEq/7L
Wi6bdoFs6O1DIBscxobmJhMsVkDdXVtOwe7JpgEyQU5fRhDtCJNOEZbILAQ2T/0AHAvVW8FdTWQs
DGYD8Os1B/pAiv/j5wXvFPRageQEPq/V35b8e6IC9Uh/PifbBA4Djw2xOEonDT9/BaQcjeAPedo/
4ggp4gvZcUGt/z8TwhDQ11ZZowGAt+3HuRPVLMpUsyTbYJcmXi1zS/PRGRG10eQUgNXLIwzq3MuH
ehkjwy5/4xr9oKV9dHt3yU4opC55ERZUi6D4u95dbbqmfZOtyCflyMqtdGNZ42e7Sh8AblZM4mtT
yJUDE4fuCUDK8N+1qQZaHSCOhiodtiBwj/m3DpHIkHiPbeu78e1hSWIxnphHmG1Z4JE1xaq9ltdr
UHAtJfBtR+v6C/CHcF2KUGt3w/RFNwiOEXI9br4pNNVLVDpQ8CW6CAQDrt5zPVBvpKtpJwTCSu6E
/lHgmCN9ItYOEVpvhC74bFQWX+9PjBbFeujZARBoirWjeQJemph41HeT9gmk0FDCLZHoUaQOpOPi
HOm+B+gqOnmux5VMa9JBMgJkZwvUS0en31SGfazG4M5cVMRqr48DRnRhSzhxrqutgdPjLiy9Atz4
2qmszZgtwZb0SZzX9Uan3WNfM0Wbp3SIuHv5joFmkbht1tIlLpge0CA52nHfzOhXTacwyOmx7KDf
d3uTylYNemmuAxgwsu9izmdNZuK0DXhzTPIrWIDixEn3NEUs89o7gjIJ6Ye/JIj6q94Us0+MLhuQ
WHKWdUZSq0PhrVPxQcmMmBxWz6UssAeF29Ezx2WyKQKm1n9Gp0Xo1CrOAdlcXVoQApZpcsrE41wl
K2hxmhbVe0R/eWJt3r4kkCgDeNcF//ArCbbUTNAOMaJyuCbHTjs0bjhPCo8rdU2XNvgevAglQM6V
6j1FVLu0RTgHkJj4XPdL7Ba7ZJzCyXxM6MMyD6Fhf7w9OD5H19EYIoiLwQmrBFpHo1otPEsKq9+Q
2g4z/SVDwylZS5QxGQgIVPtCvmr/plNYNY0aac8cWCS583Gs+13HqrgARZriJElyHtdDE66xzBuA
815gqK53XfpRL5ooaPeG+SfLfvRVGXfVabI/o4EwtK1jDUpue2SRNR687Pn2HMscyMUciziWFpJw
kEFDucLT+yzUJ+fJbMZj2VfbsTMPt20p1jMQ7pm8S/0AtXVk+YMHY7lDej/QyzBBztNdXzxV+6tq
3wbm9b7NB5barYPn3xp8KPPfutmjoQgblvwcoSCWNOAAaTi2/6cxPd4eqNK0cPPkkDcxzYnPahfr
7RdgpXPyewrOzMeNnrxY6z2UN0J3qv5v7kCESxhoFSozDUMO6KZmj8Q4zKNibPzQ3TiUYrddl//v
oURU9Lm0zUPaZ/sig4b2WMWjpylOitxT/3ciA8H5rMFsJbaPmWTGH/B2hwv7enutZBf35QEQnIyf
aU4R9PCgmuWGmQZmJAqiWpZT0FBkp0HzH0abnqfxHThN7gLwgEYKDuMTAXtz3xZaXSE6sfxsVxpZ
uBr1bmAsmpo2Wsm2NI9Vmse03hbWyZ8UlS3pMoIhwAQDBbL9IrJ5NYzBmWs4oEB/mJPYTcqoXZ5d
7eMCYOjtGZab4uU9h/dQilC9Ji0IYwQvhQnEcWZE27hNd5kbO6oahtS/gMHy/xkSfZnt5fpccGRA
AkIX4zNpWcgBiHV6Z9p/vPbp9rAkFRMs4IU5wZ11Tl2UTsP1LoPnqgGurW4hUf7JJUfd+jV493Wx
nzrFs17qri9sCj4tbdHv3yJrBhJab9f5d2bnhAO9dwJFXCk9dhd2BAe2WJmeQU8YVWwHGcDP3fzr
9uSplorbv4gp7AJv487EOPq534zEDK3O23gsiBfQyvRmG2c9atq3bUov94sx8b9f2EyXwG8aKI2f
HXefQSe9imorvm1CuScEd9V09qjnNebNWdcPjZ/HaeM8DlZ+BIlgXOMtSXR9hxL43pgXhW2pIwN1
EiroHHgjvqkatMnq4F6EI2uGyGvuUuCC/oe0L+ttXFe6/UUCNA+vkmzHTqxMnaS7X4T0pIkaKIqU
yF//LWVf4NiKYaH74mzgPDTgCikOxao1wCgmf05LsfXTH+3fW0Rh/aN9By1ktIBBnDufT+CfzRzo
pQK6Gca2rYP3sS5j1Ol+X5/TeSl8unDQK5hpsHBYWjahIMpnC7/BSUXKLhqD985bgX6tBViMozNa
odwMl+ag1W/TCOdzN/txfQwXl/vJGOY/4WTp+Vo5srpBCMeRoVU8+crfZYKG7fBolK/2tJZfXjwm
TuItlnpZeSpjLeaMmqgufclHLRyD7brB+sWpQykOUs4uekHLykGeiqHoJqhAlDyCvVLq767P28Ut
e/L7i+NO04dSwq8SgCg/ysYnuFKtZfyXRoCqy5xgzHoISwUolkMhM5AeRlC4mxYNFp3Ffz+G0wiL
MXCp8bySPm4lqFYEGIhtdTu0Na9HuXTJgraqgxvjBzNi/HyFKd555dBouGSh9WH2fCPHb1rGQmVb
UcVWEvnLk/a/YPMfc7KcW7zaS5MhGGj427641/w1y8GLEVAGABUXlZtPgPGBdkFPfBdpXxmENQfK
rw+vT9hahMVn6Qoy1HRyiocvgXopvdfrv35pAwIDAHFXNM8DiBycz1DqQRM1Ayb2gYWtdiPHCA3V
aY2DcOlUgUykiYoM+i+f6uDKFi6s5aFbVdS/uxqHY1FEkFsMK+z4JgutcgWucXGN+WgxodIAOtly
twc0GwtvRDyJhZXS751hR6X/tTXsnXS/XZ/Ai58H5fHZ5nDuxiySqxaAaGdqUAaixtcBeJ9f13/+
4vcBzRrld3i4wDji/PvQ1NIIqfDz7uhstGGKle1B3LyI6LgS6dJHgmoCcnxzluFdpvkUXWuT68gI
TOFEbCyjUjs27W3Xj3MTMsnz6h8WNqyhQOfWbfhULGU1uPQFheAlaltNLEKiR9dnzrw4IJTnPowd
Zpud86kLWpKmdVtWD6XkOugFBF3rTKFObDnobU6jirsCSnNovb4ZALV/Fw10CXInpRuiYK5dZ0JF
sLs3diMrx40G8bUQPNwO2iNyvC/cbgxVBg5sGhi/7Fa2IMp1XQxxZLCItGBCq9jSY6Jx/5voUrWy
whf3jY0SPKrg+D+U4D0AmBenKB2tIdVqPiacFlGjJ7393VZ0ZQYXidpHENRqUf2ePUjhT3Q+gT5A
DpyUrUzKXutws8EwW/Z6T4C2MMdDPrTaW2Xb2ZPl1vTWhiTLWiJ8aW+h++vOThYzTHuRHXTlwB0X
IsQPWg6rFB3+a9gFa23AxVRaUFPTT4MsprKdiEYVwTLB+UerMvRRMB6tf7iIToMsLiLp9QX0MBBE
Cxt/O60xZy9OFN6TAATiTfmpMWI1AdT8876CbIjLDjp1YGCitHIl/7x0Ftk+pLRmezIP1ejz9WDL
3s4AnwTvVC8POtHCWjQbEKVC1dkrZ8PFjwLBLpCw0JuFjtR5KM9n2ejkTvmg2528mVzSQok39ULd
64qb6+fER3ltmbcD3oi9BP1pF8rJ57Es4rkV0WxwQAfQkByFfV5PnnXv2A08JXJ/9EPfaiagDFO+
YSpFAXli/ldM9TddDk2kC7uNGdSX9p4mbKwdoULd6SxUgYM+wZ3bx5auQfJn6MevpIB5bNH38gAu
dx9m6B7/TKUuUkhb9fY9JcM3Xcj8NphEHaOwY298UoCvaXP/6KMRFanc9x5qZDWRK9uv0MuYnnq9
UTvH4l9RgHqXuqyejAxczxJgqlvpu9VmAP0I8k943Mnqhy5pthtUOYvyAMfWSIUCnzk9i7wv4WbM
zbvJc9Jw0AsnhF9RAhlw92ZsPSccxhZ7n9RFOAjyTQ/k9xxCLxEwJGqbV6/19MVXjy0wklBb2UFy
TW6rnsP6pVFhnpZjPAKjBZtTJiDbJKM2c6K0hUeYZ/i7LqjrmDJwPa3WAjPbRtGztUgbMXPwDz7A
bhFFH25bdi39lwMAGABAB8E9/6y5w1uieCXw5FXQ+TD7OlL2WytWDuxLKclpkPmyOs1EOTEZyfIS
wHE9glfyq0mCjaphLDNmW3zxlf1zAYY9e77BwdYEyhNsqkU8MmCsAxnKh9IcRNgU6fgQ5Fq7b90g
vW2xqCMjl9PG08zg1uB6/swoemlRp0/jEXxcd2vRkhwmlAh2Q0aslerQpe2NVrWLlxgqe5+2t2uB
eyMDWj5MgYqI3saFDkJR9bKyszGny40doG4IshpsFT+pL5Am7Uq7x4OmsF0yE8rGL0gNfxJftWE/
2O59VnOxM3DD3Llu46zcnosxzrcn/LWRfQLuBDmZJf0Hm4/56ZgNCXebG+7J5z7wohGySyuf+tLZ
DyzXPE6UaPEIPF9ZHfErexhc8mDIN7Dy0pVJvJRFnfz8ErpLDLRdVI6fl8WBTgfAhD1nK7qNVfxs
in9YFj5A+g7ot/hqy8cIm1odMkpg4xM3fci87OhCWpuTNYzWpXsMHXCgwQB8xq5fXMa8bDODBwMo
2TNuvgGX2I7z1tlqfOVq+WjPLlfgaaTFLnTh74y+J0ckN7sv+aiHXDP3KfxXHVlEQETHFSNhwMYb
y1ObMRiS3LTe3HyKLNndDKSOtdGMx3HtJl+szY+cB6oLM4UQGSRy8PM1k5s6S8d0JA+999O2vwf8
t7Pm13TpwDsNsUirGsuQtCslgXL/+8Ces+De7LZp9ZRBte/6Nl8bzGKSCcRDc5NiMI4tw6DeD9PM
Xl7ZzZfXDCZsznxA/1kkCUwVUG9tGNRiUDZPJxF5qPAU3h59yZVIi6z7/32b/0VaZN2aq/dF2iIS
CCV6BMGSPioLZR3MtCy2qYX7qWjhdJt1uB11iW7r9dm88N0AdUbSDR0ZFEyXA4UmVQcp8Hp+NQHi
7dT+nUrLfdo4N7R03xpb21yPd0E5CsJeqAZDpAq6FDgpz9diakFkNhDZBIQZ7OOq6dbN3zTP2JYs
ARhGS+sNy7/SoA89+me0x6jQD13/07ee8WIIMY2gOxf3hr8mafj53EMmCEMaPIXn1/Cy7wRbPS3P
slQmjfEmqm7j0q+ysAAc+62YfeiCp+vT8HnaMd3ze87DjThrPJ/PwkTdStNsXSZd8TTWP2j9jUB3
uzaqWDfer4f6vMDOQjmLdzEEs/vWlUomVZ0CgbMNyk0FhLHvvfDsgcoYmn3XA36+oXDXgy+OChM0
P9BuPR+bQTQzh8OESmprW4o4X7k1Lv48El0oxKJv96m61BFpSekQlfQZiVvjj5U+X//7L3TJMQB/
1nFCCxLlisXHIbB8Q01Wkwmf7u0BnjvmXpNvvZ9Uw5bZD7X9m4yP0hlWDraLA/tf2I8ezknO2Cmg
ArqqVAlwbm7wlP8Dng6C2IBkAaEIMB/M+84/jCgckncl0PvV0Ec2vS2Kmaq40/rXlQn8uLnPL8Lz
SIsz2nUlz4uqBEGmAUnZQv9/64z6Dyvr/ZcaDqDQL2jdr73vlfuadPa+st0u5hAZ/N6kqv/heRQk
Ywd/nj55bDuA7AbeiSW3tc5e8VJ0EmC1oIBQVO4GsHbvJUuzXxX3HB4Vykl/qkCXEGKe2NYnlH+1
Cu9LyVsz6pjb7DLHFl9qYyqnTVYGxX3fmuafYswEu3HxHLgF+YS+aKKnUcdd+P6NqX9X1N30ROu6
RzVIGx5zX3vNvSp4hJdGvQlIq++InFAcypoqT8bM7Xfo+DpVCE8Fa+PVUDyKROGLvWAVxKjdXMMT
kwO9SMwsCwWguDtLVOA2cA12EpltbTuW8ts6n7p9aTh4N1KhDrY7Znu7xT1QqiHfaVgwEJ0HXZ5B
AmErCDXjbDDTBwNZPdoq4CGZtkTWOzAWmVaRBSF3dP/r2NTafV72kobO6Igfoz+Sg662fs//pEH/
bgN5PRbajSqt2IPSy1Neuv0t08Vjrg32rpko35duO23yFtAnkFN0vOSojERnD5EHSaX7VHR9wtEM
/OaYhfarBY1lW0yleLYDTbtVAVWRtAbvO3Xn9kwx1PdOL/td5coSX9hQMjKkk3/vueE/trgfIXlV
/FJQ29wyhbqh79rFtu4o25hB7m1V4bRR4KXjAV0fOPNZdXoz5kGHRyw8DQB3Ae6wNafIMKpyD8KO
i18ZRdRP5g/e+g1EB6SKlePnMRKzIdIaoEWiF70wokqbqid98OoX1fb+U2W25TGHhlXYouN023iZ
cS9SAg2OtK+BA4EJU2dk3RutOd9Jn3gRgQ79ziOpczSsDOwV0CAgRo/agjQZPCthnQ32vDeEhkO8
A3Ea612XlvbHGJBHBSVEEFyQXPd9XfGNaPVmV3Adkz3WsM3wx3KDEh2cFGQ7bD3NELHpML5309Y4
aBbvd14G0doixWtckwaNKEtFZJaluXNtiqSi9p2Vc/9zznS+6RfHpp1qndf3VXkPWtfWDL7SYhdA
Qz4Nfl4/XrwLNxqK/FDbACvUnqXez88xFNeyqWqm4n6ycvedOl5ZwzbJYYfUcjn2AMpU3E79jacP
6gYXiRuq0QzizqX9wTOqIJzqSoPh93fUGCMHLiTHqS/ryOTfOluHpa03bHgBAv6oBvWQ1/r4w2dY
MaZbbNkwmhGMUsyI6qN93+CltIOb8LQpRxBzS16zmPakPQ7pYD2hT0R3mqnSrUhhEDKZanwouKbF
HSNvMmD9TeGgMqLZpRcLLqDjCpnoXVl3/AcfSLOt3eCnbODyl1HUWj1VBFEbpNZRUhSl+sDfmg5n
T7pU48YPfAosZ+WKZ2pV5MbCS3XTV8OfmllwJ+khXGBJne+EW/fIArQ+j2qCBTFB9gU4Bx0vkdQS
oceK4c9QGHaol2LcpQzOQHkFX1VKWHFfG7yLGpbTx7GRa/X7xer57/0MV25kobh3gRM4/6gaxu8F
kg8JDfIu5G17i1xw25gwPdF7b0X3abGCPoLN5i2oNs6CyMusNyiroFbo4Cde7cSTox0hVv0Af8o6
Sn2/AtXM3MKC55fZaivp9oU7HntWR8UcVAE0XRZXsFG0RHOEkd/jlGshywZGXQNFspUNgqla3r4g
3+JsMGFH+KmJZKYZsPJS5ffmGFsC2pobVcZo8Jc8vh7o4mhOAs3/fpKxpEWpKZyeCCTuU7sIm3ol
d72UiqFGB3gF2jog9S8VNZvckPAp1fJ7aqkkl/kL4aOAzvf4RxXjY5o7qNiaR1A67lg+/u7o9LIy
wjk7XswliiyYSXs+ctDRPB8iTJhKG/KLaeKpVhZh7tbBjkF84MUxayukcP6I3YGRG1E6Mmbco3d9
Tdhm7EZYgU60/Ab6vnGE9XS6ITBxjJTbZS+t4dVxILACehjNbtNUD2761FdbXBB/wJ6hRxoQts+G
rOuB1DHItnKoeGqIch9z8FoigxF5N+Ygnpog3sVu4U0xStoo1aqgmr5JfJXHVArvEUKk2Z+099sv
mY5M6vrkLFFF/20jvF9suF/g6bisRVVG6gzSDFhiB8+6doOMLSz6Jk61Cs6Rca699WOGI2eltrp4
qv0X1YYSJmA+4Ol+aiRWlHiZrzOYunQxkg6BxzFkCBoN5R3iBLvWq/PdlK4hki882dy5tAr0/Kwp
taTdsNpnAgiq4p5Y3rFNc9iXpOar9OghaMguy9PHldmdX8KLpedC/m22sAEhBfXF86VXTbRuGt3D
WdF57Z1bDNMdRYVrMzrc3KjGKQ+YBV3grDSDe2twg1uucu2AtnK6Zqg1r/Jrf4q5+FM4GE2GcPP7
WQiirdkhsLonZU1/3XGCZaaHNhAgHB5edsvTkTulJyonv/cMI8JNFTL3hUo0XseV5/elg+s00OJ9
QiuqSdi25vc8eCshaEQANb3+9S5FcGbbctjswYdo2TyTNOjc1ucoVRhTqDk6bIFWTvnFNkDhKAAx
ChvPhlI0DqfFZAUqaFmpYz0qDRmkr6Dq14S9poXofcWQvY/MNWeMSxGhoQmoLJg24PMuzsJaoipd
sA6fh/jeLR7+3p1ydLUxGhokeefi5tQJy5/VYK7ZBl26CKDSqKNUAjW3uVJ1vgKJFJXup8pKTIPK
XTla5ksNva8nz1T1PqBAeLnot8Agy+22WYkrNadFsDWVkf356w+LliuQRCgof6hGnv8hhi+tMePS
SjpCDkXdHtaqyBdWzmzuNBPRIIyMcu15AJM2VZXJzEuaO8O5b9bI0Ws/v/yIozYVzIJQzyAOhNyg
53l9fi4cFWd//pznneQErbCJAZSfl6D+24hfEHpna57b5oVLGfgErHpsMJx4S6w/oHe2IevCTTqP
VCnkADQPKkwFDOCgEDB6dOPBkeBxrj/KHS0A7EY/tjtoKZCNrM+eYOUZguxobSvhtY+lZugbgUbY
e0Ub+Y0WSKxCpJ0o2BvOGgByMfv/3V3YPQEA9jp4oovZr4JSjRrF3SVkH+aV+wwoxo/rH2ARYj4X
ziZn8QEgLFqSCgS8xPOeqn3f/x0CGyOA7z3WJlA8sGoCCOH8+/oNQAGpzY2EV/AHK9kdHvBv10ew
WEJzCAf8aYCFUHuzPkGTpNUaMpC1l/i5ycNg0PJXPU9HPMAEXwm1mKw5FGCcSCRm07PZlvp8NNAP
0EakVQIlhiyoQ5Lb/EehobDy1yPC6QVasgO5ezxYF2e1MNHwxttQAL8DpFFbRFy85cbfP6E+nhRz
TjRLqi8XV0FRdHAaOSbpZG0IpOt4vnH1u4GvES7nJXSSDnzMGjp2Nh7gMzl4Ceo0+iEddTWMiWHw
Zt/BRHmT99DRY37+zcDWi/9+9k7DLWaPth6IwC7CUVqGqAjEk8o2tvPrepTPb0LMGR5nKIyiI/mJ
e2nyxuOm7o+JGGf7cXfny8S2x7As3xmQnoHdAx9Xba8HvbDUkdrhBTo7osMIYZGIeNBUmZp+QtCp
Dyfzwe1pWFgrCfOlRe4Bswr5MDTg0Zs+X+TYZoPFAGBL7MIL1WvK/pJU+rEeTgMsdpErKbexxsdE
f4VZfWhvbWPN+nD+xssldxpiHuPJtQKjHUmIQojsRocCmPYrUikKcStn56WFDWgixIPRTYLx2KKE
1eiDn7YcUZQItWA3wRBm6/7TbM21KyCIASK1Ft888zzOxrwSSc6CLXoZocRbwnZ/X19ZFx5nwIPA
d86fywxQpl3sGnfwe1oZYHY3DBtzW4BiKFAYzQHpua0cCKm9yjWZsUsL7TTkYmSFBrSvlbUikUer
3YzNzfUhrf384uuMeIhT08fEsexxUPcwS//73wdGfVY8xhkNtMD5Guv81jRAf+VJ5w9hPjck1gSV
L2332SjLBuoWX2bZiO+haJQB282TvHwxMzcm4ntNvv7DKOb22wxAxDpebEZVedJ2nIonLESaHtnd
Wg3r4iBcNMjQgUOTbHnNDGPKoCSui6Q2UXLfV8F2aHb/MIaTEIschveuZ5TcEMnADkLeDH+Xo+K8
mrt6qFjgfzNmfDFFndArv+xdngRDe+gGdnTZEzB1fzsGAzbaMJVBMo9O6PLOn0B6MJphmpJuOKCV
j+rO9d//fCLi9z/Ux5EB2xAMOF+txigrzoFZTGzobwn3D0ePJFeH1BYbYpOVpuvFYB6uxwCUKpQj
5n8/OX59mNoWelZPSWA0+1oeA7DUpF6E+uCEOvuHmZvdMnAfIlEGJfk8WAdwa4CjXibZe2fd+P7K
xF04GYEtBsh5NurBNvEXv28qqyFVr00J+mEPlskhqeR3EWRBnsDMhoxsH7zYVfWsiewwWOPL9c/2
efegIGvM3rRogKE/vjjEJtFnNrc4T7hhvpJO/wKCzG+LpSuD/HxWnoVZ4rhst1fg94w8GWvvjy6h
qoRK0fWRzJvw/EpGCNgdoZ4N1jgKcuefqTKoGGAcw5NMfR8sf4uaB5RFWAwRlfgfIqHcgVwdNZVP
dusZ85lm+B1PKkveelRkkXBolPdIBcnEVhjISxTXfDrMWEUXPX49wF0wf8GTtZ4GaUctb2JJ147t
FpHGSK9p/zgamXcbjOa04a4e2dU9MMBl2PtNdihdp0O3ta+eJYx4N7lZBGHXuWrTctcOUyGG/fUZ
ubAfz/7G+duc/I22ag3SCMGSnuibKofeLxmbg4JWjm00b7LuNtfjXfrWYNKhwAMdoFlC9Dweyn++
QJOWJRk129DMtBuTig1IiceBrGoOzSfXcmFB3Qj19tk2F8Kv58F67jQ6bTuWGOZvNf4utK+e9SLk
gwGB3Qb15INeaXunR/Wc/pqslfftpZk9DT5vrJOZ7U1NC3JOWcIahqaZOb5Tb3yZKj2IVOPeWGKN
R7o0RvpYbx7MDlHrRWUJdsHnEadq9pazGEuI3rC5/WjcUKuA8bGJGkE98fK2I1Z5z02oQxS9k0VB
D+iU0xs8wt3jrHzpS+cTSivItXV7Li0udvVASU1EroakH8GMYJ12Xwnye8rXcG+XVtRpnEWuCAdm
lL50NB4bejR4GWtEi0qSR0Pzl3ry/80v8nmkKnMTadlD8jPS+WnaA5mba9kPiMWwsKrK/Nf1HXJx
3tAZAMbSxVN/CSBzBVOTK40hGQL6IBt543XTpmD5inbUEun9MRof3YD50geGbsnSYf1g5cS00HNR
Qm2CsVGb1AAWKR00K2yQ9ccZwBBRZnXki2hIvZG2p2LgWQxwCTonpKYB5aIGSUnN9b+ETc5/HISL
AMBATQC2dMsrAeDhaZBFxZIGMiLokYRWdtDMg3Derk/2hdsNSCa8bCAKbemoQ51vGeagBV4IxBH6
21T/Nvpm5W67lCOcRVjkCBLE6HIkNUCJ07YD98uDfbcoaoB3n3sDPJHxFW/30DVVdH1kF46fs7iL
s6+u0aGvXcRl3Su1s8hn0MC4YdVTmb7+fSTIXswit8jrPh/padMEbD7onOod3h75lIjmN8MbXj1d
D3TpY50EWhLzuJnaUMfkuKtM+GLfrdlErf38Yi0EOstLO8U4JsBA7EAAC7FW77q4Gk6HsFgNaHrU
taXNl0KXSNztXpuCK1ht6+FVmU2MlRJVRrmV3srUXThUQCjAdgpwcn3W/TSdVIOjd86gw1vLDW/t
YTOrU9xlFpxTrn+lS6Eg9uLMkAgYDS3bm6DLk6A1UJkOgurOy+2bPL3rnZXLdS3IYh6bejRh2j2y
JB0UXGTemPdegBZ1fSSXttDpSBZbyPUYqPk+cqPc32czysK9sc0Xx/piB/H/X6R5aZ7kChSqpUNH
MByVx4UX4aXNnChjx3JYOfUvrfHTIc3zehJIWAqYWl2h5Z3KWz1znrzK+nF9LBfuY8jn/e/7z/9+
EmIi8Ce2NMyai7dQ1vwoLCMyAcpbU+e4OBTPQ/0DJX4EXOQX5kC9nBJspaqUziFzHT2eNNVuro/m
0hpA+Q7ERSCR53bQ+WjqCsQbt5jzVVIHT6JHN6ev9BZoLMuPh6Khh0Go/u160EtTeBp0sbrzscyn
tMEWMsgdECq5BdDFnda8XI9yYWjgGXmoUgOTAlvJRSre55Wfwd+RJ4Vs1aOp6HSjk9bf+9CLioUv
h8cy4GvspktJqoe8BggIUE4xp4tNJXTsJGlgeSjt0WXvvefe9sW4gQtUBMbZjroidvJjmpfHNJ3i
Xq28dy4cHJBjR7sBatK4rJarpuUBgMHl0CfMasIxs2Gz9mqusXYvzCyC4D/cijboVYsxwpNBpzWt
+yQ3gkORASLX9Xd8gkEfOXRiNcWY1+DimQMhgQ+QOXgA6Deer1G7GIe6yso+6evy0SGpHpplD4PQ
6t1hM7S9qoowE/ZLLfqwd/Noqmm5vb6WLmzGuQYBDgJ6X/YnYp4gedrLOqBoZpffA/qtGPka3XLO
4z+N8n8hlvQDPFAgDsU8mlTGDeqqx1K6MOp5NlUZdu7wZNv/sFLgmDF/QmjzwNT2fFYtAkZpZts0
KZru3eXTi+DsWZuQvl2fugubHXsPv480fAZiLL4enxyzV4NLE6O08Uo71vwLHx7d4tv1MJe+EKor
SHOBekDFeHEsiwDsIC/raZI+Ds7RX/MWvjQKvPHm9A8Qkk9LXjZ8xJegmC1tM9JbId6ZB1j4yml8
YfcCyADwHF6VYEguKyrgq3e6BCwuqYlzYBqLFIcXUDWthLmw1GZNkxmiBUAMXIbPPz2g1FVDSaaj
mTb97nL7WzoEvwbu39W1loYSdZ3QwD9F17/Q56hzmxpNIwDhvM8wrcIbAjl1Uk8c6CLHiis/pqYW
upkNf4gqi2QKKrQh16pvnxfGHBYFeNRkDKCgZ4zEyX1NJjVSrSF60hmx/SKM3fVRfUzW+b49//3F
DYqHJe7vDr8POVASQkYYTvSwsY35RBJ4AW6q2t7xcfhpFu1XvGje+15tOw1FGkM1kUZYGivD2U7S
TxTXwiA3ITdmP5SpdVP602MnAuwVkx2JoiLWLf4CZecvU5ZFZtbtWl9sDJM+V00H4JQALS6bNinq
cANw/BZ3X3vo0uOtXaCXPrw2vXtTjU7kalZkDMZtJcQON+dKBXwJOsHbFqSSWdsbpUGclMu+StC4
fulWIya8y6t7Vfn8MLbMPDaTIW6y3DSeYPtZiBDEgvY+sPWfmjb0zzKrAjd0+S51j+r7mPOOxFrh
V8cgdZvY7fyffdejZjpwubIbPi+Qjz9zVrr30KlZlpU0m7ceIKHuUfpg2nzN4usLBJrtn052Fy0g
QBNRkwWX3puv05MV6NFK5rJlzrHx3Tqihb9xSvmVcRVZxriBhUsRGjSLaYoeamNtwTI8OL0F5Uja
7KFj+Q6qQ8imAdDkPn3UPH8/2eVN0/R7/FzcwmxEr9oIcghI3eQAfUboITV+xWM54QHe+9m9PgzV
AXRC+MIQ+7cp/dusNdHhNvsH3mV3NQkeadtnt1PbH3neompc0I3bgjdSFrvSkvxPZlEg2tOSxT0M
qcPOg1Bxk467qfPfmnIoASeaknxqxrAy2EYzyK05Jx+FRa1wzGGdywPF9rSA11g92mYofDJuJliK
x0VVxaan/fG7MppAz/GLBrSdFvaXGg09AekZKBkVYSWLYZuiXkzDNCffJt+9E83wVjhBPDb+3u7o
vWOwo1OWsWXlT8OQ76dU39tDcJtCQL8o2QFCxW/gWO9z270BfwgSvTxWTMXVSLaGax7rid2ULf3i
pf1eOdmdysm2RW1KDd/a1ohH5myEpx3hLINzeQw2ztjB+FPetNL7YrjpE8kF+sZBr8eVcu+yXkcV
ko7vdqO/tdYYo16auLW5oWMAggtJmmrM97UmgDz3p42ZYyX45iYvnB+wvDro2cCjJiizqFFBFk6S
5NvWyApQEopEWSUqjmP5VEwstgb7h9Y43taG91AMrD5kWsbmu5V5/YEW5c7lMHVDPcvtwP6xZFxx
Yu+crN7bXg1yBwQ2I9C0AEb20/eyyPsD6QMj9qgOBIk3xj7w3iFoZ3nEs+77NEAwzE2dFTzrhS0I
2TMAlaF+hmLdkkhYN60xsko4R1sLvhtt+5aLlU3+0S46P6bd0xAflYuTTYiXDBnYxJ2jHjA9SW0z
g+ThaL5JrW1kBI4azibHig19m6KALeN70Zt7vSj1TV//sXR/10AdV4Pa8fSb0njAojq2nKEralE3
qfUe/B03biwpNvD8VjGU4tVrVRrsroKjzMqd8zkZQWHTAUDFwlmLx8aiJFykuQ5ohDEdXbeL2JQw
uEv13bOf5Suz9vnkOg+0eEIBL+14g6WQtKmbVvuNzlj+95WO0xCASZ0fjtwZhYYn9HQsYJtQfuno
lg5/XUw5D7G4obsGnMNunq6q3ii4TWrf9bX00F8gLXHpYXmhZK7jwT6TVhYzBbpKlwIS7Bzd3muA
k1b9zvT5cwNMp5FbUQBKkhXwKla6GreBUZhbs1ND3OvaT5PJTWfxOK3yepPBdVwJAT2ZwJ0vx73Q
qifNbb7yqY9BUhv3aiIEJ2yW35UD3K3lNNBNx8BurBR9meB9vXe1MupT7ZtOu8dR00ECH59qZT1q
soHym31XjGN1nExRw49NPrlBsxHc3pm4AHhnf00r8j2o8zeS1U4IjpURGX2PpCGY3ptSfHeM4c7U
u6O0jbgQ3dEj3T4bVVTlgRX60LaRQ/EdzRukMo5zV6C5t5VZ1oLBad4NUJmumP1Flw7uMhrZwor0
vt/auUChC9ixXBi32Jo3RameDWI54VgGdyjMPl+/kj+/X/GxAASAYxpQoJ+q7znxQWMqhHt0BpHh
MqNd2HH5xM3iqdW1MHXdlTfQ59R3hp6jR+egTQfS/KLgUcmqrUWljGOgGiiu5LmfHmQzDc9jFcCP
FPxi7KxcDseGyXZ7fbDu/OPnJx/OaBcsehR4LmAqfRPtC4+n4zGHVNsdtXr64tVDvecDtSKB6tIO
nLr8BT1NbbbzcH8QAK8OAPhAejTTrQNMD/rZgNR/BX/XueuLoYJhdUfs0PFykHwmWnQhGHnFs2zI
tKky50fbm9kzl21XRWbHsoep1MUTXvjOxiEZRBrQgtFfzc7Sf7IUuoe2GHANYx9ArVgBkQnVv2+p
7gzboPWCFz81cQBJrUGZjY53nmLpnc06cUv9vDhqWkFjlJiHG2lAgljwdIAmgVHccjZB7ev/SDuv
HcmRZNt+EQFq8UqGSM2MElnihaguQa01v/4s1j3nTgSDCCJ7BmjMDBoIS3c3mpubbdtbjo3XuvPG
T56n95+7rCBikwf/luSaeWk80wmZl/XsMtCFFAp/3Xcir6tgEh2UI+zQWzXXOQ4sDoMAQV2I2A3B
z7JrGEdqzyvZ7J6VuvlaycG+1DrHLJVdRpRItfIw9d6HcJPXeMUBoXidH64itCZXD0uzNgQzlMP+
OQfE04Z/8vBz0NwnAW1EhiBy7ceGz12vkicy/kZFkQftspPIe8XszHYcuTf2bet26T0U6OpWXL/O
GmgFzxMwDLgSeZcgsdLoysI3s/E5Kk9j5r4ffgjkRUOkSkUIna9nUbjokRBvSpFrI7X6FO1iVbCl
1v8i6sjdvH+7uKIYY6CpDbx6cUHBxZoag68Mz9Lw0ZQPON1gPPZbcLSVrAE43X+sLIIQXiEV/fwt
GUpoo414TJRvzVz21z7fXs5K1nBhaLFxQgldbi5iSMz/8ICALFMUv/x3JmbXOMvmBtkctFjGRGw5
/vBcq47Qb4y+Xl8SHP/8hJ1B79cTqE2selKTzttVE95QkAx+lI1TgzQI35/OMZykYYdStXxF71RI
Qzs1udQ9x5rR/QpTcTrGCEW5YaTIe2hYwNvf3r0VT5inoehA83biJpyXfrZ7SZ5Xalvo3TM8nYx3
x3cqy8pALnjDlvT4yi4CHgO3LVOS1iRz/lPOTInapI4pN91zV+vy/dSG0zErivJXGljDR6URI8cY
euZFby9wJTIwOzJX64AoEWQXC1S8IW5LIemeNbUq99UoiofOGIWNc1vxcw3sJfqn80jnFcexplQt
DJ1F9yz11fhaDmNMPceX9mOrbEEz/uKGFvcGHcdZPpyCHWiyRX4Zi5LPkE7cPQdTF710qZrbEtQ4
bquX9WtQTMrPeGymZ8PQ/JdqmoQfURCHCArrPXCzNPvWTGb44HFr7wsvmJysAYMmJG30weosnuO5
5FFIQsxFyabJ1lNNbh2/SZN9gv6FPSQBHBlDAwN5mZeHoUvMXV9N/hMXfusUViPaXJz9XTDUP5tC
7UA7CnwzbV7uxyE/DuLAa7MrIDhWMkgfuaftUR/2VQDXX2/GIVnI4Nvg/Zwi0vyDOmj0LhLDug+V
hsg7BfJOLgXtvs2QuNEjNfnCTPFvaWi039Yw6U5dNM2+UaX2QZZ6bx8GTXmMsjJ2xayFV66lV/Ib
FLzwnJiNnNiKFMEzold1f2oir8826pxrboFLQOisgwG9qicVqS9PItMlz2ojes99ntffY+hdnqQm
HzdqbSvZBGV1SmwA1w3quAs/nyqvUIIu7p9roc0Ok66Zbux1nlsKSEPC1KTsvSZPngw58X7zDA3+
xUpnCloYd8FG0G26/LjjOhZA3lb9symNP6uWOW89QlvKT7YA5ytR5OLBu1hnKyWBAtfQ8Bx4NjO7
pr8zu9MYud2WlvVKZNQBnUvsqUWHa5mewdZSWkKidM/9dKJtB2HnY6Z+kYRft+PTWjpGcgTBuAn1
AOXpy40bIyExB8PrnvXccDxfTe10TL8aQ/xThLRw5qR5m2Dm2IiKa4szaWGZOjoMQFIXuxgkPVNc
UTc9NwGoDN+dtO++FDtTusVgfWUI0C6PHAPHoL/AA+tyeYDFLb3sy8hVrScEVbzmawYExPh2exPX
rOjMmAO3RP+G4HhpRfKYfIt1LXS7DmX7HvYLCQEDA+BWuOHnq5ZU3omsBjDy8riiuFDpknihG2nK
A754VLvcbpP8IdHNu9uLurq52DpTo0Eyjw0y97A4o7bTpl6H78cd00fjUEwbSc1VbOLnLThDSDUZ
rrgqtI1yIXspuE23ErJDacSfRiqSej1twDD+NvUurqvZDrrvtPwMGYT64mwGS6QkMaAsYCnpTikO
akYJ+WMYP3vtBybGouZjAbsPbRk7Gj5AOrTh6Vfx4q95MP8zEPoaGGs2eZw2YhO6ZW/MteuPxSB8
b1GGiLziYWJQ7fahre4qr7b/M7fIRiFIKZJAg/glljWIimJH0r4G7x6TWKxpsaWiOvSpNnahm/W1
bSgPVr3xPa2sAq9TDKjhETXn5C6/Jz8At6D2rILJXsdKJSdV39L8/vZWrfg3RqAuBvxoXKNmhdgI
oC8zGfdPvnn62xZWYOXgwWWpdHEYGgORvvh88DuxJG2J3EKkGCDQi3zMfLX7AcmAvosSg3wHnrLd
7TWtbhziACITH/NA7uJk+tT0p14iPDBv7chm6YzWfRAk7w9ChghcdAbaczEtcWe6VgrF4E+cvxLY
rXrKhreonjnjNk7o6m7i8sPKDEzlH2hgL91ATQOE5DUjdpu/SD1zEA9NgTwwNE6fkY0u7Z4JSkeN
Cu14exuX1AWgU7HMtLcpU6mf/4RLy0JZgulkKNtVymAvCeqRHvYBfYHvg1zfd3nxu9K051ifdmqZ
Pcntn9vmr0+RUgJCH4AI4f0D2XdpHUKxxET7KXfFUz04SWP77waRAMs5s7DsRGeymKqFjgWautqH
piyzH0Msd1uOsrqQvwU/Qjwl4sVCqsj3lEDyc3cYDtmvof2tm6fbW3X9ETOsNd9OPOlQQVhCOrrW
SsqpygpXjazaiXq12olFvzVKseIPmJnVf6GwlKmLLMsigxzFlVQVrpgkL54oQwwW7HPrTYk+Z5H6
ZE7SLpB0GHToATbpxkd9tUZgJKBJ+A+PuxXAR6+bUxlJk1vXnXVfR0J9oLNdvzeBX1iZ/4qz57Ew
Uy6n5iw15h3DEfwDBFTpaO7L9D5PjurU2Fyetw/vKpnBJFUmcCxUpBlTW7hHibAUarmZ6Brd4D1l
PPjcdPCinQw+c2cpVbThLKv2ZEpb5DMwISzLaJaV1VNUeZM7VGno9IW2N7L0ySqiny2cYrfXduX6
89rObC2208ozRfGsAN3yYnJNpT521fBBn6T9vzHDFYlABqPiy3qdUPi05wlEboI6jD1VjZMMZmaX
Vb+RWKzsHWQLEK9BpAJeZzkrga4Y9GfeKLiK/DQVX+LqRWl+1FGwsW3XoEVmbEXuFQjhqQoBpL50
Q6Vs4hKMiuCKufzBUAZ7ihmZmB4zDUXEFKLlTsp2VTVoT4Hg1XcdrfO92SG1eXtfr66e+c/g5gFc
i9DkFXOUMIw5QAxYN6dWskV/7+f7LvSgj/qYxR0q0ofb5la8BXOkCtJ86TCFcbnqWNMFOABYdZg8
RCZE0p/bLaraDRPL6UKrDAVN9VqBfORFiL/K+rHewvHNPn2Rav/dtP+/CmURJRPmsKly9YKbJIc+
O8TxRt6xtQT5cpfMMOebrdilLs5tELPwjCS23L/dPou1oyepAVxJPYNK02IVqpinQiqYntsoPwMz
cSTrtW/uJeHRGife+1tU92ubRt1u1g63oJ1aPoWzKJAV35I9t5++hfBll9UWX/hSIZopCMTozkzM
Kz4L7aPQFa0cYaKgLPqkp8pbzORhD+GzKyRFelePg2XHTV5VtqZMr7Llx0jwjj+UQdtBEOp4nvIh
D3UU4My22Pjg186UWqwpy6YhkuMtvvdKiQrV9zzPTabHHHKqgVawtVW0mX9k6ZjE+/mOAZd5JaGG
BLU61qNouiOlhvtP3qOyRbFDD/O2DWuBHuiCPFRr0BmuPJiSOyaUYLMOTuOiBzRTmxT70qH4WUSG
dehMpf+a62W+rwfFuO/ATkAba35jfh425Mj/VZMW7qQathkRJK6jlVa061Kte8gx8SDTCr8rRbm9
97NOoGLZUYtsZKM7CmKdH6WUL9yHe6u1TbHVbRWSrXuImaMdDdfQHmdscqxLEuIFRenIaijanhZ+
Nzpd2g9tl1EV1fRdDeomQeMagkRT2KmhygSpU0pMiIkferrS5tjljl8NARLqlpOKCZS/kS/Yo58b
dlMhBAUbqfyihKpux7JU24WkFMjvDdVTH0npk9wb/Z3ISOExsvT8KWys1AEyLjwLWfi1zAwwrbk5
pF/rbqCmO4RJvqOgPTL3PVbCsZyKZt8pkbZv4qB4jXxJuWP+0viS+oFypO2t7MY2bB76ygsfslxP
mFcUmgcB9UxbTMPxsTbE2g0CA0hBVwD4hMbuCCXVWxCipOL1hrcfZSN7UKc6uostrTq2qVjsrYAh
iIDqzg4dVh3UTp24zBZ5TuhpiUMWzX6merPLBC5iL+6UfaUr2aFnOPbQGALScCYMwcPg9095E6gP
oQJqxm+l+G6QvWJPq4DGRIACD/w/FjTbg4yIrRo4YzEMu4EhWzsYjPGpGKuWA2r7J8+MU3tQe/0o
TmL7yRTmYndkeG5lRN6hpy7l1oYR2lrYh3ZCtwOWHNASqiiYB1XzXhSvSfa1F4NWB6eH4Iwofr4d
Ta+ewUAN5s4HTRCQ1+QPl7En0a2yDs1Kh4ZQcwLP3MXeeBQM76nzaGUm8eYo0UpAwSDfOFyxXKRL
zKckNf7QTI3uRogyJcL0SRXE58HS/txe16qZuYBFhZbOy/JFIBZjxLvE011ZLQVbkOSvraw0x1zW
irvbllaDF3mBAknUjPle3EcJ5N5d4+mmi3CqYwTAk3sp3YGKfota+cttW2t3H0TYvHmpmF1P+oSm
VpDp+Z5rDZlpE0of1SR+FuQB8J+ZM1kU76TE2pjeX42ctLepNQLMv0otiyRE3ClpPFf+bqJ2tb+9
pK1fXyQNlWJNuZDz63rO3AugTK3dqGSuuDj7BbkiAxmsYOniYAkTa9IGz5XS5MFXgmNSRrvM0l7h
us1tIdQ3HGJtRbxFKb/Q6WCwZ1GcMI0+mjraSa41pb+hpN9XUfgvlkQXmGH+uTHAiPDlVztSrmo7
pfdcZKmcRhWfjBxNBelXqTX7QNhSCF/5ltChgZ8VVAhvwWWPlAEsL0pzyYKFnLFn5thjLTok0xa6
esvMIg2Kor6Dk3Ky3MlwQ7m0hf6epGnj4bDmDOdrWWTyTar0wE0wIqVu3t+nha0MTwWY23oDqLr2
qZ4Z+gsDPEvqijaahs7EkNIee+PU5x/0FHatQEHr70+tbZTRN/ZuGe4mvRGqsB6x1lmfFSE6Nvr4
6HGZ3f5YV80gNwpLkQVqZ1nOYYaKPCYZLHecnDx6BXwkCPe3TayF05mZDgZBKGmveqLwqxSqOc30
u77ndKJng8My88hhGOC2ofmkl0knXRoYOAD2IVMzr/XsgDzon7PCQFVJAG7Y/wnJsxBvr7y9FZIL
Mo0B4O+/szgv/cyi7JVR6wVYtOryUOTw4xSnQfuOkJbd53eBXDDUstXfWHXDs1XO38OZTb0nl61G
bJZq6sRZSnr1plug7Iv0UCel0w/qxitw9QAphgHmoiYHVP7S4kjXXfSDwEPg9TChvuNrwMy9b1H4
8/ZurtoBVTz3IXCWJbR57Bo/pkGFKlatQ18IDUPx3bfqg9dsfMlr8Xy+PfBGeudgby4XJAldDAjR
s9yiYp7Q3Iftlkzsdf2SFyBzVsD9uI3oDyx8kYZ9olTdoLvw77hZqR5TU/9U9gPHpH2oo3EPtCex
Z50AOFmDoxUpv25v5sqHTcODPNDU6cZdaTUJce9rUpjqrjTC+5p2fu6ME4KTZilM+9umViIwppgm
BAcNBHrZeInjWmxzamKuLnyZhju/5yUR63ch2iGb1A+ryyJQAZ9kHBNVqMuj68UyrvNR1t06amzD
Uw7ovx/6cqsatWYGCroZqImQMP3ySzPApuoiNwNg2G3t1qLc2QoDk4dODbboAGFE5rcWYQtHUYyZ
ugDi06WrzNBwdEV7za3gVTyNgtHCSu1JduhXTPC8aF3nIKwj0CsIympf6iG9LYScbaEqfqdil39h
jGYobbmppDvYKiDc19IKFLiknsrY7x9JKoeDUObhTo9ShKuTvphscsPG0RBT2vFX/R5jCRyJVHUf
/S4fdswsZfd92Rb3YZDodm1VOoIovvUUlB5FQa2rHeBKMJeEQla++IKlvMpewMyKn46OHhoxZbtJ
O3pyE7he3sTo2Tf+XkaNl1ww7/Z+OnUIaGvaB4Q29PsSUK5diWq3K5AKsHUtz9AbbadnP+r/yVL+
AjM0/IceTLdTcyUC1haRr1GH+IExZSgFpFmHxK+sY1GKynPT1YgRld0nvxeH45Bzp/laZD6aIIiO
ge/lDkMaw6OfxA3Jr88cSOTfTeohAkaQS+WjRnUmJCy02T5k2J/HqWk8FDTE7kBsdMcIfM+jVEyi
OxrqeEqr3vpEx0V+rH1N3AuCmNmRHIu2OijiQ6oPxu/MY0FxpUwPAcCkXYKyyQMCNX8nT6xPcYV6
FjM+9XEW5zyYILYcFOile/7XZCtx6zttEba7RGkyEPSKb/OYQyDerJmR8hUGhZtZWEht5F2Clu3O
8KbW4ePJHCmPmp3E7OCfdjCEY+aFuiMqofmQwnHz3JWa+oAOS/+iD6CDfOi8nsoKjQBPjYS7uOul
tzgQGxxLGQY77Ezpc5ZU3kYoXrnN6Dgy+gGwDZT5suPYa2ahprWOHlIw7bPks9D+7oaCeQj4d/p/
inqrSXzNUsLz+Nzg4spWAkTLBFPTmPFxq/TboPyTeS9hcKcpJ8qddi1OTrcF1VqLJuc2F1c2WZtv
tgI2GaXxu13FLJ5+uB2DV640CHn56ubODhDBhYkwamEm0DyD3KfZdTyQveJ428LaIpiShJUCFeb5
tC5DYuzLDAPhzm6n/JI8FLumFCTf1sT4X+b2ZTREs5ue3zwveUWcOcgtlyqYMzfONOGASlZ+VxWQ
bAlt/s/Qtuoj4j7Kl0TVI2eE99xBMq3aJVUEBC42ih0rqE9R2pjvT8chPmbezcRNidKLC0HrYxn9
A/ZXM+1c7JySKN34zvu3GFYogOBQHSjmsqIptIkQ+XWnuX75p/MRadpZ5e/bJtb85NzE4p1ZFEmj
DBYmtKfaTFCE2sJ/zW6wPD86Y/CFUoa6njboI69FKjnRaNzm3/TemxC0HkbbC8U3rarJyKOtIdtV
x4QlTabeTL942fMuYi3Jhnj2mNL4AwbOf5IVPdorMRTiG5u3Fq1mzUYSK8oP1zAZaslxME2m65tR
uQt65rnarvyCQq/siKHxiwmedOeB6N+bZa8w2xHFxyaLZlYsGAEnS/Vf9FZLbbocqNyEeXiopEl4
CkkU6XlBmtiNMMWmaSzeC2akIO9ZUaRHSI4SpjU4eZhK93nBzDzVSv3R12v9aIWDv2fGJnsLoS7b
64LQHlT4n9NGgz2IKu+uzXL+Py8uyqLxAOwVRC7F1IGi5KDuuVUASIvQn6mMgnINdNzFNUTbZgWL
yO3929i+Jc2FPsjKmHiS6Rq9Bh+U96Xvyl2oy74NYOhYjZ0jZWin3Da66h5QzSk6KjjXsM5cyfWG
eWSMduPTWORvQOw+IWpobNhZ+7JmwtT/szMv/uxdZvliOWRI5Lk9VYExDG112lL1XXkgQfb6HxOL
UodsJUxIUwR14T2Tk8daw8vVjwHp2H+1ZX+n/M+WYjAblakVS/HLt1aXyE4+b4q//02hl4HibDHL
/naJOkVC7mm6RU6JMMw+Jbpgy2r90tbhrzjTP7LaEhYU9S5WwucoEm0tb3ajVmxkIOv+wb0AfkAB
nDb/+7PFCnWG0KBem24nJI7AyGPKpDskI/vbe7qaeMxDUUR3tHso9V7a0YYgixOhN10x9nYe5EpI
qNqdpN6po/Kt0tRfTcQ8+dTfo2G3UYFZWyJZAdnBDMu8otNtxEzpUGKZz9MRYGXFNz/cXt26BfC+
8EiBilimH3KVT2luFaarZy9in7KHH7L6+20bax8YuQdcDSQhjGQtEhDRa8SO5NZwEecLukPjb+zS
NWskqeG5gcUXrAlWUaFTSK2yfImEb6nZQr1wpxlPYvxievuWSl9v3fUtalLac1s8D3Fjt/2v26tc
9ZPzv2LxkZcpU43DxDLF9AWBVDsKTNQP93EOUY/pZMFvyYP/6M9tqxt7qy56qfEgA7biFnCNNHf7
RH+rE3MjqKwvDMA26Rvv3SvkWJkG6B8EkeFGQ+yW5fhoFgAW1LxA2dT7qoXJD57dH5vK+xnJ5sau
/sVzLKPN3DmCU3qu4C+/8sAQvVqTcvLjVilFp0ETxzEmr743W7W908sidHTTzz4n4ei5dcCblbms
DGUQ+C3QCkTHrBB+1p3PCcRdtwt9L7iTOtmAsnzod8lopPvCkn+MY6XTR7asfWvpEfpKovjW6Rpw
FmD/h3hEktvL0Cu3exnw9e0zVFY/QhojAA0B8kB+dhlhMrMGsxQYhivHBMr2j14L2VPX6/KdIRfS
IY/S2Glz2BzKKSd3byrzUKRyzlt7tPBnIT0hLCYc06DtTj2MJDQwJ4NR8jjU9lHdQkk0eqll06jw
7nzSIwKJLj4Mg1cdJaoNDsBKwQHPUD7wSFefLMSH0GDVrFfPa/N9IZTKU6nRSE30sXyzqo3w8PfC
WB4xHPLAEnWmb64gPX7TQOif1BRjM+oRpfVPNUpfJw0gc5N/MJqY/qR3Es3GpfRxkoQKUJoCVfvk
23IyUQZRvqZifN8oUWeXavkUmH+CLgSormx9CasfG+VU8vCZ0kxenBM0HfVUkYC4IZR+itbudeXu
tiuse8J/LMx/wdmdFjZqNmoSrxWxDXdpXO+EFFaB7P1tREuHdJNNh4X6CuShBQGE46ZsuGZRfpJR
+ZoMecPEetD4j43lk6joJbnKWs1w81Z4SFqdmqk+/TbRI7CHuHNVKdoPg/CQIWc7BVu8Ymv51tkC
rcVjSW1UK434yN0Bxntf+Wrop5zKGlzmt49ry86iqDmV4PykhEWWSGCjPdK85OVO3qL0X3uZ/R0A
QdacY7nqmtYB9NFlZrrtWz6Bf6G3XdqKBjPrRjKw6t/zpMn/GpqXe+Z9oMPRoAIZ706qo3BO5kag
2/r9RSIQVHoNNRK//xWagRn/svFMWfv9meGVVz4vyivhWzRGmW6Kc9OVKg/OIgu6aiH+F1knY0vg
YkBg0YNduJakDoHix3yhWb0T0w/+1yb7F6fAq3hmepsbyvocI85OQSgCP9A7xaBSLtt6DuOH0Mnv
HrYlZZqpe+AhJ7pfTa8Diam57CWMdNndpMDasEV0v3oY0FjPFNb0MpYkpXIchHIaWzwT/Pyg1D88
39w47rXvYs4nZ9jM/LRfJFxiKUIQlAeW64t3lvwPefQ+ih/UarqL/Y1wthaXz0z9jXZnZxLA5hXT
5aLb6j9LRmbXrd0oH28Hk9UNo0sHynvGIS5bF6UlItiex5ZriOMrLdfXsTFO/8KEAZcEjS2FauPC
ea1aH31J60w3ECnMVfYUbjVWVxdxZkG+dN44moyk8nksFalTh/a/QP9acyWT7h/txqup+2Bq+zj1
qONQaBm631WIUsPx9h6tehXyQox9MBt0hVHxCqmX9NTDRMmge5xY3Bt9Iu6kNBedqmrloyHD9nnb
6Kp/mQaxd25/g2293LZOa/xMSeZJYKgUO+0x7x4Hc+OpcHVZKYxM0wqWeCv/7ZBd2kiGSFUCIYpP
vihItja1HyRaGeip/1DRY3jnev7aos03IyCvn5VmFhitKGTxCRmSZ2NUP4VqujOU7NdtM1dntTCz
ePjFgzmmep3HJ03naenL9Kbg6vOFfRxnxP/DbWtXh7Swtog3kpgJg6ayqEJniAXKtoImcKhvpMO3
rVxzayH/nCZ5Gp+E7tH0D2Ll5lsC8VsmFmEAAdz/NWFUd3J/rH/JW2QV88ZfpPQXW8V43aWvFVVa
NbxI41OitE9DIPEmL6FX006K5LmG33+sZXlj39bde8aGzwxrJDGXJvUAIYzIGuJThTpNcIzzQ0AH
VN+IDlfxbV4YiuAIayGfSRJwaUVR9F4wSzE+WcLX+NXMv9x2sdVFEHsg+JjD3BJNxlO3tfKgiE9d
Ice2hAAZ3da7oR2PZpVtlE22bC3OaMgaM9XHOj4ZCn3rO8Qge21fThs35+oneraixYaVgVmMScqK
DM+KYGwadk2lPnWTeU8gf+zGadzIClaXhZIy+ZmsXVebUliuRrHyk1OABHB8SovRqQwBKaWN3H/V
E+YZH+AiK5PsCIE2ulymyckc7qXw7t0DgbOjkcLCxcRTk8rApaMxJD+VSWDO7vxDFD4oxc8uevsX
zkZXEMocVb6u63hFUdPyYQVN6kzafZTYXXoHv+1tK6v7xGwyyCfemhRQLxeS+0rS+fN5NKn/mzt0
nwvaz9smVo+ciXGSZXPWsF94suCFVhgbUXKKRydHowAyFAn894ZjrcS0mTGQXjfAC1jZFgtJMtkT
hdaLTlJb3rNamUpMU9llDy5oMJ+NTHgbI4oSt9c2XyqLSHphdV77WeaZ50miG74fn0BvvORg9Ake
jqq1H+ts+iMPwg+haA950L/3mYNeKzqCUE3znGK2a7HYrNCAgJpxfDLNx6qI7dp/1PutluP8I1dr
0zUyeNjAZuaVy7X5A4lHasrxqVSO0/QCWjbcomla8T7YH5iRwz1obS5La0XTJlmBeu8pSZwagMD7
nfvi5xdfqZllRSx7/PzEuIj/UBrvDzIgfdl/WtcgYsQ5up6dftMFY5KpMOg3CjzBTrYBXl7bnfOf
X+RPbQFd+aDz8366T6LPg1FseO/Kl6mqoAHgWYC2keHjy7/fN2VPtiI1PDGVaZs54z1ycDeiNDSU
078xRb7OlCwx7WpkNWRmqJRpwZwMNbDLDI4s+Y8IQ9EAfvn2J7kWCJjGncfdwTpcaQt5cVSJWdCG
p1bLT0qi34kNVJqjVdtqIfw/+uW+3ojVa58KXzZLE+d4vcxuJuhtoJkqwpMcJa+DJT/2dfW5R173
9tLWHIJ3P6EaQ1TQFre1JOeFqYZReJrKkz+9KO//XCCQQNwDZSsKvUtsdDeFcpG18nCSq4P5LWz2
t//6a/Ams4Hnvy9fultq9qUBTHI4wTsVa9qhUF8GGfo305bSh8765FdfJ+aZlS0Jx5Ukh4oNr2qY
4Cwu68W2pUgA9FGs9KcUElit/5koj6lwj0RwsdXrWvE9yA2ZuIQ+h5rKsvxkpJ2Sib7fn6b8JLSP
YwTcavoOJ3g5fhHzLTTsitdhjcI8EZpsajlsq6R0VTpB6U6pFTwLkf5aZ9rnsNnieV7xOnyaohpv
03mSYnFsQ6lNmtA1HUG6Qy/6zWo3ktAtA4vzsaxGHsuO7giyim1+UN8Nxodz4HwBs/2zMF1DU62p
8++b6T++sBvEveH/uu3bKwd/YWIRSSPPTH1j6uclfBL7cAceiFDzoovJ3swei0zc3ba34tIX9hZ5
R+M1Qa/pQ8dDB+I3OaOlNNr8BYe4ea3MDWPz/iwSAbhAaa+TczDKsJy4Dq22T3Kp6E5R9VE7St2n
22tZ27vzn1+8d9tWVL3U4OdHxgliiIx2FgLSmlMHxzL9etvWyifDUqCV4c7jv5aB2re0tDbLvDsp
/QtUlLtyeoNabiOOrlyrJpBti6QGNRBEbi79DSI9JrIruT1BXw7HisMdDGEeKiBmf7y9nLWT4RGi
k3oQ3q4oDAUzjiCO9ttTgIx7qP6cNu61jd9fnnyRCZ06+El7al5raRfnu9t//tppnP35yzn7HmW5
2G/48xXtPowep+GhLjdStJWzABsydy4ZSoB+ZJGi1fUgNgbTOKdQeuBuSRSwIC/pFrLnL4nd4hPB
DG07euFM/CwrhGOcpJKU0gA11c6OmEfwyq+Z948nv/XJZ6ZS34K7TreN1+C3YDqBfqglR/Pvbu/m
9VJ5x8GRCDxQhu/n7/T8WZgragvtqCloTip/Q6LeRwE6Cz/y/N1ZKbP9MFtQcEfkiK/p0rv5G/JE
YH6EzxViuJwa2xbDw7XXXVpYfD+DXORWOVsIClDYdhFvuN3q70NEQ0qApvNVmVrIjDIXI7k+hW8w
8A/5j9vncO3V/PnszV9fuE4C5DKpukKMGpLBOzV0mNZMu/d+9zw6JerE4qwjzrNp4dVd1IyeBh3r
K0DFDiUaupu313C1RbMBiwcmjRvQZMs4WXi+KCZq7L0mT2iXcL/c/vmrLVr8/OzKZ67KgHk6dho/
j9aY1NZ2JPzytY0C2tYSFntUtyEM5l7kvXqtgmJxDDZkI86vWQAyzUdP0fGazthSal9Q/NZ6zccf
nrlPg+RfbNO5gfnmPNsmPbeMVLYakB5VLh6qmpYsbUP1qYAPfWO31k6EKGkwbE7vicO/NJUpwhAh
r229qtKzhH5JKSVOP26ULdY2bJ5Bw6HggKKdcmlkhMVU9ctCeA2NNti3Upc/JpmQbXwca0uhPAti
TmMl0jIWd2kctz3D3yezHU6q5T8avXKU6mT3fh+e+Z7hucEYfMWXiwlBtaV9KHuvFANfra5/icTe
trIt9cOrqM6nggFNAxAy84zOqz3zgUIuDAH9V+9VGSpyyd7RmvAFgDjKHtnGBTJ/EReXGKYAcTEu
JcH+SWC8NJXALuJ1seWfsiwTPyZW8of2trIrB3W0GdpCZdGz3g3aWdicC2xny1MmaUz7LghOO7X+
qdQ/b5/RmsNRoCUWIxMFumDx62pfjggXVP4pGoFLWJ2h7yY/8/a3rawdkUVBjolApEXJwy7XgPTI
GDewRJ8s+U89/hiL74X4fcj+ebcVSqjMb/CBQsC9fPwno9ZGjZkEJ9OAqJpp9kZmZizfNdFWrWY+
54UfXFiad/XsTCAUjwdRjIJTjQ6vUaWnTh4jG73ZfzItPESy8TEt5F//YnVQ58CPKDMbuBx27MNI
l0cP3xuhZwkpdsfaURyfQ2Nr2OCamGuunJ5ZWnh5AcddLVeGf2pgCtwplp44EfQl+1oVtI+hIPd2
PSKcFUrZ5EQiuOi8mAI7SUplTz2+2orxK87Dcun4A05dIUGwImaNA7H2T7mlOWX2QZgyW1G/Kdaf
2xu8EhUZuVQgGWQmHW7pxXUoNaMsDTSyT+hq+Y7CyMNRthiCywpUwG6bmr+qK/85M7XY4SYxdasr
Rv80jd2rMI6Zk08JgoSNZyfVBDmyZU8T6M5ui7xo1XHhHoNnk2DJU/XScdOoGOWeObTXWGNYYAqL
P9TQ5+ImY3Damzi2302vUt9/SUvsKiAX2o5Q8i1izFBGSEurhX9Cme2YQtkopuXOA7h6e1NX/cSi
fMb7gnLGkka7yJVULfXAPyXDSENorKWXGHmWfVuOoxOnoblxi64d4tzmpMPABBCAqsu9zCWl83Q0
2wg3Vv2Q8gg96P6Yv3TtszDso3KfSQUdw3Lo7m4vdM1RuYBmVR8gTuQJl4azbsrkIJH8kwKBYzCG
sV3q015V/4e0L1mOW2eafSJGcB62bPakyZRk2bI3DFu2CQ4gwXl4+pvwjf+4G41ohPQtjs9CEazG
VChUZWWmigmV20EO4K8ZIFvP7YBxaEIQDY9jOjsUb9rhZ68aimzNEKb/Z4L//cSRctUa1y5S8tgA
mtykb513Hzh3RfD5+oxJbjnM1z8zwtHukYPQZqZhqYgGXGBZ/AB//ea6DelsASryd0UAgxLiw9LX
J2v0fXhNv9+u3n27Ols6EIUV6UhOrJjnE9aABHFYDKyJVUP+oVjb8lj5tsrlqsYibG1oLa9sXBKM
JQXBwwJg2ljjydyjVnB90uTDQWsjp4C0EPeeD8cexxTJU77+c/A46cidke69QmxwPCAAQVOniUas
i2C3QWEV1F5TEvuIFEOjq+iWTMsnbzb1D6wNiOdQUedjuaBkdj0GbSivwpMwJc/UdqF7Zip8jmxh
TFD466BR5yLjwsKQAf5G6+skpu0SRJ29/JqsJb0NAIV4b1qIpzIxb8CI4PV20fRSJI1doXE+iTvO
7WGZrbOHFOQGsSjbuKWvwgjLBoZIAuIwAAjjohcG1s7laA0tnHc773rahK57GFEbuL7bVEb4bjzx
Nqut9dbS8BsCJIjuQ9HeF6PiZpeZ4LRaqHDwCpF4CVkzCCgWI4PPTLbuj6TYOb/fP4ZTA0LosOCl
BQGQNH0cisrc0ARaf/bszqEzVCq4s2oswuGEdk3hJDXGosNZemAGdn7rKmp2qQ2cSxBvg3D2Aq1I
p8ox6wYBCcFtDQHX7rH7QJqDxzv/mRDuGDZaDl2Zq8UJmNLzAfkmFbpWdoudWhCuFzdtDTOdMYi1
2M2TsclWtq2SamPNCncpCzlODQmLv4K02TQbLD4NNnVxw8aHoLwB8Ybth2AaylQYHpl3Bn0AQkDO
rgcVoPPzUlk+is8axkXDugFcf1ZlCGQGANbHS5r7NMgmnBswE61FD0IHA/Uvg72pqsGyzQWvH6Ce
gfzTRUQ4Dc4INLWDzADTomQ1H8r+pc5UtK580sVgHrqonNYVotsXNCoDVrzPsgoxdcXoGCal7u5T
z0LT0gL+7nkiy77MxqkFr4RPFewA0gnkwATof4ItRoSHOIVe9oZbarENVc7VqEMnV2w56Rzi5Q6S
fFDFXASbRY6bbmoLLWaeSx/nWk9uyry2DrRLSoXvlB0jznOGSDngdD6Cv3H7jFUjW7XYARvtpL/a
SKhkxTecX8U9IJ01Hxkc4CwC4PuFbdf19YoOeWw7i2y9MSIq9LDq+8K56caVtDTttThI78CB5DUv
1+8A1fcFf2MxBzGAx4/NFAVjHlL/23UDhnRPn8yQ4GjapAv6jlvI/I1BQyML8y/aG9Rc34y//41a
pNlh+8di6DgPIRufPF//BdJtBw5fdKrhlYpkzrlngAj7YkGgFE572ELVAhJxhkp2SWICyU9ICcA9
AHt3UYRcjRmUY8SPl8EEF+GySVYLRH6/rg+Er4XgHc6sCAH7VKG+ttiaF4Ov7wsN6K6e0zgDjdIm
pdNvG3JPH7CHuAOYSzBSYH+fT1yje0nfurUfJ06yC4b64IxFWCFXtUHX4dHsUWm9blCyGfEABksl
enFAgSdSOjoQ/KoIaf3Yy6cfS0AjfWm+XjchWykARoDjQ2DNaWbOx5R2djbYa+3F/fpgkmdr+eT0
36+bkC0TbiIeVHOGDTH+7JJpXfIqD2JXq/OwKo0HjXQgTbPpVweaWUg45cfrFi+5utElc2qST+xJ
NNqZVpM0WQbO8WHaa6BhSp16S6j/MAGEaZB0p+X+nuT9l2HsPunrvJ1Y+eQukGA2y6ND2uPCVK/L
y65H/ptARgAZLajxXFCadDNZrSDF+8Ka0memZY8TLbb5SG/6BGzGI/ttpPhxTTVFFlERx0l8Dijc
OG8cBINxYQs7F0pDRQKERRBbQ9nvbTfpNxDOY3vSpmw70Ka+YyT/mZfBqNjBl7ArPmp8Gf1qsI7G
u/OVyMsCwkGJFsRGNdh3K5KYh7mj+n0G/b870FXl+xpMVXdDO7MnOrf6tgfS7WjQ/rdiS0h3IUQB
sA8BJMIdeP5DZtfL+qxF1c/NLGfTFp0dpiub7qCXbBxAbzZ+p01ZhGC3GT61HWnvKrTzRlXT2p+T
zqyjtM6rTcLmZg82uHQOSas191WTFq/Xf6h0qU5+p3AgB4NZ1pQlQQx0B9kQxpYQnZ3uS79MyYb1
LtlPne5EAalVayVzBc6JZeHQGM2EjMGQJXG/WJFPIIa2RJqq/C0JRMxTI/xHnJzMmUyJW84wwpuX
zS3xd/W4Wb33grr4rsPG4kABnqMQdl3hOYM2gcMzbi17F4ztbs5UKVH5bP1nQkSnTAC+VIh9/Xha
iy8UAG+0lz5OkzIEltlxAbRDjQe9K9CEPJ+wavI11+1JEI/pU9oh6Tnbu3T4fX3TyS4a+H8LTCII
ti+wnTkIusrVgL+schQAoME7B0/XLcjW/dSCsLnctdPNpICFej0w/9C4P+mbpaINlp0dF2QinG0U
nBQihtQLqsppy8CPdcgwtjUAHMF3Y/i1mhSk8/XGy7bXByVdG6SK0MQEeTzwm52vDbjLkySf9CAu
0TS4dcuRIdhpIRaGhoPNdVN/ywdisAM8/H+2BP9FkZ1irTEF8Wz7vx0C4ffOvbeD5b6mDGgb5xFK
bz/cxARJrX5AA2+0jGY8e+bu+u+QrqOLZIIP1l+0hvC/n5zfkXQaRCAW7BSI4raQRbCct6JFyzY6
k+jbCiVWxV2uMsj9+onBPG/BueSs2Dgvq1WGtf0j08PmcH1Uf8Oci9mF4hvnO8Xe0QVcUQVSrSLP
iiDuBm86oovjy8pMA9wYc3k/FmW91btiidrGdV7cpLSOJV3RtLiWbDOiUyHOCBQf1swfD2Slw95m
TbvrrGHcOFUwbQIgQHdTQZKoHhvzDpdLDXmOgCgGIbvhOOjPRTYefFJitJj3Gug/Vi+JCyvfW+7B
cQ6ODrVk9GaUY3R9wmSrcmqLn8STVTGmrEGHQAAMTe2xJ98ok8OwpOSXT+p+w8ZGJXUqc1AekswQ
T0IZCoCXc3taPRo5esaTeJ52xnem6tyXfh6ZGLz0AUAAH/z55x2NlVXdAa7jF7dubBTx9dmSlX1N
QNbQtYXoBZV6wVH43WyMjNpJrGXp8uyCPvVu8fwcXXUe6BRa8mNcE/deWxwv9r3K/7loup6C3toY
Hz2ae4qgTDpa6PGZwKVD39AVNnufJhWk0JC2t0ikO5tCU2wOmRtGsI8ONZtzs4mZ9BW0dL3TECQe
tfp7k0xfKlZt+3oOO7RHhy1lf7JEBbOX2kRtGdLFqDhdwNG90ax61mNDTtodKGkH+ytr6EYb8S78
0ehEkcGXOX6Pt3kgmgd1oPi+ZahypF6Co2at8Wq+5UgUoFdJMY3SZToxInh8vXa1rHP8JNZBJlsT
Gqpy9jIDPoBKboCsEIdene/6Kp96a8gQiy1bwzr6tWKSVJ/nfz/xEYMxMMREOFRktv6A7fcTKmrR
9YMlW4fTEfC/n5hoJlBT0hQmFuNT4Nyk094eFGdXNQrhwvtLDgkyYhRrHvTxuSWKz6tGIFxv6WBl
ueelcGy6fpN2yfe10h88CCD9bxMl+GuSVJ2zpDCTVfvEipJhAxayD5iAR0GFxgAOUCzPBB2kB9PR
C+LFj3ztMPqooSliAelanJgQRlGhp7LvOpggeAVZQMkohiC71VBawgUDsXCwZQtumhZuPs/jCCei
75MU2f9du35vSgWGWWoFJDTongTuBpHU+aa1chpUnt7gMhg25BO1w+6Z9qpwkf9UMaABlvI/I8KN
NsAXjkAJJnFbVQ/EZmFTWPfjPD8jdu7DxkeMP3Dhk3WO0qHblEwl3CCLRk5+gHjJzDyR2rf4AbRC
0idtbufKuZsq67lMZ+h0OR+oq4PCAuoxnC4W4xZcQV50c8FFkOM+C9ETr60bS1NsD+n2s6BnB0PI
/gX87yfepgjQvlGneJq3xNuVDvqRoOZ2/RDJrjH0DiJBhOsFMCJhB65mBjAFXmhxC75dZCRy6wV1
XXOne71xkw5Ff0C2EDJmDdpvr1vmG+Jiw4BVAPQI0F9HXvV8cBa0lCnx4eeqMX9F1e3Rzq2Izege
K+ptAFnxjeatEDfIFZ5JehqgwQP1cq4OK4rodr21Wt6worIPfpNDqUGsskNcvZ8h5rhBsrzdXR+n
1B4a8aAEAHg8asnn4zR6xGJ5hjRcZn1Osz8keCjTzy17uW5FtvuhM4sqCCIE9IULx89DuFqWk+nH
QL1tDYQ+EygY65e8QcLfUACbFbbETMSI9Huu5RbS0sPPMn2ZzJAhU0Sg59F8uz4q2QE4GZW4O81U
n9xxgqXRjAx/0yqclurz5vnSFFPraj2e9XHu/5ia13d3mCIpFPxtKsANhQhR8Lsa+HpMNGQjY1OE
aRGO0/Yjs8ObFv7/94U1H3vNWk0N3zeq1wQaLlmuKn7JgoV/I0A66HyCUsNPp4n5fuzWD5a7d5Kt
nhyvD0KasD21IfiBdvYsvCN5DkVPj3VhRCYUAPFseulq7ckPplvDpk9GMbpR3ZuveqWiUuCzJPqh
U/vCJmg7C2VX3JzxCCWH0n+h6z5ovXAcH1hDQjI9Tsuv60O+JJnkGwMZeS53AviPLsTBCbxB1lel
H2t6k417Bv0KpHvX7GloE/tXgGfnJyMfkRxmWULue29Z912b5PcmKYYwZeR1XKbigIaA5pOLPPZ2
ZDk0mEkyR6QkX+uUOnutdltkaqb5/bEEaqwOKHpBcowbQ9jToLO13SWx8WyckPCiD9sa/3gq/J3k
YKJwzDs0eAPzRV5NX3LLGInhxROkNF/9UlEgkmxrZOVRiwwwFJweIQZeW3cBMQuqhSxlz06W/Vgc
vYNqAz1cX2jJMM7Wmf/95P5uuxodeWvux85wM7FwSBRXi9QRo3WdN18C8C+inMcmaJvUS/n3mx1q
k/spgY5YvbdpHYHkShEqSEdzYk1YejyhAfEYCz8u6E1eHMFq9YHZAjsGV+PjlGd81U5mi9RWY4xl
5cdNYB2TtnsZLf/tugnZXYyH538m+N9PTHTm0raNl/mxnbBQL9+Q2NrYyW0/f75uR7LBzAB5F7Td
uVwjSvDM6ZDXxAFLZoxicb4pXUfbQ1xiBruvVir8p3QPoJEg4HIJ+L8wa7mFawCFIz82WXfPBrpD
MuRmLMnTupTHcX435xR3Xb7Oc94umj/FJ3yqaVZJoKyJTO+xzQ/KZwR3fRfeGOkBTgQJGiCR2MbR
Wt3J+hbx6LAUvxeUaze1R4MynPVJ2xt9YN6sKIOsABhjAzbodj1UBXAmYZMbS0g6poFjtdQVEY90
PYEGRpupg5/mCAe51OrOHV1UlFfThpLYvIP0b6s9Xd800vMVcFkSdBNwUvvzzal5ad7lXRnEHjjD
H3qmUkWRfB83OAfJIG2FpllhU1K7Hxu9RTClf8+B+VHxDsguctBc+Sjuo2jAJSjPfz+rK7Mz1gBX
gzF/cnLyywLPnlvmkZ9pn0kJYLNHu63pjU9NZd3Vq4pYQVbwBnTL4TATtD6jH/38B5gjFKxY7QKe
4fqhZ91b0Mfo+ueCctjzuIMK5oZU3kb3Hq8vnMSrnNkVIogVOqtMK33Y9ZafQb28MsM/gO13BS9n
rupVlRpD3cBA0xJnlxFCMvQ+zPXiAYPS2717JPkC5kyyJpHtTV+COXcV7sXkXl04kEDzgZoV0ryA
w4utSmljDt7gUbgydFt/dhySfirNwXjyqGX8ydYA/AWgXvzaN5YRrbVptqGO6OYeRXFM+9gZ7ZEN
mX/vZxClzqHAdWyIPmyY1k0ha+0BWiH6HPZt4W1I1053xFmNx9luU/B/9d3GC5IAutJ4+iI3XeKK
zozt9cWTHG0o9OpIHXOVvQuOhMBaU2g/41bLxmiAGpZebwvv/dcBbKCDHNB1gJPEk1EjFkwaH9eB
P3ibNJh3tPnkdL7i/pTcBFxrGJ0RHHhxQaPb6skwNQ2iDWttw4nYhyS1H9DQuSNFpoWGpymiG+mB
5x16wPsj/XHRl736md2Z6cCrn9r3MbOe3YzdzgV9XFazC0tKcB8lod5q2yy3n8rg3YxRiJxP7QsB
SVElfzXvcBf1w81YpLe9o+K8kp02tB8i1AWWyLtg/J/Sfm0hDIee5K4yb7TAbJ/nevD3jVv4R4vM
tmJOZT4a8Q9q4rxT9AJynpnjaBsESSVDf3AAA81TVclaZUGYtJKNttbgjo+teWe6W9VNKf08Fw0H
gAyUgeJNSWZoDFWkBnoA8FltGcI/14+rrCyNlYBCGegMkBoT026LprX15M9AWlV7N70Z/ngVXohb
qIa3y3b6mSxbVm9KL9K+XTfMb0fRD5pcuAudLThhYmBiQny2rxs8E0v9gSZfTOezPdZghAB3eP06
rT8H1dbjC3FhEFqOnGeD1wiF6xR6zbU+U8QcVU53KDncmRq9qSnEHyyIHIV9kThbDbiq68OUrR+Q
bP9Z5X8/iZCDtiK0A+FFPFPjM12G14GheHzdhnQqwVoOdXnUgC6y3hW0ATOKTpXYhshgkUxhRvNQ
W7/R/nGwn4Yuj5b57bpJmZeHZAiIatDufdmbNHnZ6DXEgQeubu1i77bHsvzARXJiQsyKNX03oVFY
9+M0z38Gg/Hc6sEaksRTFHBkbh7RDWrHOGAQuOV/P1khh2Y2K4DujqeMvVkOO1YjlBc9y/1t5IDT
JczW99cnT7oTIcGAsIq3ll805SOJge0/It/nJTP6yvslChI/21okpxu97/VtisArWuykUcypbKyo
riJ1ypUuHLEPLymbZDFnmzwm67E1NzOJemffFkevVAT4sm2PVnOkTjG+yw6pdex1qAS25NH0N5N1
azvvx4chwOBUaWi+gLaKcJgr3+nacsnIo13famUUuIojJbmnQJMHOQYQMPGUkhD6gozBSkfkAuJx
nPfpqIez4Wwr6LSpmGalhuDYkXGwPGSz+UE72X38sWk04+TGCYNsuZEf9Xk9AmhZqiqtkhVBkwLC
JbSrAb8qzljmNLZe670TD7kbsj4MFlXjv8QnoGzo4cFiArYHFsDzobSA6E5rbjqx7UxxYxWfJ639
3JfvZhACFwM8Kko4XIzyIq0x28XQr6C8iPPplqO26fs9Ng9MQJZhcnC6iDPNGoMCl5458WhBc3df
98/vPv1n3xe2bp4WzHRWfF+ftvV32hXbrs23vt+C1HwI/e79J9EDmTUwMVxX+0I3ozfdYgV3th3b
qIjiba/wZZf6XFgO1NLQZwPM3mUsrkG1iLF0smNjpfrDnKzBN78qu7C3m/EmreFivMlt7/wKTwKL
VjqKvkawr5Gd3fuDjxsfiob7JnDnu2BSEt3JtiQyOWjOQRsQJyc535IA9TX66vV2DNWCZ4RpByet
68jTEhXPisSxotzMe2jhktDnLBxjWuo5S9zKjq1iDGEkdNAY2uIJZGSQFMij61tI5jTArIujjIIb
YHyCd1rLYGF0oXZsajGUeCIL5Ku+/bKaH9iqDuohgGuhoHihIe77VWenpHFiM3gmHg1N/X7VXwr7
rtZuB1VAKFsrJIOwV0Ene9kjzkhRu01QOrGTTiMU8cCD4GSDG7mN94FmZOTD/pkSEgx+Aso3sPDD
hczPNnsKXFVEJt0OINX7WwW+jCmQ7Bv9qcWhmyCXuLX9JYPAtL4ccw/SSOMI9TreFaI4ilKjkNrC
gxUcbhedWy4tB39GKilGyjFKynRbIIy3/TuI2JD87foOlIQwyFcicAdjBS4Vm+/Qk2vLQXK0Kjrf
iSuz+mMTtqm86ji2xhfb738sU/U5acDEct2mbIPgXQz6RTBywjof/4lNaCgvU0CxG8GIvWlobJgH
y6sUR0t2TXJFYWx3PIuAJTk3UiUU4uONY4MN9YGBHM1lClCVdBQ2eFeB7EAAJmLrBrQJWXPq2TEz
I73eNWaYqbQsJO8B1PP+mRC8Xm5krQeJNTseNLSgUS3UMi8auz+j9zBWQCqm+2B+vb42f9VHhdcV
8j0IxXifJ1I//DedLA600LuBBrgGgMzpP63zSG4yUrh722jsyGEooLsumi7WfNU36+h2t60/dA9t
vZgbUuS/mcfmuACvs0t2NYDfeKgn3p5NHfg7qAlNZLBHgI/9+o+WHRgcReQ3A9wNF+Ue2xmt1pv4
b563Gl6A1gH6swSlShW2UbqpkBn6W1cyLkIWe8wroIfhr9MG0pEUlSTbdVVgQOlouHwFyj147IkB
nqnXpuY1gx2v+tfFhNfxgnBsfpotUPTGBygEPbQiIWCFDBxXnDlfbrNEDlOfVjvW10++d4QW/fWl
kc0YgAJ4paDfDLRlwlnvSkJTzUSQpLHspS2mh1JXdcvILtFTE0K4Sgi4PbUuseOiNdcwGDVoisBZ
IoTdpiONro9HlktHRwO49kFhbqGnRZgwy9JKiGQBHpx2qbuplzKytP6W5NV2GqzvWmndZ7TZmlX2
ZVir9yN0wCGi404ArydwfcJI2Uo1Y2p12K77NmrbudsCpgE/ahvTzimXRnE5yFwc0qXQUEG7C5y1
sHjMsfu+ZKuHcrwRDqm1nxYTnRzz/vqcyvYIDlXwN3MPZmn+9xOXk9WVZXRu58VuEyfaffn4gc+j
BZYn6iHcJTZKzI3lkRJ8hLG97JuoUpF9yzoWABH7931hloy18wo7x/dL6pROaLc5jZt1cT/5uQEx
cUAVrH2nLwtwKCRv9l2i53jn0iScPKJtGp2W+9KkZOcVgAsU6NeNbH0aX922zR9RNEGppq3mY73U
wSFtkDy0oAT8rS6JCnDCf6fo+VEDM3j2CdtMLIOlkAJKYdSPh4BuitUK2/KRgcxy9tMbGx1411dF
dmq5iiFeM0B/XWIvzVwHk+UCqEF9sIMvy21WPprW4boRyQZGRQjvcWS3cKGJKSFwMxoGM1FfoOVz
WU2hOWJ9VLg5lRHhVOppMYxljleRSejeXvfLiDpGoBiJ5IwAXo3di7AQFUoRxkbdyjc7hhpioI8v
UDGInJKoVEwUNsREXZKiWbxdUa6bq+Q57Zc7v1hfri+IZNUxDCAAONgdTEjCXLmZkw52i7kqyYtZ
femhSFx9yRSvHek4QCjN9SwQmolpOc1thxxMHxjHGJqQTVJwLck+j4constAygCgKdwAKQpzqz+2
brzMYbVEtasILCVRH7iI/n1feNQ0Rj0xpC7ceGT1rvLo7dhNT3NFo9FCZ4q//kCDwzf0pCrM8qkX
jz+2Fh6/eE2DrkQI/My0M4OMNH7cTVtaRfqRvmpNOHWbJFHE/5JNgFDjP0viPgNE0idG2flx0GiP
JHGfE4cdUvAS5KYKUaYyJayVZyUaKShD3z6tQd7oRKvPwmxFZn35eX1nS3bF2aCEVTMqyPzUObzn
4kQZg66xIpCSjgTPaQSEeFhflGOXamzQSg9XNuTOTQPuT93bDr1zP6faRzbCiSX+S06u4xlt2frM
nWbX/6gqIxyDN9+eI1CYhVb3K1eVB6QTd2JOuD79hNRZZQPzV7pmWHr8xaDwnRIHDSXNf1MnOB1H
T+gSLHA6dXFY3J05fS1VQYBqEMLhSfMlb/HGwUUzQQz7p20rQiTFEERsNm6E0SMEk8SCl9n5rmd2
6JUqHJusOe50okScCG1av+0W0GpY3YzXG3ux7fU199u7sTaeoe39bPvNb5Zoe8vJtjZoDGtTpTIi
HygvaoAU8ZIirZxSKN6ZswcEYvCQN94+DdJvbNIVp0llhq/nyR5PC2LZ6J8FWAQyJkVgvtlGgKqv
qThKUjM2Em8ceWBdEA8bwcxMXxu8OEu/1tl3lv4pM0VaWOoXACThWAMjQAXlfCQ58SqXjIA6Eu3e
AQ2/66ADLv9slp+v+zcZqAFp53+GhFNUsKGfIJ3kxcnSRk03b3w/2XTjp0bLQnP5mtLHfvDCrq6O
y7vlOnDXIl7QkZ5C0Qv1tvMxusQoBpYBnVgl9ys9ZvYmV9G3Sg/wiQlhQ0As1s3qHia6NnTGPWne
HzRgCMgnc9AjNrZwEVkleLrTFDFJlnjfWD5+NS0V/7R8hRCTcCtcSUWYJqcjzLBK041T/VuaQlpP
Y02/6SqwprlZBz4PyK96yydaa8dx7Xcz6BKu7xHpXkTAjfHxMELUhCjNDM8LJ/fioQkbJ3JfSyAO
akX0IAmP8Dj5Z0SYyYTplafZMDJB8wRtsyP72Wt29bXuvelJC/ThR7Wm0zZfuh7A/2RVvMGldRL4
J840AEGECyRKCUSWmVPmxcbs3pC62KPFJOrRx2eY7Wf0Ne8XsryxNP9lzd0RXCePeTne+HQEffZ4
QweVYLDs1YbuNbTJARjDG27Pz8Y0pesw1okbr9qQhjnpx7u0zmis593y1JHA3qcmU2V1pEYBxuHi
H/CMIphFAx2vPusFEI3lTWbdQjYWlXbbPqyl4uqWLTZ8GidNBDrsooEZrNhViR/hxibCK8j4MnR7
2UOYV+PTOq76djHrXWoMBzJ/oGsOGQn0lqGDH/3ZYoU9DfxMb9cUN0T1vbffgCF2gSV3g8OiCrxl
rufUkhA55mvSuM2iuYCP760EFCzR9VMp42DCUIBsxQWBvn0xsteTcl3LwXBjr2SUhRS8Y5GxtCAk
yDr2YyXNF9z5RWg2erediF7eMGhY3E1Oxx6HaRyPfU6WQ5NZbLNoi7ttSvfx+i+UXZMnP1B8ELgk
11xzwCovVn7T1zXIGrqQuR9wwadWBMdBCqPQwFWCCj1FMTiyVHlb6ShwycPDo+8RGjznJ7HsbD0h
Fi57yIB97+zkJnHr1wTqUtcnS3b24OEBbA+g+nIhK1UCKulqLiKkAKz/tGNgJloeWjd5M6rp1WqZ
qhFSuj1P7Anb0+sDp9dmtJykqx4ltH5Img/gaDwMBtlhSFxcMmTild2bKEi4ACFt8iTqmt3kbos6
NNtbS/WOkq7SiS3hdTOCcW9xKvhLVvihW/9wjWZjqsJ12UUIEQgcNaTUkV8Xtppd+GiGz5DR1Nix
Tkg4V+2hybXQGlVdDtLhAFaIuUM27YJ2nq79tFBnAsTamt/YghLy6j0jGt1f33QKM+LNDpGjfG5a
mDHsJW7s7IBk/9ZyVUGmdK+BEewvlhBMn/zvJ2F5VhVzm4FgPDaS+Xda1ndmaSv6tKTH58QEH+mJ
iaav0CfacBNIDjkbv9hq2l07b5iq5i7ZA1h8lNyBpsD9FQh4dIjCzhNqY27s5pCdxdp3O9SMG/vl
+spIxgMzHNbv4nq8gKFnBkisOwbVRzrpR2QP7BAkb/fGMuws0h+slSlQdrLbhG9qSGmCBAk6J+IE
kkIfNL/mbtR8ss2vjLyld265Ro3nkqdET8lNXxK0WwUDmIipEVNa7BI3B+2fXeo/hkKnR7Q5qZKX
kh2KIi/2DJLJmHCxJdxsh4ZBPxuRgnurJd9mDeoWKAF+YLLR3sPxu5ytQ3DxJLcge9KD9NxAcxzv
p9mvevmyVt4XrMKNg8LjdXuS8AeKy/9n74IMiTV+veYMjjEtEEJG/sBl0Da5t1lAWZONm3Y9Xjco
OYB4X4HaHT09gF6J0C+KJHrWezNiES+yurB6+t8+L8zf3Bdepev4vDO8zje695HPo3ABXROgT1D9
Pz/bflWPra7h89S7DeqHjzT6IW/57/v8LJ74jgnh0tIl+H55NI1dk+2uz45stdF+D8QHr/6Co+38
80vjaDmCWifuStqHnetH2dp9Q5fjtprGbQWROsMvHFDpqCIjmas6NSy43WCChtlsLgCBQPFmKobN
6ECu0nyb/CS6PkTZ/gJyBVBS4PLMi+uqqCbbBbrFwU3/JdcfA8U1pfi8eE1NDa0ms8Hnc70AassN
9ffDVfHW4oleOD64dmGJ3M7sx2WYrNj2Wn/TAVq6d6D6pLAiWw/4V94GzVnmxHxHT1K8PJhmxSbd
l+tuag5md0Ah8PpaSK0Atw9sNleSFsdi+MNklGNtxgyJgdnyjj41ocStdRGKWSr3zLNDQnUBiWv0
peAmtPj9fr63cyCiZ3Szm3G3WCk6AyZoyXhfm6H+BuF6KyzdIA1bPJyvD1F2olCaBfUxmIK5aO25
VVrYKWCmswXoObttgNP0GVoGrPwHBJOnzZDVr1aATP1QBioOHtlOBNqOd6N5wICItyQ6zwpwkqRW
rA/DZ0KD22KliptYduMhIQcdcK42Dvj0+eCqbG5K4hMrrroD5JXCRIsG8u36BMqWjWNNUTsPANQS
n44grgEuIKgBckqRVQiNib7RAJxyZuVWf0xIZx1KsHtGSQ31lOuWpaPDVY79gnvvonQLEjjHYjrO
gNHN43fmt/MXn7llxMxJJdQrNfUXaIV6NKiXhVupXN3F9LTGjpOivs98eigMcpPUuSJTK90S/8yI
OXwU8OeWkRZm6L6pNgVTBCfyYWAfoBknAB5NOGJG7nX17OL7a3vfLDdD8sM3Xj6wKJB2xTsNXQdA
C59vOV+rsq5GbTUe6/aLY0+HIEt+NYP/v5n5i8E5uWdX1LmSqXUt3ONWE9UmCXYLbnwkLYireA5I
J+3fiP7mVE9MEVcfVlL5VszQA+sQpJiy0HMVnpbPvOj8AJf7v2n7W3c5MdIhfZ3pSwpodeY2ZogX
qHagXm1vl24oNjoFjmeylNAr2dCQo8OzEL3Z0GoR/MMK7QKOT7djnW41+0DS+7xQpFSkJoBFggVc
6ABFne8HNiyZPVMd+OW1fJ2S5sEq6daBKtj7tx2Q7/+Z4TfZyfy5RkqJU1t2vGi0+VxkdhY5lGrf
ptUYVKZMyVqhoRcZHLhUNCgIT/fZ0KllkdSJoSxqh2Nmj7suz7pN4znlEGZpXt/RdVl2ddXUkd8l
7oYxbd50kMzEwV4AeC764tBDrXM7p4YzhBMkdPfdMNcbs9a7Gx9qbWHu9lO4ekN249bNY47e7E96
3hYQBXKSQ4p2o50O6tBoqQdIoaOfZHENuPfWfUs6q65CZ+2TzTTVboiApAyDaRo2EzHT3xo1AUOt
9e+OpmuveDGaW40s3V23zAiGUUREk76NTmEk0A1IK+rWs5OkRphnJIvsauyPrVNnO31MVEkrie8D
eh/TiuIE0EXiw14rzLRIPcAAmbFdIlCdX98gklAGn0fvAgi5bPg/wS+1II0HAm924qa708ljXd92
7SGjqkZi6SgQvUDqFzmdi7d2wRpwc6WWE5fWBmpETFc89/hxEfwE9IM5nhgPAMBvhX0+Nl1eNFPn
xJQ9eP3Lij757P0RMs+0Aa3G6zNg6Dw/Sk2P2hPErmDCfjbvxvz9MQloRACKCZAEvex8XlJGzTmh
TtyTn83kbECYHRmrYgyS1YY3RSsDkJCYKjG2qpts7uweoPxADyLLApGX1qKlFgQXRfCBO/XUlLAi
JCV2E0zEidMAbCX3LZIYKh5n2eWAfC7giSBnQGuzsHfLPFjz0sO1XY/9HU9PszpJIUXnfKpG395V
joqBUrKLuX4bioT/j7Qr7ZEUV7a/CAnM/hXIrbbOrK7q7povqLdhtTFgFvPr36H05k6mEyWqHulq
dDWlIdJ2OBzLiRM6CISuiFE6SyRtp1nmEbi5764rt0CSfTyhfyFC2TY/S+K+L024poYRScN+9kdj
P6MYb1/7Je905mP3wBiFQZFXL1xVjBrrXBNcxPSLMPjd1Ew7h1pA+6c8EmDpC8piDfe/uH0wnUi4
Wv7MY3h5gyYtIUWfIaZw6DPGwtjdyt4tfN9HJe+daR5hi1rQw4Bfu+gcbh6lg5ZLLwuaOFvR6oUL
hMhkrhFjYJSPl/VyCdUYd1o1wulxPP9nQoT+uTMp31CuWRtrMJyVcHZxRaiWAgiBAPBqnt8g2n7s
ejRvuWa+iYkd1f2K2Vlc0JmE+RecOQiDVk7+UEJCl8bPzPb3nZbeN90Uuh1bc7MXV4PRHSCkQdyM
HvRLWb5WddPsfh/dPqhdbRPbxva2Wi89Awjp/pGgBgqYrYc8DEHoI/P4e+IAUzwO/Ks3wsr9gSD0
fgPdDY/+qvkWo76Gpoxj8zgI/luLjTTwJjMNKGnWJM2bor5sMNX/k6QcEEdD60QkNE77JvKN9WUe
n+CGXR6Bj3qSH0fdgChpHp6Akjiqt7PFPdMGDMZGc84Ed9tqxRcrLzYeZYCueyuvtbvgKkKG7gLR
gVn2V7wiFpkakTkDOYpRLwOpU4CYLWqjBbTtjpmw7YhVnR747WQ+m1nbvdj6KAMTTr8InCYfg9hx
azMYadL8osD3AaUR91tii/Fb6Y0OiIFb78HkTXtwPK16AZFmERpJzD/j3Ip7OsG2WuClDqVZp3vR
x+CBiSWlWxJb7D4uUCMMXA5eHze1nD1tRPMJLFLlvZ/EaSSL/SS6Q4MGTy+JvDIC3cAuwey7EZP9
tHBM4og53n2e1NYj/EEkuSlvIh3cOs8pRlyGlaY394bX2ye79ZK/4Qd7G9vP222TD9M2rwcJQvPO
/sIHOL6dU2chvCr3b1m5WeBXOQkI77TIstpxY8ZeuQVoOnseM9O882PSRKLXp5XjWrIRtjsjFpB6
1B1rfkzOtMKqp7xG5xK6JQBpf66TiOWb6PZ9WhSBNgbPQBIXpFjz389EtHGTWhjoZR+deONivmeG
94HmP3v+/bacpdsEJpH/yVEU3OVNkqItwz6m+WvKN2m7wSzGIh/CbMTwVy5QKFjL3y3ZpHORyu4B
fmFWFRgQjv6wBfjQmbbJ2lTR5d3zdDTEgt0QGa3L3attZLRGv4fvqCPkyWqkvVNzPw35m2atMT8v
GfGZSwy+MF5xAPQuZWm8kn3f5jCx5I40vxPGV0L+NQHKE1sO1BQFhwB9iOI7R25va8Di51EiQD4V
/RNXJAC9Y3GakMoERrf+uzP7T121xjOw4JcioMIkcyB8Zk1TIoWppsboc4MgEI73YBLnuruv2Kts
Tpq+Bsdc6qqCMIxjAOHo3PmqbFfVS0xvKSnSMERs4BC/gEJoC165HQAde6PrP+UY/G05NAmBunq5
vZfvbqL6OAHP5TiYzorcmUooM4q2APgP3qpZFw26bax7kXo7gucwxxz3qS3swCg4OjA97Y2MthOk
frJDJmAMaAJGiZVfM6ve1a9BQxE6VkD2CCfgUjVJ2nXphHfh6BR3DZBbsV0HPPnhmyKKMZ+MGEWU
8sdM/3Fb7tIFt+aWw9mznbN7l2K1itpGbUhypN49mQ6JuGv7lXd5SWnPRSjmkfcGn+xhJKDFehWP
ZbbiBK59Xtm4Ca5ebfp4jtPum+l++3j2FjXRf/dHMYB2zY0eDb/kSL7Yo4icxIxuH8Daz1fMn2l1
pZQCAui4d/Q6QJyxYpOWDKyFyBzOEUa5emrftVEVvqUBZQ9EQucEQ0atnZAGRuPoGmgiPfEHRPAz
FBWEtQiUDNAOXKpUTd2pYRMhKFDYUTpJXBc97IvN7X1bWhWQIvMAEKSXwO9zKYUmeHI5KnbHzGBB
Yzx73iNlfxXFy38ToxxPLOtpNCXE9AYQwuTZdJ9GxJdGkq4YgCW7Oydn0LiEfvyrZxBczsxNM06O
Oeb5yhpYtc7AoC4QAlYTLEFs724vbEnv0MaEMBBdcmgsVRZWJBU1fA69G0k4ZHlgwdz9JwnvLedn
bhFtNLeTUidHu/88ilcA1P/k+yicg43OBz+KomeebWVwHkzcHCai0c6e2jxfKRMsoX7xOBH0rVmg
XbpiVwO1aSu6ujWOMnPsl3j0k41bVfprOTZDVHGn+GLYrhPp3OIvvSaTA+NEhjnp4ohSZFybNGte
Wa37jyCOzF5vb8CSyiBbiH43xKPwnZQNaKbeTIZ8Mo6pWewyn3qRTrpHEjdjkHN6L5rVcu6S0uCx
xAOFfiTrqo6PPHMhgVqF0qAZaSu6/e0FLX5+HoQzUxHM8wgu77RHQbqgNSneQIaWAvdHWqzZwqUt
Aykrfr+DwsLVkAXq+sLK3JgctfGYV38ZiRdyAMYn664b/oC0G92I/8oil6uR1G25oydYTRpi/Mu+
pMXKfi37T2cilFpPM7BRAhZPjo03UeRCq+pRq0mMvbMJiMmkvrUFY/sqlxzAEjSoG3Md4eOHBnX4
x39XwReAR+cS1Qb7WOgGpq9lm4Gt2OD52FXXCDcQc9UQbwODNR/qmSEhBu55ZU4IQjCf1aqeZ8w0
pjbfXsa7u3clBUh6VO9BTYX04qWUdnTrknqgRDAG5nwSzB2CERwDdkC0qeOBPXQ/k56z/RTrU0Cl
k4TZkN8V9uNgWqAZH0orDp2a2k+Jr4Huk/SxFSJB1dRBJY0cRpCan1pUtzcgzET1KJPtpgCBhQhi
AzkLGAvnp9Td9DClPd5MKYtsK0fH+cZ10PYm1Jehbclq05s1eeZ93gcJ4c0QuFX85MN2846HSbLT
xK509e53Knl+IlP2i9hN8iVlBtvY/cjCiptV4JWyvIe5K4JhqoYtGac+8HEt9nqclz9u7+vSnUYD
80wiB+QgHP3LbTXLzhUVL5xjLu48/w45kNvfX1IO9GWQufaNKor6/bw3hpFZiO9jBCtNqwGe6hxy
TKi/LWZxGWdi5r+f6WBpVKbIbOigXoedFfV8JbJbW4Zi+ibSFAkj+L6N8kz/ZJNTt8alOivwpYIb
QFSgZQTPGLrs1F4kQxvFUJZgMSnNxD34HRAwKfCicgInQSm88T4bhy5q+GBvbu/d9dogGBwj4K6Y
u4xVjvTSHj0DPM02mE0Q1mAsvZNvYHRvC7k+oEshygFNJQU2uYSQvNlRGibeygGtfV85IC/j1Izn
7+t/983nov18++cvdHHNvx/JZWTokcVU0yC2U9bYwNwGWKDfVboVDrUWxI0LF70VD3Qwd2S09ABU
7xgX37Mf2rRWkbr2qCEZ7fNI17pzYUoxs+AD0bp8cKyj3vCDiZAhkBndNox+jmuxohLXu4l2OPjt
SMEg5Y0yzuV1IjowYRN3raNjbXn9OV5rpr9ey+X3yeX33WoYC8sFOUwqH/A/Dcx5ZOtn0e1DW1uF
YttSa7JMMa+COiF77tZgx9f3Zl4ERosgGwBs7nsi+szmjIDMAhaKRUwiQPpDsNe0Xrk1iyLsmTAL
Ti7AcopW07zzhxqKdZRTYgclGUs0zyGHa6a721u1eCAgXQVsDThQxIeXB6JxhDE2UHlHH4Ssz2Zp
Z9t+iPPvU5IkL3Uz/QEPGPxiYE4x7R06pnolmE8wCiob2NP4xX40h7fby1k8+bPPK/pr2kLvvRGf
N4zAuCdr9efFz8MPAXJiTvN5ii9iTdKvbKuyjwD3W80+X+tZWv4+OsMwbNcDaamiuMRhHHUhPJry
rtKAwEx+/8H2gIz6n+/P8s80tyWS6ZrA9230qz/61UplcVFrzz6vKJPQBRma+c3vv3oysPVducZN
tCQBvIkwTkhLw31RbCGcszaeJlw97h24sTN5ses4X7kTS6dwLkQ55TyWdmKbEOKw+zosxpXU1eIa
Zu7qeaY4aHyVz6MEFKeew+2j6X0i1UNLQmltPn7OMywGvMsoXEPW5TnrLQfV6uDZiD8O8GmrP1nB
PIYAI+SRtVfxPTE4lgCn5c5RZ5HMXrPqaRr/wK+byQ9gZecWc7UmjqkMtjQsuKcYMNVvLeE1m2Fo
qv3tfVqyfnB8Zig0GEavEAuI4SkeXh90aAlmEWhW+giCvZ2edA9A8kZ/IAuoPCTHkN1Gvu/yTMxR
YnAgcHtHrfeaELTF9C4z4mY3lT3QZ8RMzdNtgddqDJA1Jg8gTUowQdBS7sqQFRgsMgnzKNpD5u3X
HtlrNZ4x3LN+YUnX/FRg/08tmlbWcTSHEEMjojwxtv60VrmZ812qd3wmRu3byqgOPsyJw2PQSuHu
ajumR3Mw2JcxZeSYZKQAHq8U2WGquATJ/pi+/sE2oiCvY8oPwM/qbL+WaikoxFD+j5HHYWPIWrmi
GYsHdSZBcYp6rU+RMXLNY/ois31JDv9tAcqjEot/FpBPeTDysGRrDNWzJl2d0dkC5gWePSsVB9hZ
nxwAf0galvXWaBFM763vGD79YbMApYNT5M0UeLOXeimJy6pIWY9YyfZ/eIfU+Ov2Vi3kFfF9JGGQ
lQeT7XUhj6Io/U6WG5OXTnwBKSo69sHsGTgJDamU6PSaggyV/Byl3d7Ydk4aPOUfz9DiV7wjx0Eu
NHN8XK6SSlvWTYrS6/STWXAun2+vcknfADhE3R0cJWjwVTYx8euMxh2zj6N+1PKvxschOaguzK0Q
gLPhkVNfn2Jo3bzF43EckHcFBcmKPs/vo6JtoKMBktr2Zh9JpUGsahszWV0MRs2Q2SnNH9Ne+wt9
O0FpYdpWv5b/XzBz4LhGtzMiL+RJ1IdIa5hdkqL2wTEaRzzeMY9vh1j7uF5jq1BfmN9TuDbK46BL
boFKDHMfTHCLoqwwfDwbCLYWABphrkHagkDyUqXq1DB5V2n0ROsvP2X9clujFjZpxn/OKB9CwMep
uDQCAEOzYJKdTPSi9BEz//L7FRELSnshYn4nzm0MpXliDxBhbzW8AM0Kj8iCCQMsfwYQQnMRnSgH
4AkGunWvoycv6w8YhhFaxhEUiEjvh/q0vb1ba7IUe1+OGSZr6j09aekmI1hOqH13MT/T/HxbzlLu
4mJRiuU3wMGrGULQU1f9xJUKWnTJmvVjJpM7B301SQl0WS/5jGwK2t5fY+teODL0wePSzElG9Fyp
ZmyUaBBIWnpy7U88cLuVI1te3tn3Fa0brZxWXDT0pNdbO34l3oNdg3RpP4/hE+mBWxs7e7SSlSBn
cVXoHnmvocIrUBQRwQnAYOh3OKXDHd+49crnF5VjBs8SINkQZM5X7UzPfSMzO5Izesq1x96ZUKF4
yTs0+GOS35h8GAGAHg4E4UAWAnwOevhLWU1l1DwpQRVFx1Dv9MBOuxW7tmAY8IoinwT3E30AKpq6
aQB4zUYPFwn8R4Z4bJAy0ay323q+JARh8VwemCctWcoySr3pB4z1Kk9pH+ZGWGTRtPakrYmYleLs
VHhmNzIHn+wJ3KJRPrxinESDEsTtdVxHIxglcbYO5eiLWme0plhHXEa2FwCOabdbONe3pSwp2LmU
+VecLaX26FjE0ipPg+zCqvjVjj5KFj+zfOd4KwezeEPPZSkWQJd+zbUMsrypRiONvtEAksT4l0D2
/Hfaya3wuu8kqaPEl0etRO/Lf1urYiFcMOf4Vu6UJ9lmYYF0TSMeeLNL6r2Vrxj1xcOzLM/15tER
qFNdbmuZofuTDDi80QKG03xq3HAwtrazImbJ+oDm+h8xqu9GUfAwUCGAIqYk8PM6EGSltr6o6jac
YBDDvtdJLxeSES2laU2wZ+NfAqw80vtB1vq2FzfrTMb89zMdNKkvCgGA7ImlUeaGOUpqIOxaeyAW
VuLqGGiDsA0AxquOXLOtKzCOl+WpB57QxYBbNr346YdzIXChz4QolgFcMLqOxtsSXU5PRfZrJHfV
Gpx+oZx8KUMxDAwZTQAZ4I5wsXPcB90P4Ge1xjYFjNe/99y3do1EeenmYlmA4GGiOPgbVL6tpjRZ
U9QceoZKKOghqvhOJPcMRcrO+eG4b0Lfa3qkp5vbF3a+JYpvfyFWcY3yUsvdOIHYFvCnCRqOUugY
EhkM3UYQdMutufcLmohQAp7rHL7iBVHejsL2CwN59uJEygg2AqjrfAqdteGdCyHLhRRFSYTHszaW
TnFC/p7Ig2sd2uF74/MoAwtRO/24vYmLeo+yrg6mNhBvqEWc3nWausq14sTI34b+alRPQ7XiOayJ
UM6JDZVR2hVEVM22y37mdKOvjcJbVIWzVSgnA6xOS0sXFwshx95gf1n5Fx9zN3j/y2Zfy/yOxSue
19qalEMapdej9TMvT3rlbjj/3rYHpg8rL9KiEEzyAopmLu2oXBKa0fcy9kZYV/uexbsepUPm/slC
zmQoC6Fl2xaim2BdyxD9NqKKMB7q4yqGUBXRBVhDsBDltWNGkXkAYRSnMX0uGVhwPg8fx58jIYvk
BPqhkAi+At6CSItgZFhXnHwN1BAHUu+r/lM8riHp581QLQ4QR0iGIE06tzRfPkVakfTAuPTFye7D
ut9T/fkPdurs+8pTV/h8biCbvz9+7dM3rfrtiRWk7ZJOnS9B8bIyQgd7yGWBaDXKuyeaRX/A3I/D
OFuF4kg5LSZPVHQoTlO7SXwjMIuDyNZs8cI6kOqfhxAh6X5dGzQdaVCgSeoT80DOJfWIe/c1WQMk
LElB2cWbqUAALldfNup0ThLbbX0yxF1t7K36INOVC7jwqMBBe0dWmA5yVIrp6rWYY9BB20B1+8i0
9oUoQe74K5W727q1KMdHJRUw/RmGpRx8qg31WDG0AFh+EwjpB17WYaKGDFrt221JS5uGQXQAQoDZ
zMMAx8tbgroqzeNOb041KyKef88AuxeMrBjHJUcHXLL/ilE2rh4Z8VIxYEEGj9I8R8NyBQqcPkzM
TSG7PU29YKjNQNZf/9v6FJMpG22YpDY1p3IqwsF5ohYJ2FoifnETQUEH3jO8yleznNzaTpxqwnE1
/XjXZ8NuGl/j5uP+KOJs1Obm6aBgiVEssyUE9yxHNKfqi64j63KK0fl0e7MWTCZmRiCvO6cN4F4o
agfciOmPLtR7KOTBt8sIHW8r/sWaCMXewFsyu8yHCIOCDDwZfxFg726vYuE0UPXzUQrHEwbQqaJr
U0Y66vG0Psm83DctfSKy3lreWrroPR2tPDAXchTVKksCtCEiqlNZFvIOQPNfTe+Czq2i5kPhZsYB
YBUSAsXmbqQ9xEERu96jsNzfZq/bpzrR7T1Ph/51SkDBmWsMIwlrK98Mjvtb43mH+TMYcdDovL+3
JloeGiv5nXdI6k2W9uLUtRW2Zs7CdvS+ZH0Pm+panyc9N3da7fp77mvxy1Tp5NFL0vKLZbAsdFqf
BIMt0eAiSRaaHdhx3DqOA6PRMyRYOj9k/lTtU4c12zplA4i3PGsvaT1tWW+PIRyDZE8cbkYoMlQY
WJClL1VetIeJEj1MB8P64lul2IA9xH0BDrFFUKN3X/uadWHsON0mSRsff/X1Tyk4s+89g4Pa3DOS
r76eOOhSlEMRWGizArh6/r9JbpWbKtuk1R2mmRV36KexwV7ld5+aymJ3RVmDtwOTk4LRzZHkGom2
ywpHD13ZZJFkBNSBZQ06m87yNrd1bMFA4wb6HkpWKB2ApPHSbBq1GCtep9XJrd764lM7jUGNqGnN
VV4To1jnkYOJuaBJNb/OlAZp8ZgC7F5tby/mPY+majLCGPhKQCrO46kvVyPTJNGgJdWJWpO7j60C
4wJRtg5ZzfLANkdtN9mZFpGaAZzb11ngkZEGY+YYd8JpxCkXNNubosseKGa2hF2qT/ejI4rNhGEa
z4KaeThy0wozqQPvaHZNRBJRhpXXjq+jsP0dy4YpIHWNk6z5dy6y333H8t0w+t1G08HImNReEja+
XaPbFQPxuEQ1GFUiLygpYaGBkCkwyHCyYiEDxhovaGmfrqSl511Qd+ncrsx25yy34SQsnzBavj7V
+W+WbHIwwuggteXDIfXXPKaFuBKJ1fdpmLDGV+DExG0Nvc5jfiJAkTjyVGtfTRR5QfVwyP0H4+OU
WSAXB6DAxtzXBdY47ltThoJfdcobeJpG9pSLNW6hBcMPEYBkgGYMHucV8G0qMc/QLfhpqKcera25
thUs96IVVV44IwQvM92Gi7upvmB5k1UZgODVqTnkyQO26r99Xnm9ZJsmfMw0fN7+/uCzH7e/vnTb
UVZBKRKo6jlouVSwNDO0Tu/ABp60AsNt3IoGoNFtgirWHpCDXNmqJXXGrEA01YMRBZ6Dos4WnphM
G1JIq3JkZPZFkwRCh1eRh5pYqxgtCwOBHuq6LmCCyptsZcxsy6bkJ1Zj8P2rDec/8dFAUTdB663O
V5nr3OpNBab2f9KUl1nzxsTTHEgb0A+fxlOQaJHw3rz6lDifa/qW6G3Q0++3T2/pyqL7bo4/5sNT
kzNGOoBvYPCrk8UwO6g/NB0NYksLxbjPxh11mvC2vCU35+wJUv1BGRN3MmTMTu2UbDT5MMZAaaw1
J68IUWEZImlEp40Qkrb6vZXkh0EzHut4Wm0GUU8MYAgMPsSEekRwcN0U1Qdkw9Zby+fgK22i3hch
E2LXIH18e8+u1HAWg0EKiHhBxHHlQyMNFHtWkWH8ocODovvkpYiw7hqJqrD7clvU1WWGKGBhUffH
cGHYIsVddx0UzmMMtT6CjSMBCqw4sFQL8t4/pOUaDdCV6s2yTAx0RFIafqb6fuPfpzyrGZaFDmoe
DXSTUNSDtz1mjWYrr+B8dy7u1rssKDna/TAmT81zSSeveysp6qMnXvUaHGnmH5wRCJH/J0C5vFMK
SpYpzuvj2GqR198b+ZuFtioMRDJ3t49oSRvOJSkWEJ5vpcc6ts3+XAwRRzBabePuMI0rqrAoB3AW
zM1FBAcDcWnX67iXNJFpfUzMBgXsQd9nZYzOZnacLHLvT+mKvEXVc8EiAW/OQ4yhyNOctNSrHutK
zZ9M/2noVSC6H0by8/b2XWkd4t0ZYkkAREQiT33Ra4GeBrRrl8fJ8B5cDDADlQi4ED8PcbdLS+0+
N70VkwfYjKp9kOnOrM0oxWE6sIqjxlAGOXGs70jy0dgajWOEVYtETOW4IPvsE2ejlSwJ0y5mh1i6
8DFlU331aNzfD/mQRxo4he5ArJJtLZpMUW9laCQorDY0/TLfIhYVYaP3+Kvfg3mOuZHVll+LZABZ
QupoGJnm9WDx00wA9nPyuedusmmnVgRe3Ayb3hrqO6/WEIDEGgm6URo76fROMImUPchJ0zYky7on
kVP3rdRLbZODfUwKgZHOUHRebFujRDwkMBH0czU+GEPx3FTu4Wu6mVLn4Ll1WD5rB60cTo5GDllP
yg2416cNn3qwDhpzVmBAK05HbBpmOkehBVcbI2Pwe8cxyaNsyOLQK8F2OLZonsi51ANCSiNMadUG
ruaZu1xSGfbT8Gpqmoi02nQi6rd82/ZThxWhVz4TjR3WwNvsSJ68FGxytpk2eWElWpBXdPEQ6kby
2xUlRtlJVm60SiCPTE0tpGCNAtNe3Gy1HoAVMuIPdqflUZvKKpBmYwacwyMYMZl9X+n+7ypzWFBT
aW3NkaMw5lnpYcgxnKZJYguDRUwS1HEHtsjSkJh9XTZb3ZJpkJKMhKONIpreA/Wr1ZkdeAwzc3g3
xYFpY4W5U5GwcMoyYvjJ32zXTu86ivHlTed3W9DjaJ+QHkmTIPamr7qe5SlmgjvjrvVFg4qI09/7
mAKFq+WYQZ5P1j6XTbtB3Q30ylWZZ8e2Nn/K0dbfPGGLQ52DNCYdkLMfDXONvP4d73thkjHG0oDZ
RzMRbgbQ4Zf2ZYpLHvdoUTqmbfNgj3UAItcT799a23nAaJMgr7QTd8x7N3/iLoiu6U7E4lnWO10H
z8VQbmhmBtTJoQHxI238KG8RAIKklaVgz+RZMMkiGvIkQGwdeONbR38Nhh4M1hhOMC/sjvfJpsPM
cfgGSfGUDDYMXBlY8UtS95u4/kRSjINtdxkiJm7Zz8bY7m+boisLO+8AahZIwTlIzOpKnMxkmTVT
PrJjy3+ZQoS0Z5t4+pGkT9pq++2VS6TIUt4nV2AuqeEO7AgwOQG2BgPZM/nhVntFiPI0pZqFxtAK
Qlr7q1t+bt232xs2/8grlTnbsPkJOYtldWFkMHP4PvJXQZd999fevDUB84mdCXBS2sYEjaLHFEZp
QrNsdHsBV2+cskGKztsWKMfdHgsYGzgJzxWmoDUvrb2iV2tnrThxJQPPcydxszo3DrngAaYqRK22
EvetSHlPnp/tFWfT4FANaynqsK2f+/pLbK14bSvb9Y4KOBNhChtpxQki6r8NLyiqB62LyFrH5poQ
5RZ6blFhODrOvIyDzNwa2aeyCZ0PE+hcnvxVepcyTFsbOnbUutDOQ6sKQDF/W7mu0eKKDOXca592
dprrDL2turUpLA15VlhZvJieufGcFiNtXAJaIlfHBO9Rs0HYhse3YmW5YW37vS7oTyP1viGZvmYY
ZslXFxdTiIDfICCXNRS9Z4b0S8tpcZDUfU0acIsOm9F6g38BCuXQz9PQHFZS9ovq6aPiABwFMuqq
+yq7iZM2KdjMttaRLbply98r+21erwplWmBhCLDfgBMq1gLIaE+Q0SmOrqwPnrgnyXZIHpDLCRkQ
khXbts03u3kd8gfa3Ttjt0KvvWSswPClo116bnhRs0aVB1qHviX0GLvHzsyCHmN1bq9wTYJybF0x
Ig3RYzRBaUbNFIoPV26gsOcrUBQWfh64CNFYjnGEfTRNWmBUu9srWLrcZxJUcpnRq0QpTJ0eE3KX
oo5QpyBx180Ibforpn1J384lKeFLK81+NFH7RmPQtKmIs7FsjLcka4CN5QUh5eDCd3ANtdsg173a
7h2THrt2W/enxN7naMtfo6RflIK8KpBqGBt1RQGrd1QUWuKWxxyE96T63ozPlf6rk8+3T2dRv4DE
xvg2DEzC2K3L51a6bBAF4NHH6ZuWh/34J+oLA4BoD2NZLGsWf/Z8WHHSthNAl8cu+ZyzJyjjioCl
Mz93YRUDoFuD0fixgLvg7wYPfP0bvVlR4EUR4ORCIwCoKa8SMsh+k5ilBjsOaehVoTYGlf4Hmovh
HaiTzmXHqzwMtbjHXR/uQhI/TfTEzbeGrFSBlw76XIRiSEahS63oZ18/iwrUt9aAtYu7BE1F9hkA
x6v0Dq2mtLP8hB1BtRQMMQ8sX8CYfBicMz+wwITA2IL65YoaQ9RWV7hazo5AG234eDAdtvKGv5O4
X72UZyKUK9F2CV7PLmNH5N6cqG0cefBaywoaIroIddd0Z0r2OjDcFzHx4RE8rnRvy6GNSN6AoVfm
XjAZ6V9uwfxgspEeqtsUpacyKcMpMzCksx6zDfIRzsYdUDodvVhG7oCpqRjih8DRcD/cRK5s2vyK
nt3CEX2ZGaSzY9XgbNpPXftRhPC7AGT1LASuaOJXXhG3L8qxcD16zO3vQhYY23jQSblyMIsajA7v
/xeiers9KoRo9YaQySiMwNHQh5NY/R8JwQDoebYTLqJiT1jTwZ+oUoaMaB980tGHe9vezv/9tXL9
+33lGuZxLHLewidCdJyw3eht42jo7oy322KW9+pfMcqB6GY8VF2CZXT0R5w/2P7ft79/PYn+/cT/
J8BTOgZZUQ21bNF3VcTVPZoHo8KaNpOZP9PaiOyx3IC6666IdTck07hJHeTBrGpz+0csmhzgTv7/
rFT/0jU70cUc3b9l/QkjagMZvw72Wk1ocSeBekdtAYUG0K1c3p04AQZIOoyBngLZPSQiTHuNe3tx
HWciZlfg7HpaZUFgmht21JHcGscuiN072LgVzVuTomi2m6e94D0WAh6REFwxIWZHgVB6e/tM1rZL
0W+SSDsmKcd2TREcl+HDM9FmvTvbK0WxfTB6g8q6Ykc2fi38EqnTO796KdbGai15X2diVFIS5lFY
dnBzHwukgsaKBFMC4kXyYzT/III4F6T4rKgyaPVgYT2NGeM0sod60n7ePpKVg7eV9yyLAUVpOdbS
GHzTF3BXAXKhubdS4l4W82+AqTwyFGIoGRBgGtXjhP7okrwY2en2UpaP5V8Zs/ad3RSnGIQZTzU7
9sQJcvGoaW6YlBIzEdZwFMt6/K+kebVnkjLhJFymWE08veW69lVMyOneXsyaCOXaJ67fSK2DiEpO
Q6A1/FlU7v62jOVD+TcEV84+0aeslQYufYtpR7/SZivWaDmWjoQgfwyEn4v2a5UNK2ZjUhUEClwY
uxjM7SR78tkmwUyE2ytZljMTBYEPHKUjxXxxf0h8h3lYCaomXUdD4fTg63vgH2YphoUh6Fv+R5Bi
wWpLE53NHVgw/aFx25DJ5A98jHMJig0bJRIRmA0FS2zfYd5AuTbOY+nQz76vRtxxow+EgTnoKNyf
Ovlq1vdNv6JX8yaobsy5CMVskcygHMUoXI9q21NktWr/oYW977Q3RJlh3f26ffpLd4WAQwDFyXmK
mafclQm1i95Fbe7Y919tcCNb7K/bApb8MniWIFnA3ChQSSjq5fdCy6hPKwzEAW7G3vXp97Qvos7/
wYCmuS1rcfNQ0wX8D8ysaKm6tC3DgCmxuY2Akrj3eRvZWaB9T3bmd0JW2gAWd+1M0Pz3MyNmZjkf
cgJBXhPAPxqnzR8sxAH3/AwiuIZmoTpTT37l0CPISqPYTMKSHxn7Id0h1Ia9ln65LW5xOfMgO0xe
BTGZq9hk1KwLo2I+8juo9yWvbvnr9vcXdeDs+4qSFdTBbAg2+5OoXGkhXKTR3xb1J77GiL14Qc8E
KcpmdegKzWwspMpkUCXPusaCag11uCZEsWMk8zA51YWQRjavmKXwhMFFoQE28dubNhurK0uAFldw
xSHLe0UXF2NmnlGbFLl7mW8LlFmrX/pEt7VbgYWfhq3NNrKIV4QuPgZnQpWTSp28aUg/Z5Z98AbS
SCYRN1lkm210e3WLm4i+DUymxZQF/PPyBv0fdV+2XDmOJfkrafnObO5LW1eZDcm7aQ9JoZDiBSZF
KEgAXEGAIPhL8xnzY+NUZnVJlEx3st/G6qXSboggsRycxY+7SJKRjMsOl85FMKAouKPqyCH98FvQ
soEcHwiV3yEPJ1+2srOd+qpBYYAkZ6KXKa0v4/j280/58PS8Gme1H5KQwVNqTX3VWdk33h2ZqI+f
joaTABRZ6JxcnU27METFhcLTe+ds8s2tFZsjrvKHawGOhX8NsVp0TQFb60uJ+P/eLW8CecbCI0tx
bITVubRH0wdzhxF48QUSeaM6i8mRNNzHQ+ArALoCqcsah6IiRv3WGuurMXmy2Z0GYl1++58s9L+H
WJbqldWHsglwnxACvtLOCa8fu/FIsuejE49OEt8OIc4CvOLKp7RKuwrjAn6rkfYhHHRq5iRPnDsT
/Go1uIkuAvU/ifpeD7k6hkghW5K5iJBp0Z85vchrgETAVXsiJvb189n7aIHgzQIqhPP4Xmu4aB2J
ZowZzhkFtKR/9AYvRc3z80E+Oi1o0LKBSQLu7r1MrzdAe7rFFMZAHNtdeCji5piX8eEYqIoBb7dI
XK89mrBQilekr6546s67o2i7jx4P7YhFMhzFiXdyJLIeXQRJZQ3erdtAXbpHDvtHj18yLiASd0BE
usaIjXU8AsmPczJUaT2lUCD/+yvw+vkrY2JNXcWqAtYwqLZxkwIu9Peej/5/yGui0JpAuB1ym6tD
Ai/SGcpQy3OQ1KVR/NSOxxrj1/fGeoTVmfAY6BydbpLnXO/t7iJMvoozfkx7wlmvA0ZBsAXUPRbB
BTB65ehPVmIST1N53mvn0u2KrSHFreM1u4o/1sVNXLKrKlky186JZd0F3gPgXmWqan7kxn+XcFxe
xIf/j5dBGclda5VU0LV2pihW56RPvtR28igbolJOiZ8qzna2Gx4m39+DE2oX9faTV/ISMrzhMfHH
tfF7eQ2UssH2g/eBCX9rXOMh6QHhwWs4kNdKomQ3Dn6ZS6O/Tl0J6BJH2T8O6jL1Zsi2fb6nXmjS
XvtaOAxLk3gCkKsP+fB1o2oBWmt0fSpxPgOrvCOjqk+ioQGFTmyyiJKdFVp3oO+NzzsznBAWfBfe
+OxDvM6Z1NexAKKJJuTGjikA5m5tXxBHiq1AfXZDjL6uoCWVV+DUB1JvzgW1DmUwp+U0bdtoPvGS
+QLXWRYNJK8URZ1ianYqlMv/kalvktN+btsUSi/PaEw9C0aH5WjYY1lc0O3cBTsKoOXIUXoa+mJr
M/uQuLgqbHVTu1GZWVH1VDiKH5my99sXzgg8K0BooV2FnvG3y5UoMnvxXInz4a4uTrziT4TDf/yY
/rN4bq/+nPvhn/+F//4BskhBi1Ku/vOf358bQZv/Wv7mv//N27/45zn9Idqh/SXX/+rNH+HBfw2c
P8rHN/+xaSSV5ot6Fub6eVCVfBkAr7j8y//XH397fnnKreme//H7j1Y1cnlaQdvm979+Ovz8x++L
5/Yfrx//128XjzX+bCsem+H5t++K/nyuKOPP+PW3/9XIR/FD0uFH+fzb7vmJPv98fvfM58dB/uP3
KPoDXGq+DWXOGFpAwG78/pt+Xn7xkj9CSKGjUBwCjIiGPCxl0wpZ/uN3UAD9AUYqXGP4O1wJ6JX9
/behVS+/+ckfcHVCNDRAoBch4b9e/c3i/Xsxf2vgg7a0kQNeBpvh1fFycOtjm8CrgUpBDFjgqqbB
qJlkOxdAwgTlcMu9iF/K2QkfR9sn28obBfC43N68mr+/XuL1oOseOmCgwSGPftOFWGWBeb+7iQAQ
mnwclIqrvFc4ZGdV9CSSs5ld++jTHMWXwb3uocpZtwLNL1XusNu+ufEpz0f9oAKdtpF9qMWTcIHc
d6yUj3uXHKpoOtTleIAJbIZxOxKWaR9SGOzMTW57JwbgiKcWCo4Jnzf+MGVGNUh7OFDN7jes27kk
yWR0rNbxgjN6M8mrz1352B6ISBAZ43Ojm/icXgBEmNbpnFvbNhOX3cb7Ut0B6+5kYHo5fD7Tq7TL
u4leBUB6mi0bukAMHaWA/nqTviTivnDYpm/oLzUFB3/49fmIL3qSn33syvy0AUrDtYchu8Ow2fab
rcz7FJrH22BH9u0hTOvtzedDvtvDb6fXW+1h6MroEMkTlpUHuqku58zf6iMhzIdDoOUP8T4qpNAq
e2tTIfY3O9JF9XuKfswx3YQQ3+77rG3vavbw+de8uEnvJvDVWKvdUgUi6keGsYqLBmDwn/Gu/yr2
02m70/fNRfFcnLiXUJP2T9FotCtk6t1OLNXfPn+LNfXRsnMgx4yrFRJWUGZf8yb71aAEYxXPFtES
J4/vwCk6RyBK3HTQGoQUppO6x6oDK/fu3Zir3VqjRQHk6RxjenwzUrVr5DykxdTWoGg7xj/5wUZ9
ceQX9hZYPsQ9b9d0iC2rtioHbd2t5WeFW01fiiQmW27KECK5gJ4rM8htM3f1Obqthhw9wfEjOGnV
HoD1/rSrB3W58NtcWjTmz4aH/t/bdTCPACcBDgVjCYkaf41fdALLgf2jVuov+HyB5HSeJJScepaB
j0EsmpNCBEdMxsp9cAEJR0YGw4LkAj7EC9zzVSiNrExSOS40I1QZDGkdF2ILXjG6/3x/LVbg1SaH
fha+CYltQL2Wm3Gd3K6MHhmNB7MPY+PwzG1DaO+wsAluBQgbLqfWRKeiBv1JykUYoTlhDsn156/w
ksh68w64XV005ISIFPEWawSH0yWj57LE2btxB6Fgp0rSVuhu71Nqp6jstZu56L6XoYB32CfilEEB
b8upY7LEkuRkVCE/EgGuzAxkCUP0FoObFvOClV/P/dwmsimGottKL5zRRDH3p6zre6gsxM8ejfQe
GqDsyGW8jjKWQV+KPyAZWnTr11SerdcyaTUlBjVTfdPVyt5SlfCvkcv4vvQ8UaNHwsy5X5A4zANm
vAmI5UGYLJ7HDqGIw5sj8/CCa3m1NHinGIcJesWQT0RD4LpJb3TtEmCLud+WSI1ltDb8lESjl0EL
lWxtEv/kukIRnLbQnjZjLpM+PFJ2fT8tIEOCICUgfLAOEKdc3WPBTHrHEv2L4qtTZr5u0MYRViMa
xMqoLa+bkLl6C7biutx33UxuSCn6R4Cc23CbNHqGlZx68nRkzy5G6c3E4FwG2CTw8Jf/havLwS/0
YI29O24t6ulpiyLRfM2aiu6bYKivo0DSPrX9sXNyrzDTD3ANBHFeRZ5x0lkIdhXXde2k2o2sFqyt
8/yVul5Bj0Qga9O6XJNgbUV/CUqkQK2toQSgL5KRjppwDxtAzqZK1PfozyIpVMXDzBqNs+WeA4LI
qAATBXOsQ290u0EzV4L2EFdlPvHjbJbQkqbQtpgKqY7AtNdn/+UNkbFdQNRgTovXOUluvCFSaEHa
N0vnWxryOEa3VemiTa5zUyK7bkMEQOytQ7x9S8W4i2NRb9DThgawhUvBjozefr64K8v78k4xNApg
f8Ge+Y5ODEKxoK0p7HAv2SyzpBogWjE5/pHFWe8grE20MNZEIBMDF8eajcOWgaK1LKI99OqebTHL
XHsi2tRg9E0//54PJtlBvgD5CwjwoYXYXd3nztD3Ux9wKDUL9sMkIFeVtVOCl6vhaENr/Ft0LfaP
yhvaFAQYIucocWRBz+IMAkllFum+PXKqX+rAr88Pqp3AMKPoiU9HSmPdyK89GLGoDMieSMl+TpXn
f0lUcLCLCg2LHm93MPLtaVXKZNtYwv3qGK2A6JnldoI2LajPLXU6oE2xTKMxlhuhJahV5gFdYi1j
EHAXwcYZZ3HkTn6/ZnjrheodcAOsn7vKwFS4vmJ3oGSvxmg+ozRp0kn19r4itjmyPVYXMzbhAjVF
ZxxQrTGSX8smfXX9BxyQgwmFun3b+eo2Fqxg2751g3vTAcaXCWiSoJfR4XsgOLoGAlwsONa56r4/
CKDxAH8SzC+0pWDs3r6DCRXnQ+uSfTPo/lurCf8CPZ3hS1dOHs8r8F+OKQ2MkpkMRutng6NE0SwH
qus5tq1hK2cmv0aN0MWmZk4Pym+Odo087vv2F+tLqD+UXpXw7ShH70yNgj3WAQNlNuRW7G7XRgGk
3p02qI/EKe9utWVuE5wEJwY6HFQ4qygCja3ouuX4LiLLaFsrtNITTeSeqV5tgrpqtnUXQX0uAkxW
irnKCzdSu88P5QdbCQE3Op2Bs0fuan0AwoFFczzgAKDfBtQiXTUjqVaFpxBP9bLPh1qO9+qswbsD
fwXyGBG47Fa7ltkjaiazbe3LigQ5mIrKHKmGYcPMFOeTb5cpHwLwaLTR35RLWTYxiDoWrVbgFxFW
rDK4Vdxow3hv7cHGP4CilT62XQ16qX52NlBNb3KrbuxN3cvusu3EMf6OD6Z48d6QrXTRAgRS1bfb
l4qu4vHMikPXFsEZUca+arQ1oOMzOXZU1g7j8qGvh1pe5dVpnWRZ2zEvigPObLzv7TI4KDustgZe
XT4GROWgKD2WYPzw+7xF2NcBQQmYDd4OWnsjrg/Fi4NEh/dGDta3CFbgwo70sQrrh58XQ0kBfiDS
wDFyYK8/byxdV8atg89DVJIHPklxudGHaB7JiVcT/yaw5yOgmPcfB9u3CI8gBkKCak1F4TNdmQJT
euBV0m2jKhHbwVZosbLr5O/FQNily1A4g6BfwX5dp/ctTwvtSeyTaebqEauFnLSjbjo6Vz2ox7xm
EwsSIQSbEZhY5ZEPfT+3KNRAmxqpR2QYMfzbuZ3miiUALhcHr4ybgxXTCvDFcQJl9+I80o6AoWuu
j/ldy1Pf2gScCXBeL549jui7fCOLK8cxcXHoa1HtVRAWt5Xrgl15FrMBhc+s64NjW+in7ltogh5i
lzgnlUmsHinApnhop/JYIsD74J3gaISAv9n2gnpYuSmw1FMz8yTZ93HY5tof6n0p4IWGZT9kPgxJ
NjQiyN3KCg7JwMwJB7PRNiwstSOR3afjWJEvNed2Jkun3etuUCc90+a+jpjYDI0NPrLJC08pYd1V
5cfqEDWcH6rGTHmF4OsgTQE80US8c2m86sT2oM3N9NgDKRdXGY1ldMSfeL/2SwcPKpmIrAJgGFcW
Svu0FbNrJ/tJlblwL2bhpjK4b/oL8CSkn98CH4y1+CxwaxEOhOiWWe0z1kaiFk1xoBTyHr1K7iOn
sE+dLtRp0lW3w1wdKxN+cNG+kDShZhSFcJnWiRNauXIuZFIcCkZ+do5X7EMJ6YXFXl3Othr2aFFO
0ipJeB5LLzojrSFHpniVy8LhXhh6ULNDJTRYiHXffnZLeyZn14IdidsxRbLt0VJ9kYdmdjeh5sfQ
Au/NFmiwllakRXkDTv3qNDfN3HhdUZSHuDForbBofz5P7nhWGSOPtEe/9xCXokEIACxcaBCUrS5X
I40yumzKwxSHJ0VLRMqiGuQfYP/YDZhNuPGE3IS2DvPe18cUBtaJSUzskp2C6Qqh1In5XU0sGm89
a5wtitu1jYFUpfGhL7xy0yaeyLDfwatiautpGCtnE7dkvmxa6xsNx+iYDOb7je0jdwQcoA1qFeRI
l99f3b1xxYJ6KhN6aFyBxEA/5U5tzQ+q0t45ZOJtyHCY8chheu8ZL2NC+StEfQ9ZiWVtXo1JBNPD
jHzYIQSaDrcFK8/hueoje/f9ZoKqGOTmAEFYWCLWYFqVxMpq+pgedGMHm8rt3b0nZggyz7Y8kuL8
YDMtM4g0C3KNKFivLFEiPO3rqGKHqh3Gk5EEt5Ud8tOWEHvvIJrK/LGtzlhnh+gY980RWM/7Q4oP
hYvoIiJE2nONWOicVnESd+wAochqM5G+3fYk6NOp9Q7zGA1HTs66ze5l7y46M1AcQzkfxbu3ywda
Wq3M1LIDg4ZtDpaBaYN9Y+WiGcFoShQdTuxCsC1uKp45sSz3pZRj2ivRbKWtSAoaOvpkK2FSyQGc
NzIgObxastE06Q6tBXdhLvt4J21gAiwA1c/JbMUZQQr2MRjlFy8c5NfP7fsHxhaTCBu76DMjN7Wu
FBTcKQfVDOyAyidLVRzWm9jtTVqSptixSJz24EM70RM6CaEZBEw+mC3zz9/hpab91q1AvQIq3jAH
aGF7hxJQNq+Njin4uFVsZRMS3HnnTl6ctoNzFwQhu7R6g4Utp9bfB0BWnblNEN8DGmp29hiXe7ft
H5Su5w0QLCjXh6HOwiII9rHlJWeWX3R5BBf7pHEQekaCqi9kjMFaZFl+k/qjfmbTwzRQkXoReqMt
NIVuP//Cj4wNZKTg78PkwPVe2fe+7kCrU07glIMM91Z2TrOZe1OCwanwcncgYALqGvP4+aAf2YEY
AoBgf4OAHSpfq+3qMGsMkCc59KEKUrudWqR8tZcnAk3mnw/1wUlEJh60PAkyvlHyklF8ZdhoMSiH
SYFNZLVOSoldnKrCrrauN007Dqf8yHgfGFI07eIE4uaFCsG6ly9pocnkIhg+OIMTgp1c0BTIbnFk
Xy7nebUtMQQuKgc2BvT9q1Wz0AYuIarKDkSH4x6ZkjIDpABUwRVib2k3yYXl6jbHASJHHO0Pvw+5
/AVuH6K+v8z3q/mUBRs75sbsMKCv99xxrPZOt4k4Ah79aNVQl4I/j30Jg7by7UyhSiQ6LNizKXE2
bWGTc2NGa29FEMUIyXBMgOrj8QAZQNiyxPerKxeN6rXQCvM5UrYJ4qHduqEqMhTJ/DQGLOfzPfnR
6sHTQPETfhUqYStrzT3PK5IIo0WDU5+WGkgdGTTzfuJzJhxzHvbTPbiAj7V4fviRqIgtFAIvqMy3
S5eg9iNIE7BD2bnljrGo3xZOpdKCGOs8oqDD/vwzPxwPwL1lOKAm16U42Td+Uo8lPwSdg16muWrO
CMPS6QRpzbHVyZGj98GVv/BvQG19uXnhJL/9Pq+p2pj2CICQ87Qy7Si2nwb4jhJqpAfLRstsYpwW
+dak3GvbKo94HB8YNTjlEO1FYWKRslytKiNNiDs45IcO34Y7N5guJia+T8B17T+f2I9HwtZZwJzw
zFeno0QVO+F9WR2ckZFNQROxFxR1c6RQ+ZHj/tElDLp7oAQhmgcxwPX9YNg4OQNy0IfSluUT92YI
Opg+2vYz6w80VN2hmJr4XLczyeARDffBOBwNuxZztjZ38AAAOlsSt+iLf7uyHVgeGuIYdkAATzI7
HHC5ehbZQOlq3pbR6GyqqHb22PtFxpqyzYrQK7ENSLdPamvcfT79gLy9ex/w2qPGC9A5sMBQ33v7
Pr6FDh4XzaV7ynrHSWVUtr9q6TuXURuV8w4QJ+PvZcf9n6DbJf0u9Ik+m3odPAyym5BzDp2bsJnE
uZyEmVNHTe43ZkXjSaBH7874moPRrJMgEoknoANtXoJQzx2L8RDzh1E218hsqEvVzSreothZPxPa
6GnjdlPwMBXeEMOMQN7OBRFp2c3XrnKqi0ZWw4bAsbiufb+7sjwIQKSNrsHVzQPbVGnvwzvNexIC
7EkL7XDALhuZj2EDmJNfFvGUa8sbkJpHqbZKyVANO8X6Ds5PwGuWcjbEGDSQ1Y8WgM27uqa4cWu0
5z3FnanOY7sqv/nWHJYZhONQgA41dLaUilCmL1Vbu3nR9OGZjc7a8wnCJCwHLLe+dwdYQyGKKdyh
8Ih3M1OhoJvml8PGiUny2JsWgMTZCqLcCeoxSOkgrRuJ1y6Rny9qJ59p7TzUdlPcqKmlcWrJkEeg
ipf0xgraztqh5hZP6ayKNq0cFpzpuHvWlN0VkRUFm6lqnPte0mbauwb11wsk2/VTb8fVhtsE3INI
FDMnL1jk7Zf5ji7rCZ2iqS4LdRojudOAdBE+WEYnPxo2nqDmW8xH/hSV7ig3IW6aB7+NdJHXMjQP
iSPD6ATFb7/K1Uiji2425WMAdG5yEFbkHCwhvCZl9aguZtkOSZrUGoh30VMBAd2gjX/QFiqEqVe1
APtYoSLnyRSKG8K1A+Z+QCCczWSB/SGlqolw1VnMOLlFk/mm9inKp4q0Md9wGY1zVpVj87X2uqnd
eUEi937Zttda8PAwlwHSTCy0z8GG211HsUDCm6gexYdoHMcvYFTrUdcZEi7TalbOrU1gTfaiUuxs
toV9FWLRfQgyTByYccviU2pCbZe7jkLgQIW9ZzJSGxXnzhCet2j0/NH0aGjNoN5AxrTQvezz1rWr
Ghu4tn+WMwEg1p9nO85dVXT3ru7Gp2LgLAEML+pZOgi7e/AC2j4vAgk3XjCrx9mmDlqFhsnLfWk6
vEmh2SWT6L3PBhMET4HUws7I1Ntd5gLbo7ENS8AAp0DcqJ7H4OEnQCRmDXKOjwNINOvMwAQ9Qg9R
MygyRsm9yyO2o8hAeqkX067OCro8B6B5lc0ACvkHG4pfTwGypnxH9BRfoeZUQCKFtz4DtVlY54ks
/TuKXqGTpjegsayoo0hmFc1IU+qigzPRSLKmcUsDlXaQoKUbz608sKwGwBUopzceNgj3go2PW/k+
MjWYo8qkw0nyKcpVmbJLUWxVo4zZVCVVXqrNXKEcBn3Hq9prhquWFaZJvSkqcpgB8aMdpvqb5TH/
ULeJy1K7BL4zbcg4HBI9eXczb8afGrlgYLpoMRaZQzkZsoE7Mc1mYoGUQZeVehDaTnjmAfnxvWDQ
xUtdPcdQOU9s8kMzyIRrU4UmA6C+99PCq1yS4b3LOi8BPAUBKfVBV5YoJu+GpqwvKt0T8LD2YgLA
s5bBNbNnD5F3lywBbyOmq9LX3S0dOo0FVdi6WyVq97kUc/DTRkO8AdtmYa4E+GcsYAqYbMBbMwbY
6hT90TDgxZjNgTeP2GumeNTIuUFHltMRNZFR8rOR8elpBMvRU2Qc7ab2CLxJikbiBGpFfE6uzaAT
Lx9aFJNOER15i0jHRFOjC6TKdTjYzgYnbyqxAopnzI8qYPR7+SPo2Kmc6Td7Dny17TgQPQhoVOEf
eCQ6aI9AsAg8sXzWOQHiTafVOHUC/Xy0La+6EvzNNWqWzb5157E4GawSOimoXllf1OyFbEPZLK4H
qspr9AcnTxqTeVvUw1kdJN8QOjKWhwqXTSZh3AGLbdQZpIZms2HYwA+dGkHCApuV3NsVaD4Q5LrG
z+qmJvMm5soFSQ+n9JZVXvHA0Xp2h8eLCGioBOs0c0NO5mJMopRaOCwp8jrtr9YnroKsrVV/rYGN
/KqGqh/wUdUUpo6ZrC5PrEWwhTTwRdJyCEyBK8sLrmOj2l01de5Z1XOw2iiQA9Zpo6QlNrFOQLHf
BwS9DkXJ0Z3aNzJhaYLOZC1LzjdGNB1EGSP4V3M9jBHUMEpZZgoApjblaJ0v8XpTcpBoongYx2LY
6UKPcRo6XQ0i5MLSp9jM0H6OvC6CWrfSXZeHrYSsfeW18kKqBGBh04TtQ933w2UHB1FlLkR/xjQs
kXXOwGBSg9m1KwAIdfvRubfKID6PO/QH/xlH/i3M/WX33NxI8fwszx+7/w9A9XACX/lrC2j/Dar+
lIqCzvT//O/XQPyXv/kTNR/bf0AhaknlAF0IkPwCRPgTNR8mfyBPiK5bALOQN0Tp7L9R876HnyC/
viid/uunv0DzwNqDCgyYKShGwD22PefvwObhKC7O7L+d3aUVxgM+AmEM4iZEEeuWQGM1vOtCv9wP
QjRTGtF53lBSWTuiINXodegCRlbYty4mOas994Q+RBENQGONujQk3LtTLcbqZ9W51mVVDPTKIfwm
LJ1ZZJ1v9RsJn/UgQeXnpSPAkeeMcfGrn2bEaFw4JA+ayn9G6Wmo02Csra1StQ+GaYNi+jSUsOP1
1IsdCk93fWw6O207Qq+iqWmqdAgok2lCGv++8BPyw+kT64SNsejglPm8xwMtctnU8JmHMJghj26L
tG6Lve0M8VZV1QUAcAYYfBm435CY8p8dXB27AVWBre3W7cGdkunQT5GoUESz2WYeovBLXUZemlB3
3og6Gr6VFDdQQO34Pg71rzHpBLipx6rb21DekTn3CrvJFe672yBqUBRrvYWaXfc/hroOcxGBN9Wb
yktTzlGW+NBoyou52SPF+kQFrrmi6uYcbOOob3mQRohaD6zKIduiGxUG0Zg0rsZNScHjwIrwm7R+
DP3SgDxZMDqV+m5ViQUZwSJM466WmdLF98HiwQWdzx1/X4jwWUtpZz1zrg3pvgO2cd9JEmWWiz6o
sB5gIlxIaSiEe24D0d0pDjdz0xdpE0xwYSPxpBPAUEDr0CdRn3asrR4oHZC+FbG1i0t6HnSe2ARz
m/GmPhUwTDcR782dL9WBJ8GmgRwsKeZ9WHuYRb3xbbOvQg6CsJielGHhnzRN8VNrRAYsgeyzIkFW
998dxjal4buhiq0zlKiKzDK6S8t2brIqfkavNLCd4otyh3Yv4+BRdUnm9D7M5pAgBVjXfuZ5qJ2p
2uy5Lu9RH7orgxA3Ym9hG6ZlHe+J7W3CkjgZY7U+gIAV/h4CMbW3S4DJdWhgq0U0m4zPzP3RoaAF
wnCSGNBq29gCX+D3WxnX4Fd3B3UA4jmH4zZA60rSvK2EymvjiEVSCBvCr025I0Ed3w42KiLz6C6X
Fb+e3bLeOsOICes1+1GVKCAEupMZlIKs0wTl3S1i1Ai3kqDeqQ7UNQ0hPWEbL96gY2XcMksCCMjR
TbJpvOBcC/8m1K65B1PHtJv0dFhAWAFimi0Jwv4ApiwJqkccMYDByJ0qvPobnJqgNGQXCcl2RRUm
NyMc7HRBy5i8jqm46vDLpuO6P3g+9/zUqoE8gDMjvs7hBP0LVee+3UCzqXaqrQw7dSKY4/yCX12g
hEDgDUZqD2Wo4tIu7SlvZdllDjKMA8oD7AuaWroT12/nDLep92hFDMCXbjqdXAdk3EGz54CMauSW
MoigmQMZ+vAc3lyxDRCQVw1MSITYN2gr8LQzaX8FURxEOep+eAzADMWqAO07IGdFOyggfXCRVXIh
bCP3wRjtLULyPikuuLEKnJKmhXfRJelUXVZN/QtOTZt6RT9j9wewNmDxL2z9FcAgcAb2OUyOOeBN
p3NIxHyjssqBbmGXFesfCg+fU4vxZND0xlGYyGJ0cwbCQfBPn5QmPjSq2VTV2RyRL5NmYICYTsDf
v/GK8s5UbZD2tSYXxpnQFVR+p1ORZLqM27SuujsKPlgvrKDT1TxbZR+wtKQhR1Q2z/sKFPC0gnFO
Ro63th/CsC9OUY9h1x5FlUo7OO6RtDJHsFza1jm0gZyzMWncUwuNcrmErFoFfCGZlZfX9jxkOK3Y
8ZAGG4v6HKyKmxaAfuNaUOlGj/HOQg1DxzzK7bnSqRs3+7pCiLpwJ9vwOve2fWvJge4dZc+wBvQE
Jbr7zgZQopFc7YCvaFJERvc2Vd/Chu8Ac4V/40NAyEkqWD+7zC3Iu5xaDaDmtRoeeD88GEuCVhu2
Ja+C4oLFIJL1zDjB7feHvdbFtVcbs1e+6C/nqDht4YeVJfDxaJyIbyHv/K1mvDuLAvFlsu+tdjGI
ELiAMz7CGTMnkx2BMGlEQiA+t1idecLCNZOEl8hWBxnnLoopQZFDVsFsu1CxC39U8qTucYQS/t2t
NMWZ6zeiG03OSSe/G7dGA2rs/PIq432fLEQ2dhscQqBOM3sY7xOHNBnjwXegtDexRexUqsa+78JT
4Q/WJUI2gw1cdteBs9NJcxLKX0MyDXc4HTCENDQXU+S2OcquDaoQAzLBQbELBgSXdkIWgMgFgHZX
s2F5U3fkK2rQX6OEI+veIeh2Az7kbPSib8TWp/PATerQ4lupLdAyg3Pf9zT6afoxJ70aT7jq9Hbo
ejcbEB1+rcXkX3nSB/WDcHaxz4KUWGTYIPrdQhSYZ4LL+94m3E1x5/m7kkSHMQw3JULmZfHOCxLx
rE00QjLEtGhwmVHjaPmwp33k7Ckv5a5CBor/X5KuqzdyHN3+IgGisl4VKlfZ5djtF6HH7qaoSIpi
0q+/p/YuMIvdGYzbFUR+34lsyquWNX0R+x3q5+nYF3JO9xnnn0MemMvUDS9wQ3fF4sJzEsh1L938
X8/Fl8pNJTSmed3yvrAtLDotXW4T9NRhED45LJ0V7Qe3Wxvg2KmMyjkm/9Y+O4YzgLIWYWN1mugI
f1ZWdYlC3UsDGKjpyR1KzbGciIdVsBPvnHQgg1dVTFKk15mnwWuyBMFuthSVVUAqqnnR/oXgtC2T
jiCudgpeKAp3LtjSkTkJCqtCgt502KzPPwQI033bqjrhoFGpWYumTQ/BiAykLYC9SSOflMtuB2a6
hrEYZi/FooonW/7UJ7RCAfBugnXkBIdInfvQLudevx1mAl2s5yX1YOIdGkgQboY9ZDDY3xNBDDax
yO0lbfYWXG5PAT2DRpAAM/xPjvCICkDlPpixsbmQ7GyCmwmulFsUsbdGbWA3HL96ucZbSJUoIenK
Sl97tPIRpFLrJMcRbpdSblCTTsjxWaFARZr8emftAOCTTzBKiKGKerT9ZdOwg4QdZZHkqcloX6sO
80Oawz4J8KoELAkgSOSIlkQLbCT918WzlyQGFOcRcgso8m0JEJ4Lpw3GrN7/hEl9KCab2mIh/nAw
iIqtKeaRK00wNan0xgDxZSw/ZCiuPqbmsT4rlxVYu96wf/NyNOOXxrR/lOAbC3ARL2hwq9NNRWca
M5QueOn6MKFQ/8jbZimhT8mraZDkk1KxlHZePvDMHBAzXOlxCCqymO5v58frjrUsPcRRhwYhp/CV
Y8F/KgUyBpL8DuIvL1HfmEKiNZ6hzexw/+LwTdMi814xkJpyaZQsNoScR32yn2j7b/YUuXtjgJtM
T9d1EMcNHj0TNaxouPzf2DOU/uq5nT+iYYXYTO+Ql3702vFvsqm1Vm1+CDb1Na5Bdm7iZoHqADnx
2CrbPyZNop3SCdmBIlmaIuAgDROEDVEAY9uXDFhUxK1t9oyG65mtvrt4D9HcavC12rKJvMMG8x02
gdyLePURyIs21XhDmSmS+S2+Ih5dX/2lwc4b5pN7Enr5HYvRos6pH8gXksPTImYNqlWjnj8zktlD
l2x7DGDHlYjXNHWQnjuvjnQnXkcW6RpJ4fGP6oDkL3M8Xbw+30oNe2nVIyGvlpyKQgxyQ1Iw2aZi
FcFf1PkgJ9nlizzFyXxymvyTWfhNthlGYE7PEmrVphFfQP+a55kPvI5nme7HPJwPQ/wvNLg12ih8
zjL3uVIfLhExgtF/GDEfu0kyQZnfywl6QrXq3YD4yhZyvpza7YohcZ9ipk67XpXUMWSO9sl58oDj
SART1WIA9gj4SiMl9JaYCcfNGAJvSjC0r/JgI7Yc/cyL0KUQF2hV0nnYXj0+8nqFgOXe9WtUBi2+
/7F7yVj4pvB2X5Ebjb/4V+b/yRkyA1L1Q9CL/TwodMKK3n1snfxvyboXScMbEXTCd51YZOujLQzK
X1xeHMmVCQSDAP4RU9A4CijF9IE9OxKbE/LOWtAPansCxrjVZKXtOaZ5eOjQvVLydBbVkiH2QBmy
E0b8a3IklpHpOm6MF1nLawpHVSVwn1MFQCpaWrTPOhRN06GdrwYNRb/CJvOAL3salSH4Bvozy5G8
EKt/DOl0b81MyUusJ/MDzehQwmJmbgH3gQgtJEG+wdIElxY9xrwG79bUTjCFyUvzX61TYt81QfjN
Yr2cByCWCGzD+KI5GniGNThurN/Ny5DvqIKuJOT/Eu4VSKWWAJLxEfTB8NH6Htv36NbFqcF/RwR9
qkDMq7ghuOsWOxUjWuwqDYuHVwzddgxptndtCC4Hq0k1cofSBA49heuHQ6agl+s7flQandt46tRN
+xB6RibhFYW8q+lweiKBgxxS5AKsETpGJ4JqkBw/TyUKBY3dO8KuDaC3EHSLksa/bprchpkdXW/k
nntjcoop5UXQ0DLIJUaTXNc0FWsVL6288lxdg2HbZSYoEUHiakG339MmJZplvUQ85U2fn6LE1NyE
0Wdmuldo5MYj8sFD7H2GHM3o/htbPIcFldNP3yyvMRxsqQhxWXdpQfGv5hRVv4Dxoxvr7lgMjp06
eIGDw/aYeMOVTfzoYJn9Y/IgruOWfLZLdghbfcOKugEHX/4uY76zEiflimLkHmLAYtoIQnzTiubE
1YakFJ3OTXKeZxpUWEEFKpAXNOT2Eu3Eqi1bscXnaGxtKf3JygIpAbsY8ZaDgx5/nXYD3s1XngBA
GYPkoLJoKudtPE7JePZjTDFmi+2pab24XGBv/0Rek1doY2dZpmKEDiGM+0Kva/gM/WxYEk2zU7gi
7BiDc37tFDbNfg4Fip3cXaah+ZFTB61iGs8V4Gfymk8JBgPz2BGQKOTYzgTzUlMOAgIRU81rnvMJ
VMOQDjXQKw3GMOBv46rWi++WdilDatiuH9P2JWhEUvdba3bYJuHfzvvpmA2ROfTgYcEagRgrss6o
b9mimGyJgr3P+z+DB9yzkjTCs0tSo2FH068ciSdnSpLlGPsrhpQQ2pi2nWuq4uHsXP8Zxvp55cKV
g3LkOhK9vIqUX3TYYujFM1zkC7jC0fp9Vnupyc8xBMZaUVNy1AQfezvzvedmXSKEotv5NhPgbgj7
aBw27mCevb1KfP0TdZhpaj5kRWrDLxriVhUD3m8MAdhcSRt8oigM46ZIkLfGh9xH9fH0ZRu6zwHl
ThlHlUCvTmkCeDc2EDpvWvllIr15px5cCbJI6Wm0Nq9oNAR7bxuzDyfcZ2sxqA1DAn01JjHE3uHh
zpX3ZRH+Uo88eJvdeoZ5HAEtC4AZB0VI4pr5GiAPB9XDyQmxTl41WbCpzQJOA0uqt3M8Ye8Sh1q2
iADX6jRcFf1B0QUuI4parFlBGu930O1ymBuAmwfvvuJRhe/1UNAstgUgTHf0SX41EhdBG9qg9HgA
4yAMVlGxdvmeNICRMxdNl5nMv1CKq3cOdTnYOpRfpESE+81xyNFUAS+yLiYkCuM0yW9zgr4cycb/
7OCPuwkBKbVPMUh1aX/yZB6CFVQTsvbZlRvvm6J2tPHkXzX0O7+nbynv2o8lj/uKCKTGx8kIrQPa
3u++pc+DH+cfmU5w3ZvBPFCwsXBeEFdQ13s/0N13cDvG72lqSTGPaVjPfrqjXXYOx2S3OZJXmOhd
5aL+PA4IPISzD7MOpa9EB0/jbK9saNtaSfKCObUtOIn9M0+yDyGBU1qGtTik0JggkZlGrGI8e07T
5JeQ9qWz7oib/6ZWWVuZoMlyhpAvOkiI98sAxXdpFpTR1h/SxLw1w4KqOejywEIF/ksqYCaKDRCw
ZOrQWYuLAo94i30WNKyhll5yQds/TWQBHa7cdjs2MPqbtspVBoRgAWiF7iQ4s9quIyaLBCmlw/ZC
JPX+NAOktpubqhb/4ySMn1Zt432A8oz/8hn3zopgonjFv7HwdioFiIVd0/+MdjpiDQTrLB02ML1L
OhPXixo+0Hp7ACAz/Y1aNPuZhiJNAmK+HWyRuwl+7Dfg57q0XZY+hk9Ws1zhFgnC9WZji7RZFpL9
mNo3Dkst9qJFf+Ilzsc5jH4B48VvN0EYOKbxgFjSeYJRIU92wZK1fyfEHk0AIUBY4gJLtbd7vCOV
AGBQSJgMD+um3ww0C4W/YB3oFciRWVkDZA7QJmd4j1o3PYX4vIFQuRd4aAAMtlLvEbKw76flB0hM
W5PBpVUYr7qG9USU8YTQkc30+kvgOCxw2rzFS4QovemlS/l90I4fNpeKe9DjU85d9Dk6++zBHndD
EISHDgpkhS/WN5Uy0fiiRha8MPM4Pie2j0zze+b0qvD9BXnjvaimDc6p3Np7uq2nFdIQpL64o9km
XZrGK3M3L+inBJMtmQfMa5zqlujTApo/xmP9joL39D9ukH8Q0gE4XwiwNVL5BaL25clMmNq3aTlw
j/+HksRymtUeSuJ0h3LBKwvykxk2tLiN7Av48fsU2n844vsCG5a4zZOu0P0F1ihC/WCapFWMQLP7
FCB8gNFGoPgwFbi9uCdKBhylXrrcHuJerQcPWDA0RCs2TGdQaTWftezWylIzYpMw6zEf+Xw05jT2
7BS3MYjP2XOFyn1ky6QbpiIc9lCRAWzqm0ubwUqZohMs9iS6PYn48lCKW4+xPWKk9WDBnqITXqG+
wfZZxRJo9RI0j1XIZAVeIEhoPb8M67YWFr0gmNCFefcars75vJ2obiDizkZ6w6AoAS/3760BjNjG
gUaGhU3f0DESF17vXfoegVxyyw5M51+bGSg6SBAVI+KbyEEKemI7uz7406brc+DcvxxTrmVbXoOy
PAkwNEU7AcZIAD//g/joLhdyXgFp5j5vy3htdmKk4PPlv0ileQU6WyC9AbhMKP2XNQqe5s34O5ev
bAcp0VDDNQjEHI3bvlyac+SL4SmNvaFC4sf0M2ZgMQL3slJaQiHsqrwjmNjdymXB47avmB9dE9P4
e0cDUW8rjqeon7J6FgtytXm0j/sVB5xBRZqQM5pBm+BA6aMCdd6e+glvOy5VtpsNrETp7zWd+WUS
pim72UDaYHdDCuw8wRz6mmQef6YoK61FgwVmHFuFAjl29iP+ALqwyXTTA/UKGrDr6nUI0luDUdPO
AMkxRylwMLBf9fO85408TakdcZ8DuetxMvnqniZPLUloTaRPd1MqBIjXzhYRDZ9RQz6ecwVFV8KA
gIgprRnm4sCTUDaZYDtFBIMYWI1k5+HnV+sid1GorjL3YE75X9K0+zuF3d9wSTJYzvo77svhOHK6
5/NSsSEVh0yvpQk/sjbw/wFXA9kroHTB8sf+wprwu8EYBJkEiY5Lm/homyOqlBoTQ8/2ZvDuXkz5
PoTwbe2JK1D4OuzRPnu0EIyk6SFU8wW1dIiyAMa+rj4p0DmFBYKwac/bjlboe0S+3DA94RSnYNt8
yMNj3VxigH8HMlHm73M0mAJ0+jV1AT0pgDj4GtrwnWODL9qwOydzAk2O2HZdJsBDrKu4YL34Tobw
FawoBE8+fdVJVmFII1Nb9bTjoLnX9aUlEHmATGP14njVQKxTtm0rK4PBBpEYGKlU1/yBGiypHde2
FkiUqwMSrAeSM5xyxi4fyg4DcDETiVffKfUGCvWCAvunYGXpX6yXL2LcyFWtMLTfYoEm2gKNrt0f
FsTHGaOTfbCZbqaXiSJzxfE5qTFpSuBBMYyIzE5hsTG37JsHVSDGwXvRVDyn0v+OBgcXRTfCAIA8
LjAFc6FF9Mqb5Qx4csPxqfYQJ+FAhcf6jxf5NzSmoAH3kk1+FY2Zd7RiwHayTCCAdO/n2JPsfxzh
I3VjkYC7TW6/LuMLwFmcBQoYLtPAwlrxQoJQ7vg4PufDfAh7YKUmTMtszfy65+EBaSbIBa+AjL3g
TPRKKZwuJaVvU4Bnx3Z2KHuidR1k6w/LmhW7Xth/xNAD1k53Ow3lL4KJKO7H8Y61r2wWYkHxUrAJ
XveMYHMFVYd+1X0kilDRGgUtO6vng8dJXkJQgt5iUWH1Dcp56E25degej+n2nWFsO9Hhm6wQ9eAc
jHk5WAPyBOGWTvbe/hFRdIPLA+3k7Commx8iAzIh8mZo4ACWKThCdHbsF7QWJ812Y75e9rON8Pfb
FcWSTQ6bG4aoYsQpN8bi1mTy0/cB3BGIpkpPZm9qBv/oogSRnUiDuzOZ9HuU25hCQuZ/ajdbLrCB
ffihoHWLC63sQ410xGeulpOeg/sKxrfAlRPUEvBeQTadIVYtJdj/x2vf5DeeBU+9Aq7d6q7asBCh
AbeKpEIJUJj3RYsmbAIfbJXB1FDoBdqjLQBEtbUbkAQv9ApQJ+FrA/NQZVcUUlOHhz2FOivyUesV
kSu2+2Jp5uSQYIfBeYOks4w6cgmn8N8oA0AWFhPKMIETSXKUlqP+r8qzrT0i0GnACKSE3Gmj2v2M
ITEqWGqC3ZL10SFfLDlODQYd0E+NKxyGelqRceif0WiEwnXRBe8gYM8w9e8SS0qZds+4Mg8yS2G6
WUZ7QSOR6wGXpKiJYLnE4+88H0LGHC83mmrY0PnvIFbBa0zHX5pv5jn2LePVGGWy7mfEL5QrJUiS
zLUphOaI/0FgEoxAeZTdvY49tQhzwNIQrFVno+C5Mdx9LQn2d8kb/5x54wcQWw4bOFDh1ksZRC9t
C+7JtJXe2pc+sl1lk+ZP4EU3guHETL/wyaIcEzNKPLUPHyp6JyCm8Zh673C1maCr/RQlvmqMD5g0
L5t4UALq5CUxeKAR4kKJEjBQpE+8GaCisvxFKB+Axoh1abX7uQcIMcQQHGxF53e/E9xL/qCfh80+
5a5H/JdarSihs/pW4R8IDEErs15DNISINwJ9VXSzGKd0DHWz2+4ZBzrQdeFpXPLtkBMJJ4fQ1ww2
Hs5OrE93bSjhkuNnq8Z6dOlaMSBcL2wOfjIizNWzXV/971fu3U+O1AUdyWqAlLXY5gUnkjLPTTO0
OMp1yTdeaK/95mb+pAiPcXpPaIPbH5vrSILfTS7aCr0dxw2pdBj5iMl3KJzG/NBM2PMIEMBcg6Dw
vbVEU+ox72exn0IcYzTswc4O+W+U274sgteeiG6DtV+QAQPHloij5P2JrVNttvmlM012ihqVQ9wW
nuKHPtC4JjxDcXrYZsT3b48okwfUOvIMaGUeP0cCqYladWMNU59XpUHiV7kvcLTmj0ZrlqkPN5m8
Skwe4f8304fx2Vo2sdeWAUnPLF6vVk2HLBm+YU6/c6TUlJ2YvDOcVOCmekhzZ7ngD9PWlSZhJ/TH
KCAyy1IMqFxtkbtSdBA7lwhgPIBgWOtsmbFwizm9pmQMat+XGdTxEwNY5w3bz9S3CzR9CCBD4Jl5
20w7QlKzzPlRijmEFgxpwEe2iPAzCiDfhyxV0z0lgXfV/2MjhnhIHoklCCqBLa0bf3dwBH1ahaIe
2s7JbYkg8tgziO1wjXkf0cDSu2vS6dpJQIo7lFBeuQ2RdhXMwXqb4rW9UJV4z7kO5O+hS+OnZbb5
T6M7nhWbNf0FYIO/g2IXlIUTCnpZ3s/4vUQ7HkE+NjXUauEZOS5ZCL6kid6kjuc90TYF95v2deo4
ZDvxsIEkccne+XH/EyWbKcMmBYojAjnt5w7aVFiXW7NXTJubCge79/G125GQJU8Dn8JfNHjwtr7h
N1i/MdmkS/xt0bNkQ6K/Adr2pWva3QB6aPT5QVjk/M+iu+Dd4pcVyXdfPoLXnje9qt2Kmot6Zhpj
zQDRPvXGstEBIjX7ftvDWwwFHox1L2GmyM+YxH5NprkruGtQIDjJfZaMQPux3F6aIfnM4/UDioEA
NGqzi5gROxHp6D8ezcfUv/q5vboIotA1Jd1XFztMEelzjEyyybOfegyCAj316d5yDP15xB8Ea/LS
oM6+7vCfvlj14P+bqKFPUyfwIrVtLvmi+5vzsxpJDjlAUgu1za4ZFAZr/13yjJpKWg8dZIJ1JURb
sjSelqXrBPIOwxasg4CpMRoTbCLDaM8dcWc/yGgJZih/nimqTGZcXaHX1mw2j8dKgvOFdusnCsRQ
YveHPiaA0AAXQdWBq/xiAdZZbbXBHifXOui78J454A1oZR8RQ9wdkDSsgc55/EEaJkfA9VkNqQPB
6J+l5K2dofd1C8cvjfMYbEDAZAc2LmN/EViwPjlJyIoUghko9wQzKe3+f6yOKzm00W8dWw1VCAd3
EEffeoQMfIzHQ/aAWtqH4jRJvakCuYZ9GNr5k1lBhKULMN1xbc0J0jTvqHuXfYpFq3qKBWjq1Hmn
vk/HO0zxiK6KRs/dFosnHGzA9MCMIdaVmJjpBoUwImexRqp1mVyRqGD6pj0fa+UJfU7hbt7xgA37
YQojZARoViMk0P/cIPrFtfSVhvlRMBNfgD7gmhehl/xxjGbnZZgmXGgOydBel4DfHNjFszS+Ki3s
6ww4Gh9v7gFpiMi7ZwLRVABn9UUrPv90zskDQZdjiH0AtX3jtJzppnDaoPByvvIwHQvdNOqng/L0
NU6U+mUDEbdVxFFpWQLcBF4POXSjK8qb9M0GiTkwtbAD4KquSun6Mg1muRP4Us8CD/7REjcfVxzL
5yk1yyVnEcRGcdz0u1CO9tr7k/fTSmi1ll7R/3yW+QcWcANOz7chrt+VQZpqGvsytYGokE816nqQ
tnlqoynYjV4PaqLPhsJfJa6xh0h5CIYnwvDJr/waYHhGN6FOPzShjykQhnLTA6AZk4bfFy6gYEmg
d4lSQV4dGdtjvI4rKCrsN4VNNv40ATg5qAGmmERqExYIkfuDLG1gFmSCWq43/Bh30fAJ/Z0oo3XJ
8TvHP9JjyPfigl99QpYzgbnlPRqUSauMegyDWPsEYRZygaD/mcF1pnDSTHQ1/6Vq4m8EMsvrPDtT
0vkK0Ro+bySFlEi7hgEnZ/o3nZf5n89XArldPIyHUATqGkK8A6DBb/UvJrMJimcPMnZCWkDKk/rX
Ikbq1gybXwPEtXWHQK8qHpPuBVUWGtaMESIRq7u7RgbXw3Q9dkhrItj3KfLs7oHBUfSIh6n8biIX
PF+yQgRVWvQbMC+XJ9ExVGvIS0YHfGLSZngFOf3tram7TjnsBhQYSbEkCztC2L/t2IoQg81OahdA
PH7OzOJhIGzbqtUNXvcgu0p4qb1z1ugPT7Dxjp/Un7HZJf/FCRwQ4IlY1BVI3CPvUAl0QB3HKH5q
s+S5TeVn1K1D2UJtWw1Ji8afOcsPrSLZiw+0bNl7ftA/tVuur2Pntq8VEVUX1m/j7xxqeVCFYX5L
eugoUoLYOCkh81mSzt+F/TLeEMeQAApbaKn9BPhfus6XEXtFMYcjhWp9bqCU69vnMENPGsl5e9ia
IAWIoMZ703h2b+jY7aBSB4OwzemNDJKdh3jNazgF1rqTYWlxPZRKufYCVyu+V1bHZWez/kQGcGwI
dY7ok2DcfNHYAhV0QuhikWsOmb9tXkcaLO+G6qGahci/KYvjf/0w6LsNXfMkYxi/ajBfwwGMQs4L
fNvzA7D/xzCUZcN9wa/Mqmziw8+4afbhgaCrW++hJsyX/ua18qNDxGbp9UP6p4ODqXwsNEgRFAjF
b8hsLyERIyDvDQhpPPAnF85IlhkX/D3UYeyMh7M+J17wtsUaAaRoLIyWQsGDFkCFC6UVdlqO+OgN
DvY5CE1FkcP0b4L1eOf8GacJLEYcRyB+hRT5NIdxYuxJaYssWzbKqgkGAKQEwr0BotsnLK8tO3hA
oZYC0sz0hRKcXnIM1l23IuO/nhxGOTYDUdTtPPGTTlac15EMCdb/ef1ZMy3C4pFae+YROE8NFPy4
wcVU5RTyPEu9pQSTsBXhFMenZODrDi46enT5pi4RkrmhfFWxBlm3RrVnuP+r4bmrwZqBepP3cKEA
8rHCevj2VJTZu8heiQvpUwwfx5tLYnmRrRlgqI6jhw5vGu9uiKDb1BM5d2Aa6hXe6zLygM0zMiBr
G9GZZ6JN+zxB9l/lDQY7jfQL4GmTOPTDAjcBsTE9IwtOH0AnexXEcBTGgNl8sgBmBm5y/0HuQfHE
/Okn7JLs7lw6flsOJXiZDo+jNgKQImFz6mITALAbM7fHmLvsvGn6hyzBSRSym2BxaYd8/g504lUx
6NkqSkJoVGI9/JJMTM8uVuI/LP9QykBOSHlw9Nk3Yq7LGeEnsNb13T+yzmOFWh13dSKB4WJOcnFP
IQ18fKdMX5BBJ7eueZYwCQKPDflrTmEaLMAO++8dSGV8NKuXv4HVg7aW+2ONDE52SJImRuhu2rC/
YxhIzO4k3l4ZFJtl70b7w0OIEkja+f8B+4UHBbhKuWyoWaDrI2dF4bAdGtdCXDJoKE0lZk2Eydz6
kYIOCNzy1zdB8E5Ho3ZUDNnFjQpDRTJv5xjqgoMvJRi0eYGSxwepU5gJRwhocAZApZv7u4dXeIIu
IyjC3lufiZdtL9TLkp0Krf+QesFolS8jrxC9E1c0C1WNrGFMQmNjawPFGjwp7YovrrYRrhVvwQ7U
3S1sZV7oixfHMARDJtThJUNaB0uiCMslglb8bCiKrs2Q8ucG62+xrAOR1RQqoKL4hrQFoED1GjBg
osVsZHzPPBBnSMlV716wJu8RW/u93jj42biFmdOhjWWDvcQeoGSXp4gv07eKMHombh2xM0qkXwdb
j2tBoOUExsQfr8EU3Ai39+YWTlr8wIoqK8+Y7yDv9yShsOcBFsKW0L74fezVdAQg06YMb1aOurBp
zOJf0C7RC5aR+YUM2wjos3sMnHZE3DDcMndEn3l3ZE6z2qSQ59FhHl78VXxlElJbt2GsS6k31Hj4
83JuZgsqZWWXbiPp6xw9qM3FfxD5kieQaUEDj12qi3fhYLpfVCYnYublij0F9czcS35rzrtK9yv7
C4GXjaAIo+vR2dS9dgvxoCReSQDmHQjoczdB8wShgHcZhgZhnWkouwNj63ybNcQsRZxvsKaahDJd
SMBhmJhl8DtCXc9323R4B1hK//OcBVy3Yo1qB9bs4F5qniM8asspCgBpAuo19FcooIiKUYd7zeZs
ObJG+Hjk0rA9xAjbkIfcAxpvse4VZhzVzsC9uffwxwO3ZMI9UXBaVTMr+NXg4LiHwB8vsdrGG/op
kYDSDD3kXM6Pyq3NfMjeGG5IWE3ezWb5lwes7yXN2+WcSAiGxz52ULwiY6JA9QvH91Rkb4QDivIY
AaWAfwozQZ4PT10zSNDrC4iWDOA2vGrUWJA4BG5lZcYpAMa2ws1mLEJsXQRRn6Do4g7ZCuwTogYQ
MZ0hw7uiFPF6WKp3Wx7b35DOAvqZO6zoWwyStpyCMat6WFMPY9ovbTknLSIOgWd9xNKqZztygjcI
+2jhzSN2lWwlQLaTLoNquVFZvQZLdNI6ke8NXvoZphlVRGJYfwFw7qEAUxAjo4rCVZOwgGjhaXkN
GarPswxCXqsWC0AhZXthxtcsWJ+C2GvOyrCwRqP8dk4Rv/zJN5jP23XGf6UPI2MXpJWhWE2x0PaQ
uk38Dz4ZNZeryx48f9AdFj+GS9mybjdPUHD1wIbehjiCmyxGp3OTtLyyXhM/ETRmHpHnps+O4Ue7
1gU7tUGx3cq0Kbe0xf64Qeg6Anry7BvFsH3mxPOKUYbBO0LkI5gsvPGZZqK5KJ7Pr2hfG39mDcdS
MfqaXaOYgA6W/0fdmS23jWVd+oUKf2AebjmToiRI1mTfICRbxjzjYHr6/uDsrpLRotjFu77JjHQ6
QBDEmfZe61uojNa6nZlTm0pHFzX68g8NGdNtWnkDMhBWFZKejLtI0cWSar/8I6q79qjrKQvlIORb
2zf8JeMgvdVgirvYLKNnLfKbTY0A5+hkaXjbsf840OKnMq1WibTQONWxvtB59205XFNEIC8jNqxb
p7P6VTSo/kPJ5uu5KKhyD5rpHVu/GDZRadq/iHaMvuvokt8JCsL0i0pnaY7EE6qenm6cBF/SIvFT
80YbauuHWSXDotcnYl45kJeDBiYPdnZkBY+hj0Wcai61Y6lDxTsYNfR1gA7gGnzvu+xEyZ2v2f22
qKLwZTTjFFS/Nb75pZYjfNCbq0jqrF2dTYIsffQHys+tvBAgwxZyyI1L4Ep+pkhaHww7Ece2UKoD
tMziEGYjOwWNFVPqJXw4FuRlvB49cvqsAOU1NO8dAJ6rThfRz65N/HUPmp4tkWE4SzY1BAyxAwvi
KRGeQ7lAt/eWVprB31AVvAMOVcWCde8Vznz4qwrjezaJ/a7ujGYBcj//iXC9vopFFO+90DJr5H+M
U1ZiWy4XjUM4q13m7TaYJhqntvMNZbzmYFNyWjLl0sX2MB3UWGOWWYP0MTZ7bd/hZPnBdj94d1A+
PpIzpQVbKSWDV7Z9FjGnpBsx+ZYcRH+p/+BHHT3+RpGcnWb1+mqw+ERi8Wyah12/5SCfX/fAdld9
NXYcbIWJ+ca0co5Mxl4aYjCCQzY2aw4r1jeljOjzYUfztU55rcl5eioUIBu9UDTID2FAVnZOiaCv
DUqZ+LBBPgao0jDu8kCF3ruTHJwB3w4xkoi2X4jQwKKb8fZuu37oOGN4BxYDlV676t2GCCR/S3ZJ
JaVRyKVSpQ4zUlmGvNtKPzbDkoC14FdoZPpOy1t7oyKXpmfjZDsl8oulwRBiQw7++FAyQNkpEem1
r6ZzGMWX4WBUZfvTc1Tv0Q+MzKCSS1evt+zyV6WP1sYIULGpfcXDkAflfkx66inqVDOu+ur2X3lL
D3YgO3bbaGl021mt1i3xu4yrkorrgyWiZBFQHt9RX/+lBoqWLi0mMmowKptOzwuyhSeHTrAeSVLc
qZFMxpqKdAWNYOmVBxYp9U6zA/6foYT6o1mK5IU9jr0sZbta/Yu+tlPlcoBj34NDkhZa8zsaUeig
fWaiTHM4VrT9kaMonVirsoKYiyCptSj7bEnlRdpmgV/va6Tcq6JWc+pf43uFBIAQtgxJZ5d2tHxE
ZrJjtBWN1queJg+CXin0BToWOAkzusjQNwqaw7SGgKyzYzrKhkh2Qyzpx6qbztpx3B3IqMt2UaOF
HMd9GjQ2tuvn0Srob/IW0tVi63THbuPabkLxBqFbvTeaOH4KGzTL68KiEd9rqB0jrRTHtESLb6Mx
W7UZY6Nu/PBb2ksvZsJGs6kS9QC8JTiAeK8f+zHoMXSk+p2Pk+iQVXq+suSm30TRENz9S2twPuPz
Dnf1CAxDKyVnUxiWvSFgAXt/gQQ4Uh5ZmmjWN5MLovFCNF6VMXIYkXCG+74XrhIlxkyhFek4LPyM
l8uy1OoHE0O25mQzbvJi0FZiSNVi8S9oMYh65M7cRmx3YJMHqD9qTsL/auCU2VCsgx0gEeFGHoJj
yRziNXiwbhtyctkKrET/EJH+Kx/yyWCvv8LA/v9zK4OxPJ0BdpPn1S/pKq/eQaj9kyk2BYeRjst/
vk5ZXliX/wdkE4mBpsxy9Cci6B+/MhzhyXoMs8qSyW3AoPzRryxDPJsisJh7gWVzORbgKeRLs/7H
xPxsO3C14APzz//Gr/w3DkxSFXC7NkT3GQGna0PKIXQ17x2LyhVbPmUb2KN8Jq7j1NVngCPL9GjZ
eKV0B/75e8oruRgQL394zu4/huq/ssL+sln/584nts8HgFmtCCzXnP3vmSZuUTbZqxrEz4UX57F/
vLhGaaBM1da7y5LoRwEXkjIjtrTL7nxGQdLamgqLx53XHbs6KsBX2NLOZXn+zZb692OZvO8f79wx
Rp2yRuLfU9jw1qKT8tckk5G+0B/ZX3T/c+xZxydI48hHKIMgdaqLoWADdrvs4jP4l104WEMi27sb
E7xUnq4/9Y3MmPv30PzklTn1bCbQ2cdXhkbcOIShc2e1+ZQbxPaStTBY2oF85r35mwz3n6c/ffKH
T2jyvh8zk867bxXjddIVxa4yaoVyc9iwdk0CZ0W8SbIVn2FZnRhhf6JKP3xgYtN+bCgi3UUCihBa
RIor+vDPrP5XoOP/wxD7E9/x4eIA7LMsM0zrTvZNDO9tsswr4/nr3+LPC/kfTMJ/HtVs/MbABIRV
i/auLpW1WlJPGHMQPHu1ebLHR/DTi5JddXwbl9B3MhOh5S4RPz1vbzUb/pk7P9EXnfmiM/7qf25m
Nt5Bidf6SKfiTniQ1fFZjv6VhPc5ujY5dRraG0XkRU+xslX3rf1icbbPGLJJycZKPsJqWf3vf5Wt
Mf2dlJ5g0BLhIA1rKf89GeLPPLbpXf3ssc0mD/ZqHlDhtr2jo7jXtLeBOrfJE9H6K3yDSodJHoOm
VNkoaTaSAI2jNwsr6ZfAJGnBlWdYfawyn97HPBsLVXdE/MlARy+dvBAOCuVyYafNVjF5Qri8VA4X
lGzv0IBR22ZveswJZFXAKSBZ8yD19w2aNHMfxxs8Pgv2QV8/IevEKJdn/D4EHDGC4CK8K9MWv1Zl
7Tu8xnapI0xCRdck8rKrchV7afFNkeAmJnWLNt6IngBcHGu5/B0WzhG804ujhfcqTEXhhC997T9K
NWGkWO4xfhw6dodVMFzZCsxFgRakD+p942mPNFnewL6sOqoCOFT7H8hT1kFSrpwguBIS7U3P21V2
hHJqvDGb/hv7ggOKqy0EtSsp8BHhyIfpiYUwPCgg3NSt2I66chdJ9Y8wK6+zQpERHJc7BylXECZ3
oUnYcClhkUnwhyfJUyd1m6SP1wDeKH/TRSe67mCExQGr8rZuS2Bm7Y2mZPdJUmz8Ns7QY3kuVeLL
ZkF5NocrXerjL4xLV50YuITl9lgtkE+JRE2v5TrTaSFpNYyx6MxvfmIWnKcv1j21J2PgZE7Xe6OG
FTWHdP3163Tq0rMZPeowVTrstV2944UYGxPXZfH9smtPn/lhftXzNLbNQivdEoPQIjC9G9sO77++
9qlRMNt6tVKNs80yShcSDriHAWXEXYQf4pZyjPPfxar/e9qcI27Qzw2W7g+1O3TOndCTQyTH7tf3
f+q5z2Zkq6oVBzN3iZxYEosxye8FkrbV1xc/9XBmk6hk9LYUaX6NRdPulpIRUwCoY3kbo1W86L0h
n/rv37Y3bKcoTaVy8fq6oyQhEjJhon19/58/HGjvf19cOFjfWvqELlUCY+EYfrUD5RdctKcAGPr3
1elBR7VNvqeb9MlU612Ypv9+2Y3PdmCpEwyhHIjKVZDpU1IaXV2m+33Zxadf+8NwsmwpadqOaSfx
FH0JmBfvZmpdNFahS/198UiTsnwq6Lhx7/wcE0oNeSif2Qud+jlnYzVRqyHS87Bx09rekkpVrGo6
wWcm41MXV/++cQ0lxkQ3xBzheBsqMyMGl/pcKNipi89GqWf0FdZSm1mmrIIdvjhjFRGLd+YHncbK
/73X0Z3ZME1b2hsdykaXYp8guD7ftEn8rYyjK1pTvwkpOQBDbV2DcuoZEP+J72PPRm1tEr8hx9PD
KuLfvE9LeLX1ZYPWng1aJ7f8uEPq4qpVwWzvgBHIdX339bt/Yj+mz8MmcNqSKV/g+WgbK3vNUkP6
PlrjhNnzbEjwvbyJec2A4JTqDTh36AEl7sdlbCj3bBnK24x4oc1o0Y3sR1O7SQgRWWQFdBmJhIsF
Sp7uSKvyV0zbid4oSPSv7/vUA59NCOhlrL6X5MYtbPvd7/FaiLY5c+3pwX7y+tiz+cATqVc56JJc
1YqlXWqAKRSa9STDJTC7pDoKPDHrpJDr/WXfZfqOH+afselSJ6OM52LIXCiVTIu9ge5x2cVnc4Sl
4reqhMRSO5gAQyurWdQ2c/PXV58eyWePajZJKBouKmzBjYsdM0SFZ6RXetekK6D7ykULOsidv5+O
iAwalmZcuYGUc2IgggG2C3Krr7/AqfdoNlV4pVY0YW/XrtUMKu2l+pc54Jj8+uKzaJn/s8+B1v33
vQN9G9KQnqdLcCmQ1ybHQtaFP0nQZCdeFuM66lvMS3YQXw/0MWgpaiX0VbomX9/AiW9nzaaO3EqY
Zc2qcgFZ3udFdSUy5/dll54t9vSm9apKm8bNLf1nIeu/aF7++vrS5vT2fPJWWbPBjfxQE96EMYvy
XuyVcjApuWcO51UJE4+Pf3VVYEogD8h6NoNAX3WlQhQ8k9VBgokIPglPhgMOeI0dXXyz0ky6Rofu
bTpcBJxuBriunpcuAfCxHHtxtR1VM1lnhexsk8B4KFsvXSkjNFW4aeq6lWgOBXZgIDkCr9AqTboD
pl2v0IlrG/LNCIaXyxKxrVHsA6xKiwayz43k0Pqgm1mvUnW0X2La+5z80Edr2A6/5UPfvEBkHg5K
aRQravvDerDln0SDR0u5s6LVEMPKHzsFmK1lYo8wwfa2KWITzETQ/FqYin371ocYD8s0vHC1sWYD
ou4kkp36vHTRTcQr/P/oN5r0zEw3vfef/LDzlCHa3bbexm3hwlcCkxw68F7l7B23KjUH8EEYfwsv
gKHByWPMA//MxvTELPXnxP9hgm2rQK+Jvy1cpvJgj2MCi5OTlvtePYeGPzXQpj//8Akq6MqYLBAk
PJV3lFJkFblaKWcm2em1/+SpWbMpPCbJw2vxX7qU4gUiywpRnGNJVA6kYa8MUnzm1zn1JWaTOWGB
KZxspXbrorwVlfdDzvKHr4f0qV9gNon3YYxerexKF6uF9t2utPQ+k0dIPmZ8LrLnxN2bs7luGMs4
s8KhcCEWHjEr/Ypi+8w++8Tdm7O5rioGNep89khVEqpXjUBSPaBuuzY4HJ/5jU99xGzKE5oaWyAO
TVcNZQhY8KpolFfFsgBMf1GFXDenj/7wjgpJWEM1qKZr0i1HJTE8Rk53/Pr3PfXwpz//cO3RMsuw
Lbi2lEBbFVF1XdSXVfbRK/597Rhxo2/S/XKjZFkZ2+DCw/Cf1efDPVuxLQ0GCAQ3aZt96nSvvuZc
tmcxZ6+72vdmWdWy6Vqhg6LM8+NF1EHruOxhz6boypFGbyDExi0DBasVrszloARngj9O/JLzdHqt
61s4tanpGlIeraqkuSEd5lyQ7TRgPpnJ5hF7VV82qkDC56J8K26IX5Yx9uFmEI4C3cbRcSJaeF2+
fkwnhpQxG7U4RiqrbjXDtfsSOWGEkJuodekGhWa2+fojTj2s2aiVyHlETq8YbleEONPKJ0l13i+7
9Gy0+iGap6Ia+JFLKQZiWgPvM5BUXXb16Qt9ePdtUitjKLDc+ECUgmJn39pAuWwZMebjNcD8hxKz
crMoB8+L7joo9Jev71ud3vHP3qDZGmWiiggicl7cPjpmjbUlpBhn80bNHrwAtBHJIaGxkpVtn76r
2luiPcv6eKWZGMPQp/Nf5SEcY3gaZ+a9P73Lz+5nNtJ1ct+GOEot18bYbPb90gZ5oqDxGRyk1d6R
RoUubgmf2MftTZYhXfeYH0t9C1smKqcmRmlml80Lxmxe6KIoH00zyV02B5s8MTTMXJG47OL6tKX7
8MZkehMWHCVz17ONa+hvh06Vzs3EJ9pouj5buwN4eXhC7dS1gQf8hBkgJmzDK8X5cFOMk1GyhIaE
ffkt8NoHXSmeAGXZ9/0wasvCgBQFqwZ4WwzdoDXpW+WtEq60Qu1uW0X37/Kav1c3trXL8+J7WCO7
TXv1B82Ga60skwuf0Gy+6Wn+G8KrMhdP0G9VxapJjsJ45uIn9oDzaOwxzc0Sb1Pqln1CFkqDIoKD
HTyb9FX1z8V0npjO9Nmc09FBwvnZJa7l968Cf5jZPX09bk9deTbfIF2Fi4a+zPV6Z506Ebqi4txz
/xNr/ckY1GcTTtgEYwlOIHEFPct9AMn+W6Hl0bUqwZApQDEBsKmLYukQCrJqfKm/QfKd3IMqAmza
FcmmQyi+AnpnvgVh3h5tLZM3fkjpsOEkiBZCeTDUXt14TffeVxrEhQ7HxCrFX7FJw8s68oQE/j3A
/ATEqshaHn4D4oCANk4Uq8ue/mySQgudaUnlxy6jaAvy8YmMpjMT8qkfdjbnWLbByTVpYje2s3en
cF4U88zUeuLK2mzCkbtesWSRR65fGf5ar80KU1S9veiJzJO5DasiPm7sQheTSLpW/FJZQY08N1gn
ldVnq5Q2mwq0TDKKEdm3m1qbFiIIuxqKY3eZ2NNyTycbTASaIH/VpqU9REMLckvHj4aBmdJcrIzQ
wIwVrljqB0+2HmwMEAe+E+DUQhmvfGOcovJ/iKegm+IZYQN75EWsqd+8tiRoFPes2Df2S8efwqr9
52MV31pe9vBmu55OllTk4Uni9qP8BvBwWU+a0cuuPZuC6EYrkRbnsVu1Ob3yfpOH6oW/+WwOCp3Y
N6U4i12v9I+5Wt8W4rIdjzabgHBuRTCq02nepORjw2r2++TxsgcymxYSJpgA82DqGube093ywvV8
0ht+XM/zlFCzzuxjV0M/jGkt9feoca3NZXc9mxZij2wJDpxcPS8BhosX6nLPF136T2Lvx41IXqZx
WoEvl8cYLoiIoUtiA7hsqpyHOAZGbpt9q8YYfxFc13l8QwiRc+HFZ9NCkasmsFURuUPiPytmgIdk
Ao5c9lxmo9IbO1vD6pO5hJjFGx+1tEa222XXno3KWCfnCZxF7CqRU6/bDvZi6oAYu+zqs4E5UnXy
TSVMIYnocP6zN8i551qByp/6zye7A3U2OD2/iGNBGKArq9KWifjIsDfMJ+Zao7T3clItwnRfkyrD
HI2Yfx00zxDY1uqgLgd/hEXJETuV7nzwcJrQthVIy67+pcUPXCGhMKwlxlHlKibeS80UO2q/C8JD
9ppyxHNC3Awvaf6cc/o0mds1kh2bBsjY6DKBF5mxy8W+lTfTVF1b3aKQoy1/MvJaSJ28Z/0oSbLM
zB99nlvLqrnmf6qxzgYBpIA9vNneL9l+VDxloeu3HHaPLAbaaP+q+j1hDytmf4kfy8ZBXUbBtCzk
Ysol0Ld8emk10IGIRuOLhMV9lO5jvo8UvHsDeBfnZz3hj/gcLqlQC8antGija/6aLetr7sOAW2un
lHDTfx5jDRag0rbkYBIyuC+wLKUtpONN5L2LttjwQFjNWrk4eIm+EqEMRdLDWVYeGnnjeKQfwgJl
jRvQ+6dtcpsrgLj68tlzUFoWz6qxjzv/KDjWKOnkIjKfuQef+oqPJV9VXqoay21mfMcoeeVlwBbK
DFI9vgYfj0BzrZpHiwZSAHTJpIJKmNjSB3DXj+pE1N9Nj1AhJYRDmZA3ojLxiW6a5ju0u4XcDVeY
s1ZJgHywWMUFJgTid8SLHZvA8x3wv/KqvLCo8KdT+2GCCzravQ4ARbeOfPJtPOMHBsczS/c003w2
GGazvg9NE084xwir6R7ALHd0oIDHa0B2F2EVNDA0sL5fNqxna4CdQx9o0YS4ceAf4dE86r55JnJ3
mhk++RpzsXIZl7jtRB27pgj0PWZLWKa91V1243OdciF6x4Sfxjlayl/SDmpGk56pwf6RwH5257Ml
oKRpbRidFroZ737QB0siBQ4MsEAYWNQ3046nju9gqjVtsAtG5UZpnr7+OU789PMg9KRvsqSPvMi1
teQ3PS/J9Zy6eEhNO/6thYZzY+MNObMWnfyaswWjGjzdLEYzdG3dKa86B0dhVnvAiTCuLISQ+uvM
jsKlj10SLynMR8ak4uwLMiJAPShij6lWObO8nPris+XFMrWEFN40c2X8zNf4IZIb0ITJSyjrUK70
wSenIqkvfHe0v7dVmJzhKg1RBl6oe8WG/pISEfn1DzgVQz57deY7QXIXUyI8I1fx4RCmjuUDpsDR
Nhma9nJcOTvJSYYVzMb8siPYn7b2h5kIC+fg2X2cuGoWkXkpx3Qbkwsbjcp8erAMFSLVkLhxl3/P
8M6msvrj6yd1YnqYa4y1oKolWxeJO+UgKGb7g3rnmZfp1KWnH+fDIxmEFDeRrkZuY8lPXh0BKzLO
lcFOXXs2N+RRXTVyriRwwORngPybpGzObOD+7HY+eXnmSlfFs3OROHroVpaaHvpBxjZtkOtXw5lY
B5Ea+gsJZ3oPL6xUJxDwnYWcARSakUargLS5bZ4HKlEHUrqShrJdQ8WHHe075YqigrKrIG4v9NY3
NzFfYtWpShYDsi69M1/g1JFans8o9UASVuEEroDPHhsYN5lJYAAA/7cXfXbHfmZAUMG/ZIIL45Z+
Alutznw2oCVEhjvtqEaMRKzq9eiqMXzrQ0QoXxJBT5A3HKobM13HVko0D8kE+nraOrS2t5x2W6H2
I43vRU2Kl05Pvibcu/0li5dWnFkXTv30059/eK3M1JILI+LbsfENhy0ZzF+PBNX6I0H77JefzUiV
k1cd1dHITZQi+DaEBdGx9F4fdbOzdy1YijWxl9U6VlIYa1CSt5kE4mJi+WhbxZaxHAKGZYdDGJcD
9lhdIrNIn2I1oF4h1ToZJrWSrsK6q266KqTonZvmorUi/L0iIADM6dqbPjdiKDVIw8rCIEioVUlb
LcxG2cAAi6+6JquXlZ+qB7kq2IkAMmk3AZpDfiFderRz515O5JXRK7dBQ0yD1oPxhHZhLJpxSOCj
FNXCCoqJn0qe9SLLWpCsYagdpcDR2MkPOLhFqj3qnT5uBjWD+JtI4W9JdNGrDbnjvc3b4j0oovp2
xLsOFNKJ1w5M7w0SblCsQhHPxPn5a0YIueG9lVFchhcfRr189BDxb8yiT/ZaJNmrXIO6phhvUaAN
aw+L/hLyT4XrNOgP6OysEtJBRNyN42/jsnwN7aqF/9Lq17aevuua6j8FY/DdIaHmmQAa44qAQm/b
6Xq9MWSSo+WUiJNFpnXtbSYnzbZrerEbTGGuEgQqyymZ56Bj5FyhrWCn2gHnTPPwKQmr4iaSgGJI
5NE/cSaySDmwC/NVh3ZM3HV1x3K9bKRA3w2l7q+5drZQZDLB4kEo/AW60gBiO2Jj8nidWJZ/68V1
eBsSGMEhvJHwUEc/uh7g2hAzjQwpzMw2HdRVJSntMpbr+psUWYzTQv+NcIhsLtXPbrksSo9KehQJ
gurY71EJtsBHDmEbDvthDD0s9pEpvcEOUldaJghMqcNmpymltPBHTWzC1FJXtR+0Oz/OlH2kK/w6
mKWh1zWDv5ezxNqaWtp/l2FLrpxSJ5ck6+Vt46DBItsNABu5M2sZargr2SJ7m/j22HkRBG1gbUQH
z4z8BfpudmXWMDwkWQJmWZYC6vvATzD+J6ZdLyrmVuRj0HpE46BAAg4F5EHByL4AD9glS4Cw49Fh
Db2rGt1/b0wvx82eaG+6r1cp50KP7DMomhtHAs5O9p68zT3VXg2OBNzd7kEMjrL2nBq1hpdc8ppX
opStfUZK8LoekmEZBTIhAapo69+ybvCG5nJ8sPHbvULRbpf6wOlSTCSGQZHirSghTLSmH0EmALtC
BRczs1EQ4NeKvtmNgFb2Ffz5V88A1lt0FuSBPCl6RkSjHzoLelPVcuAVHKm0kiQw9cWAaOOowb6q
QMCmPaS6MrRGrDKOA0EpyA6ZM2rfaznUrpVRTHGBgxMeBAOTrWcCwAlGyV1QF87aZzXZyp1dl+uo
sdInpc1AnUg6BGKAkXTMiABYOFaivRuxnZrLSJPFBoFJfVUJyjUUTkPlJgic2Nu1ypS5Ush9fDWS
9y5RJY2UPcjs7NYu5dhZq46KdtQw0qcuM6JtiqPmsaknUquhlTnG8MDuSRpIY2glZYiDZswxUI2B
ytkMYPn4De6UuezLbvxVGyOOFTspBnPVGL08bOCbYEKw7VRB/GpLLD+qnsOgMgtfoAPvm5+RBBCJ
CxniSTgxRa246n4XYGZgT4op+aRVNXFnj7W5blU1HdeJk9QroZcd+OISYnZPHCRBkyPWQU8UN6Wa
ttuxybW1UQjcVbpVp6vRV7NDREAuPQu+TRYQ9VvVGlki5ECuK3KLjimJtldlrUjrNK8oYuY2YTAj
TGsionp/7WSduJMpEK76yJTXdYOqLW47ZxlmGgl/EIxg3Fj5e9Q042uNNm5hDKMHHDpcirJcejk+
9jE7FgTe5KTsICrLeOF78qYkaxfVQl1ZEsTMwXQAAIRGpy+8lpAqYEty8Ga3JU6mTjZczVfMccFU
oa/wFuClKxoizgxYUBD9IISrpHAJQ8D9MskYSpRgXBLSw/61hqNYBA3xlJAOqpUe1Y15o9S5OsEZ
mh9N14jnjpyqo48Ud1daoid8y7Pjb+CIvLugCVuqJhUwdoOAmpVQnQD0iocra6Fnck8YFD0bkhXg
AToJtK/QVF61wWjeBrBjS+D05U0DmYWtup8e9J7sDi3oqSAoGYEbOeOoNsoC+IZm3ppDWPeL2MzZ
3gz05TMPEHxQtcREqq2+lp00e4SUn+0C3QhvCiCKv6PAxKbX97d27bFvCWvtlm+lAV/ou3fPG4a7
VredZUO24Fsa6TZJK630rEPj2Hei0L4LQmB5u4ANws9kboOwv/Aj+YcSRj/l1LoNIsJ5o1rR7pJc
Hxf60BK7oYiOmBPvW6eyAKQ65FC7zsh7cAxy4m2oPLrVC2KWjddRH/SFCqhmaat9Qg4JPQw7kEai
D4CxIJNrbuu0qxf1yLaybTUghxrBhKEC7j3RVPgxWCcWRRCQb6KxtytjCaZNgkQTErmxFBZZoOxa
F0PKn/vaa5FFICbSJfGx6ZK0teKO/cxPOSOmKTImam7qSNc456t9ijp2lRSGzaa1R+uibpwy2Q9B
FW7TavpGfuNvqkAhJtMnBUyW7YzAzMa6qSSv3ThxId93ZqKsadzF61j3NFS9cqxtQ3BsfH4FWi+D
w/1AqqOmbfJaSdhnCQl6p2apwYpwTnnvjXKGkHOoNkKY3ZKoHnMzaPb3qhU/c5LeYOGq3joBNLo1
2buvtTSUVglYXF7+Pj3AsmdEMEa9tar2zcaKBUR9L9ebda4azqbN/HcSB6E1WmGiQzDL2nAZpiBn
cU6G1YM52JDNOQmsAoXgUXiB8bZ28mHLZEQNj5TGbZURsBlN3swQ7N5BU1oY5EWHa7SofGffJqV2
RLt2r4dkN+mhUS5GXSJDGwMzSofyfdrZ3mDUFQug/JBGCdzwDaIAOUnkqg/uMagISJTJzguNwthK
GhjTIgtgw4I2WaciAiDCSnJIcxUEOAT/q0RyXoIxMvdZqEvHtOgefbmF94/ad9+WivbddEhbiPT4
dzUQGRw3+ZNVEMKss5GjdBqjD6lGQ3rUgSy+UgGVl1VhZJuM7RzpMMCajMqBqTtsAsMW32tucFnr
SnYTSoays/PSezQFcNWR5XM1+TvJPPzGZNKtGqlvH8tRDn7acIyJO+vHvVr65QY2Zb1ixOYLuC49
g6N2wq2W1M42A+q3xGQvAULvNfWYdW2+KTMLCpDW4hR2qobENuUbPCs2ig7e2KK2zCPpSf5VEZkx
9cdMO0TsTchBrDIbDlHVvzukVVrLrh6IQ/YyoAELSQdwojBBLAo96Sx2NA5nKMkelqIzkpuShJ6j
Wfbsfn2lFST/9fZDXlVCLHw11H4SmKFszLbyr0DN3bJnVB+itn0iKMZbdsj+Qbj58oqsp/Q+inN2
GuhFQLxrzm3lVeJdJg7z4Dvhb9Mp5LVWhCpB1DAGF1jbCd7yVWUXgH9F2R9Z10kO75X0ESrvMKWG
o1dypFhmSVBOa3a5yEU7LJgrPR4MRGG5K2UJPLSVfY8zMoaWJqh3kr3DmLkQXm0QOWTLh/XNUPrW
Ffz08AdYQNBqojAXY5omKysMhl1vp7+p4XO+EXVwFTPvXgkcJpu+gWfuedl7YlgNWDLy+nhgwc2g
EfHgKez4CrWtUJ0qw6aKjJGAMs3BABFXC52gwp2iaUyLeqDTte2IohViBBw3DiCx7KhfDlLohOuY
PCMmbEetNk4l680y0MmioeENwikoXlLZs4+AYNkdsonBmhv/zMsWovGQE9JB6CtvlAwleNHqI87y
TGZ3UTnqVRf46SKyCRDzJ29vbg39Wgrjdx3yy52mVcNaUKDd9ASxNMQKSukDJLEUC0RKZZ37/iWK
tAVU5xPPrUbWpq8KcwspIt2XieWw3xXZBjQpMvemK76XJoTvIiRBVrNGcuyojgPcCiEPxWW9ktpO
bMlcqY8d8JkdkP7sWvRKvquaFm6uN5CshSZ+GZnEfYtW0x8rImiPRlOBa0MKsHAaXikfQwXxkkxv
wAMTDgPkgeU5y00kDSQvtTnJ4JDLWec9e0nXwdqbWpE92eROsW8w5aPMLYC6CU3k5+yIzQHWXJ8l
1Y0S+A0nWHpnpQ4+W+/zYAWohxQ6S8TfooE7oHJu7bHQBCG/neQAIYZFtyCw9XtaN7q2tnPffiob
q4kW/QDP2zbk5rryuvE2YfOxTApL/z1SVxgBLMEc5hzr1Q/tQISBLffmL5+AYgisVrWMTTB+dm9B
u/WDfhMa5ksuOnvZyvAndEf6rWuyvAEIowGG8oB54QqDOIdr+sHxWfVAqqdXvi7MqyGXlVWRO+DF
EhD+fL1xAw93ahI15kHOFGQtRaa+5WDcqgzLV8WJgeNNpNx2I8k6C0PPwCWG9cQYfTVio83hQyfB
GuDUr84LwnVKyvUiURWxq2tW7KaAGSmLWr7hJDwig8dSGVelsRliZihb1MNtK5jdhgKQbRf5wz1H
Ked+UCWSZaKgXwupC/8XZee1JLmOZdl/6XeOUYAEadbdDy7CZXho+UKLjMwkQQ0KUHz9LM+uma5b
PdM1Y5YPN24Ic6eTAM4+++y1qWw+IKYeyJglDZQu1AI5I5ZMYIiwvq2uNYnvDtEWEqd9sOww2HpE
QB/rUC4rUJH+UxFS0rMKUeTNlqnWIXffY9PV6TZmwAHHj5E8CYH3VHmaGDdKTsKwYM2uBre01iGm
vJveIQHXQClcA+LUr9k04dtgIYdKrX4nydyvTQ+eOh1DZ8OUUnHjRG61y6rB7GoTONsxYzK4cidY
xmZqLsZtFSHwXfM7rWP1DhI5ObFRypda9/nB8t1rua4F8aoQz5YkjomYbakel6E+EPc1X+qoAKJc
LGLnwQa8xPzV3WQbCNG51BsnxAYZX8PImgHQGaNG4wM9Wi5+nVr7zrjLz1l7wYYIRZq3TbTcq5n2
j6nK77JQ1kNQGGvbtHXwEi5lvG84fp806u8qXCgmppJoyHAiU7HyQnUjMmakGJb1n8uG9N+lEPGD
aat2Y3zmH0qOJ5zyi1QBTnO8RyBCpPLjbzokemkZB/TNCzPNVBVUGgcjTLsN9Pg+ioCxOhIK6SLK
kEal7PY9GxQwLzWcYloKKzVLCUGXDuugq/C2s4fq3E/gJ/ogmuEclonZzw6Wg6oUHfdFVe0cOLHQ
No16d0suUyV9CDO5FGQbDJ+xIgORbaD8AAra3VRt+dgaceeaOdpNc1psCALLLh3jeCtZj+49XPZ7
4GN2QBr2JI52nQ4dQY82oJtJWulNr8PXoJYOWY3qPSQJ0rWzHsLP8osK7L1I44+8K8rfRHOrdTvI
jZKTvRmmAQpcQEYd9JTp047hzIeMgW9zMgzXHrmYcF/h9tGNBiGFkHPTqSbf1ulkGAoy6jz7FmNI
Fo9yEvR6y8P+NbtpvkKz8Hmmol8xSWBIZRAZnZ46dvA6dUToeshx4V0T96otNBMo5cTJTquCU9F2
SImyKIbCf27d1j3WFauVqMb9POnh0Vkm66ZQP4j2XVjzwHvmYr6nPJJ7Cm+zltd4oqGo37I0uROl
4U5uu5HqLJje+s6WP+EouzwVQxM+5nSeT25muY+pUMxXekP5CiFF3Md9C8WSyNSVIZFxC/8dl3sO
bhPhxAH+RoFc22Rjdnb03g3LxUvFKRb08QlCrcFEu3CP6mA+xWmuNiMxLS8lcsOtzdH0ZzbAbII4
ke1NP0erHkBuXmcvXDNS1ETzs+gdjZwUDduxBPs81/3r3IdPHMjuyRKgbHbcLxUVz31ZZQfMvHIN
W6UCp+pD0FhitpppRIWYvQu1Sr/iYbkFj7qOx6wCVbgUB7LDa4AktsxuB2V1Z4uZHvSGimTCIpw/
YbVdDxmts+4hJwFoaze69mG1ROdoyMQqrywJ5SYe+B1iIJdhBkwQEDVP9DZidzSkr06UEh0fnvvC
9bZ9H7wHvv8ihD+9etyue+XU7Tko0+AZqV+RIZ32u6Anz7ct45CP09/Ew7Cru7D8OSQDzONWjuSa
enZ9TIOCTPGqt/ei9oI1xQA81zkgEHissJ+s/BJL9th4D1fCkl2F4darFAnwBKQcLa8jcYB6flOX
CiQlIY4bO43EvoQNABWp9G8IJwUArMt0W3AO2gSWJQnKFPPa0VP5ptMoOA4u/d4hBTuRVdllcbt5
JYnPO2AjOdrNFZ/WpeyjznhD5up8JvjSeiA2P3vxMq46n3R0Cl2QhEPUcwqw3DsZOlSKvs/jFZJC
21VUkJwGvv2eJGxVi259pZqzbgHzZfO81Ys4DXF9lo5y4GNozBWVaaE4ETQYe/MXuZLpumw4pPgS
6nc9lcXOErnhBLB8B1cVCrffk2yHaA3sRq5kSCw1fSVF3Eb77bT63UqvtkRbXcyE1Y92x4JK6jxM
RXlyvZh8gsR7XUpJbEsTgW+RZz0yLOR2w7ltW9A03CYrAq/PXU1mPyhokE/G+fbY2vTUkGxegh6x
jUVtMHwa1BSPM6gzxQ/Cjyjal3Le22Wr3iB2WFcUT3rXUFAcxrl2T4TK+etehsE6iKJrPHt6lIt7
DDp6uq6z0zAWHVRP6eiXVLvhPbSWmqXFDo+QeQh/dKnzJji5dBkM23Job/IgGIAkRgeV1tM2hWqy
kvkVnOCT147BNPt2BvhGjf3CHcEWaCkFPaiXK8e192NPShaZNZz19oEpzoudfHUeBMeivoDlylal
NZEG/NAtAZGL006lStOeGHF7+FayCf2gvcGMu9cukBRpRatFV9dz3zv2YBKCq2hjZlb6uXw0S3wM
QwtEbEqKv+aY+VDky1Z70alng+v78GbGG5xUiyGqtYIWVbZ3GSHNrVURBlkOLzRP78nWOTnx9NB1
fPqVgODk5L5Yl8Uy7o0Z7xOsUOQiq2Ez+6q6z/OovhmnxTyFSYAirpb3pHKbG2V9tU32tXjo+oK0
g3VAMi4vivBUOnrqJpQt4IZyOdazMfuUpOqVyrhVUo5pUNuionkdhuy5oOfV9vKlENVGd2T4T1b1
IXP9K+kKnNRsFnFVONepzLNiowfz5dxaVfJIi2W9lMuD29rlwXVBDfQuzbRFE2EflunrZA2/M+Pt
vQD3axNNFEDtI3JBvsuCMdyES5WuksmcqenOxWj3EPSc/YQPdp3ncbqWXZTfppNtXWTKy3fGZSsy
+6RxMrP0lDnU1zR6Wno7xUfENSM+GSGU3I6lF8Vaa39LtNGTP8zVelAxsVFRuYlalKQxbfYqT3DH
uiV027wqVlUx9G8aGMxWpDHpBl16zrW9Jw7+nakqezs6HJM44w0EYnbR2hQx6tM83TYN5l1n+tGK
fs9B0iIevYRIk30HbWSOS58O6GDtPpyqXdWoj0yrM/X5yZ/Z++M+bZ5jxztp+dP33bfabo+enWza
6Y6jwSZXiCFBlKtTlvW4gpHmqWtGewQyUnXqrQqq7w5mJUfd/Kb11PsY9/IkptAcwx7Nz020d1u6
9SNarr/Csv6co7Cv2nE5dn3b41BlDNpyRmvtyvFDuawu2utv84Z2qN/fi7k+dnXygfZZw5b7iqoa
AYwsamzzekXE6tnWlNStcpxD2rpXoiY8vjbZGMVwixncOwJCSedtnfa6NmUHPTCrES1vZWRDBBib
3YyxpSLXaj3QS1tL0WjuM1ccF+iv0J4JNYHhck+me7Oawk+W+9vY+zV20K+xVXPaG5b+dpJkPYti
+pWIaABhyRIxC+t37ll7xw30gRmVAyVPdcDpldFqGYofY1wX1tE4c+jvGI/JELKXRLYbfGEFHW1o
4xzkvWFFmf7SWNHMvhJ6CUumnCK8bLL97Fyg7hatKbqc3kPqmhdo03zQxCzTRJCUb04jOKxYBmdP
EyHQGngHOQPslh4uc0uJXmpOEJT7+TP6/i+rsJq9xVSpJtN+U+QNHG3KX/iBq1wxppnatr/1TPCB
NB5s3Mb53RXRY4B90KkIh0vSol8jauqtF9flTsc/FHHGszXUG2tqO+TH/G12VLgWRQkX5ox/3F7b
ACnzjmcWIFWyklC2AKetTNH8Gjj/2S4ZZzJ2NCfZCo/cbNP5scWNhWUdvAyYOj84FaDV64TiCnZa
wYhOeTJcIjODZbMVWdM2xCV+lOlecJ2F/XTdzlw9nQa7re6mYHpkVGabev1OiuFNRkquKtlHP0n6
3NkBG15MIURP/DspHTLWx/lXlncrG4DGtx0CN2k7BtZmotCs4j5sk0dbU3I3XiVpSoLSCuIbE9bZ
do6zPdnDgJTLKr31lZvtIrd/HbtWrueguqXHCW19ok3iGYJNYg7UqDM/6gIz3MDeulxxUgkMWuVk
H0hdaGNBmpOMR6NtGPSms+A91ODcgyCdWXvKJ2vKn23f4/p0F8/HIBE3nz3357rT/XMIsWCbVsPC
tOnyqZ3oB+yeTzfqftBjXLZW6DZrp5qqDRtMAMyufhoW95zZPx3RSmRSP9sLXNXnYcyL1ZL0AJaq
SLxMHNa3XpceHdLxNlVIUyOzPP1IAry/afp6X6qe0imFBVi56OIxxIOV5ejip5paf90U9ltjrH5j
ZYgOei7Ltb9gTtMeG5R0q+ZxSCmcEsK8qSXn9o0q8DEmRWoHgACLp5xyVqVZ7MPYatdKmmZtCyff
B4N59Wuru9ixirdL6GBF9SuIg1M+PRVC569gOxGGRdo9hRIpLk2T8ZbOX7C1pjB4koORD009fOhU
zJw/QvL+OSAs91Pdx7eUNuKptJT9zE7gPcoENHAEvwi86kTiT0titjtwRAlS+W4vRu9k2VVca9by
2B69R91U4/bPUZWocoDmTPoM54Yt8AytFzdhN9fP3lyLre9nj3UIhdEikHZFVVJtFmeIHsZgCU+u
rlhJSKJaKaG+GGWtdiWHZBLqR6IMHNpYOBDcHZ0FkM4ayO+iy2dwrT0rt2ceitYHzj5V+SoayOtL
a8RvuMBWb3W3hqPBKWikgvsDELK24nyTOwOsIwjz+2WsbxaHu3dOM2sbtF7yzooNyXLoPoGR+6Af
gN0wHmaRGu7XIBCDRJ+cvBEHa3LdLWykeU0Qw6ko3W5NXnZ0KZLIRQmMB4ZOGJ17Th1RnV13UeST
kEop8/kBnA8ugNxm4M5zMlIa/YyNMiYzr8i8O4wJ00Oqrav7xv7t9XxeeeV7z8Krio1v9TQe22HZ
TKX1pid6A2NftFQTNOnHKH6SgUC2MyyczZrHw9M8gtm8QV+wXkjNQFiamHHmBgJ9LTsfxrQ76L1j
0AxQFwN/o8JwOU0pF9HMfntIYiAaa2wyibsBBXalSgn1XOXdfKx9q9kUoz/ej/IqOYhRgnouKg5S
lnodB5Ixl7mLgHCNz6gLBG3TRhes5/GwB9AUXaYlTM5uD04lngr8BOPY7ozSIEPhVEM98MnJajwV
3079lB2CSXlfWollsxDyflaQnVvQs3Sy4B2wKfhpuusVpUhOj21H19fjM2tKcVIiVsiwcbjSY1D+
jDtBNJApHQ6I+EhcHOKLHf8AYpUfgsh3D73ulsPoDuJMnDS4nDTIyu+Rx+qOH27EOtX28hqYnvSm
ood0FnT2o6z74lPkrncEtk51msbNmwhH7wdNsgAPDLzhjE7eGnsXewWKqdioZU5vUT6T9ZQk7qUK
22jle3aJghwgpiomYM9uNcHdGsC8NkoyPpd33aEdCuS82YQ7utDeW1vazr3hQzm4fdWfWk43zzkn
+cdIZ+3PxLgzAEHSxzd2affXZht+fAeLi+qxzjijtjaLNaT3E6LZb2Gl5c5ZkFth5tWjWUOJR/gu
4qja1FleEBejLZT8Hjawgtd0i70aJNiALWHlwCk+LibPLvAfl5/eUvU8Iy1pnqYZvlpbU1/UVbTP
Z5uVEYLHjrR18Yu7HshDAoQC/2L4uJi+W4egVonvJx9qRo/2/Y8EvvVt24bVTW4WSnynJm53RYdW
MKZV91O6m2XKaxjToNtAvmvPozel932VOGfZJdamVLLeZnBa4dnSskMMDXea94k3x5P43/QUfg0i
KPdOh3CthuEaNwCE20Kgdt3PIJiAT4VVPf+KC7yhdAtpliZV8mUsOR5s25PPUhdZR8SMGDeu2030
a1h4aUij8aEGBDbkKxEhA9ah/p1x5zpZ1V0yyYeJLU6EXz691geaotWXq4Lxdx2ZcJVlMQKbG/r3
fStZ6PWU/J4CkT+qvpQbOXi0/eJ4PAIblWvYD3RyHC+7KQXH3ITt/lyIjgmceTwVgdceikBgnZjy
QL8tNZtPVPxIE5l0V+Wm2FuuHtejbolnjUS8z+GdjrjcIXvPNaqSxdxAPYZMuofphb7Ya96wc4J0
4y6x46ciypqXpZ3BFSaoGvW27MrgWyQj0pLFX0/GqThGLutwBkf7xnVy5wyx1V6D6OuxnmHjiVG7
v2wrSi6NNLSZcmCEtH3l3eAJIk50C5av1S1QzUWxJqaL/wuGgWG8DZ0ly+CBRiGEWCg55S2Q0T5f
NXRN7mtseTewhtKnrmuwCCgLswC4DhS6iqX+aty+6eAr3XiGl2MNSX1omFfdpKHvbq1cU6rL2jtV
YZx+ZTlNSDst3pK6slYVK4G1JhTMVxvtVPpTJkH9NnJNttKf2B2YLyZYDQvQbLDVrJRV5Tuddl9j
DoWvE+2nCuW0Y3a6u8/12EHMjty9S3LlpRCB9yrzvtsLNZd04TykqanhpN/5M/VN69zYNdQ9aQqc
Hn4xrsulwa0GiomXwmFW1/On689XSO0Y39DFCSmdQ7mVGfSCKnNy3Pj0ixeADTdRaNEvHqP+tlvy
gIYJvaEkJoLZGb1+pWnc/AQRb5CigUoNGH9WqmCmZYFbsvPiCaHLTvLbRPqAoHvPS3auJ7gpVeVv
gg7wkAp5Etifi4/Ua9u7egq/g95uz+6YsCh0V7Y89MsX1nyzTQM0z/7ZJgTqScwNUkFbe4d4gNYg
UpmfZjSyc+XSNe8rYwHoaH+XZVASRNWX53HMNMfbjEzOceyfRvyZ9NX98dWf4owGp01/g4hwBpJz
hBqvqrvbxc3njRNDOSXPKL8JCmL4XJKp7nzRfnD7ywNIsGlDxVbup7KzP/IwNsc5HWknS7xL8Crs
l6y1cHLmzSPHsQYwNsD1JE6tu9HvgODKUG5wqDkUfkVOmxEzrIp7tSLQkro66Xj7GZZOICWfQzIu
GIICj8eirbYyrettH7bUa00TXTD9Zze95DRt0d1ex0HxMw2bcGciRKs0tSFqgijasxl3p4BtqKbT
NronU4/gZ4GPPyp3Bm1aT/HOs+L3OO7d3ZRClprSwf2KdcuXup/PuTT+IWVMewfBPT3k4PF2TW2S
x3xCF1iZ0bcuSptxLYxnvntQlDXvTTxFQFfJGzYL/ppUNTsZL7TxW/MN5Q0TMdX+PbiQuaGzHDpn
P5HZevbpSGnPEUeB2Qeseje0X3kdT3yEA3UEUODvfHCqE/Ss4J6cToz5ufUOtL0495q2pCvccqtj
BCdLmh5sjjfuUP3my5JZwyYpq2rdL/3y7iWp3KSl9NaemLsnWOTtsx7L9mZsPXEgkhM2GXvDhxqr
GxxvcO5rg3SSroXCZWHZwyNCOjJ454kVVDp9F09OvlVu4CYrGtr8bQgV675MWQ4dF/A0fUj6dVth
lLlpUo0TuDzQCN+M4ZwCPuqqI6xyrtZom2dTzHprmVk9qwXTmEzc4TtEo0J0W9qjnht/K+eYLxNF
B4IzRL3yJ/HKr3ZHnz0X0qv7neKi5Hr2ZhfEqvhayMV7GUXe37AwxOd2MOmpwv5J4IQXbYOFsYfZ
yfsvB1/FpyW6MODJ6eJNaezXgXe14+qKxxhm61MUhDpdNe2gtrpe9CaeIAVPlt7OsGlOjiFqzO3d
+YlByZkMOeFt5FxUD63TYIXKGzzxrg6zuyQK/T1xaJy9W2c4YlyYHpcr1Tib5n5jXB3ddjSl3iiV
qTBTOC/f1gQHfB031EFNJpG2B7c/Z46Z76igX6RXzjvCVMGRO8mgz4kzvjQLda2rF702XvhllO+e
WvKwr4Tk1UzjMacViSuSacNHMnQ+/az+DuMkQwpQ6KuENSBbBM3423YXWj85gFUW1arfUKtCG06p
MUjrs3+4MvZ2Ze1nB9FEDaNttAzjlZskHojdzp1aYuD532BPrf3sJ/k+9AIJg7T6tMYZD+hCRt0+
iBQIVjXjiwqZdJQNxLy2air6rz5cukDdO3FNh0uq9mHululZSULqGrp1jNzRMU/LfNzlmfVZTGG2
xonl7/2G1kl+zY7ckZqYnIoQCjJNUW/jJSwOhI4afcG//DJbkM1b0RSHitzMtYE3CZTe//CxrpxU
abx3P8SOkqUmvYmm+DUoph+K8L5NXpZiiyGCYcCaW6qNvfixzsO97V9G0NJpoKDkBaW66LCtHv02
YKMEcIR5xVmUxdxgupBRj+s9oXexCgrrbikaGOjC+9GwIK/Z3X9n8CJ7f5foB9vr+osLOvUSMJ24
DEGyjSFlbcMkjW7tYv4BS7vaOI1B7O2ykL1rqNht0e2KUlLiQKIMvyNNEhvUctxU6QKtcvbs7mZS
mlw+dIpt72MC7SLceExavZuuBrjnDoTu2LG0Nph+gyeg9u0drMz0XuOA+MhUvfx257p6dm2MGLIf
nEeMHTkL0VCht1sSbqPJ3nyrY+wT3x98S0yOG0z3uDQtdx8PVnO0IipAAN1u8dAXE14iNFtN2y+W
+kfkMh+LXafZNpiw9g4tWHzairBsuErYgwtnjQ+W7WOsxW5mNpUWl9Xcp0hzhyly1X4G/khzx+nO
5IJzpARIEHdjeSqK0QVJOMS03ZNkfBow3u0we7FjjUUMdHo2z9quiw2n+nnfxFmydtDaz6mykzW2
CRQfQ4ET0E9Z/QmpjS1kiSTKIyRa70fYxwht0rGQEfPFiu7GiYP4mGTRLsJs91PTY6UcXzA6uSbf
dkZVrzoQNf7DFi1kPQCQ2/iBdndMEdjhKQ1z2ncFtcVtPncAIBi4VLhtAv9ByZ69koyHnmrid4eM
fxlEpqCxBib8LasQi9qAbyemI7qLyyW4QEFE+lGqehqvsHrm5VAl+2z+EeFMPdYW44RNjnxofMZx
4sxkLwbjFIKUGU9922CEiKM6uIGQOK4c4EC8ERzA1hy1tx3OVaT4DLtBUshHaZdYSizjrrIJNx8n
FXvXuPod8REgWw0Vd0mwkC+p+UmmSPkjsqf+Qg0ev5ToWrtIL/WxXvKJ/UxRlDTcoK0K5j0Vkbt2
vLI9RkOlNgOF0euiFvANnenZhyCeRmkAIr7Ou6NpR4YBZIaXY3J9swthvF6quIq+jEHVa4Mu3spy
avdpzmmmNvUEvIIOx3EZjbtnZMNweA04z0SUaOmMh3LKkyVDHg71R+uLZTuxFq6CTE1nqRhU5EQU
AOHk+AAwge6m54AphcXW/+pda1Jr0dX1O3J1+Th12D5qBRtSE3+0lR693sWB/NVXw3ieBsyUhIoy
M1NSk1yxXvTAiuBROulTaut4Z1cZ/bjS+cBIM2TrnM0w9Np4j2O23lVj7Bz6RuLgEomXreokEE8e
xLjzjGOOe7/N15rnCG0HMuAIoI8JqwAl34IhPBIh/MZDnl1igfmUIrl87SMSB1buGMzoN2GXbqPB
G+9A1CefCd9fZ6GhKs7YPOsmJsZjVsPRKcNs2xERvG2iBNrtSJ1f+KgaCclsJFqx5qLXP/lY2zfk
Z9JHTJT+0YHMoB7Ixn2CcXvtWPNwMg7wOq3G/FBFYXejlmj6Lf2YZyFiB92x/TRreJ85zdURmobV
GWZSumxJtozjsC53qkCqSeY3mIRyjT78vdjDsDUezkrbS+Z0TW67tReB/oRVT9sSg9EW4w5IBEwp
IzMi8DfQSRnxkHr6OfoLwNCc9ucgTbrJRpXuNE/gxc4Wpo0Gu3+nZVxs65yJ0IVi9WDPYXAsmjDD
SRBXn3lefBjHRuhMWUOEZKgjrucPy6oXRmOEjze8s9YNft7HnAkGRugLHuXZl36OewRYTZAMPA4C
juCf4a7/L3jac13y71+vv/NdNzPDSGn/7//6l692v+rLV/mr+8cf+svvdP/+59vJr3rz1X/95Ytt
hQo1P4AqmR9/dUPxH3//bz/5//rNvzHOnufm17/9Cwbmqr/+tUTV1V/xZwzA/W8y0/WV/O33rm/g
3/7lc1D/R2Yav/SfzLTItcGcQanwoM7znf9kptGgFqHArY36dx2EhB3/B4wW/g+Q5x5SmSc9jBPX
Cen/xUzz/oeLGII64nsMEEUE1/65uLz5+/+YseO6/V+xSP8QFkfPiJcW8eqE9CIGEex/GH31sbEk
oB2Se9As833qQ8o1ftmu/GG0LvAPa1qNLIttCE8ayHZDs7zpiz1QoP4cdEUK3qoQ4Yoh7vG24d7f
cFqG4BRHEginS8z0P5ke/DOL+5+zg39eMFA0IaTt24G0nX8YPW6bFD5d3yb3zJBYDzhI0NncfLgp
WjdZB0P5rieB0FtFDD1ZaAk7TdTOP5n1/+v49vU1YNh3uWL84+P7kwj4dyOSPf6oXkhSh6wsEHfx
It2v0jj6gM+XNmVn591G6D59+7sb62+f3d8jrJzrXOlf3zofkBs5vPPrf1zvpL+fzEzV1EHy7er7
tKtUcNczCfXhl4F7md1a7QiRkuelaZJnEm6vsxOmdtxV1CxhiM89ztVNOVXhg9uPMcT1PKm22Dud
f0LJ++tA+PXKkBfuhK60AxH5SC1/fYll7HXz0FTFfR/N1XkUzKqkUdcRSYKRTe9tLZ0Dc4L+xTPp
9M+Cmv589v9wgaJQSjcQPGtSRP8wX9rZbebJqKvuU9VeMrtJn+HvcqQhre7Wout9JJIQVRSUADhQ
4bSHDsfEJipUdszn1Nn8k8/r+uz85eVcH1DH8cT1IY8cn4f47z8vkEqD9CZ3uXPZ0091vdRMm4Xi
O1fCuch4rFEUissygjzC8cN0Cunyu//+NfwJCfovr0G4XBKPFyL+MeZajk6DHirsu2lIQsyTgd18
kGjiXBIOVMUqpiHHwGOeBzfVvKQXkWrnaap0/aseVLpsAuE3H2TG9pp4urZ/yenqHCwj3AfJ+OzJ
rzr/BI28PrRO0HHwGhH+ipmzHd6CQt3gZrJdzggqCpF17frw574j7Yw7879/o1zW//J4eIK3GXmB
I+zAC/7xqSwqQ/tsGN27bvH9U8F+fhEAVXeInPIBt6YDXczyN3WivzK0sEfam+ED6Bj/RDyUSw/Z
Fztlu/O5rdynRAViO1nM8tQRM6TFlZGddGL8hX3Qu3DqeW89459I+Bvp6hO6iXeue5UyuHr+OSNQ
FbKKTpPn3WnikGamkbDcobdrDnapYCzMneZHjPuaEUEXK362MDwD6dq5TLnPE2rVnn+KZpXj1jWc
JRbrZPpMH4cOk1uU9/42t8fqXZcJJtIwrbaYTWsyYdr8wRdTcoc8xL2V06zpgXLSZOTqW3xUhwDj
zJExHP08R83we+kZsqfiR1sybnKb4iHYRYW7oOdazKoYy/rBMdImOdUBF+bxdYGFquXNNbVvmFeo
vF1GV/Y2LiBW1xFU1nU2J+GDGav6ELJOPuiIKYYSjHa75PFRJPLNxuWL213sEjthzMNqBvVdB3gE
lyoqt2bpnUvmNOGRscfsSHSu2vnaXU9llt7kCEVHPKUT9nBX79zYTKdldKnBRSBBCJoRDVvPvyoQ
uReVGeanqnii5C7Gk/Z0R3SnsN7CavxVLXl0IdoWoJo1xwyLxsxRp175VeZDdHRMZt0Mfc7oVeak
d2FEt7tEoUDBGNSM4dC/d4rMbCjEziq3mB0eB6c+0EHrX0rtmUcG8ViF2V1fpVNoVIQOznObMuCx
+vNDwi6YQkxb/6l1cgYlBuxPMiOBVYzYsdspKl58io9v5rldOr69f2p7vCoWcv5Hmmn/UGZBfU/O
qL3zfOSKlfZpOqd+PpSrKJ5qLGxuzVwZg9t60FyGPx8aQrm7jjlx/MjyXNwO2pa7qqNqGUxUUWrN
id7PI67hsTv1TVJ/erG5LYwjUY1D/B1+Fa/7cQxuROdTF5JWsgGcmex8MffPDUOntPZ8/6z8Ljy2
Ocy+HiP3Knd1R/EtyvwUNSNLhg4UPUe9MHxpVd5zIURz68w5aVMitI5NURfwEgSgbFfV61kAFxhr
Xd9XxOAcEt8yGzVRu5nKYYheARuSJul39Bgk00QR7nGv7KJbXUWPhmGxcxXpad8i5G2UBUUm5k7G
W5Kg/zYidT5oE2FYs2cmQ4YSRXHT40dbC2GnyGMyI7tWWenGobRcu00r3jqtKB8oQSxiaIk7iaix
gwZfOVX4GnvJq9NJl6U0/iqTIn/sJym/xiF9j7vE2YaVKHcJo+D3BeUY4GyszH9WxZTH7KUasCYk
Pi9MVcOGfk+55mH8WlicL9pmLe068+m1KbXUVNXmuw07Oq7Cqw9Zj02SHr/Bv9kb74uecvfyP6k7
s+WolW1dP5FWKCVlKnVbrctlu2yDAXOjAAPq+15Pfz4Ve5+YLth2zB3n5kSsK5gLqVKZI0fzNwg+
tk9ObXIwcJ5OV2OVsglNxwH3MRXht6Qm+hkxZTS/c1hZIGj3ogJXMvtoSE1THdz44F/2qvfnpwrh
mq3H8GA3LkDqpjOb+3iAmjY5bXAysjY4UDbBLpB5hh0sqRvjPgMCgHaoS1euM09b6u4YQThdfdax
6d/5pQqfcBUivESxHLduOz2icYeir6nKZ1q+BMJ2DAgpJfsawLIiobAlt0xTx9VzWFHGr/xls59X
L52UQl2DUX48Zy9+FRX0EJHw3QNpRGRk8TZBASB9AWQpv8DVHX5kwYjbuxHpk8oK4wNz/Om6GSy5
q8fGPphuMxyEM9NO9ttmO0dZuYMLACUVpwNIt3EJ76LGvDJO2ydXTwNT0bmP6Umg7XsOZdNotU/M
HYBgwkm0rkLssR6sGHRQ1Y3ymivH+qQyorpnFx+tyLydR27ZOUe7d1UarVxZEZjHrkCywhDzdTZV
xR4sfnLTaIhlUTDxtGkS5SfHAAQ00oEc+J0FMgRdC6p69L4sbuQ/S1wdh5VbMlQBLmk+Fyp6zAdr
YmIFcIAG5VEHmJOqJHV2dTrr29bW9sERlrzScKvXVk9ne5FFKKKy/TBZQDu9WsutRYl+m4XZvVJD
fOy7Vj7o5Xx7ncuXYwZcPqMcJso1uFN3D7JjGLL+g2XaWJ3M3tbJo/kn6hDzbT+lxcm0h/YpXpKj
ODIcRhCxu474VPu0t9FrsgNjWDO/AmsYMPFVRmjeuD2Aji7xGoRTCjCEVRxwtxnhF2i/N8qQMQyj
YDiaAz3pbCjMjxl551631fSSx4baOGMauJt4hj26mnXbPAF1IpXuvCralL744Zhj89kpSoMBdMzs
wvaFtUYGoTjkTTxdW56DC0btZgA9apwY/Cq5rSOI6zPQN3QYkjsxdjaAwgQptzEY9hB8GF9kw88C
ge5bQT/vOlE2sLpKirvUdaIPVmIqkLLdog7S+ztG5/5jaozt0XLb4pRihYb9uQ+9Wy+nnmmG+aQi
Jz3BnUA/L5xE/xWqXwNhso3253QPLlz0UNlJ9nP2bcqTRfo7b5Jg1RhKbQqJj6nG1P1ODLzOyopp
vDtT5Z5c8ulV7tAmbb1h+pROhnE9l3mztFvrO8RQo33TcPRcM3fWtllpIFssJCwEUs2NZTfFweOA
f/Y7aPmaQva2P9+QVTwjcuhUSGzZ2Al2jgWGueliTvncedxmxYyeiV0OwHiWs2yRtAVVYT92nus+
5B4AVdir2yJWfbBJUlaq0zoZuLvg9nPMtPdhsgd17IDF7kmDxJNpwM9N6Lqw7aTeoLLhUs32sX7A
EnvJipdqaAiU+mqmo8HPT0L9MFqCM+OlpvVcklakq6auubsrMB0xoPOGyAPjiT8Zhmp4OeeRwK3L
ZwaJ/BUQ4JgToHT3GDf86UxP9xi4U/MlaAJ2oKcBlMKXdq4po8LrKBbqxYM1fVd7CfJAmq7XgZZS
c2SkYtGRmpvqu+NUPC6F6UbbeAYQRMvgY1Bq46SLSDECnEdg7GLOD4U/EX0tw0WkpIe2A1SiV5Nz
7zAXNbZTBSb6LvbpWEZRMj4OeXRKfLvC8bZfJjiRdHssXZ0GXSGj/9JaMrpBmAQ6gqrIJiAIzu7B
sez2CWav9QM1NeOLSdZLt7+ymwe7K6ufRW0NtNDCMEUHpSy+9sB7O+aaTRtBgbIiRibWjun2DAer
Gp+JPICBeyWTQwhjC1qDRjW0Ls2vDBMDG9RkOBzH2XpqdOk8Mu24n2L55KbKe5rsUR+Ioz3TzoGX
F6ZB1pVzygqsb/zQXFkkGttJxcaGvU7Dn3wlMNYqw+ihLCyQLQByV7ZbPkrfTA6Y3E/bqgGtnBpK
PoduOdyIRDu70O6Hne366ogf0LUTy5wkIoJc5YbfqEfJ3EJIaqcJpMPaYlrHfI/mRNJO1d4JoQmn
CBq6IGjs+mXU5cJiCtTMQCM36u+MrSoGP2nr3+Vo8uWbdrSdH+w93ztAeOvi2yJMdL1WeDVduRkY
u1yV8g6oQvkr90o17IwpCpHp8Zz4czqZyw2gRxijYrTrL7oPG+MGBZ4eKndsZdWNC/TtKzBMd1OK
xsP5d5z2aZPqtQ+YagWg5ZRp+3oasu7a0sN4NygIv1acVrexb/6sIvRFgItg3JvmmsubeyD5RkS0
J6DCo5etVUQw26pOWjcTkiNYK5ee+63pyeVhljVhc53kufMpDRCMQx+oG09903jdPWDOsPKY9KRV
snekZX4SjEH59/TYPtFEIwOS9hztUX3Jtyl0pwcILv4arInT47BKBYAyTS7X0uvF3e/8IVVVo1fo
VvqnMrK7U1bzV+4SPCsDLF/XQ2qsFHWsNY1k0ZlvcL6trOfoWFnB0Tn/Z7EpomkDP7I4mEFMKmWH
gsbKOfcol1AbZ1Qp5/+08cm30qnjvPeD0hsP3tnOqZEQCZXd3iNsqje1mYk7Ls1oL1RLwZBF1XMU
18ML8XxgqEwpxzXME/2lag6ykqQA7anPJoBTJM0UMMI1QurlM51mBF+9MVK/oB/gAXTOJdN8KQjy
oIuPtirkUaku2aTwbWKmeVHxqV0K3iAb0CPLQjm8+BEzf6K+oE4HAY3jXwcHndgMUOWuTRzCzliq
dvEGK72WmUWLqyLqAQ8gQ5uT4bjtky3BWSkv4BiGvvX7NYqy4R80gvIcJR1WbQgX3lk5oT7AvEtf
Q9wAhcN8+45xc+EzYMyBqwojFHfnihUcroPfWVXtGm8er6Ys/NX1mllNNU4HroP7oYJI1Is6P2Sh
518RHdynYEBUNYw6Lil+4op0N7gyEj+9NnovhudBbmXoNPjQFJl1y5lFrdPz+nENuE08Fm3XPvHZ
WT+yTSRpxjDYtgksWNQHsofM8ed5bc+2eV2Gxm7oJIS6tkG1IMfYrQ3Sb+dOiBgkxXjDtNgyE3/j
zVQRWiTBD8/Q8y2G5wLiS2CG3/MIeMiqAZesV/2yOK5etlje9PdqjO3jaNjolEwMgX5/WOAwT2IU
w0vvJuoq40anOkn7DT0o+ZiUuMEtn3aOTZMKJjF9rOQcavuhabPvLon3B/SLim00ZJ+NNKRcZYAJ
3ywW2dYRsfqYmYk4UP/BvptNmh8JgjsFbd47JJ2YuJMhfDCilsuWOMj+CPwIoG5C1ZANYUS5zQ6O
k5kdC8sDOD+qZKvzRfH7RrWhHa4r2qeHaulYhJAZDp5QE4DP4ik0ou+u7UjcnWGscAM600ZblORM
0rqboYFoJ7RtP3RTXb+ArtOPTVglNqGBBXMqz/jZuHGZrtNhBl8SjAIYm5OUd8EExstQM0DIOUY+
Auy9yZy1aRHIMaN0VWbV+F1ArKevZZIm4iOe7sBaQI1BaPnKCVPzoA03hXgzJqe5jjFKN43o67lB
E6RQxleIFEN7mCt3+sTlzPd0FXAqv0/tJ9pYn510UQpImPB8NZoEUl9rhwCm0FI/poHOf6Sj79+f
t3sVIPFTkFsgZbec7iRNPGanyN20Y/oxKQgVpirQJ7ZEBciLARZRJKBbggYT0Qirm+apUgYwC8NG
WeZ3OBIWoFgXoMya8whVbWijuVilc/uklnbu3oytesGqIvQKKpsOSF4/RM5EAi+NoUZPK01B08+U
3RkYLtzDIcUybB79imTHhDW7a3HrYKf7VvYVGYEeuRs7PJ2jmyOK8sqS8kNUR/qub0j5ducu4blE
otNRRSB5U3Hv26V8qpd08lzecR/RLGwHTiEIt/IBpgXIdm5J/wYtMf0wSPqW8zkQ1yY/OvfDY9wW
EBTDEfpnlwvv2kEB5QhNr7wbLeib4Hn5IzQpKvQqvgOq8Ld2VJn3plmHWNQYybOMpvoQjQ5jXSnv
aI4Zjyj7Urwsnb7SnoeXVuRwJNlr2e0gy/o5dWomjJDJQI5242MM3P3owQc8qmygqBmz3VBJ59BC
lTrly70DWwg5sKUhCfSg+Jxi2nOtmgC0/YATZF36wdYolhZR0xfNYwKr9C5lFvHQez0yZGPX33Xt
QoGClaZXpSu/2ZabHs3l4gMV0t2FHui92YwB3/SxSVsEUIdZj85O2sDJVmCRfeDmZNBjZqLwBTPx
Kmun8CBK23tx54meDb3yPnc79KJMdLWn4k7YswAo26L455k+WZHQO6Mx3AcX9yO9khVZea+nEj6V
I8M7Gc3lszM2bJE2gADSAGWnim/TaCsJUtOGDhkCOImXdj8EyF7nupuQReHGiYeXTs7ymJx7Fed7
Hi0t7ih3XhoBbmWy15Sb8h3gwT8VXuSvC0+6y0AweEBSatzTPXJpXiABdN5LTEPErvAcmgZwY66h
kdT7nB7soctLfaUrWR4qRMsOXjVsy9w3b4TZhx/7pPzG/Dm8IaEhKZNxcgNv/gqYrvW9KR3SXpP6
XoPtYggNUwGycHgrqA4QTBinj4nljR9RwkjuPI/EQCFTsJcxUnVZ31u7wtF3LkX1jVcY1g/2U/Tc
g346nnf8Oz3xZSD0uvlvuvTCpUvf2bKR2ns9gJhjl3+5LaL7393ovrSHl3lpMZve2GS7kE7Tt5mN
yFLSFUwK1AFXliynm8Ao8uA2ya0MVmM/EXXeHxX9OckDkqhszzYtIAWu0hfjLGnEMkLxW5/OoU+N
xXynB6t5FoKm7RnKrzuwvAhwtcc0jo3rQhTJOzOa88zs9RJpSk9FUr+MjSx1oUIexsSYGWDz/cgp
3ivZlU8CYMNhgOz90OSCoyi9FkW7JKQ+JVlKQB33FBUMIYv7KQxB/Rhx6mL5FKSfJsf5AAxiXJUy
bKrVufl6bt2CyiLLGriTKHzLteM5SGsl48dq7CiTbIxrUfaA1+nHSFSbopw3HSKo0WoI8uxTfq7m
puVDmSZhu5qn+Ujsb1d0xrrHcPaK59/3zu8uXxlPYjMnkXVVF9F08oJ8eHl7Zy2GNxerxtAY6obU
in1lXny6rFdJ7YxtfO9Eg7qRuZlcoRLUfwkdS8Afxl8sLEKxm6cyg7/U5O8oHv/t8VIygVUMtmx5
OVgLvJQrfhii+8YIjWtoEcnv25RdWl+VQwGbHDZitcNY56XEi+b+7V/v/Pl8z4QEzoDetrRpX9qg
T73vAQgO0ntzqtkV57yt8iRZkye5JYR2UCBaBi6IG4s7RHryX6LWaO3kVUqkK5ZJRQkLCllNOOWb
FkkexildI8AvIay9mqyJkOn4IVcZgJ/qYEQjeXhlRvsAkYZ0JdCd6tbgxot5JaVXf/CNcfo8c1kh
8Yh+qYBM7pFjRHLkpYwsp6VWIKO7GiK6UKt8bsHvnAshvFXNcZ0Djng610yG8IYXdFYZbVVB9iU0
++qphXtzrbihjuF5sqyWhjKuNUwSo5J//+3V/XNxaX5YrJGyhAAWcTHE7WVj50Mtk3sDjAFCKrbJ
gEvYwYE2hMAbYZ6+Y7gG2tGewq0xBc47m2uZyr7e20QkS9tCemxu+xIRkSG6AxzWb07wH8rnyUtZ
b4SEmKcs7UxnmXi+/YPFEmMunriEQCAYFpgOfvLrMN26IutSQw4nABbEmwRb3esU43pE7hi5FUau
NjKK0Lwz3Z52mabRi8CXgULRb/TO/4wG+fPCsEn5ML2TwrVMEovXb+LD4cFbliZGaGKU0OrG25WM
iOAwBaG9qqUZ3cLQ8alFsuSmzdlNK+SD8acoXHh3aKjNc9x/0VFwenuJ/oAV2IzSlfSAWph8kksr
nGyYgpKywTy555J57GkBWnYIEaBQz6SYHkpUk1gFxRy9sxv+BF3waCVt9LG4I4R1eUsJSTMTCUMH
RcvSfSp7GoEFKVhOP5iTAuKaKTNwsXsbRvo6wE5kNRuSAslo4BMloVlupnwYrsZwKq504Lbjvz4u
bBkCkbCVMpcT8/qTVWYDc6mynN/d8661wadVXfcVLGV9E5Imn9w5CXvqCSGhEafq+9uf5k/QhW0v
a2O7AgINWIcLBJGpMIeD1w0OhuHv52bKQG9rHMmFFWCZtbRG3EpEt0FtkIBWDBg/9YFPOUyKPjD7
qf+d6TIQlIv3ubjRoUxmfTKEzglOyxdUaK6FF/965zf/CTXgN/MkBwASeJPLTaEZDtc60Mi11FNk
rvXcdrtzKyhHZO6mC9LgJk5wvsyXRBH4vrwK5h4dgD6nvwlTvFsLR7Q/ChQXt8LrvHc27Z/HxTP1
gsLRisOsxEUIDYAAMlHFfTMYfevGSaiBVmGEOhoQwKXkTU0PKhWwEH2Ns7r9Tjz7M4BSs5sasQi1
XJLSer0jVZtWcwrc5r4eFMVxGipad6k271zEdddua4Mae/t7XFgJ8M2pLGxbaXeBHJHOLQvyD0BW
mOCkkekufpBRWq+7MHBs4JsFUlQFfcJzGAWQVaIfL9rb1G3rdVrJ9r7OO2Prltl/Deus2jV3SeMh
8DKi7xC6AHbaZeZA7jceBwSq/CCaP51hU0nRmR/f/hX6clc50nFd8GRKCrLRP3JRF3GJEqGQ7oSu
eHnj1VZ1lE6FJkzjfJiowldUMwlymz0ydJDtkpcuqZ5qQbnF1D5ACwqQwIFhULyBoAfDqfDHcEML
Er6hl90Wcf4lxpqDPpNI5q8Uk8Ue8DFNHFtXH3VoDz8T9OruzxkAwxWmNyqaH0fy0B/IveEvaS6C
k8kox6/ZbFmfE8Cr8Bl9eUTgfrwydc0b6sq+sqYK4QuQ+Ltq6DGnHOADIVnhnXxkNJCIwLCynaTe
MosoBRvTy/bFwLxZA3f5RlfRqVFDT1tkB1HB2kdjzBNic7jXLrIH81x+MohyN3EL6rmXXfchc0i8
ZnmynDmGmjJ7K6A9xrcM7YCHBtDBVmVUlbptRbdPajNEfYdmVWm1ya/QM/KnczM4aEsLAt7YF09W
XprHGIrLTQss50WHlniOMt89aEdW2EORrOWVtKJ3dvHluXEkKYBg3AONRQjPuQik0hvyKRa1eYLJ
D85j7CgW5JK5OTLben08vpPEX263JVByoZlUYdSH5uWhobidvV7Blj936OqhrvYT4snZKqtHiu63
N/fZB+kiyYFK7bGr+Z9Gl+L1ETVkO1q5RtEOyT0yqqhs+k9MvcOjzprxJaPIQqkeqdqVbUD1oejs
t47b9Dfk0U8a1gz2kQGrHyDtTB+9wcFcBDUKyWbQ7Bfl1CtzCvv37IsXnO1lagZw1xE2Ie0vNeos
PTlIqxGM60sa0zG0tXVN5n4DBZJXyj2atLC67PboApz66DrOD29JiTuo87/aQQ3XFoEC17YE7Fdj
pB97DunTO0u7hPOLpQW6y+ZbihKPt329tLOeBfhOXrKp6Pqsh6Vpn7tJvnNE2u2DtPQOk+f5H9MF
94dixID2QLTJCpyGZB/9lKbTv2fy8deFI56RPktuIXH++39EZJ45O0YFi+8MxmuWfg0dWSJoVLgf
MIeOjkxrx0NqxfPaNVIGhG1P7mtAyddmTJe57eybeGl4nkFQzgKr+l8s2xl/DW6QI25eXBpyNEHf
ISkFkHZYxg1zei9j/7M3lIjDMNleZ7STr2jGFkcaX49lXZLvzUrTLJvbkxGE7xiuLJna5WckkwPd
6yxZ+CV2NkCNCqedQZzOECmwEeVz7y+z5DREbGFyrRoGBsjGd5bhT5Qq8UbjDE+nSHnOJarY6xi2
LbJgpyD3gu9Wh1KuZNy9JtlsQCnOw8O5rVl7pftgW/T2fxeB/4u30LZUwDc5JJ66CA9eMoyBMSL1
miA9w6zd1g2scBVuYwV2CPLSd7Oa/W/oEiIAvvw5SKn3HHj/kuuzDVytpaYtDxz+IgKj3KMLFBY5
7W6bfqRf9EPPEQJUA5TFXsj8ui5MvR8ytDmjsP/c9z1RyDK0vY683P/5u4FWUSbtUzX4928v0Z9J
Hd9Gm/ABlozOvVyhbkSxJC2T+YT5BnQdktvkfMs7TmhBPiyS+NihcoEIdVn53ju2W3/J8ml0mA4D
QKUphuyLpM5PZa4Gt8LYMYjgBEKgKZ/PEwxQXZj1REl1a4bmpyFPYxocbWnf22UR/kzMtCDhyqLd
24vxZ1yGtaDBabkIsf3ZJIhqrHw639Cn0mV+iYgsOF/TN+XRdEHRJQ7Djrcf+JcFcD0tFPB2GzsW
y72os3qAd3GZBcZpMpj1pGDwktUYmd4PYU3maSoL59EoFrZ1oL1btEcX9SpebjVUbX2tIuV9evuF
zpvxdbjghTi0S3SFK2Ittfw/IqwVOczQ2hnuJ8TjB9cPvZd6Bg9povK8a5vmV9r33p7kDlbsPOLW
MQQPU6vLX56DZzh9XrNDeapEh9Yw4+3Y1P7RzEMmxFGknxwa5Ffd0EX7t9/6L2kAjpzCdIVNiuv+
keSYPbzLVlv2CZZasp2bsr0yqhCcVYKEQTX4X2k7tvdBHiPyi5hIv/Xz3LhxYz9ddwUhdzFumRHO
RPcnQPTtvjbb+moIUDU4z1c0RKeHd155WcjXC80r0xIxPe5Yz7tszxROksO3C+XJTdwUe4HG3vWh
k+wjKA07AJjy2A5Mo3UwyecRpbNdEgzPGEyBIvkvDBamDtMUvnck/7wveC8mLMKFCcPbXRxJSCol
xODaOQ1hE3/Ck9Xfx07UPTUuKjNIJFoP2Rhv4hojmMJX3rULLBqLIPLmW9HN6lovg0Obhs3Gt1Xz
0sHd2GADlG/fWb8/21vaBKmheEd6te5lKrD0toYAXblTckZEnzFj0ZSUzxFj8RVvhgYFXiwHu06/
5VGcbKATgkxc8O9vv8mfQUOzUMtZYQva7mWnghmlqNH2sU5nAoSJyMIPD+48BVCQ3fkLwvrt5/2l
k0lWTf+VHgFUIX2Rl6HFAUWpT62TXfixCfDuBfhyvi/K2KE21vI4YKlwQC21B7RMmfn20/9ym2kT
2gm7wzI9BgoXt1kET31Oc47a6Avk5FsFAnRS+q7zUkCfbX8NIje50ZkToVpKcZzIqnqQoQdpOs+M
l7EoP2po/w8UA++tzF++hCAz5CMszTUU5F/HrroIC2kOjTpFKZDPc31+LvMaFBmfkUxt3sn1/vIl
iDkuOdVyX5BdvX7exKDYodMhT7hexVcSPyru86j4kKUFsOfMhitZY9WTMiu6lo50V+98ij8zdGCG
gpbREkVsW198CqMWeKOUWp4SQ3YHBkTBVa7T/KVarAZELDdiWjp4UCI+9bPOb61Jf2w8DEnjZFBX
AfZW7/C0/rY5eCHILUrQoxHq4gvYsBVLu1TqBMZNPdVxEVBD23GwK8nnAf4o95fjgL8Naw6IPxlX
XZW0exGGOS4DFpx6hMij74MZDC/jvNCD3l6xv3wwVomlpqdJ0Li83EqEK4zAdvXJEcmCEa0dIN9d
BrpkITUkIhlfzsPlc7waxxko79sv8JfpJJcrzXgp6IUDH7xsyo+F40VY4Z50H0+PTbAYB8UJLOEp
ORaybY9ZgN6RwDfhKhrHdJ8oYI7v7Ju/3PEaXhIRxLEcTA4vSxQGDoWaCer3nuyu6ejm4NfHdo/8
L/QBY56/6HFAkq0GJgV43xl3VvSQqKQ72kWIIUxaJ4h7Wc23LkDhAVmHCL1x0Z2UAfyowqYde0EX
SN3bS/eXe4mMbOFicVzozF1sLbSCQF4gJn3fLDEOhJf70FmWPDqlWqb4C0y+k/99Tf+/Zh7fRi91
0RS/2kvq8f+//GTW/3/mJx+/zd9ewqb9dkFq5v/0m5+s3f/Q+WcATjjGcIARx3/zkx31H9h0lnAd
penZ0Jr6v/xkKf9D7k3XnwRELYeDf+6/+MmO+R+pKBKoqBms0810/g0/+WIvLTM4S8LnA9rJViLt
fh248xCV0bbFXqbA1w3t4dFPfooSeXoECw3riHq4vGMGHUXv7OGl3PxHzvf7ucvLu0xWXNisr58b
MVLxB9+EBafQyTXh+ezQlgLKNKTq+h/f4/73P/pPWu/FXXh+FMY0jN0YAdKNu8gSshmyStfi0NeX
g3ud2t0nD7WlnTXPDG0s499Vkb+fRnveo4xjdHqZNA4VxU3cjowP3Z601BVIJQMf2iCIHu3KYRjW
aCgww1fFh3/9M8kAufWpn4AyyIsCPxqEvVgQ8iU1vqhho8xfncqmbRTPYtukTXH175/nLbfHMqC3
IGy//oI1XKDQTyAHZGGajciKYPm5Ceq5f1DI0Xg7ZO/a9zzGl8j2etdQHtDatNiwHJzLO6NRLRzG
Qda7HgV95MVh/ehCvMfpvXyKInMyHeazUHo5G5ftPjJ+9Atrd9hJvTjmlm14VcWxeucGvjwBPMW1
pEe65DBYJF9+vX6h0xg5Jf+4aD3lIF7TMfocl4jArgDMmIe3P9bfHgabnsKQDsOfpUwbgj/zFfNC
06eQV+H4FFgodtiR9fz2g/6ydiCiHGCjS5Ndn9OifxTNpR3neYRgy87w3BNzuRotQW98Z+v99SGO
XOIWjRLC1uulY0fTY2paPHBs58V2kIEOZl+/Ezb+tmRUpawWURG+88VD7NBPVYBL9k5o1e/LeUaZ
zituUojLu7fXbDkp/9jVsLGWBJESWKG3wHV+EYOVNQ2IG6bADLcwHt4JtBf/OGPU5WYx6biRa/Ht
L/7xgSIMr4os2TFtw3B3jky/frRVLNqHIsMb62psaaOs89mPJfYrOCl9Aqvpj49v/8aLe2Z5DVKQ
86SfXwg38fUnMxCZ0jNqdLvWHBLSqsKvUE2IEFvAISLR5ZWbh/bXsUd94t9t/fOTCfsW8hsCGY7L
0kTOk53Wc5fuwOCn+wlKzG6KscKr2Vwf//2PJGxwyy+DYXGGNf1j80NCyW3oU7iKhXg9GUFTv5B8
dgfIE/N+trLuMal0906l8beVXY60Ig6DlnIuuux+bJkIcdc4GEcC0avObdvPPRK6h1y1mMmMgdXh
YNEX9s9/+WOJvwqQGv1cvidJxOsv6ltmkSdmme2QF2o/GMoF9Bnm+XOTDtV+aDrIxFbqfH77oRcn
35Zwwqi2Kapsm5LOXv7+nys8WI6beyLbVZMApNzqId3YQ2T375yai8P/+zlkWcgdcPJJtV4/J4x8
b2jwyMNLPPBvZdI796XlSjDA+Iu//ZMuvx8SNIruDXgs1pIdepEJAX9X0OM67BXadfs1egfYs/Re
eNd/hBcMwigVCMawSdUiaLP81n+smd05eNTS3tz3bQiW15zm/LoPExNRDKBXSCcnPcLBYGwRFHOL
2ILIkmu4ZARYka8GEWCLlCJ/D4zSwUjTLafIW41x4H1xWulADgmbeTENahjp91oGAc7DuDphnly5
zwAluusULflgbetxRF/PbrBQs/voUwmgx12XRp5dxQMmmOsmqe3rbq4beYs+ggEmFCYVDPIIfG9m
qOGzG7io8UelFT7miUd/vpHGsz9Ozp2IW/mCu4H7w+zN/AF0RIfAI2D85yiRQQsgw0YWFmUwWUO8
wKRkHTYBOt9lxZtsVFtMV21YNFghBcgGbDOabB84xP5d19Rzs2mkbnvYdAmCkWq2FynC3vHWjd0H
B9k2En6paCNEaQSeBFeoCyI/aySey0QQSMZ21NWo1lIELD81wuhc5WeNa9czpu9QFawvYWoj6jPl
IktXzDIxgnICq7qOCe2Ls3wrGd52XVHi3hSgyuoCW/0SRH6TYXFnpg+Vq0q4hhUuI8xwmaOmmFP6
V36rAntV6UXzsMbwmZYu7bLuikYU8o7kOQUuboPbfPQTsCx5xNRm401IbqzSGm9bFLBVPF75/AXN
Na/19qmNqD35SZYe3MBAha5SrZHshlSXP3zgACew6SYuzRMD24ORlOltiX6afY+U8HAPzwy17iGA
ZXHTRXM+Evmh96yGqc7zK0d34sccqaJB8xYV3nGy7K+WiAY0rUPaZEjWAYmHeZ+HaBADTSg3aJvh
5YQsO1rKicRkCnZTP+BQpW18VRUo+Mc+SWos7PCq+sWAv9SQO3Wer0Pyx2ffjQrr4BZBGd/DPR6P
lZN6xh7AP7meJcfsmaRP2PsCb+RmB3vdaK7SwEHsbRrCDBkJ1fCGoz3U28nGu3QRQvXdfWa3UEuD
rsKCpp0xMi4SlVabuqgMExtCacGDyqruBXVbgYw1TcR8Pdq9dSyVFbq7UnSJAC/amQ+8TgwZxGw6
gDV+RxNtaCqBUrqaceOoK8D36FiXdEVGYHunOaeVswbPO31FCL+knRK4Y7N1/LxtbhJ/asu9EVXY
UhhYne7RYXGbTSZkU2wDBi/ZzoYs6B/QKG9b+IZzEzxgLeI7m4lWxDUrMcXbhCz1iEXZ4txddDi3
6lCmT8L3JFpQeWPm176Y2HILzViu54JWOLp53kBIsUMXHVRcfZAExRatXxlwBQCntE0FPRIOqk8N
4dggMZwGUgKaFCU2NLPZBt/rGjXfTVal0tkBuLWwbU1x99njO9/mHz2n6KAcl0mrt87cw94zWy2G
TVijOr8KU3f4Au7DndfSDrvPAga1fBpk6X6KIsRRdomdTD8Mr5UWVsZm6xwawN8NOJuxaFaYgjTX
Y+VKiSc2SEgfYdj2EJgphJTCVfVnTLLTZNODRfwR+TK3N5NMFcbzUaI6IheM7rVbdQ6SkF3J1Ein
8/zZIfO/ySsTR1aZW6FGfA+WNHK7ZuDsBjMr2nWuqnRfT5MRbmVfTDBlleEEO68Mu19DPxpijWph
cudbEsEE2aTzz7LK+c8cq5OfSpGJbq2LnC1QNjZuH67bht96LyweezdCzlogls/UuwDBfkzUgrUs
8Beb4KKrGsedEuzFHuEIBJYD3zN66NtRRq2MW6i3UgKP39Vcguq6bpAEvsr0KPwtvTKAm5A1zHSd
WCo/tMN5qzVZBSNjhkEWJF1vbSzU4lGHRGW/26Rh5ltbK3T8e+U06UufjJgNTC7/WWXGDC2qOQFC
gVRBa3NLtfJnZyrDvWFGz85HFc/ztviwKw+V9Lnst3yLkD+f8gjT8brHsC4dOoW6Y9Qj1Sy4B9SV
qLxE7uEqC/R4CkiEqM00uEXNE/EoaxFKHhpEUJMsRinXHaWP4kSefylrWf8f5s6sN3LnuqOfiEZx
J1+b7EWt1mgdSaMXYkYjFbciWSzunz6nHQdBAgRI3gI/2IbH81eru1m37v3dcwjgwrpI/HGwyH3H
tAqnofgDE/Yvd4UZG0om7hVT9l0DMOXobjVGrZYKAxagfmI9Bg9hWwtUUZQuzHavTRZExxnA15BL
Lb9ZknF3hlKBnwn34i1LiVN3jKFNX9No0zkjdnIZKcd4MLT70Y9/N/jsjK/ifaPUXzgvoHRatot5
y//6o9meZ6f6dqLwkAu2PIroudZjy6RMvMMdSck8vIPFPjHKffJl2yZCG4OGvizvUPpCOtiQCEY1
gTD2dnm26YvO+/V2vUqX2oKv1sopl4S+RVJ3Hs7eFWEUYC5n7N8mpJz6S49F6ZWFtjz1KvUAPEfu
2frLdpXp4a9MBeNRdCWggzHUISow53LlfRobebC6bb2x2fq5h4Y9Xea128ze5Dz4ElNe3aPC5zuP
/kZ/udru/gZGjcu+BMP+0hOoP6twjXZGcbtjAb1ejyawoUKQNfo0W+tsvHY+azug0s7zBub8yVMu
dWwRry8FDlFAkh0Nr5IXchynWRztuCnvPQ1pyDP2R1xl4YWJ03QPhriQCf2V4l12kk1Ym6HDvYbV
bFFPzapI5mHw/upA0SAhg56Jlx5UE/lBr2Kxfp7W35kPOH71n4KRzGE1sXNnoUvBi/c8RAJ5h1mc
J5LqPjnwbNU3weSGT2Exu2zpmiBlsLbuBbBPKKYi3RZOJZJHLZsLNrrCPcO4/k9GKVsmNKmzNYmq
68b8NvVi71cupKGGf7NS1kadD9e44sK2Ps5JBhrqpEPDt6GdzQMDcgda9gCUmeLnT8lmzPw6qHV2
96T2cLtmY1uXSSegQm2OWc7rsn21fjju29ka7jI6AATYlf82SVH8ZUvf/zJTNOC5rCgsxrx9XZif
PC4R7ZDrV4SPWylIdk0S0h3NdxdAhJjGm3j2xHcki48FDfqjg3eP1OZ6ojyq97ZlW98WKOxLG2f6
ag99zyPdv5HpQso4DmdbM0rZVXBKeEzJrf8xV81NidssgRmhH/UwgzKPRmj3s4wVKOzoe1oYY+kV
oXrGUv++GsJtzwqsSVlc3BAOw3d5qWIPly/olL3rQXUviLgkgtzGF6FCfIgd/kdbaId/sN08BcV8
isV2H1m443aQM8Kz9luoxzILgi+Trw3HKOsI7KoQYf4NR7CerqbieU9VKnYBJNvDGkzxfp4FE2jH
PcwZszTPKRz866pGgtWjeYgIpN+QX3axXftLd842xVfW7paDxsaRTmMQp9WY+dAZjHD+eF4WJHG+
vGZjUD13rQEBJLt4PWvBbnicCZgGc9b8cmHcvwxkOC5RiUmV7argoRyBSzWoW55YcsU8yVUe0Hox
2Gi+qW7viw3IK3EVPlQqmquLx5m2C/tuPHfshB3B2s9psOFJWVaXR4o/8JUjo+mfLLC7FbaRfTRN
a8Jrzg8L6mGkDsZQrwyQZE2oEvbSV/xcamzO5BTNPUVgn/hKGXjsfsAbp2BTUlxbJlkx3D6UoAJe
vc4s7s6tCo3YOKiBHXcQMtjZhaG3Tmu3VzUH+mHbHHlPN3dDduauKtzF5QS0wmlXnhrUeOeZd+mQ
x3ZuJRSBHd+jNTwME83ZXd/UoGjnzcnrxA+sbANiPOfcQ2ZSA6VPQX4izuh/KrudiluFiNW9cQOO
0zsQK8OAoU1P88VVUQAGgiAxFYvduHvav9rsI91Sf0QVR17RWvaLl1u4qCIK250OcykTeALbDKhE
bOqwFRp6FJQmZ71yhSFr8hrGMiiHeywiLbWrCvBqzwxDr5QG1Bpx1OcvAdsg46MWXsdehvXFfg7L
DStgW9fEIjGjbx1ct1X8GHL4GVPjfOk2HrHSQSx5gldr9m1hxP3slb9G1/awgVT3BQglwBW5zSFN
WZaEMkLONmOSGXd91CEZYX19BHuRAwuSIwXXbpXx8murRtaLiYU0x2Veq8PCIVsnbKk33DcxkCvN
/bUpLAte2fVBG9DwgP0e3jS5fdds5Zu0WILNJRiLxi33AcXPuc678C4UWl4mqxmfYR1FzdHbtpHt
OpVDNmaPeqr6BjVV0BUJy7WFeYC82F2K0av2fHmcB7LdyMiDDmjLoReSNXVm0JfCM8EP1sI6kPb9
abIo7bZSCrDhhZQP3KggE2Ot3dGe0ScEXSvgrLku70tcWX1n2qMbrvYnsPP11XernFuJw+3Ihwpw
xfVDSOL5FKb0gboDv4FXZg1CA84n8Q7Cm928wxZXytvNhAHdnazZ29nzXWhuKA3Do9trJLGt37KK
WeaXvow+nU3GKDLjO69ZlbNb6klWaD+K6RQW1luzQsYobGv6EWWReACv1ewNu+Ksty9/gkWr+872
1T1D7OUvn6xXOm0APZA3tbuQdNZlmpH4gusjdJpPT0xHbsK5QP++tpLfLSoRcWM3ck2Kpv3FkPV6
biJutesIkFJu29tjFtJeYkltIzFO8uvkyjFIQLy0SdMo543ioXgZ6hGAf89C/LLLrUF2+7LP6vkY
m0W+RAo/6PWLLdGeZWyXXiv7D05G9FUNxI2IZymVlKLACKGn17a8X0ST3UR9oN/nTos8KZeh+UmG
VvBrRSKRsMyXPSOGmqCEBRlb26EKg31nwxjPXWSHYC2sn3azimUHISIqkkmpPp1H8X4lRjzXbdAv
yVxPv1dj/6TD5B1khTmDwG65812gj0UDspBdwrk7RESiigkdHWsJGbVlGy76igrj/AmUeIEGOX8V
U1GcYJi8mStVGOh+hnNXdBMHaRWyCt5Qc3x1cX9lu+Ug6u96tXTLT9H3yFl8wHr0gZtf2DG9t0HG
AGNcqDGEq/LoT7isGS63AOvcbhuEPRDG9teDnASxhbBRAgkyz+Q0KtqvoMQ109nSusMlHKkz+Cjr
UdfXuwOEifUXriJFNU4R8SNDVz8d6as1as/ymf+zyC3DtYLq7kNE0ktLtdZfjgH3hZh+fZ39STy7
dnc1uFvY/AgIxDU+RlJYMCza6SgsG2TZVjYR7uYS42w3uPjAXSR6eb5hLQsbB+T4GJFr68rNSrvG
AjcYb3lI8cmvA9iDGVYAf4txYqAtvPuJKqD7s6LuLAfP31wnraYJvO06BsPrGElKfTI8wdmYMHjz
8gpvVD7qYOKJHY39Hn6fz/spl6ZJpw2AZwjWRR74gNQzTFyl7hycmdaOPYkGzSU82N+jS0WZFF3f
PmQAyRemQo4tKJ5su0zVtq5TOtub+CwMD/WUiGjASjxLgjPso1G9lLGoKUI74Yyg6pCspQHUA7nn
6QEYMUR8+zQvJQs8DrQSXKzdRLCVxW3724oElPzNDGSBfRPqYAfCN8fvW9UCpM0ylYb6jvor1dpr
j7QUqquHsgzEvg7D7jtjTjyn2aRqXLD0m+7Ywo8u5bpyDS7LkKd6xMLBQ+xulZ2SybEfLFAx2Bvx
l+Ns0j1XCWq5ZbjEi4T2j0uQmRi9Xm6FTsnlJM8mDwUNbjnIX3pzkx78Avo9b9zeadhMOP9mM8Ce
cUc0cJm/TIewYpmcP+fjxOMA347tQgCIm8ySU7n3cYi6bN5yRh/QLK5GhJppIliOMfFgLBOVH7R7
ZbivsrmB00RYe0OdMFI92v6lJaQc04cKx0fJUWXRiFm44Hk8ahf8pmFdUYPWoXWr6zUs92E/dN2u
z9v+pa4N5tVgsehUhSgF/0zX/QjWTgsuHrT+Jjrabl34adwG3b0oBYcmiTaeSOz6I1TRBd2KtCJK
iTs5ntRH4Y6aB+gyqSlZptH/djvpv+vYQy9puhhnpF37UwjPrx39hO3P9c6DoWaz+exqlhdDZNjY
JuUf/sbgu81ZEd1lk5G/fGeIvo27bFfrTrMcXAufbVKScV+Pa1zlXPxWE3gsGjIQhJLj6G7fBjM9
W8A7A44B0vbFAVSh+w5mF8hYF1jCPwW66akRifkCORQefYdKjOvFH7Q9XJtgdDeybpPTns7WdC/X
dYkSK4oX9OyxZUWpJn9Cv9pXC5gnqiK+9g3AwCPr3bG+aUYtMctTKz7m2GncG/JZ9baTU94cfVKC
wCMXzRa33VpV+BD6pdsnFs2teg/ehJkUYMKrL8LJA7Gr3WD9CMPC/8lrjp+LaGXLRDuuDJKliPv+
3IwTL4tg6srBGXaVd4uuqWLrohq8d6FzbvUD19h3di8ssExZ4OD1XcbgOSqdlb9KEq0AY2MPK8sB
JXKXOnbG10L0kGCCeGi8PytLM+6PyAIQeEfV6+pdyU7412KPdoF/YGIVZmbZ0LsMHS1y+Ix+Gy07
l9aXl6K3FgaTh3ZuoRa6/CMAlkO13QC4f1OlWiZKBFhQg2o6W0JbP8gqgCp9G7NNojgzSV3O7R6B
E66m3eQzRkR/XfFrDRIIK60lT23r1+SKJ4CyazJXxA4fIg5jwlK03blNdxVXdkewlp/W16Tcfo23
CtzPiKCMjVlq+7QRiDXSrhcuEK/WKPUGYAxWXXuVPh1lpacwGeOlzlJGhsZOAvp6HZo3EU1pVemR
ipuHNa98gBHH0nBdhGdD+NBOpurqzquZFpfZrSIhrPeZruXyPnXa3lBRVlFJ55GrZgopiQ61Y81l
vqeNO4H47bOuj1PPm4Jj7s5u+zZ45Uz9QSi64ONfNg4kPdHmWEbmfIODw5rHXnd21/7mHBndW3an
27+TLTU2kqjgnrbOFkMXWsIEGFwjud4vHVUtyTYTsUTZV658o3fQZz+qMVIUu+0aI1J1Bf5Ln3sP
3vOKOT5tgknqr8oz4BdDhJP+vluUG/+CFcwgtdK2ob7yvQYPEq8oPwdNOb6VJe2RBJKYBx2DY7FI
Lasc4Miu6+aeJ5V5EJbD623rfsuvC3+RzKKB3pXvvbh+BwELJ8byNUw+mzpQedrdVKwgm7M6W94c
MA3eLRsDABQye0E+7ZU0bnio5eHZ8t0l3BfTFE6QPVgufRirVj7R9wUHtMsXY1kH0WUOvjAZyZjP
FMgOlCxt7BAiJTLznpGglxfPn7zxwaOnUB2DMLNg6loevo2uCdbfwGZBFvBREgEtMxICe0+W4Xc5
jzYdZ3obMVjiiONiB+Mn8NKJz4k4A2fQ4LODsEL3aypK7NkOmIaLoYRD3bpNBMxRukWT1Jlc1Knj
KzkgglVdc2JZY/mm7C48zhg0PY/FvLjLR9HIDtdQZ4slJdfRtPsKuKgL1xJAGks/2N3qvw577CuF
zorljF6mdfVdXwmGkPHmJmF+nj9HG+VTSsgdgiHogr6HG6W7/It80dWt17rmmUVJQpPeGtrPmwcT
HfMIiN1NQrc7tk0AcG3AX2eOzqZCZIshPJHUbqHr7TCalcVNMA9Vios91rfGxnq7M2JzH5TXec9Y
OMMqsYUa/8aSENPtxuSs2K2oVR86d5o5f9n+fva4DP/2nbwt79Z8k9+uAHq/A+HSWU/YHIMnZJI2
/7fBxPGv1YWn8UA7dX5eY0cH5y4K9HYbw5CXp2nlDnkZrdyrDvUg2vjouuHYcqzU24wHiK0X/15X
Rf28yHCyD8ZdBTxLh0BvfG0JcZkG5huX2fiXHhk38K3Pt+i49DRI4FFj5/uR5aPkKs8nbUr8esPm
mjeb7yWGT/f9ZrL+B3UYYDAIwridkUZHrCCINZgvI54nKyEr5P8q3MLquLlyld3bALrELuIqy3dS
l9knpct4q0DEd7sN/t16jvo+nw6L9PJnqWNO5rgR1I/WoOiSa8trU7NRne4bLauf2pRoatAZ9BQp
o8CdszR5TTfHho9fkW3728nFrInMsWwnhOL9ok29ILOaW56plfODWzFTEUGrduCLbrsHVkLVt0Dd
nqfREPs1H0tMTofeEZNKWZZU9k21lnV98Ed2tJMAOlknd/xxNZ3Y1uNHDTqJXfjiNiVFfzlM4ULC
GoRTsrQaVnxYFLp9bka7nvc97HbmH2vmjkCj5n5LtNPId9VEV+e1YkiNojq0p1vC71yzQzoQHtxy
v6q5lo+mRknnlx/xsnV22kMW/1BqpHYR6E7yPRBoweePJWpV86XLivmHhGtHDcyGq7gdCEgDrvS2
4MvfhI9riP9eppnoxwGH6LiEO4iCWqB8DNV5WJmZpq5wlz+e2spbBnkVMzRTiVsFS5Wv/LzoX3Dg
Qi7QE31rysI5/2lD/Wp+xDlza+YD1XrkLWF6k/GhDfY2ncMwjS2znYqhDhjlZ62/JrneYms/KhXK
S88Lobp2PVPuKIZ78EV+3uVnBNmuOm5oh0oQu+AqjwuQTlDxm03XfxYdN2jDmUiqF3bohzMrJsDM
Pmiz0+2hj8KI0yJvP9bbzxYqjzjHpRfNZy/jAnqzRSHVoWRjrN9DmBujvYlYQjpf59+EPkvao17Q
0u1bRAiNTxhQ3vt8wO2x973Z2LsJguJprufmSxiHNGNOnBOtk85LSJRdh+kDKHR7mn1JhdzjIb1k
3J/xR68j79gE7LU9waHyaKX6FNmHltkttnJaryHcZm+t9jUCTSvhISfeM51diTtVs8mzYtT9Z43l
Uu2BkLU0tMxwrb/owqg9XJzAvis4HLsDCVYI4j1n75MTzE0EiJrKLbVW3QSQ3Nw83hUxD3NOfwBd
D/XU8YlkkVfbvwyV20vP4tOTK/BznoLNj6rEADeyOLE2v02HslLDU0+Fw9wsU9bXtgaNd2IV0b+p
G+28UpRUflpzrKuUTfrsp9c6a5Xyu75eSLeKh8OV3jEmg5t56z6qnDU7jcsEfbGGOqRu6NK3NAsj
UFjmVPF5ewuZvmOVNjSR9oQ6QF0PooYLqGo7r54L9jAY8SO/mkG7Bv7WH7Y58OvfbKBkw6MPxeiS
4RPvLiMrMzIBpelzn7OcYrlKIvyPplrsIb0Wk9mN7jxGCJoacjo4OBeCZ7/s4/sRF9u8rx3PPIGu
XkFNdnUHb67uYPoyb+xcJtfB/FLZYp2PuRh8/9xbXpSdLNKBMcsMMz8i5c2K18KFi3sAPOeyKGdv
c3dfaUCWh01yk/8x1ShXU9ZT4coxIHFLvLOj6vajtdi0XFc/akEjNuAI6qwPj+GYGf3R6QroWaIa
OhIAf2novBMJMB9LPoVjwu+RgX0Ztldm5Kix8mWl9wnBoXzZePfQ4lSrY3kXP+A7u8clEP5Yawmy
MQ7Wlo4unAvCMn6mxmMBSsW9QVQXBkjHfDpAe3edgSxQYId/dORVJfNSEOe7ZVEAaP26bH9LTKXt
qSHxEydr3Y3lceIk1WentmiLb+h3/fMmc098ZHZu7IuV+6O/0rHLYMt4HZqE13BzaBJfCBgvS+p1
oBJew1xRiSANlstQ79C5GS+ZQ8X9y3YKNd/m26ri3YTRYDyA0EfE0S2tM52XimvePhy3fD4FnGmT
ImjjOV8ZsEB4s7lbdTufxfXyBk3wjOs6ispPt54ZkEJs84kqL0Ef3M4Ua38rf677tNCoYHY1e7jh
44jZz38OzTzXuxU/KXSlJai+JiISLuMI7mFnNBjO19Bb7l8GnPRgenDe+kRKZcS+u+h+BO+/hUFS
+P587pfeGZ9mZ1p+MfrL6z0UdiSRZpo0LXyRe9+mqizrB1+p+qdZJvEz94P5IxwK/OPcvShrp7H7
Q5gJOvjshoBqZ99XjxP7pFfbjp6ZD8DqzNMQitsKX5jR2a5w7OU76MurZwN9pLkppe/M+2ZhLn5X
cl/nD7Y1K5JMNrwPyjD6DS0WBnWh1UnhRNwGziZfZvUOWYz/aHHrI3rdR6hWYcsuOaOIXo8iqVjI
L/Y2v/DgsoZWGR2QM9i4Gd0I6gVZMSj3YKPojbpLAc0wjmMjE/zzhuefrjYADc5Yjmzv+V697+j6
4+NyHSJKYESGJJpdWSaB5bgNNXXIYxiCngxPQkrkxlzBOOiKXC/xhdR2YKeyYj//RNGcvdNoMFQF
FRqEfUCg8G/gs6RmeLRgpR+gmO3dCgTzISDW9dsoW2MzY1dH7yyMKT3Ok9nX66nGfrvdmryt8H5H
A+WEhZeUIek6gftYHYCHTOtDjM9bnXl07OeuvZW02K/+8Ml7ii1W7hLlxc0t734ZJ1YuObcrWOp/
i8pA1m9talpEG83WJXURQ+QN6VZbSVPQHkyKiSo82Wqt+Kmp5mhhbbxPt6VnU/c2TpERxR/5f9/k
iCQwijcMM5PaGbv7YBBbkITkDyP++qq2U7sERY8uptJhYvUR83x2pvVlBmqiUxHV+WcUYmWnnB6r
t9CsVPl9bbCWmpKpZlL2pXMHbtv6RJOmf5KNAJCfeVX9bXukZQ6DjmjUzYvPW2b8df3B8lfs3BPB
pQ/NjwWaBQx0tSMRYIqd41vBwzJRAaZYs2e8eRGezYjK6Wno5trftWGEwXltXaeDAaN8ENpceB4m
2QQ/BmaXr3yMycXM5YwE2pKLlmjTcy5ZtLLcF8/rW5sxMR9JHu3DzBU7aJsHNx4WGld1dC1pakKD
Ox2I6T3j9t/C9+2kuc5LzX0+jcNCPqziA+YAKDoUgbd+srbqP4Zu5f7Sfs24prQyip+YHut9tS2d
t5ey+U1HM7yp5nFZ36Y88n/PgSe/Qnqgzc5vB++SjQLCR1fXzpNYwjq/bzpt0Toc+XKlJQ23T3YP
KxcJ7lZw5ZQq+PSRr1gPfewO9q6ySUOdvDILviOMPljYcdcc2N7tCEFtU0sZtjrFXbAUNOoNjwYs
sMqys/NYgP/5CIyLgl5kJXt5sqvYrSpbw+RcVZmZd7aGPv+oN0uE9wuIf/6M4WfcZX7GmqeC8uNc
GJyEW2pXBqtOx7Id31Vv0hV1fOffRZXvCRIqYLl3pIopMvptKL4dvsIT7uSQlWFSMkN3INcVWTc9
kk/eY1PQnkGxPUUp7GNxKrl+T0mn6Gzd+bCe2SloijhxytC55CUctcMa585Dq2zxHdvVEPNAXZEH
O9K0d2zpwZ+VrLB/+6qqfuIL4vEOe9785TgbSVNYrDDsBoCQVw/xZjfEDYayf0EX4bWQdH3p/u29
utSX7dqB/i6KUhSfOtJFtVcqr1COe+1SJbWKiz+MR7EGj/MInKSVVMC7sJ4IX+XxsqLPXfWQqnEu
7zThp5KYqWiLn84Y5FQHJve3Y9jl0vkkXTCN+4L+3PbG37hiVxML15ysDel6MhiBr7HNDbGcto0U
eRXougdkKJGfWnU9rEhTlVm9E6+DXuCEkRrVRxwudP4NSo2z8iVXDeQwvXYBucf8a2c8RMN7q8/5
QtDfY/7G1CYfE1/QuyemkAVvLOAp9NTC09HFampGsUJXVJLwp+Od4/T+lih7VTgQJDHGl4gx4t2S
Dz16VYzOeVIbHoQno+uICmrqncMgZdymsOGIJFR0etofAJ/rIc38AhqeF4Cw35VdlqOvBqqkzmzM
F/ot752MDNS80p7u6PjSSQMrLKn3PnQdbttpiqXoXyeBneGeAoc1rJKDTH2WG+KPs+ptfi4L3XNe
3K110TIAtat26TIuZm20pb6cJOPNqu6cfcSVPbooPGLyRE6vbS4WHis6Kb5B78y+uzVg5RsHUoNU
ShG7NF0gLBD7cSQkRG3qviu0LG8kZySmXB57B8Z0pZdMw7wWPkWE1bRkLALesc/c0+VwBhVtDEqT
ZYYDKPul+aQUmfpDv/jlLw3kpDqMHaKf08LnAyMNSZF0YAJFw95a+t9ia0CL2rwn4X4mq6NuY9B5
ikDcPNP8D7wFkEM79/N7gexivFsbpx1PxP0gLDfzlhE0XYpWOMe1Ev57iU/92/AhVomG0b+ksnXq
60xyws3Je2YY8QiOw55nlaXrp45vIv4DQrVzumzs5l4Q3JZvfHqX/pgxY/mqMZNnt3CMJqKZq2no
/Nbc926yMoCkzWsMIr5RJGqScvY8yDUel8zfapGRlwJvCKMkJ/+cC84QwczfUh3HRzGheP/hgZUv
udRmwxs5NnJvblkxDYcqW8gTePGIrixWcDJkUanGP/6IEY7k0tYFRClyDBz0OZrpjBsjiGTCYlto
TpvTXWXiC5rs8JFQiqIrsXnuZ0bbt9yL0vME7Z2GXzCdDFnss7wxhGBFU/kkSGtCXV2K+qfbDl44
he954ZJQKBVZgIOuQGvThw666ezXcbMeAtmG7WGgU6LOeI/K5pR5vJy0U1XNWW9V5Zzay2pi+nNj
Ce1KLmts9rG/WuMxHNgXuCVV2Ikk3wYsYCpYG/JBzsjkcpD9HB+zmHTVL7aAKWC4/qz9yVmVyG/J
ZjdOmuPt6RicFJiLGS9hTibsqCiNVhqeO5VzT78fxRC48O86Ich5Db258xyfWCRvtShvF2cGvKZJ
yPKUYc1zfubbUNkvwlmu80lI8IJaA/Nq5nRdcLGtTMCE6Te9/a4izjKkGv1o7wIOdAtMTMQiFEj0
iK9eQT9Luc17FvRS37ZcTunfYG+oHjsnWwsuci4toNbpLPVmzEabnvi7NL+tkiHhQ9VlrXmFZyzt
S+yUK7uLcbeA+7dbjD9/C9AnI3yunH64TTmm6FI7s4dhWc5N0zyaubXHt1G6odOw/eFhS9mRhh62
vY0i1PwK6CpS4zGzB+bDUmyNq3GjxuHTP8PcfJ8JnQTUgF2bmRQlUze+8PkXE5IAUcfDBM58cdQP
j+WFGhdUTR7IysdVkhmi+zilcWH1/U2JoEGe1zokzLF2XU+LgjF+9LctEPi8oQkU1g0yeWt63HAV
k17RWZXb99sMs4uAiNnGX+1Q2c5dJ4oIGf1WhEh7SIsTkr9KFxkB11W5Destvm5ZVbdeKw1kpymu
wQoQjLeyPkV7mFfHzsMH94MmW99emFj6xVsQkqK5LdrcrPezaQnsNSpu4+vJ51zUJvBuGRwtNwVA
c70L6JHybI/LEvgRKPQT91/mhgVFHEGQnqwiSw2EBXeCS9FnPXTEBuGqa3pttH4RhHncgYeJ/+F2
xHodWuGJylCGBJh8kgHZccC74S3HbKZY7Z7jsqDzdFOOZeM3J+Ygjup/R6Jo+UZWNaHF9TbqbDYD
Nn/qx8dJiNGhleSrOhxeJ1otLhMiVZXd+qlMy+XvwKMtEMMZanWuo8O8DHTJFosMt0xde8OodYDc
kdukHorV1PtJrQE50K7LYqrYXPvEAVCTS83T02EcyGEse9xKdZmr1aTtguRzPebDJONiPwvXBE9Z
luVlv2PCGbnmhnyYvzzUriM4KiZ+tvjZDYpsPvXMVXCNhlrSFsV90yOYMtFxaN3yVVcjU+BCSPE4
u5v6LliKAYxXzv4Xx9rkUZHq6C3EH/cRk9Eddx2p4pdyjOLjIuytPynHqj7sXvtvqFDjd0TC+cQ+
jAKWeegBRNMRG3BA71kkslliKVqcXA3D7X9fLv0/Lev/7zbx77uv5nnov76Gu9/df9/Zv/7zPv9D
Mf7/RRfOgtv/vI5/+d2a/2oX54//SxQuwn8EMBnZTGVcC5uRVcl/icKF+AewK+aZsBrZxLwSdP4l
Cnecf/hsVCMPB/xH1iJm4+xfi/i2+4+Y0TxbaOG/7/ZH/5dFfDv4J3PjPxe1LBYGryQA779v8FU5
/Ph+tOobvbGbEri5pORj/PnRePl2LDbWV3YUJdZNMVvjnUvrqk7LZtPTzUaDf0n8hcQPJPu1/PaN
VzjkxHp9N60xQVKv3lSeKMrSx4UZTgrU2rvJF8buu0n2w3u31jZ+u6JlCo+4ZiIWqZ11J9VSNwka
khq3Rx++ia6fz6Iqg9TlUfdDlzo4YRi0uYVQI7Cz1MXkvrI2iHRix5v92rUWlyx/I5G8eEuJK5JY
N2N+gH/Snp1vwayhYqdjZpC20cNm2jfc1ZaKnraFRH+i43K+Y9WSyWHezM2jpSzHcOdjNhVXFf5L
NdW+tSsdRHE72FbmYpd5f8Pwn5BbQeQ4jUrqjkDR6qDRH72t0bzwrI0CK9jNVGIPrACMz7Vrilei
LvqDW/58W8fa3OLRDukXbOPb8k+N0OQqLvORHjn/LGQwNzrnip5MVhvs+WU4mnT+lt8Ru27/uFXg
QO8O+uHo0VOtWfUxwYHGiMcaEKPVKbLVUwhB9chKZ3eor2YEws5loE+VQS9S0P56ashGcS2SHXGw
QpXEjATpCeRDDpKVbeHnD4vbroBEGdj0tjktxC19jJG1+Gnqnukww6C1WWz50OOm7qAlW8c8K4IP
6ujyEOdDydlqygQbkpV4df1BqTAjbYs7FsJlc+FyCc0EdBK3BjSylHZx5iTk97rUn6riaeSArZJo
sIOK03e57l1Ftn0YBX4QM49Rcxi9lyiM75wchywBwopc8Bo/qIJZpoxzbINNMO6COTIikYEeXjAS
Ek7/N+rOazeWNM2uryLMtWIQ3lyMAIVL78mkuQnQhvc+nl4ra1qtmkJrRqMrCSg00FU8h2Rm5P9/
Zu+1s9EiUjIw16gR1Dt4pRDpeTt9JHgGDxb1xVkm5bUFJyVuOwrRvdk2G3oKc6cX6XKoGffciS1N
vmpuFta3lRS4Slvne0Z3wjeMttoTVHWc0Y3B5vQVBQFzKArWdu7YlRNfbn5mEd293TcE9lVRThpA
Z0xuScs0IGOqAowrPRpAI8wPes+tRqI32/SMzEtbtgQr4WJGcLbUWrTp4kn4TSzd+tZaQnd6QwWr
Bnuf+chIKMcL28raeonaPbZ9bJZMiZdLQqgaTzNL+2yFkAb5P3RU1M1ZAlg8Ht9nys5XESfRHvOG
eGJSJtyYVSjseZX4HGZa7ZENmL4EklI/LalB0UJKlymui1BW3Km0iiuZ0N1lMQrzJsyV+GHyJENV
F0VShpua1WuVWduAvew+z/MQEiMGu7wU9RO2Ra0nLKvv1rk1jduFRYuzsEp6LsdKd1MCmo54qKZH
M41LjaFxhiNOwk0IrVAqRjfuRgPsUjseZlEmb7BDe/Rwe19mM0N4HY9W9SHlxkOQVqolBZJs8Yi1
KWpvRmwbvrt67DJV/pCGUr/3ZFEi71SXa5BKgqfhIXNlkZ05rdZSeKYVhWs06GghQ6k514ExeI9d
1UMuqr2x6xh5fR845QR1wNZCdOWPKuv2wcgJhAxF8wa7qPbZtFkeaTbmva1aEsUnwnVw8Jk62rAh
3S1yMv7MEyDjG1t0Y6PkyvJk9rn5jITxuTYMz0o6+Dz7eljCwyI24FmjcRK48fku3cQMuWdXBn4U
OIttctidu44x4DyYiC114TsyunOQz9ENK9WY2q0M8HEk8nFxkVkzyQqAu3qpMUpXo2uRSxYKFf+o
7qohlI9y36muIc61P4RJe0qQ+1wKuR22YPaNFbLz+AcIy3DGsFYdGJTKa6Is5tekQ4YW64NcPSHJ
sTDF5VHsJQorOdGrp0YiNnXpWsfEt+pEyHlKuxprXDHMuFOnq4tok8WkxcUN9y3ajLrC87u8LZNh
PME87FSUwMWwSSQz8BgBo8diXy0+wbtsNoMhdX5LNo4XBWK87rNU2DdiNp+JlSKMRQcgAFExbPco
jKYnMQtiuNVh/4HzuPILbqwjad2hJ9ctH/JxCAmmBsN1VWqEr7hKttmgKi6B18cYgd2N8bhkF0nS
nBS5B+QYG+jkjXJcfotKHvYwAjh5yfWtvFp+WCLB7R5qDUE4A1bBsXrqZGBn0gfiWWtTkPC+kqtB
fYtoTp7lUW+3YcaDxgJPNJ+iNB3PUR21G0raDlFgL6w4eUW/6VLxWOlpuJKQveBJYoqvIHFsw53E
inE1pFm37ittXj/8RyjGpoY4JDN+kYAGeUPd1DcGgNqX2kfSwOctlp9yNZVdMnYYZj+6k72yDOpB
rPPlZ1BbwyIOzCqPDGw6FwiZ4IpjMLyVkyKsMLTI70bWLZiFx1i1OzlXX/mSnM0YMUqZ3afafCpF
/MtpClQHFUrWrudSVf0gZ9HTqZpTLgjfxSbrvWQBMz1OVXSWOiH76UpcAixBDCbqeAsNhHFEpTuj
qnNZJXier8QqWzuWNfzESb9sxnlpzlIkiVtzbOSNIjTZDXKwctDVUt2y2TQwesw13biSkNlsdTNJ
aoRGrioxWshApYW4ilhDP9uhma/KCGwe/UpPYnU9CNIFTYam2VVsRveENe4Weg6TIeDmTBjxvzmT
mnPcs/Qi+7yQw8c0v1EgftWBvCUUpz4m2EJ3fWIy8MkDVjpTpvC6tHpzNpK5HmxDK4OTVnTRNmmb
7rNUYgJne4oY+pzsp1BFut0uEV7CdlTRbarBse7TxoWIHV8BY6S/yNYTjBEQmWZHboR+28sbVv0o
7wm0S9xwtzBQK8n7m0kCjQcrQEyCk0eKVOEe5onxFZHbU9qNaOUfDdp2zxBmSEBBycoZyQY5qqKw
7bpUv0xYLJERwNDeqCG5zjWOoDUrcHQsPeowyStNXdxJfW1tMqo3nDFkvsEIHlZYOBRvSBVzIzRy
9NlWs4AiWcwRhJu5uKvyOSHgFYU/M9lcuUeoDlYITggXDufwkGVGsDYyNuFsBJTDJFntpouGlmie
0EgcOKpjiqE5Y0Yf6BWfX00TXJAhzMrzKJmf+qCot5C3zb3SSNO1yqg0Ki5jhMg4FTVS3E9KO08X
rrZiM3PjXJhVcrYG4LCIScvx+SZpL20JW0XOUajNuKoa07hJ2pjccytL/bQreagx+rTbUTaF2Juy
iZu70JLMDSq1qwELIiLEa8y2JW3foywY3G5Jw+3UU6/ZcjFwjbSluVExUTzNVW+8R0Aanpay624t
XfNa0YvuS52gyrDRmzbVnAh8xDPlY9HqzDc1Y7Rrc/QWprx2ytzZFWolwo9MtMBN7dpxLaK420aw
EZjRG8rkdxYx3gbzyQ2SlvEwmbNWO7jlhjV0Qfzg8FY8HCIdCYORmHxnaEMvqRAEb3OeW24pq+YB
FUiNOGdJSQPkNjwJQicxywrUc6w3CMLjJB7wZ5QVUiXSO4JbKgMDIBiZTB1KRGUFzY9xbr0YZPgO
Qpwktlz3xgpRGc14MeDJZ84kouIYKK27ug82URKNR7ZI5bkaBiQcGjufSa+lg4WOD8WaOk2k36Bp
oX/Q5eNghLJfk7FAiAE5IhjWcbS55djz2OCEXaMY0AibeyilikLBBhqmodeyin0VyC7xlX7Wz3jV
A3eSs2G9zH08ODp+Tk9n+crOW1Hm+6Clxk6wOCJo+7MRte9suUTRhxgiknIHzDFDmCZz2mfDPDsV
g/37Usm1H6XEZ+Pv4T7pqFEFL0ol6ZJbI7BDSItOQS7qGjWvcREbNUTHG6OXk8wQ+7wyRLssM7V3
bD2loy5x4lmWnhywC1h+K6nxps/lxE8CszwxnMg2ZSHyN8RgtNeDofFJr/vRG2PEuZywwvStpeQw
8pSzrELfk3hy31t7M2vFlYlTZqs3i6U6BGaRMq+PjrBo06dGTCKiVLl7qgJxXUbjcGZoYRwJw3wA
t1jqe2Gq6X4DqaByYyFPtyKs0U+FyQ9KEbkU1hofrqeuS8bvyXyoKlHhXRQoE06WqNaP0cftqut7
/T6hY9wr6VS5HaK7L5Kv02uAKOuEK4b3W1Szvd4ggkXlkhW2wZXv54EUPmdC2P0MYRleuAfQCo5L
e5iGov3E6qBu+VRov9kEycSkdr/Ukll/ZeibsJFA1HBF48FJ1EXVuFutgEIgZMOLCZvtzGN12TIU
5yXORq04AoLE+BIKi7oTiFk7IZ+guxkFPn9osQqnXazQ76nOUDQ9ojxZGOlfgxYXb5oSNphsdc0b
WqQqc24Kh1nqhmMCqvcOLIXFOWZAyZZUfG69Lou0YD0fQBFAAZP1R6lAr3quzZK/vGgmeVdbxEl3
hiAgTtTMHB9LuTwLXKCpB5pkXKtlFX2bGg+4zZsW26j2LGZVFcpaRSg7Pyu7/JkN7LjprcB6DkrZ
QDaQdDMzXqTNMA9m3WlR99H2dVr/S9s6dTashf6kpnHxzdeSGZ6hDLTRSAS7wJBwGElhKe7lRXt0
jBgskfWj1pdaHUtKTAVoTnl3V3J6q7AXkoYYxgitnzZPu6hcUg6ZiqiiqlFaIlXrcLwiX2FI1ohC
5VmFwWghnBBNK10kH9F3Swc5pbcuRcH4ndVePyBgmLbo1M1dVwvptoqW3KUbGs8ZKoOPOiTLC0CY
H1Zms5P1RPUwKdecmzoYjYlT1tWWttyWlTqcujiv172s1x+y1hs+1kzgJHRgWKoLy1uWUnvneyuE
rIOTQG4gB6QrhfWBjHnjgDSPOo4ZoN8yzzixrO+IJm8s4jiUno1tA7tkKUXpGfpss5pYREOF6dsb
oeniHiHvhLy8TGqHIDrrMMpNsZUN9MaEbssZpT9AGwBPPC1ZstFobG2tmfgcIVx8x5CPwnlplxBh
56A8BVbbEqGdpzeoKZgANAsTiyYN/sIW6q5grf+Ff8PnLzSi40wEmwO6iY+oqeXvI/miwKKwCxGv
VeU7XcoT12QM7mDHyvZssxIQB49ny1osWPBDvgDVIXh8EhdzcPpqZiyNhyjdyfwoK3USe9+KLeVO
69/Y7JiE9SROT+wblptZ1CqEmr71i6GoD0WKekLXxh5XY8KG+NEtbQZrmdEIYJ+lDBmcEKXTEc12
P/KfZwwrSfNmaBAgPBXV0FvEBNaOway8ylmLk6votM6ezAniQm0Ur30b3Mr+UQfV0nwgpZs9WdzK
3N6otNd82LDOCYXRpo7ezRGLRUlYPg0jfW7FtPQEZZIiv9N74QKhRTiUZVu9DIrU/iRCoX5H6eOH
rocWc1UpBr5YjLM341VzRIwKjLUhTs7VvNh5YW0nqY0QfOZYQJI/fm9cydXusYtaT5zpa2xTwkFD
EkDMMsMgLmK0nrNc6u9sYQKEBlgAYZKndj40RPuw0/TDSSgJMNSzVZL0/aFlPHYcmF1PrjKKmDED
+mIGE7XaMlIa2WmbYl2dW5adCJRys+XE1qXtoCllaWOJzm+dkoZvUVp226nuBpdPRHHNyBj6NrBx
sL9EubrHJcOqsKkAFRtxqkwI4TOTP1/LlAXBYJzYBcqrNKfB5CqtPbGSXsKHJDBQi+zTlMc1Zp+A
F6HEqOlP8xDgnI5EZV/NnAdrsaDuT4A2jc70OOZ8KlRz0/UGamN5UurvPso7w8VEOrIdUEcC5Rky
JOtlakNXkKQwRlzVCJiBA9Fa5zSEiJyE6RrXqK4ROCi81YGAHSWBnGk3aTJhBy9xSagJtSOSOQli
EhMSbtombF4NXheJcVafuWLQRwoTQCXXbbOKgcuRm6HnWwgM0m8Vp9nLKAaGU6I6Mr04TIXObqA1
/egGS1qbdrU+jFNmnpW+jSU3FeJ+Zz1yNF8ZDSKr0k1oqHMij/wWqU4eMuNbfsApUo6JVLf4Q+sY
0TMEx81M7jObNM5X6pc6GM44sngQmkF6Umho/bYY9Gfi4HJbYgW006Q03wK9ivwxjChcK+6UY1Xj
jbJiVQCTvsTa4Beo12VbLcvxBd4YQnQE9XOGqNqIV0UdaFxaZOA8ZVMRoKlj4jZ4vd7inyYmbC+H
UgYgBfuIR4TWeEkHlr29PrbfbCcZZCXmgrYZIekvQkPdGwpJfwLNITr4TfvToFlc9EMQmWvQbNJe
ZwLFhrsb+qeRHc9KHpromI9WBs9Gj3lpUityrDlfLpWkDpcpqgfe6bIuHLRVhZ8MLZiRepi6Sxcu
OsGe6BVRmkGTt624mVYs2ES3FKClbNnmwmvumF22gsYDkbMHp/IzuYFxcpQ4NwOejVAylltUtR1q
g/iRvlYIwm/blNZJ7HrxVwz4wkwWu+88Zf4cKMKME7Dnk86Pw2RGrMwjhkNlAw2gRKfZshieQ215
N6eoOucoeG04gcL3yHzXa8U+Yi+tVBOH/phdkXjqb0ssYP4pg+gN/33EUi8FOg2B5qDwHr3VjC5n
mwNesiFvdZYjjbO5C6uK6WFNDDgwuIcVtM+V7ZJF/T0hLm7Fe0BGQYQFQMRLikALJhLaAjiudk4U
Y2vDs31chcTsKRH0Hy6J+ZOmj3FMVGX5GV9b+pUphcphgOLifVEMmtsA1Je9DLHqqz1oiHlMp2ed
gK9HrsR4CjUS30OVqUyqxL8YmPxF7576vSmQQ2HRVukrZZC2oUCDkyfvchfH31aAawUgn3lI9CBk
LiDSi6R9nSt2HxgILGhwH0bO5KXFqQc1iaYL61+PTJEHJdXuNcHjzHi6qnhu5WHaWrGBbXUS6hxs
V64+pAZtvSHsjZdCaib9rUFlwRkQZCSQjGGCSRhi4J4yDekfa8vRLsxWcclJHzcThsB9L5nRhg5O
TlmCy/3Me1tj/Ev4GxCWYDjWDAXfqCCCDbKZSGfAJsgM2QlhRpUHaqPzK1XOXpNIi98bI1xuRliE
t37GAI6TXNrPtS7gXIMEN/citLxELghCsSaIP6kcIzeawSH10RRlTBCN/gn5hQEWK8t35I8wIOob
CUR4usxb2Ww67PomZn+t62AEyMygLEMGaJDDKQgq4Yxgv1hbcWp9J1JWHZUYARjlHOHNoUrMfCMB
gAmGfsvgoDyWSFrvkknEnZOonbXWWh2jTDFk9yqWi+cIvfFpqhZuRFz3lq8jAGPS3gvSh4m4fK0q
VuAPuJZfZ402pZOTFu/HHwa+Ai67LUW6jMowuencCq5mqO0tr5L+SEuApjHs0cjLKuCFMddohJLU
i+AWHaBC5B+ZJsZevzDOsuUmUX0WOvl20OvyQkWMtyFKw71OBJrstkaJcwh/8bUSsTM4sPBLSDho
5AF7VbCQanLCjqGC489d8MGMrmm1xQf1Ah73bhQ4+DJpMJ8yEWfR2tTJTV0aQUAOnJTSGkubTpZl
psW1o3RWe58NY9yzX2RZIbRqxjJGQ5T22pJnGrvNqJZQ72nCk1UkceBuKs5XKr1KQXSeTyKXuB60
g98RRNpifFSkD0y1/X1iNOAqhErsor4ov5A49r6MeB6lep/XVOfot1GIqgPlhUEMFDPVKDFMvzOF
7OHLbTq63DYfHTTolEERCqneRYee3qyuCVGoS13A71kWQGDiVgg+tEknP6vuFpFGrVZHy02QglPF
NJy9aJzDY6nQKwIkkfmKIlXHbjM0bak4glalT6XaBJKjCpb11QXzIHLa6HAvmoGE+zWKMAAZSsEB
9kAi4su08EXnzqQ/NmfBrJgvQ4KB1MvaupjW7FGDVZmlVrjDYRNor1YXcShXi8n2PxGhBbWPIQA6
FmEpAcfgQmkHuucUeBXzn6bwJB4/wSsSM/9JmyhKruw8ylPX5Nn4peIdwL8shgVLoCyZfsSpbDK3
t7q28rKUhD+qCpQm7GUbfuqolIyvSRRGnGYTo3a3i81cceoSaXlKUEmGF3Q0roLQi+BbqGq9zpDK
GumIoSKTN8NGWpUsGdisgRB1EHura15eVpcii7TCaqtwMwGpRCel9/J+qePoa+zmVnWLcZA3QOSa
bVPP+YWeiRm6jrrLoUwvXwrDTJYd243q2lRZ8r3ggFnhk23O5oL5wg6XNTVCM9lzQ3dITjY0xxFc
ic9MguvMZJsH6GGe+qNSqdmrKi5Jt25NZcxd4GjsfXBLwhpuzZykMe6VePGFHDWRje2PDjLVB4bo
ANJslpnM1FC9JPtR0dvBDhDd7sjYSq709TWcrkbfFA3ALV8NZExciqp8MKhQ3D6bZk8h3f0YYlLY
GSIWV3Q5aAAbnUF4PQnDVq1S67fowZJ34RQfuuoBODNMOVkBbjFeQsYTnAipmf32Yp6/Ack2wL8l
Pf82UyfF61OrrTlWavkglib9M2EmmY1OhFQyJc24KBlVyDtEj8qVVbFxe+y/ziPjTpypWQf5qZyn
FzOP1eOkmwsfvLC4MH5LtmNZyasgkvttnEXyWjOFiv2bND3PjGPxBczNVk4NtrZGIfqqztRjClOq
LsVM6WtCOXtkzs+u1S7KZFPcGKZXa7N1Aw6VssOtGcgUg8RWnuoe+XJFm69AUyBcyxJSBQ93Md5p
d80OWWCdbPSulR2h1rpnUwceALq07jbMiCSyONtRd7DdPaDGsjVucf/BaMvErPfZdI0eCsaZKami
PweLNpduKnb5McPK8tznKuMefiAWCQTPDeigMwAqsRTIboelBQ3sqB7kCjJbgXybR8Jk3RV1kzK7
xgQbCa09QKdgpFyUwtbcSnUU8gEj7gjkTz4V1aknylTzZAnwJevybBC8P6Qj/ykVzVOZ889fhTF/
1sX8t9VPefzIf9q/ftH/i+oZDUzz/149c/j4+uj/y+2/A/f+KRDpzpvvf/knfK1/l9CgedHBTIuW
Th62ajxgxX+T0PBfSAg2dDQ05JprCn/mf0lokLaI7DBFhXg7WZX/LqFBXSOJSF5EiXBhVDmW/J+S
0DyozH8V0DDsfYRl/JlwHKaTSSNTDztjUL3AOqal8syiaAwfo8dzwCMyBi89O95dV+xTS3n702t0
/tdv8OeAiT8Q4v/o+/4F3Yzwru1YRwxIRvwFzLF0E8fyWITPEu0L1DfnpHXNR5BVrh7qFBfT2ii3
UGB79Vp364wvAOTj6MvPo47tCQazZqyr+mmEpDyq5ppF3cpM37g6KYR2D4zoPH3++z+7/Ec00j/6
4f+ChTasfsiTMBp2abyZxJ9E+8zidyo6lU4vYX4JLa76KqRfYzoOXxL7oNBdxrOYzLY1Ha35PFqN
Y2RH4S3+5P89ZhnlghZ4L8n7Qyds6/zG6CS1BrvJfRnCwEOh5BQtMLlt+V7/pmx9EnysG0Yv6+JQ
vLe05LbqQ5jxmxVUP09zObe83pvcxcVUvme2Y4ceDEk3dgQncVOvOAn2p2HndusFqR3tk708o4z2
yuCFxB/HkKl7nuTxOEXrpN4E0pteHbPsmYkhkl1DeU7rBXqGN2Yv1hSDpQR5UWBjw83ZQyo4IdAx
Q6pFd8627ww0yy1jYi1GGWLXV1QXaJ91xl0l//haC18gOHZsCCBLogeplUs6n+BelIFj6OuseeIb
kp/bNfiKWt2BupQgvMZNhKq1u9fFNp3XiraWqrUerSV1PQ3nuj+ZIefeShw2yvCtl7MrC3ZPhwvG
80HyxLk3X6MxwE7rlIyD1vgTq8/I7Z/BSmgpDeMBljY4FDsnfMtytSs2MoBklYdwt7sL6uFx6Xaz
qzYn67FY9qVtGbE8xubDjCl+G3Xdlkd7+FC/xK9esaEbFsiUdRgjbcIFB4KSrSoi4etkwCiGDgXh
7YvFp/kJ2PytWLW8sK2+ESjNbvHrJHd+bUkvo46mKTy2wWpun9g1OWwWQCTWbgDUJuVtFw5xD6tg
h8sG/9yH/rgCnGaVaS6vU+RNBkwEAJ22YrgRKzRjB2NJuS/8j+VRMOWU65t4vvfUKUp61PVtZ90p
lWtf9mmrN4qXbbNnay1vNd/yNV/0KHkBeamr9LOI/wNA/0M9+A+Ppb/A6iemp1FnWv1OuGXnYFtv
pXV0Uo7aQdkWx+lYbIuDdM7/g0w86cH7/0ef578g6yn6CcpI+W7Fvr/Xx+Y83cp3uAMrzUuOzTF/
m2+F1xzMY/l/+x051/987AKQhs2AW3YnncRtsNXvy6ZeRaf0oO/Nk7bNjuJeX8sv5lF5+vcPLQb7
/zbW4l+1ko+j/i+pAwNEX2mSkCIpJ9QDGOGxxFLVSS/WMd5OG32bPU1sJgc7v89baVOvdW/x0zUf
gW3j91v+nU9ztGm3xd76AvG3b87dqfIRkpxjoAoZKLQ1sxQcUkxQBGgt0PrcGlbS6MtYtmQ2XwyJ
nVjEQ+w8qBq5R9/IxqTMbPlgsTD/pPwbL/HkMkIDPFfPLjvJxJM83OAGix1nfyz9C1iOCZfKDD7e
0V6rvbxCyl5P+25gJ0gb71fdSgNXjIrkaI27oN2jS2Zoxdpo/p0LZEh2e8ckPv9OubP0jFBt/VeH
kxXZzDIu4oGOjN2r+VFf66O1e2pX2Jloo/HzMktOD9TrEFyQdLw2eETPUDnZrAl2rGGz2oYbvsEJ
vQQlpMdSwnQrbQW1FjITM5I8cw00KaFvyqs63/b1j8XpW1a/1mvafmXVW6fc5eI3FDeNsTaT9fQl
H8ad8IYaSwNAAtttlQP/CNc9EPMf8RPe8Cb+baFXZ27zFX4ub5B0h4SxjJ1/TmfxghSQQ2s3pe9D
74S529A46vDuaAKg9NgB0eRg0gOQbx4PRPtrAJL7io/4b9fhur6z9rfUxz2iOLxJ1rrdzTs4AuOL
fhWv4iXbRE/Ka++lNgYKPpLZoVz3DqOce+d+M813dR83/8k68+pLI8ejT5J6WDsDz4rsVpy9jOg2
ipv56apYa4fGW2zVWXz58hAhOaYHgd9Ljwi9RafaQwPxGRX+Rudd6DLTdWKXN8qmIbQTx9hkr7WH
+/7OpPIhpHDZjaneeODS2xhe4LN93fIrVhuUrLgAefhdbm6Idi/zSTqG72266qxLCDtxvqM6tMOn
IoLhm5W2yAqy+BR/rF19rd6aNx6Cmn9ST01WzeI27RrbrerxeGpek9uaE/6KPnEi8XO20wH0mMMG
T0X3RLKDE52kerbLZ5BG/FH+Ar1wWMlIV3G+mYzCL+LZHLlKr5rpK1dxI1yaj+SoXepX6TKfcMZ5
nNCespe92mE46nZ24i72k+7Ak7oKr4av7R8vpuBETrB97zYWX02P6xRu4Ud+eiA0wn4DBOX3T7rf
rSJvXtf+2+R8TR6SzH36nbDkeOs+4nN2DG7969A4E78SGpRzusX1+vjbcM1vly13lotPrrXVD0QL
XYysGuuBy8C6Rbj1Ce2QtGePwG5V35GpQs+LClDh48lmnvICk8aV527iDsYZplLN2ZZt+YU/7Pi0
qd+sS8tX8cEe3Jks16kUHQmsHU2x7re36qDjj5tX2IpzV1iVez6JyyrHme1VEeTGPaT+Y3iJhXv5
Dld2P+AwB0+au+PvSCwGmfM8+DIU8hWBuSJpCoo/WT6uDK110ne8tWtkUn5CtaRvpBfpRVmrXrdR
NdtcZe0Gve5x2fTH+ogP6S7slvN4Gb5kzcY210YowFw+ke3McsyXWUtiCP2ij2SWoNuYqjH/FtGq
hlycbWLRYSYcs5VAWJDuenZTvdtOF01ZN+1u6c4ygQCM95E+IZ0xMldeoBse6d+X1SR547StXopb
ugt33b5N2cXeZemtMj6t9F0XXozXcEnfWtFYs6QMYmic8NHbp3D+hXFZJF7ynF3Q5Dy1bJQwgnsd
ZH4Ty/TjpBzXyWFCrfJpRTYduDczmYA2mNnRt/A6PMEjfBmyKnfKun4v5XZvMJasZIyN8oM1xxvP
VOsn/zHfjKt8Fs/zKUeJ31PvMdX46j7Ct+46XMLXmm3z2K1EfWAtVQP1gpFCTSh7fV2vs84J4vcw
W2moDRkZwKbtIgdTq9oQ9A5CxI0poZortjunu5k/3TdeW6rmuHHSYd8fu5P6pt8ocvr5VRX0DSh/
jI/yRkIJ9hBbTXDFPuL4NAyrcNhYMhEVvnotv0GeDcVaZ8VzM+/i8Jm237O0EV7ze/eqXhCfCQMK
ZGb7FLf4Ca1PrOiKYeMAGB/hBrlTRTDa70vvB4UfVzideQ2pPjGBGsO0ryiFQz08WO036hotBVLh
ViPuWUyQm+gZXphXIiHqXtCgHpixLzMjH0fgkNWcmgQy65pLfhHslO5cS36Fa05Y0Rk1O6pnFpv6
Hi3dqb4FPqqn6A52v2/Q3jl57xQPpY075IjfKPVYK6CDYBzohnAuhx1zCpCio+pNw/OS84QxE3/j
duNXC/aqa12Cr/AbDTk5MBEJNOc5f2OeZ0e9n82OMG8G1QfbA8qHKnMMVyJjE8lWOCAUO/9hExW1
K026LtZF63bIqznneE+TX9hd6Vned6iZbblaR82HouyyYJ+rn5ZqBzSAGsrPLb2d1Dwjj2WYB8Jw
XKedk02kq4MMJVHD1SRURbsp+5TwPusy1zMM60J3ovSeMy3XJ1Imnrg2DQqYzicq/c7ZeDE6Rm2e
JuyU/qj1x/SCHPCafmin6lUp3zNwd3b5Et/Kk8KQJrSl7s46sNy07nSV3s+cSV7nVM+xW9Zehd1K
g1kd4c8EYYKcjtspdDB+4rmC62KOnVMqcHtGUgxeMIvtQkmCpTM44mbm1luhRz4zjc7m9fwZlhf5
pmGphnoCEALU3lN/I6FBJ9LlRTqIT/VZ5jJbHJb8dB0ToN3Zni7jlzJzTNg8dHXsDdkG+UHj9D4P
ZPpVeto+waT7YjyZfnvOEOKssBkHtAmdnd66dzPAvuUL8sqqdob61FS7WHVIuzByr3fTdp2sc7f+
VBnxPWM7MXf9rbhkPwIsvgNPONvZB/Od4IbP+DfZAyFhPQIQ/znaI6s/giQQUOdqjhSuUfsv3/WL
RU2GvqN6FDayDDUfaiT5JDbmzMYXr7zNJkwV0fmv8WzCSQrSYRcHyWjD3bPFXlnrZnIRXkEaP6OU
5wZIwei6Vg977Zi0B0SWdrBtaJfa9i5PLnkUlT8KA57EwntAKMSHZFGwVeFNqj/6LPPGPj+gqPRo
py3pFW6cN5W/f5Tf/6mx2P+Zuez4gen3t/z/YTAmMohCJvSnRsT96D7+NgZ7jPf+5Z/2H0Q9fmT/
Zjb29z/2t7BX8Z9lTZZ1zVLI8nqkvf7PAZlh/TNxZaZO4DGeXN34U9jr/6DuzHYbV7Y0/Sp9WX3B
Dc4DUOgLkRIlWR7TzsE3hNOZ5jzPfKV+jH6x/ujc5xyLSkjIAxRQhb3hnB0iGYxY8a9/UMS/MNlV
VUum/YmPgw5+9bfGjD8iTE4HUOMPJOx+tD8CyPT5eLQ8HBqSbC7AHuz3lLgrS8GVJQlIuOa1Hsx4
jwAR5nrPEjoE37K6ddVR+jbI1Ahgu4dyKHZaB2HTizmit0r+DU7FVZ0O3/Tc/zrmtJHjvSk/B7Qc
3Ki9RyhWrjopfYMN/iigJQim/rGRqKng8TiTCMVLbQrKvDqs7VoJbnKPBoaQrPIKLznypW7avsZ/
zojdpMCCAvQ7doqxZsKPLyorYoD7tRNX+mEqKlxn8TaYkjeL3EI/x/KqG5+TBjMbRHOrSXqUa2Rk
CoFcto4CBkKb3UTdQ1Z1D0hCvpKP+jo06rdRDH+2FvJumbollOUvESZobSXSyEANVOIzooxEwWCP
6oqtcRuZiVOXKMaL4NNQ8ikwAF/VyAvoKpBdEYQveSI9+n4PUUSrftYKhLbck665WRmm+Dim3MsD
0TcmHSc22fx6xMEXR56mhelj4C4e6BvI4zdESBQrM535TKH/ozCx5KXL4kAdhvsXKnjukBYyYWPt
sWDLScNJIIBjIj1ouDRwjO2DVac39+aEvjjWb0D9pZ1OiYtPSQAoN9mwsr7RH+vX3kwqM6obXN5M
UKHYorGJJ9s4js0215utT86DTWrIozE1/YYky47Nws8VtzSm2g3b2fNca8JtydkDPhhcK4DF28mv
NKifFNuR8hoMpUlNOQprH5nB1sJzycGnx04K8c6qK7Lh6e6zIBPdYOLZto5wT97nnlxuVZozwYqe
yBtMpHUXjdYvbOa/YCn7fR/gvyPEr/Nyn4P4k58/wu7ncVz1/G9+rWAGCD/rlqGJuiQqWFr+E+I3
5L9A6ImtlWcagK7p4D1/Q/zGX3SpFZVVREHWKusG/+jvFUwQ/6IjoCGf1TWyZw2yY6w/WcOO4S1D
hcuJdhdRCK76Jinoi5UsHIcx1OtGZAY9WPpDHsPCFRs2XClh4zWqKrySrMOHO/QbgH8G6v61ajIm
WSksmoosEZLNBS6iYD20TVmOZYqDvCl2JDyuOEzLzfr8KMZvh1FxgZAMnUBYaYHgSV4BCaUPRGdW
mMmGsla8LTxGMtxamrDhtzz+Eiesb3ad7MtpTaBhCGMndjB/HP1d+QQ8Ixh7PbkhisSDVo9jE+cQ
yjPfNnHplm2MNkqOtnhO4XxBSJPE/9gdr8yDdAN+a+TrvrsqxlVXrXSq3gCwxY5e4h/KC40I2NEC
dpyQJHCLAWB9HV/LHtKDE3HgAHDTZSecrgzrAF9lgkA69Ov5TBCvjW4bT45nn79bJ/OAZyIbOt0j
ek7ztskz+5Bq2VdhKUod86CUoW2JMaaVPV1/uGgPMbZFtjb5gz1O+v35YX/3jFQ2b8licNJkF8Mm
GVKs3GdYSJWkKU8tEjIa8RcgY+UY3vw14wxZ5sLoizH1FtAqlHHcBVTYdYEBVcIpDUfN3KC+7q2c
IxpEBFIDOCFUL2n2uU5uJO02xRoeda/J9B/tiRMRzvU76RGQxxzuKusLMkE7E28NlE7GVVjdkolG
Po23G3qMeZ/0FAJ8981vb4b4e5ddeH9+ezmmaOoqt46o8Hc098PDqsbAGFIDpp1v2pJ+m9NfMZJo
E/hEe7EPhiCS0Yx3JjZny1moutL6u0jjl8xkJAimiz9bKm4CUtGmFy18E4JdV6pOYsA5rZ90/5BU
9brod3G5JmDNiG4s1dFQQ+If4/Txvd5u8I4nhG93fjYsslvfFwZqOZG1kEkovffWPlwXhiEeHkRk
9GBhBcm+nDYhfGOHECS4AW3H24Jh/vkhpeMS7tfUsCSTsDIWaShN89T5MKaCpj7IZA0HCxXAOXxJ
wti7CTT10GtFCoeePkYYt9sccjuEbCVwzclwzn+GeZIv1kMoKDRsNaT4XPdiocoVrzCqTB8cSMEc
+uSDUldrOvKvOE6J7p+PZRoQXER9ft2txeWq2EOJWc0CYhKA5qAvRrtlbEwvByXrxW5zfrTfvHfs
Ymx9iK7J5BXn1//DzR0LlOiyxkByoxzg4wPgRSrJnjK0xTGpPqOptiM0yWZkXnjlf7OwMLKhWhKH
B13UFvvaMGA5WDYIjIcImL5XybcfO92/sMf8ZhQ2dkvnPZRESVtOWLUV5UzlGp0At6NVi+/02lMh
XJy/i9Iicnh+LzTRsDi10PInIXpxG+NQyTOlpWC1Ohw8xxhAoCWkrpXAQruGFNboNhNizYa5DpbY
9BcW6d/sDSRhcaJi4VQpV+Y///AUJ6tPGlXvJidMJx6V+FI21uCIYwdAjOPv3ickjRl8YdTfLAYa
0jOWAVVk1GVlYiW1amj4yDp5NsRuQISqXVsYYNG+JOIBk1OvWJ2/z78dkVXVEGVZ5AwwLxUfrjOW
ypjYEdITohxbAlXqWcQDD6RrSiW7EDAUwpDPv/Bwf/PyvxM9NGWeSNZ8WP04KF60Oc5Mw+ik0q1W
0STydTrmnZW/jWhBz1/gb8dSDd4H3FdEVpzjsTxst4U4ZiwPgTducMI6H+i34xdbAH5KF17B343G
SCLWG7gHy8bidnoNaUIJE4RwvKdupO2twhG0ZZKjOE+qF27j/Aos1lBN1yDMkM1NMT2X2R9voyL6
Aw1UiZUm7HtbJg6GY1ugXpghp5cki4ohKRrrNYRQa7FSt2gnfBHyvgPupK615Lnr4u8jelBVVsIL
O9PJ2gkpCK9IS8UbASDDXEyMsLQUzu+G6FgYJQKLmv0WyxTaK7H4GUM2JDuEbtQEcNV6sD8/T6S5
Hjq6m4ytq6Yoz2AJC/di9cSItmiVXp4LjPB1qqB3R1jsDyrx8LhR2TFRQbh8rtsALmbn15VTTfVT
GcLrPf9BTt5IPoclaoasgSVRmS6eqjf4elb3wAf91PyQeTvWBaSC0YvdWMaaKxSm9sJd/+2lU45S
COBqpGnq4hFHpTmlQ4dalnxGjwRLz+lL6x5XFXTDloqPTCjfh23eYy5MvE1rqW8ZCZJNCZHz/LW/
b/uLhwCTS+P0hzIDHvzimCQi+5NIy+FoFk+Yc6ZNs/JlYS8SGvG5JL5h9LHeJtnN3OAS+jgMvUC/
0dxrVnAjqF1woeg82QQ4cHJIlDUWKiwG5cUmAFGJkHEpmgAkSAuOg2BejW1ikh08oEkWlIN9WgRv
5++BevJaWwbqETTSBocDTruLiSj7OoJinHkdUcoB0d46Dgi+/zUvfvLOgPhrK4WeBthtsMYYyJo+
p/qNGt+I9XPSfW7bnSw8B1AZZluDYnUfzjSKfutDqcZcw8jcFiM87aesOvSZVHrCyScvAIlfFzJm
qp+j8VsXvKXmfR9fY7F7/tKIlj95yah058JPkWWKZ20x0yZBl6KB8DQnqraquBc4fRraj9G8S3u0
h/W3MoPfoN9642OeXHkmp9ZH+oFk2JGmhg7xpuo/Sz66uvJencG25qveuo3xlcyajGNt7uIVNVqb
snS1XQoWjltuYgs0ogjXWpdY9ZAx0ezyeqP1Gy/aJcqBmZ2194L/Q06uCVBXipc8u4ap8W2ItwoM
Lx2Hi3tForPgKF+Hb4m8wXinCz4lyY3cbLX2AIavY5z8XQu+DuHXjhwk4c0PSFPZKbSIQ0w+EKKj
Xl6PD7OyZFqJ/TYjd2TU7hr0pOgpyqccqQOd9Oyxf40wMwkfMg/Jl4vW2Ysc+ckIV5l4F0w3lOME
WZR0fie8aBx6jRyzNeWq8O9Nza4zuu30Zvonw/tUEt9tHIzOpXwRULxRitLtK40rE/Y0Zprf6nI9
6KvZj7qBgOXAzztonq23t6K8wV2WVJhCI+hsH1k30fiqS3eBF2/CZjd139Pg+5CtR8Iii2tx2qrV
xiBOKaeLJaEcMZUXUb8udzFtLJJxu7U3XEFVlDSYWbsBLb15YYc/XTCZUwbvPNCSKHLkPd4GTXan
NEPn4gS5gmmVRPer8iNCAlN4/QkyRdb1C3vi715R8HeqXyAd1ZyB+I87b+xJeYWrBjsvP7HTrkP2
k4jppdXwHRU6Xg6pfEUKM1lkZ5KA7o/GKcMBAbWA0UTf3ULoFGF6yojg537S9Aqd0BSfi+pxbB8G
9Yei/qzJieqgYRR4JYi7oHagxJFjqJMl0znEdgjFtgnXmuX2kmvIgS3Vjm5+jVp5k7Xrrvsa3Cvx
ynsQrlLS6+EjrQOiIFakrrSUgbTW/b1xTb4nAHNw1Vw3GgEQkHZWU2lbLqyVm/ITBPsqsXXan6GD
sDG/B1LIsWKTXJ+YhkPRblNlY6UrjI5WZM0Szdc8muGnjBbY+DZtfJEcG4c2spA7vPQFp/ixJAQ3
JPVI+1JMrw1BIN5VTfesc8zxJqx3eMRZ/tequimCrSytLUyquk8gAib2MPEaQ/F2crr+GtnghNY+
WwXlRjX3df1No913701f8uQpVYeVylvWSc8muadN2u8bcPMODqMuvMCiJcJWqYHD9Mypyrsu3c9m
vjM788f5BfKk1uLMKLLVAFGqmAe8bw0fqvEmbxIDgS3PW49KRwu7V62CdCJo6tXk4TTx56PhPqhY
0KpNzhyL2SUTQtLVao8OhDCmSAXF60saxujyJYLRowujnZ7ogHzBokxM6mF4Ey50PJkr3MsVwsZH
B8dZ2p1plxE+blQb5EnXasvMI/p92JBQYHu19MmqVO3C9vObt5YymVpWk+iV6e+wyIe7GxlFHrQx
1ztguUCMQhg5JFfVF97a3zxDGe2nrIsGaLW53OJkHJvI5/E53Bga7nzEE7eI0wFRiV41EK5euK2n
Nco8FjiOqokamMOiYorK3ErbDopgRVbJNhL2lgjCxUEEpkxGNBdJRoYZFBfW3OVForNSAbNB5AHk
JX52/CzNwsOhbug6h0yhbwVG17ZoXsvT97IOhQsXuDwTMBTDyJTEChWxYi1maYSgz8fIDsRZslCl
T/AJTAWBuPWkBGDc3r4LK8dQwnFz/u1YbiszYG9yacD2c17De9H8Ybag3FdkOmE1ntssgsRnoJhD
Sg0TS8Mbp8dkQzAuDHnyioB5oHHQOIhQAXMqX7wi5FBJrdnh8VZohb5vhepa7ELH6BGBtkK8xvRt
FUey7LZtCeF+kv5w6jK8xenHBHKh8OQMdvxUQyxRiLTELd5KShBQBLttTkVTjcAAzWQ9nL/Bp3NI
o9vD/gmORJm73LdlRdMxiIIRhg1KuxbRq+GVOVtZwrMgh2i6sGefPE++Ie8IckTwY5pJi4sr9K6Z
KC9h45lDBZWMxqLhkc5UCpCpqqJ9i9M8vDB33wGbjxu4KSsUJEABlOYGsNziPQm1WpBw6Eud3Lyb
CDKNrbXoHczqySjhK8G6EAvqOHKOqmxjWtCSip2YHvhFJ9xN/XMcbyYBKhDkt+ege4qkYiPkG7yF
VxrRTOQuFIcxj9a9xUEUuzA4dPxdq7hrpSe+Byx7voEmsAVjpBrP/1TAYULyDlP+9IfPkuvEwlah
HAIvo0F3PHNQBKraaMYZ3gbVJ6+nIYvitbWJD+pWmk7U0/nhTtYEkBUmzdzcsCzwgvlZf3g3h74g
gwlRoMM27YwtiXtBac0u9TJJYMnbpGAJVYvhXZepd//GyBLDU3IqM4h1PPIkhbrU5CWepFH8Mxik
fm3gN4c9QCC4iJc26OnwxVjLk3Vh4JO3Zb5kYDpwbLZs3PSPB25lomsUIhfpHYruKPoQAHAWR2uL
QB+19YX1/aRFYHJvua+SOiMiIKGLtyUhpanQmgnnUoieHYEjiCL1bVpjI9Dr4w1uG5vM6rIb2le+
oyc1dsP+JSTkHbA+fnvoVdClBAPms9AiOb5mpcB+O62Ir1IkKLeYG4sCwQNPUkeNKKNiUcO12D8h
WZH8x06gp0nfM9ypEOyyhADdzYRs2RPjq4Y8vvglzQ+CRcSf38GsQgrCcelTQL8IWaao35H7y3Gb
02EKp17y7CIvCW7beOULLRF4p7xMfOUlxDzUxo+rQzk7JZ+xzG/IPQNpWikFgx2IvLaDhgrxj7s2
PBJtfvqsI7QOQfiP70aH3yU2gUS759lNKA1EFWhpc5VwPIDHKNl9Jq7wD9acytfu86YuV2ivgwsL
2rLamM871FC09kWFCspcIiKEhjTlRIEudYmwmkIRCyIInd1ng/RbO6wg5PrC5vwrdzrz2YQ1U5Pf
u7Wso8fXnZhJGTV4kjlTMzltC3l2ikLf9lXAClW8sEvQWuDbHU06aFdsDzNxYTb4VhaX2GdtNfVC
3zjivfKaP7C2iJ81hTPNOvbvPYPo8TW/FF6zFJtqSKA4sB46oBgCpXAaxGJVXYlP0xW0pMyRUif1
bkvtB1/b4Utr3UIRjUrXlKAXNizYWA4oLyiQDaaQYMskdqs7tGEh+lgiPeWHfPw2QGNFD+1bANdM
PDsVbY4rfMXCiRRlnTjndoVIl+StKHCsEpgETGCtkYhSOmbmGO0Wm9gaUZmyFUIX0+Y02CTCttRc
L7KVcjXXwh4eTCuimm6nuwbVfrRKHo0vcNfhBQTw64WtlJF/5Fqqq/o/MnMzFC6I8HSD5wqKcLoS
QE3yJ913cn1bEapl3RTapkJKHdkNgltxV5AkILmZuB2nG+iaSMJLy8XJkd9Ux42VuRNZKM0uzjYz
V7TfRM91dKv4e2jcZPIGdnAgnPRr/4ah1LPsCofsZwn6EWsEUt7CuOzHQ6406No2MQzV8bUqn4r4
NUzvU8HmcC7dFcj+pL1ooXpxcFCwfgTX04UV+mRTmicO/u6GJVKx0hs7nqdCIo0Yfk5MHKxDVrVV
mLZiALUomFFKgxLspzRR7dCQfUekx7o7/5ac1o7vw8P6mFsPUFzmef1hTwy1fMCvhlRGTczW0OFI
jOYcOXauUEcmT0ujw9LFiI48PGL7Lk0vbBknrynj6zToQWIMSIon9TIXTLiMz1TD6TINgsbRS9zR
JyjcUzZcGOxkHaIkB37R2JvEeTlarAk4bRiNUSuNE6mVv61H7xrcfEMyJZyTMXnxGybDu4Xq+Zss
K6eLA+NC4cHqny7xTPb8eJMJByyrqtcJmCKm05U67O/UTJZXGaaELqt2ehVqhNca8GLo6g+35Lgi
wehCyaZzOWFWjyUPKU1XiN5qJ2vln+mUmXvqNhkJltbhDhYKoH5h45H+CkP6/Mc/vWtz2AAtHIp7
VYT6dPzpJ3qAHTHwpdMJ5VWltXjwovnoqRmJgIMl1Odf+ujCoXt+EsfLKWNCaKU9xcZhmYtdS08L
s7ZqXE7HtoTbrQ2urrf7jkB52isCy2p6iQR1OhFhNoAwW7JkyBxQF1dJMJEFsAFRCTii2SfC9wT/
LrNvhZt+LB//9I7OHZr3XrXO6VtczMMwz7vaCAnfEtiL3FIEIzMG+hUk9kZG62S+Ze0pi7PN+WFP
bypzj6CJmdejA0Bqxw/SChsL8/Q8owyCOFqTmgsJRnQTTx7XiSR+jSMsOM4PeVoRKkyYGYmkQU1D
0JxfjQ/rS6bVklbCoSQbqUPJgOsvqwhIoz5hvZrJQgg8hsMp8TnIgVssTDOzD+xOiv94mbXYmqn9
OaZaOFQvKtMWkzM9LhXcoWJ5hZMuWRVWgl4uxMy8RPZXMoUHHS2ANt2fvwWnE+t45MVdj/qpJf5p
HtnAXgLz8Q4KrK3XmrH2owu3+3QzOR5r8doUoMIGyxlpmqXwPJoc9YNWgZxIrFZzMzUHVY7KjaTR
nDt/jfPdO35dGZdllaWAdi88zOOnnIaZZhVtADTnS4XdjnWLTWnmXzi//e5OUtZzxGCjgKu4eEX9
ScPCNJjDblOkrqGoO6PSr+oKG1pTCy5RAH4zdS0V7g8TVzHomC+3pmisNUzm0UlFQ/Ia6vEbySL2
2Enedc/OkXvlOqemDhLD2NEPxPZfu7Q7y6dV5fwRNBZARbU0+IbH99WvaCGyOWZO3j0XwQxyZ0ZA
Nz3KDh4mrHS2u/AqJ7Vh1ajSizoKqGmB55NgwruxkfpDBbBhM0S1blsNT++ImtOc/dYCgdDvOsj+
eIflAxvyTAzh6MVtO/7AraLhBgVZ1Qki4bboyGTx1WKjV7GT6OMGpKrHxwAjgvPT72RiqHR9QYOg
yAKEa+/igw+LDCE0KdyQKHYanUAFskaehX7Axdv4omDc+O8MplDok5pKpo++WElyz1Sbrg5ikr+q
2bgsptMQS9/aonBruql/emWwFi1Qbx34WT4hAMMmEvsqoA0x+NX3qsSbsiDxqU0NJ5NK/cLDO72N
8+tLDQpgOuPtiyvz6jbAMN/ExVwr8RDTXc1TsYGlPiV2UH87f2Unm5HKYGD71GPst+ry7RqFAaoZ
ts5OCaS/MchHpbY3XzIcLEjj6HZp0OsXVinp0piLzUjAaM/osBDHWRZGQqfHbl6gCYuzVsSkFTXa
NNBcRhYYS/qAn32Fc5ps7WNKdztLvkwThzMdR9ArwzMT4m+MC2ySk0qLe0ILH5yGNo4uLuljw4iZ
IHBk6HAKEBCZK8mt3Hwvc8/V8xbXpTi4I6um2J1/EvNjPVq8odxgaalScDHLxJPqlJRtBWenCLRR
8HYJ3rOSdRH6f29u/msUEzQIeRH8+VmaxERecpxMGEE+8XqozpOg2JDvBt2WPMaVmPb3Nb/1PWv0
eyv2pe0ojJHTWtKPOm6/EjF5FQQjFPB+KnZyELyw8Ba7HgO0VSEpn2qyES68Bseb6K9PavJey7wJ
EN6Xq0mLLVzvkQELKqlfK1aKuy1WsW3tR7uCMy4uPkHoH0J9VC88fun4STAy+iiwSWoURTFPkXSi
SNWWThDvRNhso0HHIGEYt1WZJJsxr2RXhKtca/B8cSIP1+MQrMPxKs13mVZVz34/fT4/MRaHw/fP
o1vgJ/O2DqNxzi37WLwNkdAbIva0TqhqBHCVaFJNR/CNam3VoO1+nrtTY32FD4MxVgy+fH7849f1
7+EBjVQ0F1TJS15j6LXoOyOG72q4BuM4PJLWAMVfvCtrhNV1h0jq/IjHL+A/RuSUhvZNJdt2cVAr
hlYfaSlE6C1k3y4ya7hFPDyR5Otowahsy46wHc/Qfs24/wIx0P+00Dxqwg9P4ETYeBP+TF/wb0/4
8r/+4/tPvwqL//1R5vj+73/pgxQNyy7eELhmlsyLMrvd/LIAU9S/IPxC1GYX4e1BIPRPfZAi/QVR
FKoFMCAgwzv0+A+Fo/QXnStTB3iYm1fwi/5EHWQsazUgBY3PhGEMs92gM754WZKOs6KscTQepXYX
hYeyUm5IUvuO4960CuQE0Xl4F+JX13rmvlCSvTG115yEEjW+kpQCkxZR/GYUpMsIOpCxMvz0J2VD
VugBQykRqn+OObMUvuD89SyQIGGrYe6vOlUlIaZr0MPKdikiYcdIaqrrQ6bh3Oybhi2r+MqrLhLh
6JMV3aKWI1kGB84R4Nlc49yS72EFVcjLzX1p3t027IgGiVkA0sFhCFatW6pr3CN7GNuNjWivb2FO
b8ZotaqN9Ritk2wHwj4UNOOcor2zYlh/Tpg/eNFVWGzQgWieg6GBGXPKcuX4prI24JXJp+RT5JBr
c+v5b+WTIj6U1/My4hNrjXUSUOaEGUey0b4IHjbqq/TZHN3iU5Wx0qweURyRUkFeZ02YFHmWn3AM
fiyTm1z4LMdEQJu47wL2IprO7WmVyMV1GbliZboIVGqB8NH38As8RtPJ2SXDobIw7Gnvc5wP203Z
Glc94sQssUnPXEkuoEsjE1pisx+9Cs8crTClmn8U33+cvwYvzduvr8GL/Nq8ya//+K97i140Fxub
1+5NfdVcyE69AMeXfkhXbzxgTLeMD7KBBxlGH+wRKwXmkbLHH+I5QYq9EUlIkPNvpbxCT8ExWf6a
vKiYgGNCEz/2TvAwiDsygwPZXUl2vgtmq1yMaV205713GwM4axtsY/Hc0fPbCpuI6ZaYYEW+53sZ
kstXiDppfmtWsFOAyYmpQ3fAl0zbBMJ66B0sTszOgqMDTGZPe/aB+cf4E/pMQCCcR547W71dofgm
E+UlV9cZOvpnzC63UfEqY8mE6jfANVN0fVAuw9aHjZI44x3XGXgw2Oy4cdRHmKLqIybk3z2Rhhih
fVdGth/kbXaFbBNrgzlxBdMwPXnwhVcfh0b9IBNstIHyRqBZ8HkYHgblWcv22JRuIuErU9VX6Uir
BqeQxpF7vAJwOzDHfDMIvuMHGLgh82m7XRw7Y26HKugWKa7DXdBulc4V6ckZNHohF2Hgo22gBpWE
ppOSjHUxUlTK42vFuy4OWHsM2DzlzcG8f9bIG7DIrMEc/LZq9kGwxkFIUuxRfqyFuxojoXQSVnMo
t3gX4XnxFjyGN9fOhkTYvfm2KemdATm9XGOHQNgB3tf2rHRB3xPcF7XTocG7EdfAgDOZTzlUHZi7
cMupju8IjKPNWTPrAYfaxtsn8iFGEx1+MQMZ16i1Khzwsm1eBsFb10rKuVBxZQ0UHkszDeeRgj56
GZK+CZOWkOct6uQE3zUp/O6bLUHx+yo6xA0yO9Jn44NFSJMniPNns5p1cSe+YM9CJKP8GV+i8iHF
aQ/xnz/aaTKsDXmVP+CzjW03lr7TqoD34d/KKhFVhAT+CPMriGWq3XRQwIRVPtuHM6Xsxvxxu/ET
PhpPNFoNO8lJQJFEWzKeY48YOOOn1Qtf6Lhhj5sUu1G5Sq21AenN9B8D6QsbPVdKA2ETZ58z8bOY
rIvuarwxX2QsAGvsOAz6J9OecG6FJgxC5FbHWnvTJnfi+BjJNofXzj+018YXPAQxV8nv03tLXPE/
VEfaHPwku4Vfcv3+2/zerz/BbpSfs1YRu+BjK/73//jj1D/z63B2+dmxME5X05exJ8l6FZPGh3bC
MQnaXJl3pXoDrVIavzPtsVoShu91AvWtvtGwvBvlLxiW+KoTtrMTrb5qsP8R8BlJRCzAkGcJD4QP
2L6/8wsMGvgURrarI2w/8E0isYA3YO/Jm6DYVdpTuvZI7THJUTRW0dTiRObpX0nHrMOZAfjAXSWU
KGuZGJzc4dBm382Vx8gOdLzJgiYJ12NVWS5+Lkm7GlZkeX5Nen2TYJkUw0mZHQmtF/0QfW97XJ9q
Wy2vg/xG9z/nbI+Qm6wMqy7HMFZTsKHJg+RJRUJpD/LXrFJJtEptnyatNwzr0OTdwV3MlEnliOW7
hrz5FP9KoXypJGud7TVe2rD5omrDulCttdVoG9mY1nhfkKlTvPnI+oqIJZbzLHFsUFh7J5afPCn+
zsb+LUpUazVQUqomsUYYy1SteJc21dprdQz6xtU03Yu5QseaPBCYh2Yr2a0q7epMXwtJcZXo9JFH
08GB10nzat3jluSTFPolFnrQa5xi8RDaRNadoLR4t5GotJp8FooxvA+1DHsn01oP4WTZlSXQe6q7
K9m6TYdPkk/UjWmQ906GDBAQ1QdN5cIHduiwN47dVhieNam7iSPpMGjJrZEMn9NE/4Hg6uCrt0H2
8l6i/VG1+j+tDpVm6Oy8Nj2sw//3fz/Wnu//5lftKUnWX9Dl4Mtxdn0nU/yj9rSsv4CeAOcU+mco
zGdV5D+16TMehbSORjTHX/7KP7Xp+G7MJwyLhDiEjES/8Wf/5z/x9vV/5ne/Ts2EXh/9+qMPrHZ8
gp+bCTjjzrgbP3JupP79eE6L1anTs66oXbWdiq2p0eeefD20E8+Lth/uy99DXxqKO0C1jPxSpqY+
Hoo3Fvkxujq39xGbDEoIebZB+VoNWXAB7p0L5n8hBjgBcFWwr0DaMPVF4L9oTQZxkg8AArUrqpNF
f7AZXbMLC9IEjXqT00V7QNRSsvtWLDmtGj+dv9Il/vtrfM69UPlUdQZGji91SmtNRulZuwZuHJ8m
i8CgbpSijREr3hNJW5GLYX/0msljfBUllbctxZE8OHnKnQuf5PhY+vedACyDxgFtUlpyOMquLThb
8HzBb/CoaqYChw2dGNQi0FO4zCliuFEvgqvAkypcG7P0OvOC4MHrxba1u5Ek+KLxmsdYx600iBqC
Mps+/zySjbPFRNy6Pv955zmweHCGAeUSdI8PfMJz14YwIdJmalxrrDwKzS5viaPDFUCPBmOfG/H4
eH7A38x/wwAzgRMI7wcXnOMnFcYyORQ+A7YTWQ6ZbNK293DO8+b0wPNDyccYzfuz4A0jyBoJvjl3
ro/HItsc0mnLcckQPZyxiCmJdrkodo3TEIvy1TCMbK1HphrN2TXphKvdZJL23YT83UnJbmPZ7KgK
LHYW2BO6/2XKEPuSRsQWpgVdwtKvNOpej2IIRnjVK2sRv3u8SYbQg9AQEcm06iBApxcu7PQe0thU
4RqqsGY5xM7X/QFDz5Kw80eigty4Dj1i20i9UiPac95UexdQlmNcZ76FDKXDYoArZpqqtqA81EJn
wajOmR9hJ9y06sCJDyQYE/7aNG4DXePQmXXaheXk9MExReaYe1YSBORLwDkYm1ALTBA0MC1154vN
HCjRhpvz8+NklBl/EOdVGI4QRNXFtWVVODHTu8odB7Hf14NGooxK1fDno0DnopkrGzTClkSGIqvV
dsjM0s3CQn60PM3cej1XeOFBLQBJnhTEXt7fuaUCt5fu6fGkqKQ+jaJShHpU4yywUyoh/kFbXm5t
T9SbR1kKkQ4NAYJSp+euVzYJITppmSDJMEkgg8fXUUvgLQ6rWouWqsa66NJnPJm48x5qzN5SzNsZ
xzn+jNbYkTBM0jd1UFmsUYdmu6Kv1e+RT4rHNHVzZYlLn6Jz5ks7aG/cVmMbEwLm6C0ZrKk0qHuC
2MqrJvfNCxbFy6UQbfRs7oVuQZ07l0txvZT2VS4EfeYOBpIvsnYxBCQIuIl8yvZJFi7M8ZM9ax7P
pByB7SnDV1622622kdJK1DK3z8O1IRUEOirtk9qln6t4hCvcctRQOealMiyrSULzpF1ody8fx/sn
oBOngYTB+ntfPz+sI7oWhmJZ6pnbNXm6rknIwmd00okgqSX3/Fvwm5vLDsNbBmUDFdeSu0SSZVgA
GKZuSEgJwmBhhtkKO+xQyJWlceHeLjdhMGhUKMQIzMJOnuRi4c+rLjMieUxcyYhQOqkC1q5NK0Hv
BB4u7xpzxHq/1hVlHclF928MDrmQJ6rB58Qn4niSmyZC28YsEpdMSYEs93Y+iKQojuRU0deIEmp7
yMiKwZq8VS7NquV6zZUbbKp0H5lcAFCLVcAfaQOKUpm4U2lq15IexJvOFLrbwp8PgTl252EkVxfm
0cmgEI7oe1oy2yzQrrJ4rQkGM/1Sgd8X9VK37ZjVc4ogBt999tOLsW4nn1Mb1+dn1MkzZlCwW2Q+
mD1h/TFP7g+T10saS4oDUXaHJjIPFXHnWwhP8nbUSPcjrVAiQzqLX/tMSC+Ihk9eG0ae5zELmUGR
txTk9GVkTUWNsfUoZNZ1k4ebwlIyW8tL88JUWu5QLJMq7WuGwDoGGF05vsYprP0CzphCWVtgaJ+Z
ODE1Q3nh3Vxqss15GJpnc7YGuq0TAU5tTjSwpAjnt9ojiZrcH3IxSe01/Dwh6FCrxX2bjANhTVmx
M0jjuqpl3HnECSMXouiTG8PwQDjPP9+TFQPzGnwO2SRwdeFAtpjJrabl2Gnpsot9kreqe0iViUB0
uTL56zDG9PP8cCe3ei6BWfepA2aSpzFPtw/TaYqVLFFqgNnOj1vkFCNxDF3d/ukeg2kLta8yTyA6
uEsLAqxGOp0EJtlVyoxECqLlXBHzPrdqZXXbdGjl/vCqdMmgZ6KyEnIYpmF5fFXUPmU4TWriFoYU
b3UJj6ixQCZ5fpSTV5FRZlH//+fszHrrVNIu/IuQgCqm280e7Xi2Eyc3KLFzmIqhmOHXfw/5buLt
KFZafVo66ijNBooa3netZ5EdgDKUU/Lbq2QDZUbU7OrQLdX0Wi2W+0m3BYzUzHfTC7eNybCIbRJ6
I4tazd+vfX7yRF5ES+iXLWW1HZ5vFdldD+NI5NbBaQfy7/rOs2lVWFgAokrAeipih4L26u1MbRXT
LgGg9oFe7d1IXX/CrxmQyXsFd769/U62C7OPRQ4bm5I7vwM9X0ddETa+v2KuR/uD3vO76Zbr4dvg
bmmfMaDOptu0dn2j8Ml9KwAk7mEzVhtsVe6Dn1t0YbI8OE5N0h3//pzfTXq/LroCC9a6BayEtzcp
vWaZhdGpw+y3ztYU9eDQ+u5h64rK0B880bNuNsy+s6udbc1XX44rqlYddBQAxZ+W1nrtrSYPO6Ou
P1euV1gXKJz9rzIV4L1Gt6+zE+HA+Qd3/f7V2hxCsOm6GASpAa1//tusMCSFbbB5gJ9LURF9EhTr
2RXYiNtkZ0Cb/PszfjcHwQfjmOCi6OHUxcp2djVhzvPY1eMhSsmWLr3cQz5kfSSKej/drxiytSQE
SYqCydr2/f2mSjvLjYwg10NHoxZKMBW1vazn4Qdh0wZmg9rLqUQ4WX1UfenjR+qACtYBOzg0mGRB
byqxeKtBIecU8a9PgPMsayt2V3rHwCDf/rSmV8TpJW1xsBWP2W8Xfz9ko/HB0vLuA+LUKDjRAEOi
KmCvxb7fH4DUPvFgNVfpfHQbPZxW6umci+TsERfSkFBpQOT4xzvD3EVdCluXXG2uv/JffhtJ5COX
Y0kK8MFnP/+cRuTGtx6UiP/hKjiqVgvRWrU8e355a3KGsef+ENV9cHK8KNrjAXc/2AC9f34wWjhq
0pJH6GjJswmPWSAxJ232B9dQY2gIpTnQzfZ14zDds73obhZNL/Ofb802oT9wXxT50Hm+fWkRa0tt
VBSOOoiO20Kt0XYVivt/vgqnZxtfkIWOj7PD26soNzUM/ukONW18gpxMj9a7lXn3f7/Mu9mUrSOi
JWQQLJgYKs9mU1Kmu6SphpJ9AOqxOcNJqQOnpxkR6/3fL/VuUkH+wAETIyMCCjRrZy+LZPNJ2ZGn
SVFyMIkmBKG7lfHyP1wk8Ciqr6xr9qxvH9vQLMqPyZI8jIPwgbkl0acgjoYPdk9/uhWmB/b9AVX8
4BycNDplkizGqA9FkAXHxKfeO3Hq/OA08/7dIOhy1vMb+lSHr+jtvSSZM+ixpQ6got6/pLCeh33m
Ddf90OgPhsH7G/oluV+pTPjQkI2+vZRliDmJ/bI6pFYzX6omnx5JvTdPf3857xaxtXvB2YxTvuTx
nS8rhOpqammQYlQ8FUeKM8ZL3hfRBcq08T71y/mD6WEdUb/XlHl69F1MC8iVgPF0vh304sjrbSha
fENDcWiixrt3qkjCi62IKjImP7goPOLhx6ToP9gavX93by797mhmz045Z2oEg8qBaSbQdtvN0qIJ
P6kPZor3TxXTLKokgL9Uzt8NRtchPLqI15nCc6tPdltYBHj000/auvIIZZaM2r+/xvezrmPBy4Kk
idoUb/I6mH5bQYyxsknn7jpKKIt74TZW5m/AK3o7QYThZZZiK1dO8dG56FwrhSVklfPBLKBNAO3i
fLLXURPNs0IfQmQo0XTtWKhnlZfDZZMPpPtlcZ48L4SF+sQHMa9hRRT5tKcZMz32otRJOAXxcu8Y
ju435WLSgY2Iv42PosCqfjtrY/b3UlVNG2bV4Hwvk5k29N+f3Lva6HoPlHjp7kkf5Sxw6TePjjBW
I3OmTB87w2ke5FzHgCZVjtMWIi75br6NvYOQeHoAY46bbp8AL/zsZAMZxu6AVTSEnWgTELdk6G90
keFV/eAnnr1d9KvUbFYmHBs/NpznmtuobPnlVSRO2k1qvYGGm8qNnan5MWri6ielovhVxKQTA7jP
kMuA7qjz7dLnFkbLqZ6xYVrZiPbKrwxrh0o0uutNb/5S4Y2QYWMq2vV//8nilwnp7EMHZLHOxVQP
fNTObx9rGskSVKhdroEBLnqKvPGLnUTU9aoRMeMtras6D9MIdMAuM5AJ6DSefspapD+KshNImrqG
sKTSHEFDRGVW6p3UWWyGGZMY4q9ymK8L0yHTqJhbr9uZ5OASdeESAx3Go6Py0CEu/bIW7GjhexPk
jufbQqzR+3l1yicn3+W9ReB8XRje56wnBMuOnS9m1HpzGLRq2Betb+zxBtCh96Wi5OGk8GLDJjcN
tQsGKR5zvyaD2KkW3EdxZGM0S2tK2Js5cymtV8Bto43rLKP8NKM6tI66Yv9M1Ied3srW7O97KcaW
LPelfGlLPZ6CgfpUuARNC8VqcPriTsflmnjtjrg2S3bGtxVH+n5bVU58K60iLXZkP/fikuBikmry
PI931lAXz+NMoX/TDHNAHPkwNNO+yqrkWmFzIN0dxECxj1QaHYY2F3COEmvCKltCWiJL15QKMpRH
bjSypNJD4SSsOTmqdk7qq4batxMyteQrBEH73/u6MQsEWKrDQzhQkkp2stWwpeOm82U4ylh97WXZ
XWp/pCAnwW4vx3jxmpsFlWe770dHxPvAXuSjl9gteDvSoT+LrDe+G1qJn2KeqAyTGzGc5qjr4sOi
xNTvGjqmI5m9Zf2kiCElYEs7pdrZaYcKJfI8pNbCTdxnI5rm4j9vKIWMQjtdSMr20tgJna4a9Xez
DhZTI9Qz/BcXvsazmhCj73tPFfrQTVC9Prnz4GMMKmJC22ZKGF1YNEOwIqKH3OKjTwP/mIBHbF6j
edFzqEVnyEM8lZI4hdFVYhtPXXfTFK2FPbnI7SvKSYiK8kxg52otjYPVXJIi+jR0o8Len9YQ2a2u
z6ZNSnfc33QWRixEQWZKtpY7iwczc9J+M1fCujNjgBRMBUVKZqhO52ea2MRbxUEyXcs+Mh9mCxPR
LrUh8zD+i+EhZglBElTkE6EUfUckgwsLiZi6Ol0fLhIWbHs+HkrURnHzGkeB8a02K+M1USXqryh6
4ugIgmzys7ChKrlz5ZAPTP3Jctf7JcNLO5lfbaRZuZ/KZin3ePrzcWsXFWE1kXL0k9WMS8lDd1qS
K4Dx3/eQaUjBCKzoIB1vQg2DVjIgY93nZM12BE2ToJH60OQW+tDWmutPi8iCfDdWSTbv2E0i7J9K
zBzbMe1hcFimmk45W9tVVBWTiTv3c0zOhV0tCEp1oi7bTGSPjLTsNo+NihwmdtjI4YaKSlTF+fJ7
3mQRaaAtoyqc4FJ+m6rRQztZWfMttkOH0PvWzFwUbGPK1BQ7ySWWInJ8YxK5463MmVaJgPSTagNJ
Hp1oS3pPvQ+S3HlKbLsTW5Pk6uc2suuXdrErBJUmwHUZF70OR6eSBQj+AjBgzyK6wgJkdPD8yEsY
CesqqF17vukm9G8HgzPltMUOlB81+QLlg3KXEWCinUqGydABD7DxKrqHwW1wkFlFMbuoqaq0fHDH
AlJi7gkAel7ZkwUyLo31VHkpK7IxilqgvUSKp0rHHvbBQO73ZkEng27Ro3zI050Wk7N4vzRYm6bh
iuGLKzoX5lhvKARHzgXf6zxeTjTKv9iV0b0IljgPzZ7j/fDSPAArOrnLA/w8UG9BNjRf5CKdcaPI
A+lxzk+kOA6uKH6a0KxsPok4I2eWt2mEysFun9ciK+i4O81Lyl14G7Lk0dj1bUGZr59nR+3yQBs5
oWFZqzeTGJbHOU2J0LMZeuV2SEy9bJFRNkQVJL2JhJrvBEq4XMxn1Q2jWHEbebw15hGtXuINrrdj
8behQvYtPzQiaaWl0S3UbZ0MhR0OU5Ved4tRu1tipbMOMIauABFQtroc/ZL9WRkZLGG2n2n3akqt
nlSoOOuQ8i2Jyw34qSb5Lk6i6Kaa8qLc2WOJsK6LmIhDUY+U4L2i1XxCnbARfZvWvWvN3suiAkFk
Q2ZjzjXZweT7sU06MiRLy2ufCrcQ86Mo3GHe+SJmTPVW6/9XiCD+zMwuzNBsoh7FUToN9y1FGPZv
XRtBnGwjMWwzqAcCZmBifZKt3wzhWCREmTYTUwsaRZ8FN48n5jhvTn1oErrDGSTiIIfYy6oGxrZW
xMFbS9ts0mAASxTHLaHC+UTnOgzcpMJeQHFp19aEt17KDkR8OE0YeDZ6SeSP2slI9LFyprpbszPN
L/RFSm8fKIWGfMqrQlxWKGayIwC4kqwvlnmoh0MrzCsB03ZASWr08lNSimI5Yj8w7Q9OUrb99mjz
a5dGaVJYFEFpYJ93TPvZ60ozAv05M36umN4Kj7ZekxCOpCVMmVxTk93Q8SIbtjNxA7H1qAC2luP4
SC+eJGI5rXLAkno8YXfIL6wdjmP/aq7TONiCRJdWmAvl/WgM3y33RYatpZzrugjtLGAZ+/sWbt2g
/baB+//bWZs+AZ1o3Gxn++JgytKq1JU8dU7UHxy3wVPXjeKDCsTZoezXVWjGsgFHfUcozFm5zSkD
J5G6dk+mYo8gR4JFvCFPTj564A+KRH+4FKcywrUwnqyItbOzOy6j0ZvS2D1FI40PtJgCrX5LA+zC
kWzr//70/ngx6qe4SDiUvdPXDXqwdJ0X7okztB1mPcxNY26YLRzsrf/DpbgrZDju6qdZf8pvZ7/Z
pK07V5178m3QZqOczK1y8Dswv3wk5Ts7165vC8YJBXiGOUXvcyldrUVjL9qTJwyO+dMCqfFopbYB
n8aIk72xGlz/fm9n5YL/v+CqHoQfwT/nSHDWwdzDwuecJjU/s3vadXn7ZNDTbbvsv3HiZBbM6Ufu
+z9fFNwg2w4OE+eVl7EJfIU+zzlFpp9c6qUddklHLniGlXXXxwab29QE5NtH8h/FTb/ul0FKXQSy
CTK4s4JcsFjtDLTROY0548Tt2jWy3PsIhvd+cK41THDn2BQpxrwLhxkMrFTlsJzKaN3ueNr8utZk
woQF5IPv4P0sgsGaIyt7AlR2vMS3gxPXeJmPqTGhbuTUJAG27P1u+PL3UfKH+wHVTUWWcuYqyF1n
5t+/gCVVtd3K7tTlNU7+OrCpZdbBTdsJ/YEm8rxBwhuCfkGLdrWirZXms1kkMmVez7Xfn4asSy6i
uLIuSqXlt6bqjIsJT9KtN8e4tbyh2vlBHByRo/ePQZH3p24iDo3mn/PPHwnP1kfMi7oDIsh5wTi2
UUdZc9ScCpeI7EIY1nPpGpjSHBLE1eItF73bqUuV+84Ha8T7B09Pimo/aVr8AHHeQo6tMhbdXA8n
dpYTjiNNQDp2UtLpzPrw93f8fiAh3uUiv/qL6FHXqem3d1yXlZNbfi9P5mSz8UepAB4h/mguPUf8
8HolFWpSCCDIICE5r2i1QRfltebbDxQamTiuCT92DTI4s27C5DXbJ8r2Pswrz35xmyHaBVHXkPPQ
Vxdm0OfhaAET4ORubbIpQeHjjOnTNArA4POc7B3RRoeltmoyWckkN1zH2FkmhI0P3ss6CH9bu1eB
+yowYr6kJYv38uyDsIQGFDUN2PQWjIGOH1sPuu3YVNN7Pki5kOedqHH8IP7i7BVRDUQsQpebNjeG
HPdcx2UO48ApD6l6ARVnKwpCGjlBlx+M9j9c5Zd+nymFTijY77cDwXOSacptrz2a5WghSOaoc0Sy
YZcfPMOz6/waCeQjYRSgQI4E5mwq7lIUJp1I5CkxO/2ztnoGgUqCn38f1uflx1+XQVQI9ILYNkqo
ZxugUasWSaFD5jFi/fTg6Mhsw6URdoe5Z0jwg/YrAsaLiIwWlboRHG8s0sNn3mHpDX0WzhQnKbCy
MP9Hhwhm/N9/4R+eA4X6tV9IMZtz7dlYmmI/yzC4iJPsoVJjeBUkKMvy+O9X8VeKBGMHneW59Lsu
qE/668KXJ228pTgvoMP0HykN39+LA/kKLsbK4lhVKW/HDuEDfoNYWJyawf+GeoAOb1kKRCD/ejNs
+gA0oR6mcov+5O1lliawBneJxanCFvdod0aEYzf6aK76083QN+Y/ZGghMjmbEaWhJkqenGOQBQwn
J7Pm/UJl4YPX/36Kd1ajNl8CoVZsFc7GZ1MPfjoUg30qrMK5zqxounVmmHZolfoPlB3rY/lt1uJT
QM/FZhnRHp0MLvf2sXWpXYxzEFkIc8bE3zZ+5e3lJKajlEl3ndfRXFM1qjU47bbs/v0+sacwzFHP
s/U69wMgz+nspOK4A11LfyoHGMggqOYLF7HZPx9E1s6hv54TKXW820WbeSuxuWA5yxeKaMJqItx1
kiJnXlm7fx6Ja5AMV1v/S8/y7SP1tD02Sx3bJ1To2dEaSGavjfh/GCN48mHO8GGBAD6f+FWkpYgm
KU5x2as9NxeF02AOJBPhBf7nG+JSxMOw40BdcN7mtY3e93r2aKfZLilaej6Q/iqaPti1/mHQs3yh
lqU2SWNLnD02WcR1E5SKQY/D4Zoa1EJOZd3fM41/1Co8W6rXQc+l+IY5ljK9nh+pyiSY0jbv7BOO
1ewupUycb2bTGcVpcgtCwmUzPaXVgEH37w/yj9cFEYamk/fG1d+ODFMtOe2gxia+OfnaUBPfGAOI
zyn4IeXcbMzBf/z7Bf/4TFd87Dolcqw6u+DkyD7wosxmHQnaAwVJelOI2Qnhy//9SozG9QC1jntI
9W9vDYCDajOVCjAzvXWnnQBIXuX1N9QC/1GVFXDCh6xC8xC1kBc4v0hFv+1KvTGCksMAOtljPCEq
XtqrNliMDybGd+9qvQoiX74troPw6u0N+Y2hu1kx6MltnIhom3WNa5YwVUeWwt0oWhxEWBuJ+vr3
V3ZuQ2Azx0dAyX098XMONs+epGUrr4DkVJ26YfBIDkIz/ug75fBkyLrpd7nT+hRZBys7dqYTu9sC
Y2136SdDTLmybDAO/P0HrWPkzQpB1QE7IWYZzhqUi86+y4pJzgyWviS7Uy1hpcv0cZyE+YFQYH2c
51dBr4ITFIEIncv1dfz2Uo0pctx4HisSgoJoZxRAfOYJ87EVZ08qm8wPJps/3BTLgLcu46vv9Fxy
58/TsDhyKU5dl+CPrEW/Vzr6iO7/bgyhzGQPhxhBcvYX4u2r/PtrgOH5bq2mxskmCgz7Krti3Xz7
jHy3sLKoj5Kj7hzxuY0KeiOJafY/+yHXPymhL2A9AhdDI/2RtsMNHgxtWNAGuG3j0Xge2dk8jXhB
/3Mm1ypWokPeAA0Yp2jHUuW1h0QYzrYuS1zeSSktOG3OQPenTqwe9uRiiqt2ruZym6dlex8MtKdC
PaqkDJfIhMBr6rK+EJW75GFdSwr6YJTteKPSpOGvQ1ZI4GXnVN6DOCkAWrhVFe2aRdsRwYDT/H3y
AMyGaWtk5q4q+0iHzaga2pP0HL/XXT1H0MOWSOwCSw4gmIsEwUMA0OXVgf2Z74Cw1Z9jhbclzDK6
+5shUuK56sbDkKYzuIFGdP4+VT4ssnGcnfsa3aUKsVZ1YNpy00GKYGFB1wWs3jETy3w/IfBAgun7
iaSzoWIs8H1M22Lw5PCApdZP4HF5AKARGwJ6mVEbnhZJmeIwJ01yX/aoFbZs9JLryU0rtVNjy17K
pnXxUhB5vMkHnz/u8cPEeUsgc6QibI0d1WggIbN+WKxOkDGQ1pD+adZ7NKZ7La60h21+YyHr0xsz
a+qHti3x8BhkfX1Zkqq7cxJDejsjy8DcNvHsBJtauvVrFcvlLokAF8PuT3vsC95Et6RxSpIYKLOg
rKDlSEF8mRcVbbohn49GYo3DJulkEHZOrMI0MSbSfZY03mY9P3rrs7tvOCk53tcg9gjIGrD5TKDf
ioGopgYFwZathfpk5DMg7LqOvIfJM+wnUfvUZfK267+QsQYNx+9G+2suM/Uz6tA3bNvUib/FclIu
Lf1sbHlGkcsAHTxjdTtU/NoBqzHXZsbMNsnYeSeMbJbBY03yz/GwWKSMjRzu0Kf5cofKY7jhkNIx
Jl2GdFh3GbtPLMHVa1WR4QpYJAUsEnHIO0JS818csfSXie0O9XYS/UL6CSepILSTQI7k4I15tBmV
1RcHt/HVtMlrIqroBBsxtYjAXBhVUoOd8LPG/uGUxpTuoDiZLX+J9PMwna3BonFX64suWtyFiLK6
uJxEU9lhBZTpu7+0+q4LaL9Ug0ohSLgTdJ9swqW8a2dU59tSlMkXMw6WT5Zd0vBIjLi7m91Ef0FF
gIBxVCkSjbjvJ35ROQENjxdr/ullC4SSua5aUBtjnJ9ohQ1QKigH0UwbxBSEwOViaG2m88Kh3KfV
aJvjf1aVFBBSO1py9I4T4C6Fa7QI8lixno0gWH7YWaRfyzZt7lI7G54K1nHY4kZWfs2rvLuaNKbn
TZBqsvDidPK+BDjC3W0yoDUKldEUDekASfbTy+NYHippFvYl0TfLl1glRkpDSSItqaYS/UPcBf5L
ATm+2LlL7Z/ciubwcSGl5SVVDS1kU09VvhEilbdkik+vYylo8CMo0i993lG6S0aZb6SV6uuqdJZ8
J0Vj3swABpMdrdDlwUk1dCbTpoe0s8bGUhsdLyC5sDQkoecYeX1wRkz9GxBHGYAMl1ojmjCsZGYz
Js7GaJEmkffnY1asYrcRW9kVHr88mjtgPAP87k0n25oGYp+W9gY2gEeTD8PnxL/P/o3NiG6YP522
CemadAuCFDnfzKVVHcUSdGo1qCtnO2GTvaOlayU4+HTqkGHC/VzGXuq/2JXJWkBPjkrCLP2CJB9T
MVJsRxP7MsS9LnbLsFSnYJzJGM6NXFvHypXcxbLo5DUW2Ks3MsKYCw2JPQf+VV/XoV8k2KltUdqf
7Vrzfx51jn/nBJVkCu+beE29i/i+k6RcYMRrpmpHT8l3AovMl9HPa5hMQRpfBbHpEJtsGOu7McZ5
lbDJVmz1EgdTWLWtjmi9ZgT01Yg37c9xnbfMXnJxv+gRWcKRXoxeaTKD+8Xw+TTAoowWXefFL/9r
WhVNO4clLUEb1Djpfl4s9Aj0r8uvvpj0pS4IVtiS4sBmQM5L3oIXdxfy0KxalcemaqoXZXspQw/k
wtdqLBW0/L5FTZhZUFIOXqEsZ4OmY7nO3Nn7Pg9NlR6GyZIEowR9uh2chXZkQrMbKlRmtABXOggq
Ves4EPMd41uGdTDdTLHjHt04TpNwHrPsZ2cafIS0COJyK81ce0f0OPHPqU/189QupUMyhpHRucvt
TBB4XdH/zHMFvGY2y+ErOgJuokOlFm+ptFlWmGrbGC4Hb4JaZCVDWz8qnbiQzbpJGFtZG8WwbWd+
YGgDxVWhLJvGOxjTgNkXJciC5s6X+oaSmbLw4LuEw8bA7s3Tmsun0rAaZG6fOP0AIHI97cN9mq3e
fHRHKx2OhIFDispl7L9OFkLeTVomvFgzFgMn8c4wvmRFBm7IVAOwA0DyOaVanywfxlIV3acOooV5
6ryfciinn5ETA0xqCcQCJaq8FpYOneBosyDVIRqP90VoKqLCLxQ17Du79qZnfsT8LFs53+dS5/8h
Iwh+DqNioHW05y/hs/NDjMqvwBhN5F32KvlqIJP4zxr9ZaT6sTaSxzQ1PJBCWfRzjNr8Ka+Ec4dw
0b9b+ilmd5NVJgD0Wo5Hr28QV1CBpNIQNJAtYFPl+JjTRBBkjdgSiV1nNKZP2p8jvumyn9MrEmea
B2Yp09tVg9ujRqrpzu5IJezyLfyr5RVWcb/i5swBuFrZlMGmaEs0OJHMdXToXULlwmyEFLW3dFC6
Bwnt55pPOBq3NBWybEend34lR8ZNDqOF6yRcsNM8mV0M3afzFzKvM+nVt9pR6bcsivmVyhLgogKi
cJtNTbelxy88poSxsvh/NgLEf1t/oubm9nlQhlMsijHsGoQ74J96dZ+1xfiJ/PL+pemQAHIbM5Cr
sWh4nk3aFlMogglWXlr4kck6T4jDONqLCKOxbDP2gevXQveOrWJJHZoM6bSFfeqrNr7T2gHNZsP8
v/UZ+8kmb2AHkMlMcizHaZRlW7aEcI3tXgTDdvb6jGHUrlqeVXPz0I1jjnvIdSqiS02V/tdzZDBP
bF3HS18nejr6Q/tiTvFLmsk43bBJ4ezXE1N7aNlwPraFS+pC5CDV2Uy+U13nIkWRyDDzrrQjMarP
mZ16W2pvZr+Vfufq0C4GEYWLNaXXkCIEBcS+X2J+j1f3obR1NH5ObC/5ZjbKvFrMrPoxGMZwbbBt
fbUCJazjMAGW2KoKYVBYKQuOXDAvURW6fLZZmFkGbzUtCtVsRUbsxbFVNr/dC2r56kaL/RgjE2/2
WtbDRZbN7vXAOjfvvEX711PUW6gX82yON0hcO/b36HOifZ8mfYHwIwueF0sV6UWTV7wt4bOCbofe
IB+IOpQ1XgYLmQfbxm6ZZEcjMV7nGPpX4FHvdapCiQvNwXfY6qysxyfDjZcH0ccdsgxpE92aWIv0
YTO5bDryzsMmGbeErrTC5h3CdG1vUlMML5GZEILp10FLU2fp6ivZmQhl5KA9N+y0g0SzJ8q6Cifd
sNfrsqxGgZnJTO9qlS0+uo4gOU5WlH1CsGgj90sRLIeFZ2YvuWMbXyUyKra87OsYleTTWg99GXih
mu1LQ3VftRiPOptBMyAL3sT1tI1ng+GeRO3G8Zrb2ln2jgQQidJ+7oz9jLnpKdJithEIzwl4E92w
Jms1fsePctUEY/8175tml6CoZRPIv6k2eHDYCdxkZmZ/RZhKzu4S0+zd91nl3xnIkjaVjv1rUAHO
rhnaXe5V2yXv7sTIEoj81EEgNWTWjmoFOrVMX9Sj95BK5W6JeNqPAQE2RcQ3FyIC5xBlOJ9Q+1xM
DQlPZYf8NyquhdeivY1IxXWQ4kpU4aE1psEm8uSN3Wqkn7k7fLMioGIemYGPhZF4HNm88aJMG/M2
I4vh1uq9zoI7ll7MQXWReV27M1Lp3fZG35N+DTQxbYrgiy9RQdXRo6AQsE11tHwKgii/n5Oy2pr6
OxkyaTeNd6PtXmdIv/SSHgfmx9VvTuMTBor5fWRKdOL+Zlzy75GNFBTvyw5Na6hdI/R0s0N+uPET
9wQH/9gX443nLVvg0PdmfIVydJtl8Y+YU2Ken0yr15g4x0dF8MCwqBoV1GCHi/fYsE00bJDKOax+
OAkj9fF4LsNEiA3yDErK28xNn5fl0iOrkZMKea2GivcGYgaIkcM2mZadSj71JlymTqTljp7oso0C
rKk1r4DaKERE5Ku3vjdRlbRiD44pXMulzC8NUbS7zqpfvZmjhUHf6JMH/eYLKz5fAjJsMiCsrObc
7FrJfHDUtF1cF/RT1B3LZNlK1rQhIL7O0+o2y+sfjch3fgS5Lhg6eZtq51ORzK+pguxJCO6wc3F1
HYIOIqEfp49mndqXQ9+aP3pNchDSOH/rLkkX5kRdl5NV7VLP70JndO5cXE7bwsBYkqn7xBXGZZPV
ZSgK8dViwwrK0E43dQXOg0PAlVWU7Y2pm+DF86rvgmLe1nKVs1s4k4dOo67gnB981tlQWSA2+yb9
tnL5L2M9FWEBe9M1qwdbZPczMwMSxXEzkfYDSOjHbKePQn8uLP3q98u+E9ZF7ZsIObttMBOElPr3
Gku7MuMn018ixHtYIAaXUwyzQgDhY1sbAb1V/qhGDFBvutn/lifiKxl53xIlvgiqnuRhQHjZuAl0
u6nn/IgU82mecOKlEhVz/WTL+MVr6/hnDGyRqdd2IfGpPNqqkbSpRZV39BQRvFfPsVHP14i0pwdZ
Jt6llTvlxm0BthJhlbsepWkyKQenPTVWzTauaOdNNNT6XlSIkW2v6C5qrzwyQSM7UDkUTieWBgdG
/ydHOuYXx94Sp0FoVNbtHTY+G1mTgNPV+yrpvmVpUIerUs7h5Bh9YqdcvcrUDV6HyM8e+PIJ5TTR
qGL4e444gu+nQFwpET/kNtgjw4yn68itHELOl9xUIcXRXZoh+WebfzkZ3vVky1CgH5y86lspW3Lc
kkKT7u4vtyxre1H41/hZjw1b+h6lHrCFaeOUpX3ykklvA3+y/puCBbLnGGB20ftkHG8YKz/miuxF
6iDaeKxjxc6/kU+khtzERuQhmKrhQxpmfSmn05TJiNXSpMHQW717YYlKXATyG+N82SKWhxqBz3Bg
paaMg2fiTqsMZG5DoWXrBJ11YevWDbZ1mgVh5AsUUbqKt1ERzwNQR9EfAlXFgh5Mpqe9TeJAVjSl
x0pjBeyAzY56i0nNIZSqpzoWD2yh9iy16uTBxXNDrQ3TPPkRczCgqyS7D8xJFVdmm9nGgwSTRigf
AljX/Mq01oJmbTxhnBpFYuBNonT3pUKAywOd6ta9plyYGfuxKO32cS6TivrIUutTTwVD7fAKYSTG
3pL1B9pzMQpc/ocKA6mXjC8NzRPMBK3JwFSBg7K6rGsQcnWk/PJp5E00P4Rfz4IFFva97Mf0h7Tr
2djz15nIKZdFe85fBZk8OWqMXZK1qMX9chj/j7ozWY4bybbtDz2UoW/M3igQiJ7BYE9qAqMoEo2j
b9wBfP1dkVVm90qpl7I7fIMaZEmZEYHG/fg5e6+NMHOcVLrtU6uBcim6+hNnLORIxFHmDgGPQRcF
Zf1npVy2vGGA3rCVVTM8m0Q5fQ8qK3uxqnyEuNlKRfeF7vTrkijvnm0Al4SSdv1OX8W0iHNaJvLW
ae8/DjpyffL62kSeuFAN+wUBAXZo2051UanFPUNLZc/7wsRZtdbHOk9uaYbGBWub6B7S1B/gmgCk
5eSvir3ZByPn27YGPzbRLpUhCDmhNiZrz0fs9S3/6WXSsHQYEwFZdtM3D6Yqs/Pokk6V6Hh/xjKf
zi3tjE2gN+2biYep2dkKi8Mm7TVE4Wj56etrA3XmSi68gaHlzMuxSxFB0dpdpLrUY5p9oL/GRzJn
uuCU6Rtpz46f9RS741i9aX1C1b7Y13dgXvzmlfvokvUxjAFmAyuTyGIXq/3udbFuhb3wPcGtKalh
g7a4UqJ7DTEswwbaTjz/7JLCGJtntoTiE9ExQuGOWNcgMgpT3CweiL91OsDt+LSnzqVx5gDUSU2M
K5jkxumjGERqgNMtaKUkBFVdCFshODTvqmZk/6oCdvCgix+LrlBvxlzF8dqUrvmjtGlThHlszW04
14Uq10VFBsQu0wdf4cwpxH2/eDcJLdf3fKzUeGsRg3Yg9zee2Cd9GNht7wn61BmtVFa/LKMhHVva
5xCo4s0Ss3UyUmvSIn3Sqc/8TjRG1DUxNHFkrct9Vs7ag+yyoAxHZTd02A1YIavGy4wXd1y8hyCu
2mpjGoW8K2IEz6syN/o3M3Wbp6ZbygfQsNmwok9PcWYNSXPNtlyuUsq4wFih49vaknGqij+MVf4+
5/Bt1NFXj53JXOXX0e3Ci9y3Ih72NuBiYgCq8Xax3f4Pn/L3mRWnIsR5IBJw9hGF9/Og4/8U2TzL
RO/0/aw1hoQp7ZFHkdevHdKFCF+cEc2TG+9MuDwPCPyKg6ITt7EqJ/7DXOdvA09s4siTLGZoyNWY
o/08Iskrv6YyLtDldqlwVzKfaBpWWqNOi5P+KXLk7zMr4oWYJSPpxGnt/zpGntLCEAL23r6hnbcd
OMY9KbaQaHYd3vzGcR//MAK6urZ/HpJxN7mZCOWuWM9fRbLGyPPFcXbc+yKI+w+jt913mHlo3qqm
GGhDjgZR0mVmzzSGZe6obcCbs0pqYInbf/4uf3uwmGeB6bsK3mBrMnD9+UKPrZJeS0733pR2w8dM
/bY2qz+lzvzmUxydVBU00Mi08Cj+/ClGR8bi7BgLV7iX26ASxSmoGEv982/525gOPQ/qJ4544Ktc
CBw/f4oi7tTKs3jZx61rnD2OfbvWteSTi5KI41YybixSWMN//tDfPKn4D1HpQgoEl/Mr8wJNFwlB
lbfs+yxgUMaOxvAIzgfSkeUPL8XvriISLIK/UYpctUs//z6RaV1njf6yn8xy+TSGBnq0b/d/eCJ+
dxVBvUJ449W7Ssp+/hQ/plnWLfqyd21h3eKkdJtVIQlYHIeu3pQWR0mdsPM/XMa/NKg/vRP8oCs8
BCkfCbkMj3/+WCdt507r3GXPxCq11yqeqTDdQZg/6MYqTlDwL8brOGt6ciw1v8x0Td3rsYjAgLLv
rYmRhLqW0bqwT2aXwHMfWp0ZZW9czVb/fNN/c40Q0CDGAArJceFXlcTke50eTAoRuKLjZV+zvuqh
WHeLRoZpNqEQbdC9/vNn/m2VYsh9paIhTuX267+6PbIC/1/NVHifMmHrCbVel1bOXC7NXyvGv//8
Yb/7gRRKV3IzK5Tr//KotX6rMioufV9ZM4C7OpFpsmq1bIiUl+r3FX67x2XOjPd//tjfvEwo9wFY
4n2GAPCroDO1gwkPsUfnbijEMXZQT1Qlp4MaWNsfLudvPgqhC8Q5eD1XVeP1CvwPoYI7F+g1W3Pa
20HVRW0gcUNbiTfuy6oSf9CC/O6zeGeJDsXWjd7l+uf/47N8YnN87L3LPhjs5s10ZgapFs2kVVHM
wR+ExL95TMD/gvhB1Q9f6dc8eWr41O6dkUWwdt2Eg3YBPdcvxSHhdvoUcbTx/vmm/WZZwjgNmJEN
7QqW/WXZ7dmmJ/26Aoq4JrvSJkucaa51/8+f8rsFAkoWUkqTlQ99yS/CUKnVaMsNfpgAtPix8PTe
Yo1i1D6kNWkArtRvygxzMGLY6i5gMz0y3HXfpxIV4sq0sukUx9kUjVmMmIKWYbJl7jz/4U7/7lqA
u6P6d/6Sv/zyJfusqpvO1pa9jTCNfArS3YdxGP/w7P7uU65sXS7CVSH7KxVGJXMwyS6Y9/Him9sy
Y0rSGsmfZMW/e2rJsWfR4efAgvtFLJ6WxhDLuFv28zUIwyxttZmZyHDsR1zy1839X+H0b7KPru7r
r+H/Xv+1j7qZuwwn5V8I+P/+p//voPtX4OH/G7p//mzei5+A+9e//2/gvu//i4fdogq/kt/x3fEn
/w578vV/sf7/m6dkXSnc/Ml/gPuW/i9qEaw8WNr+ElKzPvwn7Ml0/wWmA+2Rc2XK87aa/xvePl/l
500CJ6kNSg3F7y9bda6VczKonKicwunuMGWOt2kal3uk20vk+Jp2p5t1QX9nkHg5Mg2n2Nbsem2b
s77e1wLKBDtzG8VdGe+ydM6iwDLHr7LM3LVwZvFdWaPckZV0PV3mufws0syJ9KEswlqN5hWfqTaI
pgiDc+30Adl+f05riQSAeFAB0ZrAI3NU041fxskDbbklQiyhfwow78Rez13HkEh4O5pt4i7QmYLU
UumPC2miiCuy2L9H3mns3WDwXyWmyD15y8X3BdDJG75qgDet1rYbt6Yhr4bSP2qGkeurRBcEurTk
Qzl9JdYID6uDmghGtZk679sy9e6vDaazlar2pQVJctXFwvaneWFUHtQC29pMbVt/Zug77lozJdRq
HFPtzVMoNFayi5szlIL2xtUl2I+sdC4D0VZ+rSfHPhPGGXPUtGPsNN/LvCleS9NJngB6uqx+ecCg
I9CBmdiptXyT9TAcy1IDglzQY6QJKNqJ6CrX34rCHk5jZjbfJocmD1S+/svC235mIDn+EJBJT3kf
TH0ICILpPVFAxWoU0ti3zGNeJlcY665frMOMHTdDH5UmxWqGGWyv29TuXmIGxwymMaR9NO1cftRm
We2XoW9+CAcb9SrXSEimJZLjLdDndY8OfNNbdnedjDwYFTQLa6A5GDApRwK1akX9MhXGzmW+AEwh
CVaZoGu+NGN+n9D1IgKFSfZj1VAqcowiqmtW5dbDW7rSsAW7QmzaJLV3qTGcLSNfjQst64Sj0j1E
X2MX58paa/VXYlnGNrOyImQO35IzM0ZVvnx3535nBOVWM0SH+IvgeEnIs0kSrRzt+74i3aQti2UX
Cy1KgyRi5PKOJAAMi38xOVx+5RVzcY+Ee9JN8Kj+UOYYr4HRfjWNVM+AiPuoxfIRtgV+fJv/0Tp9
tyaV7YIifVEBs4/e6sQRICbRRN9dk56ojb180IKtp4j1YcyL7IVkFL6WEEsUp9o+E/nW04LqmzlP
zsYv79HgNZtKYwpOF6nQH0ecqHWZ3mADd/d0t1ci82DGMNjwKnmHz4GKt1QXZcV0VIdxm/TFzkyr
DxSlPs7gMioZZbjVtCcIF1p/trhX0wv7tI/GQG9vberIQ4rLKamdNz9LfjDPvmVqBjTddD4zz72I
LFarUjUNs+6BviRNuZU9pWCZ6J8hhdJopyWncmE43IO1oJF88dIgSj2inXDhroyuIPSnzO6X1Lsr
Y697agOtgbiQEfw25tueSfgZ/E04GdW6dBuyDoFqgCdX6wLersLktho8P981Bk+ia9sV6O7yRdfL
ENhBu6lHNAZF49j70i4ezLb6Gosn5AV6CBKMhGFq5pXF+wlsEUoH7bZIh/V4gEdgrrTZ2gfGoK86
3rpHT5r+BUEmD8j06VJRH3ArPQECrC7jpPHT/WnVMI3ZBGjEBtZY4dFXLEc87qP1ULXokbrkzvfo
/GMU1e/mLvG+qoHo43SOo1GW09rphHX27OUdQque475jEgqpCaVkWgcdCsuUXEscCOWd23Xj+2Rz
04yp6m6V7SRbbWjys07DJ2M+ugzHhmPRWjZGfBA14/OVtiwgLyToh5Ql9oiU7BYCRfMxq8V612qV
fSxpUH1apW5dkq7HItK2sFWD2lkXvk0LT6lnZ9DoOrixs3M047momRkERsPjlnOI852RnLhAdYeF
Xh7nwKlmLCZs98ufrCMIJyBMfUI8mK/XCEeHbwUatwGg8poybCJ1rEwOFTOfqJgQNBlDfwbg0IRD
Ke3HhsDuO9OejlWFVCKb5PuYG+JSWYycPan36cqr49vYc8uPuI69j4JB67yyxso+BzmvqviLWwRx
0K9ICJunyEfJczfNVX7duOaRMIdHTckZMYVxVybGx2IvwyZ1MmPjINl5lFpzJWUZpIbiKZhYzsR0
KkyM03G6eK8QqR/aUieGr0YU836dWxHepLUh6M4t/u0TWCJa52wfLKlJ6WzAerLnBEaxA1Ezr658
VY7z1tpIeluts6l3jPWM8McN49TtvjcuMw10/eo4SJuzbOGrs1dfQ7HZ3G0evkUZTcQyVqztjMH5
SqjRqtfkdN113Y2RDQP/Ibm3zYL2igySdZC3zoreZCg5g1vl4J7H4bVouvJ73TVWmAuIcYj54ojz
ghMNEEQMRl1IUgux4VZc88OQQuSahxEm13bcRG49Noc6NbXbbuKHrnTUmytkqSuESdU3cquWCr2r
jlJ5UsFLngrLX/mLx9YQXHWWvuZ3hEn1tH+R1BP8JoP10nQRyJlL4iQW7Jrr0DgOh6SogNtp41oO
DvCMHMWE228Wv3vtiNZTk/3l6xOAkXaCeuf2MVdHPqka5sKIq/8mIyykXfEq+UwGSSAvu0NjaeRd
UYwdMUjK1Qy/iMj7ZUaly8bBiH+N5BE1ZRtvavOH5g0ygpSEeJrv6VbOvrZd7uGovpeiPeHn8q72
5GI9FepTTorheacph+VFwThh9ZO2TppWIc0d4u+aNDXct9588IViKkwAm2egDmvdsHdN4CZxE4SW
hbhPc3QwM8E6zQrsLPJZn7Vvk9tWTC89h4D5OT/OEoJWulhfdG1uF7RAqFXVwdLsXSDym1ww3pnA
ETUL/gra+R+eYIqazQvkncAOM0gzK0NZbeRZ/desu3iCbl2ne5OldZnsZN7WltYeoOuvYh8hvNeW
n6j5kWj6a9YiBGlJ+40iZziOQ8DvaBhCBH5jrBdL3YzSEXfJeNRnUiXKdjIBHzVHD7ibuPLDjB6R
U3tDIoF8zSSJhtM9Il89HOMPVGvmKTHcCFTVemCgsSYOPrT74Vxp6UbqXpjAMeuH6iWtRpSQVfls
OGW40JyYzQtm6ptimPc6Q7xD3iKs5LaQj5u+gwtk/Gm7YT0wnxXWcoch4jRn9RlEy0UOoP7S0t5J
1uidYxKojZps40/D3hH9jZ+5gP6BSXkHW8pVa4/pXpaICqkADl6VPveFZj9Ui/9l1vOqYKDlp21Y
DeK1mRiogr35CLxliUAWCjXl4VTI7+6SoSUhZa4teVg1pkujTZCoyvITsqtQ6PQh0FKiJnfOXiGM
lcwsQGbTK6z/7LYZ7W59vUwOytiNWzrtjW1r9lm4D4wMn1Hg7x1NRW2bFffWOH0xHmBOVtf6SvYc
g5Vvdz+0zDmSHG2txrh6kpn+qMA1E3rdn3hmBUVX+eoHGQO0RvnhXJBbqrdiY4taseURfgcG7gK0
xUB55KACKnKkoZrww64s3rwCOhSK1sS1+43hKHNlzLxpq7LS4q1TpnYIaa2JRJWfVVWfSnR4K2Jj
7sfE3TUDEEXNf7RGRaWBP+dhBOaO6m6ixqhQrde80fUcjtmP3HcuI9mdCqNOehVeKkXORDsHJ6NZ
cIW3TAjHi5sURxE4NwxocRxLxONBVsldIwa/XgO5YxQPKg9jPMwiE5yehqBlbhzCnZVmR84kYPLI
D+Bc+cbxmmVlEii2BcW37/yGaEj03iz8WpkcZ2rRPYCmg5kY1FTLrqQ2zdhWehOtLbOO5oEmE2oZ
obtPmrAOEBKdk97Ux8BryYLN7zFezWvDLnZF0CKi84+5pj92lDxma31vZcdJYXBuZc8i2kiLfEjj
NnYEFW5en9iTTnpcP2vT0oagTg4Ji7jv19uaUV5aFCk6+eFWN24z39z37nx3lctyR1xkVaPJy2oS
Ie4tzRHxwYOtD0HU9+k3Irxu8gWvh0pYN8iv1TLW6a55dHtVtiixg+rMpNh9i9EOOrnOMUyq7zyw
7MNzl24J3FppKQFlbKBfjoOngO3xlM+M6xIzOWsT5Cxff6WYilO+rbPOs5HCJ9BV5HXVg5d5qMdN
g2W1Fs8SDCnvCRo6BrY8DguZVG6N4Q9IWV1p7T7ofnQuYswZeTFa0OXBY28J4/hZM+TBcwt7VxaI
oBB32IWG3EpnZ3GbPkSEhS9BmCnptEQ8Vr7pf1Qim76NbnDOtEOmDaCf3CSig3Yydb7OMEi0ksBl
Ofe2FECDXZBfhhjfG7ptIOonbXJ3iuGqGCF1VQNoEkvYodba26pJnqr+WoYELXGyw7D3awegpQWd
re+Gh1JZKa9Y63M9R3OTu+5dJRBXQQK8rfvswxu0O89YdtJzcEaYFpq24GB0ZrJtRx04PLhvQGdG
ukkzGUqLC1HKs5kbr0C72tAy6xP6lM/JW7IzGj/Cfc3q+8xfGWKzWEt6SxuhmVstMF6lCeuAh7m/
J9UdfYde8rd7zghZ4ZJuKYJvMNjMqJ4SeSn9crmjv9evjEwP3c5hAp6TOOs11aVuh/vMsO0wKHH3
N7I6WY3b7WUzdmut0r6XY/oDMfy7ZxPDqRFMxHgeoRY6ylePzt1rpbzb0p+yNeeIZo0zgZ/RiK1r
FCfdUzlL0XVoX9r+vRNoj61WzLs8bhy4ff5RBc0n+QAK80k3HS3LK8PY6q/YPyPZXvUsTjMdLKXf
c+exOjhOFl1TCosezFg9Dv5a7xHl83iWN8NA60OYithdGgRDSn/AzQj6BZdRyRbtTxk/9Pa0UV0D
G0kbBLgxeWzjcufmyaPRlc12arNh25ulvgaKf8dI/5BL+6PPkKsEt3nih8nofyQ5S1ww5J8VUo+V
2dmRYdIU0OklqsC8lIEKx5mS2qPymm3YJAFazKR+kjVqTlza2yTNjm1eJKsuhW7HrNzHvWwg/FUp
JalWr9SMgG/IdV5U04uafEYk0K7mNFjWGX6p9aJ3xm7ROn6px7GzRQHtzmgJJaGjs2Yj6pWZcWo0
F0mvfiydRUaaTG4hJG6WXi3Y1rJo5q6uuvalY5XeKwP6bOq6+Tpp4jeW2rMdxA8FVNdVm9M7EmwY
ZqcAP3bpbR0TsWpOF8agInKV6k/pNZi80b9nyv8c6+xqoDLycNS1EpHLdGdUhhl6uU+xwRB9xb66
0eQw3lVW+2JI68lP2XXdaSBfYYzS0dnqBrXVAK11KNDdTvZjOYyR2ZhhpvqBlzTdaxlEU7P/PpTi
KUctb+f1hW7ZGCbC71cLNs1iLu6QZ3zFcXJ9UhBx45mqWWSzUIPlt9Gc6tSm4ksATA4TS7u3tPyi
NwtPemmErVPDrLwyWhf2PsHTY6cAMTQEV9g0En5gDhNvKTCxjar/6A0Vr0vH3iRmSj3qBBt9sW/q
GZZd0m1iO/3KjWyjBmelG5N8SjpkAhrFaEN7BeQ/p5Nmbp+tzPxegPwIZdPzN/sij3LdvC1JMds2
LXOlYorNKyhQS+/cAofDHFA/cHBaY/Z65RuHlizvy7IFWkUsbFt2t3HaVAcyBNsXaTnoOHufJtCQ
vTEQvcxz3Ued5T7UCRdxMaf1nFEEmKnz3EwTB4/ZQ6NH02cU7UOeFlEaZ3B+8ol8bvexM7ybalE3
eSY5HJQ3hfNkM/Rbgw98yXB5C23+xGZw6rXuNh1EhBe73Vi+hovHH4dI0+y3srLXGnaiKON6MG8m
qERgEuRR9MoGD0C9Nx3CpHNLvyZpR6VjpdSXRD6oJD64DDZQxvvoeVAuv3TXxQXsb+w4LxmkEgOm
28bTGlJ2l1PvLhtCUe6ljwxzjtNnMaabEl3wBizCsW3l2RiNDb6ZuzEZUZyRMywSBmj+wolDxWFj
J+JEX4DrWh07u+g3gSDge1EbvQgu8iroYe8MPVNDEdVg5XH0+gzi9TaAS0v9LG5jG9QKYrddXFWb
wqZZy/4k9PS+WKoXe8Li68or8NcjXRo7DQYoQ4R+pd+BLMSv0w0hzm+1JXOg5eVO9IepfxndapdZ
myuxJhydhKkmvR+GHDr+go9rOlOf60M0poZ3UY4ghrh2tkYSb3Mz9jd+R6HCo76XFjLC/KjZ/skL
6lsOnodycH4Q2bBKhfE4yaIHdaw9pzUtLFztFPXzy5hkIA1NaoDmwfU0stLrl0BQaeMgXPXdbO3U
9KBj+JAdZ/8xzuC8QgvJ9bH/VoA21fT+qCEoQ2TWHeie9mGtu0gXR2vNP1wGZHfhks6PSERvscQc
eKVO1iKepATbisT6mfhCcgK7DDlVfXQq/1wv/tZ1r9LtpTHu5no0OV/NoSOHIy/FGqJIaBjWc8yZ
YGVr2s7Km0uuute8oWozvG7copFgXGvFzdHs2qNIafM59m3mgL81i70/+rekuaL4EusJj6aHxp7o
VEeEBj2youVoZ17Pyt23psEgP7q0ZU21LZOtbs6kb1esAn11QImH1hJ9nt+ZlPaJ013lyO1ap9C3
XYrPRWVnz+LsV8JEYEQfpi3aLyUOfmUzp7cKMGDGh55qz/gT9LDFvbkGTfWJRaEmTpvnW5esdVIU
8/3Yj1mk1UPzQm/RIs2a/DdOMgnVOaq/dTs7b54c3sAZZ+sCO+cpvtph9aVLzn7Q7RyhDm675Bsw
Keu5qymz5BLaZW/tarjlznAwsuJLocN7cnWEvbbjdeQmclOkCORdteC9nDOc0V2P/txFrIZUhsOq
n49HxoEQuQtxwl+3q7xXzLEimvu+5jCO3WSMFpvmWcmgcprkljllKLvmyXfit6IMjDX9F4h470GR
POpyOvky3pTLfWFSOLbkAUn/K6FSt5lM+J71zSy6j0pvoJ1m0eRgFnC0F6fz9q7pRosqdmTkPS8g
IJcq/wGv/3N2KFeG9EEz75DOUjt6R90t7kwYv6vBtU6jn5zivIkamFC57qZogrU8Cky3XvU57dTM
lfNRzxL7JnMzFXYpdyGgMTU/52ZrhjSsFTtvcKmX/HHpigvzEcpbn6FATOuo43hHzgya6Eklj25H
G9oPWFPoGLHeEVnV2uZ2rNL3QReUsfHGwxezcS37yY07xRzFuIhJA6ZrNxaiyF5tUNYtWO7GejPT
0oza+cbEGjk1991opx5NUbjWc/XB7s2REC8UhAUeXTNNzsOAm9jx3gdlYNNUzsbTQaEZNEe8nrpk
wC1Xplv0wlaY1vq558nq3emBA9wtOcczf+y6J8fHXmm2UZBRuzrobU/4lrx1N2nfxk7cyIxWt5b9
oKR89hlIRaLhmRHUb3ttNrwVwNeYDHP9kJbXHihGwuxqmk0Qtq0MBgRZ8GniUF95ab6b0uyqvh9D
UxoOnjMdUNcS0ybuvgZ6HXiD0rW0s+pYMXKZinGdlbV5B04923Hib45BRolGI5oKl/0SR1zQRNIk
WZ2jdthDENoys6uxluArwvxe69qlGXW6LUTVUcHouzQ23U3eYirPzG/WyIuz4C9Mm/zotGB9Jj0r
GVsMvH2FWVO3zK6m30jH6XclBp2DzBf3sWqDgYAwBKuXyaodKOR+8A2S1XzTxVX97vQ00VjcEiQm
vWGMm9EtcekHPQKgXkw+OaHA3O3kTs0q0NcjU+qJZv/kPhaNTliNFpfNjRpzXI61Hsthg6u23bPu
0Dwwx42ZwcOfdYyETn8JxjrFjZB/6HNxqg3U63l5hQUsN/is+ithYN37bnNeaBd8b5u4ukwFhnen
yP27xJY07seZVlrht0AVZFLk22YouFeJ2b3nuqx4xamBTUDAZU+yTWauyWNdDgDyc48DzEQB0pDj
IkmCBTw76miRUUS77axv4D0YmIlzK/jRGLnG6IbGdUf64rEmgiIqOHhFRH+0myux+lpmGNGC0fgk
IAqdU3i660aNuCZtB4Z6XDXd5wzwNsR/NETeyHcU1QjYfFrUsCNJyDwo+AdkC2b6PTJlD/Ce76AX
WTAsrqjs4ywUY2+6WDrGYS8Xd/yeuG2xdz3BoTloF/RffRQ7DYd/jZKywcQT1uWsTlzRYeOzH5sb
LV+qKZy4t7uBOscMY7PD2k+7vpw2i4dBNqyKbtrqmLxuZ2vyT7F2NZ0kjdF9TWDG8Vw2vDIBSuqn
RfZlFtqjpFukG5r3Ak1NRb1o6l1nzhyvFxFY+xIRz7HvqK02eayxEzlpleG26m3j1CaKukmWcOjj
pMBG6GffxFJqPzScx8sq7UZ3Y3VGso+Nstk4fFxFpQ38xuKJfU8mfAt0P5az06TLhkmtV+EVFxi6
SM69s5fGXMcy6DYDr4hY5TER0rM7NMeERtBOTOUbeqrl0TC0emsFnDLYr+ITyMfp7FPPXOhhzPu8
xs5lgUBEhG3TZXAae+9aY3oPLNq+TcdJRDqGlK0sOMSvMALY6pazDmM5H1wMxTte/WUPai+ho87b
/71Lc+/czyPQsVoL7n2LA3tIToh2Y9HbiZopm+VKy4PsbQjS7sZO/eJWGbV9NFTQvWHb6uaD6B28
+DVV8YkeOynYupdp/RsJakO4yImqstab8gu7i4XHj8CATYJ+Otv5SWJMzJpySVMkmRk/VseiGpk5
FRIPWCkGjE+LGrHMO+bkXFhAXHo0AuuieQ1yxPoyNMnaa5hmK1ljlzPpX2wXW4vv9Ua7R+XHLdB8
lsXYqMrDMgTT86LJ/sWnlxu1sBzCwpPJHpDwdAMNzdqa/rfSb50tNpw0wKpsBA/ZYpXwEKwmWggF
JDh5yNK7XsiWNageYCzUXSm2I0s8MfKpdSE+2623vO1xcrKl4iiosoleu6+U22AgkAHYm3g5tlbq
0mbEOWyErk9HZuP3w8V0C0x6+Zje+BwjwURp2hzJEvOZFedB8YP/r7E+IFfg2YYb1G27siK8gI1h
mFA1FQgcdDU8JpbpWcxklfM8crh6aV0PYL3mzeow2uN0ossGzLV29FM9T/E3DCYOLRH652FdLfPa
T434poPgE9WCLj6daqoIPU/eS3sU94ELkfRaffvHJCjs13bCny3tEhtDVY13rdfaO8tfnI2opum5
b9MHVGXpXZ7IZGOQ94HnNG+9NwQDidoo27WZCKLjtKVb6RetW0btAZKzd/aU92YXrf450ivGIaSY
9Dn4PvFnN5zXOqJRQuWVwV5MbhNfDGwCj4uVLk8lm5JL6BA9t/mJeWXwIDMb3yBq0GrVzNcxH9Y/
LZtYFaYqV+DpJ8QQ5KDaWDhr7QVRtR2posbh6Q/XLlVOIEVpufMLl7s8KTugoadpsTjqHHyxitLG
IYCrCyWeh9OMgwwlrG1bb3rqBy8LY4atY5eblNiSKJFegmDbc17GoPQAkjm6tw9SrulKRyMRYf9W
j9AanYNE8RIJt+YsMzpLgX/Azh+teqSz3TKzzSwchh4oqA3R4/GmL4cc2YE3EZ1BANwaxQt7ONHT
t4Up++MsiviuNxX+oDShG1oM5U2czjpzPFNwpp0IVqF3hDTGJW2YM5VgRJATj3FuhIlRdapqS6wa
/KMyXIoxmFYJz8tNZ3dDt5uZMQpQE6W8LLNL6zT2GvtmXqyYqreaFdwqb8Gd2jScNpA/9hwWJvvE
OW+IEpR4tLaDYlUEdF+D0cRFacV0Avs5tlj7mKB4Xau+xxqlIe4weVvPtrNyY7e5dYhxC7XKcYo1
K/OM2ddovEdZF0zpCaDPdLQrSfPuYriuI8umNqrLnn6rlhRDRjkB41/p7EcWzKAMR08tXma/CxLs
wELezJ2U744wzDuQoMyt4OPaRPrl6hW/MaM2C/BrlPiCEz+j3/LWtEe335lBp68tHjFAtGgETC1I
z16vkUOdT9VhHlT35TKgWqnaWy7mf3F3Js1tY122/SsVNUcGelwMqgYEKVKgLMmS3E4QtlNG3/f4
9W9B6XoWQZos5ejFi8j4vsiULXS3OfecfdY25PoGBqN/LROdbmgFAAfydt3cU57yz1nR3PY5v/2W
PtfLP3QgtKv/++XH/nO+/tZ8O/iXTdaEzfi+fa7Gh+e6Tf4R5f36k//bH/7H88tveRqL5//6zx8M
5Wb+bT4g/AP9m6BZ4oxe7ltbtUd//h+9HI5of+GYpNgyKmkbkwUEjf/o5V5+ItPQMqtoVGTFv/Vy
kvyXIaOmxv0OEtHMiJtlbr8Uc/MPDc0GYkvcD1acVcd8k2Zulk3/FrlDNZm7asDr4RbIwgr87lAI
bKqkxMIy9+5pwNHXasD5pK6/Q5oZd4WgcBur0qox4okofZ7Iz8DrnrA46kgMjets7vMEkm19JMvq
BaTJQyhcjuxZVEW7H9Kkfn/76Pr/VJU5ewn/eZTdf6u+/XhOnsPkW/b382J88jd/jTdF/QsXeoaH
jEgWvi8/+TXeFOUvBZ/VGakHaILN5f/qMxXrL4VYAtAnXRycEGfd+a/Rphh/zeh6yMyI33XDQOH8
In5lnt3/M4iYokhjf//7fxAx3WM109T/9Z/KKXUmdMoXC+BXYnPJY8rFaJxdBGm3EXahqpe6cSPf
xrm+ngaLNJn0mejpdqCfQq0o6thYgOP/slM8s13hW/MjGzyHiG736h3+usPXd2TwPl6N/n/0otzR
UX+V0aj4/4y1GxWyK6TSp1uioJBrpxm8Q059OWw6xKAbbBubG2Hgv1fqtbxKp/ZvcvYfS9GozqBP
LpStb7pV+itFEtYaXAwCBThMV0qWPFEytK4oybPtT6ClzJwaJ0JR1G2k17xUdpM2/KJrkztN+dOU
Rre88o/jVPtUWat+l4Eh2aWVRLO6yJsNh0Cf+t/0bAjv2k/zNRjneznPn9A7PpVpe2ulsUVGIoB1
ZESfNYAyTikpP/pK/qi0g7nNEvlxNHJ/Re6X39SYdxOsj/MvVDvU+v9+ofOLfvWJ6fwBq14OnWtH
CN26UjgtnZ2OHwiktMiFaM9bm0mwbkPkt15xMxbRlzyzrsmO6wjp/HVXI7iiWI4VZ75LffMZotIq
7b4iEqHLbrhvIkNaQ2Lxr0TWp9d4E5ObVpGP2pHabaoxnTknXQsHaEgcnLvY4HXziSoR6gGrA+di
XZ9/VPVQjP77UedR/upRKaXIHYLhzh29/p7S8r7KIoRq2jte8g4xBZGf3iVOYHjWJ09j/NIshHk1
9YZu4iBkNCW1UfJ+hf9ICL2F1vyjFQ0g+RqgoeUnn7Vc5RRUaNn7YPTvW5/y+IVbn+XQvxf937c+
f71Xtx6TBQLDJJdu5fm7cSKDarghUBXarte0cGxl3XsQlEB9SjMkvr50pvzRjBtKl8E6rvo1ObnE
SWKGr1JSF+sZtPCalBtbg4Nn5Q/+0D+ev9VFj8XvW53f/qtbDeDYGrEVVG5LwkkJs3VGL3Dc0Wna
USPnEP+jMhg+In9KtOhxqugB8wJf3hHXO1Ve3KRMldVQXWrM/NNHn/sfXt2OSWyqGAYSKqG1q5YW
X6NlZv0Knv64Qr6Q/E99mIV+HWwwVVK5qlxkkDekrGn/H/tVaU7N2phTZJ2VNU4gA3eodGXLGkzM
GEBGSNT00U+pYkRycOfNgqQaZqGfxFvNoNnYSsIvWEc9Kmq9yyPr+fy3+cNyLquH78KitX4YAWy4
Q4YMz3+204ouw4wqDaVjy7qwpCwM4n+PgEXDF05tdQhIsnSVvL+e079mmfJ+/C0C1ZU+R+dVcdtS
y7WN0Tn/ZOphVPT7mnOb7KvP7GV+nQ1JViJZnCB2okGJ0cnZepCs6t78CZzUW8OBkj7EfgtjMdpF
pkEOTJrWEqcLBkZDYrkjw5348ueoJM1cV913G9EpIA/4c7B5L5lln+x5sAjdlpGbMUqmN4rCbfru
SxGOKiKJuaSsI0cUOgC9sEy2pm9/UNUahec0OEJPP1UqbfLCR7fJ9rIZ5eZz2kprzycdrXBysr01
IlsnDjA3G8IfZag+wKGZkLuq8hr85aZO5QseLOrp1QjTkcOXPYm6pDNMK90p5PwVI2muafNVNfNJ
ntRPyGWo5bTbVI+dzq/WY2FeYcHJ4VS6Q7rxbgQMR1v6e2mgJK22D31OMb62ADRGOy8FgI0u/pIv
7wtW93h+Aug/vNUsQ1aRenbpRrWEkKVVxc3UIAWdOMze2v1kbnwyG04wIINGmgi4R4kfcrOQ7wzF
N1fprCBDvksa08c8NaWUYngICjMv1Sh71vUOc8MPUh99pGLzASvIrzY2cpyKky05tG8y+SEikVBz
wkHOUaiOe5HiG2oa+pOWXWrlUv70PRa7g1fOojBdKaijBY6ZhXvT9NzUBGaH2SnQ3Nu4+szn2huT
dsVBfE/i7ipLMunChH8xBjj1khdLfiaaqsW0tUDHnchOMo2wcFOCHjSTwX1BSAGiBtZchoIAR8nv
sab/KEBpg/GzoCbYWrU1OanLgl7GZDSYtu3fQ8pBGk4GZJk6oq8lVbDEK+DGruC+pGvk4++LItZ3
g+9YqbnWimqfJt1enz1cwOT06ywQxgaCkn2VteqNKPp4C4J1l3jqt0mVBKFZB8oipSVBkYimSNB8
mERyrdH9u2JTouhUyg9w2XsQXtVXA7ARwhwPz4UAqUYu3XZZ8yFOrE+BFn/pWMTRZiEJ9LVdEfib
oZ9haoH+5cLqdtjs/z+rG26+h6PYkutemJ3auvJAQFv75VPdoRMs6LNfISUkXxioZCcqyFlS22ir
pM/UjcmiuGYnjq8EoYiD+OGbHZAIDYs5x+Rhr4yPq1v1AwapA4Hw+XtdkKl/3+tiR6QfyC87re1c
9B23VfcOV3awLve6htlnRR+P3hou+g51PVjgNIgL4JOQqqLVxCZgqP1kO8AjzYOJlpbqLh6+TH7y
zpLEtiSbWIhyVwwgtmAN1pa+qyZtm+g+z4pVOjTRJDbXVQkRPf9Ksn2XaqrijFb1ACeJAghyCgre
o6eA63qfmDesvaTnbtLu70G1rnwwtyF6jvPvQf3TN1tsth7OMGHQd5VrwEPcUmNJnuIMfUQDweBa
EZUFLYgmlxznTicnm87IlNfSZG9bxZi+0Z/v7/RoKtHB4adby6W11koaYhS1Q/qg02hUj2DDLtzs
fFOnZvBiy8bfmywd0ksXtJEBaBhjz+vQjMZ3XhZ4xMriDtEZVJV5AiKbtxwdNZ7j2/mNbio+/UkY
JqBYD8J7QZn6sU8FNftJr95BlQTEmeXNjJSjiaiIo41ZX4hnXvrVT932Ytcf0Y/NLYG5S2mhWU86
xt9xE5u7uEa/2tnFtNGCokHNE6Gu1NEAdyke6DTxIur1yxt41Q9W6SFMHneGgiy2MIiZwQEGm6E1
daeDHrQKaYwGUhY1sFtpJjBpmFypamQCekmhhsXWQAkU6ZDt3zewlpCqqfqOFqh4p1HWptEdSFwS
8INSoWUnlMdxVTR0zFRj9GB4BH1z1OjVSb4O4nrXjckXOCX3IUaFhQ7oiVl0XXpID6RsE3nIH1cW
+MqNr8mg0xAqX3tjHDOP5qhezoZt3ZmfmnjWj1q5v+lQzzpqkqBL7cUlT7k/BL1H3bxKGZsth9fC
9STArBhfEi3VPQScPvWGObnt40RKitjK2+dBp5OskQrMgIe62NhZ229y7Hw3Za58UmrDjSftfRdp
CFmCktOJZtwNanejZ0iSMk25sEX94VRizjmb1/Fh3heZbkVF4sax+BR0zddm5rsbcg/3TA3uyQF+
UlXrU6oGdwMqyi1m96yUpkTNL0PFiIfvfZ0q38YofDg/5f54R4vIRGPJDQYrI5NRKuGdMqJpA9Ss
No+elu0CyaSXSbXLNQgtYxMourKml7PfJaXkVnoeWFsWGMTjEzmjd743hTSjef6FefWHvI+5NOFR
O8i5dSMXrh9MPRO+hP+m1f5WS0BVEURh6gzOyJLMuwZjdJjNDZRWHEc2VqrAu6M9iiJjLl9JfauS
TwAaVTAQL+wwfzhfmMI4/JYKOkZRtGijMz2+Rk2+7QGuyZJ4ZyGpMJnqM9bPMISTKsH7f/m1Fjtw
ivgVFw7qYl6obJvY28qpAZ82FHtUnpB25W1t2+vSwHN5QLUSeR9qLOZUemzJoCD0nzT6DoJmf+F2
TqfByDYfvgI+utGXijK4ECU/aFFiOlrTIeiMh3svAv4a1+RRjDh7RjOwh6t3rQX5I94WoGD1ydho
DcocOJI/8lBHElNF30whXYBHvDjXnFiUxfHGJxetNLRuGyACIofjf/WImX8qo2K7VZdT+kB8Dq5T
uwrDbh+TDUvq+qts5DcVkDKng9iw6wSNpGQMQpfosn/f+CaAZCV5MOB3Tmb0xbI40NHWiwSyuTv/
Uv+0Yy9BJV4iwXRqROsqZffBgCSPVHBYDY2E20WVflHi5itY/Mah6kets0H4jcE1yuCAnEJwC/T+
XR36OK63lnblT4x3XoKKUi189jOi2vN3+ZLfP/V6F3ueWUhTQLNW66oKfSO2HL1TyiGmuyr7Wytb
Tk+5f0cEiYp5otVLz28UHBtX8Jq4s5TbY4V9mgQbVul9siqCs7ZfS4XabF/u700Yhv9FOemPNYH/
B+tJqkxY9OdMPyYhIZTH7DDJ//KXfiX5oSYYtphZZKAYNHk2tPmfJD/lJgg5hmGYJpjSOWX5C8Kg
kv7Hjg+QDWl8DWIbf+lXkl//y6RYQP2H6U4FQDaMtyT55xXs93iavVQBTslwGGwqCjIoosMlhbCv
ppCZyTdQ0qQr1epaOhvt6kLy9fgqs3+hyfpE7h5Yw2JxUKK00IshBeXbGdpmpIPXgS3Y/zP4/piO
O3UVgBIYJVIj0MjNHD7L2DUisTt7vMkEDOypkSZH1MbgvPq89/+8m9dFiDlPc/jG0G4K08JFbn5z
S+suYUsiN61iuNF6bCZQkAUqzEgfjdzKFrX/LQ8xH6QA7dMgZJgJHMRQitU3+oPz3SgOaZQD8aOS
GT6L3bDVa9/ARodnlTvOsRAhyG9rlwy2lMPE2jw8UFioIO0QTsumfJS0QkogBT7QvLCR4gSqNAk+
zGbqNnXQUhSK4/canj0dqUWgXrVIP05TS8JXg6sQoDlU+/vzb39+rsO3j0kbkwgGCd9ANhbrIAyB
ymvYL27CKf9uEQpcKVX+dydN5dX5Cx1WRuYnp8kNOARgJ2zTqPoeDqag0Bogx2V3M2Lr8cP3O2R0
k5nSw6ANt+Sx7QvXO/GqDea7zkMRMrEWLDZ3P2nrKJR5MvbOwslxVFpHtGB+MfK8/iRlHhIPjBms
n3S31H8rnFt+JqFpOZI99pfIVkcTCXMXBQwDCw/lRyrNh89e46oyFkNh7SNWjXXqN6OD7le/MJGO
r8JMBaaAOSLFTPWlYPMqeQue2g7jwDaQ28O89AsMFhC+785/xhMXMedaOaAmG3evJTeQFm+FYVmQ
pTfyymkspfwQWpxBzl9lXiUPRqUO/ZBRghkXRVx9ufJUbVvkFOWTG43mswm8QgZgvmWfJeNURv2X
QtQ1rdUewK1LAcG8dC4vzfCcmWC4punyYpzKNLUoqBvzG9LreUE7D93UJEOERkv+gN2IMVn1A9zy
St3BvRTAKEzCCAgTJrBxOx6D95JopObhzS9EkL1TsfLEmJL/PRxBqOgrtcN36CYSU5s7WgkimHBK
zn4m6JHEFfhB/WcZNbXYnL/w0bTVSe4YgI302TZNseafvxpUAWUxfMhC6JBeoG9pEAPP0QpvXcty
c1PiOnJh2h6Pr/l6hOKQtIRpmoudLTXJbpVqlpAE7BHzDXTcUVnT1uef6jDgZzHiqdjTeJ4ZMQqZ
6fCpdBrsijYrkR3XkabexgimqPhNOq7YuITlYt/Z5fAEZiR6rq3moqH1iYckCmHnNjV7/mdRusiz
ZEiqNKcZs7LZU2OpX3XFeMkjb2nGPD8lO5kC94wJj/ph8ZSyaRGpliK7UScJZXVPSwRY8imTvmax
MKc7ypuhBIw6Lz90tpV+ss0STKY/WvVHECwCjVkt5TMDY5b+x1FKD9j5z3DqDkmJIW1nWDPT9cXX
VqxBhFKmZDdtaec/EJ8FWxWm79rqg3Br2Vn3sUAm/KGQYGEHgfGMN1p8jWIj/CQ3mYdRU8Gckw39
24X7mt/MwSJgqTPP0UBfJBQN3trh+Bh7eB52Fo37jJa+d2of5g60vQx2c6GEbsrL2+Nn0MyFbHMH
lMPcwMyK/z5/F0ej5OUmKGwxUEhSqIubKCsfPWtpD3s/sNony0A0Is9u2eev8sJgXT4r+D5zjsA0
m5d3+KxAfORYqfth7/UhtZoEMUoCwFrLfKfXe/uJ5rzkSytn2mMRj7pH0SC08KqVI3GVx1NEOXgY
6Hs6f1dHYQle6DPBVSXSJyBb0pUbTFBGFafavTTM7R+1XV+PBlUErbxoHXviUjZhP+VrduljRq2a
arNWv2z32JYHaI9HZQ8pY9h3oB9+nn+qE1/U1jA+RUsGP+4I7WswppBkp+3ebgFyaUalr+06LC58
0aMlm0PRiy3ti3qOaPPwg8pThF+iPlAMj5t2l8xGGRx3x6sZr/2+rDTvAqP65PVg35kqMGGuqS2u
h7s0pkJcT1aBrQ5DEW9QDUWO5OnGulWm+MKx5Cg4AIdDVyonEjEvnstoqunp8i99q9z7GNKtoeW/
byflY6OJx0Hq771MNd/8QmHKMkTgd7JlqNbihSpVnNmQXitmSKdjuBbV7yev9r6kbZhfhUOcXdjs
X77Q4ZS0mftEzGxQMtTteRy92nT9avQ9z8imPVX1juasUMkt0g45fUV9Vcoj0D1MJFedrUThtTWQ
H0EcoIjSIR7RYMP2U/Okon2FEN8ipnbqXE2wdWzwarsKslryndjw6GEqkgQfItnITOWmosW8coq6
pIhCgDplq6gbwBdEkkCjPnZDTqLXGHHeClt1xCMlU+CWCrm4VJ47niQ8PB1lHI6gharmYj1CeTDU
tWTL+0itC6RQU7Kt8/rNccZ8QJeJpBST/ydbcPiKaa3os8zXlb2dl8MzujYdxZJmfDg/4Y/XFq4y
u9ozOZAYLqMnfYRMUeiTMjfB9O8SQM5rv027jZc0l47Rp17bfIZlZUYyzkHg8IEm30xQRY/y3hwH
erXDsKKwgUTm/AMtssVETvN74xQ3J1E4LS+J3pRmB4+GH3kfao3hlFlewxoyDSivQKIN6iNUXriV
9pbcqO40hYdOpW6zC1nRUw+ro8jkIM0kIRdy+LBKZdL6g7/83oIgeRXjV7qKc9FfmPcntkaUn7oq
C86PJl9//ryv5qEaYLmV4FG110RTQM4Z2g5SYD3eeWYVUXJqVFnF7EDPPgiQ8qqjT5IMaycqsXOi
b642cbCLSCae/wYnH57EO6xruNNH/vRqwV7eN56yp/Mpc7Bswf3Qxhz17Vdh2aNvQsOrQxfzKvzq
2WlV0yDfq8pe+BXIE8zOsX/StAup9xPPwopK5sXmNUN9nvMlr67iUe9r9UE0e8uMs08SWQKXGtOl
uXG0QwnWERM9sE60L5POOryKKaWihm477vU8Dr7JmWp8BXhtOzHD/aHp2/ytO5Rgu9BR6oCzBg++
NG2AWtB35Fp6LM1CtFE2vMOnEOrpZxCB1U2ujdDNKrxRz3+x4+EqFK4GjB4VszLjaQ8fU7ZGQZmg
UfZpOPX7rMhKeW1Xtfy+Ssb2ChUNTa0FDYvvVdsf3ErR2o/UwRsNqVCKMxCtV9cX7mhedA42MqJn
AhDOcYzTOcI/vKNOpcvESBJtb/c6/VhZp9drEBL6e6tGmljKZvrOjEr/XUM0fT2V2JXRISJZV+dv
4+i0N98FqFRyQYw0QunDu6hTvJoVGs729BPLkPs8StFTQWXE8z0gGoo6gSnSjO8yPUZvTZfMlwac
DuBGYcK+CO1ejW8NYwXb8zttb2Vm/NXDjfF7Kl0qfh5NIsGvn0+0dFkwY19U3q8uMtgiHDOzUfcT
Igfkj54sOznNvd/Pv8YTlyGRJlgK2Zs18peHrzHnjDCRJsOozIuSLwmagWs2I2nz5qtYM9uaWUNQ
LozFXMWoHLNuLHv3Jv5fH6OqTK9kTlj5W5e3OZchE86RoifVthyZKi5zGXZF6j7yYrwNfC10BOKS
9dsfxlQYeuTlaC5a+kOEIlOwD4/UfSm8zjFllWb9JJ8u7FMnPoxFymo+KOoa/Q/zz199/9gqc7Wx
Sq4S6aC/AqvB9wC06/lnmV/8Yi5bgr1w3neJyl6q3K+uAj62wby91fYtfKWHyLDHr6kqA0SISF8g
p/HfJYEevj9/0eOVm/UDmwXeIPhsFpLDR6ssIHqqlKR7hS6dfdvG5kcWK2nXZPW49S0JbMH5C55Y
RDXympZpkbE1ib0Xi6gWG5jNJUG2t+oI8qVZ5u+QRvV4tcJxhHIY42k5hobbTDqtlKKs7+hR6HZQ
SstrYJFw1y7c0PF754bIg5IEoFWJhM7hK0COG4wiK9N9iewqobO1yB/MKjNv8lbunoXam3eiTRNo
y0gX6MzzgWHg0i5jhywVeBTTeVmGG9g8QbGN7bZInTl0e+zrIVKAFuCtcOmOj1d99iAEsbNLBevE
st+l8jy6ODwz3SdDWW9DI/Sw/+j8R+o2xt7HNDYGLzf0P4UyYvaWdpKybvsGPsr5Nzcv64cDliPU
/DFtEjiyvpRfQLfC2jZOi73ReyEIrVRYVw0Qk2vP7ND/RaaWZGi05Ood5O8QsGA7Be2F1ezoAMAy
aVDnUWdnAHo5F3nblrbNtqRG59IT3F57IXaONqHBqh1l78L8PF4F5vWM2cJiY9kUWRbjBF4Tm02h
ulLi1deqh5d0Tkj0L65C8QpHKhvfDK50eJW4xom0LgLNZbxb2zLoStwq/Uui7lOvbd4BNGyQOGss
s8B9IId5NMqaG1bWrazYP6QOu2TFw/vv/Bg5caHZIoOshWkpCgz+w8dRNQJCBei9q2d+6/ZZA2Za
SKkbdv7P81c68Xk00s1UTXBd0sknHF7JxhIcZ8vEpt0qrLZ0JGXIJMUbnT/oYSODRRygcdwk5Tu3
Vb7eCkaCCyDz7AJBZ1Y7o6a5tsH/7u2jmqjGUOeEGavSMp7GiLJMaJ4VblgraPPKsNiFmS05ivDE
hb3txAfiUpQm5xWQnXTx2qhrVJU02sLFUbH4EZb1d4tXTBJCh99x/guduhQRO/unxXciajt8dw1a
zFoKIuG2VO1/6KVuXSENjG6UONEuLE3Ha/qLPkEhiTVnvpdGHvqU+zTYjwy7GBPDekjj21yTinQt
1Y10ndBxSwO84V/S7c3SiMWSyHUtjkHs4Pb8lIePKNFVLrDw8dy+DJEXsv7mYJon1f6G1rFHUIvD
2TcAMenXsdB1edW0sfScA6q5DiMBqhwswPCxJD3zWdD3tEPy3XoAvTWadaI6Lr+blRoOjs4D9Ui7
fNq9sBqsbhpL7aAr4LUZzYyjif/sq/3fVaQrHcwJCn2rWjAvVvxW+wMgislY46lIUTpvBQK0Tgq2
cdxaNMYbxILrorTrh1KV9cLp6LW95c8HOHwLFolN2RTyQzMU6rhBJmt84241KNR49e1zXwJKOYKS
sf/F9+RYSdhKypqT3WLolEXlp3gsC1fL7Q9JkT/ZIYStNpPu08i7l4JfsqD/vTKDnKBCf/RcT58H
0eI7agOFXvjkAlAdcWU3it5N8Ta9kNg9sWTNB0ny78rsRKfPP38V8RmyPFrJPM37GG+rzBMGHIjU
unnztOOobGH6xMkcd6vFVdTByHyAHALlOR1tACb7ez1j7IGk+jfTjuWepNHLq3spR716oKKqCrPv
egGEjs4yUx+yW3IccrtSzDrckRM1rvK6+FevkcgZ9eusCbIWg0NEfgX8hiXMiyHyxmEA0Bay/YWP
dRztzMKSeV+ee5gxCTv8WFM04SPSygK7gjJwYmxUr8axaK+LvurufXhGzBroIqpPV3vTQv08/xWP
E4MMSZ0jPuU2uqWhIR5ev8qMPq+GzHZpAa3XHanlLV2WqqN088lnGgs3t2lxivp0U9DUc2fD8cku
TMNTA1Y3yFmRPFc44C2Ck6bNMdKUY9sl7APPptZV/xWX3ODtQYNOLZw0G5VqihCL2YcfpNd2o85l
JiS9Ulek0yq2Qg3LcN2+kCA79VnpV385igiDl3v4Wg0aozKgOLar5hJ8OgUVZ0fR+Bn40LDTtMbD
FKT9HhSJeif5k/nj/Fc98UKpgpLs5egxl0EXH7WIMj/Re0lyh67GjDsvGpAqQ4Rdwb+4jiAKY0Hj
8L9MmGmwtw0tthBlF9V4K7d4wxNDGQ9vvwqVcAAAOOihZpjf9avpH6oNvx6KEg1eoFHMBkTbQBPD
m1M+iA8RrxCEsahRFDu8yhBkQHo74bmtkop1q04VAJrB2Jx/lnmMHR5uOBIjJ0KJg00qpZLDq+hj
jHS6NS03CwnGJytTnkNAcvdlVgdPtVZcrCqeiI4oWpIB4Nl4OH0xEDOZjjtku0SW2KpvazJbLrAo
6LCmdKkkfWLUoV1gguFnRdpMWTxbp3hBAMxQuJ3WADdi173mOHspSXvigbAlJck0V5mPZ1bgq6Oa
joZwM2MS12VZmLdlE9j7MM/jD2/+WDZIE5ZmUhmEe4tphADbb1uLdycmAyOsICkeZSKF7VhRZQdo
1pYXxqB28uEEkkpFJs5Tl2WapKNKT7bTcu1Rz2hUVqV3s3rpZ16ryk0sSqu/7horfrRaxZIcjA5w
4ciwFKapMa+1GYtofqa6j8ySpibVmhtTpi9Dk8fUkrF+VpymTeSPGmiJYkUXQUPLIV7I7KmkBBo6
cwzU85XpG2AX0Hfe2KPSwDNCiG6ulDgzv2hDVqDkz4aPkmbGn1WWUB0sop+CbspLmkgHH7Op819h
HjaLKcP2OOcEBOs2SdnDKRMMY+tV2ijcRmrTrQCPf93qanqdBZW0VUH3uXGEQn6V5qFxocf3xIjm
0sRpNhU0gCKLS+fpkOAjpgh3pH9rVVqxcIekb96+L6ESYYhBKpmzm4thFltsqXHJA2pGWjhqmyer
aIBn3uj9pUjq1PialzcKcHB6dG25yJV5VsRZwfLTDtOObt92A6pWcyCfGhfiw1PvThOoRk2LIyc2
pIefrU1zWWRea7ki8aw7WOvGaiitYnt+cJy6ik6kS5Zxpscsaye6lGdRzCHH9duh2lVVZG90UX89
f5FTbw2ROQOAShdMpOUHqnE277Hcc3Mr0DeeEhnXRqmm23hQlffnL3Usf0Ugj9jdZpzP8KWlRJyl
mXBwGFgBmmB0spohgKjtJjSxWgoGIPgwAIHE69kuVYG+T+N+KPKP/+ImTJkEnKUgFOQocfjtitSv
Jfw9hIsonhNEGUUbHVz6WjaBe1pm0+5JAqkO4BR6VUpVujY8P956ooM1c/5WTr16RMBUFGYzaopA
h3cidLRM0hRyuAfsvDW6Ltm19H848NGm9flLndiaCX/JvlBsRIZ79NCKZ08FamBXY8DiJWj4j0Gf
2jtMNqq9npjh9fnrnRq68zpP9wJxGhc9fDT8JVIzxC6AKMBormz689bYPr5Zw8x4wiGd2iLCReKN
+alfBU+GXGH85huWy8nT2hX0xLtqqlYXlrBTzzKvkUQZTHaKtodXCQ0NziLFLreWOrzbYj3kAGFc
qjGdSIPwBES0lIXn88oiwJAidfRDWdJdS5TKVlU93al1ETm0G81eUP20ydKsvtAQdTwC0fJwkGYq
UgtiDzp8NFTCSgi033StGhRmZ1UBJPq4XjF3Lq3OLxHS4VbHtVjKcF9nMzCsxWiXmp5WbzU23KDo
cm+lCt9WryavsjD0S0gerIrcjp+quIOootAJi1EEEMAbo/Vka6X6eCAj8AvSra/3skbvRVmUGxFn
eo6HEF52K5qQO4zgilK5cNw5njvYFrP8EtMi7KCuefiSJBj+AaJ93TVUn3ppOkIT1tNp18emsYor
Q7pUJDgecFyQTAalszk1ay2KmknYFmjzSx1UIBLABjfJ6wEfzQvD+sTp2KIwa5Iy5cCI0HCxEEK9
7EXGWuc2wkc47pcGHokmzqnmWHEoVgGED6ZkbwzAFi4s4P6nHVbJhbs49axkUEl+oKikG2rxcm0v
yjw70nRXS4WMHYnxY6z7S1HWqYvMjVQEnXRU2cvVqJPl0m45IrowWoWTG2JaN/oUrM+veafGCesR
mzXRJ1XvxZrnIfnBdEQxXb+HW4zSxrhihSzoVQVMy1nyUrn41OQVMt1JJBWZvsuyR6A0CqannuHS
pOuRsI1B5KR4MCB7SC7E7ideIEVpcrTk9VDALZdAvTTbwS8IEqgstbC4y77cN7R7KRd2xNPXmQ/2
LDAc6BZDEvpzGYydZ7opNZh3tY4kJJLih/Pf6Xil5ZfTPkAdkKSUMQP5Xu8a2ZhkDPzGdLWitjZA
VChKeLJ50ySetm4MNXDHqdIvxHLHORMGBAcu5jPzjSaOw4tahWT3slnaLnKLidafTm4/TvAsvoMz
xTYCRmh/J/X1GKz1KrC/JqOqVvfnn/vUy50bZKgp8egUzA5vwRReiMfhZLv92OmPZaDYdwbkns35
q5wYlfOiQkxMcEzFdX77r/bkKKpyQDk2iahefxQSXoCYIfobGebe+vyVTjwPXXpMNgVGIiv0Ypmk
DAOBW888tySudGjMVGDkW9KFD3f6Kry2uUOMHWwxJAsVh74yCjwwQ519n9IjBohYSS+ExqeugqwP
RaZMMlZZHiiSUAdR4zE8TDv3bgHyg7pPMFE7/8bmL7zYgklhULciCEdfspTVlxLQ6n40BWSG0bxK
hZFsWW3jvYndwg5nSrDQGahApcUC8PyVTz0fQmVTpU+L1reXItCrUdFPYiJhGJPmKoRy2wL1CVdV
Dwr6wgJyYm6zAEPqmLulOHTOa/Sr64RUm3HhxjROhGG+1wJPV1d2XEIUlhEHr2NAHBtMl0x//ebn
YyTKGlIkKql0CR1e14jNDNNqLwdfrqibQIKRHNGmemEZfmFaLT4gttI0ydCExEh5wTS9ejxTb0ap
G7xoD4lpkrZVhqGoM+f3segWSrFt8GqTV5mvqT8rSegP8qBFmFv0/bQvcKUwnbHLkhAPyzHHAJW6
rOaYcomfCzFZE+/8ZAri9RiN01dJjxvfCctC1q66NukHJ45N8YRGAnMihc4SzxkEThArbOIa5aoR
aYEZIHtIsOnbQP04eRO+PBjI5ri+sBz+lJCpJGuShwauWCGuAnyRIO7vS6rd2hpzsDy+5qgkr6mV
kb2LJGkCXZfLDfi0Kmn9T/Wgyzs5krU7HZ+uewk/YDKyUiq3O1kq4vwaPF8eOhjRGCjwTUggGzTd
KXZiDa0HDlSOdtxYQ+1lKxX/i6++0SrJOhdN2YC/9IevY1NYHY+pY01mDX3+6HVG3qyFZ4EMw3+R
PpQBK5gQLna2CvEbvJPATtorP1OiT2D1+8SJSE3Pji1q0m3Ymc3+Trcy43Nk4SMMy8OHWUfrqxze
YKkUa3Cr0+JnoIj3FtoykWl00cU2XgNs5mGS7HIzgbvaKIVtOg0HNRxA5Q54jA+f2lF89Jwgy5Lk
p4ZJ+36qDG9YoxpJPbrGQu/T+QH+Eogtht6s5UL3IGZBxzJ7J3of/7TIbPddV2UPeREEtwUuAY9R
W8uwEgJMIMwp6neWJHVX5iDVV1ormbdaU2GDZiS+t9KKyH5U5OQiHO3E4kIZjs11huiy7yyWaLBs
DW8/G/Z1ik3COLXqXi67SXKknJZNtM+tV/+sUAjgxBrzL6saZ4H8zkvamLFsJdl3THSVv71UyauV
ZmNJ+ubVb26amPd9DncIO+YHeDVttZ49LKeBdB+nnlw5LQn+W8MocFw7/5GO916uA8yXhm6WWg7f
h9eRWzzv+0hr920Jx7XGN/69UqhYNsah+fH8pV60+4fjYVYrkmUDXmCQMJjv5dUzFSKosfbG1soK
lBjzaDPsnnAQTv4PZ+exGzfSruErIsActmSzWzIty7bkuCEcGYuhivnqz0OfzXRLUEP/ZhbGQNVV
rPCFN6D819ZdHQcrtuHxlA8IApgmrfBZTXhasXc/mX6brzgF4uASScQS/izN2KL61YwpynBkwc1h
9df+sZ6cYMEkyc/fbBkSOSGw7eLeMjrDpisvUKBHeKmxo4VvVkVIcC3f59FFDIBGW4YsqNqmIKrr
STpX1vnpK0MDYEe/eXv/9J8W+H/n7m7LWLq46aDHqKyDKarmb1cMxWnesL2aoatEXjMvrw6sGHTX
g0aSgEvikqBpmbIoCR5GhPwb843niOItiJ7lWBaZdiXjfXqgqBJB8iMxpPtFynv+be2m4LY0cpWw
pWWkNjO97SZzenWNiFHAU/k7CpUw/OJUbFD0ILYbEroLyqFzhx1capfXaLXPnAlIyjwre+QD6eXi
TODO2hZ4Ecqky7iUMZYWKCAjV9hiDXF4+Uw8OxQEWqZj+h475HzZaoSC3aFvZKK1Ll7teCaHiw4v
sW80eeVGeaaUSia7C4QQTlFhu2wrI1nRF1gidokFggxb6dKPnQWn8k6b8o9L5wwf6Gmot/A1MagD
kDJtIWJeZYzVZXd8edpPUxu6pOZeGgFWSTZ6scI8t9qA4Y8EWolDt1M6/jsNXmpO/aaGI5YhXH/s
BFaANfdFrI+DduVteu4HQEDfa7nceU+Km+bUQjEIjD6ROHUdG4X/E8ZQ5tocUtGMPzTNY/KGQi+S
c3XMAfxfwTk8PS97cWhvoxAA0mC6eIC0zl02BOK2xEfYLWzEuMWzZokr6/zMKHuTEx0XC5YYmLDz
7VUupaakCXDbDEYDzIYjb/BRH159KndEL91Hmk1c7JeYicAPJnMl/UxafdRil6p3pAdXb9Bn5gJO
jS4A4G3anZetYpgXVV6urpWU9tDuGNQx5h3RrsTLz47CTUYrlaY0Kdz5itGEpOydV3aCUtNwiyPj
/LEksrv27D43zC5JQ4eGo+9dlm7rIRgcGaSoMTSVupdTnt1tS+ldqdU+Nwr9e3Y4H98ikriYTNt5
1ZhpVrKiZgXorG7u0eIyHl4+zBfSxexhOursAHAke2f9CZi27oOeTLCwk07HhSi29Vn7YDp5gBHv
oONFroL36yLGgz+LJVbr1P22tRn/ONEXbZxV+NeOozBi7CYn8olxPRRV6cWyaZqY8FKL7Glu49q2
8+Ms0y6mDjdDZu8xCNvxQIbe5ycxiOwgwD9fuTSf3s80u8ngLZp2Nmiki4LB5FlE6V5lJvQSVrir
XhCpwleYGTivf3UoBFLxIUDgyabZdf6x8ASeuIYMGE9z4H8PShdPVa7xT2ZWXNPmfRqMMBUq01Tv
KQY+IQRuADXVQu7D7ssb3C87476Dr/ZY9QuOvo3v/tlEv125JZ5ZSvJruq37dQf3Yr+S/xP9pTVO
DW3hM2i31jfb1Dt3DhQ2Ea6ToV+pWvwDPJ+FmjQ/wartBJ9/mkAXO9/qMF2spTsnIu/c38xo227H
KjXxz7UaPEGHobfcsN1tBOPUnblLKl/z4qLf7OIwzduWAA6zvpsDxn6JChDyCOSGR7oKqO2HFq9s
olc2bBvgJOnfIa9640As1idBVWk6nsWt6uNZr3dl0MaEFVaupHV4Ro7IwBcMPhyEHLIiamYlg0hD
yc48ThJTspfP5pMbgBSH0hBIAXYWxYaL/TvoVMu9SsM13EuL90BCNqLbqxX5J58WXgL0Ywi1LhzT
J1FMquklmt9o+jq9bRyR9cruekgLx9a1r3Lx9kDy4stSuaMmCq6Ge/qyhJd7+hAEml0kdqMjA6Kb
6mDURnEqsPwsIkyS5ve6nKfbUpRWrDkYX+Uo4GDjaDhXnvCnHBuecKDjtHZ3VbEnvem82CQe30WZ
9LqnPpDem3iXA/1NhGdUaFNrftac2kY5v6RvLJ9Q5Q6QlDcnCOdl79vvtQ69rtdeWPymf+gJolca
JJe11CHH1SD3vSqRxprF9TCZxxq7sriiyPHakH8far8cYWvRvbhUUy+mFSH32meoaZvCclwL9CSt
4vDqHQycASI9K73nw/sO/8+1Ab/NIyJzKmQSao86Y11FyhPXtI6fBseUyJCb4iEDd6mTDZ8PA7CF
rLVfy4SHuSxic7LGO1RPEfoefT5xmAb15iG9H2TfEIp3SiTgfe3XWq3dA7yB1X5t4MbPAQ9HhxWI
u4UC/PnPqcTMs65pVbL2QDi6eRCnZeivdRieuR3IRenl0sglFLYvkjZdCKX5aVcl6dZPMTn2fNvj
VXzlMt6X7uLEknLgPgQGLtgLnhdzCVDQwJ+2TwDVF4eAfD4GvK92u6AmapzWvLJjnrmNICsD9AZS
R4x/WTjGolSXm4uwhp6vxm2K9EQsl615Z2tm99poEYrdnmDTTdiJ7JdVmnnTRn/edCh9JuL1MkV8
uka14sol/tzmhAyzIz5t7AS59M5X0JwXUiAk9hJujADKl7LFp6xyV8Ana5D9NoMWA5pMjjAbTBW8
GyQFqRC7vU5G9lwZRfjykXwSPlDVY2PS/wUWslcYzn9O2w5u3deLSAYQOKhKW7kfrVU7nHojEAXu
Rlhx411nX8tgnxuXF2ZXSwBfCx/tfFzfx82Zu79OdNV5t76VVQc0hfWoGzdYIIWBxKmBo8+1/fTv
GFxsYHj93Ay7fNjekzsfN8WfFAuLukkyU2IUS2YMKrtODeOBXY2fbLmbcOJGrbTP+MvWv1CLwOoR
Uwz3lyZ6BNvR3m0So3GxJi0kMMPIqvIay22hPTr0Hj5X49adUhMF6Gig6QyMAc1KD6WrwvgGur/4
IRVGVyENvvqgtXolbjBRgT00dO0m4tZcyhV3kwZPSoKs6pcSPjU1CMPNHdxKBKkMpb+Zes35NDVN
ium6D2sm9NfVvwdrlN7q3YxQ88t75JmrhdSWzgPAVNK1y9JTbWSrKee5QavASSOPCmvceva1nbiv
/PmXQSKE9wdoN91D+3JH1NNCk95syqSo4DoVEIM+ARkpHlQr7P44LDomlFpfbb8rYbsh5Mz+88vT
3AsVlz+ArbHTkUiy9cugFlkCaTSaX6LykvHkmy463mFQzM1vOmXDG4GQ4ZscF6As3Fzt2u3z9Dxw
7RDYGVChwOJdcswNq4XzhMfnrm1R4/pQ3timMo4brMwwnyAzCVToXv1d2f+MRZ0QMRhwsOdnoTZ6
Xl+Hd7KqBve9VbbQnUSe5l9eXten0B8SIGSs6OgjqMH9evEAtq67dWOVy6QfiiD2Sxng2ZlN4++O
Us126Bd3FEdH09Mu8qf9YOlqtURUbpOfnbQWM+a4RkgQj1kESX/5eYAdHI8FNiv56KIuMPFI/Jhs
UFKvfn0Q/oNzDWYEpABqHecLlAaktmZH06NgS+DFrn4HhfWRuMi8EiI8feYYiDDB55DtidXFl7CG
hepHICnuwsUfwwaf4QO6lmkiOt9/bSGBSIQPgWACe40g5+IJd7rOzgUaG0k++Xoy17l+axQ6mvkv
f/X9z5yfJuj/xPWAAAAAEl2er90sizSwVCCSvNRGqOrQ5MJUW8q4EwAti1KzrmH0n1nEvfsDvgUi
Bmi9iydFlvXYycURSVWicDIFzkQXYjHjzdGXK5N7eiMyuf8MdRFsYWvndGsLnVx3eok9RaeF6/h6
4Ukwh/8dxTxfwjUfGsPKPZEIEtFI33ycfbWriofPfijuPBehFvbfZVkETR19SFeWzZiVdewrwz4U
WWNF0Fz/qvaqtvKzS0c9HmllsIdQX84nBZqWYM9mOBP3gVtPEzKGNOlfOblP73KW7j+jXHwgex3r
kQq6SLzR049l0LrHtsNTsqfG8KEyg/IAtETdwiZ6NZSDcGrHOIAPx5yTkvT5/IoSypeYgjbxArww
aqN2D+aaf3v5cD2z1flcKNISiu+J+sX0ciEriwIT05sCPVprWWIag+dzq5tl/PJQz3wvpIoI01CT
RA7pUvRfOFJbOgAbyWxm6mdNxJ/MPkWI14/i8cUpbbMn4CWcr9rctyqVGaOszcgrBIxjD7Ja7/H1
w3AbcXJ3kT4AbefDeAImIAZJoCp13whnx5sPiB3Wty+P8szXAdBNaRtFbRi4l0Ju+Ef4nW/TH6zl
mH82pmCLRbCuD0hKvz6jRsqIKHrnolMbuszbrd7BuV0jm2hT3zyNgy/jFMGPK6fpaXDCs8TXpz5A
NR2K1/mydYRDOez6Lpnbxvky+mN3FGqoDpspWvqss7jzxDhcYSY8s/HIMAlLbNhUgNYubr9J+p2+
Bm6XTNlov3WFuUaeaMsrCe2zo7Dp/r/lgSbO+dTyRiuH2ly7RLPM7pgrYJq+Po//wwLyLHG97igF
AFjno9Suz226EAH5ShQfqnmjxZ2Pa1TW3nCvWNvTpF1VpHsm1dxZt8DKuE93av3FqKuTLa27BaCh
2EBvXHMue0xuMQozRme6z9wsuzXAtN8Zk96fMvpBd97cq0fM5K8hIJ55Y4gCCO+dnevPXXI+fw9n
Lk1XaZeo1IDh1dr5qS/H4juWoPII7sK/Fn08U8/jW4JWYUxkz6gfn48I620PfZc2wc0o8bTBiU1v
LQ7r4nZxpdW+xOLW1zCz8YNYVFjDWXNXnnR/McdoEdmVS/TCwA9wChmN7RNy8atorV/WgFyj13AQ
zpykR0A3XDw7VaHZgnzCvDB722/1EHlIjT2U2WI/uLMlDlWPsl9e+MsjwDM3zLdAe10g+O838QbT
rN73JXWy8yUqTWfm809OgkNYHlYF5C9ljtrxVZfhv1FQWUMwGPTwvhDno3QCRy3pGW5SU2Tc1Rv8
Y41O4iEdLOPKvfuP8PmfmHMfi+YolyGQUDoil8h5UerGsK2pncBvz+/nsTHJ1QiBJV4tdvFYDIqM
GZ1G/+dkKQDgvY2BGKo7U59Fy7gVx9kf8iLStMWfQ+mJ/lfb6A0OgJ6Nb6Ct5d77dTLRJG3SIcA5
GZeCN5oj6z+rqemPmTScOlqHHAB7tTZYr4LFXb2j8lpBl4Knb476zgxufW9B9G22TNxdTJTLtxBi
sJgjGzkKfJlHQQOtUZaBz5btt9/F5kucKNJlezPXWzMfqgr5Tgf3wg+mPSo3HgaLBloBQORahnhJ
EqAqzJ1PnQ+neRCw8BLOv54QfmmvAk0yu1laUJSiDu5kbWZlSBYxx5jgZrdut/bRsnK6dlWo9rjV
wTW40R40nX1YfgZYI3rSNLn2XtD5z6Dame3qE0bSSBO4WWcXOFLMRttpR0SZObIZppgDHQQXMKNj
K+MnHH/rlSjPf4sBxoHyIG86gIOLrYxMQd4WQCCSfJ3t95WV9+9H1BuutCL2v3I5V1JN4DeUIeAy
XsQooDSGAUdoOvCL3x09EyYoFqPl6eVjeXlB/psM35Ndx38wbLl4HHBvLydLmGaizetSnIJyNpzT
NFvqF7gS+cX3lfFp5bPIMF1l/gPGowRduc7FFy7O5oHUGMfAl38TzZbLuXNN0pbfpT1ox9CAPv/O
OcqEPmjTLVHTpL5rfITfcJfLhxnwQ0CtK1VIDwfpErvIRYqwbv1MhEJzmuaUNkJMoe5mRRanuddt
lNyUNR0rjYY2FYUcJGqdUXWMzGrS2lDvN50+n2anS+ja/cYdYXmLdzJkPZcH3VnAo67e9nkbBZK1
kznUN161zB8wyANaKCuUqyMHxsd9J3Qc8QpTh99esUvHyCuWuYrmPCjyWM5l+g6YFd4p0lLqPpf5
9t2VS4aNoV0WYHdUjw4ZdCYN6v+2jeVhxdQTBdu21x7WjT8bVrVN62u2ev9P6lCxiaXMQNYoZfi/
2mBGIEqkwvwgmbYdWwh5tCHgirTEkyHo5oPcG3AHvmT5BcsG56tYMm4ovXUbdJmXbl5hU9nlV9/v
xx2x5w0aibqv7oQOyg8ki0vFq3OC8VFrqJ2GZB7DUYC56KIg1xorLkZZq6hIhXiwZg+HVmFIFrgf
bDlGFtehDGEFTO2hRYtnjPxioJLl6FhpBHVgvFPmkv4w2vbPrEzzEx7a9FnnFnypbs3quK16fxQL
3YawwAfnwS695l1fyekRA8vmS+8OvnVC3NS4BXeA+7ftpsWNdNX4F+seqz26zjbg7xvU+Qa4dpD3
WTbi3dCUFtrUte+TOdlapYw3/lK2yBw5ZnlqRE6tcZ77dTnljjn98ldbymjpt/6LPm3BTe4p+dvN
tsUMJbR2sK1DI384/tqxG9OxeajlNNympqV+57LEWMwNah+4orPpv5rN0O4kaDTMOBe53u0Gv98G
o+xPtEi526jAt85hR4/n2Iv37U866pQXtKL3EsrK83ACCay/ry0NoUPhBMM3ve3Ln322bvfl2G0/
ZgQEPq6YmWyhKm3QzRsLHGJv26DDKYopLgq3ue3synjsCzVgLAvj5pPPOdjCQelDzXYwncRc19mP
5nmq70Tmtg/BYGH7nIt+KsPedrouGpatu5+rUsckcrS9hxqi0xhrWpFqxNBtZt8MtZN/DoxmfuyF
nv5Ap81/EDMUGyw8vWo7lL6pfRmGUV/DppPtHJnaZLURG9mcP6y0eD4Kx/WyqE2Lqos2plSdfGWN
y12WA1w8NO083olK2l+21gTqu6gGezRYDsWfBZvtNuzgXambrJKGeKhtYQx3s9maP7EVmB4dMGrF
wVh7FAU8I9Oz0BB5Lt9Pg60/oPA87CAXLfiq6KI5EV0734jMaZF4PBTzlker1wbNu0ooo+P9nmvc
1stl7e/wER7e56Xg942T4JZaqsHjRmlaDYdsvUH1HAECooy5EG44OB3cEt5VGUESmmPdKYMNUcR6
65Gh2uQndHIoC8rKeVhdzf2FoHCl89Zb3mM1Ze3vqrfZB8UyYpth1JgnhsTwQ/FmaIvidzWlc/Yx
U53xqC++XcROBrMqrAw0H94YasHLWAy9uEOgqCfElKU+hevgV3lEp3Eoohn9lp8m+OU15Oozf4Br
3LIPhWOIKk7xAw7CVbMV2K1C1G8XA2zh+11JWD8ZQqVjJJXyirArs+pv06ggDXPhLDkWvqX/h2d+
7tmV03qjRlLLSHebLY0yLrK/xjSPy9GbRg0gEaSp9teSOogUO+n8rTK0sjiMpdO3YcDEyGjMtPsx
wDcHqgoD8AA5P/hTqYo2iLAK0UZpt8xzmA6OcsKgz+E1DKh1i9BbVeDikNfkU9gtLe+AVWgoA1kI
CdzYXj/IkE3JfhSjbt1YjuwGkOyN/zXf1BKZ8D1kNOuZ9qb2m+krBF7vk9Ln7TPIFM1/t5qB9k3X
66o8Los55EewKs0QaWUfbGFjSizhcUvkos+WKv2CpW4AEmkU3MxDWoFnXmHmfsI52P9e9sN2V2cb
b4qaSx6IHClAcsdlSLtHd11FfdPns9HcNQVolINZVsu7US6QQsZWK7/Cdkk/F2DTEztzFPyXDJX8
cFeo/GYWInjTSY1nSJNY5uL6omVxAYiHYmCvW0DVh8U+oLuHfHM09U1XJGOed/ONBktZ3nG+saeZ
jHxx3lZqXIMQIm+JBxM6G0GIjYr/basnf4lae+uJl7fUv8HiM/swNJaU9xsK/m3sVsBZ4P93Gf7g
Srh5NGg4Nocd9B1OcCYb/wCgoGFnV0R5J38sd0+Hgucp1lSjinf4TIOFyXCgLeOBOZl8yK5aIn8t
t4+ZA2mCYF7ZZZRjxYoMejGsb+vcEoDGgdCWh13mpwxFaZR/cUDFxrfUmgI2Wb8ZROz+4AaczbT7
snmV7E/rnGrNEbwpL72QuD5EGJNsN0FKZ/ddA7mrDlu/NKwHO220nmij7ovboOv1G0Fh+tj7bp4f
+NcUAdeBjv1JLV6vAz5S0+/W6Mu7bBjTKnQyOCzRSDA8kKBm7NepmisVYfqIhh0Gfs4cadI2v0h7
6QMqf912h1M5wCRrCDb3hMRp+06oSbYfc0UxCkFhE3l8I5Ua3p18JhWm2wRCin5AdZ8HM4Yp3mRp
j+s0Fd/7PCvv4QRbbqQjFYM7g8jdOppyWz40tiX1A/2WHPPYzNg0wHqT4cOJMacbJL7tPqKzbf2F
szrY8ehh2nBa2rXzw8yz2xvltLtTMhHK28YYmy8B1XN8HBp747xlnnsXVHbJX+5IiA/S7/Ofluba
f21Po+HDjabpHyc+1cJ6FNoaW0RiBFsbdlxRt1ZpFqZcTEHYTvsqtmkbWBFEnukPTtbT39SxpQq7
vUMfAhPEZ7N0/eVQ6FJ9WDDWwT462Orvna1lSyyK0oPi3QbLeiNw3vu8kiQu0TymTv49dVUz33kr
fd1wCWpOG5o5HcUTssAw8yv7cUuLFF2J2cNDHhnsTsZ2gEPigS5W/mGugurnCvoHTkQ+vW0BWv6o
MjhcyIpKfJW3ovyYbg7W1U0xW7RO0mVsw3TqnK+5XYGzSJ1BM0OtHoy3YzFmMtQU4moHNRS7AUC1
jreUReSEulnRWsct35UPe0IWFdrNVPXhoBuZc3CxDftcq6AabtemWX8RG+HjPeHs96YpM4PkeAdm
4DE0lPcoLYxDuHS1VYXwdGcDMlO7/tkQLihCjaZueyhGvNGxwkZHI2yUmz3gCpmXh7LMtNPoLpYf
U0h0EqdRPKkoUC1dtJTDclvrEgsR3a1w9xj7XMYTNkZNBOlItgc9Ted3VRasVcxfmz/PEEr7D0Ep
COzaAQWoaC41trM9CARm/XbBt3WupwzdVM1pAaP76bfcDswCWSNE9sK0yOwPagymt9nSFSqErUc1
hidV2WHeGhW9+EmUfyDmC3kopWm8yUdwS4e0tlKOyzoQMGhah04kvOHpO/CVwSaP15v3pj3x92mj
dCjqNBUHrSlwanqwBA3NCIONWQtBhkiUTrJlFjdd7ef4tAWF/921CscL0UxfUXqY1+KH4WqtAg/Q
B9iA2PghhbZElz7yrEmoxBH29L5aVhLxiqeEwkomg4e63zZ5rEn7ZIycX/O7WWh3H6y5CNpblI/k
l9Uo2+5Q51gM/VyHrbVPlsp5RLPer7tI5iiQhcHiizlsNBdzKRQpaEA3C4l5yJPrmFy/CvNhqxk/
IIu0pnGdd/mjQ/zTnUQ9acvDYFTBj2YIsj+k49U3wxGcuHVZ0brPMu9TXs7pL1dOwakMYA7Fee7j
JyMWPsjdMlUrvlU5+tAH1bv2GtZ5wT0H4CnVo6VSG/SihkXGdXmanTiDqwUWgTJfH3dIQmSHqV7d
7n40qWFG5IPTHeXOXShydNdPNn5Y3W2KZvj8dpun6X6avR3p01scYZeX7r3jK28Ol1UzMqAGMk//
2H7FzEt9W95lWtUPZHXo4oVWiSAJxgVO/okbnI41pwEnnMmorSF0F8P9PaaGOBH1p/MhW1ftszdb
fvkWkRaMFupejfdmOnMNatSrPpq58oKTAlme33R2a37CC85+Z8nAUX88IF3modIU+nNNWTSfGk2x
u3IoglY85/hREyKl3R+taalpzrKFENWCSOYnAdx1Yw31I3mL8IHbHgaJSvL72hPuNxj86xR1RMNp
SPrjf1lrlj3MqGJ+9lrlPTplVuph0PjrlzzzNyPKK9oKc7BUI5tiI+bX+lQKpDr0/gdQGv1t5+tD
cdhWQ//hqab/1c2VRCDZXJ13jnShmgbmuhO1iefSqPfc5qdP6vAOqA9BIhSeCUfVpk+zmw3yxo0a
TF9FrbkNf5fd+wz7GJGWt9pAWSe2MK7QDw6iHAPU0WawrpRrL7qHe20EABh0QjCKOyJjL2f/B6eo
4WeQjrKzko3/703TTd1eOF8px8xiq5Y4sOveIVobgoKNU+Dj/nIhZK+9XJSA8JjcRSOpYRsAkM/H
pwCDkF4LcNl1ZReVyAxHItOH3/PW1a+UkdjnSg0I2OA/YDHyGOdjZUo0mMW1eqJLx/qIXoKDzorj
3nCmrolUXnQB9qGQPGdWYH3xbnwCHtyrMjUY52TorPfSXJq31C6KGAyn8X0Mmivl7WdHgw65t+kd
KoQXNUMbBLbqMsdI0s68r5fdimqlQNpReznJbv3y8iczng6HNhCoSJ3yM22/S/+foR/cfhmKJcFO
16wOzigy7bj0U3WEOa2XB23IMprQmqoJJjx3lJHGnfslr23rq0EYO4dj6tb6nfTzDDBev81fDRef
pjBvsvQaaeDpBgMDQkMXzpaOZklwsTbCXxdMyaaNjw5PfiVpi5Z0ofY8aebrGmx8dOTSqe9TzgNb
QKPhYn/5mpXvnagEbT8jXrSlPTj+aL1/efkvOpT/RsEBwmUXMyXgcOej5KlXtqsm18SFffpm7X3r
frLbNnQ0Uz5iw2QcBjVfk1h+WqlFnR0DF+gJgJtAG5wPCp3AUKLr1kStuhGlxjRGAWWPw8tTe24U
QHEURR3aePCyzkfx08bfKDWvyeT5LSFkYN+IfPv28iDPbAhuAdR+9lsPAMbFVMZdtM0u1JrwGOgJ
Wg15PEGg+ILNxHj8H4ZCgwQuG4QpemHn8+lXXZWCLCtBMDS/cdptfvRdXHZGi7bglYryc9Pa5YXY
g3T7ETg7H2sbe69AXmhLBjLOA16AlLi6rYkZqrwyrX8b+fzShjpAC4q9QM8VGuj5WNIvPEvko5HM
U3rUx/LtIttvg9/dZbV2kGkVL6lGkcWdDtqWH0fPfOsO4v1EouhM5ofOKt6vTvmBYi39JoUWkyfn
B10GVz7004PCadSBx/OdQVpeemgtk1NCyyzWhPpE8F7fVP2YgTb9DI7U/pajOfHY+RP5xsvf/NlR
aWqgZoU0Eo/9+doYW5Njn+7NSY22HYLrm64+j8jvfHdkI76XXtfcbGsJEvflYZ8eHdCqQNXp9DJh
IDnnw+KilTtqnkbuZFyIjaGD8SXktYbN05ufzhQP4w673xHke1PjP9HC7M9oT6cDVHiA03FPBkhO
Qa70SMHJ/jin6StFs/61VGmlAmCBqcmCXjzZZpUSeWR4vRiFUKd6oBgZyN64cqU+Wby9FwOzF/w9
IAyovefTUvaSg5QOaKbWIj8aYuojwvPqdRjUf3NBLwu8L7YsCAdfjIKHTtNW+yhzjn1ObnQyFLIc
/5dRbB88AO8eiM59f/7nE/mZP3hd69iJMpY+rutOx97FbW9fud0ohMHGxsMA2AXYn4u5OETplbUZ
XlIA3T64VSWiqQ7qK3O5hHXsSwZUGGQR6E0dNMHFi2oLfwloCXnJ1DjmR0sKXDO7LSD0ttuT4yMW
n29QMprZNuOgLvxTj/3NaS3Bnr8836enGrQ0hVVQy7DQMcc+X1VJ/N94DYJ7hO0rLmkLQrLwBdJ3
nV7SouNuQQFmma7cYE/2JSftv6Ne7H7dLz3qfQKjRSTrHhuzfwxU1v98eWrPPRw0eHkJd9/KJ+Aj
Ou7pQB0BL05/nW9MpxenVGnp93XZxr8vD/XsfHbNuAA7nqe2X6sqrIayrpGYmjGRqztOlKbTdiUM
e3pJsWqIR+zyi3AfLr8V3JKqWT2MhOWki3gbnOy2pP1WRLt3zxT25orjxf8wMeIJxwA/QNP8Yp/O
opSDQnY0MVxc6/th+mx6Kj38D4PseRKR3z8Cy/kerFLR9hkWl0mPaUNELVwLc69qrozy7HZg36Ez
ylxYxfNR1qat6YEZRqL1OuUTukoHUo4sdgunvRJHPPeheCHZEFhME4tdDFXhJm1aG4dq0rz6QU+t
9U0FEfKeSfp5mBUevqYvL+F+TC8DFyAee7+dKZK8nE/ObDltasba168MFy08OZ+oigek1rJOx9CZ
i/pzY26NGTUGqfGV0Z+5REBrE+AGFmL+BAfno2MImRcplN7EyEr1PUPr2z6ay5gddWAzRSSl0Ouo
s93+yrj/4syLaWMOwWXK0TNh5l1sz04asnMNNSV4qtaPhcxRUSy6tCjixbB6/dSMqv8mkK1ZyMDz
CvJJMLYfbKdBR0tbd8Zz6WYwMvOgETdITDogNiy7Q5TJCdavaO4g4jb5xpAflG2rhxoQ8veyMN2f
iGXQQ12btS1DWU5Zete3ORJlmU9b+WCPeo2EU7+un02tr9+MJeWtwwaPeY0skdo/9Wx25jvQMB06
7djrraE16fILpXutONT6NH+DPEFhgr6AaR9ktlIO3bIclcG0Ao0c6XId3op2WRcg5V7+DX0rSoKO
n6OV3UwWaoh2Twm5pi6xHOhlZt88ox7qY4rtEQqhqrQ+5VM70tlgum44zTOinZatvqvJzm98sfOl
kMhr3pjdknqHDfDDXc3G0ZLVH83qrp+04NeipdZdh1CQF6lUmz4hViLdY7GRPcFidLo3JEJ4wa3o
IRd33djZX4O+oAZojpXxxTKFGG5NmrNpNDdG90FUvihDHROdn5WyPHEyWpvipa/jSBN2nTF/Iobx
P+KIM5R3/tp0Bm0UMd/Pa9UZ8aghdRCDjLCscKA1fM2H5JkLnmfEoRIBjxe/qIvEoBhq2uMWZPmS
LXEs1Cwf51WxBV4+xs8dJNYy2O0kuD8ugXZ+piFsN4o16ZaJsiz8jxNCYfV70U7yTm88QCyI7l95
Vp4re7CfPUiEIPzA3F8cX6s26Krn05LU0LNv1zmoj10p+1/WbHaxGlUVQanSY19a6x1dbv+IDmZ2
E1iN86FRYkZUrUMpwteNDnHzrT3Y7qT9fnlh/imvXpx0bhfCfyhWdIAvdbE8Petqu+qXBDhe903X
VvPdumbZT80cZLRNxa/SWrQopdmVsPWyeJnt8V0g0uB2xIGK9p7v0lvVmyjLWvP08o975rqHXUSl
kRiKcPtS1UUVHuFcQeEC0JBx/3+cnceO20i7hq+IAHPYUqFbVCfb7bghbI/NnFORV3+e6rOxKEFC
/8DAszDgUrHSF96QTbX+MVJ1KYeh9t9iw6u/vXs8CWHDpolQGM2a1a03CaCKSq0TPdU5lrN66Rng
dabwAeTEWAE4jKIb0P4LbydFVGIpBMOkqMhqRG4Uq6NIoh3NsP8vy9wSvGLebAunTN9d8dPZiPAi
JIFPUuZPnxJVLzqWWTOP+qC5MMSy0DcrIYJiqXrfAR11Y7xzVC/pFwU/WdWkkgE88XRAa4goZtA2
Olo68JYazZ+fda1S8Veo9pHFK9q+1iLTof2XOg+YEuaBimbFr7gR7VdQkhUdKeWmqoJMplfbHQAs
NEYUj6n0rznTkwpUyBodkwhC52PHfbazcQP766Wd+O4NrvFRGbVm30WTe8D4rMebobOACVVGeXAn
o31qwiXN3h9BsfpgSaVpKJCU1aeqxqbFoi+2jtlIltCWtE8cLRE+0IFb/P8LG04qPSPBBQkQp3t5
H/+T7DFzY+CNM49NaPxWrdy+Hzzrq9mJ7ka+d+HsojQqy5tMjQrDak6eiNw0Q4P2uCSL/i2t5/JR
17NdApx6t+RaeOPoXpjXGwtDlmxlar6aV41WuzHCmzy6gnptXNB1RSpnoYOtvlN5QpZTmRAoTO5M
ldBsFYRGoVlAKy6n4zCDtSg6YdGrHONdp4W36mbyV5/uVoNAlywB8SRTkj1OVysZ5HeLsHlB5NM6
trShtkkztDeu2fNvZ6AJy/6jNMd6rRWso1GbuYTEeHRAXd1VvfDuoZV0e08U1Y389NJQLBDFbhxP
znd6nwD8Ybz+WCzIwJoZkp0WNjabEDzoDajw+QaUaHfGAr/7ZuZ9+u1EBcSyLbPluMSd9tEyhbdH
kiS5S038a5elBtx+/fW4MLc3+STJ4aACsVYLmCs4LGnlzkd8lePWp6qi3hVGMX+vY1AU18e6sDEw
WKa2TlYs/5PX3D/HGL0pTUmQqj3WxRS9auk4B2NSuzfO8AWEu5wRo0DLoEK5Zp6JyhpoGhszTalJ
B5vRpB/UAfaZF5faRtA3IhlSrb200g0iHa5Yp4bvNC+VhVgJKCdTpv+GyfjqIhnRkrRzRSzHkQrq
YXYcdTsXSFnHAN3f/1WJNT388ADUAzJfnWzDizRnAsl6DPtK+ViO4yeCmvbGTfVmKLY61NBdpJIY
MS/Mo9VL7E1JRJhvz8eoG6u7Wa2TTzmAi6Bz3ezFagH6LQI9AccVCgjp0NqKqtZRZMmHe0HHevRj
tD6DGjQumrqG902vs+l+MtT2Q1jT/Z/THNEW6XudV3p0g3d24VVHlwMKInESMsuwYk83XlEnC1rA
2QQvRtDxx78ePWyAxul/EM/hpUM4AsFRpaE6PY8tuLU7OGTaX62NIvdApSDsjvWUAjfR3ckeP10/
FReOvGVTvCeiIihGbu70x4027iHpYs7QZ23UreykuTNGgFKJg8xiGjr6jejtQvAsmzRSDJDNyZCr
AVElhs1o5LRr+qpG9cq2Aa6l8G/uIWEMxWYYXHy0ljbzmpeZHkgEc2mq7owwm6qHLg61Xwr4lD/0
7QFhzmLyvvXORCL5/s/CWwyFntsQhdTVZQEAy6TQ780o/yaer49R4mtifp2HrN3psXZLz/zCKsgS
pIuTEbULRNBOVwGvItWOwUsd9cVskLpHjLuJwuTR8FL1o1bq0+b69C7cu/Au0U/AgkGKocm//+cu
jKZ2AFSVzkdNiGKjO2LellFSgaIfb1n3XBhKshRhXFIrJFRaTc1JFVN08WwecVasCWOcBph1Ox6U
copvzOrCDQ8QgKsdHhQ82TUrclJDvW5D3Ty6TfazW9BYoF/r6b+uf7uLo7xxpamcI2+12sBQvuww
NgnStVof7g0S4ce+bY3X66Ocfzb+aVe2nyVy1nw7Rv+sEESCIgU8axxxEcoAuURQtiTC2Qhz90bO
fT4h3IZAqECReZMyXE1IrXtrwENNP5ZVAveB1i2K5m3zdH1Csox+eoXTw5RHXypgSO7e6ZazZ3U0
B+FqxyKtv7px/AgB9wmvm47KEupg+ezUfq/fIrZfmBthBaUl3nvZtFs9T1a5KCJH4flY5mG1bUU3
b6fRVrfX5yZ/+2puNprbpG6S18Y7eDo3EwxXUmo0ukNhpmSidZDYxoQ0l55TD9B2qeu+txhO/4zb
EzgKjyJX9xpmM6WEDXqWeYc68aZHaobYaSNIeONErRdNjuKR/QJFAW3Bwp1OLALYnmo63pGFyBZQ
mnba/tThMT6Xut5RmVQW+7nS0/JgAtqk5NXfomCePZ78ArY/yuAwuOQbtfoFeHibZank4cGp7HQA
0WVAY43mwjwg4Q5etovEnQvb6rEfpvJVw7gzowCn2V9ACE/QTQbnuYUldGPBCYpXS/72u4jvpA6s
Tb6+ikgqW0nQrNTCQ1gPyicLlljvjzTKQz/VlsHYOEiwtIFTmKg35ZjuwQbpMuzW3WFoIJqVGozQ
vItwlQQwbMbbvjcTRLLEUGe8873VbyJFL+xtifDJz8yLvU9KOgnvbkHLN9Byi+7pAKq89tOYujKM
Jk95jCVmZmMB0mx8OCEqjI7B/plbmp0jcJ649gZB4SG8J6JQD9BZTG+vRk6qQ2EF7nAfGo7yKLoo
BJTrEECBwZ2rz/gQeLo/pEsIdFiNocaMSFptVaFoMZDIdMk3Weg6W81Iu2prKJ4Fm02da+1QpFZ+
nzRG/LFtBu1DbdbDk57bMIqEmbmbrqqzP7VGvYOa79KmfpIjGLQLayU3t7mHVAgVj9aClpEMHo3A
Osk+1WYIIHJp+srzCz3hdoRvM8gKYT8FDhrGGQ4kGpL8UEcc9dUu0mR8cJcEMU69M6fPcdJY2aao
TX32k6hOvitdMiS+k+vaT9fqykcjgh8DMUDHmm10i1ajwd/YAp79vPyxotx4LOOsRm8GN5W/DXQD
kOaVNT42+qLlm8quy2OXK2UGOBf7lU2f9hh74VLmbrxyTr8BuKw/L9Yc/qjDIYbwFyn5XoemEe7z
moxkE3ZGGeMREbmGn7nQ5Woz0gZEr+kdblGDnr87i2H9h9vUzHUZjsLc2PkEpjlxdLH3xjIcfWgZ
MAwoxecf8hjIZNYb3kuXYaa+E5au/KrU0Bt92DEG9JExzj93Pdxw3xj6uduIKtI63wVIl201KFPP
bV+n/wn6l99Mb4DhZ4RTa20roeLx3XvKEO77xUR90R36Ztxog7r8QDcH5U1Q4e0vDUIlYr51Ij4X
wMcQSJP9k20onOXHjKZd6nt5lxdEWATPuK151LmaeNSnPdmmkYPsUKIXosWFBpmGg+WurYo83gxG
Vj0Obla9ClNYMCTDeYFaESrJuFHisvsZDQLKYJeN+Usztwtcz1aL/7OqQbN2YMqNcGO0U/tfjuSK
tnUm0/gDOr0Sd5qmlMcY97xyl3hd+ycriuhvF2XSQwDH4crXUkX7mpph9cOqveJTyescb7oy159E
UU7f4Jf1r/1I6wDOY5pJkh/IJW6GLK0J8S0BXa7lTHByRNH6STVNn3rT1R9SgBmtb80dLNh6dpRl
57AS48YtotTYa12jLL4hKuCaCtyCL2aS5H+nzBTDDkC4+tR4xVxuOtesvkVhUzY+5RW3PeBF7f5y
G8d9Ms08/EQPCaoORRMDtqgQQ7c1jCaD7VyLKcX6uskiCuaAwx4wW8S2IgK//KSqk1C2au3pzzi8
cM0lcet8d0JlHneFomXPQ6uFy64ajTHDAyuuxZbVhJGveKX9GNJh+L6Mxu8J3HnNJyv9JbOkBB77
6idAHZFuZr2MOr/DI+AlUYvoMwn6CDBdrXTFxxuhivYKoPvywWqi5AWeQgRPYQiLxgfiTM2zQcP1
W5ur+p9x9NJ214ZV9GlOJEOoN4ohghE1R1+hNJDRzFWswRszFcX0h8FjuxSamz4rsYISYmL30Wer
TqwaUmqC/GqVt9HXyIy7Fy1j02zLxMNCsfCG/NsQJt6h5wLud2PBpeZrNmTNyhYO9BUlqSs/t/Lm
8/U4Yx0UykcHpIbFliGA4kScPsdFCFVEqCmqfJjngCJ3PD8eIX6paXorI1kHTuuhVuEaPY2iyAAi
Hexqmbe57EtrRn7LsvQMeyKHQVRDsrPJtegjnM4oqjOtSDDROdg5PVlfBejyKLI5GXyWRMrHUStJ
NtVM5uznZsvunTurA0Gv9RAswb7WxY2Q58LEHSCsOpJLBD+gFU5/EXePWrle5B0S+KgHd3a1D3lV
Kjfyy7c099+QkYnTLKE7Lp0gwfjJpf4nvqecodWK0zsHb+np0oao5Cf7fE5wuzHbTN2WZWt+bPsS
mL1V2AhG87oZz4YKKoZ8LYt+VcBWwo1qWljfYrprIPfQwK2mvQ62/6DlprgRwK9zVLlUFNvRiaYl
Qs1dfrh/fnEcoxIp1UgOdmvNd5MSDz/6pCh/N9SLn9o4S/9e3+zroFqOJ9Wp+T8kVJo9p+NNhTnA
uNaQt4Dq+qtw+u4OZkT1aMHkMfy5b1GMnAA635jmhfXngAHLkFUtVCL002E9fVoQ7uy9g5Vy/RhK
Kn7EbMh3JpFMSpqzEln/vz6+DC//+ZjwT40Ycxv3oDSFudWm2dnOPeSw65/wfC50rYjdkZggLeHS
OB0loerFDVtbh6VKpg1mZskmqfXwxok53xjULkAsvlUwaCasznALZbXAeRzKu7s8zF5uf+nsuNrH
hj4cSi127q9P6nxfMBCILeaD9dwZwk8Mk25EIQx7DfbCM1b24UPemuFrRuVwi5K16TvksbdKquef
klHRNfCkdAn7cnVeU22eqBQaWuAsWh800FX3A6IF714wun5sCRJWmVusW02iqapOVXItUOoQqYS0
5JXSsvxGwn/+jDAKWBVZ+EOh/E3K45/Nl+amiwyNYMGgahxjT182RHlgwXsQftcX66wcziPFBcef
aChqYAtX+RvqBaHltpke5HC9nwxVSY4Qgc3PWe2QGydRFESeBV+L4Ptej8ZmO6KYe6OvemG+9FRB
MqBOAipoDdvNEAVtZQU0GEqIN6k3h/91SRFtJkspblSqL+SrNMLZlWTLstuwVj/M1BQt13lWAytT
ea2wo52fcFs2/ckJAd/0Y3iv1Em61zWnCDKUwx+ErZcb5FHKZ6/JqifHqNw/1xfhwgGlGeZpfAPY
BWe5aolFCVJDrRrozSAOapODUXFab+uFNeVoHVrr9fEufG/YmRT9iFK46KzVE2ojWTgoEMBRty1Q
4PcK0+/nJd0RUtyq0154RykNSAg4tTKLPb16JcphyhQNF5agttT6l9c0iK6FunenC3YaEN1kM89p
saO/Pz/aaPg8hri1o1bRTa8RXhPbdrFIqqcofa2GzkRMxDPILKdbauoXAh3qkiQ0lGzoGVJZPr2K
+zRWcrgkfUDWCc9VmLuxzj8pg/ZXQWvExejFasXnKoYvqfTao4LJ4I2jeOEGI9gw6I3S/ZLyvKe/
oIyBmvWxNQV1jiiA48AWFCGovOtrf2GvvVUskYSlNHqG4QUqKdLFaESwmOHwYhpL/YEYWdu0okr2
2byIG3fZpVnJ+hC2YqYM2lbrDzgrAitniKBKM+VVh7UISzd7r7SZvL94PgFI0w6hCCV3/D835qKl
dW0JkxqDvQyH3mrGfVt3w6fr3+7CXJBnpZ1MCgz6ab1CA+pDuvAWEVheaW3hZTqbCt7y+/cBo8gO
OSh5WT48nYtq4P2YhqxQUdnDxs76et9p1XvxGUh7U6+jH+jIgwkk8nSUChXJFOeiIWhQ5tmi36Pe
OYlZbgYqJzeum/PPBjxFcoxkd40/Vhu7yKtUSk7oQThEZTDDXPWLwYpvbLTzSw0QkBSE4ykBDLSG
HaE8MyWZMxhBTdD4COAluhNmM9w12HXdvXcfMBTW4tRe6QFAkT39dpi/dh7SJkagj7G9HfWq3CAe
fovMcn5SGUXXKcdLGAOKeqejGKYI3XFmlLzVbIHwkEieE0crNxjBNf7QVsnj9WmdSYSxJziqyHaj
ESjbjaudZ+rN3IUzC+VQi3tupi4/uv3QvGDaKB6RhlFw1ciS5waR8j9jMVMyRCvghzoN2dGa8vTj
9Z9zRrCSP4dnnxYYQOzzEm46cxnOc6cHXRlbLyWtvYdYbXvcEmR9zKlde9c2jdjyHOD1pvUOBZjG
OmAAVG/MUk/jbW4YiEupvTY91Upbf4vGWH9KSiP7ZBjC8VHs7batmt+i88qw/TR35IeDD7NkS5zP
uQrrHSXzhEDsMcisKNoOvdF+591zXyBo2nd6atmbTpEgZ6W6hb27tGcAJtCHh+pF9L3amZ1pTVWP
smlASuq4PnFfGqS53vpIepiPeTNWH64v0uUBpbs4jVE6xqstU7sL6OXE1YMpmtRDriiKr+rh8DWj
iLY30Jz7fH28S3cJvSLyCiIlDApWE2xmHO8HY9SDGe3F5zH0tL3pJbdOwoW7hKuKSJSkjAd5Xcdp
zRK9JbswgjTmvSr6Nt7DJaOqPHnvflLkfQXuQP4PsMcq/LaxxSjQ+dUDRIzyIFeooRfpeAu4eOGr
SSoIw8DEhmWw2pBWXdR9qCJsYTV2sY+TKg08pKrur6/Nhb1Aug9wgG4yt8gZst+r4rCknRaQ45lH
ykY5oiW1fV8iX4f0WtPfQENdWKWT8VZP2NSUS2T15LVV0fe7NDLnjaYghDAMWG1cn9qlDyhpNNhi
UHVC6/n0LkYjPcXvLtYCao1iE7v6uAFVfssT4tKECJRVhCBhy2JLdTqKoH5KXFlogSiKBEDyOBKg
9eNdmdbv7btyt+KJAhOcUhqBxjosT9H2mBPIL8HU9+1WRfnETyukyq5/tjecwuom5AxJFrisCFCz
OZ1RC0k+cztVDVR8tu2tipz9T7Lrrttw5Td7u8fre9OijfK9aOrMIpm2FaS7sBDVN9S51SfSbKix
SjdFs69r+Yw6JdBysUHDzz0MUd402z5xi9/mUii/Jb8GvZKwlljTyeAfwp1U2ZLa0BjApHsZ3h/Z
yNCJUApyHhnc6jaa6iGGY225QWYO7rafRwg7uJLfGOXCueLEyG0n0xOKsacf0TRrY1EzwwsUZUYW
kpYU17vXbObaQpixDtMbccCFbQjZkFScG4GuxhoyZleKWYMidgLBpbJXO2W8m+xY3Uydbdy4Mi4N
JYFjBO+gTwmpT6eW0OqfLDNxg7jFi2Cis+GbNPz2oVX8vb4VL4zEOplSAoGHg2rH6UiAz8U49Z4R
IOQFB2VAzpc3WXlYNHc4vH8oNL9lR5wyJTnWaqgonWuPNmCgTmX/o+xUzw9h2PxIq8S5sTUuzUoq
eYBHl2IIa3R/Y+tKa8W5E7Sod+zirkwPoqT9MgvjneaqVCdAIBNbEPkSlJI9ns4KK6SlbuxGDSAO
9puhQ3nQAsJ448a4MCEpUeHIeJe2/VrEo+8mezFVLI8yIF6BqSnZLk9q8y6ql3737mXCNZ3GhqyB
uGAyTyfk5bCroEOrQZ8X2b1Hj3E3eoW3N8P5+/WR5EN0egu6pHLSAIMrglO1iuR7vdCVyukqagvl
uAd+kB0mXY12laLSB+aSFuh6URO5Pur5p4SBAaIGxBXwGgggp/PLpGdESqsxKE272oWq2Xwpwe5+
ddA6uzHU+fMonUvIvZglzdB1ku9NekeHsC6CnsyVgLemL9qh1Ht9QmejEMAg7SD1oHkd2YSnE7L0
xeqG2V6COlwGeEV5f7S69lZx7HwUQj7Ku4hvMCd3fXpF1pR0OpswCB0Yc1B0S2TUZvPG5pN3wMmW
kHI4YMcILvE8YFKnczH0FNPbtPWCpoKLlnhzm/hualtbSLv5rkUkNPcNtSwe7cSwb2TKZ+8JY4PA
I1kGTkaWsorZQyl5aFVFGMwJgm9F5LW+rbVfdd16Fb328fqine3Ct4FggDiIZTDR1aLNomuG2RBu
4CBD9ayiTPaCTnu6R4KxvfFuXVg5JO4IMhD+oLar66ffFNtYXEQhQQUhMGq/TZR+Y8KturFylyZE
IEhVnj68FBk5HQXlaK7i0PKCLAvFoeWmf0CTs91OVjneCHDfXvbVLoEmYQILkgt21kqZltSeRuTr
A22OxX0ToSQ6zFr+0Ot29BepdvseMYgcwQbdfkDbTOrEet5HJ8ZM0NWz4jnsPetQWhniftJcA5Zp
E/0JUciOwTqU7f7dS03XkUqPrCrTF1ztK+BDJY7PjhMorjLfW1pTBwa/55vbTsv/MBStEYsdbMsG
3eqJFV2L3F/bsAhQwbdRMTn34HfwTXTjW7QErDTPzqr0z5J1CCrYhrveV3iSxMAlzDDo1cmpXjKk
mpChVCUAoTez9BcOupZx4O2EkzrVbeug+Vfpv0XWTl9tMeaGX9tzmd6lYRiXmx7HQ89flMT6GKZd
QbcYMvDkK2CHvsYIzD3AzDZKgsk5DAMtVjJw5WEc9ltEu61lY/U80cjSxs5nAanqgy1w9JK0t+qZ
C21GGlw0xSe9d6mfl1Wc+AIY/ZMSRxpAJrW2gU3pRUuciqTIX8B49bewbpN2S+nHAuglIv1Ji8fy
2VyU/sEsvOx7P2ha5mvoFCC4XDZWtFWSaPxiT+T+KCL201daSPUHW3HKH7XbmgXXWeT8TaKiSXcT
rR39tfa0qtzCTlWrTZ7O/T2dte5P6bm9B67ZUzAJA9ySE7vMZh/IVsjzVFmds80RAoj8AveMetM1
9cCA5liqPsyBOLoXYGMQl8GQ4a+TGAoEgjwVAGSrhPrYDPXBr6bRHfe2Orf3pp11OsLKnWFskkQo
HxYd1L6vm4q1BduaTHujGayvhpoPrzGdKrCikfHVQIstAeXU9sXeThOt2Uathcazm+r9DPnZUx8L
wC8gMEqv130Pr4TO9/pqcbdRaiFUapdR9hHR2LDbmQMnERk9o0PwXO0wkB4afGI22NGEy4PTGNl3
u1/AAirZUr3aqZl8TonK/kwmIjagxkr9PweBsGYbK3gKQqS1nb1jNP1ThZOgxCw2thv0Rt0ABBwN
r9lFpV17O5C7hvpBsXIplTDF6m+hK2w4zwoRKs8IDoy7pkROe+OUJrRAKzegZhixVo43bk6S2LOT
JLlf6L5AROU1WD8GAFRAZs9oELduZtnbgW7cvB1C1/5VeXZWbVyhKkdlyGHBzJmthAeKno76YEZI
D6IYrhmjrxdjKXa0yEgLnS5HA0LleUn3hpvoPxOBCzBM+zL+2WKx0t7psTt8AVM5/MryyYDzO1dZ
vNOTNv/VjH2KqGHURS8ocaJEheZ85n4sKwTEuwUdaF6QRSuCEWTl14ZUKzzmUaim5A5W86cwvQbQ
JjAf5S5RKyPdobypZrtxckHCZG0BTb9RssoNjDRLXxy8/UafMpp9V4xdl27zMPJ+q1R6In9YnOpb
Y2vFACUTkeFtZjnNS6KVzY88ntFNMqBQ36lzMv7U7XkCApjqfAge3NzbLQYqrf6c513mG6WqhHe2
m/GxptRrxT2a/yac0wbNTV9zC/dhtnCo8vXBAsCDciswr7gKUzQxM0LtDXFVnx5Qvy2/1IPArJkw
BI3UIc4Twy+xSnYAvXZDtUGtHpFmKp/KS6sVdrSt3akS22qu3Bh77MT8PVJBi9BnF5D6mYVS3keC
+9XvrLz1/CZMm+qRTAyb66JVQF/aqSeyOw81hhchTaA2QnNLyKxGo3wWAtvHrdcr7tee9fyBO0Ac
byI7WToWP21fo9nhBiNNGAIqh0PzGEXtSBs3ihr8DQz1V+aN0xx4SRj1d6Vb1oNkGfXlYdSUBUBo
Rl32RmJ7/ma8wb4lJMeW3eZVtoTPXKIIUpij5pQubhHGAjw0IQ+5kS+9vXSnIQLVQ4+gW0Zz4AVW
RTAtw+1QwZX8aAy18VMb+2i5N8NmmDaRZsXR1sqS1Pw02Xr0LZy6yPBdhD3QPF3a4Utl5ePXCPsL
JMaHaXlERLd1N8kUCdMvkVSY7z0Ns2CW3q1f+3wOPaTNKSb6w2jjm4FsrD+ohYTVLUL8RmVsiDdY
KrvfETI1vqW8DeNGj83pE3XJ9NGGxvCn0hwC6gElgFfM0bAi1ageC7/PlB5olIdvn69l9VQ/RHG3
9Nuyj9IfSzTa3dbirRrZP8IrnqLaSqZt1QyovZula0cbOyTZ2Qgn6vNtWmXjr2ooFnuLMrT+1OqN
+2mOm87dqvMwvwo1g8sg2IkIHQstKjYmPDWE68MM5w8DtG+/a0BZlduCooH3ODhNnnBuPe1DFSnJ
18kqtBcV9pG9RzM5vVfNMnnI6qj27j2U4R2/7xMr8Ud1yI1d6ZULnsFexWwGU8t/qx1GvkBhXas9
JjOWNj7nsJww/BmiZ97J6tcwVwooTi/RNR+JaOxhZzO3DV8vkyX27aodBgmNmF9skUdPlujNJ35S
h61H7UFVVO2p+dM3EYIYw4QO+ZeYhZg3dl+rX68HfHJvnew9cjDZcwU2j0LqmcpWbfSROrh1FBRJ
r99NuatL/WBIPU6Bvn/u9R+jPHVu7PizQanLMyzZC+KI2DKsMqc+yVpikao6dn1kgsqOui+kAuZ9
C2icqzGjJMYf5btzT0bFt9rFXY2G3Lr1K/quHjPPqnDPScZ9ydX7Eanr+sYLeeF9ZBRZISDOdECF
neYWtLiMsLS6Cia/VDKhSqU+i8QZ9sAcx4cBTOWNaZ0nMzQ5UEukzAcOyFl3gS30xlX+ojxiQoHu
vE0kmvtZ7WJ+yxsz3xjtHGQBUpAKHMuBLAp1Fzn/f9r0AnS/6nhFe1z6Wn81yOfzHXfDgJY3ugTf
uY0p3+sLGenWXQiC/JRgNd1ZY6aQhVcFCjvXd/CF+WMcS9JCVctQLXP1g/JyEI2txs0RibH5COC+
OEbG4j132aDeeBEuDiXl4ig4yRdBP527oQrUPTiOyEVaDsVt/DuWVAXo0WMA/D/MCiCE58lysWWt
hmqLGuUde2mOMGaxKrOqzaJWWFvPoG2uj3ThmQPSwyVAx5iusbF6fRYD5nsukvrYWNZ4KOzFwbLM
Vt5bUGXbyHafrKAR2a7xYWhsCwdOKsciRY26pS/gaxglbTMI8Tc+3aUJyXYzOhKGDalmlVhqutqG
Y+jWx3nQlEAkpvtYqfa361/tba1PLk6STLJ5+V6TFlKbO90Laq4jA5V18VFdMv1DCcfH2iD1s3yy
YwxMoNJQIOWJttJjk3UhotpGG79mRq/V9MLLSb0XnleinVOZo7rD2xCuko5rFRjkqc6DBt965Phx
cCPzdFr3ALe8OuahPf1o4LAUNxjDFy4tC2C47PkBHzhTtGmRHun0aY6PuEf1vw01NnxnyYuPBqyB
w5wAjb7+9S4sEQpz0pYN6WgaS6vdLRavW+zRilHhSHu/nwbtG2Vb7+f7R0F716PiSIWMIsPpErkY
CErWVXIsUyXezVOOz52Kbvz1US48ZqgpwWDm2sfbb93a0fpeHbO4ZxQMfYJFI9/Q7cxE9X4e670O
3OMLXbpb6nbnX5DehEQISHEMA6Gk07kt8eIuaR2lR6SGh306NssDt/Uttu/5hUc1DmFMidZHM3Jd
rk0s2hFa1eiBV3vRrgsxH+pDcyKpcOwbn/F8C3KJI/7CaYLfeS7MkkYRemKdEXRxZP4unFl96i2i
Rbi/BRbr9vTl+rK9wQxODzCi5uxAhCqQHXLW/eC0wqhCQWs6MHiw7ymyUxqB3npQa06eVXjVXu+0
5q7BXuNJSez5o2eV4bbABOVZC01ytayoXtOhugm3lNHP6Q+TbVYw5VzIIMjWD1pI9i7phelRQNn/
soShrbF5iVT83DCNfDNMiMftkiXF5TK1B3PnOKNb+UJThpcb30iekNVPIawAXsYtCpTZWe2ygkL+
4jQlmUme2Mw4DucvNKXdv1Yvit9FYepf4UiUj9gNmiO8rQm/I0fFTMN31MH41RkTIa0HyP8+HJ3l
d54i4bbNvNQ2NlWfm9xwqta76Dwto/P7+m8/PyCgJFQKixJ+hCzo6lnDa3ChEraEQVam7CLVbrag
vo13P55c4wSwskdDkriOKRHHL7iZyzBwwwIBtyL8rUb2O514KRuDjKSlBqaAS9pbn0IXxkqCcYob
uDEGfrURPtO6S/wl8b7mZXXjKThHkIH/oB3JMKQD1PxXz2fGz1HTDrrQXFQ5BYGwTTdVWxTPaTSk
f9GrzX0ajOGuom5y6CG2b7vBUp91b64iP8e5Jtu/cyVp8HHL8aEhtfOJVy8tfOhQePNgHeJcQE40
F+fYTmV44/452y/Ml5Ylz4XkCiG2cnqhDkoc2t4AfjzUc/VuiXV4D6NySwj40ijAtqV2pVS+WEfP
U1NHS8/XDIzQnVEXC6NNOGnDje7Q2444ObcyqyM8kWU6rlN1NRkRUx609DYKErDaei8+x8LbmFP9
AsU16D3zjrrpQ5VOd7mo/xsRwncinMGN7ikelqfWMjeLkR36wdqj/nVoUR3bVRl+hrVzIw44e1/k
73RAFCOLTTtw3fvGPl7uffYRsb23r5ck25kKFde20sMP13fR2fvCUB6XmE5/QydPWN0HnQUPbhnC
KBhjFB0dXKLgB6QFKFMz+ZKYeOXdmNtZXCAHJOrgdSawAql/uqHCUKexFNK3GVCNA/Jier46q3uo
xJmPWUhQNOF7Zfrfuvr/DLladrtCAXZC9jRIkuJbW2j6bs6gImVudOu1Pt/HqFWiz0jhigAObPjp
5GZvMNSmFHzNRVsOeRj+GLt6uMEpOc81UWoDHyjVWrhkeYBORxmadlJdq8mCdOLK8RszpvkwxW7D
baMNf0LNy6edLoieN64TOi3U99E4TOQgX9QczM32+ha6sFvRlZbQZGolPIarz9trBP1ROqYBpaGI
Go3jPVKgo8PT2/mf60Nd+L4ErfLZAp8jAb2nM59NSDy5saRBWRbIgkH+3vVNeqt0cHEUG9YKbX8C
oPXrRUfMECJ30sDqsnlrTqLEYb7X3sv2Q24PBRVSMZPskmLq6Vym2tbCwirTgPoaXrdOh8JaNFk3
XuIL55s2K+RI3gieY3VdUzITzB8zNwuixORxVEWk3M9m15BWVW19mKRD8PU1ujSiDIpdgP4MvKZ4
0feD4qVmRQDYCmnbUbW4IZH1Awc9gJtNx/318S6sFhUXWrO8ypDX1p2XDtFKL6n0OKj6JN0kC+pt
c5qZ7/+OQCYkM4JjIhs9p6tVV11TzIksCE5aslc6/ZCZerwLq+bDmNLCvD6nN/Tg6qWyJH4CLL7N
VbJmSsSjMtoGSr9BXOt5fB+1U/OMcV345f84O5PmtnFuDf8iVnEettRkSXYcO1N/3rCSdDfBeQSn
X38f+m4iSiWWe5Ms0tUQQODg4Jx3CMXUnSY5c/XB2Wi/rVpJaXjUTf83nunoOnh5WIiN4qW5vp9L
x9k5n0Z0P/AubbQHRmpeZjs0qOmNrUYbWr4VBuxdVW2CpJS076yZPFbgQgO+e2yHg1QHNT1LM1Kt
De3Twd7Csam2Bt6N9q4ZNUf6Ig6ytw6F0VdLT9Nx5ca4saHmNzi4FRtlfh4nl0tfsa/j3h7ik2J6
8SESRun3uU7cy8fg0KVr/Nhr3iC01XdAMaQpfaZ4XY4niqpQG9SzT25MTmWWXv0DwH73O6iQsciM
VN8ZdZFgnxcoSuJTFw9/goHKVhAScz652AH8CkCspCmkK0uWtpdhdmbVRFWEMiNBB6yz3srBTn8R
mrQ910z61lJ0xwESm+wVuMn1is9dFzAgoN6RQ14GQPrVURs7gXbqE+lsFKcBdZqDAOUhigA30t4r
R/i6e8pXpTxKKk8tCATKIq5PkWgx2/SmU1QopblpOzt7i6qgKjZlaPSDrzt9afmNUnTaNjLM0sSD
ONGNvWylFwK4Fc7cYdWrz3oZG8E+UTFmdfSYdnciaOLcP5zXAYcfO7+ggK9Q7LIX9ZMokSUvYn5s
jaTio3TjpyYPhpXPf3MQ8iSKNDO4bvlO0/W2RRBGmU50weKtbWAIr0lnWIlq11f3DO2dSWycLu6I
xdEK9ALJmsrST0kszS3GqOUDUrDd8wzA+ajF1Eyi4P6hpUJFg1R/kWlGWoG2yCjNU4+RkR9ZdrbV
EQz6+IwInCiCI9hOfXi5daWMM6pbZXOqvd7eJWGS+lSnLXRt4jWzgWvCLUxbioJw8uCagVVdrJ6A
AWiCk0A1LxOfqybGZTqPeOmHA14UXfDYOMjwmMU5ttPviLFrm9jIoh1ykdiAo4X04V0Ju3K+LXgT
zuXxy6jFKyXRRqnXcNNt90dN3rkZwvjDJBWmTEjgIqS5Ah5NvxwFge/RrhO7PsXjoD7YGRJTPLWy
/zAXSAKexyPIRmhsEQ7o5ojaUILqlMHz9IeYNnPTNGv2FDcCPRrq1MPB4gKq4yxfTsbTRWtlSl6f
2tAKjqjoF0+4W9sHAaDkk5I10UEbpB37yO2E+4m3+JPSD2vf7cYRdChYAqHgHiOlX2wip6vHCr+D
6oTDgLWxdZEdFYQpHzW9i1eaDTceDhbpOfR+nmBsW2dxs1WGXuiucKpTaI3IaOXZlv6ZuTGC+BMu
rgqU8RiEpqLR0K/MFPr0UIKE7ttv97fqjSmjAUC8gW0Ka9JbBtDUlcjWqPWpGQBzA/+JrI3b9sGO
i25Vre76HuVYzJL5M+OJnH4x2GS4nWUCqD2pUdB9BiCh4RODSLxdVNnJ6lrjaxlU4L+82rU/35/n
jRgOfJ27e5aws69Ih0HuIC8kKsnbujOwYC6ylyy3rcP9UW6t5qzaALSXw08cv9zFPZdnVKS2PHmt
1z6VgzltTXeETuGY1dpr4p1tfJmVWCRiJvc0PRE4vIsdRGUlNa0u60Anlvo2xW/iLBPadKjXqs7T
LC1+pGrpIrTUgcZBow3ZLkDgyrcQOY5/8mTA4dhKOFMtpbN8b+KU9vEL4B1Qig0Xtyev0svlgB7A
YiVdd6rbgb6nmWSHzgbujOlM+np/5W98X1hTwAQAOZMHLEsZZiGLQR9UeUKoMN+Vk1v6DojQ3f1R
rpOx9yYNguIGLVYqPpcTkjhgTXpo1CeENF8CLIHjvAn8qTb2aYaa1/3Bbk2JcippNhGCiLgYzCxd
6aKgUp9w4DKfWyVwD6XI6v8yCkLzgPfn+2QpDoOLPPqFulaf3GkcXye7wCzKlO1KVnnjYADb59Q7
yAxS+Zgjwx8t+cicphbIAaNU3rBJnOEHSnrxtnbGL/cX7Xogm1hmgBOBakEqtRgIwhu22Uh8nQAm
p8d4nLoDwr7qHm/vNVbM9WZgS5PWIGIMdxrdz8s5KfS9ZiBwfQqHMN+j4Tf4tpGAENOmdOdJsQYO
uTW1P8db3PeopdXDhBbiCePR+ruJ3IEvqzj42tn2WrP1PXe4jC32TDejtD7vdFpPl3OLp1Ed9SFu
4MYUav2WgJ76ZBtp5R1RefNykLX4VoNAbbiVEpFOf+dQT02E7KYgOSS8YAW+2jHW0dJU1ImiQyBa
0EhaEj86BWrGuxbNuFmwz6w/W+ATD22fe2IjWnP8HlLKmK2vpfeioWIFijmzxr/0KhenFJJf6k+2
3f8viHI1woG7zH/gCqwPs7OQ0D58OHj3zdj4uW/igAS6XAZYBVVWjJz32jXCQ1rLaqtoytoRvL4W
37VNZ2AMfXpi5eUoThVleAtQYLDqUAFdZmNng07uU+uKz7KXONh3sjuGUxOtnMrrCENePrsJ0KBl
2CUB2Yh6RQ27HvSpiFhL1Lu2Q2c62/tH8sYovGZw6JhVk+BGzv/+x9kH40JnSFGyk8zSYONOJcqg
Lcji+6PcOB06KzPnw7NA7LIyoeFrlmmpnp/A+eTP0RTpu9jGQlvgaL5S9L01IZDFOgRxqkKoTlxO
qBJNOtFnzE6EBfeQp6LfCq61lWW7Ls7DtKPuRNWTbs8VQ6jq9TDNRZmfMm00vowUQT/PpuChH3S2
epCumv4uQX1/v7+MN4Ia3GNMJqEx0otYyq1hw9AYU6TkJ1rdGLV3iENOQLc70lW/Kby1Tt4cIxdx
hiADC/Rd0JBDdrmUYaqXXlXYOY/eMH3kJYnXMYDWz5anpAeZdgVcExRBlRjaXNsKeUpwfqc5UaT5
ylG/OXHeOIhgOzxClsxNsoe85Z2f0yat0BRMzMh4TQBR7mQqCgcAs6KubKP5WC/nPt+6NPRmZNPy
flc6PDaswEgotLC4UZL/L22Hlzq3QEjL/zWIf/i6Z+57Y/p4AXXGm3BU5s75TBe8XPVAxU3EmkR6
sq1OHPIJwzPkk/KtRFRvh0BsuHI2bwS42apxzotnKMPSypbXGq0l3BVQ/NDyeFPTbkI5cLTfAqr6
xUbLE4H6MJY3r4M2pis7+sZpnStDdNUwL5ov68vJDkMcQIM00pOBWMuPEALAo5alH5Zs411hUX/g
Gc67n6fw5Si54kzCrOPspHR6tK3ronyqzX5c6Zremgtxx8RmA7LQFdildIvU7eH6nBpw/Ls20IzH
SJjVw8djALwJyLG8lcA+LVYstDt36Jo4OQFzcQ6qOWRHrRbaPqY+++C1ibcS6W6EbjbGjHelJKWj
fHC5dq3RTAIHL4rK75IzdpeWfuaAox6D0P768bmBCKWZO0s4MdrlWH0RkOxABTpVlQJ0uQS1sg+z
IB+IbtZ4RMsNEdf7Q974aDMvkcuJ+iTJ5mI5PQoa7QQ79wToz9u6RuNtBfq4Hx+FBwmFGlrU81Zc
1Jy6SMA0AYhwMmWufO4MYZ3MMv15fyo37qT3/J1aPPOA/Hi5eqEzqX1c8yRRjSZ7FoamHKXajk8T
ftuf9EqNHlWkP473B72xPdgbc9PBZINRprgcFNdjbsGuqE6gProHnnZUEIey3uaBuXaz3xoKYicw
DjYk4gSL10Pe0KcNE6s4JV5NQ8XMf9tl32yjqFwDKd8ciWnNRh/cfcuoFNMSRtM9LE9ok2e7Dt2A
Qwrd7JDF7Roh6uZQiFaSztPcxP3gcv3QE3V7tzVK7s4qeHNQqoKFlBRJ6Hdlq65EqFs7BCYpxlGs
IvfLYjDNC3V4dG1xmg/6VqnTcBM59ee2jxXgpOq4V7Xiw7xwBN+4XpgfI6MjPC/AHwlmMaDsrCZj
cSr05CVFO3kj5OiuBKkb+QE3GCBkaq6zv8MicFhji15eYpYnpa+zYx2N9OFcRX3E+Sv9J4lasdKS
vlERpck2uxxRzEYY2V0caPjcJLr0hU92n6eQagnVL0bUqc9QnMJ0q5SjEj0kNUytnCimHzs3Ggo/
kd4aZONG/HqHdEFFpvt1BQiCG2cNUW+XJ1kZ2iPy784juvMfJsTPQqSzid+sljDDry8/ol7Eo9Lh
0cEpb7yHypD5g123xe5+LLm1Pf8cZZ7rH1tlLEoj8kq9PDljaI8+rJxmZ6sxhbE8NY9ihNLcQ3te
e+HdOoIkWlD9YfjOYexy2A70RaAD5jyF83sCqSfISHkHyqA0B7HWE7u1Ux2Ky7NhDMXWZSqiIpit
RirdhyiGeD/Af+CJ3pe+qPCQrMjmVzLnG/uD40B/DHwUcXP5HKrhTWJYWPSnfPBM5jZWW1eJ1trw
N2ZFAZenCauI/rSxuAV0o3Zq0ZXdieyofogFyNLIztJd3EQog0+riMYbn4zOyiw4RnEeLNzi+Fmt
mbdxWXeADMjOOywEHhozyvZua1v7+5vyagHn6w0jwdntfkbTLra+63Zxa2SKeUyR/Es56Ya1Fyq8
6o+mCItxFps/pT3ejLXLPq+q5GxnADOCuA1Wjtgc4S+eNYwy84p4GtMvvxLJzI0cV04yx6Pq5Jn1
WCa2+tLaQ4NxspY3j53ZGoCXw7r+NlpNvLIXbw0+K2rPIj9IBCxr4vAfs27qEvPohmr+lyUHvBmr
2k61rYw7z3voYl17GLrBkw9Zncnyy8e/JDsGxatZT4HnwOU5V1Fq79BQMo5CCuQu1VHxLSP8L98R
SgeNKh4btBoWW7Nyoa8TRo0jjzyxMaPE2iFWaqzslqtQyTmDsTTjAuFQAx5azsUKHK90gqNVquIw
hrHzbLgDpO+sfvevEZsujeXr/QW8OnXzoBAiZms42FJLpIUe6kZAdyA4epYYviiFkm2oYIkjZO21
Xs01up5wTKJCZQUAOwnzYoJNbaS1MeTOsbPhtGIu2B3ASiXftNxS0KEMs09BnYgnVOmLQ1rWyiEW
tn1IvazcJ56qfO86LZKHPrKblRN0HQ/4Yewgfh+VS8SkLlc+kGPkdBGmACWe5TjBx+XnabTXhC9v
LDWIphkAMCOKqZpfjtLrZiPdLnKOgjLQ/8SktY+SntA/UyL1lVzmWtvi/eZD4ws965nIsNixRue4
MxePsQR21DwvYZtiwd63m77EpNXvlVxvfRXEyVsRqvWzhVf2sEE0K7A2dFh0h/8iDp8wgKm6LYbH
4jvDZM/wKEuY4KMX/cZkpKk2re6gLjcpNUpsXq4PqN0UgZAv0+h4O6WlmDWGlJH2g2Uksc9ONoNN
zuVhIdCgBz+o9ISGL7JM1j4GIdSCYogOfgvaY615cJ3esSQzfhJcE09DQAuL5bc8Nk5i2MdJkag9
O9RHvsl2LGNfWka7d70ke+CSM5800Q+/Jk2vpm2v6+H2/oG7tdd4FQBwnskBJF6XPyM2JBzyDAMx
gUnQrLMRQyDvxcoo14h9ZjvXmdGK0hFvurpNq0ZSITG9o9N7466oUQqgLGVIv8iqGvOVKN+LtBm+
BvDxgRyV3jP60clIobjr/xmRqv7x8WnPikioBc9hdFl3TNNY1foU21c9AkAP/FLf1f3HOzbM2p0V
ibmykY9ZYty7NBWRZ43YdwJE3hhTha5e5babWHpr6fPN/cSlh3YMDWF6u4ua3mhNUH5yrELrFKac
nxXQu8Z+tE5tp2Lz1YTWRuvGHLKQ6/kycVGOcKTTPNxf1xtBZZbQJ/uEn0Glb/ErlFqxyyrIaRM5
lfkXrhPdqzN6SD+AE4tWvuFVRjhzj2a5Z0bE2GI51pgGGIbRCSRtqlv0zlxth2aymfiiNayNOaXd
sHIl3prd7JYAIQspN0A3l4fF0Puw8RCJPJUuajihVcmHNgn+wsLow4qFzA22HiAiRC1BoyxGQlEj
dLE3U4790BaajzSGArO2MxTMhybtP3y0ufBNj4YHO8fzclrkRc44pbpyRN3NeG6DvN/lRme+JEi4
rFxtt1Zwvmu44qEc6Eu4iZnZQqlMLzwN+ECeHcWMDj3P2V0QtM1KzLkxFGkgoZU6BJf8stLXzoCI
LEvDUzxTzAcFySYdldBtXcjq4/tirpTidAAWkQrV/FP+eFUafQ+R0pvESR218mF0J/PRFZP35ALm
XUlw5wN0mV3PheY5OULFn4C62BiRa5V6bIfRSXYYO7u1cA7IrlS6X6pK/6VVi+InQFHRbYJBdt+E
8NaKLdcZNj8A8pFF53sWJl88VuRspjAFdnQapzbYO7M2hjARDEOUazsqDEeusSG1sVd2znwfLidO
Rj1zIdmrqAVcrjGvhhBqGfRVrXEnb2sarVc9TJ6XoaCTGvrXwqsniW3IlPzvfkh7v4mvRgaUhhDb
nLosnV5F3TpBT653GuxE3/ZgvHeTJhHOK7pgm8b671QGL0Q5tJXGZ+jVO8dVdggtAm7SRL6frCjH
sDLs9qGOarGXe9FKenVrT1BC1GaVDD7I+9Xwx/bjuVWYRm8QlrxaO6WhMH/mvZH+sGWnHsLOq3wX
nZwzmhnBSxkhAHR/gW7EYXBj9HAA+czdgkUimbFZDLUqgmPTqOWGvZO+YlfXPKJ3k/worEx8//B4
Dk0CTgGFMXRWF3dM5mIIxeMoOGYqTmQ54tk7pGaS59jt88P9oebIt/j0fw61BAQ2GKom0MMDuBk4
crnliPYWKngfj1SMwrOVlwiV5yU4xisGwlTMKI7Whi9DprrbSVGKz+OAaez9CV2DxqhhYl0BVYlv
xjU9H7M/9kreOFHe6nlwjCelxJsT7JdPPu0d+X0pz6zc+yeyKHioUV09FJk7HTByb7EClY44Romu
n4MyMf0Y9afvTlh7L/d/343oAuwE9UQKLvMFsdhLqrD7WlWG4JjKeG8W4ED6onhxhv6kYghEPzR4
Llqxgu++cVMAhOZWIglGtneZSEiWKawMXrqjwL1TGrn9GgEmeXTi2vwvQ1GaABhMss2XuFz+hoqS
B+9GOdKT/GZbCQ5mQCH3rR6sxelbCSHRakapIYlJeXxxq0+92rU45gVHRF+nXdRn05OWA+nMnQz2
ohm2z6pbtA+BqIa928fjQ9NDOLz/OW+dn1lEYaY8Ycqx5JIOXliWFUphx8pBBY57K9hCll8zQb4R
gCCgQeGaSXigFxZXklqk8DMS1zumzghciG5w+dDQBNwVBkdoi2JmsfIZb47IquKY8X4tLC4jK6e6
JBVCXpk28c84rM1HrQv7b+MklEPgJvXX++t4a4dCTwNzgm0PuLLFDKXWSSVopcK3NN70qIqwz24F
pZFY+Q8RD5VxUBBzNshglxtUBl0MsLyC7goaeos/GNZQQllj/95aP1Rh5+cvClcQxS5HgT2VjxN4
72MfwMWm35w8qk6XHIesir7EdremKn1r/YA4cedyQ1E1W6wfupZDXAIZPKJs2P8VJpR6inzSX3qk
TVYW8NZQsKZnySggHazj5dSiqqhdxXaUY2WOxaNdJvlfDv4iW0wk1oa6dbq4AiF6ch3yulzMqkG4
FDXQJEQ/ILJPUkTNyUrzNRzSzVHILUhsYdvxkL2cEB5EpZEjRXHqMfKBLGGIn1BskpUdPt87i5sW
jidDqCTtyK0s8lo1R54Qrwj7aObO9NgonrdzEBFEXL8w+xeEGPQNSU62FjquvhYPVS5d+Lvz2Ffs
qqBqRWJmAxppgBC3QxUaD7FSurscOsXKxrhax/lNzL4g/ECjICpfriMvlDgohFKf3XRwngwPWbiq
7PuV/utVLjg7INCy4FUMABZc3+Uodo8ecdKF9TlINY0iG6p25WYUehXhJJWlA52M0vhUarGa7kll
Yw2iq1KvVaivvia/glx0ZmZxAV3VjltK8x5OyvwK2+rllqx+wMRKS5zneKzFcDBixwNrGNkoLN6P
lDfmj/AX7z6+KlnOkmLgFaU+BJPanMH9oYUZxaqO4KXTazt31PWHxm2CvaVm9r9m0ijOvslccwXT
dv2daV56YEW5iMjFl0WfMpJ1UJtFftby0vsNBNH8ksDoWHmzXydylNPm0hW1W0Qn0GK5/NARGUsZ
VkN+Noq2/uwVgbGr1b76Ac7G8O1MxB6Z29iRM1HD/znaLk9CT8NIapROu7dlAVIyUepHyAHZMapS
Z2UZrgku/ECILXOeToRCr+PyBxp9qjWqFRZnARsV+QZc5LdQ8ZMvpeBXJMZonbvSVLYdvcxPg+LY
j6Mu+gMQrg9n8Q4X9Qx+mNWwyA/m2+iPnDdxsZV3RVmc26adnq1EuidZR9bKybvx3Rnl3e3unSW4
vNOQVC/GtoVipjjVtm6U7KkWxhqj+9ayknVY9MgJ+7PgyOVkIokSVS/64pxY2vjqilhsxi5STmXR
u3tjKrpD2jXhs+VBkK1Ms/+ahbJ/6Hg6fziezcJLPMW5wqGG2YtI05aano2dlZyp4NsoJqM696ZZ
Zfvj/oG+saxILIDsAIkGvOmaGMazCXWV9OykLaV9u/IQyVk1r72+B8gf35GYoCLpIC+un5icrXSj
PD0nOXa8PkxM7TkdRgv2dZ4Ob/endGswJPrYlbMHI1Hi8hOmidpa44QsTj7qzjcQrcoT2Zj30JdT
t3IKb60e4YFuCLkx/PXFIQxA8fdl7xVnDwluY2yrjeLWaxYXV9ncrI1C+wAWyVwiWcI7OzdPnMLO
ynNDYfi3Gdravh3y4d94msKtarIlV9bvOsgj9kT9C64nB5qRLxdwDF0H5xiRngOMyBRYHp42QEEn
S9kko5HkPvqvqPeZUe48loHu4emeTrgBZX3fIKElRONgrJRp59BEC82fRhqBsN4QAd/UfWL9Pcad
BC/RVt5fFcX2U1X31kNX92201bSqNsGNBE7im9UQnGigVKovmj5+lq6kP5oKk4rtWEzGz7jo4CHh
8xVQFUzVCvEPOoxoZSSe44OIj8JtjdZd7CedFZvbsJXFseqrtgLjHZUw/9pJjtuir4YvdmPo4cHo
u+bNmIVWfQGsrPZV2bsJHuVC7Y/IsAJrTZGaLJHdrnvpu51aav5QiQhSWNBXIQE4y39lfRdAf8M4
fOdkerlLTJpn+5VvxCe4yOccTiyla1ids+XvUj7PrJF4FxEKhyUxE7V4dAwcJ8loq2Vr+Mobx+ld
MgfIOgxJIESXu0HhmSF6SOlnVcbOzishplitCofUXONLvL8TrmZFlwVlcfLuK3xghdpYPzUMZfH0
3jbQYh+6IbV3QS1xrDFK91QpU/jblUJ7tbyg3umFab6GqBW8lW6jbbKi0xtkIeLwAUHL5BllsWyT
x5njS8TGSHMn8QitRZ4mRDt3ppMYf6M8YX6+/21uBAX6+dRusQSn0WzP//7HfRgUkWuKwCvPbmQH
mzDUki3Y1zXW/K3PArKfL0Jr3WEbXI5Sp4oGQVklyulIrg1G2vlF5ap7JSjW6OzXJVoHZBqibrBY
CUEQwS/HMni2TlZdNyhEkAD4buiMybZpc+81nCat2blF2RZHl0Ao/dIb3IPqibH3eZ6qW70qBPWu
NEicTevI4NVD/+h3g8p4edQnrd5JK67k9v4nuBEyETSFfz8rwXCfL66AIsgcwJd1fY4Ld/iXhp1h
+3qHhiChS52ewtxZTRzeo+Ji8xKboTbAFaUjsnzIIYpY57mdqmchUqwZqjYCYUQE1KfHMBVGtS1t
3FoPCatycHIR8NFC1woQdDUwb8uqllt+AsrMBm6G3vI7UF4eVAwr+htNuOSY5dU4+KYtgk+KHQ/x
Qc3t8cekY4nmBwOltMrGUIKaAkoD/qhm+QvxbXoNk0y+oq0uobM1kOQNKyrpJ2CqxpL0jtIRtt3m
q2llIzisYf7pqd53L3bndX+XRjhpmxQa0xdLUFj0q6no/0r1NH5z4kBMr72txAkhOEi+5MCz/xp7
U3xCnMf9WjV6+8sOzTLelEkfP+VaGCu7Wgberykp7WhjdGGIOnI+dP/UodP0foaOy+uYZABTbDP4
Aiu+wR3AmsxfIcQk7htVU85qHAU/hSpz6XdiBLipBWGGnH/cd5k/pJSkfFrA1rfSi8psW9Zh99UQ
EhF9MAupLyPB4gDOBwdQRxB/fK1iqZA+r/F9mDSnQaE489zQd2kp65uorqfnNnPkP7z6nMrP67x9
dlQlDHa2VfTykPSBaPYyH1y5qZOs4bMVjdf7HcS+duuIQDtwyaDLkQ0O8pJxbNAxrpp+2sT8oB4N
nx6ngaDp+r+VrKOrQyTP6icrzJLhGUOCoj4EEl+AjVTjlJsoMN1pw0tT1bngpJcfRAfI0rexhGFX
oXubbaAWpm9uj3qwbySa8ylNerRuQGMxf22wGxT7JzfaxVaivXFXZ+M2N2O73XCltcVGVmVUbjS3
TLRd1rlxtR2Mzso2EAizxyY17GIb4NeA2LveKv+2ccdkmyhQbIh1hR5tRDCYvyFQZpmvBLoaPIqp
V9xNx1/Szxu7+TXzYYRfyliXO7BAqe4HUZzbPgUq5ckZkjHaI17WBftY0cJflt7a7UxQGtUNHw+x
etUI+J8jm9LGh9EdqwgzPbP7HiMT1m8kqR8bVuuwlIgK1L79oByD+AgSpH1FBDZ9S1wn+bubeqvz
yTJkursfeW4Ef97GVAZQT4QCsezfVTPsR9Wkeq4hem0qT8SPQbEabW4Ef5gIGM2TclLoW8qiIXcJ
zqMzpzOVkGLHS3DapohQbktH+w+ZxsxUA1dLAk+vfHH9F4Yxjc2UqWeXOP6UFQhAeUkzPoQe6u33
127OKxcRlKIGDxGabWh7LCXlkBEVDensdNb1rDqldAq2gat2uyBPu19O4kJlGq3q5/1BbywlGBLq
lnS67BkrdHm3lQVl/Ingdo5VtXzJFUCwPgWd4kc40ru5P9aNxBr4Itkak6R1viRRTuQezVjl6jkc
am2HPCBOMn03dv9oA8iobQZb5jGFZHKMRqc/aXbQVCt5460lpsHN04i7nB7z4mIM0G7oMsklZbXO
1jAade+K5nNsJv9aeZrsAYut1are8cmLr0q5CFUKKgRcjUvRBod7sc0adTzj+ROgEc8tSVjHgcTx
pymrxw14NeV50qwI3wl3Cic/goj1r2Lr2uh3rNeXlrD3r5k2ubKyGteHFTzkDB0Cnvju9HH57bsK
Q1g40NM5A6X2i0dY8IB/DJHh/me/zkbg8syT5xTNYMhFLWl0nTQMQ1eeGxzhN6ZJf70oshxZ78Td
loKL6/54N6bFeKTP6EvNXc/FR1YT+L81hbmzGnCtVsIQO+R41oDIVPavzivzQouOKhlqI+yoy+XD
aUOMdIrrc0l3fNzoeq+cqMXjqKUpcVrsRhIZ+vi9FzdPiS7CU+sgcAO/PLDk1qqDKNsAFU7LrWe1
w7C3Bk0/m9bQxXvgqc7X3Mz0bw1Sqc5WTctm8q04DoAjNK3ebEMworVvdLZ4xXSk5vCUEc2pIdEG
dRuqVVBuIs8sftthVap+10s32VWFIn4FQUetrjHc8qvujIG+UdTSG/eV4yiaX7ZyKDc2Zp/NJhkU
d9i1GGO/ySRUBelTptPNjWzgi0PeIfHealb96qRa/5rzxuWdOUrD2Of10MTMMjE+ZaQXA95AwLO3
OpZIP90wat5SXTTJTk4YNfhdbLo4JJlekm5bOjXjpiUzy31rcO3XCoerZNNmIDnP4ahQ5gvSyE38
jl8WwejEn/Q58aZa/8KiQ3dQErv9exCerhwaIarfY9ZGP8OyloVv12ENUGHIWvLOoEJrCNwFetLO
/HCHQh7226QyimIDQT1/6UvQPRt6IjLdJJhZwCuXpXIWmjl+U0DB/Oo1q38wyzEMfW5g+b+BHFHf
C4k7oMxbJd17kcUnEPWEgprSq6pEVdtDlVGbWk/dCTaUc4j6rkUHKFS06Twkyfx4aFGJ3vagFn8H
qR41iEhPcU+9NW0eVEPKegtms/g7t+qo81O75TEiIzN9JZeQ9U7tivFrGdnGT3ZVpW9RcFH0DdTi
JN/YxsQbWUPGmz+TzkOBR+nIAu+fvKv++mxmR+0ECsVcPzQXl6U0B63VPNGfaxENW0Hd5MhrKq78
sAuLrUiD6XMf1BHel/+hCgtID4ypBg+GD7NU6KqdtNfwY+rPfV5pPkjXcKNW7RoB4EYoQ+6B980c
yq4LXl2STV6iu+05N4LoEYJC/WLMRZA4G9MtaOd2JSW4Ecoo4QGlIMsBLb8sHEpbGSeT3PU89b2C
akXSag+dUq6pAN4YhkIh7sU8X+fK1+IxrSRh15VGzDD44p4nY0ZkmEhN398d70p2l1chhQu2hY5i
LrXJJU67cp0abS8hz+gXYeSYBa32HX8xPLpQN3RqH7LxcHYVWb+pRV6TaQ86SQ8nIAt9xUnt/zWp
E/xFe9yUvqlUNRyBUZjftYw0fjNZaA75E6+wfGOqhRNBqp/i33pQi+ZoYrP4lutVHO3wsprSbd8q
vIabYOQNlikqIqkyH+NhEzRgvKmPyVruUqfHlKmNK3TblS58Ds3Mfe7VpP0t0yn415RVsmcjVo0P
sTga96LDuMIPo8hLt66KVq+vywnLEq446WHMRDlgQ9os8aWCi7bG0L1ObWZ0D1CMdwYTmdzlbVRh
QNakQm3PovKQn3el0uCtEcXHRuj6DuGM7N/crN0v97/pdfrIqIC7yW9maNhSvLDGUbnqaoMDYSbB
VzE6zSOe8tYTfMphJVu5OcGZe0w3lZbAsveGI0tie9PQnnla2/FeJ2t7MfFsotRoedQ4vWJ+ya0V
5W5NEFYdeGPWFYzEosQdJ0afBIHSnkvKNIMfqGXwNOlG+k0JLf1wfzFvZRQkx1T+4D7zpjeX5zCs
U/q43HauUVrDZnAD0+8o9G+knSkb3LDG0lcM2fixGlZ7rg/1czsOyZPk1bDRY9XbB1VXPSQyUt8o
ZynUX9LsuQ/z9GfgpcCJQ6/6VGFY+OLYInvkbGinqjSzlS91Y81I72fJTMRt0BFYJGCG3UWunNru
bGLIduYtnjzwDB3w9w7Fw/0lu7EpZgTuDCwmwaYeeLnr1RqTyF6X3bnRNRqylhplrs8bmJKISsHO
TgJlm5ka4u4fHxeMMfsBPC6Eovmi+KPIaVUUzAOPcTWNuNyOhbO3aoogbtBkZ7tQu2+Fkicr++Md
Ab4IoJ7n/X+QBmO3rOu1NCEiNzW7c1g06i89tiYinlLY8UYrevOxBvn/MzLb5jUtpwmJyvjQjYn7
ey61UN4pEBjzEyoKf4veaA51NETjU2135Sd83rGgrgD+fs9EIMvdENjVqZ+04rmNFOVr3TbBp1YT
7ffMSNLfke3Uuq/Vync7ojzCM1/Liv2YQ6vc3F/m64uJoDi3zsCr81JZKom6ziBSc0r6c6F4Dpas
uaDNrK9ZyVzf6jOUG9zTDBkHWbP4mKEtW9XI3OScZt2eFn8Jq6FvvoetpR8L2g8rk7res2iU0WIC
0Q1oCOGG/2PuvJbr1q50/SpdvocbOZxq+wLACuRiJiWRukGJChNxAhMZePrzQXu7WyRVm+1zdcq2
qmSKC8DCTOMff3g5dpiNjQPZPj8NSTqzv8z7XE8aCL9lGeaJ8QH+wHtElLcKGY9zBOb/GziL2Oh1
w0QU5PHUrleeGly6ywhXefldzutKprrUx+E4DWOmkxEu6GDZGEA/oqjCat6UEyoqwj+1YUd/ZPi3
k6qQBsGdR/tNG37zYn75VfgFPELA855EuhEMB1nWBrH++5P15VVeNbWNktxCfWFZZQP3D0OlLTn1
lyhOJrUCpLdh3E/BUL0zW39T+bNL0UiHFsD7Zpl4+XDVulSNGvL+1I3Wp0IZLbmMAxRz104lAb/5
dGb1nnFUfrZ80gfDjcZR7w+dPjinMiiCm6Uke/iv59PblXm7JSpxOFA/BSAvbyngKWfPS/tTATUJ
er3p4DWsD7ugbN8LSPjtpaA8QZKh8Cdh6OWlUst3c1nW/SlrkFnWnIcAu5seBXervzOhfjO6eSxa
wz9Jvdu0enktKS2zE5JjuU29GQO8Jp8kHU7yS+Yag4gcg9wk6Hc0Q0z6aGO+07pp/tB2boGnrave
efG/e3JzMzzjTjZ8YPv5L3tDJzSsUqRBzZqu2gnx2XhD8lu7nzGrfmenfbs+0hmHzgxXlDwVjkYv
L9W2FP1iKZk/ndWH/Ksu8ur5vVHzdsFCFgEFlrbkdsx7jduZft5WicF+no56eehVu5vc0Q7XnjK6
U+m4V93avVNKvl2TX17z1ZzdjIjyQrHBYo3RP6OvGTCOrK7JPs0vizkz3tnPf0N8YfigMgDSYS+g
9f/ymxyJVO4aLxhOqHBwTCF1tg691KyOTdekHxPZzaAe6ewdusmVF8PsyRO25G2k98PwntruNwMI
ojg4KTSvzWjh1QDy2hY5yuoMp7klAF0r1ws8duXOXdLlvcf+zQDaOOkO9plAdHg/vXzsvg3GuveT
/pRoynsokNNnUde15LV7be8Czw7zdN+5s51H2rBUHzXPHz9iT4IdaWEBKEVzo9XVbqHaIdeW1sZ7
YWBvMWPeC8sVIBuQP6qClzcoK2+2hhXw0BUOdIvM1s+nLvOumwkv88pSI7Wj0R4MI2gjZzTW+79e
MH/3/WyXZQUDSsTP8OXlORZIMpGakQLcGWORVNZhaRD6/vVVfvfCN2klck66tYgNX11lhV82VsF4
cldiGJqimUgELo1wQLLxzrz6zaVgRAPCbyRJpDOvXjhJCqVMKPdPTokNqyXyJ3tpvdih4/XOqvyb
r44rUcXgGoVO7rUxY+IJY7LpG56mlXAFOTVj3JPi/c5V3q4TPsgFBSh/QFh7vdgqQm+IjGeTTeXa
7GSlJbt2tg26dH12bkmtfedVvV0LeaLNtAP7MvQAr3GmHoA+b3KqUA3y074blhS6ad3E2bxM59ZU
uXdtoenvCALevjSUSHheQAxhaXpj4QnHTuXIs0h41eb7vsGhTZn1Iwkd2TsXejPbWP+4CD6aPB2m
+q9WwbpZlqWsTIc4iHZ8SvrGwjcKKk9olp32kJUqKfZNVXpXOXYpF2mnqXe+3jdPiqx3gxFgIEJb
eNMrUBrwKapxdepU4YdtYa1xa3ZWlHOafmfkvBmfXMrcSBIWRCKu+epZE10LUI0LdeqDqYzE7BnR
OpFc/29ObVqU9EPJ2OAP7LheXWWiRTsFmsxOnt67e+Rydx4587s+FQ9/faG3LBWuxDsDO9j6r3gt
v1xExopopsTOxcksoAqRWZ56DTliM9YH9bzUMiKsuwQ8X5dC7P02K27bpXYeCmHb94GYbHfjD+Qe
vLPKq0jgGMQ3px6XTXxZezYqdkwy/t3qfRvW9Gih1TB90WW9vOWCzMnMFr52vsDB+IIPVacRDe5m
p9Tup2ui9TI3anQ1vhN68naQAU/DpmX+cmm61C8v6wYT1iS1yE6l5UicktohajJJ6Hidlu+Qodgl
+LBfa/at1YlKClCHZRctyqvXMidiTid7tTD5zcsvGUqL21XOVOKmcMjeDkqjzI/LuojzBMHUGEGv
XavHblzVndG1pnZr4atj3wyZyM6KTKuaUDcXV8aOXTkTLjiasgBKAy2Icow+e/xUda8Pk0LvvmN5
mVxPTg7/Qa8QG4a5tiwwFCtMxSBHdAT2aron/CgrqlyP12Zs3Is+qI2NqdFSi2Gg3BTnvSOKW9F6
noyKsU7IX3Fzq9132C3jV1yvYzyLSTmnYOmWjwGHaiPWlJv86EZzubM7WMqR0VPydP1Csl2QGDO2
R6QYfpbNqOlnaYUFChMit9vIy4RThqMxZEOUmm7pRIRY18cp0RMCjISKmTfWc2Xn1ebtUbQXZBUK
MxJl1SQRiiBnxnORjLL9iDSLFJs1g7VSzaN/TmSoeKYREzh74U5NRlGLcC0qu8VJjsWqwU7JwImu
pJfRauPMobpYOat77SRq7Y8B2d5r5NhwKHZuNuSf/JrokSM0bFffL0bZEEvZDb28s4e86XYavjwf
NX2AktjivswjFfqgx7pFJ4zvvO0yJlvqPCfBlDDBUFvhl1DauRH6XV0r9mUz/VqiJiD7iSwVPL20
lXzRpOqnp7KqujQeg46EnmV2tE9WVfh7c+2MR4WfyLRfSnT2eqtV2r7MqvKegLpuv2SOvy+WSk/j
CQfaG75p+7ORdea5GpR3ZgZTsBsHo70Npkl+oE6290GXV7eynyHWex7is0ZyezjHfFxcc+wizPcY
OqhqsPxf7O8YHrHQ6Gv/5GE99rnxYCC3xBYVe2KegSJrUw5P0nTTda/hGDgBi2fppyrt86/A5nMQ
mjkLXCwbr0V4PTRl5GKvDi0q9a05Wsw2tQlSrSBoKwwq6tiUnV8R32i5XVhMZvtdbfgUGuH+R8ME
H2Jwo/pp9dP0Ew3Yml8u0BrtrDpJslAjhPumC9pxN3ereqKjan6xySp84gsTBY351bm38syXu8Ks
J+iwZWVVMayk3I1SZdincc1FEGWJaR6MRRg13ibtLHlZ05KEdhfQ1Cauoc9vmwnVXqgKW+/Dxkeu
pbqlObpeo5e7isyCL1XQbK+9rosZFUM7+KGba4p3XcPAj0rfl8tZgkgOltOgt180V5Wf2jXo65i6
jyJl0UA7DxbayxuOPGUbqgXOUKTapKOhu+bVHOXGvH3fcz/kZxKqhRn50hdfsyIz+t1KkrKIOO+M
HwwWk4qk2GS8Epotn5xBtXKPLErcZ9kq/UjAVQyuGsjBV4FQy8msLGMKUxhaJrFVweyGMiAJOvQd
QmN2TlpZJypKjDK6RBSXEyejFYXzRFd8tGtYTMoei4/pjDNlVOHpVpxTzHZZHkKLxlTBWSx71zAJ
h6g3yuGsMDs3R0A1m3etjzV91Jdm/5UkRmfA1SzFxke0nIn2HY8UHAKtV/OOuqnsY6Px0nsm4qAf
VxrVV52bVayJAiuDsB6q4cZekmWKKx4qCLtu6exILYlPHk06jfuGCikNHZX7ajfnDk7tDcKTsCan
fN55vbWqsKdaxcU58YUZ+vC03d3C6oiPdt/5djg7qTFC9sobpsHA6hv6QQv1EQG2eJiavDDDfIAQ
FK0zC2ykr5Vf70RlQTVOcwzVqrQw7CjQXOdZ2Ll/r9gFkstxzMevE0Po1l61Ffdjhw5olFh5e1U0
iyFpemXzld56Ne+0t9z7ohl7FWP9UYBTu1q5HMwWzmzsLV4yXDYldjOXfb7AKdcSg50XDnxzFUhD
Pk5Gs7pxnjXNU6+ZsNCBA7BDaOEKdmFPSAjiGgTf6CeSrozBMJcqsqq86enmtwSrFVaS7nrW51iY
q0ijwQygxHuk3j2OvgF/V5udATXj1j9zK/Tqh6rM9DuXZfVkEVEm4x6o9Ap6vV0RgADkcl4vpl6w
3tjq0U3W+ixjttNeJ8CjDLW0XsgdKXHaiqDJMd8HUyTXtp+aeqiDWhz0hWNHlE6LwUTrJuu2ljWv
JS2btI+JjS3dEHZhf6eawhr2nLPNLmT2Od/ZvpsbANzVPhqsPW3IVzN9g2CVt/shASy9toegsUM3
yHsRB2XCfG59b63jVu+6H7TeXX6ozX6zpc1CCMiGtZzYbmE8XfiDR6/ccfpCi+Hi1/4hzz1y37xl
1n54ycL/beb8Zw8mYqhYru0w0DQts/QmzfHQ3E8JWUKHRRprvqXcDN+xxNPzvRqC2onwPuydI/ox
tiMxKt3bkTso213L2f5z6+jFXTbY0w9D62hmrPAylsjKNPgIXo9bgBJz82Uwy/oruouc3G2Jh0DY
K7PYVybbHd+dsNyd4aSL3JlVnWdxbjSUe4GyNSvUceCC69vM87Wti2zZgUUkxtGiuKb4LFV7ILlj
YYmkR6HCEfzDDpu6wUzbWItrzbWGMnasyvvarXnwmGOw9bmeVuXGBk0oue9RJTyoLIAyVTVYY6R0
dFFC4vq+C4i12DfWCKRRaAJ+bJkvBNAOa5VoEckRVh/TuK1uUGfmZrRmMIvNTi12NJBM1UUTHMk0
chsLF63SaS0H26PGe7RMaV/B0Mnz2xZ2TBErToG4e9raOseVoxLoAG7ewEfG0OAKRQhbG7FPLIVN
YyiYHimN3GhNFB4EmWJddyZ/lAg9VHCjYyL62PeB9sEpO0eFjdYZM5wg28xDzXCbHwM+SJ/0zi8t
SMDudJE5Bl/u3PXalRp0/NXLYNG+GIWpXxtWZUyxNQ9LElkmRBO3XYt7czGx7egGCwZw0DerGdOQ
FD+KsTUe1kEvnjU984Od1RLlF/Z+W/9wQVatsKYgLMPWK+jeQ2gmaiElb/Z7BkWH8LUxW7JQJoMS
EXm7DWFo/VLtCJbxrVg6VCbRNFgMcKs2tkNeyVIcd1WWzPgFlIBo42IWj3I06nttaQcReeXmVylq
Q3uuRAkVpxwT99glXvdc5a73tLDJMP67gS6pnXVSRUPrGAkzYmmbELcqF5Ei6BfAqD9M39Oxravj
ROvsB8qRksGb9KN5bLOACBFnCfo2NCD13mvVtOyIPuAzVj2TTeRVAh5AMMkafWtlYcBuNLXNYads
s+sAwQG9s4n4uXqXz+N6jvoFSxYM/6qLMbWMR19bTMGRYnTO9EX1XuSUvfYg9VmRedBP5dcqmciW
rvWgqg8tldCd03e6FTWlZBNMeg+S0JQTbnEs8Tm7tQdzsKKhK9JHp6+nPiRloWnDAgvBc/qk+Vc5
rKkXZ9iVPOWpP55aJy/AxlagvdBDkOrcyHEi4GBOGqcIBWaun/3Oqm5nqMtaOM80EKPOFEqLOo/j
eb4sGulhhAUaR8BXLcodc7Zj2+9y8+ASLfZceziX7AZUEp+LoeRYxPabnKqxdotbldisAWm39l2k
IxP8PIM/PCxpNfifSzfrftRS9llkJBgzQt+FXhMtJR5jocfozLAdypyP7Rh4T2bvleqYJhOlKIoB
Z93ZZdFddbm/+HjssnPCpFq7ZwQRGFB4fZCi1oJbduMtvgbRa2ycmjDRIn0wRZZr8KLz/K4cyJMN
7TFvRt61bjyAtVvfBsxNmr0yPeHsvHRBFQ4uHrxny/LGIHIrDLG0MTZvMZqcr72sCw2kXmd/Oc/S
KT3oieg/goQal3bbljdTRY5NONmeImkqE+sWRTMfAbWaL56dj1vas3Pb0jKlZSid5R3a0U8uxeui
FbIDPF1qZHCuV0VrXY3jmrmjdQ6UICIxOgOxsjM7fNIXnOUdQzj7NvGJSy9sdVA9soCyMcS+WJcg
0ufcuB2GcbhTXj+d53bWHoSOl6ivU+aGq2rnvQIV2P0EQP7z6/x/xPf65o/b6/75X/z9K0BUm4m0
f/XXf1433+V9337/3l9+af5r+9X//qf/fPlXfvPPT46/9F9e/GXHiOuX2+F7u9x974ay/3lN7mH7
l//bH/7H95+f8rA03//xt681sNX2aSKr5d/+/NHZt3/8DeOSX1Ce7fP//OHVl4rfu89IlG3q9vub
3/n+pev/8TdQq7/jZ4AUHYTaZBjxnqbvf/zE+jtNDCytAhh2BC2BO8m67VN+6e9bDxjiwhaHuEW/
AIx19fDHjzA432JZtz83wrvxt389+4vv/3/ex3/IobqpMfXp/vE363VTBcgSW0IuHjBwwb9+9u1+
6YRVReaorNXkYQisr3V3MxXKD1Uu15DKf1d7RRlZWq5dDBlphPYCQlF14oOpV1GyqvSbaN2jW5c/
pDaTDUnEnZ5OZmTP7j7fenqjW16ATB1Xo9zhKqmzVchI+m0X0+uIrKGKOoe4QcxU4tort4LMO9O0
cjc5nY07QIBaQ3OOaSVpz7lXi+YjyvHFSRT6GBVoPiwp1shryWrEdeE2L7296eEBxlXdvLopE223
Ov3laMuo851IORVnjQBExL3h4NCQc18jClpRJwmKUbx4IFbc0EHaa4MTeV352fXtY1F5YDg8uEjG
S3d57lW1A0++0Xz7IKy7XuvjLG9uZsxNdZc2auocZ/uuFt0YmmnyoBcWnostVgzaaJdnLQ4XMByg
VmvyRgJThNUkgoOj1/YeI6vg0A3Ptf5c8CiaQSBOMcapdcfGE7mVG3E9wrwvqQKPtmYfHW5DlPqV
WtuDawM78a/7vjyUUPJWcUCWh5n6cr+yk9K6KQF2usepRtOcZut9Qc/XUf1lighMy1UTVXyhq57s
/NwMew2zJVv7pPMyuCPqlo+Y+0Sc+MvhTtZ3Oi809aePyrhNdHG+XRg+7cFtnZPpNHclta+3fqPx
+LmkxAythOqzdY4FakcmxL4PukcSI6Jpae81U2JMWe5mj5Mgo6I3eNM9KV9ur+2qwjnCHaRqzcdL
NcjPRW6XABXVOVDaGZyZiP06DsaAA7dLfrbY1xPvwJs/4jq0Q072jC/bQ9rrH3+Om9Lm0/g3Hpy/
pdbOVebcSsfdD0ajM942/lXhHBw0StvT5lL/SPvtoaznQ5HUO2WCtWfuQXXabjHHS+lxgq0/mVlz
oKt2Ps67kRkw+t5ZlaUHTSVA5Cs0ZqkO+eIcirqM/HbdIUIMYdfej7kInUrspra5TN1y5w/ZN45E
QVjb2o5C8VtjuvtiuLOWIYakeJJ5Z0Zt65/lttonS2afYPnUcb24UwSCvcZDQRB5lXufq9QG1nOQ
Y7lBdVGBHt2vUnkXkp8FrXChgdfeCStGGXN+cuIS3tGeqKN0j52gGQVA0fGIe23cDSrZKzd9aogF
jRuDouvnD1u7cOJMFjepXbAxBm0KPb3perboOeVVLDKqmuFRzMH3frSoFjz7RjJx0NXPHWcwsdz1
edvtthtadJe8V3cbBZUro2mUP1yJ9qCiqXTSAuau5Vcy9oxJcrBBNZXabnny+14e7CrIznqkEUcX
Z5V9akErz6QGu64HH8dFLPaxfjoCEzk36By9e+AitcNRlPyQYN8oUpbxN9NBBjkn7vWi/uwG3QkC
VbTK5LEpxc6rvXOQL2TS9B/a8aSZ74mXf78CbzbzcDDAnl87nmkZ7SRhT/UhwY5E8+/GwAxT9xlM
IPKDma+huCsXGera+lELjHd6jZxlXoLfPzcA5DYBpQWhC+iaXiLtVuWOHkf7+gBJ5ADSBfN7GqOh
8fcpqtikxqwrPWSdtdtW17nz9ulqZMd2Oy1qTY192azOoZ56EdgVMK9e/CiKIY9pyz2Mw87R1IPn
FmNYrd4Vxeth+xQK5EivHrSkPHfEdOvO2WODXBD6qAzHpNwhx99RCWwVaRnqjbz39HovxXK+Lct9
6Z/1G7eeCAzCl88c9iVtdL9AwL/wRhP1ThVtEwfqwxkFEGwqcUrGZYfglxgXihP60cizv07eB1QW
gqrIL+uzAnfcfL5jjKHbI1mgHZ6FZR+MFSsBtlcXUJFU1xgGMwd0MwTgCLEUPwzd/LGZ6vvAR56U
21em5VyJ2b2yhHcRJOM5lpRZGKyjHivQGuBeP5z03RpYx77PQjJgPrBsnY0Ks2e4Gmnyo3H9M3o8
oUYmDLFBOx9L4ql8hqZ0vz2Qw8bq2eftTHxEV1UXfSefvFoenWCHROzKJBuysW5/Oc/8eWb49Yyw
HSR/OWj+HCBQd7A527x2GSkvB0hXVg743VIf8qGlumLVDlK/jWo32Ou18fzXF3vNE/p5NQ8zKy5E
pwwflZdX07tsHMTq1we39q6GrGPVKwALpvS20wVzEBcTpdy9Zus7OYtI2fs5ee+Jfz7S60f2oNnT
6DcRMfqvztZBJ2yJNL4+TByqlcyO1oLTgiKnOD/wA5ah+ucL3bYzNX/E5hmkzNqVGgLW3p2eG4Ce
xmGz0Mw48SY20jwkBCds+f+sxD1M9B8QEIfGwnrlameppl8l/nqDicRxOyAoFDahN9VfTOtxnJMI
4UHkan5sjnIKM+shMc+1Fjvn+dLua6Iwvtn2c5DpN7ozHbzSjHNNvNOPe81r/fleSMPY1BsY573J
+JCGaUItquvDQKsDifqZJfRodgd2tpUcgHa3WmIvylOXfuqMdk9kWGSuN561xNPMbpmdZjfhMCYB
bO2jp1DqGhh0UOQeasFCN33rtenOulmN9GTP+hVGKHdLP77T6TV/N5ZxZuLs7GyJG6/Z21PA+gTj
maegE4AW5WJe7INpV09aStpTOR6xPX42Jv9UOg+Ts1zproYumzNsb36RS8gqkM/loU5NOEfevdn2
V/PImdMYz0zlXW5nT4nbVZeK96q9rc36ekTSgUVnwkptYKfwclpYjZbJyZnrA/Zrz4uWnhzNo+NO
i9JANFSDFoToQna0745poMcGKKdSkC0WgJNJGrTf1p+LGx2w0OeQ8c428jNC6u39YaW+WbtjZbr1
c38pIwiGtdBvdfVhplrfjsSGzWIe5M3ndJYRMsILy5CswR6InH2Gbvog2EDIyUUdxXq+Wlc0hD64
qD2bAbGnDI3ujtbczjYHjmHqVluTEJkIQhL7UNCXYTM7c8UYLm57SL0xlnST6tq6hV4XGnkST13x
dbTSo5N++39YoDZSjg6pHyuq12wBstKTgn5LfXBy63Y7jZlkkpnJxVjqe/xo4yV3j2M2XW47yrKY
x1W09+/cwm9HMTU/bOgtevi1RSM9aSpZKLOHZt6a7/4Zq2nUzs/bKdvI0pPRlTtKkW+d5sTWIEJz
rh+d3NkPdvVjO2W7YK7v3NJ2Snj5/iHlQVjF08KB5a+/OkWs5iTHZGV8OvrF6qm7JLdvvNbd2019
49XZNwWGHhb9lVd6uM28k6P5m02Dq/M2UMhyE5CnX46+SZkJeKTD6OPg6WlPdffBkZwgPW2n5/Yt
dapv0rLkXlwlIDK77/gvW9sF3jz+LzewMQx+Gf7KFBhXGmwYxdpGa9VFsBgPDbULb8XGQ307zUiX
xlPNiT7vzoqxA9R/qlzKr3U5Ds4cS/d6ZT4zZQ5t+3Vb9QXA8zauaUmGqunAcHD66jxCSapdzXnJ
zyl1JyfiEBz8Qbz5t4Cah7rivy8hmZfQzj8vs69t3dU/+tf/6gWs8/8JjrOJf//zX1jJGxznIf2S
lV8kq8EfqNBP6Gf7lX/BOM7fIcBsggBwQLgnLNB/wDiB93f6F+5GNSMpmhWBn/wJ45j63xmT9JvA
V/DhRWjz3zAOn8ZQBZL0YJ/jqkna7L9u7eaPgfUHbvZ7GOfNBCBWksH/p2BhM1x6Of70ZmjQXWn9
sciz5cYxx+FScwqfLuAw61bcNJYmDpBESNclOHl2EBBgmXEg4lbLQtEvwP9o4P33mHivuGpAXrAi
N5U3tRV0a+/VruUU6OpIR+a2qiFJTmZG7RC7Q6rhxL9U6UXTy+ZSS5OM2aCs4kaa+qTeWZq2nefX
qckREiY9uYA/CWv+aztWTEUHbxyo4IVWWS6Ijei80HHLYgmXRufxfxk1f76aX0/Lr12XaVZA0vWR
tDubsgD07uWrKIJgMaXCld+ek27YjZ71WJizkcZlZuifaTlM12WCIVkjaR9GgVNQs6DpbsvjOzfy
itW03QgkPQ6vBD7Czn0df4A9iu/QgXUOpejrIc692byx9UV8S4iNvQoImwQ/y0UBqwZs/rOuUWiV
1iq03dCbRhVpwYhbs5srL3vnGLaNxhevBApWsMVK4d+mY9r1arMQCuew2i9GmP2Qa/Y2+I59bPNW
Ju+8jNfjD1ayYwJqbv4jHPpev3sjkCQCN2o4kAte+zuhoBju+8Y3P61qcn6YxYxmPu8HEdeaXXHC
6CWWXX/9Hl5v1t6G07IpEY2HjQOqyJfjwVRBhvmwxG94pQ8Cv8vMQRPmhSAB1VriQp8y853vd5tW
L79fFh34oToia6hzr0v6yUlbc8CBiLK9bJ7yqayyGJI2Qct+bTsn/ocLk59a7Xu+hm+flZVsSw4H
u2aJfD3fl6xam3UZ2oPVV/oYag2KeIKl3YaRViYJZlNZsr7nXfH2aXm5FNbOplqmJfuqYoT5uNoT
FpEH5U/pEcYQhn75WEzfZNA230y3VpEqSO/7Y4t80cr4daJv8/jll0w05wbpk6CN6dgbuRaJTsbQ
5/0BZlVvRQmRUT88PJFISssFsWDeplWIlkH4ch94REoe/npc4dv1ch6hLoRNvRmrUqSi78XC5OXQ
SieVYGSFu+IiM4O2bv+IB3l7bo21fpn2zkMzqT28hiamW20d51yJcz9NaPuLxZlPbSsUBmhY2Jj5
zMm5Vd2ZwBvgSJu/fCggtFy3i9mgpii+Vl4udpa0smO6Eg5juj34f5IlIXzVPtaKtL4Wy4KygF6c
c44vepPHfr/SDaRWAVLBWQGSX5ppX1ZsSaNRTUzGVf3Aes2En7Ge5Gx5Z50BxuMFWNaKQmTHai5A
UH3q3rqX1WPazOmZOVs/kJ8ZF54FgSItmFF9Dt+mILV57yonxbSTB9dFeiMs53pgPp5lvgjOs26z
w9A1JT8bBb37ubLjTrjmRdHINpIoRlRsIuwKXWs81WqAT5gM0gft0eiVTzpUC68wcfOygvx+hEqk
QjPTx9gcsBub1wxvB5bRuHSGbD977AB7bR1ldi97THojrP/sLFq90cFoS4CyIIWYAES9dF8bU07O
VSBrFqDRnozgNPb+GuwXH22NDEu/KKcARwhKwFDkzKycADS0U3mUyblY7d3QdnZw42vtgvZ4wui2
97mPnoaH66mV23HM1gmx1GieCj6xudDtycTXx+9zX7ssPUwMVagHQq43dTWzAJLwMhafFmQ09hGZ
W5XGtb3MN101Gu6hqVP+nLwmz25tB7D+YEqOvx9KYnFcGqU2fu6ZO7PRm6TL5TlfaD2CfdAA7rPt
ogvft/JlDtPo5448G0Mlwdwn3f7RC4OP5SBtj3cJphtGvAZz8yQW7JFCa/DsQQ+NyvETtBE6i1gp
OtaZPCHMK6ZTzF2LvOF+O1PyZ6vngkGiigyskjFUxAm0LdiOctK5MRVIBc+tE3QirlY5iibyx8XG
JMXNcj9KXBRE57OhRvvJcisa8YlpdUucjXV9rH22jQt0GQrXvFZz/Cu7HvjoSSvAKlWr4+zXiWru
ztFuMpb1qvWXi7LtmidF9pZxhpk7ZmAW840viuNCHRepvJBSH/Yu7pBT5M0LbTLaN+1y5hh5eWdU
WCjGQaAhsqk0d0j2EzQF89rABFq7FwHGK7eZPdj9fsHnTX7NNOP7muUL/gjBan8zxmwOLufCaa6x
+aOspnPNiKOc7ckkr0Etw8VZ9K+aRST0SE85VhCDf/Qd31XoNgtWpU5tN3T4hnZ17soc/9qjJuCi
RZBbR4/AECt5rMwaPQyyQoillTlGLrYrO7WsbRdCE9zWo9TVuy+DyBr9RLixtxxxRJ3BiNF5hrMb
4KrW6g4Ocqr3DZoQ0N1vipLmg+NWQlzP9ZhVkGeMNTt6+cBa1uHiAiJXDVir5WUz7J0yaLuo8deZ
oksV7jQfcqT1aQxtOp0ilzSeNuwb5DTHpBrtG0uXikBH6MQ44AT68nmtxSqPNFM0ERfFxBbWoG9i
mJGLEjU2clj8RdOFFR2XUczlEDsFB1lVHGWGwvGSEynp5I8FbQJhgrlJshztA3Wofa9zYmPOsJnD
lBLHva64lL0nj6Oe9fKiolzYG5qf3G3pkrCJanmNdt2lsVROedQ7Bv4QZZdGKgiKa7Ozp4s1gGMU
MnPTbyOp8MaHukmCPOZLI9ZQQA2D0WHw9WR93x1rtxHXyeb0GHd5FiTR4KfBDsN4ujpLmdUtDh5J
4EY1bLu9gv30vExym0uqgtu0VsvOgMdzPYOinUrZkvTrZGdeY7ZXem4Fh7lZoYOYmtCOjT0PCfZE
iber7NT6MFjYQYSOud6yj3b/l7oz2Y2cSbvzFfEH52FLMkellJql+jaEpKpiMDgFyeB49X6y+9+0
DdjwxoCXXd2orswkI97hnOccQ3dmjorSEQ04MqyTWQrvVCuYhg0wnWPkN8a5YqOdYFpq91M1z6eh
7NZvVEPO3iU+6U6GTX7fWtuHaZVslSJYIEnhNAELtWFbD1ut5pepRrSZrfRNiWgybLvhpMdYwzNk
syqp/AYKo4WjubOmRBtTc+LsK5ETz75aOKdM9w8wxi02Bj/4IsoIOZc/Pbhq607C28LU2/LotHRj
uENXWXbp0Lva+KqMjCMK0dDdUFutADof5e4e4V2UPRSuEb40Ruc9lvnGke6WahdOmdvvdBH4+Bpz
ixu0KqvHNQLEkCBdiz77uh3EeWurnCU2IaDsz6NcXua5dfT9Eg7Rzzp44x9F2bULsxwiUa2DcHdT
pIGaaMqTh9U15BdXyLqiaj3VrTX4LPUn1JSkiQl2PIZ6mkfZHbkjrAsU23NGdg0nJ2Cgh2KZ9DWS
VRGbMChZz0nvke9QIrX2czasFRe1LJqXCO/nbjNH/7z6yvx2vNuaMxJ8+piSwUgjKFSPTqPbP7Oy
191KRHAZ2w66sl1ZNLWdVNEMBVGW9QtqG7IJCiXugdzrk+3KEnRXGVFH6EoCHB0uUYlWcscxFf7x
S9c5Dd1gcWQPSAD7pRquZT8yEo1Gy0gUMx/Qqi16wWIU6q2sHOOY64h3Q/rlY29HW7HLBle8m7Pp
HyFH9juvk/nBG6gTsIWk4KJ/z5ua042382qCA7hOof3k+S3B04TlHZZ68XYcwHZq1tmWUu1seEFl
2TwUq2WcApyCqT/X5g/F4HBBVWano8mJl2SEKsX9OjlXK+zPArjnmdwhfhLCPlH1jUQm58AcEQfz
cycdtMh3d/VAgDaIpx4Cuyyvczs3dtyCEdVUFsO8b1YRlbvVhS8Vh1T+EYjP09I4BpjreuLkK+hK
Gwz1mjW2UdUinqbyCh/V+nBJ8NkZ3fJqV+qtquZXHQL6QiaG+kFu0osHkQ0PG0riM9o45+yZ2Tvt
+185Rbveyn8HSPdultz7cQzKY8/BuCvC9R6fx5eXAzIIaoLWXTd/K2YDDummeF/D7c3vxmsoszo1
O5MXslcPsnHt+2HB6Sr65TjBsr+3/fHVVYXY5yiDEmw4LL6RUVgLuWr2PFZ/xxIoNpXZDjOI2NWG
GJIsQAYb9Hazc9mtrsLXp0gokz9v/MSV/fZQDP68l1FnJgK/wDv0gb96DAsyNKtfhucZZ90w0/fh
t7K/4QGcxEdlNl8oZlkCImRDSDcPKVv2+X1pq2+O4HtO9Udcr2YqQxSTIw42OG/ryiPYePvNqf6I
dfooKhhyXjOvKbf8PWrdDhtDiT7dR1BItM+4F567bxgnMp7JD32P1JFzqDiifv1RGRhUnzEDgmfQ
zdGq5S6EdosAh0ZkhX/pDFuAEQeNvU8RhKxmyB8WWpRja1oru9nshehrFpJFdJxb6wGPzxY3BHQm
rqHqYzYOa4x8v/wTFUYXU1aGbPAdRpimu32Wg+lhMhmCeza+y5EpxNOyZuqOwxMBTeUN8VZP5itn
4ptc3WwnsGHswxL6lhmR8xNzbLL2JNsSPFylE8CstwVXJZPahwSzWjV7JR18dejv042grKUEj4fS
Y4n7NvixS/vRa4wX719o/pCQMHvurCSS2Tv7KVyQZYkLvPX8x2Bejo4y96YK5uOkOFqLZnAOZAOr
fbguebygjj2B3DqvFCVHVLvlyWBLj+LTfxtW8zjlXPp214njKjbgu1FmgkUcUWOUVhudtgwqy2xm
cUumeoLQo3ZZ29rAcmu1TnHTiPXobME1r4eXaXWyB3tDeqo6jW6ZYvQiNygHy+iofe9775aS6+/J
mfuT0ZsOyL6yep5RmZ9LKaw905QSbcCSvwoAMy8NAu9dXt22g0r2PwV7OXDyEB6IVZ+2D5CS5mG4
WQRrt/mGPtR3XB1e/lU3/nvNzXJdzA2GvY2iyKzRnxILk9/LwQ8xNtj2fmyB8eRj29XI1Tsdd33+
uXpBfRsiuInqZ8YYq9Gmvl8Ht9WseSwtxGK53X/ac+U8ANZXzwMSntQT3cFt8GnVbS0/ggkuMXtr
GyAuS7cHRkDNtbFGtOGG84DVME/gl4RhagrTPy2znHHXjPDFJHT12LTAn2w1gqOxTd0qGq8R1INU
ozjoaWJ9dPKzKCkBCDuurrc8EnaottkNqLctZgA37TvtOeDDjiTJROelgPax5s3A3KewAAsPo/1K
htK9O9fdflDtetZjUyS6D+lbcK/fYW3zHxbgHXdQu4aXfB64jlhVDsDP/LU+i7LNv90CXYkeI3bD
zM6WMTGaZthlWx+cZM4YNGm9bcVOtLZ+orG/pdE8IcmhokQDuxVFnrilJCh4aRFkVJgRjtOy1P9U
XQ14u+I+ydKoswLS5Q2+BOa2xqDPHuPAbt90pn1vVjo7G2U/8yAWTvE0ebDxE98t7F0pxvZ1MmvZ
HDIgG2CdBd6XehEBLXA4zN7BVov3aADVTrHrlEeqRxBuogVdFLOLaq4Z9MnH0lxQ5azCi+gfeKp3
NFLuks4ACtIRjWC/Xyf/fa5Kakyp8uFs9n73CQ2425JlAosVUauxHWdQ4eGGUTAqdI2cC0pwOB9Y
I9mKZZ+a+X8L133vddMtHrsMLqsw86/QmvqvaFzG80Ly5A54KIMmu1tjzq8NqYcfXrLBKE+UdXwF
JUvEgjL9r14JWMgAfsYNNpQTjSA927oivcfDuBmnvujx5vCKScknMee9Mqbwj+eWxZkY8fpXmPe/
WfoOX3wsJFh+uKAjyesosZBA3h5VHvJwMI+GsBGDi9K8alKLH2tDB5fCcYJPvA4dNztXz5XiRZxo
zd17wiZs/qWGcQiYoz/1GPXLuFyYjsZlA1NhD7VQK3xl7PLivjaGozAs7aRLlVXvRQ6YqLUX+QvZ
3oJsxka1m2+uFzPwsR+lHW73rFTZDyOCebNqB0DGuFbeZysH61JnCtugVOMzXpf5N2RQ9UUXeXWZ
az11Q8My3Nd2OrHc5xu2FFK+zn0t21a+oCTazuHoeG9lEayv5oILbx5L0qZ0jlK8spdEUWPvBtOu
X0i3NM9S0HCPDdEP0hxQ7TkQqmcccJUud549gNve2n47qMnGQttF3nkShGCK3vT71NioO/1M0KDQ
8+NjCbZG2SlnlkjVTJCGPdVevPXezzyFz4WNszogUyWujFXRt0SPqlrJ+HBaJp8uamzd+wXzzwnn
Zl4EL8u8ZBxxZvetsp4mtyukf2dF0/zkGX54rjlD8A7Ir0L3W+xAHE9CGtd46LO1PiB5pWGPlBjZ
tWNFFRtVQtBgbM193bhxQUTGa4dfKK03hEfRGBj6EDlD9jsQw3DNFGqeIDC/dW8FQWr7qOecunZ2
kTTXfZkPxXGS2K3uIsgie8vpbb6IFaNaGL5DPTnq0ZtgiTcHK/KqI7meyCyFjj48q9zlcn6cOXAf
lsU5wEm9TEgG2qV67Cl+5nx00SDpf4gpGRNnaew7Jrcz6TAuZs0Fjm0siTZMyBTK0Qi6zZqE0hvf
RGgdZWdm30O4chzP0nqdhLuTdbEkxIJDxWhDdDoHuLAFppYB2uBDn5t4G12TodfRaiZkvpU/aE0r
OmRsoipgDMncozlJyo0nIW03JuaPBQh6FdutjqLzmnd1llqVqdF55g6Sw9acEV2gMx6qq2jNgbAH
pwzqu02oEQi9I8O/ucY0dG5HNqkb5PXYyjrUi+WQbn1PH9gEd6xdh3guyo+5cYu0QGlc4wlJFvcW
I+F8l9aGUXLB+zMl6ejUF8HMaoVPtCxGqoplX3jBO+ECJxBZn8M2+Xfu5rpJOXrDhZTueUgwckKe
m/DtF1Z9HbhGWXhUsQKefZE6yxPH1CLNIlriUCIyFOufVUf3cOvuePTfG1Edpllc+hZnlGE02T7D
epwIr6aAXp5xJrHtRnYApvvFqYc+ZrPxhU+8o1HxH+uWH81d3BeYLydLyGbnqMigCKoCSpzMx9rk
e3SA0D+GonoQtf/dKvxsi6zgwrqkN3TyueuMV+2NnFiYQ0N4hAMQkgzI40cn1lNQ5lkyEIxcD81v
pBhoxDIxXtow2tMgsWaTFql9uroh/8cm1gM3Wle3dwMHzs7s2W93Y5/TI1DImznqBZwsn0aYhxAO
fLUnAX2p9kRWDPM5UvNPYWG1kMx7zV1hLYpLOcwuAVyss/SY/7lI6qKCQU9m8oXauiRwhjpaWR+D
jF5yldsHUlbt9xzv6A1feU9kiH4eW0PeTY5JhV9ztqAGLr8UqGZcEIIcxxRZH2bMCng2a3yyGTYY
2YX8YLjdrpgFzS56A9+f/bROgZ2QYnUQuCDpNeJytOAA9kxpR3rniG8c5O2w7i3cSr8liNgNLV/b
Ym1tikB/VQQJwQwAfWrcrcplWhEjG1j0weglX0BOlrQBio6uKO5qEzmyScWtkBIsb/0A31kYj1Y4
vjPGT9peWke36kuEQEKk3HL8273wVajJR2EZBHsTD/wnxU+4z835nRKx3A89k8apDZ4Dw2BmBzj3
vjKGi5hy79Gf18o55AAjTZKFOrw5NddcrPOxfupzivAFoEu0G+3Z/GCEyxuHW93FMySwA+d11l+k
h/i9I021Z1CTy+c8aG6fT9j/5HyVCqsumKPErwL97E1Dm3FCudHZNgeciXaZjydTyArYkaTaHCpm
EjEO/e5InvyHtld/vRvLTNjnSNfum1lkfxg6Tw8ZqYPnTCFawphm2t3eyvOx2ZE/R2+4BjmzXHP+
DLH4xAuH4XPgjOM+d7Q6qaX3+I2qfM94Rj5sVTA9B00/PkswCvsBH25S2j34ajmeYDiLXxnnPVtF
AyNTOZa9jgdlMpo2Sy88mLiWMd/oc1f1K+PdjrG+1EOJprRq6wewEU48I9DhRZjq44hx7Ber5e0Q
jBbOx21uUhQ9bVpN7S/Ox+Vs0CMda26s2ABvLXnbdQ4plHCOBP9WHY9sya5Njs2LBBECx4XFSKHq
EVHX01qcb9b9PS4575SB2mLilM9ZUq+B/4abzX1HZS/3Ksy6XS8ofK2qpugIhybpLIaY6OO5AFvM
adJuC4DK9lamMhpCHlABXocbLrWdxt2LYGRuQfQgY0VyU7BP2LludrJYrDh31EyvNPkXL5vqX0ux
jS9dt3x1S6t3RJd4T6MTrVRAa/66zFD3ecSeCTatLg5gjmdMyfjxI4XrrkdlcRiW2vk9L0t1dpCv
81Tx6G43cLdZMNmdl2g6V9gE9wA68r+Dv4k71bTqy+Dug0A8LRdQ/z8TA9CnrDbuS7hhyEupwCJd
Ugy20SieXQ7pvckyJK00q/qwplcCZW6if25tKOUWNbKVLpZ8z61umxmaogeV2lsPFXfpg51vwTtx
OzzyXamwcwsyKRtyv+qQSTyfuvhcsBsS5CdMRheRtYPK8KcWtbUrPF+c3GF+XbfFPCq/958KI8IY
rrfoN+m53YcdAT43vCY7tJUXIQfyHSYSDE2VChCe4m1c7oLe8b8NP1+egnI2kzwzijc2C95eTGSV
5W2rk1CAs9KF7cdbMfbPURZ2HIHa/dvbXYgQuVsTOXhuish+PlEehSnAhfrd26CTjh5CaRybSyKi
1iXyZSpSrfzbkkGXb51PyonV9NOnmJztMEXwKpzanZNQifo+wCVyKa2+fF6r7sWGl48nH16qF0j/
5n9eY4MC758Gt/qVX3t+BgfovM4DyEv+m3B6m1jkuInZ2kbw0Idesesg5+zATrf4kyca9Jq42opr
faPzcGyI+yXJDowBKnRVk1fo1AfKQP9Ho5y6UtBstJBi4nolxCyVzjT8mCyOzMToM/9hVt3CnEYZ
6ntxjOqjsaPigSsK7mkn6p+1s+2b5Tyyn9XUuhjMa2XVaSMXVFyjp+RpnBiZss7Ldx7Ay31Wdi3r
tym7VsyHidygVvKswThFpd+OSRAWxa/JVpFzZ3T5bMQzu5M6nSu33N+S3p5Uuay8UEHHFDKw7ws+
d30i6c0Hx2YQ/7O10LLLJhwPzWrlb1xTRlrMDUxth90raSXdOxuN9dka3IZgxYi7qg71m2znEj/T
aNx7jiv30h89spWKMdwTrozYvx4CbtP1e7VXOuRAS971aLsoNS/kKazOwav6be+Ew5pYap1jG8AO
FuCtje2sRW9fUUeFm0e7kbExbdRovQx86UlZG8GVWbK7C+Sk96w+i6OLNjR2PcHi2sTSxRscpGNf
fyyhLH5wbwRFsrYMyMSsXE7JoExnb9tOdVblj3YbtXt/wvbeyenIko4BY5M5lIj5eGRa46cLBVFC
V81UdIpI9jGqEByHnD5V34z3/g1nV231cmCgYCQ27VMaGWV5LCJ6uK0p6eHygAHXlIVwgKwtcYOp
wC4nxD1a+iCtMB98DMJEnBj6pC8NImw/g8mP+O7HH+oqKxmQmmOYH6CBVKG+hmqzHmgvvb9SrKRv
F76Xhlahj+gueAj9MfwarXblyB7f5RwEuyYUPs5ZnoRDhVmely58rUKTUWxY/8KRb+3XdakPxer/
ZpHVpBjOmBVGvro5fdyY7ghZmCFesenf1kxdeOjDdvwch5x+ksXwXWVTFgNo7VB+a/kqnIX0CaNi
alZXTv3XktgR2oomdii86jRIk6LDW+aW1sRq9ug/QBGGrZ1Q7vTjCaatfKsYk2xpZ9U5babfHbHH
r4/riJiGbBs9dXwIOexcxYB6ZwmP5cem+ipLprJpTmNWY1PWQ80YB19jsQu0eT8V/SYpX+tZID2f
NnxPG6qIZZ550yzxWbvjcNLDAHY+GmFNFHVHH9qP65PH4OdkYl96V+XIh7S3WW87GrJCxywA/Lju
ctsEy0GT/1fKPMyP0RhCGZlDZXHJttnk3iZabqIn4g1I2BB3OsyX39U8RAyeutI5hTxHbTL7Gy7d
fFy5lZbwr2nm6xuGQVyNo4dXLyOBjNRJFNKFwY8Sd4Y0PzWiuGynuyr/asuaITp0mGsDNO1JOESm
9Doq27vVL/NU52ojvG7edIwybCHeTgmiIGk07biOqoADdmAT7xQ4zmLQFuK48Ih++n0mfkp3VjtY
/gA7vOlLBOJnDSxm0Wsu5GPgSTCijs/VbeejwZmIqhiL9nKe+1DTpGEiPdjrbOPMLKM3GO8gqALD
8X41lgofBek6850Syj1P7eaSTA3YvxB18A27kSFtnWOZNORKOz+N+n7mhCljUjTHO7vr7aOZs2rV
Vc6SAjihwc/T+h9BN5gJxcSc4z4YshcLI/Or45TGo1ki0e/tvNQxEZ8a+5gONhD7OeAtvjsBY6IZ
sZTcRkHEoDhHqzUmhqsh5JUt4H8PyHo85RWqAMZ4VXTXhxije8Ir+sSl1PooCIsFPLAG9bUZ8oFJ
/Cqwtpdrnx8Xq20K3uxovrNUs+H+CFNcTEw9mVwewoLJycF1ndqOFVtdZ7eVhuPGnT2U74G8VVWw
D8SZviY49hW/Y+fbE+6T3MCbj4aZSdDq29RD09hiH/G3sEzAUsLIHeXVFEA7qiac0iwPMetmYCaY
kagXEqSpcI0Q6Agw2Dp82qJ8zB+YgBl3Q2D1EwNXz3kZ57w42HXdU94X5phA3alf4VsxJg1cV+wZ
Qy5pO9CxcdbkKoi5kaONuAVSV6tC+2uMnm9jShF03V4VJmYPY9XLG6EbzkRjgy2QNUVXnMHRQ7Yh
7kSyGW/y5qwztoxxXa82ZNMqepkmNmuisxlS9xZHVBpuXGpQDZ0hNYfWYc/esRTJ7fbUNq7f7x1y
16znCe7Ct9H0xZNc/GBN6QxxBrNbD25IEKe4tgX10FC2285ga4B6CXZKlvQZAZU3H+mNAjUpoog2
BF0SpuFhgT31bNTDcvQjY9GxB8rsFmnRkIvXmPahk9i3bBqneV85PpCYlhRFtEK8ZZU0dMnYQN8o
GWPxMNxy6MyuyA5DqflcuBjw8eqPcp69XzVgJhypwUwbZoj8SKmy3YmoxmPjVuIG9hkXoEvQ1TVv
AlOT3Nnsz81a5W6znfvQYLDGYw/9bfaKB0I2FZ0odwlDjynodqxSwCghcVmTwXeeffBk4D6q/D3I
/ArkmEebE0k0J621PtXmJvbb7PyuCzL3RKsFe6V2SNUyiP3I0+mI8AXYI0lUpD/HYPqsi9r0vtP9
T7DAWUGB8+L5a/GmKHafpMNKzrSc8dl2Q3b1ovRJzrXqzigOW17N65mGl1WF0Y7+cq5ztkg7+gAm
fPBH9IJoEJAxGoy+oSg4RgsUr10loB1zV05AhosuyObn2Sr4Ey/sAvcEDNGY35a5X8uPf/9JLVbG
XdZQms1bThzI9EiWqItZa6HcZH7YVeiHbLPkrzamARmqURU35WK5RBib6sn/Y7mZ4swgmgkN0wbw
zD2pmybKKjrZnleP95Fkpwg1lLlyKpPE5HbLP7zbTvdtiAVlkB8Y6ldok7i+gxQmljeDl2V4MFgP
LckMd9u7U9PASbc5ys/u/q0nqSIZuMdhpCJIg6VDjQHeGahaYnmymUC5cChzWZQ0js8WMGYqzyYL
deL8S4xkLv7UHOpcCcRrN3nerrGI7Lz5IuChWNB8xpPBYrm71txJ9hUDqmCXRu6h+jUC9DmFneZr
QJ5kMoMO64XHFqcHk/G8QWk++GacsRu6zNrzYAfIkpmHtUTH3DE4RfNIB/zn4MGZVc2aROlx12/Y
CUnocOyHbOzNZ9A4RGL5jphPNAnA61TQ5T9WpedXusl7zVaFRdBYynnX976NTA7gxMEZGvNTFXb0
PJDI/FBI7r6MsuW1Ldry5HpUuFO4iQdrWIoE0lRHa1JUf9TilkQoFJae4rmlHK9zfGzFpNY9agD3
ax698rulsn0b64IWfbCDW+sJCTJgL7a53zPG1ccMh+rVDVwAndMq70ppzw/+VK+s6/Xykc/Nnugk
a8TEzesBHIyvqhuNZ9GWj5vhs+4PCEE60e9sTG5zrd5ty/rUNcPhwl26y6SZCONKc646MzgfV4vJ
kOw/8R5kh2Cqw9fZmdzUIIvydZ1n/51lt72j6XRRpATqWFBV/jPadrDDqeSz7bfwKnJyDhdbh2iY
bL84F4VBTuJC41600XMpAiypZNen4aL7X0xov6pxrO86Un8uYLT0L1GLp5DK7oJE9RNO3JbvXGq8
ZNhsPLiliQRqQR7nF22QbhtFGhQ3ptfkC/uVtFJIn+7emyr7Iu26TwTRZWZqtMZy+Zci9v+ZaeU/
UCSHP+0N8DH8f+FsQfj7v3G2fP3eJEfAoL/+E2xyY7n+290SeP+FbetGugkt34WjjYni3+4WH3eL
A+jrX9hrbH03RPR/u1tc679MBkkhki3A/qBo+Ov+G1Li+P+FEcxChA7DBJsc0JP/C3eL/Z/uKpC5
Lv+CiD4TNw2Lof85nbDl0QnWbosOqy+GdFzcMFmzoPqsWCm+BUyHkSyEhv3Ud1l3zrx+gV0mIVdQ
44KTApQVcacr+KYxCykz4bbPzpaAu8UhBcLE1khMdM5c3p+j17Ui5gKNT/d/iilis/O/fBAYYo4F
MtlGzW1icP5PwTaqHjPY5GId7Bl9DGhP9cYXGECRD7IMuZaJbCjDLrSmfubraV+pjMq+aXYLlvif
oQ/BpIym8zSG23wAYRC8R5AhX7AAYOusm9lhmOeJcO/aRf4ETMQ+zrYzPYVlBE9h9LzeSukuBMKS
bZmYFi8+YYNIuVB3KbzwS3ZBNsn8MCPs1oKnx5S3//bdRR+XOnf2FK/h11LdtEmGni1rP3UwL1Ev
sN4a6bvkOWKnZiyMk+OwXNB9Dx4X/uAWL5POnDt+uOKvblF9nHReg4Rf55wMscFmioyRGX80kJKL
mrP83jJujjmNFz9GxqeuDhWdjqtRdT8Re6GXsiWeNR2tTvxwkkef6LWaXVCtOkVqHbFC16B70UO5
Y05STjlZqQKC/kaGyfDpVrMt92W1KXx6hhxQZGcmXLklQGcGxqt+X1kGJ4jfb/gFarJdsNbhfdgu
zSmgHt5NgByO+YinB36xRhCxgpxoS/m4hnAUMgY0OEFN+TdUs7FrRuKww0yyRHVze7x4I1MaWztG
ijFmubeiTL1WQWHs583sj2VWlo9zWxVpCY9j37WTg3xnXn5pr6hMYAtT/Xuh0vvcsty6Y6viAplE
AbVKp3t3x9raOx67Xp3J24pqg3W5mmEQM5g094Xr3dbKvep+0yR6Vybbt/FyPrGszVXBsK/N08oY
mZtJsz8bTmA/qBFP71plSxqOtt4Xqhi+dBilauwfiLfcQVXekqaeW5zTy3CCV9U9aWU7yDo6KHt5
DkpNQalme3KugrZEJwODSjSEoDVGzZQYZ9qJEBLrHQz1EHuIGg9tgSBTVmb9T+nq4GmgdPl7UzJU
CCPW4kVtcOSZmawUaIDQUmWt04UNXziem9ZcfwWl3mJzQzgXF/TG6MY9unmHTOZ93eTqhED0tLn2
j3am7NLnLMF5Mb47vB+xX68ycRAkJO4kltgy8NL5RvjHCfFpyj5Brd3uvImpiMccyhvy7ppP5U5t
fGUZOTKPc4gey18a765bmOHmN3eyyM7I2p/V4BL4WW+/EbefWEqislfjhcl5vYd2kuC7YjlpU7Gv
3fQx2xYaTPunr6SdOmb+x7BeOmU8bCg760o1MYPip6Uq3lu9vvZ+f86gAhi5eCmL+tkW3VEyfI/g
4YZyPvhjce/4yNcz1p0UJAKFKC9T2QQ7J+9fCbv9MuT83lNgxgHvfnzbC5a5xTDpbY1QXpfTt3Dc
V1Ha/6xMpO59w2+vRo+6o/C088is+/cqcjZmZKQ+KG1cyhXRMpsQa2ANNVMw939qpohx5RrwKSzK
kgl5+Taw1q+GVzNqdhxQiZPROm8jIglXhRdAudThsn91V/z3EfoTc9khtovzzTua3XxLR4/5UkWR
9EI7CGycn8pnbmwoXLWjI8SJ5Up5bMLmleA7D2iGx8JcyO7HEUaTSijC+8XykHivV0u3nwYovj9G
hDgUitFZzvMrvZS7Mz3dvljetLObKv9A3kUHOUWJw6q9q8R5ovNy5cfcan3wrXHX+sSfl5yfVQk8
Uv3jTQ07AgdCWyn/EG/4LGtHocjntNdwjuYbOaFgS8xOlxCQVxE+wFx+lY5LmV42vzPiLGm/bBCT
dnavA1IVNZpWOc7PAaIHlImHW6t+K/9wdhbnakJaKkw07OZ1Wcz7QPXxGk6U6JVxP/nzBIpBPfHj
pksfHhnHq725BIKV2PCs4WJKkwp1aAcsPmLXGpr9eLadDLe473pv57VW4hVhB8d7wTnXbQ82J9Us
2ycbrQotHOorrNgpI7nPvPA/baXu3YjfquidD6nDWzzY0yhq5LnWkzWiVDdDee59VLtMni/SQNxe
ZxOyfcX2JydB1pTFVTrGlZf6xRgUFA3+ttz3BzSVJwtnTNw2WHFCIANUo/VOTx7aXJiUgHCv8zRd
lDH+UnMDXgN0TJZ/aaeAOrUQIynId13N4m4LBwMvyHDAK3lvrZDZt95/zsfxrkLhhwiHhsh495zm
YjF+l4I5tqinJ5TKiW+1qBqDdTcIfWObOac5n5HYIu42UahYAUDSTAMqWY7ae7M1bRG9LhvQZYx2
Xt8tMdrI7Kit/rLU3v2i4Iu46g/vlwDYXqAudZbgLkOFlni5LHek11oXK6+6RK63jrVZWOnOUIzM
ATBra5sgxVq9vG6hb5wb331G2ZTHUe0isMLrEm8SHkcELPrma+DpMeqI59vkGgx4WHMdHuXG0pIY
sixZKDTOhdmsh2kRVkyMxk47X5BNZLq6E702sOPkf1B3Jk1yItkW/kW0gTNvYw4iI+dByg0mKSXm
yZn59e+jn3U/iS6VrNm9RS2q2pokHNxxv/ec72B2tbfUNJJLhJXIJgGYF4cSIoTo/NBRpHlSKLTP
doxh+tLZ7aNfZK9ag9Vdz/RXWASDcwPF+cUpSDN20kPXIxqwbA9EBb1Rc1+78SEjqg1J7HB19Jum
eiUFJcInxWOqleg+U+c5LTZtMd4aEIFgXbzaiv1ijNV26hIHZWn8WWRhz+oXJgczI1DXHvLsrklB
gJGx925b8n4aECCR3Lgd0RIEiMHiSTvZGrTHyie3EvEPnhdWLeEgmi4/wJiDAbKhGtFIqaC6oKSz
S+Ojy+2XYkzB4pokqdRl+nXGRrnNTIhDlbGtm+GM/DTgheK4FwTpUxuIc6lYJ0IW7uukfArj8CWt
I6J+QGjaIcXg/H6wzfQ2l08tqoZ0iHdD5rJhGSiQ5s9j1SJsocXBm+IekWJ6CZJLvmOVFzs6snDf
fOGOP8+5xp1fUKpSD0kPRwAk0SeyknZJRPUiaX7Efnl1m8rDtXMEkfd5iKPHUlH4Wc5eg7p1hH35
SPwdgcl9ZWzDMnoPHbjHGLVmWLLtBfZ40dCr1xmiuxISKNTzjI6kqp6qEOmDnLRtCdl+ooYYzKr0
IjO3GKxualwXOzxo07bkRd0Y/TkaUENXcXUTw4TddKxgVoVsy4r7iYq4vBeIWiUVie2IcOIYlLLd
wa+ziBUY9H0zPOHnElv2+PD+Qc0hor/MCqOotZB+mPSH4zZ6pLfUzQDW8gTVk7umOdHV6FpF3+HG
wftA69g4GGhowBCrzRYNT3AstPhlMCu0piko6VYDU9jutZrALafwUXsK4COoV0Ap15o4Rahgt4K9
9z4bw0+NVh7DNPWUNH8wQrZkPSvKBk4ZQDaqI3IId9YIuTcogR4qbC+gGEbVAa85gxwFXxNQsITY
slJqmti7FYp121FfYWM++NN01QyzB6FYuTD+iCbEVvN9KM2dko0PBeX+TSltBRxRjDtAMMADayIB
e6xNsKA/ZXUUeb3OBpx366KZY/2asXU7ER5w9qNI3XZSIqNGKkqXewu79ofmxnNlRL4mSntf2uLV
MJxT4OdbP5CsHIJI8PmltBLKCGGPH9e17wb6akURJudRaeixmCqIAot2Iq0cMbC35WgGmJSiHa0k
ADVxamWbgqYNJXGcQYUvHzAQvsZNeFJZqMF4bk2rwtlEtzOw37DCVixtnX4MxUCXvkAmMiQvNny7
rQ4EPsHqxd6qebXS8WoIQuet6YSq4w0k7TbLzHvRuqeoGl76AfVRrByLxkTSdCFuMT509UjKK0Gp
UzdcIl39XtVU2QMakuzNLsJvPus12xw8UiQzI7atTYQCVUXlvjbrL2Xr723JPXQVCo1Wju8YzqiZ
xNMX7vWL0wefjBqIYwQQSSuMbCN0hepm3n11svRBHxGA1QBCFJbMXWyZs1jFDBp0p9TmAltEnkJ1
EK79uTG0m0hVYSVWyL+HG8jiBC1XwXOOevBYmtFADAPAeimrTW+M1zjoyg0s7n1ADZfNdLu14IGS
SIuY7hG9qydt6N0WOqU2blH5EdU6bNDystDHz3rSgOYhX2Qy9R+aip0Jxjy2qj1lume06OOejsxR
L6JXqcvHNMH/FrHktnNRvCY8wVCaQ58M3bGNi/A5BSeV72pkVnTjLZc8EZd5vUGwzIExcz65dlYj
YmsTwo6a/lB0wj3nZmc9VGy793KwZbr1C8LM1dHP0QrZ2UEgpT4isNa/IxQRpIGEtKG13p5OeRGc
7BA1KVxtMOkDbS1tUP27uDagIShFRZ9lqFXFCwmc+GaS1fFJNUnVmLcZNM7L0o/uOVFpwTYfwKKP
NRqpbZqPhPlkjqk/Uw7kOEdbCmfaoOnfE04arBkRDFB2DfJHb9HlYqmnq81xXTvDe6z2fVmCEDcr
qdwNsks/CrQdF/ogyknRHGOfdIRR0pZsT9hblFu7tYAkDXlCDwtxwyOFE/2A3IltY1Hl1qcIYcTW
TCz09tDFkeojpz3kLvi+0XaqD5O1/qZQ4RJvFFf4L5asum9i8kfPaZLykyUsC4kBQeoobkkFBjXQ
JdvQtunq9Vp+ElHuP8VN4RwiV9FPLXbrDzFM+HJwyQDK1pU+c06ROjPHyTN2toj+hh9NEip3NOXF
BrA8Isqx32Msyo5dZE58QN0R1x1huEAGG6QwfmsM9+ws2rnBGhrEXUwRZ5ihNr0hiVi4EPE+N4mF
LUqzmlNDAONrXynal0LnOaDY/j7l7sy9nJo97TUUWdUQ3Da6fk7D5NWJ1HJTNZF6HOoaSHpFe5rg
kbC4Ki6GUYmtj8MW1vq4hkTbagpGGZOONxsNS3lqghhvv18l/VbjnIn+Ikey7JetCI8+CSEvszjg
ez913XtsDfpZmqTWymxk92xUynUi3/Sq+i1fRb9vvNDVikOAC23jct4/4pYKv6Qs7sjzrZGt29Sl
9gmqaHKf1HZ81gqzvtDBHg5jj29S9iaqIg30dO/4/oYpVLxVQdZ/QWP7Vg9MAVrSAceqYy51c9y0
gRV9VYkVCDg9uWHCwanFUmuoPrSCRNLFGzrAlwMdxW9GWMQXozB6okl09o+qrRm7WNj2JtZj/95S
22lWdpZeV3fVtTKsZOdw9ue2h+fYyq2j1DB52gG4wNoybyudY11RIxvOxHCLs8pihiu9faoxr10K
qy8OU11PXxVDSXeaQc++6LQBbXOcPlTASD7HwtTBfrHZ5x/xWPtaBhS2Gzk6x3b44rKSnOQYYfxo
rCpWt9QLaUrCTOIYZpu3Q9JTp9d90rThOuS70JQY+ITSbciiF98zAl8/c5pwPtqAnsDo9/5NURoV
mbvh+JaAiH+GbU4LNDHtO6PpnT0GyWhf6g1ChQ4P/yRkqrBIEPwQcLr0/DyL7lQ7YQEfzPog5RC/
GW6T34P9z+5glwfU/GP1zijs/iGp++4mtKfpPdH46Flhaz6EmoPQK9HGi9HNfpdinN75VBhskp3c
2iWF0c6el4ZUGzONriUaT4Gju8g/2rpkN8n29QbyQn5vEnixpVkkXmavwSYUTXmZneXPql3zweHQ
V9cgCAJl200gxIEzigMqbJSkat1dOLhEZ9curTvXCjFJp8q0y0wj3DqTKp5LZMpQ3wtCLFQTruHg
xqd2dGBTxVVbbBtVQ2rHvEZapaj7eta5BzaXborGn/MC/C2hptnb6PjTBcusTkCF4l9s0RAgmT1Z
4GeOoDRJ3nHYX4iIgo5sM+NpsutuK3DNoHUzTQ7Js2nJQKL6KZymdgMSOLrIIm9eykE1kFbg01XM
mMZ95LAXo2o5as++osKlSMNBO2m9094rcJ5fA6SfhFaRnkdc16idpqJ2dp0hHGubx4V9jRKTEorq
msPnfMhrTMxBgMomytj7a5lyM2l43bZ5XoRECDN/n+jbZ3u1x7XR9FkuTrqv2Z2XtEE/sN/Jm2cs
WclL5Ke1sRldN72rzDEnxz6aj4U6E7If6G2FRHU8GNDgqSzwv29G2Bd7yw3lxe5N87GbhvI9pQJI
P6k6E9TEYQ/LiM5DPPGdVDdZmlzJtM53jqsBHm4VQIVuWmZ8ShRxQ71be3ALhKEGH7kd0trxbmpb
lWMD+uijgUTm4OJH2zhK0W8bIY36lFWWsk9RF8Ei4NToFo48p5AHrrQ+eyoJ7GtMEUHO7MK0U06d
pRCTo89HBNW/18LSPyTdlB+h/8fMiAZerC6/JxbZXoRYRN9CgXytyPpjYdgxtdPkq5SKvrfAalBd
U6hg0H4CVjRwfvFKJ1I8i4Y12kZ3QsLnKC42f4vaLzkBaTS82i5NPZQRLPHUUyRTpteca2u0nFej
qqe7PtLjf3fSoPhSIwL86muUSvexn8pT5wYFUpio8TlHzoq0MEnBQpP4dWgGu47u0W66lK1sgCI7
aSPV2Xdjy6kwpR17NtyMNU8N6pIDQxS0e87XOm/F0B97ZTQJhhHOs01pk08UAuSbvI3EobfZlNIs
d1NsXJqMT7IL3FerSux9k+raYaIWj52hrQZWoLLsPNiaxDUVRgjMo0YdIvYdxSCSPR15GlqUmUCE
+yOiBuN9Tgj4bChde0wzLfcMnL2ADfDDUMW0xuwj0FBKDblGMl0ZG4Skmd2dCZxF20Rcf5sVIBtr
4mMyBEal/lJX1KYPLn6m5zKlA96HUVVss2lm5s7vID3ALcH1ylHLNeOMVYzvx1ia8qlK025PRwqH
KmbJ8U5OpXKNcmv4Fujk+m7MqXiKhrIAZzIE4rYFmXUfjJkAsmnXyZasr4IIjhRTDOF6ubvRoZo8
V4qrnFU1bV/E2CjncWCJI7ItqD7By/sIuhFbelu4VKYRT+Dptm4URWzR++EIyu/9ICihWqjT3i0m
jirazN1rT8Fg0NNAKJRQ3vfV28QqyUwaVBSkwH7kDXx3ccE2q/JENfSfvBOERFWEcKgx1SWWxI+g
LSl3F5p+1c1BPtdlVb4UOGNMEPf95E0NpT40U5Gy1xIqZU47Z3o2rYHAxvZtCnhhJw55X0xom3Du
w8WmgCNN5uqUIAug8PzCgdG/dFZXXDi8yoOAPfNEsqXmDXjBNYomuvlAaa7w9FIfUdIZQIBcrDNp
A9djB6gHrWad8Vbo1D3DsrKfgsIPOE8oUfsM69l6Q/tWH5UkL16kq4RzrmoQfvGnUFGuRY9D9Gqi
6ppA28SfkLrn+9Ct5C5MaXJh+47ceaOCqriTdWLuZdSKo04RfXht28q649Si5ddRmIK0xGmckv1U
+sMh62VR3RmRLO6QtSDc1ZM8YaeoFPJzXZjxt6pyUqoDeRiSY46GT8SK89CmKOnSusy/kQWb/8jw
rRzY0rQvfVYyFVLX+NyR7USICVT2pxr95GlAKXmuAo3iLlIK5QrVJr2raYXf+kahnGtCGpE5GeFd
YVb6TYUSZiNV4G1JqpZ3FK54oRpXfImcWOTHtBnZLArDbPZJ0HUvVNrqBHV1UO+DPNG3uD+NPUfO
7IBINzxHLEaXhL3TC6/FR51bbDAoWB392G0elcZtnqe6o55D/Ev5kLHChDtt0nkDsO/nDw7UFJIC
0n6n5ezBu4LQPPoK+QeNierY5yOYCzPVxr3SKkyZumpddWPIPrtJsfhhSWwfZEtBTTP79LnBIL8H
siE8Go/4wBtHT/eACYqXENn0gTVOHslLqXaRMWKmMpsgIB7AETBZo6LaaV21by0KUcWsB+K56pzy
yua73aMVaBpFvbfcYbptVFsctFAItPBWewXIw3nMsGt0xGpqsucjeYddkbz3fSR9sTo9A7l8lrE/
PGZ2me2x5jUDKmyVMAMCG6tDgKv2BRmPRSia3feEDpmZZI+OFlZiEHSU8zTRc4WKgZGscMpH6Ujq
EdKWu9QJ8vcscup31pb+xiDU8KrG9CtDjko3UW5ML4Hgu9XYVvmehFLwWVOx0NFW/JrGhfac+/UH
Fg8Kv0XoH0qqNDfCoC23USs97bY8iWnbEsF2QUWU3XXQtr7ABTtNujN4QnKvaVK0GP27ujpT5B7u
rdwh4Qex5rxrqyKMlaGMsxufQ9sEUec+NlUWHiMrL5lq47lDE9uwF1DKb0pudS8sPtRPOPUeOa2x
SxPTZdTIY1T1gPyqXP9I0jHF0p+JkIZLokNMp2c+U66j5mDBDEo2eZEWrwrhkN8tFHuoqGn+DX46
Hjgx91c5YfqNZ94Xyk4YSVJcUjuWvCbWm25I+6TonX4YE82/j/qqZAcdGf6x0hWl2dqmmt22QGWQ
jSq3aVRZ3wJL/QKsMnx1C0ppEnmbmcFrMfEN7Ti6WTdl4tpXJtxbkbTALxyQa6g0EedtLB425XT8
nfHEVs4pdRVFmPMKYwBCSTLNWPp4a3ftWVcLiTwuv/aphoBVUR67WuqXLqHEx4m6JxpwLgm02h3G
yvEtj2nRDA6xULbDz7bpw+5wqDPUrTzasreeBhGcSxjTBMnpE4fbieiPeCfs7CXw5UuVTnNQw6ie
2Vt4o44YrIPWDmy+UR6C2LlL4/K2x5RHGfhGL9R3P88vTkWIikjPg+Y+xkP+EPcYWeIpYyh0TCeu
/xC00n7V9CmFadOBiHWUASeDdY7ZzxKX2A/qG4YDbL4Kuu68eewtvFWdqagHqQzPHFqoFAAOtnp2
5qltZd9wF1XeFI8oboUlOySMZDV8RVc7WzYD1yb3LyqOtWGSsVTE0MMOlNdGb1B0iY2gLt96lr7j
FJpEC0aO/uZGSbMNwgkRkJvP1auyf4QEQLQIvkgaqzihqY/XiY4kdoyf6xFHJNV9P74ZLOD77tBn
56Yw6Sw7TvZO35yzeVrLQ6Wb9JVai6b+YNyqnFERQhLT6XL+a8Hkih9xOfAj1MK3N8XE1rHXFVbJ
OkwfEj51txxtqR9Ld8QsSxzhbcdaeBzsDIPv1L3FLV4g3N3+bkoaugOc8M+kKPqvamWxwe2JCUQK
bnD4gDQHC0fASCCzzOkPWk2eZYZssHwICuTfJ1XQBZOVTBikgn5dj/A3duJpP+gufn1rbvlutaBv
qFirjXwBQz8hHJ+Sy4hf9oZTJ5GaI4XWnCP3nJTYt59cWpIfSRFSchuroHlXR7N4ROs/0IbS8O8C
Z7pQXc7VnWkWsJQmiFlMizC/qooC/KDBksqnun/B0SdvamQ8XyylrSkbsrlwt6bW1B9V2QzeEFvh
GwlJ9WVAEUYPmVDas0v/+gj7o9NxPVucWrsIRX+ZkhLIQtESVIEbiO/tFKVpu1XZbFCoGXvtiXJe
99LmXTxzjTNL39eGm9+Mg6YQntkMwvegMiiYjidDZgekATm2Y/q7T0g7Y+whtnG1nT5BR5AoZ2XE
h2nYg/ZIO7KiLJFPR7aiWGUtgZ68N4LM89WIVNrOVZxr6nNsi5AUR/uElLFXM7Q5NdHnLJgxeVi8
ppOVHLqChbirqvxBGzTNxMAOVUVMrnZln2icqYUr4UYPCsyObqGyLwvVUbqHLO2tPQXhYm/0JKNC
oxByZ+FF8NTSfk5Th5qXGQbxreR8e0EdHx3A2dHa4pQcjY3BBxbfmuUn9g8hk+h+Ss2etrEs9Tu9
ZQJuO11peR+t9GLnGrGIQVPdxVhL3+jjdbNHRdlZSSS2fLH5ffQqURTw86Le6B469MwCV1+lILfu
x+fcbIsXCxjZaUSosSEKqjlMlunfqpoPAy18CEXxrufRm1lZVDec0MHjqXZPmTYVJ5Ut6ydjKsR9
KpJmx96re69DRWAEjJWbMq8Ba4K8g0Neuuk9YsToaUSv+oAA86uIKATuqSCWFLESUzVgeOAjxfkX
00DLehMIoZji5JLniXVfGQlBlrgybMjXtvutn70k8Vh09NTBtuYji5hSqcoPXA2o4c04fM2sYTyw
HujnQBoq6dOZjtFRn0Jarpp1desiRNaA/a9sM44spdS+lgpplnSJzRuVPoSHSzS/HbPKOdN+JMDA
zr+GfvmU+mqBUYNzIhVb/kaVmDFVQLK7E6gHrF+glQ3pZHupuT/qZJqeYxEKgGrRd72s6otip4QZ
Qdu6QmCK76hEO8+04xG8Om37MNIpukZpQknVnxr6JXTbNqGauE+6YlfGprVj9wueI45NVaRyymsy
62EQOcUrUAhyK0TMgdJ2xvwU9omDj8wxv/P+zx6Zxnitgzw4tZMeUrNS3APn0JMbR9OpNTPoNiDI
7UOnoPHWXRLrNoTCgT8IaTGZjUTq7wBmvs3dxgdI2FoPajf3RTnQYUfNIpsccj3uNynYAxKJW0EV
MSVp7kw1TLvPcqe4b+OwvcUuXFzjPtR7JiPCAQDZ2jlKiQQnSpaqFzGJPzKVcOlWMUmkZAQBNbm9
4uyLNHuZKKG9UdajBlcVxk3AURJiXlntix7JURpkJWSVzgarkTZ3cY97o8QJvXUaDFV+ZZQ7iR56
M4kkv+mmwj+nbkqXU0iWWdfG8Y1Z8VYfYQdWpLBAwMmJmE1gqyExyWh+CHZy/VSBaKncBz00QD66
qf5YlMl4BZJsb/vSqV7tfl+hd9j6ZXNv+bjeWhQQagldinhzf1+0tgHTzOpIzTbR1s/7E1Tdk4F1
bVQHAAS6Tbq90aUXq2tGjAJRjDxiPioDfIKKYgyehMLxRpES2Q0uX0KrmCkUfO40u4yOnGiTl2nS
m7vRhA44jGr2WeN0dwyKqfrkYzN7syLF+jAyOW8o8HmhesP8NmCVz0MtfZFl8dLXGWUUPb9zxrry
1Kwjc0WdqOoElXEVRjMciHmvLmNdKEfa/NiIMCHf00fgt2o65M6djXTgTIHax7+iEpOVqCSqsg1T
+DxX5V07sTxKTadEa/Z5e1dXtvslDEL7pOlVA6uH2hFAjyR+gm2BJJv2mXWlR9Kf3EbLCI12ZH8j
AkHUC94EorMjN9I/VHR9OxoIV7fLDCouRmAjsKBaU4q5K6/gaPDajn1mU89Wp94s4brSRHvWNKQI
JFPsO7ycX5NsmNdWNRo+CiRB9zivgY6AmYDqg1OzmuMzNoguv8NcJUd1Gp87dUQ4o3Uef0e/JJTs
9n6I/xxkaFG910hjSHEi4xLZgQgfk7rZuhyb9xrN6OsA08zZgfMzP0wSgWE1sbW7lboW33ZoyvZw
vKu9XslzldqEJQTsf+i/GwY6yiQw0AIojgbjUjGV+g+Y7AWzHIGtTeFe1S3X0FXhCLFgVANrHiIW
pujU+iERsIrMSWuO8bWwLxHuAd2L3BuoF4gdsMUN6dkhBUSJ2O8PMSe/Ao0B3NgmG2YLPLhpCpd/
+VUfG0VaMED2AKwZDlgGw7DZR3od/y85+b/Sif82ueAXEfj/u6xKE0Xx75Xgr9H3Jv+S/RJxMP8/
/hVx4BJXQL4PZSBifjgq/0sErqniHwg5LcO0wIlrtguC+18RB/o/dEItyThA/GtqYP7/LQJ3/kGa
JAByg36Qaxpc5L8Rgf/6aihCM2wCBJCi//pK0NfEpU8AH80UazfamPb1009j8BfE/t9deSHGHiJL
k2mZ9l7Y9N/0JPmGv/p93aUXSPIyHogcVvLBa2J7orqsPRIZ0/0BQP6b+xaLPC7Xtdx0SOPesym2
7YYiu0sTXz+suvPZIvBzkAkkgcTpBSAH025vXCAE2yl1/0Rs/92dzyT3n1JSHGA9+H+5c/Yg/gGv
Zk4D2M136259sYgNeaOrGCk7cuch3MQOkiF1BEKz7upzzMRP9x5EIfpFHiInlqrbW6X0L24y9ivv
fR6xn64+kubImdRqvcQpcX+Srenaf3ii85P7P179vyeQWKypfRKRJZOMIDAEoTEnmOR1fZwEZrEv
HDqnYduO/pxa7nfKxeATtfJha4u/S/Fdikb6DdUhEysfPgTk++O68fpnHspP42WlvpaOvtF4Vhch
Asyy6ipN47/6Gv17xLTFwoAHHCWtyFsqA+7Vl2rhJWhR/xAZND/Rv3gc//wU/3TnDtxy2t5q4ynZ
QJEnDdtnRcnWLWn/NNL8dPHBwVySk7juQZ/6HtIb0Ir6Y937vxgUITJwYJkOdE8rqUOxhU6pWk9B
/4csp9+Ny/zff7p1p+2ocLph60FOhZDWFNVRawmgXHf3iwWZ4HhQsE3JwDTKtdbIehu651WX/mdO
9083rrVam5PX1nqVTSkbWK7M7w1ASSvHZbEgg/1T7RaRk4cmIX5USW05jRp+5nU3v1iRA5hZoUqV
yqsquHX0HTCA+NPDuosvFuSynAJrCrh1STBKtRt9rfyKPSr58veXny/zVzNpsSJT+IVgobLAiEAB
EqWkuLpaPcsecYoBY/TNSD3//V/6zbupLr64wFJ1GyEfqw0Yw4vm5CS9jRTJ11198YSRI0yQJfTG
y9GVRVjKo+huiGAc7tZdf/GMe4QVfa2y4uS1FPs2tulTVO23dRdfPONUcW2QGRkNeE4Xn6k1jp/w
Kos/fLt+N/CLR4wrlzirhEcMXxGWkCup9efV/d/f+vz7/+L9+We6yk8TV6QVtenArr1Ymv2PKjXF
JS8n+14B4QOMuPWRohEgZK4aKdRovy5waijkmMlGejSor3paN5yg0pe//yl/PU7CXXxrjSCg4m6P
0gMxerAwa42Yr9ZdWvx62/DmhJEog/SmvH6jLLfHE+Ktu/Tik1KUZQGUgbtuQu2aNekxlsaqDyGp
Db/etRlSq/GpatPpFh99Mt7ArFp11yQb/3ppwgEQ/xp8Ssj1OIdD+GOYYnflUrAYbBmJANI725rU
6S+66zwbonxaM9i6uhjsvu1jWZZO47ldeBOr3XnMguO6Sy8Gm9SKnGsHbF4tmihZq3w2AWKsGhLh
Ltbe0HaLjhipBhQzCEq0VcOx6EX5tubWhbtYe1vNT+kPQih2kfH6mJdwKK678mLVNam1JSo6KU+J
DYqL/c6P7JVTcrHm5pqtizBXpAe46g4uyEvhaKseJbFSv77c2OEwxJYTd90oxSZTredwQKu9akic
xaOErYNbII2kpyU0p9DQBfAC1l168Rwh8fuTZuUSG0rxxdWaRyRf6/ZI5H39OialHOnj4TLxhtCw
94AjqmOLEH2/7s4XD7OkGBei4SK1y6y2BqQ46BvrFkFn8TAhsDowHxPpmRStd5atfLj29GPdbc9f
op8+nni00ka3eL01XX8Px+IhLuSqj75wFgvsrHu3ktl9wNhs/OC7a6srX8DF8lrCFqideaxDBY2h
/o1iwcqnuFhdndqm51LycQdn9BG2IcLLvv66bqgXy+vYDzJuMeeAIacd3GTtd18z1q1S9mJKOhTO
oyqNa88e6ejZ2j5Ju3VLyTKczqpLQAgwaD2aNvedtD75GQaTvx+SeXL859aN+uKvb1/pKOB/8ed5
Q1sgmWirlKaSm2bV9ywTZobS2JGrzusw3H79Uw7JpWTfmdJz7QDrCghQ99CEPsHLf/9T5uv81U9Z
zP8xN7JB1bh+Nw5XsxbvtjAf1116Mf/dIBlhNvFw6xIRsVuiWFAUQ1s3mezFwAQ17fAB56qH0Bbf
f303dvWq8ilxu7+OeT+5RuxmfOCmcU5eyPAsIUssV474YhUo4gGaI1EF3ogiLghbDAF/isP+3cNc
LAOZa2rBRLyYR6QBcCnXgH1biNd1j3OxDrARamurZV2ElLCthyc2WbtVV7YWq0DtTkriytnvhayj
wmeIyn3dlRff5UDtCC0BvE4mFF6PxrKfixRH8t9ffH6P/2LqWItVQO0w31lDX3u+VgH7s7GouI+5
lZvFq98C+/j7v/KbZ2osX8ZC9v7Q0B11MmzdWcT6DpDsDz/hNxe3FrPflRWiwpiRj4fglIBbqxx/
5UNdzH4RgvUETIoRuKt23UDIHJvQVUNizb/mp49/UrPo4oWmYVx/1KrcxPG6V9xajLU6WTUhY9yz
UWc36EFOuPj/FND8u6FeTHvsTJ1JVixDnYe4bzti2pJ45f7TWkz8HIcUnnf2iDYpUqdqtOvdWMRi
3afUWsz8FumrP0tuPQfxQdrqmwR016pHaS6mviK6oQcUVHmwdA9tBRp48M/rLr2Y+wwuIl+bud/k
JmIAHXDBysqBuZj5CdS7HlgCAwK/lyAeV7VWjsdiQmrkYsDAY6jrXuxKB88knf9147GckLYe6JDp
K0/PyC8bQETYf9oP/ebdNuf//tOEVFuWu5IDhNemyW4AImMH2sq7XkzJiug6ctV4QfAMbFuR3kCe
WfmCLGZkBEo/jy29wr8ci0dDb8eN1GOx8uqLKYkJq7eFY7CW6ISZaNJ+rt0/1YDm9+wvvjzmYkLa
Qw02qaXqaXepVR2MlkYRqkY04sZgux/dBG95i+0s+5NS4zcP2FhMUzkBryA9h7lkabveqDEnQQJY
9V7+R2C9X6GyGnvpJfCT95PvuABQ4pUVBWMxVauWAFPpRJXXD6OXOdU5JTh03Y0v5uoYa6oNJ6ea
M14e1Fw8uZH1v0jB34Z8/268F3M1k5GrtYnGeE+VZ+HyIRjgsO6ul289QkVTcZPK06bY2CKXrnd2
ppu7dVdfvPWkCFU+RIXKMycf7TsoORA66wp9wli89kYLvMMOeQtxRHqmy+tuDXjOVt25vnjFOewn
gkRIDlppS+wUMDSpHRHuIddd9wcW36MWKbARZ2zkOLrArNEJB9BXXnrxkis+Sl0YjBXrQbKlY3Hf
VN26ZUxfvOR+W8bB6MYVw1Jd4oE0LFPdrxuQxUsOC5HE1YY3sVbUnWuhfs2zh3WXXnyQcGcC4FYz
6fVmnW6DMi3JYkhF/m3d5RcfpRgxhukjK2ZPHmmPQ2gOpxoC3Pd1V1/MUEf4bgYmjD1RLL7HMiSR
CDnpumsv5uc4NZZoyVHxktpHgi9v66hde+3F9ERTiDfX5C1MpfudXORtKdD3rrrvpehI7VqrMCwe
aKGoWEvdwS1RQpam0617Y5bCI9K+e5I0WLgSous2WgcWoo7XvS5iMT0jBdy4VjCHrLq/nTIcuZW1
SivyH8pJ2MlpEJLA7hmKeJOmg+z0T1vzeeH7i03GzGT9eVMX6tA7/FJyKk/H2nzQqqaKDw6+AEjp
rdZhFg4n8xWQkU36q4nwexfqNW79dQ98MYNRG+ipkxaVh4HrB5E40xas+zoxlVhqkpQ4lg2s67nN
AO0oL7VzOAuj1935cvq6So8bA5ZVVo2vue6AxbQ/rbv0YvbGuhiyrqR0hDlY/dFFPbxjWcBYWXf5
xQTuphoHEEQvj5Ij3AR2j1lDcs6qiy91Kn5dwivJGRZwNfedX34OVX3lt1tbfFpVZExhXvKyOI6F
hjh/IS53XQVJW8xdWJpN1dAi8QYdDG4YEKxRP64bkcWntQEoUyYT9rdWx33gB6SMdu3KGom2mL3A
2YkZl/PuEatmySZmzudbd9+LqVmXQRonxL1C5zM/ic4GZduum/VL0Z7b5umkaD279YDYWbMnuC8P
m5X3LX5d0FIq3YiwbLaPIrgH4H+tE2ddlX4p2UsNLG0dTgUPWL+/8bEd/w9n57YjJ6917StCsgED
PoWq6qK6O/vO7sRK3iQ2YPZgA1f/j/r+k9Ve71IkH0SKIsXtNp7eTI/5DDgukp9+4+2EJc4xcXfc
r8Cc9981H+GWQyGa2guv5l11ETDxLLUdUg4wO3hfiQSECep3eCROXFao+oepLU4EMUWd6jSDL5fG
fmKFkDiRGVORoCIQO/YcWeAgE/a7TeAl6jcoTmyOgVzWaCLjvdDiA+ocn7uh8ZsrxInM9VhoJ1M0
vU3VbRA4rM/yg1+vncjU2WQSZHAH2BCKz/Dl/RCayLNp58gbwFLLLjA5uMHy/Amkic9dZj0zABDq
vzppbLNuTLQi6pmZfmENeBrbzu8s7cpOZtixwzgbMb9s1QNoZI9tNvhdpIkTln01Z+kGztMtASoi
1Sgqt/1Hn+9IXdHJdoBDUMOi7Ubq5dc2pW9gquy3V1JXcrKgAKviB7odoy4R1Oc3UJXnft12IjJY
wG7IMkQkPBzep4P6wHlw9Wvaicds2KPwiLDARit5UTEBh8AvHmFU/Hr29dyQ6DDtcEtH8oL6zgVO
kWAc+vXbichlC23d3Dc0VK9c9gmNLxb2836NOzGJUuuxRa0a7ixwUjrDbYx/DVI7ex02YRj4elwo
zDlT1JgiKsFO2Cx/q/Ai6tdx5xzbRmAIwod9QIW6/GYy8rELtJdeGXVBr3tt2GYioOww4Gyu8roD
nwDMHeUV89SVEMUDXACMCnE+Cbgu1m7lqMVN/Ob43c/iPy9cOD9QFGGy4Zas3cds4UChbN+8BtzV
ECksTaqace23BujqGuw5uCULv2mYObGZrqB9SYtpOBywBIp5g2LHdjn79dyJzjRAwWd3z98GQHvO
TQiTe+r5MZ3YrFHHtAcTEnJstuAS1kaiFhMqKL+OO8FpxQJcGdthCNKAU8w2/m4cZ79UC82c2Ozm
lcEHB8vhukaoPIETKTC5fqIcWLK8nodJFQ4HWfE9t3m7yLh+meTst7FlbnQ2TQcuHk4RSaxgrp4m
H6k0XqoNVAm+7rakgIayFTee2gLpoW17nGMC0q/X53TlRBU8lgGGn4dbhbgBLegfZqnnvunKiSwR
tT4UdGHY4VAQPDRKwvpPiuFvqZz7jP7vVA6qsF8PDd/CWMD9cLgJMYJ3Zz7VtPZ6qUDlx+umbauW
u50b4hPus/miVnkKtjHyCyJX5KM0Sw+B7eKmRvbESFSm4K36fVAnPqF8gHuuRrnb1sPiZBzUr8q0
ym/Vulel/udSLrZ4TpZ0w5li0uc5MO92yf1WrdSJTnhbjvESQ+NjphAkTaKXAhA/r2wHTZ34PFKz
BLBlxMFT10/ZMb3Rqva6C1JX5IOENiyiR37P0cBSWffzYx96VkfSxNk6ZbKvUJdjsV2XtT6lenx3
MO4nkYPX1OuPOZGD6Z3UqG5IIyT1+g8hCX54TUJXfxPtaxCNCdbxOEaKBvQ9mPHi2dhviidObGre
wYIAMERY6cSXqVleAKF98eu4s3fiyo1S6SQYbmMFu8wB4Do7fvZr2g1MmFd1kLHCUwaA+o72RWMy
v7BMnLCsMzxPHmBs33QLtWNmCbAuFtQtv447kQn8GbdE2+G2hsEDxPe/lyD94te0E5fb1CZ9G2A9
qRdYYXQg9Neb35i4Chy9jCilXCTysgvw2puCqw1gP37ThDlxSUnfbEuI+Q3bSDBq16dYxn7bvavB
meArJXaw0m93myE+tCDQCr/rCXO2yxDeDyHUajgApeCwRqplZ1gMN56ts9fLCRUzCK4h0r5RdtBL
m45v9mlhfruDq8RBCXoYtwYHfRm+56CBx7P2bNkJyzRewe01WL8bmAdcAbq0edKz8OQ1wZkTmVzS
HfQpTBSewCjeHI+AWD/4Ne2EpdB2rKcUE+Vg9QXkxPe84V/9mnbC8uj2BBJnyDRA/v6zbQ0I936p
POoqbkBpyQAvwwKb1sNwWY75eGim1ly9Ou5qbiQLB6Dv8aoBMPgTHeCKpeUnv6ad3RJeh1AIjhBp
sAQs8LiCaaJfVR3k+68jB5DnOpUzImdSoAtyZN2U9tsqYycosQd34bFhksgkuSK7/iiI3xLoCvhR
DyA7ONkMN8At4bNMhxMgrtKz205QclA1l6FDuB+KFH2kn4DR/8t57f69/uXOEDsRiSyhRo0Xnn+P
kSfx9xbK0u8VC4FChBcDO67wfCTvdhJH019+l/ue8C8/0H2Une3RpUhRNLcev4QqwCyTT5uc+ONh
wxGyFqP7D6ixEECVJb32W4xdYkE4tiHdqwnnmH6pv8bJAYjd0Yy1Z5y5a0+0iUxU+PgZj9+NMnzu
ae/Xc1cMpTgsBGLBB5gOwo8ZCsbvmg2z33LsiqFErJfwAJ3vliYClu76TZTuXs8fNLp//v/QimL7
W0U/o9/zPMFMHeZpPOr8ZCJwen/deLpUq2YTxntZqz+diV4WuNr85Xh3Xwr+ZX66SiipFLdWxf0N
NlJwW0mmD2CyJl8AmvTbqCJnDUIxSwvHz3TAcR2efTAk/VGb+m8Zo/8RzpFzYEdupNp3irR/m4Iw
eYBc93uo+hBOFvDrhpdSMwbvRN97rnqRszBVYprq3kAhFdXzF7qHz+m6+GV4XSITzOgGycFyvR18
QEUR8HJ5Vxm/siIaORHbVxMcCzArb51Noj+KkBVyJgv7Mq/dMXJODDSa8JyDnD0s29f9hYit/hZN
rfILW1clFekxmVLaYWhsArM1GtRwsKrtO6++uxKpLRg2Dd+2+zPd3OExjYO7Gs72L/vNfSL+S3i5
IqmjQSXaEuP2pMyGmi72DgxnvyXHxctxJDNsQpF1xMt23YGjOxpYM6jjLzv8/ymi/q3rTuB2LJJ1
V/H+ZteFwodcNfsbgKmnCoxAY0D/T9f+E/LL44dJUfLS1csW4GjUpr+yuG0eFVCMMEZrFv4IkmDw
kkUA7+YM54b31dL030AGnSYgrMn2awF9b7hgo5/FE8Vx/NEEsKKAR50Rd3n55idtBkbt9TrajfMQ
A7/aISM5Pk7j8Fz33C/FFDoBBrKzia02vMS58LfiAzzZgn/8JqgTXJr33cQbNB2Hz9CpT4ffVutK
l4CsWkw1oV256SIDOnbR1V8OPf9j1rvKJSNolcy4EJakVtn7+24Fn13bfvcaEFe8BDbyziXg0eU0
wrdxl7Bk/uXXsnMUp7KZtIFXYBmTFg5gjxnMQvxadoJJ1HbgiehhrzafA6KLdPUrv6bUmdShSki4
zWiZRcN5nzN4WoyeM8TZ7iysEOA1hKbhFXWJ5gNM/8Fvu3NRY3C6hG0Ew+QDRhkuvhKvx/BIt2e/
0XaiEVaLlQzDkZeNhIkfYLvvTJd5pthd1lgt1gNOEmg8DmBJwi4J7/wmiatZkkpH84a6sTLtohOD
pYetP3kNiCtZYscEKyva3c196wKoC1CBv/m17JxN6xpMewPrnTKNmS6OZa4L2glPoQFxAjJeRKDT
tk6hLSYzzNIVXK/Vpv02Z1ezBI24kAG/c/4Zqx5TxkC4PsbqLxvo/1gEXRLSxtIg0bD3Aug9ap7D
XotPIyyc/Ka4C8zhYxDG85awMoMRqGH0MtahZ9Ph622ynrTdDmNYSYk5AWJeTYffxdHVLcG/L7Mz
jIrLBfzgXvyCuZFn6DibZCxWEgE7g5YXPpxkTD/UdMi8koTEFS6B8qWbScSsrK15K47tebZ+T8fE
1S3t0QF/HslYSUbQf5dRtLntE79jP7kTZv/zViq7pIrZYWFdwKKP+1K/A635g0/cg0b0ummaoTKE
NGgaZ5NyovI2xV7nWji+vW7ZmnrIoI5gWLzhnkLndb0KDe8xv3472+UUpjWFwIWVWFfUJQ3IcoIV
qvJS+hIXGQbvjWiGJQ0rDdwS8ax8Y4ufoIu4wiVroVVk3crKwfKTCDhMDr0WKqCIXw+4jMeaHtXO
4MsF9j78vMiZ09hPn0xc6dKQBhx2o2g9AzD8rHv4rxOcsvw+pytdCpA8nUOLaYhypad+rb/0R+y1
OxBXuLTEKlZzi6if16z+gesVPHHsXAez36riagx2NTDUiR9bCQuMq5rDYtGt18GNuAKDQwRNPIlt
KxM4DOR2559QUui1hqMW9PVs6Y4J5qx03cqNDeo8NHK8LCLtvbJFxJV0NYsdARGl+J7DACM03BSv
00L9Jror6TpUllREBayswLKqRbcUcQdbb6+FxeVCZdpAexGi8R6U/5xC5VbANiTxbN1ZtvgIjxNK
MwZX7hr0lngUAXQplaz9qmSIy4dCEWqKd8EphsvNcDLH3Q6De90GiSvr0j3c6UivSTnDlZRSUUY2
9Jvorqhrh+Dcot6ElJVB9elWFyrkXqcg4oq6BjDxdDdLOE0F48ch1J9GuJB6TRVX09XC2rUZlDnK
sA0/g/oB5Fxj/SaKq+hKIjMs6ZHtsOwGdPqo+BeY677367dznGjayRxjq45SoE40RAKoMp/mpvVj
CxBXz9XBEyaM6hSr1po8J117njnxuqXATuH1ooUySA46Wb2VK0lhlq7PHSzl/AbF2T0TbumMjdOW
3YCkGF4em3za469+jTvH2j7BcxGpuC1RBw0VEHvuV7+KeeIql0Q4LOqYg7VEUvuUzqps0thvEXd1
S+ug17kyypQVnA7jOMwD5pWsJa5oqQdrbkvhOlzCAPxcZ+JixG+vkXY1S/CUG1QP31rMEAs7N5ay
K/xW/Kp6yH9plvqo3SJF1tLQMT0pQArOkfUDCBAXHITC/iisapjxacvgIE2fpWepE3HRQUkdw8Kk
lwaWfOsb+N+eoETzWwRd1ZKJRhkzOLOXYztr2I82ZaCzP34f04nJEdbOegcQvlQsLe0UnOSU+K2B
LjUIpqAZgNKYgVsM0IHu9u6iCBxxvTruypbYVtNlInSF8Cwy54BzlktY9pz8WnceKduxBhkYLkll
1QUfjtpeqib56de0szWkgB1sjNRrSYOmFCHcUw/92a/p5PXavccod6rYspYgTL0TIf8MB16/PZ6x
102D4Am/QlThl0OjH7Tdr6kn6wTWSa+bhtf1vtkAvdYhkXmXho9Sp//4jYhzBKe6FigAG9YyTL5K
Ys+0qzwHxNknu0UvLEs4WkYl/AHT4pH9je5z/1z//ZxEmBOTYadjWHHYtUz7YefnFH671dmIKfwm
8SicwNw5rv3yTMQlCW2LJaTnKxbzqHoMQctchsDvfOUqmOo15gqwg6Xk8EYTKCUgU+jZtBOe4oiG
PezjpdxrK15mMlRPok39QC3ERQYlyZhiEwqWMmoVyYEMTh+jrd/9tnxXxJQqU681q7DidnduAj81
svJbcV0RU0TizEbAd5fw9nyI+PwEYOPFK5BcFVOPd0pA2IO5PGaep5O4Dk3qd+lxAYdHg0ewyKql
TL5n5hz1ns06AZomW80HXS0lNUHB0rrcVvHiNxhOgPK0xuqH9Ea5BikgLfUVaJ+/qUzuq96/BL8r
64HtniFKYzSqdBGPFlF0DZJ69ts1XV1PuyUDrBHTuZxq9hLtWZvDS2/1i0pX2QMvq5FAKb+UMoA+
a52ql0FNi9/91VX2QGcQcRC35jKDZ3mdptd6Y36pSFfYo1RaV0a2S3lQ/RGucyemN89kgavpCbYI
Dg+wbipbE/6hNf3er9QzX+hKemD3OmW1XuYy7H+zrTk1vPI7/rjqHabXMRQLBlv0RwE5wwVIE799
01Xv2H0Ph+k+oWU722uyNtOZZcv8l8X1foj6l+hx1Ts86Ch8L+cZW2cd3SwUyz/GoYVH+9FUY3xe
glnSPBpBPfab865o0c6breEOPpVtEEynqZ/IKdF+VG/iioXIDqcB+DrPpZLkyIdsHQsYT3npMMDa
en3sapcxDjKj57ILjgGm8fVwSru287uzuFqhJli2NpkwN2GiRJ40HEML3J79gMEwtH7dd4UicwUl
6lRyClc+1bZf2aL9sGTEVQuxLgSkPYQPZs/TN139vpLJR699wyUqyW1cYhT7TGXUwOGVR78a1ful
P1zBDmyPt6mr0fTUo/4JK3EOi3W/+kTiimRhWN9XxxBPJaXg32jytMy934bkqoGiLMqsWfupzPbs
RFKRd63fizgJnYyQ5QSoJLjPllUvLsfwOyTCbw1z9UBky4DBJmBJ0jA6ARgA51/Pe5arB0qOKlQB
EEzlBDPalW95NnR+ByJXDLS3fYPypGMs217Kr5ndYPtNZPjTa27fzTv/8wGV9yoT8MMaSwkGC4Nb
fbt5HolclFG27KpbGzRtMwUD7H2ti3QYNr8Z6KqCYB8fgAOL1kdaPzT9eoWM+uo3JtHrMQG6T0ou
dYu9LlxOMEmCXzYsqz2/p3PAHe71ZtHRyZJCDYSj3Pts8HzQc3FGlW1ZJchWQ6pCoawVnbaf2/lo
/VDExBUGYTkRMIhG+2ax9DQezfc10J4ZRFcbFKssAgI/YFcz89uyw90ZwECvD+qKg1TVHpOJq/Ta
B+vJhhtcDTSYRn6NO5vaDgbJGgxxco3nKD+gPEqoX2y62iCyVDGM3CtzHSsTXzIlj4dlz4zfYdHV
BkEcOaWSSXNtguQpUOrMzeCXxHaFQX02U7YgiX2F06PNycSfQ1F5PhS6uiBt7RxC2mmu1bR/muBC
kg8B9zz3u0gjHrTISsz3QVklnOPSrATU27fnzv0zgttVbDe+XrkEkDULbVKg/35JBBdr1AplAr2l
aFyIj0DXfBHW50yYcFccNLVDN+9dZK6BHgpaq1NqUp/ARNNOQoiqcQ+UDVfcCtXJhBn0QT88ohIt
O1G5TrQ1cbKbK2H1Nx20F9tMnuPhbJnYJPdJ9dZc2bg9Dqa68MOL/odes9c7z4BnvFCp0VxN3YoL
lwHNTdyHPhdmtO5kbGErQms8cZjrtKWnkdQv4vAqGEbTzpZp2gZ5lXE112Whz6GUgPeG1Ot5HY07
OyaOx0Z3q8EEZOMbfOoe2ebJZ6lC205Mph2p+lE15mrno8APeohS4zlPnIPsPJGGVQ0+5tGSIE/D
/hywwyuVmvD/kgWZWgwj0ebaz3jm2JsjOQMk/8sreFxhENwdDFtRj3ztt/HhaJMcg+Sz66DfTlyS
bOmRJ0fTKWsKPVfFIL2cS9C0E5diovuYNmh6244LN3fIBvf7lK70ZVpHArA4IgdGrkved/VLRqba
5wCBfjthOaIsik1bZ65dTQoWrecu8TpToWknLGtGpKH4c+VW/MHjVaHG5LffHHGCsop5fXQLAic6
4ktPepNnyLZ7DokTlV27z1NdK3Nt+/pj2Pzsg9RHlo8RcYJy7Hoezj0GOyIb9gT2IMfF52CfcFf0
QoCD7WuLwa5mAG+0ekBdj89lB007+2QfAwJG8ZQMG/YuT+CokYCv4fUdXYjRRBEpTVubq6yOU5OW
y9D7be6u2kWHpg9NEKzXTcFRfFU5jIp9njUwHs4+ScZpH0mH1U/eHWurDNXOh591CRp34pHLOmmo
RL85n37qg300eq89R9sJyFSTADp5tK2ip5VmBTkOz5adeNRUHQnBReG6Dnu+i99D9sVvgjixuEiV
sGXDBIGe5gQld2716LcZuNgiMiRqmrtsvY4bSwADgSBvaebAr3VX/6OyJpHr/bg9U7qeIE75Ehu9
+Q23qwC6X7BTO6Hrc7Q/DNv+YHsvAl3CXQkQTcNwS+F7dsUL75j3d3QMl55B6aqA5ioVSG5E63WK
G16s7TG+37id/3Ka+r/sy38l8tF3JzD5cuC61JP5SpA0JVeyqyl4owa+ioJRo8VHXdM6wyvkZNUD
mA0T/G6YNdPDxLe+ftCkreKc7Hxr3qhjG20FQ0wde6UWE+6yZ5jGfmWsnq8DFUDNUfoHdmQ/vcLE
hc+YJmCihfng9RjabzGTNTLFXu5S6LczqqaPYpWGzXzN5upa6azK6eglC0Pbzmp3HO3YZNCBXzcz
hPk4mj0HzDLzCxPmrHc9kdV20Oo+4k2Tp2l0L5A9vOgf6Luz5q1m7OdlxJiviMVcUtEXS8b++H1Q
Z91ba2EAqEbXBVNfyWLLaAoe/Jp2DiEmrA5lYoF+h/IUb9GVp14VXwl31RtLu7Q2mTFVQtrHBTx9
aHHA5NCr364OTxiW4ACyzVeqo0dWbyeQ4fwOC64OLzMkm2o+o2luw9yyoGyAavDcCZx5UrWSmSqw
87Uh63mr8QMAavbCzGHJc+ZJIqNVtWKar7Lr2hMze3u2fIr8zquuGk+IlLTQzN0vkemIq0cbW4ma
8kX43WxcPV5dt6qhpEPv8WXLqh7VE19s4nm3cUFiK7cSXrsIotG8gIP23Ky1XzLDRSERO2hWYYpc
xdJ/6zf5Dt/gL0v5fVn9l03MFRIZm4QyyzSyUjzuHkEX6m4rj3aCutI5/e4VSq6ciKIQjiyEYUnv
0iy33fyPMINXShqLgLNfRBX8XvUQYr6z+iGcv21d5hdJrp4Iu3uAAlK0TPguizoiBYGzid9m4SqK
5DLQoTvQuErHZzFqPL2MPq/mGBFnBUi2pu8ZqqavSTwEpzZp3gZSeCYeYmcFaJM4nIiN5qu+awhQ
9/29rRrPU6wrLFoie0zVEM/Xva6e46ktpkX7hZCrKhIj2DJpRDEHZVUhUapEAZSbl/dgwl1ZkZqi
/ugpRiUblmunohPu9D4PdGjaSSIlfVC3AURFV17pB5F0RdYmPnolNO0kkUi/VckObBuMwQLUUZhc
VV5vC2jaiUq2zZkGnAPTZKM5FBtZ8sNrLXEFRWEyjc0UoGED56fnQPIqn+vEC2+EbjtHuJqvGYnC
db6morXytAxjJ/NBDai78+u+E5sh6J4ZuIT3rzkUA1tfosirhhd9dyKTs2HcqxEHFr214SlU29Wu
XPktV67MZ5zSAdbLOLK0On6wC88VJ34T3BX5BFSjxEmj6UinN6RQTmrwsqhMuKvwEYCLHCYymOAB
V8+NaDHmGk+jXt/SVfjcZdvAe5LuGkeS3lSwqkubLZlfcLoSn6ON+UTHEa1XqiJ5r+e+LbZWjl58
CgyOG6LB3tVMD91VdK3OR9wnhl367fiu1KddwmkUzThf1+nIod16bCr14jfqToiqeubzSNvxCvPL
9WIVO4qAwDDAr3UnPnfkB5dJ8+1acSTAWf8uqRe/bdmVER1RwKZmOLar2YLqBDLVdN564nnsd5VE
0PrOKpn27drr7LNE2jfv2Oa3d7paItHAz4CG436Fkd8MCJQJH2beeBFYEuAgX78DTmE84cVVbNc2
3Zc2h6Yjags+7va31yd1NUWq64Fl3PBJA3R5tfU5Gf+mEbnvwf9yeHYFRX1D12oz+KR4eDV/OD5v
fJadnf7px1iDrAWgeP05ONJ2Pvv9Lk7MHhsZ9pST7ZosH4I5AOjJ9yu4qZGulTGknNuVwRpjWXW+
MC9bAnxgJ2KDPQadPMMoKTu/rVP6QP18cdC0E67pfgTtUtHtiisGgIf9ofNq8kyKuAojGQvQ3+dp
u4q4al6QOwrWfJ/C6G8ZBvr/6QP/NoGc5Ejdjijsb/hw7VDnG3+CNbG6mcQE7EktqMv/ALQZHT7N
sqngxbsfzdz/2BIb7UCPikGbNq/w6tWNOTKJ/XGDWw2QOtsh1fSRtgkbH+mk1+o2mXFf3sy7rPi5
ISj3LRegvKZTp0O2lvuS2Ow5hksZPXcigq2DYRKUh1wwLr/GAQuzQh9YAk5ajP10mlmymjzigbbX
pUIy6l0crgG7NAuJ5UOyQTf1zg5ZXBxs37YzXipvpg3jzzhErT9j0i/P7PPwvjurD0g3qVlmlxlq
539W/LS9YDALSa5g4IFuFGUk+xPgPRJInDhOJOr7q1Reor2P+4+0Ds2fYwNODajVdoxgiwL7iLLf
Itb+ot2BVy8W6La/qjqtj8/1oPR2WbIk2C8pyk6nEiVMOnsMZm7GZ9ayLvoOLPq+XiNYLVRFliz1
yyx3JgvBIEksVtoPumylldObFoTN/VMCx9Hq1PQo8CsaybukgDMBE5eFHmK+3d3I1Yl0zR6/xQtz
ZXMuwoD/3DHoUwlG7QpLTM2j+ktVb4KUgWVZetoStbSXLGlDWfAI7wPnJN2Ct5YdKj4DRbBnRRyv
Inm7V1X3wYZ13Z+lWrv4fQ+6AnqzdN0dR9ZnpBjlrLN8W+quuRAQb6K3jQonXYzgyuN96jAgmqqu
RflN2lgI/m28yqDgXdovp2ODCr0gdqEgrY8iAbKJxn3/kHEI7PIx5sdnO0OulddRNgSFJY2M82Nf
0+YC4DTh53ZeZV1k27R+WbWmYGAqYteHiCVB+vsAwSq6RmKg8iGisD7P1yGC308AfNNaiDGwt5SI
FPBuSGZkcYxD+AM/ZgZgN9Xmhov+kORgJQ7z17XO5iZHWjfl14rNxABEFCKTvsWIonzpomR9t/J4
FyqfQ2mOvG77aD+xTQTdZW2yvSpmCY4wzG+OQxR916Nu2kZpNp+nIYRsNtZEVEWYqUZetJjj7UQh
pv9ha7mZPCB9D1+Orl7FKSMNN5/GNU6/IHEg1GmwjE95K6ywDzP+WV/XLFqOvNJjnL3F00Ey58Ai
2/5BtBn+PqotZSoPklHDt74B4Gc7Teuq9q905wo6PrDv6/53WvGJn0jVrtGTBjbyd3hUG3kIsmD7
Z4KFyvddNuEnmnVNgpxFFUwfhGwOAsBMYo9HpiwYxUUdTwM9LyJM4ne23Rm5rLLVXbmvIuwflE2b
MZ/Zat6OZtXdBbEVrUXPpuGXrWJk/gQQ2usV/kFB/RDsRn7hCUq4h5XEI3CPU5u+WNYHt8bgX/IK
VJf0yzJkrR7O4Erqvjnb2cT6fZUI3f3Bax5NzsDKhNkKLbGIktu2RKAq552RTHVFg2ehIcoTElV7
gV92n94MCYnNwxjEYfY02OE+B4JUYlmSg8Tnwr1QfEQZW0U/NmtQdTAtnQUd82GUyKIldTu8dJSQ
6lc2Rq38NcOFYjyRSeCIXVU6aR8r4Lu3skvood8eU5181lsTREVDjGWXqVfr/AarabAVcbX2yQUv
p2mYA7/YtC8oH4n4i+ypuGUD3vVREi1meRuSLfmj17CFejdOO/vcdR2OC2Fr5i8J4ytc19Ra/1m0
Wd71ahNp3g6IqKCYj7BpP9brEYgTPXDGyEFos9GpwnlpfCAD5gQJEpW92biQ5KEJ1lGeaxzVgmLM
UhmdU1SZydOcVUGfq3RmwbkOAvsj6bJuLPvmOEUH1o7c4r3zPrwfQm6w12Q4QCoR50rsQPFObw85
n4dqft8EEz/OWBJS9FA2Aqtzl4mYXBYtCC2DOEt7eopQ4fJ53BnyZTSZ+Y8JHOTHLOrtczIFdX/j
adVGDwweF+ElRhAsz9gAb+0+FCNQkOtWPXObVKgqqePjOUu68QlpLezuEXQjYbGnnagvfZNale8x
MsY5ApR/B7Fzf8NVrNMCGORvYT3yX4yP8mc4kKF7P6TVgZlQUUWLhFTZaRtpgw0RsEyg13YBZmEI
F6xGVz9jk11M3Ky3riPjGQl0dQLHpjv3i3iotu0ak7o/MYWnozmNHqaIkpzT/a1otymPxNHmHHC4
XAHxhHlZv8cxYs01KnGLdQtsfoBJ0PD0OIk0WXPRp/1THYbPG21OLJ2+ChuYS0jq6rTCEOkEl/Kn
I512pPKaLDgtcHU7idbwQvWB4TkFR+9hk+BfYXXW6TPP9Kd1n1as59vPVIjlAl55fEpMYz+lRvan
sQbeGmSBaSw4vP9WTNtMYvlh23YD0S7MYcL0qYlxgwiwwmNr6172LMB6KEeex/i4BTQUNI/p/kx3
8UDr7ZmbiZyBvd/gn9qqYkmbqthn8kYn6zcMY3IeQW68IpH1U8XiOEeRPUHWKk7tXv+BH0l1Dla8
KGcwOsMBYNMXtamHvRVjITlZCjKs2FZW+o602dt1T2/RAK1gxSDxYWnW5alcH9p45E9DrJ+l2uwp
Sfb3upuG5lJtwbd4w4bQyOZxMcczlaLPBZ1fettktznJprO0yZ+mMm9Eg+fiosMYMt0viIR+K0aS
PeHKedx3ACDMN9NjCeqCBRZYoZhw2opYNF9UlDR5tilThFoFRTyMH2Qq0mu4CPDDe/I+RhEJ6Eq6
iFQ45M065fVA8H/SDlUIhkX0rFnclEhWJDKnFjUmDZLO+dRp9g5+9Sl2GnnCLyS60wFPT5UP6TG/
CwVN/thELvLETRV+qvpo3U+j0Xh0pGHd1E+U/T/yvrU3chzL8q8U6vMqm6RIPRbTDYweEeHw+5FO
l78IdtrWgxJJiXpRv35PZGV3V+ZMo7cHGGAWCxQSlRmOsEIiL+8999xzqAB2ME/UXcFtKMwWoopq
X0RtJVN8P8pS4XUl3YVAptYj0T69DIhX6YQXmEVN1kFHX7UTKjON70VnUVsGX0zXiTXx3bg+wScy
ILt46MsvS9suFjkf5kKPMePRipU5QMO4MPX2GbC92PIIwqBp5xT7AnsYPSRDUw9fQtMXH0OBzs95
1024O5PEnsJ26kMYTtfNhgMEQNlV4K2tuxtUXKhjWECXaDewgoBx3Xkjzw0dOp5FrSrAdlJLeWVF
aad963P53G2jPDHWK65ARK6wrJixbkF/ycVTVowtrpVjXKa99eOafrUhzOU+V5q0U8IMwFZgpEv/
RNqun5BURXV7qEujHvXouPlNj+HyMQZgLSVD4IPJPyAjRu9qUZRnENBm0c1cdVrnbGqhUyeVa+Uh
hEPTPaG8lLnRFRZkP0UY5yzqERaq1RQO1+OyFBtSk2GU8KFaJ3VjelM0aTcpnyKwNGRMgLAKu4ut
2mgyyML1KYae6XUPWXx530Nuwl4PlpB+Z8hkq11DS+SGAJgDaFmtDNPA+BZq3M3GbzKuCTkgaWax
y1AKXkDmzYL/TOkRsh42PIeaOUM+JrZtyFvEmS+E+dv6JlwJuqeee2/cDwYa1hnmgpviVsKd1D/r
/YiXuBVN4CfzTKsqhZZPh7gSFGuy4Hm2BwFNamgVrxLDd6JoGnPrqVU115QGqs4EUl6ajBoKSDeo
W+ASzu3Goxy59Q20FmtMNZEIR+k2O7dlU1gF583KRXWMaDGCXxOEUwUaoI3KZG62/n6douGF9xDF
27fg0Xtp0MA2PeWyWj60F1UsqTAb/Fk5DzKcqg/a4gC9e2QlwYohimwekbsnno6G87HRXi5xkL/w
yRcPtvfkMQhjFBSNWo8IhbS6Ev7I50TKeeXHuCoajhJghnw237YPOQv7iKouCpPWDKWfDowcWFlU
uSeXbsxmL+r53ufeuqZ65nS9HWkzutTX7Zwh1kVP2yRLqGrDlVhhjxn15JEwWvOuRS5w0SPybtcS
6WoywXRxVwZKk1cyWn9LUew0aj96Tup8i2lxxyMe1/nmeTM9hivn8XlhJvcA58nqAzyPuUhtr1W9
75FuNegnLT3NNt5ejHO3sOtWnhIjNZVw3IFWon6LWcODm7DgW26csmGK7t9hhaTnmlh4buqk9Pil
GLYYFSKMYxSsTEpnAbRxn2dTwAuSVrWUyMdCX9z2tfHu5DBXOIlGGd5GS1hN15uwZrhZqOte1aJW
hrliXXmJqxiOJ2v9AYq7ZmNXQlXzTW2lgf/7Uj9VjVv7p5IGek79EmNmfhx5XoYNAKWAorWnCO/6
IUa0j8YhXbdlqPeL3Nhxjsa6gVDbxtfUatTCBNpN7ROSujZIFGcNzNRxIfdbHDfvoqqWW8Dl/uc6
FIvOq22sziwMcJEkjYFrsSEDjxxrMH+yZqVzXoZjdajQqUuqdWPNjqhpLc/lbNfiqh5I8bmfxTW8
snmiGYZ3WTVWeQgPej9dalD48sBfa3lujb9AJKz1R0jKFQ5TLoWJq3xcedFcTY2/eXvYopALFg3L
l3LxvUvlhXzM/KDVgBAwkhQetgF1RU573x8uS8uq17VRlUwIMtklHwSdovOAduHBxbIFm4rNPTgX
NKhMbkTvPTpJeQIQIUxVJNr95Hf9iWbz1czkik8GnhdeFGzIKdrQy1RI/WJflL1tkrnY4tt4abcX
LXRxpEsxX8kKlWASrx1tLiOc4e4V7rNuzjeHM3A/qtkcVrqVz0ZNTuf9EiqcNtVq5p0qKTHXwORQ
lM8M6SHcR4s31NDtvbQjmLb1Fhz6aJ7vBwTLM+b8Mjgn61jLG8D43XsRdXGfmsqNGevX7uiLEvmN
HIarMS6g6wgxYIQxE3P/qQdviycMAoFb3q+bvhpNMxZ5KZbwmsJVdTyUxYiytHNEfMXOPoE1JHTe
3dCv7YSCNjYXql3NQbCJP1nwMTvkV/G85B3VA1YVDsUmkbaOzwLIqPLENaH20jXuZ3ZeSFHEWR+q
05HQ1ve01ldy5n4m5XZsNtcnjTDkDnaM24Uh6zxdMj9aHzacFX3eFgtGzAcIIeQ91WFwZqZ1ZUdV
TOFDZWFbhptedTKFsw59xl3j/rH2pdoIqP09UxZRx7o1K5d+vgl4iDhaU8/eVlVUwnG46uJz3S7v
IH0G24vFfPu7YjPUfDknMpGVc+nqQQh2vxTOkcQRTB+qcDwn25oL3tI677pqvSxZc1jL7sZ1li8A
J1h4hsMflDOI4RElUg/zUG+uiOhhdpu9rymbZIqJIxhu0Jba/ox3EXTlI8u3O29TE02mlrMXcOfl
bzObfH4gHc6kdPbF2u8ah0Eo2cIfoXBsubTTPCD9ktrbTwJ4R7oMy1YdCbSlp3Nn0ZRN+cCYufAk
iXDzl4o8yJLM9grUszjcMR5H/T1o0tqm3eK66WGsdf2BJsOoMxzBM2AYXRp8yobpHagdTqK58Fbc
f+avwY3QnW53ut/g98unwYmDAIOUJUUM1fJkqSm/biKmRTojsF8SXSwvVd124T6UBgQ0RKEGKtvQ
JqRZU9ba7KBbZH/j1YouL0zvEG1G6GzIVHOKkw/+btjLZqpYcDChmuVZ7bDHzzCLYu5DGVNxboa6
xaLmus5mxVWTdDjQqgSpvImPzp+YTtDnmZDgkm6qvkQnN9oMZwYsUISD/diOy47bbBi6uN2FvrL1
lS51gaqHzYHJp7GaX0fIcZGUzgx9xrmKpiilfR3dQwytKdLeC0R9QXwgGg8oAmJ35k++ow+shG/x
W1iBpX+1RHKcjgJkHLbv57IdbqKuM/77VipZ7SHwV3zMIyxszymq9Q07Vw7imtYACLJqqGvvpmQb
JEISWqERgZ1uowGHKMV4bza5DuX0WsFe4RFmRiGUYEYmrnygm6xLPEQdfsOEIkeimnDOlrDv/GQi
uBnnDYZj/H3D4l7ueIc7+Lh00rJ8LVfHszmEN0cql7FTT9PoEN3Q4urXawo88AWdkN4lRSRJmUI8
fSwyCJ7O950Pp6tMFyoAY2dBOZ3gEKm+BFMD+6up8IAcTONkkOwGlporCds3lhVLGNb3qyKeSUcX
kSU1w7aON+HU9HmnJpSNKEE6uSuimsYfQJHEkquwFT26Vki0Ews8ytyB3TobKEbiDWdtRAImk1JP
1bwrQuCYTz0tK04TwBcY7sAm873rXnsItJ2tImjoeCquXRLyzs4XEklWtSbBzFjxUvpxXCUx4XJI
RvhGvVQS/48MqRFL0nUbvgdk9YcXgN4BrOrRCx3TshnwgDoVbsNhwS9oM70SDO01yKWDF6LhA3No
jbDiLl66pciDEms8YS7UN6Qlo/waDR5En0zblE3WOFKFYBQwjHzYrONq5c9WbF781Z+1AfAw91OT
g/nroXzq5MjTUFsSJytScfdfY8H9PBs8+pVs6kKbg4Wf5kHFQ3QNrIz/F7sxP88HD9RQTbrBHKKR
rFmrpE42VX13xvjT1/V/l+/65vfehf3Lv+HvX6HwNdRlNf7017886A7//dvpPX/7mR/f8Zf9u756
6d7tzz/0w3vwud9/b/Yyvvzwl1yN9ehup/fB3b3bqR2/fT6u8PST/7cv/vL+7VMenHn/869f9aTG
06chIqpfv7909vbnX6lgBH2/P/3xN3x/+fQV/vzrtR0xFfXL2ajfB/1u/pP3vr/YER/Eo09RzEIq
uOCU0BN7enn//ZXgE9S0ODzABQt9gAK//qL0MFZ//pWLT0KIEK0J4nP4hp8I/lYjIuIl/okDpw3B
VolFHAdYMH+9xh+e09+f2y9q6m50rUb751+Dbyq7f+9F4WMESkD8LkLQp+LsZz6GcZ0atNcGn5Hu
vam5hQ0QATAzNJW81FvMchY0H1WvijMZhVcb7bZdUXUXI8CDpKbzJSIEf1t4X6qk3uI2hbnq7VKw
/tbCOe+qc9F6Fq7DeFc0TO2534pr0nTiGlYtgJe27sLCDzgJ29Vm2+TKvIxjdz5txdeW+LchANWs
U/1TV1G5Y+HIs5CUb47WJdKJIkriyNx3rjyzTfQbnf1bY3h9QAQ0+aLmLu0gppuIzr8t2+Z10u1z
0aEUdVHdoNkRPQw6tAmlnkpAn++Tot0AnhDAjpB1esZp8cj68jOrumddQvYiNBE0f72XiqI9MrUf
8IxDwkX4Vb2VO+b50FDRI/BAZr+4wSDmAHN/QqvitabRg3X8gBPMSwjUPtPVBlcF945kCr0cVnN+
grT7HCjz6fxkUVb0EO3BMIFAjrWpPRlns5sqXF1DISm3ruSxKHGZcB58mAJUJNTDCLrycbN61X5A
HZZkY0wese/d3s0Wpb2jIxA7/LHw5i3EPGuCcR2VYKrGXBesDFL0X6JsEOrGouucuJG0gFp09Vb6
hCRrraYDn23xvBhRPJVNWO0mSC/etHNb3cwtYMtSo7Cipkv02i5ZPCHNsUOJSnjcoInTczReemly
mHCLtKnx+8ONmNdAaPo0wV0+QatvQ2LUml2/DTYDYPvmtfw2Dj1UB/jSIZQOUk9XH8qrPmq//KjN
wpDHqQvt1iiTBreoBAqNhvBUnJHVeYd69tYcy6ROx7gkh3Ixd6HEkJk1VBwcelLJBF42Vi2H0zCc
UDLshSrBGMUlzJQcmmWKZxjz6pOSucc5qpChADVIZjoPZyjO5TFSBP6qtva/tA5QMs6q56Is7H4j
yyO8T1wa2rnKBA1vLS8gBloIf1+S4Mqzs7gC8bH/qjwUCAb0cIAz/BadPZOTkN5K3bwtzfrY9Lhu
iU7qpQF+8rmb+iaBR4aXlIB8UyhtPAQ4SfOp9epDGOBT4J93owb/FtJSq01WdDIT7o82izEelKiy
eCj65hUEnXs14enrBvdAGhun3+65MnZOEMBuParmpI/GJgFn+nyR5oYs8+UctBe0pjrbNgXppAY7
KdShSKXCYrcjVqdYxZ4zXSWNxtIVp3l6dB7Ki7iLzmJFsLi1uun9sL7dmuCK4WkmgzNP3sraxJsD
gIxaHPQIrAyQzAHV1XNvt8cydO2pYHgsRqwTt6gJDnvRmNWjumgHxXd1OdV7UyssO47CHN0h7Ig6
sg+WyDCP0Ft8MCPiS3PKz3gk8tYbQGXFdx/IdFlG7cVmcL0hlPYtMzd6xnqCHcdVv+E7EYjTJVUF
KpldyHag5bhkIRtntMeaD89Mlz184zOflR0kzNmcNqRAI3LwgHwGffH8Lf5pizljDqQ5R08ewggE
q6gttkcvcCwlY6FzYEc2DfoK7ROKZ9yDwJJyuGukAboTlvFb4gGDZVGgryGIxdNoC1c0BdFvqCPf
y4lHLDTEoGGAtphI9UBXrKgZsFwSFbglmuL1Uo/t2TYCQe9iBI+wH54UHZ5OshBJOCHku7hHk8Sp
+3AwfeKv3N4BxBBpJ4KdICvLvbqLMsTUR4mcLlE2ekDG7ycEFwNoe3iaKpwUpnjhQfXRiQVyVS1q
/dDMY/7ts5XPZAZyyNmMmqeQW5kPE4FI3CZf3dySDJQ3m9kS87aYwzO7alFVMi7+XlXuEdDwB7N1
mG5oOx1RMF/21NPpUmLLtkrUqa7ai97Ji77D+3HsXcV2ufSLYs23AcdSxJtnxYenYerYcYwqmhBv
ezQ2wJj2jIXIRAS4bZn6KlVBEA/wTfYalIihp1xqm224jCeJtUZQvS6YckFvILryjX87L9h3pDT3
caeee6/53PQo18oKa0H2aMTBZRIVXwHKAlCOOhUbujOyDa4olAQOLeaM731pwpyNjUEjE8+S4ThY
J/uENpk8wh3wzWAkBZDxyNJl8lwKCr9/bDH1cSgZX3PY8tAHDNahLlx8kY4bv118GaPZ5sGLKopz
TD9YeF8YPNsieICUP9zRWoN7fNK8sGP1AWrA/cb1DdTPn1dcVupK/DAEQV9LAHpQO1AXTe8evTG4
mnXfo6yZw0MNz4TE53igYzk8dVsLT5MGd2KMvHeUHjJry/BMxe0z1sGTWrGoQx4+xF38tfCqNxKF
a87YhuhdLwTNha24K1Z100r3CHr/U2FRIJu1GS591QPPsZC0iQPvHSeNTSSKag8aV7u+gylp23XP
1CuOzgRtulTlm1eebr0OEIGgCp7UinnJstqndTFNUpe4RorbPLsiPvNC97jqpThKmNbkeu2aW0+W
OEohKhbAbOIBzV2ZD3zAJQj5Bg3GD7eWQPXKNzkhygDNnw6eafXBmUKg24OrixacdUtdoZ2Nrsge
ZCiW90CQsD/xYHFgVVgtC886IA1Z66EjVmO3DR6eHV1wBsJ8D1c41a+z7x07SJmncec9TAKhfJri
KAE8gKsBXyWZMOCSUFMDAemWpFwQDZSLooSANJ0sw+kOVqjI57EMsL7BXRhSLgp3OcyUP9IKd6Mc
EXTFAuQLHYH6Vfg4eUevvTEK2CwhNB18fPW4AWbveysA7KkHtobfbxRDOJLFQ8XJ7QgmRhJvg4F2
LDbGBq3a/dBuKN6g15gMbVVdtzFg8lOkTCe7PtboIL8Mc4Av09qnU35n686mtVzUvtnQpCXIrdJI
IakxDCGH1X28C2tNMm0RZwtSqMRDIpiztr2wHX3RToqsmfVzp+tph7x5Py4jy2dVvtXSYvkhXEmJ
6E/AGkB3EpmjD7bwQbhgAJIS+jvAwCyvUAXuPVBTkmbGH8xgaYZ8bZMGPebcm4f5aunNiA4euSVN
uPNLRi/qELsGKGASqMKBcGhu5gXX50hbgaqkJZCrGYeBRYysK9xusBpehw5hp+1w8K6jQEPF4Z3R
iHAGrNombVjdzx6bdm7AQpWQX4WfB7534Jdv2sjncoldOp9S7KrtgsvRB7ccIUtmFQrttFi7JauK
6AFkQaTT6ASAIkbPysEMqZj32ytUm2cQeZz3WmL0L+MGoK31sNHbAhyIb8GwhmJVXhbs2FXiA8jr
kjeauxRJz+NsivEAMMvu48KXeY0+cxaLNt7NI1YwQ5v4vFQ4306BBVL2aDSvJTSpXPiwWeTL61YB
Iq4DntVsRXN6wEkEGzrcRhn4R1JV4+9ziP9SZXpZfx201R/jz3XnD6XqP/yp/4HVKYiP/7gy/XfU
t+X0gmr1l+RleJ3eMGvxe817Kmzx1t8LUy+gn4LQD334ITAWiICBXvp7ZXp6KSbCF3gRbjLQ7QA/
9HtpSsNP6A7jVEENylF9nqrW76UpDT5B58hnMcVnxagqg3+lNGUnNuTfK1MBrfKAozYF3hwR9NL+
wwgsMwp9CCh0gvkY3tc4E6GdFjkNEGYjr76JQWYQsyx2C6HTpdqiDqSpxfUcOXwVnjGA5reg/hVn
Din+lyjysd/QxR6RNI1ke5WswITN5k2gFGCK7J8YoH2bpvnh6iNGYQnHIsDTuCM/00k9gkTFaYG9
OAn3sqw+u5egnaCYijcQcyDA8EhnALGwFqxl4jDDESB2OQKWXyKAiZ0Na4dpFy+MoIexgI8nkgmU
5s9lRXOJnsJVSNEmhX3E8uSDdCmSHpTzm3mtt12owboIwhbwHoaJ1NMGMgG5LkGRwNmjIncbQIDk
AkL/8ix2A4xjlw5WEYCHZb+3NZn/mZDPiab8862gAaEMT5EBBflp8IhOfO7aQK8ZpwJzWGMFG5eV
gHyIxtg/IfL/SM3GmsFdZ1i3NObAIf+DHVqNIVI6dnLNgtChda0MOVqv8FKQnCKo1BfhvpzU7bfd
9d8QYq7n92GchvdfLl+M/WU3qbcXtADUz2Hpf2DAodjrIHL/46DzHQ471+/qxYLI8ceQ8/3Nf8XD
gk9YvxEogiTgXJwGl/6Kh4lPQHyJj+DBMC//h6AD0Atlsu+HIV4/RSssob/iYf6nAB9CI4rZKXSr
GftXgg5Qtx8Waxiz2D+Baj5HDhpiC/80V9XrKGAebYbPYm7u5IjmdU8DLw9E86oBsCNJqIFJTb15
HZsx3kkQaDNUBjA9Ysa8SGJdPvZq2yFBFlfgs27gD6HIV2jxXHLgX2C5bo/cRzkFPdVpN2HBHLxq
QGHVlW4/r3592ACh54IU/NzFi76gbq33QG7j/QaHgay0/NbZLdgtVL74oXLA2Wv8FrS7dt2MKqIL
TJVpeN5lode0mLMASrHZxWbLgLRfAq5BHw0GCMYg7dh0dY6SO8poDGawO4FfJeoYiyIq3ur6KpJi
QBnRvlLn30aqu6iH5q3b6tc6RAF9+oe4II+8QlLoWXCZ9fabbZEPWtnfT3F74ZEIpWmz1aCKo5ye
Pf1cRcD5Zo0BxE0Ys1uA8eQbDyREglHjoPPxwaLiCDC+OIajt4HoK18rN8WprfR9Gc6XqznhRzUg
u3oGMAf88pRXNq/hKVGvYDy5jypcvxlI89Cjejqru7q6jsYNoR/sEndeiNHt0YND9Y265xtwhs4j
6rI1jPZdjIcEai29WE1wNckeGFqwgpDzTEb8NtsqMA+BgPDllGsvuAunf9JB+7y44V658rzYRpMz
hR8WQsETtG9QG8ze12/oSQRjVkxbj5eVQ+o0dFWYYxajTaIqeJgUUK8Amb4d2meQ88wubN16tC14
CRtbiQAwB9agntYxnwfUgrbokVPVBFksHg+LUYqtpELaDG5qOsjm44QySne6xql9jmNw1OOStuhJ
65tv8EbdVNMOVmnm2TQxwBeKUhgHCb3wFcj0SyT4lTstndW3l9D085IY7LIL0DumizCA+SSmvVAs
JTbs2F2Lyu2VUtLf1tv0BD70ntVTlG2xf9B9/WooEn6x6vsqGNcrs6pnWwz3BW+61G/UvcXVNj2S
ddLdUDui47us1c4Onswb1r2Gk3xzDUyMOG+rrOY+ZOdguHxUuuU7foJQ4wo5cld5x2pAMe6wFNiJ
kz8q+YauKUpkeovqR+0FVId3mNtHm10ikbZOoi9JgDxo2Cyn6IaJx6luUPMW4bQmhURa3rj2hg3i
MK5emfmluh8c9hlo2h/C0dv5xChbphbLrlYfwgReAlpgm6JLiEUYELWvPe52RQdQyDYggcTdctnU
1fMWAKj1ShQibYNbu5pwVilaaf4BOgUaPqGuvAg2Ac5WIYJ8LLfLRWDNrALPk9SoWloo3uBejPTC
rPV6XTOr9pu1wPtk0WLe1Ja5jgeWNiVy8wUOhCmR+ADh90sGWtS22zagW6rqn0DJMunkAvixEyCY
vS6rt1GjDwad1mPh1R9FxPff6mkagk3KUZqVcy9uQoRFnxH/DJZvPGst0GrYu2O8OGptBqkBkfYx
YNQT1oI7GeQ8JpctQPODRoMzm7kDzirYlhBbvc31coku20e0tvNj26CkYugZprBLjJK6xqXZuOrS
pRnVfioZ2gptA0ImG55kVL6CUPUSkbnNPL+v9+iSot4sQCSlQMUTLoFsopHN0sihRIqgZLGfwX7L
dR15SROhsjRO9McJOnIHCUD+GtnidojWon+aACzlUHdXF92shlejweGda8A5BfgV39aNGIHbYbOh
vR8hxMXDxsDpGNyBUCwylD/1wYuQ+PG6BizDp98HDP8b0o//lyoc6FUiBUDb65+mHPegh+nxRf3y
p1/+9r9ntn1Rb3/MQf72eX/PQmJGkDWwkCN5Jj905UQkBCdhiN7dD105/1MUIbHE+CP9VjP9kIWE
BPkmWmgoWvDu8F/JQtg3W82/p8ynrhyHtx6MgpEgCUw6nPLcry93tSrRxKP/K0BtoksFKq3X0y/c
seNQqdtmoF/bru2AzfnnMHLd4XPOgcKEuW31O/bSfRHpRxAUL+kp1jSWXczeJQR57opt3kGDIl3U
AmCwfpR6C9IeANsuKJoDMp0VB/LphNXl2RS7ezdI0LPUYx/BG753z5EW5wBtHhwCY9JhqgrJgZ/x
+AT8aP0+gzWOMt60iRjjB7+h953X53XgHeYSx7/uhxOtM/igCxjdo3+xgteD0fgHHXoPyBRBpJ+w
d+pDP52mZjyIuHa/dV3zCkVDla6+LpIKKstpJ9GLRdsgMbCHQ6nHJ6DqwPNEHfYJAVyBYZcxnbV7
Bn8R71nlb57f4jDHAEiGbfha0vWeh/jhgYo5BaqYLfMMGMzXj9FCQLOeomtIXWPmjaIRxL4NXR7A
+9ktXfho6VqmFVpZuVdhioEXh9jgo+xgfZDvl3tM7Z2Gn9kxdsUHW/Qd5qCAU0EZLIlj3Nv1JJ/T
MThmIN7sohgDl2QAjCclqEb96M17KOPeosmJUq7/xkx8xHs78KrBvwtCfKxGxI8QUsSIf454eIUs
p8uLGs2CqOn7FNyn9wZqeUns9W0KHjJQfg6key3B/m0HPInN9o9NuX1Z/CJ3xLsOWnIOQzJMD2/9
nbeQr0Ij7EYrDnbKqADGP9zRKXgg8XTliQe+uHcAyTd1Wf+mqDxxL9U7yDhIGqMd8ocTb6V737qh
zEjEdRIgSUvatjkR5Q0OJNvEh7VxX+LGv3DN+iymEo3r8Ar0wDgRvvcxVXaPsc57uAvqxDprcKR4
dQ460YF7qkhM30aZKJAdN/0dGgAHOpMvc9s/SrgOi1A/guJxW2zTpWPqjuoIpa3uHovN3bO4LdGN
2u4x7wNOqvbBrB/bFPKHxWneJYanzDxDp1k8zRHYZKwoDkTi91T8ImbVlhRWGcxSDO+S4gkP7Nyr
5O0cF3nkwArxq0OBJw8jjfc5kgcZUVhxd5e0Pj2CIrpd+aySaB5ylKA5PE5E0gzjfg77fdBTDH8u
czpNxbUPmagUe+w3rxn3uLxkFe6DUbufmXcgyOUJSCnIXH4rDHleUIxAU/liWtpblAgAvxf0Cbwp
fugX/jU29OsIBroZu2+XhnnDB/CAPmTFj2EbnhkPN4cv9AKWaK8gKz5Qn567uSuzbeHHlshD7Js7
K9d70nsH0XQHF53SPV69Vp65I2x91kv0MSuMK/ZA7hg7b9z23OjgTAr3vKjufTXsfBFA/v8Q5L9T
GP5IWaBArP4AJ3yPjaBMgK2AEyL8ecIblVstymXdPqtTDlH05qmhqGkiBbayKb8uK3K3MNhthboo
R/vUdHOml3/mOvZtjPnnCA3+hYhRmAqKBsuPERqM0aXvh4HgKjqT+yXafkaKQz97ecnai7jV943p
nju0EowrjhpdWVbWQFO734fD/z8//yF8GuLx/mFpnDg+PzBw7t+VfME833t9Ouzff6Dv/O3t3497
BgAhQDXvg4jz/VD/Djow/xMHzulDyQjjQ/QEgn5HOpn4BDQA0CMBPSYKgC/8DXTAS4CYILHLAI6C
UwO5uH+BhAOU4ocl7TEKLDXCwv1pEQnsNfgwN/5lc1af90d75V17Bz8x2SkKX7Lj6a/8KroK8hBz
gDub4ig40nvk//+HuvNcjttYt/YVQYUc/iJjAjMpWX9QtALyIMerPw+obVuktaXtU9+p+rZVriKH
M4NGo/tNvdZ6pev4NrsCguddzuv7NYy9xa+8/HoOsoPsQNs+5KfiuYwo/9MIV17tJlIDgIle4i6+
7kh+7BQuNUdPP0xR4U2h6oz8vLhy0LjFXXzg1CpYjqmzOm3YHntPdTg0OypuGgkhZQNXCrOwiyh2
+GKgHtqgCHJ39QS/DvVDc58cFFdyi6se/pw9niW3iejo5Gt+dZVwimhLvuIOoeoK5xk6TGabp+Js
hO2VfDCu9aC9Ws+pq0equx3KqyyawsavQlyDj/MNx4N5qG/jG+EKfPfBuqrPVdgehpBDfQcYYpQ6
iSectQCMf2TOKDPa1ZkjKNNGGBP1t+IxvhnV2V5+rw5DpHrkl3yt4vf2l8jr3dh/yGzLkQLdzTzZ
i7/qDvPqN6H+MgzVk0K+wW0DPEgIQj/qfU+8iU/LIQvqoPBgcHJnY3BxU3/22wj+W9AdR1cKYKL+
1h3BGfqIHLvKoTgZ3uwbQRFJwXxzCdG3Dea76jb1t8C6HcElRqaf3oI3cIqgOozUtQOiFucSrO7k
cNJj54f0kB9MX/kqHYob8txP1schrBkHsFt7fHASZ3YH23AmTzv0p9nXr+tI9eGgeUXQhKJfuWlI
Jn8bX68nqGSu6Isu7A67dfXr/E48VZ+3p5Ya9US2xyGU3U5OdyW6NEi74oD93EfFPdRar42Wr5Ad
HC0y3IovyW7S4xTIYR5oUe4NHhVrPz9DA3GpuCtROroNNK9748aIOq7G0XEA2dbfipvLARqQmweZ
i6Rt2BzwIO+FqHJXV2awpjd8yvh5dcVQvauOSoSScW6vkmNeqXcwBgM1iL3ML72WfQIH4e7zeCwf
pZvsd/YP78xvjWgNst7WD2og+Nl1cZ+f85N8KE/6uT6ad/nZYAd0pzxKD5eDeux/oalCxfLfbPU3
dcW5Bi+t16105gTfAxaEPIHbuJBtwtE27IYxdO7Xr7h932BXllETba7qid7qDK7woESUcLzqOb2Z
ndKhBag7+LNH/cop7KfMzXwQ4o7syMAB7CyU3C5ih/lFKIXGYOefMs/wWEUOADEHtq5v+IVn8rwV
VvlwVJNDFYBw5d9gkx67VYCwzK12hMTp6W4SJEEWZF84J0SySQPY9WX7vXqkIcKxCIpHkxw3zIL1
ugktVn9RO9PxTnAMR3hS3Y7XhjD+LfX1qDyqUeHEbv1o/pac5UiCU32CkKmd9WsWZJRE8sN2p92R
zvjTwTjDO0mi6ZCcyuN2Ffu9r15rgVLfAJD1YhuJPls6LwHH5izvZd8P/uSYtsTrX6HfOs+/lfan
C1aBKpu92prbe+IB+ov9+WvO52eXPcl7Y8d0cme10bd0JK+PtMN8ysMpyDGs5lUbDv7iav4UlY0t
ubM38ubMh0mxhhbrUTgm71lxbuM800og4vTb0e19cJ+x4Se0BRz5LBwvp82f3NGbndobj9ZN6Wj8
Vlxt/uCbnnmnQgsLLJaDHMiB5hou0g5u6dHp3iEGj4Tr9bBftzyvvyfXUEbJKyjUOLlX+6nHFoja
sPbUIAlFb3ELGyCJC3fFyVzqWV7nzo7qSEeO1R0gm37hz/Zsd/4aoH7BohLsyh7trwkeYXKx+vbi
XiLNtdyERCLKeRfiS3dtSIurB+O3xO1YftmHjm/XXCUS8EACyzjn1kzHcOM7IxptxZYDIWz4kvTQ
PCbu6Hzn6H8UA6ovjXb+ir/+cplvNFSAvheyglbIufX084Yrqx0O7e3BbcOKdItn0rmbTw8ahztg
KkfHOKU8CdQOmBxIJa7g3hc4oNHT+DFjNp5ANfirV9mfL87FGW2O55w4mJhJw22C8rCG43FkG1KI
8/ctS+7pLu5HM9CDycc129SQ/MSDDssa6/xytvdlsztJ/uBSg3OoT3sTn9YDyaex3CHGUHW+iSmP
vZItLH4cD2W0fyEyjqwx0amuFr/lpxSjCSWdf6PXLUczGD3K7s7+EivoeV/Pfai5Nb+LThcVdwTv
UevVocWSkLlMHs3Ows3uX956UpSzWCAcvtxITqAwsboLL3VNt3QhVXp5xKfOpjM7ht0+jdydzPLR
uRmW1hWThhNXfKwXd87e8Ovn/IHvZ14hlTgA7j0xGPyN+ZTcysv4pztEFQe+j+lmTQk35SNpk9cy
pPUrj8VpXDbg7+BMk/s4sdPH/tiydtRgc3VmjpKeo0cVzzmzVWzn4l94nIDwXctP2bOuiuEzg4Fn
u+4L3RW9yUVaxl4dgSez/22fs9FmgwWJT2oalt7uGKmGshEKDKfGUgathAval3LtWXxOcmsucuEe
qsrWTpINDd+No/129lBp8OEEhVgCnt7KamGCeIdg70uPwjmTd4m2D+Z5PqxMR8+oTZ498UQQB80J
fuCh3ReqqwfC9f6kDXcNqZ2yYEFe+F1Qep1zXzF6aI4suIvztWBQFsNNsQroX7zMBXkkgyb1e5nk
gcEX/C/iB0QiGkSvN54zwwnl4xDooR4OeOXMjT0rFI7YoKNwM4fob7KO92upRHn7Hknc3EtfFiZU
cfxMxwNqgk53hAgkHVeTPYOdty+JywnbFJb7Ssa6iCyxFOMRe10wMMXEHU6Dw+q97cP2IY1qT1/d
NMBchX2CDTJw9fTrwXahSFGy8lA28dvfrUiLOl9mz8oBvSZCgV28r1SOowLImT4VIj+MnfloRSiq
Bvt2GHgLxXNbwQJP3koYkhLqYqIdIUyj4ZOKGbZOu62Cp8iUyizp/VZHO3MvzCg1HC5hsKpk5nL1
mNGALXVrPs636hU2jWddudK5cvf5bhiM6hQh4a/Lt9mFC2EFqxc7xEh+xzguAex/Gx0W3sMhAxsS
Ux/MPJf5SuLTu+FX+EwTjeyEGFuE4pMz4SjYF4TRYmCetU8621e8XQMTF9M5q9s8C0GNWYPDx/av
n2a2Y0UYsGB4ZmwwXRfYhPuVaYntAxgkkCB+dQjbwtiF1u9b3GfCtaXI9Cy3dgnmnJJJHnwm1hUP
yottE19W+OJLWKzd8+y7dXWk3QwhFRywUx2F+LPh1iu7O/Uai4SmNMxp60w2wiW27Ek+tFXaAGJJ
8HoMZTqlxBaTjVSAXdyln+urfarbg8ZAS6YB68nfGw/VKkxD/hATYjfXVdASqKSugn2iY89x08+X
6+p2/bKEe6AArN3LCFe6EMvBVo8DuvcF1pWFitSRrMSDIBQU5+RQUqH0pZBfDxe/OhSH5FAH5XpC
lym9Xo7tuT/3XzguslffCnS7cAiCRLt6LH1SqpCx+AC1HBT8fRaYnbpz0DpAus5kRTbQPKKkOmh8
Dm+JoAhuiXNyUorMRtWWqGgPuwTyk9aBoe6k/mCLnwUnIWewnMbb45bG4wH563m8Wk5I+fimO3ib
ZwUDgdoSNiCq+HrZQwjGiyMldqyrJlQCWKiE7IUjRs1Ru4ofYEoO/CDeG4+t/ggEQj8RiHmpX0Ga
CkxSCS3QFYcswM6YFtO1PP0BYTE1Go5xVD8yvywU1ZWvR7KQy1G+mQVEeuzsUY1kIjjlo/rZfFBv
soDp4b35fcJw9N+yL9ZVd9RvqiDxSp+GqWBaQJ8lTnIreILXhVWAiyTM3ONQabM1LwkEr+U+KyLF
hJdj8qXKKW0qYW5sfxrCgkhKC3jBbp3eviE2fQZ6UANT8YpTdkpq8hrAfsHsNx5hXsiRgNqGkIKz
yPqoaTYM1f6DfB+LrsY64Yf6gTcT8+2PF1EchGgcrSNeVByTOayjPQ+zXp6bxRf2fv6sLkfhI+Ep
C1DoT3EIv9JOHpTElqOsi7Yg9Wvn4ua/wcd1Py08xPjT7M7+4j0DVMcodLZpm+xExmg4hqfauq2z
unq3Ye0O/La6exg6EXarL1Ej2FsukW6UcgubnIv0UnStQPYlKeDVFUre8LXHrA6ts9aQQhmO/KmK
sqjzUiQ//OXr6ndezOX26DZGGYv0q+UKJd8vs21NrsQobCtIzFC4lX3db/19GFBD3ByU+Ofyrrxa
k4DORzi3PawjCMKsxazpJiQRPRseqx2znvi5V7kU2riW6Eu8p8E24HN4cKxd53lwFBwtg3f2TdNw
9Yawew+6M38PtvfFvR025/FrHuzx7D5dewoC75DhjKR5u/cQ3wvYKN2eDmAn7A6XvQ8Kg2LDd+Ce
VjvHIBGdkwjIvCbhd/hm/KKB/V/tmkh6j+qEY+7g1EhGUcGQ3RyfiorLfh9MOmlocPEGBju6GwOB
4ICR38NBiyA6wx+afvtQY/ytqAyWoGP4mycE+ztxv85yrXEDamgdWEcPbcR84ZRmr3/a/ILYo3NM
fG/uTQEdQsg2cKTBXn8ZgnQ3w94+y6QAGGXCgtOU2fXXnohR8GEEeLk341sIXGw+wIAJpPw0QlHg
Ko/2GBtVicyXbTIQ1V24GXQtvOYLqTYeZk8XBaKKn8ff6ksX8b+H38B1Xpc9kR3LqrVupDNBKpFm
BfCEwhJ+3ftMnOLpFIzwIRfFIQHgARhEVjN5BUkn+xueDhZQdSxcHXA2ApXNTcLyZo+3lkja/ULA
4T5eQaKWRGRqb9fxY3yOz93JukbEz5uiOZCocFhErL1DjYmgej5o1Iz6p/Jh9ZJwiGLivdnRsdgi
1p9CTVgd+nPpI8YRXvhfdzFCXnYejnq0W8TRN++nPW1jhNP75f1i3xg4oSroHzf7ct2f8/v+y+4G
pIfdvwHEdQtPCyW7xgX0t8ZxsT9NbG7ObF5MFUcZ/EPWgnR7YrsNWAct3FJ7488T22i3apWDeIoz
7Enl7lfgXh0FrKHkmgfOyQh8qR+5YI13u3lh8igsUaTbXcpGYjkTonJ9h8qJs/qod5Jn9HvQ6u9O
aWG/zS5mgvfsMVp8Sz8wohuNQgNRsy0/be4eG+zlO9lr/B5Dtk8EvjQQAt2H4vNyOynBp+y0mCme
SI8bUfHOdbQdLsptr7Pd7ZpS1oRFR06QSBpLvjiIjYwUiHpfv+fWMQOcr3jTk3C7sdGgU3voCpDq
a3htWpGek2DFXioem4M8K/NzYiUzWIh/On+PIy33QoS4x9hkC9wDgH9HG66tm+Ysvs9vqybMREK9
/DyzvXcjIttoCDoVQVjjoASXsQQ7d1+TMz93pFpHEMr+Y06kOEadzTkfNqK8XXQnPXS7AQn31Jbk
mj078xwJzG024PUeIo7EP3uIp3it6KucFx5KT2RAe2C4MHFjhGvFljRYjT2kawjLqOQQ1DXKaU9K
DPZj/mK5sGMnSI5XyQ2ADmzSXnLgYBdLVRLP/ny3ShqV6u+OTP5IlqlVv96tVdGgb5aaxjn+Il1D
xqttyhB7vPco3m33SALI58mnNxpBqolp3ENLyb/ccKZDlXn4TYuyexSpjlTVbrdPgLmu56/FFcD3
EB/vmQeTkCS9hhnq7dFDfJMcLvfTsTlKgXLYvtbUNxNins2TqXKufhbpBIbDiQSaMIbUOJoIiUni
/C5cr0tiDf2mOxqP24H6nttHOE2vONQskewET5QU8/wbzhHT74pX0EFZVx4Uxki+kX8bDtUJL0RA
K+PLYn+kyNlSmtDDPrJuzcSdP02rTUdtXz22R+u6jLDvWHHK51TelGv5qj8aEam3tyf4eWCFL4/g
Hx3S/AcE6fdZkTVfPmfP/wWQUADeyHj9FKFxVw89KPQJcMYpe758qkEzfg/K+PMr/nVKo0jvTLoy
0L5VB2IOgPdPaOj+F4DgssgxyWs8umK8k4GJayhS/Mmi/hc0dP8TAHLVpJ23rCl84T85pXl77sj5
jKbu+GXQ6ECMxbf9FUFrbLWAVtxtUn3N1cdFRNKs6F3DwOyViAV2CSQ0vHOJVaHOcYk7+xf7+PU2
Nv42gjc15BQGpGJ1jABxMLvcACNeyAXN3J3Pa4TcuGuCvaNFhz4ghkVrNQGIDPia/9er+N/ijF7x
Lf6b1jowYFGHhv/d8/rbceTNs1Bmwqc0exb6fvx+mf/16W/r3LDe6bJugnCSLBR40Nr7Y53zF65k
yjowyTe8C0V5twOcDQtOhsJHZA4q/1jn8juWPjIBQP5FTqPpofkPTiP3w8sfeQv2zWtvYclrg0CX
kIc1+nY0H7EAqgoZZTV56z5ayYRAoIxgh4ZcGg38MimQAdd58ZrhU+VSRo55BMpXmGb2bExdfejE
JXnS1Fo7wFb/kM/9x2Vs+6tmNig+XaoHvZsWRzM7CIl4KRRsIHDIiJs5m4lgiZTmZVAW1iFNS+Mu
VRaBkpwFxbjuzWshHmf0cIfiSSsK9UMHKRam25qBzWPwZ2jwULFRkzE3pbf7mO6cqiyoIB+1e0l7
lsuqcyYJDnWa9VT1WtW5yHPvSn2P9pQi1mdkE9ewbuLFkejHiXbghVGuvDvUemH+RHum+D4Fj4Uk
G4zJ07zq+keo3fIB8V3Da1qjdVESIHLqV7QSypp9ekGyyVWKuP6i5GodopKXhDR/7YAHXC6fNhAn
frfpyUMM2ODJGCQd4LCYwbIruoMAwSS8JJly29ar4hF8bX5ZIliaShfDlYyVnNQS+RFNSzRNWV+O
blyse8SWt9mOhxblm0tP5qdaydWMNA4IZHWK0AYntpyb8VMPv8+0c9YWbGdTbOELdvOhZTIPdSXq
nmb1SqCqlyF3UfTNz1Nzac6roF9uirijpwTC5OgRoAnup3oxBkpXX87qoMthk4v5FbKb0/sxQx22
FmLjTs9T6xrEinC6QPZ9XOuyPHS1RrE7bTtw8BUivE1dXFlLS5VJV+uTClnF1Rtp0u1qiGN7SDh1
mus0PY8NgM4hn6il6cLg6jIxzqJBKFfNTfJEsd2g0KUIvQC2EnuQm4gILspjJcTEqJa5Ps2Tkv+O
hHpz1rLpFiwH5yEdSNHMysxrFBZTGs4gAxsPPC5FzggP1v6LVsXUwlXEio1Unv8XscJ/ZkJ/HFHs
5vxPBZb/P9RUXmRF/j2S82HEUQo7Yc15zj7V/Y8QHS9f8c1+Cob0ToIDoorECnhkeW9R8S/mmiG/
w0lD/QGZ8Q3Q8ReeA1KbzrshT+m6IiK98qcFlaV3ELUAhIpw6E1dI939BxZ0t5N/5cYIt4A+Uens
Y/BVmHnljZtehRVB8GFXBZmL4WmtUMWU5rp29b3dZz9kX6cub54UqX7+zt/84FQMD/D366IVI+4C
McRQb3LzDZ3kuUE61mfmZHdCF/Eu7xeE2hAYnH4Ri7z2Ed/uUcMpqoBfmOy33e+YSpTCphWVdDMp
HLPKEn+3Su7P72gf8duZBAe8k7leoDZvDvv6XjUqXeIqumlU3tBX5ASxVIR9rl0Oc7pUJ6GOPZnD
tH6uop9f+/VB/csd6qKoobfCSiKIe/MUtXlMNrPk2oumoaoNELATNhDfI7WWLpMQjFd/1aj6Bw8Q
UhS4JwhQMnD8N7erIIk6IESb+HPcUkG+iDvgM0fDs9XSX8hN/WBmdYlu22wH2dDBkL7x9VbadLMA
v1jomwxp4YU643bJcAlGcRT69aNWiEdzm9AoGHTrVwnpD1YPO5ANB/JJNojfX19dR9yfayNNDt3Y
dFLkjQNxBVNfoQEXVrNEni9vBvSidfTRBOY4eZgEVwLNo2zFBwtsoJOCAvzFnPxo+mGSyYxsR4PJ
b9BYm6SlfV3DvYJjYvnwtCg1WBJ1S3jv/s8X15suwi+ryzAICHagN0bsbZNlVD7mrIRK5qODVB9r
GB6/p7VZfrzAqnhsJ3FyLR25NjG/RGNxEtqKw/sxzj2EXVp/m4bttpBiCuk/H9ZLm6k3G86yCCZI
coCx02Ll9YPRKrEBM6liuhYFBFJXGgRn4mrWbtZYElAtszQfymSVrpRpI+hoZpqTVHG8Xlm1Mh9m
eRbej/rCp1YJnk6vIv9J89CmPcmj7NP4x4jdAZBp35nqKUuE3+FqKvj91ODsfkFrmeZu2n28DJb0
i1uT/r6fUQc2DJ3djHYW6/71rRVGnepUTjiMSOlboU3beDSsvCI8rMVFdOI6Fb8uca3b5ooMr6uo
A9GfBUkMsuqlMexuSddztQgaJdipsd5X9NIAM5UkKK9KdCnxfv4odq7DG9tHkC8aMBqBJerGW+W2
pY21tV602NvquHaHLgc5Xl8uHP1qXXXM01q668sUcrCJkt95y1XzJpdHJGHzNRYAOLSAxA3Ufyhb
LTJ8qhktVBC/JS8MMghxZ5GFSQRHntyjMDTfZK2Y3nYIGEE6rhfjmKWFdgO2vLzLSs2BPewnmYju
TjwOatCmvXzYaRR3NHUwiZJ7OlbUdK6w5+2yPRaKoT7momJ9GtRh9KWx+2dd5vf9AyxTxFHDKVZ3
K/36aSqTRtsaRY29WMmmx7JZxeBittov/M/f7dR+FROaPB21geS/yYiaDXVrwRIpQ8JjcGd5/VI3
+q/Kc38PF7iIwb2ATEX+StvN0ndcDwFy3NZqc+xJsz64Wr4ZH2g7VNkJAt5uNhkJ/VJmTn+7i/wL
F/eDK0vSDjuVYHdKUPpfXznvB2uFNGZ5k4Ymsg0j0UnRP6btUQ/CiK4eSZc+CbRx/YX933PVN2t7
tzEsbyII9OfekuO7VM+ENFcsT6lFBYTqYsZPytT1z3KfFwhndxrtDyRR8IsM4UxHXJFeQp6l0Zwx
lxuUrUwDEEUhrp/zPj61CEG65E/LYBeXsnuI5Vw4IgGgPGxC0lQoc1zSO6G4VJ/0UlCvUQ7Ib5ax
iIOf79i/b9hvhtNQREnZF+fr2Vwa+ho1Dd1waAo/+dBDrXtUksHQDxh4Y+GYwQLLq8hpQCeR4n81
pWw4BBugC5m7zOD3q6jYVFVQxc7y6qIZg6FTwTAJF861hMYIckRbrssXFeN1jl1acuBhJQ3IJTJ7
N5Ucr157MZ8KAyrIksYgD2WqS4ZoXMKmVnUPLSUOPrpZhh7YfIFNiG5/1T2XWRNfDTJczJ/P5Mvz
f+2GrB0TrWOnjZdy2+ubSZYFbYTJMNBqkY27DXNix6iWH9NqkDihnzugjhRXIppFwzrUWitaSNpu
aFWdPP0vhqLsNDECax7QDkn/fl6XS6koENDYI11BZV8cu+dp3BJbV0bwuZskXBu7Ml+rJpXd9rBO
i9U4SUo33P1iILtFezsne+kTxoFuUn98s7wsniYtF1IG0nanyyhH26aJkaTo2YkIDZ4Nah1OqSSn
tRfUUGl6i2Yddek2GdpQPx/LD1a6wgpnselUqlBHfz0nqSLHFUKFPJ6+3hUpCvOss1OPvXRp3VJN
jACtwWcLLc+jYPTtLzC0PzDKAPwkrCU5HLIEb2KUuo0HI2+5Oh1wOBski/eVSv1XsfUf1Tr/syz8
v1jV4VtZk0jp3+fm98+X5AfFTD7zZzET/wtd8o+kmsf1LRc3zHcwY9BSgCYh71Ix/OVf1ArK+fg6
kf90OBl0JcFa/VHMlN4RpkHX5ACAxcsu/iepOMnoq23zx9EXYjWv1+gcJwgCDxl4IHn5MCEl707J
0GIYYykoElSIchU+nqZnQM43OkYgmI4i4oUGNGOSdQF3MzpNgsBUKSiwpdccDEhV0ydCuXzMqlqy
J6S9Dq3ZVM9dEk9RJsSVL2nb4C0ieF7Ydnq40GMNvXxtIeTq4cPlhfao19mntjSAiSZyc0UND2XG
whqeM2tez5QeK2dd4sxv2kJubaPT59/XeRAPI52Q6FwhiIdLa9VON06c4FIzOTT6pHpm23Q+BWyU
mc1KNdHurHMKZpooIX1m6rcWDX7sxaj1pzaTR6eqtcZRMnE3pVvtXsaZMq4UY96siuPty7ZEGQK5
dPFo3gu5NdzXNPKBg4kKHF0MaBCVpesXYqaRXjAG8AmacjgXsdQduSduqYocHDrq9agXNii1YbGF
qW1smDYMRx8Nya4N2I4qvOpVLJxRk8Axa3n2kJQrKi2xOQIAMLLRkbvkrqTBh5cql/O8jRY3QTPY
cEzmMhTkjvicMsvncoBohaCzcWeiwRXo9bydNXmdXGHoltMl62ef6F/wTXPqDxDAw4sufzCXgri9
T0EiqGOPKo0IQyBWS39VVSBicPNlu+gKwx+XDejmvDykbR6Yy0qTt7oAqql2GD20ubQuoRdlPAlh
mSynivkOFGMxCN/Eh40WHfqcI0FkJECNRg2QnzkQ2tHNETKFIUB7XZKwreTbCodCY8e5O41IFtzq
CLQ7HDQAQBlK62NPHO/UzagckoWzH3Wr1XCKxeZpMubmfprguKXJaBzbwtQ5IleG2JY2SKDlTH+k
fMm6p3GkQY6xzTB5BL0KrUou37/Yhf8Di/lfU7fck8h/bxrt57T7kr3ine0f+GYXNfGdSXkDDWeC
+v04Ezf1zS7yF4V6FRG/ZSG+JSt/2UVZ55CHwiFtcUU0chBO+NMuQjkjBeEQE+ItMQDx+j+yi68j
8F32i7qDQo1jP4WSOFt9bR41gYjfKFeIPqju+3lefa2rPHvOsc2nStBB4+alESjTtKGEGVef1RTh
54J2O0GcWttHOe0SX1xjNCCVWf1FWqLusepfoc63wVGI5byXwzFKtm/iC625UJpaMixus410zchH
C87tOCxeWVPJTGg6+iyoLc0IaFRROVtTIirXIIN3EWP4PNqYftRWRb3BLP6uZ/Q4itVZuY/XbaPf
QzOrTxL9ORwhUYXflC7rqXMgfm2g4UD7R/S5GuNJTjD/vTEJwWoMmQgplz54dq7Tz5LDB7pwoEBi
3K+bBvA+zmenJ/6huwZVWdWmRd9ZE4ZUdTrDmL6UZjOotiSqMNVlfV6/SoqRQOsoKtwCLez0j2tH
h/VKEHPxF3H0S8fztxMJ5XHXWeICeNzXTxnJmzIXqPTRNGT06G3kyYgmr+T09rxr4QjxeaJ9aiMF
KPx7Sv/xUpmBkd61U2FfqCPXxn0MSNvwswbGf75ELU2yxlGzG17O+t6Ji8w1JUT+VDNUa+Eftc7+
tgzYDpTzEEPYT0pfj35ryZySvGf0xZS5e13KkYrsEny3Z2++zcb3fOLXSfC3q6BFteupE66g3/D6
KpKBN6u6EvD3eoFeqPFIL/HtWJ2ofX3cjBlcf5v9qtIr70HqqyfDUoClQuJvEcqT6Ly+aqJ0fd7o
A2nYpa28Rq3EE505aeUzZeLyrMm5goNV85zOaEl9q1YYEnQMxPRTU1fVScvW+kS3Mxkmo1gBU05T
4STmcv4+p8nhY7rSvqrt5iJY9JW2EblJv9afz9pLueztDWDb0P/bJdc0880NYFZo+JsUHS3AJjqX
KjP0P3T3nA3xI5sGSbXf0dvX2aYYqoA4ln62Kuw5sTGcWkIUXutTiBcC4ioLtDhKUk2P8JVQuBVU
9WAtu4Om97dVOUwO7dOgdnPac5ZqYb6eoYgHSOfcDdt6uS7y5OKOWvqrNs0Y7tcPSEPgFMtt0LVs
VwXbc6DvqjLaJKCNOM4tuqJqF8pdF9GYZEINV/3K2RSYy+1Xxde/WT2uiECmSUXeMkl73yz3EqWh
mB5brdt03cPa5tRQRzLuQuAItle8nz+/Nyk2y56r7QR6MANUDfApr++vLgqx69WudTVE+MpBG/wG
TSHnomaCm1cKcNeVpkd0zQh1E8nibPn68wG8GPFXC4joE7PE3dJ4wJLf2iZ6lnTrqCatm+hWgupD
BXNprOKoNOjMG/cacMxVhuZw6ZALbFvLqZV271tJ67h+7JD4XSYjEicL+Kwx+JYyPGxTsXoqh8vI
7wyiK+8dAPUCwV2lqjoirRT63kVXXKtvkTUuRe2hWm5VM5/QEpGEm+pStEi2apo3T1Zy1+eC+TCh
yR6UcVN4Rg4CYCNs8jQKwZU9DGb9KGWlCPiHTTBrICyFXI8WTvufsrQdD7SQBu1p8OjoZbp8S4L/
D4Kt6+bL5X7ovnwZUB38L8CV/RxS5qxNN/bfJ6T7+7+FXAokfxazQmN4ulp8yyq/hVyK/E7WKSkh
3UOp2NL3isUfqaj2TrdQqiEV3lFk6I3+GXLt30f0IfIpYjLUPP8Ry/+tyZfZSMgDidgTSQYs9vZs
pUaEX+pjpPqqaes6uoHPrWSLeVGPzmSW432nTRP60510sho1/n3GK6U23Zo6urLpyEsYXS/TS1Jt
HnNpoR5Hc7WB/ml68wFdSxR02lEyAPvnQ9M5xpSlF/8iUxb0f75v37hL7gKhI6w+86WZhBZv7H7X
GHMtdoLkaLTjc7qsg0zBcayT00aBnQgNsgKIm4+//fPL7udyFFdpiULM+tpcWUtDz/bSkhAnX5Hb
iV1uDZBKdb0t26GZpvPc6f0vfNybGPnlVr+/5l5a+M4FLMssKA0nUc4qgk6PGw0FgRh1/lb++POb
ezlZ/M4WvlyJ2aT9iqmxRN/aQrHLjExoclAnxOw4vBrpOEr/tMSjM8gkPAyrpR6rdDU4ZBnbHDID
uftCw5TOo72XfhQEOidwnszpD6r/9DdvUgUgzJyNkFpqWXoWtUrQ7EUhnKbPiVXfNEoPSAZETVG6
P7+Zl+LN965zvxuJiAaglMkmBG30et4kGtTLl5pz6zynmwrHuyA+nTkWRxeshLR4ZPS0sIsvo7F4
RkUETmWl3T5YGy2bg3nW4HvPk3SO48s2+500LljbpJ2+pOrKjilWneaEgiHEqAONaj3S+q2hc6D0
covyfrdqIRfRUDRUs7exZDrMpl7gpe2zNO/zZSUznU1jJlG9KIDGypep7fdZzvb5bos1ge3+8hhm
YYagKJoxqHzVTFCrbxSONpFXUr+seV0sVHhEqz5oikmfSZq3Lq1rjrRDkbZt+aouTTI7KReRvBSZ
qM3eBkv5WtAmF1n6ShpMQh8BEtokxypNCJUpXlD4o03LqU872oFu1ULbq+p/2DuTJLmRLcvuJceF
EACKdpID671v6M5uouLsFK0Cih7YUi6jNlYHZPwIp/MHKZyllPxJSAiddJgZYKpP37v33LaZip0w
WYCT3ROYJ8EBus4e2glhTtPMgX+Xu47KXhFye24UQK/MIYHvfNQEqTnBMvl7TZuu3pSmnN5oWEkk
kLluyc6p+ntQwct9Vnv+Q5JVjDkTJzTtra3i0dl1RCDeU4dVZwkIq+HgwxJdPtGBaZ09MC7royo8
KIhTXhqC30YrxcA4tPN9BQsUYFYwxzzWbSfVMShy4dOnzpocELNXMuDvIOODPmqcYUcqNS5AHyUf
QeNg24mVQ+XWphOZ4a3u2HcTTk+btAXwtRVR6Ofb0fLHB4YXzblrk5x45F/xgBQQzheIWiXSN05o
7StObYocT6ncL4mcYkImvUF8rlLfxyuYuYLqk+j6J5S/42viskb8vSn3uVCmxHaXVajwJor4bGs5
It5NAw34i5KbNm0pLIqZfNp6lMcctd6qZgwY05Jv/bZdl2dIgQhwgnXRDtblm3BcVnK9LupV67K+
R+tSL9dFv12X/1D43av/U84+Zx+Q9NsltuJ9reqA6Dg7dTZBnFjwDO3JinYBUWTUNkEeP6RZufyq
wnd+WP4YOjN6XlVM9AoCsVbIz5a/EZ3VmISKF+GGN1qUn6KMnloZcVit+vRy6hv2JNf9UvdIKGNS
ZpYmuPR8WFpSDffzMp8MsuifLy5r1f3dQrkOwpECQSRftVUvNdh/fzBpG/KO3a9vPspR6ZFQwmfi
f/18is4Ce2bWj21eP8Cvr+E/pdd/IZN/djt+UDgfn4juJPWsyp/XX1//0d8FGCOhf/WuvmqU/yzA
vD8QNMXUUYwJGKU9L8AceNBEY6LzWqdJaJv/LsCQ5TEjRrHHQBVxxu/J8sS6Xz9/eJCzgHTmUV67
a+IHfZxuuyCUNZmfLXlfh6G3Qn09rMpZjpeE2E7nlhRkZqsaW7nLAJzcqfMw8JtTQ9dp2jmJEWrb
gp+4agc3v2DsaM0HZ4TyypB7adFZTNlNixTkAK1RAR6Z2HF2db6UK7LXsm5au83PZLFOf2dNov1R
t1BDZR04+NbcXoHq0UwWCrJNq29l238e2v9CDv2zh/asbZ7+7/8U3z2xf3dpBdX/qoFDLYkeHxDo
X11ain83QH1DoRsAlKc0+/vIIP5YRaQuCQnut+SEv55YN/7D49ECD8vLCn5bih+/XIN5ZEHMBeuv
4qX8UBjSdSXzKOwa6oopy3aLXyxvG1k2d9HkLm9l1UtxEHJoP8+hqF8TdUPctEKFFd6FSdIYAsQD
J9nPa69xt5A6cjAJ2rttIEv/2uliMEt5XD4MWcr0QxF9We9Rd+vXdt4cwzGgs9INwmdZJaYbJzYp
VRAsKstUh5LEcvymIS2KXSfI4LxUmRixc5qe1PApTy0HBHoE88epWs70mXu16KbXJyRmmbUbvTJL
CDGZDagIFDCfvVa0HVl9U60vOqQMyaZ0aacera6r3B1DH6965Qqi6s6QfdfFfm7j7sruE1mdMQHW
zslxu745CNF381alcb9AyXEijDA6pLoKlG3JDSm4DtAbq6IsnvosgnQ0ZubDFPQFVv5J+2wjVeFM
DP7IdtsNfhGc58HQ4SifAZpvU8+WKKbqtK22soz6kp6qnwsqwmK4M42RoMemdDxmRGzPu0XLuN9O
DF5gsWZ2ATtg1M6VASX5uq11WB7rOZ7f21qHNJDFxDEwXWxONVHpX4puGvUhtkdRXUnRP2VJ2I0n
2tsJLgwUYBEoxihMdkGWxjREbB1nW+LccmTxIUaDu067xafYCpf7UhQLjus6kyeljAsyRKTRZeUQ
gbr3KlpOW3DiNSIccpUvhqbTuLdLcOg0edOY3iuxwnBNU7LKNlXlk2015UOJgRSGKEywsOF9OXZD
wHPW8FaJBqL23S5NGn9eKAExOzdE7BJlq6pPw1D5MLzm3HofOi5BzUVYzceQSMwMtFSUX8Fep4Uo
tGN9jLukxdTe9jYMqbj0vGO7+NHbevDq8zEbaNok86hITiRMV9+SR59dt5k98mT2qEK2wsqg7tvS
sb7MMw4ChgfOfPRMMk+bru8alG+ziIfm5IWqGE5Gh6sQaQLM/tFZqni8YEKAAnN1cc36bW4bSObR
IIw8NyRDAhDzdWwf6yWUwVHnYz/tsiBRGCqdpWbAqpbpfPBTO7vPxFQR6R3P2uJL0yXgUmxdJCfX
rcIZv31NsvLJIdkDGM8YKYr/nJbxlvit+L40YNhPo3bnpdr2C4EolwLYdfuptRewJQQvnVKyuZ/8
EWD3ziYdBaJfbRwi1zMHuzoPwbVOp/TSkKtKHFE4Nsccx8RhMcLdxkNc/paCNlx7LCgy0BXD8V7N
ei/mDWXFAc8axLSt4hbmzZgAsYtn8N6WdP7TAEMP8zV6du0c/fPU8ax5+r7+Wv/6t/qLqNlVUYye
mDuwjjQopf6sv9BiMGz0vkkqOBz9vZmFf9DMoWj71w8puf+UYrCZ0eNBbUR+uRcggf8tVwRK9hf1
F4k+pOoGbI+8whD1Nz9/dqAIu95nTm5r1hSLNljTIJFQ2q9g9ujuLJHIf2XFar5TofEIMZiaMTn5
i8qSxzAeB7KzpsRP7kLHlPkD/SnEqFWkm/qIKoTnWbUVLRq7bbv6uuzsODsQjqHU0R5bQttiQ/zW
eaL9MjwPllaQkpC3jTDve1N68z0JzHxvfdQOxXmmc8t77c0FEba0jRXjuy4oneiYoLd9Z0+Yf7ZV
3tvg2xrLBhwQjIW86hVUyX0Tu3TwVVMw3Kv7wrY3fd5mt1HTFowZU0OMOgN9CwIVfc75MSn5Sxs5
LXjF7Jj4MhIxi07tY0FwOeNGAeVMBH11HOy5C7ztMOS1ufL70MvvTFdP3iNtA/ah2Ziug+tRpZVl
E1DpjVARFCa2TVlT5WwJ3/VJjOvnwduNfYhCK55JUk9FwbaIVFKnNNRyIM+L1uCI+pzQbDHNScRr
Tuabtpgfi9xHHE1oSfYU1dNw42TZMKMdgZe/yTsGQNsotKpPnhyti6L1MrB6Sx1UWwetLk5+33ZT
4mkhVu/Q22IFa/zUIeDBrA13VadZDQsBWQOMrsTDtEXsqHn0jFOwIQ5VfDUUpQtvMsvzbl9HVq++
FGXYuw9dTcLIQXRRHW3nviDv0UQlXG6KIhQkgwm1QlIS0yBELozuu/OaGSJ2zuOkVA/TkAKIS3ta
CeggbWMjjFZtnZ35nVaPjZos0CWxI8q9wpOwsCsOEUgdq5X3bMl2vzWwY4d9FBfRJ5nTO90LTJTg
GCrRJSRSAqJOMuaw29AI+XmK5vl1OcuGRm1vdQB04ng226acnHKHvKdCnuGXbsJPgSTaNjTYorHL
o9RR0Jyzn0/hMVABj5jbDzH+wmHKAUTkERegkzYe0mBKlp0OJwXhabIMPE9ZL9OudxaCgm0zEG05
6iK6n8cgvBJTXZtdTJ+LlgpbUbLpaWmBGxvblszAMiluaI2RILoQNPKub6h5do6eK5cmVM48JPNL
0x2nsIuQ+XvK7jct2c8h+G3bmUmrx9t5VpdD/YTQnf6JID71S5T2mdqRpzgRVbO08k3QzaEEOi7q
xyXx0eJIv3asbTF043WWNTGcKacg+pUMZXnlOYRK3KWNzKFTJB0ipZq2hNzMRkX4R9w5A5OaDNET
c9M+4Vg3jSH80orAirwN2le2VTTgHCS15a7oeMgOg8sccZsJVo+rsR9bFJwVkVywpC0fQFFQeY9x
FrrtXkQSi3fbxAa2KkIncWjo8eS7fpynj9K1E7VLGn9cI++87lanffchd8r4U+2ZcN7a9kBmKY9C
x6ebI7CoLYWhAh+C+yanKwScJ3cxU7RhPb8LUhMSGEzVxUOdBMFtYa9RjmMgUYNnS0z2ru3XLT2y
IhsBdNWid86QPpNKQgywk1NIJwYOKkh3D3EHr4CeV10CzcOXdp32I9Vius7C6N3ndEFFrCa9892E
Unn2gqY8lZWaoNuyln/0CnppW+P0td6mciiybWzUiPG8bks+eBWTyMt5OL8uPID+SFDdRh5SwmIP
KgncD4bAFcgnoyfehhWylk209O7FPK4pJos27b0nQwsfLYsOvc2MqeNOlCyFaG05fTGLj5z7wk3B
8RZRd88RGtOwEgiljmSpdLxVN5TFOidZThhkQtgydmGGLfKaiCEF/d8ESWop3/quIkiAkOMWO1Eu
nGTrCfIkmX2u+i8x5taZi114ixp/2LtZcqPZqVIX+bgjqWNEmjzWcyqIHakhNLnZtUjD4ZLbpfbE
Zd/lvhpvkhDeY04OQl2o/H4KPOj6xtzmkUbH1qY3cxnudGRdVE3ySnY8BE0KmW+ub+WIRTdFuLsN
ouFWzGu31pwHhC9h3FC1XaKB76pTmQjs0bRKdmNtzJ30q3Ovsc8SRTkYt5jwNqJ9zR4HA7SAxKmj
7DGfaWpyKtnbvAhCTbc5ZfonZU9H9CCvUXaeyTQJN20CCFHJ4MaRtDJj/8O4jA/ELxFXPMzcEULF
T0Ow8JV18qvFZPKAo/OYLqRiBfljy/xpa/XduXFb73PtTIeZxeSqCyPrnOigDrCkXWZvPQUNGtA+
TNuhVWfBmDwYfoOTS7hlyxwlilxpm/ilWfO8b0gZMqekEdf56DqbBjVBaYPv6MCsBRwKgdW7N8j8
kP+mZYDgbc7V3sMWspPuFN3FqPxOy5IH7CuJtaWD+xSGC52XsOKURBglfpbiQo7VORoiMoiALnkt
HJK0vCs6LFfD3NGhb8h97Rv/KrfK7GJRDIxDzY4SGHJ8+EXg0abrrE/7h3KowJuUBFd7c/Y4Nqm+
4rYPmwjV5aXMW5chwDQeI63UxjIRwgWbxG8SO4+Dj0jjGHPkdrUVniwvfzRlAW4yZOdNiwQYbNZf
uJ58aNwyPhkvv5IoFV+1NKLhoZTOndNjiBt9cTc1BiVRNOr3vosUPSpNdCsttpMlsOet7tiqOVZf
dxEUiW0ep6Ld+ZoI4mGsSS4KEZV4UYU+dkjmw9zbhItaU3WDUOCTS4bQmbH0riITuN3MVk60gY93
ZJtM5nNbOTeti/5krz0POMCsqldBPaJsnegblC2p68wl0ttMTQOJRW4xXFcmASyW4O6o465Wmygd
b/OaFFORJA94rd7YdWfdOZSqW+R1sL3T+o3Ec7opRvWxKLr3tjCUNEHge68sZVcPAZK2gzS5+BQ6
EvNRuTwWJUYoZBDUL4tLW43xGOm8A6f2EWlbTOxGUuQnVYv3BaUEqcveJzIWsc6j56eQ3aexsl6F
WcGuNxTBzp8jhk2ZvKxdmwZCB48xCalZ0+oyN6N/TZpzuXXFdNU6Dd/mxI+hW+ZCnHUeWcM580la
PHd4uJaz2arhkrUhx3W3ONCEL277QLmffFHcy3F5O7uk3PcW82BrnB9cP8/eo152ZH+GUNZhoOKb
JeXN69olrMlr9RljCr9HumRa1yGVJNGMFey5tm9R7wz5lev0QwT+rcsn/4tR1cJQzUWzRgSKNCRN
lL3XtvdNh07j3MXpMYitlwxx8UUayy3CDTb/ET4UpcJS76YKX6K+Nk2UxCW823AI2V5zq60+kp7R
1em+6mZnKnfUBELn1z4pm0JucsOQ5ryq535Sm8ItHd9sogiDz12WiM68EulkTe98gvDCcT+W1FHi
PJiXIc2OSYnfzXtoSstx69soKO0pBwGIs1nfoiEkFuV2yJE/Z0/SNMxtdq0c5BfmI2FaojaueElt
HYzvPSZjG8xrzbJ1p8BhUjd4wXTsRR3cZyiwSUZr8uIQ1NHIRh4M+CSvkXVY4jEjjPStEG5t77Wb
OPabOk3IJPnPbOFfp1rBcfCfT7UER46f0+67Nu36L/462HoCo0CEmBbB0np8/Xau9QiTxAEC+4SW
Pia61QzyL2GH/QeSDjystrBxOK9Ggr8OthHAFPytEX0KQRIl2qTfsPs7X8V6zwYLAgEJEREoelHu
ohdbjQ7PD7ZzHvZe2bj1zuGoyeCA8wpHD6xvHrBsVtkKUlCFlpXKVk/ohPpgnDZWbRuz6WVjAzCf
VFputcoZbUZdJSF1pAkZDNXcp1s9SPKAgpgoWwTiSQ0zpU9oUlLoKY6deZBzGmh1q09cafrYqGwW
W0vaREA1ee8ATu2G6byyk4UdYYicO4Iy1H2URvW4WwqXdjC14bBsor6PWCWdgh2zrh1AajYqsa3g
sEbeRGj0GRXLBGSubuwrS+JpPmkcqJdNWnoaf5ZLAexNXoqfLFz02YiDGw8a+s1hN+oqgmypZbfP
izm9sZfueuny6JqVxLoitzDALBA3XnaXgZN5x6HLZytvWLBPVijIGvf5tQl+n9cMfm2o6JTArzXm
L58T3np8X+QU3M65sZD5BpBfPsV9Zvn7AgtlyKGfQfE5ObojuIIAncieRYUIh7lKoXSGEj5DlMwN
geUWib2U5Ai7t4mNkuC6H5Il2gaKcnSg73VCkeAs9NASkdzpJCYg0FaiO9UePcfbrjGi34+i7M6F
CiN9ykRVX0zGaO9DQP6UuyGc1v2iOcHQ7sSESKkcUFHxKe/SIA1egX4h0LzJwJw00zLzp0ODYqCO
hD4ky1R/TPKOZpp2Q++trwCPMOqmCw+359oX85MXQIAhfckDbtf5FcaGc1k0xZswp+2yLfwKRYai
uuKcZvt7nJSgYVKPyCzaRumeDKEbrAbsUv24BMNO2karbYzcB2Rv3pJdl1VT862LB4FEfa5uv31H
notv18nL85kcXx3O94wG+R8X+aPzoifkVUnMI7KQCKHS9LCeeI4u+e6cVwKbVHvsDAPgvopbZAT6
qc3E0HujtQ5O/ijqC51V4V0dVt5mierkSmpHPzJ5Bq05J9MvhC3ei2HMt9dKVAwzP2ghjvuiu+l1
s7RzHDs7ZRsrJfBMyPxWpm0UcaezfNpkdIwBSlPzNKfabd/T1rGnC1G7OU5X00KUbwrkDXHrLc2G
7uj4JegC9QWokdjWVqxPFkadV8RWFhyty8ZBx5Vl1UXi6mCnE/0lyKIrMYbVdcUX8aBpHqHxaft8
p/AffI5nP7ur66V7X9IaAOEzaHSKlURvTnSqI1+XvmV9npWEH4ZH6LoM4gpfpRF1T9eMX7EtmgSb
yiTRavRlToucGEuOfs/W9X93y18oyL5+jIFNNxEIlk9Tcv35szYg4rVwGBO332V56t9XZTO87U3w
mCepe5pV0Z35NkgRwqoxpXKaPSDmDJ8Ku29vQ2t0zgIYPo+Skn6XF8N8ESGIOISmyw+z5Q6/uOX/
5qUyHmSOzcoOfUusT8SzlxoPOiHOU8OEbdz+Dac7WgdZvRyq3naPHDCAL7M3cePJe/vVx/Rvvhk0
ZbFmsOMhwHjJbiQgPCHRvOVpm/zgTOdNdCKWON7RragfImsAwVC6jLFTYncZGAPMraoBwQgTkGpZ
9gz2PstSWZfe7JYc/iL3fMo5Ovz8Zr4UNXIzsbfYfDjolW1MoS++E1Gmp7IKSHQBVMJ20hD72atW
vqr7nr1jmVuAnpimgJ/OvbsrAtnv5SCQ54RwPFQ7noY08N5iH6SXYVzrupFWu3eioTwFaTSfprDo
j0q7nHESmajN11f/W0Pxn8pjn5OU/vsf3aDr9T5StjapSrr/HcAlhEjPbuQPSo7L9MOTrr53Lq3/
4k8ZR8AY4a8SixH5Wkf5Ie37AF/m80G4h3YW+o+NpoLQ7u+0s4LZAUMIvj1UbrCaftOutMpKn5VY
4PLW2gq7AdwYYAwv5fhNN0SVKokcnIK0a/YZkZOfiq/TwnIdHNoWR4ow6/J35TpStEh/z3b910Ej
iizYpuv4sc9SBxhxXRSPaTfKDxwYQiJq0EDdShnmQOC0hfe91KV+r9a2mFs0U7UhBzC/JDU8h4DR
lAtH6NZhvDxby9SQ4zdEmt+ZEbirAmesd3Ysxy+Fif1HXcTZQzbo/EHqgX6GXqzwVRWOUKAqxpiX
ZdmPD5g+0mtr6OcOp0GqLtHCdcGBbVvCvA+QVjnWZDebwZ+bt52gO7Pt4iZezZ29uk7aBTl8GLTB
I4ZQG4qwpfV0ZARZQ2EdJsAV3jTrTdIXFdZQv6+pLOYxf6fS+lMxElq7VkF77iEnbEO3kCF/aXNO
9EzMGuyq0X7vLbO4CoOpeiMS57rwmZLvLQ914TaX+XyIRB9y6uw7mDFJRVZR1Bno14XLfgg3ync2
nj8P8IMn2z5nTq4RLNBYfu8XtmK8yhIeU3k69Fp0ayAJiCQqxJbozKzb8afmSXvoDbYKzxyIXqcY
Xw1ZxKy39e0bYXM0483NdCSKKs7yrdfxNcU44NjyGLYjeJJWE18ayRI3PO4LAp2TJes2pBKP+7Ko
REJFEUw3Wd8EtOidEH2v8BcMD75X9G88uWog3HEU7+Q0khaNKo3pdhWW5tTTdflYVEN+tKlGgajH
Tv6lxM/2KU3o+p0vjHycba6t4DMfF0dSe7FQTHt1nnKluTyjrrX0po778kMzt7V1CGwmJntvYiSA
iUxxtG5SL8mYLBPcjaY6b+7SdnHaTSdT4VOFkMhqi8V8qUTl6a030K/b5n7ePnj1Ur4qCEgmkiTj
oA2toDbnzTpAn+i8EhX0da7++6vpP66Rz5fI//7pmvu/cTVd7ZH/fHa9KZ++X0rXv/5tKfXjPyht
XdYRvEQxde5fE1n/bz3R6vrE5ogjQKw7KOvNXydVh6XYt70V0cI8FRvf741gX9YzIcdhzDbkHsch
7puX9UzahShFs8hnUYlW4Ru6NTJv4Ppgiplm5xYBitWdDUM0mCtLTzGTvX6i6TVXDFpxYzaiBtMk
6i+1JUdaaxb8j8yFXrUxZc8QZ+2sZOgrHHgUupb+x6jtaKoINZB0LuMoJ6UiL7HZAPbzX1l6GF7D
/SLFJ62rbMbh4BIW7sU1VXRgG/uuQ8j5VgO66DmhRWvblipk2gyLwpDoVRTWJ8dpEIxnS5XQwEMl
/a4sY/hh7tQIJkFxaJAMGwKID75vBcW+65yqP7hV5p/7SZTJY2lwjGwJU12W80Y09Na8uXXyfcxX
iFMFacn5oc3TVDzEVT5cTF1Ot5y2Vsb/TxmjwFSh4lkF6ix1UdsvpwU6gLfx0DZZ52El3XyXj4l4
NTi8yW015wut6rA5f/bE/buqej0oPdsgvx5KcKgEMfSZlUD4oqoupEOJnAWMd2VcEybYM73Cr1CW
4ymQRXCXsUAyhbXKXecm4bXd2l2AQT8NAuCEYXTiF+vbn7+mF/N+GB1BREcTFCKum5Vw9H31jCxf
lckYo7JiSHztWMG0q8zIYSmZunOXWPfDb18PDR9JmkAhcZT9IFiW5L+7i+F6U7scEPmk7wjE7nZl
V7UfHTdrjj+/3svzIG3ZVWVA64l6hNCxF2fXvm7zyI09krMUby231HjuVWNG7IYsfvHWWEC+u7tf
L8UyghOWXhO2ue8/yhY9zUrSiHbWnEV7TVf+YzrWv9R8/3AZlh/EHvwX6NhXYPZ355107LBtqDTc
KcslhypZzIHZUvit7P7HQ7+Lbve7t7PC9VaeFkpJl8vxhHz/dvJx8saU8NMtMNd2iPfB5FsIbNUo
5nNUhql57F38ee8Kz3Ksow7d9AsFgUtGTmaqSG41g1b2ctgQOJXtJJ+mm2lEnJHi5PPku4xBE3pG
F3MGqT+QHBhTuuVIYOZoK31CyGB9jrPAlFexEha5m9MSvPFGi2iZpet5gHIWSSZv2mPCsdFNWzrb
pfN7sR2jcSnfJY5HsUQY+DKXhyifFMsdAgvOqoLA8VejsFgjOoBBhMPARY5JnGyld6ctLOvbcgwD
m+EWs7wSQeegyM2RPXoP1Ce9Vbgb5jpD5CMw9EPobnaZ+PN5Lq0JCFseMG+wNMbbg3bKCnGFDoby
2llKjVEj6DNNll9LS+uiB5fFk1iWub1XIDiywxCmNSFI9FNmeVnSnSRX2wxLcS1Huw4eg1IO5BBB
+PU/QGvVZGi6bW2OSQSE4sKutHzL6MhqwURWaf92it3o44Kq8Q4AczotG5wXaXe7IJ3JXpcxbOQ7
MZt+eLDjsM5OEQil9GrJNZbIttBl0W9lPTLmJsveFc7Ba+Xcn7qlHszlkk9Z/lqls5fdG7czNbkR
TZJeL7223Islm/r5A0IizUvpIhPfDH0gAfGVUZMcuGJUMXWq04iAb8//MOdFcTVaah43yVD7w4Zu
flt/kqrIkRBmgIT7k2/NMbPowGkxWUdlY1mPVl/E4WPON47YubSPikOVLjH5aA3dvcc26Svv1bA4
yfS6yFKl962Kpuk4lsWwbJ3ImqFtmUWrdaxtCvmW0kwE507oNaT+MPcHIVMXiSpORH+HjsKe7w/u
k6v60OqOjE9L81FFRTiS1cUZmWZIFMPhRsEyWBuAd467Cwc2ULSaTM4ja8zVjlnOoC8KISN6Z03f
zqecVHXAyrEJj3itRXAEWMqovp7WkXjHzY2O7dBHNhwAS5BHxOtGg6gXjIOmYUZ/YhpXvZtdnsnd
0ucjHLou1tMOkSUDo6JVkuTLvPf5io1z3W1RF8ruPOq8gQyomhbt3qMHTeaujObHaJbq0tZeEe0n
4aeY6nmrZINGrUPM0+gRp5SFtYeCYkIAZklN67xn2JNg/BYTRnY903JD64p+UyfJPG+CWtjqUngG
cRcOzmE+JW7tX2Rd6pLlk5v4fYodkYCKBkbNznLdrD4Yk4bBWVCaBKn90q+zLpCQCF5RIKyj2khf
uTnm35sBMTFmqARG4qkSvT1AHrD1dTtgP2Y9gk69a0qpHryB97tVxmJzidhnGGc6fSbK5Wr2mrqw
du0SC7K34Mlwc3nlRch1VtlRknKUvJ4snDubckIHEJ/AWuAmWrxFNVTo/RC4ypyj1DRu2e96XQCG
LaLUtDtkvXXpHdNRS0f9qu/0Yg/wBOA1bEa+H7HVQMt8UUiwhHR6yOW4Sya4G8TWB7n0rhukcvm+
r8O4fj2V1ricuQwf06NtKfd9x9ckvtSVGbpLk2O1PRo92dGWk+wcXyeZiYfH39p6V8AxRexKAWNH
xLj7ou2ktVRJ2mQJxmvt3cSTTRBVT76zAMj2i633pVP+67UEUN6vGz1F+IvNimqyZmFAa203gz6g
pi43KeNBGHmV/3r24/S+FjB50shV1zKy7H3FoILRS1Kf/fxNv6in1hfCGXU9REDycLHEfL9rxsYG
A/RVqufNYXBiq1EfPNZDtOsSuBJZutILfvE4/Pg0rMiZFVHBnOwbkOZ5BzSjow5X0CO2y4zzrtOs
rsVU5fufv7Mfr0KRSGsHZWgIVe6lMnSYUNfUwyoZG6FZqVplxyFGCv/bV3EZD4EL/1qTruPF5+/F
VNQ9RZkiWkw6+w76gXs2Wm348edXedG39QQOo5W4Ar+Zh5PrfX8V0brjZIqC9hOYr70fEy7g14Vz
iAkvOH5VeCeWl367Tb/Vyfz/9Owd8wH/89n77ql7ar6bGq9//8/DNyx4h5YlzERc1UBi+cm3sTEI
ppV/4WNPtLF18jf+GhtzGHciLGf0NWkzenzv/zqMu94fHpZIzhd/yqh/a2z84pmHgAtPFh006BS6
pLyS75+T0GMVdWrZwkKuvSsnLLPz1Hbvnn0Y/+ZY+MNF+ObCqGa19JnqipfjtZ7jpgUxodmNBSNQ
v3H8kzGz/L2FaWWJYE1ihAA0mmHJS5h4FrVWxcrV7Doj7Qs6tA8JwrVDOljUTbblnH7+prgD3x2G
vl6OeT8fHTwFIATff3JyUhaWqanZkYfz1Ict868mrndLNDsbKwHEkTlz+ovzNc3wf3NNvtV8rf3w
q3/x+dpRdauYRthcsxiKy8yoGIN5Q35aJ4bdgrFlg/zohI5+Psv8dv7FKvzypLm+4xXTBfbLW9Hk
4vt3PMxI5MqCq8cGFOo4IqKmo9Juk6hTv3ijP17KAdrIXrOyF9en5/tLpUr2xdCieFJ0hreVTQVl
4rbZ+t08735+H2kH/PCp4mUJwHzhpIMr8XIUWHKqaNuU1lKBlH3cmqovz1M3VK+Qhgd6TxnYvI/o
ExOkaoRD1l009meF34P7M1KgnEvGbJMVmX9l5kG+ZoqQkL825+kXJEECO48O304mr3ZePdkHyYgz
cyO2y0bY+JsqzmDAw9r27bwU6o03yOG95STpgwRDIcAZLT0ZmrJbWTIo2iUW8sT194k3YTOKFBqi
0vHsyyTyU7kNFtlB/5OB3ni9AUfqZNbyGgCb81EuTe/thzgtWv7UZb8eEjf+MlVpTLS1aWe68KbF
/ZnoQF6EGSiyeoijqzgT6kn2Tfwa3538ElZqKLZ9UetPtKuMczZmLQ72rivKR1rOSwGKS6+a0n55
TGn1Psz+7D0mTcXIX8tg4rQduvgMFDv6uyxy5o+IJ510V/pjRqaiKLPrNBgtNFBZiIQYGBX2bcVx
pd/50QBmQEt/Qis8ddNWL9gsdn6Hkn8D471lgjzY6ROm7J5GX5DYRKqPgXXRx5yndrru5o91oNVn
O7TM1ZBnpj/ajUne4qpPH+wRN/dGNH7wsHRipNYFTfcJQSDdeRpe9tWYWebazeZl3/0/9s5kyY0c
W9Ovcq33fs3nYdmkk0HGrCFCUmzclJLCR/g8v9J9jH6x/hCZtzroZJEtrXrRaWVlMssqgYADBwfn
/IOjorMLvy9fz3MUPaCcpl6LUje7lYmjQLaqa5c3P+ltjzyAPSuokxjtsO2njgbNVCDQue7rye8s
Q0F2MbPvNaNp8Mb1Eu+nJ7LmQ6yqcXml6rgPrYqspg4azcB/Q8B9GNSUc/Ic0EUB6Fi2gUc3mD41
GgF5/L0sU0grohqtm9RAZnSrTX2Nclxejg960zv4eWomndgYOtwuwtXGD4MKK08wPumuHcb55yQQ
+0DMYW7xi9cymqaA9MdXIHXFczYk0/eGXvkXRa3nAgjEDPadmNzAV9BK+6trVfq0wnapBw/u9PoX
nt0YQQOdF9u4aO19X9Yu3Iq4/6tzW+NjrZaNHxdz/9q2DajlQWtMiDm5+kHvtCa/PX/UlxUfKa0j
cVuIm9DyoVcs4+u7TnrZzfAhqKz6UwUKpfFW1eReDd5THuorYDQbWnerxmI5OnvV5Z/K6sdg3DQZ
uHPv3vJuR/EAU9OnE0XPgzJNpivbscmu3n7l/8+i/gdc5Xcf7Kgf/Ol7geug8j/r73/F/+u/3qdT
b//Hf9IpuNL8A4/MhU713nUHrjTJDNVQ4Bx4S71B7f4bhaf/p+TtSzkzypcW2kz/SqfobbyJ+3me
JQuO3u+1NqRUwfsbmoc6aZtJxwLutYOWzuKZFiKxiiSJqSDXh0zcVRCG4ldseoProyBmXY8WoU6v
QeSsdUVX0Ysx2ul5poKn7XviiwesXmSvtdCmTyG9N2Orm22yAxKXXOnR3KTA4eDexg7KwtQhwgrQ
Vwi4IZmqAr27Ovxp5WG1JxV6ymfKd7Wr5jfgwVuMO4yg/hInHHY9j5WfAUnNR6fMte1gjcmahf5G
9S9B6aWFHOZ2A2WhKjeafVmn4fdRz+xvUmiPioGTfSRsQyEj8Un3aWhCK+Fw8LtRxuX8UTOpS916
Ddscices7hEuRozn0QpsAO4K+ollYAwfwLlAvk670InXRlD0V43Zd1KLMjKvpqZFGZICfcqTr50F
DsMV2iI3QTM6xnWaZoihuFGdfAILofdXxjBOpe80QdreUYaNrwreP3eJgujBKs4d66tKy2l80q2u
zvdzkGQ3DrXQX0FkZ1dmlMGwiNyINnqmV9nTGBUxAULz6JbAF4ZksoONFqQ/0qpIuWhEn3aZeKZP
PHng04ZA2NWV684g43uSv9DyLehM8N3Nvu+q/hWDIB6DqG6qbtlA3bFEBx/4l+YVSveoV5YFAooP
Fur4fcdBV9SYDnB/lOodDGs3Fetwprh3H1MMLKI121spBgOslQ20xVzrWu5pd5DIAavNfYeKkdqZ
AX7Xudr9HLhH+cHsoDuyk6beD1Xn2eveSgr31p0bhJodu++DjaKN9pfAcikVNrZb9X41Qz8jxXO9
7yhtztqqsFLvxql7q70t4arMeGTXMOm3WEwJdduPyFWz5XWujM7Qs7vWzMz+o22Knq2FbKT5zbJA
UllzgLseBp2998XzUvezS1p0b5dJ1G3VqE0/OPbo9h9JWnJrPwRl3TwPims/B7OX/IzU3DAfqqIv
X8YpzeOr2VGoaeHXEq4r2tX4XxfCenS5F5FzLhUR+xTX0+ipGZx0uqLICIpswJ3qhw2fIlyn1AV5
60P5/tFUUUjjr9Tb6AbaxjysgZdySbeW0njXGW4UoB4s8rtIa8KbWR8g14CSK7KVM8Z6vKlzBfCg
kkO+cSOtH3d9SWtw5knobQ1QIB9K0elPlkUZ0w/iavqGFRZj96gBFmh5dOm2H4S3sVK31a7BHU2U
6uh4gtTtjc9VPAXNGsis95RIys8G971oXxfToPqDUoaU7MOhGjdzWA3zd9UdagigBoTVVeRMYXkd
4bvQ7ODlRNiaZzLnzMO2fHA1sJX+OCvp/BmAGY3LYmIvrgat0swHSKBdu1Inw/lZ4z5grxUwEiEg
hLr83IFjafelG2OrU3cIgvlRBcJ9I1K731IWpkQK0sHDKqsuogHenB19L1Nh7gptiB7wuOrNrciV
9BsNhwT2ee6ZSrMeNJ2PEgBevglLk+OfOLH5a6bA+ljqo37tAbUMV0VYJa+OO6rddsgKaJkthpHd
2plxYvIBCsbF9UQm4k+hWtv+CCVoJ9QOmsNUhPkzNXH9KyxXsrd2dosvtLqsb6PWtSrVajvGdzif
hmpVWgFGv4PjpP2qjJGNovWMw87GGG0jWucxDM6pQlWdFKsM/BlBgwfKuN4XhcCKuTxdMncbIS21
LxyMAbdupaEFIGQRfiUGz0O8LcHWCaI/xXKxrUQLL1CP8yxfY5oTGluK1+ihY68UxjcwAkNnryO3
DhdSeQPKNrTF8nbVQ0qLiiujG4IAXpoirGBLuyeagV0LlRp9PExara1AVM31gOip2tu3ZWEnBTK2
1Iw0sUqp67+gmOVtYr3Cw2Hd6SpsQvSVkgIhOAv1Ilzkykdn0I3URCwcpmUPr2uoWNOGQzLMpn0f
mGqWawBtcpXdUdV6U9CgRz1DoQeide4mNsilhT86ZpOh7YmxBjhaq6pTXqlKlUCCsDTtFqbbqKsb
NMr4ezdR2EsdhQlWyYqwA4tShzQ9IdGQwn+6ck0qoAF2il3g9H4YhihcbDrcVtBMsCLoF6vYSO0x
fVTMOQDpXJqeqDZJg6aDRcurW9VDOFa3ZsIHBa2kvVgDVYpPk6PQ0bHcboL/7db5p7jynGINtBAg
1iCsyV6rgWjrDwlAsO42wDlk2CUWLbidNTbNK8Ck5rMyeohEtzTLQ35gKX7BG6FqHmg23kcwYKsJ
FdFRf6H5Es2flWEQOagtJx1WvaKn1pXglec8wA6My5vQ1NEpS0YVWYywpNcHRYkHI58gAwi3dpVG
b6+qhh+frDiDje03wu2tr72wSuRLptqe24eWJ2S26kQIsqpMxNBsHRLymEZilWNrFiaEYxxhSM+N
ebLFbaR24X6C3DggB9yB0ubt3Fu4o+W4hd3Tshz1x1nNhSFVR6N0W425TW8ftq/h63Gvv4SN4ZSA
+OfSo2vmJs39AHpo5w6T+9AyI++Zjheeawq3BIwlgOHIrqo9NxRi9wqK2gY16PyhTTVwG+6gWg/Y
iiJ9MnetwGVeZmQ/Gi0Ipe1UN3zLKiWs1wJCz73VK9Mnq8TGFK88wmY9QZDhAacnotVWmt7pL1pc
R6UMOmbxUjhd/DXT2jhcl5K/vJoSurB7oYRV/MEro/yTNoEfe1aS0ZFi3QgV6tdEDppwWWUPLXA7
zatfzYJJPRd4YOF8k4gezzEAaBYQi85tgps6c0z1KoGKNm/dJoXr0AYN5ZN1zImIx3VWmRWa+qaa
/ACbZpdI14WQvCP24vTYizEKXzrI2y8JHWpkChKbH5qA7+CbZrlVbgpS3ng/GX1jfQ5zxcJtSFhW
K7bkhkilCNQAt2UL+Pq28wJ7/qi5cwjtforUZDNXhefEK89DTxJKEfhm5M3yR1j9zkuSmWq1GaXY
1FXXxmyVHOJTvaFTRgdVUgzgzUFGAJ5oaCLuX7oEtSKiQ5NZ28n1uh7ipAKQrqcLWK1oe+OskCVG
9pX2IQmOQFzUujK8YI72UOcn+p52yVVgz06CLh/ca6ZoVPI1ZjVejTh4aGnRKlYmE3NCEd2hQKp/
yTMEr3RNEZ9d+B04KYA1tzZtNRgTiug9WXiLye4HtSAfxmmBghXsVvrqVWYaPOZSr/6iQv4roZp1
XeeDTHOUTQZlM31IrbJNHzCRghjdpbm3m+NJke4N0I8FJZR4O4J3uQ4ABH0Pyibv1+Bd3JeK8tXg
CzaN/UnpG5H6aoBWwmpKcRIknc1A3JfhLugUyi0JnLdXaHPjU9n1aKDTRIl28NLKjzNHddoaU8MW
RcE3W9tMYR/qfbbpg1j9ENAffUAEtfnpRPGgIoATd/pa5o5rZVZUi11vmC12bbjQrpQhYte7IQAv
VAFiz1s13oBOAMDyOXQAMwWhvaXcad7MlJZUAQDAiH4K9BStrZWlQbPSEXnkpsVxzttXvWF/LZQ0
uSnQZkJAJlCR3k7R2unXQyq1w+tqMleGU1G1aMkXo5XWZLYgrw5q5xb8YnSnYB1Iba9B9Z5Ht1C5
GorOeSRL976DGCi2CeRGa9UakBtATnScFzyLcZIgy+0/R/PgdLsZKZtHu5f8oik0kx2InI7NH2Eb
vXHaevwrVROv2IteOgM3dJgrOiCaA5zWGjo4t2Onic1QOhGmgiOB/UKvZ1EjBnDHCqOzK/Wt6WQu
ez2pqY26BS5inZq4RK9TUolXZDX5LTwK+M0t5eWR0ns7938XEf4tumVRKUZSm3yUMi1qYkjVvoH5
3lc6ipr8osrhyo9jxsWSzlb4KckxWs6yiNGFjTFKT478aMQwumdSiuHC3BdFf/kLHOCwPN0100bA
WP77d7UWrulqTmNCdCnU4L5RhLkNmql5fVchePwbWnZA3ZEP6neIs7eJGpCe3ugJSPMuGsVzJp9B
gyLW1kgR1XeqRpTrDr+FW50CqYL9PLJ5q2AeWQWyOAKKVtlA/yO6Z58B0kblhSr58bxNRz79XXyp
sBBa8nPaBAF1PDULaAeGudVsnu/4wYS/11Jh2piA0TySm0ra0i76e6kWFT3iatCrXHXe8zDC8cEM
8gvEqEUZnlHoUeInR9lEitAvxeCt0eXZmAAtVzFLNQngSAfzaqmmpwRNm+LCnj1eOQcrSBpk+JzR
KHrzkXi3YwyXCkEbDDkJmccRmQBXbdSg7C8pKi862MzKRTcPYzfX0mj3Lo3D6Fl0XHecDbR9+2Rb
KBb5KvqtlI+NMt+kQL8u9aYWLQY5JI0FKAj0ThAlXhqdIAnpcbVC8HftvHmtY9t4tKKov1Gjzv6s
zoP4wXUzrlXQ/Jc8+Y6+IVOlj+gwWQu+k7boNxe2Wnr2ZFJHSHFuw7bEUigVNQiUrSBpXhKR1uTG
OziPNIZsOnA0xTzwCsuNqWOAImLNJbfpDa6d1hu5GJJsmp6sHmkIpOksB8mIyHp2KzfIr6zaCe5j
4OhfzweGo4/M7yD4aXBQdM/RZW/1ffiZGowoDMUS66Sl77Ma8pknhAalP1yrVYrmCLJ6F3fWiXhv
E20NHStL+lbLnRUHYG5SuOT0qSzrWRSgqjSMYzxL+Fmu9uEVDp4zYptp7YXi/vyEj76zBcWYtiBY
V/Kbo7gDK0u+gSOBZA3IO9WaaULFitu8omTEE+b8YIvVNSRlQrbKpAE6w3mLTTU1dqeOJuolGe/T
m67rnRRXXvtb1kDmqF0qgxcGXMQGOSBXCAEP3AQzXA6IWWYLWQ+56ALbvV2XWL2fXY6qR9OydbRZ
aRPQeYfFfRTvXIQuSk+J1m0qSlS0Es2fzSbCLGTQk52tjpeur8WGoU7NgHI4SVwCfb+4vWwBS7sP
SjjSoaG/ZDxYv6A9uaFiYsFgow6ETAkH9fzHW+wUBgXiwotDA/NKhrCMCDQ4avo4EtCoDD8DSjBr
r+h+Zro9XvhoJwZC9waoMP8hspuLSyqaYq3U6wRvNo7FCuTYtEYzI4WomP5ub1p2im3YCbRwHeDX
S+zOoA6TGvMIgDdaSh1dJpWRnvqe/NP55XuDK7wLcXL9gExwudM35R5ewhmywLaSxrCjdWkwI61E
lIGC59D2d0llzcl1MDvhB1R9gvsZvbYZTfi5RfRiFHMg/ebs7A5wZTZszv+s48U2JTbLYttiVG8v
1fvztnfLpIkpEc886wIUJNBg6ZKNJ//0+0NJ5WKeyFzVR4sdz1k05hGGc1rVPznd8NSL7glVr6ff
H4YUkrtL0yQFdbF9kjgxSzDW4brVEvq+Wpbhq+LCXG7r7A8WD2of9ACDncomOrwt4g4+TI+o5Xpo
ECGL4jm4h1IwgrrlT+dndXzkTWiKkj0IOwC82WIoCixZWqN9sCbXSXZUmznfI2aue5ESY+hvhPh2
5f2P86Mu3gPsWZJwLgcwI2wQZ3kzQf9TAtTFwjURDudGlbfm/WB13YOHKP49TezhyxzXwBpc2jkA
msWFfPXE7nTYn2g8gujn4lh8Sx7Lg4sugrz/+1J/dNRMfykymRsIW/CDzs/2eDSmChoIMgIWUOby
7YEeftlBulFWVT09KQKN/NZun/4vYsHxQLT6HDIrKATcgpJO9T7L0BKgdMgUUeicx7eTQOPsj04C
3FV46jIpRnh+uXoI446xpFquK3vGkoNv9FyNHW6L8k+/u3Q22THKqewV5rXcKAOOQqGhlSxdk1zL
sy3U+PpPzjYbQeLagMYRsZ3FwmWWxVu4ok/qmlFxQ731pzDMHEP59uf5+RwlDohWQ/8Fp4rTK4/w
xcazEPmsk5ZyR2Jqyc60ht6/PJsTg6D9Ak+eXNs9HqR1xBQXiRvgeZnnn3AWaV45UZdMb06M4sq3
NGATQhRqAIebTQwFoLlmRMIIvfgP3C85MmTdpZfl8ZZGHh9EM4hbJGtoUR2OQn4bw/fEulMvEDT1
TebWXyGnTfrsIcBxCel9cjigkWAQSUVg5BwOF0xNHjgTpVK9GKYnnELnfTVRMMjA1m3Ob4VTQwEg
JpOUFulHh9Wo5gn+PlGhFin+JpkXFzdqyvO5wFTtEr3o6GNRBEB1weSBrsLKWr744O544GY8ZZUE
qB8qVII2asTmOz+lo1HIGk3AEAQG9oO19KhU5rTuTYZB54vt1lBx9csJu9fzoxwtHKOwaBLsyHXM
nXX4jboy6RW7TgN0otVu2HWS6MBbWTgfySXNS87aR0k4owHiIAiR8JM6Lk7s2BmNa4dVQD8jjZ8N
owC7gMzax0nr6bcndnhBPeLUGsITAk/CTUFetxhPTRK3oqXurd5KyoqNfsfoucnu/BqeGIV5GUxH
59ce5Uwoz+KGXKH9GCF2O92oYuQ56AZjNf2jJ/FvS3/HI+HoSP2J/IzqjaUuQE5TOwPljeGZ6aLq
oM+Peovpsyu8f8zJ/+1A1lEqw5aQmRlyU6Br+O/DfdGEw5ADdZVhj9jde+l4FweB/pcAjXBbNgaG
KMNQFg+lR7MT/L6Rwa5DG/VqqtXEXc0RkqOwVclVVzks+ht1Et0t+IaGWnYrEANC2P++a3vrBdFf
A1Z5lDX3jibm58ibqB1QfpyebLNF36gKOhpRDr5jIO4cM0YXiRQHQqzF4z9K7Srcpw2dhh39yy9V
MBjJtUDv8VtjtWO01eUr62mEOnRPTR1pTpo3yJhYat48DXPphvdNK9DDog1oPFaI1Mx+A6Dh1hs1
CMiuGQZSxd6wqSvDxfw196MtVsRyjBPD2h53czgV7n0bN9pLAh+KtpXTUf793R0GEQXpUp0KGhfr
8tw0yM/BlUF6tAvJYZtUyWk8XdzHx6fTfbtL6S7iSQdI9/CbIwtYqrbO9YBGI+UkIxuD+9zryCEH
JbjXpnLe/960YBLz0AJUJXXNILguBizqIaNEZCnARtLmdfSgHGV5fwlwvDw0jEIgpcpJhYya9bKM
nLhogVvAPVY19mR7gfoqrEhFfDo/l2UgZRQPjBkVQAIBJbnFDR5ksd41kYrYNf4EN1AAwxIiYsAL
QIDcvfDQODElXmgcUFJ/EuFlupAmZRcXRaesukFBRFdwLYQ0LldvU/ottOLnQvCfpasjceRfejT/
Xrbm4H919au4/y5+Ncu/Sv6af/1d/29o2+g66/3vGSHPv+pfeRz+/PUfb3DG5kf06z82Iq6/t78O
VBre/pp/kI1SgEH2aqhAaVx9UkXwH6II5kREWBP8oiw48OB4TxShqIwSmEUSzfGXDqr/LZyv/yei
hIRnyr8O3BMsKn9DX3C5mxzrraxJhYU+AIXkxda1PSGqDHFV9Jndfks/K9/HAS4d7xbpRDtn+UyV
o1AowpVYShhSvT2MLq4xxEZZo9FEW6leS6Tbi9J1BQxVNb7VHIdnSW/XPm0/Q4KRi8fzwy/PJ8PD
HeEfh2yHStJi+GyORRFQLPcHsKIbRah0r7TI8I26dC/MVK7X+yLS30OR4DAMGcGbpNX7Zgd9OF1X
RtNHpGdrivnzYGfWGtwNOD4HM/Aewa9Vq8ffzs/wxGdkfeUNAROJpV5c2XVfKxaCtMwwShByDDxl
C1jiUvdxeUnIyUErkjwclVerhNu+fxaDF7BnN0BwX1Wi+HYas/xFYdyVFgvzVkXi/8f5WS3ZkZwI
IA6aSmVYsph4gx0O6JVVoXWDg4AIKpNrDezDXkksiixzoBcwgsi5urWdCmfb4aX0Cn3+JYZNvgX/
Wj5d+C1yCRdflt9CsUOzeXnCmDn8LU08ccdEoemLvseE2nb8aYwfgIkCte/xhAHtu8Zg4s7iN++p
1qwI0/ZLmCBmrqhdtT7/c05s6YNfs3hou6JRY/B1hm8pumT6N9/VIFSvVZKs6MKWPrG3LMqhHiAB
8luO7+HEWzNtAVXV8vQAEYDx8ikrG/33WpJ/f2lWRT7pMfW0ZU767txkzoSzZ87D1OOkXpNqA0Jy
kmiHoEl59QdL926oxaYyg9Yd7QRxYhAZKB85kbdyuvKuDZvfZJ7+PSl0KGTZhUaruUjZoZDTZiAi
+SXiMcB51OpmMDr3t7cC5DhOB3GNvJ0H8OHSITXQmqXjFr4VGOo+F/O0B88k9iicN38wFE9fHh8G
9WHNkFvl3VeCYE5+bjol1laifQZGrexmF6V3RPnq33y+Sf4dr0RT1v4pyS9jTdvxrKo9FcjnACs+
KlAct1FM25zfC8unDn8xfz+yc29XA3fD4YQmhG+xZgJYyu2t/bIbA2fU2ZZw/Ua9GqAj/JXofbA7
P+jx2T0cVEaad6vYjU4lnAA1NzvQXMCrGArYieq0eM169oXNfnx45aeikMk2pK8hs5v3YxUVfhEW
qrR8MThK7ehB+jfb4AID5/hioExKEY7d53EtvHWP383I0NwMhQ+r8THX0nZGUzo7WDoAhQbBMmqK
dSEHPvHZ4D9Lzvhbl225OaxsdCLklJDObCodvtJcDOvAGdHD9fLpGiPbbuMBI7wQCE98N6jXchEB
3hhHQAaniELDE8hRpp6BpHBei+usqFvfTbT6wgRPLKiUQ2Rjgv9Wqa8ffrYoqlBtpn3gz2rXPxRW
3X3ClcvFFmOstmbkueOFuZ24arllcXei80N3nwrx4YhNmDajXsW1D7QKD4umzYET2BU6T9kALRR4
O65tdlFb30swb5hzt137wdOG6kPsVcDDzh8ROdrhZUtyyxoT0qDum84icsZtnjrYAte+JUVHVvje
a7RP2xYXD9wvq49NgtvFakJlXRpBa8klf9oTG4y4zGZGmUqixRdxoc8bHVA743deG2yNXMEOeoCU
CAnoe5d40b7q6HGcn/PR9gLvQwpBK4CgJNVrD78A6j/aDF2u8yF/JJumjxFIK1wFYmH+6/xIxx+b
oUByUENnbgTyxVBla4SuDVYE7Wytznzh6MGVqwbevrZbA/pBNVDMKah+oLFqOms9iJy9O5jdtZMN
Veyf/zUn5s0r1kEMRHLjKZ8s5p1n6CLpiP+0wEZXjuJUH61Mw73DKpILl8rRsaLMLXtzPJzkNn8j
Er6LU3OOUgzgkdYv1SLa1HECGRb75qcA6+ZtOHXu1/NTO4q+jEcJku4BxX1kPBbH2Fb6xKkDIkYd
ed6PdJxRasDWa39+lLcVOjgtDGNwX1IVoPkPlOJwBZM+CChzDEyrTIMbrfHSGDvKIvNbheb5NWox
9SYdu2aVjEYExyFMNg58quuhdNtHbCzCagXTx7yd3TbenP9tp1bAMqV2HLUrWSk9/Gk2bhyKnaMR
IGEuyG8Z43YusuhC9ignuFgAArNMgRiCqojcYu++a9zBr8isGX5XGpfROurn9Dae0zDwy6rTrwxF
Te4aQqqvF4Gyw/3QUy5sYk1O5OgnAI3kO8iwvUQqhJWWavhdNn4YpTolThsN+CAv1kOhWzcdLkc4
8JRJslJFEH1lj3qPzYC3mgts3NfnWtuV0JUvXMsnlwWcJqsic/dlREGjTHfSvONkBUWM+Gep8laY
BrV11lxm6U6N1WA99Gp2jSfOvBtGqzAvBLWjQApojNolvWFgq5jhLg43lUrE1xy5NTGNfChZjZWd
Tum+oyvxOivuyB6dtQvH/Ej43bGByapwNhG9RGNpKeJgg2JSwiIbsLkxvpj1fV60cHsVP6diJivO
tOP2hh2ux2hC3XFLG30PI6pHHKoZsGkNaV+H8wX7yuOVQIqDxI9Q5wKIXMosRJ42RpCXJt+qje42
HRr9vim16nE2SSGUZK4fnMkp/zp//I4DnkTrvumDUt4FL3d4MKYqHzpQ2aqfYwdzM72mWMCNpdhw
tYkLGcSJ+XFlghrj3qQ0+dZVeHcGxWDmnTunsw/rvv4A4b/b0DXNP6VZbe0okbq3M4p9FwQljnc4
1wYIUuo78v5YVpE1M0LO32VRY6xhfLTsk+twbppdNpVIh4ncjXf06VRjlXnddN/qF8vYx5cX4+LW
TCVWwvOWFQpc4C16E/GMflMXrFFcC28Cp2i+DXWm789/y+NQCuqBjIQ2p1zhZRGtTEqZj82TP2ZW
8FPkQfycd8a33x2E8r8slCNQg+661Lt5H0nLYMLxrlUnf5o17ZdSRMaPOEew4fwox9uSUXgAqCBK
wbEvu6jDhBKbFiWTr3V1trcbs0RcRYsJ1w20kiiePPe37yF5OaqUzeU1AUzucF6DO0/o6uOqhOOb
ujPqCmeQobcuRLvjTyRHeXtpIeZDPr0YRQ1r3H4yzriSIjmZ4PEH2yPdnl+9k6OQGtMUohqFZNfh
KDMk02GMm8nPNNIW0ST2Da6H44XtduIbAV9GkoiWBvUYR/77d+cZC9KewhpaLQOtxn1RVJI/FVQf
TTMCcQvN4cLaHZ8kVK1A2FJcBC1OX+hwvDHtEhFD0fOFGyvXRqIo3qo2s9yB6DReuhlPTQ44hCO/
Epn2UlSoyVoKzo0CuTdoIz+JoHGp4auqJo/snvzCbj/xvXhS8YiQQUpeS4czw1SytqsJQ9kKBzWe
S4j6tVHV7c7vihPrJ8+SRptOdtiXZgnQIahOKhbOF2b4S+C9Qp5jfGuJRld/MhDvM56m1GaXm1zp
6hokkYFtWVflH6sBIxcoYPNtMHcXgtGpKYFYMQBj6cD6Zefk/RZUXNHHbqB2vupp5aNRWMZGcZTy
01iOxoVvdOQ1AS+Enfd/xtIPx5rNSA9dhxd3VTrhbY++Yr02nBkaH/Ev+IA7fW/jsa1pcLa9es7J
oMoRjmbukPNB5iq8tQNOHP10Wszzehr0tl2rnRPftGM7fxxz+NafByUvf9VWr+uQxsTk+GJGfMA/
/32WWH0IqOjEASwDk0AWhIzw4VSUOkqiXil6HylXdRNFRnOHC3v7dcoxN7A8GOlOECgJCgKzcqs3
cbCbHLP8g+0oF1RSBiieLUEE3cR7dtKxZ8I8s7oKcYLi0WV3VxLDc2GoE4dZpnkkOkCtyawWkWMC
RwfEDhBOlVXpXW4YqClNoVLeYmkITz0yqkvChSdHpKOA2gzSY0fizFbOJ+jTtsdVtxn3sWF3O6D/
Ju5HiEDcGWkZPZ7/pidCiEmeQnuHHAnY7DKEzGBnTH1CN9MrCt/1pgIFYju5sHNOTIt2PA0kkCbk
AEs0fpuhK94P6DFWCZLqyZB111Wa1LtZjesHpUEL4fysTu1Ugj7MBqqrGB8tUxqBqaOtF+3oI6Hb
r0I0fbdzqOfbHmeiz1OVKd+FgT6TD/p1wJfX8/5yO3KgS2dfbpDDtxuvR1mi5zag6mTJ1X931UF5
sjMw36jP2q22qdM03yuU1EHSwx29Hc0sejByt7/BOFFfFzZO1S3U7fWgzCY12658hNepUoCEGgmJ
WGyjoYnWUx/iwhhwFFfojHTr2dW7C1f0ifgo21HgNcimANktNz7PFzUtlMEv3SlWVwj2jjtPDNpj
ng/Dj/Pf6tQOZMdzpKUIPHiXwzXyhhClASFYo6gONlFRVlArrXD7B6NwmF16fSqo98U+HxTPnfUS
HWAaeMEua5LiuvTgXZ8f5cT7kA8O0p1EkBa64y0XLo8GLLik8KgI7Z9DVqELIebI2+gpFNO9KkI8
9nTquk9TIPJ8TbRV7/tGzfZ4yLyqA/ITFlnJdnLS8NFC1qHHVdaod6Om9s/nf+vxs4qfKrVZ5QHH
JUqe2Xd7c4zBq2cF606NA2vPMha3WVgnyMfgpTvgsLfqtNL86/ygJzeWQ98VuDBsIAlMeD9oBa8F
m8FiRN0+/VIjU7RW1WpYhd4sNudHOrmt3o20mF5DgTNRC0bK+xwttynJ7qI5Gy4UQk7PB1oDXWsD
KODiRuwwQsO9ucYiwHVD+HEYBq9i2LmrXMfY5UI4OTkl/J+pfEiZ4+WpTNKgQ8CdoJYOqbadCrVc
1Y1aXpjSqVFk2ZRSh6zWLzPYyhm5MKxm9M1h6DbaFHWrtBwvkWJOLdz7URbnMdXUptKMko3AW+5T
V8DPasdiejbLAAmH81vhRFUarKCs0LLpoBYtmx6DZk4qEjQD2wCefWi6fbJCK2G47kPhfhlqT8Pv
2a2/jqWaPaGoodwGbRffmGJy7UsRQu6I5ZVA44z9L2HzgLMPT0AP1stTzGbwJ13LiPR4XAs1+jJq
Tn2FeuRrb8R+3sXhddw288oe4xBlhPjCk+jkN6ZWBIGFZBtG2eGPSLogUscZajw66+XO6rV2VUCE
vnCLHBGfSFaIMVwkMlmjKL6Ihiiju7jYsuToWDk3swjTDxh76/fctY3r67B3r+MmdDYJ8kx/YcEk
kPNx3K86Fb3vU09F6MJGOLXp3v+exWnFxMgZEAQYfDeAZtXVLADtDPQwdPtPzqoJOBCINc8m2J2H
K5ympCV0QrgIJgMlmMCcfFHi9H1+Z8tTstxMIL1kSZIXJzp2h6PU3YDOCo6MfkLOjofjLFJY17L1
9MFUU5H7eCGXtyrkVmNlBEnxuyxL+YFp82AXwnuXF+LiFNOyDZ05tAYfQ0xxXfVJvUa4qf54fpba
qe9mg7Iil+IffL0Op6lXUdq1OFb4tTFF3zPdCmPfmTvl84SfwI1WjI1Yj0nf3MdFHv1AeWyMsLMF
G7OfW035MuiNibKnVZfKVVOisSGUzE4uHKlT1ykLK1EFDoVxY7EUVVph7tyrA1UN1dghnTOtkLhw
HmfXxRWwsIoVHuPW5/MrI4PF8vvL5NKUpSEkI/TDhQnDLtZTQWCbiizexFHz2ClFsu5s6xsuZM/n
BzsVNByWn1YEqTWcwcPB9KKzR3XizNA01q+NykXvK7G6P7h+wPS5qOMTnEhMDkfptdRyRMw6Ip61
QRJQPM5tX386P5VT5wapBdk/o+WO2c3hILE5ZeTZ9AiqVkWWNNGEsgmHNKOOX7cvgWJ6myQwUCdU
B+3C/E59MslcQR4BM1gSsMOh6dL1SQFQyDdCJaQiWUfXVYl+70bYiDTg5C3Sp/OTPfndcGeBgAqC
D53kwxGrAikUftHoD4Pn+Xhnmb6CO/n2/CinzigzAk6HPhhk70Wsj6Nad4dYG/0gEJh8NqN3TT+m
3at4t184aqe+HmQwE3QrxSLI84cTymrTViwtxZo5NIZ7/BDNp8Bp891Yh8pG8N33OPIOX3M9MP5g
KSm+qrJAyuVpLo5AqToNbVJMf4Qxxs9xURprIbByOL+Upz4YlQ0qU7yHAH0vovqcJXbcZwbhroGT
LzxM5VeDXnh/Er3ByMs2ngQeLg3AS67i3MaaxJ/hJWw8nAKv7Kms/POzORUY6VySTgLjYdEWa1aF
7MjaHEffMoPhrsMtJNoMeK2tahUNPXSvBRqHajb8b/bOZClyJd3Wr1JW46Nt6pvBHVwpGoIIIEgg
IZnIIBv1LsnV6+nvJ3JXnSTIA5ZneK0mew8g8VDI5XL//7W+9YHQ5bclgMWUz9ALwfd0llSijVpV
Y4c5dCbgVEvUzjFsp+aO1dE+C/ux3zXoQLdzmfZXgxeLYz7Xj+9f+293njBmkRVy0AIWfrINMMk9
LLWRpyIfQn2Ta16/7QFsPKVNmGynWZjfVH02vnBaaGCjNS3I5rS1jlGe/mGMxFK748v/709ysuSl
ENeqLJ7Z1ttVt9dErG9ST37kxfrN1EU4zsuBygFF/tMNAfgrQqyskk323Gex30fGnPtjXmkf3N3f
jMPOlT00lX120afd36rQ9KpoWm2FdbI4jCk4WMBWH4EPfjN16fTiVFo0bvTHTt5FAAZraZEfujJd
RbJo2tNXQFNiKxHp0AmMrNjXET1s3580HsvXyUud6UpAjAPtgViC0zulw9GN4lxbDXWsX3eZE28w
ho9Bpgs96ODOnJOeUsMVjKdgzqpK/fNdMloZao8o2xfd0MlVyxhEXxxF2srTOvVYcBxaO0JON86g
/Hj/Sn/zzuD0QYVpadnR6jx5OlxPm6PcndEFNe60h5BZr+esVm5UA1j7+0P9ZsIgl8Fyu3R0CeQ9
GSohAHsIE1dbTWjM/NGxh0Av4/CDtW5Zy05vHec3VBboBFB/ntw6V1qhlJjsiCFwkDMRSx/fq43M
QSF2ZP9eREJk4oMr+41Ih93SL4Mu8+mXQo6dNbHdeom+6kh557AexzrYCL1dz4kX9kFZmGIL9LNY
m4rT4BZwR20L1s/8rCfKHvTKukzcOojMqPn6v/jOFxsWWaIkXJonu9PO6FB6UXZdcf6u91Mx5SsO
3O0HEp3f3lnCvBfh5LLMnlx+kxMtn1EGXuXjoinM8midIBz54Fv+qbN5fW/Z1L+Eqyw9eQ5br79m
FW+7pzTECsDuBeLpTHP9MBu6b2rzF2MiVzh3Zba1XqK1xFjHt8BcCdxqtNhDZtyF4jJShNYHbRlC
8Zez1lq3XSKVCMKtKy7GbiZZuMOea/t9HbnqeU0gHSRZd3TtXWQsQWDJSyiYHZETuCkzssJCIuOk
X8iwhHunTDD8w3iczua5I2tvIn8hOhQvsWN8BiLIhpc4MqLipmxbhEi2VgB/8c0kL/Fl6kuUmaZH
DSKaJeBslG7jrbUhJ/hMewlBw0UZHSarmu+Gck6p2wkgEP5Inl3quxiLozU0YeLUspdotQQPB1HB
MSgJ/soSv6Zzryj0vsSykW1Q6Kt6SWuTmCj1MwGUUmyal0C3uEotZy171Dx+ozeEvuXalMX0fJYw
uDYeCIbrh9TZLvbI/Nz9GR33EiOXlTTE9o3R5BEE2SGKgt6s7JtwxD+zMsd2wBn4EkxXUmvP4Akm
VnZnRMlo3WVuM1/r1jCRg5GP4Cs51CmESXaQcUlK0RxCOMA33+uUM3AbGeTNlrVSPVhWA2pYJx61
eglKHV5CU/MlP1VQHMkQ0C+xqkrPXsz3GtJWYa9Zmp++hLDSbCeQ1XoJZ811+OZ+0jcNVunEJEya
9Nnaj1ra1tu8szM4kqR+H1LbkR5prbM+biGCqvd6VBBF21pElhLtGoNkj3mP7CgtpUbgtHqjB/YY
5/WhxrOkb8galQXYm67ee0aIgA+r7Ixhv3NwT2th79RnvQv040p3hPIZplr/QEAJ7mBnoC8Bf0HY
zxMz9sl2xXAlNVHt3WIuaHKrg+5zilLtTdanw61qQuuApSAHUmVdLCSIeDSotlHZth4622JMmOKR
e6m2jaecDTDqxy+d67aWn066MfsAJkATQ04t0lXeq8aPkWhtyMaqQdqWIpUfJXB708e7kw4b+LTM
WFXk0ycW4txbz2Iu7q1C5AR1R5RjAkqO8WOaVu4ObEHxHZpkchy0sU+vwsgx77MERzCaHjg2PgDM
WF3h1w8lM6ZAClx4rVETaNjkzQ62cAMB3pqSe9GDzEGPMYTlcdQBZK/gU9R5MHuJ/EYEW0m2Yy4E
zDin6h9brPfVWd26RbZ20si6h0I99FvIWaEe0KgyrrJ49CxaqRiNYwQ7yrrNvbnxY3PioYQAXXRr
M/Mqde1IB5a5rszeVRbliusrIR8kwfsU+Tk3bYGOT9o3yTEKz63RP0dSVZRAH6wkAfOcmfcJdoHI
d51qhvkYp0m2GlG6yDViLM3deUpGikziuWwWhafYRtA0c3LUeZZBi+BR7oI+xMsQ4EsXCikxudh5
ZgJbMKmEQcNLdhVVcey/Mflr5On5epSSVtIpOi3qMU46wjtU4jVXg2v16YWtKwOpyrP0sHkrMYA9
xXshrzZGLFcci8SDPqjEcMD2LNPt5EmeTl2N3QJdeR9mZ3KwO+nXetLxqgE339BjD1uUY8QEX4+j
a90o8VDrmzqfZUEr3R60xVWeAF/tmlqQUomFnAWH8oePDUC51qwyG7ajLXHd02yz5/Oib4SWrop6
8BAVdxbEcEIWRiXUmmd0eGJUrlWCBm1QdpAxlPyuHDOXfBt8zzrNu/8SNUY+FxnWqm8ScUl1zbux
WIpuLV0qFOyILVrbiZ2fp3WeknozJCwsSh3I2tHvplhL+THJRndOKCpmVF4q4oP95xvFqfsSdIvW
lCBFgr1Pq4oR6smeGG2TCPfohq+rQEIVTkDo1HwFfYxNr5D1ygizb7yVQOenCsAzFL++Bx47qLrm
56n7jyzD/3/GxCGj+GVL9Sbg5P57037PkzT7/o/zUn57ehLl9/67fJV0svyFn35gw/oLNywaUNSg
7Lde4uF++oFJOqHriT5osQCgM1r2SP+ddALfZCE9Li1YZJb86G8/sKH9tWgCKHZwcEfQjz/vD/zA
qGpeb44BjnCKQmeIBpaKJdrK1xsoGwpNFSc4OjQvO+9D83Nr2N2xSvC0dpTGz+yaRagfHAj0gPr3
7jwe9VyWG1GoTjDi5ZDsMSIy1VX70KmEjaoKPTcvM+ZjaZsjQaRpDbl71M0trc2VgdhwTxFY3SSF
3WKbhxDStLRbdDpPqyrLynUnsC55tuL4SBf2csrblaHXpbUx4la5HGbns9IhGKRapmza3k5/hGQx
XemtJu4zZdKOZWco14RTyWM3JOo5h4riYPWwAP1STL0RsHjF91oRN4842+L+kigoEleJKbsIx3Lt
0P5Ivf57bfAP4s75FLE4rxJt5rHChW8XfYHPaSp8Uz7qyYPeJTd27BxiS+70vNhaU7Mz4132FGo6
BLDxaJXiKbTrRzHXz1KKc+p+69zx9uRiHEpn3BC9fXQi+6hF4kicQutbBtLsULsdCWpQ7Gprh+vB
OQo3vYlldSMclLy6cC7ZWqyjRCP7SFvTyNln+Xgc3IeUwG2DCDHes1t3JM+lGQ/9UOP86Cr8PMpj
3doda2lx3TbRjTdJ6TtW+tiOuDDa4h4m+SHOnD0JaF+ycr4fmnwXai3ukAbyp76OOmcDXfV6iuQG
zTsxChE7I6f80gBgHnHBWkp4RYIdwV8ojgb1i5Efovo7OVTEtacHwlc+6WVa+lUR7Z3S24ykJgRu
pO+BWPFJEvci1oofNQc5COPEG3uXlZRndeNe6TUj4nqcSQ84i9yUjF8rIJlr1aZXXgKxQ7vqImtd
y/CJYsA34cwrpb1W9PQqjbP1NO9pz4J5P7P0Y0c4gCI38/ylFzsiYz7H2rwQquWqn5SbQtWfqlI/
y4wrk+y/AMH21vPybaOowlec9kHJlY1U5k0TlXdWeFsaW9PMP0ktxFUxbjs93fI2T+PkmCjRTvHM
rSTtw6PBZrTWJXy/S124m7r8PDf3oeh2uDUeZwctbGGd0Qtbl5F9MfXzuVOYj4mMjnFIYrGaX00k
GPtmyUg13vmaXK/IyHdK9tj02jnbijOrYiOoTsE4MTthT/q9u611/YJCe3TJ8ZJss/jR0p+YQftZ
NhutV79kOultn7SY+1QDOA5rgnGGH7wgr9VsuBG9wR4g3kZZ7aujsXPEA7nj7CRta0/xZe1W7cEY
vHOOKHdJZ62atsLGe9Fgl3OzbiO1T6CM7rXU2ZjDhWtcdNYedgfZGs609abxAOxlL20skem5GuUb
Y5Gr80p3hLHVk3bdNNGjl5MOYonwesqHG2d5+GLXu9X6s7r7ZNbfC1z+RrohaWklrHQztuBe8N4P
7s6W9cZVm4NRphu78i5Kau0+e5FSBEM6+iWIRQIPfFmSVp1n2ASKK0uRD7ljnU16eMcGe91U1UHJ
ClK4Fe+awO+9Yl/35DI5Qt+WXrTTOVkN81YUcj2J/qyxmrUVP06mdWzaBmcImWLDqH4O6/4STNc9
Z/GvmgtHs0oGtsCy9Pt2PdYXll0mXHO0bZtqIL7mzIzOoeCYvfK5aU2/0/WI+uPoIo/17lRPPRqe
BIvZsY9krxJIWtK+reWbUXue3Ilt0byKPGczy23N9GXPj/un/6yrnLmkDH/E4RyQhxty5M32yCF2
xLc4PgE0+0qIbxW+HRb0EMZxZ52punku535jx8ONnbvDKne1fk1BOQmyKvfuXVE1rPzVoxfG8mDG
aXUh27wOGkfdc2i/MpT5ABqJM9Gg4EdQeveqC3laaWbFWzMhDQi7Y6jlB9sbchhCXbonEODashPL
LzWNyeGcFfxTv7Lxy7aa/iUT801r5U9d2V820Bf2NdkEa3Km1DMr0/pDW+l4NQElX5q8eT5ZRaMf
h8nQLnX1AYOb1YT5CuDxakjVIEru4shOUKFHOXO31rZu4mwa72Lwkqc85yiXVcVMrDd0oKg5Q/B1
3RZNtU2nEhzhvM7yapvT6NuLrZK51lWKr6QdMyI8qAX4jQwtuunD3stV7wzjMcz6ulzXUXLPmp8H
xXSjEzsD5Hybq+VeT92HOu7vSjNU/Fg6dzKpw9XAzcrIPVp1dXcoxDEp4C/oSWgGWDP6oCnG814v
vw19/3XujNtY9nuRDnUQRuR0CPWKSB6Y/Zr6UNlV+FRJh9xBgn3ahKdjPBdQ9ACqN1EsgjLXwalz
MoCohhCjFTwgQyeRA3G4UgtJnUKz10im71V7bHeKkUY7Vxsv0vnJ0eOHYeK3dIoT6bYoXJLvcYaI
VPmm4o4qeshmyrz1RD2sssiYKILMEUDV/FJUoFe9OsLsDcm+nx/UzvihTLX0Z40csjbF2mYZUYjk
gnNHN5oHqkCHLA9vtTl8zIZwife47IX3gI7xafD0I/qvjWG23+JxV+ufopJ4pdhTDi0vpduhpuiW
qqqyMqxePR9iDmd6qSbboSRqM64ITVFShQpA1pUrZRwMlu/8hmjskVd+nQQ94CrZz/XWbKx6Ey7f
WM5OPdC9PNyUudZdtKSorsep/SxqiANgYsNDkcaGj04gOiRxdpHYvL97N6I8EVIKUcy6/24qrbNx
aYytxo7eC3n3rp95SXvutPE3YcMA87L5gLtzSQZNAO9qRb8jQDM7xI2dXRb2pG4TU2s3FFwyX21a
lwCUCnGqPNMLWS2KsQlWFbulmcOe7Y4B6JZmO9himxuKgWz5oRq/1Il5iIibCQovPBoO+GsDwgTb
C4t1yr1VWu+qyeVuZBkx1OFMNqhTxlb6AIMvo+yZSGrbb+KoW+vWdOkO9Q0aeAJuFOK11Ey5zohZ
XxtVccvJ8nzirObGoQz6uo83lSFu6jE+zCLVWNjaPPdTWZ2DynT3ooWIHbSK4VxWkLEu6NHmRyJ9
WD0X/jdccM/clATZXUN74lszzivVunajyd0NcfXQKkq0MZIzOOLKpxmw2x0Qy2n2Da9KVd5pBIRS
Yg3XY84dH+q22BLk2Wzj2rgXleOs+0b58V9F6Rma0htoww2HKJB2NwF+4yxMOYRYk12t2Exr5MBj
NV3oUn9OmmKl9/q3jo0m0qmAVKifp8H/HL7+SWHivcPX+ffiBL20/P7f6CUTwBJ6P2xZJ6GSpvYX
glkqxMjjOXIth6Z/HbWWU9ffRyuNfEl+vMARsWYvdIg/OFn9xLn+WppGBL/4+V/6KLSO3jRyYdhY
VDFtv4RFrmyNlP37cc7MmDdO1HpRD0t7XLbJUd0oyQH9TGFtkVnMV85MBWlnO1O2YOl0pd7qhqhR
EqVzizNdL6irO4Uovkx6bzjBEnt3TxnQ+eKW2ZwQHJaV964BOsfvYPtplQ+yUHGGoKO+5z4S9VKS
SxRK1yTXj86IqCOgoNPEH4nDvr/T7KjMNlFex0YVJI1MlR9Z3pmFDMw+1qADqBSJMspnSrrYjTEd
QzpSI01xg8Ggun5ww7QzNnUj4kOrdspwkQ+JiFdzrurDxsmntFhOOW5ztNTENndURmND+NMsrYla
LWGCT26rIq9zY9uIoApyLojx2CoZmbxOZlGQw+1MPyUdwFwc4q5tQ6pEqNZxYg2d9UTh3VVv2WhY
yLYzUvSM3k+sRBHxPpVpSeyj4db94zQ2o7yT2TBqQSXHYhLU4sNiqdICcV55Hna4InAm25guyfvS
42tvDr3HEVl0teOs2McXI9AfO/cHdKip5K2iTKGFsxwZvR6k/DHYRWQFVNDusDnVzSqMOPlsJOdZ
HTt+OVBPI2g4rWRUcBgDbMDaFDpOCfzb12dgOP0PlaAkK14TTtbpJtF2VRzfKT/zKgkhaEmvjIwC
W4pPquNotIf8Z8BlSWEs+0rKEDmGFnBzHTpdS5rdGblTMvlRd6ai37D2ie2cODIOLJIQ70K1ap9w
O6SB9RKo6YmW3Yi6ZG3WCN/THe0CWVw46Kl5DS2ZnDjBpXGGUtiuzsVQaNFZE+tTGJSzSfG18/Lr
ATjsqjW9+rrqOoKQbZI5iTkebO2al0+7a/V+WNckgN3p1eA9tGpRPac2WVCycu7VKCVE2s4M87o0
ZPFVpyhdB6bRmeAq1E4+GHWCWWFMzfyhUkf1po6wfYu+8r7Q4qK1F1EqX1kVp8ugtrySmnEnNkOi
3BhVP9PSKfP9lORUIszJah8Ha6yu83gwH3VTpmOgx8BT/EX4udLy2di4g6vR0uHdWAx6ss+Eqmw4
FwYGGT07mjyI8puaUNORTTRP8w/OjuW67XWORrN62+dts3Y73T4QJ8OfMHX5KXLFp/6lT5Gb4w/i
+uR+mkp9TZq5GfBwZMDS6czcNEVTloE3WinMVr2uRj/M0sJe5yJTbY7SOQl4GSjy7Ly2EsoLSaJ5
xsqVQ+tuei9ssstc1cZ0bdhVXDwwD9Lh2wKl8IKiGULU7n2R18R3R4r9JUqbids7jWS6diWQ56CP
Z0KHxAxz7HIew4ZwwkkmzpXHzsVe6y09cb+cs/hHRmW8p+BtV596u/eOhGvJZ1fLWmfBdzox/PxW
b/lLSXnnKRjltqlOAyYoJHzQB9ImhVhLtddUpPntXK3KyUx1rPNtTAJWqnHoVSNVfxi0XgII0Qw2
ivpQATvPZJo5m9gsE/FUNHEmz8kTKtMzpSIkbQ2GOCw2SP4jg7xGb4j7e8Ou3ZGTbV/qgdFFaXyo
K5c2SzjKZm59GdZ2/t0ZhJ4ezaquqk1rlFKqZzMw8vmGDUGrBF5d6/leCqiiYtVQxot8o+/prPzy
hjv+fGX8mo502ktF8U1rA4A+ETAoK06lBzGGTOR3XeiDwCbVQjhI6FdVJds/7Ay/jIO/GW0TUj8Q
Qq9LgRYdl9kx+tAn8KB+ruJhetZk/BHrZenp//paXEahfr5AdJEfAU57PcoM5ya36UeCy/eMM4zj
CQejXHxiK0ugZJU1F1PIQ/H+V/hGd7SMiqPCRroF8+YNMyMfhOdyhxacLnqNVhmNClVf1K5NZ07X
gLGTLX1sJUNx7dVrFQ0ZIYuoLj+//zmWaurpxdP1RnUFbxed+clXDEHXgd8PazcSEQWBNDrwqqVc
6k5y9/5IbycN0o3FSwKM4SU95/XX7LJuJqU2K8BzhXdLZK+2mZvpI93k2+tBEkMcGzJyFIZUsl+P
Ipwi7ecGHrLt8Tw0nt6s4kiEh6kdqz9+CqjLwwYz+eYA1p4SN+bJoi1ni9C3aKzvXTpo8aB/ZEj6
zfWgQlg4nGinF8/Q6+vJbUvlCJcSKa+EbH4iM6ROEoJN0bO8/cgB8ZtbZC+Gbp5sG/LRqYA6RSHS
R3gjFifcg6L2SwhtlnwwD353RexDkQ4hCKfMf3JFlVUb5M0Onj8baRn7ate12T7rxcy+qgSSsvrj
aWcD3Fk8KotXxThRgdog1haOLaUTu+k2umy9NUamj4I+ThU9cD1xjdi0R8wFw3tqHndQRcKfMD0/
tqidNT11RLvj4ZZK352XQv32/kX9ZjiOBXRiXtD2psuR4Vctj9O6BF02NlmWqZLcjxzt90ru6XvZ
eeWlMU3mB+KZt0skPmsKbfC5WI1RfL0eL5qpTtXNRGHdi20/b6MnRDaU73vtcrKl8PW++GDEt7OE
EaGn8MJnmUPlfTJiEhlJLxgRvlq5mZ2aigffA9VD8lrf/zJ/e3HLogEfBRvGqfvSMkXTo/N2fHbf
4ybLhmED5L+7dVy6SpGWJndOMyAxeH/U310gk5+nYDF8osx/fYHSziNWkM7xkRb2W6VKmrVeZfWm
qTjuvz/U28cahhurO/+lt8aNfD0UxT9BnvxEbCx9sX2iOMs+s+nP3h/ldE4uLzR8Dbjb+B9PwunK
2xJBOzqEJ8u8j5+XwF281oVYt1PeXxW0YTb/i/Ec+IwmxvxlAX59VWkY5bBC6NZ5DiCP2ERV1aHY
f+hZVjqf8lbxwdf4dp6wN6BxiiSfF7d2KvNMullZBPKurw0CiYKw2XrrsZPdmqTQnGMOpp8z2fXw
kdDyt+OyqqjLdUJpPrnQduw1OXUZr4ChMG/zatICkXvltZBW+3XC8XmjlMir3v92384ZnRxDMhNh
Uyz2s5PpaSYemdUN+SZUZulxNLlqPOvoZj5Ynd8+BfRXkD0jISUajeby65tIIbN/CcGhsxYbO3gB
31iDym3qEUfy/gX9diRuCQUXBsNY+nqkPlUlVVz05KWqNbSZKOj55txAqeg1ipTvD7Z87Ne7KvbG
FEKApKNnJEPs9WCjHclOs1GgkNm51fOZnPvG+TpEBpU8o/qAQfT2VqFsXjLz8BQALjklHaROKcOZ
bEtqK70aqGNIqdgqvQ8u6Y3cwwCkpbMoc0W4KRAHvb4mYn7HPBYOpdxwHsJVZw80zrpJ76aVrZTC
C/rJ5TtNyQ99oK8i51WtNqjwDCV2qs3E42EtID+zIEhAqB9BJ377JSxbCnAIFlDBk09ncdIMG4Or
diq7DuyQfv5khx9RKt8+iiSHQHjgbY9DhrXn9XfgIg6O3Y52QkwOwqGE6XOMVIR7mttUN5PT1g8J
YpkPaGJvLw16BMRAbDO4I7m+14MOihN2AOVcgoZpoMbWVKwaL48/WN2W5fnVlEXzzyAqAUCgTd1T
17CTV0qmjI3ty0nIr1YyZYqf5BmVqITAj3olQ91SLuM6BbVNypLxEaL9zSMDeAdlCXs13EeLF+P1
VTpzkxStXTF+VchDF82ULUypodcQE93euU0+sn4vf/Hkihd+EXh7NtHYnk4eUjLLqyRmmfdrMt3F
nRmWIfnnJSDC3UwCl/fB+/HNbUR5bHPwWUILGVfXX1+gXhktLjPb8rWW/A4vxMSB7/yPX1LLKKyo
bOLhZ2DAez1KLofehThioXDOGsChpba1MrMJtFLXAhQk1bc6tPqP1oZl3r/+KlkPaGShSAOezR7x
9ahibkMUydHSJYpQwGnjA9rqz8JzLt24ubWK/tlEmmE6/W1covZ4f7HVlt3n69FxduApw7a9EIhO
H5C2ndtBm3LLHxVLrhWT6KU4Sjtyw63xaNeU0Zy6Ta+BLAxbBZnwWRdYdN6+vf8xTu4v+0fclcvH
YEcHiP7U05JqpUA8SSh36gjXr1r4rNTC/9Cg8DIKgXuLTdrE9WGeLAbEX09zlXhLLnU9BUkdg46e
M+2Dr3Q5P/zyjQJFA8vKnYR7r9k4IU7WuUTo2FP1QQbe3HvRRoS295RC9ZRrVxjhcNZ6VVauCKwc
0s2Uh321sfvG/cgWdfKALp8C0MOy8WFTviCyX88qS48qN56rlnz2SPnE+6PXfdJwRn2j0ARu/+xc
ymi84fCtYnUDzPUGwmJTKIvEaLdBG9GMyLgBMXXetCt82xncj1A3L7vF11/xwv7imUGGh+/9NA9t
pF0sE63qA9VwFXT5Wu+Jwbdl4wzbXiWj/rxLHU/HGCDt6bb2+EBrW1Cf39pertSXpvSQEkPl6Hv7
Sao44ldmj2Zg5eiRdtvbZREv+iWnwkwvhtEMEIV2zgrEivo45bpU12mmVd4GBjixF37L/rlEkKCa
6dPLc/GfzuA/F2YPT87/nNayLfMngW47Okln+fsf/luPSf1oqUHCtuER+FuLaf3Fy4INP/GPdIDx
Gv67QWgYf3EuJtQXgymaTAqj/24YGmSzwLCj/gWFzfqjbqG6vI9+maDoME0XcxJyUKAvuGhPzvxJ
VSsWb2o1qENv9uvCNoPcw7kPNnbXu/km1SFqOto9Kr2jNL/jo+zWU+lcsBs212Xb7K3CPitgCZCK
caUo9nnZm5dQtPbukH2GknupxvMdiVYjqVjOec7a3MvmTMt63xP686RG59JUP5Um/kAl80SALf5b
QfWh6NFBGtoP213Uhk0xbPMc3UuZps9OltnfMSE0S69K1+5GEqS2llWjn+YRO+9dp0VrpRm7Meac
quZ297nNwDkZej4+qlOor0ajqAKFxuF1jHUha56ijKAxeDekfVX210pNxlWcWvjDZFOcR97QbwTS
/SsE4fGZmTbUaCv26UuJBMWXkeZwyqX9aZyym0i1yq+o/BdXA45ERVfNyzbtLHQahoDQjBUMcnAd
9n4mXJROwrmvi7LxJ7SlQWoiJCvcHKyTJekPqNURc8nOSMfCD9M62zqdvKmw6fk9ZrKvVh6uZcnv
sJqcZ0UTXXtFtWtrlGhFTttW9kFYZluvL9Z5Oe2GnsVcjc8nKzlzsn0zZHs3RYloyEAWaL7aXeka
9DMFC2/pu9Z8mSS1X01xGKRh/HmKen6hvIxNGIOebFOfgI5nK3I2Qu+O3PovYzWvB5KhNfeBduxm
9mo/McVuRsRYG4HiIKTzAo4wQO2F73FNJo2V1LMPWqzA5Rq7o6gn8aVKbb5ho3cQmGl0Lr82xmyt
Uiue15pZNTtNF9lnY+nn5CK8BKSxk3MuN6NQH0foe3fhVN000aSejWGaXsFqM5Ty3ArT72a/b+J0
w8O2cVJq7opOsDQhbzc9TRwm8FeZNflRtyrrrOmS8xRwZxbyEYu6VzAOc/A3+mmTaWA1DE18Yx4o
weyM2oqPlW10Naz2RZ5f5aFDr1IP26CprcMIHm5nmBNtNdWcA6duKAa10ZU5z8KPslj4pjc8cOBw
gv+syO20+/Z//gl8kpClpRL/Py/K//e5+8dF1/AWY01KTv/d38IN6y9wbCy8+N1pI/yikbf4CbRH
gKRLfBwVbDYlf2vkdeuvJbKQ3ffLPn5ZgP8l5Fh+xJ8BzsrDzydE4/EHSo6Xjc8vS/OS68I5jYMo
VkP2gKcwWaUjb2JB4yK6jc6NSfPWUxqu4tAAA8y6h+gzzdaDFd94GprM2R7OejpLqAEQcVooOa1Z
m87GyN6JWWUuWu7fQcn/eef/k23ve5PrSN5G+Y9Pydfy1+n18o9+zizFtv5iK4sYEq4ITB4SS/71
ylds568lcIYdrwMDgKIYQ/09tzT3L37VYnNK3jCFh+Vc9y+RkINrg1nlwUEBFGLQv/yDufViif/v
uWWx4V8m1NIocSFn0tx6vekWSR9RDUc9Tw6Ssq5msExmUziLvShP/E7E+aqmN3E+6c6Nq3Y3iZGJ
dYWW6BxhtOpnps07BDWnH7eu6/ep4h7sPH6eStmdEyviBY2o91Tc8EjSZ7+KcJac1/nUrn/52o8/
P/CvLerXlZollm7ZCFGLphVIcf0U3UILHpwzuWC831D1KRMQepi0R6tQm4DAG4pQqTb474/5+ryy
jLlELRCNp1NBoal0UlCILEVpxSSidVip2crw8h9oPR49tRhW7w/0+qj5dqCTg1HnjWSxoNZco/N/
lGmENrrwbv98DK5GXXKQWARPs87bDpdt3CbRWqkQpcoBRpXSyuqD23Rydn+5FFx1VJkhfrKonlLb
7ZgkDORIykq6nbeK8nxfFt59mFhbDzFNL7s72WjoxVttk87aNWmTx/evc7kpv853bpq12LXthXBG
n+nkqGuXvYb0MlEQnJWHvByyi7nVa7Kw2aP1oHB+vnsJkoy+l7+Zlyd9/78vGOUF9RlO8OzIXj9f
iTUbzYyxYRV3HOCJiH6OC5KCGlRZ2PScK+FZjQ8c4Nrq0h+9Xd+8f7kU9N5eMG1XUCc84gs35qR3
aGA9NGczhAPlVed0Yy9zZdbXJralqKvm68y2rpNsENuirwzUbfmzaaQ/jCQ/VDo7u7iomlU2JUsd
fY5xQM3msTPdyzqxrgunOLiKfTmn2Q+1MS9F4mYIZnLDnwDYIXSqUx9uU3heeE18zDR0gDSjv/W5
srgC+M8UGtezkRkEKiU3llY/QsO8bVykVtK6RtXfEBse3aXGkAdg75+dymn8GufIahltWDR3y8eg
gdMgZ3Buh7I0/GrUrs0ueg4R5/hep35xJ7rp/fIjK9OtGzUc2zUxIZh0Y1eeYU/SA2wDDVE7/4+5
M9uNHMm27L/0OwucB6C7Hzj4qFkuyaUXQooIcTKOxvmX+jP6x3oxsoDKrEbd6vtwgQbyJSOkcHc6
aXbsnL3XrprAXPQiVBZ1fUQ45YaZ5J9uxvImy/XHXLpoBLdPpucmDpl2OZvttuZlShFVyjSfVIca
MyvktahqPpWTz+stTuNgmic3VOpej2i337WkVAWrZb/DXajeeo/m+oLLOag1rpxSpmjfitHgE0lv
r8d1jsO0/LKFczdj3YH+Xx8KWa+3UB283WK5FzvmTMUavt66jTkGhMw1AZL1bFdl6OvZeTiFVUQs
LV5FxwyzOhqbR3hsX8ViAHvA/u458ortQUBJ4i1oWbW8bN9r7FQ3ec8EQDAJuKd/Gonc0YIBHTQm
l1INx8ZUIjPtDN+UqxfM20X+fRlnkyMZedhumPbJ8uLAKUDSwkVYaNnvKq3y9kuqegF2hzsvFd7e
6pYFt4hNIy3Nvswqy2le9s1uixUCAzrpkVTSdTdxADjUtfVYI5Q41y63wrzO1nniMqR2ue66glfK
V2+5jROmAa2yueyLVg9iwAY+QaNK1Lbi252aK6M8jHK8d5E41Z7j1xZlBxdjXj+nUf+2Y+XSzkOz
S3MeV3XlB8c2/baXZN0VyaQHiVw4v2jO+GvI8NEQY9AeilE8lnZW79161qPM4H2jo1936N+ua16p
ZFXYBV4+nECCfKdQk1wnLwXmaOTVsq8kj6BT9dfV4gZQrOxbSTAM1Et37WeniEA+oBBVRBNwfqp8
EN9sr17WcFDXHj2t0YNs5J0pectvx9XN9tCoTNX308APxQ1/vD3uuJ46fxnpd42KKX0yLfinOXX6
S1l8WyMPmVjLr6yz79JJu8VBct+q3qVEPOkXsyxuEXQU0cq6vc8wLzOGMh/XGA1dK2cXdLJ9V1Xa
FFUic3BxeIQ5G4+YtKWv28mX4XFhsEvyGnF3tfT6xoSUoChcqcXJ3pyNka9iLg60lY+pe6lyyTN7
uU2ddPHNIs6w3G2PqLP+GEmtDWbXvajrWoRxqVxUnbt7+xMjqb97Kb4q1I2b9eEiU02JtsW3750i
bGV3zUv9scsaHlqdh6PabnzQObWvQRuukGcFPX74ENly5RvgIaIVnOupyfr5NJeNG5a2YvhrohKi
55gpzroBQxOsFLw3kq/GkrxJfJv5rcq50J8EAWpjI76s3uYTlCmJntma7JS2HYJurMsfSAOPhYnk
2Gt44mXeXTsn/RqN4dqVmMLq7dqbKAUdu2NRdrhP3JT3Xbvpt8jadff7OVUa51IKdd0PuQsyik5C
0NVdfWhcnJOIl7huIzeJOyqYOwtuLsU7eZiIdm69FE+jmYvX0YmXAohQvuyFF/9SJy6tPhsKbXZ+
K1b1RwxHBJvrbfwpc2v2ra3si71taWxn7cZwauw9RWlpe0NOLV4MZ7rXer7LNRnmB5fTepRPWhF1
nmEczQpr1oSkOorxEy4+X4pySLLODUWnfC5zkj4YbomSmfX7MOgs+IVVX+2sMnlsCGa6MWPZ7LRk
1Z+0NcOCPiILPY/OwkprFEoJEkRR0YmnAEcKbVAOpclb1uxh2UNi5E3gc3w0S+OxQ+Por/MAh6Vo
UMzHWS7fOpGm9+Sfi8gihg7RfhGaWinDydswpamhXmc4mGc5t80ubtXmnT7SvHereLlVBM22UM3T
L5koxVOmKp9aWwxZkKH/9tNcFfRxmlWJ9EnTI/yx5k+ytOpDphljUICkYEF3eMKTRODmQdQWa5O7
c9pRvU65+JpntudtcWoIBTgZbNguxid2qu76e1ukbn1cpk6PKpk3gVS3fbGIu3O5FRula90ZK/ch
Vt4r/CPaS+vIByqt7oyJBxWdnO7xK2cfSLjd8PcaUWT2nSqb6lmp8q9ENPGpSVKUyLWe7Vjitz1F
XMSI1QYESRJu6/EMvCUo6ux7aPQH4htucTr+MFPxXtFyKhZgHevKXipn8lDrqvR2+ajqmAl54HSW
uB2a54WiQ9i+lWHCYpa1nGewEOQAOxxUYrcLa9UhQB4wjV6Mz7kcy50uSG/oZ+ZA+sQeIieJyaxh
WaeivLrV9jF1VfKiPI+iaNePIfMuS5N+ZfT8/AJdegOiLNDAHQMX4X77XS4QWndd7OKrhRDCniWN
yHLHv5+h/2WluM3M/lqYepvehEkSCrWNpvnXQtEoOepV85pGWByVyHaUy8QrsWjm31NGDxCVfBag
nfp30N/NrvLXF2bCv5GHYboj5UHc+NcXnpdKDlJLlNBxxvsU+3bfpyfDHB/jQuDL1CpiBipw7yrJ
fdQjtzYIUc1pr7mZ7on7IvbIZD9fTYOSDRCN2rVRNbQ7bFPPwDNxl3BwC1Ipj3Gv/rDcXoE5q7xx
2n22mu7cam6za2frlCrJiyaHn7kuDlriJP5Wh44i/m5QHQdpmZ1sfCqhwE9Ae7cvTuXCs4xVH4at
Yx+nrXafMh6a7Z6zcvPOqFh1cmMB/ihYIWVf3C9ug1miy9g3sfZTNQqPR3JCTj65eJbpIM4Bgm0j
AkXyb1Qb/9cB1WZGyxR4O2OTfe5w1v+zhK9uECrIzFVCFMlKNAr6zvQMjquTfIOdoTKTxfd/XPr/
VmD95Y7iJR3meb/lxiZKor++pD4YVd/Gghiy7Urx5ZhgWChtjdRLIpAtAHWcY5uzq5TC3I+xe7eV
k/rKgl56IyLlngMAc6ss2GomdaIE2r7ljmJgMQqwJmylJWvIWLnHJRtDmTvdsdbFd9vgi2iodIaV
c01uPM4u67wnC9w8GUkP27avp5mIxt581E1Kx63cpHF1V5UU4VLl6cx0NglgTQRwjmpP1cah5XdN
R1SKF6y6e3Elj4jC/lQUnXKAR8VvVtZds/KTHKSuc67JS03CNALNKa9CL2FPZgo3n/7YGTlzJRMb
w7SoSjSTbVDwFjvMlBNi+wa7TCB0dgXPW5StsJMhR5UvZDAFBlWsI1l7Ley1jyie41OSW+sfkMj/
gp7apS75779v//KPusH3kKT975bQP/7vX3JS/vJL8n/+/kc42W7Mkb/8DzUPvdPH4Ve3PP2Sg/jj
Bf7+k/+vf/n3DiwL6q//8d9+YHTpt38tAb/85+4ZJ/b/oJsrvj6r7H//r3/6hT+abbpGGxcMMT47
7nZ0X9zxf4zXNO9vW6jBlhaM8IzCkBbL31ttJjO0rW+kbmCbLWj6H21cw/sbkzBaSqRLbQJp/uo/
0Wr7a7sI0f0mlUQNAtNwU8X/syCkHdqsxc6UBFtGB0NafOq+Q8MsqkUz/7sMqD+IyP94+nk59HX4
HJjqwVVBJbI1lf7E/2st0FQJcLSg72rzunp99sX5NIWFJ4f61lXMod9NboWSsC716UsaJdgUkejw
SPLFhlVdCfQxUBXy+zleqEOSVNKy8XBhccCmHcbZzs7wq5BRfJZmX9YBD+90HAeVBIvMww3vz8gm
rgXJyGzTGNOogW29W4Ik1ihyHT0vX620K2kLMHCjE9HVD1BtR95Lm1O/FpkzBiYpMSM2ZTe7dnGT
HCdHNFiliQF3A2nmE12UrGksdidoqVRvsf7hGYrTBsvipK+SA7cWqARdY46tytn1Lbp2arAqvVGG
rJ0wikCpjXdJJ+o3OcfluZ6a/Il2Qpcf2Dw4UBMF3ACXm1oC91QIioqvDG37MI5M3iOtX7TxV+4U
rR31TNY/ktqz7tM4xay1zJ11hSmAgWzshG77ntAnpIFr1b5CkJ6zgyLLcfQJDl0eKVCqkpVab+rA
bZT2HQlM/JZ5hHGEzGzZia1KlbD11JU+Egbo6cNUM7lJUjX3TV/GmbbL3JdfZblk0642FwRHQwvC
YltPwevMCavWpCSlcTB7S1qg0rXhMQeZp6A0HcoeFxL7k9875kiI9mwPQ1BNnXvmrm1AMnSLd0Er
njbcL4wEqQkaZLFQcuyPFAyPjrtPNz+VUip6INbcSCJAz2m3gxHaPixTP37lHcxdf/DWfgB/McwW
DjQ5tj6sSP2FAgWfdbHO2MVY7NN9n7AwB/U0LS99M1FmWFT9aNBNe7yHNgWVg4KvgzSQ1hb5dwAn
Khuo7t5A2vCLXaauIhNjWFjo3DI3bpdSH+ida//E0Zdr/iIW9VIlOEe3hJlujZZmlOpBUzsZpZoY
h6s5bd5ZfUn13DdYHfVIFM70kaTz3PrxbFM/cLpioJK0Tka5gjbS8mOcDuWxJMaYnEFTLGnAbaJ8
uZTFaagrCpnO3HWx5QP1heKspnHeh4W7UOnNmmhqf0iV9tnoLBYHo5vTaqcZBALhRkN1jO9Qdx90
QxIZ504eBse2LfrCb4CEFdG4Gi2mdCWTuq82m3V30ApZ+pCcpm9vyJvSn1zB08zbuFjGPLUHGza8
E1G3mBwlFepgktUWT6G9IGjA6t40XGTfGUiRsxYjId7n4tax8CZhvZ3duxK8Wxqlq9X+xOE6wCmJ
tQFGW+vVS9Q5Wf/ZQB/Ptrg2KCepO4mPael7nJNDE3dhnGUOPe01MX5NBinJt3mzOHI3N52s92uq
ZdbJU9bkkoqpmSKdSLNqZ2Vt/0OkK7odaG+qcQu6GYdATW9s8kWXDjjg5Iq3xLSF/bHagNvhs3T6
fY+b+dXJpHppxFg9JVhs8fKhXX+wPGFp0dq6ekuvyHDK8PcG9V+wkd83v6rnvvv1q7/9bP55P///
cKfeDEP/equ+r8GUVYRaF3/erLff+WO31py/MbBhWwWMSzb4ljH2x2bt4aJH20fTWnfYMdk1/7FZ
e39TkW/io0e8yuTsTzNX0/4bYn0kXehK/5in/Wc26+3oxQb5pw0U4e3vwS9jOF7PRv771w00TzKc
WOvMicYb45McysATSzRPzjVOUhgfTnvyOrlXjb3RqAd4ZXj55g8nQ4k46sLe9o304lnLQONKSYuX
Ka8jGj5ExXG2TC+EexV+mlr72MBXWxqoJTLLDryigQqow+XKLnIxMFyb/XEEetPxjNp1CraEhd1F
grF17PTi2kurvjE82F4DQzrXr2jn+ebc0axgbauTIszdDk1Fc5pt0I/UJbcVDkRLuo8tap/KfFPo
xvXeAvmC40C55jBF1vt0oj8Zr4CQYh245SwCDAKR0t2SmeV3qxKWBdAksbzP2tSDyyj2rcZBTsHQ
X6HnkPEVltUBE23qz0TzZlYcdgkdBYCV00lrPjbOZ5O5VxuDccNSZbwPwH8aza/mt1EZdKK1dePg
eCVARL3wacSfukF9aUGcEdHzMhTmjxWxIArU4qWGkbPQrfcKb+cWONCl6tNQrWGxzmevUA7OiJ5I
83aDWSSnSWej8XL0O9OTMcdQWKr51UGXIt2L4907LTwfxXKDodRoac/3HfyUoNLKYV9UNC1yJ31s
c3vXpeoBKgiEq/JGnT/SMfceIbmrrzAP24umZMOtGtevfa/7LEIf8E4jdXLftL7xhbpt782ph2FQ
d895irJEsoWA+hV+ST8ltDeaR0zrTmDFdryv1VVuC7meezGPYTM3kVynEwGgLrMZ47jBF0e3zV43
tGU7lSW6ZhXtZp4+VevyPJl5+7UCJ//lNm8xAkdrXj67Ig+T2H3AEf/Q6VMg2sdNGw0q1FdEHHrG
nIRlSTFSNpRCPlSIGx1ou+zMCwFC8nUeqpdFFNKf4UAcsnrJd21Ow6RXVeEPyJCBsQX0+EKnAolV
vQASjOgmZ6t41O3mTHsdgdNaB4ikmb94d7Gm+nGZhOhtDmVuPTZe/FrXXNKF4VxxMoXuy0KovmcD
yymPGyXBTm4b+xgDCzBK2hOpeZiVOkyUwUdp8+KyX1rOz21aWtfnwinvZUl/10BAa53xe+2WcYQG
VnPAkxc99Z4z8WNNzsmSwwE486O3IHqByYxmaI8fNMQ9+Wib+clIh3Cu94MHu0+bqVLPnk6lO9S8
f205T0r/pcUboqJlv04fY50/N0oIGB1QPAlXKKFVqsigarOXdlEfujV/WzbS7WruVl3QnQyMxdP8
FJi7i1DOrcQNMwS/9ZpLayePDTKwWRydeNSxy2sHfPl2kABbZizVNljzYCE2xkxtqXzP9IzOlps/
aEV3a7QDnaTso+yGNFqX/Fonq7NPUzVqR+PO0yHcDkrWQk2ylh/a2ibXtWncx0nUYHriqg+p6+ko
GtolNcfxRKUm78vVA7PWVibdGo1Hi4olQAJA0JnXPejSeu6M+qlwp9vC6/a5yKvvAhfcq3AmEKso
77H7xdQiBT+v+Hxh2OKeCkZXlkxPiSoPY6rcDoXKtHhlNik/aFRyoCntxrf0L010BxH3EBqV57h3
88DJ381yCvKkgoEEFHJXcdYJFKy6cAOBh5mKCXQtiZL2M54HP6krCKWjfl8Z31NbguSy5+tgnoGT
BKIZRhAmfUIrIUl/TvGEIdHSFN1fKYRR0xRLpMYMwgynA+FbrurHBADlBr86sdyVW0eZ7HsG2aq3
Z7BoH1vXAcIuLSWU7X0B4CDME1NN/LgH1WW015KORqp1BAODE2efWNUfY+sCi6yFGUhq/giGPW2Q
N31rvTmo3+OY2cBJ6Tz3qc1+kmTN8yycoGDquvCQ5YeRhwNOQ2UzLrkHRGn2CdX3vjd+1B2qZx4N
tI8GCHZRH8tk/LDzMiWvmhzExDgVUt0V3IYNyIrV+KRQ9DFWR0a2BCoY3GISYbzV57O5wVX8OQao
5WjpXl2ukvUMOO27uuah05YJok0TBPpKDSic2vEXd3oCbs0coLvR4T02Zf6UWvYzB/skC1QBEoP2
y53TZB84NCcgmPONy8fjEMVB6jnTbzi9DDbczvSkq2u4uo+umbyXWRYmUxXA8w8HeWOaz4BcuMHU
IFWTD8SaIW1in87hPqnngNCbe8+GT14fZXcjk2vctx+K5KFuT+j4/a0AH8rOHzUn8koRpk4XFkpy
1479nhnHrTWL98yZj3b7Uoru6jbL4rMKngkxBscCYyzC9ASadBvg0nTcpV7v3Nl0zQMTA206opgh
hQr22TTeKFPxqPPaR3NTv5dJAgl8XoPSuauSae+kXkDL546Rgl+PfMuL99Ncul3S6kzbOtfPLbjL
qRB7grrPc94eB52gq4Yyw7AgiNfjePQqmWDvwTjZmMV7rdSXeKq+TNGcZ6Yv/lTGIeGoQckdTBtu
V/f1+DxU2i4t3J/6XNihnpg/e9t761FP8PH6E107niCpr8AaOnu36JpyJiEJWAnZG0h63UDFd6qI
99mmo7+ATY9IDvfNSVw1ok+Pcwv2uNXp9LnKSjYwH0YdmbiCePE8RPlKtkP5F9FSvFpGeQE1/Ki1
q7ZrmQqjmmWkn3EOblaR7U2WqrRfdxo7fEEucr8a58aedzEwTCMP6oE28Cb9tcejQ68aZS8oozVb
Z1+FhZqtdVS42rmuq/shP4L4zn0VO8S+dbg6LfCXqjiBtzlw+tuOd2dYWlQHQF6zI5sYMw4Z73Lh
7NfSCwnmu6873R9U5ddodH7jOaG3ZI9a2T43Rvm4KMO9bs9PSlpHsxGX74ZZ+ADcn4u2f1fV77I0
9kP9zcj0NMmzlnwmFsA8ozpO6hDMynRwWrEvelTZPDYqZV11mza3o/sR6yeiQDWe6LhCYAoMtTlZ
y1vlVVGrLociP3hIXJm84wugneK9Goz53OlTli7TrXmnF3dM1YJxTkCh2Hx3Zjir1iWHilfV82HS
UraL8iPfCrxerXSGYxtc0ApqA9jeRF/FJWFAn+ghUWqfmd4GzgiUSRme88m1IwKtMEfm36rLozQU
58ScbjJExL7TjXd5eiSN6DwTZF/ZpXrHATsEAv6jG1qIM6pJJVMfmEztVLoKiGsPoB8JSW2ysLUq
jUf40S50yrf5q2raw7QOYDVHJQBlctIz+ygSsalX5h2gyxcXUnbvtk+ahJTGbbBlqWTfDgKuVStY
bdUT/KCTsVYP2H6ycC3d1O96BL/O8EpoEfVHH8VIzTidMyi2ph3unFdz7I4ZpdOdIrKmDGSsBZLA
Ad+0FJV7n/l6Mpaz7dsbpHCGAMN3kbu1u4NO5ZfyZFi3Qwm8xxIGwoP1pZ74CKjcgiQFAOzlRnyw
wZIHAhZN3dLFGstHhidftquiwJ75Tuy5Pmcg5kQFHwp13aopAIy0+34pjlP9EyZpGFscHEoINSeh
TpwDZpSg+fOwvlQmAJCOC1rLo1F4YbrqyBBq91YV8qR13WtvrgcMwm9WOr0Wjn4rMu3MPhFMMMDz
Wj23Bjh4Pb3Fun/QFXrm2jqcZ8kUH0EK8GbYjYghS+Th5i5Nc52FWG+iJgeeaatRYw6Zv9qLj103
KOvhksv1AGM+5KBzWbjk4I5C8EO+l6/VzVjpLqxMEH322L+45UytO6hkR+XrPjcb4vUSK2zy/lNy
1venQf1B6dq92xXrP+5GUIE4G1g8xmrPeI1w9UEzq1BJdDu0tUJDO+jopDoo7dnBL3hIdHQpjWYc
XBS6R5EnYdbHz8JekwcxK1Uwyq556daOFTety8m5V5a5uJ+J4vFtrVF3JmD+0LMahp2qSS29jzWa
Zprthnbl7ZxBbKJyLkZaKW+zW8cPis5RbzR0NBg9gb+xcUR60hycwbrMinLn0lzhhne5I5uaXlmn
TFpgqTCP9AppDFkjsNiHyHVS5Q3rKqr6yok/FNt7yFUFVpFFxa7pTMJyZ93pUyGPogDXyOyZ5cB0
oqauT4UXPzmdoeJXbO5S4syCqqoeOkj6wVj9zHIrEl2vh7bZGFGbFbCGy+pTs/P8IcsT+VOzVnlw
hSuYVmqM5CjdWsNgxIbUHmGMIm9oMVYB0n4qg4zhUjaAie7ZyAhq891ZVU7WaF4YAqchCIc6EJy0
rKoKnVn/HHVp7Aj7aA8Zndhwgrfvr9Iu6aR3xpH6Z99oHYtfkweLSqNYeqvLl7Rrqk7z7fW+b4sj
uLFHqXr3QMtI2gOTUIw/nRVor7kOOLKSMG43u4m4qVb73hnIiNweFn1wApyxCW1ehdNfndnBOlXp
/Vytcl+bnHH7nq8tXis7aMC+7pbOQMaCfZczkfxoOqhRnfZkNPphkc5N3bZRb1T3hFTKcwEPzXTf
O3U4TJ7zjfwpLKriVzdafibjTyxsgDR/uN5rMmmvhiafO2FerLlMT/GS/qAF+2l18qMu5bujDE+Z
wadXTP0eS5iIutX+bBIeBTWLFi+lZIaeKvUmNHCHZNnPkkP8OQUBTPyplvjjiNWX9rCNEQUYEfPb
VVJI5MP61qnkbyPvoGonsyd3mztFUWjDro868RkHQ3w0Gv23RB1raHf9fe3QFLdw64T2IG9XIdM7
J0e0Yi1uULpQPhJ636r6KtlCpCgv+J2DMhu+0hlnnFOtDQuNPYdun+91/HF1kryJKn2uK3EXW/Ku
YZxnCYqpZv05ZhjP2XiDdMNgt0TCtD3bNQkNHJCnaHHVUBX5nlP5k2jGXV/QO12c5ZPJ8cnp4vHG
cZPvjDKHvJCzaMeHSh1/er3dEi2Tc+hnHC3W6uquzk5FwxrgC6Bor6Kqc69dDosTU2PvVw2BNzo5
7vB9k1z7yPL+IUvjg7XavrFtJLrdMt7PRQT9h8MqqFt9PQnT23fS4s7XTpVmnNVpwKs0vFh6CYi3
dPbx7OxGMqoKbQoz8KtOZgQWpaTvsVIV9nLo+hnkL/2hwdDf1pzAoMykvaFJjtmEQU/9MR1sSinn
08zqQ+nK0wD+zO0b0Mu0NOYYBKA3FK2/eNDSKVGXMdYejMa4I44k6A2FTENO8bVCCmBr5a6KH34a
D4lshhunXlJK0fk4ioVpRJr3/RsV0XDjtfoPk72uV9ZQmyj9sAbTSxsT625cppk+LVLNY2os2d3k
bMWJYqT25K+NOz+SzwObFqjhhOpyTLduxrPRNmgKVWO59o1+mmCNTzO4HL8fgQcPufxqbSvy5p85
wQEwkS9pNt+NmfGrrsyeFXNq7xKjUZi6m93yksTbHBfoIY2mlp3XjIZFXQY24C7BEtTWh1yR6lMb
V2fedh/kqnyuFr7BlYck6jcR6GzM92PdR2OFGnLkCkK2uxd88wpu3alub1M12xWlXe/V3q1C5o92
aPbbNV9F6IJITkDApCJ9ja06ck3aMsNkWQQFxOnduAKC0zgiG/lybYR77JrF3FWmpEPdTObJlvUT
qN3sZljmJXLIR4ILqO9L1GlkT5XI9NCvWFVeXNqu6cJyGVUoJin6r6bY4k0H7pBy/oHdLLK0pn/I
h2XnbF2KymEgT95O74QYTXcahLKdCsu5jbKZ274fE/uORb54c7fwlpyzAOv1+7D0pZ9M1C+9Xe47
C7wiE+TlbrDk/LKU2fKpCDX5LiqancNdWyqHrE1+GHqf7ZMGatKAqgvWJoctmiIn0XSMF+zTKF5h
g0RZHQdJMwIiHaznAYKf2s+HwrFJejKOcjbRKtP7QFAUlVb2ONcVWsp1N8YJBzKvXW/ToXlTDPVY
Kt3TxEO8yTifJLArP4mt7z7t9luNYthTFKs3aX5WNDUkOCIwLbnXOnFxjR8GZjyGM5FnDk9eNZLZ
3Bq3BH/91CeEJURDHMeuOGdMTQ76Gj/lZnvb6tpenWlNLXAND2PPrS+265KK7Kkr1dvS8eadmoym
r7RG9ibid5nPN3r/5JVPrV0d6rU7xrGd3NOYsq2EPqfYN/lsQS5vtY9VLjJAfldFWIfDphV3Jmji
LP5qjOdlMLVgtO6yzrguTcQIctPN0dKbUSK7Y36XzZjV2JUUxHGhUsWRCRyIUmS90vM4YTo5aBod
EObsZDOx+wmNs4DWPo8xqFgzs94VtRz8qiAc26ZAp0vvu4X7lDGEzXsbqKnFyMX2IrvTs0DrS4fG
SnvOrQuZ3qHFWtazxcIEiaokO4taO7k2zZ6MBhCQ5AO6vIAhoq+XE10EHTgrp57F05FljCRZLe4b
Zr7Ot2IXJSxwkZTNplGYIlb9u1TuJU1pCP5ug3uajQfhy57627dljpZ8ZTkCoJqEajITBGtq3wry
m+2psscmINZxT0LVtRcswPDJnpqKz2uI01SFXXWkD3qSjnW0U3WT5qJJ3I/eW8G9M8fq41DWHwUz
TBjiMWAncSQTige6f663pUK51LYX1qsVbMEdmL1vx9HcIxlkcfb21fyD2d+H9CDUxlebpsQw7qbF
/ZVzwlFofhZDGSIQDTbOtu0Mp2Lud2mJyioq9Od0/qWXn8K9wl3y4/QnS/bZ68ZIQ35nF+8Sxnx7
UstsjyAnwngY0lOAXG/tpOTIoGl3pqfs0LfQUqvkuUy+G8IzCq287VBM14m6x6jhxwvhZ2lrEnJg
ULBZARxjBIy5u1PSN8cudhxyuYAEB+jpR6obx0qUR2V8EBod5MIeDl1pHtDJ+61lP1jVs2t8imHT
pKcR/MunUnCg70yF8IoREmpX3MusOMec2YC8GpFmC5y6HdROOtQArx/tdfoqzeRnrbELzrJ5EK4e
5m3yaI3uaWXFa6vsSIQkg4kyrU6dqr81Gvb+9o0ohIopSDy9aka2a5LvmVlCWwSd/kZi2dRbvle+
1svMxZWBaZNdtioDpHbcq8r8VKA95vXsvY0iWBTuyczGG7WraQgn4Whcs7U/Zs10EfqHmJCzjg5s
VRNefwU/Pg21+JxY72bmHqpmQ9x7zstg1RNvsroxi2yftdhh+vvYG+qLlqX0m5RDSzYCUeacEr3Q
iZ+zPD5DowhwdewNfdnlVkI45kQKqM6m7wZ99dCmDvqGmE3waTIv1bD6rq6Xt3ZGbvbHoJ8Wmr3w
84eUs3cfFFMegKJnxqN1N5yjTO1cNrf4BImh43Y6Fe5RZutRSU4V1XGaRwWFYhZV1atY74Vd7iz1
Q2ELz2+a+jQnziGnfkjnC2jn2ymLhLqwgcT/h7zzWK4cOdv0regGoIBLmO3xh8fRVJHF2iDIIgtA
widcAlc/D7qlUXdpRoqOWf0xK3Wom+7A5Pe9lnvnLoQ2TrN4E5Auk3PLLGuha6B5nT8iWo1DqR/y
qlg1+iUgTxVmHg1sewFfrhCHl86MjYEVcnR2ZhnfY9Xc5pazl84hcdOrosUig8GqEPBJlzEJZI1O
oQ2hF0e/ETcC/lFT8Pon3Ljcms1JlCeRXzyGT+NQdUBFOye1VlX9qctnp32xo21qc/7V/mNT8J9a
1QWP0pdFm5gP3g7VGZ3cxrOy5LZLITqGIl01rr0N5v1UOwc0JOsA43Wlrsrmvo33TTi+OvJhbjcT
lWjAKyvEDOeypPGhXwMPdw4vlpR3lL1zw5lCQuvdmoOnhFqOlSruF/kSRAX0R0B0ROifDEK5N/HS
dGC7xQX3B1GEof8yTaOzreb+kLF+MT5t6dA54ptbwRQQLYH0mItIQHPPPWf6W/JI/cMEoSHrOVoN
SUDBi4MIWiQcPjndPmZQHN2pZT1DcGwB2eb9uZ2xoJRGfeuS6G30qu+OwXrb9S/YGZsXOeTlHSIs
hkIrqy+Usb1m+tts0lRntu0PCunPikYTp8/Aevp12tfbINl0ZrArjBsm69UCkYe4QZRv8Dr2sJ3f
IpM/evpu5o9pO60xDGz7pkq/uq55m3z3PDVk6+p2r+2J1kBY2wX0/ZJBRTRzK7YEvG4LykqKmv9y
ehvLbRE+T9ZzI6+OHZFp3q1mo8H/GK0mJ99F9rlwhnur/TE6xjGt1NEO3lBPPUpwWDu9j1B8BL7a
+jMicoGXyF2PWXVM8uPUb5Pomz2eSvEEzn1VhcME3s1rm2iTlaBhZtU23RNF3ska/dFrKOgzCV+D
oT7XnrMJEbqumohyElTXGo5L5vPFnJyPMn53gY9RU1bb0EZ8kkR+umv88gpi4IBG1bQAu8N5MPkl
WxNh9ygOhWizW0nx36s3R7QuTvY9T1hHgX0XbJHXBGASofHKps1D5cMDtf1rNpfrJJt3Tu48xAVK
H9NLPyPKYducFp8hnu9STcAfpVxN6xAWo0uKkIx6IyX3c0NyxQpAFPuUfxjo34RaJsSuVsZ7RY0S
Piik5GQg5FkYnIK0G74Ms/uGhLWF/NGPFviQDtXPvmuOuJuN1ZTFHcQXmH8IQEmuAqyI1g9hKM23
ThjeoZ374M5TLJVzR7b22wTVTtccrdptAcgSD15x9HECtb3TbC0qrjY0QGhQwaR5MET0OPfsH71I
voZ27KzBIut1gpOTp6qND7KwnIfC2kWhkzBg38aEfKrJGMdVkTpvYULK/UTqPUundm8NbyWs/NN4
qFBt8e4y0+iF1TDkFgrnkyQAYo9ex7grmt4SWzxE2c4HfN+4hTrUvn6JNVejGV29ddXLOAYHI8Fw
4Ihd5rlQ2a79jOyLJcze0WtLVs1884bmCEe8I418p9rkWNvmuQvNq5+Q6i8NMv9tre8kDt26D5Oz
zpS5yWfD3IfcSfe+N52sKh6wdmExOJaZyHdm7U81Bt48f0Ge48qtDU6yb1vXTjamLf2eRcmxDd4q
8Zc0Q9SP0yUBvswSfu5GTpI+j3yLg6m7MxxBU0teOafe5W9q4R1AadHmResoSMUuiupq35rlo3Ds
8rGyoEipkPVvdWw3e6eU3TbzUvur39aXjJb7LctmRb7CSP9qzXYz1KbeFBVgxZyY3VMD7rIF07fu
x9xMYuqnvO5AwThsda8L6lo9O50emqGBJaeO3dqR2JEcUJAic3aspyyqf/QBUqlrGdlOuM7jynkd
C7/5OSwwL4blcY1JwtjgF1A/55Tg+TCe+0+eQQLc6Uq9zZXytw7mge1USOhg1HuXgq9DyzARE+HP
Bt8CPsYdVlAUeguZ+THUExaoJLfvlec/DyEgGUUdB4l4g2LZ0nmFdIearuha7W18Ii4axlVbjtbG
rM0cR38afiMzglE378bv6PI+ExpfugNtLeLctKPzpmJo7xjFwydz7Fhgz2G4Ny00J6NxII6sIHlj
pn5WeEnP9DGXh9F08YwZwE5VdOBadLwbEebTdv7ZDVZ9E2HC7gghyamr/XXNAQXaYwwu091oHhOD
6QyJYn+18kmgCg+bao3DLaRBQBN77prGQDgi+RwGuuttKitiPNlp9nVigPxGyRKIEcNosQnnU/6p
XD976ruIJPdSt1Aoc7VJx/k7toxiZxZz/hlKgjA3LVARZCz2Vc7ktJQP7VKWa8wMcCiEQy5yyH43
BBnjAV6isBntV6vsbVxtkf3asdoc60wUF3ukWMdWwr4WrBDMOTVzVcUBY6Mgsyy0pQ2FsgnJqnCU
pLPzXFvVWUrCTcSYBPu6oUXQDZZmmFBBqURZ7e1L84K6z4BL1G7wUQsSWOC0TbXx0LfcECmG71id
rL2cDcpeaiUuEaF9O5Mp4Q6MmlGK8/TWDoZ+8Qc9oWC0vfvWmtqdh4wNuLIW3kkh0bsGmePjyOzQ
wjgsFk5ogEnohuo93v/Dez5S6byne5nNJcrNtXJUad4p3LbniQSpR6uLixUjml9toxBClx1s2lSp
UYHNZQg2Y6drL4hCXPTC1RTf90DAxJZbw33maf6+LjDgpS1/3IV9l1wEHe58DcYdHmW2uczu9pkT
ixh/hfkSRNGsdk2R6oNb5MH3IetikrGoOms2nGLGo50h/PF96puiQgM0TNFHoRaNaQntRLCStaW6
vSoBKaLwGsbgJtT64vyRfsBlScXRasW9jpqCU7O0Uhz6hJzTK2GxLFaEGNGL5NwD8YQKZVGdW1cv
yyhXlFFE/Bd4Px4so98aRiAtnlnsCqAbIOBSDBvsHZvArqhwmmTw4NcxjWfRKE+mksO2ooFiHfu0
hgUkRzxGuU4faraMxvaLq2ScRPYxRj/TWk3jKqLP+1JX6b2mhnufUAFvlcrc9b4DlUuH82Gq7cXS
Wcffxsx37+QoXkY8WTe3K/W9bXfk+krb2fJn2XzWUXQARupOTRZZ35ZX4U6EbFJ2jZ13NAcuAvfE
Y4wJej+pmq/VKXeRq8yj61bTF6/3wF10YTEVIqNJQSgeTGX3D2BVtQH5jqwYE8kQeptklMpfScMV
lMF0xdcELiEKRpqQ82I8RdnU3QVj2/BE4CrSgRV8UrUGT4P5Z1fV8L48Q9AqDTvPymLY/5BjgmPX
G9+rHs68Deo9QXRwyR3lwycqt8urX4UsUbJlyKdI0z0mKjMPRMNxC4/OfqKDaW7D4EhzCZh/gPy7
Mpu7hm37oS7d/gJt6e6sRk8XZ2qnLRVPPGNSYQrBPf6oMQZf7GDsb9MgNCFWTfYcVBLMqSZtokeo
oPsrfmRwpig1I+adIbvXlIbukgWP7ezkcSqUc5u4tijFheFsIZT8Q061YyqD/EF4YX8eXD96QWVr
grll3yyghnVhtNZm1rqiFrDYhYM77iz8LSTtdfPXUPTfyD8NtrSSAI9irO+fg9FJfCoCYizfjYeE
GGi6qw8KAxUJgZl9kbiyVnFcmTvGH5ikfIJzcaEqZyjSmy8shFk0ci9c8klno3NtG4/Up2z+DtYD
RFON+j2KHHPtEpHV6pH0Rk2G/BZR7jzg9+trLH4kZ21rXeTs4mYEX1zg+xsoydn6Y15uGBg6Dg0G
kTLDnTn1w7EAz8tXncUSQ2uaHWeWywvbQzYU1jraoJnP3qySSxfZSAscbIoki6SLAqPRI5rvGNVJ
1xTRZxlbwRnr8rFBXYMhx0DLI/ONGVb+2jRH844bNDuESL7fiyxEnAkteUPGQRRArfw9ZeYePI9l
G1fTTvi7q+wQdT0xtirW3tEc6VYD2I1ZoKcuunG3sZ2nbZOjdorSxw5pIyMm3r+trO300DF/rPix
wQtlfe2hQVs3rYJ04LLEpE/giGptEswABvXNzvoO4Agd29U3c+tejaU+SjuSSD57pNOu38qXmh0B
1VeT2pvaivXPsWjSm7vkCVfeADpNBXgLdhEuUQP0kKwSvl/KfDwP1jkI6uY+w2bx3mqfj47gTdYj
ogM/pq6aKVDKq7twXlyvfmzAFTjDwsHq+DsaDHEzeJPvbGCoO3sY0gp5jEgejIk2FOpLutPYA5SP
SWcdZj20r0QmxnQ8CqZpJ68p2WzSC0hWtaWVhik60a85+wNPYoUFetUh8/jSR3r+mVMZcwmjaCAE
bQ7pkbUxC7ekH617E+3fXGmaLCeAC3IiUcfmCbWtam7QsRZjoG5YGA5aZsW65kg60jFv3RG4ESJG
0uWlwZ66SeU03XSFoEel/mMEQ7nTviNfkwCDBprXuTv1xm/det5WkSjwvYl0jcY9RKAlK0hXX3fP
ZstNtdKpqYDpOv9E8gwSxfHB8WJAwxY5gjmpa95IZ9+ReHbTZgRDnWZ++FV5fX2ovJxwOypMtkbV
tw/0YHEwUDrCKeSTfDJ0M4GTCp8w1NkUXOcS2RXPjHFOHMt9VzEfZuLYBKvGcQPRXgLmBZBDq4hc
/odZypZr55k4MGpPlmvt84rIhLReeJm89/CKR4hhGi8BGLbjaEzkQGh5iSbJMxLFkmdhFPP45oVT
SE/dJY8gPxLaMu+JgCDjToXtR6NdTqfo3GTzHkR75XsdIwCx0zvfWk7z2Tg1MWil25dQLieBnZ2m
hZVpuYhqixP5Dd2mU6FgnYxmzUMfLDVanQHawIAifsBKuK+cHNEetWKOQaDyxY+QyovnviiTQw6c
AX8OSY9LV5kGg730Nn5N3Qj+z5I4BrdRa5ti2MJSB3xCzyYgYL8OZiu+D5w7qgZPfVSC76kR+rhS
8zH3c5CaGCwmhfa0p/q1pyzHoNYwCvpno+LfOAk/zQbLF9PnX3cA/L+Y9P5k7Nt/Vte34rP9H+AP
CP+jlW/fv318klxQ82l+/u9otuVr/hmdhZ3PJCiegGGf99lv+Vi/OwQMjz49Ii+hWc3fbXuI8/8Z
neX9XaBAJNwVOzOvjqW8oq2YOYmLI5bNsYnAIQbapMDDdf6KRYBf7A/+ACHQ/7jYAsn/tflBpMD9
2R/g1S6PELaXDTPTS6RQwlVul25GaiVWCS6xP3gn7n/3Hfwx4Oq3b/cvO8LvP47jeYkO9Qnu/rWs
RbllVBWM0SRzux7FHAxTW9AGDEnF1N/NzFsL5CmRJJPEmHxU/VSXh1o51tHMZo4ez0rNhLOot1+V
neeHtIyMx6GiHXclrQnaj5XI2ZSOyDOiGNG/iclRez9mG2HbARlM4ebmKS4J/rLtL4koasqWO7SJ
eIW7lS7M4zTNuoUQ4kiFefGbXewBkiCOneqQGPkhexgT3sTsJoN8+M8fj/vnSOrfPx7kTtwklABx
UX7xVxtRpC34AT6eMKfsHFfhV2/ESbL1DNNZ2w1NwWDwg1+tWK2+809uvLNZA7qVUXZhu8pkwmaP
b21T+pqibT/j5boJ24oAItSo+DLStF13OR1/q7mcEZOIBsY8lQPM7cABvLUqz/poh0HKXd+H3t3Y
yOnIKSFYjkrvoM1OIFPxZHDCt1cfKAUmUn4oetpOZr6TP9p5iZjSih+cOMm+SXz3eK9ZFf/zJ7X0
S/5635Ij6ONGxdi1mGX+fN9ijsprnLKkKOkZJdkAziuCGAbXYPkeVpQA1mdBI+TeGj1mtl6s5h7V
S1KYwJ+WfSLuWz91oyn2xsTNM7QwCWZmPtNUHe+LVv+3rp1/ywzjQQsRRPCEkTVOScwvAQXk88D2
2zmtbWXEuQwFfxh0+C1dCCq2sXYlLKSGjjYT3u5zR81aKOhFVsNfCub/7RYLferPHIf/MXns//zB
dTmoSyYIVpwXxImGk8UW0v63ZoMl9e/X68P3RwMW8gyTVv9LIp+UTRMwKGELJP2D6UghgdHK2uQx
ue5th7QfZBBhjcD/48xxhFQb6a6oPBxEeVRt/8vt8u+vOYewYlLuMBIvTUe//DqCajkfYR/JC+7U
nG3MykdK7HCMJAI0NErG4sF0IgFFU3T1m0TQMlnCPvWZKm8+Wz/Iy1zuJN89WY1DGV3GXjV/rdNt
uTQYnBe/i/BcX/j2L/e07hrfVpGJR3/0bED19DJb5V3nsRH0wY3AePv3j+Uvmfr+o13vT2f2bfhU
rBGff8PX1/5th5PprUMy8z/gCLe53P93i9/qM49/MeMvX/D7+e39HS9egOX+n/HU/7D32X8nXnC5
u01qWSyeZy7WP85uYXF2Yx3nOF3SKD2fZ+MfZ7cb/p03ACffv078v+DFX+6Hfx2mpP7hHlxKAAWp
2p7j/2qON12pcyKuBXlC7ONo4cGT+5c+d0/RoLqdjaTvD5/L/+H4Xj6Gf/+JHpJjxhJM+b+6CdOK
JnBJ8iIrLWZnK8NRAUFsyC9opZ7sEJil7mt2O+cl7MUP01GPMq3fp6LBZWw4O9WLzwSYC5f42mva
b5UzAbbjTdm6bXD9z78r+Qa//LK8cGkewLLjkUFq4hLg3/8hO6Cf0EfB2tqsxSNcXZGT0+M1GWJQ
BIT0plslwFEiD13Q2V8U4PFDlmZ7lagRIHP+OlUlrWFxiaDHIT0EdTQri0bgQSpCe6Up9FWkHMfI
mqc1Xn/nOxKDB0VfuePNOLR6BNhzcItTJpwmc3YtcfZosH1nO/Tx8LWEbdlQUww8GaUHZjPWK9Q+
79ruiMhzgX6LxYtiWIz0VmkAmZJB08LeU+jqrnvlNPs5RI+mbB2fMfv7GxPoa6386nsxB/1mmHPo
IxLDchhKkp4SdquHphuMhziKvV1os1iEJSxvv+DfzewTlN6bW6pIr6SxBLuoAPvARTU5n1FmZJ8t
EsJdHxt609kIGkRvbE3AUkjE9KkNFNaQonxJOjc8+oH/bXbrJ9ECsrJ2rzlMUX8Anu3ROBP63czz
meav8CjH6NnS6CdNzabUaD4gM2SHcQMbEQW5ZjuzalpU58ZdODRf46kwH+cBFzURd/SWGgN2wjG3
31E0yX00OXuuX3hoqqq/xSa55GDL4pKCsxFH+EFbbXFPGlh6JoKgtzbUXiT7FPyenK8k26NS2aPo
I2mva0xxFCEcz8oII/cUTMQWpIAuT42NdayKWkpwkRB0QIcEvFAR0kFB8QS6X9OsQCaRhcdwtt8w
jxHOQHnkeoIaJOylLLaEI95z/qpt3800wbZo99NEVUQBIQEZsgoCt15AzQz1UUJV8CUnEmFdBtFP
6SXxBwzbWzt1OfqcvJAU2ybdofaKiuS6Qm6K2CL4x+MOlYFVbRrUz+vYcuVGDUm845T+Ufpz+mYH
xvOY5M7NQZ5yxqHe7u3acE4JRg1/rvJvjdeaT9kEXZmYPlRLLKJ2Uzuxe1E9WJX9m85RyGQke6tG
lxLV1xA/w/dGsxkDnierMogXsbufHY0UPMOYSMFxVTquVe3dErLsv3SpL/lwBCkDCgFz3VTyGkW4
YrI8FO8+BkvcY5NYm71WO1cn95XIMaKJcolXC0OILxl/bUz9iCVC8oDG+U51E0bT6JAmqKlrT40b
ZXW4f1VN6kecHJQq9DYA3HzMXYwioq/F3i7d6mqY4UwHuD++En/nPuTTor1WZDURL5hEexszBJvK
Q0vC1El5SIgKMY0XKFK3Z3Ig5c32o33XY8WmNqp/zwGiPAsnQp2rrdklFXjgdElH/6sLDe46rXum
NMPft1XQb0W2aApwLXYPQ8Eohgph51Apvjc97Cjj6DfNim2h3bapm26yXjcfg4aVjpXrvUZR+1yQ
kIH4ocQ1lrKftKJG0h2PeHbdsn+b7aK+WlngHnzlvUjHll9BXduH1umja0Ve1oVXUIp9kLjajJjB
bcvUc2OVqEAVIdtxjgffJ+LSsBmo/qFualj+tCRVXmbEkVUJyRWemGBZM2T1aWlRlsX4NBaIyWXV
/YQOs1bp5Mc34RK/4bK44bfoqm9NnXyfCs1n2XeP3WRa+6QV7qkQg49/07yRm/HFsN0XLcxngXLM
A22v40tGm/ohc6GP1rYcrMfWMfWdyG3riD90ST819KelS6w7PMCH2orQiIK4gPOX9RI2OcjYOsKK
cicOfXryEX9MGx+B5MHxa57rthhcsLzGOZgOiZONNCAlaABPBch1U9/qRrB+OrqhU7mp+1e/U1bK
Ztm72AMSLEHrknywL9VUaT5ZVf506744MLg5WxM/rTz7sbXv/AiVepp/2N1kb9ImqE5uPVYHTRYG
7JUf+e/CiqsdjaPRZgjDxF7pHPqn6Bx1B/+1NOl53SaqYnEJHFk/RCrPAFjz6RBr1zjGIN8kr/b2
j5nGA03MWx99af2eUqw+GSzCbevxGjU6uevmtnygdIj9kuZcKwhlhhGsJkRSqGlH6OC86ROaa2LP
AS0uhC82RQiP2yUivKfADfyqLXI6X8YNqnGBLwcZpRNiCRrIG7lk2J9/NpU73CtokXBnlYBoPDU7
2uzB4W3J6G27SCRQ6PcINbBmh+c+Sn6OcFrPlWrDrcEZ/9ax8J7s3gVEb2BET3aSZPW17r16D6YG
xVZZeBvnYihutYzcd2PCNBM543zQ7vBkN2V0l0x+j2zNcbc1JM62DvtPEozza6uLipi60Vo0CXeY
c7OthCO5bwEldq0oXhToOuQBiVWcBlVymNLSXJP4XG9KHchLbpoxYqjB4zUxjcS75KH5UBk25L82
kIdnAe0STt0s19DQr6KC6hbmvO7zcBcWzS1p5/RKeSfpCFl0DjiByDUYMVtqAbWdDxySvZSEdal8
fAJ4rXdGlyL6Doa5vUZh9tgVLg5tZUdnowudF4e5Az9hWd5E0LiHqUdDM2QU08tuRKbYGWaCrssP
zk0OppK5VvSz93GnBpwYJ6PFWGG5tUIBIn+mFD0fCXOoSLfLw+e05SbllW3oMcHfPjXqzpT1oImF
xEW3DmITvoxI88PU6Z54KCfJ13nZQmnNidzgbtEXt4Fitb2f0OcuIvtqDnd5oe8n0ZaLQJcltDPj
i0osBNm5HW5aD/W2UcglM3XhNWuBy970xHVUAvVdT+bqnOro0MxYtlp3jE6JjtQ5HrR8iQ0Sa1tC
DNas0MlJDZqImSbs9S5olLxDeVjjHE2j05h57aehF850JNN6axfVeBnjyds7xDo9uqj3u7FnKS/j
p7G1yuMAx7aeXdPeh87iJ8DvD3UuzI0DrnUIeP1s+3ipNJKVPFWW4dxwFnrroHPcs+thWyjDqdvP
wr9HmYFSQ1eI/YLsU7hNtBMGjKCflEjfUHb2WNlXcZejQlITD6A1VZveGaf1ODTlYZCpdbV0jnxX
pOfERQxUKgKkEU1hH0bA5g72R1mN1R3BViA9hfNcQwU8xMO8kHoV7KL6UCAByLTB5YcxW2Vmxvie
yAcfQcQ2rYf+AVUJsT7OHARXTlL5PPQcni3ZtLwdm+bU+YufYYzPZSi9z8hB7dJqZT+naRy+BB1y
NCGJGCYUAsl+LUvvPrHL8X7EuZmuhhg96ez5IbbKsYdqS2V9EiHcQJXKb1haGB5tPNoOZBLEb66I
4Y0ZCI1c8u6u7iOr+OK2xBDYVmkiE5Bi7/Tizqa0+wndwqXJWwSEttp2vpGfHVwXS1v0CgtwfpQW
+uRKecSWmMNO1D4aZKTelAaEW+Fzkg2JJLWxn2FXnY+s996KqPsyVfXDzC5GcHXwA73bG4bGhHy+
BANWbKOSKL7UDNl3RZp8y0nc9WDDsRUuqaswbATjGjnTZMHNNxJqtcuaYTzKNGrWOBhIQM5Ff0ij
TuyKicLEStrZmhLh+jYX85OqymBHaB5FNa3G3BqjzEnde67kQmaqS52b9SNcO8aXghPU7Wu6Qqvo
w/DSdFW3WLEHxk3qLvmxU4JnwozluuEAQ/COEwrqHaMO4c1fPNqLzhnZFnuBwDVGdyniZjgifCwu
uUASHdc0/Mx9Q6gwpniG0cC+N9PcXUHbujtCsjDNzd0hXnQURLMGO3g08Tjq+gNFPeYygsJZm3ws
uHJYaYFRevQcnBKdeaVLdlwRYY0eIPa/+7XRHjRJlzeX5Ew55t0ulsF8KnFbYvMwVHKmQW9Tji4L
V6votyEnMp58Cw0u78jKcxE6GO4ZALm4J6qxWFkdIkYp8+4OfrFH+J2RmNa1hKkBup0zrQMMU9XL
nJfvZjOPG6dhwSGasyDtxjaH9ziDxCa9L3+yqY6qVki2uVG1UIihKQNAPVm56wo+bTPl3SL1R4mK
mTzuD30THkLCe6eyJsjWN3t0L4Uca249Vsw56n7GmSm21JzzOk4rkm3nDj2dTRjwRrXma9P+HGON
Q6kIAgqbUv06jkN404kd/oABmqGqKpQ+TEgEQBIxYkG97nRWFftUuI9tQdYUROKDysJ39BlPeZfE
d261ELsza2Q3+U8ptqeDjS7lmy69dN+wkuvC+9qFQQXZRuRG3kxXc3nT+SHO1URiTYf06LdF4eKw
oh8T4phRvzqHhXUMpjpfS9sHfrarj7afi6eM7ErkX8Lcu3F2g9HyNpwsMA5K4O8telqYU36zpg/v
+J1evek5n2KYP6u6sazbj8rXizyvnFeFnh5FhdgykH77WtkZW3IQewhOMsIbSLNDmLysmlosAnU0
dmpmX+L3G3bmuHxMAQ9sjVR1Y6cdIaakEhRbFcu7usiKHTfQ1qONZk/M931g6jOgtty17OFrP3oM
CSW7jGXEkRWinSQJ9Wvl5wc3XviCyJvP6czmOpshhi3eizPRw09OlRjPzNzoJxxvOhI2E/3w8fWt
MWj2d1SYb+Y6I6s56+/8DEV5XSXT2g8rZ1Oxn9OMO9Z30oOuX7tObX5tkdPs0T8Zlxl844iurd35
qlr6M4vkc3am+sfsKLlTEuf/b7DKX4IM/39kAZeMrv8AIVbtkucJA/i3w6eaP+OKZeftj4zg8vX/
SAwjjxMoGvLCIvxryeT8Z2QYzJ4P7QMw7xAl5jqCr/lnvicFPL4QtglC/DuN+C9MESgSpsgnkwNc
zrZo2fkLmCKy2z/DZrblOwKQnIRRUxDxKX5hBIlEwvg7uPI3xIvsTO1yMEQI3C6WOfOSBzVCO8GM
B9EESYflU829hwE8XnySuqNdU5ohFh2X6tK3uButr21CRChJK3NJ1EKhlNzqeSQ1rxtYdAi56UgO
FXbeBEdCRsZ+Y8OM6A2mYrSp2gNwuQpTl+Q5tZP5Ew3pCA0+UJS87Yc8XwovjfzZYIpk2PDseF6X
YtFyR0Cxd4D3vFVTtPzPoeGmLwpW6qzCPkQSlwfiaRwToiMjwYy8qmZNJhOhObjohD/yf6B/PVjp
YEu8OCG6HEJf1KULCxwShd2qUzAgrye1Kve2sd+rU+rm4ZNZhERETRGOYXAA1sUyGK5jH2FaQ5rf
YPMcQBTIGiyQ6fXINbvMpBqijDIy2WJ1ygsEJwijyARcp9koKP2bp5SQrYYMTwymsnnEMN/9bBNe
I6fc5XPfNJmBfjks0jDd0DSiAuKQ2tA5zG5rRmd67dOBEj4z2lqNyTgZeQpK06/D9PtIm86wwisZ
3pwkE9gNulHgwxjy+GLI1vtuqCIYVz0JWD+qzPR/GG49T3joM4Y/QbInCEvqH+JIItcg5x5IgLzr
5KuPflqtRr/UCDrNLLsWQdFdW7s1yUgKBqLY/CTiLkuCbhwgby377GU1uirVR4TQlKn9bCvDPGay
xpNHU646FJ4vFKbrue/Wc1b23soq3PQrvhEOPZ6L+qv0i/i9xIGLajqq/IAGyGJ+KQLFEVDENPZs
/cn97UebJu9v7OmomU1T3M9DWrAZ1z7ES0lNid6hEbWjk+f1pFmxXyCODiLPOiHNgS6sVQokUEtJ
fPyCwj3hAuBXa+ClV+ReyWPOvC6P9dSAB8livPrenL2nsKdX7XkIzYohts4z4CUpK8KLnrpQxR7y
sxb3cR5J9grV5KmzsdK0+DYi5ii3RmEsaSdeuY+jar6ffC4iO8fof2/jxUwFa00knFsWk7WegzZ5
MkiNnld9OgU/IHiNlwBugXhVYNM3fqXpAUYsGg5iUswThjcIY92zWp5qJL/WxaGSWQNHRVgzK/zE
4YbqNetZNKhoVtnQdl/sMSkGopdmFayFMVRE29motdYNtZIFOnMMyNdw1NpZ0/XmfuBcJ50hJAvz
PqMZ8yXVuf0jjAr1CRLeWGjRCj62KQNnG8dvOH3Gb7lpZ4/OiLt6PyC0J+oD++64r4YM87ZN+NJj
NEC04oayWhdAXyP+1daEncvJAzKw6SrpgBmCfHwIU5PJE4evs/Y76rqdxU/bdvOPpPWx2PdmqvDS
W9gHiHkgrTPUgpWjM133rmvrnIwi4sE+YHDdV6sjo3TT4umY+d6jL8CSVLxNwZ2d9ZjENNCQVwhe
2GJt20T16NRrRfIYAC8qrmYfWsSi5CnrmskrjKuCXHClh4jsBQPVq7/KJwbkrYIOnM48rcxboV/r
z9kY8wdK7KccF47RkYdF2yfOdRBSZtP/Rd2ZLMnNY1n6hYppnEFune4eHvMsRWhD0xAiOBMECQ5P
3x8zy6qlkFKyrFX3Jhf6pXR3DsDFved8ZztaF3jovrJLWM0+oD21gNQAAmfFSPsTXoGNvB8WlTxY
HFJB13MOQ3WX21v1N7brrpvmHCk4pUeAK8ZDjGnNBWhh/BdDfVNnfQO8ISq4jNM03qcxTcekD9rg
wRXKftNzuQkuV1LI92HkbSbVYSWTClIucZc5IuXyQkRo/xLRpYUFs4IswF1jr3TYog4ZPaEhccCK
noXWSYu5n5KcLhSgoyxzPzhxDBVDCvjYp8bLokeL0TiqeGTPwdEip+uGB6smyqYfaIipHJ7eXmhu
ErmlmfOdDo1bAU2rYcWs4Jaqi35ZLeuZZjl/XbJdxYmw1EBolyuG6BJVYNbtp86JrcPIlv0pngSk
XAc0P14RIQZxtKDr39hhuT4wVracfWxBuYEYFs5fxqapPoaj347E/KTiMvWdCq5Crsevg8ynW8Pd
28x7AogeJTz+kwaRq8XrhEyzhHWZjlL+C8TOgBZ8+W9Gdz8HMwh2dSJ3Iy/0NjkRs8J38gMfNxXr
OJrIeCj0XW1l8pxdWwBVgw7nFk2wp9nUXC64Pf8XFeO/Jbf/PGD+/4wcu13Ef18TfswH62HUhCl/
+6kQ5B/9qxD03H+wnSDzQoThIcfYIpH/pQxzvX9Ak6UE88lYEB4mnv8pBIOQ/4Twy7ZDQQ3543CZ
ubPLaQPdUARkjrzF/yivEzHIz4UgeRphyAA1iPkkhszxu0fGICEuyUYKCAW0OVstvLE9CuR1aY7Q
EcybSyDipxrWiTwy5JQPJqVrqDqbcxwbFuwG6qTS3sFzyCFM9t7yOUePpHaZjPPPsE/icIfgQWH+
LAzSaPrcZbSLh8h7XEfbCnB5Oj6Cfloqq9OOwP4GY5aDtDZjR26gD6LMddUnRmkjHu8u6zkXotMk
VMfrRHdQuKzYaK0W94OvCH9np4UveoPzvrkpC9uiZVyq9glG+PSa8+a8yMmUT/CUxvQeYE0BkwWT
Fjxoe/QuLYRUOVjXHMM3XyYIdoEZu1sXdZa7hzMZvto+Es1d7TLdwgk0cRHGQMgzf6R4S7yqhCe4
UNqfVYoLclakXnhfDRq/QVyHcBFqZy4K5qp+TqfTqb2r1YauegrB3OlDi6j1JcAwIegX1uILGuLu
sRqzkJFyPwJnFdGcf43D1boXS+3QsSCt6GOLpIZkLA2CdTdL4B8Ce8H3MHOCm6A3Gn6BJyDJZY3d
m0vGtdTiqV8jQGr7gukTkMuOwCJf0Dk16QIafyYGikO9N0zzee0u9nUdZ50FSc921W2QWs1HwzwX
//aoAvDdpDS3GAzxg7uQSD/T4HEvhtrQwcpdZYeAJKX3vZCiyF7b1FPz3mNcfAfbLzbn3fatk9VI
wnGKXkcRMteKzCa/r0lxEWFeflzSYUoPZakaC2c1oXAHPbjBySoNvY6sJcxiN4K9W3bkk3WYHobW
/dCEocQnP8Y0bd016v2dpigjqabphoKeEylt+yKGgJuktpiQUoOafwb5UaS72NRMeXpK4pB4LsG5
g7aPuc0c6X1aywVL3GRht8T+HkZJj47vJmVw+7g5ll4QntvIwx1BApYDvWRjEwi7O5m55nla6f0x
SBvp2x1tT883DMyCBZJBRRBTWVTmvKxW3hCv0p48Ydup4WbqYsAAsZZYKV2ydtwdC0JV0uls0teu
7iWac+hVZ/88zZ2PYdmTGI53+sm1F/+Knltv4UPq2tetwH0pyczD9z+BI5l8Cx5Fpp3PPblLWWK6
3LkjoJd+x8BGVR3jIR3ZS0N2fhASFKG77TTxkkdhHe4keulh500KU34aBQabL9k77pFkweBKx0tI
v5dWx7Od0QPdp66pgT4Wrrq0nLbsgZcg2cfwrIaHSZBOxtEOnH+CaQo3Qt4PzefUkviPcMKUD87U
BvletzPZVvBHgm9r2jV3Q6PgxMx55MBdVxiZQis13WFFGQH/xEQYhz2Pyo+2kk0pVXYkKPIxs3qM
smL9ZLl0FNGsB6Rljzjb/KNfDlV7TIlOCs9mQW2qY7V8p0/EUjaIergfGIYwDvI8TnWFtKoTKdgw
WIbg3vTBcE/LU5sEJQamsyFwqQbT1umf3GZDOMz2Eq4sJfP8AVp/OyaV9seJIJ+G58sxDhU9vd/1
C4JN+zJQoIjR5wabFgSt/XXWUw0mauxmTlBoWe6xk3kP2ex26pyI6PFu6BmSQS9zbY6d7TbOI4QM
2CUIqHjneGTz5Z4Ql0WaQaT1ZWTXZ6vgrJ3wyfLE/gBncHbr3NnXUjevATEQcHNDFpE2CMODtwqX
n6Z0TbN61tWjHvCoJxjXg/7cwK/bvG7tEnGAyqGbLcaK8Up1sxWcANpEjylklhtplTI/tHEk3INE
eE9DobSo6t2mV19xdZTWRQ9PjtLeKP+Lb8/VG46eyJyB/6h4QlpZfJiWeRqPtGVZWzT6K+o7VKCY
StqNmAGmH1lxV3qRneSNKy6HuMH5DS02grvZNG1+UDgz3phw6TAxadt+d/uK/SHmsIrmGMs5RL4C
1PKxljPeriYKK0I85QI8yyibOHZ3A/UQFcH/rZLOKHYTeejUrmE5wLEjwl3tokCzEXD568tlRVKz
J1HE61nKqsLZc+YltYLxCc7bMVQ21isAXgdo2QNLPqJdLH9e436PUtt9xhrXPJfWqDmmO3H/lZWS
XQ8zIr+VgXl5syCu1vssrHhrlmiE4ZCtAgW06uMCc7OF/Rh2DI9OK8Q6JXiYGJjWXL2BVS7trDNV
rfPXRbSs/Lpk0SiyPpjQSTexe8m0vj1qnHQwGDg78ZPKEZdI19uElJQRz8WFhSSLtnAWN6+Z7Mpm
77YueHYWbWEfdCQYWTbuAtoAl9EKOj6w8sMa4W0iCWsCORMOsX8TxVXnH/VSztdpVHA6QpETvVYN
oy++q5W9YbSPo71yezJhej/4oAdVZcfK4k0HPGeB7Ss4v101eIS8vcxBniNMzmnLVuuob9HTzN7R
mrXG0+dl3vSw9aKfpmbM2RJnBbAYs9FQ7rspZJNu5sa96jzm2rd6sYqbAcRqtS896b518zJauD+q
6Qk0AzTlRk7e91FTdEDJwRjY5Aabdsjc8RbLEXC5IYKMu5uzfkMnM7cMD9A+GauWaT1y/ufRvek8
H/1Vwdo5HgcGH3ehybJXSsn1xAirFgmdItXDiKDPj098xNU7h7J/xYJQ9edB1QUf4xy4f77Qfbch
3LrwLC08ifXId7wY+6a/CjsRT0fpjjCqcdsDKcidPJ4SH7yjOajIoUfkkId7j7RlvOqzdFK7Xhii
ziT6MbitFAK87Z3T3pFTuJhkDDn7JylibNb9xRDbg+OJIozyEd6i0TIif9SGt8S616KkzasFNz28
FbpIA6x7c5DtUH2tshiwcKr5JUlbNAygLJRqHwRHZJfmQQbLLgWnwBRWIVdiwmlxgLZt/jdC9r6N
mHMOfhQGZr1l8rNNxKD1lce5ZYxxjihaklwyZ8MDsnBae0s7VpcBlQ/w/LrP70a3y54pQzvIjTNx
MNA4ZqA//hr0WZK3fswwt7bVW97n8WVUVvk3XB7cyZDJ8HphGKyMZ/nM039CekAnDqlgtTlgA07a
LSXL3eBgENzP/UATJY+jO1zyfnnlodqBNTzDjEHes07sQt5AdaB8X8ALyawNVdUsE4CyznPuxnEh
bUFG4RBdFPiiwO2RnvZUi278mtLSkpjHQdwmqlbzvdfTQj54js4oSxmvZWB2dO7ejLXjcB8GQ6wR
Q17oZQyKjeaPPDQ37XHqRoChYRlTidLdgRfYtKJ/Fk7E5A5Yn4Y9i3gCPrMXFc8MahDi5Wu5pmQx
1HheLvLQckOKPn8xZ11q2vlY5PQj8H07KDKQ3a/gFkiMqR5UZDBgkYPoXrhlM5lbUtpyBnCb/Xln
6q660gXx6HurNyTjNVTxZ8YY8TWNBdG2dS9Ais6RBgNq7GilKRQtuL3inKR3RJLVeqIrNfjsBQ4L
V5QaVmdRdtFDhDzmcbGsLDsYAtaeqh4wdNKUIiJilohjOty0a9qO9aWcN4rEzJavmhXXQeHBMN1a
cOWnIY5p/UVrrd+GyEWoQhxTfIEay0Zq1Nus1AhlghCpEJnVJ1cP3X2DvzU4OvU0PzcRtoF9QDJj
uuOJC2DsKmR5a2gi9FJ10AHNtZoxguXNaDrBU+QWcNcqBBCLpFF0KJFWVPuJHrU5ImzM9j5TBndv
8J3GB67mvB7JmlxIxSwGVGL25G01fUwQ8U4NRVGfQ7nR1/0gTX4ciFiuOVZwJ04OvO/g1HLckAQE
yW6jnOD533kufcmd0nFLGmlp6vgyD+Ft7PpqzD/7vQjUwc8bHK5TQ2zpBpq0X0ZMQQBIWQZPDmjD
7rIAQhsmwz83IsdY5XGMcwbLNQDb7IS4Q7UXQi8rLztFoJW0MnU+a1HwMYZH6YOCSzHu5YLtcb/Y
Y3yuRLcA4YnBNh+mMeI7TIUpbo1j06UNJeIPdLPQYHdDhrJsWOuFg4Qb0fEdo7mKPle98PvT4jcB
nT9fonwcTTysdGMitsS4k8GVGMfJRusUhayMndVbENVrb6JParmvrvFgJ1omyM441OSQaYY5mhF+
5Uu7bQQRHUnPV/ezAnp+Mig9IbPFM5V6ztsDx8Onl7rDYcCjyaREPSgnNFB+w5L2aBbE7gONN8dK
QvbeKamHrJxONifq7sBL3FyS/jti6siGS8F70m6A+4D1vw6CU9lvftN2Guqn7ZlPifvoSzYMmhI5
FsnOGc4748OkZTN0ujOrQPMOLgclwmnUDSlm1SzVMwWvfJknX38D1hxt63ycQZIJxtQ76wLUGteD
U0iZpKi9Hq2OFOdNBhBKBA4me6q7EMMoJubuM+IZ69la/PAxoA1ys/agNHaAtLbsQisE3BYyWJ23
oOuxSYKhS7+IhZiDo10ZqkNR4dPBR2nL4rh4M0fgziuGBzQhxUwaA+CFnVDW8Ir2z7qKAWp8RhgB
NLrNp4gWN6nkEAr99qXOWVNIsyRGOsz8MuR7T2D7Kvhvij+pUHzBky3fSp2tyOKMpJNtNZl9sIO2
lRdOAUIkwxUrkxGB81vuLi7u97Zm3oFZvxL7zqwLQLih8DnLFfbSkjVUiu8Z2GXwpzUDrN2k8fr+
L/ptfzR1bLPe/wlV/H8kLZEG17/vpJ2/9e+7aFvO0r+6aFbwD/IIxRaxtNWW2CKZmv63wdKxGbVi
ErOZsjpbn+2HPlrwD5xYAWFLPk5Emmb8q/82adBH8xm08qdbf41//x8FJr5zHtHBCzkQuaDfacyF
YvsKP7oQCIHVWoOq4FTkvoZgpY+EY2/x7jX6moZJyQ9X5jd93i0d8geLBod8Po9vHtCK3/whm/nk
x88rqUHmRvJ5usF6RRQOnITOzdyjoWY7DvDGz2KSC3dMgfu9lGHwgrcP6Q6vBE2XZrmgufMAyam8
yCtk8oQYIYmsWAX+9Zj+24Y01/f99wxsh1sWeLHjBMF23X5wZ8QxASVNQdwpgKZPqp3khfQUPsxF
qb+E1v56BwTNy5BPE8hRPPfdJzmjZnCtuz4xsVRnTKQQaxaROBjg9Z/EjG71z7fg1zvAXF/w4GAK
2vy57+547lZ53bvMXNySWOqlWFEtlsxKGK8u1+NE4Zx7VvSX+/6bH8k0mU/DakfL8Rd7YVHVuvIp
extPWIlFMi+arxI6MM2Jk9da3//8G93tMfq/3qPtMePZ8vigkMlCbNv0rn+8fYPuM6/KCa3z10Yi
mc5L88yW6TW71m70S+FudSUPkPWIstqJCeHqw0fFxP2bsNuKvHTw3uDNlt5pDiFbK8l6FqGcKHGI
tNinhR8+YWDxvsqpsT/B6mRW1dGweyxAZqnTn3/M764dD4gneB5D17e3R/WHR7HPEbgGslPJTOl4
1fTEgOEAXa/qrGxBaLrh4c+f9+ujj22V7v72gGzW7nevaFAwZ7Yl4Q+BndP5YkR0jsDIPvRKq+TP
H7Xdhp9vUyRsZM3waxHGht672xQ7FTVxDRRuWgoKfLhzpyjKmr98ivOzL4yngSUWwBliEp/Yb9xK
P1/BIIgsRL18jB3SBy02grhTpNGX2XgYC+BbQf1I530jgxWWejucjR1tqMFNw7+4vn5590BI8mj5
vHxMu4L3BupMhL01YupOLJNCszM8oF3TBOB3ANLofMadRYLo+Z8v8vZC/3SR+VDPdWm+edtkLdgG
KT88P2Lqjcp7q0WXT1KLx9tPUWWh1aJE22k3zM6MPeATybu/xZ7/7sLDXWQRDQRHBCJGf/5oZ6m3
5gm/V5IlDLoipcYsEJunVu1eUVcRXRC77k0Bxvhy5Pi1RzDHMTl157+sP7+78DxjWCG56I7jb0/I
D9fAGVMyiVqS5csah7nFIBliJaRoDSiJrrp1sdpR/5f39tfrjt92y31nbcfJHL0Lmw8bjvKNIhtW
0O84Wwz4VxgBsN6KjP69aHUStUQ2SJM1f7njv7numzaK3Tzg3oPbe/fAD6mFiYS8gaQNRUHwYd9d
DiPBUR446A/zQIDFUmKEH+htHvKw74nu8uv92LvZ2Z+fvV/WkogvAsjAg48VUfy8+yJzEZWgi8iX
mFCQ7HqOeglddxIzaLz8ZV/7ZS3hozBTYs1DmkYXeLsdP9zialIgEgIBCrmJypOqqvQQePbyl8Xx
10/hKeJ18gHAUn69nzoujpT+OJOApWy7x1VR5w+Q2cK/PK6/XraQFYu1CvQVpeH7qozMKtLccb8k
XSeI1pB1eSZ9RkU2ySx/+UG/vhnsKZA1fMEwdZul/nzZ0kIZOXp8FHJlezxMnW8dB6YlIF1Dk8Tr
mJLOnOnyLz7/X18ONjSmtvQhwWxgQ/75Y4m6tXTjgpzUgqP1As6LaKK0uTLOtFwxKKPhC2+EVuvf
VkN0gvxf/7QeMrS2KbepfmwhAvfdg7IG4eCpimwDbQl9Aa0HJlak3PEuz22aaqWj87N2ZJi00+Oc
nYeQWl9M2MaXIMFG7gGduOLGXyIDi33dxq7wCDuTuCjZL6wCHMchF3CGsXM0y5tXq+BFjUytQIlm
8lrqOiPPsXR9DZMR0Qnnt8I79IvTfOD9G0hiCyI5n8kIHXWS+UFw3ZQ9M1bRMJ7svD67L9IYFYRm
yEjgZiSRR9G+Tlk20XQ9zOOKD0wb+7OKFsTqnQP6kMyJniF3vuj4YVgDniFvaJb14JJBhlvTnok0
nf1BfYhz4uQxeZaceJ02N0fFfoKCse/oS69FqoITwn3ra5rPwQcqdrKUKaXUS9Wt+q4cSUlFZJYL
ErRsH4qSPRV0rTIbwQwG6Cu6jtVr2w5gTaPcVl9ShIDPfh+LlfkNEq7JY0y6q0U6AMMfg3ncT1Nq
w3dV7pY5aFV3ypUAGOWCL2o3teQRJBC+NGOcFA3cLiOdjjU97DdEPBJWQqWwUU+HVhVMAJxOEt3c
dJO8FmjLnqGXCFxT9AGWXctMNSdB0yNxELyzrhPGbNG15W6jlZVOMTy4Kovy02g6S+zzoMQk6xcp
p+MY69rzxEgrhsgtoTSPQ+6/6snGt8x8ngyBRXcmOCzMJD7VtsOcPc9Qo+XVzLRD4h1LgZP4GzaG
IYRMVqkwjzWR5kq4TeHjsJhoqmbN6jNu8IYB08JAgCeINEFgvNvhA9oz0cjrhGyn5sOUTwb+d0Hb
bB9iJEt39dSSww7ktvkYY9/FeBr3FpOKGKYIDzijdA+A+UQbrPSumJCNNCDtYv7YdxO6ozaKSXLz
Fnt6hdzGU8SQZv4s6KiQUdcM6k4yOAq3blIHX3WM1kwefV+tNwu6JQi1BCBE+4IexJlkcgREOB2Z
dJqh1eMeSO8WurUu4RGTntZJh4API0CunTsX+Xp+KBnH0yxNgbAC0MonjKpV+d2sncoSzzHVxyoM
prtwtUkOnhG+RQkG5+wGygtmx4XnejoiR0TJGjB9ue1q13u2J0r5wxK53bmsvRoDsYawW5spNsc4
nKdij9o0/DI1prmJ+ihHq9k1zqb30Dy4WT9qvVuCJv8miLVaySqTGAUIHF0fmfhGeMSR22aHCK6a
ov1mwfLTEdEtY7ZuqVLLTKAEvEISCxgU2N+5/JRdw9AFZCwuE1owxo0bORQV1mGA0RrvQdeQC05q
Nihv0C3WpRwip9lPfoqNeUaiRoqhzBHFuqbhjZdB7l+FAR0hJB7NqPeWHyKLGOrKZ8qaoc0jqwQn
GzJka8oOjVUFJCQO3fKl8AIYy72l8rvBQvW8G0ZN7nCua3vahfhVXlwLt96uKEkE2jfwSQ6iUooo
PKPib6Mz8mVTmVtPzVAu9/XEMeLMdER7JlNXnzrbJvKKd9s/C5cGUhyrlHlFrht/1CsvFA6lvHV2
49JMOUaG2JBoiCv2LUa8g1pgtKdLNTsAxWS0MPWQwKJ5AieXBoIGxviYD6NBocYc2eJxdfVVWQ3B
QofArshZCvtwk26yMoQzyMQEnnP7DN0TS2vBOOJbAL/k08C5uD2bjA6Gc8S/6d7JbPrDg2c4MQxi
ocVWlO34EDagFZIMwct4nEyBb7SKhMmSaZptcy61Sm8BCvjA9bsiJjpMSOS8YbAt1Q5cT4SCqceE
hQjQj+7UR0/dAvAcFpQ7fopX0gfPmVyp8uAQvkEHvXURLpR10B9Q75CtQl6dIpKd7PcdsVjlmyS8
8pq3siMfeWm/hqhqpn2A+IiMWjxOFQ7w2lzOBkzdJQdneWtHCimGHTa9u2N5RpkQWD1+fatzP4GU
Ae8sddzdFoPCHWSabAGaSmLLtTNGxF9IjvIEC4SBRqyKXDn6zu2cmodpKOHfM0DwoeowUUHYQif7
G8N7lKg9z80e06h41iBzP61SkCkqLWcukxlJvX2BGtofEmw/MaxPjEcvnAPLlN1kDW7xDUpGO/hL
21Nqcpq/ub3g4uJPGQyruJ+vEK1MdeJ0afDV4BMGA7jwMuwAEqZ4mDvXRIgWtsgrXLiZOI9qTD1s
aBbmXjQO1rky5FHsJjWvqL6clrRwyRya3v4Wh1eEk7YPtMpyxolCkuRnBLnYO420xzpz/ba8VeWM
VVv1OSN/MNvp80IPRidzAzmA0bpXfWQDG1iFpwAgJIpwLK9dun4Jy0ZLMN7h8liPNhkZc92zlS8O
QNrjGrYe4InW9tFCYbPs+a9hu42bSpK0SyJ6FeZekZ/XqUamIUgW/RKJtPTYD9ACb7NblnhH9nS2
ubfuFUNNF090tf0E+iP9B+WrVu5zBuUlpIcU02XMoPTVygyDqkG36wu0ECRUnl/ZBI4vwvtem7TG
0cjc3KKXsrK0jlbVvDL0ISERu1qExDeTEvW46D4ZZyTzd80W/4HctwE8ae4VV9RZ0BtQdztfhRL2
G+GlRFjbFFM7W5v0O8IHEmyxFnTlMezX9q7nVA1XHAlLsJ9qnMh5NHrfvHUiIKRZQYqMS3CbyhlK
9Fp6/V1VWu611c4FCGi/ehWhNd9FOYLkJGBoAFAMUdWBBaY81gVE8ZKR67FkTkcSAfrhWLTFhE68
ISYla63xre3y9TUIpP9ktWSTukLlGf1S3ctDI0b9OumlRhYk63EPJCEIr30PhOWpWIPp44TguENZ
59nX7SzcJXGKaPxIEsz6eR5jTTiXWsunFE8e66rLdpNMZMUhdKsGdaUCUbz4QUrnIlaNPrqKDBlA
Zwx1Qe9T8zJQYECwt0tsWn0HJzkBBeiu+2j7O5iR4+U7vNSaAsnxAC4Xhuj53QCa4HFtiT3cq3pZ
P6o2hEWs52C5KVqF7LEvZ06tI49QTOMVHcPD7E8QIZGeiCc1dazMLgEtzKGEDFqZAGrQ8bGALTDv
6Y+ln0fX67/pSZdPYYxoHfP06BJ0ULT6uZZbkwfPTPDCQyueUMyT0T7CH0NoKGZr78xRDXO66lW8
9+08RPFetSRmiykanB1KvkEeU0wX6aFwqowoGdKe5IVdkTGstI100SosDzsu3oUXUhLYEEO0XATq
kCdCLHLnyitX2puyJSjdLzQLunHn2MzKceHUxRcVzQQfR/3iUU+FgUMDGD7spb8g7IH0W8UP9qjC
+ORrF7M8SiL9OKT8Q6wDcnp21qA4jbZZ0Pn4Rf26tIH7wOkn/tbBO39yxABsFWO0TWK0jXlmz03D
rYLBM31NK8M4jY0At4hXWW5GHOjU3Ou8tfN9JWpmYYUtvVslNeFTRIMWcHGnjPWdFO7pOWccteko
F2q2oRgJY3EpBGA0B7F11xcZ5VoIIebcAEkqIIFY5Te/xPS7W4elu1+c1EXa77jmouu7bfI4AnNn
hBzkMbKyYivZ6ilVh9JjUAidpltBe0N2oDoQ3Te0NZJjiONCIkpziKu7LjOYLLMwRCJa6bO5jNyD
z04ChwMLBHEwo8OdGUdzNy+SSj01oGV3qLR8rMiuXm6tcDKYglyaM/d+4DAKTlc5Mfk1q/MGUYcZ
C0h7sesA2hFnlCk66HOdgiXIfSI398HUSrIiyolsBJCR8xZVxdhBjGp87XuxeIlt7G2+yGL6piJi
s4yPUAjXDJj+fSTq3ELX6uThESqwFPuMYAuc9GWzIPVFAsCz1KeoRimGMIamJcfkGM8UiA3UtX1S
9VJcF0qDVhLI51gHQiw5vbDhy0NNmtFXrVs7DlS1fe/n6cLkEI+GhzdmZJhRLcPi7yelhmvhLeuY
oDlhGy212ZUe+z0VOn97l6J7SummeeaNIaGH7g5nSkNlvA2PZyJTT4hKetKAexhR6PiEYzOwNfNT
EdXTVQQ8wtvN1P3npdMx3jQcms9VAx2eF7DzH0Ym9Bcx8xGEs7bitMCrCeV5UDNZyKi0XFpc6rgq
6kEGCZ0LkgLHNoc5tupDZ/nzfSosFLJDWIqnJQwt/NQtKAcaX7BsgDlOnIaCmjUnsagLGAoXEBv8
pWFlW3PfucuI83obnIESn2QJcFJeXX+PoeR/LWUWzTek2HavZPCN1IPodGlwpTnBza1qu/p+1LX3
MoJUF6SuSp/Y09iB7JX3MZId9Ma8OWgcxvIg2XMhKHiFTYCv7taPeuj9+dLtEbsciYzzCFtogiqx
PVrjSYUT47T2Cye7mcc+ZBIt/PSgqXkd9re6Jiewxxkf/zOg1pqX/oO1uLHZc/Od26p3sEkFpjcQ
InSx7jtbBxeM/oi4QWguN/AlWSKxzlpnL9twoqqMWJB3k9M2TxjgSLVFsl5+VaiAr+eiGa6GrsWi
plQfruiRuup1Ev18P2Wp9VZEivH4gg62vPAMZizkGsbFq0fler1m25oypcXkHKiTMCBpUDw4p1UX
nbkK53IsmkqfyEnIyU7S87cYFutyFi3INvc6snJo0p1DewFWIvE5o2dzw9oGeBrVkZfMIBYH3HbO
BA4bRPGlqxxU0H6hbNybQNZUwnfKvCM7Iu5AmohWcRzgNZ4krImWgtkvP6+8xcGeSO/6CrEzV1si
ArlxfeN/L/rFf0MmhM8xF8KcKN44zc1TnH9wkYk+u4SwYWFMa0RcnWwKQN3NGifcOAKBG9XI8x6A
IGIWtKnfFYDHEV3KMGevSxP4tKIhe/p7o3v7gj5FQHJumyGAGJ2a0nEu4Y62akamkOkQoYwpVDcn
ba6L6oydlVi8YSqJzZMrssBDKXrrcvbzgV+VyYK1Jzecma2I7ZISrvs6uLIgd7IlNq70AMXPwzBc
6XyxwFbV1qeKLnOU+HOLTUgigPEuMqWQ6sbsnENiTV2vLkoCJrMjJ8YOafSAUYv3fyEdemizKhm7
OotufGgPj1AsxHIw0dTRcqh7+xsyEDL+EJ1yZG49CYCK1LosqZxqcxMRv/UcDJP/onmJ0dUPyn8j
pWB9UHDQsiSuYNRxmsoQ8mJlQF3dEhtIL0ZxAsHCuFiXxB5zimzLNnrGSl7HZ7nvAwDzUNduWY2j
Rjjm8GHJhAwLp71nIhBUZc4VN1Keeyi7nMT3JVaMoRm9L+BdGWG4ra+bcziVW1wEVvkLjeWSFOUe
AhoysEow0k5nG7UDkpv4SNopRa8uCoY7VRzW2FxDEv96lHI3DMKkxWivXoIzNaz6Qyp0f6tyj0Y1
xBGZ0g0KkVrXim5N0tRu/y1HI4synmKvwO1vj/eI1iy5D7OyfGH6w8k0nwDenPe8zOwxrWvTChm7
Ul3IQlNKYhTgfLkLAFopqsMaKRn/NRpukUgHX3KHkc2uGxZkuHYzFh9RUzcxQ3m0S/uwThHVZ9li
tTySVlueOTT9vjNBi65WSnskSnFef2GLm6+0UyNp39qTUM/sCftso4o02DP9Cg6ZHYQkCQxtHUMA
h/8Esc1P71RfUdlkiGzUBb2UgqwJ8hx2EN3dMVGavL4r4DUTvklDTwGzZUd2K+a4nPJ+NqBEHmd+
G2mpo+WjaBewFQeoAnvlRSNh62hUJ3hOrvnC/jsOx1i48nou0yw4r9tCNOcIVwIqIIGG+yCz7aEs
wiqDx1DML/8Fdsixm8Hi5tJRvOuMWh8mwLo3/4U/eVnDmsxXv2rQvtps2qe+okdy/PNI45eGuaBx
7HlMmAP8TG649e5/mDMgENPpOrWKqbnl0ywYmyvL8sa9LkS55a6mj+QN6L8MN5zfNK0jbPeBzUQb
l5x41y/3VY1Fuy5UEvsDpMjIJttkKqr+rPdVccAtlJ47rgL2RVt4nzdQseBTLf/pWIKfzuQSd5fn
MzII3020rCDSLfkyHWZeMg5zNcJFY8x5UwVzc/vnq/zLnGX7qIgBgUOznnHLu8GRO/ahBa2yY4Dv
RZcgX1oE7WP3l0HZbz8lRgHjiU19sVFSf7yXOpDaUYIiH2vPeqiG1npsMHr8ReHx66dQg8YcJcCS
btqLd08Mdp4CKwvlDYrQ/KzxUpeEZFKs/uOpkWAEtl0xfFEAYYN309ZGErhDfgRGKP4SoEl+SJv5
dAeHJf/Lk/Cbl4BqxQuYbEIv5af9fOGWMqXhAZs76ewwu1hXPSVYAopLVKy0VdchPoyiF3+Z4/8y
M9rchvSpHWbJjN78d7/PqyfcOuwDNLo5v42G2pzU2/CsD5ovCuHsnujYKklLYgj+/DC+x0VvchIu
KpoSD/K5g1zh559rg6Gmo8jbh1h/Iq8MxAM5WH03nA8FJT+HMXGyCMq5/j/cnddy3UiWRb8oK+AS
5hXAtfRW5gUhUhK89/j6WVDV9IiXbHI08zIx0Q8V0VUSLoBEmnP2XluFguI2VdOflTRocJvjG/AX
EVYfPAr1rWeB7FblM5Twsk+bWLLNad00PAskltVtCsTU1wZqamhpf/TDOJznQodkvSRgMEQ3HAYD
iqBjtKQYRusBbgACUwjrJwLP6mx2KnLbzCCjfqAX5gcT5qvhb/N5rR+XpaFowwH68uHBw1ACu+tL
z9Km6T7jiv6sK+n+/Xf01lVsmpioDKSj0FZ8eRUZkE5hVrgAjVyzL9CBf8YdXt38Dy5iqetdINrS
rJMJEMsk9Yw+4wCjp8Z+VOvsmhhx+6Phtg6nFx1Knhg2E3R/iOWgsp/cS69PzZAXQUFztDcuYR1Q
b2WGOWeLTYAznQAXX42yNVs8VYA9E29p12R5TSaaHyVJQTClFp/Z7SQeSjnY395/CL9SEE5/Htx0
TVvNvwpol5ePGvwJXFnOQl6Vy59KHNZf+qq+NcelPNMddmJZi7FykT1VEGu0+gvbNuDhkuV9aYYz
2BKDXF1NTcZP7/+uV58ET81xkFyglELwo5zoXKCmzAal9tLLKzXfhmVMUWtQQ7AjZnpc6uFHmBFq
p87O9/ev+8bbMtYhseo1KXPaJ5MDBxAbiyODAigZJf+AEJ06oOQ6KvlHM/zrbQAjQpWr7BOGt0ED
7eWjp7g7iKVGPl2nOb1VoGp+DjZjk2c0kbs5VbyBlG/YqYV1KZ0lBwK1iA++Z20d5Sfv30DWQz4Q
MsJ1N/TyR2SkhPVsTgtvMLTAQ4G5xgTPUGiVtuFUOycHdZ6cIyWd6VslOu2r7kw/m85UkfxQMao1
EV2ldltsorq2rtGfQmzW8tq8iwA9kLhDVp8/qiOQu0mBc6k2q9cW19lHYtQ3BoxE+woH3QahoJ++
OGqps1KBu/Bq1eh/SFjYtwFb543sZHG7WIH4pNJfuZh0zjbvD5n1NZ08QYk//tdSwqg51edEhtJV
CsUUL+fKTyO2uZ2CCPYW4Y5yW8/OR5/GG5MjVn4TIYlEQ4gY7OUbK2i8akqk5Xj1avUWXVt/NReG
/sFdvfEhWDxPnW0BqCf1dF5A0xEnqkMntuDF3imFXjNjhfGVDbHlg+2h+sYYZD3ReXmoBxFVn4zB
qZMGM0yTe02nRp4KPp0zyNyf4dSgfdWF9OtGRaWgr/CtxFq1a8b8UY2Dc7YqpHsP9QeTz+snTIoE
qhJN/bXzMtbf+9upoMrqMO1BJpGcrCY7zAoL/c08/ODTez1uUOkgXGETyTSAQOjlVQjRnTOdbwjE
6xR/KhqOckPjjPsCye5lSXiN+/44ff1GuZ5EVIX8FBG6djKlGuA+0XdxPWMFsrcGPQiq8ME2Klvl
jwcPl7IcROH8g6F6cmsx5dAMliTcpb7HIbgqkpbUng6SvJ0PLvXGu1pFaUjrV1kk8riTp5jSzbIy
RsyQxeVW5qaxAzwsPrjKm++KYAaGKbIq2p4vr4I9UUkxOLEhpbnIa5LNWUEtyOsmg9acmQ4fbIDe
fFe/Xe9kGcJZqMQ2WCYPjuZyV2NBdlGWJ9toyj+S7b51KZ21joVWxwNjnkwnpJcFwAS4NeZq28UA
qHptlzVnog+ND05ob12KhU5y7nQsCrPrU/7tuwoxq03qQDMrqTrjMJBv7OpkQV2WYBH89we7+vqN
oYfnWGFLQD0cc09Og7ks6BpjvCJxRlOfarNEGWsk9nVlanqyBbJlen1u9A9kQ9PibmFQr9v9a7xb
gZfIqob5WQe23yE2py/SVbWPs0L94JN8PXjXH8mgUhGxOVI/mWiUjn1j1TPJmlNa+ZMaBNuQ8vL2
/Wfx+rHbGhtpE8wem2pyRF4+dgr2iLUHC1IqGoxdBF/vUNcm0LxU1h9c6tVR0sb5orHfZR1ez60n
g6mMezPDigAJN16K1KedYj1ONq3HWV3Be0pmqWAe7PmjXewbt2jQn2NdtNeoMufkuoGD7shgM+1B
tcbrREZ3S21f7faTlp5ZaIJuefntkaG+XGqDMZzNqVXuKjOAep6GCmWpssC7TFPlXq3H5YPX/PrX
IXw2TX4hxQkqzSe/LsScVykdgoNGwwAqlLC8gDqDLCEUH8njX2+DHA5ljCc0/7wA6+RdT8uam1JC
yA+sZkCqp+fbumtvWHSbS22F3gy0ryd/VIyPvrjXY9lZd+ysZMySCnWll6MsqWjT1BUK5bI22gd7
1OdbaI1wR98fzOsNvNxtsbvTCS5UVlvpq2yrSgaytNMJ7Tv11iMURfRsPWVPhGY2GKBudfYPoz0e
BGVa18nokb//A964T+oybJcNSyqcgtd//9skBiZBdbRcBfHKLLdxsCFvII2Fd+9f5Y0hQ2WCGtB6
ELF/WcZ+vwoTZYMooYOaHOjDbTcPNxgi4PJkrDfvX+mt+3FwoxBt5rBSmycT5UzkcDyKAb2H4gTb
oMqHJ0txqvv3r/LGORPBOL4FZPvUezTrZHj0ma3GvcUNNajcMwQvMLqtOUiIAXXCjdlmhCPoekTN
IjD9yRyfO9naO6DqGUnJAbLBZO7QW3SJ//4Pe2s8MaLWA5htrIeHk9epjvQoaN559VSDjVn59UVK
R2NpwcpR6jdWj39QbKGFQs526vqD6796/DwSBgyzMh4nXsLJ3MDk2AS91CEPkZH8AHEqvbDaIP/g
q3n9+Nlasz+iCrF6N9hwntwmQL+WBTnyFFQMuE27KNolRHcA9s6o6pPmbe+dxEYkoyJP2+TR8s1Q
o4GYG6AiIu67TSMy6yGi//L3A/gjyu//U2abZD3/91bTRyLNnr99K9ru2/cX1Lb1j/3D79X+MljR
HHTvNjsv1pD/9Juq/BsKIOu5nQoCG9N/UdsM9S+HF2yzrVhdepQy/uU2/fWvCBHjvydNGU/qH+F7
TxIk2bSs+ytLQoBj82i+amN0iOrCcdJV10HwTGRLbNwE3bcAepPV+W2xnxWo2HfMwomzv9rm1a0T
X2k64K9I86WeEjtFAA0oUoHUy27ui/pRrx7l/ID2Rlkuo/q6J9og2aGWwtK+M+nc2Tdm+Wxbl+F0
Dh1bqn9Pun80FP83wOn/g27ndZ7990MQIcOp23n9A38PPs3+i62UAi0M3yxvd7X//sMMVP+y1oom
xy12rWsr5F+jT0KcZqvJTEpZi4336gn+T6+z9ZdUmIZAR687UbrcfwKPPpnR2C9TMbDX69O5w/Dy
yxny2zq8aJXWrTUKv6BqemYt7eeKuKGdQLZ13uGGP8ZqXpyte5YdBT1rpzczigILkXNFI99yaNAH
/ZGojeTht0d4/fde5Pfg2Zcnj18/jI8VLwX1YyoopysK6BhBfICh+JyA67Oi61f+WzvyQ5nqwdci
HH7/gi+XkPWCrKoWB3tCbjHnrab03/cKhjI2MT0DjdZ50HtKYzfHRhfd4/tXebmz5HCoSFZtDm+k
d3G2P61jG3QsQ7hJNgSJXjmfgkWHblTHCtFluvZQaFr4EPa1dl3NY/TR6sUE+Numb702M5yJP4bm
4XqnJ3cY2DrHbmsKoYCZKfm9ZXZsQUahm5zozjaZXuzyzhyR/CeksrZ2gcEl6rVdbijmJeubedVB
xv7y/gNRX+7R/v5VHNoo+VGhZne//urfRqBVGaGjB2HgB5MutpJXs0du3IJfFWSHVc4S3SbTeEVr
tT2rZiuFU6RGe9MclE/QoBmAqnODFga5UqNbqCA++HnrzuG/dsr//Dx6DzDeNYy/p00UuGv4NxpQ
5iBV7G2XOrqvJEbzbQLju7fmVEXGLMoYVFap7FS2Vp7TyGgXTGZ5VrWwPd7/PaefBe9wrVc60AmQ
/bBzf/m0zMVEHLjKbCV6NdSIKGw3VRPZG6tSxOdIOvOflRV/PQAKs0xCtsUGi+Xy5RWR9mb4Qut4
48Bu2tLmtjQ3LRvlrlmhJiCFsYsCgP5Z8wqImGi7y7mS6QYDVnUUQSRwl4DOev8pvDwg//pNDOX1
iCaZGSh5vvxNIMBkrWVmvAks07ppOsDyCKIH3wiDicrf0HpWA+Lm/YueThC6Sq6opZEiynGFHu86
Un4bqFpf6T1phMmmtIJwZ+vtQCZQVn7wvN+4irHOeyr1HSp/p5SFgh6/E9NL3kxpu3YguwSUUK/n
t+/fzKsniMkQVM7aw2VfxBnp5c2QQyNlmhBvn5pzdlFqkXEo6Haibuq7YLf0sblLRG5ev39VgLYn
XxOXZb3j1qg06tSpX162MwpHUpQz/DJfRLAXkRQ/DXWKii1pbdE2HwFeeTD3QWiPopnhSxYl2nrg
WiT/2rZoSl+wNsKAd5ruLhVEuO1KHRHf6vSTXithnLuNMVe3DY42tlDGMt0miQzP1xPiVTIm6k1N
JVVuqo6WmVvPQXseLjo5jEkvoUsiSg4uIjsop13PdLBrlUQrL3mMUroDRJlNV+jVFq/4MLnNpKEb
Dp2WaBszUrvHqJrMS0XkY7HGqQFDwkmJmwJmW+ulBrQMj7zLEvxnb0FexEeluLZahwDsx74aDpkG
1+9mwl5CRmSZ2TtdnWXspcuQfe2kRB7qEL/6ODlaHHggF8WAaimCsIVCGm22LkbrCX9e0/gih1wG
te3QEuh2NxJX9JgZCWomshtb//13+tZIYjpat6/sVpicXr7SDMUm3ROgw5aWC7+Ms2CHE9ncmDVi
Mn3JhssoI6fw/Yu+WjTWcYQRWOPMaUNPPpkGxyAIez3E+5DrDSw+LXc2dVFVviaIgH3/Um/cH3sC
Lqar/I9mxsv7I/QpZevkcCm+ijN1psscEGfnVXplHBnn8xYVb+b9+UU5dZCVzlwPq+H0oYbhEICK
JW6ndLqLdJ7wcliZT/ob1gaL/YnZNcqfP1NKvAYbQXaCCEpOJtXSQPKHLYUbjWNji9ACP1psF1u9
Dq39+7f3ahWjukXThqPyWoN6lZsNFw4oSF9KAuOmnKRbpzkoRRxviCFZLtQ8nz643ok2hAVDXc9q
sEK4Hvvq9Wz4+9ydwTcrezyrPqlKbHBy2/lpE+bwFEdLfN+nufYZx3I/7pSyUbHeNmjoRNSmn6QT
Mf8qqST8aqnscmeuElafj0y5rkP8sz4NoPnQFpgDP/iu3hjipO+ZK7CAgyHC2pc/OcBvNoquRK1J
ksl5369u1ipQPLNqP0JBvHUpNqWIvVWTqVk/GeJosCDkFuj9VTKBXaBb8SERwkb/qX70Jt74mijD
rZ/tKh1CK/HyruZIayEREn6MwTE4R/JOLhkbV/ID29gk1ATBFHT1P2sE/Xr9QD6g3iCDMVctzMur
lo4TY0ReLL+30oJCo0EOAo4KvEKTtvvToc0xArXZWm9QqTmuK+Bvu4RoWqwMY7OJeN42/MQICJNe
+mZnJAgTVMjEH1AD1p/+Yn+qUvlC5IMIEpQQOaEvrxdEepoj3jX90qzlthVzd+6wzH4wGF9/sPzN
CM24ElM8hY+XV6kh51dIpYiFMMkGFBQhd3oe9ZfEw6FDSOuP4Ej8la/vi+nBZA7kfWlseV9eMUsd
kmo0ovgAYAndT+KpAPKoGgPqBwxYBYJmhNm0k6Lq2E41gMx+7LD8Ba06D6RjVgnOWttpNi1on4xa
qJnfY99PCpTzepB6I5Jar2wn9hJD3el7h/CLe7bulEmA/2bPcVDOuyjWx59tHpdXIVY9bVtbPcs3
eFDYxeXIAouRWcKhtNI6vkRr33ydEoW9i7CM/LqsGickSq7NvtQJDCvXUFaUbKI0RJmWK2IHRyO2
tVHXxicQxlBPHexkHefqpD7jpKY8G001keliqvlD2/f1Q8rb/gmXPriEB4NTYRiWIKXq0yk4+GpR
5F5aW3nEx0SKNKEjU/kkS6MLjo6VyfUhBvO1FDFEStDjWbBt0xiPy5xHzaUhmolYQtFbWDbSheQ9
ckutM71Hq+46Uzj90Dp4jYDGzfybWXV1vpkw1t1zYhg+IWqfQ6yOoxqe95k+hTg+5+mJUHsTr3dl
k/ZHqwxnwIA//hMO/6LadovOYQ79fp5t07huwfZHSMgBscLv3JJl0MGOJ8qoQLWf5c/L3Ipb7HcJ
6TZ1wA8ZV+KAi5nFNLbI9Ph/2BfK59W48tPU1mxMAivDfkuKdXibzVlQeRpOvStUtNUj+7euA7UW
g5yPh6WwoX3WGmzNXLShO4KzBrgKo3mCN4GnHqpF2xEb1U3gsky9UKxzeMtBf+hNu3vISiTlHl7+
YnD1ei6OnYZzBhq/7dySOFo7u5pS/JmCZQYQMnLN2ascB42/ExN44sbYBM94g5PqsQUdS3fGtIHT
OxQWMa9Nx38IkCtePBII+svexiiGJ7Wx7hOlAMkel0TWXgCPKQ9CFtF3rdQc0tHpAByWbgS9kSZ1
cYj1AnPJoCvhzWAu2j0XUjKPAKLycZyK5ZZxTWBVEFXDj7pEN7ZLobRjaiSivHKlHdRXJqFRH6lI
Xx8H2EWsbRObEoJNtfXlRw4yQ83Ao2l+HSkYDQqz9FmHtYveFOOGvUfu6so4+lYwNtQnPmqknyhm
1mUBndGq36Y853C+PSnnF3A6atJjNb8qcMK6ar7UMPhXs+iMADrvZLXtjSpkl0JAT9U2zpVjlNaV
xgv3bdmP55Uq/oFB/jcpe79+E3J2zrZsVdiOyZOlqhNkd4lcNX3wupOLLSS9FjaYhDpyspv3l6pX
xT/uf+0hcfOrptw63WI4aamvYRE6xh5zPEzlMPszLdzzVbpxNptT+w3MW4E7Exem2uD+4xRCPgSG
aj7nIEKXMjNRIWXcvv/DXg8LeoOo6TgDI6t/1f+OM9zlalJYvtKU3bnSj87oojgT29KumB5Jd3AH
ong9khtUDynv+MFO+ETcvL4EGEMoiZEWrgig0+VuSSolltFoYl4ewssqZuqnKlgdCkgmiILNfrvo
rDKmSK1rK+6swwooz3Gqxu1XUS355/efBwqS09WQ+jFUTHql8LhROq7bqt92FbgjJxyNVP3rZeiP
RpQtcgtH1mRe1QNoGXgoY23XIBS6DIFopJ5WMZDwhyr4ohjN34eZEirsosI6TCkGZC/P6FCREiwN
ZVM37DS9NVKvOnCCZtYrnGA6hpXt9H6DpLfyqlCXj2mvKHvNTIEkFmo9kObUqs1eS6IQc09QZqXb
o3Yb3EBjuvTGWZqfIhkWbKDnWcV/mmp6wGfVx5dYkSOEoZqKr2bNnGnRKAvzuSomppsur4kr0c2s
MV1LNuNDadQ6VjxRidirjDE8qLyHz3ql4/TSR9AxflPn9sx/DJjjuQ5LI9vkc6/Yx2yeSChzYwK0
0HlbE5pUY6vHlnYl9ap9MJdx6bbqotdXPTOw7gVIMsOtkczoxuPJbO5bi8rCptcQ2OxHWxOktkpS
VBC+FNeg8mAATZOlq7COleyx7kMd5A0MtB06Depf8Jfbwq8xtZECEXcQWiZigqWn93V3PZWd/J6U
diF2rJBZ/iMfZqW7jwH/6w+LE0ltX89lBPl/bmAN6tAe+iNLeHtYsB1fruLu4by2EsfwUj1YAJiR
TG0ckrGrG7J/ujTeWnJo1BsEC/1WwJur4ZnZCsRqVFGwffqqxqGWtdHVSisxcVcl470SThj7zIj+
A28zXHkKfSMwq8WVWuNIJM5g2+hK+xwFwXjDkh0+A6QwYjADsXxi+2tihwXzpCFqhnaNVools8Bb
+oXjJamTWdIEZAjiXw9InB1jgFYttmbfAGKwI+UkJmsmbYWxGeuou29bc10EpjnbdXNpt5uxyK37
sh4t4IBNNm2rGEABqQg6iB6lDVLyVMTUK9ulYJjixE4r3Y2Q7Vwlc2xrXioTIm+JqY4ILda69pH9
Q6u4InFC2y2bOJ/9ha9P3TYgQR86MJz5JhhHyUZPDNWPcV4T5SujIvED2xXur5gkoAxsZoPvqM4A
TidL48DPj0Nbw7K3XseaRbsvJiPqXVnOtI0NozVhq3eQmboFt5TPIJyq86kNFIicBQOQtoh4MsfE
Il/ByYlZbxZkOfsS08/nUE7jXuSOTYJd4EyAlVVoXEsxm1/6rp8FiJpgdc6m9Bb8ucWH7RJfBECH
86vAWTcrM4lOczF9HQV1RYj52fR5EQssvtBhpLnIG4gKb6Z1jxPanwUB8rGLJdEpfDTDkI+GqlUe
elAmcJsYVMdpMZIf0mrFTdhi9HerLB6eoIk2ijfCfv6S1o64RyEPnYX9pbjJOx2oTkzV5o5PPej8
0RyyL2lim58HzenvpZqkP0dM2RdNWEGfEG0FiSQ32uVBc6rwKessS7jgyJB8JWlHNoVsIiL5+M76
fAN5pYRQX6u04SnI1eRU2bJbMd0TMI8gmC3pjuQXEKdC32mjkWyc+lqw0q70PlOvMrbXQE3wkuc7
QKn61yGPUiI90no+kh4K8KiXWAEPQtQDwfFgJWhMoWJ8BhcRjpsx7dLpzMIAPWwXzpjXwVSPn6e8
MA0kEIX9kPYh7ua6VnVfywi+Z2VfwguVOEE8DKmlzl6djXbmV2Or4RYk6Kc+QvnV5Z6FBV0Facgw
C1C7KvGh6q1aQITK48uc8BXI9bDVqQTa6EQ2jRkuuU8YQ3BTVWX5CKePLnLsYLDdaNrQfteFYD4j
REdcoftOQyr8RT94HQ8WW2OT4JMWU6o8jp1wIGLxVTY7Z6He6cWaET0qAQHvLCkYOr1yquZdGStl
jSgqpZsV2sinriyjK0zfRrk17xbHCX/qc52a+7HsxSfedFPTJtAB39bkb0ASCDP4euhO49V3rzqf
Qe92LlyrBKCxnVAkyCDwRRuHbPeHIShYs0j0zr7HKrkJlD+t9FOnhPVNjTkp8lGxF+f1HGO7Bitj
ECDRG1PgAVuKYl8xOtFsRr0gwa+xy+kpNLWS5El20J8DtV6emogQon1UFqyi3aCTiMLL7M8n6DC0
nDBVKS7WuNnakIjk4y6Hr2F36z6NSCD1c96goNpHhW6GoBvgw/hJEI8GlF8RUBDO6SX8XTD8o6b7
/0/9x+oN/Pe99/s2+fEckeT8u/Zj/SP/SD/sv/A+4ZUEcIr8Q1txun9335F+UA2ixc50ZjmY6Cic
/BPdDE6c9g4NWosm/IrKpdrxT/fdsP+SlLhRhiDzXZth+p903yl6npbewDEjJ8WjyD6XheVVPSxM
bWGazspgKO27Eks+HGNnj3fyISlEe8D5ULtzQjm/YYflNb31jQ/Gvo5zxdpkwkn8xn5SjJQUs3gT
ThQAKqM9H9bEetEZF0spi0tpOGdWnhQe4mumd3wwVh8RStKWB/RZnjHoFZb96Sxr2n0VwXVbMFbL
JCOMiRm4vBDQN5KovHBk/tXMledyDPZG1/xshYPKSj+SwXobacO2NzZR9hg5P8rpbHAeu0XZy+AY
juBd43OVma/WL1uw+m5tQI6guRvMhDQUbGHls1M98euw6lyQ0EkJBu9pHufXHanSZMpubOaimCbG
UByIF9qwn6FlfNZKGn3GTN7p3ZJdaJQDEEOPrhTPSao8LOZyGJ2FWKLKnep8L5z7kdoIrYqrpPlC
XoOHV8gl8ZeQIcDW0ZFY5ovZ8Boz3kG7M/Dk9Y9hXtFgcldqlBPje7nUumNNxGBnQ/9p5Q8RwnZr
e83L4aFlxvUsQKSJ9r4Jv+FMddUAXwKpWZGXacleraftzGmXTtv1GAFWRsJjN8pFZFT7RQkNbOqG
vLAogghJSNQUHlu84aTQgnuYxnNLGa+iuXHpAO+HOH5Km+2UfgNNqbupsvIZM3rmsa9puziEX1Oo
e2cQzItXBhGrHuSH7kBjM7kJuWzETjXVIWBcN9pjQimJ0oNXjddZd0zwaxYkZ7GBJkclcqJD1Jfn
Q6qyfcJJIoPmlrKVZ6nXQYEf3dL9rGmuQ3O4a+y0d2s571qdIxrYmN4Vc/5lQkzrWuZ8E5b2mT4o
GVwX2y3sZat00CdwNG2rUbltJQ95gRbAdq/zNE6axqL+VJUfhtpZBFINF3PyqLT5LgR01lr4XIZP
FbWxQwe4NJFwARK2fPWsPbTBhOmMcjJUjXwGS7McnG5wZVeQ910n3tCWV+Z8AT3wZ2JNl62T+UUD
4qgrdwEYSZl+yavGH/rRb+38LO6JZCRoNbpjhSW9qvN7+W3uswcylvchyIKMRpdUhusWBpNb2rBa
e9yQKnLMGN/P90hdtuTJfuq0/i6IC8jhlBwX2yc0+NKZ70vQQEYsb4AGQWvLDpkh9qM+Xsyl8uxk
8gtyh+ek+bzGSK0BfB18xbw5GOUjbuLjAJcnL64aad31OjW7ycGEqzAMzWFvp8FNMOQ/o1DyVjA8
e8aoqoxyQkc0edkvQ/fN0ppnpymP0a+X0W3ZqAO7B9IxCQAYyPhJUE++sBZ+cmw+EiH1n62j/FA1
Ba6gPTi43JgmgnhDzfJME9mmb0I/CfNrZBsbZbJvpl7U21wuGORTpdhC8b1b0yMdmS5+WKfWlZg5
2onFPkQlvuyZVDafYLVwO0XZFZ3T0leH5gEWkwd65kJRsr1ChawovizVJpbycxoU+zqgi1Dr4A6f
VSLrOT8uvlkQ11VFTyr5oRFQU419NiW6JXbTDGJFDHLPUwJjucp6Od0yj46+as3nKtlyLj3A78BK
N8Rvg5DTzrTMqu/KSJzHhmJwLnWMXT0/9ICbFkMb6ANZ7Bny2h1K4y5FHWEttLKMDjCRDbPLVYL2
boYFlYN4uMnb4qqu0h14Tq8wJ/tI1nW/NcNq2QcNiKBSFeZ2ifg0MYcm7Cbjr6nWnoEc3fRlcGUP
oBxFem6Xxnwvc+VTk83X9PHPEkteqkXrBcZZL0IYOkP8A87oLUdFgz2f+aMh69WD0WJTMk+ivTNr
HLEyOzk2Rj75uZyuh16KL3rnUO40IxtWqASX2M4gh4cmqbcmSGdr5msyRHCOA6C5jOuabfkAvLcy
snNLBvU+6Gb4WRXFhkuoKPFFnAeoRRwS9WLddBVdDAfNhkurVPoDbLb8kASKebDZtd6JRva+1UwR
87dyEUAM/Nz1uKtMc4of2U+NW0mt/4YBQiJeF8bnIEKms5AcXD9sjXJPwB8kEruqN1lItDbO+MWv
ZzNgVUxS/IzLhdU423rhnDbDXxV9tAt14TGtPUtlhHgGPIfsdSW9Cyl3bhqOyhuy8MqDugAsJZOt
6sI7VYi9XotyO2u3YMj08wBkvK81Vb9pmLGuIVDy2QyOWVw2utFt9agbnpAjo6TKjFk9YBsI3VXa
w3yrFZcQ3PCnL0N9hTsOAqt5L+RUHabEYn7k3O1NbJnX5S/UvhqFoviRrfnOqOfHtOqmXUaYngFY
JQcO5M5Tmh4IEzU2Zs++P5rTLx0Zsls5UjOznOhTFmburOjn4VT1B8CFd3E6FxeGlaTPHZVktxJj
cgyoWrvEldoePYvKn8FmuUbN9r+PM3U3Asbb8tzZFpjaU54kNZgxlQFrIjAn9vZaGmLYEIMaeAY2
142s8g5GzPq3IXeDaNbkV0WhfdNJOdhJQk7cNor2eW3f0wS5kopNMFMp6/NeYaNgPSKgc3agEnWv
SabFE+X8pCVVzywx4eWG8+UprT3vc/ZdO4i7gSfqi3naKcA14+Vn2JGCSaFc8TKz+US44/fBDG9w
6yibyM6ZDbTsQp2TBz1uD204X0S5erMIa6vrxb6T/b3W5L4KLA/n8vNkpV/Lml2awDbJY4/jbIfj
YGfaPejEbWCc0+ChWb/umeQxbuXOSRsS01FoqSNil8Ab2+i4kOdNlaHfZcEqPakvSpkenSm/Ckm6
ysarupX7osC2WFVkLJob0LKQcti4gbfbiJRPw1CrS549O4g7YSTOscoKiyjedjhbhiWEPRQx/iNl
4BgrRO+1+ZgQ4WRRXwM671ADUIzgAMbC3qWhNm2bYpj8LiqFjjfUKOJNVy94ipfRyTbG0lZAZ9pB
7kOLjhEJAXHCSVt1jnWlW2cr2OMpFWwgIyUoz2j1pFhxOmVXVkt0g6aVlRERTEbyJLoQsWDoJaPJ
2Wq5weo8dHKjtxouuTVsuXDq5WwASHarRk6y68dF7vsoVc+Hpky+coar18z2ksSRhV1SC1DxDhwW
7FJ95nwGmlk3wPhMw5XUILfVlVT2STbVnxoD6Zkx6gTxKUMMO08UBdTdar5PllmFECv7Iyg8+TNX
MckT9dfdOIr4JkE7spurk+7S7lARTWRZSTfnXHmZUAzY9nYR31OWVg46t+4OkWLdgGa3/GSA2ZOp
VrUHvMnhVgyNtwRax8wX6b45TtLDxZ0fm1hj9bBqfd4yf+j6nlrmfgKSfByc+LPWtpNBl1ORn9RM
i71lUCO/JYn4Ghgz1QYqQlBoTSC3bkI22IM5kKVmiGLhpa5u8SZgm0IZxFPzVpwVKTTvJXH0T3qS
B59zvc2Ouj7C68/zha0imspvCzUOV9QqOD/DavsdUb79xVSI5DPFLPswqZKWnjbmVLaKrBq+L6Dw
9tMAzUhE3Vfo8QoToi58S/TGhVbat7Ejd5ICJ1Cm2G9Me1s3hLYp4liHw4ocnfIdTxKKaigukHhB
lZ4ejRRH1TxealQxGUrDNJ2xfW99yiz0vmYBSjsNvurGuM1Q8VKPKM5jRT13IlbA2c4OSl/eg7x9
0LMFHjhpOgbJkkZ5z7p61Ft7o0AvJcMRaCX1my+iV8mYE+qWulS1IRJ2IXyuvdbgbno1BnhLAvN0
mC+xlAQXmVZeVGp0cGiJiKWkGjRWG8cMH8t0QjMWXLVIwtgAKu2BqLHoSMiD46YaGbgd/HuCa41P
y6hom37QePgWWZea/eRM5sA6QOfJnOP4mMxGda9pteKqVNTulyzuPVwLjmviMPGMRNW24MQav0qa
hyVbnNs0TVHJhgsG2sw85oix+9gKt0GAKLEmRogAXQb+Cg120QxVm6kSx9Aytlrl3M7q1zKmEF11
HjXiXUABhRVlYyG2I1+XJ5NMigvN3u3FtCPnzUP30vkD2aaypNdeo88NKVwbeRteOurwHdD9SvXt
Cj/KlGab0drzVKmIka8qbrhDbpgzwJieKUs/+BPMTYRMae/37ENZJ0SOxjs8Yu25DEWLolzpr6to
VN0Y68QuA3BIMTfaVaLxZWvQ96cQRLO/aKcNGXM0ickCLLasDtZFOvwHc+e1HDmWZdlfGet3pEEL
s+56gANwSbo76RQRLzBGkARwobX4sP6B+bFZiKyezoiurJx6GyurssxiCHeIe889Z++9DOorNUp2
RqJpL3LDkgCBlUm0krZmAC+deCb6Uj78pfoca8kAji9LmPVE9pGjHC8B0Z95oJLeE5Rypu9IK44P
UpIVT5MkOb6OkfmSAQDadGTvv2jkO2xNuWm2HaMYyZ2WyXmpgVVcTHqYTwKB5aNl9OoOY2QX9DSf
k42dOcaLaqAGiYda3GWF5DwWmRRv0NjqjDpsBoCyGOu9Iif5y1jNzW2N6nibrKz7NlBfHLqllw4y
ssM26GulewKA0J/7tBAHiVDtr8SukXA+pMOw1YuGpqzh5M69M5rdK0jr8BHAYARNNWEjGuh3Li45
pfmt12bQ6HCpUw/7mcLoXa1DT3OqadcLsqdVtbBuBp66wC7S6T41Kvm4KAlHMIsH07Ry5TFU61UF
2Eh3YPnm/Yr5vA8ZDQDXMSuWepFpHaKOpTZPLPrLkQx/Tm220RQvXco+qRjzvBnkRn8kbwV6oWOh
Z9TgG7yAo+zUAEGnSkhzNu2bSOg+IujSlwzBrBvV0hSBHMe+2KgPk0K6LefY3vDUYk65NAMbs906
G5q18XMmdN2vzSK6OOoQf/boShS3hSqIEb1ceh4tK0YHa9RQLEJVCZbe4mRIdv18xGnHnuCkNrqT
gWFKWfgwbTRfjEDEeWoTZ9orq7WyXRhfM/ciF2p09c685VJzYZ9tXeJrGuZt2NV6/VHOY44waehl
4ZjslEmigVtLAF2LRXl3oA66WhN6daoBbp5E/jH3SXc/ZGKfhPngFxzQ/d4ggSmUSFV00tcyVLOt
asXB6Oi+0FizrTS5CmOFT9sjZVf6pSgnUPCz+trk+X21al56/LQ3m0QkVzaQHQ9FAwDAQnRbFctw
zFDV5vHnQq8EPych+vJLH4d7p4fbqSu9q7bkzDfqgh4SL3CXaQdivhm7jbBA82w8lWoWDCQ+ug4H
MKjrHqfR9fx4taFh8n+Ow84Me8fDoGkuTwJRxgyAN6WfZBN+W/bxTU46mgNaWXpUqHvZKndG0xCN
j+KEA59S3anVR6eel5JKiwGJm4n8nq6HRQPdNJjJkXkhjXQyrJrQX9tz4J/WgabWGe8QM6hWjj5A
Nwcitz6qKcmeily6a6ex8a0VV+Tkob5T1JYqW+U8lYrqzElqz6V8lzCI4Z0NJT9quyCNpjdTNS8s
cqzxGOf5tu/krvty9RpK5BpjX6QXDGgT+RJY6Xo9lAmi2O0sNbZAG/j4NK7ZmKRn5is+qhTOpE51
7JulP8qpqQSr5LkNTcdv7GjySOsfyJanSWiE3LuG4aV90rIgEuJLbSrnKK2+S7EzenjKQWZIKbxM
CUc+lHd9y65DomRWpH5T5n0QxzRR6rkiO6fMa8JDCYDI1bK9RiR2s+TbLC05AfrtDXHICcgqVWVa
PjdR7TmV/Qa6h+FBUSRbRU7vhnTn9HQlGMe5aoqqs5HdmDCQWDh3UShr5AZ0MIkEM9EqRI/dahXt
FmcGgSKf0Nmb96zZox8V7VFHoYP+oHR8aOZwyohzhv52kukD+WT8irdoETyEZl2+LOX0qYydESzr
wVNuMuEziLtnSHRwwKnQzHiDzS6f9Mg89a1U0DhTlHNfmATHjtp0JsLA2o4lQuJ4PpYkavcJsX7Y
tT9hA7DJWM6dyXOAAerRaaryWRsX4lsz+rdM0EcuAzmU0yAaV44rBgfZZJwkOk6Pmsa1iQBQbToM
Ek26bM0kuuYFJb02qM8zZ21G+869pkZcL3jPMi2ZFh4P2op8IEG5jJ5Qa2RbIknNo0nWFMGf8b4F
zGwjjvGbeLooWW7cctqLiY2RJsqBYOhZbG3LsrYCtZzFFklFBt6ltK9STFzuGF3URT/wSZ7ZE+9W
5VNu2W8OHJQdAQoshXBg/TBKSBxhoKigmpyqQvYNqbzUIXl6ZBXC2EmTLeMzJMmgT/xZt48OFU9d
TPNXNiuF2j7xB1pBpz6Fdg8YC5qIPDeXIVGqM6XBndK1R3N9L4ZRR4oyimvqSBYpA9GHMsSpj17p
O8nqqsto3n6csoXXPi2vktawSDbwJiJAdldEiCm1B2RwQrcHG2nboh4qozJOM9iUcympya5VnCRI
RmR7BPgSgkPcDxvXJTPRhiWV+YzYbTvOKHlVq6qAfDfbopadncJI+NwZjGsL1mDLEGfFzB9tg9H4
oL0P1fJjV+KOhPBNeETTDWEqqVeI+smwpnQX6ayocxfIDKFy8si6vn7WzK8JOTPnaJK1c9zvQbJ4
lnodYkaX8ptEH+7RLg2QQyaZowqx1S4nL/2R8XG6tbtluBUhYbKLPfVnUWgSwdHpvkHucWfEPbQl
YX/p7ZrCMIFoQEuMNjsLLxMxjkxjFpGBhaSjBr6sWkyehUz4thPyw16N02NchV4hnwfVmA5CKkHI
ExNvW4OvDhKN0hpORqmjouWFEKbmUOLOGYUKTVkcB6kT7mVFuhsj5Ila6VY2XIPkiaJXJYYFSUMj
Cd8wOqJbORDTdn1B4N8CgYoNV88tPBxkaK6p3tuGNTcV6EFC3a43Kqd9Ld81ZFlPlcm84jWtu8JF
120ci5WcEya9vit0J6ZjQNlVdm1LGDT4YXuY2QdF9RlLtTeVaY2yTI4ZlCwiMFVM6zS5JePA2JKJ
hGHJQdvl39XIOqZ1cZrMSNunffrazJF8HHqzOaTpuM/zqNoJObfcPgSG5EI795hZkHDWt8qHLWfd
dlT7U7Zedmb1Eefo+jAkWecrM0nDqsa1bL45SihKVIiMJQtjPI02D3kSWgfGNE2Q2/rgafDnDrnS
fgdP3N5EaH7EBQFHkX7o6SCPcSEFRLGzI0XOSH5vzyZZdLLiTWnefqtt4y2toDClzqDdKnu88Rhc
wMQnXqVFH1Q/6gmK1UEbTeM4GdIxGkS+kSNawA7KDB+nCzEjUwiMA36zInQ37qVxH1VaASeaA2SZ
a3epmC6qpZzNKHqReoL7cz3fGksktrVQD3mUAHOvqQWyHMqAGA96bhKMqSLgJa89R8zFUXYi/lnP
DD/PBfCv0XE1cRf3ByvfWemtSO8Ypp45piJTswLm9yZ7v5kFFugk3EGbwpIst26Q8eWcfukZBhgs
78BHnQddufYS/UyoYn7XLBLFjXPGhT25C1TZwMk+JNslQHeE21ECLJ9IriSweqfJ3WXqxKPR5dEe
od9ZIU26Gct5o6vzfZ8yNqrl99BMWOmTBOVi0kUbwS84Wz2csNTs4NAbpCtn2gyo4KvcyJ+U2jtL
slf9MWqc2X50anEq5uTchf17oSfayW51B9VpXvlqZIznWYqOqFtTFyDCSxcZmIWqko37PpeyqxN1
Lq3CTbI4B0mbd0WnC29x2q1JzNzotI7H5U82RMbBZJmvgy2fMfaeRvkJGhnlHbCVfNzmaQvFPov8
vGkfua0uhVIOJpwiqQ2dy5yuLzCOx4F4+Chv0rNeLsd+xiPL3YwiGmLgdiLXCpGdxogY8GMCgFBp
AGflPjKcF4tt0yU77t5qZJQGF3PtzyvSS28kpD/PsN5LAt9tjZe/F+Vyxm1sIYguQy/tLWNPT+UV
2+G1HPgu0+QgwGMYFW3rBapYTGZibjhfgAG4Pc/0uJrhu/59QFkGbc1rjCAz7x2H4EMzXkOV7+qw
JjQvDjJOjVXPe698yVSsXzlsqzj8GrG3mdXoLwX6COU2N3dmId3pU39gHryxZQnWmXVOkvBYhnbN
ViwEJWCyyUnr8Bt6bY+4trqtXqq2F9c17TfA4W4mL48Og91bjUDkEcAahAOydW9aOYqYEWIUDi4N
q/LIYfmgA2rkqEZyRdRzvsONM3qYda6C8wcdar311BohsrJIezgsEU5Z+8MpWBph2pHxrS6gjcqY
jZsEH1fUDdr8XNmo8MyHSthkcnAIqvqC6KJceM7Qn9FQU1HJK/Y8y1rOPtI17ZuDlEXXRhDiYevn
WMrSQxPnW6LPwEo43VFV7fjg6NIYwGR8IQ78PDfpXonAKlTZZPm07ywXjHa/EW02cH2mI4gh6wmW
yqcs01KdkeavpMCYotx5tFgBkTF3NLmKTN9i8KuOktrthJ555bA85Cp0PE4q1wGCyDXuYgZojsR3
qhKKKdWRTlXcBnnanZdaxR4sqHEW9GLfO2TLsvFQlOGuzwcChvGvUkjf21kZqK26BavwYDeVq3YO
57n3Fo4KZf2us1NWFpaufSJEgCRmS4pgkNBuq6OaKbcZOGh1SqUBwIRPEc2XMmys8tgVlRfrNzNt
z2DDTlFc3yeq5E2kgFvaWK13Tf+CILz1UVPpm65P1WepM8G2mRFnGch+BI4vPd+OaKYgMW9xNG/S
5lnP5gBx5j2MoiBq9gJOwnQi1nOrR98djuGgfkghZyMhk5wt1jWyT2z97LYk+aQOmLTk1eymQOu+
x3oga9UrGry3cJYu8rhqCzQvGlbIHh0gMkua7pSlKmn8b4QnbyqOm4JluO4CErz9juxcPJpuZn7J
c2ipgAdIV3UwIyYHNDFeZWG1qCEK3Sr8Vkzx6dylumJtzD6T94vNUdsNK1N+EJkVPTZRW19Q4PAX
k0W6bxvJ2SLlUDeq1iTfyNHRt1D4MkY1rEObpgXKwKQeO0JNa4H5YyLbx9QO9VVLwFed4/muqnr4
lVoxbrsBrFSZF/pzkagc3qaWpV4gTPWcRsddG1dnItmVL4bFG2xUc0fjNos+W92K9nLKEi10uXzp
lQ5R9Chj/GyEXT0A5DQ3SybOWaTYbpoQdewK3Z4PAGHApqkgHykHbhNFPa7ozNOUlkEeuEsn3MHq
ehSN9GR1aIBopX7BZ+JX4DY8K2MRJUv+2sq6zWb1vKZPbcsZ20Q4FuAKOSYUibQhHBdzAo/zAVR1
7aVh9l0V5oVh3TNxXHs1jj9xRXDEgGPQEVHYEclMyfLQ2fbBCenrVpNxdkgAYCapncGl0GlClYWB
nHcpfGWVTzxgbvSENQ+RiTsYjAER30PcknlbRqSPTDF0tRxJK+iu84ipxS7zSzN2u8XR7qNMPwNo
+iqpxoM2SgehdeTvN1thoN8nvCHlVi7SLkrFJQPDS10YPU6yOORa96qzu8KPWdjB9RitWyYF9EdH
19Hjx3rSLrlMar9EV7rUtM04MW/sGdMo6V0YltDPrP6bkX42Si9tZIr7DadUlCS0eDXITS4n0c8O
aSWXk60NzhfqhQpdGv8wTxSnGeDSWIrvda2/2h0a73AJt9qUfu2dVADuqT76MP6mySXlNUhTjL8F
4GBpR0R/544xnnNJ2Wp6HVhLdHBMxj7kazHRjo6QSZ8pDO81BRYYZK3LJIMWiOd7gpTcOTRAkOb5
SWhsp6Vm8/Y1ET2CdU1WQKMhYwvHeXYLJLI7EC6yizP8tVqsrR0PB0Wf1oFi6FaF48lllW0rgyNL
2H2dq/wswpa9344f5diUNjWoCHMIH3pSOOVM/Vro817v+nNXiCCiV4Hz41PVJTmIVOe2IkDGtg46
2CT46mVP7+utXdjazpqLOejySfMXoYL3xNzpktJxP1Epdrl2GfJ2b8KiAF4TveEmtF3ZlL6CQcT6
0yqfQsE9VogfU2+ayHZ/iSfljIr1XpWjszSGntl2IBXbczE0gWTND5bzzekDnNL3jAthFXWpDzQ9
4QDjeNm4ggjRP8rDjoyCD4NxqIIiXuGdlGEPqtjEJeUOVK+rt7RYcnWPp32DCPxh7h9ta49mfofJ
5Drlj2oqeV1nrlIAI2JMZjSI1huObWG6j5zpWJM84cejCuckNpi7FMkalpL5tRKeRQIuF9DH4i4w
VzclJ1s6yhS3cteiUK6trbAg1aF8PJoOmDtZIKiPcvNdWvIT0o9Ho098aVFyt+wHzZXp1nWtxkBG
zERV0jeHgSM2StQBlZ0PKEvfo6Y7kBHxwGjNs4R9R4/jwHF1Zh7GXJPzpVuaBARHQ05iS00mWFFu
SWXYgleDbiUaxRMdwR5rqCPa+KHikWMCSRlGFHE5nHpbftcFzFNde6qr/Fto5QSiDx99Vr9LUriV
+zCCVMr2rfbN984WV8kAD8Pe+mAbVNuDuU8qWFZqdHJEyxgKp1EPBSz+lHFr+Lr1AVbnCeLTPWa9
teOVq/dNVp8gvJzjcZE3OSyganDyjVOyjvakaMO8ISZ7QuJSieyVIncv181b1sevYxtqzCGs4zQq
z/NQfxYMcuEw5RLtb+km82orNKC2y/yxGC0BByWrZKTam94232gfExKQ6L1PxMWFvfig2vPFtrHi
QbJYVRlWpgQM9UcE6jHi8D5dICNbK5nyJIr8TMvOAnsBi8EZq5MERnSFYBBKqMyfSc/cqqFS7Ua7
9zKZyWzWVl4kRaemrTD20jFzW7WbGW3g7rV6Ongl5EW7HmRQP/xNtTIdEoJaiJWmc4s2RQkq0zkT
KSWfwjSON1wjrIFmtilV6dvSdQii4lsvWVslGfgTBxH7WmrHxySeuXwVU7FI1UqeR+VYMHjYNJgl
Nl1T0e/mXWV7wIuAtmfbmIO+CdXk0xDO40xqjZcJlb5dvnWi4Wtn9p6tn4qKEczccKFjkXgWMN8C
7qTOOSEOKn0OXb1CkmEaz6j6PYakBl2OdvDnQQLAVMRvEDafDHTxx4JIAy9VM+ObJsmfQDhZU5W3
ceSclVfVFzUBkIiRg2lEtA6kvnWt+qWUCZJjcio6YyPxLqAmAig6vC4OMokxo4jS1PyE+BohQ7IH
zHPhdh0lBykaI6WLyHSvAuBYqcwkMjQP+APdOT737Z0T30/dc2IJ3etMcy/U6hCBDavr4cHOsmov
V7xahhLejM5EHNEjgpkVRI3OeDC16dUQNSEQk4qbupMfl2omISI/KtNwj5/yht9sCxcjsOIm0OmI
uWNuSttOosqJtC9heW2AKTOgWwJcqsASeuZZefxQ05umJefqsXNV0DV20fQSmdnXeom1bTeKx1ZK
vw8IDkPrQ6NsaBnyjgaEUOp9tdtK47ZK97MB2C9h6ppmd+trIcogi5cN0U09cz2nf0joB4x+qntz
w7lWZshRCRc7SqDNSA1BIrDGJ+qhMKCT2mN6ii0kYbbsP8XORjkb64QdMVqUXmv4dbekBpzUyHxR
JKnyQZ275AP79bLLe036AEmR+lk8FI8L8sdPLbbZYVTMOCk7UT4m8X2SG+PsqbDSGbXO3Qvez/Ee
FS2yfFgvKAp6cZylzt7PS60Fdly0p5kS6JQbafwtLOKGLZ1zqxZiI1IYZwZ5KDc7ibRId2Qm+jqa
0Rvh5neNId6smlmS2pUtsxb8Sa5kqT5ywOo0xEtzl+Goure0XN4r7fDcFlxGOaQL6mtS8WxVKQRe
Ve21g5LZEQPN9L2Jmg1rLrAeKViUFd1tenGhnMs2foGSjojNfG4TFKZKUtTrIepiEf3kSQXrG5EZ
1a0WpnTtHRqf2ltJYUESA/jPXr4TVXqpU8ONetJTaEDs6CNJWybKuV/DhdklQ3epE+uhie3kYTQr
DzM5eim1mA4NQmkIu23sWll/X5rKa5J0x1L9LnoZXjEnECYz2HHGjnm8SLfpjFSdGRWutldbvhuJ
jxzGk2JGgcXMJTIvpTXsGIq7NYWdpXxII7PFWNqJXoJmUX/VxDc0//SQn3lvN/SDHcRCy1fw4nPQ
S3T7IoDeax4AG828vGnW6oJFcmqYpQmyZKyoFq0DEFJ8CeI+Eqs3jSHuHCEYVJOXxgm79fRSs6pA
XROtr2OmwDaIHEu6lDYnBhY+NfF0dQ/u+lKvjgw76X0tk8NXQEV5oJUU1jCjJtgl3rSUL3GxHark
WCbzVazNJGByoT9KdrufW4cT7rRG9A2PWe+cwsF23AhEGIahZNqri4j8iHwZr8FXtynQzV5CWbKf
6QzGgbY41P0VvjxnlIOhWOcA6NbSKkUKqmuWh0vVV9K1ZmkSc1PbbK3ZZFpuluHpMOK7KF2CYVJe
lq45th3a3MLYJnOEWFk4747KEkl7RfpiKZiIZzx3d8IEd2lLy1Eqxy3ujm0qYY6XErJrEzEN1Fkq
Dig8zEjDwvdYZQLYoXOVnOGu7uOT1X0krYwwR6dE0o152YArf2PL5dUZUb+V0yuUWb8skLjabOmM
ylN3dMoKMz2FWQ7GVnxvqhYVuurcjRb1f8+/GEhGXYMiO6uabgPnj45rlgkWktH2E62K71HSuazN
WAvxPkmA0f3IiW5zF5U+ocnWB4QZbEj02zyMyQfG/3dNIj8z4Y43vZ6NKK6NHMtz1uZ8Csa0P7wF
/5LL4lx9FI9d8/HR3b1V//5TWOHf/h2b7/eSaXwSxd3f/tSP8dNvav/24w+JPkrvrXv76V/8oku6
+dp/NPPDRwu37sdf8Pdf+f/6w//18eNPuc3Vx3/82/eyL7r1TwMcXvzRMmHjOP1zl0Xw9tH87//8
aH79Hb+bLCTzN0gKRF0QkE0nBN/Ef5ksJOs3ApuZAZBaa61JJtgv/m6yMNXfNDY6TA9QmWQygP/b
ZGEq/EiXCb4hIYZ8H8P5V0wWP8gR/52QgbUCFzVuDVy8a1gnwUE/e2cxNMeK3hcw2a2kvbbCUfZ6
E90A8DCYGmbG2E3S+mq/oBeoJGOrYja4F2EGzkukSJab0bMrM36MZAA3CxuTPVrdiUo2vU6K9RcJ
WT/4Wr9+Wq4LFBEHxID6I0HrD07f0a6YCUB/3kyh0j6HBWqyTVU29q3SQF9iqoQe7wpnr6oVQuiR
8uMhRlY5uZ0l0GEkRAr4BJPkgYg1e6cZmcZxE4wXpsyefiOJ4j1r8swGPCFvk+u8uxc1hu5qxlzo
qrpYrjHgaq+HM/qIuoydTHckWLMizNfEjFxeBaJD2D3FtUEPVcUEfYFyyxYCYBBjcBNmX500JxLv
D0/c5fdL8MdAyF8yfNb7yH9Vk/AwNAY6Bu2f72M3Zri4SGnY1BLmFdHNAXKWnA6ug7/SsliJBNQQ
+O2xcl9VuLKZ0hbTraqsknZqkSDFYxdlvDbHil+YlYpnBnclonYj92aMjH/xgXlM/xjN8uMD4x7i
sxoacYvc0p8/sKwrrd0S57dpkLk9dkWIRo3c4O8deVjkGeAwP8hqFT4lxtpGsEKVAUGo3dR29WcL
e1nFJbpxskQf0beOakyPoybPzxiVu+eQyjjZ9OyTLYPHNn7AlTkRHtb3E3Fps4JLZJiBqrG8U+9o
k/gK+MpsqHMzfPyqgsLY6EZ6mDwn8XtPIuQADFs3iJcfCw5H0HYzr52m6rqMXeeHUtXXG0vCfYPd
Lb5ZNJ1fSUjDTGHG+QOlbfXWy3wNxBuMOBcC+fG8RvEEgZiNKeaguJsVu31vM+Dp3ZTFfPgyb2Zv
WBi+a4YlXUbHqs5lPpOJ4nRKcv3nz8+6olHczGgz9+//8W+/3w5aOqbMf9b365cMG6nOm4YtWdmM
Wp3glceL4VqCS6JlNpDmKULB6o8qs1pCxGwfHy6MzL7XH8RIIN1GkuCiwvgY9Ga4cDqwEB8h77nV
Q4TINCNc88wxHHOkqXWMM+wxEnfOXLHN1ktIYOOoVPNdH5ZYrIpmdJsq4SYhxx1I4ehB2irDiTC6
NN4YWb+qjolf2TChzXzCxoifLaQe+1OJXR3NBW9gG8V3BQDkmEosFY+cVDTbnUJQzJos8Py2Q1Sm
fKkVyquP0nyyGMIplU5Fb4dY2hGk4imX0RikrcrBKMrbO6svDTOoB6m+n9N29kp23GMfEW6OyLnL
Ug8Re32K84xODBMX7ZKo5pmg0In02KJHxZRe1b7mVIX7I0BlGwVFFVovJpZ3dPylgYPGJszFsxKJ
Bn/YgZSP8O7niv2MgHw9OmrZg7o4jIz/4t7/g1sPm8wxCZRgnKz+kjNCpEdqykqnbvqMhyshw+2U
kuN+XxNOsl3QBxPnkbXfyiWW/yKe6ZeMjd+fOoetkbhD8nrV/0HQQJ4ZosJWN61alUgnqumLWC9r
Y6jHlqPA2oWrt4aBVFSmLMwcTD5q0sd35DnrvlPxqIytXPxFlqX6D14GU0GfwXvAN9d+jRlRJr2c
7GxWKEgTzY91a9iKqm3ckE4qHaJxCTS8VUiENRpXY8OMD5jhU1SGHVEHVHImPq4tWkZMzJEmI460
TBofYcSEMZtgbBXad6oCDt8tLc5/fjPXLOVfX2RCoagnKBEcWdN+eZHn/keLwYH4jgb+ZBZinvxQ
UediF6bKYxHGXbsRonFe5SzHIyzS5pxWjP9zsZpRjHioXGvsLeZ/zFn43zyXz3qq1MgB6GP6+Ain
IBsXwYhntpbNiJSByVgxYgpRFFwaydLewwSEjE3QpG9wHV8yw5o3isOEYiwZ6rsJIvNjCRH7nW5K
g/BuWsYjAw66suN5MRt0sbJpJTeVlhM3PnWaM78ue9PmUG9cSYkhpYdT4hU2mBGNFLEHI8smTN5o
l1adgs5ihZMgUo6SOTPXZoxmHx2CRQUazQoukS2WXZOyUulaO7+qHX3gLBQ4kxNFpeesxpDkF0lF
KNvSbCoEfQCY6c1AWkHmeMrcml74Y78Y5pif/fM7qPycAvfjpYCgwjIsEz9KsfNLCpxY2IBmgn82
625/U3tF35GNRNZIkQ2YeywQ6AswAVYe+ahB49gpMobVSbJnwoiHwc/liB5sZskuebSV35GP5JsS
0KJ//jm1f/CkWbiAiRC2VEM2LJUn8Q/FWBsNs4ZVli1jyNOXuoa7Kkkc0QmFCgphmgFPkLZFDqP4
fcwgD6XDl3pIx4ODjGmrLgm9fnlVGUnrLBXl2L7rhxrJrE1LPxKBYsf6E/ocghCXzvIjFLKonoXk
O+h9vpA0KO47sqW2udUjfZHqvwIy/RK+zI3QDZPNEEebQnlsqJig//gFJYbZNmkrfEElVS8Rk7GD
3OvEX6/IaKWxmj3xYZh34XqzV3la5g7OlPimOfANeiQJUW++y+xnf/WSK/9jgeKTkW/ODqoRgin/
WrVXdh4WssnwWil0cdGtYvAlKOsbxRr2KVHkO6RjSI/sV9LdfAr8w0RM0F/kEP1szv5xdWCw4M8m
HYp15ldMZ5KIbqpJFdxU1fgdDZy5G5xBCXI1Wv5qPV7XrJ+KkxVDQFAMQaMcoTio/HwjJkx5UiYT
Z9RGU3YJ66o9z6xph7JNGPB0hVFdaOK0X0k6iZ4Jzosa8rIRIg4Guh1s72hYLSdTvjG+W6PsEF/V
mY50eJmZ2S95tqyJYGgxSrIMxNZEtHbF3ihuci2qcEOe8xsECwbV6M3rg8XEw/Z1TfxFtrGxPk6/
fEsbfyQZymRamuS2/vwtOaQNMh0vckEobzxaQgBnCMU4jfhPnxgS6b4WTUPEBhQJRLmjfi4H3co9
8lYIuEXA+4gtzKBmzQeCdUNElt/Dxpkfk6U5yn1T3tZ829bFolIaxNrZzRtNMfuZugAcvRThR1Gy
lGLaGHp3VEJCMsRILodTJzS0zcrECz9zHs8t7UDGa/8clab9mo2pfdQk1fo2djoFc+UYximtVcKX
pBI1JvNdNHJtTH9o6TKchzVaXoZbN7Prp9dqUooMwM0T565B2aJUKLe6Is50E0Mf2LKa/P7Q/ks9
ij/tPPzUn/innYz/D3sUK5zgz3sU2+QbA5/urfljk2L9LX9vUhi/oTE0AHroxGjxoq2v2O9REBI/
ojxWeAxMZIgy+Ur/t02hmb9BA2AZIgGeYM8fZM+/Z0GsP2J7MlH3EBTmKNBg/qs/c/n9oae186e5
bwq/6+e3A4krGcPy+glNEIJk//78doRLFAujKj+ZWsf7ZV/d8gfldT25dxugTJVn+u/pIT+g1Tgp
u3XGtx236c46Osf5wzgN792eReK+uGV76Zy9i3fFM3bZDSO29X187shse2t9eUOCwqb2nZ26qfbR
jhLzuOyH9zWnSHWJADog4LjWB/MtvuifyY6J90l9c2Kvz3YKASnPza07tQcpoMtw7rwswPCzyfYI
EK7VafTDq9hrQfmAhsPPLrNfX5mhlrxct9xPdjpK+qA4l9fxaeSUivrpupzs7XTqn7t9/SCdte/q
Qd/gXNh2J3Ob3htBvcVPsEt9+WAF8cb8FJfywKe8147WLnzOGde6znf7kyZuhOgKjfWuJ2iTMabp
Zq1nH+pDyF/auc3ZCYyd/BRN5/pQOZdv/V1yyPljo/v4Mh+c8/zMJTzxHT5VvwjITnSTA8FlPurS
M50EtwrIcbjRSt7yATft5sZ4zc/96iQftFPsDRs5oDN0Cw9FQPj9htmRm2/HjyIMmt6PX41deVAC
J+DsvevvQsRVrB7H8Ku1S7c66RXedGX42hluGDB9aDFjES3lpTJdQOamd3XmknukHFFejkd0cRtz
UwTTUeNzTSdi+PON/aV7nAvEYpvRdI3X5ZTvkmt1rLekvIl9vTM8cyP4XuAmuCxiH++tIN+V/4e6
81iOm9uy9KtU1LhwA8CBHdQEQBomvSc1QZCUBO89Xq9frD/oV3Qrk+zMVo2qJjf+CF0JSODgmL3X
+tYmOKeh89B8k66yS+uGKzwDWMUwtgrP2GdaPHaQnBus33diWzVO/D2A//qcnPfXw8b6OV3it+mf
7TtaBc/ivL2vry26LWhwe3CnOABo/znSVr6K1spK9soNC/i6e7N2067NXc/GhHWuXEv3jM/ejcL8
OkJstFac4pK/70Wu6gRr45yuiIy0wok2SIxe2Zg41S1n8MoJW0dc8dCIjSXuagthC5mh8jASx5mv
pWxNBZsWzhppbOZk77o3etUm9IjPCi5vMtfR3OIuXnN4X5vb9Pu6fcD6ZTypucfRfbB4TN84sUFT
XRHp61IiXNFSNrmL6lt2OZ/n6/YafB37dzq1fG8MI9kdz0Yc8shhOTNjUFxO4E7drRXjpVvsL+1P
1hFnsn+m/rmOU1x3R7EdxWXr3Hw0axON4yo91xzThWPrtbIrHvvb6V5/zDi15xgN6ZC4OmLaCW6b
iyrYC53xMV1Ziruti9U8upPqwlCS04sMKTqr3IhDEPRRT3F+tzCLpq38MWoQnBi78srfcNqY3qrd
/JzLVBV3AAY9hcPTzv8oHrqbkbSNfGVgQBh31RnkZPMt3UXX+kP1k6P/Fg+5f2UyL7XraZdfaBsM
7/IP/bFaqY3XXHf3pZfjwBHr5hp4h4NOer7Un7C2uvRcPVS4hDND/mcvbVI4ojalwRHUPIl0tth0
RAjlyh0wKCaXxvyg0THvN+Kh3vEJO8ajrLqYPvriFnicCd0D+ollOvFlcaN9tzALrMZ107jqrooQ
UZyZ6WX6Ft1LZ8YGbV2O2XUz/qRP5dKVf0a0YeOzdpJbacVHfRZSJ0XsJt54vvILCc6q9mwgkHez
H2X9jOBE85JNCVcQnM681YwV8eoiXeXvg+RExtbEnxL5Tn3OQbh5pQLmZKvhrnItehaeEZ4LnBPz
CkgWIwLTMCZQUkQWLGBSfEO7qQDqGTCDffhRuhZrcd/RMg1vRri8/U5dJU9IgpVX7RxBa/5YZWfZ
c/cczfBWaPhsSw6WNGk28mVtGe4309gg922e6MgbxlObrG35edGabVFTyC0qv1WTejI9rBfcV/q8
ofNGn9h+41lP9+hpre1wP9ybT4wpN2d0X7V3cu82pUMxrN61t4l3b54pukvNADm4tZ6G76F1Edi3
geQNz82zfCtjF1svzldpTQDxBn3WVnRe/ijdWHfN9js6ZZi4srdggi8l7c28lPGtdy8Vhj3a2Gvd
Hy6V4A4K/TVFslF38m9m99hlsP1QYagG7D8YN+NH7E4b0B0kbp9FHso3j+7nalqhN3Y5SuOec8IH
/p2X1A1vQyxsxbDm41A8KdzVqw77GMae98zhn/UIEcczF54xb9Dg49j2LCLME5vKwCiKqXtyqCFB
3M00j/kN7ofZe9JTajjZq60R2AE09zJ6kfMX5bpuvynBmdm6XXDR/BQtQrryQ68f7Ws9Oe92Gfn1
8sarVrTlr6Ff9KP72K9Ww0fWrIwYH7AbQy5ytOdg/t5fKikwtFL1AibKVXmJaYzJ3WXYjyYTa8If
3HbrFl7e1GOqQx15w4qFlexj0fxY+ZMG1R858LPkhcMlh+3kHhAj6hQbEyEKASfedWeDV7rVu3Vn
XVEeibz2ssKDBAb4nf9pL9PddOFf627mVe9gls64FC8V9dAqvUC3TPlI2pZnBquL9i08697LyhnO
u3dxM2y1c8QJQ++gGExuigvUi9XLoN8oW8PrPHXNbwX9gNJm3PAfGBpkqhcLjpgtNlCaLWOVanfU
UbjZ6oTdJJuqPIujnT/TqIDW8DygE/renRGPACjClFZ5tvPRlIzrwtzswh2DjNHcXwK1wafcbSPv
zdqGo6MUa8zpg7Hz2xu52NFtHVvvu4z463ct4a+25Q8FjPHsaM9w86O4est+NIf/p/+O23H2p0e2
43Qt8+bHtLcb52/83o2rbKtt6iocrPF0C9OkJPt7N67SM1wyydhXEw7B2Zu/9btpqNn/4oxsgLtn
u63vNQ35IySTMh1IyprEPeh/tRk/rD6YmmmiXVRUjQqUAZ96fytO+6AF5B8wQOrQPjckP3mSqi6+
MgspPIeaKbw20k3XD8r20pabZhFX9E6hR+aJEsSnUtlyJxbYfc4rPAlLHBwKWj9DL4l8g9U5KZBR
Rd989I+Ld1pBYCZxpLfU8Js16SE1TPgbTscpaFPrQ/DaNhJqvABp8y0wD23b9oAi2Rkr0R0+5vnE
4f6wpseN4oO3CRhTaQEr5gG4ujca4Q8c352q7+K1FEtig2mGCBwX6lrlZpZfniiaHB6YGAZEenD+
UjnZUSX61fn9ozxHR8fqfZVmSUEzKZvDrSkX4b2kyBKy06nA9zEJDxHBS5QAYiyoVDvMwQJVLApd
VNuIyQAsbYZEr71fY/2vvvb/acdrkgSPfM/nb29R9pb/iJaowx972oHlL/7+rE0+UHUBdwNW1BR6
+AzX35+1pfyL6GaVrieEPYbJkmz1+7NW+FuQLDhD8wEjddH5W78P2fwRoWOkr5GBKAxiOP/qkP2L
aP5HAUpfotlNanqqsdwFtc/97zof+yFHtqis+yhpN7EaFNcq6JNxVjh1NGOwboUSvWoyW8hBRZUF
V3sDexfFiTJjjwDkiYDQZjmaFs4K6iM8KJa66rPZv2k01m+ljwkF6F9TOVE+bNhtZ8bIovPHk/9d
O/izFX7Yvfn1MyyqaDKfmcbEcCBpCKkwRbUgiWgWyFGCBG0Rg1lFiAXfcCSXY5oIr6gmOl5qWLIv
istRuLgKQJomdXRdqHO5SZXRuKikEYCjzD6ntHK2V0rad3TpEqwOc/ksw7g4futiecJ7b4CAZICT
CuNgQV8eJhupWEWqgOrguiFZOlwpWv1gUfN8hfGNDtmuFRJuxrJ4w/2Q35XVgMwgki/zQOkQBOYZ
RkGRxze9nJVPcTWnkN2aRQhmGB3FaDsbfoRqj08sbF+nohZn2Ab6NxoblEqtKctvW6uDBIBDoPFG
2TyrERibjh2Gi/S2heWjpURTTGH0LBvpInImcQmNI7MrpsSojd//fpr4/6zV9T8QHtY//g3RUfNv
6y7/Tu5tkf8P2CawwP8xRBaN029F0rLP+c9/P68Lfsn/2uO3/vor/8wofP9LQBRMPfqxdGGWL/af
CUUR/9LoqxJet2RHLtPN/5lPNONfCC8glAj8hTL/yebi93yikfgrL2V2xbDgXC3JqgdFumNFu2VN
+7+D2WThYcbiH1rKhsRPW8ua+McC1OngsLslATFXx94tlpgIpB3y+o8H8sXn/it56/AyS5eWR4AR
3jIOPvd0UEVf+FTPzEjp7gy1kZ8qQ0YFA82yvqvGNroLS6O4nEWeqhiAoXo5vQz6zImtcZJcUy5L
zZ1yXKAOAWYUrg01lc71nEycMJnS7DzRSXtwbAEaxx76kOwYaDSwyroxRiqg9hYAEywsr5mvKPdD
GsVPfZKM3WYaUM56Ydba95hG6Mdp+FQ9P83j8ypREsnVUPpfW53gpHT8oezPI78evU3VFeoA8Uca
G7X9R48vIyd8Ef3J7M8uraArc7butfwx0N+OX2jRBhw8/L0LHTx8WIyJMjRcqAq656ksrqoUK41A
5DCIlaLajjWOu8Vtdfyy+9sphhPgQgDkFimfbGZNiyXxz6EVRBFekBxYf8O05faFDQsjToki8E1/
rfUZ072OxOn4RQ+6bv9cVaUraC2rrYlqb/+qFcBk3x5Qhc6ig+pt9xFaSuBvw5Sp6I6hVzqNaSTr
ISElJawApo5Qq7yU7+TE5k4cPHdysVFM8NWT/USvn7L4/q20U2KlRjpKWGS7sILGGuqXJNsu3Wsx
VvDjC7knJQfP9JUVBMPoaU2aXVZRrEdbyCDYfuW2ky+Is6L0jQh8eo4AF99pVdLdSl1hT7uSdj7I
4QRVA1DLSZo2mF4m0h1ro63c1pJwOHYDBtawLvSnJYBjcDIRc8JXKlN/XyYZeS1nCnVxUWsk7QCr
m+7KoKeCQ1oXKC1TnziBFgt6x+xTeVzZehN/C2U5qf7ZcP4/2wf7vQNeHE+LLZVKBuPSrfglfvpj
JmJ3FczF1EkYJqyONDWjepp8aXovR3U6MTIPjiT/XAv8Gbk5RIdiNVkOT39cK2vLxghiSFedoWAR
tVsqTVbTtRdCKqObuOWwPpp4zhp6LVdSIpWrLK3qWx2D97buizylkyd1F0C1it0k1wSqClKdxkRr
4xPj+WCS+PVUFl0qYWw0Vgk/3r9T6EJjMiGVYu7DApFxhKJ4NcNILkq5vKPcOBSrE1/QcjL8Y7pY
Lgm3g1MrYlj8hYctzi6sS1i7KLkrvi9UG6b1w1ezvMeTVweUumKJik4lh+k2m4QtO4OR+GifcSa9
iVokj8CTMKD1kj+dVXNE8X7IE9qJg571j6GkwUueOjs6tcQcLGS/7hp9LjB0Q5A+YxwIMuapb2Nf
45XyddxVoqHEKPScr/340/k0qZHzrKD5FWy9oZ38mn7+GDkT5l0Dsw3Ti6ZN17RHW5wd6n0lzS1A
NQqTZTm2J+ZvZV/E8Wu48mGQLsWRXmbXfDAI9MCkedtlnAnlSaEjDoIg3uh2BWA6LrryVeMsDLij
MTkemtqY9rBEAVPDARfxw/Hf/8VjBiBCA5LtB3JW+eBWtKlH+gFpgumVixmtmNdB1PmnxuCXl6F0
YevsUNARHUydmZ5qqK7RWWJGls9SA0Qa0JKOjDLhk7kWBZr2rcdDe+arJTlxiQU3vsdm9FEWZXRF
8iym187yRzz8oXr1X3gE7No45SkE31sHy+lUYOYOBQwD0lJaDyeRdMb2Jvj7qxikehm6SozTsprt
f/hlUMOtsWvJCWKlvTGLIXOwxIvn47/li2+dT1zlq5H5Zjil7l/FtFpDmaEqOooIs7VkNJQlWyXb
+pWYr0YjCbZC61R3zkz/7PiVv1gc2XPKi54RBRwT/v6V1WjsUUAzkLS4sbB0wHyAW47X9jbWJtuT
WlD2Mrm0L+Y0DEQMlkF8e/wODoovvz4rQyN6W9apj2ncx/4tNEGFUshaVhwUhIBxcbvXsRaS3mPE
dxLr5ras22DTdKI/08yyPofl020TxcAoitQEs9QwXeoB/s/WamgXHr+9L2Z+vrBlVZRJU6NYuH93
nVJEbMytwJXMWrlOOB4STlPoJQLLub+wUqWs18ev+NVgYDFcJjb2bp/WmjEfydgTCt1mi85elTXz
Obrb4j0P7NQl67fxIqpYlxPE4pfjV/5iVl3kC6xwiAoosBwMBjvo5EwHJ0d+TcVerBYMyHLoKVVo
NbzzBgZ22VT+ibnsi6syAC3WCgqU7FAPBj+errpPR5oyCH4jtKtV8IpKroKEIoZudHQyQhFV93O2
Of5rtS9mN0sjqZavmwMgp7/9V1uPdTZ09FfdaJo1i0FXNNtGqlRlYxh5tQvgI+hI6eSSXjt7sR2k
F9HvRNZJPxG1S4joM20GndLLQHlUPw62WRLQQQ2IAc6IYMRp5kX2NL9HmZhVetgV3D896Es6/uif
0xVnsXlYY/azHqxAA4vfjGx/tphM9OkMMTVm9zGbG7DNAhf2eZNMjY5lita2oHg0AciwjEfVGkXn
qrSDr6wQQ9lG8cmbdDpkhXQ5WrOnUa81IAsgiKEGnMZOH1f0vZpTAuUvvhROwojb+JgXzd3BmiRs
CQS+jIY0s9X23A+GYRVTBaJUWhfhpgtyKC4Z/KeoB+SIz7s4t6dRhqsTa9spqQpSvDp6MaGwr6pW
Vq97MXDMPPHOeaUHmyrmcGrgBiobDb3i/iufVD1o8j7EHifnxveYOQ2Uc9V/O36VLyZVy+Tfp/fA
4YehvX8Vza7HibfP7iskSrzPrDDzVFyilWO1cuQRCj8RY8LBiaQIJOpRYsonttZfDW2Y5gQxY1di
cVz+/I/9UTskXTRNhgR+V1JekDQjZLZx0R//nV9t4DlQ0T4xqcjqzJP7l+EYl8mcnqknlOj9sc0V
6P46nSAHTJGT3kFpmbLSRvsJ9kPHkri2qjG6UZvZPiujRAUCM9X5U1gwbccyfn1bgU2DGRP94vFb
/Typ8qVrVD0o1DDHyAcPZLKBIbQJK2yWmywUuQhXMHfi57IYgqt5wso1BfHz2BIicPzCyjKk9oec
xl512cJzZcrOB9NbLtc2WW84VMH4IaOCyAWTwi4QxQQ67XsJRXzUGz8p+QgnC4JmR0bPcFUXXeGR
wlqdKvl+HhncDjwAlrJlj/7rdv8YGRjMfVXOKojZRMN4WTE0JJuQz3DiV3/xvBn6Ouh6HvpSqd8f
Gbj+x9xXkDGMBqEm1Yg9o6onXLJK1aubDJ7PzcCx/3VWZJiJNX5XJygJzWuI/tJQQ4t8pSky4Ia6
J9LVjYr0VjXBleRVhDUzDJT34ze8zPWHbwmZMOvu0hrjw92/X7o3WdG2FAmGoXjXWAnICMOZ50b6
mLQnHs7nBQ8n7tLBQCuNLXFpS/75cQaZVkjKxLOZ/di67mYiAheaMfpt2XhcsG1QSSfjxA/8chyS
QAoWy2JuMT9tszKKb/VIRyu3w0dT86s11nNmZ5U4FZfUNuR9UhYSg8q5Ci/PrNHpxlcC33BEfR7p
Rrn7+0fOWZpqJ4UGvo6D5TfHNN0NHKkAHzfgYqqRUpRUDjVmxAjh1fGLHZj+ll0mCazsL1V6fCqT
8sFnKEKDCoHNQ1dzSdx1wwg4WMRjxZbDlkObTERVEsArOZAP2yDy9QVrn8fIPFILVCS68hG9m6ot
kU5zOL7YaVA2BEKEbXxN3B08UCC9WUTYCSjt7fGb/+JjotFEMYYyiWrzM/YHTCYFCoRz7t3sleG2
j+N4W1i44IsU4npRa0RW+R1aNF3VmhNj9fNSxlxBweNXzZwHd3DpWJlr6hM2JRpL4FmjOj0/tXGG
8k2W+ki6be20uQABrus/ZBi2D2NP/Il3/Od/cfDmJjTwdEyftPW0gw9m0hN/LHuFmyBa4mGoYjSI
PCjfAQLVv5Rpha0mWRI4qoEUiViHG7v1y5MWrC+eBUIDjdLYEgDHkWD/NURTKZOsQDhGEyjzaze0
sbFuClW5jHqpmTdDadfBaowgkPn2JAhV5DxRPh5/Fl9M37zFpVqN8l3hlLB/D6SCNXZjRpCFfI2g
ILCM3jgFp44gX8yGhsqBlPY7vk4G3f5VcotIKatgrhhMOyC2u8J1wqbSxONaGKc8dV/8JAMMIioO
yhn0ew/2jXHRJ3KXslepBYUMJ8KxyWk06k5Nu19eB3G2jPya9dg+eH0J8HJdCZavKPersxAcH8Cn
NDpRbj5wif+aaOgIQxOhWEhr8vA4Y5JZCudmmdbgd+HOnIensOsbcUbAbEPsnRqqZ2aiwign8sqb
AyWGpSMF39Wh62qS4dM3q1MooFm6+TOLAgS7gMVJXMYmGaBShF9ZTNDx7v96XLEZ0Bb5OsIYHIb7
b5xaom5NopecdMTMELU2DDWZbI7jV/l8RMDDLzDC8L7pwR+aBdMMzcgccBUJ+rTbMHtuIlzKj6II
zQv2rM2JWV/9XLIjYRzPNChWgw734Ym2AqGET1+V8HJTMyXElbhQlSaAmIHYBSSBQU3zxwuafwn5
eknvtcmIXy8aBFnuSTSfdQNGZj2xsq3RWMG6smoVA3ygnRF1cwHCElZM3Db1iY31V0MVWZLK+AGE
8MtG8OcOQYU+rpSmL0FxgjIcGHW0lSZ5Wh1/G19ehbB2vnQ6oljL99952NZSp6ecYwtCgXf1jELZ
VOr2xFW+mkt0WvQ66zxf9+HiNQdJpA3+0n4pfNurR6NE62CL2EuVjKjc4z/pq4uRta4wvujpGYfN
vHHW5axOJzKoQsCy0RDhO2soHmlFYJ/Y2H/19BaCAKoJSkMsT/tPrxFJNeQVQ2vWCQjOlbo5S9tM
uz3+g77YKwLEsJBncJZcWjL7V0nCyaz7kdmkj1B/sq2v11i36RM3dyOJ4HEfVSfe1+ffRUeGz8VC
e6NyqjsYFXoT1aVYwmvILCudRBvLax32/okR/vlF6botEOgAp1gOqAfzjUI6NdUM1rG+k9O1LEH+
dTLEMyvFDIPN8Wf41S8i75L+Li5R1peDvX0Xo72TIK24uiZkryK82gmqZj4xt32xw6RkJxgQONJ0
DpnLT/7jZJWADY0KPw/AHjfSR50iSx+VLNiRaTaQekKyeROn9Z2cBPHVomQ71+Opw4xZaDS7F5U/
qB1PqbuPZMjt+xHRxqUGDegJ0zbEpOOP5IvHj3mdNrxBk4mi68G2Dv+/iDKbYQWqlgq6VNBKMdsB
4o7w1dfj1/o8hKkMqIivmIo5AB/OwZruU/9QqIY0slkSRkJ/b5IIl85FPS5LXx3cR9bQ6id+4oFh
flmI96978BttcNhjUTCQpYDCpV6LN2I10zW3MnttFlubHIh1D0tZwavcGtd2n7xliQ04dJKSYu2b
qJjm2u5fjj8O1jkGwv5ZkxujgUWljL40fZr9gUJ8I01kAkwwLYdVedvgu5Ye5XJO010dZHp8P+e9
mrrkByk/rYbv0SWy14jJNCSI5FYve3Ky61qSr2CPpDp8lo64aMq21n2E7kXb8uJTk+jWgEBWvZ4Q
XJtjTX+6DwxIo7gOoQHEIMgLeVbgxFPzFxDB/VhyLSsBtBE3dp3senvGTkz/Sq0c0xJj4egz8R1e
OyaCg8BgyD8avdDvOpszlDsPQ3dLQQrVeB7U+UdfKFFz3nZgrdnJlBgx/FEQ5cRdLpDhgeF9kZpU
N1lrl3ZtW6jA09GATM/CiFOyuWvFjNzAnwvY07JanlMnJIIdXi3amGROhg8ihfiSLaQlNX/R1i9Q
srQG1mKAIw4M7PQWXcrwo5ZTlCTN2FbThR7JXbMK6sTHO0NQerciopxtlVw007POZuHOX0JThtEU
1UaERKoxKUHKgYQr1AXf29u3BMVEGIWrohBu07PjV8D46K5VcnDGCtHPwityVbyaVa59b5oyhZWm
99oOPDcmn1QnSCkvc2jOilyaDvXAmq1HY5KM4Dft/EG+YflstOju41q4OhEK5MQTIHPbq+xYnXoQ
JA8pmTCztY7bnnZUXLcE/iIcIIgeK+rdENLscci/LIdNhC+8J3EvhO4X1lF6B0FifAHJTpL8lN0K
pMhngMJqZQVcov5REaT3kfTkn/i2NN/AJwb9MUFGRMU4IvxLEjOurkpaCOTBAySQXWIaiwWUzDGR
iBcDOHYTBO2D0nc4cYgaUJ7ylHhbDPkmY8eMS3t0Cz8plcs2IsPLN3odbc9UW6lTK1EwbJNsmG4N
xZfe5BrVrRMplvTcRpP1EZe1NpP2G4T3xK1DnJjGpgZC6w8afttkML9NuWXWnmQX841p5Bs/gzKD
78eAwy5HUfZSVWkkoB3HOZhtK2gJauLIZuB9Nvz7aUhV1Un7QLkYDPjrDqQ/4pGmKH1PQNxfpZrZ
vif1VMRn5qDghEvZCs75aDA+FaW5L+I4xE9Wg/EHDDLBvEvEqJxPRVGbK93o1NQpRVHin1FG2ViF
thzHKwP9B2Gjvi/BfrQ7EtxwyQMoHqrSf9PGmWAS3W5JQwhmn74M44+kg6wMN6M0LoFHJmwlHUNy
6865CVxjMgnl8LTRqtNN3MX997yJ429V1SgwV0qczW6h5JQ8KGqVTylR3oWXVk1fORKdyffOTMhl
JmoCe3wZaNZMCIPQjM1I6wfC5WDn9Wo0ookoY7kqAeTaykwcNjFpy3c4ieekbsA1ZcokziefVvoi
D+t/JoqZPygdp01iQfShA77bDDuoHqZJgPDCY42HLPpR2MoA4FyW/BfitAoiDawYbDO4wG9ykfcv
WkHELZm4FLehuI8D9rhCwlYScdzTXdnusmspzYolSlBtH7Dh40VaShJdbSiNE2p5geShVSH0he3c
Aj8aRM65QG+uZ0WfelDNuvpq9qF/EzFrg79tou6OcsB8a09kpjHyNE5FUTWLaYMmgRXbF5PW7ypr
iU6FBaPgIyRj6TpvivSjbZSw90jNHFZ6GWuGF0TScDsDa3qv+rS5Jn0Y32qp9fL7UBHKwbBdMKWx
XJE13bBSuVYdJT+7Wpefp1hWQ7ZiTXCLfovwTAmZB2hDe9B5xKVFTmlRkLbmQbBK7waLYHcXTijR
YXHUkAJSzm3taZXWXaZd6xuervXVcO5LHYG9chylD4EYKsLxglJ7UNSWWc+okvhOtqrwnSMbBXOf
6JQ3eCDJc0SO772m9uO8lU1Brt9gUsZ00FC1z3KY+7+mn4xZnYmiNg0QmEEoz4wPIfk/SQubnlv0
Ecm9AZ7yhcnbti5kjaMyXvuy+GgNaLRbk6xnhIfDhCq3NdJHK63mbO3zmY43RhDpLdKVnpxXpc/J
9ZVU4rlRwogMnpkIwsmNRzoeDvKR7EK0fn1RMZYvhmCUwEkHFdixmgiinE+my+UzKYvT3A19g3Dn
qOjUN2q/Oeb7eAjO/Tppsl0XqzUrkWQYXmxHylWb1qxVrS4aZauSFstUIfzkmgY1riH0Q6jAyJrQ
WiekDomfLGfq9DpsHpedlESG01bySDuV2DQs2ZkKR3OkW3SfVZV/R+NziWQC/R+uQ6tVipVZi/CR
eN9a3fhEDdTguJ2Un7mDnwj+VoK86zKlZQ0luqgkv7aTJMUrGH3TNrBm6aoxkCUDP86N9yo0s5Y/
U6trpeT2V0pHbK7ehhbmVEZM4GijUsF5COsZ618cVndJrljRmmkgYgdh5ovJrhIkofSp6X8ETLBP
Mwf375pkJvK2ANVCi9EY1JvWUIvY1bSuUGFY+5Xh5HSSloTWFBld0+oSvKpZn61NNmjWi2ouv0Yy
WDgWCK55MyoKfddR9vHISXkVqk7hm/JFXY6F5JWyVFwHk2Zj5Rr1Vt6oUz3g2FZ6+6VXrS46I7Ji
vLQYAmQrEOZkX6U5HPRMbTPbAzuFQqjRc+16BBaP69cuUeQFqN4KVy3lGWtZMncWQTy6lSEGbyt/
XWlSFDtmSIGTgDYr7S4gHNnf9docXqlY4hSfYt+8t605xkJag550RFVlb+wDkdJmJKkwontNBiWu
D+INCjFrZcg+T4LgPeLhNNhvKk4sWUy1fkdiJjXOWL0yms6+luK2vSshSVwZcxVch6Fi4pNt+FzV
Cakuq78y3tV5TT4QoWGEnlo9ykWyTpvpGxs+iwxTPVFjz5cXApOsROBCy2qcMGLqPbFsU6q+JhWp
cF4wT4sptTPMKwCvuWtr3UDnOpS9rqzsn3FjSG+dSv9SnsGDonasSLJSWDRxeucBwZkRm6S1EJOy
1cmxaVchEPZkU6sRqOLRTqs70Gdj7Omt2gd3fB9hiVOO0Cq30JmJyB+SrNdhSsJ0V8Zxnp6nmkYk
ILjVKT4nLKZGmALepPaaEFLoWaLL2mWXZ4XilmbVAVdjE1E5KnKC+lLvyGlhfctIo6h0oj+9qqvy
dqNKU2dtTDWPyt0IoBYrrBwTeCf5sh5v7L4mkyqBW0c2SIcpmpyp+yJSbZIb6B2k4AAkTXfMIK8f
5ULgPNZmvQd/riSYq6vWDgiF0ONk8rreTp6RQGmq49uF/KRnZvCgkw2k7kjLCnfFaCqzpydltm4T
e2JrzVC5IWU0BCXnW/EW/CJJ2lbfYbOkTEZLakQ24CDR6PIl7TvCMk+QZ7dqjMZcNGeVjUQmmokR
SCy2aMLGpuJMumReJKOsZCvyITLzIi0EOdxspjr2K2SKY6waGvuOxJzBWhfsi7/3fRuY63kk6dut
UwLGt2qno1zOCyv82RPIzL2xOyFudIKn76vzcnFECxhCLfWD5XJ84mPSR1cgCr8txEAmRltmN0B+
SXssVb9+lUs7v0aNnfhAmIZqUxBlCU5LzehFNqWCAyZgN096ekDHnNp/c8FcgrefpNApu6hnwulX
s+wr9apsx3JrGkXceNrALsCRCcGbyeaZzGZdGxmG1gIRms4X1iVMSQkWEC/OJnb/pZ+Dj1gMJjpQ
5JRpn2yK+QlhfHWlo1UX23CecLa2dpNkt8kQJuWKTC6/x4DdVxW5JFUGFSEU2rTVxcTf/w8I34kI
OuQ7ZHLT3GVXCGaiBYXn0l1p1BMVzi/aepQ0TMtc7APoWMyDck2SpvbUqwNrAFRudMftd2K8ONtN
IcooS/F5DpZOwXmQ35uaQB4yvZtdWo7+DwODz99XdQya6yYUdHPRgB5UqyakXHmdkTzBmFkydpPm
B6Bu343IWQlPnO8/15I5RVvKohpDCIW1Y/8UrQuf7bQgLgvpSEFUgN14QxM3P3NCQ8iOytS34+f2
L3Rq2LwWERjKKErXh+VSUaFXKDXKSJpBS5iTXs5CKc1261jp+N0Ps+HB0HOmQCWrHhPJKq+rieDU
Tic+guh3EtFC38bJnErjuElmwgJOPJGvCi0GynXKuUhPoNDsPxE0mXJhNARoTAF3ORIBSF7fGJfk
flvSTVuir+jyYjoxApd3elDNoKqAcAvKLD0p+6CSZwasjnxRXFUU3bk0KgN5Nm1se3EBfL4xocyS
I0mCQVUQYXj8nXy+NoN/EaaaMo5R2hf7v1gNbD+xcq5dz/G0K5LB2jYkh7xCuHpjG+zfjBnFgUaS
/tpUoUNzQ8tBf4wGNl3B/QuPkWQTuwXTvJGGbsd5J9uR4F6tZoqeROxM6QuN7/jEk/484tG6orah
DYsSVbEPClpSrdgpwSBIN4JY7LCtcDKY2fzgFg4v+IP0RN30ixHPxLLQERdymvjEEZLkqBurEu1j
IxXFumjjdEUEZerCyqNr4NuGr3jmqLFS0oylRknaEUsK2s3wzparfD0vfH8FZj3y0sgO3UHV2BUf
HwJfPBSWQWZAhCZU/Q9FfAOZt2WojgGbkJKwGbKB13JxEcZiLVfK9+PX+qIRjeBaW0Y6uhZkwUul
+Y8S7yABghxzE71TXxQX+khn3G1CoXKkDXVCMAVECNVtbS147uZRCqghyXbiAH/KrRNl+s8OG6o4
mD/oYyro7bHY7N8LcjrdCBYViepPbbbDiWlYoJAi7T5T6uFOqirl2+j3EIFyVh+iGITK/gpjhUX0
imwXJ97DF+VWS14UTjLQUUTM6vKi/ng2kbCk8pdfgdRaMmhhLCNOZ59Rzol1m4UFte0sLDdBQYAQ
hsvJSztRravO77d1HPevPWVAABqN7x1/aZ8HyHJfdJ7QPWFnOdRW1+poi6llgMRpBh1pRsVgRhMm
qMCStulcnZIYfp6TkLLSbsAugqyVnur+c2ilXq4YjzTM88F6nuhS0dJum4RNxHIyCCY22XFClVHo
ljqceAvLP74/GfMLmY9orjAzUgDfvzgTT9Hk9oyWlvx3r/3f7J1Jd9zGtqX/y5vjLvTNoGqQCWTL
ZJMkRVITLKoxegQCQKD79fVB9rslyb5WefYGNfOSSWYmEog4cc7e3+aQFo0BQJ9/fEm583gUcMRg
j/yTmM5188VY1YWpvdhPBdLpezK7jV1HiOMRsxXBeX//gn8eV7CxMAfjQUGZzN7748cqaE9omsPO
pmSb3DmV7hOKCxHI7sfuF7fLX7yUx6gNV+dqXtO/ucm+u42HymyN3sZ2g5Z2CZe+yyNCZej0yXj6
1fq67hI/fVtYR3Grs+4x3/u2/n73WomHyYw4G/bqKa3Orqqbl9SuyoaRYu1fUnjQ4ybWxu6mCjT9
MC7mb+aQCWIpMkiSPX1j5Qlxslt0lFJpS0SnJt65akUz06kdTyVS11+857+8PGA2EPmiLWXK+uM3
AbQTuWfC00TPKv/K4Gg4G2I0dpm+LMe//9L/vKIwk+a7DpAR8ghTUP70WpjjCgjnYOFYsKq7VhWE
jHpj139FLl4CwdJR7ppFslSnfLIThklmhklbEj3cR+3SSmBmFcKv0GJyYT40KcndvyhAvukifvgK
UUv4LMIc4/GJILj98T1avd6RM76A0mMqOL8k2ZTAQMW2AbqJrvVESNMwl3vXqFNYdJMZzM+oiAhv
IsU+DifP0actWoiWiQVL/E4Sd4jFr5FqpKoU6MUZAGnk4fVmuxsIKobnbceZucbEIJebFDThU+VY
7UVVWUc2bZlMUZcQM3jUFAz7cNKKab7tJlOZv3hQvm12P310TEHr6JsrAEn/p7UmjitOrQIsR0t1
tx+Byk5kU/nFR1oQliDNRFV5RN+QBOtitstmx846ihAh4HzB0DPNNzITGrCT0fUeOzDK1seSMcOj
leXzZ8/LaRrmgb0Q/NTz1W8owtTHvBImnYbBnsson7K0Y6iYpf9UC0PfkpMFlGMsELBBfqoqZRKX
BWUnmaI6572ghc/StPP4C/njn6srpAMckyyiCHyKyZ8DGrhSfmbEwNlzFROdXalg2nf13KUEjtjt
PltIXXme27imxZ3VYHv9vFOgi8juHRoGm1sSnAMtTACqa2caHjH4CH/Kf0WU/dOWsprd0MQyrjQB
kv6s2XFpcRsT07wtA5xpn6iOKRfnvF9sKX/1KgHLoI+ba32SfrqZaI04OQ8rvaTUS+iFoxvYDkue
Nb+4a/+05KLLN6H+YITmrMyV//F51fh3syO4ejs2TRoSHmxAKl+maK56ou3yZHLPQ2vAiO2A251a
Jyuc3d8va3+qD3gHXE+82GigfkeEfl8njXo9WHLhHRB/Cf2ScNCNh8PshiFtMtDJ66fI1gwCTBkP
3v/9S68X8ccn1kb+BlKHfQ2D88+ugImJu9IzjbHqKMGRYza5ZFLEVxYd42GKiRv6+9f7iy91PYx6
q20KrMHP8KOYpxwFLT2Xvin041TaX8Cg+7/4Rr8J6n78VKtbmwPR6slc6/Ifv9KYA3FfzkMO57Jy
Xgqf9IVdGqwN/paqIY3yrkiKsNNSDDbMf+E/L1hG5wZB2EiLCR2GsIY70rrVZ81e2Wik+frAeG0I
yAwYyhfLc6dPsZaqNUClo7nemeNyRcZm3pae13s7c1xh9+Q+WXCUeacfp8YItEgVxWCHC8+Uy8ND
KCUOp67ihOR4Qt2JuYGrUKKKZNRfa9pjhhQw/uqXlhwOGGWIx6rGyQoixrEx7l2EwWVYaGgDwt6u
+iWi/7yS44oksXds9AAaUWC5L2aMqTpsAbw92MyUxJOgCzSfJ6ILEZZPQy8jlNYTx5RuKg2Sh/uq
3pAY1ZF4Z+VGmCaNM4V5mgpAmi7t+31fLAEVxWKJO0IbvT4c5o6BFbAV9yFBbwUHSfXN5wDHS3xI
Tdwvbw0T56PjNSSgchpc2t9Xi39ERfp/xJ38XcjS/0AWGsvsd8/YnyAnL+/kSnRwTyC3EEBPC+v3
UKY1mOTbr/6BT4JO9C/OYHQUEcEhV3bN/6adaOSV/IvGH7JIZKr/Jp1oUFCo5ugucIRG0YZM/t+o
E82w4Rqb+ALZ5PlFqEH/hHXy08bHCsuWBz0J4DEGbvhOP1XzyeipLDP0/pkJdZ0j+63K26nOMEE5
EyiQYNThjUwJffRlNodPUrWK8ZTejYS0usVzLHt5W04WUONZX/Z0vv+4vf4jA+HHdfLbGwSdjA13
BUnZiJJ/XFFYGF0d6mX/LPOenrWpTjkjlSUsKmn/osj9cYn846XWtg5HU8qBn/X1/eCNZP8u/TPU
CLFVjGciqrf8F7XG+sV+t/KvL7NK1tcuDkYCuiQ/lanjIl2t7av0wyBGtTdciWIkHe8nkoC3ZUdC
rz6qhplmHxdPRjn7t4vULkVbntt0bZwbSX00SCyNliV1HiufK84WVYT5PBc7L74WnmzOxZA3hzxp
rC3hzvEeVZJDMjy5KN/d8Pe/L+zfM6t+Mp39/lm4bUx0njrOEe+n9Z5gC6udqy794Hla+oX0ZrCQ
KV6MwHTrnZs1mFWUcQKW5YWKXA1C64imnDEeVmjMagTZe6YgLVX3E3NwGJ0F+ezf3uL/X57+iyPO
d9/Wn5ang6iT9zbLv36/Ln37nd/XJdP8F10Rj3oS1w+9ou8gTKxXPADYcFFU8B+u9++lyfb/RdeT
ipwHEko6jc9/r0y2A8YRuCJ+CNyc3Br/bGGinP3hOVlhQBjw4cetqA9WqJ85TIIhkqrXuJnO1z5y
4Ddk+ZjGS39A0uEcLBOlAM02fed3KCfM+HZwUv3gVYsMcy+1dp5AiVIwJQvzonqOEQfsvHFhBrCG
umvjqJP+IqwdRfoYMSKyLo1l9ge8k++Wn+X3ZEE1J3dpyGkQRDM5pfs2j86XwdtXKn5vO7OMROOr
M5yZ5Z5nXTIbjK2t2dZrPqWmRU3WYZ5I/Ck4cYZP7qdEMIPrHXO/5BC7G/x3yCbvHS34mBOcCyVj
QSQ93WgGgGbN7LV96kJZiZWhEXOgWZfJ1axI12SLtIWcxjD2Y29XlsT3piQ+XSc34fyqgtx/Sujw
RTp9rkjSnvkwDX58sJzcNkKry5hCtvgXzBAng/7UaGal+IjaU+MjQ91OrayphpPhpeg4xIM85pib
ceQ++Kr1+TheAptWKh2UvRdoT4qfWC9n049MWlMrUnrvADifFii1FWLzc6alRihpT6db9hn4yAkl
0TxnYxUmnWNPGy2txWuQIsUDxBml1GIflwJqH748Qr6z3Na6jTt4xaOdDHaM62VBN6gI/oYzkydB
pPFBQTbHmXaD3YFQn6GsAAQvWRbFPV+dnbmIeVBk0S1XxoKGofGNCtmKZ74MWLCxOc/VURZyPkxN
+dmara+iXNDELSBwhT3/xliPkWSqkZWGsExexmU5G82DkRzgUFQwbhyAxXJFChU9afRKEWPhpWp+
nY20O0+cut81pZ+BB20WUChbkoes/bIu+/5sP37LOusG57OUzV7TtLfJW46mF38SRXJXtMu+nvRD
ZVTXNvD4ACVh6ZLG5b2C2Pi1S11704qlXY9H1dZNUnJpe32iYWEQ4sSR2ZXD2cz9cq+MKrinWA19
1FKT00ZzfAiolW/YJaq9b2iwxZ32E07Sw1Jb+vtEWDbn4bRNmFyZeOqyQa+PnOgChA/IaDalMucP
2FX5c5ZeaLvArMsblNZtBAnpoZPkoftj4z/NsiONfcZkQnCxvzGGUTv0djHcBi0mJk4rFpMMb43S
SedzUSO+nJI94nrziCIkiXIz06MyL6dn1DUwxB2ia1RDM7WVenx0uzI5mnHpvw6asC7jAMt1k6sG
XHrfPOd1++YppoJTQyG+7SmKN2pwSemGqkF2OzlSdv7ajJXAGC+NfZBbfljZiF1hLzwPtK1uUVIk
R2UiXijWCbyg+bOZLCcjem34PJfQbkjL5n3F+Uxa6ayzVHQ6GGdho6Kn07Tps5YwklJPMc4aemiW
wr0wKk2uSwfm3+noJuLVhyqfBu4bpsZHJHPethP5I+j8k9ZYLFTmUJ9GVrXrNMc6sbxNfRwt/07U
wV6kfOCCuPG4IPyhv9QV6Gdr8tyzr0Z5qVZbTfAo2iqIUL512zZGUWYXv62JfhtTw7NWDKa+c3yo
mbHUb5Q+unumLdPRWjzvmuEW3awr9Klh2ef2s5PIKSrvIvuuhIvOEptoyKoI2RvJNxz8gyvMS2DA
0/frfYmDFiHRcPRr6xL3PGrd+BlLHcDHAHoCurRNpZBT4qAboMqnN07zAA9JbYKujRYVFFGSVd52
8gv3Jm6dECnLV+kzZ+HjnAZSyrdBPSbEkJfNc1sjNtE791o1VfYQ1IuzK40C6UrsL7vJtcQXZ0oI
322K8d6psvygD3Xz5OhtlNVTCOAkAwlmbRHifYBSuRAJbJAr5pzqoYyW2nibDZ1VwvfOtHhsspSy
doPFMziiFNKZH7jZU1pNZbypa53cC6dCzoJbCc5vhCau2erM3vstnRDSrwfveapr/ryfaRFzXL6D
IkeLq7qU619fzG7M0PeWMSm9i7u15i+g6tCAqaba87xNh8xaXoZBmWwMThKOs1QvTlCFgyUGyOwj
1XkFuvg+b9E8JSqBU9E3UT6QjdovDjbucTqlMQoJjxAGEsCrDcpy8KLGoSfU8p6gsJm0oqzYNkZ9
V4Hg8+P0XBiCN6aTCt1l91rcvJE/mSH4SAGymzJ7dRJ0unZW8SFZeLYeukfTQwZoKm4ei3zjO1fr
0OHNMqSRGCGssW6ZXFngBq3lEuTG9GFIZH8oy+VI0Faxd9IcNZXS4fWbjToxvosM0g4KdTOTwLnJ
a5mTBu43xj6eA3OTyk5sGnbfJBeHdfZHoFDzOnSzudH65rHqWv9U0/NAF8qWid8sPo5kxO6FqmKW
bwJhy7x+AI9F0qrTnxKr3leiKw9EcOqnHirJU2/cDmY+hmoZ0G2WC4IqO9cjAfLhpsvfwLGTPaDH
HoEFor+CQ3IOMYLDsO21l5QQyJCb0Dh4Ug/uVYHlmZzg5sj2QE4aqwckVzPY6TXHddLbhbt3xzGW
W63lBOZoSc5vo72y/IouhrpAqKvvVOs9W3m2x6sZSRsifIUGZiPSuyCpvrSE1cuuZMtI488l1wJN
Yv+GrpSfzScSBdhjdu6Sxa9SG8Zr4rPnxbnubF303PslSKebXm8QVwyu/JiKluDSamnjyKMGyyLS
KAkE9bNDtSTWNh05sASCu2lK1I4V/WWUxEf0xn4mFXJp8pupeE0q9sr8NejLW9cpEWSs4d5i7+Q5
D1tqXenLA1d5mcT8WOfOQ1J8CiqEe0G5S4LgY9VqoVFcgjgLPetIItarqdhXhy4cenGHyfMgqwGf
IFDLVBJ0pc8E4xZWf8XvpoOKZ9JnoD/ISD9z8+TFxjIdZrp7lUPaH1JSrtExW/eCaUo9iEgbCNLs
h6GLsmZvkUEm3PJkZ6+zdHZKD9r9WNXvxVTe6Z0Zlo35SHfntdHTk2Or266371oh73tumGXMOMpB
pA07fI4RduE2ikcxwuZwjhoV67Y25iyMB0b2oI+S2zJNDkuD4hA1w1b3weeWVf3RL3BtpJn/UStG
M+o6bhe/Z2cYBKAoybM2EbuBDYFNTBDJ0cUREnUH5aVrHsai3he1/rbIBg2hA/M4nuJ76Wlk97i1
ESotXjZysh8xmmEr0GcVeVYmr03L33Jlk3zOtPZjmnI+M82SzbotnLOjRL0PVO/j4J23btoScdOm
l4oM4jTwLqDKublwh1iy/TKnwWXGuRJMaRj06a7oqb6kRS5Y1nZba31bnmwJRfL5G/o2aWSYrbgl
bUrn19Lo+R7zoXrlRiODUmteymK8Vb77uVb6Y8UJ5hYpwFcKs+Yk8HG+Qtx7qPSed4XYc0yBJ2uP
dmU8+EPHrWQO8Z3RjVeZGlcmNvuWxaAj/oGLaO2UM9X7mRc6QE8W7xD/8kfgAtORY5ZCzW5W/o4J
f31ZSgoebGVbZSPr1O2UnJ2hMLEYN8FdVRbAVJZKXnmm7gl7/DIa8BBtTPNCq/TjQN5uhHYL/eJg
WnbY0vy4seJuxFNvO5HUk7PoujV/xvYee81PSUYu5vkZSbH3CQefv03FWNzEOMHDdf63kTMAOFf6
PWFJNYu5kCo06FfS3CTcj1Kq3gRFhlnZde/0eZmjuMDnlSbEYQizuRGiMG85JKmoF8WbiuMrE5Ls
jXzbG4+dvm+GIEobCnA3LeW5Mrpmx45MhDTKXMIWGM7QyLDfMVSYh2pkFE3qsXYUPqLqjYE/ZZOv
NmMvH+U54cigmTb7PlCg6mwG5XDORJFjNSTP2WwddRJj0z5O6UK8TIxAm6FQ9aTNeCZcj1xrknm4
HMg+giO7pTzDkUh2GV1vGLhaEFkl6L0oKIKPfpMB/k5MQdRFV5MHa4vtUOXk5nb+sEGvLUImZurU
lCgxpG2+Q9cKvsw8HyS3JPm1Lpmr5DLPwV72EB319C31CwsgXGIc6SHVp0qoxYCmp9pjS2jn82S4
BFdgbeAmDdrPZjzIHYG75xpwXbmpCyN4bunNEkSi4ZHRe+8EiSoNhU+2ve8v88arhnmreFcfELVi
RRml491NKUuSORpkSnng/pUL9W5o8OQciEWPcdTML+NM5kniNeieYXequzxokJsX01tKRmAdSpxg
mGLlLC+gTOK7tkBl25bevJ9ZKaO+0ZZLoToCQpdG7udusT7SqjZ3yu3Hk7Hqlre+zUpcShMoUEsK
IZa8rTm4Y9jTAQdr3clTFwTaKRg4EAMUevaMQn8ZB9PYOp0aPyxU2h9AIzCNXfDVs7pXe8NnjIZw
VxE9ixdKR/y8bFbR4jmWqguNukbj68XdpYQKHE4YR+9kYOIm9vL2t8FaY4aDwry0Vr/PjPo6BS9l
nWrmpq/oRQnxbqRVTLSR1NjJY/NgrtzXpZafg7qz9+OcBM0mnuNx02Ct3YOEt27y2Ym3bmfY99iG
3mSgOc9iMFqU8ai6e56zl9lcrSAO2YYxOvE9SSYtQc2acylS+ZS3zmoJs50jepCKu7V66yvur7id
wrnNu5NbqhKwOTncRBX7Z3N9IsGAfSiMpnhQlj7tdPDKIbLGeytBO4kUOxytqr4RnjNdOJhP93Iw
gohe9OvgdPF+QMh50wwFoYsMQViOkvHsMW6+ycc4J0+1cGJoz0uONHpebkucK+yz1PodZJc9O8iS
YgDzB9O+HY02fgWiLg+Dg9A3G2JnFwi2HH30vIPHmXDreamxGd2AeCu/P2kGnyUe3P40IPU5xoTT
PFhJMB+kN1R7MVPthrVcnFdTBvMDRGfzSqHmfLL8tr+ddEU0o71Y451kTWclSu0vWo13y6qGY2I1
MpJMtB8q93Mq4b809wAYPyc4Yit5NOU1FWTnuQerrz/N7OmnaoGCGYimOgQe7dOAER5l55hrBGo4
2kNpkhuZMP/5gDQ4CzWZ1J+5IwGv+a12IG0iudFUFtpavlzzykpeufD5ebK84qsd26Rvaa2z94ug
fAIFxMKaYxWR+kLMb81xoYynD2llBK/12HNuGU35Ng0ZeXyxlX9sbcTtSxAbLDsDjDvAhZU4zMoI
C+FBkFCy/CKCnBuhR3zRsSwZS7Ft1az0SEsFUVKxby3p2woo3thu0p/71ErMyPU13dj3bYe9wJ5s
7TpR1HKuwwL5atuJVlD/l+otAalTb1J9EtfarcV9wWfcl4KycQujsbiZLXvED1dL4w7LqX7MLGIu
N7MvSU+wndS4mFNjvbhZXt1OpTlRPRiMsQjlslN6tmM8PqqpHhfy6RJme0K6t3pmlB+0xrCPlaEt
16rrOJkaXtkcW8sXQTilIAvTEZXSZpTCu7eXwvkaqxS1AiUxm5iPUWXsCncNQc29s2c72V6YAJxR
UaV+yEHU/AR/19zoU6ztCplwepYmgc1Ss8LZWDwOC+RdWTl4vdET/UlvFGFZNDNkcXaLUZArRWLp
pyRY7qtYms+i4GxR1bI7m21Mt4aj1YZtLvAIgjYT8q99tw0zMtuz0CiXbm/G/ruTiuOgArHVldBZ
7WsST+kBnFJFjpZViuaSNPl0hLl2mnIOTLl2rlPrqW2NrS1xQ4HZ3PUcR1TSxQ+wv5uDvZr8ZS26
repaTu4LfvWgbcPZX/atfWkqmBhZyQ4Zmw98iqPp9K+26+F0s6Nc+SQ5uvLotzXw2/U2eJXjsM09
Y18FxOTFkJwzf9OPtwml63X2vS4kYZbQpGWFSQGYYlsX0sq3TlayxYxZbYb4x6qoZZKrTx+K0n2A
pxua1bjD/flk6wQ/SkLux+kwll+Ljg1tILHFzdyrs3TiiZPhsNcn/zdsadgodQ63g+9gjVVWRldk
kMvZTV33FKjC3WZ5vvP15POYpF8tY55v7Kw4OLOzZke5gvA7/ICZXX6ge1GQlsfrQDVONwG50c6U
1XviQc/4mTgrps7Zt5zPfrfWdEOWhjWsSSp45irr0dNmT3go0sXa5rX+dTYpvj0Ajld24MhrZnI+
cDUfPDTT6Nvod5g0K1Mbr4xV3lXrgudgc8Hpl88EAhikgrnUeYxF3q2mCLPcBPvbRVWAldBfis3U
kuIlTLmdmjhUBQftxLk6TIxzWigVqfBx1n0xJ+9u8Y1LwDFeNcFzjTZ9q6HavULAdHfcoO8wpazN
ej8KnK283HwrkpmziY9BTJ+5K2qm7dbXTj1o5ryzocJSv+hUvT6xg5aIsAY82o6IfAIAzM45T0Hy
0fMPpONuF4kI0gueFm1ti/lnY8QthzgJZuam9Zrz4g+4g1L/OW6cq9QMUg9b1Bo9mZ6mtVdietfT
4pLkfOLenDgKuJE9Tx/drNpQN+ym0mNzr27z+KZNyeXqsvg0lu2VSvW2sOkPi9LNozr232TmjOEy
r2t6ch1qhUUxC0CTxOZxngVho34cZiNeQ9NeMBFp+zpnvF8gwt4EHGEITWcYyK7/IQdgF9N0DIcJ
GAw48GkJk9I8Gpz7OSOGQnfEhgNewDidmtEhwZ17y+JurKJk8E60aiBAtB7LTyvuhVYXhz7pT24g
2M9gtFEtia2loaJwhu3sE7nn1Xjdq8Ns3dN0pOwfp11DpJMdY6WdyaXZ1FwaemD9qSw43+IJ2PQI
8bflWE+Hdm42kKzoYKE+29L3ux/9ctcVPc8aSqeeZOoNPQgiCeVxSKAxauN1sfS9K9Eaue/j6HPQ
a2M28+CLh+bcynFDlMXXpo3p1dtLf9Gxhj+03UycYtqwtBJkvp1yP/mA2dEOhW1mhyZGAAs4sNlw
DnovTYL8bMLaXKFd3IoFr5zIqSSPkXFojA4M1cYplTLET/HWth8MH25IENyBFtnKLNh5Eov+oIod
YufVhWvZjzHJVpkfigFw7WjHIfS6YDTwVb80xld0V+8U5+OmMySTzM6/L2orPibOdBYlCX/I75bz
hHbDi/X7qpeX3KHbyiL/qdanO04gx2ocX7qpvdHnl8DsrrVE5UuHCbVtR0kAG+Ylz/J9yjHFbfhS
CGvelnF7ylTPhjtpz5p5ybSGcQb2I12dwe5u/Aq5Kbw5U4dmXd3MRX3UMv9Qt0tybvm5UR1x+QHm
u6+SeSeGvdbe2PSpKILskx9gdy+f6TtsivhZjreDy4riLY8Mr2ny97ss2A/0RZsezMBM5CJNlkkn
d6zyL2vEZKrOuXxhKdpQc+BTZKKBCc1rrxkV6WSP4ezCXlise9d59lW3Ncw3Z/5UdM9MWjjscRxk
P+hYd8UynVuyDr1m1/mvna6h/SF6nX6HvhYLfX3ba/Tc0PMVNWsa58mXSeuMLRni50VXxNBmwfTU
2eRtqUQUkcmgZlua/tOApGdXT+bV9tR8kV3LOcTENrj0X+3JO1WgyW1T3ZUc8XYBTIWT3TBmoH4h
mdE3ziIen5qmu5W5dmxltt7VNV9ZGlQcGvtum3piubHx765A9TBX3iHVOYYipsFO5j/ki+1GrjaP
DZ+B893sJmfTUB9rx8Jqo7XKu1gVpvPRTg5+78w3tLPs8gEWxVe2ILofHpWMnaobZM6YvIt1Je9n
/y4mGH6P+Q6PDimVLssvw4zXOEmGhtN89wChxNPqWxJQNiV29dVs4N5lS+AeG8Cp+DQf7YLusMux
Rkq2DvKnwiVOXvvenm+8kbByp2dUBySvmTeB43oA68SNad4vLTutuS+yYj504xTsUKyNkTF5Tzje
Qj+wznqu3zXNh7Ed6HBXT4XmbbqhD82e1JJaN5gN2LuxYrhWL9+apuacnLIRgoNT+vGOVnh+wFcL
QkgtzcXWJ/cIc+CS6Q7N3IY41PTa0MilzYLqLaiDhwraBGcZZ+J3KcU0Ou66hbEvrugpBRjcxEpW
0AtGHB3YBnrIeXlJ4nNuOupQDnPCOSSWeFVF+2AE3mueMddH2pDD1Mkw5aONPmVesU25ClukSd4F
cMmxygR22p20Kgalhv9J8Gsbxyz1vTYU8XZGvzltuMbGoaa3ujeC0cWOHLQH4WYUQNyEXiY2C9l4
G8vV3hxqwyLQ0gPFQx9p3txtmB+U2ykYpp30KY6wxOoUFr7qbxOK5qfZrdEpFDl1qFddpzx4xw+9
N8wBCoWf7cFwvsyldksr4blwigOmyoPR+A8E25MMrSs6VsFAd985Lan/YFHWqY4xLd4KMo0twnll
/1zJ6l4gS9taS2/T/M36bQW86mJ0vRk59jhE2Pl/SymhN0vut4dFFJ/SOaZCdNivhoK6Ctnge+6/
e4t88NBE0nLgcdLnCwkAzz4nRY32+z6zqJoSoHg7zvLwMaRzrFA8b/PGTrdtIx9jMOboSP2lPHV9
Ue2DLv1c+kzx0hWgxU6Y6I+Lnx7rhQm8qKiE9Zm7LRdkE+KY92IR6klxo3kYOjgLMEOotDo9uUN+
osUW70YxzPtBQjiASlluE9vai2XZpm7LzyCvcV01HjMhte1SLvpzUvnGZhrdWwDeVDduE6w6kRsI
EIBBaoA3A2PWbeav0zb5wE6bbdIG/h4gb3cv6/Fro2hRKDcX27ggc3TpknzbFkS7JrPT3haldZfl
Y3/kraWbtverY9821SmRFutNM6kwRtm0sTrLO7hG/zFOFxLDEsMMxzZOQ62rdpNmPPLw3bcZrRr6
WCnVlWlEcukZ6y50wmK9mF7dkvKxHeeRk1orz2Op51/c1gaoLdP2tAiiFKdBkTYuZnOXwRbEc6w7
UbaoDH9sOh7l5HRHzfVzHsSq2IqiXcu73IAtk6vtanEMrWnqsP8idNAzmq8qq2XUJvoX4LAvWkVN
h4dnbwzIDUxrLLduSzZK7zevCSOje5PjRujTjLr6k11HtI3yrSlLkn3B/l+sxWZeIQYEOvmKiQvy
x1m1T7MXv5VK13Z2uwQ3lIawo3qm3hne323Qrapo3b0IDsCZ37ZnDZDUESNv/gxM2r/pVOMcW0U/
G30qHeZZvzfXMfLSlHfCNet9FvTiS49r+TCZrX5jyiT4NI+d9iKKenrN9HoBGqdm+p4J3f9KfjS0
muBzsdw2bno3p+ZVg8hDU5Y34ItFPE7SIsrWY2KB+n1TTxIWhBF8KRorTIOhjjyzlVva0BQ/WUFa
MTvBpqIWh92R2+XRLoH2eOboXpPMNsPKa57dgHomN32EBXY8RN3kL4ekDuanfgII6EPffsZcf6kM
PfvIEKU9THjSCRqdLpXLNSQMZz9kWXP0oNlu8zbHKI+IJQY3vbHwnNOEAgRVWRHSZ6Kq+9kIW2vM
jiLNdyhOi7XrdRFx2d7BdnqPna6MUD2wonWL2W3HlLIBu1YXBk17CvSbOdHfe7oHqWbsNETsvVWv
vSmeHlxCExAjZVkbRrCPnd6pvShLcQAoYv2O3/xH0qu/zctEBEiS4QzuLe3/93/UkP4PVIYaqxvx
P8fkHk/dGqj5g/Bq/Y3/FoQSckcfWSfjlIfAROb0b0Goaf8LAbVOlCLpWKtWG8X6H3marke6rm6j
tkMWyuFkVXB3QvXp//ovF70o2lLosKvrz4UV+E80oai7vtcnAggHDYd3EFkYQED0F/z/75xQczs7
eqzEEHlMEluBBGPO5cQ8f+L+mpdyW+rNr9DGP6k8ec01P8jk8ec59HVjfU/fvaZynZSFuelo+XbZ
O/PpemeMxkPt+8P9MOq/4tH9KC1zvr0cEZuMP5C9Qf/+SbbY66RCFpbsohqjz76zWc8wzRGanjfu
LyTxf/lSxGkZbOoWaQc/CWxjVYJ6MgpIZ4aGLscLVlKHmhn3AVcvou9us7/QY67S0f8rv//jcwUw
5VcYpgHH+8fLiJRSAPIUHeFbbXGbWq3aZ2x9HyXTHSZJoxu2pcmo1nRVe7EdHPF///p/9TWumj2d
GBpSg7/R9r77Gtm7Y3cqtRZMql+dm9WfwqAIP8Wics57mvULL+Jfvt5KObD/D3Vn0ls3smXrv1Ko
OQ02QTIIVNWA5/A06m3JcjMhLEtmTwYZ7H/9+5iZr66lvJWuLOAB9QZ3kPA9Og3JiB17r/UtG48l
D83r7xtw1LdtcGvRGsdM29a2vfZmZ7w0Jykvg9L4H70dTU5m4yCnnTeGlRZb0OSSvxIp3/D38J3a
Pf0Am6m1dE9TIMvT3/85oRNifCQqgSd/+/o//Zx6UVmdTQtSLTl7DLM8686cyuC6spP2drId9Yvv
9/ZehaNgusRRmtsKRHjImye/dGk8igIBV80Z6w7sUX5A54gHCgzZl7/+am8s0wDg37zXG2NXwO6a
10yHowFu1LnAcAn0VwN3L7I6NJJkoCS374jcGt8LUEaXQTOJbQTm2P+DL80NC9EVxSku2jdrwZQv
6AWJsouWoKr3i28QnBGk2SXN+enpr7/0dn/8/HjynW2s6gDc7S2P7a2ZTbqWQl+ethHJswCuMk5O
7mrN9wQPl5jX++l7wgurKE2AHP31W79dGbBuYhVAiSIJHEXY+2YZUlYRMABMqqh6zCLjRti74bNx
HJb9ev/Xb/Sn77hlZ7m4EHlAcD6LTWT/0z3rdAbD0DZII1+gNLE5J94yDkCLgUKc8iZI/DNgS2cT
RaGM+NvvvSULBJtBDpu5/WY5GDNC1I2GPpUox+wSt6l5QiszX8kUQVKbWM9TKvpzAp7vF+ven35d
C4cifgyX+0iyEW8P1k9fGlVcbbVQkKKxrLsTb0K/hqnrxUKMBFoGUoPQJY7HdkSG4iScjP/6e//5
YbJsqgK8y+xn7KBvs+GYhAb4lXQaaSheByLRV6BFrdg5ijCzyC49mjrOQuvT63t5ipmIM+1MmJmn
TfKL/e7P118Q6IB+HBvqRkl+cw10WcNM7FsVzVpt0u38ORPQOVsvrY8WQZGMo+vgMFnmrzj5//yN
pQnxZsvvDd5cg3gadB5bSvF19Xhyp0pGBUPf40p+yU2SD+LjvIwfvHX6FTP/T6umBfECugD2cbgc
7PKvL765EJ/LVAQ6XC713pgJGzUlOaEIP81fMH3+yXeU5JAFpLnQNgF68vqt0Fbk/Qj2MqpJcbma
UkSU2rPHs6oCVJLatgAOanlfB272izv8z+9M7SmpDIlrxpnkbk/AT3e4M03+rM2pipwKtFRcGM2X
xCwe1SKck9MYyYXoucsRFQbv//refrvFC4tS1+Jyuo7p46J6cz8xTzVK/j6q05axZT5BxDdX17mE
kI8COzDOf/121j95PzKzMGaxGwiPUf3rL4oL2g7aXBt7ztzrN85sYFXstAeHlU3mSc4gDGPDRwSh
xjy9StYgu/ZR5z/1TJOjNiuLEEO0OKtJ6QdDdOMJWtn0i4vBirqt16+2Ehu6LhHGW+1Dtfcn0o/E
eZWUlrffupnVznTHbv1qAWEqfwgOtu0N6MN6vqqg45iXSZ/lDpK9fPWOuCSc8qjWyc6PMyDZ8l5n
6MfBKycYsPfmENvZ1yEeTPMmcOgf3cfpUAXMN1Ero9VqXGg3c53qE5kXtft1tJemPtEJWos9SpHO
6GkRmYkZVX4ZrxcyxVB2GhzLJNzLVro/GHlZVjcO8uVvGpKk9ynudZpcA9/s1D5unAXla0IsGfS9
vn+iVbnYF0aajI/rotGf4NMEdlpz22UoGFusn8480EicHS5JZReFiGan3ChvIO7vWidlrlo1FGmH
OsCi9jDISbwUqgHL5tYo9JMZ3YGkf+vuhjFIPnJQMWmLVf02r1ATFBfou/Xdmjr0/I20Dcy9KiuP
DsCqjCucXDlGhb7S3wIxOuqQuh2RtAHb+7lNEGzTkB05Ya8+SjYaVIxiWkATYbe68VcCz9rxIumM
GUXP3Pk3swRTs584kzAsBJKmjkUQKyC6cwqsOxWO0TBXqhl6kW7cVsSb2BvNbyGpURPd8G3DfVmR
8I2eliYOFaKciKPdGX2Hgi3X+fwNSfJ4MzS+Nx0mo4/H23GcN2rroNLhAJXXQsptKXgH1O8GmLjM
vbJWGJQpfw9mmsz9GzrMzQ/oLn19tDuCrs+wR/phx/fOaJxDbCPuRWbEasTdWl/5lpkC30tN1V6k
iWlEJlRv49i5bp8crNWATlLbWSV2br/ATEWc7t34xDwLulZ9m+0VON88CuTYjfDsbEKr2zSV9mHy
Zr+4yESOpig1Fn1gA3biKKe4AvRTVfO0t5aUmYWpacUBpBhIVGrzpMcwQG4vPpAWBnw5W81wDiz6
xwd7UfELIqYJyqNJ2DGxwt0UQUpNgl3hr+ODA3cgDjOw5em+mgiuQHVvxNUebHKDJJFJWiS63qoR
IDiiPggGTw9OnWRchq6HzLDouD84a9Y3H+whN8q91dsEeJpApCPbLebqEmleVh0rO+/lbd8wfGXI
1OgbZMBOctmCYrlHxm5AemkCplsmUmN5r/q6u1IrDa8oYG7CO9B8lPs+HwdGPdWCsbpOM6c7douF
grwe8uY4uCK+E2WnqxN7eI5eTZFdsDNb3VKQVgouZs0WBCNtznsWe3qYHy0dxI/sLVhb1tSEUO8E
MTLmOabLBSHbw+xTlo7DiM0eGKokS/PkJZr9gkrREKE/BUt2qM28He+QquTmezslgSSi2VC+33QW
xtFpTHUgngDZQZl1Tc/PYQ7B3aK8NrjjAEIbWunMUddIkuZ7tIZWcRFU5nCVdVbaRTZDuu8zMxSc
qfMwxntXNvG5zmb0rjPVU74DFwvmA/amjfKmNC1s1C6oFni6ANX3dVANS1RhLUOGiXyCbK7RS57z
3jbXKFmlfW2UHET2DHzS00iGXYBoXpq3Pf3ZOEcSn9LvJTI1dlMA2y6HmBQjSb8zS8gQO/AbVvcp
MTKPUbnSqOYgLDJxka3fp7eDsjArkYyg0guY26o/N81UI2lvsAEfFubVepfY5TQd3EXhISmrwL0Z
Aha0j8VYiJFyAMX4Me8BpX0QbuuOe1Ga5EItiytfKnOMacx6HFWjzNuQth7ZY+Gc67HCxavW+x5C
HjOP2poPK2KOmka8j7kATTx2FuiVBFZuJKM4VAyRzTOd6Py2XhThsFijEud2MMXw6Judb54Sc5hg
zyfpQywX73OFHWUJx1prE8UzNrTCYsCMQgULf5jOBQZRTWmW7QkfE23k+fNUEIvJ1ImoRpxw5Ddk
amXfmSbcTUtWfyyS2F2iLK7zO6/La2D7bbrQ9q3od0aqldX93MiFBXTxrHu/rpPvOhiR7VGi0b/y
mLi/FAsV3Rk8X7OcC57z5ECc61IcV5iW+iyCQjK9SP1p70GdZjuSWfJSJUULsFuaWXJEjeZ/DCCe
MIGbrALTn1xiMhsqCF8Ir9ZhCFW5HGfd1xceGmMgHU3c30PLzcmdSI3pctUCWjOQ2hKlIzys9UgS
IPKeuvGNz51e1x915cyoYnPbs07DGsud1oPNAKRO0XcQ1EhznkZOlR24pViWEsIprtegmzTCt9h4
sVK3f48RZlFnGKLIoxwfdWhuKRPHVZ4j7E4N075AgyeQwaMXL/cOmNP2EFND5+RmOwBDaUmwE22Y
wk3pQxjIXk6byDH1nDoOyUg1hjDJKDp4Phb7aUqJHzNTHTy5KRTyQzrXIMdw47WHRXVwZuemQmRQ
BNn6BLLTUDsC2wuoPN6Em5GZpnfb2u2C26zxRjfyzYI5duItqt/18YRJqEr1Rdo0z4mgrIgcv/Fv
HMfXtOCr4tuQlOmFdtPa3K9TIzY1lVs/uWNJwquBUvKaXVCPmJ0W/6kRrSY6qGV4t5sHm6kx0Wnw
7Jei6pnPkLlnXmV96+ooXzp9LaxsfUj8uf1SLoz5QrTJsrtffGjoR4V3td35iZU8G0MivaMxSCv9
WHVrccskopyg9torI1RwspSGRll8X/AUnjsvGbwo9mK8d2QRBA8Lt7XAgmK6LgKRrQmyFkW377yx
+B7HOb4OBSAaVLJE/3XRjPNWcjqUPr4AEB5OlHCXiz8M5bkSM0L3aQ2KC7O35i+TWuyTgnCz4QDR
t+1KLni1V0tdG9GIfuNjMvvjwRYsLtHEwO0l7s0JPwq2mWlPkyu4mznGp6fVHy2aQXCF0PIYzOTB
0/tLuadikhdNbfTmbu3M5D1CZK6Wlkw/YG2snXUNyUDrQzkoLFFr5wQJTgLJOEuUVp1ggTdSfz8L
x1GXhqXrjEV2RPjkokvbVfPM6lV6XS1OxAEzsgp4oM3QXsclPdhDopaLNimDx6lRZJ3KJ6pJ4VwT
GbfNglOMQU6PNDBbMeC5s/oEQCd7rEW2JmHSNcBIeuXrnKwvMX800PNFYszkQ73m28yojUENpdTf
zxOFKI0ZL7UfamNMHpD26OZkQI7+tJJbqp7RqeMfFP3qHMBLz9V1TUwI8g2m5SRyoJ4sqG6Ttr/S
jOiv0J646nZ0u/YijzF5HJRfK1Yx7H7TecX+5EMjX6rTalQeKjK8qbBKR2czG7qjVxMQ1TToWYBT
gdifWg15dc7K7pDGvVHddKM5pgfJ5AeyjKfH4aSmFjcvdiCI7oSrTg4eXiGqc6nkWgG9ngh5pRE2
4Q9yyeOY07qTl5S8fXbKO8K1Q8ApRBCstuy/BQvR5yFTMKwGGSK3S0gwpj4WSVdR2cg4OTG1cIgT
0GrBGTSnzsmYnIZtHWHnQDigpZ8MZ7C+K5KcqYsS9Ilr5nbOfhqYNhPUKyrygRiBPADEz5bQI5PF
2JU9s6twRWGK4Egk5Ywwf6gOvovCxkAazvi4k9ywftBOeGnEysdL7TTgD5qrZvUpqHJ3dl/IMZqX
WA60NVX+Pm971kS7teAqazbGE8ZsNWLADnjPerHlc58Jf+H2XObvRioQ3HDVWPl8MfXZPlVLPm+A
+oaKM83aDL1YA4e4HY1NSVb6U7+fKtuMw26Dajl1ln8bC/oyR03kEmKtIaivszIOSHNQfuaEzeiU
n3J6HDX5Zx1PaCaJgqBrNNlnwqB6yk5BqUs5aQksNVD9Bf6iykcZIds2YNwnp3pn5wVxJHUwtzWF
cN3lZ7la/tFkoBsgySrc/hZpqYTADBYGcYHQBlXIRL54Cocp2TNeUEu0LAYSkRZXyKeRvWvepx1u
jkHMyDINS5X4iBEvw4guqDMv5hIWWGRT6qGqp3oNR2K57tJq8B+S2dQXPqNSJLtTzEHPM+fp0AjX
MCOAa9SQ9uZGpzgzerFHV1FHTtCVp9rQ9hgOoEwfC/oTPk1ENdiIGPCUHhsLjfLO5mflxvQ3mSCS
G+VFCo/Pcz7RCbwQRq3NyzxrtfMsZb+cBGm/Q5SXWf0kEUWIwxDP1fecu5QnRQwDe0XtO2pfTIzg
IKqz0+0BMtVFqAU54ZuhbD36QY9YA7FrghCR+Ftc8/WcH2p7YIyupr45G4tXrqfRr4zv/KYYG1y/
xqzYKc6+YV2OwcXSzMsHTrEDG/iKMJ+EYJ4yy7Dn/NZYQYd3dhXUodUm62XrStyCQ+sYEwEfPryC
Mp+bD8UIdxCLtRsQTDJwPUKwc1PHgFyst01HRAWrrzl9HHPqBF6OSIePhASAdM740fBKtyOHiI5m
SAgBOmSBdXFXE4ihkCNAzdvXyUrpm85xdTXQPMC0y4zrY1GZGbdJIlj+6LUOIeeYzA7tsuR0NvPY
dqegdNDWrVNPSZeqGoIX1nEqFguzwUx57smDJgz90HGkG/Z+aRO6i389vXcrzCpoPzPzYykrZJFt
0shoWPSIAiDWwBuW1tAXOnOD4CwJPyF7tTJheiMEng+9SrvDAHsQtdLc225kOSDlQ5ewRoQUHIzI
DHAmv0X8VaxgnTxN+GDCsB9RQG09ecOcTgfSDfx7qcf6KhM9sTxmlcp4l6b5TIXXLMEMtUH29t7x
M3Y9h7ZIcstcyHsQw7pMyM8gSQgIeoKFze6DkKKg8pGr0bi4NKpyaRC6QQMMs9JIp6hZejRdauzV
Dba5YTmDipqSw9b0aaNMo0fCX2dLBG5t6jOpb9J13GGNacSxyr0ULX4SeBG/aBzfS0D32wEVBPFu
yCuhD65aVXc7eIbOXsqMYFjIfQNr9X7gWzFvscnuiYZqIUiCCWURnNvcT5aww/UEQ52gEnwJuTDb
qIRUsf6Gi61ogeHp98jEXh/aMYZF18hheZQmxsSDa8XTOW5qTHfGTEG3m4kP/rrayjjN4Oar0Ety
9iQzU8OLKPR6lRjDyjKCyn+6ylbSelHV2Yhmy6LR1j6j7JivSHWt0CrX/oBcy9IMoBvJMgzzqomN
s5I28HiHoKT3sTkD5WvYPfRtbbCDh66D4ByVo58iqmMjI4swt/3kBKaa0WRbGEF7KKmNx73XBH62
X42OHIYYwDylmUicwzgsbrs3nLn6IUrDv1aBvdoHLBhcErMTcArE2Hp7jyMWuvaEHjGpWvQLQ24D
/cWnHSYjicEHnbaeRvgbQT/BrUBH+1WuPhXaLFLD+ziv1eBy9LZh5QxrInc5s+L3/kK0CFY40S07
d4DVsLcEeDXCb7CpXgXebH9vqg4kBktx3iGZa0B5zNbm4uQ1Hf5dN8ut3dywmeNMAeR3YLfCkj32
hF0zb1LJR5MKjNCneuxQy/caWikBmz3DsHWS6RHgewqCo5JwLZLWmLrdWpkGwswlTv2oQBmsOVp0
doLJtJDEb1F6nguHl+7zfBqu6SX4aL7meMoQFbuwzEAXdCjxpV3ZuCcydPJM3LJvs62Hm5Silge1
cbwt62IkC4zuBkEfKTGSGA3xZT5aVcZZPbbm+Qq7E+YBPLf+1SqMvtjlnop/ZKy8T1XvyY+dATZw
R4QLgcSZGBl+rFJ197ylu1wgamseSTrtZqSCafycLkA0TipYDPuUcpJkR9EuvJBatf4tFeK6nLwx
q+Y7Uq6QcDEjVAohPwAP8l7qjrVnlURLlXmvb3KdpBjw0T4++Va2sSSozF6MpfSfzL7Fq7zqga7F
LFHw69qDIFKWdF0uGxo3aeSkrnuVJ8x6T8S2rNkZLIj52LHlfBIjtoFwIXPpIz5i87n1rdm+UW1N
i2xMs97Zm4IXntdySo6NahPvgJMlRzqY2IyP6ZUhjFzFd0Z3R8V2Y+/GxAGLgXU2Ow7a4QzbdBT2
IVK39c5DVHpe8qV4dvDKBuwMhvXE8jG0H6ihU++k48Un8singNjTZyi43zmOpRHOZqoRWkMEfnFG
bp8TbcTzjlMzAng6ZGbkaoeOjfZXLrRYPeOr5mjIgTnACnn0F+Ryl9mK/zIU5ohoP5goopD8KXLr
cVE7HE+J/TgtJkQANWQq35tOOdNOdLrlAAaFXgO9R7zbqrJ9jq7FOgIlILPzc+UUBhFsDrvxYbRG
82kIBDsELUwGUy6KkPscNoYka2hGxmeLHoOflZcTd2zAQfLSgx12SNoB17RPUMpG3/R7lPHO9szi
Exsv2Jiq4sC9IE9No8oZyJBT3JbOOlPHND2B6nmi7fhoE53nHNI8GAxOZR6nqJF28VeWOpxz3A/J
TVEEyYtvJClKUFPn6MOMOueStf4wHRGyB2ZYJTwOu0EQ/7Iz2sVomKNDtqC7NQZDxGQbzAKXcdcM
yAJPVutwnkJtFpdRO/YB/IluIPY48Vo0g1Xpd7iyx+YL2TpiPXjxOH2oN0sqIpmVJCGdSAz6hO7M
Z6uvOnoOrVdVp0LTx+MdNOsQ8Bb1mGCJt87ByKJ/T8OmC6JqFeTo4BdzxGFcBxcISdKndKqDhmzH
wkqXDMG85uTOSmGRtyKaBtOwjfNi58VDy8EFD63DRGAcyyM3XX9r0v8OLXJkOBpm1ub5W4mSErGC
B7CsqaZzK9fN5WEkeIZp8FY3qRpSWlGpuz7Sy2GQJU2AFeka09cwMSd/1qKl02B76achGEZ35+be
mO56ziFklOL5qMOl3IwUHV1jWMDjMtKRBJ7znLNg0VTyxXLEvoPg0Hdle5yKrv3Ir2MpDCNleqmY
GgWhP679pd9QAoUEI7hHFgROMuO0zsS8VaVs9ggYMYZz4lMoTBU6UzjxXhczb7H95kRlYVJarO1g
HWZL0XmvKZ850chczugjVyb71lpZ/o4Z5Dhc9UW23BoZiQAHMq5dfWChH5sr8CWVPMqVCInTPJoV
VU3SS3y2btb1B9tS7Rf6uQUnoJU80X0y1u1p8bldYLWSdH80Wrt86EHeVCfXTRDoI8OxkEwO8ktB
N1fsYsPU7z2nc5tLMoKSa377HpKljI3bGMYneT5sCvFOFSn5e/gta/rPOhZX2RIndui5ELQw+8Ag
iehypWvYw37egstsHKitXcXiUBL4A1MHNOEHcBcppxCIxd9SiDNk/tWxT3z25IyPcwa6d7+uuJLn
lWnQXvWy+2wkDcfthb5DDHyITLy99N1a71PtcsKyvCKjydvo4mu3dBbHoVHX9XWfQwYISdKwv9uj
SjdrWi2/e0VrPwhsAHjB6PUO0HpmzMV5YheHZEmdF193sKEWXE2fPFyQR+xPtBKD2ECWq3yyb9gg
vRi+UootEioTVSuKoukzOoPxaZ4m+iRxhtza0FNbHitw/UxH8GsKbLf8fYgqJef/IShLL2rqJoU8
bTDhOsIayC4Kz0c3HSRrK0+VXtwPASejnHV08PRdyknZoh1Elh0N7vWDG+g8jVCIN9lxEahYrqn+
OLGALBrjSwFdJv6QMZ/Qe7zW5vSjNXCowP6efe1/ZNwSuPtyYRR5bKBGOJfGMufpe7uCrHAzzPO4
3Mqc0MkPjd0V/pWAuNN/dYvAwX9CDiygtSzXd5ZbVGhThaW8X8mb/jTaBbyIKsEjKkQKINlv5E2i
UovHoXHeO3E2nece+4aJJj5ikXMOGGr+XhwGShSkGMI2kfoAeTSRdb4eJYP00V3KPGFvMEnYC4T4
J0+U+UmnPlFY7B+/qwP+lt72v1TRvtLa/qUq93+j3nYjoP7XetuLl06/LK/kttsL/pDb2u9MmzBo
NImIbWH3bBEJ04vu//1fDfsdvSmJoIKFYxP0cUf8obYVwTta61YQoGXaFAibpEf/rrblnyzPQR3p
+7A8ub5/C3T4m9b050k+AGzJWwSb6sCE9rrdtT8pK/J4YInuBPrsDRRNilGjiT41GhUtYmIUVzZ1
8YVW8nACIo1hF6oOOu6WEGfc+dP8rIsJy3kHqI2efvGADqbqwpYQ5c/xhM8vnrtOQ/Cqui8IML8J
Vrzvv/3Wf+u2+//thrK3xKj/+oa6/5bV/b9cblkgG9/35mXM9M+3128v/+P28ux3LiJpbiIHYia0
pn/cXvwTkhmo26ibfSTA/j/uL8t/t8mU0B7zCstBNfaf9xf/hFiPf+TOg3jvgfn8j397xcvVb/77
Z0Sr/WbVcyXvbkHTtE1rk+Y6b1ahXGWLlcnE3COoyK89RMcfHPh+C7aGxL7L56I8prKBXNTQWY0c
t8FwmOuYsNDJX2q9cbkRKMST9b0Z0uxgzlbxSKYumBPZYEa2ewu8zGSvFGSVWxmX5ay+ymScnzay
vNrXKQIDapbuRVhYJH+6Kne/PyU/f7k3iWv0nD3PZy+gwUx73bf9Nw9P4DE6qWne7RMAbN8CyOc/
wLAYV7ltM98PDMdy8NFYGGqEQx5kRdEbMIP/jPP5TFsfR/Hffxb+m0vw+NL1Q/fyL9fflIYgXT9/
64mR/7dXq+9/vP5PrvsfT+VGe331H1ENLWx5P7x0ywe83mX/f2+R7f/53/3HPwDWD8xA//1fuZx1
v/21hI/1882P/Pmnq7T9/T9ed/Ot4nVXL/2fzA/bK35/XGz5zkbO7BGShM6fwBqEZr8vxrb5LkBV
jZCSmxXjw/Yc/bEYu/KdiQbMghpMfec6223wx2Lsuu+4A3jsWPzQP1p/72FBkPtKV8V9CK5EsCLz
P6KTnN+Ulj+txsXMPe+jcyGnxK1/VEEffKkrpkX7JhmOJWqQl6Ie6ZfRZpRfYjBQQySXYb7exBPi
QCiYePSY/anQsIwOf29OxytaGLIf81VxTOukD1IE254PzY7Olg4bUQLpiWlIfIktz6U7Lcm+uwjm
wbdAgYx2i5aqoI0AzoVBN4jJ5mDhbbIvnZ7T3W5LQnzgV+uLkDbJ/H0WTWccK1f0ROIpyWE4gTtJ
Z3KalhIZKMiEkCZ/C5GqzaxDkQoTr9QcI3uKqzL/7JQSo7nwNu+5XtpORY6TOm7ojIbzrcxm0oAJ
2ha0UxrRmSd7KowLatYldPW03o1BXP9gxGVcFFTicM3a+YNfrt372C0IkzCxK82HCnjvN1zCcvi0
kPFehA5MNQy+1XLj2mCs8bsL0KILQNloZmpzDsBXVcDBJBjGGqkb9S+d/EMLLuFzByQ/heVUq29z
oTsifQsckHTqTXhYlAQgGdPRQBgl0Uc8d5PBuHdllgSHSGXutT94jAJJIxfJntPq8CN1k+wxEbwN
Bj+Grbtao/ZHeZik5I2ak3Ft0apdLxgNJx8XJUDuB9UEjzED/BHWQ+rS/JB6rfYZUXw9cyudPPYg
MAhnqZqgPXajNFsMXV7Xhcprpv4CHixsSLHCgInqMt1YEQWJ9LuYpud5WmpOecmYW8/DEDgXjjIq
GU4WwBHa9wW4uZLQtWNr83W4vCzgIdjd2T2odRwuFjI8FSK2Acd3QdkrsItXqGNgEICcoBenOg46
gwWWT7ZBOPudA9/JHvdDYyx+hBisMsNFkISzN+nRXQ0Mdeo9KwafYfRbLMYDYc1PjuHWnwXMCu4Z
upNPgmAdxhmixwsyCAE8pWdsFO/6IeZW6pZsRTWB8v+qI2KcEPBMt++32OJPiC7NeocKp3ieYkbK
uzTzvY/V1uyOCgnRgUtFZFc0TiQ+IgYNPvd4QYuQgaDHIcvfLn3DVBaDYjB0xCvQ+/gklrbwTmM5
JD9IepmWY02R5O1RXmXF7WwWJP420GsB4M5qOXIqQvBoxbaDd9Lu0sd4TQK9kWLjDm6kYkKR9876
qLBZZhBYgF/uesZxiuZ/B9cjpeuUHowCpsuuYu/vwyGfmPvSR8rRNk6dESJp6r/OTHQ+xfgl471j
rdhyFdgGfe1I4O2h5RR+RTIlcfcXTeXX4pwkgHvOcOsrXBllLuQOxyKOcnqOWX5L+NxALBXjdlro
euWaW3BkwQ51cYuIsQzgfi6Zn0x7UBmbTEGWTHtUEOCFb0F2zRc06OMHxmg8yebaTOk+U9n4Xnay
sS4yQ+BWnDvoA/czog3ra1Y7AmoK2lzmsKU1q33brfpzx40g0C1NI0PRzkFgZC850kGkzAstZ+Xl
+FlDRc9I3WZF6sbvmWvC50ljA3GGDShxuhoQNGLOHqFQ3BROkP3oCUdFdVIAsGfpgWAZOlnh6OPo
reYjkuxAQnxT+XeI1X6PNBBjC4zIxkmeBMqPr3R2k+eRkfRzl1ZmGaX1IJg2DOM2a8YZ8gihAxSG
Yh2JOs/CWQ6Ft/gE2M7rQxfsYRB20ks++ZWt26sBh6cf1crtP9V00hA3ik4QjT4yyEDz3tSKWXku
4TI1zJoj2GNe8t5GOyA9R9VRhej1KRgtYw67CbTTbvamYdgr6a4oFerMeVgZPIABMq2hIcLJN1o8
qWNXwOEw44ueWaQT8rb6UytK/eRMRR9HwCa1H+JpM4CaWaKBTdAbMA07d5AkZyOgsMB2ek12GJBB
7LuhtPKzYRr+D6XbeSPwxA7ikJFV/BwzVXIid7JYr7IYBRq3U4HeQorWj2QworuVSlVIRNM5yPh9
vKk/Ic6QnzM2AOtocMx56kywZyweuWfuOxtI5wV9tn49pVnRBUAHVf9dd7Swwrlv1wfDiuMH7Uup
oXHJL4ZPew3gXE44QJp4F2vcTTSem+Ry8AKbNqAmpxAuACrOZm4eOiH7azrC1Y9txCmPgIuWU28g
2d5BkkNlkLvqx2wwgQ5LvDlsJlNJ6xtYHzvZBBh1DlsQj19Zvn0v9LlFP4OJsKYHI7fkh1V6/SfZ
Whp6YDYPd1SjyEKLNZ4+FUyY0f6JATYTF8g9+oz3NJTOpTwzIMHZTod6aQ5d63lrWPv5TG+oWGx7
b3kmgkmrH4+CROf7ZijnZF+NRRNHqUtfi34n49kQMWTwZVQVoxYRxOm3Qg80ORuVmyXioKDRBxlj
F9iNanZEyHK0/uD7jN1lbCAYPy75CJg23kSXewDz9NAlk4rbtEsX1PSFNTM3TQJF2llHZM2usWIm
qRlmbqh9RpqCQ57Ak/y/K5DVS33fdy8vPRXy6zr4f2VZzAHrr8rie5X1+umlS15eFdO/ver30thx
3m0nPuwV9PlMX25V7u+lsWW+o92AYc5m4LZZO6la/yiNpfnOd328rFgVOAvh7PrP0tgnKYbtAK+y
S8QWbYq/5QreDB7/aFPwYHkQJn7Ld6AG3z7h6zaFYTCYLLRpRYuvp1sLjeUasttyviJEPZBXFvuy
PAw6MZawycyyvzJG2tCffvrN/tmB73V9/vvHwKPnb+cDZjPbifrnbkntuSiRl4qP0WUpMK55FgHU
mE2cOmZT/DUjXZCsOl+VnyFDQF4auiBbotxj6ncaVBvfEv7o0zplVougIU3gMhYd66bJ7CPnhaJO
7n7xmTm4vPrpHFtsJwkcwHxuQoe37/TTmQK+cWDVXuOA4EIKgh1pOWZEN900nqkuxwShQg9J5YPu
CV01htw7V1Qp5LIK6zIZPQ3OIW7RAaTUCuEvPtpmGPr5qm4fjc9Gdwzr2nboev3RBpOfziKPaFvw
q0t/8eaQxHhiNlNnRKOxAtvJnHOtbc1s3LJO2ep2+9KCW/iLT/LaX0Rw7vZBPIKjsd1s3sE3B3l6
WO1itamIaHEZlHNVXL/gJinvAPtNcNAklNZ4XdFosrT+via9apn83EV4e0/99t7EKdGHY7u3pfP6
R+gInbPI0uD6eM6KMHqcExFmQ/5/ODuzJjmRNIv+IswAx1leIwhiycg9tb5gUkkCnH114NfPoeal
MlWjtJq2fmjrLSMIcL7l3nPNKJ8I8dv5DUpEdMa8p//75cffS9NLZDqZquabh6ofu9jUfiMOhAxg
jjTmoN0ZtLonhPaegthXdmezAmnd6dF50uNi7Wg2y0cvj6EPvvNhtj/2+l6Q0AMIhKEBNnnI39ym
LhtsihDTPrC5G8wo8wzVhcoS5DvUZu2xBSKWT106ZS/IMfB5f2uoNjfJf5t8e+ez/P6TYDVjDLA5
Grk33DePuQZMvcZ5Hxz81lmAUU5wPRmkxrfQqhIC2OjqvmSOCyRGN8Vd5sTLh8nI2pdJmlCbKvor
e1qaL50zG9dZZRJaGSAgWC3xpz9/0t/v27/PRdx42LTJy3nzC1J60y6amhSSJYXzA8dL4nWcmyty
41u7iIs7h/7neSHi7vTnv/zG9MkjI3gfCGAPzBCZMrpvbtu6JTSha/ss8lfTjCx7Gy/UY2Ag3zYa
8wt7cPsT1ML1Vw7L/YQqPsUIM2cRgv7h/s+fZZuuv753/o7oAkVlS9/in2+MiSSeKEJEE7hKWUbj
l1NV8qjWHGvXQRTrEzaAarnYnND3rK98m/0wKyg2PrMfwKax1se+aEV2s4kMpk+wTEPSjSSRjITJ
Yyui85kiZpbW1ZAC+mFtlzMKSuTyRA54mBCAyiB1fOdM2hAdb74V5Rz2BmaLjBgZnr4+GFQhWERa
+RQ5chhO06jHE1ziAt4KehaiAEUkcoGiq7LVX/M0gWS25um9M/r1/JafmRkwdk/GmxBDtn/x+kNw
JCeZW89jZLvNvO76bWO8m0wFNHLwPlRl4Rz/84/Jy1WQyInngmbpbfCSGLu5sZZgjNC86i+mIG8+
HwrnxWa/6YctrCKcOGSXtGvdXINGmpcFV/tF2oP3WNXlj96ei4/T6raYMGz1sand5OBN8ia18LnT
HuM7ImgR1FgqS6DqGU60HcYm768/fw/rbckitiLBpTLi3WtRaL15uQkD3q+fx1M09A7Wxs4xh4OL
UuGzYyQAT60JAE9AnB0igebUwA0L+7L2nnXfPC5O14DCQt1Y0MA9MZrpDhJIJZoxclcgTBE1wAn6
zvvgbzPrqyOY1psILbGdfS6L9bePUcDsCkWgjtgQZ7+YkuGbr/V4L5dieUzjFI41D8x5lHb5BKgA
mHUdXO0adTNIWTc7rGoxrn68lgRNusO9XYsxRP1eGrs5XpdPaz2jSSa8517NwwcP5Nl56uJbQyj0
5sDTaAWQWNxhmcof/vxb/H4Tb4+R5WMI58DiB3l9E9sMl3xVWVOEsXS59rkxHiYx1fdUcrScwlHv
3MO//70A4SpPrwnHwmK19vrvIVMi7yqGX2fPc/VZDMYPio4M/RCtpJlkqMX+6/ejGKWpYilIUjy/
3+u/1zUTgXb5CB63l84HH//LT2OdvRspcXv6upXvHLjWdu++vlMgBDKDxo7qk7VqvrmgXq4qdjrA
J5uuxrpKwJi5a+vyWWd5a+6XybtDq+4842+bDkCeLQrhsUL/GdSm9TAiXnoRg2PuB6Sj77yXfn/q
+GTSxbRNM+7zYL2+FHpAswLpdY5QAedbNIv1MYlTEggKd7ybB4C8JQurn8MwlTthV/073uh/+/O+
I6nkePp59t8cl+iCHOZe9RKteIs+mID0vsqAsQRaveEw9IjkZmP44WO/uKTK8N758m/yNLfTmnsA
X3SAEsxxqV5ef3tE5hWZnlLDdqRm2fljIJlQNO2+wNk0hmrtXwCQeQ8DHIwMjOa5M73pHjYDEyPl
i6LfjU3MgFAVcO3HKvnw5/v0t6sj6SDBFAgwJDSab1OA3WIkd81sReRSCpw6R9n3dVKn18Ju289a
ir98TWxFylMVVUVvPv/5r/9eskiaWJYsbEPNDULyplpiyluvIuhFpDLGQk9GPdYftCkCjWiSpyos
uhpURTK7oEP6HDUq+p66O1lWCu8Psenwn0t/PhAkjsDiTSf4Vm8+EBI+pNB55XBOaGdzARmsOs16
uCWrXX/xrOE6Gsxe/3wZ/uVHIMcUppxv05n7fwcf/qMfRA4Xz4GwnChPMAnvFOPAX4NEYL2Urnd0
Jl3+5bG0PA0+I7AFIMF7QphtkvD69JB8V2YD0BwcStdgq2r/8QnQubt2OrmIQmOxsBgYVrDTeQb4
+7zYZnvpalOV5yUbWzYr/FeuKQJJ/SAGC31dpVrWElkal/U7z+42Mfntc7HO21A1288i3/wcWBlZ
J5PrE8U5ut0dGlB0eOjiK0y95rSmqPokA+eFCwOPGVWfOGZT30tmc4N7nitzsvbDhB3zhKl7DaKK
2JR021yZXthscalZppnZGxmWymOvbcB6hEbM73Fofj8FWGMyeaGTJbQWzdGb69vVJbI/a2AekgMl
OW3TkmLnq5aRQzqlCxPcKnFgy4sek24c+HNY1xXacS93ZI7tZliGo86QsVsV/0tEzpsnRSxLq3b/
9VZk1QqpC2TPJjl42/97tTsUGQ6diDB2QcLdIs/DaH5C3Rfc2gwyT4w+l+8SNdni2ln05z/+20ua
AocCzUWYwNQLcM3ru9ABCh4TguGBKBXGU14l0wPDZ/OaM5tlKBm3d3/+e2+kNhzO/EHOZV4Nkv1/
8JbFxoChd61UeFHqVeP3Bln/saDnDQGum9dYGE59iB2pT7xT/b2fBOYhn/P6bOOP30NVKO/qFSuW
TEh1FCV4hnLJWoONHdOQEov4ZzANzk4vPfXVAtj1z5/eEr89HDaveiKabeoMyZd4fbnS1MQVMGYm
AeO2fye6IHhhGdDf1JhPP5YzPW8xE6yOWHAZrsEWZmKBwg0bfGVMj4SaotbNk+qdmtXa7uVXlYgU
vPT4B+ZyGzrh9iv/4yxB+2zWzSrWKO4AeIVwX3vSlOy4+ZC5Tlx/wuFg1mwxLdx3jj259aEcOxck
nPAug4zxE+PuA97RjyAug8VOYMeW0J1vdLv5PEWXTfLa2Cyk3rme//bBkQxw0G5YGe8tXY07wa7c
yVgiy58hdbRscatDzo7hofLc+Es1tGRIxVZRMT4UuHoPyrL01xF/KpJ5JqTjThoYYreRuQX610MG
i5usptY2t4q7t0b5mHqOYb73wX8/vXlbIYRALrHVfps07Z9XHD4AOBHLWqOsNR2MGcIavuHauLcK
kTxi4h+iMiEyF2SL8ZjYaf8C0Bv0uzlXd2rgwX7nOv7Lx9laU2g0Aosul/L1xxnERNdBzR+5nl6i
JCambrTn7FK7sr+Ne7cpQxSPF7/WwQVP8XxXIFC+5V+cPTjV/8sc/T9nef9y9CLc5umAhckVQhj0
+tMsRa3ssp+pcLIawcZmQjDLRj8ZThpvYwhkE0neRcNA1mXiduOHmRg3lnj9RODk0u971a0PtcPu
N+in4p2y/V9OIDogH51fIHnL/T38/+dPh7Up8TqzJawnngzntmZ8TYJBTMSNMXcoigvyMbxPxmIM
R2kbmnBjYxHspoKEAqgoS6PGVu/V1i3jembJsXQBVrIFIgjCyNe0vKx2Jeqw8dqBjaxkfxcVa0aZ
mdG1vHep/+WHZ7GwVZMMRzgA3lxqzLY5gQOTFVVVoHZZane0oXj7ZpUQKNHJfr0VNnWExi9tcE0e
RKeIeAhizMIFL/Y/34f2dtu/OYg40i2KOBxbfJ0396HLr5eOdAZR6pbrWZlVdVcN/BohklDSHwZh
HYYF3HMV2M4hnhdYKWZvPvglsNG0nczTMOjNVcBZQWeSAMesIWgSONnJAoNyqZNdIUbjxZOTvevL
VH0FVxDViRq+Z/WsvhSl537883f6lzOfFtbm21iSx8t62050Kl+MvHODyOYBu0+BTdy6XdJFQVXk
36bNuI6XAeSZicof/2bwM0v0d36IBvf1kj4NJpl0/4+PRINF2jvbIObWbzpPhUjWztm3RAmDomvn
9g2ifbBPjJVJrZis5egWxfg54K10x7mAc5oibocAxz2sfJV79B3OO59p+2Vf//IbAwsNAd0NE7K3
J9DUi3aGKRtH9SLdT1jccJu5sr6lpp8OqVEbH5zeK09/vhD/cr8x8uVeYy/G5oCS4vVJQ+rzNJY+
vQPMIefI4NM+DVXhHVVPNhhRM+VNwIf4nCETuWl60/2lRf4tJeZMgVqR9XHz2QGVCfJqhxHzRtq9
e0eMJGr41SLfhuhzwknLyToY0ILOa9XELzX5oy+8aK69saIu+/MXsv4eGvzzOjr8rNuDjBjZF3Qo
b79R0dnbK9E89FnbBXsxryTaYaT1XlRgLzM69qbDisFGAkuEKUm9EaNNAm459Ej2F1pOjJts9Hdr
KXTzsbLrJAltsiVWlBGTScSsiYd5Z5rgrr5iVJwPE+uI41pB2dhPykaClVfui8zT5TOKBJfVS5V/
rGc24gCcpn3byKoiwMsiRQ+/A9W7EliDUNlt2VED9TGkg87RDznEXebPMFwysimd+aus/L5haZ5Z
TDXzuLiIvk/0YSLgDXFKmZd7MB74RBxrNgJkURI3eYtYvzjHyOPuPBuo7X6RIn7k0oHQUKrLf3Yj
YHaEPvNI5zqRE3EzUeXEJ3vabNilPfQ9X9AY8zMVQv7IIKf7ldk2dIKFLwdECphyyHoAylhLttQh
q/v2zkFwQqZU0wNNrInjwN+lAyjhrSdbGA0z4CgckotxM8ZD+zmOnQYyP9tbuiVciWpXx2ZQ7Ufi
Oe+gf3UBrQaw31MvUbz2ZNZ2kfAJOCCYwnMO5tSJ+6DH5n+xanZsCBuK1MXc7beYsQiPj496GBrr
KDAyPXHxOA67fLtQJEiae55GwudwV3k/yrYq1XvdyW8DeG5IjnM0+pTrtKzyzVnTtLABUo70Q2ll
1kWRKhcZW5qlbbUZrPqyqIEFFU1k8RK/gJnMz/SP1jvt+m+zNv4AQNFt0+Ky4eB5f/2go10G+ELH
CAe7Gc5FHicXIgwJJfezu2TU1VkkLpZxI2OamnQ35dxJzFJgzliKBIcEshlzoKz/+efH9W339L+f
ihoHDTS7CYSvr6pAjKm9atcE9c9S6p9FPjewbLzuYYKEQxhzUUd//nu/1S6ccHRqvGBtMkb5q2/6
jyaf0srtpk0FNAdbxmB+6cy0+OJPyGky2fJsIJu8W8cyOSN/RGZqptPWZlnZvHNz3Ho7kInrR5fc
bqxGtsLu3xBV3XguccYjZ0Sbr3BPJs1Sx+wt873zzZHbR3x1wFEYWu7ms7B5VfDOfH3NAmeW8MmK
+NBY44pbyvE6fwvHcBHGotYmCGZJ00tccKAdTUybzy33X7LzkE3BLJWWvp0Tv9fHHMl5HVoTTS0p
s1n9JeuV9naWR6xEWkGEsuBOfCNzkLp7qjLkwC3hbDWBw83wEbHUjRHLpDzGnpbppe17gtuyvE7n
x7T0a8SI9uiir4UJ8zl1V6LcWpzZpKmPGQyfpDEJL+91MoD5hkoAdHac6vVMgHM1PARxvHR7Vfry
svXXQWibnSUPVZfU0xkjbPkd6EnWRAoc0XqI6SS+e2NbFae5V4KM1QBFaFg43diT5oYq8YIxy8YE
63fLdc0ZjYV5wu/F0K77wQFRDC8MYbrvaVchRW7GJKWdIg6xvFRrVS3s0lnrhX4p5F3hi4YHwcwQ
Zahp1d8cE3Fq5MxKlRxpLni60d0WTChdquTMWiyZ9y5rW+cAiJBYoLwNCshaqKKwJsyrbPC5Zr4m
goUMtAvUQGe5VV2JYZhMwuaoTR3f2jZH+2Iiv+Za209xHVAQLT109N0UF85fHED+g5QBeslBZWUo
5soI2DcS5laapTgxF2ufHTFUximuV3oJoWSOU59B7b02iF3eCwknezcGpqPCNDftL2S6Bw+9Sjx8
fVadI/POAXNxDPcr6CCNemwtZPFg1AM6ZiOfplsyFAF5ZDAzCNJ1q/6Er16qXQwMjLDo0XDnQ28Q
5BXxnwagbVIGw2hKnbV49royu6PO91Li5pPp6CELrp4zw8bgus5F375AMh/7ByJRK/jDDi+mA6QU
40eOmdYiZYt3Jl7/fktUIhD+g5EMwRQFLWiofV3aXU/syYCLOZ0cpmRDlnU3ON/xFRcL8YP08zmM
wF3dBxlECzfQ7YNAB23tRbZUHwLFdOk6+1wE0rtys9tLU43HkkZ/gByEbu/YgAmYrsiYyVmVeT52
TPXAOkSKuC2SL0gIeUKTDW8EaeQSSjRy1UNvDXgtFXElBeGEll2F3I05KLbRS24rx7EVOWVz9lSN
ZebsSEeM56uNb7x5NsDD6F3Bs6nPWYejFIqUXozjXElwNQ6gHdZjc16q60riyXDgAUfoCCJvLo6r
nRcpqCqC0DQD/fJnLokOxoJlps6lbBCS7pmO+oQeTQWxqiS7jEics9Yad5BcpXMw/CYfiShyrPWe
Ww/SAuFCcF2cFG5Tgn3bi1zUtlert/zmVBpxy6FO10KTp4Ov2nZ6d19aMRCezOuu/JA9e/Z8nM9j
bhiSoNAseO4q1sgPHCjTAs0BCWc4EfA+R5ot6Euh7Y63l09MCHh10pcmi/fmbbM5LtFPU8pGFnJh
zLK4SnPwJY52dnHbNyQ+2HiH95mzBM9lPzrWpSoX+Tz0mf4huxHZe1tPaKZxSIk+snVRpicsumzZ
DKaP/Q5pcPcF4l0h9w2E7PYw9Q1MQcMq6hJVemJ0FJWBpc8mLA+M67rLPuZ69H9qZG0fHTBILZJE
SdCOKZEF3LQFnozdWGpfEu9TYSDIRxy6eydD9L0TXqm+x7VJutMq6v6jy7q3OyLe0CvzPGNdwykx
HJ8gVK+EVlAkQ/5Apv084KSvmuHRS/miEWIXKsaZlF4ocN483wDZLv5CEmqUhyGopULqIFfn0Rya
4UKqHRUfCDlyuxx+Gfc2BXn+1ShzVDw2iIJ5X8uUaoXFejccWukWp65PPALoipFHnUk26bbJNAAe
JbJreDTbcfiw9h22gJ6AX0U+luobQC+zY38IRO/84urK6qakwbIPPUXSR2NxDOz9JCReNXLYnwI2
DePmdfKLg/CGwTwbxlpQBGdpR7CNDAxgmFJq+zhD8WzBFfbJBBppTj6MRCMRgsfWTpzdJJ7PhlLF
eM7Htn7umQNYQDOGcrkFLgxwpUTNlUeFYWkSp4K1zMPWGyjSfEAARGsvvGcwVQ/DvptSOALMkAYP
cbg/p5hsahnmOZG8p2wwwabEyeiboVPhrseLnTgAduyyIm645g7Aw8i1r1bgWYu95YC6jWm/5F7d
Z8+xgTvkPBY66C51Oq7DqaI2pWIbxpcGdsMN6+fkccl5Rg+Lq6wH+Fju52nAin/MiZwab5e6n589
0adQ1EtbrPdDvmoXM71nQwoF/5RCggNWsee7zIp9Xqa9EERXSu2n6m5L0zRRZihriC8p9FTNOzqz
P6XjGIM0gBMtbrgP+vhQy2J40pMXrwDcPDgTqPCKjkMfxOLBmgWJYuwO5nrz9wc/U+VzXXy7ZUTJ
fLjZ0ticNdur1OL/RQ51c54nwhLXadJj6G+nF/SLhLfgQEVATu7SiXQHAYrhWzAy+140kjoAV+2S
RCr34zoa+LcEsW1YanZBp6xLhxcCxjhAx49LIwp1o5l7wyz0vQLeCSmwZag3j1I2FNQ6PvR7IqDd
FfWHMRZY28fKGXYel5WwPMPy9xjAbYofSqybBYYS717ljWlI8Jc0McW4RAK6BpBEqDyAXZrGZze7
Ft0YNZm/MCCbGTBf4nzmRbjRuagKMgZeol/dJ2RHw7R3UU0HL2WRavMOdLNKb8ZkdL+jXcOJHyDE
BzbadRUQuBZK3b6y2+FbOjj5Bs4S/DW6/PWLZ5Qe6exT0E1EIMJ/IaJa98NeiLUAHDG3y5Na3HU4
FKsx/xhnz/zmWcVjwtPC50Jqvuw5XRgwjQJCgtvUwO7M2hSP8bLaRHcx5UbSxwbKujXAPGbAkHLj
1oZxtpAWMEOcneaAKFGQruUUYeNC+p/5hRcS6QXiM158/zJ4o2GcVFVwbUyrTD5kTF93zDfz8aSd
DaTdJxWSA5upVrm3mhqJvhpQtZyZycxgZRN7eFrnCkSWt7bOT69KZyui5jPMR+BHHrls4PhiHFrp
8OgELKIOE3TQFZGOTXUE/HlDUPaxCujU16Tep+0QXHivOkOITJUAjRkl7HSqzAq+F6eGS6RPMRFY
iR8QFLI3MZI7xZBukn08CuexbYXGBoWJ7DRI3Y77loN8N7vEXBG32zgwwWXjE+5axXD/MqMzWAj6
g3EaO38dvjH4NG8huRoGuXA1uvjEJ3/4ISnhrh5N0sFYa2KlMXe9tMotagvfCpm0RhABep/Xo19k
AwOIvk/lMW4ctzzg1XfVmS/oxk/1qOwzArR4vW2JdEvvHR9kI7I+onyOKPmtXwydhL7MTUG4pmM2
8DQLp7QPoO5YUJZ9UH10MnPwTlVmuSXPaCa+5XQd4x6AjYPybcYad6cNPG/AUJ2kPTl93mHZaC2P
fD2GAN6hDiCYJ+NeLCXWLAiUxbfEKr0PReBXOrTd0QWG6RCC/RBUgHb4XZKedE9j9r7kRA37D00D
ey5q4pxzyG9UCpK+Hd3ks8mqLCEooUrvh7G0W9ibvLogvNjzncYqm1+EdjbYOivCdQ/+VKsoXxNL
7sBJjPqqHB7UKzmGPbVw42TFOSuTLN6SPWbQEi0VRtp0Pmljc1ez1878VF/TYHTSmzZLtUIOjb7p
WIOioMDoicJr64UzNROifOKWR9GSIYlFcwVGkSYsax2cj/VS3Fg2jWY4ycXFGeE1+mqDlMZsqDvL
uk0wzcdMXwDMD9Bi5SHGMfkD1G4Ce8cvmzME9TaBtMoI/WSauXxqRWvXp42vLg40LLF1SquU4HTW
KwmJcAVs+b0zaD7J7LnwpZdSrd/NLDfoQ7I0uaA3DYb93CguodHyytbl6EN+RuHU7lZRGUAcWQEf
tLWQjJwPSfszcSYWX0QlaXGnoAyeYnstv4tZ05XO5BcjlBpqle4rwD0/54767VxnxVgfAdx6NPrt
PCU7XddZczCMOCFm1ZgqZobOMtaR73lkTPVtjzUkj3vjqawIYLrk66aLlaXTvWxPg963pcSfiLGx
+ci+sn22uKOzUK4N3NJGzVpwNvsz4dkJrdjO9MFzQOpwMgLsejEchxos7GFIUQZqy0p+AbzJ8pt2
bPOedaMQl6HwSvdgOk2TXQxiQ4HreYV0QsdHAeJyctlh4dFaXXmex4dEk/YVDaVZfbMUANxjk0Ht
vuHsHR41rQSYGFXKH2Q9WlDyzVWYz8HklJj4EwIIcrvaU59YNQtIgiSwgq/mXQZRSkI2gs+V1Er7
L8GA1i/014Z9RY8X2MbiSUbnL3de+urQ9xYOP7KAk+Iwwlp4mZKxmc5slOJrCYOHyEHb6hxogcLu
I8tq6We7JCv8g0tILSHlweqpKEu4H8LYr9Jvo9e0cu9bXReEs83/RuQ2X7r0fFB4MS6zH9loZB9H
UMrkDybN/Mzcjujvtjb/4q7I8wPGWwI3tYyb9UwpP6R3CbyvLOzkVPzorbQ/OYtXiI1gRX3gwWBZ
QsfT/fwYU1uYoW3XAyLpMi3rvbRayz5ieRhr3LHu4F3TFbbg1ataPk4NZBFekk12Qdh57ETwPmqS
lhWJPf29KF1ycXkdKHLlWT7KcGZs9+Sg6ZrDdYKsVvO44HnaBdCtygeqoPyKKcwYr6lnuKeAOs6+
FcvojVTPZZA9GNqGolhPBk5B+JH6qd3CLHcC89tCUmhSex/Y8lTdIUCNiDEjMYLhIJK5FfdNvsjj
rMZGoFeMg+zEExN8EehADzFycl4CFC3rObBzyQTdNgJ338Ypbl1ylSgHbByElJildyGmoVtCs60T
Z98tvRkfKK8tsKFpB2wP32DA8cQi7+R78+ozFmYKJDbK6V0PkKPeqwxl0r4GQKojpw9SkPWp+U0P
nm/sRyqdC8ojU1+WuS4ckD5ddt3GUsnO0pm1HFqfYJ6nYGHCT5CHRq3SQHgKpdf0ww0RfFN9XBsY
NdRYnXFwUkvfxJ67dgeyMK0iSqtim/qiooRUOmWT9vZEeBBcidwvI5K3y/1xr8BqWT18Whyw52YB
13Mjm8BkTB5UIwNnwFCkg+MXi+JUE9KpvW4IVRxPX9OV+ULUsvDH4sgmoL2H71PUL0E7GsGdIDYe
gxh1HLN29Ne8JX39pSPaJ+FwQqEN8h2mc5WOCX1NUkyYYBsvrh58g4L5DLg9JiJiwcK4N5aKVwoO
u7Q9zet2ZIKcriuqD/plsqJG2RFmD9QNlBNbu8OgqXwOE0k/a9SQ3qx3fZPH3xSh5oS0wlFUrBwQ
3oeGH6tn3jGue2L1bI8n7ioT6q/F1OzGkJkw77nI3veUMNEY0Fisln3XNgBYrRnDR1iuq/XXlqaH
eI9ohukxbuIsPYAVn6sTCFkMfzm5nucVyCU9Yj8UF+XgnttZ7E1gnK3W/DkDhttBYCSbZzcWCcqB
IOVm3Td4yPe6YngQjj7ylzDznO4TAExwxxxJstvNfcvRUMuG3nVEWJtGHRo5Xk1yJq54wG2KRxmT
f6jt2shuZ2/SFuVi6rdnD2oABMyCfJ65ztU3MeVyQxyrNDnZyvWnfeGZLonypIYku7TX6WdWU7DP
hDvx5wN/eVmrYkv8pemeLzQ6Iwu8eowPgEeFCBlUpZcsaCYjzMZUWKAB2wY6agLic5eYSt3i1CEM
2uu85mqWHX173E6Nc5G8N74A+yKoukm18z1g4JccShVXza0jGIpEpJAmQKNNOnxcyDme2IXp5HyD
T9lZH5s8QJXuVdhU9ngh48+6JBf1hhtTcx7DBPa+iL4rPxP9wUKy4hF17jNDYX2Oh4W4YSup69s8
xT//sRtshdDDJZS3gFpnURS2Q7kPJsJqySZOJkiaaESLYz81WF8w9hY/J8/1sEY5vvpFX19Xx6bB
CHon54UVbFVr8X2qZhMMj7R8cK78325RHbZ/tLItF4cUVPisdiGNRxSATodT1ckOLKhjira50OYt
3nd/CflRqMMFcWmPRHd4FtVxEvxECzfah0SXyjypRrEbnCaveEgbied0ZmBc0BjqkXp3HQPap2q6
6crVZtzlpQSTjUtA/EhgLa2GJ+fZxAbXQM74YVCH7dh898SAZF75E6HNevaLEdbjsiBjKWIfC5pJ
lrlBv7WQ7tNXnxfY9DZd05LFROM09hfVzW4akviBTm0eeyPfjzEsfRp8vB3UWkaPBdjsCXpo3P4X
o27tPQYim7tI+trongQvJxcfszFUUbd6AOYtcIFFyEwicC7muNrFVuqCuAsMv0xvBdCXLtRFlxgh
vELuMH5rfZYx76/Qq/0GffmwUr3NNOvPBCmW8uIP7VxemrQ1bwdRZ89aNDRkvb8o2p06WPbDatjH
zu7g4HmZT4W5yMJgdthMcxw6SU4XSVeTPiRQ22xM7P4K0hnt0K3jB1l7YT3t9lEqzErfNUHndXem
t0gJ4nuZaGmsNh++jUYOzG7xdXesU5TihIMaX0vXgR2nEBgcqRCrgYlI0xCnvi7BOUaWqqgYjEVG
waSKOuyLAkO9JYfJ2WYWng+BdFrlsUVu7d2bVY4LZ1jrhZQab17cT8wwm/LQCrh4IRSNtj3xjRXp
EygY+wPpFPF0If9ZGs+4wM31MtjWmJ0IsnKDs6cmNYWJb0K39bPeN65Zj9U5khqYyI5sU+jUYODb
n6KRRDbEOFVbKolytI/GUtsxw4qgLOz7pk3NM3XlwDR1tQkxpmqyTnDRPQTsVkANHjD67L+2PcqZ
O10QW32ZZd18dnLlfUcNbINVqIbUPLpFa73Eoksepxg/xt7szJ6WocvVcoPJk1SiPhGSyB3e6bvW
bBBvLW2dmmThVONylVR7n1bT5d2kE6HssJe1z3bZXfmGHGtOHjrMzb4E8PI+edW8SeRjJlBhSUO4
MLHslwMck/l7nZfpd7Mek6/xpPrl5BuYpfcG+M0fjPjGs6NHy4s6MyaKBOgHnNs0UOMzdqHEgqBe
utle88sw8k1tiNdsg7ptEmpCbGhld7aV5X1qc3P9kQNk7M59I2ss93lpqojnuXGPCfhpFVrTIOZT
m+fau6mDbfrJYFint4Bhp/qA6T71j7B9zZ8MWZ34s9eq2v3K7naJr3SPTrkLlAVJEnBn5T81aJIE
jZ43Tz9dewkAMmRJIEJLOwhXFXeieFjbtez2uciYg1PM9U6kXK+4BRHA/o/1cP6tDlLkRnJJ4ZjO
jncsMu2TDAecleAZVCxHLgZ/pgUVzWhcdowSYGpgUFDx0gNl4ccp7lLP1XW0spP+Os04Kx5wCmVA
Tr0p924oJccQaCm4BqfKjKhlzqYB1LRx7J5kOpU/GpskkNBwmmr4sRBLjsBHA1rcrV0ywXf2Tfr6
pSr7fMcYIA9uUwZXj3GVuw07MvQee7g/0yenbbPlGmtMdaeZWgtuYMEbAaA7766SG/ZjH1tjczCF
Kk6BcgL7ko0D632RgdZmtOuMdpirzix+zXJV+V4jz2wiwELuCpQ+SEFhMx93YsRKnT5lNcuyUCN7
/0E3rZZwsWzjF29j+qnGGPsizFArms/Vyt1zt2LyUzzEQXPKCChwr1UnkCzNLQP7vQc/m8w2AJ52
CA6hfQJfyQNbVhlz1CwltORQD8oOQpXFttqP6UyqzNzl3MKxL8rxaGRcgJ0FAxZXLGpp4qbKVlyM
MiGGiaz3Cpg7y/lQLkqIoyr/h7kz27ETW7f0E3EEk/6mLmAtVhutHZ1vkB22J30PE3j6+kgdqdLh
XbaOVBd1saXczgxHBAsmfzPGN3R0pzqqSXeX1ay/wxg/a/aqujURdJzSjJ/Yv9V3qEUGO0jGbsgv
49SYelii504PxZD7d9jGnJgYOkdooRpkN+75A1hkuIbfPaxMPrDWmQxYo9VeVLvF6jTlmqsdZ3Qc
03YJDjVmyzr+PBQdjzJh5xwwCzBPWqHsGvRKaTohnGN5mwKwhQC8ELl64CrxugG7SZZQ7+G14wHz
mM5BRm56EJvzNIaFtTDo7J0cnYsa0xHpr7U4ZHl6jUZKz4QkflezBx53kHKZzQFIbssNaQ8a2YL6
84Db0SgjU1sn9yuAsv5zy9H32hn5mO5xELbwKNLBvEmETdRT4c3r85K0nnFGDwzP01KTmaGENQlQ
Mxs36U/e2CTlbmgIdTna6Vq/M2bgWjXJsD1OQz4BlRZpQxYdTNlDn7CZI4kKDMxhQMdMO1Wn0g1k
H8/PfenW73FvK/apLC3d0Izd+KjQF3dhRZMHHMlzu2wH1du6TG2zsoklWcT+BwhOIef2iXPgaR+t
C9UqPrt+sp0fdEItqH9vqW06jkJ5ZwxYSEjiOmPf5k6AkCllAOIuszFmYFEQ2DIWFcYdzFuo2qg3
OSiJy0JksDVAG2DLAfesDJlQojYLaOt4AlXNf/JQlsZUhG5NuslJ1UVy1d10Sq42Abs/5twq2wBw
sFacqdwKxhbY8aOck3iMKuD+2bGcmN8wWWONuktWpaq7xNXRKdX8ns7BRcJqRV7BDpAdQtpdWR8y
J6xIbPqZyRxEe+AWs/2p6MCKRrEzIF+AjbMejXRkmx5oJvPrsNOWWN859KwmyCCPQYzhFCY9FdSC
fQssm7fhbMfnHryO3Peto4PYmRobObmap79J1zbdzAcdBOKIzf3hIXaEHvGrDkLmOj2bMfr7mqD3
Q89MZTdM9njWtXTCP1jL71KPZzbVhttHDD5gDdcO3fa4mufFIf0tUas4j+vqHPO6A5M+DclTwzNL
AS/lm6EX9t7qa9KjQOT0T38WonzUbfOywWTHD24Thix054OIoygXUE9sSyJiAKygECI9Ja7rs9aZ
zFPRFyxRKndmbsry7i8Skn+yXH+5cK61KS1JWmc7zD9/+N4sqVbPyus1mmzR3402ErUYWIwg1MPX
i8jhjQU3J2P7nR362FPxrnOcxTmUrjLBffs6CIdUlE5/7JpKt1G6Ex0W0GUjkSMdB2ahSZGdXnjR
yQfi89TnzBVqvTXSDE459arKKeIbBMyzAdOLfYZDTAZZm5JJaNFMJABNsQe6nOUPCxaWNPa+I+Kk
uZXFkryktrV5tFuw8rM2IQ9f2kE9pZizTUjPw3cTORNwtL56QQQ73rPo6Pa6B7oMWctkoz3pBxdy
DdJS6DqJzqXmQ3LSB0qUtf2aZLHj7fSBLVyAiyH7us6rAENEsa1VrwydcYb3lg1MLbHr/Hu5VujT
jcXU78nrQ/bC+jabHhPZkfZhWMiuOKHj+os9eziO+1ppX1CuoC7XZWKRldRYqmbIWmgMtM08NqJy
atu3zIFp8TfF/W+6oe1jh+EpNkDEZmv89XmxmPUyfXexdxbaAEkfBFiOHekkuPx7cyiMnXLX6Vvn
52+T06Y/rLh0CZVbbxzLZd1cWtOdSvmZ//wg/KYOxhkuABoDAbBAi6DB//XHSpiZAHNz5ggRSnPL
y0x/9pNsOFjAWT7VrO4PJHSwX/T8jtAH0GvPtgN020S0GwqRTHkgVGn+RS73UYzLD8WjwTUSLlIc
0CK//lCDaNpRx6QfaUUjzx15O1un0GYnYp3WQNF0nmwUN39zIWxP3q9Ppo2Vb2NE4oYFqfpBKui4
A4WTxTKrbxhqp11P5Zlb3S1aeuQk+J3ZoNE9f9LaIj231vTCX1PdFV61HqXj6lGnGf69nev9fu1y
aqU/f1T/6acD78FZ62Cs1z/eQAZiaHhuphFxwt6pnDzEIM3L9qYRxTj9RQj/m8uSas9ykLnhMeDO
QPHx6yeQsGROzFFyaJOm9G3sW3iOPmiq/TDp6XcBtD1s01rsU6tZbirSende0bhsp+N1/z/9tV2w
Rdg9UU3qLpiKX3+SISNBztKTOYI8ODzmtO6Mm1Iiubx2zb7/+Xv9/lrwBEJIoLJiMx9/PJoZTo6o
K5I1Mt2GxtxFHkqEp8lOsLZpsXq2va+jR8c/Ugz85Xv/psVEoe9vVxxhJM5998P50M9ezNaJe35M
reRRlSwAPDHBMff6ot9D64Ti/+ffVoiP9zteeibaAssVrgf942PW0Lho5OzGewx6SFcAVdoJh5Je
7wcTRDsKrHE6jdLRSQdFsluHQ2XUBwZYtPi0RPqp8iwqErVWxvhN1/K8hxi4MqDMKQS4X9gBmPuY
KpH814JmjzSkrj/b69QCUVhr9ip//oWMj9fQ9mGYQNS2NwQNN80HPesAetUkaYQGHqnzN/qdleha
XIufOf6rSytt9QY4H5VlSXhbULoEGAGPZ5rRbQZZXr92MJoT0+BW6jfjqJlfZldmfwlg/08/5FZ4
4Ffkf2i9P9zQ6MPLkjX3YSSiwiBSIR2XJ73WwLPqw2z0Z8xv4/D1L5fmY7nGpeEWJVcKHTec248u
TeRLOjE/fn1o6rE9MflpqMws+5EaLd6vLMxvTOI6jt3C8iRQ1dYwkqcqIV4yxPrzz/KPOfnf5ywk
dUBWnC+bbRT7z4cKSGoirXXWT4fY0JHX1agDL3Xfixs7l6t7bRxRppeVni+/5YmIjQMOvMwl7xKZ
5C532WIEPq54c4eT0Z+uCF5ZYqAh64zL1BiMbpai50/0rucY1/LevmW/UpBHYnp9e1KC4yyoZaIn
R9E38dVPEXCQENgzNm5mkXY3JSIH90we85KcMyMX8dUGqZjvesV8J1gtBR8hZTIn2DPA8w1oQFfi
UBU91hXxff9qg5JZ3iSpbBkxahUD3blf1kszpb5zMa3OMoFeI2RK7Ux3rpJbrQitMcGPV2sjjTFy
XOfJxeMd75Rf2uoeaVsyh4wvcUZ0GGEPf/5IfnNzO7xu9c2wgaWfkvjjKbsUQ8W8cdYPGA/0GMaA
36QBc09sZpL8JTyULd6/sLV1og9j0F4agkDCMsigSMfios+eQvPT6t30l1Lg41uPc1iYLhimDQWB
fP5DfYLNUwe+JpfDSnjjbhhkgzE152klvVFL/mJH40X64UgEvoEXBcAIrQ31h/vhvVcvmVb2ziAP
KNfcdhOAGfVdXLf5z9LUiDM0MUUg5cpQhz2Mfq+e/dEjw41MuVreLROGlEM+Slv/Ir2Rfnu2ERs9
MH9Lbv0SWV0ofTlZlxxNkvFWa1Uxf26TtCVMhzJ53jdN3xFt5LHj2NlKp9zvF1hINxuV08XI8s8F
r4GA3a56LIFXcvWzvTsrWRziXAGu5cvAMj6PqZyXY9+TovoEzxVVnWotk70eQBPj6EM6Plgalrbd
th599Y3Y+zHUMVMUabiA7CRTOQq7ali0PZy28osopXHQDSd2zoWxoMLFpBXrYZvjW8JoD9GE2t/s
75Bwdzbrc2qrAxuxMtn1JCs77KPk2O9HU5vip56l/cFh7l6E9lLW77OpT1WEBomEMTtp2s9+JzCk
tARk/mzg1hIECW7znXcHE5/SN8fylTWNaMMhSY3Pywx5lHymyuxemtyWJ2Lt5/Jkjfb0aNbNlkMZ
x6R4m248fzc5WTniayzyoZmP42fPrHx1UmwPzR1bauCzvLJIh0FhStRrBiEZtnbiFYHjFeZPcqfJ
+azTYflRoaL8ZBZ5534ntQw5upa0TtUGYxznGc5uJWWQ9ga5ngY3y3VhILlRoNUMHtTDW7pHbkOo
caPHY2S5JYz8spuZK7L8oYtB+kOouPBSHXpaXuYKt0/d1vwUtm7yMuWK418hSP3g0LAShgcB+82b
mQMHbjkJ5lmEu3zhBbnWW9mWaNmhnl17L8jvso9yzhbxjHkWx7FYh+lsGV16cidt9fbo+jx81Kzr
OM/GrPGOBbSjcmcnXv9jzib2jqUh6SNbaA7EyA8WeweEa4O6tLyAkmiWULcCjf63PjKXcKtLMjby
omAntmdm7C6GrJQEqIDknfTbkFVZg9VYwYAzjLQsw7wzarYX00roG2c2H0NS2RZS4mmpxI71pbwX
KeJ35jp2ke80U5Efp5XkDoem05efdKTOdmBUc3rxyDXHPtA69o81Ewz6caZ4TajqeLkr+fJsV3Os
enfMyBHCyFW7n2u3+0r37/jbZIrEvKzsv1n5am+xhIJex8VxHjaWNRfhQhaMy4I4mUAeTYSbiaqk
fCL8WMh9BgL77Bi5kcPVn5DbaWX12Xey5VQhI/iOpqQ9ObmXshYWeW5FjQkv5VSZfIIATAo0l/hk
vGZHHNi6go2uFy9gU2heU2H7vKWnCiHwYPcNSh38sRTfsBXOk9Ymz4xjx+5GDs38qBsFKbtT2RhX
JJ1k7i2D21ZXBpfwIt3VdeNHQhcS/5JNfWbvULZwk3rdKt4qQ2ei1qcYCAMGalzuCtkinjJD6vOu
o4yd904+zyyvINV17Lzj/F4rimQ5LjOjLYRsmSCgSTLpwMKDTyEo7BiWMXvXFKGRLzmF/E3O48ZW
fwU7vqg91MvUZBKtVQ+o9ttXiyGZG9SrbT+m0+yQTujJ+rJu7vlAp0Qwd26OdiRo51y9KOQA9dnz
JmtXYQV4JTtvrQiv1ypCSJtMzqcp84pXSHz6HDJ9Id17ZSkDXJoBDEwnPyGom1h5TzUCtoxRpW9F
juHl6Jdt+oaJEQtN7EvVAlFem2cJTDwD2ubOnHxsEyvuioJ7m7/ee1KEThIN7cTZS92BGYJ3Zs/F
fkX5E63ZXLbEBeUtDjvh63FUJVm6orYU2fIwWCVhZ3HhWPfElbHiAGBdP/axQ4BWp1ebPIRgLjvc
djlDUAKlSZnfC+u9yanb91O5us0JZPr6qkhdfLXNnjs1heblvBQI8pGbIFnKYK+3uBIFgOcgmdSG
O1+aRYZ1bopoiRmFhsbs23uNP6hDt3ER5Ca63b47gO1RqNYpoA9E8+6DymeOnyoZ4i9lya4+hJ+8
cvx4PkLHQdl4TJZsfVohe5XBbHXiE3VblYXOxCTiBCls07P7+JXC1e7q3ZywRWR8JTQRzDrJu6Qv
625xYdc0PxOF5K2c4/OcPNqyz793ajUeQB23ydGpIHByYGljGUgC4OwXg71KE3gdlKAz/AUNX6Uj
eR2xXXshRBCX/oSej3A7SEE7fWHVIzcE+UsHCJ98Nq9Clc4xxbbZgkkI32PxrfW+rXQZaT7CpXAl
Rjo9LgR6kaBKCoIeEbxd0pyyBRCHYsLmp8zZIz/RGhInymrDa8OkF/UPHG89ghjCAA20r2gikNsU
jockkZBXA61PB38Bd+WIM2wV6bzNsOv23WMJS8gvAA0VOuQauMfJMWPrc9MTyIDeepyM+1kAm36K
HW69EO8vLzVQTsy2/CkmLsBGgEGoZiwfRYaZBwf4NB+IKaTiTwasWoGPqI0rMjD6JCR5lfcFe79b
v0cAtOPSjl/MJddikuWkNrlRyinB1yjDh4EntWLfuTPeUH0WxMNmftvFpynVivSSgLB/MtTilyfG
9vi/GNcP7zk6rQrvRRvrD55eWnuXCFxCM6Y6IQ+Mdyd466Z9GQi6sACuI2aLDDfB7bF4gLDQt+ab
w8MvWZ4VUj7mnMrvaL+zlItoWs5B9Xg4kO9WabSk8/jsJnr8bhurPx9jPtJ9kpfN15xGcY3atKx/
uNJD5NfxZJZk8qG/wrJAGuquxVtMYjxB1P1BqdTVUXvw7sKHYQ9rOGHsHAOl2vni0vKwDTbWiYxl
rQPLM9AC0xMD9LoVBbieJ3C9MbtbbW7daBhr59MAnF9GjpVxjhWO2fP1ul88ueQAExKe+et1qnP4
nMCAqlMhaAl48EY+taGSqFpr27k2MSzJUPcwPETxauGZJK8Oq583C6TPWjZkoHmbYVkfMPM1QAf7
ziIqMp2tctfl5cKe3fGzjO12bX2fO9l6wZI2wjqQ60OeI7F3DPVX3UXbOXjcB75sPhllJiRytLF/
mpqFZFXp2gSlim1ClPCcpaFcGtbhZTbM6M4YnVUBealzG3Gn8ARJwjYvZb4u05V1TvsVwBXOA2PW
J/tOY6msQpKZjdsVQR1Hz2o0866qjDS5VkM1dgHJ2PEXe5L2j5bjxA4mlRESWC2TuMcMx4IH8zPB
JhfyMSsSA5t2zs5eCupzl5cc1le4GE2zIU6JxOR9kBI5rgwrvuWhXz10c9O890ljdW80dvA3RrNU
9mVsKOYfrFpqGH4SYJ5nr+JD2m2tNDKSxCOowNRRlkUi6+wrVfK67Pxct9DhZLVHXOCckKMyI4EI
KsAw3jGRJBfigktXjXIDGNB+0VD3VoHLusa/TWL6iB15NatHBnLerne57cxEJpnx6O2pqoHhU6DH
/bhL6hHfP+gHY5cJ1A2EKjiNtpvmgkJR6phVXhskJHZUTHVr8NrSNHPXC2sgy8nUynPJQPPrqo+C
MfDYpu+xw2cd4q4Zh2tNJqp+aUuzcO5AHjnTT1Jtp2mfI+OfTlW2Wg9allr2gYqq59RH4QakfkH7
Ue4pbfw3I7Gq45ykuhfwt1h4nHqgN/dpn3isICZR6XuXoUW5zzQNd5tlZ4MkOFv62WPhqESPHE6v
6aS8QiafXcyYmx2yMeU+zTO9vEtX9CQ3ZTs7BZmpg1SvxiQb2vGeKNwKDTToH7dIYkD5JU3aYwEe
G3tAO5nGyNLH6ZfIcco4Q2I4F4Si0IVju0SKaVD1t6hUEPJr6h4+a8dgq8jqBzn0yNiJHG9VaCp2
V1epmJe+WIlVP6B+xOu+JkgDKC/T8lVfZOr3f5l0/T5DotJHx0KonGP6UDR+nSFVMiWPl57qgFSt
vgUC8aXBwKcCdsb6rknnv8F5t8HZvyc2kEPYE8AR8QB2QNz6MBn3ab4LtSzjgSzf6bk30zTkTZA9
qmQYI7YV8RiSofUKZ2a8od79m2/8P317BgDAxRgdMan88OuOnsOEuWMroacK+RK5MiAuesvqnpSV
9M++0cufxUCYAamT/VUztZ9/Ho98/P7bxob5CGJuLgTz2W2Q+i8+FePTpeswSx0Y19RegIOLKQz1
2An507CH4tHuV6+eNjUemnpqy/YvI7OPY4ltCsJ+hmLHYCotrA8XoKGa0IG8L+DCUJMjuZZnLW30
F59f/eo54/Rm8y7+y+T9N3TC9l0ZBYELc1hXUub/+mtLrHmiixNQ81r+zMYmPW+ROaFAq5ru9AyT
g8w875IZwDUKZN+PoCXKv8x/frv0UPDsf+AJIIyJ/dr+/b8uvecpzMJ8MoeEMrQ+2w5Qt4uuxkmF
ABDb9dJCjqoek9bqvpe+1O9Aqgx99OfP/5/B8b/vf4oqoCagC9jDkoOlf7gSTEJMXF7kbjZL59Bv
d41av3d2q6ZHBCvCDTsGKfbmjht+CmrwNCrANA3EvfZGcVNYSmj3eeXX/U81NAX239Rx5UVabr4e
efkvUzD5A+yXqSEBJo4bwq+lTj62bSUORy2R8uM+bxHEhNpgFPplnT2ktHOb1CpqLN2JjxkYq/IJ
44VVv6IQ98StlxEwxkQlHuWR6W8D8sIBTHUs3FFZYe4w/4jG2rcKzON4DUnstipivGLbrl+2VBpj
P46i/I5pVCcmqUM4GDYgwz4zeDdodOClFBdR+sUQdXO6Loc/X/LfFpOuwWIZgIxtwsaxXfPDJdcR
0S5urnCWgXXezShjorj21p3divQ5QwhytQkOOo91WZNuUxt30OTtQ95su/NxScNab+rjX36m3+4D
FmFb2iLkS5cpG+S3X+/GYW0qqcGhi/zeg/OkcJpp56HKDO15WEq4AB5pZZiQCpNgFNNfq/3oUhnd
dszLeEbIGhufZxIquhOytkU/oN4x2sCaGHp8x1vdP3vY5uVxITQl2atKa99cYh5Qe86z/dqMtudQ
u7rti0YecHaeMxTABaDcNpKlvsZHi7wpPRhbAQl2FhXiDDgZKF7KeKE2lIz99kUak/GlxnxyL9g1
VHVm+mFbD8rM5iYqSMzpP3mDI9sTZeegs8SpEyvC6K60YNAy75rDP7R2oOztF9GuXYHQt507huVj
XL01hks8xjJYI50uAI8uqjPGJ4GPFY4WeWL0FBrDQL5TYYghu18oVN0z7Q8Lb8DTKzl3c9aNd2Rm
VUwQq7Z7tDK0+ge63mk5OYCAnOfRgJslNSKzYS2I3HmSfFDPaqrNr71mj82lnxm/7JMEXhsSWBEn
UbWyXkEh3aPLTUS9rlGBvCy9VUOnaJD71ftsTdZih3kj18eex4sAMSAizi6jNkiiMtaYqrl2qVL6
udHHQ5zhU0DMwDKMPaE/3dqEPNU7MA1MzOFDdns+hTXe4TFc8qi3vfFrU0iLnA6QKwRlSUSxY5L1
0TgvmRNSxfErJGPioGDaQvYQCFh94Meloe17sPLp3ZSZQpxrveQ2txEUTaErm1q9wztFvR9wA8Bm
hrY6gOZhEaaZV9n5W/9q9BrfSzoEP1ejt9w3ea83Qaq5/SstGYUw0heUcH0ukvlO9n7rPBIcVZwR
Mxkoxz2nSLDtpOMB0VNtRLGRy+RQabNhX3AC8kunQOLSW4AG8StWdxjofu5ZHUgGaFRlZ8Q/rGTA
D1UsCsGYgtp47gvyns+k3SNl0pxKPZcEE7kBk2B9/Mtb7GOpBOCQutfewm+28BTzg5YA4nmjJ+kq
oWsBx5Oz3z2sHSkvlDPrqeJG+x/ucbfvR52wQb34PAjl/fWIoBgdx0nw/cxSMz/BL36H44PuFMXJ
t8Tu1Lc/n0m/LXH5fqCyiY31EYfCBPzw/VyN+CUgMbjhSOMLCd8jnkn6UYcP8i0rIcsAtZqKy+hP
deAT3mcEgy/mA7t270048mvu6hUNsmOxx3VBzMKOJmWtilUa73yUciH1UH3Nm6m6Jtii8Zum1suf
f4ePa/ftV+A3EMJj9WJ4+odTlf4sTsYc6p6cwb7gNjAiF1/UznFXZq5SAETTGQNeR2wJf3nNCIuP
499vdvQ4BDOQesTm34fF9mEbW9cjusgxdqIqxXKDfDEHkNurCgdZrNujf0vPJT6lTi/WqHckUg9N
ZesroWP2uBMDEPCQmhGwU0+LjU/PHMWRHhNrA/St9d0pnPgL73ln+ISaFfc17h4/iTx7RMosW0O7
aVLXB5rD9GkK/nxZf7vzWQFwZdGMcACRD/zhDapVUyyremrwJi/ZzmHa81Nm0FwNQtVwSBla9pcq
1dyWcb9eTDiDIOzRoFEvUjH/eu9LSIPAh2R7UIvOzDuWhM14YwmjDt8lrwGrU+nFZRhRHoTsHBFk
VW2YO/w/5rjXhzRfiLzTsZfA5vDZ6jhd+Vz1hTWgP0ixDNCN4UJ2E/IFMT0vACvKcX6SpCfKE0Ii
RvVpnYQFPbF+xMtX0rFa2XDKUXC8N/SGe7Xtjjl7++d/LvX/u/xq4KPvNcUhBp3hf/1f031/Ce79
/yWplwPzDynXRa2+5mn249d0X77mv7N6SbYGoM80F13Gxh3m36gfW3C64fyXB+pVB6SMvojmjifz
/wSnM6Lz+DN2sOCdbb6o/+/gdPe/UE0aaGU8ui4UfM7/JNiaL+Sv+tctSzXHXwOKku9BzAfHz3Y+
/Ku/6PslZ9/SMNzvSpG8bWmFGAh8XkTY+LGNho3oDBgrvkPP25l28d1jgBqso7Fzp7E+EpYALAtn
lIENscCotcZm9mWZwKDHSrRvZLOOeNAN/1WWDLFLVrthp6+fbSb4hF0v4w65bvmZ9a+NKwDqz2K6
+Y9iaLLLtMmNlDutjxnaacZ78lp6q3bU25z5LDugdwH8Z6eqeXpuph7aSosvLG4G7dpkLtWJ5xJ5
ZLuqPAq01OGC2v5sDdW3Tn/maGCK+6VIGONm1jvbk3sfhI313MRxyfplave2WdJqkiPp0C98b6RZ
frL6dL5TAKRHnK1iuHUB/3yTjN0eR7deH9wscV6rBcTeDm799oz7y7HMlPOQYQUkr8cZAPB1RWDb
3nBuTKgets/DPiPnZN8E1IFk8aBtCifqpO7s/bFujwrn8qs/Ces2tqAXTg0JK7M6TFTpEX4MnVWQ
t95Wa/aEVZo6CBBMMe0dFGNXs23UpUT7GtUAcHajJZPraPfxIQbW5vT2u5FziA/kVIJrtuebySyr
a5wLg0RGDc2Xld4DHDN2g6nPEXGUGfsO/1kQaRnOne5dxrLnVyhGBkUSc1odd/OuQcDjlGWzQ27z
XfP4tVOULoHnVJ/xR9k3PjwDNtDDfECEUF1n0TShbWbyBRVVESjH7sLW6Z0nAqfeYAfY9yTbxKHW
uuYVyUpziFNIeMpbgJKwo7AOS9W+xxnNnUJdesztVTuLpIz3KP3rr2P5DFuVzY6ddQ+ONoobZQ4q
pNf82UDjxJnXjMYdYqgc2GlNYgE/115rx35HdtbWZUIa5TIMxaMnqzEkn6g8uvC/D9PKFHbBhxRO
wzw8G8pVz4zy+L/5or9AVXkinWe66G4pMXf17bmpxikStqZYs9Thxo8LylboIbkmxE7aHe9OMQt1
xikj0Okk1pfGZNeGesDfJV2j36x4AZDJpuuBEabYY52I7xirIn/0CWUOhjbDYaVl81sl5uVIezje
gcO34AXiDthNw/LCGDQOgXpJeSpN3H69qVt0U5A1ihQuyNTa7l3nzw4yN4IxnytrBVTTIeNkv7fs
xSpYEc3CPROP5YRas2IdStP4qcRdC7KnXy4CUUKUa373PlhE2w9Em7FYlMaTJc3uFMcp2xJU6RVu
hMY4GXpnRsQQvymXNou5dhaWRcs8WGaPLN+oBvRG+d+5e776mca4a53HcwKvYWf2kMaypepDXTFd
7pu1OiQWBoFer2VEFfNl9ZKMF+qi0QAqzeARyehhkDZfSlf6JyQiemC7bcmWaXXy3YoC4TOOKpwC
yYrrVzXdpzJNp7Pu1mWY4P/dC8xaF9uAlRALi+qBpc9nJ1MtJGyyiNF7uVwmDUGUEwvtNDLvCETd
iCMpydbXBOZLWEN+AcMju7AwehxMSdFePNGIT1oqMKUW1lWs9Q0dbkpZ6j32df6mpf24h4EjbkGg
N1cGzslJy+WnlQC/feM4d0lVEiW70TwLHmmUyDPxaWrCoN3DI7Nb0rs7hgiBpgFeFnXNJ1ir/Boj
haIet1wKhmV5mvsZ9FxpuZ/Q1MJ87XR5iePY3mejYsfCi+jalb7FMzFsuXELp2/dTPppcfR7aWTf
gPZaltaTaikibbRoTY9MlLGy1sIJMFRGc9N+Y7YIeqRM1JWQt/wI9xAiQaWl2iMRv+ud6S0sJBrz
lGtqz0Ck2ftTB/tnkIghUsR6CX1UxGqjO3WATtiPqReNweNe10vAmRk2GwY3VEUENcvsnvCWgHwM
bWeKfLpIAHen0UGdMA6VOPq0+BBo7xYDB2ENiXpPhEh5CwNuuseZJF/0eIPjCu0LQcNDMEv4hmOZ
mVHnVPt0il8r2z21YsvsXYQPuMxnhuVh5RXDJ3fNgDfmuL+Ue3KHNhqkpl9cn39i6bawq5OY4Fj6
1ZFU2nk2/Z8kR93bqCD2XQvye5nlV50V0x6SjHGbpW1ztpy03bmARpi5euv7MLUIHnqe08xphkAk
Lat2O79quY67VrArD0qAcXa7ND87kb+x85J7SyvFZw2EZQSTM8yHWf1gxUBSpWskx8mKiyNLZ/st
dVLv2jek5WqOuwRWi12pkTjdGOvQGnFWzUQJkKYN0CzzXOYua95evWa8mcFAnF0Adp1pPPCQRYaT
qBx6H4AoF/OFl2d3Y0F4ktMOxr4W+EzYlIOdi6VBCO/kFYd5ska2HU3Cwreok5/b2uPJNszmyABR
HdCe6Le1Kr7U5NwcCG5yT06vzBP+859TUrD9SPwO3Jxfe5/yJrbQJYDG6qmNL5rXa4d+cHsr0F2Z
72LYoY8tWfG30h+be/aWGLkGMkVZmcBVHXL9QH65gztniG/IU3aith2b0woZnwS2eDlpqaLXVD0a
hC7TnvQpESHuUhUtS8bbblgxMQZoO9cnX6YZOyuv6X9sloKUbNAWLUOrwDnxnviWY/gNCMawzlsQ
WcimfnjO1nG8z6aUZHS4Yt+rxqyhDWuWvBBbLG9KkGN7h1x3CffRFbS+eGGP9kiCYVHo7UkfliZy
8XfCz/tE7oj1PVcWF5ZX9qnQzfI6mcO0x3c672O9MoKOi+8GBZCHvW5q8R3yKPvYUmTtEk14KGA9
+QVYNqWed6IDv8xiuThMaHNLY/ehR6wsQszLbZiTrp2n46nNqmPnZ5fREyJE2ZezagS+kGTFjd0o
8ogW80xfZjH6mPudWYBugIBxrb3Sitq+QkE4n1c/JkJuctwHmtMNSoGX1ZHLO5Hbp7iZg5UdFnGJ
98uw0WsCo04PZpPt3Ey+zXnPxneub6Ch3HqIFyBFLZfB1rKw5kY+gIZAArHeTG4VWFi6A2bqfbAA
mVi7IcRz/9UHTLVxRbWD6KHZY/h09QKepHUqFqBUHlSY1vffE3KBdknGTcwzEqWEICFYokVPPLkf
c/Wt1b4MDfwBnlFjvvF4le3MtSuDzl8el8V+9OIucrAKI441zIg8+ms25k85mzdsThNx5y4VF5If
bymaQ1rd+UvShQwC8GdjxF1qXMQgM7YBh17uiH753hlM6UxG7KGuwfQ2i/9N3ZklN45lW3YqNYEb
hvYCMHtWHwDYk6KoXvqBSe4S+r7HlN4wamK1GF750j0yM6LSrD5e/YRZREiiROI255y91yY+ULf9
0OL+TTJ6vhNa8K0cHDwse8Q+p5xrt1voKpm5Sn7XBPIquDrodAAG9FNkpIPOVCw2mcjibET85CLU
wrbvQDObjXhjhOpDSgCYmphXWn47n4Oo+x6N02GKusFPCWNajVb01Bn6KlWQTxTlPWrn7zCev4gn
Wo1KAicqrV1cV5sm5rYypzNwDDO+BFibvaXK86NQZIU8kotvP6AknDvHV5V8b4TaOuolDvUIA2g7
crfO+OChJJv2vcNnTTUweJXU03U4PEc6uLYK3tDTArNvoF0XmiGHpRbjebQlp3P2WJS0tOeqfgot
bZ9MPq7pyJ3NvLtMYeLDTiPXxyj3ap1MZ7GE47N23TbF4DnVh+j0hwEzFvoXNT4KVrLNRaciXGCe
+m3T1A+VGWsr8owKN4f+NCVZcgMGpYHLWJjbOQoNsBMcJy+wiRq3BUr5lS2J+ZZNgTuVwovmfM9t
nw+1BH4ZgprQpeZlU3WT8hhSW4CCNDPMb8CWJUy+2mo+Bzrw6xABq1fWPOXMN9d6bS2rWUkGLm+F
uIESWvmdVD/46/aZEKd86KTPUHg4K0NqP3a2xG+WT8qN1ZgBlyIkkrVAipbyY1EJNaab5n37DG1q
BE83nPOrFR7wYLkZulochNmQyLQ4+al2Qvlop+hHubhUG620cFlUd0xM+bUdNjrbNwHYtomGuQ/l
RNK9D12GJ8H2AauQRCfnI9o0ptqdJw3tpgzifRXXTCPDIt63dryZh+R1brrynHSmhvF02COKZWea
h3SdjuGqG+2bWHWUQ2sM9TpqavXEnUS6NFWQBOjTWmblabb6t1QZ5NqYllPrBBx4iqGjncu6bbuM
ya6v7VuOAJTv4Fm6sQPji+D22QhU6op6/Cx6NK+2BLxmALFkvsBFv8EIO4bDwJW/mYBWYFKO27uu
zsDzIoNnOVcG6yR+yQY4IksOey6XTXAelE6+tHML54/t1LeEgbpEdB9ZHEvPJoNlTd+T6CcZrtup
fDAyukVKylbuyC8Umfdamd5xGvoF7naXdbqzcZ0gn5fKY8ZzDv0VRfaczTjWx5xDl56Ti85vYIHT
naNRfclHBs1Wkb1rISQWLZqhXibIsshdiFdKvGjfMF1sCqp4UnwxjRfmRimCfZGWsINUtrDQrsJV
aFb5syqdFWGp6r41TZ+cR6iEAkUYbuknTQ1jL3PMfUpmVJ05x0gbrzxofdpV8Be5P7CpLpG4Q8MW
rdBDnjLbWrGBBX4rIonYwoxXXWC9ghJQOWtkdiIED4BSrH3rtP6Ji9G5B8R/ay3LRTPjg1kYr1pS
EzlQcPvJERfaqKS5lSTqJlKVZyO1bBfjB/dy+2oPakbIaE35VDoLTBtSpDCLoHDkwpttuHJWn3ac
z/tWp3MXG3j1KjPLqe3N/nsP7ZaneGIs57ZOZu/mQiQvpW13J9Nq+41Vo91yybPgiWfe917Am9k0
0hgKqqE025P9Erxgedef0QLNriljcYgBPnthZI5+cuWQlXpIxF2UO7umWapHrWeNBTnaJB7DKQ3Z
wLlgQsiKOKqYC074KZ5z7PzGunfiF7yONAUWdmmXZpHM+ec838han7ltF8WjrI23fmrzXYgYbF+X
2nVGZGv+MHM1LgT8bTtECqVFVnkUsWHsir6zfKsrrYumBKWrpKWyY9eLHwqEpmsqPHHjLDOnroUY
1zWRv950ZFgii1bEO0B8fAUd6Qud0ZlfIqfmQyVFTm/iYBUAzLlVwsx0NaL+0LCwSN0B9cFzPExk
z0A72rEYhzMLSjM8xsJc6xa7wNBEGPq9agZCd6uyLVeyKuq7sSmTtx5LPJUXcQNmpCU8ZbD+rrCR
g00p4GktNT02Y3Ol58aVwB/Y+EECBRt7K/wOnuDaQi4TuJC0ogtYNC6OjUw9Z1LLQ3ZNnmj1Vn40
lW4d1L519ryLMVBzBk5IbAjPNZeWhTjoOniheuEYnwojj1cVlmYmQza6ryRElTQ6erOu+9E+pOlk
g3wYkMe1zPQWN5pAYYL3UM92VIGFRrgn3CJohwN4Lfkq51w5NSHo4HkwM9+q03qfho7wm1xtd1ox
YQaL02Btw/x+lEb4XtO7u0zW/G4Kun+ANsWmdqIGLlCo+5kDx3GM2K7Q7xrXj9BYMXji5lfSwkcr
qOeYhxYTSj8tumCBllrQIlk8Lae8l8saLCu/bPSAqZ64mzTyq6lXv5u9Ze+55Du+QI64jQXqMLOq
qg1IBGV3jah6RWPvIXEGVw5zxEVAx62SXpq4BZIGns+Y8mgvlDbeNsJwvhG2Xm2dvhEfFbPwdUca
wEY2URWtOgf6M6JDea9CsXAT4bBdWQD0mDvrd8tVJjDQnvFgI4W3IqC/wHEvfBVWybaG6nI7qWN9
MbTKemZ7yZ6dwYwfwiiwbhRlAnWntfodigM2AQindC4xwO2WWM2eilreaMZVPddNwPWJLgnG+zQz
uNLZqiEc7lcaDiMzTvIbhLj6s25G6mlizE66cmhQfpVBouyMolbPk26MmNXDOT2mZY/sODGwOFjW
DLZVmco7g5YNPQEz61/xokCSitFLvdD8p+sJnD28jyQMfs+0BaPlNtJDbaXLsDtkeiJ/DGH+300G
/lv2/BkV/eue/zH+/BZ1n0XbfcbFr31/vu9H39/5TTJ1tTH+0Pinly9RLP3o+zu/GTg0VYeGx4+B
wE99f+s3DaGHoRjXXNOrJe3nvr9CV5j2jwquQWFk8O/0/f/gQLRwKl1d+AQh2rzOjwHDz13/Xhkd
ip5aupWWN34v5/awdMaZTlfqjwGattDM9BvGteTLG9fG47SgTMYV6StKLx+sVO98NoD+tJT0YNNl
8KAlfAgjfrFzOlyamaOGlebZkcBl0qDiOpcecfsTG5o2zymkRrfJiLBPK4s+Lidf52ZNMq4qnVAT
Fz1dzcghL78i+MW+QRyiP+VZALu4Xx5FXnKpSjVrB2Q1dxn7SrcIIe/bdmac55o7tz3kKLCV6FaI
kt6zMmJZUzGB6XoSb7qiiNaOWkSboE6sO6Mmeujfn4Y9lASE5//xy9P9P//j/24M9stXbT7Lm/f8
s/3jj/rlJ/83mZVd87v+9bo5ldn39yH+X//5y5q5fs+PNaMrv6k4Ekk1NhR8mM5/jco0+RvPq4Hq
SFEtk8XDt/xtVGb/ZqCMRAmKTAqJ3jWN+W+jMvM3+jbXNUhGM6IElAG/fwDhZ3n7Y2jLu8Zb/fd/
/x/EWdyW0OFaxnOgEP4wKsOzhXwCMICCE8Fi4/51VDYRxt3U8AZ9RRJTRXTJuDIoRy4JaU4YDAeg
SvQgODVQUMGis1QUupAJLErTc2ooebItY6m0a8I4bFBKdoTiTUpLf+7C0lkJe/iuNzT5ui6p10ob
0StDku+H7WQ+KSomo7KpDo1RBi8Jcc8bRm7J3TIUaJEK42RK4QBrCNu9Qs6S2+TiS6vG6aTK+Z4R
yHe61oO+5lSumDc5HX1dtcUwAbuwXox9FIeJGxla/7iUeXhjIK/xrVAflVszLulqqOEQpyyoQLPX
+MdFRxMhVqIHUtayaD32BQwbQgoY5Ew00vPxjd43QKgO3SAZPAhqc9+pEW6t1cFRtohrpgpDleg9
LTSvNC0ofV4jy/k0aPVVSCaajabNwR13tXBZDUB9ei8SluEiUoh3Kk3mgHhvuOgmosAzPZBHLY+0
ZzvsjSO8K/rho6PyP8MZiRIWx4y/9uo30nvwg2mT8GG9ZxBwcU2XmPvBY1rnbABy7FpTIJFtT8G5
hTP2YTMAoTMOqnCqpLGlhxScQ9wPw74JHfORCbutbQWTBLGKMFg+OEI1L7hOqVw7VJ3fyNpAeQBZ
2HFJlmj3gG7wNDUp+SrQ9qn2+n7s303gM0cunuZ+MEJDULwDLyWLJ1nVdjV8YxtOdwlSRQJfmuKN
jqHj2iHGXNdsLAJNpDAPQ5eahyhpBJELlex3oxMMByafZuNTdOGI4ZfvpfS6sGVPZ+hbr0DAybvZ
uSUsJqRkKQZ49J2ZvGlNi4ZgJJ4BRdQpHaaZu3pVx8c2uXKCYRd6CTu4Ny/YEk0xobAqcgk1PpTb
gaXoaqCL3LoF3R8Aqlh3zdS6Rk+cfJv3h6m0n0PZlX42h8jkFWxcZjGuxRj3axMwdFjPJ0kTCBI0
gTqllfhjNZobkjYgfAYF9bFteYWVuQ3VhEE0tWe3GhxuIWkZaRc5hdaRx8vXG00nSQ/YaMr1yy3t
gpBcNIK+WSyv9AQ1TGA8DdEyz5vK0E0fnsl6IeDEQ4wr10Ow5P5Ch9gHJhXvoAYdR+p5J72MGUkN
c0CrSIEI7urXcrYIrnYIGCErqfcIIjWq5jh17s1obiDJKLUL0AdnozN1W5xwTyp5C0ankdBMr49h
ikH5D9T3ymonJYGgqtCf5LXbloUDIRDo8XM508Uuz/ihz/MUHLH02m45dONaga8YUoaZJSkPInt0
lCJ+hOAV70acbkSLPlpzKo8D9lxGVPhhQ8SYaIzMzov0+GtJFihr9vixVJbEH9E8Mu/X3Ka2LrMV
vYRE8ZzKuuMJyRd8Hg0mLGD0pGxR8NwW9TzvQtJK8F8q61hK+dENBK4zK2f8LhrO6Up0Wzy1yhPG
YlZgUZiPjX3NEQgry6MGj72W5fZlBjjL6HqodNT7YUJDFCrl6Ms0KbzRzIZ11ZYkZgRA+xaWOq0y
M4AHmZCMvLLRdz3OSwWqCrRBhQ6Aafe5sInvUNNjVg7BUc5jcG1kkXVjMGjQc1Koeu2y4Pm9iEXY
Hv38z36syn1GXb0lbk1uMkUKxZ01WW2xQ83wo7LxXQ9UeagZy0MxRBpmVTaDorIvT/HIeMIteOCf
zEoSSkjgZHrfWfGE1KiY4IuTaUZaSE7Rq9eGCvUpTS48KFj5l057NZTZ3pU83LDra+OSty11Yt5V
5FVkTfVUiSy4YgfhGGHFHRx7lYMCdcFf166GCRd+rZWpymps6DCNSwZ9nrWxZuSn7ugKUiESZcXj
PmsEZGUl2ouule8hhcuagCj8PxFdSAvuJEz1RXMXqwxojjM0IsnFVHsA9ty63C5w8o2C32eVwXPl
4INyAk1Su6kICTlSrbdexDTvLiSY90j/JlghJMHAPozhkTFm44eNARuYkkS/I6SXJibcZ8MEnGbF
b/C7rHM99c5aMfP0FJppgLiAp41lCByzeRnn3ZDxm5uy2epqsYpKGZ/oJt5C9ChXICJJscyG5QCx
MTvbI/WpaIIG22w5pX4GZhhlAZ4vu8elpmFg7da4dzadUXlN3YnnAr7nFbBb3ma4xNdqMgPmbdnP
Yr1YSZ4mre8Muq7lMa4h+uV5cc5xGK0ajNDnvmL0DcxZH0YfMBzHnRC+aWKFnqNBh5+aToxd62Rd
9D2BMglAbKF2e9lm4V0ACAOV9H08hR+AEXSPWbPYtpbTbMyptVx1MQeGBnPiZCvcmbeOfhWkRtUN
tK1bXXGqvY5EbNcjYL9PsvqrTVXaf2p5rPCof5uXvvAtFVNfn9xYNjVqXaaMi3jy7mrBH+1S6N9D
+endhYb3MSS3bG21GnNSmeRHSy8VGM85BjKo2USg8MZDQ6jPSZGTuJyB9rDaXP3A3SndsgiGtVKW
bg3K84Sw78Ep5vJVU68W1dbgeUTl2xAfxdyl4vyC0EkMsGGyJKJg26ftwt5S1Ze6b8J72t/h0zy1
XwCBGCSOI/kQ5RjcxFVK+5ZeC3aqHhiulHfDVF1/ZA/QxFLiDcFKIDeTJvsYiJFxq0k0eyBt8BqM
tj0VZnQEUGBj6a1IwImi90g01b2iDMk9ENjqINWSNACtWHYoELguqcl4wv6QE1GQg5tz5GsWsw74
kKhIilm9Btto9jEwkBJXyoRE2UqO6L4EZxgAYEnPY1eSU/qtHTVoLyhEXLrFj1VpPSVhsQZ6OO4H
tVFZaU5xaw3BtIoJVSIWorAeR+jnZwbO9jnKikfVjjPk1kydDLJ+BMf6HVBEWrHhUG5x85eHhm3l
3mbqdYAV3IKnDxFGaMxC4NksVvxa64ZA0cPqwLGGz/FAA6S47zoCNsyZOCwvZ65wqGARlH4HxYs+
WEENJmWZvacmSmK/bJz3BSbZizoq8cnGcTvuuiwaVgJewfs46KmNOqPt3+hjm3dyWlh8RDE95blp
3M493Dds1GCQTOtx7oS51TnNDxi9arfBIXhxgDF1kKGj6KFnLPKKkXv4SiesslXX0jahb8W8yBHp
NSWz3i72NH6RhDbcDSALD6hX400gnBlwb59/z62+3qPOiL5gon4meR94xSgZyPS5XNM+6Y5KOMq7
Tje7lcXO7xGFQvzDAH7K02ZDCb2sFNp2NoZedxf6JSe8zKXwZWYS6JtdP/BkZBNU9GuMKhlO/kC4
17pgQo3S3aRccAOCv3aBaTMT60x9D+rzZopJk4Uhb4F2FgX7UweGf0j1m6WptW+prEx+I+pLIkfa
L9ZI0bnGokTruEZhxsUSnLdspmdoDR7KuPSzuwZclJkun7p6IF2Qkd3taHcfCQTE3YQf/JhYMFGF
Jku/FqXmclnsHyunzNboIF6xesDjUMHC20Cqwsh+DId5XRrKDnTk3pSDTZaTFWwiaEGbCp9qsaTH
vEfsE85K+1D04X3dkXpURifOO7ej3Yx7hfacWLx+aW/sDDy0GnXWJtQsB2M3sNOpaG8LmxAF5lHv
pS1u4qxlFNkxOKs0xCpmk1954UQcjWRVerVGhLPRcr/GI95C7C/yZsMVJN4VmB+bRK82STu0O7wa
6Z7nOEfEo4/behCxp/L1B8GMlJtPpq7FrBZ+j/r7EoVZsZoDR6xz+u+nEtkYzl+nXTPjdbaxHAAF
NExvzQkMCl74J3MsiGTj4upO6XAUNlc6vLnf0gkpSzBoF2b/xSqv8SpNE71SSWgcANAaxvsab+mF
2QyiJAscK3FQX2pS7WuU6ruAIoIEB+SF0VIHu3lUbUQMIenH6ZDtQfIRyzwGzr6HYb9OEzJ+yog+
6EKaNSYXxhYZEc0ovsReTDzfYByr7UB7/BiWoJkMkykouZEfakQM2BXIYqY6gVJmAZp6QQxUQ/zy
uiZh9Ml6hn87Mw6du/FdUdXklOOUPbMTP+PYbe6LxAw2ZI5w05oZThA+QbpnSai10DnQs65m5WQF
juzZYsjd5Xs8JrRfstDFGn/bt7azLUfjIYs0lSfaQSRg+aVOoqM97ej5RH7QJLA1ERnCysRyLuRR
bch3BP7InA69HVkxIZIoM9J3jT6163ERbKBkTAFoQaFAIseHqGXHuyxi35oK+6hqRnC27fnVllG+
pUe7t4IRSZ2+4sgXUXQy56bdxoTxrKmWLPq+erkJDOktqPBWpgBJ1RgKsRpc+f1GcwiZm6tHQwen
mddi3Dptt4b2ED1mIs3enPAU2x2PCyGZNq+EaKxIZ8iw6Oe9IIk6xlzBHWf8sJ6N+kgrmdDYauC0
CbZOyEei4lIYLLGqkdaaavFo1glHXEhcdgN1vrS4qikj+dsNWbqSr6O03gCtn9dNqj9lSYK7Ab7p
LqzH/iD6DkFhB4RCphCHOm4YVhMT5tXuJ0J2NEhiUFCSAr8OsxycbA+Yu1ACcM0P8gDISguZIegS
H/I1QZ5htY/HpPUFTmRf0RoyCmctWwvRR5sFIBR8C3559vwdXExPR9G3J+sNc7oSm9sFEaSLtQkt
hFrcomdotoQsWNso78rtnLTBFjNcx84NLVWbS+6bFnflZcXEZ95hxJdenMQwKUXyfYr0W5jpYKqS
25A01O1Ii3ybtt1LU6nC03P9reZv8zM1lf7I1nB08nM/fI7UqpCEcQmT0bRzEjQcSMq4XL+kciAm
N39LEyxz4Fa3YzbSxRmQURTye9nlb8LSBr6FSljL+8f0CpsuqSGINCTg4DT2zk1sy2d9sj+C0IlX
cwtpPDPlAbzBNalvOo0QPMgtAdEuye4TWmJScTfgPCpWJT58XP4sCJ/R4oSfdOrW19Dfq7SXxCAI
LK7oERSRTUPEqlnOzHKaylt6jcFlMeSHSFEAapjdpZMZY5JuuFGX7pWEithz6vGebErGNDYuqOka
k+DEKO+uLoMUt7BnDvaFT6dd8y4w0qRv0kdpuMpgjSyQb3GwG1tL7Tr6B2QmtDTAuE5EhKiUJZMJ
a+6oYuXwwoq4iUOGFMgdOg1Ny6g5hNgzyECDYVu0a7p6FQwF2Ud5e8i6J9tJU38Y2vFWo2/Fjrc0
WLWYmgUm8CtI/74CS2WHykW4tZaXBzWfmA9FgutMC66Gn9gi2yXbApkQ8nClRZlRAwZI0safRH07
RO2ZVL9zmPVUfZybNqF+aIxGLwCkvme/CX1rnH5v1R2GjAhAp5erOGT7lY7+EOvaKaJf46Ib7H1B
v89d5pqEi0i1V+pcGlsbZAEgsPzumqTKOkGAiiDLIIhvy6jxDFYerkhrVx8V3nlXH6r4hoCzaCtE
8tWVGbFhtZLsQflHPlFb9CjoVnsT3lVXn9kyC0YLLiFSb0METjtPeOvizhB7FUHMHoUfypdWfFPp
9XuLUS6uVUaDW4DhAciP+Lwkigxl5KJD5VbJ1tFbKoC4m87Boji+M2oAUSwzPXGNv1ak+j1P7sW2
+/WcBt2JSbmg9UGaaSCQA+VTAl9K1R6sKjhhC1wFpfntCsc1E6LRqMi3dRffmSMoEOqwuybq9AMw
jN2chxe7LMC25MhXgKOgunlCf/Bdybt0TXat7jdLiSSWPADXqJpipRuENAAAuqoiZr9sn2U8G2tG
s/eTrFp/kfltbc8fGUN3M2K4GHRS8aJIK5if1zbpYvlDXVlfTm+ta40Y62m5KfPpGKrWtlWKfW2M
73bO4QBgZNiAQRlWpC8r3hD1uZ8aS7HOcfaRaWzhFlvUV10VoOJwL0NreMtmsPoa2DF/GktGvggH
TTIX2Li8Ba6Vb/bz11DT5gghuyCMGd/nLLhK5TSX4CpIpuDq/L7mjqRNwbLJy5mhiq3P2xgy4bof
wvdMz9ZjNCHjNOp90+iEO2uEDBs4DGZMhfyhTDxyBa51nHJQ2uIV7d6blM4tLWiD0LEs9klcW+Oa
9MmHvKpDcw8EykV0wxMNiNFlrAqMsSBEz4BT4pI3YLgaoiovI5p8k87FGWAENrrnuSy/mqBm17H0
zA2i/NaRBVwTjcQczZFiratZje6avsoCd49+MHLdmbCwKiaSg8yZtZxVqgnuclEzu6FoDkrcnfoM
6buaksindU/hNRw70d6xDrcoVwneCgywWWZsbVGp0MSj5eVxbtcktuSwZmb7nMXTG63+j6gE36an
3A0xfH4bLPiA+bRURJIMHddqLpOZRacyYJxNVmm3nktOMzsxdwhyJ29Rmzu7JQQ9UupwVV4Vb1nS
3Wc0VQA5aOVqnmXvii4Z6GYyeZ5UWsAYWxADBECjSFB5FKPylhpcm4Ip1h8yvXqiQHP8qpf4ONPk
pi7FPZitt64rvpGC4ocqsQ9SZ9JMQA2x07RevMoiF37Qre+WYo2u3VWIDaNk3Yz5Wc5d5k9XsTDN
6diL1eIi+EYauFrgVynB9zzNhTnQDJWw3wZeziuKZHZHYwqRvs8qFojU5FaeKp6+ENm3zFeynSDK
uq7Fd4NodELjTJJc7QnUE9I8V5YJWKiCxkmkdc+pZnDo65TgAfqOqv4ySM1l+ysDGmloyvKAjmKI
z62naUrleM4aR+PO3qnuYquqVzkOuPbkGr+cXOWKs0MyRyW+CMTZiTr9RNzAyaHeBlO6a6z+PbTn
0dMW/Sm2tNIz9Og8g0BqRLTtJ0bTLUtuUQlEgDFTeyUn/zlFzrklgZP/ViS4YQbWMHnU5BootrNy
aFZh/CgxKM4F6rQpvaM9gQScPceodgkkgydiNA7UWx8U0uMmVo4kVWxQEd8ycH+c0hn18xBeO8XB
fuIu3Wafsxp/wz64j8zhpUcNr9bvseY827ChUFHLJ7x+pW/BlttDkFuFJcEkXU2CKiw3AlzmPiUp
GaV7DXbab61iq9rLZurkE8yLj65Tn9KkjbaMknzeLRtxISd/+WlzpaoiMvkALvpaM7+BEeZoSLQX
qkYUO5Nm+qJe4OokFNtkOTYez74/SozGsvpWcQr6JPlNe9vo400KYWNn1KPmUlWYW6mOWJqG6j25
9nfrvLnMvaAVnz3Yo36xKwFFDTVUlYpypSkdM4mKmw/6m++R0tWnYBB8Dv2bXZZE/g49fiTCD0CH
BSQvxkjuSW2QmDLs2rWF0RzopB+mzDmAxr2GG6pebC2v5YJCTisjxy0tDsIcPBwySVF/Wss4gT5v
SG5jmgwgA29qkF6Ib2MMg5VX7cOHMjBu8964nRJ4XSrmBAiuSBvGZQuQ8NzhQuUojWsX07fBQUME
ESDtfGtzu3BF0qLIjrmWmaN6GXr0NDlKKH2MEuC6wI0Cbkhw58jsqnCpRq2FZhR2p6fYrXNHkCwM
0oJQlqxuP/79GfK/9En+MiA+V580aJrPz+70Xv3/MCW+Mkz+ZEr8znzpPcs+4+y9+P75q8Di+q0/
hsWqpf6GZ5mhryERnUMs/5vAAmXDb8yG4OIaUL0tujv/NS1Wjd8kdAbmxRJN/48Qgr9Ni38zLc22
HAvTJRBcaf5bxspfrce2At9VU6/yClPhtczf8fI/uSpHNc9yqmk01RMAL7VmS1Ts+4EViV6rtv/C
xP2rf/zHq+l4nCWeXhBxf4QXyyQcp0xU+Z0Vt+k6v+C+P8OzQBnYna6YUdcyrHj704fyf+bjP8/D
/8lrGorGRIe32EQ1e/3/P/2FBA5GWp+zpw6zdZ5ip9xOePqqll7kQFJxrKWH2FG9P3/Rf/K2Goqu
mzpGWszyf3xbBzlgiVSz7E5bkIkNnb3rJue5EzZaN/mX+B/zVzs37+vVZAsQX8fC64DA4RH7+W9k
NF+QdqPIO+dsDnjWfT327fS7whF+lXMm30F+oRvjILhXk3PSA6I668UWDEUT4K/yNe6F6jtlUAIH
I/puh9/t8nGqybO/VYZdN3zpxs5OVn3ndxHy/wejPcvokKGBNfEZsYd6Tb6x29cFg0MRYm1BWfPQ
k2QW+VgFLmW0mnWyuUB33EfFTRadF+tVChJPN7a9weFCn7jSLopxZ5vsm8wTa41Nv7p0ithQdFB+
xxtGbQIupGCqqmNI2Okba4+IwY0A/Vpn52l5J5QwZ1g4Zfv41XhOP7SK8KLbxfyWifwUy8q7krLL
27GNPSP/tJXX2b437fcaVeQ89FQkF63+qBEWtSXxK9rnELx1ZoAKweWi2qKtpnmZ0NbW65dgIUEM
ZPL6qtgxe9KdycES84tFmrKqP4v40Ex7KRd8XoTQqgel2lc4A2+5l2ooAgTXghDE9JpngXzaJj2A
C7TGV1jC0tiERG2WhKD/xTP5B0rUj6fEMTXLxORn4Nj+g+m/TsImzJkK3I0kA5J7yYUaWUjgzwpF
ZxMEBB+1sX4sRsrPWdQPZWf8VVzFP6wLFgMDBVRdqoTx4fxhMc5W16XpzDCgs9+7uYu8bmwXT1bI
rJCxaD/kTf9SCvPPXk1lg2TZ69dFeLWU/7T0TaGBblwaeZf1ziN4kWsVwVSvGJLjROX3F6/2DxsN
VnfIkTavyLq32Zd/ebUAA7jo9Sl7mDQGrPpU+0ZnPVKH7roxP0gnfpwb1MN/vtGov2p9+FB5VXRG
WGB1DhgATL++6gw5QkEFnj40s/mKRTbKB/vR6QLy1G20E/gd8ElGclq16bhF78ezXEUPcT5cJBnc
btvb+o4St1xN8eDLKbn789/vD7Z9fj8HlSA+B544SzUc8w+fOBhkAWMjdO6JfbX6DZ828YIdqlnN
d0BJEwSkbGf6EOtppyCrC3yGDRGmws/0Csx1qdUGcBT33TYRHtmdp+ag7olF2FubZXb7xo9qzzlR
AjWRxxc2BCtStY1+TaAdJQXOIlfs5Vpxk2tCpCu+iyP+bzS7rrxpP9CX7rVD85btwzUqu1W9ghAG
1V9jlomR5s58/fN34/eN+O/cjb+9G5ZFs8MwdUgGv35aYQWPgxGrcw97mJHet7CmEQA52WOySr8q
+CLZ8TGjGr7NDrwRVI7EdlQoqh2s6G7zVAfY5r36vjqNh+Sz/ODvQJc4/NVT5fzDgfL7p/b33/P6
1P20cjD1j+MyRM59squOsLmvQ8gdjKhDuRVbxBL1F0NR/YXR1jq4DC/quTjO+35luUFwQwsX331w
inbONgw87U7fASdG3ByXKJ1XV8NF7WcIqsmsSo+JAb7ykcSAAiMHnVeK6tbjBBtIXVpFo2ttrUOw
G2/Vy3SHD75jSH/FefmT6caRX/ebDOvucjYYI5rrNjg55e0cvCvla9fdFbWnN67xkt0Ebrk2tsxe
LtWpPNOpKO+bU7IR6z//fJ1fwzt+fL5URMj/TJJajOuN7uf3jYrFgUI12Pfxk7JXz+puOSfH9ia/
cVxzK56NJ/Dxl54BIvEtAHO4zdO2oJR11kKlHeqNb/m0ygrGWF47kdB928ANo16mnG89vi8jH9pe
WfEab11Ur4rKJ9kByMOcbGyCGNEgEP1ANRx57TE5mLQd3zh3LHslon1dsejW2Vt9/7+5O6/lttV0
2z4RdiGHWyIwUxSp6BuUZVvIOePpz6C662yJWsesdXuqV7W7LS8DBH/84fvmHFPYdGvzOf6hP0v7
/pB5wpGFR6kW8X082hloTSaPMwckTT1b/TrUHN6HqlgpqgMwEv02onCrd9MEEsyC0mp8I95JuegT
r98SjclMgbh2gcpdLVToBwgWYc9z9vf+PnrqNso6fKQI4aS7Cj4T5AORCGAvhHiR25fcub2+7rx0
m2+jZeVY98WaNqGneiIkveeLYnd/EzCnXM+7GuHyyCOZ0oibk7XrBCLofURuULS5J3IxuhQxNzFi
N2ySvI8BWHhl3OLtxUrjZkQdBFjA1qlxr/f3cb4WrY0+bJvyVbUe4Ws0jWsEtHdsIgMmAIF0EX+V
2Dew5xab9n26C33sjgsSoluKlvQlFhhlq4X1MziW77LudsVjML2YNVHmiEuo4Nkpx0CUF8B5Ozzq
NtoAcGCc9yP5PBMqXDnTsCnig5K5der4RHLSsg1WLTZTQnlsidfOoplWbHrxEUemPcWHOdmXFNHi
yyTL7i+KjcWcH1o1sjvDIoP9UVcOluXwYvbdH26+apeG6MbUrhbdWyOhRjkn3TaWvSK5x62qT28T
e0U9X+Vz43TUZ+BmuAk6txrNYMqBWf3wvNY8UnaCMWZXPLg8A81miOZITsUYqK5Jzc6hhAcOAXew
scvGkxEe+26Pzc7rTQo0DxhHKEDwtIYb26nrzYWG9p0NPq+6Qq41IWRfX3U/kxt9nkPxlBN4sRhG
euf6pLiVj3BprowbK8e3q2kytUq0wZwGmWauNxdoclW9QJJ+Ckzzd1OzdVMSmrliRRGATO4byUcX
pM+XNxDBD4QyYt0ux0OsAZeff5r/20jUGziVwTnW6el0UjU7UZ7/UpAlsc/fhDFavshY5z05OkFV
OdgWHXUO6pVVGpu6UPwbD/sfbkjhLMVBla2VqkoKx+vPNwTKS0XHO4onyfSf6yFE3sLGJiQKN1DA
uoSBv2wVFlUhu7cSmvSVca/pIMjzQLyn+5v+y4MsOzy2NZqlsOsyOIxf7SyZm8YgE+X55NeEytJi
DdWhhUJcedTiBWfOqD3yiG/lZl02c58nRrLyTNNgWTY40FJ4ujrnUb9tDbPoxFMXlY0rgge0ewnw
z1gy8v6+lF3vZjVNZ5PCLsUQL4dm42p4C3A+wgCqOu7PVsDR47aAABfaHIacLH/gT9CdRFJvrJ9s
lb99Qii2Ov/hc3LZj6Xh08Aba7lU6rKUT0mywWOZXZIEf6NnJwniMBO9FFPEPRgB9kNMEj2ZFzOT
gngwxb1m4W4vXrXqQW1PfonB9DiO23w8T+XT1LxVKJ3D8RymyGPfIn2rtjt2y0m+BexqTqu82k+0
5Uk6VulAhRziCO1TM/slM5wWK1i8JmQokQsmP0545t1cu9G8QqA9lvdGxFt/zDu07atMfBWRilaq
cKjmlTrtE+G94MwxY0ds5AiRjWew9KovenDqrJNRPFUGJ6EV8SuJeScEnqz8SosnbXKL8dAElEaJ
TLB7g/iEtaVt68yR8ncLnW3d7HTrzoSZUmaOkC5FSvWoMJj5Z8G1hGczfpTngxyeOGEbuuPzmejN
J0CH1D9+t9T6n1JxyJX7qHpIOd5egE9YSocSv+Q65lkJLLRIsgmBbzunzEy3Nn1H0Uih97pfITV8
M/8pQd4OtR8NFHlUtCVKVHISmkXR3OcTh50VPfxCW6M8ldU152fdeOi7h5A/GtEmr5VzQ0SF+YSO
UlJcWaGxvoh8Ds6XubopXSXeDtrm76P626rNtgwos2rqUPYsjEpfp5EqyiFbYuU8YSRIObATgFKW
Jv7QQilx0As1/QsaNH+/6LfdNAoxjXf2AptUuez1XiHEgt+NuYhrT/+NujurZ+AILg2dhVkgBHtv
hIOY4HdjMQ3ulXYTKBs/X0r+XsVkkHlMKM34KpheauyzcS9nh0gWF4l2jyu50u4n6Qd9DxU6E/UE
No31ZkjdgNIO6IQYAQJpzjTxowlPrId0vt/Ixo6itfLIrm4+wqzSrXurR/ATLgbSrIAOKB6tG1Gw
G3ODbwOp4CYXN2PzBw3ghYuKEPy3ry/h2fAT675P9geat/VwF2IYRnmgYU8gqIGa9w7mfEmD0qif
DGVDDlZU30EBoemeRzcSweQPwPTXyREmk6RgZ1NE0JQXI9vnJYLEuDKYckU+RQpwj8uJqt+la+2I
7sge3jGLF/u5X9QvquFIne3T6cNVOUGS9O+JSRyLauERWkVHcV+Gu5TQd/5PQA8wyp58zAs9HuwF
fTvU+gUKCXbs5+lQzJvYIFF+f1dcAqSAo+XsmtW1ytqsTH/GHui4QhIlj6DgFwT/60y6QCIIe/ph
RT+neG9R87Fsv1hO0TmMXHlc4QU9Ss0eKJAEerqH+PXkT489Dh0zQEQ9/QzUewUtjtbs1Xkp6Hel
slDYB4hSZmcI+sv6bpp+mt3OKkQOTCchouHZ7XoHB4vfnsgVj/rCFrpNbmJho+GH9GV2an0ZKoss
eGi0wvW7NynCto13VasfRGu6PLKJ8yBEJJFloN4j0SNwyLEikGrEiyEXMZzpSdqBLquUpTwsdPGg
Rqf6JyAx6UgjosSDgCyRxBxwmneaf/DjgZD7pVb/Vpjbwr3cjasIv4E/aOTbHxvtSQr8FQkmC7m8
I4jyp5YQ9dW9FSOA0ZYc6ItxfERiOb7FErHIf0RwEhWq/2YOPeIvc1gpc+UZ7S8JdgakNcBICmpV
jkJ+vZxm2dVr5sxkWgjqQ1Zu/GmN/LpEhNxAtQlAV2b6W5n+1pQHbAa9I4xLLVmC8KjTVTw5gcla
wDafZOrFI1/mMv/xJL8JJVCJZeZ7oujEJ+GxIxjidxB7RESRIqaQnVTYFgSlcZ+ES9aD/r49wH0x
Rw9NduOw0KTLcD3Fnm8sSSVYFJlbJZspdcrHNtlSVoWcs5jdEdwDhI1gLTq7Ml3iBQnsnLe+2Ucd
Bh9PX1lO4zI/hK9IVoofwdbyikPyUzgi9ISg0J9GF+/NCkUoydbUUvW1Qd3lFP5ADzDCCVtVZ8Q3
/f2kspbZ+Eq28TNMIt+e7vG+qM/5jTOf9H2Da1xs+9QmRUPmBH1VJ8JQgD2DjvYFoWgCRCBBZ6x6
mwMiAhoFL1snWW4s5jIvKHUttDKOVVjbVKewE+FYDkmuwWe+a8TkxprxbS9M/dCEaI99D8Eqdrqv
8wrxOFkk+N14ikM0S4EmF06S99G/3VHy0RVOEQa2PQOe/9XKBDDPr8x4Ek/kIFF91ronMRSPKqav
vJx/Qgw4DrF1Y86UzMuG8cucSa2SoiVI4suTp4fw9bMpKPPkOJ6kU4YYB1y+4WTiikLUpb0YeFVO
X3ExKq4urXL5EAtL0n37+Slljr2QlNbmHyly3ph+SkJICpt8SUM6QQ6wR+HVqCo4hIdIY87YTuGf
Tj/Owx8pezGarYjgvTtW8bGIn4Ddzpj1FKpYNlwVGOqVQO8bfAdCMZs9p0QVfgHBizEAHC+f7HoC
W+AW7KRigurWOdD5Ac+DnZLLGi0GYtWnBZ2HMN2YlJU9zVZX8paCxoqNyD0CI9u3qRc6lK6WpLra
oAi8xg0O5r3/o3j3H5P38qVwNafY0kfhz9E18ipXd/vX5Dl7k16rrbSWf0z3Ar9qRyK2IxHpKG2U
xVCQqIjSazVLHuaSXlhN+VoxduNwT8qPsiqztz75NWX7Ud6KvSf0e1JH22EtgIiS6H5FFz3sOa52
YvECJ6na8YLPMmrqjZRscdIIwTqNVrniWclyRJOARxBFN7IRzC0n8aF6TcpF9jpR5qavTb1TYmZj
CoTqsTBeo7e/72o46H4fPIapiIp8qYB8P41MrckJMu3mUyg5CvpQfRXHO9A9EhHQlsumkt9XdUeO
1rTgFiLuFdIIfiCuqFW3Lx9y460rDtTizXmP+5Iqoyote4xYIZJ4D8sjqgXq5UFpN6f0VXgpM7s4
NDabayoEkDzPre8O5Ohkrnznn6cXUKHIS/F0aPfqS/8kvYen/CljNNwHOxgLbrCp9qEHYsC2fqSD
M5IYufPvOs9wucd1/lT+1J76ZeHR0Rdgh5yZ7t+xNxoMuJo0LwfOdQeNnRtchXewKMuF+DPHfrrS
1yiVaulBv9O9chP+yAs7hZvvNuv2nUogC6e0aF61fcKt7ZW95lq24GbLZKk7jRfswMI4gU0oucsJ
RvgZU6DhhSLU+Qe1FvGMhe5BHKh3UPURf8vrYAlKVYEaRbTjvtgMB2XVr/TfmMl7t/DkN/k53qJE
1u6hM6kPiCd54xAWlG48O7D7hmmjUUOV3BlCCT2r/ndpoEtcT8oZmTo+nh3Ua9Q1/AwWz2VRIObo
JL7mz8lef8XG0vGV7LPHqlrwj1G6/FP7jg5KsfBG8ujaRaPbYWKTQj1wuYvweNsLW7PfFxhbrAxO
0Gaghsn8/tavjKWZYfmiau8O4ZKkwP4+aW3pcfit/en3SKwiE+sruutFRo8ycakgCcQq6nYKawiz
XbJsNITehyTdi6ZnoCwrSMcjjW8R/gmx4VaoL2FYOebkiJ3naxvfcmpyPyUPirmvrCXJMwtonfcJ
JdZgpXfvasR+6qzQIiaODbCpui/Qqjd3A0eT2G1bh9/syHgtlxA+YbSyWs4MFx+3mkMTEdGuRfuO
TuSNU8T3EohO7LEkU20ijRq31NX+VsVpYBp+Np+yzugWxsAb7kcjGW89/Y4wMVDgn6R6p8vdMS9c
U8tk5O6CYGeiRolXSW6s2N8WbG6HZUOB84DlgobX16WjVmpMTmQwnaQXC92JKyLYs4k5uJzpbqxT
/3Gsf12nCE5kZwBBhVbet2qEmPpKn0jlfBqdbFVtusO4G55kN/YsdzjyaqCamdHwhZtufCgTuwZg
Ron4UT6qDyi6zCNV8rg/xhiCqZgLnEc4CXuRtWhwz0RLM1yYv+ZHjBe29pNoUwUGGTpD+FSFQy2z
YWwfsXNk7V3a2EPvksHCAkXu5ljgM/Xo14jH+P3yot9Nr12/UuKHQD1MvYumUDyS47CVX+sVNNtd
686bYBktrVOyFNx2Ox1VB6XVvnzmz90xvT/lP4ddeZA9Ajdd5aAqiwozHEMSglTsajMSo80EGiLZ
z+1xTPaZyn04Kpoim4qvWl2mQ1+h/eUKxr3EkiPhFOK7sdGJP17mxr145PaDH5hwg0fxeNFCvijv
AnNkuqVObAQL/3WeHfowHIiYY/SjctId3SlsaaF58479racuWG8d2ZvfAeqK1kJ4zN+s2C4bxHCL
5HHgvSNC7A8P+jLVrOaN/hLCiV1ED8UDRyFhU97jBg3/wI5i1bR+W8dBsFXJRlvF7zdvSGxJE8Y2
S2+sey/cfF/dAex4xtp36DZATE/xn4D1edjUu/RB+zVtsH+/WdiombGOFIX5VRg38aOi0FZ21I4j
9KKVttrFGoVfYpf2942/NZvDBeTjJZhpe+JQd2MP0ukYqftA9aLa66AMKk4peZHJpMP04KTC0mqW
5JkL3WqOlhFIAcOmioEzU/9BwVrHlRI72SUQkNGySJ4tID1MCsJCd6f2WHZ7GY9W58nTSVb3CSZU
3W743PlO6PZpewdCGoHi3oqeymDjNwvjRl33H95ZOhWIkAi8MOCqXDVWSLo2LH9s5xPe5PJOUKJ8
22doyvx+VN2q1aZ/PUdYRHkAl6T2ASjpujkdwzaLh0FITiCVsfRDk8CqV+E7TH5PJnDmv+9IpMtO
/OssweVozGBGl2BwmFc1Sysulb4LzeSETQPM45S9aWTrHOG0A35vf0F19qOJU1IIDM9C+IBVKgdk
mrOk6ixXbUY8NKsVIWLCsu2JAimtrvVIm/719xu9/hp48lSDLtV1USd+Qb6qrmMdFgl7zKITgdnF
hcTJMNX11uGwY8+D3K3/fjnpupZ7uR4If3qSFxkESP6vU3VSWljimzQ6mdE8bMnk3I0xfLCkCRsn
iuZflc6JaoqJ4pnMmUZLaALAkFSSddS03vYXcyCfp0aEqGJ/scBhFFpp7MooubHGWd+ejHTRT6Ci
+KAHadrVk2mQUvpJrcxn+UfH9YiHhADwINypS+3sL81N5hb39EvDc7Ap/ijkiF+aotEP0pABWrJf
qSMPs82F38wGDLAUAojukFFwiTwh8vBxsCXRfEzVgFgj1v9zpx7UfmWdshj48jb3ba0iQHKBajjG
5TfRcPIs0+5nVwPlHaZrqfW6mk2ER+sTIr6gIkTd5zLF23uBkGa2+7EbVS41ATYi05b/qeCufUOn
fQ+IoTIWPcqDZkElo4cAShOF7RJ7Odaj55bZD42VgYHIRtVZswnU7HK48Yg/RC+fXxJkhaZxGXv0
ESAOqVdzQALNifJrKp5R0e7gzCSOYoyaTSI0x05hJOqj0H/2JMaipGV3lYl3quS/x1ZSrGmKHP8+
NK/fWJ28dgLvDFJIFN00P0g2n8r9HIVDnVc2P8tyJNHFSe9UFbuDj3ZZxqiVP07YheNhtG5MFdd1
4I/rqlCqGMaWSF7c1zciV0qoyU2Un3tMlS3ABKpI8byIdH+RyRFwdANmy98/6vehTevqEvorUknQ
Can7eklBldpGUqrsHBcXqKmxnRTd55DHbj7OEu9fX+zyIuGZRH9j8mm/XgwrrRaVmsZzjauXCKz7
IlHMP4XUPU7A9m4MqesCCX89RQSkDWwHL8vK1U4QS45IcTsYzv6cUHIjkQfXHS2bv3+kj8Xi68DV
iJkz0MSaIrLYD3nbp7ESq/gopUrvz+aeohul18X4QLT3oC/EmdefTZ9tcuiNVmZ61BonEN0LggFB
a/7YResiJwPrJFh35bgtIcb7y8JCcJ96qQYmwClbtxudoToo9QPunTRwpGYJTg9PGeatNvI0IKrE
tXJQtIgDdCfVJaHPghsBxaN2pHeOk3Stiahm56gHTvSQPUhPBoJ/3VUiuzyw9+Ln6VNCXADYAaJp
CZ5j94kuu7Uxas/pocDqCbcmO8QG3prLIX4ObFPA8rOuK69S3MBYxtsWcyj+l2HZ7/Nld+Mhf1sp
WCP4j4L4GC0YSr2v40YVhSyMUrE7i8lsW3p/R4+PPGB5hI1Yv3RacQc+88bw+aZLBJlFTAKtZr5f
Bus1rio3sI3hQRTP9CRjjoGjM6FtdxUNUrfV41wUFZGSUD+uYI4HblWUt9rL3z82NDtTQaKtEVVj
fCxLn4aWGMxBOGhjfk4F9SmNyCqoVVwvcZVXbhtjXoyLd4JT0huf/PuUwBSMHpP0eMB7mqh8fdpN
R6RNBKTkPOl1s2nNpYAWTws1O5MC4UZ98R+esskeACaZDivYQGf29WJCK3Y+IFEuNpjnSpRWTZ7G
tATew+FYXCDcgtRh1rZoIaVlcWMj+A9XR3mqGDLbD7Zmhnk1+xWs92EeTfVZyEWLnsXs9HmwVzqt
crQo2k+7oYoJr1CCJzpzL3+fOb4/Zot0AFWRNV0WOa9eXVtWI+yBZl6fGwydVYOfkMRI5otOx8xJ
ys/fr/Z9SeNqlMVUFPVIzq8L2dYg1kj8tOaMtKJdUcga2vUIhXvRyfqTIofAePJyosEMfeLvV/6m
BUUCzqfkK6aQiypFkb9+xSGfxiDbXj5l2YTIrRYfiL+28+7ctcI2rxXeYpmW9NgawsJiQbBRiJqu
Gq11K0CCWaai186iZwyqfm7os9+4vW9PhvK+qSqs9jT2sQteFTDiMhUQ4wbiaapak4C/6T3sq8bT
ixJPXUJ3n80APsOIVqaVjMzMLYfoKnxuIzhQmgpzvzW7wiUqj7An5SRDDXXrDMVbGd+41W8jBrmq
xeZcYrEmT/n6Tvt8HnSyVsuzVaLfnsHGLKySTCNfTn6FFYqyvz+ZbwvoRZOt0/dAcwGCU76aB6ym
a6Q8MIrzZIwKknJ0K6nfpTfeQe2ys/uygMomudAYThQaAShxryb3QasVEinS6FwhVoNVYMm4RsdT
E87rsIqKna6iVgummSawWkGX0bgPQF3Kfuz0O18MILD5VkJ0PfKe0YABBzPzAC1e2SYSNQV9flHN
jNZuHet3VogjjBhAyQO9TQgShwr/zQpCgUwbyqk1RWE5HQ9WpVHtzi38TvWE2kBko3KxDguJX5ws
goJipeULmGd1WRpic99RHfVbs7+fDTf1ZeuErGDS2uJoVO10aKMb29PvJyceGTJE/DEsTyxOV99M
E6kYjZs0Ps8tXODApCXcixXGuVQqbHGm5BfF0Na6LjkymT9g/gGCIFp/xFbcJwC5FVADz6ps2XNN
HaCGyuABbVRvTDny5cW+/mY51iGnYR9GiubVi1/JeQCuJo/O2iAQLwHa5k4ia9TFYiovJiKU0s4v
UBPADE4LCqcK3UWx5t0PO0JwS0VKHKEBgl77mTeDoVvPVrTLjJ5EPrVbQjxpdqoQbFtfkld/H/rf
Vl4GIn4A67L4Yg3QrzbiSpfXAjib/qLrspYKQ2NHhw23JgJ208JJmWL6dP79NZkmL7sOA6mRfHXN
AaCZJJt9fZLj9tecNn+yMH1O/WSdmT5LId0vAYbN368pfVh+vn5H7Pq52EVRBx/0el1IFAWnMHyh
Ux4BqN3r6tmwOvw5T6BaAlCHgfSiZXvcSG21ySAwhyg0YZL4FidV4DJV5UYRTDxcPVNmizgzIrNx
FM5rzYS6wJ8BiCPIkN+MFhHwmz5eeOvbmrIfDiC5v+tBoaTqCqPqlJ3k8XDJLCgTYrWO2HeNyc0T
Tpwch56atLL78hFS1lC5DU28DhOm5VnhO+LfNKQ+qC996uqZ+qgXK/M5h12RvyjKdsBugyWyt5uj
BmwOBsqA7Idmqe7qpM7H8aIb34XylFAjxyidj+vE2KskP9aPPlU8/VmFGWImdwE3XJ8mKmeFVwZ2
PVKPPUylM5kL4ZW5l7ZXpK19wzMuYlP+KjfJsViwqCOHXErljcn5+1oA5pWXSxYpvrNTu5o1U3Ea
JkBszJOKgn5ipMQJ3C9AXFsMfXJjaDITf3uVuRxvgsWaQNiyevn5p60oPudMjCp1OHWqN8j3hb7w
5zvSrhYE5tgaINGUcoH2Ypg/rXLv8yUW/jlsX8Ju0yivivpHUv+MA4Wu8hiUf1IBMsSiml01eZ67
Jcq3rtj6Ip2YR8l8nKaOdPDnoJfttrOIMNa9iGYZiSStT18DaUWPcgRIi9+dBrBD8jIwXzry7Kby
t9wQQqNQxeAbauDPS3q8aKuS8fwMp5z4F3yqkMJ1zZ5yquvUU8amXfeh4CpEFEz2gIxOHXCuq/A5
SfIoiP2bSE5J6ahZBa4GsojaicqkCNeCLmCXgWlU/kja70gAySodrZeRI1WN+0tAzp9TMwheqgLY
Gbc+UdWu+amMkWnwoS7ocGnBYEbTQmxYU2CuZP2r9gMDwUBFvl7ETz2SpRRkwn1dnuLkt0oLOZEt
qgJrEz+zFTxYwX1Uvxb6SUQ3E74UKHjgK1qcd7EVIXfL4hPogYVKwkmx7MpXRFSImUcnVdBQMGIJ
2tIcE3U69ehqbUIufCpY+WwSRCzLptpCN617lN+lM/ko9MElFYlXspPxK6i2wQ2HblfeC/f0Bvs3
ZTtmcJWcaAlYQq3dgRkB9BZiDqo2aNhkp0DPx1IpOon5NshP5MsVgUtHiLQzwH9d4pJQD8ZIJ9gh
XqX50uKE7G8ixIzDD6uhMLkGW11NXlx7w8WTN8FiEHbxx2+P011bI0XHJdeMz2I40ZV77YrXkW4u
WtwhdIyn4Tccbpp6nbnEYkibtpYfrGQDDiqXN0H7EpDwNP8w+p8zI9PEwkKqykfHugvdhHmMcUJv
1FoWnUsuEEwyVPFMhfyT97taOCfooxL4Pc4obxIStRQ4X24MaRC5SN68JZeuMsFPzTqX7lVuXih/
9/im07M/nmNajo3mYhkx6zXAQBqGj3m4z/2DIhGFuQwvmT1LP94l3SZON1V3OeQr8wqNZD7fSTnc
PSeH66OdpuEZO5/SP3apl6274m4yl6PqldFDnWAQPEndsaP97z/LvB7zuNYw+5s75OyZtpJzuIV2
iBhqo9OWLG6Um9TvewLMwSxzFy2cxKbvarfd5wWpDyRKn2bagBEKU7gRJKS0kzdJ4jmO02E9V/pw
p7aVCich2OVkDDm+5YfLUKSWUnUy1eFktHgR0M1VCZtgo1da29Az1AwZEY060Sf9gxnnD61/6eKC
o0hJnBqKixwsR7LVZuG4rMaAOkxfih6cJhyRlogrP3y2WkValAZkvAwJg8JmRK/gJqU6qs+5WCY9
Aq0ba/C3DTA7I3yHl9Mgcd7ahwbp09wqlFoTS6GQnmVfHI544omByB24W5BBeonFuMfSYgZvY9c0
C1EMultn8G/fCTdwcQleHJCXM/jlBj/dgNZJvUEqTHrmCKfugvJITWDyylZ9jxoEhG3bdVh8KBHX
0zjYeTL/xjpO56lkoP/9WVy+/S+7kcudqNYl1pdjKtKfr3cCeDW00rjPznMqvgbazNo9ce4q2PAu
dfmgWczrf7/ix7bq2yV1RaRtLGocAq+O4XmmpM0sqxRAm6F1gO0M5HcavxRyQY+ZGmCf6OS1XucZ
qtjGd321vqtH+UFhMdxA0kHXp2dESNf8ayZJvqIKZ6itoUTJf4yRRQsP9HjjKX1ou77eM14Dk90p
W3+Uadcb62j2o2SKqgQxHOMDcGO4JMBFtge/A4E2RK1bAnJdyAGHJh3NbmxlwbFFaBHQdOxycMBq
YEnLiTCCpdwR9Vg1ANW7gAR1v9E9jSS9pWlcnDBZjCSjaZtlI5X6airQXoVh9GvKjWY3wU4bJlm8
8enUb2NAlTBm8pVoKmYO42qr0UzlSI7vnJxlrBWLwWweyNta3fjWv+1nSEr6fJGrb90PtAQKn4+c
phFpd8xG5kVSXaKm4b9UE9+fQT6arqcUZFM9cvXGeqm6O0DEpRcbYu2lnLulQb4bTVxCQ4/wi96T
LSJocOYYRFmJ1tcHGexl5Eeg4DdXpRpgTigFAqccvl3l1lb++1t8KanL1LJMxURDfvUWlxDUQi2c
hZPeIm8qjHAGnQii3jKDYR2WHFp09gVdsIPHSJE3CGrMtbAK82Awb3yFH4X8qwFK/0JHMnlpZHBW
/foet5bqTxyThBPhaUutVfpl1fIUhVldFxrkWUkuJ29Gm6eC2JGlSbmzIlJsS9wSpF2xCdMy+i2x
cUvO+I83Jl1AD+AeRAVUxdcby8shj9O6Fk6VNc3AgIaTMldr9gepw9yGBThvX3tysUaf7zALha1I
NcE2wAEtegE8syKEZ3hYLzeG4+Vsd/28OCDzJvO9caS/OvvVXQ+mNCiB9vpmfoD4v9KVbumn5rCd
c3+t+1YNtAia56iOoq3yp2xSCfQtjHw3FoDC7xR6paqYC6ugaTP2Cvp7bkHyqaZctEfcER83/K9S
af7/pKvolPxp5Vgwv+hI4mwzWaP+37SVQ1G/F2nyOZHjH/+G/0JXdON/LqcnlERoiS+aof+FrvAT
CiUWcx4TO134/wtdISOUfwmXBux/KhHUq5kx/0tdEWTrfyirah8qBvYPuvlvMjquzpSWqH/8TXhH
aX+q32ZeckpNdQAj+txt2Jumi+ZlviFavi64f7vE1bzbSkpbSzOXcKDk/uxf0jv85GzOYeLeOCBf
3uRPr9T1la43NalhFIllciXQ5qtjemPb8M8fxJItvkZ0HaTofp1IiDPPEzUcwufBBsrZHeZnxPUP
5SG6Ma1fr/X/+RyfLnRZLj9tzlRpJN9HHsPnXAW27WaACr2aWf0t9NaYzTbapt2UW//YORxH15NT
H8ClI053UFKsWQdwj3iScWvP+o9P99NdXc2jaQxabU6n8LmGstXaycor/lhu57Xu4NQ/x6f+x8gJ
+Ra/5roM8e1hXEbwp4cR1uSwVAaXxcbu1A/jet5RwBGem8ceAAO+5mODVwGozGZjPHx6r4//GTmf
gT3XS8fHtZGAWACOoGjo19V3oRJiXSXt71n6hVvKRKf7A235Kyo99aEGFHyXeCSUgkdN3v5+5atN
8bcLX/Yynz60JddyLUqXoTbhyF5Ax52fft20jl9tH75d5erNbJQ+pOXQh884lCAslhgGoU5+cCvo
IRcLTNARTV/lxmv60f25fk9JGGIzBjeKQuTlvj59uj4qYjOXrPBZpdBLZpgXUOt3B5OCTkmLknKM
AoDP0O8zjYTMaVwrYg+uoNZbVP1CCpMT8nnQd2y9QzKLU0k9WNBcnGQ0zrFQ/xBy8ynJwARlQHkX
kTQucxnzI+Ec5DWA05ZgXHujIuOeaJ5Jhm9caSY/5O9f4bVK9r9P938/5dV0kUuhMbFDD5/lJREz
x2A/nqhOHVDIP02I9zFv3RCnfkxAf3uuV/NGHgdT38tz+KwQ1m7DxRAWqkug6AI/J6EvL9R6/v4Z
r/kI3z7j1ZzgT5wR60oKnys3+1mtfGRbNihvL92RYYt023L7IwdtJ3MxpYEZSZ0moPBg98kqYqNP
YXYVLtN1s0qRMC6SO8GRt/6Nievyrnx7KpaE0VJm5qYC8XW0zWYvhnnLPda7eWsdMif+8fenoP/T
ImpiySEAi8YBDKyvV5jagoiAOoqeAYLb+hIv1z45Faf696VjtCC2wv0FnKl6NF/nbehQs3oGLIX3
7Qey227fmp6+no7yGZ/WAnbxc+D47ggePVgYa8GjDHesViIq1D+ANl/Bkf7G95RI7j005mP3Ozn6
C7Qn22mB5YJ+xfHnsIhvLH3KP839nz/h1VhOw0oS21AIn7UFrq41TsA7xOYeUEk8YA4ZKieqo8km
PJtramfs821/QYnPU9/0BZzmH1BK+bU6UzpcWM4trci13PJjGH6+vauveJrAz6MNC5+nZQz+RQQ6
8pSsumW/IjUJY7LZLseNtBF34UY5WjvUbH8fAR9qwOsx9vkGrt6DvC/hQfqMAE6BO8LBXlNnXhV2
vR2Oif1grGKHEp+T2M/1hqqyfRkU1aayIW5gBKm3433+dvz5a7xP3chD8Ge/dHbvKK8mbU8nhJe7
L57lU7MdOC/B2+luvMYfxYNvtw/VgX2oyr7mWvcSykmE3i6MnsGqOfm6lh19af0i0MXJvRj596X+
7Orn2e3uot+t3T4Gzvvfn+A/zl2g4zj9cw/I0q6eoBwGwmTqcfQcPclP8h/hpP7GREmdMyONylGz
BZLpIbvxwa9bYf8ZOJ+uerW5mJsg0Qh5j55jr7zTVsLi2OzaZbiBaXRjiNy81GXJ/7To1aVBBrzw
f7g7jyTLsWy7TqWMbSINWjTYIMTTyrXowFyEQ2uNKXEYnBgXIshfER7JcEv2Pi2zsjyFP+BB3HvU
XptDJSfoKdmRFcFfYcbg+ScWzq+Krt8nd3+7pT99s08RRKVYRWLg+vigriGxuomLzNVpXUbLXRak
0/gqeNOTuG1cwkd72DY3iWu40cMXd3WJIP50Fp8iDGPKUuosfGleyvWwZgJ/nb6G5/DVOgU7zVO8
8ggyKj76J5G1c/3no3+fVvjt6MzpLQAfHu3P0wx5mgMh9rkGnTe72EudaZLvUxd0H9Kr8mN4qtzO
xYgY8lbg1q17NBcVwJ9PAtHk310D/EdNKuDURz4XabBvCcoCh+KHx+0ro8H2483x9X4VnSo7d3ni
YC7tC/t1e3w17H1jE524mePJtrdbl3ZoX7bYgjpn2cHBeJfZj/r6ubHBj61vWUPC1bWXOJtD6K4o
XfB524un8v16+/U+WN1k9tnfsgs7q72TO7WLSNg+InOwG/v56mis9sX6+Sqxz0gsbc1eGSBs1LVo
X9ErOoyr47l3B69xfNdJbWc9uZdvq8vT9Zs3nVFjyN68iuzjGW6sDdnf3sNs252Pqvd8i5OB/YGb
m328f3Yr+/aewWj7rXYn53zEc2ib2ZvCvk1tjm9LK8V+XPlbZGjfL4C0ohPh8qkM4rBMfjs/A6m2
r1Ax2TenyX4/Ps98BXcvuN712aZHz6yOrW3d1dXuvrAH+8j3ea/taHW3eQ9WJieH3tve3CGzd94f
fe/+2d+iZXYuGttX6twk/Fw4Z67l8nSM+1fuB+RIO+M7o0y3t5p9dbxxe/e4be3b9Wg/T+vnvfM+
ugr/6JkBQS7vzKrJXm5x5s36/EymRsxlOavMWc98w+TY2ihXMme66HxK5qgu792Kz29tT7VRZyw/
vHma561N2xl3iuPceLuTbifr7WU12k+bO05Vcda9s23sC6Q6ntvDw+lmnzon+3KYeZwPmx1iPqdy
vd1h510fTHtnuY+Vvd909k3tbTXvwEEcIi3b8Xm8Pl5Mt3GISGeuz/oJACNP3CXwMOWzWd6PnX3K
bW+jEUvQvnQ653Qj2xsvtN8ZJOOCKru30F3jQrhTdkhbX+zT3eQmt4H9HDrZWufCedf8X2nvguXe
xfa9ZRsufno0mkr78M1wvF259vfeTnKWM/tWOCtX5GHrHf18OnAgztMpneM5cr0Pz92tvy2Bjnd6
P3YOgDfLvmNBE+3h4uXe+tvsxJvKO3a7q8k59m6/oii+at1NYm+OaBoceXfP2z3xWB3Pt72L2Hby
avfu/njW7MeNwRvRu+ZaXHub1jXs++P+ijNPXCIyD0yjPdn7zjvfJ65duB+KffP4zpO8vEaG/ZG5
3ubu3vEuu4kH8LR+4vJl9sf95nGwubqTG59eDuCj7NNT4DxNq9Hbee3V5Jqo5xFHrQsXcNnet9nb
+WMNKcwOVhsuNgpOO3D51OXzmFtwQVYvJ3Tn3XF2rbfznZurx9fB3o9I7Lm8Nm/eqrHr7e29yB3T
1yaX8ApbjzvRTjflqd7lzq7Z/HmBU5fY77dV9qf17VMhEys9PVIr1jcg7vajsH+c3dcjlnlcxc7h
hd2GzhEDDC594bzerlsv275RNqi2D6Z9WGLX3oNH4Nz8v0WFyzwPORi6efXTjlvGvqRhjhJROYB0
5gVU59flFh5JehOvWgpQw1nfoALDQcHBGu+Lhf/zDOSP2OKnw3/aga3QCnUVd0NiQvnquTiNW4N1
cB0hpkO78l2hm5yrL+7G8qGfbwZNLfguCkNF6ufvLIZJ1JvKED00dVR6oeZfLDkm2QC6ntMGtPO5
LBh4rI2vqnx/9xTAkzH1JZ/X8HDlxH4Kb7LMLAYJS9KHwcME7sP8UJ+GR/mRjATa5kW4NX/EU/+o
HP3fu6atX9LoJf8XgM1vL92/io9/3bQvbdS00dtv9s+/IMDX/5k8ornL//d69LHIX96Kn8vR0sI2
/VF+Nv5CDo9YFV0LchsIcbwEP0zV+TfITVDCUYkBCc4o2H+Un1XlLwDVP7rTMlOgJq/0/2F+86/A
FtFJ4X36QQr/5Aj9J4doS/21C2IwyiSj1ZGpcC8DTb+RgI0Qpy+/n+jqA0SgReV2+yuNTXVehU7s
9psjfh8d9MTghthsN3i5myFaNc4zOSba8IGF+X4ZG8oKZ62wtjA9Mz2igNih+SfTXw2P04b5ULa1
Idho+k7sXOxrmtN941FR2mQbwzNXc32YavAtChO9Gzm7F6cN0tsSyTdL1kwwcOy1a5DNPSeGqJi9
xZQocvgD6lWNbPaq4yyuCDE8y12gKbqHgNwltNiHV8rg6NOh21Pe6Oz7zg4P4km+SrdgGnbQblby
rjzoa3ldutoTUU3Khwiu+KBu6l3qya9Iw7xucz84wg1oHXs5Ag5TxjlhsT34qMm8yLDF6/5JZrHt
7CvfoZh11oHl2Pe7q3s23eN++RvQASCIGu9ZZWHGaexQH3DfY2CFs9rDrSQIu2Xzfh3d8oCg2Muu
C/5hcl+VMaMaTkNsKq7p4nE7oHNYQGDvIWBgGMZnG/ZzZN9yrex4uySQ0GJd441BW1t3DNN+rZ8U
N7luXVbaA4Lf04RCN7qT5Pw60p1oHbfMCQYDnty4CFxVb/Na3Jabdr9Y8TIHoFDKpjdo08S8ii6B
U64bQhrp3DIKEjReuEAXEDx3zY4/dfM8GJf6kdjONd3oEEDjDO9HbyK01YHrVnAlS0x0ANwY8HWH
C/zX9AJJQWic5Kp8ZQYMOTLcyDMIJfWbtqquujVkV7d9w1uFFv8+j7htikboB19JgFPvTtzrfrRn
KAGaLSRrxY6bNcMAD3nJ3Jot3il8Gy7cEaCQ7NXP+AumbhJuR7sIt5c83D7V4zb86EjzOxsmUbwi
CtuLW8VVDvXT9DxgVMtsJfbN+OtUMFHYMQMsK+j6ryvRXUAzXt8/oNDR0pN1RW3chWb+UB7Dg3xU
burDsO7udNbgV+u1mEVXNCMHXh0VVn4Qd8mJfOhc8PexcBwGT3TqBOdZW9RWGX81mUmyaxmnGFsv
18MB1OLool2WQk+13AlnU+moNFsUDBFDOB8QeWUYFZY9aKvytntBFqUd2jNTg3WxhfjQdVjxbRTX
34WXeBsftI5f8sk4CBpmrtblcthx/pUj3lSkachCGEYBLPmIhQygDrofeL3iqfWhP+tHXLzWmAGi
e19qbLC2VgIPWA2+BGfOt4bfNl1p7WLZRkwK2GoVXKHVantbH9BN2+MjT10FkOxBuqCA1p5crKT9
G/EtXhGUM/W57jbqsWfQ2sVuUHvjizH0heq8W12mjWzZTpAAkFmuDpJUbCBPytm/Q8VNmCY+iMrd
9BCCcBft5pXzIphFH/CosW4YTv+IFfAl2I/vuulV34RXvB+xAEEQ0iiratxo6zx4qPCQmW5xZJI2
0xHgmbOavAkgkd1uZ/dcrrT9K+njkdcm2sfvyUnfCTCwXvCet5Nvfs4lEeGuPqWvmWDXG/mJErT1
ggQMOWl8ka+VS2TdKfG2l5/maQvq4ko5yk/moWSijjkpRiLfxK00H82zByp7bT5CfD5mB2y47fJV
vmyV67VBPTv8UE7mhbkpb7pRdqdqG2+KlVTZYnDNXBz+wuq9WvOF6hPiCkznXJZl7+Ul3GDgZm1F
+ybcFJddTAz24C0J72lyPe0KE+U3hP3gSJp3+cBPtuiqj/nLk8Jijh0nITmNp84dVuEL7ppE14Br
nNGDWbxBWO8NB8gFkkMOU99D4FHPM5xu08YiINsWh85tPfNcbEX+k5LfZerP0V0aLczA8L9Ut9OT
thtcTog/Hw4S2WBaAOGwLWWLGnkBkCRb1YeJq2k2P6YfTwaRO2dxau/xcMKujew9vTe8jnUR0B5O
2ofqMKxwMl7Uu3b/EcuUAnPmIujtONNKtyuoDXynbMuPB2vdg/fX2KranaDZ/jnN3BRywLqbVh1T
mTbmjutUWwkUGk04F44mHtW3QMRGUVuhz7to6yfhKPEdLAoCNiPQ4Zqn0jXWkle4L8rLHWWX3Y2z
+RC2eUfVXd+bq7sTLVmNMNm0tRdIItuafdM4SifmIaYLIDuXsN2tXAW28bLZCldG6QjP7LGcvrFe
qs+3+QtDk421bg6clPnImP9pOODyrdvzYIdHq3qefEd471XXaF0dAKN69r0rcpuB7SsFPXfug41a
ss9pTymnzIwtthyNuSqFjYI+2pVapiGKHeLvHwH7P4oob7GILbLPjjD/WQNH849xIxFwHUT/83/8
HDkuv/EjcFR1Aj1GEAyUejrY/EWj8yNwVMW/REkEs2Iyja4unjE/B46aiXaS5ENmQIHI8d+Bo/QX
wEncbw06MAgmyUz+QeD4g3X270SHxqG6aPhwqiLVQG32eYYvq2KLGdCu9mazrZJ1OsVwrAaj1O8j
DffaVdj5YuNUQa/oK12txzu5T80XznhkwyhiXsNZD2k5hR2m07I+y91OxIQ63TeJYj1qfocSu20z
K3HMyEqW9TgZGCWf+/48ykZD/zGQEbFkQWM+tymjO3ZjiRNcEqvyj7lpNYwlD224kIELPAqzxCgh
kojDeMCzSsFXTepkJzAY9DwPvR9vol60DnhRTqdArooXVYurj6LMF/JhKL7M8wTBpcZI4amw8lSB
BZUO4JDSUDxFjMY+tVVv3Fl5NkTr0A8ZWe/jEB65PgUEN/6gGnhZ4wcHrC/ImhcoC9J7mGcSdJI5
yh7klltti1OgDLgyzhnkPanHnc8MG6jqErONj1qozwQ/ia5vBczJ15GUnmW1BuzXDVa9k0M1S9ZZ
kwunOtUYPLOKOH4P44QtlWm4aVfrpYUsom8NouNhalLggxhlOJrcgmRUa6HvXWTreEu1fq5Q4hJQ
jnlxqigMYOZdma90tPJHrPKgkZdCJz+rDTbjdqGn9RWZCjasSgOtLG4p6rtioqYaOUVrnnF5xeUk
DcxwdqqsITcYVYDJniCo9YNSaNZrOvYJU+9KErBVZ4P00gsSc+9BiAqHQG1od31Ym/rGR4AB8KqM
M8jkct6yXlVqZdpG1s0XvZElhhCGaSg3ZqzGjR0YCbPZwpDLmx5AET0VccCoppBm8y7LcT5xBD82
AscC0bm0qLCqYwQxj4R1N1ogN1VVMGgSNSXiiFQTcZOo8gJP+rJApuf0flfKm7aC5TiqFlGSiNAH
Z0YrbIm1ohr2jBXX8o05wN3Mcaln/nw2r0d/DNkG5VyhU6nwjGE3PDX0apse97Z6xkLHiCfuudVl
+m4O8xhzVHLBlxTjanYGQzf2ldn5tTfpZpGhU/CJTBFyG5mnZSXRBeOIJl6YhU4APRjmZMulLyED
SQXdtBOjmedNXGEWYqtRrWmbwkSIiTSDmVkMdBK4oxPzL885LkVPpSDjMaG2Zsr1aVQM3Hxr6vk5
HbCHnmrrtZ5bPqnqEI2EU1kfZyWXwIVJsbhpsx5fgCEueG0VfcS7zdJDxNyWgNwzGSVMvLsZWQba
spaQPUYruw3xRtEcS2SFwH2qqj+kwAQfECPFSlwJsRamjQXCKjtVhGKZQ/C1ByMr8sRR1JGpFIYg
Ky6mqhJ05FH6kfaDgKd7W9G7qkv/W1uWwEp5A4eTRqM+dtOSjhi5SwHbPqljwByJVacduh761WZi
yYMzKBVDNQY+74HTtmHXOUkkBTPY1hg2QDOrMcgMPPFE4G454S1z8gY+DVrcGDuA8BXBaRuqVAaT
fkRopQ68p5olzBdznAYQdlqYZeQEbSbC6S1hnRimkIODwLhN3OqNOcTrFhAk4WuKQnFVzIU8rCYh
YGnSYxyfN7hsRpA9p5blUAnUOoVHUDO5FKm46DlzOQg1JNLY6Fd+hY3dSuwT9bHQamiepjlG9yYO
5u+FL3aPeRupgrtYavdrCo5M4xZd295a46RH4Ej7RN90ZStTr5vQqa6wiTcGMIzYLLPyiEr8xumM
3TbSs2hcwY1Xn0dLBRTHF++uQwP/SC8rsaXd1EU3K+sgnaX2Wq1DnhBBmDT9YmY4EnpaO6Nzy1FH
JqthaCBRG1mTvjMLREphVBYuyzqchjK4smKFNNCouhjcdIEFn90n5SbXyY81H9RVPUfcV4UxbcAm
FtVcDYcnXaOEMRbqYS7yYzzINMwzf6tx700oSGYxUbJTPCuYIEhIAwM53SkJGOrmPc7K/qxW4ltT
RleiBsABe81dUndrpQtRTFCQCPWs3fTJ4Com6hBqFlacAQC2UG6VCBuioNw3tfYIUv59avKbMVF4
S8tVL8kvUnDpcSfMkgkC57RRmnDbtLiuBJY39RnvQ+5IYFHGaMKwPXyse1NwWw2LbaMebrvcx0En
jsaNsvgp5/l1nwmsbaRXTK6Soyiyk+LRJUJSNbo3M4tgifdQKi2Olopwj2q0eINv7iwlftAmJVy1
qdjzXqaujBZUQOIxJPh+zAnJuzLtorlMdmqjCDuMJG+DRKWFpTYu2De8qJONXGS8qlO9TYIl9s3N
DY5Tq9Tsrxup2/a6tbOkksUnhlc9vs69iDp9MKYtv//g18FDE6uNjQf0TZpEu94I92aiHJKlUCWa
M8mzOK37asTGR+Rjy0C9CtPxTRNizOwxUbacQZOYctTqBvo7/aSMN7UmYFblVdgzKTHO+xhkdZpL
e6qm8OJyFCiaeu6APzg1S46IknAZzCc7MavHWqABFiffCt1iwDvddLG8ESfzvmwAWOtzCFQqM5P7
WVQdUS/PjRx5UgRybDazI4sRfJ8xixbX3gKg5ZA4YQ4RpGhzEoolkknbN/yPr+sqY3qHt9HpKBMY
Qrqqiuq2l+NH1lMHnnm4FXL5qocrQGhUsAhEsDHVinLhitjnpjKKfVWlL3IaPoxoo9/qQpJux5yE
WYPqChLKYr4a9YJgjsdmoBQXWyGizmK86hH62EhwEq/oKripgiCr+6yr30wVPUVh9NJxkKTJbsdH
tQSnZMX6Nw7nxibli6gGvIoFrwXq0CdGy6RjDDxfCf1qbRJvuHIpvM+I3hgF9+Z09ndyWZc3jWoQ
m8h45I6LzPuixqBOcuU6FhF4pNaSuMk6ilaxV5+6up8PcxK4SUVKnVadneTTlawOqyxGJJdTGsgZ
abPjHGPNvFzX9akO+mALJYGcCkiA0G5rvG658tHrHIXHGSjb7LNvjMFJ0LHYnfSL0cY4pbDLjqXo
IlK5kTUYs+EA4k4PvFA1GL2BArDAkXAdT5hCFKsW+9jCl+02yXAbx5JFSI5THeyTBFCghM+2wYSk
AWqKJTUQrYvMRqNZeFNJEjY+frKxKh42q1oHkwuvDJeq5zCBbFk3d0QZjxFAVyt8y0vzoKZX0XQS
OuYe8+Kmm5Sd7nP7wfcTBdJQR2igwIRVgnm4dMF9CgPXkOqVX8Opst6Foj1MMFW61vePaa3tsUUl
eQVxaE6+3cnfBkkBgKZKXhUmVEHCEXGnwMKOUAf6Ut1tcJfwMPQWsU3mUBCTnn0cltQyEKW1r0C1
QO/jBolurfohwXyQTdrSV2njszLL81tS4QRcJtrsSrLa2TjZmtB62vcc67xiKHs3njti5FxFC5ed
Bq3BsKHO3YS0H5u+x2wIa5evhpZ5SBCiadULsTX5aPEyygL1Kl2cLKov6MyejZYbtA1m0XhXQOlJ
y3w1eUHbonIXRJlyXmOKOf4zXT0BEM2SZ4RoDMXFemriZFyAFKbBIcINLvQBjZHfCZTiYvaCpuwi
KGEDvuR9FKl41eiZ+lZrcfYiqRmYR2Z8fCZ1DJ+JTr/MstHxEXkRa+V5VKNRTiWK4D0EPGvU2RJb
mDB4iPvNvjSzZV5wbJQdGUz3jWub9FtZ943I1SMfoeBYmvpVHGTZR4rLHfhHEYFqLdSIG0WzYpRv
HIP8XkyNsD8II/HVWfej9mJYfRh6TdqrN6W8GMUXpaUygzFiqwT0fizfebWALYx1Wi9+xAba8S4H
YWCPJl/MLY0WqabE1nA1DHLTgHVtpzPWnT2lEqm2NACR2TjgVTSKJoKOAAzboMacYAZVJt2Jpa6y
LZpMN3mTlcr6rmDY6WGYC+FEZDJVe1wAEy9rJuNdanW2mbLs2gyNaTy/fm/L/KMCw/+fCgoQTX/q
UIGUqodvwSdj2uV3ftQaFOkvRielhcVi4JCKfeB/1Br+YoUk0UP0jjoBb1HainlRt+F/+y+Y2UoU
J0QJcALwou+/9L+bVBrCClpUGMboEgkJHa5/VGv4paVKF5W6hSRjcbO0ywjuP82I+brUFENbzK48
JuKbLkjlRS80g5hRLgEEtFmbHarxS1enX8eGlsPquontGPQrJtBV49NA3KwYkyjXs+6qqZDflWhI
16GcN9ufbsTlR8Hk5xF349e+7Y/DLE1A2sWLIYn6aULLyjuhysOAnpufdQ9Sowo32iTU5yJKUVCT
DqF7bAfS1EpszdYJs5aYqC0JGyDmUNYssLSO1lkF1MpVGp33ThqKovHqTg7exO9XSK/TqXXTcWwZ
Aohqkrksj3zGlUR2ajCYc+sGU40PSdYU4gj0pw9vk7qCAqimbViSa2Mt5IDqJLvRxk5NHMNKKc/0
SiD5pzFuuncxApXlykPRYUAdFdJLTMZxa3WhTL+riZNgPzT5cBPWcH7YYSLxvjWjoiX+KTBxN/Si
ITRRhoQlifC832GhmdwoaQy/QGLxI7PLADVdiklJs/VsJqGxmVWwPY4VJtKuZofFnWAam5TwL1Fm
3CTTYDtVZVR4UjnUJ2EKQravVCNrzII2UJ3/mqellll+rbsiZYRLnkQ6XZZqwIdlHiuIs23IlYrE
OIrBjkXR6P75zv86tPz9xlOgU5aBNIYFIMr82rDvxalQpAisbKWAe+t8EJc6SZlbqaSzkYin1p+P
p/46Q/z9gLxAlAcBrfC6fn6PQrPwcQftZBcn2rx1q9JXTl2hVBP3TSIFi+eo2xqCWoaORpHlXBlR
RhU97kBLYEJN26ubc30b1FbeeG3n68SO2DHgtBGNgermyRQ/aloXvhIMGBiS6R3IbwYDpY9kMuHm
CdWUrmrBLInhy16+7htKD9zAwLDzpIFmMI9DvQ367DsmwAfrTX2mUIgFBXI+Py5DfPMwaLZNYyaT
VqwFYqNIhXDf9E3JfHtmWZ1bVW29SyhP5o5mTB12j2kQPc95Ae/kzxf0b26gBa4GaSN/hdm0vNk/
TVxYk1SYGdOPLrrJ2QtTSAFROgorWSQFjEpL+oLaJP/aq/9xA5F20rDnajNT82mpkBKj00jVJDfw
FeM1K4TYDTUMNTW4tJHdDF18nQZx4pldhMW8qgQhPlBAUSiglveBkuSMYmv13azVAzgNSa+J1UVq
Ypg1pdWj4s+06aysEFeDyW8xqZx/8cjLv6+pzLgYSLeQ3BkycoBfL1mQG2aQz1Cps5zUDy1CE+0J
E1LGq8bewha5nfwL1L1e97RIpPPvz3NO1pxkvL2Z2mQjdZExK11Gi1CxVnPLcHZRdAEI6zLEEjWv
GqJIrey7vR6oJqWH0u/gs0LcOVOUQNzcmg2csCkWUt378/Pw+/tlQPTRFpYqfDugAr9+OcoduUT1
RSNkkuUjvru5l2hdvpmT/Cu9tvQrv2B5FPAhARgMkwyI3m8omoTTqLtxRq4hiEIH832cfXtm4DiG
DNPg3Bixol+0zsq/VXMU7WklAGFJlBy4/Z+/9TLE9e8+wPczAXFnMUcCrHcxtf/1Wxf9bFa1IgSe
UUmYsTQyg52VsKykppxRjsEXsiVj/OKo37fFXw+L+aGJX8kyWqYxWfPrYVvaAVVmtDTB+6lOATar
CG5j6nsnxRdqDBniAUGSlpkUfI3EZMg3CUm72kRTD2lVlxhsyZ2QkMA2M2DQMCUXra2iNxwsirWz
0uYxzURJVCW7E/LEP6hA9mqM23zMR7JECR76KmeVC0UZDwEsxBQATWienAKyw7kzk74i92EvWzwQ
owctZBnClG6OZ/wOJl10ZSMiUg4sAQfTEerAPTivvNhmcDKAh4ZUQk/x1EUbBqjV0RvSgMm5AP4T
FpZxds5KrcWyoZrmdWPl5FN6Z6H+C8tuLr94rH9b5r47FCNzlVHWLLPcn640nmVIoUOGYbLe+obj
QLtTB0PbjHGI/DJRv5qc//vj0XpgKoppNo2I8+dldWRbkGU9Q4nRlMHKqM1ptvUKb6xea1UvnFJY
oH9+hH97ccE5gMXGagcgB9TaT+vqNMqBLgVF6lFEznhdQzANTTjtKToPt38+1CcVAq/LciyUUOZi
IERVfjmXnzaNTEqbIiE68aRhHA5jGynrTo2pciRd1z6UVk9VJhLw3ohzv7yZQx3b1BbNK+jovpM/
vjib39ZjzgYACrEAM2o6yemvZ9OGZKtyXaYe76rUblNLnk5DmVJV0Kt0pxgpw9kx7JHRBE07xc0I
QRip+wxYwFWo+x6KOqrWuQ8w6YszW6KfX95vzgww9QIywAxKUz8tpoKk+UOVaAncvMgHPp0U0pUp
TUSC0dSCIfKTiUJMNbA/QESLfKaopTR7nhk3ZUyitGYdXzdfqj1cx/FIrPo+uohhVJobQysC+Nup
kLb7dDKEev3nU/+bp4nbi3elrC9C5e9L90932McMOGYA1HJpvemb0ohwCcp8EbM1aIF/PtTv2wB9
YPTjkgp/QiWI/LQKalRkkW8GgltMufTawqPcxGqQvdB1lE6m2gbPdA0xpaFBBnJHNl+1sJq/iCv/
5n1dskYeIm4XkeWnt2c21LEPdADWMTsusk5RLW47ICbrWZ0xt9boSY5fRF6f9Gbf36KFJULgzDKB
tPDTGhGLSpUIZea7aRSW2rqFTU4vR1QZL8vNKLvLFRw6Aj/FGizVgNRbFN9plOKkajlFnjHONVg9
hUmKFYXiDulUraZOZpeigWbcUYmaSSdKMb7r80wvV1/cNeX3Z3uZ4CQYR9MMgnP59z89IQuLaVlx
DNBcvj/itlVQhtP9mk7J4Os0/GbESgPdRkPtXRU7MGqgokJBLeNs3ho1ELKVIQ4KFVtrkPsvTu/3
jFQSCc5YnvhQ4LXypyWKit4U1WXP3KeQUKsd6noSgKj4A8Y3w0JE52m8aGqu4RAqDsJ+6EwVkUdd
6aUTVF15TIzUfBxjkyZ/CIUytrELZBwl7nEm0voqq12tMekrCBCY8Cxv6/KUTk3ENGmS19+EUYKC
UwpKMbqtPGuZA+BW6j3RavB6aqwy7+6UoB5Ht+vC8FYXQxIWNvemfxqCaAyP0UwN0o+0ODn5ekpr
pGnlNzUz0w+rxEnNrojoO4ISaMB2V2YKRnqilc4U9wR6vGmgmeeJAtuNL/fjt1zhxI5aEJLh9IbQ
8uT0MR2FLMBqzi5rJWflUaL6oiYtdil02a6buMLMI5+1ftPEOunt7AfZU1QK+nsCuBxyXe6LniiG
DHUac5e+hA2YZZt2EJucEeD/hrVLlvJYt+ak24oQK7SkzaJEPdYMwRdZxd+8vjqbH0CFpfpDo/jX
h5HRE0splZLJ13qkvV+D+sqLAEV92NABGYlUvnj6fwtdScsBTUFcYeaY5fHT09+WfQz+OaN35YfD
VTv4kpcZJVK8Lg13pl+QBwcTHY0iNZo3rTUW87DqK8Ho331rVk0CjGX5ILT59VtryZQzQNAIdHXU
CZO2bN7Cz8fkru1exykKr//8pf/ucMv2yvbPlob9xq+HM/OZQRZa9W49QBSPJdxPfMYB3rI2vwIw
HH3lnsEbwCd+2j8B45sI7/iDHz6tkFotCBbrhOCGgdX2jqz2RgI6Ia9gqtdzSpJEMtWZTGKmQ7+R
lo6qnYlqfdvHGY475sikwRqQjYCfBW6H+M8TlLmZbmIPI86ReiuEHb587TyKr0WSYl2QC1PTbLTZ
Zxmb1Zp3XQljlMA1Zo4j4yShvmngWMlUxK3oOqniAP51bOVopjKGC+inixmpWzbDu6qAQDM+EkrN
raRReLLzdGSyOBCau6Iy1W9t0mZXbVrHlyaJ4MMGZmzRg4nHVFqXdeFfpUVfhmtDmOd3jfUydTT2
ypPaCeFrlypT7EnJGCpuJ8XEzkObjhiL+bFc2mM3p0dpENnJzChhJJBIzqTHMwvoJA1rnq1dP4TD
c20gbbGVTBWf/cGMRTeSk5biTVgMr2LF9JI9TrV5PU35yKBrE89cQrr713MjJbghKkV1TR28xZWw
aqJnauSFRIAFKsnuFD06GuMAxFSPE6XCWS3SzkXTVTFNDnGmDTLC/GacKGfqIpu60bDlArCfA+9J
Suyq91WMZDslPZhFXTOuoBnCY+RH4XvFlEjiYASin3gBmIXth4HavFi038SehoDd6WO5qemcf0i0
t3JGY9TsMoWtfld2hXWp1a66wVpzuJ8sJSsZbPCHALephB2+sQbVtAcZf3aHJn/wMEky/nlxLzDC
1WgtLTMAqsVCEi3qh1Co/xdn57Ubt8627SMSoF52Z6Rxie3Yqc7aEVKpTomq1NF/l/LvZGaMGbx/
AiwE8IIlURT58H7u4veHfMCeZz9EK+xvEojCT0XjL+VuLVrj0fXwsdpZK3UWIWrSvGlrkkfufR8H
tdtC1gUU/I3n5NJLvXNDicmnR4+JSLp5FuP3//n73c4iPqgFBQ4Y2vH3uzFZPJmXfL+lCr/k8GGe
wpm2sVBTdwNsFV0pcN74erdDNQy/DXyn/j2+ngWxLpBeH8U0a/x9WKvmvhGiogDwjcPlR3urhmTl
p5Sywfgj/nN8LTsXRim9IorbypVfAZlo5TVLiD03aaBJkA/u59UVfXkDZWp+R7HXv8zl2F3V6Z4v
WDg/MbgkFPkcxU62BUe6HlQaUqlDe9HRba+seU38JRcDEVptI3D49LDAdXVBwvTlITiDMOh8oNQi
FcBx8Jg5zWMJVWXVTkR0YV5V9ks0TsCxE0ar7ZSmZD6Z+jEzlvLKMeHNixLBgMEvYN7ZMYEG70zj
vWJKLbaDkMAdx/oAXYO1MmqV/76eRsxgoyH/n4K//pbOzGSekktz+b8bxz/F5zg0ld+IhiMDdtrz
LlcEF7bWMJLaWvjQjK3BuFJhUJGfv1s6OCZna/RGW77FyRTDpzovV/iMUvhlfrDUan4X5dgTIQlV
Sd9OkV7C2KdR2sTREqbWwcqIJ3mZlJMNEKglGZCllsFe26P8vnII2fLSTCM6hOa2wDVGzh5R6lUg
G55tSHBCrNlzkKriRzNOVM4K0PCxcljG4zwcxGtO/SuT2RV00+W8BOogo85/hTxLOxWOKjvBbBY9
1DOKxUesbAhOFassv8pomMfYYat39kY2FEhOW+zFdrqoxbspAKNI4PICPEZ5OtxbnQP7pR9Fxco1
Q4rThgVVcK1hpiY5AMhPInLSAk2BPf83N35Inymthv3M4yNL1sSh4Alsy+9BMC3kI9ijVePPXhFG
mjsb6W4RZYmtcxviru2LcP68Zrp732RZtd1BmBbk8K0lluIw+T5VUdluXJyl6PZ1N6RA62NmfGeF
JXS1zTRU037Bl3OndLkOu9ZUvgGsnw2/8bf2PijHKv5Q1eVoEzq8DHHChEQQz1na/gl1jqqi6qtR
x5V05o/+kJdGsiyt7nB4tlxcwrMSiU09ZBlsv5Yg5T3un4pA1tk0X+o0aseYbOWebj+5NPsU8IwD
kiqz6madgv53lFuQBU25mF8xit8APVcjXJLsvvdph7pth/1MCwFsTeErwSZtu69L1c0/WXQKwgDL
CtIm4Fp757Ts6RwwtKJXxk6sdjZssF8sOBu3z22W+caUsq7eOzqb2oReGyk+6dDyW+o8Vbi12vZq
3VmiIN4U+mNqH2pbwq6HBoojoDkI8EfadKG3l3bOM3uim/6b6wqz3J7ELUQWyxi8LrnhQ73KjYg9
UaSMEJTrCmGP2bgvk6PW5dafjeVHLlS6EFVpLT9xW/J+ioivCR6hEf2hePGCe5hRUt7k4Rjkt5U2
ve4+B/hA/CVD+cdZ16XnaF4j9bHtjBht5SsjVk2KvqFZXf1tsvstB8ls8scsd2wS3VA4fR3Cxv1p
rWkbkX1jsBTl/kI7LOokVBA777zhoEPtrtCURowandZbRbLoyUg6T2kndlOFmdXEeWXY0xaUcH99
izBdT6RzH6sqm7w4KpvmE3dCtqadZxUsA2NdnDvLHNz8nSrAkg8tGEZ25QRyXozDMPEDAIQNQudT
PV6NwpzGlBVBWdJwtBMOtsTujlI/eZlLZypCgnV5e3lr9YNiuLHxQbRIPTm+nqgCbwk1IE3FzdC3
ygIke5O73GDLTI/LAzYPOn95MevJw9hMAllfvoE3qoktAjH6C/ZRVJzcQDCQMWj0Jd9y7jX33iSt
R5FCRc+j7JoT09lCz+GOoBu2Uc5UpD0eP+rQDr0IFjeMozqjIIehr5DDeau68VrPOUxaXEscO382
XiYpChZtEAKFgpNnk7jouubIZj2H6XrHdqA5Ni9EA4Z4S18exnNIkkttlRIZIDAbTptXenEw3p+A
bezVlI+lL5bYbkrF9ZzyfVAzmhSj/vjaF9W3y1d+6yGxxyTL0sWrlCLleFjrTLp5b9QgMnXrsyU5
67PXrc5Lv9HkL1/qvCzBi9OigwUCFJputN3KP+WBLiJVVaFBxrVqQNM6WPEw3mnWb/wuXdz1QmY3
peyvlaFvPCJ5TETSYEhnBoTfHF+XqHthFQoGUeTP1pMpESyumRt+WZkzV77/v/ja8dkYGTY1L8EK
lL3AcMfX8ppJmKM7EPg6VGL61urcjMdpEITJZ9XwO1CFS6JrE/jrnp2WmABuecC/bW0NhSxZTOQ5
Zq7b35VZo66cNN4YB3BNdPybvyWKgZNxCKRkZSTcmXjKYn60rXK9bSpjiN2ou9ZDe+NVu3+9v+HX
UPyefqxZ4Q3FtLqEn6p8hrioMfCTo9x13WxgkWSTbqxyqPmXJ9j5ami5YNV0QXCixz355IMl6rBa
tYF01aGnJW7qEPf7otK1xQnacBeSdQx5R0vXYt+wB/MlUGbeXpnkbw0yZzn6SEwEnIlPJjkNAaJu
WzONTRj/fxrgk2+m1sQU1TQDXy4/7xujvHlqbxkefMIsU8eTTQHouX4pQ8iEmogrkrk6DR3O8IuD
5SJEzu3M/OINaXelzn/jukDIrMIbgsc/3OPrtoLkpkXbYawiWMezbxXAlaXZfcHgn3cs5uEmH3Ko
1Jcf942hhdDCMrW1wKGlnSxVi58afkePlDIAh4ObQDNtqR6JIQ8oM6+cLN5YkXlCeFqbvbRNWXj8
jI0ZGH3Lh0KGoxqTsCH3XRkkuCST0NUvrQf3zvHmAFfUSBl58r8/KdFZlsnGwyCfNr6DcsosSBYZ
OVmh+NhM/XgHgm8+GhXZWZcv9ca7BHNgB3dd3OdZJI+fswzDEubTRFLkqqX14LiEYmBUPaVES4dI
wGuzDBIkT9fCEM9fps3jofEDrqUZYG4//2cz6LymImSZVqzVO8GfgLirr2YYFndWOnm3lx9xm47H
a/LxpU4e0Zm7ASkGfdFcAFTsq7pAcO5Bu7ryWWy/5/Q6JFBvGA6gN93P40cCmBxtE7N4qMxZ84D9
c/++oav1YGws8QB62eHyc5240GznbYImoPWZYAy4X56yQkbOjoWtyiqJpg6XAlnUUU6qMHtMmwSr
2z6luZo/drjVLIcQuc1LCU74lQaauklp7ghMDiyjOBCr6mRQxYrG22QapNHrqrjzrBRt4+U7ts9n
G5QKtkZwCTQFlMjHQ8Qhrgjd0MiSbFJ5gxu3qD5nc5sN72EZjzRgSTxAiYYLPc7DlAN/xqAeAsKr
a9J5pqhqyhthZ8GrCUkHOwoJrR9hvQz+U1VLJ8Mp+/TjVDuYUtp997LAByp2qkQ6eYAINH2uV2RO
cV27IVYGroeoGcK5xsbGHsBGLj/rGxMc2BqgnMkXMCVOJjhZdQ6nO5jJ/ZJ/E5jVPS9h+T1NXfvT
5QtZb8xvgA82gs1WnERy53hQi1EHdWCUAlWEnA9zjXyqdKbweQgL5wnwen2WZkfUEweWJ1duAgEv
T3sOrK3eB6WFPVKBiAVtZkCr5vK9vfG+XdgdMHlhZoF7nAzC2k5V1OY579tSzQ05SuuBsEMSlaaC
jJuBsjr31uzKLPvLNjz5EAlW3FgQEYUfLMjjAQnzSRdLGxmxNWnXA/0v7cfcrNYuRnSLsKdsLARq
jltazqEqtR188oTAi8Acu+gxnfql2iviDgLa/LNb7WCsBa9kqeT1TT36xAVdHqPzqoWCGOH0BsiS
1H4KksLCEmKUgDZ9AFzjDvgq7hRqOpSu2I6G955TTDurGZ0+cZuoeOKwG/2+fAtvzCBuYXPHh17g
nNnossOHZWghoeNl1AfVGNNvzwnXr5ev8sb6GFB3EiaznQFIOjl+LZ3uoQ2saUZI1Fp1uwp1VLIS
fBIHAdGh1A3AF5eveP5pbCy20AUgDKHf/JWz/7vL1Lq1ZadytGmjlgIooCUDbg26R6jR6cGQmfWc
QQC68RCY3kUgiHi5CQ/fj74M1Mc5E+YDgsESRTSNq8v3dvbabT5W2uFsflu9empg2RWjOXXK3xKi
+jAHMKgkQrwGgU9i9k5n3cilCzG7RZX9aWgmDy+c2oejcvkuzj5Q7gKSsL0ljBCtfVpCajEYdS2n
MJHLlpRT06yESE1C0mAQUj7p8l4UU5FcvqjzxrNv6aB8mpvVAM3S45kw2GI2ZF5gf9S7Pcig667d
gboViwrbmUqZRI1fOAdRpc4HYl2y3zAq+59+Vs8/5j7FvKl1wu6PXtaO5d0xIozAkdLlu1VX6Xdb
mq0Jf231u90yVPOfYIYcz3pfqfAginR6mSdXvVDE5pDEC02SGIIs19r7dh3ehPlSkGS5OMsPcqKl
mcCBsZ6rCfHLfjVnsd5NbhHYe1dob2eVvtfsHe4ze6ZSnrz7Kkgd/0r9ct5GoXtAugSoOigB3YRt
OP+plQzLVKYzsFAbgzEEieN78x/tdtBBXZnLeZ91fvMDFsdQfQ6DrOnIJi/91750YV5ffnNvTJcI
Sy9a25sDBM324zvRrjF1raMUzlRFGze6Vu8H3xEH1zXfcZTMDkAX0bU5erY6UVMB7G/BGFtw7V8T
1n8eX/cLUcfE9yaYkfe3Ekh+3rVLAI3l8sO9Mc4Ub7ZPXofJX/bT46cbZ79tW2vl6ULHehzpZ+2N
xRM3bqHcpAubDlFjr2+jDD9Z4Y3ErkOo/HL5Jt4aYWpxuid8jCzI22D887Aw0ggpC0jbU5aJZ0CO
Ipe1iaBE3TtJ6bsEmU18CFce/ey0wyJgEoQAcsE2FAQnV7WgJcERXfpkaci6bVYUMbVpENmcpVWS
oaG40ar/jp+/ecVb8PxxNxob1BBQU6JUTrdq8nvtZiwtvL54Hd9sunQEV+nO2WEkVq9x2tvFXlkF
camXh/lsL+KBtwnF5sAfPPSOh1mtRR14aQfz21Ll0xJFmPI4pXk3DTWy3boYf1y+3jk5c7sgtRDD
64NCndI0lGukQ73mfYLjiIkvc1F7cVoXabexNcI/gUAK4heqDvZYiGA0UAVEDXfzAjUgt5V5zRb8
nIm13Y8P1GgCpjqefzIA0giyhf2tTwytsZKOVaqcbg/xeRSxUxhFtctQ+vu7ASlLlMzYjkD/bhD2
7WXdpd0eI4T+nankVN2HneOUCUIZmm4BiTOYgEx+Rfh341vIZauZVrptrNlvUnAL/x5uefF+pmr9
z3BxsqTat40kwuoDkwIBGhijvaYyL0mJWx/6cS2+GSM0kN2cB/iI4EnRfy7tWQe7wjW5qWrM/ffZ
WKWfmDbOq+Ms5UAsaJd9MY0SpSlxcBNCfdeS3n4RZkdYbGX3N61A547Aw3ta51rrmFyW9DZaTaeE
EQw9NEEB4qSx11Vy+ZUqwFiADjQrNo0fjNC61cLGvyi7iBRGnE1ugirvrH2Tz5m8TXNHd3dU6uJg
5f1S3zmcVD43s0VzBSXS6twiYoCGNDlDZ5NBOAa3NMqxY0u9Wv/RkVKEP3U5bL3Lk3Cre4/qYt65
z2mEBRyEErLQ8aRvBa26OW9J0DH0dKsYQ/LtivXWoxVyZYt/4/tia6emJXbJ2qwgjy/Vm7Xf4Oyg
ksCIsi/d2tNszHQUY++5Jkou3qfLjwar+PzhADcBljl50900T2qKDh/uAlsJLOU5Lg+vk+E23yp0
2xadoo0AaMxG8IPTeUoHfsmXb1SGjv2x6Y1KHygLcYbz+mWCzllJcy/XCYMQe0iNODSNVb8bUzF8
LoGRgzt0qb5/XxnmYj/MTVPDlVdFK5E+BdOnaEAYHytf+25cmKtJjTCUzceiMomxbTsDNHRZOJHH
EzRDZNg+4tpNYBA+K+xCiNLwfKeOcfkxVdyZDiqkMUCcNI3Ig7dQcMQFkcyqHlPDCqYX4bae9+Cp
THW3nPWj90tTdr+qvFkXxAYj1jdEZc4vltZmEKOQFWQ8Dy7sSi8ajY+SlcckgyaTDzStBZRFoma7
+6BDwU6eB8jafmGee3vh1fK/0hiwNxgHXyKTqrPR33uzH6CS7sV0KBd4BaxxnqCkz6xp30CddMlS
MvGr0BVNs9ivORIf0rFmM13XLgASb+bmNq99gQN6PVi/8iDr6ldXTM6m/DVBxAHRMSqZ/BEG0wJX
Ywf/EuZPaWTGLyq5loAeLcTjVA3h13kApON3Wrn75Lq83b0L5WgL/8WG9EWLrrWgY5WBtYerMnxD
XuBO9Byc/Hdvl12IX0Y6LDcZVHQf3tKcDuSZKxfpGE1NCrt6WghhhUD1n8owufSNCLbapI0ksIag
ulVZn5Z4XeJ49InPqy/fq2mYXyoRWFWCDSrMswHlMl3gpXUPfZHPOI5avTE/RpYovyyOyN2bYWxa
zCwNn5T6efNZoSTu572ZupPa25wEkCxWPh2ECDuKdadN3Rc3fYotxT5tNSG/PX+w44top9xEbbki
MsRjBF++3FV/aCoX4QE9aqfI9vC871vu6kIjAKuoIM2c9Umkwfqh70zzVUHQ6ffuJEgHn+0of/UM
WYjYW/r+U2kt6KmscuSm+pSm4h7xn36CuiR++AhGSMEZVL4kXdMa72tk5RaEkDEn+8cnL/6lF5Wq
XpwRX66dV0zhD1i6pRMTFatfx3y8tjK8UWEA5UQwJIMN5jxNRNf2sJgMY52sDW4VocQqauNB3Dad
DclqWOzXqnCupZW9tfwxbsi1WIyYbCfLn9dxSpm6RSZGWOOXiQo4sY3RP4TuYn/Jutm7ubz8vfGQ
HNspjRFbsMJH9vFyO47uMjZEESTST/VhHgps431NqnFBHnaQTj7QH95Aly/6xnayASzIp+lb0k86
OQyU/dTg0uOOid3K4kPXwX+AaxM9QLC5FvT4xnhukqzNyXjrdlsnz+d0CEN9u8ca3vLnDzPxwXc6
bX6FSERfgMSutdXfKIc3YHrrU9KWpV47Hk7hdY2uMmdMmtQuoawFPtDEYnQlcFo5Jrz07oBuucJ3
q+zeXx7Vc1SXDt3WI6XpQM2LePv44nmbBbMzFri1tqZzC9+iumv5f+OUGjoBBxiSqsuNwzCQ5Ro2
ooqdyoI62eOyyMm0JHuq8UmK9O3Z2XVB2Ma+VvXBtAcvjK/c6jYOJwXFRnCGL2UjTQR3Or7V0TfB
PUcXa7K+r76gmRPv0ePpT25LBOvOmAUxHIjIscZwvI+Q34bbckyHK9PwXLHBgDFOf8nP9MJOaw1E
/JHfBPkE56oqyxt38EX9qRb0lJMKdmcfd6UmnsjqRx+DkcIy0W2X9efRWS1i6VtMWDsYp08z5Oyf
RZub92uBCg0ufwVKhefQ9BUudPrRTa31StXyxmcLU50yHMY6SNApIiZzkTd+vw4JviDBuxEOazJM
+fTObJs2KWDt369rWV8pzbaz3MlLAyPmKMIh16O5dLI2GQLOZzjQ1ArCoo/xoVFfZCucq9jbG5OD
1dbmhAXm53CGP54cMEMKnwUS0pocHTLel7D5pnpbPIX9TLpeEGh1W3ftcKgyt2sPW3X8kFpp8/8x
xnSFYWixOobBKesgqjlfemE7Jl0EgcOdTeudwlUpBqosHpp+/WWxZV0ptM+XK05WtNmBuIAugPmO
Hx0qShSJimvmxNPeVWOmfxDy7BBSIZssqbLUuRYPt/3G45fKoZLzLBJh4EQzPFk0isr3x9pcWSCX
vLJiV3fuTZatkgwcsrOeLfx/NhGvDflQDh5mt4ubWU8dkPN/Rjlav//nhQEdBufdjftKu/Z0YeAI
X6ednuYkFFmGZIwlwpmH+taYQ6hnPUYBTWNOj0VpbkJazHVyeMDfLt/EuaYdVSmLuMm+T5stOuXv
RNGkem14czJaTm8l7Qq1f2/XTfROR1sM8KqwmoxDNM0G51alXrpV6xq3u9B9CYRnY284iCndmUqp
b6m/dFVSWK2xxAugwTdtpIjgGwWZYUcEoWXHzmAE5Lq4mX3NyeO8o8EiS38vAnWnRYB86nhCTcAA
eGN2c4KmqKbdv/a3dUiXjq0JP81cWwtrrCruSuDLRBq55UDLhIa/QxIF6GniqNEOubwL+ra+zzOz
pXTFuvzygJ+fwMiHoIWMMpF1BcP/45tshwVLj3pcEo+qlWZPhSK+kbD2SpKjEQksz1Mzmnc11M7E
ngp15UN/8/IAc6ZNcC6L6slHB0pVLLDedOJn07BgkuqoZaeDMUgfanxaw31PVK2GvouH6a5xF4iu
MGtT48r+/bfrevIpUnDS8jMpjcikPhmG1QsroDYoLmxDbfjYN2uRPeTWOFrvIdoiNxL0yZ5ToFRM
MLPMePLsGbe8Ia8xrmuGprz1M8fBf0HOo2Y6hThAVPh7sk3pbiGpwOKMt4uMJlL7hV6rfeekMBGQ
GmZOd+caufG9cQqw7cbsKD6XBvcoxH8ShNuaDaJ06jJ0d9WU8RaWEQKzVl72TszV6BEPiqQ8LkQn
bu016NMDpqc4wwSRKO7wOCuARjMzjXayzNb+fhr8/ns4LO0XlU7uB+FnZfl5Tt3yrqOy6na+pgIO
7cptbzTJcA/B5GOTBqpsXuEGnleiEG2QIplUbbAlTkumSQ/gR5PLl+7r/KFxObRUsmeS27I5XJ7k
f0vNk9cLGE/HZGP3sKts2+s/AO0crZE5memcACV3Lj5tFoewuIW7hbVn4doqyTjr10+WITqOowKr
HRSOyxr8tHrVmXeNP/bZpy01+RpO/sauQ/cQTRZ1I8DxKYgLA3Ps+t7GOn3NjW9eljYxWovuxzz1
X/GKWeMrI3FevQS019yN5gZkjNvK8UhgImxC+QdxMQy8ff4s0wxgls44LUPGn6rxEFSmdO7TYWjr
OGI/wKWslpV1WOZ+qhM8giWW7dMEx1fOPjL0dnUQiZWqn56ndEmfJ7js7pW7Pp8qARo59kp6goDd
fxOP/nl9QZTPPorMEow/pW9UDON0GNU8v2v7LPX/94txKdYkQlDorZ52Lnr2FqHtFaMgqwvuy0Vi
RG/S6hK0165c6nz1Y4+jBt6WPyAwksOPpmVTpR7gXrMmeHnOiR228rsBAnxwK18QKIWT7e1MlXlg
zxQYtzb9tRbC+WwAJIcvtbXdOQ+G28//Hdg0sumOR2viUVj/hEcSfFoiiVuHytogMaAeTzDaPRlc
2XX+ftxHH6QD4gfbBiIcqm1kIMcXzrA6mtIO8wu1ICe7H4VpPql+LctHr17M9pCpvi1ubJRnSFJm
aqBdMzXFJ88qER6Z1Rz+ps2bPbclddzBw0UwYIOHlElkR9stu0rl/bibAq1h4acs4gY6bnTHXS9S
PD+wxt3pFXPK/ShdSPd+Ono/XWMIX6XSYoxb6HfrfV6by4fABh3Zh03koaTj3n77YObTbkmncdoB
04nyru+D7PPlz/TsvTA8jAw9cATXQXQ64WE/Zq4t8jXZMChya2Td3qmht2RSzqMV7IbZIExvMq6q
cbcZd/peYJ3bZM/D/WBHPH4vuvFSgAHXTBZ7zpr7JbUVOwk6HCQCo1d+bjMfh1YYqZgfOtmiXy8/
99mHznNDL4MVScMSM/mT1akUiL2zkvwUjnHscaG3IAEsrMMacm6/fKmzb48mCvxL22UWQqM+E8S6
+MVD12WI+6Y+6GKcv2SKXvRO4E2dZGr2H7TLaUBH6GKiLBU3l6//F046GWporxjY4XtEl/gU2M9z
k4OUaK0EdyKknMhNJAhxVHUPMrWaMF7omTaxEabebZVj3rt35wa0EJOZIrtlfWdCcnowl7spFejw
TL1qolwqu0hkW+QfXQU5/l5juzbgLVOkhzqwpBkPprR1EmJ/jhX0INv3q629//ImQ/yO6tx66UQo
IF2our8yp0/C22G+MZddqB0EyjLuwHrHc8ubrdYZU89KonCc23sTU/dfixNk6mnMBJA6VlNSHFIv
WH/gBTcH78xeoa0i+WppE9XpAFNp5YpNmLbeLpSC6V41FU2Kyy/mjW9vo6sSDcpBJISvd3ybY5s3
qXY2lLrPkN6j5V837xmssR+BkPz5hshzBMRRBz/kyqXP6xSGiNBfaMGUKq5vnpShCM8alsXBxg2m
MUgh0Xn4eZoG/We0RpPuQA7cGrogxPBygiflVVYLZpiJby5aqj2i2vzKV3LeXueOIEcCq+FHyCw9
WRBCR5ANbzJLHbpmH2Qz6buVpdkmHaqIbjmkyfuB3Tlem7Z8iabVjlesmq8OjHu+LiGV53vhvMzi
dMrstZDZMhjaTEqItcZ9EA0VAVEDJeRuMZ3lZxvg7rF3PejxU6O88jYbYH3uzLHtcVFNs+GZpQx/
BadDob1XNELdK+/urJBzOEbhcek4aAmCM/jRHv08rGXgJhbOmE8Sgc+eT9X6MHZr87mq2urH5Wn6
xvUwNAwoH6iIqOVOviZk7iNMSqSpYeeSLSTcPn1XGEb5LRBTpskIA0m68ojnmwMeK4BD23twoBac
zk7p5ZlYSjdRo0WuWR/hU2DWJbZxjkYbURSaLliRrocQHcF6BZ55YyayI2GwRXsSjZZ/2vxGWb0g
FQeUnzLwaiUie3NjbJX1ri+yPE2cWje3ZogCxprd9r7IRzN750JUvbJHvTHwHJQZgq3fy3FxG6V/
aqauHFsvzD03aUdWpwHN+/eeczNRbCsG6fslt1fnyld4vi2iewdIoCGC4dZ50b5Gs+N2wksWWjz3
4HdjE8tKGe8USZ/l4X+eWOCa3mYIuRENToNcSmnTCl9qLhaOgNG9NHANrMSjzutfUDDaK5z90+Ek
zIZSY5NeMKHIqTwZzsCpa9trO3GoMJZ+jmYrvUcOovsYm2bvHnc/278yjU8X+L9XxJsOQcJWY2BG
e/QCcTNhGfdMI2Hv8B/Q+Q8YD3TyxcTIBYG9Lfd9OF4jjAKvnyxh22V9Wtw0QvBqhG1+fNnJbtJg
KQTxYvliP1G9Ru2hWrrl1RphwO3aaHB+uSYZCjgNSQAZLPys+4hG6LDr0zTalDCW+Yy9B9Krye8d
k7auLO8au8he8OFdOLo3jtfuda/Fhy5zmo8+HXJ8N81y/DVjcjgfUik2RSxREkR2muPXehkwzDW9
1ScJdfZHscdRw6z2eshRg0jK7qc1lN3vta4CIh/HLDjMsDrM+75Yxnu76QI8KaY8+y/LaanvJFae
emf2khSqiCyLn+R0KOqWsBfFLjRaAgK7lehL/t1P3wVsfrW1jMUUb6UOvwrO+29myZju65Wiep9L
ms9aoqfbZ+4gf5eZgidSsJx3O5XqpUjKrODBlTJSN4YZZDxHtDmzJNVB8aC9Saz7OW+Gu8jkXSdF
6UYYKxkEU3AwwBqjYaKluyXy1eeUslMmaWfjRmp52hp3NHPB6ubRKR8NM0fXgYw5Q5Nc2WiL876G
SthbStgY9Rj9+oSpDw280e4mTgeuYyjyZlxiHfnZS1oLDGQjeyKBYWkazg9ZnXeao1Xn4PdCe/4w
yXb67fchleBC1MGrpH31e5gkpxZOuiEMskHIV7tWGo/TGZdsxKJpFcMOmTFtKazsDyun1cTF4rek
Q5NYoyGUp7jF6dpdW4xIUkyOClrpX4PRtMRt0ZjFbWoHM+aXFryxHeVOC31UmZu3nIt5696TRBLs
KTcWTXwGbjy0QwTZBQV8xR0uLob3RdMFhu4w0ZBBurwQnxaJCK54YY+DuHNGi0SxOTJUALFoWoI9
Frv612qS6LCbkee7JDHk1eMIURuPsHH9U6Sp9yuEJlHt0U8As+EPsMSsjFP2AHRb/ld4JV8u9uO+
3o+k0/g7Gw3kT6nxB020PQUPnYyKHwwcMmrPwMHhyupxBuvi0gdSGtIoRgzBbriVKv+s/+PWtSjm
qD7gPbBAFdE+ZqtrNnFcyie7JYsCfTaNQM9v/5iLWDL2RF3/RO0hgtjt5/o573JEzLqV4W3bbrzU
LAzxOdcTkPSVuz1f62CJcQbeTnOc9E97zF7Z17mTtu2Brp+1lx0E3RwS5vexyr9OmfvKQ5qf/rf9
g3Uu+H+dqq25B4/oeHxWF5yI7Bac34xVxrmIEFP2so9DbeiHvtTTlTbKaWm4XY9+Bb2qrXmD6ejx
9TwtpWNUZnZIoSKTxeB600Mrm/SKUOh8JF06Q5iaonvaQJOTeisErl/9ahAHh565lRiiTN/TXw9I
GiCx6GYqygKA0L/Wr39j10AnTmnJWQTm9elpBF8UA/Q8J31lEk1iitW6xeLHeeJc3j/ZaeZdm99n
JEPGE3/zv/nEQG3uqdwnwAC6ES4pXxhEBv2PcV2Gb7m5tCqJcqOI3oWdyG5rZ4tRUTgKvA5TijjX
tJRj7YcuTQlZ7H0IVjXw+VPZoPK79TDT6EjIQl4c26I32n0/WNZnK6rtYd/T0vmZ0/OWh6Zd6NmT
ekYwNpw3j3zdHLPVnW5K552R1iYJs82q34PQEfAZpbbTHELtmQ9Z2U6b50blDiTAoFeFh1U3Byox
ZkRdp5OEUwV7hsUQguXeIcbs82jYHKQQ+I5f/VLDE5KdQcrXBKffxi/cMl5lbeQ/JiQOdlLhaN3t
C922H0dPr+NNypo1Powqt00CwAKMDZfKZssqdBHAeEqdvI/xH7RmymJCxIDn8QNRJWSaXdlnfoP3
q908pZZYpthsaO9tPoRrQcwQlJobVq/ol4qApnerBwy9X0VU/tRm1TxWbWSOt5c/2TOJF2vaXysC
ljVO6Bxgjr+hoPOW1CIH6rA6me2R/jVj1h4S01YLD8uLyqvsvcKS/DBm0rrr19HYR2OZzvtKhphv
+momMUJ2+fC7IcgMlWc7Y/3NabQeclJIUzd4F4WKsB7flHm86JVUTyVIeRei2SvfXZ6w2Wt0jNX3
n8WQ45WS9q/K9F+shefbFE1gjWjYaOScrNkyxBBmbFV7MP0RVypHpvJ2KTtTJm3RgxeqzPKbvQ38
VSeu0UyQUY160XFjD72377XdqR2+5NUnyF4Njofz4Kfv/W7yb+aUYIo9k7eAFIzP4ecczUId+4vV
tbHGlIaFDz7qc45kZXh0dLTST12kinucpdYPo8yc/L39f5ydx47bSNu2j4gAc9iKEtXd7m6Hdt4Q
DmPmzGI6+v+q/ha/RREi/GLgmYWBKVWxwhPuEBszjEPTATIeJ1D+CmVC9VENM7SlzOi/SETWFwu8
XAI9GPeth0zP6x8LbXGknqOeRqHj9vSX1CGmj4yHUvmcKFP/s1iGiG8GKxWllFTrP8KANfNzya3/
wc5l6dTTsqK7pwTmfCH/GIcHC9Qhzp/AQL6JcaCS76Rj8oRDiMOadEX5p41jlX4WTwCq29FcHjtc
8GhfwDw8I1+nKoA2l5hugpOLCosp0HU+gcXwtZ60aTzGBi4r91pri1haFiKaEzVe/qlf2io7jyA7
m0OvcdKPt3f4KyrjagdQ1wfcQteJtO1yh7fFYrj94KWBkepxfMwi3SDgV6WplI3ivTNMjYMOz4Bb
7cwLf9Am2/pUgcksz3psT4bfgHrHWBKrhcfBaPXieZLLcUCPtTRIkIbKeoKfmbU+Nw+hhzEjI3zQ
swIaIyd2ILpVw7J66w1R/4RJwTwec1zEPKTIbQUj2Ehx/uvbXHlXeK3927ALFCBvL8H1S4KKJ9o9
vJKUUdx1bWmCYumU5pwF1lSVD/OCsFoaUVEuVds7U++LdpLW63eZ8STbHMg+LIF1uW8Y83YY6iYL
9CKONTSTtLJ78vJ8Od+e1zo55mzzLlKyZjAqQ2t9aEuLRjThrTQY0GZ6Sp22Qr+z7d7OrT7v7KKN
oWgQGxK1QbsG5ublJgJXSdnOmvKgA4J2RtoQyHdnu++ozyg7HItXAuhqw8I7kAUeegD0pFfxRqhH
METdJAn6orXwWyMzHg4KcMi7iDa89zwOk/tfqHXhvbDE/HsSvA1C9ODP3VTY5Fg5CqNYRVoz3MnF
Tu+8Gg3n5zB1F0iKVm+887Jc8CoL0GlHNk4bP/R90yIQoGjRvWkP1p9B9/Af5KFDcIhyj/jcWKYk
nRYL/ZaZFnHvq1bXfpqrzsCieaI++ohH2q5VxfXWtTlHr21SoJL05C7XvVEqwIN1zyqoyoRP3egJ
7yV0FOWNgnUVT747jNbOt37Nxy8/gIRvAF6kOwd+Y41BwutCU7txLINUyfAP7HpLP3dpZ2GDpqgP
sJatuyKpygMaZuI/U4nm2W/dBA9to7TuPCwUDhYSm09tuegCmVsp3O0VOShdTRXlQe+MaOcVv45Q
bSBTqgWEHwgD4eLlKnFv8W6DipOoLDVAwxTYUAf80Or1zG9RsDznk9nunPKtQdHDgCGDfDlt7NW9
GmP4YS+DmwdsGOc89gaiWH15rBuL1rDTFm96J+6Dfz3xHmIR0jBCk/+sk5qwdrOCJ6YNIEOgJ4QW
o/WpdHKQYTUlwNtjycjnchdAsIT5AyLM5eFYKy+acAgRSOqqYFlq79RBevKqPIDEb52GufCeK+QA
ffgJ6rfb415dNTSEmRk2CpZGgL+WeJhtbs56Gpugnd1PlBzS+OCamRnMg9F8uD3U1SdkKFq/lmOj
UM5lv7ppMP+DqzVpoPlybX4sW6c65UboBBSZip8AAajaONGyk7VdlXPBeKGeR/NLR8LCIzq73K0m
b4PbdlUd9IiAvsRh0VnYkUDNq7tmPBeWJtV34p6/5+V6oBdaBmjEuTvX7NbPwB7bwzoD1BmJ/arb
U+RDjVxBjCNqmii/Um2Q5u2KfZotqFbUzkbzjVmligGXz80PQgUaNbtlvXPZXF1wlHUtDg84QJc2
xxoqNtONUhdrEYHKJ3gSrbccWTz3XsujEZNmFWernWjgal+zp0lPpZwDTzM7/HL5tQG+SJgkXRDi
4nSX6xQ8oZGk5yKalifLk8YqAilruof5TiJ9vbORMqLDC+yHQBwo8uXIgzDMdkEYLEhsSIRw1XTx
UFlEuERiuLH+695mMDjbHCA2HOXey8E4uMoMqbgL3M4wfgA40O46XKkxVdLHowc38n6CL70z6OYM
QXWi6AfYhpDzctB2MOjdY5UVuBR2jqoOR7+pPf0ur7N+5/rdGop30aOZQ9kR0O7lUGWGxGWke11g
qLF9EGL4gcLg8MXsnOjd7ZXc2KJsTdS4UNMkilwLpUzx1I9OjtXwoJvD0zxO/ftIgyrYAMn5HKp7
CIjr/QlMSb6+3Lq01F6ZY39V2SDqKpApe9o6ypj/csIs9p0ldO2Da9GaPuhTYbRQtlpU42fLffnX
ucKohRGmEnxJlb5VnBenndcDPiRU1nL3HHPquZV079FRi/ARbuL/MByHXoPTKjFgazAMKXk7DVqR
Bwvu0U/m0s2HqaG3ZuFY/m1EcOB0e3rXFz51Kb4ieLjX0Hm1aWRkOcS1zfQ62DW2sKcHtRThsRGi
PmidpmC1aezBqrYGRdtWgloAJ0DQuNypBWHPBAKRt1PMdjCXnntGzmY6eTQlgs6s8ke7HqKdmV4f
DwMPItQxHBDtYHBXJ7F2Zs+tzS4HIqRnb5XaRR6EbXX06KjsXOFb80O/hBTTBvALtu5yflHr6CMZ
cx6MkzY8lhnZX5gXaMXiWv8T3aQRJOWuLvQVYAAEHxAFAi+6wHTp1wAuIEHOoixWHtjRWL2PpF72
eSloiYCI0u+txcAzAUFWuhloiz0leSoOdeFZP11MjfwFnfIft7fW9bEFzkaZBWESExaBtIf8uzgO
qisqBdKmgVeo1btyhospDDIQ3FCRpXK7+OR0hnL0qtb9508ti1hIIsJaYGN7q00dkxq5M8YfgVpn
2eeho5Zi6RXm44m75w90xQtHmoyPDEQJZZTXfXU5S6vHp4901sFgyvHuSL+cZxpJyzupyniXDxZO
HGkl3GBMDWgiVgiPNtPyz3mp7oFqrm5lfgl7wJNqKSD41s84SkBOXViDA1wcVFClTx/pvSfv5y7C
raowrZ23++rzepDVJKcLYAyR4hoNkqelMUaGPeEINzUfwI08Vh6QA6Vr6jeIAoTvzEq0P4WjK3e3
99X1PAEYo42tk/7RsrVWB5nFxhUpXdSgEZVFw5+8y0Sq+i0e8j+yUt+DyW4Np4GrIE5xKRite+AJ
UrZ6ldZa0KMnd6gg4Z6x4KBHNdLxGUSt/Lo9veswlGI6fFruf1TeQYOtbsfEK9XZVhYtUCn/vDO9
MX0rIjs5VzFB8GHOh+YQejZpeZoVX+cYH+FONdHtu/0zrtgX0vTJBNgAqkSmHutLOqoVq8CFUQ06
nAXLTx3q1vazWqfaV4ghgOG80YrHI7lWbyIyXboBPkxz/UhXEE9IjBSWz7rDoT81oaEtB6VRcU/H
I6YBcT1DuTl0ZWNj7I7wcIGmdYixVBlB1sJlIUXS/vZkrvcq/QnJZWJRSS/WypmowfS51Y1aUAEw
n8FSOc6nGeDZ20yxwztaRukpQWPrmNvTHlZFxgd/J41YiEDCJrCmGwViZk2y7IEPCLypFj8bDd2P
Ktd+SOuh2kFOrF8cOYqUkeOLgY26+lgTwgBmG6uLX2r4aadO8r2c7Py5TzzliV4Hndu43VMBunpw
/m9QWp+woWCKrWX5R9eEgzCYix8RvDe0wQbjWxW6zXEyI/2j1qKdltdwIH2gaslL1XvuYfHm8tnE
RfjcJkOzczFsLgIhE+E2by6CUZdXsTnZWYx/iOqzHblnnVdPXNZrBjThoupQDMa5AdGyc1KuCJ+s
A/VxJOyJUUlg7dWBtYqwpcfYL76Ci+QhNArvrHha/tEYvfRX2oDfSGu4/rPmoruR6+SSqA7Nz+DP
msALQQ2bTlncIZwITKzo8694daMon7vxzrN4JW4rf+irmxu3Ma/y2hIsrboJ4XrAg63ZO4+2QUM8
Qp4PtTQlglxitw7Az9xTESeIx6A1M/uIZ6tzcvRU+QiSkzimT/eqm1dNdPmrJMAROB+3Dffe5WfT
lIoqUaRP2DDWTnfqhNYElMfVD1USKuoR2VUtOsaKoFZpIqWiHIpaFfdA/RR6eOTjmCipivpWQVzw
c20nxjtqjwmcLgu0R3D7HlnHkPKncphJ5siSidFXX3oA6VP2QzYD50u6d+iXJw8CL5SjsO29cFVW
Wlb3hoybGI6DRWVrtSpjbhOW5QBDEDg0XrwFfRSgptFTlA/iZxOp5gFgVnoewra/85TI2bkxt2ZK
JinxSTKcWLNk7KjjkurR3K2M5XdcxqBXQs37qPWduSe0eBVCsaoyeKK2JZ8aGACXG6AlK4bbzBVp
LCL147h1jmpDtYfuOqZbOBHh/1Blzj0nSz8XoH0P2TTNzaE2wvH97Q8sP+Bq1aWwmSS/AbC7euwH
D23JKmoWmNhLH6S12gb1MmF6HPYIUbSLsZMpvJLJrgakJUISDfOBbvvl3BWkukLGW/weKaF7fQTE
/WxVU0dDDcanOLhdCLIwVzrieFGK1PYj8PI/hAVd8GBKk79TZqQt8hqhMv8cUgUVkFLEqImKQUX0
tRGEpcCGzPY7Ztfm+yifii5Yorq/t+zeGneu4K31AyzInqVUyR28qh9Gc+dZCO7M9C5L5dCNdvY8
u053GEHe+0sWms+3v9fGlU+dGyAGpEUipXUsiO9AGqVVNWOR10y+lsfZSZkcnD6apkCBXfkmojT9
1zlSXCHstOmOE2UjyXP5yZolAgyGOg0Ogab7ZlgKqH5uFt0hFAKGgGxq5325mqMcT9Z+LRpAJHcy
uPmr/NFEy7iEist4eqc8YkAyIkBeztDULBtBs8o+LVXX7yzs1fl/HZTBKJWh27+2ZQnxhTaNDNcz
+sXND7dGZK9rVVRxpcL57W+4NRSidBJnCsyeb3k5vzblEEwoUYEWh1NjTEsQi9h6D+0l3Tlt2lUw
xqwQZ8OCQFZyaFRcDlVjUIRsLmTNIgyXB0oeVFc81vaYLUn40Qiz0kcxov5uD8XwNtZmYGv8Jr+0
C7Qkwt6xfvXNYAYZKhY7i3B1cDBehwYFnpp6AW/0KnZp9WbUwyqrKBEa3gtJ3nSyQUD7YQfna0Do
Z6fmvrESoIhdG2VCky7mmlWEMwmyfwst+zTLaAa1rXmeLHrytz/t1qzYsq8z45Sub/YsSWeQCRwV
jLZBw6dgNbsorv2+6nCPnzVlZxU3thLz4eImdXG4geSs/zoqcMSy3II4cYzTbPoCn7XCTyWcPgjH
3SvsXr3PfDA0HZkTIH+azauiuQsSQDUXUG3wn5BAHdOmQGp8Mn5yVIzHDjOZZ/SbBiVoFCs9qfAT
dtZ26wcwTW49mpKA+lbXQtWroROW+J3bTjM9ASFS3pZt0dzR8IuCBdFef5mn5GFERS2m2zgVwe1v
ex32sgKvWCHZOiCwXJ1bcteq12xIqmPaV9XJNkU6nGGNYIVNpB3eNSq51gOVB/rGMZJGzjk0ixET
ZbC35p9sKZsA+oyTPjVLbn5qZgqwh25R4u8RCocomA6lt3Nzb9ykF7949c2iolSillz+iEFO9+LY
83APsy2F52oCzUFc+mUwiclvr9PWoHSTOGikCOxMeUb+2pM8X/3YOQbxf5w6z3AznI9z26I1pWX5
p3rMlzeVKcxPtwe9zs34OOxNutbcq5B1VvcJ+g2U/pSiOsaN5sXfEg8pVmKEKCzPy6JBnAxTsIPH
uh3M+zzusu/dYvXJCVb7NL1b2hCdJxcq2svtnyX35EW0I3+VB42I9wz5xrVubJWnACdjgpthLJxg
Gni7CEr0ez0z9PcZHudA1BuzCNw633PW3bqKwF5IpUQpaGetrn4tTVQzn/P6iJx3/Ruwnnaekt76
7FLjxtO12Sl+bnx1aYnON0cbik+wimkbjMjyGPTzscsaxDIWsFjLkALey4V64kqIfyF2uOcFsHH9
0adAx4cyg1QSWV1/o70sZhMyaFq53QmlZjXIZlTYirzZ0/2U/6vVl7R5TGVwAAGIfy539egwUBVG
9TEixtMD4VplfI+Yyq4wivwu64EIycmtaTmBZFgNVKP9ErojXdbQkPCxZU7t8yDC7nFsuxFRmkk5
N0qd+WFMg/QwlqJ/sicBr7+MCvtAESI+jJqe7uQJW5+Xh0YWdohcqDNfTj+dPYTihIaAHyD/Z6H3
ma+Axbgr27D7AHjOeGzTaudMby05Dz+UMdk34Xm7HBPmc66XGJ4c0xHfmTzK7SdHiZudxO/qnICM
JOdEhEDeHaS6l6OktamNBSKgvoycnzXtmCIElUqcnz5oYuc+2BgMbRlCMpC2fOLXzPCvuzFJqfgp
NG34rGXig7XENTbED2WahPogwD3tvJlb43HxSE1/jBcomF1Ozqn1TlcHx/UrHNdBKA/emT6n/aS6
ZeM3ybgLpr36ZiC2JBWQDQzmHuTU5YALvQdHn3QG1BVoO0oeO79Aj0zRqcMjNjnWSD28BU2Fnam1
1Igj6xECYDGUCx0x76SDfQyg5JxWemucFExnfTvnGgusRMRlgGNr/GcCMuzhoxY1p8ZAvvpQJ3X2
OCZJPZxxPu28A9WBek9G4+oAMDESIFQ/wPVr5rr6b6C3X5Z14fqupcB00wHDIsgDv/FUzrV+1lBx
DAxrVyfvKuhhWCIeqhK0lLgg5Xr/tWFUemczupGuT7jQYm442fEZF8O+96k52k+VDk0JyJt3nLrZ
o8xW7zmgb31QSlQUegxa39CYL39AMavIh1v8AFM6st25qYODBS720Z6Y9dZAaIBQVMQqjVdz9YDX
Cpl8oxSeP5Rgq83eHj9UlVV8vv0gbx0IujfSDJoLlqW9nM5oV4aazzNuorrTf9BG/OUqkVcITCTq
fd+geHV7vKsXio6cpPVzGOhT0SG9HK+NxQD9rIDUVWYUG0XZVY89asPaodKr9uftwTb2KBcLa/e6
T721escIBShJsyqkeqN1T5ox/1mMMT2YdSbuvTIvHnO28U6IubGgUnwcn1PwOyRzq0t6RhaNLMfy
/ModYMxNGMFnwGt9BefRn8ug78HZrwM9uaL0aMBF0N4A+3q5opOV4ccBUsNfkI0Cgl4UuF6Qozei
IO3KEMCPcvxa+pYmwNQ6DRzhxTvbYzvcofW4JyKyOX2CO/lzuNHXcBdUi8JK6HEoARriXAwEdGPf
j9+L2PlKPJ8Et7/wVTzJ5GVI5xoQcuCLyu3213UwUBiZCszTfUIHC/NNF7vIzBuHxxTS8M/FXNQ7
pVfEfxBHlD0DpK3dBcPSxC1XxkHrWNbklukHR8MDM8Tt2UKC+LFJoOGVRdu9iCIdP+CJPO1Ry1/b
bhfxEFOGMsoOA7ZNd311A3a0D/BFy0O/bCNrfoMQTSa+AdRH01pUytRVfmoZM4oFrpe/dzuA7v44
aP0vZemaxO9MxZlgFcLRPLuO9JjUp9D9EIb62PoJGVB5TmJa2gevj/rGx4PFK45laEHya8Ip1n8u
hRp/TAcMLSgz2ugtm4ONuqyJFtCptiuEbz0ReuWbTJnaHP5nFCv3Uau0xhuUzoa7MlGr8dB2RfHJ
Di0Et2fDDfOdZtjmmSDkltp95Bi8UJfbYlbDpKvSCamqdrZR7ECj8Y8dVsVDA1r42OlL8R1pG4S8
hFffa0vaHdLaG19yhb7MIY/mes8rZONYgBOAsE3cgabJFapHuIiKdJPuJ2EpvizNaMtnMh3epOj4
SkXhKNqp72w8lGQ7rzhpYlSozZdLgHRvU9F+IoqYOtMXiz35QNS181yAqTwMSk/JOa0bSJpEJy1l
vgRi7e3DuTFp0hDCY8J2E4Sf/Pu/DmeGknI7RI3uF6zKXW1EM0N2ueqdUGUWz6KYYXLdHvL6eQGM
j9YGx46OJHCIyyEr3FdoKNeGX6XV8jiaTXHAciKHNCqW+9tDXc8OKD5lZwbB6e3KgECPdUHKQ3Mz
T0fbx5h3DhyR/kzdNDnpWvqvsldcqPDvueswNDUJXlfXvK2MqpHwxwcfis7DNMTnmtvu86xR/L49
s61FlEHr/6FgcSa8XMR50Nuoqm0d6xrHyw5TlYifQpS2E9CpgjJ0e7TrjUr2iMQK3T+eC7rYq9Gc
OSHhiA0Cycx942Y4Mh/gQc3JIUPp9bwksdcd+0yBJaxldfVTz0dl79W6jrUkVB7VcBpRGH+uMyuv
NR0RmSPA3rpV3yz5Yrywa8TOTLd2jPQCBGAMZ8TSV+dhtPAxrXOYbulUoUhlz6FxzAwYzCWlp0+L
x617e2mvG2tsGimpYMhWJbSb1Yhq26CUlRQQlmrPrQJt0sWpFx2WVIidvwOzAEMrt7PCb4qh+RLS
9UBpoQy/RXmjv7v9W7Y2FRxp9FoA+5LorfZvN/dDM41wvHo7xomxKuK7pLfVs7Q52FnnjaE0ZKMo
FcAGZsFXMeY0G4biQHvxw1TL35qp+0KOHj520fTx9pyuVIw4lMxEo8qD3AJN2tUli5sb3kppa/rO
1JYfqLfVH0MCoJqQYE7YwICe34FIMOdT1kTddJiS1sFvvYMpdYjtDoem2CnFKRJNZR8sGy6przXw
9P/9QEtfVcJESuM6b8LlEXN1Re3yAdw6bdYGg/XSrALUJ4oR7Qi9Ou4sinxcLwMUud3IFwBhYMVz
VRqxUEXpO2H4BS4gBkoQtSYW/J20Jf7gZrMJRSKN2m9T7tENQE5o/K9w6U5SucqEr5pjtdc/uwJU
yc/ERpAq0/yX73Q5f/pYrVq0qYpjXpyfkFAwfguMJgLsiJRfPXzf7uCaBdYIYCES/B5KNZiXvttZ
mI2LDug+dzfxOoCHtdpiXC5SeTLiV6hUBEOxoK2BNMTviYTyHsmktDlEnpLEBCBD/o2yaLHT0tva
rjImArMHPBTe9Gq7Jgh7KqFT0FQq8/FBNfv0TZ6q7Serj+YHyqN4ahVThRvVQjCYK5H+fVDV6i6f
kuFctl3+As6n+j5Wav5gVVb63+2Ns3EJo4DPNqUiQoK4hi+6JvqnRZWpvl3j4GQgQ44cSWvHO/Ku
W7sBODmKXqBNcJRb74bZDatmjnAYqxvdxm1ztGu/7SFyHKKpbuCtmtPHmhxOl1IT6tt0gU6IAmy0
E6RuvAb0qGCTSSlSWSm+3JSjbQ6Ok7QqYVkRf9SzpPli6knyGd0G+80EWnXnMZChz+pYwu+QYlS8
Pzy4q3dWk77KtYsPhwVT/23pOtFJjHnxoHtjfd8bLagtup73t7/p5paDLsfpA6mJiJD8VX/FgCOz
qRdyJ9/m7fshW2MPtDzmjwCxy3PpLnkCRTgM/9ho3H8tpFwWQH7pZEKmrj6b0WTPhz5SC7ADbv9+
LCrcjW7/xK3vAH4NWggdfZALclv+9QurheYTjwgOQwp9MzHX3jvoeGj/Qexu3jvm0u7s860B2Xz0
wcCHc0mukpMk88SIo6nmD3oV4SvbzMl7oh4cNKbCThpfHwbkaG5PcutsgT+U7BCbDOS1lffXJJXO
UWuzmTVfnc3lBZ+3z5hnjt9uD7Lx7hIM//9BVtdLVsZuPdEF8+dWmsRDZFvQ9/OiskAcs5/+l2UE
HovPGs1XapGX3y1cWp7/EmcolGeN4kQ6KMYT+3/2zbGpjkMX7+nuy9+/PkFS7syBOwA9a80fUhZT
U8o6IS5O9OK+FngrTllnBQJjmnucfn5T/KgfStDdd/++sHA0YCxR6gAkIRf+r6/n4QaSOR2aLeCB
YZsaWKL2WTs8w5nrdjbK5hw5B7xP0lRyrfmZAplQbG5+v/Oiqf2mFVo4Pk4pxtL0mksDSSwUpYLI
wJ3J17Up2iuqbO0hDgV3BQcS2MlqD6VVko+xS9qqI3wVRDO6C626lO8aNEVOt1f1Gg2J+jMsFPzT
UPjCD311I9Z00ir8inR/se1pemMP6Ti9RbxtjHzUF1hkvMqBMpdq1ipPQzKa/Zsin3XlXd4jj3Ho
a611AqePxedYbc3kf7iXUAOmd0tnnfx9dU2E9pJgoBxidhTBHqu1BJ+QJe4ecen5Dbtt2QkOtp4H
yeRC10aVQdLqOPUC8Ik1UchC7xpaY2F8HrBPuwtFnp/dsXGOoRn3O/t6Kz+hUkhXhI9Atumt5lg6
VmIMGtdSubSi/OJmU/xgtl4D9sXI6wccRhFNn4dFEQeRlIrxMHbZWB6UGNDigXw5rvb2xMZFSToK
2pK8nhx4zfYCgqBV7DzVj5WpUs5qZGl9ALC5yb4CZXa8oG2cLj/1tbGM5zhKXCRcmihleYbc/Jpq
hT6QoYOMPqhTieJYOGrR3sbd+o1yx0pvFog+a5pqrysFOXOnUsxrcIpIQh1zbHcObh+PjZPI/x3J
U9QUcHhf29vSdRUDVu44aJJR3E/VYn0uhHivpo3yz/kalyo7QGICMHpav8CeF7ZtH9U2AgVjcU4i
F9kPyuU/0mYoX25P6nqXMxTdKj6jHHH9DsZlEhmd0dl+4fDYu4miBmwmXBgUiAezoo3BZM3Tzkpu
DgpWULYBQdOt1RuaxXRmJ8NujSepp4phU46nEOAGHgLWj0lhTvdeo+7JpF6HGQQtFDPAlPFCcr1d
Pho51jSG3jiYvCXQTXl/EWCZVOuM4Fhxdiqs4W4v7UZcDe8UIIBEC2qyv3M5IGJMo8io8vjtPC+f
4qKmBw/2K3+BXtydwBOHTxoCf6e01Y2ncHLmj1017z2Vr5XUy0dasl+ZOZVHSWVfPSAxpo0jknQ2
0VWtORnSUVKJKUqnoTxypTopRV9n+t5Xsf42X6ROlRVCHjroqd38USvb/W6Vad0/WcXYfEGdAUnN
2Jrm6uANmX2P9nOp4cNnug+JabXGA7wS5dPthZTrdDUDSqasJAjaqx61Fs9mbyAj5TtaM6pnu9AS
Fw88vaIoH+Mvd5qB6ASC2ys7ZcJIKr+iRmHe3/4V18efcgHNR0obaDSjE3P5NVvd7tTQgBjYmaV4
UkzhHJsuNvGB6PudmGNjKJJiKOwSS0eNYjXUgtdirSyu6avTqFUfmqHOlaMpDZzrhVx659HZHI1S
GBmXVKOxVtsU21CRRbaHfXwtauOhsDWzfFp0tI98x+6QJfzndZSVKLQNUG11rzQFFnWSdC5MQ5Y+
cb/bblqeRBgnXyt91z7i+l2AhKhJ+2OY2dyjq7qXGyFGV1m94ytz7L2JheGiYj7tqSdt3CuMwtIh
CE/2YqzuFTpuLijLDiSTWisG1gtVFlDai+H2TO1i3xdISHy/vYZbV8vFmKtD7ekARdyhdHDjgD4F
4CE+SSPR93gBVr6ZpShuzpqb4rM4Tud0itU3QzeNX27/io2Nc/EjVhvHCtvFHGbO5Yw45cmRoPMx
idv3LtCOf9+j9DXh6MALYM+sUSPACLuCyqLrQ2RpdTRulvBBWRquKWVa9goDG/cNUGhQeYQ8MkFc
LW5N77D28tr1cYMT2R1ulMqLaXWLcfa0osmOXqKjJGv32TLe6fYIlxaYbVj8c+eG+pwGIpmkGFiF
udpWahiZLe1px7ezzv4Nx7P4QcY+DYfU0Me9dHjrU3JCyL3B8FIUWQ020L0voVcwWI4SThs17kei
hvZOd2exw5LdGgpnPYYhHeVJWq2uGSVJOmgA/7TZUbQjCgbueNASNQmPnTtUP27v0dfi1erx4BPy
eiASAjN2vYxI9IHSF5xO0nT+bY6j6P2mTwTwrTzXX5Ilmc0DdxUOO5BryvPQGpRcSiCZeT/E75UQ
W9Pbv2nrwsBImBgSBgM0L/n3f2WvC9p/UYzUr6+opviEbg24HGUB14JEMD6q7fg/7CQ0iFhvdrPp
rYlTah2nYok9VrxwjHvMjsxvXjn96XqQnjsvl9wnq9WmAUAWidgtOdq6uhU6M77IJSCZ2LJwvMZA
WP2Nui8KS71iGIdWKdTvKW7bO8NunFhAeiAYyNNkUW2VNpmVMRcEBK4/1qZbohQRN0FMcGkG2OEt
0WGe7WI56WodfezbKcdCe+ydvblf8YOhbHBleDD3oGJLHvbld/Vct6jxuvf80PV692EeFG05tg4o
4gOoNuVDrBRF4k+2E2FiDEglOlSultB+H7XhWR2X5b85z6tvwG9ZQGFrOCMTZTjRAS9ao/NdtUPP
1JnT+l5p4hEEi1Gn3sHtMUf99zNqEbVK2R3phbnujyhJYnRDI9V+JsM7ggTAgCJXl9922mg71efr
6wAjE0YCvUG3k8jqctG60ZiqIezjIz2C/tFJUJ5BMzE/YTpX7kQe1+eOoVxuN7jyDmzF1SWn9U5W
z1EbH61BNOfMlsLNrlGesxn3XkAbRnD7nF+HH5RRZcRNuRTo6BqLo5BYeaBzFb/0EAuNsIo/uCLd
wztdL6A026RJwFAUw0z5K/66TZolKfOuhziiGHpJrTjj1adG9WzUvffP24KhKAVAw5d51Bqr5k2D
iw3aRIu0AtzS1kIc0gVnic41qp2125yVHIjlA7axRuuHg4Gdtjcr0NjsMMiLqvGR5lNPeo2m2e3P
dL0t0M97TX4hQdEIMS4XMBXQLdM4U3xdz9HvSz1rPiVKOANect4Wqvnn9nDX7F5IXYCJCRgpsMM0
Wl0TKjK+yJaB+FsyrpMDfRUkSvsQQ1b8BFDHRO9d7WWDMIYGDJ2t9cSh7y31m4sCK5YrjjH3B69r
rQafO5x5nukpjPoZATRseQ5L1eB9s/OTZaB8ea3TBqABRYtedg3XFfqQYFLQEVH8KazsF7udppes
SqZDIzAk5KcNx8hzqjs7NR50ZICfogSl0tu/4fqKl+wBhId4w8hl1+CyeLZGYK0jorujPd4NlUSx
x40epG1RUQur9XunDtMTItMpIkQQrG4Pv9G3YXzqS8yfGAn08uUucWKs3UGEItifcWkfPMg6fopE
/m/dULB/QKy1OxQwL7/Fs9Z+iM0lCWgID7/xF2hBwhvibMWaF1T5MISn1MNI7/YPvH55+X3gblCN
o6N61cp8rculqqPQxPPck5mFGbmBFvvoUYszWhPzUeuKdmdQGaut9wUQERM0JYkqiJXLRcmTrsUX
HLl2pFaUz5nifcUCdzjqtdMfZ9Ve7kWSzH6qDPEOJn/repDKFagq0qi6cmNt4AiD3MyRqtU0dA1S
3Tl6Reg+GFa5V0DZGEp2qAlY0dqSm+9yjkqsJ+VssrBt2hOzOWMGaGuqxuk4Vm2xt802ThqDEaTB
ycRnx1ttMxyaE/7wZkS6M7vfkrrqj7QpxVEVs5qecj2P/qCZ44XBaKJHBVHc8mD0lXuCTVuzltqD
EB6YPZf95aw9bcmgm7oKbHctiXxPmzTMIOPQedO5VnG+vXe3BmPv0kpCwoZMfTVY1TlaKEQRUUcS
TuRnKt49hwF7VXB5qKrvwR+2hpM3GUdZIlXXLZWh0tWmaiF0NN4IJkbJq6+FCjhXwT/jy7/PjCuD
IJ/SGyHOKtmhjCsiDwSMr5ikrbnpFHdpl+DGMaFE+j8MRftPKl1JrLF++cXCbqzRtzJCP5pSD9eJ
xYj8Lh2K/5TU3nsyt1aQHowNqxdBK4S9LseC6t4XeMKGvmlGgziW3qi2ZySd8UYs3KLfS5i2huPB
RFmJArzOPrkcLjMaPtgIXlnHwO0ptsfMr3K0xgmMjWhnGbeeZ5wX+VSk3ABT1w9NoiPJI7ok9FNz
qNs3PIf959CylRej1so/S5g1HXo9jflMyupQLUfQ9kWh2FKjZ7NMvwRi/SE3YDQhnE4sAabFNrK3
JGDD79sffKNdRycMprKLzBaXvrk6NtA95hghEnlsino6oK8OM1sJ6/6UNo75gQBOaIdoieu3daPG
83GMkEKEQ24+grRo3wHjAKepiMbYIzlvvNUy55aZEMBMIu3L7xV1iJqVs0XwFjnKqfMy5xHqg3do
1dE4UfM0j0Y14efcDJ11yDv4IrdXZiOig36LzhonnKVZMwCipBg9MwXKhyeoCFqhDHeUarElmKZn
GCN7xanN4aRQB/w/qIbrvKK1Zoq1HncllsQPOtJQPi7ghERdPp61ST3dntxGj5AamBwIFwoAsOtH
t1hUvRtVLA/Tvk+ClprZCbpDfO9NmKU0RlaX2K5Y4uMy5PWXyPHK+7gb7Pt2WJydfECeu9XzD5wS
9V8K42D9riDVSAcI1K0V3xj05UEa3KJCa3Z3tye8sZtI6rmoCZU5mWuJgv/H2XnsyG1sYfiJCDCH
LckOkzWy8oawbIs5Zz79/WoWF2o20cQI9sKAYFVXscIJfyDWkZwwUCO/l2bnnC5R+EFKRueebLry
ciCCx44f7c4dAmGx0r/XJIZWEVqbRDjicaInvtrMhSb1tjaDstEqVTnmeE1gIa0gINdEum/Uhuza
SI/sxAEbNx5ULprcb7g0pn15gjplEpI+pKq1ElgHcKGpj0medQjG/QtvI+RAkIBqJ+hETsu6PNRw
azucxMhXlmaJPcAe5he9Hqf7RpdFWTmdHvUpXlykiCkDjCmMhi6M9+QeNkJJMnwE8QHGg49fF13j
1qkR6DNDP15GBUa2Fh+aBOAnSM0Z+Sxb88ze0J97ArW9G19EqattrAuZDSAs9PvltYp1jBuURVc/
QmkiK+8qesmfGlPqTkWcZuchb+tvWdo54mEtcCaH43unNxWckcwI/u5ryNJTB/FkJ9/ZuFRgtQis
g/hJ1NIud0AD0EHXEkAUkhP/0lrQJVoY2QczH5JT6bTTzpW5seGEiBOJKaVZ+CGrMsxS6yAgKxX7
kamg/TviisR1XUOHiWiP7sxtI1fRKX2CvKL+S4NmNRi11Ral+p7BylYmcZ2cx8Vc7Du1NYcT8GSt
cxutW3ZGvdY64a0kGOPGotnFfbUKxqxRzeKlNGN/qWT1NHSadbJgv/qBEZyw2XkBEYubdTJmdyFR
iFvhQPrSNoPityiz3ScacpVDWAU79/nWypPIwF+iu0lMunrFE9xUZzvVYr+US/uYLObXBkk2v+2D
cOcbbx0xNIoJ13C9AsouzsFvlSKqivJiGVwqFKdfzKjLf3a4/FJQKLtHp1DMV8PqMGKzpOzD7Rt8
Y4o0MaiAwfjhs6/PdiCZehAERehLBap407TgC9DGaM5owx+EiuDpQarQphUE6tVqgj1y+g7DRL8c
iuVk4M7+YEZwmNK22NMW2Hj9qE9pnM231t+6jD8HyPDnYlZ2qARPWhRqT2W5RO/PjdDoFoqJlF9A
xq4mBFEoympjDv0iHsLxUDW9Ux+SEf/5NpaVncE2Lh3OJZ+fFaRTsI59taEDqhMTyVC5Nh6dfOCF
m4spduPaGRo/kPTu++2tsTUiMYRwraVEeqWakBZTrhYa1/5cl8HJqpbah9n4K0KL5wHw0B4BZGs4
sj4EN4TNDRbGl0egCeVlqC0j9Nu6lvyuVvQDF1HnRktkf05bO95Z0K2dL9IIlBFgRkF/uBxvQeAn
aEs99M2RqDcNqMCYM/pFOFv9QVYLDBMDVJnAkJx9tVGKGj/DQReuVHW1+HFQNp6Vx8ZrwOv0/uiE
PfLmr8uVBbv3clbW0sG+KrTM7zV1ccOgl85yiPFDhG/Q+ws9lJcYTFjYgLpYDVXHsWMVi57581i3
L5qam/c43I6PySKNO+/DxreiLYAXluAD8Ditnoe8tnPA9XHqq1GFrEDaIcuk101Ru+kwTDtLKH73
KuYQ3AthlQsB4QpqqQ29vVg0xvzUkOsv4FvqhzbclT/ZwAmYiD3D/4PwTYyz3u9Am3rRMU/9FrLn
iaDyU2QE8nlcbJywIJi7VqMIlc65hwqdVOeosd7r0Uf8DBlQUNrEAVDW1oA137RykpFlNa3qqEpR
6FlzXfxABbS7K6ck2NkxW2kxPU6KxYxHGrjGQU90JDJNqRM/zRtiDLMLdCrEZjD6U+DkTx1lRTjQ
hXXQmoGqXll0v4o8SM5hoeuxV+a19rdujPE/ty+6jQ9OUQ9rKSAT1PXWb6BSqE6j5WXiL/EgA0+U
YJlE6R6jZeOJZzPR7AZNjxLFunEXzMRSPY4lfO8ZpCgIfqwfVVIVRDCW1DxNo2U+SP2I/DdyGHve
wRsniHIaVwIJEzXhdYABMWSuoizN/Cybk/8KSwofw7E272O7+Hp7NbfmSQcdFBblBcRLVped2ltD
wYcGi1E05j3ZSnpHRCAfqNxrhxGp/sfA6JIToYB+vj3yxgvCK0z3RqHqAiBNrMFvQVTfRnJlJMyR
bmb8qzOM9jDO2oDrsFG35z4f98BgW1Ol8EyGI0hbPH6XA3bRYkI/Auyc9vJwpPs7uG0SQ5eLsuiY
JrX9GgxL5aoIXr/+wVThrCnEpgCb1tB3cp4YzR4WWUc1wkXLevzc2vOPWZ6mk1041t3t4bZ2D8UE
esFk3IJSsJroDPhHTyb0Agaj+DY1RuhRdcaOK+rUX7eH2vqIwr+bgEPEOWuN0apoZqdY5MxXx8KE
alYofxddln8YFPqompk5O3it68NPsY2iDfwq6vo8Y5dTi5ulaYdUwvkwXlIPT53yuR2WPenP6wW8
HGUVbGCmlxZlhjxBo2bK56EoqLgpRfdhGukcvHcBuWLAu/Gs8KHImi8nFNHVduRqKXzQV+3rGFk/
sLM1z2ZUB08Nqp/H28OJhPDytRQ9e/ov5G/ghdcFRX00lDqVw8K3hUdGSa7auilctWd5WhqkYHAy
do1RZG8TbpA8amnc7EQHIjK8+gkOJQK6+WAs317a3849euKSbIUF2n5jH3wC8Ga3yKnq1Sdjavv7
QHOkU5HG9r+3J771SYWShmjDwP5Yv99DodNysavCl2msHdJKaLTpwURLzch36HfbQwGR4vbms765
hP42wVavGio/NUqR/YC0b6GP+QMY9wSsSmA4O6iP6wNoYTYKuR1KsqCaiR/z22CAwzo7dMbCH6RI
fnaKGM35EV02IwFfhy10vBMUXF+ijEfzFgwoXI4r8bm4nEYDeTTwEV3YvpjJovqJNjnHeVazQ6V2
88mOghmWxyT/vP0Ft0YmCCH4Iozd0Gey0sgubTX3h3JwXG0kpSo4PXc41SdeoE/zHft+9uU5H3aq
s1s7VghlE2CRfYDluVzjRZMCPKuC3K8l86mDuOQbyfyrbfMKPQGIh15LJv3h9my3xkQfQUjvEAMA
ubscM8lALYcyV5BsLf+OyqL3blmMxeMUgcJFrbly+6iLdnbu1hILQMqb5R1s5tWgJaIlddbFhe/o
9IjagKgqnHsZOlYffOx7JT2lsRN/UaQ+3CsOb+xjtASEDDFqUaJWeznfIq46GkaIxuroC3rk6UXr
UhGEzmBZ6JCaybyTL29U/3mPabnTJmFLUSi9HFEq7MocHKP0qdqiolQ4UqZ7cWZqP7ghwu4QgiQp
7iQURSmiWYgBuRhDN4CTB6HE2o7qHspp494AF4JLmuAqg/xbLwFxYJ/ICP8tRqO4dWot9+jso2el
dsGv27trI51hwrhu43hFEe8K0F062PvmBZJG8WiYPyNUDCrXqhteUyMeHssxWr6CPCcEU5Q4vlcn
fJOkStF2Lq+N/Sa6Pbx6Dv0ILE8vP0HeTNDONESua90YPkISS90g6LKvNs72BNt2fmegROIHXDU7
7+DWAuBoxOhvnq6IzV0Ozb2VS0FK5h0SiclPdWSMT7o9O4gKNKmYt2aj8MstajePkhlHX4IMPCnC
KLod7TyIW7+F/q+w2GApICmslmFKpBnr8DD1F6Wt6MYE5cGqo/5Bl8zeK0qwW5IWaPfJNEquA0Hy
6IR6/u32jrjefEAGadXSueBVps5yuR5zrOMkPSA5tcx566n483mTJkXu0EuNf3uo66vtjfdBiwTn
JtThxJ//9mShflJNMb63HhA7B46tUn0ZqnT2kVnP7yTcVL7qkyln3u1RN1aZQgsiFVCUSaP5z8th
u7JRJqwVHHxMOvXcQr/xU6jiT1CrRh+LVcfPFlP9C/bDeR7t8kGZ2nznN1xFXyysKfpfpDTANN4E
uH6buZS1bdZpmLXPSgzeK41Ba8LULzPYTINkuYq9GB+jco47qufNVByoi2Z3t9fhavX5DfST6TGS
GZBjrj70KAF84DyjqBgY4X06d+XJ0uvkECWS9Tr2GVbR86696dXt/jYoDVRkCYQUoLgIfpt4q7Rd
OFQVYoNSWSFHEvXnoNL7QzvnX6UwGE6353hduRDjCTEcSH/gHdZRNdzpQUOCeUQVM3e+lJlZ3TdO
1N5XyzL7GopN584xx3tExK0PTZ8ErziTGue+c/rHcpK1H3XYzcbOx7+67EShD8QbvXQRR6zRilwq
KYqIjTCzl+xjUVYqXu9F5+lNNrmGk45eaiEcpg6tvrMcV2dbjIwww1vJBMnH1c43sOB0elr5Xpc5
4aFu6saH2J54s9XsgQs3Jykqp8IrR4x5+aFzWrk6pneDZ5mN9IxEouxCtVXOTZ5g/Oo40rFR68aV
acu+NzAVk2RIkWITdK+1YRxzKSSnYpK2McCsa6ZaeSrAc/2c1aU8lYrdvEaShbAnMnN779hVVsrY
4tsCJqDxyotyOetBl8uAAuvoBXXX53dlrGn/hNRb97K3jdUV7wPeXXBp0BdZnV3kDqainZrBAx+f
n5YhAhuZ04t7ahpjOYxjO55KLUdaYu5xrLx9pjaOMCoB7B7SDdTp14qXSL1rTjOlA/zWfDkF2mie
nc7CECkM7GMetnvU3a25Uu8U/WSw31e2U0CisTw1kRhs0ybB+rjpfVzlNbeGLeUTpAT/atYY3nVL
sqfDunFcYHegQPumngJf+/Jr0rZWBkD9KM8WcnE3K136Ymtj9p9SKerOpt1aVKEuiV8EpTAqu5dD
pXOtdcSdg2foLXoxA45IeGFU7WPWa/pTUYbN59tfceP2FwK3MKKJNAXW9HJAVQ3RqGnrAX/KSD+E
yZzdZZqDxoVcNIe4CdDzm+LivbQZChtvgATqUdwN69uYm9hWQNYPXlJG0zFABO5+rNrwASZ2tBPX
bX07mqMQZ1CApZ+yKqfILKdpDJyQBpHSU5w08pM9NrkX233w/fZSvq3VRSFDTAuWl0nZlO7lukTc
tQYeDFY4eFKi9C+9lCYgWXlNDA+yqRO5yB7GzXHWld50a8kJvjvhkH7MdCcYXaxl+mdlrFOYIYGm
zj4SmNkHTVIlwytGObLuu6y1HF/KAv2bs1j5U1Jk4Y8aVX48+TpK/u5MTfbdeC+Ko8SgnDhomDxR
q4tMSdtKjgaHS7QH3NZrXXvq6ih8LfBbEEjtvUb6m5PEag2F4LHYFOKkr/GPpjKHi1YTbDYgHGwc
PPBx/48KVma4SRaM4f3Sjel3i5VczkOR5/lrUs/Z6FPJRPKyt4L4gz0EueMaaoHcBvXQbv46ZdOE
voSB0LC79MvwVzYo406qvHFywXYIaiPnl5t4tVJ0RjMzCiQKSHkKFxxvuPDfpjdqvCJjJwpdCOGx
tZMobDwzYl9TMCdrI1oXv+m3KErBD6wZW2XyjGquXkPH+dmppbqzrbcGwVyV8rhg9lP1uBwkb5dY
6VqVYCHKejcqdBN+SpEebh+ejXuIEiQQNMAFAI3WWLClquxY7iSiUGVYznzS4U5fOsHqD+fzkqM6
nkaO8/44SKObQl1O+OeSCFxOLdHnzskXIrC0aYpfUboo+QFngOJLmiDPthPubc0QnBt6M+wT4t5V
LUUellZLQmL9qoqzGnidXr12qMJ9bdBlRI8iaY52E5qvt9d149WkuAvOnB4vep5rBFYCA24sYXh4
UymjXB4WZvyazGgzDtjlIjuWGemjrKfxU9aN0s433bh7WVjYmMKMhFrbansCqIuVwuHyEC26Q9/M
cniiAdEugqMn7XExt/YpG1Sw38HWXzEmCtmZgBBFk2cVhfmdb66qrpyYe7W/rUkJL1jIKiBwIU1f
7pnFcWpiKzYqnnUz9sdV+zBMkPsRwUBv8fbH2xpLiLJbNFypMq775hOvszz3QI97qk2+EU2EO60i
N49J2rR/cBaE9jsPF7GOtZbUKNBzBHqIb0CjoO0dsD28mbbr/Swryc5J2PhSJGJc2rRSBTxydez6
cRkRCeUkaDLy4G2lBw9p0VQ7QcbGhUwpj+MKxU1A4cSv+O1y1PSi0/KZfqxSR3QUxkqxaOUZXe4a
Q1TW93NmmjvlK3HHrx4v8kxiYdhCKA2tufTUTGpeJHtA+qyKpQOHW/4PEpP+hLzS/AvXPRAPStJW
tRtJ84xVZ25F6vHde0bkuhA+xG1Kl/5y2lEegncqEq5riiZuMs0Wzfm+PI1ok+xMd2N7AqDitSPF
oiS95gYn46QmVDUGjHVL82S0nfm5rxMNxlqa7Qy1cY0ZVOZ0WosccEAPl7MyKbX1Ta8PnoaAx1kd
FHR7FGN8lix1ejGWVD7bNVYCqN5qO3X3rUnyyIKQxvFPaGtcjhx3rGOgMUnDmKPnMKs0Yoh4rBAc
z7V5RxlrazCSGCqxtMPwDlrdmL0FPbifrRHPzzb9nCaQkGVJMx7ByyZ3t/fJxvEQAnNEqlRhwImt
htJrw6xkPALgSkrj89wq6tEQCM6Wfe1rzbiHD9t4/hjPEl0ipFpBZV6uY+qorVMpBqqzRT8cQwpi
rjTUn00l0s5W5kx3hbxrh7VxHrnL+HbESNgZrgGgpiSjJBoPvTcbepq7IR261tVnx3wO0deo3FIb
8q8Z/6/phlVdflLttKwOt9d545NSXAO8wVGBXGmJnf3bNdQ7gQKHjnUOjTT/J9Kl9OMsO/OTaXfx
XrS+tcbUuOgw0tlEi2m1xmZj2HGoRyRz+Ijf9dpkHOAqDU8J5ti+UH4DWZ3tSXhvLfLvg642Uqck
yhKaZD2VWQxeuljzXbaEsH2j1MI8PIkfJLP4NyfjFdJrf/Bs0X2k20nvGJGYq/w1lY02EqOjtKP7
5ahg5YqaGk6uxV6LYOtLwsYA+USqzHuy+pKNHoaUjljdKRrms1KQbGWwQ/wuMZXj7U3zRmxZvSQg
lsm4BBQGAdnVrYM1T9F0k9571mDirtVUycMiqclDo0Tpj9JCQ8B1krr+WPcqnd3+3Fe5Wbu53sRw
CzLjJCJ2wubF/BdzgiUh0e6Nv6MecdPbP3TrFoETJ5hAglhpis3x2+62p0U1gVMjRDcX0r/WFE2q
W6Ry/bGtoGEjBqL8dXvAjY8Ai4Eriw/B0qxjB7DbRZcmHCcoYrGHCUf7lFNCPlpNuHz9g6HgHAlw
EG2YtaeANlLeawa5R0O6kT5qRQoSKZ1z7q160Hayx433jccF9DyrSFS0zrPpDtR5YYAVrG0UoSWN
fl/LOf/UF4mENGVRnStAjW4z4Zt3e5YbwRgjE4oJRRzKlatgTJ1b6tvG1HuZZkpnXElNz9EiZWef
XDdbgCRQSBBgC0fQb8XV9dtGqSvSi0VnQ0u5mt+bTfrBsurxMNqhdNBDKfg4Dk7iTjI8pLDS0V20
CmfnxdvcOsJKSkhdirLp5U/A2lpvWQheA5lTq4e27ks2eS3Ivdm/vaibQ4mSPtIWMKnXjlVtKENf
Smx2qTPbZ/T9UwQ1U+XIrTLufL+NO5+QUwC4SEoEN/ByVrYcZtGisbBOZQWHeKBG1EVqeAqjrvc6
kmY0vss9Tss1lVN8TsH4QGlQGD+uds0SmXIeFVrvDaibH5fcSg9oAC7PNvpwZ7gQ1nysSr0+pnai
pa5Z0li2y2B4DORsPGpqMp4GaUQmzwr76JB1qe0X3TzvKbxurw2ppymicg7W5drUjR0mYaZwqtpw
eOnjOeGZKJ17+HrJX6giOr5JY/F8+9tvvIc09ciiiOA4T2ugho5eARZobLOmn4Y7eB/Nd1TD5id5
WbBQ7/PUcNWgDx6TBj6/FPXqns/31qw5ZQI9rlHcXL9TU9JRy4mIejRpsk9Za08PTUhiF+oo4tQS
9heLKmU7kJita0TsAyQDKESxFy+XOu7UVi2pyXuDUdpPIRYibh+OewYeW+eKRjslInGTUJS8HGXS
1QoFby4rva7bg1IVxT913v4XJHW3kz1eq1sJDBXpBh0OoZSyhsf3AXsGwlzvVW1guyg9Si9V0X0z
za54VqWwoFWpq74cSjPCqwXYeblsfamp9ccizaPvt/fU5rwFSk9UxwS863Le5TBGQ6qK5wFz+KPW
ST+RgB0+0fUodxoQG5uHJ8hA8YLyKjDg1ZEp2lQlNg86L3VKOXTbopfuCjVpdRcx8eUlbkrtFduJ
4L93T1AA2Sn8YTuDKM1qgkvi9EO51GDlqcn9UILadiejM1+mfNqloW9NEXF3MKMUmVEPWMUsEfr6
AfcwmU8v68eqiqbPiIpQjVBHE3ReQ8vFqos2cMeu7fCiQoXwmMZWfQcCvDg5ejlPrl0kiX4Y9N65
c2LaTn4oldJhNOrpD7Y86DaCQYFuJ3UXs/nt4awypani0cGjOKLymjlR7GdJkDyaQ/NujpLIU7gv
KG299eRXZ3iS5rKX6gqISdCdMwe35G4CdxP1VfxgWqW1s9U2NrXIc0VUwMa+ksJq4ljKQ4akXcKq
tXRkfB793u/RNz7d3l4bYSoQB6H7C64cCN0qR6nnESfLHqPnTlZnJHjH3HnMQLB/r6bOfk6ktPl1
e8CtuZGFCcoX0RPU38uvpuMYOc6lxjFCqO2s690nRZKwoYl3deE2p0Z9EIIN9suUW1YjRVlV1yMj
BcZClAibzIvDAAGhTJ7u+qSIdp63a5gcu4QwUQTElA7wWrgccI70ULVq1pL+SgDoUI6+TshK3mv6
gJdCA6Tm0JT68iOLp+Qh7QPpWeIZPg9p3cvvr4+SBBC1Cr4Pednqs7b12Az4LaI6ODb1Sxbkml+b
cRm5Zp9MfzIWMGmCdOgRSORfThv8ukZuyzpXeRjlHuIAxn1bImnoalI6fby9fbauKIoFVOwBqwA9
X5W7JqnJpIXWlVeizPQ9Tvv0Ww0YBRHSOO18vJfnwlVbxdl5ZjYecd5UdNlF/QBK5OrT6lbL32zo
nZdPAb6vXRocpb6Uj7cntxEgCcM0IC9MT8AkLldSi3vLjBtGSZxu9IMRHDT8OljBc254MD7TRyB/
8eNYpj0E4mGvILM9PG0J0niajOs0YHHyXKEEJI5mq53SYdYO2tJ1d4vVLfedoXUnZ3IkGrR6cJ6q
3Z7d9acFXMmpIWIHXHclLdKMU510OmCCVFmW79OQ2YcA+bzELyeHwnAeWID6htKSP91e9esbibSH
fykME56Bqb1c9cI2y7KIotHD9oZazZzLH1qzeWmMTP52e6RrNjgZFnLuMGoQZqT4voohZimbtKSl
UIKdbGMcRmQmPigxVqhuNDfpd7kx1VOgWtKPaUmKF5qY6r0TJ9FDW3bZt0oZpEf0aO2/CjnY077b
WnwaDwiDkpeJQtnlIoAgKbTUCnpqJgHEm1bGAqnBo7nEHKqNMG+0DTfGnX4n+73echxmaqwCYscN
sobKdDhSWzp2XJ7jpHntlos95/CmzfY7WEPF9BA+SE7aUA0/ogXxymOqLfhE3f4q1+8EvwEBKCpl
3JZX7bElbytrsgB6ROVQn1o5G57jsKu+qLStP9GlebfOhqh28v/BlANvByf+cqkXKypVO6beO+bU
n7AcSv2owXQMXIu58yRtbG1mBLoDtBe7bY3P6ZEwtpqMvzvjOfbqaAhBs9gm4knFHldlcyjkyiDC
k+RRqr+clZR0hVnr1IRkJ3oubeFxlDtK8WCq/a5T4OZYXFOggRAJJnS5HEsdrCwsKnJsSiZK8zAZ
Y+WcyxQnetkp5i/v3h5QZQW5Ewg03drVyYgiJ5YHh8GqGmeCINKfE20JYj8ardxX5jHd4wRfvzXI
21HXItrEQ5PH4HJ2vAKx1jXsDwv4xjOEw8RXKm6C90+LDS8I/vQ0gWZcjqI3qWR0E3nFvKjx5CNA
CaFvNIO8dWOzUQ9JFZR7jf7NmZmgGYhNCNyvKv6has4YTHPJBJI9ek5cxifQG/IetHJrf3C9Urfj
QgPjKH7Hb5mB3EMKpnxMlUdrQM62AHfzUYu8mPqbf3sZN4cSfxsCmyL2Ww2VVlmQjLSmPK2SQ48I
SbnPh+EfvS/snULoRqEQ5ThaJWTdnDKC9ctZQQV7cyPmorDb2mv0tvy3LBbbz2o9vSsXyXzUO/1j
OIzKzySOl6/4FO3ZWWx9QAIUzgMSFNzNq9miVW10Drp5XgSTyQvNZTmin53srOnGo0CfjzaChRIa
3anV8YYmlJdNloPdnKOFJ2AM7gZjzg9aafdPXe20WOd1FGPR0j7VmhPvDL/1ScGM0iAGd06NexXr
aVWjRcZAx6Zf4uQ4SWntQ9IfvNqcusP7dw+QTYDyIu7g+bn8pG00SXZelJhDFwkmD/Wc+IOB+d6k
19LOS7s5K6GOxrzEXbb6dGFH/7mWgfuhhd7+lIe2+uxESX4XAQrb2akbQ7E7IJ7pGK1AGVpdLfnc
6YW0VDTbyEB8PY/qgzRZo5uPrfP+txsJNJPAHClQHvDVVhnlYECrhJKivHD7x2o3IHYtxGhtim6h
V6XYutz+ZBvlL8HAAd+LGhqQxjWUocmNbJDFm1okmIy5ebaUxodeGkflULZT/Y/Z6XEHYLwvDKh3
ifVa55YCw7ENrJcpxc3jEJqF0v+987O2Fl0RDDhH0NPpWFxupWQyQsm0af9kxVQfpdFM62PfjXik
Ua+u/jMNgCQeJMBI/dJGo/kkdxEobLynq0dJ0ZGJ1pMh0x4nI7LoE2a5/FenTWm1E5BsHG1RQkGn
nXYHEcnqbC2Tkc4DAsJeJaFlW9f17CPVrh+cOn2Ja5wPeaiU8zDX/TFTyz+4rMGe4s+BMD/P0JpU
UloGOblJ/beKMIYdHEN6iEPlp9ybyk7Rd+traALqAtwKMoGzOm2Jk4VSTZrGDsTMvSypgIK6iTxj
mfaED8WSXTZEIepQLaIAyisENuLyw+tlWg5DKRoOCnKDVRNSdm2k+R8Yzb2b95OJCYk+UI5I9nDu
4m9ejYw9DqpafEraZGvhfYsaawv1DOhJyFYa1Sn7bhplsQNw2dgyjGIJXCBXJMyFy/lhHaQkgw7A
hfksfr506kPUptrfTpJYR6nToyNaUqYfO6HqlnKrf7x9sN5wgOtZKg53DOAMUZJbBbbx4OgZLPfB
6wYsqs9qAB0HsE0QzG7QKlEAkwFazMHqK0k/BFHZTS6uEO1/CTzbX5nRyz/qIqpPJSZBxyEIorsR
RdbPrZTG5iFMR709amOkSm6cRS1VopEL9RCXrVkdZ2pi8TlN6DbdG1WnHDItdMqd+V3npAQTAucu
ig4UVdZFhxQnrs4kRsJizPkSV8PJCUzRzxVJqSM5NKpyDJzmGTJS3qrYf3PpIWP/LY/N16JDl87o
Xm8v+VUuKnYUQmdvxHvCqtX7kRhDGtNB7LwIG7iPSVK3P2nsT3dt66hHq7PhNRP57WleXKWBb6PS
ECOsodS+FvCsLCzCMl4QL5wdfDEKdEv1FqzrEswWmNC03XlIrq6It3MDtISxAE2sz21O7apCYbzz
hqGJzoHSR+dBD7DmttVpJ9bfGgqumhD0sAm+11AQXVLUgZZ9h1tQ05ykdImReMfrrK2cPaDN1W3E
rAAGCHwdaC0+w+Vp7QvVaON8gKtlN0EJT6vT/85TJfjaDVnrY2GJ2GGSTM/9vOg7Ycfm0GiUCsAL
wIR1I10zxjKR9ZEPuJgRcrSq7tpVMpzsaQwfJ6EonddN5rZTFZ5ub9it9YXtTouP0i/zXl1RqdRi
PdICIk5gzbldpi5IdpvjIciaPcXlrV2qAg4Vdz5FhCuwmNYYieHMHYaUbeZSTUSo0kEoMzeMzF8G
U93p9m2OR13XZDSi8XV/jXIkH5legCfLknzIE+Dtta7jU2PjgknLb49XvzkeqSFryVPNdXS5fwi9
4O4usbBgT8ePXV87PpTI8q4xQ+Amzbznz3Hdr2fDapYQ5YbwCgJPfNvfckVVKmtq4nmPsi1KF0dZ
wirmGEnQmjytt4yXPDFz29ccq+fZcaTwpZT1bvwgR1iHgzSKxtEtWq2wXTvtbYwJCnia/KH6F2R4
492pifixaNC/ee2SGK9WhyR0UhCNoEKL2uLBmezkOYhJn8lws2+39/R1uslYwIjI1AWcARDr5cKE
Y1zkSyXRPpFk6RtntvqW6ot+tvpZ+ZkTUphYQRThPbeA+VGX7OU/RW56+71pi/gVBH0YKPKJ7DWP
L5ihIiSomXtyFix+r9rJ33PRoSBZ2XL25faUt/Yejimgk4WrD4pWlzNGTDGDy9bQC+u1/mUK0g75
+WVo8aEJktTv4moPkHAVQTE7LitogholV2qdlyPWYQr2uqm5LdtS+uRAs3iNomAngNocRJTKaCMT
pq3L+jioLMtoVZ2XDdL02UhR5kinQT3fXrytOxCn4P+PstouigKgVLZLnrMgzv0oVh0vcjJEwdrE
PNweaus7cUNQvaJnSddyFR/YfT5YOR1oT7Kb+ZFaJB50BOHfKiK40pVmbl339ohbk6MSIBQguAPB
y1x+J1wsp0KqeEAVLNO9AB/oU9zb1BwblNBvD3XNlWNPIHBImAdehMR2NTsIbIYxabygEeoZ0cHo
Wu1VpZRjHulwN39JY9Ul+JjVU3zAGXmOD8QzoeUaTdF9VqRhtlxTL5XMi2i+G3dcFpDjC1UdIrfM
KlNzYzlTPiRRCwjKyNT0Lhl7SXcHtCX+HXXMfN0B+Uh155NtLiCzESBn+BLrilzLNzFLw+48x1pU
ZDoG69hpqXxy6DDvLODW7qBMSwVHRumQIsTlt7LsorIKgy5WMaXzoRly4yd1sdQbTUPyR03dS2m3
piaYPDSzuTlI+S7Hi2Rko5VgYTyVmmYh9YRwVp6cdD34k22I5gnAOfTnIDWvhlLCTKfWSFfXyoIY
keSxfkzmGeZLW8Q7CexGMEUtQZOpcAhA6bp5PhiSOehz1Hs9LuP/BSjMl26lz4NnylJ9D+4yP4yV
XPqj0dfvVhUFLAVIG0k/GiQcu9Wt2LR2GpdVAQxFzSvXrI3unAKRdC1l3KOJb3w8ym4gBMGE039a
G61YytxodUFoEcfhr6ErtaNa9QMdqDE53j7X4ttcpJFvWrNYx9DsQpVyXVWs0gj+tcxzGhZSCb8F
kr9uVHtC/VvzMbg3qJ7yfl0lFVy9DlRs5tMZ6Ie6Ud2M3+pOHQcSyyr7eXtK24PxUMIkoOq0xnLO
Tisb2Lb1HgpzMaYOY3ufYb/8jMK28vn2UOKTX62eoCNyh8BFWPOiJ/wLzSSjnqI4eDaqaumctGXo
j2k6Gh4a0AoV6fHdxUXxyagsEn1QfiBxujzZyOg2S9UzKHCW4LEPHBnx2VE9zgHE0gHQ2U6atjVJ
EjQyF/a+yGIux1MjCC4W6k5eb3b1YdT78SO23PqZ7WQVMKea8i5GA3cnbdq4L4VCNncKb5voR16O
ukx6a1B5472pG+uQFaN956Axg+EyenaAUIfD7U+5tWtomNB34uWmDrg63WkShyXSzq1X9ktxSK1e
PpfS+A8g7r0+wsZ6QtGmx4qVEEW/NcNdNBe61pJa3jkQzVFQqV9TPUN8vZRlaAKW3Ej4b3aq/uP2
DDfuTiE9K7hDjE537XJFuUyDuhFR3dRok2+jm+cqU1Y+lbm+CAV/zU1KI6Jvk9c72dq1mgtaoySh
4hminnNlK9DgUOM0PW6jZtOVH1M4z7VHXXV86QYKzziTaJ6VyPkx6bvSV5eme22dEbF5NJz/qWa5
OYRSUv5BZYUriZ+FCIB4TlbrUWmT1hsl6TGIl/EgGbV6F2pa4BZON9+ZoSGfbq//NRBLrILDPwRR
EBTWAaLW2JEcJ1QCFInqvNdKJQFSquaxfZaGfvmoIJmmH/vECe8pyJaKP0rpkHh6NTe/Bnsgdrj9
gza2PL+HU412rAgRxJ//lmMqdWyHqszviaa+dbOqMLCYUL9TmPiD0FiIBNAVF06vwAwuR9JAclNZ
SSgP/I+z61qSU2e3T6QqMuIW6DTRHoexfaNy2oiogECCpz8LnxtPT9d0+d/71rYaIaRP61sBLhX8
sCrcJfMlDQ3onHHPH5os7K5R3i9sIGhGAiKAEh6l8Xm/OvX7WEIgNxZQxqr9PCEAaNmcj3scVE9r
B57k27N5cTycoVv/Bcf2ueKxA1hbLTQYi9SJ5JsxThaGdAH6HBWaCK7/Zzd8rKbNWxDYM9xAXjFw
qeFq6kw8ws4lYnlkR68IgewcAkP+l6GwmWfIRtlUC+fHHFnTjsfKH6FKCtH5bFR975bsV5TZ6unf
JxHlMcx4cMgB1N4m+a8lGbC1s9pfRrgKJPwYj/BLRCr0F5KMiHYyuAu8PdylLwAb4SZCBxcT1I2X
w9WwS1xG3CsKV8VTDmVNVkSiNnlir4JxFwotvKqN1IACCP4/Z5/ApEFlAHMHdESKuxoKZh8WsbW+
stNeWoQbvxIkLhCmcMK8fCC51gim89Ho62HcVASYv0fuUCAEEeI80cwdrtTjF/c0gDDggYPfv+lS
Xw6Y1fHYdBRfGYQsA/YQQIC1MNmOaB/hIq2d9ouhpITcbdhMVZJ8CvrxUOk0uvJLLj35JseCOxt6
yaDqvfwhhmooJQKc3z4d2kKtyAgPZKpzx3lSKgVv6reXzqX3iQgKfHqYaESPnb3PGv1dU9d4n6qr
/H1bpXGhsyx59/YolxboxkBDMl8InOkcIq9xt/CpaU2h13DYAfz6JWmlniTIHVfm71J1sHU/Eee5
5Q6eU0kBImobhqi3Erg/FzVC5r8yq8UdkI4ecFO93mYt3GNQO1Qf3n7GizOJjx5b50bUOm++Jq6F
ra8BRMPn3n8eRC1B4YAG5u1RtvdxVqrjKrzJe3D/gLfGWT1pZhCbEgl0BkoCckTLv/5ah4OEH6R1
u9CO8ACAw9PR62ev8N1UXym+Lr7IjV73/8Ofu7Rraeukz/CQfSgTNLxd/A5uDbqAxK0+vv2kl+pL
nLXoJGMDQN/obFPjxg9Fy7EHELihl8KvgGfwmNwMbA0LdNX03qlaXBn04ueHx0MJvaX5nt9YSVNP
Kx4d0dykakBHW7wy4l5ccBR3xaKgvn/7IS8u1200sAe3rfvsUtLEapNjYTzR8+4h4z07LPOm+KR9
59odGyPy1KyTeVp9Kq6cGn9IC+drCTUc6JlA5kF82l72X6dUYkzbB7QCqIieynKyKpx9uNKt7Wdw
HbzghMtn6ucGAQ/vbDPxBEd01+66mbMgV4jkSQrTKC+DrAHUx5y12Shy55xn81GlAdkt0eg902a2
Osc7DKMrc3dpLSZAHjeWIty7z7U7ZAnCsUHAZwHb/GmHYtznufNWmJhJgN7XRCqXluPfo51tlIto
/KEJsFFqWG3tXdd6aCfXfX0D88IKk5T6hUeG5ooxw6X1CAgA1hOIPkTE09lBaEF5G20GxCEwai1w
E+uPHuxQC9otYp+Nkl/ZqC9tL3i1UMXggMeBeLYkqrVv+oWgTQteNLkNYQnp5VGyLLAMr5ZZFgrW
d7ac0E793HQx/emWCJrWt7+JSxvpJgfAlgymPFT2L5dlW3NOkhY8xqnj3u0qdfwhSfpr+tXXzAMU
nrjKbbxdiLGgeX85TIDX2LARoKkQfG0PNYJIf1Xawoee4BMIc6SUf+wH5BXB+rjry9rv+O+UUVWj
PYQASqCEFRon1rn+ngwhMyU8c+cltyRcp5zqfv0mJ2n6goa9TPNmJAxWYknseB4Qv5cP9Rj4UJJ3
auhKS42K/v1aBFP7rVML+Ag25Wf7Z6pkq/tNGemmPnmcKZOQ6nrt3hjvypl74UPE0b7pxNCmhdJp
e6F/7SNqVci9kUBWWhVHOQwt4iPKLJYHDcjQb6+N1wYFG8kTqZx4Z8DFXompYR6KYobi9p+xphmK
VEqod1fYo3yrm4C8Rzu1SfOqgdvqCTKhKf5gpEiwhuPK9nkdJ4gVWJfGv6cAwnTeeHKq7/So7ftx
wVTuZYVo5isv4sLOsVUF4DZvjTbIE15Ozwoy8DI2AHu7Nqp3Eg48x84k331WZ58axqsaX3N/lbt3
qaSFMQIAva1pv9E9Xg4r0y5RNcdtW4dd9EBGG5docfA+F0BGoBKGDzSE/XZuC9pCET8vJMsTTcUO
X3jw39uv7cIKwX0yAFoD7G2LaX75W8BqN2u6ZqqAK0T4o+ZzsPMVBdN1nJf22pl6Yb4hDgdVD2c4
dIvnlCJKgDr4dMaZytRwR1sTFvM4V3vc+mBt2QX9N2SKT1de8oUnxKCAubGdoAg876QiZAnWLnpF
+8qqrhTTFJyiyfMQs23+h27PlmQMMADHNvD77cz4+3ODo1swUj0WYzTDN06ibzp3LtjBCvUatHJp
KrePGmRkME5e0VpXSl3cd7jozQH8IHrckYoReqVDIkEOlvAXvE0jfk0CfWkqtynEhQFXaAgZXz7f
amlSBcgGg/ej8ouoacw+Mima//VorpR7F4dCoYf/cBjgtHk5VGe9Op7rYSx4H/BDlQ3hwWTSlsM0
XIsxvNTxR08VqhSIYCA/OCeY17Un0OoH+jDU+NJaqIQLtID4zgULUmQ6eEnGk0DQcy2hF8jQFvds
O165PfyxsTwr+QB8gG73x6AMHNGXDxyl0pMzjFeLzV1d7QVe60dgFdWnVcvU5GlLsU3KlnTVkY4z
FI3Ok1LmvTEdLZI1rW5T36HdB7QvOdlBx1mp4fX16e3t4kLVg2RwFKR/GvgAWl/+ypkrAVeQQBcU
vslo6fB1F07hpxE5NDcsi6srGP2FVQBtHEJEAO6hJDinkwpvAUslAQQFOk6HZG0moK1k1Z2Uq3ft
/Nom+OwFbGI4+IBsKnBEu798NNR6MwsdgAapHEt24ZJOZaCjED5fsxqObkAseu4zhpzpcCGHBjHF
fZ6QmOz/eYohlsNhCss2qIXPF4IEhJPWDrcrb16QE4yk+ZIH9bKLs0nfikFVn98e7+IcgyC3CW88
dCbONi3p4aLgVtzLw2xKwCFDEh+QDnMzAxX453IEd5osxL4FwwbsH2c1s3CLH5gkRIpQ1WVHxHkg
aMvn3r5X5lrQ8Oun2obCIJunIOCas4WK4BWHROVEF5M3uH0MTXDuzQzsavbvCjCgNDg70QvfTlJw
014uHJ6hbwtXXl14PfT4XjTzUyKSHnU5rM3ffld/gNCXixRzt3mGolzaWjzbY/91wsBrNRXoj+Gx
AOWHxTDTWOxnoqM4n/F5PC5yUR7cVSDczWVsolvRRhlCAiJajfCSt7g0hLbq5pylQ9/u4BGF0Iie
zb8a2gd7xmrTlto5/w7ThhhBCfvldxW8O/ju7Qe5sOcCo8S5BQo1Gvu4Yr98ECbIkngtJq2NIvsb
8D080eFwdxp6iMzylBizax3JDgpBuqeMMu8ZYLu+Rjq5tEqgAfsjbsYqOZeLcyHM2Hc10iwCXr/D
Aqkfmjjs8tTKayleF6o+eEtgqYC7CIEPSq2XT5xpHoZk28sQ6h3fD84CSwhNQ46y4zntmj1PInsX
J6OAcU427w1Wqx9f9Tx6XTjgZ8BtLwCpHO3Bc71EtCC6dDI4WMMqsjkP0ungOj7DlnpEuQ7I8dhG
zTV8f3u2s2WLGhOEayB/aJice8FI3IZcN8a6yDSFyicVyx0L6/HBZm07QeY9w0f47QX2Gr6BQyNo
lJDL4mt5VarY1BsE2wLLVEdAAlDeUnQ2gIG5QsOrJiRGPJz1ynQO1Me3R94q5vNn/WOUgh4s6Ljn
ZxZwQCetBPK2cBcVchDNPV2vmy5cHAYaKvyPywScYF4uJzWN7cpchl0nUrCQYMkiTnRclty3GaoD
f+mWYEfgZ7irFuCtTU2aj7av/dLLWv7e0LkTe8043688pKe3p+DS64b2dsPJwS1FX+flbyMjzCmD
ukUt04jgYxhB6KItog7SCvSW0mdA+K6c3pdWNfqsmwwENkuINHw5omKJB4wMIxLPDLueR1HBDU0f
TdbCdI7g0I6BjV0Z9NJj/j3o2T0+VmLtE4+jzz61CboSjSozgnohSljwODP3z5ZwmNGt+EKPc8v8
PL/Ne55tbNXOf2KNlxNYZTpXkLzsEEe05lPq7A6QZXRA7vK1+O1XT4oGBIQ2gH6AhKIiP3tSeB4s
CTr7ULyQOh2PUaQrGF5sMRdw9Ou89jCsrroW0fJqc8ZtFGUQrm5QRYL3dQaosxXKnQVts2KCkro/
BFM43sWa+bdD4rN/toLbBoPQZXPyAPL6pzz/62BdxtbIQIjNII2Mt20XxIjLa9MyU0P68e2v49XW
hKGgfod1z4afv27seJYr1HKg19iZv68l2gPQSUqA2Oma+yukihYgZjmK5ZoO+TVNAkNjMwR2h9tp
DBu6l5/JZiEpBAE4tmjqf58CwX+joIVxf7SAGIAqLNwin8P6F8Kz189wO6qyvHIye2CNjped7BBU
Cdo3009vT8mrz3f7XTgWACuCtIQX8PJ3pbT3HTFws9KNycIiU966nzpEh1czyjU9yhgoiI9QhLeH
fbWHope3OdDikwLfG02ps2E3pnO20cqTnrXPw0C5D5Qwukp3vvB4gDy2ljMwU1DUts/rr8WFukJp
LAaM47zm0EWctrlPXR0WVi30ExBj7NiETPOPt5/vwkrb+sEIZcGBhObe2RfUwmoQkhSMu1Z8o+tr
s6e1iNAKSMlOCREg1IpGOdDIa5Ty1zMLu17c2ABQbMX3eZtYORCg6hTIWtWk073PyPJB1Wa8Au28
3pZQPKLIB7sGVcWrahjSvgUPjov72FRZ0YxzdEQ43fd1NfOROyC8b0/n69cIrhgWCyhcsLgGM//l
a0QyZzaFEZr5NcTLXYEInXHfBqY6NmHMnlhsgxtNGvmvd+CNoQYg5E8GH9bp2WHayxmX0hhsrhVO
bPtK9K4UfVgXdevkle/h9Y6LobAjbYwlXIHPiY0mmuOmpmDRTHD4/sGFY79c0/mPDYDf5/9hLjeN
wx/0EQ5+L+eS+NxiqtGuJAkiD47JICu/7IOq4jBJB9h5stW4TMjsQPjxldd48SlRhm5tFLjNn3f2
FhIqDeQXX6On2EEmUXtL+z49hABmrwz1+gPEpRB0P3z0IBii7H/5lLWTMSEBQB1o+elBRhD4HTK9
zocwVPR3WnmC5ssSp/fRwJMrDeHXVywsHCjStpXqAf0/50QFoV05oyP4O2sQyBzB4P6AltGk4Ohf
yfV5Dvx52Gs/Uk+8qRKY3YCsEhREpXP8r1KM7afA0gOQ9+Yp++ptM95ax9BMbfuxRw4OVKSF3w00
vDLfF7adzUIEYr/tsvEqFL3ywSQFL9sUcdTr2yogar8E9TXb50vbzt+jbL/ir+0c8H0zS1jlgIg1
tZDnIlyWjgx0cGGk2cPfe/799sfyWnuP+YOfPjBznNvo6IQvRxRA/wjUP6D1qDYcc0B8KslZF6QP
g6Hr1xnb8A3gGh9+udSGpyBZzF2XhfVTz4b+JuUhNHNv/6SLcwCXA2Q14IqDTfHsF8HAoW43NoeA
adbnhIjuZmlT/6uifVpShDVfA7wvfbUogzagCgQnOI68HDCeTK/NCliMtaQ+WvS0SyaXdrdZKV25
vlwcaoMcwVLBBvWqLWTS1SYUHDEFGdh+TYfuBLqBKRvfxse3p/HSBoFOJ1SGQMWAQJ9tg0lPpsZU
iLOdvLRLy5g202/D2WRgKR1tXrFIKvZ07e2htmgOb4994TH/CDfxaeKyBtLuyxldNwnFAG+PYoZV
JcxoE5Sg1CZPI5Qz+7eHgrHuhU8T0BWqAdSfuKadw5rRiBgMpUGaTxHSpG+JaykCihUatsh+CcWT
5gSPiW0oWA/an6aPELw7YNhUE5NHPG3rvQ8u7QfSJuQ7ojLYB6EZS3K4ESBtefGYsuVIlZ/lSM5c
lsPix9Vc1l1aewc5xfKX0mEk91pP5mcyDM7letXY9Ma5Ht8vHvRoRZ3I6BdVrv3lG9eI47LyqMvV
KN07BMlMIgeYttXpTdj9RFnvfx6o1gk6BJJ+sWM6j4dlFc2XLcpWgG4cjQmEqqx9qqMQpasOkESF
lPeRNznUwd792MyZPAJwhaIQVSe4GI236l+QRSfdQ5ekZA86KW7pKFyR5YWEL8ZK19U6OSCDE64p
IbJp9zxbaX1kGctwx6dDOpfwsxx4sYhl7HboogxrSYRfuz2MQbpjJjsLZE0SGuZ9v6jqvZ4r8QV8
2er7oIfpC3I3YwHKRi9HqDzhuFdG8xrfI3sWUZkQ984PwIh8UhI2Ta4gWeD8W9b0MsqxSTQ/h9hw
ck9T7j+BUKYQt1Wn7IOvpZ+VE6yV4ELJO7DPR29Im6cZsS/Njs7g8+VdPCzP0AHwOg8CMy34I6r5
vLp1DnEpgi1rDL8RIGYzH++HlSDaY/UH/KYp9pHRDnlV/Tsb0gphaVDqV0XkWjc+SgMFIFy/4Jq1
r2CWBbiR1MEDQdpLfQNXt+GhTlOGJ+VZe1PFpI/3PcXyL3BCRV/E3PDvFrrXL2AgZkgQh62/h25A
sxx6rYNwV/sxOgOda+Acx6IKt+FuaNAlGBBAeB950WJ3lUgVDCFr3w15xTXyVMGqXfqDkSHyuYaK
Pc/96sfgGcAUp9TWb6J9OomsgzJnkO09TAh8MB76md8o3wNzDU/h7ysT8+iGRA4AN2hCUZsjI5nL
nM6wXznGc+qR0kxjgAxVYEI3BHXAb1gjIddKcqBGmFCT2RN0JQ1icCov/R7ZTMX7hEH/k3fISaJ5
4MMX+2lyQ7sc6qxz9DQssd/AMCsS8SFkDP8YIW65sVEdE9hDNOI9DZR4RAqyNHnn6fEOPfTwydra
g7n61NtvSYI+fxFYUIEPyN/qWjDyTBLf+JSxELcS3DJ3NYgR034d6eojliceQWOrKR6zS2fXnbwE
Fqq3KLeHME8RH/IUk4rAI9KrjNh3i1awN5kU+zkl6dIeI8XMT8GC4dnFyGkA3d1GS26QLSz2S7X4
//Emae4Wz9XYihKu5jxyqYZ8Pq2iNB+Uzj6MFcFyFYtqx22O26PDWoTYMpm696yS8LN2uBXcONgF
pwekA+MyOYhg+G9s0N0AH3w2S9EjXLbNyaTGU5p2YZxr1N7DvgMsBdyGd/10tF3Kygz8/GiHDHsW
nEBMEO32Ucw/AReHU26B2z1lyNWg5ax7e6piaj/pmQgvX6KWfU0clko5ILVVn+bK8d+4cS9f40gl
qpz70OKkXGIHP3+8aa+UNCN90dEpezLJbIddUPG2OhG+WleYnsC/KBikqnYhtZ5fhvHkrTnIGJF3
RAFC9c7olqlcCKigC7vAd3un/YEge3P1ViQFM1nRcvTE4OV64A3o8Z6YmgfOJxi9j/W0zOXSDv18
rFnj2G02CKtvag/i/pynSEIsKuPm+SQo6ZAHZUYge4uDQcWRLE6qPOUecd94XbnuIy650S+fWo6E
Ecm1uAd/IQCk3q5Cr+9H/By7o+ECYAym866/81WYuoNZEYt0i8mHO32ygHpOgDp0jXlcqAvrW7aS
me0UTRvxKwnnpP9S8W7AnrgsilTIvE4oLB4OSayz9EdSVyP9UfmLCercsFkvcPCEJW76HLQx7DRz
G68T+aCiuMl+L6gXZUnbZdDk4HHmfJLHC0P7M3c++NTBnkjayiUfQHlavEJ4bdIe4J8/8u/wRva6
3IQrXX8Rf55VjFSTRKojq2KYdN8ymmHPKvw6M95H4ybffQY5kcEyzBe+fYBXYm1+tVPAg2cSNWN3
S3CqhAX8Fyv2nw6R6T7tJd3oOwfckJbmPaizgb13ji+RgpooA9M6H3ufiKbUQB7F7zpbg2GAGboR
0wfYnNfitnVWpWjs0RVZ3bo31Re4tcWexPLxpuqhsUpGiPOrnLirgNwncT718Rh+pGihdQDko2mG
RMaGsnkiXTK21U4EbdjgvFKGUQkbhoCTD5g3LyzBRQrGR4ruZUXydYSjJcxp1qiKlgI3zFjMz10I
5dOu8Qa6yMIBmHZ1vlTUsqNJWsMfTJ/N8ndfr5szpA2x9B8iZZd47+PbAA3Hg+ct/G08gDbNb7RO
xkqXc4j47RPHJboqA5b0D3PgjDlqBOoJNOqjWd5SQSpX5VkPd56wSJQU6M0FQsJa0E/XJaL5IG0G
456GR1MNhanozH20LjK7512aVvnSTyMD7SdcYBGVI580Sz72Y42XAmIasW2bG5dN8uDarHHHFr4E
wVHQeIxOrXAx1OGeyJq9TMCNy6NuK2YFCbuhWPtp8iqkDGQV/0XTda4eJAiOQb7GPZznKjUvUe5N
E3yiRsLRYgzCZXkcN9eNcmUdClPZhQLJUIGViLCAK22/n5wIo0JZ5mKF2FJTZyUCBHt0x9va9yCx
HhDuMSDWaTslV8ZLBI/BST72p+4RFHAYM6+T33zmBtTvQswmJocQdMbHbEiqMA8EgQX4PAfm2Vt9
M+cdxIAI6vAqe2JBAAvpQacOvasasTNl3Sbh49K58Qt6+XYtJpjA6Bx3IeZuBpklSwlNywSWR62C
egeLCxgZJanpQD5jAf68Z7vqRx/DUaWQ2VwNxyVeuzuEi/ZNGTopbg3xPX7PIAJYduvM+OOMfQ8T
B2Ltp3jj1fF8DdqE4sBCH7Awg+rQlUjxdyGZmFAcpE0aDMXMAasWjYYRXyErZFDkgzeO3jfZjj3a
cibTMkepSFWesVSGe2TnzdmBwu8izu04SFqmRmBn1lLBe1r50wj7K29azEfZG6sOdd2v9gdKxyDK
0enrmt+c2AZ8EeQk2AMboQdzD5XlYbtfq9WuJLfZYNUXOnTGS/crorIDeLyxWO/UmNhup/wqIz/8
WXtfpYaAP4DjvVpOntWW5glY2Piu6qZOdx5S6Um+QM/To/9DA3M7jHFz9FhcDzczUtto7vs9m977
nvU81N/xIsvKY8O6S3Cj07eLcYs7OKcCg8I2nXos9cZEZV31iMz1+wz4bNK7FSoaf7YwSI7pekK4
E1/LTAyxv5trjbosx3VaVw/YjP32IbAJb9/XBhDI4yIQ5blrQqEFBFTUfYBRH+uO4Omlp1p1XBaS
1XI9RDVwtrsM7/EQdWuMtRGh6t3BQNS170WyhOGOS0Vvxoasv1MJjqNTW106dPXw0Ma9fu6QyzXm
qfJQoiiHxgNYurZPchrWYKKma9j9wFdjfsQQYXh5oFaZ3MnVyGknvD75L6FTNe7CxKr+JmxF+t88
RyOHcdxS3QkNU7eySlqQt3sUuH3hx6KrS6ey/oPFNvEUjcpA4QgsDed0Xw/sAWEFoc7HqYWxC3x/
A14OXRY8wdK6ETnKY/Fu7XG6nUYe4KSVQ7OyG5zDGg6GfEAVa3S1eY2lC34Ejbly9xnSxe5buXlG
aU3mNseWqkTBiRqQfFH34zcq+/Y99nK6otk99J9d23b1AV8C/8BkjH90SqDJLBzovKjMZrLonW1q
GILNFUIGd4lZMPwIl+QjCXyb5mgxQ2zXttkwlHokuI7BiS0rRhV30EI75r3ndRM3KKt8BNYZOorb
ys1e/wyAbvzOmBLgHM6+1Df4JtMDmUA8+prwruLoe/dNkyM4hH2e52ZWOSh261hmVae9HAVe/c0k
yuyJygaZBzN47x/XhPbr3RhJUhcAgo256dwkf8xhtuIHQzUIxmvIqT2aCLtA34hs2qtUz91NUqfr
qdV4W0+CUX7nz9gZd4sOVv8GnyYbTkA7RJ9HCoEid3Za1XigEboI+1YNyHkgGTAgFA5mDncmRar9
lzGw7fDFt14y5DBeG5rPtidJVpBVRE3eNoOCPckQZgwEJ2W+V6QDxQM3n6aOit5OMi1chvoOEHaA
AhduEsG6n5vO0huuw7Ytesk9/QVmmgvNq7RmXwLsrTDd6Kr5U9QY/tVrV/tM10h9Vks6PCy9XL+j
w9V0J4qtw+X1jJVcBn089wcm+PAp5YYBBK0xeQPsfcx3MqWhzUMNfrdNFP2seJLNx8qM2Q/KzDoe
4orN0VOmmyjeqSWIfjLiu6TMmiGmJ2zj2FLjGpWqXtvOv4tTIe54gqIqx0FBwXFV0nuae1zYj3C8
8cMHbrUZjxaB59hkUiaG+25cp/ZoI9n4n/p1kvpd66PevZNz7Q5N7xoJ4sBMbvAm3c9oVbM8RETY
4V2PwjS8i6Zo+o+DmKlL3UETnEcUbC4UQ2IUxSQaBOCZGNyXe153UJ37MEj0H1lASQs/uZj+8jyX
fUTnfjUngBl1kNumG7z7CalRJ1u3lJUxieh8mMeQoRQzcXfow8FWx1p49Tsy99bdJkNg7HGkPttz
QDLmbrBNfEpmX8RFZYPVu+0xOwgYT2MyHAbnDyc0YZPmVA1h+DGsVIfiIjQt6PSahs++tyJNzQgg
tzkxQBLR+IUrxi4Yw6DF6KCh5pBl41Ih2sx9mSxTDVJpsEYb6bFgpwJfPoE1Gg4Fzkxyq7TSTWnT
EEEJkcLAOfw89O+gJwxVGzN1BDZ0V08obU30NXau7U+BlrAnYokObyD0aNJixt03fOfGie51kFJ2
iNc+6HKt18bsZiQs2nzusZhK7KDY3FD/uZ9+xOuhFGomXk4rWv8WjV6q3ZQk7qa2sG1zeedXIcBj
pLS6u04wofNoQuIJ7u91jANFNIPYewuC5g645BmKBycrtyL3B8QNIXuHiocgJq07IjQlRR4oLN6x
mUCXpbc05e42WJv4dkHIq5d7AKv9940Y1boH6BXE+xkt9ufQZcFSqAZGnXsPSEF1EzSDWUswb+FE
woK6+T0w2ODnRgniH/BZB/5hRo3SH10EB9hTVK1LfdssbouroQ2L8s7AJBl3QMJpQfGO1FGFPD1M
SwgFJXYdH7oKmCXF+4pNXBWg8PvrPew0Z7MbMhFMnw1Bnbhb8XN2qFkhYK/ApRDFLMOWA3/DRQff
aFbF8C7zgJ2MGFrlNUnTD5XPhjSvedXzvBITkBbKKwXRUTswUgSwvn+sCVLr8xZ6bf0Y8SU9tl7X
6BK4lf8Om3j3JVkyHuWBi4YfnET9DZ0CUHBJX3vtSVrUibBmjG1SNu0aPTVQTn3Dr90SJFo/Gw8N
MIqv8AAJP/b4+uZDFyjV7WCMEz8P2VKrPAytvjcRDqf/rPGiTzC29scdePjNw1TNdMWNJAH2Awht
+QaVT4S40NkFvLBN4NV3RGOycj4Le5IiBHWL8cB/P0EbS45cI3/tLkY7YCrh7JzcDpCetKUY6kzu
QWkLn2hPdAbWcdDoPEkI07j0/Xm3q83IL6B0Un5YqS/HxzRCrOVOTVFld1E00q6ctD9+iLFJ/F5n
VKoFPMT6+BR24/zJ03A230nw3rMdxXHjY/en852DOBErH9/JoXVZRz6JoZ1+rEFqRWk6Hqq9H9lu
E21F66NRcuxOM6SOJsf5GX7u/XitStpPnB3DJWLv10A4fE6QVh0XSzxVipnDRQmeoJDo8JFDUxAa
V7l8Wo0K8VorvLaJrekj+MzADrF8TJB3CoSWcgG58mhnuNXkgQRZfucGz9Nl1EKxgmpsGmDf0Irl
+wy6rSwa1tk2r1NRAzbsDX+CGT1rYcCFAvoI52HgOG08tu+NhLRtD7RWf9RxC4oZ+IhGFxAxocVZ
c01/4W7jTinB/TEHliAPfR0Ae8hMJ6YfJgvUuBejF8rbIa40+b4iMPC/TNeGFWPHozumO/mLAhhu
d81io0/TxOrTGrCq26FkiOs8thwhsxQQ4n9hC/BsxycN02utRgt7ioGhIZ/j7bfTkxaBW/cG6qW5
XLFTnCIU090O+sLoY8aEQ8uOk/FzFg7uySU4eroFOFGhKu1/FAufo5veye69WyzznhIUBdOeeBbt
zQVKAX1Az3N87KBN6HJsrcMjWXF53EVKDydag6VSuBU15H3s+vVg4fmHe8Lqd/0u4I15DsB8Hk+d
7boH2Y1syNMqNvPBJ2N3pE4E9U2/cUhwyYl7AbCrEyidcEZAGs1s/2sBmL4ActZ9UMwmRDlvmYXW
qk9Ww8oloO6ZIqm1y1uahu9IUnPcBx317hUyKM0uDTL3HbVp1xSewdWtTFHjdwU8jdwXmbH4HYwM
m/5QtWn0SdPo/zg6k+04cSgMPxHnAGLcUtTk8jzF9oYTxwkgQIhZ8PT9VW+702m7CqR7/xGwbg4C
udH3sMbAwC3BedNcXr9qd/P3gWXU55X2KHZ6U9LDMzhtT8prWOEIsSBod7OzYk6GLe8eHQvXJ7NR
OPEi6CY8RIuXLfdz0MV43Ydt3G9yCob7KbKYmPKoq+4Ya1Yak8vSnVMTBouTxEDnr21Ok9l71VUN
H9NW28OLzQL2ma+sLjstqF6+12s53Xokwvi8DbjLJUee9kRS0ZHxr26h2Y7r2ut77GLBBhtAlcaD
KAMeOMBmnUhXXofpfOnaY66GYc8oh+zOFQ2tty6J3S8jyjJ18fMyOw3cKC/tptzb1r12l7nR1CIS
buJse7JiCshlS5VTYsAzSR6yLe3e5ZPlfwMO+vrMHu/fbV0b5Kdl6zBbYv0SX4jkq++MEwsUG4Pb
7erUZZswcA3vtShrCw7HWu6CpbV49SnjIFd47Tyx85qoHNIoy22Jr6Lh/eRVjZd9aPG7ALya8HaN
8tDbO4SMP0hFafIDMeXgE2s81R1ShSGyExAnz0rcItpede8zWXTriu45swR8zGAtGaH23ubsckfr
PAH14OVh0wIDZeYk4jcUVLAwPkBknH25ahsMdXPlCZB6fuGOtpy0WpGt7oNim8vbwBm4dwxzW3cP
QrnK27mNWX9IGXb1uXHyQqS+dNeHTG7Nl+xCjDKzT4eqiOhBvCd2nI+NcLrS2lV6rLc704jm1+wz
gb3XTTD+rufS959rIQYaBUd/cm4j6mBvVuOV836hHYY3KhOlB5aqgp+6inMngTRri7tC28vdOAzw
KEMfTx9uXoYSBJI0PTrgtzDpsZdcdABcmzZNYe7bTM7TSz+PZbQnQaJHIyByDXNDBc1NbqqifovX
2J2uX2tATv+ytJ8i7JriPLMJW3tBcv9rZ8zME0ulT/wtesC43ADQvC9LHf3CicoPXTY5pdpxkJks
nVoztWlgRKZPXWNCc6mjSj2tPKDrjdA6e4soufNeVduE3a6AgjafgZb9DU3GaGA2WzTWruldAz43
9zHFkpz5I/MSvwonSk0EP74RKz5lwMTWSQ2WsO7qEhHC3RVK/B1IERgyIgLGklkP7pauyu6XdJn9
ed1blhRfYhoHK3GsWA1JZuauPHQLbFq6eaJ/B9KJrdNYrf23o6Az7rVo+p9gtOXDWM8C3x4SV3c3
uiuuzsoxi96FZdw9QcTj0wrzIj6vRIe5r5VfQiY5gkytlHyLMP5lYNGqE4iymW+jMhhe6gbW7Hvw
pknutDO2HPRBs6Y1W8DK/scCnsybCfyLG/M+nfKZvu/bctO+BnbEVnheyeOuX4ei6MuEIaYrIHg2
4NSBBS/eVcUsSj7FcAXMDqr7xV889RQvY/uP6nBPY4eyHU7TJrf60whPqE9UlfILce8PfDSFs/kn
BCjhumt7vzytVua1aUy81ZVCyrILlI/PPlCq+I4MHerkmzKWZCHEXfdPeGwcqVADla/BNgXb1YPS
PmHDMQ+drHuz0yQeZtygmraLAIoK9JtDdUrzqHVPV/EX3k0dTuUjlCuBZZDm2R+bjZ2Ujia0YHfH
oN92UeD09yU9nX1SOOX2G/oXipDWUD9LCCBlUkFXysx6TaC8tAGp8qdBV/JXEMWcHI3c8j9D02bN
np2bP7wg8CX3FmfelugJ9Pwgmyj72YKm/+uVHcP2Ujklc7rynzziHrv7jtSU6TBoYe0ZJ63i0JWd
Gp/8edEnh/luA32s/TYpCjamA9i7r4/8LqEL9NWsL2JGMf3csX93x9ks1ntcjytpQ3MXO0eiuzt9
rkiEH5LKLsxjBOsi96O7tSiuy2xdCCvZWFlAk0abZjOHc3AbBmf9EKvpIBNjZVhOoxpTgKFX3Oy2
0NjPU2HC31NXOJL47OvzofCB1KlBYA0Hvi1ORRy5G3/Y/VY4MBlD/Uc5GenPrdVi7CwaOzjO0SDL
lL9SvuSd1TkvsaJgJFncoR4Ocd+JgTShcAXhmQQ0QqWMHxygyzwJzG9jkFgQam2J32Za3UA/EYtI
f5jpD5EuPTut8jZf7zJyNx82saLF4XCy/6khrG9rRN/TsbYljXFVYIK95Ei5QpFNV6NZ4TUvYqxW
O90vriScTABh6WmMbis/0tZZaKeVe6qAlL5j9cwnxFH0GKaiCaoUNs/om7iKoJ9dVlO46sid2z11
BDEAcm4BzBEs97sXooL1jdSo94VyOzaVydVNomZtPsleGLj3jKiPKD/zjeO18cpTXOZyuPHgN/kc
nOsDW2uTp0HO6HX2EeCWOxEu4GNDmxFZBI5CBAGhYsojXM0NWpIxitgkVVvEdKhxQaEkERsvvaUw
/+zrbtL3XVXCR6ItKaKExUR/Mj/LNWFRr4PECRnJUoUk9VmVFN1e5BKyBVmDT4MDidvigA+n6dNN
hYu89f1ON/s4zyIAFN/klzi2qvXWovjxth2WDfHu6ELheabAvj/k3dSeuKbst9Zt7L++u1JKUVxF
qiA5bUMNeO1UPG9WZqrd/wFb+yEXwyGbK6U+jaoZ4ufKt++HMW/QwRuF2dZzewd81VqHPonagq8j
pEbmTF4IzIK3+LWXINssXqrSq53DOGVwWYw30wUqeymOg+NB221Ozp/OB3Q4Z4OO19oFqzfqZOtV
3cNwrvNzDhk17Oomn/gH2QwXLzayENcmlOWBmXkJwPDpt0vYs5ZzvFZ+uINmq7prcsf2PFeI+9Mc
Z1B0qgucGOeSUKj3Dn7yZtnGtd21cPU5I9O01IdVK8tKapaJgLXa0W8NuMq72taNDLXlKlGYo6Ae
06wcyCDCQy67GwuC+qVjbPLe2AYH/egJ04V/wd0LZAJhCXnTAAiZtF4KB4wHNSJTb76039XUDxqX
7eAyugs7O2eNJDpuWPHFn4VjhjVFyslZDWuerf8Ca+MPzixBLyg1auZ1MWwiQfxjsxp1cXwoo8IP
OU+b1T3Vta5eZN6VX/kEj0xiS5sjWHDiecPXqeRfOA0HgmGDiys5zk00HCjlGt0UrAAhBPP4SLFN
uAUEe8ZjfFFrTxleWHQrCqnGR1M0t1p/sykwCmxRWP9p4c3mxJSgUHuncebtslaV2K+Uu88YXtwu
9dG96zO7xjTs6xyHQUr/YHDjelf1wVxwlu+QX6zccH5hYMq1r+xdTYtp/9CuJEOAjdEtl7Sao62r
0Ryc5qnlvI76QD2i5um8J9vle/oK9FZvp4mzPEoGey6CFxlpN9yTYgOFbchsKe7hPTjrYJYB4dzB
c2OMviStJTkwF29rUCtglsZZQN5q8Q5zxNXfjDLv34OFY/9X7ZU1K+j1zud+F+tuisfhFbV/Vu2v
mVhFysesf3XLFE53pbJdeQZlgfVv/v9VNjuqPb5gZp2nvBSIDYze5C+8hEWXVI3BdhfrXBK6W5ZS
YMHe9NkYRp6r2rqKdm6XEfAyEL/y4QFl8GQhDml2hpIPdXAaj6sq5F/+7hbfX0DVI/s1aE35Y6/o
ThNEJ/Z3O4RBccn6jm45yLtgPDir1q9LvzZ/I133255YJ7nc6qmZYvrMoo6gUFGQy7tNRAPfOM6Q
/2usISp2hEeT5Iif0X5mB0KCPoJ353z2LFmzG6HEkr4zcn8PHOkUG2d62ZMJl/+ZkEa9jojpF34B
6QRp5HXAkL3nWW7axypfvnQ4tC/01MeIlLYhrw+UU7voCooySJuWNHoiRLqOaCLb6dEPbF08Upjn
bUV5O9ShaxJZEbaVinwAvO+AJm83hAAoi1bj/0N3S84vaevdG/1tPckkfbS+NIF2nIS7R8BcV+Qp
3m6aIzENtzGgnRR4OLvr+gGIf+iMFe41kZbL1zQr29vNsp/sO+h3p9t7iuy2vWtl9UM0KNeAVNXc
YtkwbfNTsFhBkPb9unQ30liMDH3Ve3dBJqZ1T9bVWKSboTpjz/Gm7aSIfJpnOuiafRvpfkvHAonb
FZ9db1U0OMFhXmfHwxLV6XWvLBkE8Hxr/W7NyAOBCCY+82pBAfiUlWHMgT3p4JIxJ7xkwkPwJWJk
qzM4DZ6TrAuWQxz34QNjSPsJ4SX6+2io5Gm0XbOc2o6/mmiMurp3vHYmxKzT+sFSVfgv2GqmBAjX
SB3g4b2HntH3E7Kg9RMsMghsSAInKbTTJowSv0AAcc48ECYrJ9P6byWKbU0k6hDY0UWbKmXKRPoy
bFAguhnIDOk6NdtExhLn5du5jCA8bFamBN0NM6itEX/vKbflvqY3Z2QSrSFr9spvchRg0PnPHaYj
fzcuYvjJVo6xiyTk300zp3bmVF83SVZZOTFYZ3n5MA2m6V/LCr3frUXz3utVVLolkbdupwBUefhk
nR2+oWobcT/WmWlSVDOZv7eYXG+3Fh515yzWdlsOxuADGcrYTwrw/emWeKj+pfB9OsR4kjmC1tHn
+KOGV9+3W0A9KfqLtU7mZW2+gmbyqxvuM/97yabyfiU95zUeuoC48dVH745conoj0n/Odp4N4oqS
yY4ewfi98a4IuHgS3RcxYX1TMP9spQckTzxPvp1qt6juVluWqKTg8gE2+gE5RNTV0Q1DuijSwoEB
Sdcgb16XmRLsAwkRvf0gi5mTh12y/1GrkQ9Nn1k8korTfjdmdXVwRgpYIBBBYn+tihz9BIMX+zDD
/HrfLtvS//HbzTxMrpijI8N95uzHbJxjNIxW/LXpymchJOsfVAlVkfMnFGgF99Us2uO1GgOfWiMK
Rr8lpl2Go2gZLlLkZoQ9IOduNweleNCWP/3m2l1WKmJEa/bu6LS/crlV6I8GAj5PKrZNfqOraYDx
7Jr43tFT4O3WLIJaJg6sdk95PKo3du8GStqU+QOHQBemBRrfb72G8lPMOWD8FRz75TVd8SqzVoS7
HMyI35ngHh7GqooOWUSI2z7c7PyttouWuMgRyRHqoTojNku3HKi5GbpnqI84yRbKglGSDgLwaUDV
yvgQFR/1VNbDvopi/ZqVGYcCigH/EXEsQi5S4sxTM9AqzVGRyyaZ+s4b7qbGyj8BWCnatcuyJVk0
1hyzQV4NN8LbzLozbUmsI4l55i+oHgZOMvu3ejdJCO49wWikxzpdEPfXXSS0n6upxsnkstMVJKdb
zf0WV+JjwmHh3syRs9ywtLncadwq89H1NrE9VYBfv2W0Gmunp5CtgjUzDw7lNIfvG5HR8t6Um5uz
wdbq01+tcNqbgI+EM7bc2ErKobX34RqOAD9FLaeTnDDdoqQQ+RksWqqDcgJ5CQTKYzjxmiu1XldQ
/m2r3d+W8WLrmNd1zq8Td+6dBGS2eEqXXqdbEQn+P6vrfqyDqIMjuv7l5LIEXNf9vnuMFsst9oPv
82RGiLA+yYoDFl1yoZCO18Vz2Yd5vuumyf/TBCGKo4ZKvjenUc5LWVmzhUouINpniamT3XUho8fB
akb/M5zH+k9ZOvM7CRlBsAtaPl7mNGsDwZIxVWp+uP2bkZpMRzfoLLY2NYnbGs3gR4mKrzss0Dgh
6o4r7QwpN2FnpDRbI/BmaiuVp9cd4qycsVjp+jJm4aJ2/eDKN/qfnHW3kCVjHbfmSvlT9TM/NWij
4E6ysH5HweO1qBEcPii3DHwoY/aIx9If8yUh72b5PduS08ZCDnCb2SgsD8u6REsCVpt/ZtVko6K1
fIeoKVE3a2JJmHeGRzKldF7i9gcjbT4ahIxIs0anpl7Ia8mbGa6pOicA0oFT3hlcUEOZP9EW6yMu
Ly2AiqFXEZIWL1CEXE/CPRWTY6tT5/jmIYDSkLsRsU+YkJxiZELMTN9fw0TCOcn9FdKF4pImfgyr
zHpGLoUoIx9G+TbPcHQqmdlabwhLqBT6qqVE9DzazLsFoyLEkaW9I1nW3pqOfRh3/IU5cjr0D+2W
tIiIx6ToM30A/O8hDOO18Ngl5nz+ikmg+iO9LPyLHii8iJ74rbOzMNej0ymDOI3iqRj3uTCuewz5
DF7DuHS9PSK46TyRlTPeD+Cdf5bOKux7xBj+fDO0pp4eCkdHT/CdrdrpuXcf5UIA2c3cOs2XQvSN
5MqzaYprrGW6p7IwWJJqEuUtIpOxo/S9sd5hCAt0xwjVd64OuCncpamfWm2F3wvRufEfxIZiPEhU
5x585iLvEMwDPurJi3/aOQJWEijL9j2uUro/3KolxmsePetEBaPc0K+um7rxx8yYYzM4TZP2qAu9
W8iQ7HGK4P8PplcaGF7kmX0wg4Tct7quordAlMBBbK0vNvrX+sBiERz6tbDN4VpGgkNk09GMYm2C
WKwg3dTeREhBnuduMp/50M4PUxDl+jBlUwdBEPRdhpnQhk2vfM8DCZgt0ZMe6PqXfEH6l9hD3JL2
X3P6vC/Kq/pvct2559amk1a6IWur7kS0qu7Zb8rFJLZmWEC4P1dOMlVmSoOOJTeh/KZ0kmCE0Sb+
G93FQWdOCBOj/fo+j66tnoji7AN1KS4+iGlcL7maOepJhkAa1rdN/lNikA4YuoFnLjwXYq8WxVkI
AatddMcdVzjp7/VK7LbffS9uhOcoa5fe2wUY1wF9onkquDW6qntzRhdYh0UVdnG5eg2Qkndjc6Sh
rq1OGS3Xzzmdu9Vt75WTYqaWywWNi35fSVG/rHUuHACrkmPN7nBFQkmti3FSTyyRs6ewJvTuommx
1XF0pkWddFvaa6pGJmGQJoDgxKEIiQsb/9yp85Fx4zEWFcKs1qm+WYo8zEW9swx7p0T7ghS/oF8V
pWVx8WsLTqgIC8mTEAlz1yhS3PYI0dTeLoO2Zd2NND9KbfpPDwvjodNz055jV8Mq80TAhy98G8PT
oHOEmH3t6btYc1skubUWQYJwtM8eotkhlaTJVi9+LGJ6bvbVRDHBXTizC+1o74jFeazzRjFuBPWc
FiZgG60QL91CN7ftkQ12evInD31a7uG5Tpwscvszx9Ywsqq17d8oBNhCdD+OHORbHKmdj5opO/iU
GaE7qe3WOU+gE9Q+UKGXzBR/vfZlXf2EITzZnm40Xt6wG6YPC5hdcBqy8CWoMPP10CI1o4BOS5Ks
Kmeu39yyWIpDUwnbIWSRy3VvFdqHmO7mhZtG5TTCB1JH7xvKCQbyOChAP6RB2r+gG2CfaBHmlshz
gcyyCf6/iOwqXees8XeLv84PpD1os8egXva7bZtWCIJ5VPWdgjzC/Bi7sk2rjTrYZONzN7zX1WpS
yFe0GKMVWMeZU20+DDTlFIdi864aA7Nk956ZNei0pYss6exl/kXGdf+0tP3I2ki1abnTSO99KEuM
MonfVKXZiWpqtvPC0wyY26zZh8//8lGIcHxpBkJm9ooPAsYwnBEa93XY6xsBUnIHkjURKOpdkxZc
ro6HftkqeYgKHZLjv5YGCw7qx36XG9uW6dXKD23KqfkdYhoQ+0CPS0WSsytZxydDYU7UUjOblF6L
eDb2OBQQGXYZK/aMKKpDgzMRO9PIF2suw/48Zb59q9wpAlpzsDIO6B7BDvxWBBc7xISFt2GRz/S0
DzBsoRoupppDXmpQqu8qs9vgAADNv8sqLtUd4MT4MjJ3ZIkY4/IaTuRH+9L4onoIfT29LErY5pcU
Re6eR5om4281B+ZcD6K3IOuzwv5ZYcr6e9UTiJWifvfIvHeqejxmrqmOLmJ9+deJuiX4Z2vbtAnC
ANJRpTs4NIVHnf1IJwJAnd4G/2XrRdO8B6zJPXBs2V8f9e36yOi1AXq3+ujITynWE06I6aYWTR6c
AlG7iGzDrdk7IGJmj0+3qeGeSGc859icDL9PD9ueAdp95LnibLFQ1v9TuWf/kDiI+IiU3uAhw8ME
1L7mOBglUFN8nBZg7d1EFs0ITVtPyMht6f0CPXP6vQ51a6BhZ/8nHjV2EmSTqKcdBNGfo9b2V9b3
cXDX1/M2/Vq46D64RrY49QJC63aoOXINqdME3zhjgGn7xe/L+5mNNd9Lp6vXHVXfVsTXUi0nT0MX
oYgqqiBVXQfuoQZtv/QFHOeRHwYlJAuL/lUjCR5S0Fx32LvUMck9i0D9d8CuKP9ZQaZ+KoWC4yiH
UIxpS0Xws1/Ctsl+Y/8XwCb+CNVcrO82jzUVwSXVzbs43rYHicx3veHt7vR7aUJEXMkyt/MXMEk3
Hj0IcsOC6o00DwbhOr7VU+7K51H7hOpPfoC23tvi5nfWeM6t6BcgIqrKcKk1EdHwWb6AJjur7awX
JIj1tpNbPT2PocLowd253ChvVqTzWw0SSRhD3tWejEeZiKnm7OmnMXgsgtogZbfy6G4Q7RhdH5gR
pscONlntctHHxUcj11wmjJDUMcDeOOQMlXwbZELllxJJYX8e57BDyz4ELARZpJhDacvqGZN1sy6p
5eFQSaLJ6VcmFsFswQ/hPhrYpfE4l7Z55eXq55OUo7SPORffCaYMIdXYje4dGafO+j1DH2R7PmSE
oh4Z1WidpknfxhUBJ6kTsg+dDVZDD8UPJbaJaY2LWkw62/Z79OgcfHDpuMqOMyydd6tNEx1qiVH8
4JKT+rPgV78DakKMbUCA9r68Mj18vDakcbj8fxTLuQBrbqd/ox1tb1WPlDVx+ql88ci9WlK7HvoH
a/XW9qiCGvhPWUtDFK+fg9GJjRed9m70Aikd9K3ZVQT2qW8VDh0YpNNl/wBZKswlbjdXh27AMbKr
Sh4yJpwq/yhqGxKNmXWJd43awFtkCO68y1sEKzfLCk40NQMorXGkDc2gweXZC2VTnyRclnjsrWV7
wGSBu2wZg/VSs6NzJdMZzq092MWYbLismda8BjNlCZoY3JsZkwduOw6EqHPtZ4QRpk4dbufwbta9
6s4rhZVYy8hkc/bsV+aBmVRWiSzBjVmscSOC/RJyjIYrFlOK/tb2UsLbQjetxnx+jSQj841TFSxK
YrGyi+a+PNsimH7pIYOTE9SONAdWbARoY8RJccgs1/619IxoSSO76cXHlfeIFR78RM1Z/WmNc/Zq
AyGDw61j1e66rs9/wPbYpqqRJJI3m5ngjy1AV4HumOShXOv1sdvWmYe+whxzjGxlB2nF3fQE7OID
b0/Yd49RlPlvq5DKeoulyBiHmzD61bZ6+2iZG1FZbCVT1+wbcjtsRbqyNdtIC3unGe5rHtR6H+ZY
INnLlqC8zcmBgDPiZwKUoJ/0BpTEtw/eFNnTW+03YX626zG/fj9NgWWkMIIBlskOUuQa5RZ0YfkC
GJmVJ2VXxSf2GNuAw6ke/tDHsnTgjFDqQTW2f095Tol+lKDC16ZS1gdfjVp3yOSat/bK6e5akYd/
Z1qR/7W9zXg/CS38dNyivv6Z1Cj96wnqLi2ksbbfepcWvhu0zZt6gX/3c06eMQK7kcRU/fS8mTB1
WdAx/srCYVCrbHdHLNmMIGu1pITjqapLFs7CPCO9FTdTT1YjAXIoC05Kaas7uQNAPNNrNHkHUIQS
xfiCYggqVcYw0r33Pdqi5p4hNYtot2IZHwlCwuUpsaW/DqVt/xFDvt4MuVMBatZw50gEN/OI9Vc/
IVfLW2ANImaevMLr3srWtd6npu7FbmLueHAG28pOerCsOzSe2fjmKnx3KTGl8ykeVkBsq5nlM1Oi
6Pj68tlNMHjbl6hrQ2S5MU9Q4oI+ERngG/sUNlPYHkWZr93RW7vZ7HM5IQ+N9OjLx5hq0vJTtHEf
PwAMmPmu7xkuU22CY2yR5zFO7pe3SfcFWscemLmH1T8Wme2WpwFjQ3slu9x/tGpkYKhajk/AY1Vx
QtRYPlTrNhePgA9RkZRbsPwl5Z/jqcCtbqyEuL5yOnilE7bgdKrcdkMWckMrhTtsp73SC4+rAWg6
+Y0f6n29Cu/YjFSjH4qcQo1Pl+DIgrAs2cM5S7Rj4FtAAem0Rri8UTiwIqbr0hbVudZT95ejO3/d
xGjNe6eWUFVaDPhkJGXM/yym8Auy+XW5tCFb784rl7DYT84m9our/SrtmkhGh82pStwUBsS+rvhc
qUzhBvb9tZmheRsHo6uTOeKMU738hYYkqjBZRnCFDEBZ92qtlvrGswH9owFGaZBeJy0wivT4PMu2
bS913jnOIRxpNDwuA17td6K6lxEqDAwb7r4tA4Z432NQrlfkQY0X86ijB/2Tg54bVnZVoS/HtAw8
7lqIE/EYIMntHJcfpTdReaCeQPsor+c4Byuz8Wkxjk4fEIv1l+AScHjAWKgRIcv84HeE4l4VAuEr
NERxbzDlFImqO689Rr5GfDsHm4D6jrR36zCZ/3NVuDqHLYJfSDqiYv4MrPfFGXKu+uuWPqrEfJ7n
bw4RbdDYM4YesMm1v0unDCN8Lhw6CR43t0/WDUNsWrMX4uTxVQax7MXhFzZZinHasokcmKSm/Q5D
PNM9eGu4kwx8lywfIzrReq//wyiAhqxdPD8m5UK16ixQSjwrKul5KWtjfHDKqv03T3b06U1YHshG
gtR1c8N7H1seN6MeBh0d+9VG0poHynxDa8vuhHguuMd/Xq4P24j05MQyD8FI4vw24aIc7R98Z4Bj
+BTym8bGS4IQ0qnrnSmEcfYYWDFlhmMQXRzQt/pQbzFWQxII0Ph5TuT+1ZsT/pp6Pd3D0wKRq0jN
byPvccNbHjQXzDCI3dSES0o2As7CXqvyYRmEZx/WIfc4SvIepX2BuPvG8rlxUurC+gfywfV3VDre
v1V31WVb8QNAl3ktjB6mx380u4lXwV4KW0rvkXUow5H2rWoGZXSF2pp0nkj/Rq+YI77hB2S3RTKx
PfJW939QPJL9PyiYqFPl6ODEAECQgmot3EjWoNAhkhop06ITrv8Zs0ZNqcx95e48FRfrSYybO5+X
ulI3yrfLYpdbKvROcN9ts8uJHCQ+orW34cOnE8M5IyeHdyfdoEG8hGBuQArCg58soTK3bHllfOOw
Ig13MxLkp9Z4TUASQVNyn0fMtvvIJpovkXJe78RyhWAcucRhugyex19ihar6Kjd8LEeAcR7zqHKs
/plUIq/deZmML4VlXQG3LJAPPoWKf21EJDb/eRle7CLKv9gE4o3w06wOzqS1qfqia9DsZ6fsrPKs
tr7c0gxFPwJXpRwgImwuoZS6euyrRToJME371cQxtJOnFCzi4lBBuB9zZy7SCrf5PSZQ7IqslR5m
7WAxt3gs4d5DBg830W4zIUmdQgIqh6rxTOo6pvK5NGkr3elhmm/dbCh/3Gj02s+wMM5vAy+kZGo3
Xab2eI+K+wh4qz4u7Rqj6qP9IN6NHNQPiDGE+4f3qckuTdG695yTBYdz6y/jbcuBgKGx5vdzbmug
NXFTBXkpzz6c4MNSjPPvEDXSj80u+TySsejtzSaHj2go83lfeKNanhWC77TAdotrv6N2UUVTGN/Q
lpmf7LZZYD3zvtiXbtbmaYiiOj+IzIuaM5ir6ijajjl9+fl7w7i1VG9TPNjjQ12V8hLy7KzwVh1Y
QzbTeXGcAIGJjKqreuegqMeTRxz8u7NchY8o0eM3FeHjTYIl7L7yufCuHLSkdawN6MHbxbDIZeL5
Vf67VVAyqCfAPinTgK5IuVTMSysD3q9SYsdMLM61/pzJbP7wmVcfc6dumR48d/nxnX55NZLmDYbM
SRxiLFpfsi+HJkU8Zp1sNVS/o35kIa+EGhPYLJcEdaTLIi0gsedD5pVFm9LebH+geGp/W778j7Mz
WY6bybL0q5TVOmHtmByOsu5exBzB4CSKoqQNTBJFzJNjxtP3h+zNzxCNNGVarTLLBCIAuF+/95zv
NFe8ETU7YpR4n/IqFsGVRezBFViT0T6GChb3DuUslkgwQd0ngMjVvMG4hyGlgicSXHF6QnLj5Qz8
VxODh2alLdnZnINK9xtDOT86mLz2bIGpl3+hjdT05xB5XraTJI32O/AIxQuFu2sTU+Bbgl3KgjmP
20E5B80JCBtdU5dYQqwxtNZJsqjVyjgx8zMAun7YpX5rM8EtsvI+ZwpJa8hMFLL+MXDn6yKhhKae
6aR9LGrLL6larDTYTS6Niu3gmdYuonPNuZgZBOK4IK/XKXZfYjvTdsLlOVnGcRgoULZDy3hqJeiP
oCiYygjQRD+UnLYgJemrtl8E4ZbFbgNMuvGQUwXYwNBnJrekyjLLspNRg6IZeqLSciI6d1C5Z/ba
DO7LCuqc/j4MTfY5aIopP2VTMd02adDdUAczrLQda0I22Tj1OUA3isXaCBqKcNvobi2c/ha+Kre/
aorSn7/g/p9vPNFWEUd/C+U0xaym4TYrjOR8Ep9GDxDSzpAzTGB+FeWBeGEVOiWK3X7vtnk27AxG
jWy2COmSLRyD/JbQXz5atj7nE2dlpzgEFVQTIFx18VVngXc1myz3Kwrb/EttJ/l1D3653IRZ0O44
hSmMbDR5jhS6KJjSsoSjT3yZ2rmU4ZIDbikZW3tePT9XpYNqoprdetPGQXAD0KQNz7QK3ShZ61z4
3FbdfzHS0D1VmLz5VRmh7cdscvptg4iwW5W0S2nMx56VP1sD8QJXXYLhrV8ZsTOWTxmIlV95baMe
M1pztPC0A7wfescdV0Vpl96Oko7iJwEikK7AE9aMy9IJXSIDejPc5n0grkpTLlYhjH4JgnrDRoaw
qB7X6YjsHA+c5dClbYENrnQ1Tu7GW9owNGacAP8cPvV5VaNEam+MCa3IbZV68mfVVjYafQoEvZ0d
gv6e2OEqdRpJ3psZnbP4rqKx1NjDRmmgh3CT+SRT5jHFyhj61thVNRXhphU1K3iBpnMt8PaHax/5
IvZh9sb1GKv+hn65z4dVU9ftdIpPde0X5mhfIaciXZzmQI3kME70cyC7NnxEORo1O5f3KFi3ZQ1d
SDHdwtyfdhrnLQbC6K4LrOoTMqIePyxnQbWG1eH/coZOpUevjPrnfJyi6071EqhPlbu3hu261o8U
DhLq6AilyqpiutFtlqKdQ0GUYjzU/SQHiAHD4iKbQnkvBUEAbOpGRSPU6prmPk9xz3OxAtuYkmPc
bFVcO5+CxQpLxS2cfMsZ1sGd3CDNwMEUleIecQXSuF6E5c3iOzqOOVIPWis5HY5cR9ibaj+uG47e
hRfvKZvwNdhyepAViNTvU4gDrO99ld9NpRMVxyiIdPF7MOj6r7BQMNwvmVM3B/S53jV69pbJWG3h
bfBpq9EGCny+/Bzp4D3TfwobbXVwfyRAnift4R5Z2ZM7faYX7tzrTo8/Y6ag32QwV/aNnSYzMBtO
wDRnqiKnCvCyFzMMp9+CGU6waueueUj5g5auCNPfTRrhTuQsFouvTekFlr0ioEXxaSbcbc/IrMp9
BqVt6SLap05ifAv2eJ2AzGAiQSdja4YkB0WIdtsdziFxCmdpxuWeNUNHJ5aSJRcOEbPcWugI2TWF
Pf9EU0RaHQnMSp3SlBbk2nH0eFXn7F/b1ErDGjiVVdoPMqsjfVJF0P0omXzghQKo8mVxtMagFOLx
hhWResuL2Zx3OsppO+uG0zq0DXQWW9RWUf49MirW3E4k2j8mzWDeRxPgxYPJdxOuwintb4zOn7q1
D3qBQ4bbUPk3te76Ned6rKPMBAasmyb8YbT+ZfHbjGAOrnI/ddutXRBUBdI7xBfGnQS0vywZnltE
X988BhoMBeIIArnTepG/CWGlxOskTca7ktCAJyOf5uZza/OG8JbyxaMKrfLukQN80j15Emk6Fti5
fTTA9DzR6lm8+3VU3gVhyt0wJu3OkDlqInTIKatWftG6DwTkwSAY4mRmV+Bwjx4S44Fa+4lQt77Z
agzgI2rfnrlBXDZnx7MVSg0zbO/swJN6Z8KoeCKNUv7g57bdgxPMggN7g291J3Q6ygMS2+RkEj9a
ru3GNWma0RwADNWi9l3P5MwzAOfYq679bOQ43JeKf3aSclJXdTkN5zIM6+Y0xIHHBE2BiVnTRFK0
Rug8YIHlv6FFxIy+3OEDwCXUEzwVr7GAdLi4UjEPGypY0B3RZPG1TX0YOJu0iRDodjpEAkArlZK1
gpyMVgBemrkd8QPtUVvUcmtg5aMooMsnNhgsrXw1Fw5mcru0xH3dBDixWSLLLd7XyFh3HRqFddzM
s4WPSCX6MAyS9SXJyjD5lXO2amHukDm76qeh+hZNs18e0PY5ciXaOvwcyz587DHBM7t0/dYlUaDQ
P2hV8XupKG2+NZkQTIcwlXgrfET6zFieqUCrJ0Bclj1Gao+3sP6VdpCqgXmoKVh1cYHvI8ApOu26
sh/uZ0Jmg5UoUOzCPMnTB6gys7kH044hLZA8hlMW9NaQsa6JhXAMfS5Dl2S4J4U7uDrFmQeCoKCa
b/ac2pOHqWF5X4do2Fr+AVrJWw8r/7DLCqArKxUDg9vYkR88dLlIzFuzzOURNUAXr+HshDsgzGl2
mIqoja8Q3bGhNShZxcmHa1uumJy1+DN8+IGIkuSeaaTWZxPAmrlWui8/N4PjfzYxUTs7zYezmN5L
Y99VcR3ueT2XVb4zNKt0V6U7prod6qHR8p4amSMzbEYDAVPv8E36neXsh7pDr5HFVq72fdl0cjNg
Kd0t41p8LthPlw6lQysUg6OodmM7qE+GLhF9xE7RZhsfrf63CXKXt8nQCn9Cic60KcBxjBSdAEe9
6irLzQGiRGiYR63x9BhMSnxEptiyKL9iDmqji4IQe9EIl20RE0a1WSerFhzbc8+e+jiWM6wBBEhW
fTtwrRtzxj+xBZ5hhFw3aw4TlinjihatLdcjLvQBaW7qHgMMqt0mKyIapqwcg7/CvfbvNbhW8V2e
WDQ+a6ZTK5NZY3A1TF0hdh1cdX/h49jO78Zz1I2qWz0wjoeeg2YuaSpzhXvZE+s48Lt7Hl6fMcwo
yp8+QcBfKwQ93smzg0QcTF9MPmWzZRVne+xmydfmWt+xd3lf2OFTc9uh+OS0G5v+T1Mb5gNwAE6/
TTnQ58hR9mqMi89+3czWOgcn053mIDTDPU1s/3clqyo6mrYIYZ/ThDfWg91V87Ymfmg8A52w4w0F
FXVwXvb6adaBE620oUoMzEZkImBRLjV7igajP5oyb/l8/Cwfd3aJiWBThXT3t9KF6gFvj+Rdpv+B
4T1AasB8IUPUt7uZ1iJNPXd0jiYt4IpBjAN4zYWleOqI/HbX8MbgHIxjM5LoJxzFEoJg8T6px8Rh
Ht3R546QCV/ZCmM7PFg+0U3CxAhwn2WMPyCsBI+2NIr4gJvM+smwCDAn5dkAhrOzrO1E781cS9U0
JXMuF/Nw2qfw5iJ8Muzloiduyu0XDDXCYQo+D713sYIBXLw42LvKk+dSm62TnK1/S9aXt1D8Inya
fFc+h374I90jxRZPqSStcd44k2cm30QtmxHRWgUQJYzm/M72yYPcj1TBvOH0BfJPMDpLepWzQy8h
ZVn4amRozg/IYxt4krlHQ5EUkgIddmHJAK+xJ3jog8lPfZtpRhNHChOi0zlNjekJ0Y5YIqP7FPSo
m0UKX68CnIApm/HfnNfs5CwW83zlZV2BVySfM3WDdbYtbmhAy29ezUjuswEFRm0n+nZc0EDWBdhi
rrBG2Vky7yUOVXplXRzWP31kj6cc89Z0RuYm5r094Bve90rr/pZ5anDblTL9KYq2iT8hAke3yDs4
0aLEacwporaJMxFd73rfbVr+yQnHXJxsmjykokh5gCUGTwspWN2UrXGKrEB8SSeyOw9pNyafRdmC
OOjLcsBGkIb4hJSKsyt+mP7Ob8oy3rL9lPnPpKHm2TZGPNf7zo2na/Tk0McnU8uvUYq8cOT75rMN
dRMhgfXC8bZY1JV0oNQnAZ4Ku69lJ7uabv/AyIUBwqcilIgv8BGk3Tn17dHbCSMv9rPgBIRHV9Qg
KXgaV6ZZ9fUaHpovt33i9GrXw1JFr+8C7Md2kXTFcbCV/gb9s2JEYTO/OhQjZMjt0HCwOSRAIbZT
4rflre+2xVc3ntMnBTKQM5AZTJ+nOUnKszUip9tS1ihrG1rolzfhOIfBplUTKswIIBPfRohWi86y
yaSIgyDz/VFZyAhz0qoj8EHz1QhAqNuXfpg6a36/tMfbG468rKUuPmVGMhiPyIvJ4PUTktrOHoGY
wRb1ceQzMxMcksxhKLIDZ7hUXzdG3dyJ0a76bd8OfYxKIYncrQn+8muKMiveeY3fdnuGK9EJbh0H
rrGyUHkwJMnZCGcj6bedX1dn2y4rB46MN2f7JhgtvmIXFS/nDiPvfrT+iPqqcmEAYkH31X5Gzhit
OE9YnCdnM7eBP6Zt+TSyJyH3MI02X2EQKpie0ZMfcVk5SQ72wuuqFZJWe7yjHrSqNUxIGrkqLd2T
lSDwPva6HOJjxbOgTYD0tTqjBB2G7YyK6TpVfejeDm3qp9fDGI8Mo9Nm3CMfjZ8Hw/AEkV0JD820
ZutI9wzYkyWL5QNvDPeliPp6vGH26+lds2R1nkYDJyDDgwETOKO1Ntya4D4BYTWO+GKUbkcnZJYt
27830eyBm5NgG5Wxwq3g5otHzSCiSLWFgBc4M42k82aF5m1T+eEAp0x67rYC9M2S0FJ17cyKnhHE
IsB8s20Mz6g13Je01PivVZ5gO7bLcrrG9xY9U4VU+WJ7bzf+MKL/W9byDUefkalsNIafSp3Q30W8
QUdQaGEnDNkK/RteWfyTQxYDpIB6b+/RA4jOuMUaf1OiPusI5miz7iEeSs51bWQH92ltls9Di/8Y
kgPGwm1qNuS+RvlMU8NUJlEMHt1OH5aDBWZLsWiwEWFv+BLldalOQVh2X+Zinh+AaMBfoBr/jVmq
ZPHx/KYCwtD4B7tBvQWsZ54+i7R2FzHDhCJQ8nbdN3aUHGJDhnccmxhAyRbj/ClzG85JC3WsXIMH
A6PgaNNIVqrtTe9Ytal+7uoBi6SlsdXDo63xLim6D9NB4EaovlQZENrdkhH2w03HtjsVfLt73MpB
ezW2RfpCR7ERiMuIPnORabTgR/GgvPg9bik6eSh9+X5DCu9e5Xa9BUpX+ittB/neT/yQuKicRshp
TJLMZOg3W/RtXZwKqGaq9AZWWZjdAKlhKS77lCpX2rR8N3XGkXE5xPbBSQkGi1thzV65FdqHWesW
+OhWDjhZ9Jm429ubki/tu6P99rn2yuAM+Eegah5a9CBNVZsLSJ6TDbW9TOftrCLzHg400iftZ9U9
6ghG3A2P+dCAAmOAzxnxu0D/nm6Q8QJ2hhwLfn0OKjPdGqktX3hY2lwXMLijoxOPFt2aCgziOnCz
1L1iq+vCPTwiJ9rjouQR8P/ZH1RSZOxMru015wBJdMNYfgp4BZtCPUXUKPoQCjDWZlEYv10RpPNh
LrrY2o1JN5eLmya/R/FKL9YZjPaHgBBkI9No55c8B7N3Db5F27uoF+0vQPbRb84z402MtPHeGUps
f0VmVl9SZdqPLHr+Tdzl7Vcfn2S3DQ1fYZHPHdxag/UUUkh+ced5GFYhHISWY9qckHEOB/uYompC
ERcLh+1cTG2zSTln4GpXCtV/W3VgmQMncG8zZPYGS2jS/eK8zPQyG2LzR4xG83vf2d43UfUkRpgJ
sCMO26H7kFkdwqiSBF+2qVQOV/CxpL3OaEyU4hsjsTw4lmWohm1O28tZJ5iX9Y4ul/EwB/H83RJa
6w3p1O432uS85oQTcVICPKvvJjgGIAwAtjD6Ro5064Q0wlcUMRalUmHGN0aNHnPlt2E5bH1DZnTO
mAVtGh2rjoE6Ewjkqtbw25mS7I5o3wCVM1sYpKrAaRDOBcQtr11vGJMzLE7x2PbUBUafBcTI9iOt
S6GYsw2uVxjrwLd9eaNm34S62bjim8TncI96J4rWKXJU4kcLsuRhYQXdgYkINv6iNtQTOaqeuTGo
AXc0M2ERdVkPbISwpzHaFex46AbQ4q1xR+lkiyeMPqabg2L7hNxe4JWDJoL7rOqYXI/LKKJgyIvV
IsNfNMyW2e4jZAULEaDJOHPFzIBXjctsEHIY4rET+EJrbxPfWt82XgLwAXmOYe0zcyRiKaABaaMO
r2T+pZOgs9A0c+17LZsFnZvzF021bp/DGIAOg7vBrE7UUuU5GVoTwMY4VL8naYizRY+GVj4D8ms7
tapupyYfZXXKB2ufaRPOyca1K59V12bHvjEnJBPbOY+NfFdlnXribEA8m9DgFlcMlthL42kG4Vcn
ugUWQwU47HI1U3YHtir1MlsO44074GjYOIm1jHkNN3ic5JS9tAVV+otrUu/tIJGa3VVeA7hZAfmD
kd/XTBFXTjKXcluQHDkwY6B1sopix30coqpk3qAsevtJHWMhZx5UPU9yzkfojGkzbGLMrv0KGlnt
EkJvyd85Gr8rPTXiZREWhSuz50zA6kP3YdVBF1w8R0j2QcJO/oOZh316Nxiqi67ippIY+TDx8zlq
TK9kESXYonTY7nNCXwGKOn7G+dOY558xLR3gd6U2d2UoW4eWjnLQB7aAlK+DGo7Oiuj2JjsMnktH
Cz+a0KugNdyHGFzwcythIoNw8Yfb1NdBuHbthhU2iPl+d26EVGGXaXdyV5NdlTfQdpnfG/BZ4MeO
4kk2dvOzBUOOosaiDN0r2YvfCYFG2Q27bXmDmYng7iYQZrc1dCAQSmcYFLmBMKH/CaX7pIY2+Qz+
hHkUyDz9WDl1C6B/SvpfELrqctUT1PhbO6UINmAnGGRAPFN3bSYjqgNWW1h2tZO8+HyC0H+tPmHq
5AzyPFAA41GKOu9XDsK2hzcFO2eVcRT0VlCYWASKTAwDjnuNn85n7Hqaa8oNjl4jlQFsHvksGyTe
TaJ1sLaygN2jtLV3jfocgwtKJP8JTXl0sHQMjUfnA1bkxAXITeiciSQEYHmLYGdU5I1qK0JtYdp1
WtyKvLJ+lWgCqqMPMDKHUd6IZ5I9DHs9hYWNZbSQbbIXqNVvHDXm7d63grlfZ5rZ5nYiS0fsUd1N
N1KNHbaVMTTHTZ661Y8sDONvAULGR0f6I6C3UfMxPZNqKPI97KeuWclchAKxTdfdx+RFBIdEp2l8
ROtATY3Irj0qpzSBSCEffxqLWD0p0PrUL30/InvJeyjT5tz/iHOban1uG9R7mcORE0Gk+3lWjkcz
EywXNkSXqBVmMG0a3RqG6T4afoYX2EidbEn1pMfdQTCQaCVyLdET03JaygDSncsHt51ZFKsKpx3T
zqZvdrIv3G9dWEns5dZsf5YzgkISE0KxTZhTo9SArWExe3Y4nfINRS68UYwWG+TIHqbLCn/gSjAQ
jbfm5NFmcnqQt6swZ2ndRPTAtgN8po7Vhkn9uvcQfd+gA2nhlTEEgmwtMEFY8Zpr+fVWdEOafQ4h
jQRgrkeGj2gn/X4LbxffQSDTkXFcoKb8wIYchxvaIU52sG3UdNvK6u2fsH91fKhEhBg78lr7DM2+
TzcdCn5Wd4c8CF42w/5q6lB+Djjbqq2dm3OGRAl728b20HJsUO1QpuJgLM8jcSlfcvQQP7tSGwWj
P+U85s3UQ8nAe017IqzMr7Dns0+q1xO3j8rr2gdFoUlRJtRvOtVCkqLj04R/KVhbJxRvZaSAKfYV
PXcQ2ORqeGp8zPtu/FrPiN0NlaRIkJu5v9LxSI/ZdkQMCxd992OGDs+6GskgwBdGjbVgBbBZ7Ull
0ndmb/GCDEjqPk+VXRJbWPIroRnCvgykcUBPBVscC4ZEyWnsEBjBlWoJQ3wAPxda313Z0DMfSP+6
iVjFfzlmaE07mQCnvjZwl9ArnnyVsLxCeKcZmNvqzski7AcdBo56OxNp262SaLKnTYgE88iO0mUA
SUuU043huJ+63O3YyTI2pwoPabeKrdpIqSelPsk+9v1NUkQeRQqEGHvrjW3/ffYm+4sZTYW1aZjK
emvR14rXOiTTbsMvPdE9LjDV2MiO8qvJFbagyeIH7bdowL59pl6ZTviXrXanbXr6IUsCFnvG9/DA
sfOWd2g/OaIyuo0eezJDUXx3oZ1sGAcpGvMBPY8NR6r0qwHvo16DrJy8Hdlh6dciauQIfMYYT/+q
OZhwGmLK5GUuu4woAXX0ugZi/q868oehLjKSaJSdi7MmR+SnbUYJXeBcMDvpA7wJoLlr+1fYYjrF
hoZ8DU7BEH6qXCY6pLoktPuKHEYDbRjRInTp4AJ+pzXeqbtaR0V3zSjbooYvdRh8NrtRzBsrnp0j
XqM4x2lTR8XqX/5g21NBbbdBW5NcMVfw4Ybzqqe7f5kVHYuKBuEm8gL5zKyufSzsJF4KKGRYAmfy
07/mGTOj6G3cv7KxAspagVjRQN1KL6TK5e5fmCdbX3hBti2lFdlrweZ5EikhPIcEDfP0QSzUG3lG
1pKsxr/iCUAVS+bQP6KxTBECd7Grdo0maYI05SJy2Y1DO9qHsQuz84zG7vsUpNNR0TjY/Pd//a//
+79/jf8T/i7v/n/G7n8VXX5XxnS+/s9/vxUx5DD7pph3HOGbF3GHAzWNx1rH0Qd3B9IlkLS08/yr
96/yVmwSqDwHUSMKE19dpACGyaSJDOL0ZFgMV6Ewvhhdq284Z4yn96+0ZGi9ShJmnUB17gibs4/L
D/r6xxySKCxhahEtq434apg7a89mOqwdg1wIN7d/aDkAOCdg46pxu1/vX3y5jYuLL8/Q9BwiXyVT
6dcXr6M+TPHhkx1R6ORYiZjISlAduyZscQg6fQSDJ82271/0j9+WqR+TPy4nENRZ/sUTnKdqaCMX
1dvcdNUXYQPGLqrauAWHH/9trCI35ruOrWz4PuSXXTxGhmVjS74BBrOqanaF5xcbrKrtZgxIVfrb
u3JMeiqm6zmQCaW4CPlyAquvYOADm/Tkg/aT7Hq06xcn7/Obv78QZ0mHDHqTn1FchLJlpnQRNkEL
gJPbrEY6ArcWq+qOGTjuzPev9UcAHDfjKHIgfYL2FFbd1+8HDlsCV3LfWXvQRmFJT9YqtUsGFqiE
VwRi9H/7cS/X85fHxbpi4ZV7fb2kakNAZ1xPo8bfw3w0tk435/d/fVdEe1o+QwpBa8O5eFR5Hc7s
5oqCkziydVAm/g7DKGTcVgA/sQf58P71/nzhQWt7eHt9y2MidPmJmwY+2FygwctERwq9Kxnm1uCJ
nEHNX96/1BsPDHel5fK+e/yGzsUD65fWQB4TNzEXmXxMqo6Bg1c5Ly2Awj161ehv10nPIQEdLR/t
AT4wa7n1f2wFBnkAbJCo6AxgvIc5LKnIkVCt2b0/CmR841fktSDCDkSTgzvm4qnBOGgX4wLAGTig
BwJd+ALozqzxrnUfJEy+fSlItMv/+bz5r+/KCnCm4CFavmWnXhlWLI4BAkJtJM4HC9Rbz4s1g7UQ
qS2r/8XzqixEhmPErWh0DDh0OWAP4ZjsI3eAuDbXye799+PNO2Nq6kjp+vyUF2svWR9D1vu8igVB
yPtxsMONQ2bYvm2Sl//gSpZvgxpRwmPDfv0bYvInO8fDGJ5qxvJzFwZbXRJUn4yh/k9uysZOKfgJ
pWtfXCqkpHfMeGSVGiw4eZACjm6A7QLwg/dBauSfuzURz2A9mashUCTW9vVdISVHdBOAFIaFUyBm
HqDm7ELqcQby5IW+DFoj12stgynIjC75NPk2B97/4KdVQvmOqZStLoPaSw7vhR7hPFiBUZOBhNuc
ZqU+CDUkHyzI//63XlcI+JcFIRZSMP21zIvyRIR5WzIQs9fFXERfDc0EZ9WORBtVqMxuRZSld7HW
zhXDseZMGJ64Zcudt4za1REpjvd7Sqv+N7LsQnG+R5vFdD89JLFJc9fA/vLBhrV8me/9uRfPxzCQ
qaZS2euUeUVYRExgg5HoA4IutuDaxTqf2hjWMKCQ95/Jv+vO965svX4zIKNgcRm4cgO8EcEDZLlc
3UoaZ+valP2Vv0gCaBK8BNrWZxHn0aHugg/+irc+bxZ/npdcFi61/O//WI4xDzmJjboHpx9sySCG
Md4g9z8CCa8/uNTyUf1xvwAU+MKRAUt58dHRckk6rHvOOmi/u2g09wxlCsa6cGQrIELv/7pvXcxe
gkVRemB/sC5qHr9KW2fh3zJ2LEJzXZpOdTa8RO/dYczoxTu4zj64P/Ot31LRKaAisaRnXcYZ+3is
qSLI4ATg0sD2JYsABXZQHT3K9eNE2hdiFEvuwAUOdxU7BRMuMgG2tEaSR8Py5dWE6rve4J8Ru5pm
+f7932TZGi4eAKZiE3yKotfHFvL6WRfLz1+C0EIVh7FS1ejtHUZv2/ev8savwLbkU9CyQVlCXLzW
wTwyfQV7sG4mAVLXAZDiudYK7/20e/9KbyytLN8mG7vFL27Li3c3G+wetR21H9MhfZyjIjhWTHfW
tFGWEYQs9n1jRrAgfeNMcoj++0WVgpq1TtLzZlW9eMXyEednPETu2jdK476VAm+FmKryjOU6+/r+
rb7xOrtEHDucFHixzMsDNApJPMA117JQBR86JMkrTZ+OrmsC4IOK4KNo3jeeomRn5BGS0O0yzXv9
rhCiA8zTpaWPaK051UMK+69q1Vlbyv/gMS7/1MVryaV806Ks4eR8GeFMSk9DMFDAZpx5jICyJu5A
lMYREHBC1baDI6xrkrGMD1aIN+9QWUq6aG5c11y+ln+sfIg4dQKdCSIaposdfU5UJBVMdFwd5eGv
nx6TCXjkfMPKAzf6+lLSgCWPvZQidw7Eg1NXCXMDdMcHXJWpjw6vr60PFqM3786XnCrZ801PXdyd
a7cmayAvjAjDtt4aQMWuIZu4ySbGWv73xxV+RR6hVNKyqYBf31/LwQkaHD8lZBWJ0og6xyOve6sr
5J3v/5Rv3Rcrl/IthzhYz764rxSMdon+2F1jOHMJGII+bGRk1HaIDz94Qf5dqVy+mHwBHB5o6eD1
vLgtvPpCdh23RciTx4SIZOxkk0yMmVHc4n7KBr8YOKJNw2+t6/5IjI8+zZ1JXf73Ny3Zxpibs566
7sVK02QEQnkDiEzydr1Dh/lpN/rNYzfgh/0PruT7oLCQ9rBRLOvQPz4KDm5kk/IXUChaZAngDINy
ZCF5JQzvg5/3rc/eW45mBKox8lUX+0QzatRZDUqKCqXvERQjAzaCqzaa8c0JZrRxxJWo/oMvkaMF
1lsWbdoT9uv78yuQrEzmmrXt+xUIEBQYeSTNb5OTH/K8tr6+/3O+eY9MjjyH6gqU5cWDK7E3KGsC
2RTEZXfvxU6yJn5nPgDTSM8YBEmbAFP49ydElm17UVWZVHTy4h5n6HNI66C2Z8hUze3iF0Ui2HrW
jc+1f7pxFH/7+9tUnuLd5A2VLHSvf1UgaE4wgvBYy8ltHscZxrguUbImhJF+GSKVnbvBmJ7fv+hb
KwEtZWCiPic5x71YCYQuvNoZgCTgghk35WRMa5kZeAMYFO//+lK0PGnH0BBc+j8XvygB24vJjLEB
zl9zE9GoPNNRTndZHfQfbIZv3BUdchxOwuO4SHnz+qfscC7hx2qAxPpC7FJElYxBMgn5Wr28f1PL
v3SxuuHw46WkdKIRIy4e2iiCoEkrk08BRcmNJq96xOZZEM/5/nWWd/yP69icf3HJCW7pYhVVXl2k
CVRbpC7aP2SGMnZ23oo11TkTT2zpd3aPXKFiJyT/wEt/vn/5ZcW6vLwnJJoSZmSSftDrH1TponND
z27WoXCHBy8Q8ycE3dBKVV/s6qkwPmi2vvHJe8Sc0hynvWWryxU07QKcxinTxJT0qn1s+d5LY+Dn
jNk8YJeQTJknQ3P71zfJmg35xbZtIThDvL5JqMfw+pFpr3sfLl0JIOJWMpjegYIEZ8Jh8oNn+tbW
yH7I+6lsl2/Qu1i8/WyYmJA2MNW6NP3pRrn3a1nifwoPNye2KQ2a3YzGCPfSjN8DIVf4Oaf5KDfv
3/ifv7brSZ9iwqbAIlT84nPBxwG5KaZHKqRh3ZOXmL0wjSD8FO/BFZQE11tNeGucDzbkP18q1+Mz
5f5xhMBrWL7if2yTErRwrMhTIrqQsLG0WCgmJEwesbL85iWMP7jLNy9nqmW85Js+m+bry0ErNHEt
oW9a8H+fkfA4R51hiR+NET92VEKYe/9nfeOCyy9KxBf+d5N7fH1BJRcgcTk0OH8MJpIJH+zD3Dny
mLjBQHZm2X5wh288R7LcuKbHPkLFerFR2nUf59RXuD79vDnEdgW4nlSHjREE6SGKjOA4G4b1wVez
rDyvlwba+aznnG44wHGyen2X9GZLJkh8qsR5IGzSI/mCKRWPZ1bVs4zq+jlpG6ID8Bd98P38ucov
V5ZUBhzFJcqr11d2gApNunbZMEGXbpk6e0dtK+sM4qf8YFr4xqOkeWvaNOTo4rIIvr6UEVhJFTkO
6oYKXKMep3mLrRqd81w9lAEh3u+/OW/eGU+QlhLCOse92FXS3IuMOUZ1gru52JVUkCj8A2MHNSf7
4Ed86/GZ9HZ86TNxEt7FS5pYI/aOfEHHzHj/em2AgimKAZKVsvaNlwGlYCXYTBSwH3wey6ry+sWh
wOKayqeO5Ce9eFvTYSKVKNct9g96SwYJRbuYpscH38SfT46zB61jXkzWmj8+wt6ER4Lpu103TQJO
B0PABgBNtYPSCW2IVJgPfs83GpJccDmYMXWyKI8vvgctKgDJrd0ycKodgnojZ0unvMcXjotmL6oG
j4AU+aGqyxZXaWgD8hjqawFG7fH9t+jPRysh9lk075g1s3FcvEVorUNMdzzacXALGIvaK+8zI/W+
QwaST22L9/KQjPgJNyi3kVW+f/U3fnifkyXFHv/BqXGxuvueHHHi1ozym/l7CPCYUQux0hMmJla+
3fsX+7M8YvExGczyubg25cDr73OJwQWBSB6FQMx9IIILrI43D4cgJySXVpp3LMMcfGTXtsnWRXzw
9x1gj2+H6/NXSBDsF59RRlNUgHTq1ipNnjkHNddksgegY1Pn/v1b/fOz4UrUYZhG2bK539e32tWE
8aUuChtrLPAY11G7jxlwfvAav3EVCi/OlUtFwBTi4umRIIR3Hcr42lJ4cyfifk4ABPvtX9/L0nRc
7gZDC6/L63uxItdATkjQiNbADwN8uMCGQaa/f5Xlb3290Pw/8s6sR27k2vNfxeh3+nJfgPF9YDKX
Wru0lLYXQlKXuO/B9dPPj2XPXCWTSN7yPAwGYwOG1WopKhgRJ06c818slXyB//CYo0a2SF47JMrg
qvTYuAI9xr00sG4zpIZR99DSm+tDXR45zhsFc1lBk5o++nJxQhsTGnNWisHlsYET0RoHfVD7B0Wl
Og9PIRI3aazEMONRY78+9to0TbBBzNUwaWkujjtKvBRyMvBSuBTm9/S9p33RI0CZyIO+sW6rQ83o
BOd11ZadP8ReutZq1R7dnQo+VAJrDJJ7/ISs4VYLYv5iy8WzmNGMWJFRjp5/lN+SRNvHjUoZoVVW
2qR9QNiu/FxKpvpZlQDyup2wHS8r8mKjv762/QniGs9HhSLZch3R5RmGNNC73QBm8g4HpdJTesfY
OGRrnxEnOwp+M3CAju353PoRB2hZR4sdaiECoJOGKKs21TtM+95ekmIqvB4JG3RQKf2dD6WoUJNB
U4NvsvAmsVBj3WN5Z7iBhu7K2/fhXDmZ0QK0uo3FcVPrBvefTut2ld+Mx8lBAjukI3xIu+HH9ZHW
VomOG7fLjKOiC30+KVNomTOl2GpUddneiLoxd7kNpP/6KGurxD2qGZBokb80FkGq1HwKfTEky8rG
HwT5fTSfa6M6TaLoNu7Mi6GYBDk0717cvICSLFKiCUGlxmwxcZWNzjoGQeCfeimvSOBLZX99Vhfn
ah6KL2dSEiWv1RcXloRjNwQidI2SPAtO4JwDtIZE+IT5WvPV6XS4pzHWHMXGDFeGNclp8RGiXcDt
Mv/+b8e5pWfNPigxvVQEQl+W+II/onJMs0R9QVvVLlB7Mqq3njOeB78Putj8Bpo3WRAOE6J1BSw0
FScd5DfEYYz67nT9s66sIC07hxlqYGXkJeaorR1jKhBHmNtn2g1eRiNmSBi31RVSA9eHurhr5lmB
kaQvy7cEGXH+KX1QJJE2JLMDZzrgwYaGq66htANOQTqWnWp+I/1KPgxWs3HsLpKtxcCLrYN4C/h5
PZx2Qij9gVcfMkWRASdTmeLyFln10EOyC6o9LsP3dJCzjQO5uoe4DDj4tEqoQ59PHDW9SdQOniZy
iNuUG8noV3pBmOb3PloAMVyMCgmQES2Ljdt9deI03hGYol1Gonk+MPlWpWDHjsD3CKMDeY/qu4rf
0BHOi+U5lsDXF56Fi1+kg65MVG6UpNfmTVucKiAXIdivxXfvS8lRcr+Y5w1uf0epqsnuW8Fr7efU
5dJTFzaxROW2qH9e32kXcRYkEa9fqrYUTjQQdefzNotJr0ZEb3YoLkgTBJIWIDwmxdbHt49D1qmR
b5JaGMt2GxeHWtk1lGmT8tNsosNnvgtDqCobC7k2IYIsFQsOH56LiwlFYrL01E/kWQYZv9YCy4Wp
6bZasiuxwPp9lMUBDRNk2dH6QG9DIA3flxiOmxPEkRSp8LdHOLA8zIUmCX38JTgV6agq60IVnI1Z
qF9DaVTeqa1FlwsIkXd9kVZ2oUVmi1G9Obebl9A5vHFsJ099eYfIGwJ7yFQiBN6PN7HVDDd+Vzle
hx77xoKtxDoyF9OkbaCgt2kucgrZCi0JXy0FVbms/knF5TsiiNNjT3S4g3Wfe8Y028k5Fjry16e7
tojmXNmiiECdf7lV8LcLRJawS9rMHI8w0fFejCH2qcjr/BuLSP4O0o2CiHmBj3Xo8dSBgSqIpTTU
JoT9qyhz64C95Bb4fW1SFApB7lmQFu1l1zDsa7sda8zbEJCqDs5kVTeiKvQTjsDaW0tZxI65DjLD
OS1ex4tgLalD2xQKQ40Qs/fYuRef4RZ+Bawgb1y9c/g7eynMI1mED5m03eA1eR6l6NGUwSgxEm7m
CLZJfe9qSlUjC6qjSZVW08Y1tPoRuQopKVIVpEtxPl4SgdHPrFTdNThh3kBd0G9KPFNuTbZLvrEL
1w4dq0VgVEnZ6Gqdj4VXQiyEGXHBaPVLAkHxFAl4cgmeuJ7AIgK76qk4Xt/5a9+Tt89rtZyayhIk
UAJxD/KBqD86c6NJqZLYG6s+y2HN47yI7HR+f33Ey4YIS+hws4GXIbbAkD2fpoFrfd6HwAUT9JFR
pqP0QFSzD1FoIDcHoVA5DBE+8hCyOvxSykhBWGFwlI2VXYs2TJtXPDgvWjNzHvBbkppYCsZQYQTg
LbbVJ0n4EB6hVPZHqmn9z7wQBlwldOi7pta28G+XY3P6Ca8491HEp5R0PnYpBebQjT7+XEVcea2u
DwnCeK7qHCAjNV6lh/1eZI20v/7pL29EhjUUtrE+g7CWD14Y+pS15msdM3V9b42x/5AgdrdxRC+P
zDwA8G5e1NwT8nJyiT2NOMcNgGd940bTAtyz0Hc5DGX1+fp8VkaydKLA/LYmV1umEhihU6MbLBU6
oqbunWQKj73tVEdl6s2NSV2eTdrnM1LXNoFgXKDKAjMypLyJwOI76KhreYFcuCyhQ5Xb/gEErIS2
QLNVPL88nHSbQYHy7uVRSvPjfJu0Fuzt1gC1B1kzOukVZrY1vnKnQUC1bSKAw2/9nnNZiWc970U6
TMvvmXdJ0mA4hS5WOLWQe4eawFDwALnPQNVsbMbLM3A+2Ly4v52/svXDvp8hQ1YtUJ62G8Qhglbz
5Mno8eaFqG8VGo5f2Hhv1H1WIpAKzgv1BMDmc5qzCLSFbAgjoONJnz22HvAt7HZSqH/JJQN7ohKd
U5RI8Ysd0CytaiyOjUztNqLg5dKa3JcwqGY6CQFg3m+/zb6IHDsUsjJ6Yy05t1I/BscxtfxTklUT
kkLjVkJ3eVQYj+4zvBUGpBJzPl6KZiOaP86IdY7qPFBwHnA/CzUv0NutosPlwloyQUZVVJPnMcyL
86GQjxkmxDF6zyjrDhnDrhHPkYNIe54PcPUnWt5o6iOUFmC/vrGpLj8rY7OoQJl1KixLTlU6Kgio
DkXv2XiDP6BeLz3gUIU9vKY2x1BW2o08+fKzzlkj7V+yHxvQonY+VyxyBsmMrN6rtYrg7cSDi34G
zqZy/eX62XxtdJ5nPtaMaOXmpJ82N7rOh0rD2qkkJxg9vGLRZewzUERureONCrZPaz91iGQ9mUjr
/AkMd0TcP6Y34s6K0JgS4Kjr9mlmbnRMLy8USyUAy6TM81W2hP2hFtXK4IaRTfFlXAbR7wl3Wp+P
v67P/fJJTq4Hp4Y8hVLARRyEGI7NlqJ3XufzOHYtzMZ3QH2q6KhgNAoiTQPWADXK9tDnFJqbjQjl
Xf8RVhaa4ss8OkU71B/mTf/bedUdH7HYxGZTG3JyT4ogTnJtyLcg5LWNZ9DKHgZyN3cW55gP1Pd8
qCbWyEIapffQ3cv/bDKhHtU8VPRd2DTIPFta324knisBkcIxTy4NDNz84lvMLuzYiDI6JcgfUYrc
taoCSRohnVsNnuquEwpkdW2MjlCD7cdmqoOnYFK2SJ5rqwx3lSaRDXYbGtBy3ggHqkoxYCqkKPej
qmEOE1HFy7MJkUIsYJG3VCUvTSH1k8m0H6+v8OrwnC0CiMGeXj559bTxw4Tg4SlKQvKZKHSSkw4u
tB0bAyKJgOLVWHxrdLQk7FLdaoGsbTAeaeDjKd3zPFwsgTDBdLRDPXhBl5U/SlwKj8iQh65eyf2b
7575rcZ2hgdKWWRJZAmU1hbq1A9IoyTIZ+CafOoHgN3I20Qo3ajieP3Lrk0NxBG9W3qZCvnT+cIq
bVVaRcqXRc7EIESpAlu5rLiXjSDeGGotIM3VkTljAuS13MiilTGLjAA5JlqpFjdhbiOxhPkZZgPX
5zRH20U0pkjB1Q3PFVbtkuZqpWNXBgWXXFFp9h2GqMbeL5AeKloxfRAGQtdgn5399UFXPiR391yQ
mREVqrK4bdA2tfogQUTPDMoe4zD8gbxSm42B6gbBr42o8AqFW86RLjs4I5gjM+fgfN1GEMdZTuPW
Q0xA7xU0znMHk78pl63DVHXKtO/9SBRoLWfjD4QYDPTkkVhF5LeaJWj6SrZ6V8gxEqAJThaPALPF
eMxGdDgOfYt8/IS+xrdWtjCVRa6NNcIqxpzeSUog+a5RB529R519ELexGhUPTDxIUWNW38wTZa9o
pDxkSA7sBnVRd8rDok4to0WIDyXMD3LR3wY9Eov4Zlm3qY59wptXEQocD07QsQYlk3mVf7tKEPPr
mjRNdV69rfPFFlZwXyBK8FVTu2kj013ZMLDmbViiwAmgjCyGavoKBHfY6l6lZfYHpGGyOyEb+ckc
EDe8PquVAzH3tCjMmOQnFwlt24SgVFuGoh0+3JFf254ipvA2TunVwbVU71UMjzbmt3JVkl/S8uRL
0k3TFyunTWpt+ciQeVlu5u8iK6LClZOH1T2QeCG2wIVrc/x9uMWByNP5VU1lw5vwuHJOwg4QWZMn
DBJdp+Gm6miW4j6jl/L++sddW0dkMdEJ4AFKjXRx8CPkUpEYpMrbj4P8NaFe86WSg+o5TbLp6fpQ
8z2zOPQ0W3gk6MCpwPUs5tgoKJ0EdOu8apzkfRNVGHi32i+MdTDuGiR1V2D68qtq6FBcH3jl4zKw
BWaTxVQg4pwfCwOeiN35jeIlwkJ7p1elj+CmfhWt3D0OAkClOSr5xndd2T8OtR9KvrTgiXGLyfZ2
iVyyxZidX9tcFIiSPGSg/2K3UXFmysElH67PcmUloYbLM2yEdgvV2fNZNkiBOe2EaGmP/tFXRRbN
46jH2PbS1du45tc+KO2CeTUJ4lS6zoeSUihhGTIPSI0KGUVQUfe2eGeJ3KIRIlR1p9a2/dSXMITe
PkfojJqG7hKJlDF/9d8CXFRR/dHIIb3a97ENEiijfpQiPAPdaEyljWx57YOyWSkpzgkzkeB8sNpS
RRLRZ/fy3Lc/a8VYYCYRYRRh2tG4kSKunQ1jvg6B5oMbWYJvEiz7BLYvimc5ft3g/aZ0d11qGyh0
8RalIjNHArpe6h4lgHYDLb82OBaT5BrUhxl9kSCGSSZBd8cXCRNSU74drTQ4WT768rtqDECKiVTV
32e+Zn4ETmr+ur6ka4NTp5yR83Ql+RnOvzI2oJbRN5VGHbpGMd2cFKc96kVqfE+TWr4x8Bjfh8D+
vGYMmi1O10pmTq4EhIyrGZjaEsWg0V0YCrPX0AYL83Q/WlpQoW2pVh8SB/isXvjJHf4ApsdjtdvD
fN8CfK3tMR63CC7MIkLco+ezT+i91xIiQ14daTm6t0J2o9LRTxJqHP9GfIAQPCPmSQ0ucvNQSeLQ
Qp7cy/oQ+cbQbo8Zlq43WYmxyfU1nY/hMtIzBNAnnu8klYuTowa5gqpZrHnY02vBrqd48pL3wJBd
rFz6uw535rcPibICR4cKI1hkpGjOP2RgFCXSYPVESOq7pxaK5B6bTrxq+KfD99JHpuz6HC9joI2M
FVDdWRZpVvQ5HxA98dpEF3DyUkWNv1SViqiVLyluIuPelGGP6KK6PGwE3tdr4/zL2tQWaeHM2g4U
RhanZVBlLJ+TbkTwM5ALb+gG5a7XDR8V6BTdW38M70XQIIA9lrl5ErBcHhIMjo9j58h/Xf8Al1uX
BJCMgX4+FLeLnmqHqCmaEBJ1P7T/P8qwhn/koAYfyrzKP18f6vKYkgDOkCZuUx5Ey8xB1YJOi+t4
8lrEtfdDpjr7EHvafZk1xsfIjnycfVHTSKNYuitLnNuvD3+5nef8kwhBd5U0aYk0DyBGmxTDEMFA
MzFHpCFBES8G0ZDstMHwj46TFhttz5XdpWgzaoIiGE1Je/6RfrvobEjRHf6Eo6fMVIwuNeu91krO
HleW6QeWR9UxUa1316d5GYkRbKZGb3PBkmQuC8d4kilDW6FIWDdR9Jxm6lPj28V7IqF0UvoQiVHe
/Z5NHrzxfdd2EsEPoDAQbJ6fi8kGGR6dTpjIOK0idyQGNbiTUuD8iUiCjbLia+hZHiAEnZgmADlS
6sWxbURbp72Bn4UGNBQD7j5GUD7BN9Cu/eKxyYbeTXGU9WK1H24sJRjfR6RcH1FXxfpUpMmDWlnB
6fqHX9tfdCyp1QPG4vJfHGrMxGK8Cwgl0QS/wA1RmsSNIieVhjdl5De5Y6Dwdn3MtcUmgaJGAz0O
5PSiJBYX2HbFQz95TVn291gDqZ/wZU1v7EbL/sqxabwDyWN5SqK/vUZEjZmLCHwnr2Jq2+dbWylQ
wvIrFJIp9IvHoVGKHY1Z6TMKWOK2DgN/I3is7S7OL8fJAIxLy+t8vMxSrd6KMKKELdoeBvSndyR8
WEIMdrFxJ8wLtdhchCm+Jp12QtWylFtkWO7OXpiI4Q7iHZ0JnWUU/fObl44qzfySohpFFrw4LhVy
f6PdxCM+ndlQ7XAmtG6qHGkc3Sjjk6zgK+M1kcBHFHaHtLFvVgITSRpkXzJjHlRLIPAMJ+2g9Yze
FEwlPllVdWOUvfrYYkJ2R528dQdlKPbXZ7xyQMgkuNZnjBJ7Z7GEBq1+I4ryWSu1wb1V1zHXwAH6
IHfGs51E6vH6cK84geU6AtcldUHgwODCPd8yGrq1aoKNo0eHNNkh85zsMaUcD1NvmO9KrS2+KWg8
eyPuKPtBxv9wX9eyCc/UTz5GbYlCPdqR+s6peApt/Ggru5k+O4GW8j2+68syJFkcDcxGjJ5ZWOpT
4kjTjdW11QcQb/mPAP+3vTwinJr0dfgFxJj2M8bcR3ahGxQHvC2j/YRTwL0gDJ3kJO43dsdKuZ+S
CQ2r+e2rU/JfhDL43+Vkad3g9UbRIKJT9n3qRQjqfG1kTbIOloQj6q2JHsbPHvB/sCuCXL5HhRnh
gY0vtbZpKArLdOzoxgIeOl/ELO6cISwo+hsdfpT46EEMadFyvptb7NMe3RbtdsRY7WTihoy0uZP/
rGEGFHttQGm/sqT8AWCsfoysMrtP6h67vTaRjI2tvZLaEAXJoVCfnDsE8+//dtFHXWXF+SgPXuwX
Q3nUJj26U8ciu+OadL4h4o6QboGuO58yH0tXFqP/6fqHWjnRM3tARdgG6BMR+fwnMJDlwxtS5nBF
xI/bAGPsWxwMumcztenYdAKJ7T2+fPZGLruyPjCtGHJmKYJYWdwDsajUjlY9rnxSW2IsWmMI/RLW
mgRjWgX3gKW7lak3b54sjXFFh2YFcE1bPnUNX8EGK+plD2+huvwWSGN4iml3VkcbV4DIDRp8oW7x
tBnfXE+khkjYpl5CEOO4nX9lsIc6Bkg59aA6KSscbxw8WbSkSiEt+9J0wpteK7aCxRwXF3EMZNms
2UpznoxnccnD9lRhSCco1Rcm+naK3yeYCbblndONPzTAR4dYbp8GJ+mOQ2wVOzq/7YfrH/wyXlGU
gFjHPQ/cBOG783nrWjz1IfVZD4SZ+pkSkQGLzkCqqclR7b4+1kr0AdAik8HO8Au6uosjHzo8deSJ
wzKpfVPcZQSo3NPS0Pqqt3VTP2TTONoHR69HHQd4yI27xkdtG3earNhib1/mAqBArFcyF6ktCpjn
E+8jbXJ82BiYsLcjmJpKCY8T5jgbp/fyFJ0PM//+b/FD9CXkEltrPXBudoAHqd3eNSUeBrh3NN+d
uNMP1z/y2oAcWOpFAAZogy32lIjN1hiypMN1DqqkXeANhGkpLCq8Dl0fnM1Gcrz2HYHMz8tJLQHd
uvMJYqepgERoOk/r6uChmJr8o2oMW1f+ZRimSoE4hoZIE1misviMgOWcPs/aDtOAqjlAwkxM18Fs
5on+VP00GY7/VCWS9lCUQeZhM6E/Xf+qK8eEscluSFCNGWhyPkuqGqHex4yPLE7u4bKFp7homodx
Gqv99aEuM38KXhpYDwIRmdOS/oBsdatOsGg8DJwSzFDKWPocZ6p1GygKJt704PH8yFX/hZdBslVw
u5Tnm8ttVIU0DgUkr+VTvpIwFQhUwUQjbCx2eH/4d1bfJHe5LMwKnSO0aV/NE7+EuCLvfL1sP4mq
/ZmFQvvYRFO6T8pwQEqws+7pDIn31z/O2j6AhAtUduaVwi0/X4ciHHTMg7KOBnZbUsdGU+i9ZBbh
cZRKTcMh2rag5nQ9ikWxJn9Avt3YSD7X9jt5AHqoBDGeSYufwLdz3a8dfoLewGvVDf0MoG5sNxs1
37VjDMkTxD9cU9jzi/CUYKLXqfjJeZIkd89VISd4SmK3Oh6daaoOHc3im+ufdnVi1MzMV2rGRa8+
jhodz4Ccg8zF/FkeVP9RM3mkXB9l7SChB4LkEkEDis8iXBRzN9YuiIdVAAlyShToE1kneyqCCN7b
h5q51PyVqMrxcj/fK34UEm1DC32Mzo6PRd87nhnK4d4PnHIjV1qbFTpBlEeoQikXWWJbKEUaaU7r
ASVF07VtxV4NVSzMw3CrGLO2MSzi+iynqFJ7WnzAUojaLg3i+4iV2Z0qi9jD4jvH1jk2Zz+LfoOV
tDY1CM8o18HRpZW02Ii0M/KyxXnI8+EOoeqd1cd6qAJPwbDtcH3BViKfKpNkg6zggUISeL5gIJ+0
mFJa5wnLRlzWn5xdkEuxl/JCOKmBwyNB0sFp9om/cahXXpQIERHyACDNpaelNHWoAmqi+dN6uhQ2
z3kyWpGH/ablKhHVklNVOspXBKXxupZxSxt3YU8llVeons9W6thPpUJu8SXjBjsFJWzEt+/lGbhK
cZOC7ixTcv5pitEum9TJek/H0+A4VenXEiMglMHNjQC7EgXOBlosd+PzhO9DYJQTaIHBQzQEcxJN
GM1Goe/yVcMTFHIjaQMANJoR5xNqsdruW4ltrE6TfHS6rublq0j7Wpdq15Zz+VGqsei5vsHWbjfI
lCZNAd5TMO0WO0ylI9BqDZakbWyGxW6SRix/tQk7drvP1R9SmcnoV8hCQ8GwjHpMXTT9Xa6V5fuy
GtGeJnK0CVmUH9zFPDuPnJjh8/Wfce3DAJ+fG25EFH2pt5NgPGjqJTopsSKZH1PsV/da1Er7IHEo
rcSD5WGbbW5E5ZWgAiUJxP6MOOeJuSjg9PI0BXoudXh01s0+DotvKeCmvcCI9KZqcT68Pse1g04t
FcTN3DOgFHG++Hh009vXnc5LrRGgkFl0XxJkMI9RKfJ7SXT+TaRYiTtJ1iaWdn61nj+5yIo5hoAd
Z6eTJau2tHtfKOZ8r8IhaLysqYvHaLQCxx2L0ThGhUh3mS/3EFGUsj/VKeCgvslBt9Iy3xJ0Wvvs
vL1miayZp7Ws6ONkmQZdqvDZB62+meXJHvtA/S6serw1h6rZiHJzanIx91k8FrkWFnkJz6Ys6cdS
hbvENBniF14+EJdFVhp7o69wXsejNLoLUIJ79Cs9+zNU87djpsHIcL/TxaZRRIpyvu4qhw8jJUd4
kqU8IlWjfRqDvqQR2A8bU125tYgq1E2gv0MQWer2JVkZ0qdmJDLSYZ9mmBpLZl0cEsNqN54Ga5sZ
6izVXmDv/J9FmhHn05hkuKV6kaX20b6xDYzmqIHiz9U0J94n4gVZZ0xKgWWrbw8WM2txBvCCSLw0
YlGDIskCxm5zyTy0kpgtxvAHfrD5p9VOz2NxO5iVvb9+flc2Ekgd2pzEjLlwsFjHAgTCaPhY8Yad
4X8CrDcWyMDLPcZkEvWDWM2DxyqacvPQqZL2YQTA/vb+iAP0g9qvObfh0Ok+30ombn32JPmNJ9ki
OThj+sEqO/yrJ7U9yKVT3qCuH3oNd/bbdxZIiBnPSnBHEmgRKv3Iqp1epOzhOLK/YT6rH9NRLWlL
5e3GXayubC2NKx/B51kyGJrT+SRzebL9ScZYpx8s40eNQ/EtvSj1WHdpdzOJNvTCwAx3lhLln1o8
D03IDwAzJlnH5Cix/S5woSP0N90waF4egD10mzFHvhmkefOlKrUQU6Tc/LP3p0hDUX3qvmVwt3u+
59TftmlU7YgShu1Si8JWLzarUzhGW+YZq7OERDrX/OCrLkGYth3iWdv0AsMpqfgowdlI0V4bdwaY
mp3ixLWJMeUwPVBqrTYuopUADFSJFw9BCZzyciOr2BeGtdUIT+BH9ZXA+aHSiqAB6QoewQjV5+vn
ZiW5ovA1cznmcH8hNdJWsR2SPgrPbEoez/ATW9XN8i3dlJXgR5rIA+HVzogH3fm2sarG7/JQEp5c
tTho5EkW4RBXNuNtaWPfeX1Oa7EA/Ox8iaHjSV/6fDBsXWMj7abWyyV9fK5tvc7fTcKHQN72jfbQ
U4Ya8TQSHeaVPKr3fYIH3/UfYYUgA9IC2QQaliiIU8s8/xlARxldBxnYaxWjGnhVog+LTkTZ+Pfm
lINwqQOt/oQ6iJ49WOGozp7fXYBSiFB+JuWYvChR1v+8/kNZjLm4bElt6QKRrwNsXAaosHHSKtWw
KQZX2d9nMf7UnTDEIQvycR/VjRq6qOhs6ZStjAp9eMYrOeRVtKHOv0SoJg7mklLldWVjfnbglGEq
WPn6B7lU9dGlV+LcJWFbvH2ytIvBp1K3ImIta1a1XXeAVFG/7mJbRtUVdtB9UtC32TlYnexRkAac
wU21cXxXIgd6R7NcPOVzhSvpfLadZeD/UE6ll6N/FLq9rqcHvaCgDQmgDsqDLPL24GR+7Tkm7h3X
F/i15rhYYdAmJFJzoxU3xsUTRs6VOrFVCSB+wgl70JQG6/lOc9IfIwX097FTa4mbwu0+taOem66S
0E7w/D6uVMDtIX6yNjK4noLCd+5qMBUQLxM4kLlTIQUv13/YlZDw+nCcO98s0DIfUowk7EunR+aq
zlWMhvXUicYnU0ONI8Odsa23wsLagARzeoy8qgmwi/sZ5FrJkqCrJVsl8H5y6fSuTsvoNhOIIGws
xcqu54hRpJg3Aht/sQ/awW7skEvf8/3Y+NzU5nNRTtmDjXGwN1RdeYiqYCsPWLk6kJ0j33stfbPt
z/feSJdST0qr8sZCwgUmThsL23A5RWvWrPrPldP/GzVwiMiQx+fXwlwHOB8RE2R9EiKrqWKFfQJl
Ip7EKbQHOrhJ5KCWNilS+GAFep/d9lOlS7Gb16r6/c07CW43Ytg0uefMevGtI1oPflZXladkYIpH
q9ZcKbCIZiG+dYfrY619Y8R46ICjeUKit9hETko1oFKHygvjunsfKOn4nMhd5jK0fcynMtwo463s
IwiT2EGgt0QysFSctXTqHABQeBamSvUOnT8MQQc5Dgc0LUX8Z1X65Hl2123xbVbyglmlBnoh6TQq
ZIs7VEuV2FAb+mIR0Jt9iBCEp9i8xq9/zZUjiZ4ktWsaCxrKpYuGbiQ7keUkZeOlSVtALNfH2xhz
913oJNXbPyRtLzoIZFbzmIsJTcUosk5rhefkRlW5QQKgKykC+z1f4AUakXWA1BDsr89vZbc4ODjC
zKK5iObZcn5x0RUZPEVPM6P8oRsxs53wLsGbalQPvb8Ji1vZLQiDzGJZ/7zlF+PZSYJ+f8V4ZivC
X7mcgQ0W4BNKWRsfq1hO3uWFulXAWJskTQeee3NWQQH9PAi0aV7XCF0Lrxp0S+y5aOPpxNd27uSo
Dz6JTIXufP27XrLB6EHAPIN4THGeTuliopAio7QbO2p1aorcQW8h8nDoKYdnsRtBVYy9qpG1ZyWy
puRG6ajtHoKxEkdIndGPsHnVjdYLQ/1RG4NVHwPZiF9s36jHQ4aUJelBX8fZu4mDOetFaP5T0OTB
X6EoBfZvyMLfd91kf04LO8t2Y6MN1oGOdRpsZJEXy8mR4CoHTwTQnBr0/Pu/dWp5yQ2tEdXMEvTL
u5i7yqMqI7tpqU+n2Oh+8hmer3/ZyyFB2lGlmEXe4KEs9VDCCQhkkheGV8WN3d0BTeI1p6d41buU
DOrpICVkPbctgJ6tRPEi5NBDpQPDS5arhHbaIoy3vhnLkxwydJ+qphfMzvaBFgG1vz7Fi6Azj0NE
5XlAux3ji/Ov2tg+xgkVtjMIm/SjO6IfvjOEph6UtMeZ6fpgF4eDwaC7AEycibzOUlwFnY7calFl
92LN94+2Vlpf6lp7aqXQ3xdZy4X45vHmzHM2VcXYg4rt+eRUK6txsQwMr5F9FQ/wKTTGx6mZ+gno
Pnv4g6PlyRZl+yLpnVG4dPhpQoORvah84ExdK7hBGR6wIBTR5bjxpjLOvLqOWm8EtbMzMBf6Uw20
LV+YlbUk2aE7TDWCiv0ypyuwFG6bKDa9Jqyk5y4Ar3aKkc7YqUG56T75mrSdpdfMk7WkYEiSxQZd
fNxGbVMZA3jNA5aclm4jQv2+wpG8d8k/4neyDcPR9dVA5bleqahcG2Es/akUhv0eC5nsl1plSB8w
YqZ5EGSmGeuZt+FNEtckwA5eYQ9yEirIVPjhcNvGMKZcVcigJi1fFLErS8jw7Vi/+JtZJOPX61vn
kilA30M2Qf1QR5sRZos3qx4apG6YonllEMn3kAXU3nUGI5uRxXVcu/1gt8aep1551xroke6s0ahj
VxoiS+BGolnZ6fpPdFltmn+imQZPdYun67K3Ljd6WFOuLDwHkFu/Z1GT5hBpwSTtUWNU6XtME6+T
vAGg4GIIn77ovHyQiQzwy9tNsWw2uxpz9tqVQcHnlPWDrPCmQdblQwQRIdlFTRw/5ZWcRm6tmeNX
yt9G6Qo06pN9gbXJx1G1EMFKEx1PDByZxU009U6EuYChQO+BpP/z+pwvdzTCHSioQ15FkoWa9PkB
HtMKutWYlx7UPxMJMzU91ZkA9jD1Ww2vy9gEB4muDo8iOvoXhNWqhhkS5GXhqXbdfg073YS9ZSrY
8aDs58o8CzeC0+oOo9nFa2FOFRBkOZ8cJnQYugOG9VQR93tueKCyaZ3s7UJA6Ozy2pMqW3bDeDL2
EziOUz76/i60iuifuK//ODOXb17N5n8W5VhHyL0vfvmff5Yv+QdRv7yIh+/l/5j/6P/+V8//4H8+
RD/roil+ieW/dfaH+Pv/Nb73XXw/+8U+F5EY37Uv9fj+BYdp8TpA8FLM/+Z/9zf/9vL6t3wcy5d/
/PGzaHMx/21BVOR//Ou3bv76xx8z+f8/fv/r//V7j98z/tiu+Fk0f7tp0u/5X83yj718b8Q//nDM
v+OYDXeY+DY/c+akvH/51+9QWadJMyPx8ctk6+ZFLcJ//CEpyt9p/c9ea+yjuaf8x98a1AVef0v9
O2eYPzCzyy1Uf6w//teP9/TP4PrPheFr/OvXf8vb7KmAx9/8449XMMt/xWDqeezZ2U6RXhnmEfoy
SE16HKO/pqlHk1eX0d3FwSmq72z1zyxDj9kzM5hUH9JcdksddVoZeaqTqd2hgumOueZW4W0+eRXM
fd+lJlNGu246yf1OM29r+6C3e1PfYxfelOSPH7r4iK6t5J/Yobm1M6r7jBqeYnuhebDi2zq/0fp7
37zpAXC0OyzQTHHMBiDtN1Fx8LsTlM+sbt3mIbyzPjUfs7+G78av4Xt+lGaXhndRjFjMTeZvQBpf
MQnXvtAigqh2EdRIqqlHW9o338YX63Pxrfqmmjvjs/zCwbZ+KKVn/Si+Fd/alzx0E9qaPwbhhh+y
XeDjyPcyRl6huraGgIRnFKc+vmvjn2aiYXR8jKeHhrppfBiLG5EcleBktF9T6deYKFBjQneIn/px
I2N7pZZcmZK9qCFaadlofsCi99aXsn5npyfZvjOk51J90k33cfolvbO/tPfZx+lT8lXDNdFNvopo
V3WYGbtOtZOzHYoU5fved0ffDRHsaVyNP/jbUVrZm5s/5uJV8n/px9zaIEs85v8DG2QrKixLX///
RYXzu/41bPL4gNJA3ROEw9IXNkONNDMzUztGeWW7dPjTXawZu8RHuWUUW93YrdEWmeT/4WivtfxF
eKDbAnaHvGJ2QllEvFqfCpwTIv3Y7szjuOv3+g7DT49Dv4P/uOt2E/81dpEXHJDt9jYNR18dmK/8
AEsNdtiIU+nju3PUj/1e3lepO7U7vXaRlG5T1/gy7sS9nLpC33Uf7e/DX1Rn1We1ctuBVgj2ma4k
u8lt+cGRXQguwXSsaXD+oDI97DTfU/inz9lL8E4oqC3vgmKXPEuPmuWKu+iZAgX/j/9NXroTDtn/
/IVeuoPlaplLDjcELnKtFq6gbu3vE8A0AgLBzvwY3ItfYeZJz9JD/L6P3KZwtVvUtL5O38vBa/Vd
/oga6vsA5+90d++77X39yUxRAXfvrdo1vyifmr+6Y/Ln+Lm/C7zsfeWaqRu9T+jyG4DS3I/aYSjc
oNpN6a7A7Tje9eH/ZO+7liQ3kmx/ZX8Aa9Divt2IAJBaVJbsF1hJaK3x9Xsie3ZZBHsLNjPkcGjb
TGZVVwoghIdr9+NMT9FaCpgQkPAjwLsfxWv2WrzCjuh9/r9SEP3wJh4UiN0Ojb8xYKoUd8CnjXyo
4W4u0EpjQJRoTZJ9k7chq02C7rcjigQuwCYHtFBCg60YkCXcKjh5oZ5+tc0z/v5zm/+K27zETeYN
OX9vbvJrD9x3To2+fdCVUVYNVxznrZ+cfiXq881gTFS3kP33XlZP44BGHo1RTyuE72QqKGhq9bXi
snTLmZ/x97jlzBT82zRRZQRjEFkkSK/99TSBVhyX8EWpbm2PdGA1vX2Y7OBAl3xTizeaCYd/+EYz
n/T3GSFhkac4wDqBafLrGYVyjoKaulTdzoPRqph5T5DYklNZjVZyOAxOXQzokoLmTIDb8eBJncIC
BfIxIOGr0bQ1CTFyORvTNXAkik2AHh9UDRMP/U2C0tFHcN7qUBZdQXUTLDny4gxp1reDjAgzEnKW
AkBXVK85s/s8ndkGARBID6swUl3kWKfILiYi0hhgNU2krDAEmnTIKWNJiKIQ0sE1RcTHIaRDeYLg
8BDORWvMYZ89oz7EYHlMl4TuD4/p5/HN9hUtAEQrSjG+EZr9Wgjxw0uQ8kSjS3U0H/WVuZIfC9gG
5rF/6faDW+3DhZYLS1s+z234i2/5PKryr95yTnFfUKQm//qA5QEaAMoC1LzyufQRwSPFc92SYL9U
z7BEWnM/7x9BWktznXnK/uG5zsoMvnMt5EMgVQnZCvhvxrXqLkDQvo9V9/FRpMejTxry9HR3uSx4
Ja6bM9+8z/eZsRPfzPTO4vcZN/5Ns0a1IRE3nuuvmvVLsa7WKtR2nUJBXtdkIK7gorKDFAS63a44
ZOT5ecNswbU3Ol6UoJkW5EElOsnIoaFwUy8q9dcOr18NeM5fqsEMyxz8BXWe8Q34n+fT9mw5wUkC
UjItcyquq4lmIc3OxaY8ViIVVWqUxLtbAo9ZGss8w9P/A8eyRDBXeftJP/lHCeaHcvsTwcwzHzTk
kVpaCoLpnAZCcFN/W0PI5K5qEaAMA57vax1ocY1nwR3kQNWiWGG/Gza8ovuwdUxuke2pyUxBUmvI
IO8KBXoYiVZKSC3lFo3aAa1TstIDIgRD0+evB7R0Yuah2D/9xCzuGA9tfKKMf3bHZjmWv2Fd8wpc
VEpbXRyCQrKU5q4Is5h6K1Vl0odCEa1JJyb801QyY5d/OJUsLsKMr/4ei/AjByICc8hqg8+f91iZ
sUYligFqUReqy9i3nHwrnN7df0NPR/boRIy8+zapWc3M4xM917ZCVpfLQaEmGdlqO9LHFVvdRWT1
9WkBoscPtINPg5q3X03axqzzCYMSXYNUDIKG6meNDE5wq7stUl1RGoC/6k2+rTc4yI/6vnLEM6I+
r/hkQYXViKPfOAq5F5y3cqU8aayl1sqj5SompW3eAYCNnD37fJ9Q6aTb4wb+ktVaoEBAY+gIymI6
rEwWug0xKJ52Q9wTun45wzZw3ifa2RMFRof9Xm2By6XenuCaEmzozu/53mPqqSHvAnXXsWvYHRZQ
J9R+agiAA0HX5pvJ3hNIO5tWZFMzzwleIKpffBfxUFwVqZxuSF9P2p6ku5PJDFuz1xYklEELjENn
CbFrpyHiuqMGXlbxidqxaOh6u+whxC11pt0YB+4uk1xx/RB9NJvWeQAc6QbzeY3pq852Tz17OJjk
Ae4t+nC6Samr4nYZyddA74Ywdh/w1q4OibbZ2CbBx5UNgAknKjr5OiObw+V8Rvk4aRyN6Pa2tvnj
sacx2b4Nx5hUTkuRnWw3bNvSt3sZrD8lLYR7RN80fA95oTYaoe5S0jmP25bsk7UGqoOAYD193G+j
dcVKG96hY7DbZjt+sYJVTrDuN91j+TFWpMhJT5FktovWLQLaFJEf0m4iCqDzkwz3YbQbN8qR35aP
0KMenveAw8EjJm+HJ831jiZ5Xn205P5ePIcMGAsiIeUuISXWGIVDTHy0n+J1Y+uks/P1U81ahtLF
Te8YeyyzQAey9omLvBOyyuiqx/wWTgJXDX+juPxyOudJZ0U7BbrET6dGajvBTDGBvbNGLRs57lE/
6WS73mYnw02ItHmq17a0wRCd0bEpW9D6ljiFOlPZ/yWcYml9ZoK+asqyGarr+nCi8vbGsbf3AqlJ
Sb9JbGIWSenmedxRW3FxBjIiOv5pt9lczgvLs8y0Zmr+T6b1k2n932RaM93xjzyUS/xh5oD9I/kn
8n5+wMwR1kJNOtqJounxTN8U1MabghzMiguziokul4+13Tmd09qtPTkTfqf3gzM4iD1R/t64QXM5
1lw/xyNS/L2RTk7+nK0lR3LMzcRkKjHNke2ApjY61dkRE+xuZdx0q24lUBTtMZ1Z+B1Co9bOiPjI
LTUqBzV9bKA62bXM7mxt09nPPrOYaXNJqrvRureFywgp2jHJ6fFqQdEmE2oL+v5R6AY1Azc9ALyX
3D0r9LnA69zEh9LgvqfUPOWQjjexe7pRWQPFqCM3Od3JLYl31qF8VdyJ7iBpM7I77R6edDgFArJK
oD7c58Qi01VqQ0y/be816ArwZxgEGiDK9si5JW98bT74gC4fEN94v8f7XKl4e3tDNHRDIzt2fCdx
UyivKhmd1ilsviwo2rxDUYWjOykrXK4UmNRgifu13MZ+Luz1TJUPzSHIfCRwuwV2r8XqtdTEk++8
AlHOd3LbMR7h5Nuobnq7WGdr0y3WAxttxRERekQdDy2ghYe2tkoc3w6cCH+hFTY2GjVI2HCFIVkZ
289fK93AEeDMiBxUCVMUbdj4tJNT9PxbpW6Md4dVvIfNW1hMPCIRsLNFZ4IKGjvlbnxEXwT8rx4l
t7J7p14DqJdB0/dsmcjOYGvUhzZdQAfDZPCQMKrQ9jANHc/RhvbGDGjcpd3SdFvaylF3JUeEIyhZ
dw5KZyi+CcdxBQKLndxpqLwqKM2QT2MHK1LeiuvpoJzzXbmWd41LA9tnGYUDmAAMxJE22SokBOq5
XbqZk9pOv24OzUF0RJZtcKX9mbXEpMEmxbfyrQkS5qonahRpAkUSiiEN79H5gyU22ibjiugCCl06
pCrouLEbLMUWficooLKb20AHwdPAhKC088MDx8DK2Fm70FlZtCP67XhsHRKu/TVFPbIbLJHPIquY
WWU/WcVfllVIImcFcx3/k1iYG7teqwoAGgCr6JwajKK2dbcDwx8c7zz8TTB4OEsyeAR/R3v0XM4f
JCbaI06g54p0RJYE+oY5qSvQ1w4GK4jWXgNUMn+sYQ60bLJTFoKeDRzChCbuhmX7Zt+v9ccB9KwS
D37YaTMekXbAcCp8O3MARsLtC5xeIJY7Ay6pHkVykB+Dm4YmG2vduI2Lw+coLrKv1sEhXyOoT83r
yQG3s79mqUAlWVinWcS+QvFnBuxh1VXgEuAnuqWw5Pc95eKxtbXXyelYAbE4Odpjsp7AlVRwSIVx
PskfOpWITls3YSlWD/397YTVbuQEWDcf//bBKX3bYx4b8Nu3c9ffhHbi1C6QP184743BWTPw14jl
bnDh30uRncI/G55DCF+k1LFyj++B90ov/ArSKnJKfD9g2Bs7pR4TsODdNnX5p75/sn7nn8jxCBz+
098kTriRVqWL37hjaJe0dlOMO8S+JE5JE/yMMbLYTu3CwZgwxwxSIHFajIBzfY8FmEfq4rlPXT4f
7rnwNxGbVjkfj8N/Y5yYSY5P8Ttfn0cuJ/j3wGwP3SoFy+Vs14ACYcChENITMAOgM+wmyvWHhFhn
bVOvk5voRn1EO5e1DNnaHOpbadOzwTFdOGyuSs4Ay54rMxoeEmvdDLsA6DkaQ8q1NiQG+LduJ25+
5dE5aw6TDe5OuXSRsV/+itMjALggGXvIpYI2tKIi80h0o1EJAYWYBbZwCp3YCezAZtEZVYNEYEB2
A8kgCxQCoXI8e1wlrg+RNjojS/Fe48CTwBUKFWPtHC6q0bgAfgoT9IVW4HZ2g0bsdGc6xQeQPeFF
CPYelIaRaCfEdjc+u+TI+nETeHky17yJ3JBBzKPSDv4mKCUjzpZdYeU0rCRCMha8QDkV9oarUcst
1/Wu3hnuZV9CVFYQY/seMlTGwCsas0fJ0TDpGgtU2wXInp8vzw6R/BQ7CvWRCLVdba11T+75DE0s
DIaM4bNVu0I8FyIXCB449+jrbrcsh2ursI2zhRFYrmUTiL6OEANeg4nerTzIeehlK7jC1/Va2dQ7
yZUf1Vf9FR08X31QZs3inbnrVmvY1ehwxA1tIlOoXynZwpXD9pPz6HS2sMfWQvP0XWSpnYTN4CY2
/cjAHz4+Enp+QzidXu4OzxG5u+vJG7Q+DxtG21V0px/Ylmt7EpnIDXex1OSW36XEP3Lcy4J6aMDd
w3W9e2tVMbhBGCez0u5X1snHDptYKSD9gHB0aLKdozETH68c+JvcfpVvc2wM54V8tTxsTQk6QPU6
Q1wIWs8OiVdw7/WOsglWG+wkV8dzLH9POTEhWg4S8mhEoSyDHEbQawoGW0LPpIabrw1XwsIpG/1R
gGsoczEtepAZwG+xMDsarLh7j9iWayt2evSPH+huAiXCA+1neCCvDVPgjFrBqxa20GC6HeAyS3C1
aAyxwFJnLh21MIEZNtSIk1y9daWN5h9XZvpdQ+WHAhGUq30yPHLbgx/o/ADh4/gr2daciVW3moMO
s1TaSWCw7cHfGvi7WYvoK0X8lUr52dXpnqup2q5wXiTS3oGLsex41VTB1Tgfg8bqZE68aV10gQQv
js/jXetWl4S1+9oFrgZe49wQnHibu+DT4MwROHAOWcV5HTRf+DZjniWIB8wMq6DqcTjLF/kS7ton
6aDt452/1g7dQ+4ORMC3LJu7SOFZPVmwDTgv5HxYIhgb57KQDLGLqhJwPgEilV9bwF/+TiUVLCYV
OizIZuU7Jg4Z3yXuYIRuvZXsgQb3vYNPwZ3b4Tv9qaP6etiCM7vJxbf5GJsVHLYMjrvGhgab3QGU
BTo2/NIP/UPlooMh9M4Q/C3G9UEFduSaYC8RDvEIoT2Bmp4rSqFWVyBP7BN2MHDrlwRGTcHkM+w4
nH9uAkWutIY3FFQIdynXbvG7c/hOV3C1ctHJWTP3rvN/wc0IkV8ikaeCMxbWKQgROoMbHkf4OAVc
MXPRmBNXuT7sCEy7BAFzodxiMQJQtQT/eAu1WgSHtdwe5lbxcUAupGPsuJPWuLIxH7o73mIyyfET
5obDNfEWLtYBq8a/PtgTbAULNodC+BHmx9UCw7ZgpvpYkQRrnlDllD6Aza09msKcwV6BElKwNm7w
wvBExigPYDS4Pjd32rVIKDg4jpNxFUXXlVkJuKTx1G+FdYDDfH04yaZzG2qts4OIZMnsvttoe2wX
d7qT4Fk4Q5Db3kVHcACkdPCYucbzSoom0lW/C9SBFA+Ab8OwLKod0OoOTy5c4ztvLdxAMG/Tu241
bLlg5gTHryDANPGuSgWUEidj4YobgxMO0Qss73pdo/wBrRjBuTyb70YEpi07O9kx7FdOyCGUgt4N
YAJC6cASpLtp3x4LdxU6GaXJewtHtYndbREIKbF/FgtByo0bEDSYoG+gYywQX231JnA5VXMLuXzg
qw2pCGMHtH7LxZBwyz/LXzVpveL/1taRK99wycmtwcCFGQVrEJ+mILsFhXDRxv4NeN1PG/unjf0/
xUfSkjkxc9cDLriZkh7euAjKL2fuNZS8Z84m5f1SUuay8cJH8yme/tN4+Wm8/DRefhovP42X4f/9
uHiUe0C/8prNIjuSkKY+Ok6pLlIN4JNeuwZ04oUiwKV7zAI2/9A9lo2wWajgpxH20wj7aYRB7/pp
hP35RtiiFj0LVP1TWrSxwI/nJRqiWMapNSBS0lP1Gvco1jxwnu2UIw+s8swxxB8JnBWI7mrXGGIB
29SA33hiqi0jjqHB1zTBD8P929+9RsjTM9nrO/fLxvQ9t4j49jBt4N5GvaStuT3cBi2cOAOSHnPm
I/2NO2S4z+O7n3XL7eOlvK/Fmc5iHX/dmS6Gv66R9E+W0f/R8Be6bf9I4UFTLQUgIGg6Pk8h76sO
MNZdw4kf3jr467jP7f7+7X6kL3Cq5kh+uMcLBYM3fYs0wR4/Fe5a5/4++KHWE3u5mcixxEdrCqf6
rUCOSCXYZMfsWLvmqXmQT8pB2Q9n9bawCzi0S2SOGAhX1XAtkdPp9JogVHiCVzMhJ7ii0GJ0I66R
k7qZ3JJpcPW3Tg7vaOBINF+PSGYtGU8JGWBcBw7BtzsybZ4SYpw/Pi4BuSAMgLEK7C1k5w/EABTM
IUZgL0Wexz1P2xSc7f0Wju9dSzz69hZR5H4g8gfv/33F7hHagF9Q4xNGCieyQlr+m7/DZ3++x1pc
1whXbhz8wCd4UsH57evI5I+96J92ZmbbJ2FsxWbcqshV5o8tQj70W28PLCePBnFuUYjz0BGf3Azk
9lrL7iJ5mdg7gvyXHTJo7lAjY/vEY2hFRHjYrkNwxQH0B5x8IQITmEsEn+v9G1JtxuuqfSD3JbI/
RvL1TK7ppL9Rqj/NZKZUD8ooAFwL8QD9W/HovSPN2u03xiV81s/iWT4Pp9o2MjIEwNMhKH0ULcB9
UmEixt68oDhQldEyhFfTDC/5q44gHxOQix0BZg0VXhSFg/JZt7uedE9fj/vaCe2rcc8Udautja7w
cDbGgxQiTvvOQ6ApfZUQM2JomboPfXqXOqmT2AKLL/El2MuER+5CRIS4T5vnB389pmuB3Vdjmqn1
6EOrKmiHea1BQXwEkSiEQhSn2ZnI4+LxPCTEkHp1zTWhDcr4JTtHJpD00Dsb5C6hYgqRTUQB62tQ
RgHNRxgqcmIQI+oRwkz2iBlBa8pc7QklqgukgF5AC/yGv/+JL0dZIBqhgPHzaIGJ8fIgLeIGe57y
MyJky6MDPD4EhGLkivk3PH2pQyTOu0fsB/lozZFno9V3CX7z8DYPMnsIP/NwOk9n4uFvnmTP6T2k
KaLvblXYvsqUs39bWdtSZWgvncHxPK4ipF/XiGDWLNwN8NI968fJXvGUH5MWEPcI/GIXTQROa8T9
OucaToMTmo84WQ/XtCSLxchfU488X6GzlY0IFSFDoPijcPvt25tnf3zc7d5T9+aUxSTLCM4feFTI
8APNn8nlw2I1MtS4d5z7vLnc5z97eL4Rt0agoF3xv3kUiPvKEV6Ec726xpMRsv0nyUuetdFp1Sz0
RgUknxLxmoOAet0VX97+TlmVhEfPQhLQEKwEjHezAce4FHQkBb0TyV3K7u4uOUud6wzBE89vbxlq
7ziP/Poc/FhD/IWnXAs0P9GROGQh79WKSs+b5Kjq0LqQaeZ2bs6zwFy0a2TTTn5YuOmStLxWiH26
609p+a+Slov0MEvZ/13oYYkZyzNn/593WpbY7jUz8BPh/mS7/15sd6Yh/ZtJ9SVF6doo4hN1/SsU
pSWlcw5D8++idC6p/fPunv++ar/xo15IJiByeEcxwKwoM+6o5aWPpiNQ9czztw6ZO8d8WK2P2aXe
SyskebN3ZFLYCXmP9z40OeQesPYOafQ03EC9WKUb5PYQJPvAvHsdqOaiYzBFzypXd6Z9Dk9MRJCo
1+3ja15FRnmVQXBnQfMOYxqcCzfPSHSuSnJOYOmhWHNBlV2c3sw++4tN74op9xtDA9h6QPnWUco7
bwFopnUaNlzBEkea3bZIkVEfDPbIVXOeCzswKOO0uoX5AQMkXsVb/ZorWtJ2z/NAI4eXiXToXkOa
kbQGEq2Qt8eLB1h0RJKVk+4tmPw85QgApNeES6TyUAV76tPBBfoNySXS664mOVZrf63ILU5upi38
pSZ3xW77audm524Ugawqqx36dRhwdmzP9/Br3D/CjkZJhQgviOue0FYaGUdX7+TJPZ0LlMtIFPbI
gjnBxdZXI5kdkdJDJyPgoKru0VlvLl/v4eI0ZzLzD5ymxlf0q3nOHAWakod6W8FVU9o8lzQ+THDS
OCG41wt3vrysDzJ5ftq5PupHw836AJcNutPgneMLkh3xsZzCh8bdCqP9TXHrteqkJ3mnr/StuUov
fkPy1derx0f01YhnboTJs4zcHDBi9LZ1tnDofX35K1bGV9efmflNnKu5bIB7VBaaQZF4pPH9Cy8m
k3YqFfE7QwamtuIZmjwTPWHSypG2PG2cW/CBE7CbOqXKR4WqfHgs+p1CJTAHjyg0uZnsiiA5jXS9
7d18PfCFdZljiraDLqKDOtYlPT+hdOy8ZGD/WGr8wlbnUOVFOQBzvMQNtsAZAQUkDN2yaA7fHlyo
ArnllDHB9n6BX9VZExeVbBle0JyXCd69d/z/fkKvm7uKPBXQaSuCUaKgjXsIA1jhm4rcQBaiwOkC
P96HSESk5X0s7K7CvQBf7K4l4/1P+h7Qq4RIDDAJcJURg3+0yGMJBzD3Fn/b81c6VvJ0Vgj4xt49
8c0T3Iqwrzdr6dzNcbn//c/dHBL57z13S+Q7Y7i/P/nOmO5fk3xn7PqPIt8F6TgHAPy7pOMSA56j
M/3bMOAfNswzTQSiAFICsGVx5oHMYkGqNb1X3ZcA5Um1C9AnlEO9PoDX0QtUlDvwO4ZaCh6kWmi2
IIlc7/stY/vl5rMAaTIBCklQBtTXprQ8RKgomlALO9r7a2evY2orqwzJ9jyd30Ix1YBmU8jzvGgo
hHrZVhcfKOAlsAkgyJF4jZouzuHRU0NZdcx7Qkq6cziImIfMPiLMonPNrYjwb0QAhEJzptCLiH+O
68HlpUYRHPahI66A6kF8VJEgSMMdrZEtr2LYP6kT2SlSrPEmqj9kVCzJTGQye+Z6dIk3vma26Lu5
sDgzrj+WIbpQetgZZqCSekQxDef42xyiZ4Rayf8Uwfr338RrNQ2vrUG1MV4xyON/R7F4FfaA2nLF
4TIiJ7w24BsAT/BZXnDzvRKH1yPyq30rCd77/ghO/DPoHwyj8BYlYEji52n+BYIZCBnagOZBJB3V
hnRAeRePsqPlFv8b6f6oSEJZuIGKge5aYNHjW6idyojlfs/elzYSBNSAfjRfL9n/Ip9+ISdObp/k
ZOpLaZvHICcRVlJJXnyyLunNrQ9VD6phTTLm8Bc4jaR2tv727WFkDwpF5zoAvKB2/Q0dbCDDI/J2
/tiEoPqCAnUDJLK0t4uEzzXcTyP9v0T4P2wb9ZkjzYRqWXlZV6TYxas6zz0V/ME3jatvkXO7vkUN
EWqJUEB+VfpD7O/ty0sJxez8cX+P1gPv7yZ6P8Wwh7011/BQT7vbfHx8oJbwsqIfAsKxfHM3MuHn
mV5QoheiRKdAHV7mosCNx2ujzSWwR7LA8xZnN5Pof63ZLTOtmaz/ybQWmdbMNPzTmNaipjCzMX9X
TeGHijZHiwSgjSQrV+fEJ37peXqYjANkIaRUjePuw4SHtMrBEjbPugMAvs0Cj/5hy1nz0y1n0w1l
odEjoJe5gSG9DaKJrhRmBQCW5gUodau8kzo3jaSKAdc3dbIJPVJVCa1G1ZhYovrY92i0X6ZZTQWx
OKWd/FIEJe2ysXI1I66J1Xfi0oh/qDD8MmJ1psqlURxrXg3GiU4kHepwkZIT0GKtkHEP/2CDwt5V
gTYgd888KWFzADLaUsbbDB7sewPIT4t2jRJ82qe0MtRRVzEEGNacRd/4Ni+U4+3sEsLbwvC6QR95
QmdoV5ePBLkQX+sAMteKfqNSflqEmdaUApk1DoB76e65dfx23vOGiEcHPf0a3tXmbhOR88Itl9Z9
rnb8/ut+7WT+1axn+kRdtE0vCJi15JTQ5JAXVlL4vuDqKJFWULoTzgtvjIBOPh3p2QF1fFw1TMk5
QzZByJAgMa6wJVz71eD2h5cDSUof91+v1I953afNmYn2wewEQc4wzHtI6xeuYUIrg9oJlwZXaR+Z
21H0IyrIiTdZfAWOHCrtDds9VNwO4YXdq9Ut1wT40Hvuj6EoRL+//7h8fD3SRULme/6HEvLils4k
6Z+0pUtskoOdfV6oP59NLp3WGV9P/Vjp4wI0mJL9abfg5124+Dy3+e+7+BVo4otTfs2P+ESU0aBo
wACESMJpqXGAJbQpQWMSGu+jh4bseBV8SJNDjpSqFi3H0F8D7b4KckBzBp7x9MYjDk/21ydl6UzP
M3//vDMtLSgR8ybyv4cSsSCNrov3acd+B2m0SCQzHptOoW4UFScSkaKVmI9EXmhLkAA15a1vuUwQ
yLeBweZ3NSTRjXCAxI53QC6ii1zGC2rz6YJmsjimOTf9dxjTjL/+nofpbyCUp+9neYZ6Ofvzf4e2
/BUc5v9v66Z6TsLn7D9IW70/t/+Rf/zHpXluwroJX+u/ACwmsEQ/cRoOu/krXEws1vuvYDSvn/8O
iCmr/ykBYVi5wk0qOhAx/xsQU8I7MpBeLMnUDVEHBNn/IGJq6n+aHDsT0PYG0KbRyP5/EDFV6z9F
UVZME2gLqmlygM2/AxDz2vv/FzZtiBIg0E1ZMlXFFIHwNg+TiMYkVaIP/V6YimmyFaDeNk4k+ZlH
Ml8wDJIadYXWxLFunaYy0G0ljpXBlVu5MhfUYX7YZ0PhKNCKpqLYACDCs4PXqWVf1oCZoG1SjXaT
WJFjKtWrV9f1kvNt4U6z42TkpTy2hYyA95BqduVbIY3jKjrqoSwuiJwfLTDqJ4CIKgFy1JKv6Qaf
uKqcF0ktZJIILMkGcGc5+v57XQlM4rBP7Czo0FxFLdE+TR414BH3SBxWEvn5EzX+7aR+hj390cp+
HsNsZSe1rSNdxBgCIwiPilIiazgLhZtBCv4+xPIrPSmSqmvAfpVMSZJm9oU2dmnvFaAncxrbXW4o
ORCBzViQmd9bAIOXSqka3a+n92tZ+f2ehmJoOA6SCTio2fQ0YYpVLcD0YNxU6L9VCgB7FgTECPJa
OAixKBMvCKcF9Ymfwd/QK0DSEYuQATgvXSuqPu3s6JcjwLRDoOrJXf5gSm2784N2iuy663XPyZXB
Q8qKkcloQ2RWyJGxvASgH2Nldt/GSUz1learmmSnol6VLM8yIHpreWaiTVkXBOK+qOI4JMIY5N3J
iJLCWJB0P6IKOCgACK0ipnJlWZ+14STO8s40FYkaaiyPpPKDzrWSNEQABSDLT1/vkTkrMLvuEpB3
sVRAWATrusrdz8s1qdaQmSb6gAkT8HRrXZZhGRlheM7RZQ+IhW1QIDFfTYSE9r5s7AytlDvSFFqB
eorJ0w3iC7mHrrBDDXwGKWiKnSSousF6ozGAhqhlSrPqFEPJWFk1akCjqRlux6CSJII1z++6wRjS
uylUw4BafpuGNNKazCQG4B+7lecV5YdcZDoa0EtmdsqCNB6YJmVdhtYyYQTdQzEFgKkXQF5bCZ1X
5cyMyq5gYhtm4anKDbVfFaXZI4OhKgGRKWTx9C3LhyJxgDQla/vKbKuAGo0vXCqkvry0qRYUjqdk
k8bq2AsB7VX2PRO9IoyINQnmq+SLqAtQcWhQ/mKW5o0EHdatjFYrUb4B2HqCZ9MyXQia1pblXojZ
0ErxYyOW1qlVUg9VhpVa3GkyZM2+77r8rMWllrpj3ubg7slk3FlN4SOLLkzko1HV5ROWSfOJ2cvt
mwksULSyVf2wYunkAU+sNnztvVcDIOL2UufBb50k9auujsZDmLb6oyLpg0TyItI3hdZMr7UcTSOw
z3PlUYuz6VBFvf8O9PX+3OWVIQMU2Iu/xcA7M1mVTZNJan9szk08yOgllBfa/VhbHgJCuT5eoirL
W1pMuXiZBMH3bdPLu4sZF+bNZHRYqKSTxx4VQWaDLqtyMq0KLU8yIidpixIu0ZwsMpp1g57ClVFa
RLAMHy39u8541bPBi9wpFsKPJlIltOZHj8yd6pVpQ/oktjo2jaLRHTW/ljdlFPYFScEtbiAvjcTW
5VA2WpIbljrdD54vdq4OD4e+CbJcVTeh2cleTaa0Byi0rpjRXeZVskGBxFa3JIv6uCN5blR3tawb
8DrFlloAisRStbXapnruGF2tB0Q1g6ohXhhpLapU8jKwUK+l1qF86LN0Al61VPseUSvgnNpVWg5n
XxQzmdaQMiV68AJTnUqeog8sHfLkVQniEKGyKsojUgVihAZmY9d8K/qwLR1BECaRNp2hwdVSTxqO
impEFokao7lTpq4egWEzot0nhFoDz2Y4xYYNNad+TkrPl3alqqmkL+IMuWRT1Ce0s2Th4KeBp63k
oOwzJP/5er8H8mmls0wu5N5Vu3ZCt7e0aHSU4XgghcYcRVEikWVY2VbrNS26y0uoUqQRulZlmT6V
iNPFgznuPWPshb1cteP4MJiK1dlZUWqlU2TNMLx7dRANa78P8CCG0estHWVjSF5kHDKVWn1SH3I1
S9v7WveC7ig3chwcxarX0AwQB2Wr+mOASiDPb8VzUQrKgyY2nkkmfcwrVxB9dA1MwywLaA5iBX5H
VEUBBfpJ1RxAAtaDWIyFvlZHwbOIJxRVRGXJs6Z1HQRVTFtrCm8m3RsSphiBeskkOVCJ3IdKQIXC
EvedXAswjmKxhJMpHOuI5KUltCvdT7TR7iQRHARMM9ekB01QgpNR+P2LpLVT9+ilRWigl1zmeeW3
XNerqaF538aZuA/krpRrIkuVlm49xSuNVa6HeocCzK7Rs5wUVSkXEhEzyVCPaSy0o8YssU78BEpT
qMjS2hNSsWOhH+q3Sau1HbGGyYAEzDS1IEqgy/1ebuF0dnu1ABG2sibkzIv8FiWi0tDclqpuBiv4
poeCJKLZNbTFxYBvYgzxw6iJgAyUxsJE88qm1XUHZT2+m3tDnO7VuojlVT02dX5ptRHdpbMo0+/j
Vu9u9S6zdoJUBXvL0KeWDLHkIS6tqf42r1pgusR6wHRfAeSKWGNdp664q3PFu6jB0HHM2U5j/STp
KOwe0uzZCxLPGfpSImOfjTd1UNR3QTvmu84aG6b3ZnfvCSMa0P4Xe1+yXDeSLfkvtUd2IEbEojbA
HTlTpEiKGxglUYHAHIEZv9Sf0T/WfpVZrySWnmi56MUza7O0zLRUkoEAYjjH3Y8fY2DlqtBlhHb9
dgrmyxLo7hVazr80PC3R5COVfltP7bpBwrTGfVeiWi3T447TScVBaugm6wM1xcZX5X1nx5HEYgjJ
+WJQvoeKzy1pXbxO+SeTS7PhrIxIPGS9ODTVYHeB1/qpGHQQr8rc+rEX9mBbcVFpnV7adYaJJ6t3
YszQKncm8jzwkYnnZoUDaTEWZ3KAkmFd1rt0QSVZrWa4vNoFTdlbIre5root42DJVbdftLLQjI4C
ayMyKNHNRjSSKcps15P2kCr36GA7j6OonaOXruqinWrK6jDU/XAsfFp+0jOdD1PDQUv0OLjmWUR7
bUqcKipcl23L5y+1bh6LIi0PvgG1yRyuANqCJ43Ssd0pMeeX+Vy3sVWsOy+6lpFNHqbPfOLhvmom
FNUPkUo/h3o61ixID0VNv0RTK4DVVuGzK1YYLC7ooKm6vNgPlUfH3yafQLSmzWM6T/Ix7db2nuHU
SxBfRrfBssI7c2zQ+V0N3/KsldtAZ+dd577MKoVxoStvm1octWlQNEnzRxWqm0nnsCGtcEsXp3dV
lGW/NQWnm9Uvg05S4n0clvV4TDNPdlZkZ50N72nJ4K3chG2ia+d2U96pQ85TcbYUFI551rHEBiPa
MiM2QCke5+QptayH/6s3yz6sKbuCbzEHYr2s+cbTqRhilHKjFrpwz7x22V1Nx8HGEekd7NHTOaJb
ZdqbEl1Cd70b0yOi2HsmVHg1WYEbh7r6OpLhmbf6ULW0TdAq6XM20atcp2fUr0Hc52F3jPpmPWuM
ura8mRIUflxktEVVqdJBItC/T6GBs1lgB0yqi3ass2+IFKPPal2DTaVXOCRKPSck4DBLWCVqffVA
l4SMUY7TQJmE1wEUhc2E+xjX6UW2jGmMRrfplvvs2Np1vRMTXBly9UoG/ExfL/QgujwZG/JtquUO
QVp/3QakB7OFslHKuqQNqi9plKPd0wptjmf8OpvM+DSLLjjyNbstkPGieVM+mJhSG2xIGzS3K6Eg
8f1cb+Ra7liHxgZVDfPU6NSztEPRqpxFXA9Qm0wdjW3QbxENpkcrJrppymjc2nq5bbiHcaWqnk03
RnesDs+KqIXbKxn2VaZAy6XRZSrg1KnaF65HJDBBdxeM+bHXgFNN9tSz9H4ZmiUZnT9vG0I3bWZe
qhz3G7CIMO5delWVwVba1m3rzmXnbYjUKEXUM/Thl84hBHdTA6sKF5J9ViBcZmkZbdq8IchNOSwh
O4r/eTQ83Zs8Z6d3b+VTsyhY3C/LN1JaFKrWy6YbqjWx/nNbMRHTlKIzgLRJ06Ltg1XLM4cYdJtJ
NJsIdH/BogXn7dJccgTE6F5kDfo3rGb6GM3Wym2/BH5fezbOGyIntIVonBwRrvigxnLXPaJU3Rfr
pkfs+GSEYfhlPFs+08GtqP/oFxx7Ls1Ro1t4e6iGYL21MjV3i53rx2ySNI2VsA5vrTKVjinLogJS
YUpeVZ+Fa5zLwbokxJqD47WVAfr7rFVfx7hK8errcoIpaNVKdMLIOhrFIhDr8KSdWu2eWOH0sV1V
f5WPS8p3Ycqbm4L4Fi3AUs0OFemyM4obmMdIZkqLvr10PpKi1IdgVlmRrOuQY+V0daFirjP22YSy
LBNByg5FEYz5b3iNJUwu+5psumzRX9H4N0QZBQwtYGvglIHqxPAp23VTr571MKM6vqsXMR5bqsOr
DjgPXmNA0vucVCPcXzNFP0SLLZuEBWF+RfqlKzZeseglnOoQFwFwKIpFLTq0LQhlAYGRFTmMsD11
cBbVpEdvqihF5EvFikaXKach7Gd1Sx6Q9t61VWtQsbxEeDAyubKIaZ3l6PZrWvz7yEcdxu0YZN/a
NKRwVOi4mTdtF7T93jSOQNA1BPYYsrF5Nowt20mk9KHXoqe7fAi6x0krD6/kpcZbUtQDspp0oVAJ
FBl5YUvWQ+1FR4//nNUeKx1XF6oewqF6kGqxD9ZUWKghrdV9GM24xqK+iFDBLM0I5XWa+ueu7XK8
q6UCjZcGg0vaRdU32eI035ohzXA3mGLG4Kovn1XuIpR512F7CGm5DMeecveaUmWfq6keb7Uk0zNM
992xHNqFYW3Xjm1VqcVj79MeZEjt1n3RhU2PYHtVc9JOgMtimmvZJ3Ydws9jZvUjTzXOo1KYHOdu
EZh1wxYvP3ZtIBHIY2GOccnK6QNXrvlajFWFY8m4tEyG2S0XQ4OkIOGrH5GuDFzASNeyadwRNogG
afLCn0mVinsmqxbu15Rz9PMYRZvGRaT9sFFDMOHkmpeyxV6sp69yqJlP1rrLuriXY/iBl6q/Namo
7FmHUT6UE6KDGKhQMO656AvclxO6UfdZN0yxZdH6Oa1Ec7sE5iSsFKZ8SBvqvowlWa8LxsPmtM1a
NFQbjLuvctoj85WZmDau1zrfiGAqAS4N3ZojlpEIWvp1NWyjU8GfZZ1GMA6Yqf0SdERJXLlpxWNM
qIOKLuvtt9rO7HZgLZIgji7p6F3QivUpWhvX4Z5R8Kft+nGp9x1ty49zl4awCa+r+mswDBw2E8a7
D2M5I0Ela93AegRHLTx0y5p8dWnL1yRdyKSSjhrJt5NtGogOlwUh6bpOS5+sYlkuLBsD6A7FHHwq
x8iHcbgGbZP4Mk3XeIzmrtjNRQCJRlWUEV5yvyCrEqkP0I9lGmaf9GXEdkh9cV9kU25UwmgpPrBq
zaM4QIj/sVwUx6/togGpWt9mUKgSVvWHTJLabQPq2+M4jIvZLb0JJyR5MjxWYjHhrsjyft6tss/7
fTFSvVwKdB3LYi1p/hA0ukJxQc6zW4W4NYwDMflmK07dHTfORb6IG1bVBgiER2oU+GJ9jVg3wOu+
SWsE+eMYfIgyMkcx6VSZ4fbwqtiJ1k8fZeBlkyiNaSLCrt1tuFr0bLbTUsDBAlhGtSeGlbe+nzVP
1rkjsFUvshF1gxkFfDwWfZ/Haupwnqe4w5GvjbsVXk4mmVoZPaZWNPBVbnBF7UyZ0mHXhWnxDu76
He38CdLWjEAFpFDjCDQUADAgxB8wL9lw2aasyjZlPZMPq2jz49LRVSPMTvk+YMOi4p5pinAlIjka
MaquuWrnwOxC2Qb3tCvcZWfWLNz9Ho07IaJvn0uj/abQgP0E+14S/sNzWS26oigMXFXY8mm0+YAA
vUGp0WDsFgEZufnbw3FBgQhTCsFr+L1A/4fhCuO8RP2B3Zxa8m5ouoSbEejDQUbsWyQ0ewcPPr3V
N7MDAh0CgqRchYS+EZhwWhtqibCbfs3S7sU1qY8eKlM3W55lwfKspiAsXtw4N9tV9PIdpPMXsCqQ
GYTHgFm44uIEG/8w2ZpUDWBGkAsLDvE4wj0SL70k+6Cup3cYk//4jAoieEolmm8zqiPxhscYZV6s
w2mo2S/rzlWs2LB8YJuwl9PB1aV5h8z4xdROk6IEncSU/NNy+IepqaEriTiB+1R5XOlphg4fPc4u
BznPO9/wP4aKsHNCxkKsfvRlJac//2Eoxibls6zEUCaSiSKIamqB/ICtofhT5vr/gMi8bl/ru96/
vvaXL+3/ANoS9lw/bNT/oC3vymZ8re3/+d//+IvNPH795z++/8yf1GUo/xCRECHOLyKxpk8GYNNr
1//zHyH74zvfoinj2GTAdP+LuuTyj+i0NiKOvyGBU/hygMj67J//4OIPBIBYsqj6Voxy6OH+FnWp
3y4SysD2IMFlocbzqbfc2tyVo5wHgJNNEBQPiI3TLwNppjLOVwGkDHm0RbsBJ7TdhXnmPpDMr9Ne
zCEINx3OyKGzYFIAVocsO2SRgCGS6TJ/7ZGZ9ZtsqOXnztQZri61BldIoMblQMoTTDO0naN7cLgV
6jJD65Ge9tgSFTPI4XNgvQNle94ih9rXOOk+mqgPG+AaTZ/tpsqlaC8w2uiDkl1+R9scQO7oWYma
B0dm/BqclTKu6jy6XOt5ZhvIJGSepK7hfdyVDCFtMVcTOqOwtLgeTBegOZ5gXYgbPa2RC2gbXjVt
oOSGDtInKVL96oxmwpxP/BTT4PPRlzAfoyU2dV6iywLgFnJ0Ibd1khoH7HU0c+BxhmX6Al0E/QXI
4+qimEMwRQVmuSSW1rjaUzoRBF4rqLbdPIyMAiG3Au2agjJA9wSnin43+7p/yo0Jg1hQOZqD061C
FeCaz0905e4Dq/EpYzcQMsfLUgC0HBivth0izqfKCP5JhUY8KDNPz4XT7hoK2xGl5rOcqkR4lgXo
p9NkdeLm/Iq1EBaNA2DNBop6DQqAI41uNTDEvoketOnOmyyPWYCMtoZ1lw5I7NrgWqVP1XzjeXme
thRhm9lkmh/wFLWTieP22OXebjXfLJbubDm/RFl9S8KLBrDmGK2PK0DFA21WNBHKcdEZNKkRwJho
pbaItT6vAf0YpZYmogKDEbprQJaJW4bLUPR7Wa3X8zDck1SfZUH4UHaveTvdOPNQSvsKejjJDXmy
A3oXjzau1+h66E+veEZAlB7DMUDXO872adY9uaIcgYReuWnZe46wiSJynhA2Ml3vXYXmf7TZTuqs
mQsXm2GOZ0l3lQewFKXZvi/aizWq/J7iKgl7jWYNqQbUZ3p6r3E13Mlybb7kBJ16Zqy5aJrnTabK
AHg0C+/TUaGRCQ9huEbUXSHQ6SVpe+y5OIgEB0y9BE+SKws+a/hGC38po/xGRFF7Xn8HaqZuuu8W
NIpAEDikw1lmRn+lRnQLM+D+Rgfw48JTu+km/wGXFNBM9Gfi+lGHL2S5WniUFHoT8jaZyKMM0TIm
XR7Lgm8rjw+pTuDEzQIYbC3BcEZ63Vra38kKquehQkCMciHSxP36LPl4m679HVPTLsjREBGlW65l
m6CaN1N+VUqxi7RLiDLXHaAtJTio3XlX9G5nI1RlZwRgcY9CjvzcWET6dbBzubiIunyjOzTJIPVB
sGLYcjwLb/2h6YFgBx+z8gsd0nOm8sQsT1Tma6zdFwUegdhzm5a7sYHl13ywofmSSXTmNtlWLT2Q
EduNnzKO9tYGPmHZ3aTDezfX6K7F9ecg0C9YaudjtWBHoIc5SNVqExS3k+boUOjdvXLlmJBpBlZQ
sURF7W01q10q6yx2csJBVT/Jvr8YIRaPFgnL0hkGDX1Lj71sN2O97nnQz5vZol9MJ64HG+xlOr2K
Abw1DlZKb61HsoZAE6XMprixHNZkU3lRjtnlShi6yYmi3GA5VrvQiuJ8Lof5w4xfPbnxkwpg9BDl
4+WSyyu2Fo/QV+wbsADI94N9VwxHsUZ31QpAp5t2VINOXK+JtWe6XHdNia5XHKt37MorwFWfNVjm
LkTy1RZW2Ji5EpQhznS9c0qeFaOHfUiK7do9sREYcTUfVF3ld/Xk9nwBf1+x21bZa8CXwpILU6B3
5ljez426UrXnsMdc4AmYtM7fqXz8QIPpyKN+G3Y3ASi0xJoPkxwvvCvO6v5lHGvcQd2AfkNqvTQ4
9MFnPizMf6DTmZ78bvTqY98WG1QXxVWa1LTfz1PBYttOaN6yXqgTbRdUqBfL7fWauwswkRdgg8Ab
YjdO3W5xt1mLKkQZXIhq3eryqqSHivmLKYtUUjSgvzvgx3w0cI7LaUzA7W0bRVaYSU5aQ/Y/egAt
rgXS0y44VMoKCWvOdgNNv3UzGq9ExcFOKj2va+1fKiFRezlGB9W6azXKIl6hy0iKcfzIJ2BtmYuA
D64ATLZNIaukm/Zz7vdIRy/6Et3GwXjjXl37a9uLiy794ktyEU4+iWqYto3VFqULicjnrR+qxGYU
VO3w2VlxQRZ5EzYeWN6645DPiFO7WfF5pUe91tdqvo7AnK3dDanoZiLnPEIzTYbGG2120E2F1FAG
PHtha8+KOED6mgxFd12kcwwVUqKQvb/YtrtAoP+0duhWCryvsuH5sBQyZnzdoIIA4b3dOaTlSTj7
naqOoDe3g5H3Ey/pYzSFBvHyRVCXiS3a62o4HbbIiz8OXnyKVk+xzb44FWygvPq8+mE3dUHz2XMg
q+phJBMCFs5jaLjiLo2ibbfwHSs1bl7fPGWBnzadJTfLauRmWW80EvdBxx1Bs56p2QRNlvSk20aq
OgAPwCloX6z0LxRIHXLu6zWil7SfDw6HeRg2AFYld4kyF0YHmwGKnYNRZBuMaCVE7JMPFL4XelqB
CrsNSvz65YGQvgP5iQz4ClSyj4kT+Tbod8LDgVXz+VBHAjtVAO9by8PCnrrUROd+nY9yEpez8t8E
rrUiXKFbcChx42hat6Bk5XSXFjfAy69D/8irKsb9+KBVdGaaKl6jRd/26U1k1OOcF0en9a5KS/BI
n6PQdjFv5nNH2i2I8iQw2d4xe5Zrc58PbR7TeUwAjewGDswNgR+cC+tp63PyqDX74pt2Y/P24H13
BaAc+D12UtMfiwVI8crEjunhq5ES/YaEvQSicgaW+0aC6nSgZuAHvYT3QjrszXRajqznEIl04sKw
9MgU7oMqkas/INzKQNJch5Js+kLvh3AkN8bjnmdDbMPtmn9t0hL1rFRuDHAQnsNKtJ9fKimhccAE
l7syNztXiMQVzyyPMEr9qTXwvdDLh0i6hC3PrEct4oo2mut4a7t8mwPKq4tPooYX7ErjfLZXLqqT
Mbsoe1wFsk5IdEBe/XWQaLWGA74Yw4uyQUBbwbY0R/sqIRIIEhPVwdXagkmswm3YyjgP5hs9iG0f
wBUUIHEfSdzLzYM82SzZT2v7mOXdAoLFVtc2gN4oo3Dv4TuzwPqjaOKyXCCOCJqrqRpUlIy8p/hk
8izKUPbDq84cLHXHnJLNMmKiy7mN1JN34g7AffoIbHAXZfkBUcnBg2VLaZiUMthmIBINEgLeoeli
jY7A5utIOWQcJzYMHEbZJafLFWZguwkPMq/Ntk4BTkuJ5dnjriPrxzBU25UZvov87YS4+xYyILkZ
LbiTFZAksEIDpoVdgop+GN1rwA10NdcjOYeIYavTeqNLwIg535Xt52ietzK7UOMLcIdFw4W0E1he
oCshqqxfU8D0RXXdtdmZ6JvzjpTmCSTZvgMXUi6AaXkWV0uV4tCH0Snnd6VGsNWbo+y7fVhOwysX
Ec6dHtAbaMZG5AyfuRSxacyWGWQYBfKZuB6tQgrxxMBms6C+sTkaIzraP9jJuaMgwOspSEM8Amga
Ao1FCMxQ9eyuriQip01duMOk0Iduhpu5w/M1uXgBJSwCHds8qWcIQyb1tZN+swTkXgy45dYWKYfL
etziQI1h/dImQ43EaVXdZxvqZKbsaz+M021dwT3Z4f4BfbKY9IyrVx4tz86fsQUxeYHy5vE8j7LL
JRQHuwzitp6HhKznNqCvFcREXRNsZp+BiUAoVGukECDrkgE7CFjqgQKPVQQtyHy+PcU7FJqaTqIF
ekZ3k8vv7YwPJapjNn+eyvlQ5uwyz/xetXrflWI/+lcwrlth0dc1/ZJm03XPpp1hsMkteZIPaKbX
1OdGlTvpoZTJ6l04fgB3W1Uf8Kw6RpicVJl4kLh0kKveUl0hPYNxNa0v84qeCOsDN8VuHb8xi6SC
Lve+k5ejIRcRDssrXg17wZB7Tv4mzJskr3IXRyzflhljmy4MbheZvYRDEDsysY3wYUFjNlo0LWWQ
Lmg0217T4I6tIm6VuIDI63mGXPNgcnWYXZseC2n6DVuDa60GhD4kVmH+VKoPIC3BFZEkLCCECwIX
E1H6Fwb23anopjaw0i3OwtzfpClR23FVDDWOwNvO6hLNt019yVo4dmWDSUK5IBP331YDsHipcGlv
gDOjo3tBrlKEPzXwd3T5ZmUbdy6/NGDp2VxtnePdfoRGKbZUQQ80TM9ZhPOc1v6wIlSskBYb8lIU
OY4BVhIIMKDdCAaEP6wGnw7PceQfiw/1ZoJdfJzZ8aykyAKR3VxQjz3YW0glxNAdgIyCURPlXbXk
qdvKABs4QpKa8BmGD5Uvd+Hp3iB6+aqKDgB3m/qzcFr7cwjAYEBkmuA10JHf2jC4KAr3xXVonkwD
gc8/7/XEsi0ULwvgcXOesxRmWzwARdFCPgUOer4IItj8+7LejwMw4GmMh5mdi5VACAY34S66HLh/
rJflUBU1tGwAbcFRG9xyQUJ191KZca8cRdF46PTWr3AyzhOISv22N3lx41guQWUjWj/JoA5li+bl
Ht7K0UWf8jFW0EVRxKm8JvJo29u220OUCQNt8BsajVyX4duKFuT4dsNujVr8kpxbBDDU58sKglbO
Dxm0JqBgQFR8ss6NYHiGtP+WUp7SwzJNOWgWTXy6AywdVfEJv4wACENhEgfzECD6WjV+aJkayKGL
cOHXQ1MhlyppX2H+dQhvi6xs9BUZeu1xWITz5UCjwR4rxKxPaRrO5mDEnJK9bGQINsC59nqs5jbY
NGsZXqTQPyDMwG610C+GbbCdw0XdaB0hL4BcAS+Uuko/TSsyi73vRTAmvol6OGPzFXRh1hLY1jE+
NHQLCWsD8/Esojc1EDQ8TqAKgmkWw9fvuNz/hygBNwJU/F//ggH/E6JEzcjli7d18zNGiR/6C6Ok
fwDpR6k1BxYIDOqERP6FUdI/UFwBkxgCYg8C/BN6WDf+OxDJ/tD6VHcR0RMMiX/+G6Nkf6AIArAi
uBGqFOP872CU3wmeH6gIzA70D8TwEnpHSNT1G4S+z0VN5YTcUCnskFrOdq+jZUZS3UWbBtLWPc3Y
NgUUdx2MYh86e+R53+4ILe7LnG6HerpDqIW0fc7chW/EA6usiFm1DNsg6sptpp3Z+JH5oyxTlM5B
Z7bp3NhA4wYZhArS1xJ14TEdWZ60MoRIgqhvqkVkOOrqEOn6UZkSefwcIVAcwrtRkkMANVDsQAvG
YI8PkegQWQ7H2j2DPJ5ikAsAEHh6j0Lx67+/zO+bCn+9Bdd/qie6tAjDu+Zb/9v/a//aXL1Ur/8T
yovoqVL1v98Ez9Pr15/ri77/wL/ri6TEBgg1U1TATPW/NgD5AxwfCBQRKY7NgaX8rw0gUUQkIK9C
7QJ8CoQ8eT7/BdIL8QcsC0C5RAIy2VNd0N/ZAD9TcdD64wEUlj9Oc6ag1X1DgA4ly2oNqAky1hk1
Pe2gbstCdRuerfTAJURTcca6vj0l1sE7rOPP7MCfY6PiJkRKwvEQb+v7aWWc7opWJMpDEFVR3l7a
sbObqA3rsx++B7LMBZHbf19g86+hsM9RgSJQSXN6lB/YKlCQWUjXGunRxNHau5gB97jWbQIw++/U
LuGj/UBu/jmUJppJRDrgU9kbejE0ZeFZh1mFNuNnE6SvG+748k4ful99N82grgBvC0fCt+fWUBmT
p22D8vpV6kPPlnQ3LqQ9G4baHVOKaop47jzb1kM+h+/M8HQm/vvM/GuGiksucXxyrNufX+bgqCzz
3CG1DfoOgiXu62NFymY3VgyI3mRVkk7R8LeqYf4aFV8PlwnG1W/rlTUas05eYlTbl0tiyDInDpLB
A6pwuuPvV8vpE72ZICVg3RWTIfbndwvFH1YLqCC7hJXkCcrQMsC2lURz6LVwt9Kj4oRTiy4oUYnO
05GfL9O2Y9vfj/+LJYSFczoQKKaLyo+fX3BtszyMSnzccfb5OW10LxN8zF68M87P9PT3V4pxhEJN
FgVt/B/0NBlmDemgAGlbrse2R1oQRLK7aOsMncCbLDr8fl6/2PAQGEiCTcglzq83niIR+JAU+k+e
FCRk0MYjel4WuXxEGUr+zhr95VAn6lFFMBJh0ZsytxL0A2ujSkDk6b6UvlV7E5X9bSaQcv1+Ur9a
LAwDQUVC0JD67bpMx1x3Xli8xCVqt4rlCGoljHguIyjx76sZ6plkEm32QIoUdRcjqTa/f4BfbEfK
UMinQimIRAHKz6tFoXgxD8AdIvSlwb1OBwu9W7Yc/eoCi7SSlRuKZPGd7fiLAwhLNASFDJ0xLqI3
h0AzL+1sKF5wY0MZOwMgswKAvAMHGJwVbTDsB6/Frh2s//b7+f7q06JIDGdAqHCrvjVZX3juBtqj
KkQOxWMZDmK/lkh82wI6hN+P9Ms5QmmlYbITcYSqP7/ZsGtwhkImmvRSNxtkKuNx7CGtbbtRXlbD
Ym/GMtDg+FoOgefvx/7FLHH6MEkEYlyCKr+fx7aWg1JsBYTmWV4eOmpzIAga7XPCJntnW4an3/Xm
vEPhM+j5k1wFZu9v5tkxrYoQNb+J8VG20a4coMLNo61YoMclC7ggEKP7qXPyjlUNeLtcfQ1I1rxz
7L4pxf1+HjGJ90wR+0eC8dN59cO5C6XWOK4ZniNjM5Zzmn0cVa23NjNgCFqHCoJMVAnX+XMOjn4X
DOT19y/9FwciYjQ8CIVCDWf/6aP88AD9UK+GZJyDeOndZg5Ad4EIzHZwIap3BUNt4O/H+9VHBv3I
I4CWp030ZsJtjWSaiwkLrJndjliQmAT0/NaQ4L3i7V8cU1AAY7uinvwU8b2Z2joGnghoK5MyLU3S
qDGiqEdbpjs5Df4Ihac8OLBjr6qdyms/VuLvr2cOxRfHdQopCFFv1rOEcCELS+Bw0pyqSBEox2KV
/kzoLH/nQPzFVCN4/oEihvAK6/b05z98xbbtxxpO0BxcqSDXC2d2o1CUEudT1u1Kw2F6L4gBYIs6
wxb+Ttvff9Rf3N4/Di/f7KbWr4FploDhyj4tWUOKneuW5p1J/rxUv4fqEl8SsRCkXuj+92bpELlM
bbawdluXIahSWslHFGGwTaMhtEwLWbzjNfjzUv1rPIiJcMMoXDfkzXjQn4dmCnHDRUMB+UE5mUOR
gS0pVf7e1fLz9/s+FMRlKoI2CcYK/Lvr4Q/fj1CTklwNPYqpOhho0sLs1pW+FC1Pd91IwnOu22Yj
hwESEMTY75yGP1+nf42Oiw3UjUSWdcr8flw9Acq5OlvyfpuKsMdJtLC4oLI7G4gAaFhO4daLjt38
fs38atBThohVC7wDpUc/DxoOJlgogNftFObVsaxhPUA6nm812N5vKsqLW7UO0zuf9Ofr7ftModsj
uN/QP1ICoPl50DQvwRAXrd8GTqxxYRtg9u2CHn5uhQakV80cawPhrVlb9s5L/sXqhXOXICenYEqQ
AP489JDafqnm0W+BHYIBRa3w/+XsvHrlNpZo/YsIMIfXISfspKwjyS+ELNvMOTX56+/XOhf37OHw
DrENOAGGXdPs7uoKa616BgLkwSZytKPeUE69/323lqppZH82MRJP3CpaAf2cpro+tUdNHWpfJJHz
6FgTfAFh27TQ8ib1e0NpP9VZr+/4+M2lUloiVyMWRUrkeql5rBROGLO1szOlT4C7rEPc9+I/UGuc
YzqLvU8rIYSvXvP/biuQQJybrGw5a/VoddRtgF9me6xrwzvRFrKOtR0v6BxaS/21cuyGAXmwzalM
w2L5Oy5d70Ma8pobIRwObZycfGe3VwHGf38SJRFKDC6P6u9K3+s7BTg+h//VtUenmL5yv9yTF1Fk
iFKAaL0HtUTQEHhOIZEcXbUVeOrJOLlmPOw4zQ0n5kl4LLBHRA4IXK/3Qqf+u7SF1R1Ly5k/JOVk
+GJMf4Zp5/y3UkaZa3sW/fUj8N8VA6KUJU9TJZ5Y7brilWoMmbw/FpHjvZiTXp3HsO6/3z/WW2fL
0hxQuJSIZAZyvR6NRy6e7YpWZkvhXU+8/JSrs/ZVHewhECrE9Te94v93WWBOkckxgYTZ8uy9cs19
GDdOojb9UdACOQ2LKh4915geJiONz29fm01cRKv+NxB+9Yo3RlTOKc1hyBoNkzFVp7wsZT+DNaPR
ggRBc7pvb+tsADoDjs7yVE+WnF8vrWvnYqoMGx5vO06nwbH6S217tR/qaCjcN7XljQj4bJNkmPOh
rxyvKVQKJ3HMfIXK1oPOWsovVedm73MTgEBGqO6nWk5rvRd0Iu+b/l3Q+1+s/98dtAmMSPn5w13j
tpcacPBsJ0BOCtt96LzFPIpEh27vjP0JUZbhC/T18NecxN0lzhdPvfRRkp2UvgKHGyMw8b6PVfp1
InLcJzvX4XWbShw+mFrf+nbuzO7OK7URDZB/WZZncxq4USvXHepd2OiQVY9TmWkvniuehaFqHzzI
/O9FJAbgZIrxM+nm8gRM1dtzXbfeVIqhgHqEhkHouj4WuZXO1DBDXFecKYc8HkLabcAFQVwoNLD8
eIE7BG+z837WrWLDthx6OpJmCmE6L9uvqbUY/9nZQxlBXu8hjycpt4zmZXtk5cbMum7G3snqY+iG
/cmJBzqmqdM/qmGYnPQEKZIpmYrIz/Tc/VgvZvghVqLkx/1fcXuI5QsOGxIkOTXs38ncK1cwmrUx
eVVHycNyGt9qMs/nQxlnvRuUx6aq3MuSw93X5rbcuamrPFGeYQ+LNto+lFsoXUm3+Mr0QiXFMQcF
02DOkRDpljPPlmqcmzqq/3GUxX7o7Cl6El5Yx0eqwebXZNCmHQd16zA84D+4d8O2LNS5Vs43dkJt
qcq5OhpK7QRAySD1Ci1978zVvBO+bJvCk0Lb4huuDyGXuar6EFPZYvZ/tkprHcOu7YCpObG9c9+2
9hVBM4JvegKa46zu24Tur5EaY32E2dLBuA0ngHFGj7rPHLrLr6WANNM0whHEaR4Msvun6va2U9VR
dRyxpxODuKsHRqRFN2deXEuumP4U2rHrJ2qk+pC0Ss5zqFzIY5VL5irxk1lqz/ety4OzvlguKQcV
l99v6upipaHVOL2eA0wb3PJdVI8TQRIiGU+LpVYXLc/eHhx6kqzDjmrQkbR1qjoi6GK4plIcU7sF
RdXQzM6Bbmp+7whQM5EGq/D+EuWpXC2R+EeF9oFD1W13tb2hUTtTEoK8AbbCuGnebVA/hUOhrguf
0poS8Ohl2b+4sTRree1M7JLZyQP+6saOyA25+phVR6fvgVvkVvYijC46CctrPyrW4Dw23phrAez+
LkirPntn9/H01/2lb9wiHjz6vRRraSSsqzudq5deF/XVsTVH7c9ZG4uz4YjipFtt+/W+qY2DxDNN
D4j2GsVD2UN/vd5F1eQxbZk1nQ3R353ugbUJddAuvdoGYOmXZmdbt3yiDDXJbmSV54Yx2OV6Fc0u
bFGqwKijKE0fFoEbZl9CSwmZUJCb4x8NvrQ+JlSBAHzaIViiKEQc6f7SN76yIetMsPsoXUJgvF46
/2ZUcjj8R3w3fLAcdavHSZhagH4N1cX7xja/s0fr3nIoovEUXRtbXAOpvmEEfTf31stQFMaHBSjW
hd/wZ6YLb+fNk9u2ujyGI6mDHhINju2sXL5wljAZK9ZWldp8mUYrDHLXdD7eX9SGB6amgw2Zl1Pf
Xi0qrUYlsWarPg5ea/gzwOfHMEs6f3EIyHxj4t8BDh3y+ryAq/wXJ5cAGOdA6wn1gNUSS8NuY0s4
RNxG2D2jTTQCQB1D4ZcArM52XC32ztHd8EgEELKNSaGdw7tebj86VWuEVJacAuh/Xza+GzvTj7wO
/1K7MWHa3gik8v433jil3EqPxi/FZks1V+9MPqqLWszU/iAMiIci89x3/bSUn2pAmt/vm9o4oxxM
lESR8aOPsK7UGXUHiilziCCNMoN9kGmHMiyUJy0BYAV4uNwJFjaeUNMBnmVpJoGSu25IsVdO6rp5
d9RRwUGpgDtBOjo7PmpVNgDyanputRbZR1wx+mIz6Kr7C97+AS55DfVCzpH8IK+cvTU6MW8YP2BY
wvIP5ISGZx0RObj3A8Iynol+n0DYaCid6nva7g163/rcLkAGaMn0Ngklrq0DHEvVaei6I8EFEk6h
2wAiRWLLH0ddPOLri/P95d4WXGRTU/J7qfDwD678Hq/W6xSU2Cwr9wIXkbULHAIIQgI0oqqIL2he
GQ9jPAh/RhHvIJQi/c+MaoafCg8gsOKOby088GNo6DqUaE2AJevqs5pNzeCZvRckzdS/tCK1gtkF
rnt/zTeOECskirhBg3CNrPl6yaGXlXM22TBPHIg8aQ8XqhnbvcbUzVaiMMkTSqOUroGhrp8SKGuq
vkTAIat+EgdXFb/aInTOyKFNwFWN6HJ/UTc+AbqqSx2FdwTUDXzV60XVkYN7s1Hqab2o/DFxO766
c4cqUoPw45tNEeyhSyoDbRWcyLUpTxQ9dbdZDxDjQ32xVhJw2EYalb0vKnNOd7zd7YdkmyzZr4WH
SwC2aklYreuSEZpG0M72n0oRjkdrmutTOzp0QIpJ2fmQNw4AS7TPZM5OIQUvdL06LZsjA30UnbZL
HAdJaTOOLUXcSZ2s8UWtuu4R5A+iC6j+LZexbRVz70pKC1cPtVwr22i5nmUR5K7iL6dGmDKB3AYV
gHnBfqSFNtJloTC/xaM7APM2W+ObmS4mrbCiGTPQQOlMTCy0Ij4YWSvanUdOPmI3P4iMSkMwmgro
+r2Z6mbJtLwwIJso5h9ujaJE20fNBz3KP81Kh5RP3fV/x0Kzdk7axtYTiWqUgW2Lv63hSEVndwqd
azXIq2R+hCOBdqMa9U+pbSindOnsHf9zW+vF7UNFV2mkgi6jr3C9+d6wGIMYbObBGTZlk1YDLgOf
p43pFeUDyogdCgX1UYSTPgYzjR6J31atMlCMxf45qjo1vjdfNn4RUBCD1pXEeV7/olkbdATACubr
zXP6gEAlHEB19o7c8n7H1G0YLvE0PPVsMzV43sBrW7peam2kunNg0J47QoUYjxOS0k/zaJanwqOo
NypjeZTqMgEcaTjjc9e9fcuJUD0SHQnPutkB2MYlYqvGHAyO1jxUoQYAJDSTY92QV0/DrurExnWn
nkjPHmVwot01jCjp8imxM0sNDDNmwooVNy+a0iiPnVsqf2sdctZHU/GajwBFxOQvhLfmzmffOOSg
FmTIQ12aIt2qoJqGCTXVhUNOYSx71NVePwj0Ab+WQl/+RmuwSnY+8daSyTgoUVCO0ez1rYrAv3kp
LpB2feGmn7LIiB+NQoHupdhWAy+RWBC+WVUgEN0tmvYhocb6x/1jvfEbSEF4RVRiHZYtXc6rsCNO
LaACkJkDxYUtpzIGcDnMbW6fa3uA+xRaDtzVWg/PqDQvfj7H/+K9JNAw+egusjE3H8HM0xZ4YrsE
0zRAV0PVmLHvEaMYjXhPSGUjxjKBiaM4Qs+BWGAdUwokvzKvdk3Ek8s2CrIatUd41OYzkrvhAeqE
86ND5ypwY8W9INmWm8RamvVubp02mKw+frn/8W/9Oc+aQekRvQwihnX1c6bSp4308gI0S+sX5FXF
hci2PQywKB/LsoNBFbfIde9rytyGXhSnqPvywNFOM9dlx8wgthaesALRmcnFYUT7o8K13AHM3t4o
wiAJPpany1KtlR9LZnrcdWJaAVdL/+xGiGmkTWwGqdGYTCnDiexc4dvgC3OErpoE36AysXqxlbgD
82xAkh2XDNJLKJh1YHSM/aqX+nR/7zZN0TKDXwDxgGjv+uJM+eAqbl7aAQ8yk0cHl3vToRXnCmdP
kGfzMxKB4JQgLRBbXptaohYCIZrKQZUZz2KAEgp3yjiOiKT6aIgnO3He1qkkvgMPTNtMVg+uzalQ
2hdbI8vT56b+Aio4P3F1a1QuuvQTg79hKGow+iu7THcc4uZCHcpdXE20CtcgxMUc89JAVj/QEq31
x1pK905o5Jdo6F7onOz1ZTbt0ZlRDcRlbrvqmluhAEIpLPBocl4chEa+eNCKHvU8LB/Q1Gz/un9m
bp0ttTV52YH26DSEVs42LaIk1zLsTTYfUI8MdAhnC67+UsCT9SCbw2azfcYIZA89DYedI7u1XNr5
VLrw99RKVtexF4h3ZjmfV69nDyV8yziDa4qoy3vm4yKivUa5vALX4apJs812kWuQqK11E6CGImUi
7mEHWZi2Lznd7M9KZxvEj30YwAdwTpEd7cXIm0ZJ6WA7aPTm13UvYwGqarmVjdhEZz56kVH5cUoA
VbtzeJkRyjtPNdKSb99Yh/SS3J3sT3fXuYpIDQ89APT90apv/QGtoFMHOMU8oCZk/5OpUYH6hpZk
oGQSKJdm68Rf7v+Erc0FBUi1lFeUt1yevVcPeR/P0BNj3WKuQG8h/GKMx0VTwqBWlj4Yhn4vO9qy
Rz2KzIxnhHr4ykt4ws3zghJjoOjG/EtF3PsE5LP6oQGvNw4dI1D+vL/ADYdL+YuKgawVMFxC/qBX
C8xytUb/Gg7s1GkGD+OcnCzC3mPkDL/uW9pYGiUDhE25JwiTrbsbaZ8VTDJYnADF0ue0K39WSOMf
kyQt/LSx9/r4G9YAXgO7JioBvbWepVJlUEaXRHUCdUDodjAoS8AxZZBaJloUxONxJ+i4tYcHgicD
WF/WDtazgFDOjQtbSSIkKrX85PBA+1OqKH6RppMvwnHcCQJ+g0Kv3YANbIcmL/E96czvydOvNq5G
7nIxILofW8SafwkzcX+5S1d8ZE6C+k5dDPOPIq/HD3GcRtBRhyY7IyYdn9QimZ7pRqAAFDK0NHdD
9xsBLDnv/d2Wr+f655HhIKCtE4yzE9fnyjMUmuNlHAa2ntsXbibk9TmfHu5b2frq3BQT389DTsx/
baWrRgEhY2bwaDpV57qrkgencL4Ujtc99Eq/c4JvnSBdOR4YD/SQBnpI/ppXn9yg/Ufk2IVBJrrR
18GX+0wsMNDkLdHFtxzG2DOwILi/xNsLSlmIuIFd5oHj9lwbNY20S2N7iY6miqKfthTMZslQVSDM
2OvYbKwP4TmdEAVInCy2XZuqRm8BRdqRG+exeOwjBy1lu0HoMa+zQzapzdNSQRx+8/os8kPcDwwJ
iQq+NpqKWNB4s1Fpni1QLioSX9HkDJ+LHuGk+6Y2TotFe9HRf/P2GM9zbcqdNTlQRY+psA09c7lC
G6E7G8bAcch510+2l/xz3+LWLbV4psGmkA7yD6trQPqHFPdUogxaiurv2h7b99O0IHcwWki7qIVR
81qbM1Iart7+Ugd0NrsSQl0AiRvMQs97403m8HVm/sYLdPg9QPTvsHN1Ty2qIkBquaoqNc/rb1Ll
uRGiVhcfxTijoddqyL0kOppuaWKpiPROyAkkSHJ+WCa9fhe2E8ItZpmcm6bTXxqjmt97qMOAswCh
KiCnd4e0bIf3uhKXPxBxM1CVAvZ37hpF7BycG4FYohHZCYMWISveurO6jrUJyIcZPfFxUMvPVa3m
D1qTIcW+5AwRckAExUWH8u5Qo5iClN5Z4WWFpjC47/JSj1CWo+F6f7tvDhgOD1YhjUE66vx1FYlK
yFg5xQgepCgjPkRl1jGE16SUmHmd8YmZnsXp7Qa5M7wCdLFkhed698K+rJRBKKZPPd5kOExnPNaD
LgInL6uHGp3Y8317N84I1htmQOtSRbNxutf2nGYZTAv5Xx9xyOnUQFwBpgAuYZlcseP3Nr4l4TRW
ICYYAOJW35LIV0lHqzT9cWqs9tBRLvrHW6r8s1egmspcmG7H4MbaPJOgCwcPkIdQ6HptCnlYV9SN
6QtlcI/QtBgoQ9faN81h+HT/M95kLFjg1lEFdGR3fN3INRhxQyUKwoVatAArFtJoDSX2Y104C8rZ
iFPmxVx9inVlRAOk2AOX39aBse9IpAnxPGK0a4JYzCgDUEMphA8oPYGlD9GTt/TtybD67lOtKIY4
cndC5pJok/bF66b5JUOa7BJljBC7/ynkCb3yP/KnSKlaisBg1tYk5xoEhOZEcF8iJF38ptacABX/
7u0XkyiBo+Qakp62ZmypTcwQKacyfdD842nwkF9RwC0e3HpEGaMy9nLCzVWRpOmSKyoT4euzNEMP
cYQYTN+gnfAwlVH5PDRjvvPtbt5r+e3IFiTADS+4jjm1iY5bPnUmU1aM8C+3AAI1lX1JYYaWieKD
lzc/zMCNdvjNWzdTcng0agpw1M1VTpQS9mmMLGOSCnIG3zu9RGXPsmv1hByplh57o92rCm1b5K5Q
1aOUvcbYMTFhtDUH2k4zLrQXM4gQM+Oo/ALpOeZFhf3Oh73dPoO3kCyMEjLMj3Vzs9CdbNFL7OkD
UonQ7Xqkxx1rx3nfbh9W6DCCVUEdzVlzaRhpGMUUp+FCLVH2Xm/d9Gi03vzOpr1ZosDUOP9Uavd/
FZv/v+j3229JtGWQFnETcD/26sEn/eFOD1wFEzLhZQjb9GKqk3tM3FB9stxc7Kzypu6FE0fJwyXs
cnisrdWTQdu98OrOAzfdm+XRdET5MKAecvQ0QVQUUiytLCRWqwKhj/uuZcPNYRpaiSt3Eqze6gmZ
I1OZgFIbvqVnYRD1DBMQvaUf284pkKLtEPDVRibQDGIKrEIXJ8VWjE+qBXr3/i+5fVpQRUG8HWl9
2f9f+9t+BOxqpzg5RRuzY9g06JJqvfNoW/NeOL21vRwr6vFEdMg3rDxPl0STooeIRkRDj+JUbQi/
RTv2olvOeNC6fg9pu2nP4ttKurHMSK89HYLK2gReVGo8tShAKwUfcLBzZmVYLvzYbt7Je7c+JcgR
LqYlh+6uUWWDPdnkCUg4ZK46HDQ1zYM5ZjDQoOl7nfktLyBZ29S84YECdrheWtIpmY1Ql4WmbjQc
PYK5wCgZU3L/bGx9QIALVA4JYykLr+5HNM1RHDatHEHXuszVyG3G8syh34bpn87oaDuubcvpgEAC
YEVniI8of86rHHbpizhVJvarE6l2Zo6pwuCktnusnDI6jlrkHUXONNj7a9wyyjulcgvk2ATbuDaq
1TOdX6c3/cSce1553RxedChuf+I0rBdltEuLOXOq+H7f7JbrgSxMYMErCWNb/qxXa0XCZfYyoF/+
nMyMkVAHXoyhSc6a4nlfSG9r0pbSCxS7nj7et7y1qZRmCWt4Ix0WfW3ZEF1Z2ZNm+m5eN6fOZO5K
klToF0V9fxg6Ywzu2/tNrL8Oo8DgIDNPZ4Hh1uBWrg2WuaVmthpxDTtvYhhIVNqwJBkV+NfkkuYG
epHraHwrIfpDthExGmdm5uI7lZF937WwTMWhIZ1hiBazNlOKvLVD+pT0HQNBhwoVaS/OGSnlAsj7
1iW29k9Ojbn3ET8sugsY/6yDmVgiWY10GvqPjmJnn9xEMxEfC0tgG1a6DOWhXsZ6B9JwG0lLoBHV
UpIRDtcaUdZXMT3rBVZ4I2AGISOOvpiHhGMSxRBEm6H0Zw9FT53q3CHvyz2s0G/3tvruQPmo0KDQ
w51a317P6LzaCl0DrRc1+TEbJvNdCrtVf005A0X9IW2Hz70GGPVgMsG1PRSJoX9ptNlGwbFPzO+V
a0a0xuO2sc5ZP4QfLCaIhgedcjaI5DZvFj+rnfohKqxmPET0W6AexcW0F4tsuFX6wYCdfssakBRc
nx8k6Biny/QqVK9MEWjenH+eGKVyIAGfj/fP6pYpizYxcAQafQBurk0ZTHCqNa4lpwfMJftHf0br
Fl6MvN8pym74HUkN+n+mVo9hadYOqvysyrIG7WlkDNH3RSZFB/K/GGX7shEXYVXL6f4KN81aDvwx
cmXU01Yf0zRRhTQTVpjTdcsPbW21M7zJAX08tR7q756XKMfQbN0duxtflpYp1S2qTUQa6/Zz7Hal
iPk9vtoaxSUDDA1k122eQ139dX+Fm5bQyyKNwXPjca73MKMa5S1zZnLARQEaGNFzz2xa/WCZmfft
vq2NZ5hX8X+2VhEGYuxjGQ2EyXGXq59HVHD+qGUz+r6VzRWhDEUNhYDRWhOuTbVymYVVo+mhMX4g
FY33CZnC8jFh2tK/2CaNTdJJRiXrYnUqUyESbjOVjUGL+vdR0U5HM+kgS+XlX/cXtXEQCSloftC2
I0NcA07HwhGTHjNJXZ9bwE6IWJwUd6KWW4/ROUsb7dMsCuvHfaNb+wWmTZ4LGlmkv9dnI3EHz6lG
9iufC45iMroBxON/EVJTFCJ5kgwv9mzlRaiWDvbMLBC/a1v9R9SWf9el7nyym+xfHHWWQnyC6hQF
rdVuGc4IMHUUhs8AgOSlshpeEj2K6mBBEPbh/qfbOoRE0jDocMWkLitbtZSKyNE59WN96gPGbs2H
fqCGWc3zHoV3a5eIo9FzMSB906O53qV41iarmXCNWpcypKxC6dvpwz2E49YBlIxdeNZ8Jc78tZW6
tNzJRgqDue3tn7MYmiNFCqk1j1YMEBn7oNljfbn/ETdXJuuhxO0y7VytzFa82axd9GQTyqPP5cD8
Tj9kvI0a3Lezvbb/2ZGb+Sq6lK8OpHXsGBMcLQZ31Qed4RzAfrwFUQwvf8xr09upHG6dEKh/wFbA
DKPRsDIKrSWy83LBaAfV9BCGXfItG+Pqe1RkzR6jfOtLkppQ57E8i+hdRrmvVphqWZcOKkc/Tgsr
yK2y9ctI1Xcyum0rnBJJbYH6L7/zKyuzOxaTbncUd4qxf/QaFJUTPRP+23dLEstUSmaUrG56W1pa
FkmvGz7opeQZzRmmKOZJG5RzzPiI0H2avPCf+yZvF0aVRaeuA/AR6aQ19yDVer3WJg5/TpYQeFZt
f9JGw/1y38ptkiNrORrhv2wHw3a9/nwdSqJxDMEWComTn+PaNi9j0rUfS2YoIqqdjQdalmiXV+lw
/BeW0ceklIy3gjF2bRmtiHoCT87GuWXxgaFAyTfQzMNT1TftAzKqSPRrlnipJgZg3Ld8ewuoJMnK
o0TQQsWSX/7VkaG62eUxtw8C1iSzGotxspmuXYo8GXa8iTzj1wG+NAWIE37Q76LZtSktiWwEe6Sp
imFQhpcweponNBBp/4uJ9HsosS1z+EumhuEuARWtrlxvpfRCF+53NjIyVYLxAjtmLIAG0f9rNhTK
Ti1364xKVyIJkUQia0x0oiERNEXkL07UMdnSQCi6VEJ95127dZUWLVB62HgSSSVb7VfKCGIihhF8
idcl78h/p7OCnDXq8xPTWRPm4UKcK4P7h2RjaTJCIMuH6Qg+YnU8AU96PUxsdk6Jpqdcz+OjN+Jm
7lvZOIqknS4tehqRtP5W0Y7ZOHbR51gZihl4rcPkn8S0O2Tg4dHeN7XxFTn01E/4bymlrptvE1Wo
0S646XqqhkDyRXpwY3cJmBFQ+ZpZDr6woj1O8saBtGnOy0YVR+Sm48dY3cSsS1652Bx+aFnkPtLP
Kr8pyqQw9arIdk6K3JTr6yaJsuAraE/R1Fxjdx2roEu7MLBAd+fpg5lOzH3owX/mJtl03sgx34VS
PIooLph+yjSm+5/4djehRRA4qDRoEKGxVvFKHjM515uZxIUALgOH7VBtghJq3HGp5mh4sxfDmCxd
sKE2vOtVYlNMi1CHpYQK3CDb1SSz+dwus30mTdXO99d1y31AgcZ0f3PnqZ2iz3DtxkrF0fNqmIsg
nvIR2s8ojipX4uilw/wU9SJ7tgQSSCK2YAQr4tlkmO6H+7/h9j5il1aVfKbQjlkjDcDOKDYTKIsA
GV5mdydafYySJT79CyvysSXkJPYz5Q6/ehpIxzmjuVsEkz70l4Q4FygFJcD7Vm5vhYxUINHIGh+r
0q+tGH0rlKyklmZ01LqNZBkf9H6MHhN7YjIDU6i7nQ3c+nj4MINWvwVzco35jswOjWTwA8HSGO2n
XsuYbVG73ZsfO1YECATAii6lLVcfr0gdpG2XuAQll5mXWMD9Z2adQOpMFIdei/bs3Xq0a3ur125m
plkIJ6UMnFl5yUFBfUOTdWaYRJVC2HT/6L3Y27l0NzsHoZjGl4TNUbQDrHe9c2pYDnURIfQq9NY8
jOngMf7PaS+mxJtrSbUH1r/xKNiDCEAZykUwlJz/2p4Tl0vXpyMnRYmTU9zWdH0M8Az8yn7Hef3u
7Vw5T2mLQcG/DwnM6VUoyBySqULDtwiYHT57vjmJ6DtnSbx3lmFEuS4pSjpuM3MtmHN1bGrP+Kkm
qV4c2kxNnxn4q39ddANJ0TlFDTfLCwpJYgRUbJbFT+Q++P1FUX0jre8umt3OHylkjyi2GY04KFW7
I3ay+eXwWXRfeGHplF5/ubJG4VlwnYKEkZ7PTEUcjtY49ye365SdQ3FzDuWHwwxYDCkwugYhDMIx
xETyHeT2/Ic1ueXPKSzmc5n2MVj5pktH38yTPeG7LasSEgYJkj9v6H+MsSKmZERLUCnafPQWUcN6
sJRDiFQOE6sUFXC+rh3ve66tr0q5BPoxJGEgfivPtWTpEDZMZiGdQ4esTXVGpaG9SaGw3INvb5qi
2wO4DClBErzrDZyWbnYi0AGMkvYYhRhbjZ8lUxjE1L/f6o/ZQAT10HYHHyBLT9emYjeazMk186Cf
Cvfs0FILRqsfj0oWxyfDK8L/3P+Kt++pNAhY0YR4gCDEGnqhCIptOriVgJkpaXvQzIoparmWPw6t
Uj1P0dI9KSLtkOPNqr8Sr9WPjppWOy/qxgHCCrgPGGu0H9bKLV4BXLAq3SxAicEJ2sSogkWY9cGa
kvmdF3rMqi3Mcsfoxq7iOokJqavz8K2hLV3RQ1N0TYYr1kZyDNEg+rJoTkcDBpTE/a+8aYoKFXrD
sDqIy653tSnJLucJU1GrRueuy6PT6OrDu85q87c7G+A6UlRUkpxuOvRJYYymUSqYGhvvUIWLe1JQ
UvKZ/rNX77gJcYl+pJYdYF50nUnhrlcVFanEKIUZCjBkW2qUWWdmHbe+NXreL9tqBG1YlFNbCVdA
TWovLdr6qMCxpUYXqQSViWvzDRGRrYZRHrRo/h7GQUG4tVZ1X6uZGnt//zbeWnCloB5kiwAnsPLg
CyPimsIa8mAxRhXeWFt/zkMkqpgpX160wsjP9+1t3QdKp0R/jHTWqL1cL80YqJLYmciDLNLrx8Kx
EIOpdUaJKS1tNI1BiGmcNjuuRy5i9eiiBf4/o6tHN5mLZWwR0QxEaIwFaWA+f4bObZ+rMnMeMsOI
T17maMx8MPXsx/0Fb9qmngXwAvQ0OMnrBbuamPtRZ7KcLnrjaSnV/kBkaPlqZ8R+Ww4/M6/UHgdh
76H2tg4RtWOphotgK2CTa8PeXJaukiR5oPZLdJnJfb9CuY183NUeDnTTFNHa72dS6jVdm6K0lZe1
WuYQCbSPS8Fw5Gp0oCoPargDD9+yZHgAZclNpGL/alF8NGHC0WN488R816VbFCbdgcpMhdOe3r5x
UEUhvBPsAUdc3YySwmBqq7gbJELLh7lI2+bg5cWnpmmVs1HDVeaRZEig3oqv9y1vvVwUI+m4YJ5J
5eoqALaTCX3CycLTLYoW6B5DaZuWodTMJ479oRVzfHAS99vYxHIwrGyoj9TXdkLVrZtKyxxeFW6B
V3u1/jlMMlk3yYLeTL2HQY8R6TPL2Geq8E/NRSqbZs6enttNCoXflTATqQhIHrruS9WJXoxRPWMz
gfQpzG74iOqPu1NQ27qSUFEQLpJ1DHstsdAX0Szizstwr4N4X5rsJzOrwhOv5R9OaNWL3/RO/W62
EbLY+ahbDwvcPJhctHR4w1bndypHRIzaIg/MUW9rn1F701F0WXSxrKz9xmQs9yeD/0R8aF1mmXeL
qyo7v2DL4ZM9IuArhT2ISq7vaj9kTYz4aBbYPHLM1POAiMRDyuxgqjdpyXza+4d568bKF5ToHSw1
pf1re0lu00FlblxgpVbuM9h2CbTGTk+xx6zB+6a2lgbph6Sf6hDXdmUqbYXTJRWT3Wsv0Rno59oQ
+MPuktvlfJy6xdw5R7dLw79K9U76ZlQX171822y1JYyijOli06eo7YbHXiXQzAHzvDmgA4NBSUb6
Ipoj63gklxJfntllQZHWw3lSueyg5EcG24/mzvm4lQqQeA/+oB8tX8y13/O60qQYXBCxKon4oXfZ
2DDnPEF2qu2m5fNMR++vSeTC77whOSW2NXwcKyavMs+YHzRN1Y43vPVD/BgpkIpLhHO5RhPmquKY
/ZLhh5Uk/1KV1pT5udWZF3uiXHUIi7r7Gg11Ge0c3E27VFhQGnYBG6wbvYNO178f0ywwRvuXUJTk
CPbAeR4sSuFk2wzdHSzj8/0TvHWioG8wj0Cq/90g7T2aX2bRVFlgThoz3ZcpOznppL7MBqM0/oUp
XjWU8vAC5EnX93KZhoj/KdvcAm08WW6ycGMamxkm7d7oqdt7qQPW4ADzYktk/8rldF3cW4OJqcnU
q8OYwXDviXGDJorUC6izvVbG1leUrxYQGzCh4Davl9Ym9qCXecNtKa33scvMc97y8uT28fJw/yNu
rYxEgdMhkZo379VcJoarTKwstxOpSgRnYWmYWS+SpPvc51O5A6WTv/w6kJUgEaJm2BhkletNM/U5
UpzKSQNba5rT6Cjd+8Zt9R1k5Nb3A/ci1f4lg33dndf0ihp/UacBmqbjgcqHfbQyWl0DPud4/wNu
Lei1KflTXpWCy8Tsy7jHlFtl2vusD9MzAt7jv7jK5FE0IcHyw1M3rq0InkItYu4NcmGZePLK3n0J
WzRFrVGEfzolxOa6r+rD/aVtnA05YURqruC3uM7XRqOuLFSe+ySgi/ZXGFK6KRbDYQQGhLM5VPc6
vRtf8rfGNshSkn5EZa7NhehRuRV4DYChTXfqYlt8gB71tpFnSEeDJvtdCCPap1mxPoCtpxdm3GBl
KOqxPShpWPlNW6d/iFgR70CZ7nUkNs4ipATqCkSi3LR1LQz9PReLhjyLovVhf1m+HceIKae7YiNb
pnjwKCxQz+T1W7mpWrRZlPVsWB4WbcDMh+40lzw2YEf2elhbj6ysY0KnIlYh2l1lTEacwfHG6Qb5
FKoHJpdov7RQMctDmEhNlVwOimE4QRALTz1HU6H76J7k53IoS38q7OHn/bO6tXSJS1A5pqRW69aT
CcN8spQ2QZRdSd5rSx6+4PRQJlKjPQDkxrPq0CKlW0mrUqogXp/TjrlXdrHUScColPxgOE17yuoB
yHWctCPCRFp4rDJvubx1gbw+gAPAGqE3gJbZtdVYp43nqhmEqzbxjroY2kMmcAhWmqQ7KertvTdo
pAMQg/FOJ3g94wE8v1OrWZIEhZjyQ9I14xHIGqNaKrj8nlbvaeTcXnzwe7KySrGPRa7zNKjB4MR6
BPUXROK+UestjlAGlfObP6CceyXH3HBe8WnXH3DIhJ3DZo8D0TN7vWjSBoWsjgk7zH7ZcZxbC4K8
SmKGUtWtWvvE9O+01JQoIGJXgL1BTZ4o8wf3FyRv8/VT+n9IO7MeuY0lC/8iAtyXVxarqhctVkuy
JL8Q9r02mdy35Pbr50s9zKjYRBHtAWy9GFZUMjMjYzlxDhaoCqP/wSnkNN8uCMZR2oJjOkcVRFSf
9C7ILq5TTVFHbnjN+d9CL9GqT32LePh9yzsHhEec6iLRkGo5bdIURs29OUA1NuIFRsllCOSlt/rl
72rNUIuo8uXg7O/ao2z6c8yCK7CJ9NBcintnwF7clQsYqro4lbpMHgOzXa5uwRDvwQa+vuIkD0R6
9F8NxQ2zqfEVzQCrUEmE3GdtfG2Y14XidDVPseicJ5pV9pMlZHYQtOwZZUAVH0ZmD7XYJpIYc4vI
fJ7niFH56mzm0jt7PRJXhiu1d66Z1J8EsmYHgcVrv6nQwf9nVH36X8IX3ezASACAoBPqxqe6Xf1n
mlDTqRuK5OX+qdldH2E67P7cjFfzyENedNPYcF7RxV3+MowJ2QxfaNVFmIsW9SVHqaq9N4+OkQcy
hciVpxYNuetmK22ohOo5LeYodxhWoeu2RDNk5IwiZQH1Pcd/u5vBHiEaKgIqkd/sYiPXAM2sao4y
b2lPhDrD2YZ78jR5mXe5/0F3HACp3U/6P/pevEW3exfHWj/Wspmjnt7N8wrBwrmLLWaNsiwzjAcY
cLRrbOjV+9qa4gPbOy6O9p7qhlGGoSiyOTdQq2eyDdaJ92763A/B8nFu7ezL/QXuHE4klBk7hpWJ
WGNbDiFqMirkW6dIppYiVpTiyvPeRLlY2oO8ZOdwghmjZ6kcG7wDm3AmEHm+1AHe06/oznf5uFKR
1Kun0qHfVzRZ/7tWjsWB0Z31wXJACU/5UYMH93YDF11bKc2IKXKDOQjTqtAjmNb7h8yb+vD+p1T7
cftYMMbNjDjT6ZRfoFa4NeU6fWwEE5P+nEjxhwYQ7mQzKPVCFa+MMgr/B5WlXXvANkHiAD6i+nFr
bwFx0Uwd8ZC9OP5TWczifVokTRbWc1L+1QayPDD4+kCyQHqzip2NpHnbcer9tJ1mYx0jo0McJWnH
4Vn083DwEu1YgW9OAYwUERCcGLfLStM1t8xWkxEHlrlmYBBP6BNVB0555+NRtGGOESgOp3JbMFpH
q5cGr2o0ptZkEVFP4zWekvyb1knxvBpdfFAF2FmWmpNSJBHUp3hnb5dVO1MtaOrKKKht/dp4o3ZO
jwfsX98xwlYaEZCSKztbqPLqm3kbuKuMBqcXvyXdED9p3SLwzJNBOVl6v8Fl0h3s2N63hHyCMAUK
J5Va3i5NCE0SrzgSTFPp/wXjb3FKGI55SBcIt7NxPuK6eX2nycCoOypqTmYDtlDNPmgZ+mrKER2o
EoWcVLRPnc2BoXp7BOPd2TX6KyCpqLcxkblF/SwyC9Z+qDjy1dg+tZllXPOUlOS+59hZELcYOJhi
dWZNmyO/OpnW+QYLmuOi+M3MuuGc2TXigukRpeprS+BFwFozTQ9Mxt76DJpVqTdkNbGIr3cf7V53
vgRluZqhmNogPVjW66FKNdHzc5egSMYFb15PSLZGgWjeHEmR1iMs4JXC6K/C90I4LUivVrosDzIp
l/HqENNA97MIB96oKtOrU1kuMg/dXiLhMKya05/yYKi/mt3of9ZcL3m3pPb4HwLXAKReCwHaw0KN
2QqLybTW6P4Ovb5XTAFSYYAnQxFmbGEiI6MNuZWIIRIJBZswncv6a07fKAlLqEpC+NWZwwqmg4v1
mviACiXlIcYK4GXlzG9erwCX25dpM0QjM17f5njVIDwendU4N1Iuw1XIyb3YSl/30k2MnrtLbP2j
eV3jhmue2sGBD3t90WHcJnlUGA7o1bda3XOaFP1EiwHa8V4896TK5yUpUK4a8+E5F15y8ODs2aMp
DWyE3jiHVt3OXyJnG5n33MgGoq/SMU8llLjnoGUENwU8GUqUsw4ehde3nTo3WuSkJXiYVy9qP9JX
KWoCS+GJFrBDxxWs8qNwec+K8pW0bGm646tvV4UAKDht0JjRWGXBtUYC90JPqjs4sa9vuqIkUlyG
vNgEJJvoYFw7o06Ql40S0xdnCm/dJztu81DnEr4ZHqJMEaTC40UneAsiyBbQ7EXQEv8jLIbidDn9
UXqIsRKTzw9uXCe/37+Me0uDpALqJWguFSn67QdsYFtjmInAuLFn/9TBR56FZlXDWGa5xX/ebktF
Ihw/qvfUbG5t9VojOTAQVS29nT7z/MVnqk/5+1FbqiN9qR0nw4EgWFWqTUQKm3V181zhCRKyN13q
D9oceGFspnXYgEJ6bBdnPpnk6ef7C1QLuI1aoTIhOIaFmocBZPntAmOjnYNBVz56biVoRZF+LvNJ
Kh0B//MCR9hjE4/epV9G4/t9y+pv3lqGsBlgEUg/ur6bEzoHSbCuBdsoW6k38KtBPMIDMPl/3bez
d1wIj+HpUkNp0OPdrtAvPE+KCTvwbGZRSSMxLBq/eW9PzXzwMfccFixD2OFxJTndmKKDsEzaEkNr
xuULM3jkLk0Gi0Hmd89uPo0/7q9sZ++IJWGJUeGeBYDwdmXrnAvEYlV2WjkGQqFANKUImjYc19V4
WAb0iNNUBuForUckaztnVUVe5B1ce1a8ifmAZxhm2eUEEsmaMyVpFbBFCMACljlo3+kRVuHsNfP1
/oJ3tvLG6ub7WkWyrOtEpcGC+geBwmJ5NpJkPjWBPKJz2V+gqj8rplCOze23ZdFaqy84tVlPxGW2
3QUsS01RQ/IGo5k+Pfu5cSRtof7SzZVQXQU4ihXftrMFSnpxPUPIYcD7l+vwQidd8iGe1rcDsnlS
aUWqkIoUYctEWsyTDm+s4JkLku9DkXkvxerFl86S5lF/62fSu10RBT6q3QRQSCGqz/zLEw51QbwO
NRAZt/fLj05ayMcxiW2ww6L+YMyz9t9h6YbI7L3+CRro+sWa8mE94RzyFzGu6Sczdv+bpHZ8Isbo
/6HNSuG1cJYo8BN51Gjcu08M0ZGd0fNG3WtTBI2TCV7ChjfTTFdFLAUXeNGBq6zBF0UQN9fnRFbr
mZa+dvCEvj5tVJdxhjqOmKbH9rRN7uAMuedBX6U3YglbP28+6ZXOJDC1evGbsS6+8SiZ9EkODL++
UVRi1PAS1VCkH7YAhnG0QIss1H2HxXUv69AGzyT2RbiOcfxm54gpNcIHizMNpC1DtTvosTvPeKts
0Srmd72xibRucj86Wt32Yd5b7pvdBRZVigguBFzMlndc19oOzhbJgzo4UyRE4F5KdDNCYXbGw33P
9ProYIqWKtw9oMk5PJtzHkszsyuOTjl49mUw1/zvXKv8j4j09udmZM7PGZgB1fX8CJ3/+s3BMj6K
vhx1E8omt5atxGpbCG/naGnW+RTkc/yuLnnj0niC4aDKm+7z/aXuGkRhia41xS7QqrcGCVrbJRAq
Sva99tljei8s6qw+ld1sXlIBLvi+PfWK3boQH95QmlcosajkdfNpE9uQdtzgiUsU0J9EZ01PgQEF
z4LcUwRDU/G5BsdxrcdmDe21+/PN1m1PldItfgAI6E0Om5hFK2kHkvm5Ni3lRFCvDa3Sx3sF3XDK
Ge24MF1Wvc+EHM6G2R4B1nZu6M0P2L60U6sZ5eQN0dDSv6MzAnxkKMd3vTMfzTi9fn4IJ+ha8XvB
stJ4vt3Z2ci9oAwqGaF03UewQEJs6g9HIIS9BeHtuJAUEeGF3R7YaXLcZmxl1Lp06+MFR7PEEhF4
5H5O9zdv56iqpiddCQIVxa5+uyDBf2wMW8pIz5FJjQ07D6sJfsJmKfVTqh3SSO0tjSlCQgZWRrS3
CcjGqpsbp9Fl5ORJ9eBrONJ0qNf3DSDNg6W9ZqSmtkK+AacuLUCUqDbnYsi1WoIroaBI+UQn7qJ9
HeaL5v1FNytYQ/R/nQtKy0t1XUxG/M8pvDsffZlC2RELCbsQQAlDniku15/zJXbfNQnh/4EL3jtS
FAzoCvOoUhhXX+yX959mGyWgYpAwGYO07EgGwrI264NXbKdQQlyIKhgj/oAAqU3fmplHPwlaw2Sj
66a/dH2NHp1GDbfpMsR4qwolOLORF+RxZq6s7p98eHKfGNLqDrZl58TxQ4gdqLCRAWyfnHZh8FbC
UBfVsghQVRWrE8LY5p7IZS0mFBPvzdkNz5vL1yX8J1bd9lFTlN+aMkumaE6FfPT8kQrlOFJmc2Lt
YG07jphRARDneAkSxW2DQy9rYHjLNEaVa6E4wFTY45qVWYSkyBAxTCiYItDHh3ZN18gqxRHWcudy
Udmm/IZtlcZtDrx0GZ4VtU9/RST6k19Yf5WI7Pw+dod3a+fQkr8Be+RyUfvdArBbGFkqXcRwNleN
dZZD3nxZ41Yc0ADsrgdoOWVldJLoAd+eWact7JRkdIy6uVyfsnWazmkhDMqkWnOwczvRCcUZyC+Y
cAHWvQ29Wi+oSnouY+S4aflVrn31VMSB9WKYuRmODRJUlTDmsBzst5ehgHVTO6EQZQCuCzb339M4
UWDMx6gsWiNiyIYQt62z85IO1kGcsOsEmPpQzDAAeHD4tx8UKmM4lhx6fd0QtBfdKJNrWWX1ec7T
z0Pt5L+Njjm8M8VQRqO75qEM/PoqSYYOvvaeDyCaZqSc6WTQkRtnZEjfb/26mKJ6gRAvLNaeDpNu
FPO3tLKBSKcLnGH3H7qd/AH8MxPDzE3SzbU2d8NeTLdYM9q4QTsIevyjhQCV6z37C3I6M0pjJy2G
I+q+0b1rojaW1jfsqmTKt997YXhQmo7ke5M2hYU7ay/WUme/3beyd00IqNUBIgJjdvzWipdZwrE7
1O6sIXHOcTzWIYx17YfZrI9myne/IueGd4RKEVCGW1NBsmQSBa8xQtEYzkQjZqhWyLE+wwH59zCX
49dCt49y/r318WCBneDE+Dxet0bt0nCkW9dTBBXHzKGUfR3p0jU/oGVxJLWwt0Aq2zqnU7UVtp26
oltjc0oXXI4xpv6j6wxCvLQQRjtfrVm9UkkNOa5jTsVRL2jvToA3pQ6AS+P12ISW07rY9gC1QtTo
0NEnxO5RM/byIoUxnUERHnFyHNnbhO2xEc9Wk2FPNEMW6e2Ynou2qy/6EviXZLSOSMT2dpH5FbCD
/KG283YXFYPQKJd6jDRQa9+Q1kMRW8a2PKMCLg7aIke2NsfUmhn4z2mD0YaZzPO0OMFTtVAAq5f0
CJW/a4rqMM1keKloGt4uKxmsFlJIWv5WUzpfBzmIUzqW+nnW3LdP7dHTBaNBn02l0ttKRD4G2lSb
nM1a64IrjHb+1ezo+wdcj8t9l7LnuGDAQQiR+JmMZ3M4eID8yjHHMWJ0yjbOFd9zVHMHR1557xCS
BHDaIWQCbr1xXWkuqK3bPlGp7YpPtla4tBGc7Knx7KSHPng9ut9726VEWpl+JGVlxOl2u3xE4aGo
SYDIEqFddFfal7ZCdy2epXlQ8Ng1pRANiLPujIbQy00qc40JdPWlOueIg37hYEhKAU52YGpvu8Dj
0hOhKkrCuPmMXeyb6P2KMQrisX+sSOk+a9qhNsHugkCPuzyjtHm38CQ4uVY/hTgoqpmbuGZuidCV
O8o6FHWTH7xpe34YXNn/2trs02DVlp95QBbgFyiuDC/5z542+38OBaOcmp56UcYw2b849TTo4FUA
UE6ZUwWJv6RiRdYMrcxwUVQ06r9Lo2NmKxn8+CAq2P2OPwdv1SgzAJtbM05RZLKaOPTMNGfZo1Ek
9pOf2FxiGa9tdP8m7xpj8kqhMxTqePOsdIC66mRpyAnG3o5Dq3HSp2XotOVqG3j58F9YAwEAHSWs
RMhv3y7NgLJKH/PsJ/Ck/uDGE2Igs/WUFIdsXXvr4tuZKoOEzm175GMj8wyNqbrITXQqP/7iPSAA
8jUda+0AaLyXGpB7kEKSoiPxsAk/3LXt3ErwBRvUrL5pM1wCXm3mivFanMdh0MNq1orTOhff7n9M
Y887qhAZVUbE2rl1t18zcQMtLyeyLPiz12d3QtC7dpb6mskRanepOdeitOff2mYU32FMip87MxPr
CZbu/FyndX91s8T6Q49l6b4r3LT6W1rj8s/9H7m7D6olgA+HHGR7mOEdbzIj4P0L9Mn5nKUTeNpC
S/4bjNmRVsne56ApA6wCiKRqQdx+DqdiFLX1eJSqOICUFv9wcfsFVn8TsAPCXUdj1HtLU1gWIl2g
CIBMb+0NlSF4Smae9nyBP6xys2+24j6vB//fJIHMENIzU7knLJe3pri6Kb1Jlua2GQoMaD5132DR
Ht2TaFAPOb19z9RT4UMAxEDXNv1KaoY7usXgXDmJHw1Bn0SVKaAPLOE5uG9qb8/Avam8C5gKCNPb
hY2jlyb2RHF4VB37xESreq7shUw6yRHQDsbij/sG9zaNgiZVAwBaJAwbfzfa7eBbIpPwldnaY1KY
kEBXY7pySYf44JHae3Yhm4PXgMKBSk1uF0cy79WLja16tMeXPHcHLSIdHL2D/dqxo1qsDIsxtEgr
avMueWa/VCUEtZEzWemjUy7tuYjb8sf9L7drBRAAuBvyrFetVWZ4yhGBYQkjYN/Xl7FOzcdEmFNw
/f/Z2Zx1KjhgEXkCI7BYc7j4cwNWKxUHBc/XOhG0/CE++3nG6eBu8w3kEcVoIPgaNaaVLk9uUc9G
WDcFbmlsi/y7Poj6z2mpO/lg1YVBMiJT5uttYCR/ImNlWmd9cfpHQ0+0NCppMsuwEoWHezO94Y+u
Mgwt1K1UfB5EVZhR3FQUFzoDCtMPY5dXyg0u1hiOcWWtJ8nkbE6ZIbMf/Z5U4tzV+fqlW4ouPggF
dy6cGvCDF4aEhKrZpsQzOT2DkiOSvXEFK65fiuVzVyf+gz4FIrR6o7+8fTcJBzk3PwHk2wZCHld2
0MAAEfVOHHxarM5+BHVhHcXtO/EglTlGaYmkqYdtCw9m35bZ2KiXvuuYPDOB+ROs6RFSHMNFawhk
BrKig5O640vUGAVtZ+qPpHebB2Cln7haA99Sh8TjYcrm/KVvSiNkIMA+2La9y6eIK2n3QIFAEHrr
SmRBUQWx64HTmjvUv8r8m0U3+CCU2bOiWgCKiFON76nD80uA22jmaGpJRauu1bXvQEmnLJwojkf3
z8RenVFFLTTsFXs3b+itHScYcrs3/QHOaSH1yPXn5LexQLz8VFXC/U/bTwy/tF2fTO+nrho+o9G+
/JW5rmacbSNH3uT+79lbNtEbVR20jRg82NwJY+7qNU7p2sV2toRrYpgPvTT1txcdXMjfAGqpQQoG
4m4X3U76rMcrIug+xbAfCAxVD/DJ5nMYIyN6EGfvXQe1j6QPVMUYJb61lc9JXvSW1kdGr3nGezPx
PICLY6bVJxse2/wlyDS/CGH6m/+6/y3V37zpNbtUT3EwNFN4JzYx6dIXXW8gZBuljo6wyDIUyOyg
yfPRCBL3xBj6crB5e5eQFigTtR7tUGbjb5eaOppva9pIBFGYeah5mgePMkT+jWs2B+d2d23Elmpa
n0LclmGhQNbazidniOrBHh69qXBPsZOO19Ft5KOjCI/vf8vdpQHahfYNrABdjtuldRSECWrxL3Y/
xs9prVmo5gTGk5UaR/2NvaXRUlb659SPANDcmhohJhpGaAIib7bTh4Wc8JQ2nrh4fTz8rmH/IGTZ
dQEgtCD3JvhjiFf9oF9cDYHfBKUpIw8l/Z1TOUo/CId5fm7mak3Cqeznr9VqL/9xPIT5QkvO2ZUG
bfLJtfLq6Lbsfedff8vmZlKf6+2EOnw08m0gw2dUE4ZgB/6TNPkXTwb+DoDLT6KELfQjTa2xdUem
ZqBok4iAVQawzay/tN1sn++fnj2vBvmvuoRK8Wv70hv6lMGKRgacLlp+yk1zekfpVf9+38peFx18
tGJfoKCigFCbjfTtrp+1GefZ1Z57ziZjuVjCbyNg/gwXu/70zrGy+l1aAcjrW2fBw8ZyHi5dLj1m
Fyi1XIF411+q2HEeB7Lmgyj8J8h965LAxwIMhuWTM755pk3YEitoxSQjZN3wd71m3ntbX5b5WnGP
r03TI4Zc5l4/Xk0z774Aww++p7aVXxDdzf4UjWWUJ2fx+ybqmqk62KW9s0frkiTSYJNIJW8/X9XA
D2RQ+QaB2nni1E6x/wA00/mjZ6z2wJ/sXXJFCECawEsHPPLWVpdJeB7mRUZinObPOYIkp8qPY+TA
tDVshbA/3T8bO2tjmgnQMPwDzL29uuM8qyvhGtXbsUvq89DOXG0nI4SLDGv28wOfotKczT5DDM00
Nz6FHu121NSGznUafUaNsti3Q1fCnV7ZkxdObVO9B9RrXkSu/zDnqT/IJXbXqRjcKLrzvm/xOF5f
Mx5aMH1ETXKKbDPLrn4OsF4f/SOGhZ+xyKtFAjbkdVWCE9t2cMVg0mIZLbe6ssRDu0gzrLxGhkGG
iLE2+N7JiPvpU6LhT7RJoCxgLW+WbcIy/UqGeuF2Y+Bq67tjUE7pQJ9LysCAYsz9U8q+OvcQXByc
2P3lkp6BzlCiE1uFXc/PWiD3lFzH1dA+OlXivDDh5T8FE+Ioetrl4bouXlRCFB961uKd/Sw+eh52
ginCqP/9DVtQq890BrkHZPGN2XffZ50GtIukyGfYDKqnaRbBpz4r87cH/ASiNKK5NiQ127vax0Gq
lSVQkbEfpxA+DfM5ZpTpwMqOR1BzC7SnKBwoiZZbj5BAwToULlYMNBu+JGlWZ6fWHrwP67To5zil
KnOwozuvEpO9qoVKHUv19m8t6rroZdzrfEw7XdawDDq9Ds00sP9+u+/51c4moGEgMEUqmboj3Y7m
Ms1lfG4bUDZTObUHHF+7SzJB9CBVQia4jUCbdC3G1ZNsVVtPZwPuvYvdiqPq5t4phF0V7hiOIhIi
m2KSa8FN2WRslbSJ6xMzVsGuPZ/l0rVRiqt9KBf3aNJqz7MR51KgY0oa0oeNUd+t4eKUP6u3dfWk
L9BVDw5SY0gkpAfee/coqiIB0GalxL55pY0ViMQw0KNya5jOK4SSjXD1cW+A44ooqfr+8784IYqA
yGLYBDT/5iROPizRyUx8ZLUW4+XZSqdU85Kvbl/k139jiliMDAWU8XbeylhWX1tU/83o85yp3qWO
Wj/zz15tHY1l7+0YAlXwqPMvZWn1SP4SV9sdPPGGppxVW7e/y3ZN/kCww3k3VUb85f6q9s69Ct3V
BDj0I9v3lqR98OSkWkd65n9hQLr4XYOZ4OBc7C6IkhdpLNRvJOm3Cxp0jTmSgQePip12QbujDae8
ax6mSj96bfaOIKMjAJVhcoCdcXMiEjRIZsPnHW8KmVxgUtceii7Lv6yW7C6QcMUHjmPvSgMJYFGK
oYbPeLu0jkHzBC0CkgF7bqNG6sHHNJnn0KfEcRaplSLIu8Z/3d+1ve/Jftk/J54IWDb3zM20pplR
QInQSfO/MMQ/of0tm+d4gi/9vqm9gOwXU9sMhGQ5b/OGEqvup+V8EanQPhS1pzWhi2rmyRuc8v3s
VUAhcXdBdN/43mbybkJUSuxAeXxzbtYmE3ajUdRRykDvSS8/Fk6nR7q5rO+FmR5JrO9dBgBcDBKo
0g4Q9tu9NFFDhPN1Avlt60wC2c580Xr97aRNaKiRyqnBMTzlNvob4pGofdKGSCap8Wj4DZI1+SFp
09655Dwq4jnqDsDGbteSxjA0oezFuVzlAh5nWc5IVFfh0DnmxcotNDtSiKfv79fuBwSkRlcEiBMA
2VujuVmaWdJTEwSml1+bAZEJpj6OGml7VnDBHHvqjyA8Nqciht7DckVBE2MuGyADqMcsQ1ye769l
744RrsJIAsCctFidzV+c8LwyYOuMHPwMBs5vIqvmkLmdJQm93P03AZWaQWMMlJfFeAWChVq/kC7F
C6/xnUvm1CXDM/7RYNfebSIWxTNazCgTgNyuSAm2Z6nUmQHShgEedVsFAk55bcq8fPS8Ojm4vXv1
IaIA0DEKmIDNzTtG604HZMF4JKrI4DHFGlwLTbjvbG1Nz1MMUt9aG+fSrpkWDrlboUVnx9fVXI5k
4vdWTldZiXdAAEe76HblwzROZuFN5HW2I/9r2UV2KoG1oG2GyISRZPaPt58d2MqUTggCxgD/b+3p
SxPHpTtir6i19wTg+SluffHiZ8wA3De1dxnogiqYBPQIr6XSRbz4wcToWjp3wSUJ+vzrhEjqvwh+
oJgiyoIWkEBysyCjKFLLmJl2amJTCysjS6JF84leteBfjKsxfcO4GidHUZtsfEjdTSkoO9i7MneI
w8yJa8Tc4/FLsUzLQatkx0fSL6BHDkQHks5thb3Pe0phgSIKSx33YmV9FS5FM13gQOsYXfD8Ey3Y
IxLCPaPQHZI+wcmvRAduz8YYS1H4xjDBrKBlf5iZbz3U3ShPfp5of7nG2l+DWFpvR9nTvgNRSBeb
rH/bMW+AOUxwYU/RqAkmtaDQOtVZ05xI4/5843mkUKSGG9U0jq1G8W6X544IoguRUmdLi/609CAC
arqrL/etvLrQygpPG7sGBom2z62VNG8ravUFVkY5PblAaD5UqIBciAxf0lF7M325MgfVAtPlHBZy
t1tzSWFN3diIJqpT379quuwibbQzhFcN63p/Za+eHQZmiAvgl8J78CBsY5CFXmVcD03UBrN8soNy
jfolK58h0jqKytVfdVOGwhSBPy1JOHeVTMztqvQhKb0yaVrwDJOSiWic0OvcHCpXLXiIgfKG8LK0
jw1V7nAK5jfT9CnzJITwmzIsRnHx1nwJc1ctelA+JVxGZ6pk7UtTqtlR4rCoq1raXN1yFKHsfV6D
tqgC6vMObNfc6B2KYWXSRkrK6NQza36pNWQ7LREnl7fvJPVZchGs0THcPDruynvbO1YTeau3XvvM
xLG4ROpN5y0Hj8Arn8KnJHKARpLquNLbuf2USprKBcXRRHqQ6B1FtLj/YdIMncOksbVPtTU4n5i/
SL/eX+Grt0eZ/QkMUCkkENhbsy0/pZsSo4lmo4aIYOHBE0k9/IvvqJZlMqINH832rk/OnJD3ck6q
caiulqOZkS98IxymJDj/iwUpNAAujPLoVq82WTwtsGMWZOpe82KVXFJKaS5EQvft7J1Cik2ANXnp
oETfuK9poMydFnYDd5coz36b/TPLAATKGBw1kPYsqSk8+PhYEHX82y2CQjjQqJHUES+L/+CDTgnb
LNDfjZnTvPWN4TTQqGKPQDgodOitqYQ3T5s8yiJOI6awHif96q8zD2lvF4/3v9+O+6cHwkA7h4Jh
mO08JUdAjPCTV1FSu7IN+6XQs/cmAd5jDt+wODWe3/x4u0kaA0C7KA++7saj/WYJFoi8aT+Js0BC
Kcz6eQ0NdLGvle8ftcT3rvSv9jZhwlzEbOaI8qcjDR7rZtBO2Wwuj76MLfgY0vTatPkRh5E6DdsX
gToGh9/gxXulQFLxXDu93laRqVXVmYK4fioopzzPs+8qgu0ynArdI8r0k5M1u+bB9Xu9ZqZGlTwI
CSSj7t5mzZ5wOrfpcGMVTGKPRbJa0TQw4TEmxfBZz6f20TO5L/c39vUNUaOqFBlIkpma25LbBSY4
lXaEhYE/LToRlfY0k0mEJjQQb/ZkHFn+oaABhxLmbm+IrInPONC0VYvZ+b0f5yWcnbj8XHZec3BD
fpLY324lRJ9MktC4A1fB1PGtrcxxC21lZeAv10EgJdH7WVhpdf6jmKua+T+EgE9tXybDSc5G/x5w
OS9uzqCZyYOViB9unMOc4NsAYQ+83+tng7Sa2BBvwaCLv729aKm3ZW67fAbNyj5nlOdOOlIqX+/v
62sfQa8JOATE1RQJoIy6/QDoQQ5F6hPdZLrJSLjQnDDxxuCLzJvv5jT4B/3DvUVhkEydWgEgaXXM
fikXrIvb2S01zsh3B/vSMe3dftRT3z3iLtxblhqXZbITppJX9c15tKuVg9MyatzCKzakRR6CKk3C
Cojvh15qRzX9nxHn9iSRxsPBDRyIo7s5tbA26RTdOLV+liaPczLXHwLywS+DxpgNmoyN/cVbYiYF
Ycjq38cykD9yN+ijOA/qb1nlu8/9kPjP+liRyllBOz02bWojkpslL0VjCPpW7SHsRh3vVz8aXVxV
lYXCYTvm4cXkypYtOoZth8oLtSDXP7WrWTxZaGp+CLxBf1c5i/V9MbTgIKvc2yFwCgqDRuAHe+vt
SVhg1Zr90SKsHux/5JwEH4K1rc7Ct3/vAPkelRP3zAEuYsaWVqNCKd+asyoRxHon+mhBgOi/lebM
DxJxC3geLD+UpX1U1dnxlz+pyjycJQHMtpYvKteuhlHrIOEwxw/p0BkhZVP7sfGnIy7hnfcAUyrD
I/on79rcKd1OBz1HAwfcaTeuF7+VzbnSyQ+ekpYLXFi9H/WJEAcl/dd1K9i80M/gJYLDjIrRxnd2
NYqyXc4AwIpgKoxXWQ+i3YinLsyKJP6aas3yUuuyjrIpjltkLYN+fnasxW/Czk6KI+r0168yPwe2
aNXcVQ/Ept5Z9XHh97XZRfok5fdM2rCm++X8rjOm9JLRZfuRenNdXGpzEi9LlcvLfU+6c5d4q/Cg
OhVX2mzqBP7i2oJ+jZm37vuoS5b8e4OwRuilIn1sPS05+SJbvyyNnB6a2jtqPuycNVC5QEzVXvBE
bxIM5gYdY5hlHzW+5kWtOyW/mXqSPgNeKD7dX+SuKTpu9LNVsXKL4RkYiKaFUkP4UiFVXK6JHUqg
e6dSAO2+b2rnxlL2UewyvqqObruktTQYzYd0I5I6ujPXVeumgafZAd5pDEt57s30KO3duUm/mARB
dbuFfmYhuwSVJxLJHo3SDoDgk2FWxj+J42qnqYE8wrGz+eX+Qve+6f8tFHDCrdXWc5dM0+IuSvx1
jRK3o0k0LOs7J7eOXMXuN1UXlibwT66rW1MOEikigXkz6oqgfhCBLN6tY6OhQ70I7RSnUywOopi9
W4GMCMVt8lIc1GZxTeo2+ipgLE1NKcK4rurHYBR/C1N0vzH+vDx5vRN8gAHhaLJnJ9KgegGUFPoP
ZpGtTZQMv0HfW6Lroljm7lXPy+4En9bbE0cm0ijKKHCQaq1vfO/SltJyybyjRG/+rKtifW8ZRsyo
5jKc33xK0OqjdUrRywTft1lP3zf1moxkVm6MniREfG00TShDwHF7hALa8aTEQiyL3h7jyNsevr0Y
JqMTBhfAsmR/mo2sfe4ko39wAWn9kw951u/pOFVPlV3l7zIJzO7+Wl9joVTLCvvUvEiS8QC353T1
vdGrfmIVJANSjNL9dxwp7LVabV87i9qNkbr+OSEsCqvBDa7E7keyhTtXhVFKslhiE37DKyaxTF/m
QSDUbpdTcXEze/o4tQH45PksyqB4uL/indP6s5DJoDlXBYTk7YIhP+/nOMfnQFyRPhe1m34dZS8O
rOxcRqwwpEUK55B7bx6KQhqpRyTCmhAM/jHquRsGVtm+D7ymec6ROXghlGkIBtcjx7N3pIj0mDXH
GcB2tY32Zn9Jp06nLpAYzkPaNX5UZbSWEpFND73oNXpshhnNq1VfPH8ufr//efc2kzFjmluqv0ZN
8/bzmllexI1NmSAzrBWX431viZMv0Nb+o2upeeDzdhy6GnbH34FdJLrdbCbIHjutBE5h5djMYd1X
/ZNZ5eLDSiPg4Kq83lK68FihA2MSjW0HY2s/6LKxhYEtmOLlU+o68alEOCMExedcIWpvokTEyKTG
/JD73/Q1HJpYGvASNRCIgoChbva0jZNepknTR56TIOuXp444m1LrcLSofhehvpj2g7dOzrnwO98/
L15fXHrym/yS16kd6kPbZWEmc88MZyvto9Gehv+h7Et269ahZb9IgDqqmUq7cd/Fjp1MiCROSFGU
xEakKH79q31H95wDvODOAsTJ3pbYrFVVq+rHX77k5Vn/s8OB+hdwBWLPASKiRvrnm28qJpZhg2uo
CWy/zePlJnLj0rk1zDC/ata7WL2A4j+0GM7kXRoqcjUU5m8DtP+tLPA1MACE1QeIAOzIP78GbCUq
xZiD9dVSVNdr4r8xi+Cu3ZfylMHz9Cho/Bt8+t9FjzHty7jIxZsKkziXv/9fBSmL+TIwajHihPwZ
cUxi8FknYZ2ZnqFchwlku5pdnP//D/y/ax8FcAnaDjIfMGn/busgMqsL6dB4O+SN9CAjWR98RR+t
kOQvWMJ/IwOqGj0rmouLvTfIkX+9W7djS7QTbKhospbILdJ0ip2lRZt3meLbzTrAgvyMNEiNjnqD
Nqb3cxV+RpP44tgWAsYuaSTNfeOMmfoEusZvW26QQ5E0e/O1qreqPsRW0yPyhtna2Tm1j4uXzd96
xf++KLwggqcGJ4kL3fmvqx1y34VKgZXpBLqiEh/bQyqV/GELl5iX9NPr//kdoU9BHQHc6+J1+K/T
EGHJ+O/r0RxqUbIKPpiqfY6wOnw1ZMOz+8uH/feEgpINbSK4HZy++MM/l6EahSC7qRFsLtNF3495
Qcm3bdwQWQ8Pjal5gBSGbF2CCN71kMgEYZNkcoKeapDp4iS3izX1bqR6z8Er2m5Zqpx3TbrwezYN
QM6d5xRYShIfCjd5BC60qn3TCmPcHaA1xC7QramfIHrkr9FFlXdpDcv5ExWEP9a0cXdbk6TssCwo
ijotuYmHURb13ENWaJcjpEcEgcUUgr9+SxwhCCxH0t+Vx/zX3ge17cMp8lmojmGClt1Mo3RFNy6w
K+9bGVJMhsEQrr1FpAsTyMcehD+tiW7crUeZxz8MRKDIKshXlh+1aeF5W7CUPhVhzNQVbMoQgzFn
0tTAyarme1RwQfo/d1pQRgCGgQQbABZ4iX++IahOc55XwLNZPbQdQxR7TzybYJvctke58/r/XMpi
BAkOwv+jkriMMfzz85CRUmUWmu9DBPb4YUutjiucl57mDV7y///V99+thS4V3SqMlNAFoDf+50fB
+Z9pjHnqQ77p6UybjN/WewblVT3ut5hA+Vsr/j/c1z/vGxB8WFU4/S7Xzb9xn2LdCwiiIOvdKUGA
6Z6b+J4LN7jziH9wNxcF/WnhwMsOKGMpe5L7Uk79AtAm9nVFW/q2NGF7w309LN0IVpjelsZkn4vS
Rne4YfS7W0vxNIQFOAofWGweYPWMll97tl1PiYB/HFquPPRmrHTarfnQctjateRrbQv2QRCt/aoz
M9OOVBNRx4nJwLqIgZmvhk9u6aGUUb9mhJR+ScWcfFs9ZHMwldiar9zC6qYzA7PXYHRlPAyzM89M
JOlvCNBh3K1aKmJX7zOq9svbeM9d6b7C+a26kXbMf+8eISWHqozDTxR5Rh2zgFiXTkmk9T5G3kwg
TISun7mX9itSiSKg9YTaqVcWs+W305g1bxFjduxhtjwl3YR1qr5Exzf+VNOiXOFwYEWUh5ylM3mi
E5zD+xa1FzYeDANuZNOGr8XKydonhfYfiZkGiyEtM+zAhSoNE074BwHGQjrleHBQmE3AN+j4LMdL
0nSZUfewwagp7dwM+7ou88BPTwtQileXCPSwM5JC1r6i5S46h1Gg2+jaZXtyISZHxsCO/WV9//u6
vVilo5wFe469i8mNf63vDdsMEmEowUJl1E22tvIO4yKi7s2Ov/jLh/27Sbl8WI37FhUMxmGgl/zn
ZlpXDFHsjmTIPE1lH6SrTw11f1P+/AdXvJAdl6g+3EwXKI8U//wY0PKlxjhf2mdi5slxbli4BeZE
j4Th3O1M3oYvlBF3W3ltYZorm3LrZJMmos/mTP9N7grHj0sl+783Nb7R5TlfRNkXb/B/CzZhIZgP
Ya+RODGjtnutnUw86D3SGviTVwN53xhibUtbXmYBMw0fBbaROV7BSkXA43TWYYXEIE8Q8a5Wo74G
pL0XEFFtHOIKNm/8kLdmrDurnBFXFEENwLjUmuY9hCYrfVZEjMVxsfnEOxoGmh3HqULOhl0ndsw4
dU/GW4aflvxy5LTSds3WLOwE9WL0PRIk97lzxNd/tnTQ87kt/CCPImmzZ5wU9XyUa2gfTW7D94my
8jIhR8lw1gtbP8ig1FPjdPvDlwm2OKcWD31jlQ09r5byh1YeSs9BW/dAJWbqO2aLzL0aP8ZXmqvk
27iw6qGGq1iKSTXDtj4jDK6lelLjXdK28KEb5YxI8FLny63gPPi7MnXNx2J0uSODxkzXlkfL+jFy
nZ5S04Rv4ALX690EAaHISLNXVzYr6RK3wOtxZMsjeKVFHAKLSITTTTNSeFo0S9GzvBb3GAjH6gK/
tr+OStQ3iAxAeQdfafAr00Jd0yEmCYj2Cu9sd0Z/BQvOUe7xlslpho4cESh9DdOd79gP+IY5RAI3
LnWEYaB2QtCQksmynTQrdwyrNUF8gTETyQ5+JBqNGUdSY2dqM6oD9RN/YjOqlhfXaPOdixQu0Awh
hG8g/eamCzTfvs3wmkxgSxPmzzS1sbpaYF4c+zGZmo8wMJOg4rFs7CGLIB+AbfcvXq7NA28Q/drv
ydr+ivjyX4JRiGyACUf1bV0yMfVpUrZvaYAfwNFWnKrDPseshpyI5vDpHQqFHION0bXfa8oeXTbz
vA8rRos6hBUzAa1OEYZuqvbWfl2mxn76RKb7ETJ59QDdGQiJYsjI3RR1Ph5ap6eiMxrTv1ArJmly
aO0iTmZKYBhl4AZRnEA31p/zKvff6ORr/Nc6d8V6LRuyiz7KzP1BZzGbI29CfCMYZdnf6oIhtRT5
64nth9lsyd22G6L7mjdCHPxQV88wcBm+OExIklsy4ul1aKIvs3TGDvAhnathOmMfsRdT+IbIbjZx
FbgTV39HSje1N4SVy9b7IVTheBnA4922CjkfZw36o+fz7ovr2Yb5Awm4NnS6rpMzFyuSA2BUw38O
YaYPy9ZoibAjlX6QOV/rbioK9uw2BCxjAiIvD9gQ6A0TWJY8lQmReV/xvfjtjazXrnQY3+kC7Foe
ct4YLNHRyy8Ms8j5GU5T8nb0tCF3dUahlmR7qdJrZGOUpBdiHIjo2FzPeU+QKnt3oRW/T0nIsV/D
KF5mesHYwhjDK0VmGoXSl1Wqm+i4+b4N0GOFIlcadUhWIhJnwaDZQ7VB3X1F/aAeMZtf/VDzVhtk
riHApb/kU5kTzGyc7wqDRXVTimJ8YknJUJYXTtXvdmT5edoGNFGETUXPh4q5R0dzOTznyPTVvRVm
kfCmBavboTXKmkOy+vBSF7lpDrCgaVZ4uqrwpQYFMfdrwSnEOqyRC0jWCh+cBTHIU2JmXvaioTze
2nIz8maKpfiVUPSu11KwZT8i4oenJ93AwLSHurluDxSPLHZNCHBcRPDE9oLI08s0bzmMD3Amh8Ik
h6mNvsEYaqWGs6Bq4d3CYjvde1axP+As6voIdf9enJLSWXKu5Z7+CBso3w6eJhs5mGwsPtF2oxZa
dlGcI3zZq/7iZPgET5KJ9lrRFVqdequh+86FBNxYkjW9SZKlZdiKsdh6ETG7c59j2cGwHJrMF8Xz
+tHXWfmdDe02XEWltuoJI8JOnvTS8uk0S50+7yOJ+8W8cn6sN453gjwgjniUQUYs61yqa5GT6Ud6
MZjpEUrqnks/NfyMANs53Ow+zK5Llin7Giez4mjOA7/x8PgkYC3y5QPAXenhLjVvX8cd7ubdFut1
RewbsqE3U2C7LBhM0aepHJtnbzJEcYVsrckB6uLYHKWDYKeTAwn4cDs3f0xwxECOoOev2Jap75D0
ksjrLafpL1FGrW6im7JnpGkU7ijsUt2MsNhTZyWlbfCQFvNCqwrVY2ryKj5vRrDbBCUqKguK18Is
zLSva6bkazIkqcWFaKcfQ/BL3imt0p8Yuh3yjtJ9vTcUy/ywBRh83cDVyi4YByjJcCK8ba+q4COm
mBBQazoL5Q898W31ba8MSmQ3Y6jkAL2cKW9bblZ4ygsVNJRferxgZO3+XfuLSLzN1vW9XPb1UfJs
x11pDAweR0dTdbNkCjcmssWGb6gyS2TNZ+2y9LWHivlmGzwf+hIR4ArVQZbcoEwlmK3Cqo/yjNC9
BcmIenAl4kT3BRbzRKgSqc9r8dUYjbNwiG74hJ6X5V2iS8mutRv2vFsKL+cnqi3l10v0ub4XDUxO
3iJK7+FuAa3CO1AssUXW5SwuehiePY4xm9quKibqjju2te+Zz2SBzmBtMNwr4266yu9ggNyWL0dI
1KIF2mHtfnWxpOEHWS/T11QKQbtRL+rRJmP9w5UTfkxUjMARKJj9UQmMTPSM4aQ6qaEVbQeNgXgf
EqGeFVjJ9ejHrA4nGKpu+Smu4yp6XE4Urve1wgTJUm256NGKm5NUbAcIwXKedr4JWB3Gku1eZTp6
CHtCtt1lWUCneJlJKXuiNH1BTjew84wp+pIkmZt7BpHNj8BEW2A0NqUwglcpXtOeGvOQ6SWtz9tg
BnOjCCYq3odhQCVXC0ferUiTtUecZf3RRKAfh5xIMXV1DgPMi8sWu4fZO206IMluuye8dHUX8b9C
OrgAv2jXPJFdWPICwAcbknI/uKUBBd+oVKB5R2An7lGD37xnUx4ea7cLBH3RtHpCY9Vc29xtST/j
0z4RWMrge8xg0WELWchTKXLsRLz+dT+r2NaIYBaE/EiBobcdVYb+gsZgYqhpx5R/qUdli6OqCvUu
slpOnSh9dtdWPuLdTFnxlQNlgMlZMiZXcCZKmoPLfVmccaDru/rintDpPUt/AzUgiKUMDvXA1tCD
DhK1U1pQTq9Csw1pLzThpldkI+IAL4vsE7MLyeWVsAzrNyvGw0iLxp1gnzu/FAthyA7d811BVTPo
2OWYZf+OWVlcHqMtIZ3OJDIQcFXMC+8XJprttsApJW4bL8KCDW0hRoGRXn0TJ8i0u33Thp6wL43u
p2qN9+Vsc3poHJN7N4B5weValwboBoRnWy+9U/zsMMDsMKGhQZ1DJ4H8YOYafzXkSVafsmXO38kM
QPgM7x/sBB3S9Bk90jAe62xu2js+IoqxS6nc7mVBxvFaZrixOlUM8KCl4E++pNZk65G7mP5A1JpJ
T5TlxpyF3PR7nQaQSmgk2BPZ0E31msMOriPtphCoaneQB2uKlCVWzc0NyusCY+oATacz0KukOmhw
pyks2wts4Jnj0jmBuUl4V10s25Dug6xsdHRLhUhFnduuROMByAqpCBCCEIyn9EjYsK+0JXg+Fm5D
H5bB7AcrlO8wjnC8QVU5k++jzVfdS0QE4UTC2sZ9DgzlzgStcM6kFuKtHLRVAqii1ns35qu9n4Mc
faenOkK7h2lm2LwZLN6+ipIUp5IBRugoaSEnx7vHSBc+mflObcr9tGKoZpw/U/tVVK7JUEaaEvQ3
QnMqcabVBiEgOB7VoBZDDGc3QvP8huq5RLVWVr7p9MaKX2qGjViXIzzKnppEK/HazKEFtwFjtLoj
xAeP2T4FkH9qa3l0dTHa4wLNIemgUsdoyUTQcqKAb5FCYmIy2bOEO8lNLILArwHrqew8kXEq+wKT
KLGLxTzGHjOLIeuL2fknEvkGvSnkF781Y5VEWzDUd2bRJZLJ5maucQ/CneqJ4iz/5siKa0RgXcZu
jFW8w/GA2rpYDOoTJPvmv+eR02czzfrDximZ7orR7wlM5kg4bryAlc1lnIX2oq3Ht9Tvu+493fIK
/FLT3gq2k2e8kazoDXqBEwYy8hqJKj58ZWKH7GWEpC3rS08L0QfC6ts8DFCNYyBH3ZNtxw1vhmYe
MOUGjvRAt6qUqLhUchAmcXvfWlP9qUgk7S1RK//KET+Ct+98+HCw50AI3pqYz6VsgW1lvqyvs6X0
ed/YongKRbbPgP20vAtjaiHyHLl6LReGWtMzgde8rUhO6iuN7PnOFPm09nNQ9DbX8KPrN4yeFoch
8En2nmn+xcNNWEMHa6CAGdrB8VvF3UYP+VBtSwdwc4XZYCDx6C0vlxs4zJPfvB7K8TCsCj15lW0M
Pr0YEVsOdqjWrTNjm7zFOTdLT4AaLud8QgpNlbup6chcYcAWPwFobErRDlg/La6LtQ9g0IpWDQcs
z/In7j/6gycC3owmKIfYcBzqE0Le6fpJ9Ory+3qK0h6Ldq1+B/AlCAyNSqKdRnXa2VEM4rC1ArDb
iFgghbt7wo/EAplkn1kS819OMyzjVIiLZQEGBCy4kmH/vdOB3zCxVgrGJfCH6T2AsXeTlJBdIgV+
wkZL5wQHo3XlG6wimz91thOkW2Rrww/CB1vfbVO5Ps+u4t/g21bJw+BTO3ZAb228iQja+41EgPW6
QdnVInA0lb+ydEw3XMIDgAVnGvclV9vArtYUssurhhYbNmAa5j/Tlm/iOKI6G4GGzsVHmKX/4Wqx
JD2CTlIFJGZqgcTIzYSryxSc6ohColVHfOl17xpXPyeGgCqBb3QJgSyFrx2ub7rcSRRXOFwWk58x
4gKh56xZUXfwJBr+SAQL8MudCXfuGdL0zxXZRj+dsHxELzXO8gANlRvR0wjcRVj+CJ8L26Xt4YF7
fUBpJgXARacftpqWeBtIwQMwVPscnAIe+XZKtScfqfJgCqpW+LUrhqVewKkihPBoQkr+6KpCU+GH
C/kJNwY032KA3BnrC997mu32FVMpbOgZqqgvSVDJiuogJFcaLE3TYSLO4HL2TnTJCDuLrqAbomwt
6vyvetIFItuDd5/JzPSD1AP7NY0LfQ/7MHx3KJkBWMML+k1nMG3u6czi247scvx+ZYIZV1k2e1ew
yFifS6R612jQhi4bWH5vdjQ6GEPFQOdxDxk7e0Qtv5h9WV/2ZgDmYpUVIzpqjWvRAIV2h4Tjhujh
761emxrJql3JlvCM8xpAggjJ9kMl5fJHq21RmGUaatP7WI5zF+Hi9wxbr+ILdXS8Rkvg/pC4Fi8c
O+h3UAt0fBL4yYK+PwV+2/KiwuyQTquto3DSbboUjSjy7Mu9edNoD33HgTn8yDK78AP0LbU4alWh
BofrsQW9QqJ5ApizSxTYq/A9mJnZPBP0ocNN0UbMDIh8Kr4ZXs1PLs/9j3ZUo7/Tu2w2kJRbTbpU
V0zdDYY38xE9ONyLQ7sth8HqdrkewR98DsD7b1sEQc438Jasn+FYdvGaA/eo+nKPWXrEaKC6a9Zk
fR23JP6C1+T8inncejzN8wzo2IHJva9tXBiCmyq4BkO/NdrOupm8T1NwFMcmgtW7ba/8495K4P5Z
mczmCuevOq3lxJOuyilO8IBLDORYuiRpP+Ggfo4Z7moMOq9AJaHHI3B4SrMFEKlg80tWGbffANco
v0TUyeD7PFrmI4SleugYwPcIrFGGaz8BLe3lkFqsGZMAwJ8mhN51wuxz1vMmaeVxX4sw9cZJmJ/l
ENk9SlPo/Yq17dg8lCAP/8DOJr4tsGpz2ICXGprvY3PN6LQJ1Gmp3p6xBQALISnHPVgmZgMb6mqb
etnCIrcfR1O8kXIBb7EiJuLCvCRzdqd5sd5wQBi02wymd8+7YVEf6TDXEs10FkB3blH92vYwvEGq
u+gDrPiYOFBOECJgjStRDYBG/0O3Ldzt2sdPOeIgvU+XbMO2xCj4ekb9629IXHJ7tWuZXFV7yhwo
ocrR07S17Xy2KFp+tCGgiy1UzE+KFno6TKUWz8iMTR7LWpVfLFjUoXO6qp8xwDx908OWDMd5rInq
bJLjvww7Msj7ivgZTeFWUoAAYcd9YdAxkr7A6T0e+EovCmS7XnIk5339jkpWvHPX4DasaaIYNn0D
Bmswwl0BFYkOU68FdsU4CvRZ9Z4q2DCmM/wyRo3qoCXDL1p4YrvVQ5911D4wCS4mt1OHEfYldBjb
yN9Qk1QvpQy17Z1swg1bVNZ2qibJtfT7Wt5uFZT03k1uuJJ7zt+mCAjpjsPnUZ9YvaoBBb5HX1IW
inyL6Fb4kQDixp0gAFVdrXVD234H6f8GdyAiTphHW8jByV3zE+hb9gzBlESkSgZYSi1Ze4ai3n0j
OtT3JiQj6LUxT6+h+RcLuCWDjTBO7XiXgclau9yPw1OSZ7jQjfNWHOd1pj8Y5H+q097gNERqM6bE
GhnLqUtRQ32hu89QO8p5XI+Vp/Y9yhk6WKNwVHRwWzRvGGVMfgksgF8rhA28B1tBP8oxF492RdnQ
x00XYMbh8XJ20QDd44Oa3dFXzCLn0E/yRs4uYacstclNg9OuOsIwpZwP1td0vhqtjFNfITdh6tRQ
4baxlmR3Zbm6+gizAhRc6H8x1JzXAz+1JmdLz43OriMgejALi3ZnAU6MdI4H1KvV5LcG8LpeZyBn
VYnbGUcsSgwGcV+L42cHTdyK+9osLWoiEvPPCWqMn0sJ49d+zGSGQmCFwUXLBpzUDqbxPYg3W3ft
Qs3jNsUhO2BnTDVMPXbE/JWt28tzlcmUoXPg8X0tyJb2414txWFNgPaghMic6OsllO+LhK77liN5
Ke8MdCb3e7K3Wa/bKXv08dJb4vAh/BZS0+WVIhXkoinJsxeC6tl2INNA6E5yvPGXSqeHB1nypdbw
FembTOSPEi3O/EzzKX5OkDs010s5u7dmGNhTpZvTwFRqr0KScQOc3eRABMp9LCE0aNv7td23D5AV
jbrCwNR0iy5IfyaS4WRAuCr+xTgl+VPcom1RUPoVUlH0AI8K9w9CqpoI1JaicgCcU5cSfeZY8OOl
y/YHpsbmgIOVtYBtNqevFmi9gBspCS+MHfnv8s7IguOwLDfxsJc0fNO4q18KvJyhk8ma/1kajlL3
4p13txbtEs74HZfHUgiF2lUECoy8wN+lA3KzLjbEsHuOspXoQWss8w4pFyUmZScPSSBe7HOxUaD6
APXJ9yrUKBtyQ4dfUEXA/WmF6afoajh2tPegdgH3NXMJaArRNiQ97FihBMe3TDDdBIWJeeQzm9Ju
qWAhhpT3amXHZdbra9kiLuzWgdKwx11ilg49cIV5XVVFhbAQpGD/gI5kVKc9QWN9TDeByyY3nMVz
C7j9DQPTxQUwJmhXdg+y6WoHXuW61Y4YLOMmY5AYsXoqu1E0DdCfBHcHroeKzccyzrAYRKWXydMQ
Ryghj2nj2lR3hd52cvLFOiUPE1BnRNmqUa7qt+LG8IfAmo1ebXYYUeUgw7LYcYoO+ZgfpQwJpCee
QdFpHtwAYnrvK1to96ad1vGMqkWxpBO0gKqpDdBuwqcu58mXfA1lAyP6fIRCqmNThXPwWOtsFi8F
q7SnXQqPUQkf0V0XryXiducHPSchBfqCS6e8smmFGStEauYorec0Sd5TPm3TtQibri//bhqWWw77
CvelynxEfZU0sVl+18uQo54B4YfPWFWLaYbOLQnZ0NvHLc2uSBjz7V6XgM/BFSg//ykS7+PSg0hG
93UyqmL0D21jjcRoWM3KWzsjEPd9ROjK+tlkuDsf0mahVR/gOR++gmgx6evkq9GLnrbVlH1bEkXS
6iQl2MErmnkPOtkWsYmfSVguUh7UcPzHDOXseMbHGPCI7BLAveNKRC7BR1EmKTZ3VsM1v0VMNV3h
jd+Y0sL5aYE0AbALuBT4Pox4OhigsK4mV55El3yZSL6g0nCbIqBJqDc7FM5rqrGlCBQXzc9KF1X9
01XNWK/nAQwp410ZKqEsYKehnD5Ug1vms0W/So+hCcVwG4ZBro9k1zDH7jEEB7tvDMHQ+jYYjG2c
h8L76S5FW16eG4RrbEcJ0Dw+Vwrff+nSBiQB3PsR3vfJBhbka8XTJHyne8C1AZZkb68M1jd+tSob
2zMAceevs9XjyuRpDhIFmNpmbvbEwdS5svXor+y0IUZkneWw4ap0VjxACsX1adlqt9yYmEZx9GQq
xu/WjFSjubWNOQLvLNMrA5FJ7MSM+vVQJPtUg8UAwtLvpJybjxE75gUWgSLc2Z2ghYkp7tfjGlYY
JcDvef/mWOC/TYiZua5wCIyHUI70W8LMknYs8dsbTDdZfgppizz5ZSpch3l6iXwlXH/lEaZm4/Kd
2ZHWaLCKNlwxhR/qcW/s9Jphu3w6ogU5pJA672foMrM3DCEBWCJA69vOtQDfOgzWJE/gUJk8jI2I
33ddLy+YkM5e94alNbokOxyt5sMM+gA1Ysc1Zm87kCf8fkbD/dTAzwM65tJOpKMV5d9Xy2zWe2JW
301K7R9THvcNhaxP00Pmcv1rhyn5x+bGcJPA6FpCELNU187C7B6dWXVMCuwL5FuO14UQGmqBNd6B
APLyuDBf3i7YPVsXcwfiRu3UXLly2MY7WSMfcytXUA+sUGrqPM8V8gFAiYOTB/Lzc4pZeFWLqoGZ
1tLPBy2hbj9EDs73ReBEfE0TY4FGw9IUuRCk5jsYjQLyA5lVkHtwPN3XQRNopsfFmw8ojpoXOk7Z
eGIzreuXBVnf7xpZlpDqlIF8tosfdyAwxO4HupNp7skWxqNhbbi4PYw1TJrhISb7LSAA986u2QYD
D6mna59u/GqDlnm5JxhnQjzEQHB9t2YGgAFbOzA18J4E4LPlKb/DGDuRvXJUMADOFtG9uPhnUJ6a
1mWnSW2+a4a76Rj2CUoOgX4dt/HYIvTWRbpfActi5cE2duK30FElE0INh0keBxrdW4RAwB7RO+4/
pyrjv2Bk3zTdxkm4neAD5U+71sN3s25QKzeci6dVlQNIy7xZoFjc4wp+Zc3NLfol9Kyw4W/vL9MN
rM+miq89ND5gYECrgudd/YzUAzUhcrVD1qjFZeVlmXSaxvUL52iHu3RcYJ5fo9IxhzLs4WkVhVd4
JIGkHccJFDtmaokTL2shtWLe4jhvW7XbcwYc8x2UPjQPfoQzdY9lCbRaxEHdsoAS6+gxueNxuF3y
CEkc9LdRF+Vr2gYqEUm8Yd3kdl/zu0QZM3QpOKAPxmwl0eNZKLoXa0RzwmHU8BNyVPnJpSpxfQ3a
KjvJrLXPxLJ4Uf2R/H5hpnqC2Q5cX6cFh3iXxLHZj3zY96cBotwvxaD1dGvaauFHWnrBeg25wXqk
hLIGLA+KjFNjwIdfcANg+Z44pgBgZkSfsnwS08mpsgXogwYQyOsafO/2zH2fcfeWvczgjPOOCYs5
HnQK1RvANl6zY8rbAQbpdWFvQZ/sy0cmYjMcY5k0P+rFNkWv9Rz8EZsbfgpimickugfbltc6XdZ7
//+YO4/tuLE0W79KrZwjG9706qpBIBCWniJlJlgkRcH7c+Be6T7GfbH+oK6sToZ4GZ09urPKoiQQ
wMEx/7/3t0cCrnzASJTW3aIoD3qlULeONU5yGzYI+mNj9e0rcyhtrSxRlwoR5WyV4+eouX6bkgP9
kKbtvEsRUeQUXhWasgiDsoc2bq1P2gin+Kix3t3OhWazH/hYnvmLogyxOKQlFw6Syp7uFINU5mKS
bKoovtZpuynG2Nr36dmrnIrvYf4CQAIDDqjOg4J0IoTnkNLYxVy6fl1TeHZy3r5VaaieMtQc42RE
fgKS/Myt/aLMWy76UwiKK5My4vLzP6nvZaSxEoVAqk0Cho9gk6v7ioiBbUHz/q9fisBkZLrwpFhV
Tv1aMHm0fMpqx681FAWGm4htZGdyG2tNeYZecqqnXfDJSzr7z1AIwHQn2rx4qEs+u971w7QuV1lI
WkLmFMl2SlN7Vcv5nIfhnQGySIWJo4Z2hibw5NVlUz2HiEc8lAOTvs/nfty7TKRnHuB7d4WWGV+r
Dg31lwGCxb1wsjH1fMR7ZM0OaL+NUMvWeW/R8E1b64yQ8p2xoRHhrrORxyxBj/7t2NDRhncdxn/f
s5vnxFSzdTSgLk9kdY4V8t7zg5QIv4qJndF4og/FIdfUjZJ4PhWQ9h4pgHOZs+098/x+wWgsw8LD
pseIsIEtnHp1a6u1OB3ymhRB5T4spXWJfljDZJErh75xe19rLcdvQpVTXIPgpchiY4uYxly6izLQ
Ecvc/+WpBccP4m+TJRR/zfJk/vT9cdJz8GvwjLsWDb2feGhWkGsZxrnokl/1qni9liHqUskjCNo4
uZKexri7yT71keOoa6ElVAeVGHcDy80GdK/Oi9WtmC5BQbqCUmnrNuuIhhjqc8jPX8cVUS2gphaF
LpOqd/J1KrHW0VzhvK/E2fhMh4X2J4zu5gumvORcFvWpr0Pjthdfr20syHpu/+0DTtNOC2mEUB1z
NPeydsqnhj72hi3QC6WywseGYa6zqB/O2H7eve7C9uBjXZTPJ9d1EIlTg5t53GRfrV21mGhxwgMs
vLpeK5E9oaYavrnNmG4+HlHvXph0Y0YVumS8Om9vGN3JaDYZ3SdB9QMDPKp45IDTZiSccCXMrAl0
rUF0Wspz2cDvvtcldGTx4zqYhd5euTQbEoWK0WMUd/Jh7MbxcTJyaq/DOBTXH9/lrzMGll+IycuC
yQJ2ip1JjC6t+8bzln6Nu1WHqdlqM92Gj6/y3h1ZHIFxITFhaKfIAs7xIXVXhxl3tFocxhXdLVkW
xwkp/Zkl69fVn0Gq4xTDfOosHaO3D2/OvK5xgDj5HsKuq1FM4ZWJTOirBsRBDebSDIcVu4bUCj6+
xfceJAg9ItNIX8R2uzyCP01ASqpSMJUchedBL77lemQV69wTxrD++Dqn1trlO8SI6WAAtcCXGSeL
SadoZCdMtofrAGshCFm+ulRoa1oYGdLWlG3jIK3vLXrJq8Fw4zO3+evaibwGW4BDfxOu6mlMvOx1
mri0oP0QyLZvAntfpcQCrsWQgkdUxTmI33sjB+zjwnI1KPSfMjpjyB3phO3Vd6Xab0iOuQ0JGFoT
puaeWdXOXenkwUIgnZOp4cFGdoWHtdAIjEizcF00tbn/+B2+e6klz1WHdQGx7OQDp/4VRm1oer6p
JOYzdAtS042kfqyT+Fye+XvvC2/Fvy51slqxI7ElnSnP72MP2LVO9mhEwS0gD9xCu0kO5ce3djpr
6hY7nYUAof4kRFsn1+M0BA9OZjIYlEHbYlQaEXBN3ibTkRUaxthvnIiajzHl3ZmZ7PSh/rwyfCHs
h8uyfGpzTHWJ/VHXZeB2mfujqCpvn9Ej3ui5Vp35Bt+7FNBFlbkZYKFlnswxNuD+fBKqxGTbuz9Q
35s+DopPom+Vc+eK0/e33BXOsoUvDGeY1ffttJLnstWTCMGrYoyXtGi0x7YY2hXdDPsud/NzBrrT
2ZPLLWZe8DLIG2FmntyZJiTBKa7XB6OSIKe03a3101+B3YIua1Xxe9DuO/PmTqe05aJMJ+zczOVk
6J3sWhOrb4RTIeJ06Ype6IqV7fpB6R5avMUbdh1WQFWoOsSycZ/iaRzu//KQZVvDW+Q8ZXDPJx9+
H9F1a6dCBMXUiq3INlV1ZxSRvCli1wrozVYIS6pzN/3OGMLJ7wFG80AnYrB6+2J7ye6fi4gga1Ma
O7auzD57WPtH1CYoDj6+xfde6+LeN92FoctgenuxRiIfYX8m8FQZie8V9nBVtXF3E2pTvBENkjSl
rtQzr1V7Z+xqPFeHAaUSDnJKOs8TJ1KjrBaI1lv9SqfOS5vGtcVzLipv1/TD8MmJ5+yQik6/5UiY
f6aKbAQN5t6G/Bx6a6FXJJSycHYEYRUaK40g8nO76Hd/S3RsC34QJerpkB851ZNAnaJfVvHyNcKd
V4wSa9fmSrdrbSt/+fhd/HJ6Woa7gy0GBztqB/WX7V2HrrGdRhnEOMrwMY7Og/Bkfz9U0rhKdErF
ehQmn7yOGnDejOWRLNZkjfcpPGZJ3u16pxq8zZlfahnkf/a8/fylOJuaoCYhzpzyZloKpfoSihRk
tV0cKd0VG4f49J0TJdm67qbZrzphXXbqXAdWXiEC56UHjQTiTlxrdWa/+N54Jb3GZesNb8I8pfkg
/4/CSqdNPQ9xcUR1Lja1cPtrzlnPWR059KnG5sxwfe+aUCPYDoOeZQE7WblgeKqzMkQiwFeUoprR
+6WdJZzbdHL7bEUDkIpEEZrOmcXk3euSP7CgL5E2nGasaXTS55hSHdnnhk0PQpQLjlaSZUpHJsZ0
q6gAzbLGPPPK370utMRl4sMGfvrGKxGPibRKEah6buycNLNt9MgiPYZ4xtd9NWk0VrCinZmKlsd4
OtD42ljVwGxDhDyhOAzogqVu4BOBwNk/JMnYrXVpWw8fj+d3lhSygjCd800DoDylECBCzS3hzV1g
t1UaeICL9pgKEGJ00Q9Mzz2nyVH32S0YEFylcWZ/986jxeupEgJqasj9TrcibB2mNtNihlKe2sfU
RnPvEvO0ZdPaBaLUoQ803TnmzjvzGBelIsNGYfHAn4xfFjf4tR7LmJT0oZ0pY8GeKMxnTpj4jjX0
f/0bhZakL+s2qc3q6bLpdgvG2XZFYOaTcuzsrr2NkQRXGxVnZeKruYg2k+dMNx+/2feeLWUednk8
WJ0o57dLmcBvYSHDF4EiZ7GdKq3YCatWAzy67o2O0B17YTvd/i8ualL10KGrLNvptxetiy5Rc4vF
2s7i6jia1M5b11Jeoroet2qpXxHOO2VnvpR3dgjsDBjCOs9Rh+v/9qJTmDp2boYiqMKio1BuyHtB
WGeOuL3FwPrxHb6zbycrA+czo3bJFTrdjgikh7If2INNOJMNzGcHa5iNe4Ve6Erg/fYNyN8bkc3t
l4+v/EuKKUsPzVQCaBf21hKb+/Y+1XJm1Z88NEkUD+hxTM1VQyPzB86NaRPXBumqRt1aL24d1jjf
ETcjCFF09ZATHP5AR2c41vpQxmuUURgNPv7t3vuqWKn5sCh0cq44eQlWP6gKMzfroovgzSVrHetR
ZF/SXVdXYdSPfzFL++fDoP5NFZdtGvEbbx/GFLua0zScYmJJ3dsSsA90KprbRBf6X18AFuAwglPC
21TSaN5ein6T0cW4yYIQcfqWXfBjyVe+ZYLhOOO11rWnF1nw1x8nebqg8wDzE+lz8iFhiKts1N8y
sIqK8oFWyushKafACxGnmMTH3X18vfdmCzB9rmewv3MJlnp7j26pzlU/lX3Qm6G6G2Op4cDvxAPe
SQ2PvhbyDrXhzA7vvTEDIJVkGMiZC3jx7UX7JPaGCC9CQGHc8G2vQZyWJ8oabaGy8AyMMy/ynYnC
QFlsGrxOEkZOr1e7TMB0rofAmqLssraS9nOrm9OWClv29ePn+c6tUV0HJsf9UQi2l5//qcplzVQ/
5zkd6GSi4HTcxsGDbONeVCSicfjz85ld2TsXNLFos4bTLlzogG8vWFYmzhVMFkHWROGmtIfXwkz0
HeFrKJsRd58Zn+88SoicAINpEgOkOD0o0YuXtI7VIeiYswLEgdkWaYSJKt0+ByP/hWfFp75sg8hU
AxRGfflk3rNj1Gd2Mo6BSONpZxkgD5pEkbeEGWtrexAdB1K1vElkpx66Gl+O1XnztTrI6FsCWfsZ
S7gJHsFod/2S8uIYVngfha28cjkGHhgP6a7E/LKLokycA5z9BM2dbOPwN3BspQxp/RqbNWsGoZxI
6AKr7SpURiEGLksfrSOhd+XnCjEIm9hpjL54LMf7qkmAlqA2Ul6FUSWYSaAJdOuPx+Y7Sxg9Ajpt
Glsdhx7Y26GiKhVs1ZahotlCQa9UuAu6qQfpgiis1sxsNytehzOzMs588O9dmWo9pW06FGCOTmcZ
SxIpH0djkKrOd1IsTPbrs7jCjm4FmtDzz3bXJ6uh8+SZjeY7w5XGyBJaTBcO2af+9pYjXGOlqLUx
ALIeo1CzsxWpg0ZgNf25OO93ZlLw3ct1qI4DRzm5R0PkkcFqOAJ8CBd9vzkUW8Q+I23gEX3kNLc7
p9H7Mzf4zue/zDTkWrAvUPXTqvqkWbLNKlzx9QQeRUVUi9wb1sduHsaSGQAuSO1/PIx+eaaMZvaX
1tKtoMB3ekBBPVBpoysnvr6ku+q0uNzqlTlsUWOe6yW+dykGLHgLNjHuLwl3dZr3duoA0Vh0mwc8
e8kq612kStS4z+xj3rsUmCqDN+jaFhuLtyOl1OopdW1lCvARU7MvWlMCN+7TGKXTkAcfP8JlFX8z
OYAhpFQJfp0pDu3uyZfoYq9BTAtzIUFxfYWIG7XAPFfQWz6+zi/fHdfhmLXEj6ig3k+jKTE1DBhf
dNgOE0m+thtGh8SqiUjCNYaDhgzhWEr74I1onT++8i9fwwJatNkoM4FzEPkJy/zTOmhnHjiDpaKO
+7XZCdnVQYdJcy2kMm2ojU+fVS0fNh9f9J13aFG/MxY+LeeC08CtGN4enlcNGROCOBgcenJXThT1
HIHc9n9zKYOEg+Xm2Dm9HS429jkNHeSimBLE4FodOihYdojsPee/Gnb/9jL+e/Ra3fzXuOj+8R/8
90tVT+DCYnHyn/+4rl/Le9G+vorLp/o/lr/6rz/69i/+4zJ5aauu+iFO/9Sbv8S//8/rr5/E05v/
wFSB0+hWvrbT3WuHF+jnBfhNlz/5P/3h315//isg3F///ttLJUux/GtRUpW//fNH++9//43yw5+e
+vLv//OHV08Ff++yKsVr+Yre9Je/9PrUCf6++rvxcxvC5ABjnl70b38bXpefaO7vsGPBwbGPpgkI
Duy3v5VVK+K//2Yav7MgLKFXDBBSHhaeVlfJnz/SfsfOSPGRQgB1kWW++ePm37ym/35tfwNGdFMl
pej4bU6xzWQ4Ev3GSGSPS/0e9ujbQaJYim5JI8/8HMcozpqqVclN6YXZrcA6Ab0YRT1+M3kfeiD7
SQdOk/a5vcKQKaId6uTUZl4fu6Aval0NaEDbF1iKujlICahIsAhM6idTnzNtsUM43zMs6egACnjM
F5YO/mbIraJYN3qOjFWY7atjjvq4xW3obIpJWGvXWVz7MoxznCjR0F+bpQm4cZxCfISmlk4PRM5w
jIMTADEKmXy8daXpbtjjwnUyh9p4KAqlbyAzSKj3KjvfdDWN7TfWJfvSNCKE/VXndA8GLXuYHDwB
xce7GWogpSqqiDn22xVbwAIPlWbV9QoNvrpLDcUgfsw0X+2GKExfM9vqYKLbSVFyVAkoATdxv6Jk
rhBXGgKrHKUAhwCgQcEXNFg4+TxPzQ6uWtfyik6U7m5ZteKd0ebFiIuGhtKOAmb0KZ8NpkRVziO+
pxwHmwN0+iqzZxtxDI/7q5ILoBSdoQPEklN1dKDGTizpVTX62HDqJqg9mJiDXk90Q6da+LVa2Myw
g97fqG7dWKvKbPqHRrGRGcXRRBRsZFHSXnlhh15WOuhUVzU2lh+ZtMzLEVH/NTJj49kqpSG3ReFa
YuVW0rPJliy89nKKCu2gJz1QqgGC9Q7nTb52APndcqJyZVDOUFx08i/w2g6xrawSVMU3ZTVuGk9i
U26iOLtwFTP53Gi192jrQqWJE6rGwWEtMAHOeAr3kgtlgifo3TmZkj8ywPMYgp8djoGrAFwKlBAO
F3RZq/bWAsJCe0WyVnuD3nY+6vXsgtNNql6uTQafu1ecWnss6DQy/C0NrsYw2FEQWU2TBjB5I+QO
SvSk2qFM10o3aA+mrfRPCedjggxHeucbSBzQJ7LeFDYC9wjXZz15GF3YWLZfqUzn5moWcryMMqWL
/ag0Wjz9VSbuskiEl0O6GOoiz0RHXhJJPfjAgPN9UQJt8BMntb0VrAh83oors5vOg2jkw9wqkeyr
dWX67hw7KW7p1hx9jq50MWOl4wqWwlSywqdlX7mlgrVVa0yBr6evlKCGc9TC61CT11if42o/40y+
9JSOyhEz0M7RQSSu7EqUxbrKprY4VLju9l3lFA3IV2h/vldGxMRrKqZpMA/G5RQO6jrymvHWGdwO
39vQYFCeMDsQORF36m2RqGq5rw1lvCiMFOJwXKpW4usNXc1PonBQQzOLos/5OS//pSXq/7nwvFms
PlzI/r9cotjH/9sfq8AvS9T9a9sn//f/vF2f+Bv/XJ+M31XUjHx8HpVl2phsKv+1PrkkCbA74mdo
xTiX/LE82b8vpwi2L/yAGpDDJueP5Un/Hd0iCmPkdQQFLcWFP36x/8HyROnyZBtK8VRHuAoHFtUR
J+3T4g9u4sRzIlYAG6jfIYkzJcBYbh0UJ6qejEqTn3X2vlg/sY+JafyGcw1ssY5pzO3C8CIZEGeE
DfELXpq4+zye4s8x2rONJWfzQuCsL7DEOQ4i7qqDQhWW8ZH9W3kD3BcuZ9UlP4bIVG8VGFd7uh3K
lRVm7R3ff3OlpWyGs2SQN0AxxeVoy/qxm0mOgQ6ZBoMlrbU+OkqAmawLWk9XHlLRmGsgkdFeaBOy
cABDoEzVsbkFmGfem209bw0lS58rx6X8HycDcou53I11IW6HaZiPowB2PopYv4DcNMOXnIuNZTNb
Vt1wqVvqTaRrQTQ6d7lGx2DWtXtmTZcEext4JYEzPAYjfPLcGHF+pQUjBvqVmUyxD2T5e4hJuhwi
QgDRJOCiObT4ExEPiE2qsQYiQz/oRn5tRw8DRT6gd+0ujqzhhs50sSmol3krNRqGz2XbTxclEFB+
eyle3aE2twk+5Z0268YqZ6OwUsGMPxPard6bsmj2ymR+quZy+JqFnuEXkalsceGs4ZdcpUgKt/h/
8FwWlX45w9B9GErOW44t7Z1TKf2nKMFh3No1LRNdzYdD3Ay2L7JOPgoDZ4g/xBw+I5b3a0/GL1AN
A1iK1aqgTLvKQ/xAimtAF3FE+CLjPt4ulIRbw6i9VYk3c1vDxlvXtXltgaJb65W4cTrxRekVHDuN
gQkdVZ86mvsSsBJyw/VgxfKqkRBUaubsacRvlslnx0juiIdJgjHLLlGY1gd3SlVfFHO8gYNVBZU1
H6HmHRuCzhQmy7xun2O9hREloywoi/6h1108ol0k4ws8LApukKbml+i0lsT40q7WDkZ4ynnyEVJG
dtRiuEihy9PBhI97wS4aP5kKY6P22JGiFBJqUgZD811vXAos3oxnSY/GvdMcQryhfkRtOWjGStlS
kKFsPvN44zA8VBI4cdlnly1OU6rMbrq2O3frpoa57I3cF409zqZqTHyiXey4617T5M00mMS5RVvb
RXM8ORN2OPqSFr5NP8WFjyU3UM1+k2NPMQQ0+HImp6ipxh1uugaAm/fattpe4VTvO6k4alZKbL0x
UQEWzngZ93D14H1sgJhEQT+kx16H0zGzX1nXRtwHg5kdjTrRDn3e4CBQ1I3Vah0swtLYJ7VhXHVV
fdX1rnk7sp9aZU7z0intg9MP1TUS/ttSVxMfF2e2moDn8czNOXAc5Wms2+yis5P0rlVTCYIQQr1j
Vr4OxALers1W2bEXaJJZtSs+hPZpFqZ9hANhbrNJdTClKP7CeboWgjuq0/irnhcq9AxteJQIeTcA
UuU9auRL4UK1SWO4onV5cDo4VaXxIy2SfWvGyaUdjeZjRh9mXefXguDhtTvRhG5dM14bw/BSIh9Z
RY1qPFpjAeu/dZOj1ygbI4EwIkzli9ck6qZss3mttjG+6HZti6TalhMCAo2vCQAKmCL4DvWjObHk
p1X7ksfpLfQYeZN0JkQk8xJj2p59/2Pl6MUqIchhTXHnPoyT7+XkPDlwUaw+r6/wmS8wqjxf4K27
OE/SA3ggXNLSbvcKgKjHRinAJboGpFRHgTkxN84mBFT0YvRee5EsfuBhzOcfbVpl69LIBxBNdoS4
wum2YO6Y7jpVnXAepiEeC1M5UGIjyiIFspfGOd8TWBHf1Mt5i2kTXxTSgM0Ye8yGXhhjQY6dbUFX
CoBtZAdqYTzPg2mv8gFpeG2W4zaiZXCc2MEdPcBad5Pj6N8SEJ44qGOhXfV20V53YXLA8o5ZvKmx
ruResoHUe5lnE9ZVtzSAxNvxdzK+7Z3We+mXCF/VlYNR6tXLCut15LUdstm7pUzB9s4dxmcLDu7T
VGfQaK0Q8G4+O+s80tdRE2GywAzaN5a2b90ovy+c5LsQmrM2q8aAx6mVj5WY+7taL/LHbiJ2AcDi
Pm7VbIWDsrxVgHYk/pR68MDS2f6ijICaSq+A8z5+m5zyISzMaj2ks2IAeAqvYCG+DDGIoy4RBTE/
2ISBVkUx33ajP9Vx0hHCrujdY+LGcMAIOgbWlxiRsRmz3ElWetk0d+WMt9Lvhlxxt92kmHtXGZWv
2NXKC7YfWNqzunQ+mbTvrFVS1vKroyj6jsNReSNwqO6hgpD4WVXKujNTOMaEqOolgJq+vSD0fuEW
h63+UJcsUn2CNoYcINk/S1yyLiSYPtxpWVM/It2zPpngTGo/q2OgKx2QWW8nqlB5gqso73pdb+8V
wy3v9Dru7tmKuCu6lbaf2xK+ShHRgtIMnK8qk1blWeM1lpX5Eta1PMRZXm+tcM4eKlN7pIjOEJNF
dSQ1wDgkENifeB4xC7DdVK8T1CRK7rH8EfGHpnWedMaDQwm+X6WRzgwJ92phpxg3WbkFXQGHrSv7
O2STQeOiyqZ0mKyj0LtP0x7TvnoF9+4OGiMrcRX6cjmkSC9/sKc8/JG0g72ZDGXXddM2t767brlW
oB4Ks19nyfys6psetsw6jhMzXWVeOF0neRVeuJkUfp8Oe1Prn9weE/WqYKLw9USpn5ft4tHgKHhT
0KKjejCHRKPFDpoYWT3hRMdpH0nSBK3w0gIrgbZglQ4J65cn+q0yR9aDqUmguMNgXKpgwm/VbIw2
Ja4vMqdmrOZOd9unmv1AHBp7t0iMzT3Jb3rgpqZ3Q1Gte0paaeHfYJkBbt0Ecob7WKSpu48tu2II
svuLRN1uhDfYr7bTPU+5Mz/kjRx4OEW7rVVpfrcmC7YCJn9WUJJGJEy7267RjhZGoHtwfs4mCRtS
50Z7O1Sz3Dqx9uyk6iNnfbmGRlleVcDpdlHaMKtX4BbyMNmpKPNhbHy3lPIickFjhA6zpFdCRtFN
9THhHberkkP/kUWofO1RTcN4Qyo664AGVfBRBkGNafS96bIneIztNZjGADapdYHTubyzapL2iIiP
b+BR61+btu+PpdJXD1DmjOuBxKqdncNU62xYdPUwmlvO0OlLX3ph0HfUD+bMMB4GPEdsBcrG/WEU
ucGnajX2Vq/ZzlYVDGDCD2ItX2ULRCg6qBlxkWWxtQbIiXi1dkVoo19XANhF6BMPwG7a3dgBXfIo
JlyrLmSXgJSAOsBLrqy1COqoxQq7L/XkVs6T89kyYu9qmOE+NlYFkjbpteoBB1hX+RXue3VlxZNX
M40nhhKYFeJ1sCBWrK+V9NswZTtDoZyqhfdUmBJ3bgAi0KJbR2JutjKFEAnq1A331O21H5nZdbsa
T6+TgP9po8Q4whZtwG8m0y6Lp2LftrXcgy/UPzeuBiSNjTDYBr3yct9K7ExdFU3nrly4R4F02nzy
ORt1K5RL4UUkobOxvU9Jc9chwB84mdMQNImUCvHnOhlfqamwOdMnfPc/x3lSTfW3dkw4mVs4ApOy
+jKInBwowv6GYs3Aj9aqCpyCXZQW+zxljKtdGR4LPjR48VkLd4f9pwFJDFBYoA8D0daN4ymfvFaZ
ZoocDpgMdQJUntIi3tVdA8cuxwZFtWuWn4e2wZIMOrPwTQSO1spJpPqpjDJd50JJj6s8zQ1tnQ9q
yINT3UcNmkAQxxWspNpwPk2A05eyU5TdjalRbBU3JFa7nCs89sQIryZbMXjzBbXoGqtsPSUNzCJq
C5/yASKQbaTFNfN/tEmhMwedaPF75EVyHSpNsjEiq33S05EPWkmz6oeudPNTBi50JSJ7wNXTfOqp
30G48trBh5Zx5SDzAdqTagjFIGdfKfEOnrJ9UVisSUbWFldmK9sDWaP5J51jABMThzoWENMvDH6B
IY/MbzwduYcTRlI4pU9ElAoEW4BFF2Env6Jtsda5K5TM92Ri7Sz4GHtZhEx5pWqX15Ok1Y1oARtv
HS1GJBrvFRAMkh8059AIe97mSqGu3bZSjoMCS0wZ7HkjO1c9hqx8QRG24MrTuNmllrngASF3kAMv
iy/dVFv7tHYhFrs4yGZbI9LVKaYd/xcLqtpyaNl2Q6Z9tod+ztYcWO/UxnsGMgMuFJKX1w/TSiyJ
BIpo4PpQFOPw1XAsikeVqUeY0zWOcZDfFXQ2GgoKATgoSe/n2LgbWvPgdnhwhK3dcGD4Jr3vxhjt
9bTb9nLw9kmRsMcFCQTG867ixLfqjcE7gApyoOSbyZ7xkflCDOILv+jXsC8BoIvqszIQaQNRSjzZ
mfk6pPGxxyoCTh5yYDFvPNe4HJtx4aCAMOic+Idh8UUoam37ptQ5MHi9FThp8Xl0a+diNOWjBxQr
yCREK68IL0G0S5/jfX7VGjCStCh3dzOW9JD0nNi6JLPHWdX8V5lZ44OYqmYVupRBK5rTa3V0QnaH
wN1L0M0Ku95uTo0LU5bbpNTKI3Vs32izzTiX1n0Lj3OjhNW8bTSy+8LY/cJEmO2GJPtm2iUmZtgl
LjedaMqjCiMjqOGJbHn11TrUO2snwuzT0HNCZGpL2F54grMCB/oVutbyrgpDZUROHQ5g9XQwZZEH
5TFo1N7xQbeFa23BovIXm2Amf4M42xeAFWIdE70Vr8pUQnGsw5vGoXqbNc6jkZQe5C8rTAEupfI5
7TXVtzQB4YRPJzDqkQANSu+9PipXjtN7d7pHz8BvQ/ey4WDkSnGZZEV+bVG1ORpNYm8aOAEbW5iB
ZbUQERyy7UaD05HRTZchhImVZ7HBbMSV13gvqXQJc0LosyrgXY6KfsTgr6+JxPHWk9s8SEu5b5Wq
pVS4kIW07qsQ9rDjUMl4tXgdWODAvvU2+R1m5HKHLEhDdBXiDTz01jRfa2P+bTZVAH5G7+wEnNQV
hxcVpy39iya50pWWHHDOy07Nv6G7yRaNZrzSprb2Ka7oQRoVCEC1dW1NbHiQ4bEB4ep9pz0lopVM
rPq3FC5gUA7giWejXde9DMmUCsuAt2ewI6YI7PYoPF23yVZVPt/Cor6HMrxvQOHAUJi8tZFaTMKm
Vm+0yCTToFiFSnif6c+KPvRbZGDTphvb5BmUkFxR5kJE53xzuv4o2K43gAS2Q8tiXGXaPWtFdy1z
WR8KoEo+MkfOWIN5DEN93i9sMN0OI5rI4aZvxU1TegD4AFcN3rSDJkhbZbBXraYx4URluY+p96Gu
h4WsIaW8bW0z2ebA1jdgiae1nXafkQbL6y4rVdot7hfPZFYpq3SbhaRfYMS6zNiP7+qQivY0wy43
iu5hKNKN0aYXVdF+rxGFBGoFzSPivraw9uZD2WGG1eAtFp3zSYQWFGSQEBtmGLEtoVFcgSjR/dlS
oJw03Z4jOtBQp4InYraRn5uRvalAGsNiE1MgC/3WaxOHuVTRnjm+PQMfyNjMF/q+JnZ7pXdEiTVh
iDrd8oFf9dDgsOlHUYzBvFdHSIaW5ceQZH2F5Rlak7rXbP5HBWH9iBvkOqs11J0RTRSSMgJgcBHo
F1u9rBGery0jfRhD40rtInXnAg3ky6PE4/UtR3p7Gtcz+SIviZqB7W9TYT3h9fD8LC7va318EoaN
qYIOyyorgYRH0Qx3eSHTAxHYJ61o940NN6UuQ48KhXKn2w2B4h7HTduEOWFEuyinokeobrJOsTLj
YGh2S5Offo/6VWPhuTYL91JlY+310xpLYuNnanYcyvKzbLV0p9hqsrGtNrnQXIzRJhYxZpQrPSSD
Zxkn5Q7gMMtFEXrbSbi3bDzUwJbexNQvseo7tFwa7wDAgWmk4oAp+UCBs8ofMZuyVxJHX8Ch2tBH
JppkwPcgsYBQrlR3um4aY9e4fJzspwi6kaWyjj1xBywDdrTsfMjT4q4Q9M6S/AsxDM1+1nFvYwCK
+dUuVKW+tUt72xqK/cOFk2Im4Tar56/twHYCHj+buMI0/JmCBa3PpN0qtvlFWHr0zfP6iPSY0Df0
/KLu4xeySmiLGTw3hy3ZF63gwZPm49u55UPK7G+rMT3qotsAGmxhAFvSFyPcdMLr63jM15FTlp/M
rIi3ozkeETO6LBzTsJkn4wnnzKEIxYUWfnMI0F1BN3vNiyqhrcgINHuKlYIQrrZmj25ZpThakszD
1jWy4xzbt2PP6/KGNghB/gdzAUtFzHMQ/yd157EkN5Y16RcalEFfYAsgtEituIElM5PQ+kLu58nm
xeYDWxanu9rK7F/0bLqtWEVGMiIAnOvnc3dR86jNUjaJS7nRw21iF4+J7R60jJ1fRQMC4a4py03M
tpzpdXc2nuzY+IGnWzvHs0ZGTkw8txLb7RnXk3J2um8k2b4qpqSGMzUCq20+yY0ZtnUnaUDkLLjR
l7QIiJ9wybway+88Z8HJrMwfDXC3rJzepoWFaEyrZ9A2X62pA31NV0RoT2T5R99Nr9T0YNO2WeLZ
RWzs0zZKL8kYL2et0a3HJeLmDtvMt8V8Ufr0vdIHY+8Ol75Y+n1TRx8ZDNtmbtSJjpluoqtxyrfo
34wtBAWJ4awl6gmjbcMpmpS8jKzLpbavRWFfYtghN84W3r069t1RX7ZYedW3hF2DM+lsI+uw2xtz
4U/KF42DHd//Zro1Cc8etXanZz/m5blX3/AvBwnPxoW+pICIrK/ZKrdODVZSyzK9tZcuD3rCrT1b
FgMSVky7QK4cIsUmH2g5C+7mRC6Rr1QSJ/UZ97odFKWhHgVx03fImUZArCjh1WqbI+Er5ZFxNDwT
scVKtXwg7/gqFXvcDXqTXDDm1X7dTU9jyIROACJJYdz7ewWqdWJdyMrgVTeLfb+QZlQtSnwySV66
8PZPW6W39mFv8oNWcfnYElAa8Fb1r73yarnDVp8nfBKCph6jICi7CNNgNrX2wSwQ02g8O0bacsi4
EklpTz9swkrDLDrR8eH3/fBZhtUV9DfccjwiEaqD1WoGEnzVk1JFu9yNeMfwmxZ6jcBB+FVO3HyK
IdRU4+VoLxbRJklubBeh7vop1E7xZPWbSqvNl58GIGJ6CUsaWah2cdd6FYFlF6xJzn4iNHTLcSpn
0K67O31IlUPCxoDqyBz3w2RLHt2O+dURHTWjrmjT9AFZG21FbU5vGRc7BxB6jsaHObL2dsKXsIKz
35G6e9AwcUueuBaJb4l4qzNagVp+Z2/3x2iM58vCpmhLmCPgBBnXifDVGUUFWVxn/uX73t/2wsB8
kT60fboELeln32jUO6WhgvY13vdrRtqa7YyG1z2VTE3JzNxMPcjgk1AvjhNegKB0WuT+RHxMuWn7
NqPEjAF1RxW5dWptnlSIYO3JnMtNNPYzm14EhEZwIbiNeWoQZg2eeklFKpVYbJUnIzCv31olWaD2
olOW1eNkI1uT5fllWtr2lKnDgm4yclMZUOdAs7sLAumPqiaHVwkbbrw0uYjN0mndjaQMZZPHiuLN
Jo9JaJloPzuyDRjWqGxTjL1UimZPX0dC46DG3IP5dAymeJQepiD30jVDz84/dbmuSyvmzprSnNxo
qXgSE8/psScVoWKcOgws0AlSbew4DgrRl5dQo2TH4xkUbVQMg7t05uisNaSR8XLubYr2/l1Rm4rp
ziGJT62KeiuaEY1/qdR3s+rPSkHgPdn3B7cz4hfdknpAxLyxG6am3w4k9h70yQ39cOIlZm14kDyX
v/hwm81QOqR4CWeIaIZK1Rcl79RP4niJ7yXcLP6qCJPjNIki5vR97S+8kR9WZ6rnOBfqe5ss9s4u
5fhaCWIlMrRnP69o4ZYZubaxjbjfJKSWRGhdb7hvtAuSkLVLWwbNnhvhTegmhOrKkFh9t7yLO93+
Pqhd00KduFNguQq9Yr0RP8u0skj7TYflWjZFdsklxlpt6pq1jyC5zGNfv/aCMplRKcIt6lTHVJvL
wOhCnZ6Htg2IcHqPmvaWNqaOxGi0pM5qlAOllOLKF6LfEkGWUFiiqdUDY1996pPCetOpVyWS24pI
OnfT9NgXpobOFJo3M1RLhBY5qke3WkzqwbTlYUqZR+xco9yuKOXMo1aPbkTOPJxTY7eTueN4imid
l9Gc2s/B6vqgCJ1qS6rkvBlbddkOS2pSv00IczIuQQG9ck/fUXXQ9bp7LXVrPpM7Ua11sOFnqyOd
oAGVkWajI7Ym3+qi/BwFQraZCCI5l+5JKgSa+J0SLZ89sYSeQmjqDqnUOFXTMynFyruYZMjJyJZ7
vVD7uy4yI6JNqcal6Dff0fSV+nbntqcupL1+bhgusm5cL55mhtUqJr8bmIuY8Ro9vE3CYdyreBNP
WoTLZ6argwlB5B81b8BxKVm9IjHQYySGSrKfzLL7lhP+5n+ZXMht4aDeLulAx9nglqdw6ei8mpZo
Y1CRGORKFHOLMdvbP89j/CFp8Tsm49+SG/+FPAZGhzX06t8TGZf33yGGf/3v/8JjKOZv8BMCLh/b
GFCeuiLwfwEy+FfkFaxMM75j4G18pn9HMizzN1MTLnlGmPnArFf/yF+RDP4VECEpYxYmbhvaVfsz
SMbKGP8DC8YIrpIqYMMrknrBXeNXfrWtxkpfJEYf+phDBIr3ae2N5/JwPFkl1h2R6Dtnor62quv/
VOtprTDiLy+uaTpRZkiT/FV+JclVXXELfUQ9jaI29ckp1To2wjGBiF0dHrpGzRHwRlseizga7pSe
Q09C9/IuV8fuSDJfRltQkRE3zMkFCNHO8pMc+UX44NdhZn0fx9RVnnh32aIaQmPVnHF1acX0MY5K
NQWhWple0an0i7eWfGlVPSHFLy3kHtBc/0w04Hr0QWOIt8nA3Z1sEBqz8PbU6BjtfA7D2L0r5iL5
JhcTt0VE3DhNOdE4Pa+rXuoJrXdqN6g5TNkjsHBGgI/XZzG5ArqofsxSsy5Ub1NX8z98Nf43Xmcu
HdF/dJ1dq6r9VC7vH1+fVfkLAkWq4Pqb/wFBQWSb5MmRbqTD6f7tmgPfhb5dTRNrdA0eNH7P3ygo
/Tcy9Zw1MFBf7far2fxvFJQKpEuqiAMkZeB8t/7MFfeXKJl/fO0F7jPM1qSBcv2qKCy/urzV2W50
jkk5VRLV4LBFirVzOutfSX2F1nxNIxDDlBMMk/A3ratf41g52PZovy9kYO7KuP2kt5EDt9PfEleF
gNLZVrU3iFdnqgWadd+MSNG3VDXvnFC702iXMqzmlpvBa23BvVSjjH9YJXoV0yVjfOtB6G/VqbtW
+Q/yYDzSYLtwk6tu8iBJAaEWmsf1oZuz4iGLrYx6SuBAKmp85nnPBSS9rxpKQTsuCgcHip3ekC4a
uNokqYKs9O3sKMslZpy9JEWJpmdyxo9VSEdZPuVVS4/JcpFgNBphxzvkfHbDCg1XpV8k7BP7qjQ2
s6DhYKJ4/sZiNXQREfG+GMgLl+lYhoe+zZ9kZLi7ziTrLTE/DMkbGLYtPEkRkbtfNV+ui7S3lsMy
IvuKJuuzbPozOtpnnGifjaPsawsoOVWLFzGoGx6j2iP8sbHtI3q+x9J8MDTQhb5nvC1aZZtP40sL
MDRHy2OT1V9GrAxn9nyPWSXelkIcrYJVp5HqnyUVGKlmxME0K3dlEp6q0qVKsY1mSrpygq+L3L2y
rDIDGZZIYXQJjfVX2KpBV/+o1HabSNF9FZqiBk1IU8LSNZeF36zlRfyIQ8/2DLNTN6K3dE+2TWBN
evkpaBTy7DEV97GeP8btPVHbzO95yJkmadCPJ5Ixc7d7FLrxLnMOaGbKygUAKW35UQtNos3D09FN
tdDG49DepiTttWt1eSNYegWUOwy7pODIE2p2zY8a2b7eR/u4zW3WGtnGqKTwnYbgELYYJKepubab
RhjfiXQAD7ieuDZQAE8p4ZHVpkeFH+Nvc8I3moVK7pECecvYu2Fd7pwUR3GQlsGn+AtvNH3RMf2q
kqugMIOiIiy2qovvCczrqC0dZsSWFmfnKpCJe9BjT9OH3dxYPGt64tpT+tHsiWauxKbmo+DW3XOq
V/UKVK90AlMSNNGueaVD0RJWrtNI9qY73ZuIlSrxODMCnetR2+/C6S6uyKPo0Eq5u8MNmJ7R9ac5
NHZ8zYNWbXSfAppHHDkz10fefGc/DkRULXYQWYr5plAWxT+am6lRHhD+Bum5Sj/pnpth86hBIHxF
KW4tGpXj8I0yhDUS++iU23R56TM9cOMYq27BCbXXg04R8dWKl7uOooB96GjhTdrumTwAe/vlMJfJ
RnVb6Lqi+lJaM7c8Po+NgO3ApvQtEirkmww0i2aJJHmz6KgmMR9djA8FWU7NzA2Pckq+dM4MhBHv
bTHXe8sS463BIXVXTTVlhF2T74xBe4C62BCh701xjOvRVjdqK36Yi3Eh/Tq6Ujrybs2huMY1gX5I
Bk4W8TBmxe/bEVHHY7QlDxQHFnSQbuzVVEVzLxjl+6XBSpjCy61O1HOXjSFrPi4xd3JJOzRocBgQ
kcb+owFI6k0l22JV3+H5rahZ5POpCoJ3S73+oI3ECJy+k2Q3fQ1tcuzj+Dbmx6D4gG5PFFpXxiWQ
Se5H+qDe4L0ITE05hdR9yFVUdXtibFsumahkH6hoO8WdvmkN23RHXybyJh2JcNXwXSHyi2OGkflm
N76QOn5OxwZIb6FuZV443IeI4lNMJQC86ZLO9yimfKwUNdolbZH8anIqK31H6vNIV1YHTpgh2rEL
5QA2Brgrlm9qBhVliG9zUZwmNUqulMilG2EVFKMSva4lIrDkdI5IZfDxYX24EX0MZsUSSPMcOCYl
jouAEFGa6ytrH8kOmyvShQGT6tf98KiGgzc2dGvb36Jao3oCp8FF2JRGKa9TTOB/PC37hhVWrHbv
TuPsZDM8ThqLpHl6oTp34GA+vc39cGGHBc1G+1ISNYSRK+4lEiOuCbNUjsihwZKsMOBQloFsyFy2
qEP6AGdSWF+g3LbF+J4skEmOu9wJaJdAaANHfe2HNhjyFDalHsCrfZDRaFBB8TxGc3ox2Md/S0g6
3dqp/VLaluZRyXZrD48K9dLHHssAW7E5OYY168KFLpRbovcRvEh/UxM3CmY3Kg+TS/B8HqOaKUAA
pcmj0LabG3bO/GnfiTdhBxcVb8JFwxfijZ0i+52EnZmzbKRUB9fXOwGVk1wTrb7VlO6EOv4jqpvZ
V+0B9cY1jwmhQoyIhFJzUjd9VlcfdcLmPqG/1Sd35ikSUttRKvYxs07fuitprK7McUQLptf/BJE1
CaybrXSyEdbKU74Sy7TgKj+n+CC1RLKh6TDyXXoQnlmnyQtZuP2tpSqDtyQFFdMrFc0krlypJrIO
1QDoH41O/CNcOWppz+Vt8xOujimH27muFK+xNlE8ZK8cttZ1y7ZY2exat8TBXXntZlmM7+7KcOc8
RhgpMkAxAG8AVjZyK/MtRNm/RA4ceNso5rExoFgaDX2tW8+203rKddbzbkQC0MTqi1Nwp6f5fbaE
+o2jKAl7MydI9XL2QZmtfZ/IekvnZEvtaFx1P1yncn21x+Ngsi94t810wqfUWUezKNCuilY/Lcb8
rrg09WVuFnGPKZpHt0df4EbBbXcCLLDnMWjYRN6pET1Fo1rAGE8jRbEdpr1DM0u6CmSzAixwHBcy
7esTWAKUiNWoN1hG6Ojjqua+3rKfs4qkIUDOnvySsHCrf7ecyQ8janRoLpf5Bv/QTaHH/c2UOhYp
+o3dJCjzbXtHDbKCAV0u3gRKSjxojCaa2uZ4XQ1CNMWBablLEh0VhAjXS8mO8Ko0xM4SJla16fPE
fpVTNN3EWfMuWYgEWJbG76NFlSazY7WT0byKzqVBC1fOnuWekovlqIuwuV8zkrecsyzC4nW4a+6K
BKAkyrKLcEqdRKzaLAmvsGawVt3WCAMa3mmOfB+0CUVXFh94yHxltgM2NSey8PGc6PmhlIN8SvIJ
89QYWM74LS3ykzKjMdn5eMAVkN70PT3XQkZAtFHNTQmfO28sViwAW+rLdVxB6rmK2UotsX6s5Vh6
Y4vzqEsD9JnqThCWd6LpgHic7r4nWczAGUQ2Id/bnKfEQn3kbkzzT3AqlOxJ5E9zODx3IU1ZRmZA
pVCcwMoRU1dZRkTSuTQzaOW2Yc1/o7jVpSqcPdaHpybLOI/mbvMwjaQkDPadG59GnYtwIZvetyww
g7JUr2YXg7LR1VY40y12cV9tL1qVMYdSY9kkzPiJktOKaCjVk0V1W4Q0a+rzAYaRmjOxrXMq0EMl
uR8jyAXsTWz0kdKKJHxeFgmrW2O6T2e7OFLmyxaur9y7KYLXohVuZ2bqxrHiZ8Nuaf8duVfWYGCp
15fzK4eKVx7SxCTVrFmktdcdagwt90YQVnmYqo6vPv/tu1Ky4qdsHCZk7BCZ5qC15QfEyXLs3ccp
i86AJlvIm27jTt2I/EujemJhAf7Jo8AyLZD6WfdCczYB0cyCeecGnOtudYiLQOVIQzPbTeiMRyEF
C7ImTL7ckaLi0E0vjVwfLvJZixvlbDjZpbSSZUMFKDBZdLG6J0L3K9aHw0WV2Xk2l6OxUBS9VMh9
ep49uBZoviuPc8MpQ1RlUOL4zrWZ56MqUXi/8h5EhaaKb6ySEhb1y0nLFY9prPZHCsE2vXTpeGzj
bJsVLByR6Y7mwOzNs4sUZK/hIt7UNt0w1JzzYOCPUCaqoltb88vSvhImxx14uekWeH1R8mO6chtR
RPGSJUAo7dxAZ/wP6wL/36p0a/M3ltw/0g9OmJSH3xl7//6b/qobaL+txqk1LkJFDvoZhfMXrQ7d
ANOPzi8Tsq6tKev/0A2M31ZLk6H+NP3a1hol/zfdYDX3CnLkDOxTCPPmn5LqNFJIfieYCdxTmIdR
r2zTQjhwf81ByNMwLRY7K2FVmvaeEvnlqPQdbfEtXe0IvVlAl25cAjET+qVinujyZ2HVn1Tsfhtm
46j38p052t0Qtw+dhHeU7/1gsDbBtMn61mDfzOjCloUHgt69R8k0bmfBs0ObZ7aKbG6VZryhZnbZ
GmX4PAqqymxm2LIr7hTNSPaxMyv+yJlnXuk4NdJu9H66LdQ58YdhxVAV7eK0if7QjsfK0Y6I/dGx
VeKnKZFf+s9nFw6sa6nPC+fCIQzCvhMegRvZevrsPaozvmvuuGctci3hZCeRvWJd47orohOeIPrj
iv6g1TBwAyV/IW5ov7fre51+tl2Z5n0g+infj0t+5RStH0IlPwlRnTFXnASS0iVJrLuekapcqHxH
qqn82a2qbZOlN6ky5xvAh3CDHf62UAzlaPLA7tt5nw6KtSP/uty5abFxsm4nKqFBNnV0XUccbHX7
WXaqt7Su33I+9FLcnqnLMD8ZxkMUTdemHrgZVPcqAQZNX+85ojOjtQfCaPyyNg6OGp0H1dg4SX8e
efhNDch7wR6B3hMKEurHPGMNXDbiye2o3UlC43kWbuUjGtCjZms7UOgnAva2nLmUPUEF5WU2aZ1L
QRLxlbLBNfhhRpbsLYsXsezqdZbJylg/xE3NXNUthzIOHwoklbKwFo8QILriKNItO5IxLLPdpNjk
RCEKf+5zEMrsoKAG4AvYN5Z9SXLK9LJ0V+KKDiIzg+DNaFxpotNIJ6avkF/tKZzEGQOpYNE4hWSl
lJ5C+2/LZoa5+StxQrrN63CzDBkDd8Nxu0/ELkz7j8FEQltnNq2beaDoFHEU2c5sAKoq+ClVlzBE
S7xPG3rGVKa8XJ2/4XDbAaJ127kvz1Cpz0qX3RZ2f8PUGWTd8IhFwqM+NcBmjOLAsKWTkdil2i6p
6VpNALWD0XS+N3mxm5wMvbfU2SxqJWaakULPlDqtUaiUmMn7adAPqmGfjWo64BCBnZw5z2Q98F9t
GumW789zWIorIyJno96+1xw677OxOitJE23Kttlnk1H7IafgecnoS/k55/ZuUEgglVQvNrUZPdQl
zUx1tRFz+DKCZK0d7d8J+vHqJf4wdeV5LsvmaNB9NA/mxyLEe9vJU6TDwKh4mDGJPBJtBq1hJw9o
iYdJaGeDfZkBnkTZ3F7/uY+aV1Ncsktt7aYt6x3FHXeuwhzmzO6ZYJinmHbTqNE3pPo8NBR01uy1
GCUxQ7eevi68XLt81Cls8MJM2yKn72xKx6i9cl8Milh7bIJmF74v65psMZq7FoCyDuVF1vV+SZHs
VYpCGIj2WjqsphZYhrr6FDI/pM6nnvPoVbvqYdQYkUOQbgbGKGjbftg6JTeJ1e9grZs6yqZL4Abz
wxHtcBCmKLb19Gyo0SlcK8EpZvetlu+UXuqP/ANds/Rrzh09tYv+xlc05BCu0wloFpu0wXWvccNp
FOXImWUbwhbdNKlWHuzW2tpV/9iwR4RLuxk0sI12IgSyAseSqiyCkDi43egyYS51/OQoIxNz4jeZ
+8IcEDh6dRlwbwfOkOyL05gFrv3slk+x88TcuPgzq+Jai1l0j8bdkEhu/guzBKf1YtKfs7bdSTcM
Omf+qJi1pQmc7s7kISWdm+47tqsbDQp63QFZU3JV04lWSjowfSOxT4YtLgXqXAUK7Rtcurg7loB9
ypMlylthcbGBl3CVYKTx5lDaAHfGwer7t0RYtMIu6Cz4RA37Vjf7l37d1YYGUhJZ6y6BN9zWCvMa
z3QC1cvw2VVGvaMt3fCMKr3rp+FbsW58R/q9+Pycp3Ys79wa/8QcgmLYVvE+YhrwzKK9qxp1Wyxo
QrrFLVfMw8vY808dFdSUJVYJo6fL8aZEEMKnM6rlLbeCyeO9frHXpfMwxc+dWX63I/vslhS2mfpt
VOSv3M4PbahSZetSitavoEr/rLb9nuI81Q/79sDgyNXMypZJW9/mNRAFzw5mVRtqsjGGChJkOnJy
+67YCi65mHP+IkZsffIy685HPgBMoVYh97TGc2kXIojtnNartL6ZRpMn09rtFbk/RlIit7Ne9Nzl
NSqByyTaEEc5nKsm+jaN6quT5kdaandtBTjCww0nmCs+SI84VX19kxgqeQWlUkOpYA9wuTN4Iipf
Si1ttnaU3CbG/FyoytegxYiPozyYs3YvZzvBiyv2oSvuRpFdTPyyRd68Iwrf6wtouQOySRYJ1kts
P7KbTjjbEs/JxL4aCSpQVoyA4gx6fFGFe9IqRrQP9mH6p0j1Wz7OJ25c7TnL6n1mMJAPoQPWVPf3
YqwHPiB14XLnlkFZqF/109cUaQ8yTCtfKishW195dGReThYxXwt107JpL2TH9K1X20SZ73JKoLyx
c5qtWWW3mmMei9q5S6qM+tul1yAjUQkXE8QiGaPv3UTZ2uAqN4aZfXS6Q4d0GHlzuaQXJpqMm43G
Z+gK4AMr9eXSYccYSXCKqUerk+o+qYtXzeAoB8OyH4aS+BDKwzeEe2wcbYBFY+yS/VnPczYf3Q/F
NfbV0uQetTjk408bpXVOAxHDh6IuuLZGdWeawxAYkYZErffaJanfbFAQ8on9BDRkzoaDtNRrJt1d
LMcmcOUyeUJbuD1027GYt/nKk0BWHsgZz3wtW74ltvN91grpi6h3vN5Sb2aR7lzYySrkc7JpWUjs
CvMqaXWZkb13ukm77jyd2ErFvu4O9wbOAk+mxc6oHZ3vfcfXuTTO+LZN+hNqw3N7OJepKoZd+ZN9
Kax3nO95IJPxkpeLuhnosvYyg84YjEC+OYCNNkv6ZDnFYW7KD6hvjdDY5EIEh+ZTryH9ViZ72yjH
rSZjEw0re1QS9ayDt++4kfWbcDDBtydwnKgCrwShQ2WBUdy2JisnJwdzkZZ5bgqCX+aOu0aqHeeh
Df04jF7GlfFZaFPdYT7QkYWwFRUY+7exxYkPcgX+KQaeJfCRv7fjdwgcpdDftRpOHVC23lKTd+U+
dxqM4cydfOaWmFyEU74LiAvO8SYG1xU8SggNVGQa9CouQ0VKjscZrclZOuH563Djz4a5yS3nSerz
vd0nb+MyX/SCALIufRe9kB75avw0VjZs9JgdniU7A3UyQTZvakaBENOSWq65IJH4qo3e3nBfhA/O
5puRJy4c0wpWQ/iHqtcN442iG8S6NMadnFYmDllibFcHMVKqM0mxgSd8oDEUeFueCt2g3xsXW9gb
n7UwtZMg+n+pnafOdDat4vwYFyo0qCZc/e5bHJfb2K7xbRMtChtkcGkpgh4PHuGGU+G1L7PJHyq8
pp1acdOZx7dZRn5vitAjsPM8t2rocTNtPVkPQUJVMz6v8H6kDZwhGazRbdP3bOrPmoaIT0vKGCz6
eF2bWvwON5ZPFRNKZERntgo8kDX9Hd8+Tuqh/imb6ikMy0M6I9oWxqZGPPZNQDVYiRCVt3ksCYnZ
ZLNx6vT5VREwwoqBAwyZ41EP2zN+qEfMcTdOttx3ZX/iO1zwsY6P1Kn9RKq+d8CrUsW2ECnT0Ujz
/WyNJzM2DhEshjeQMckK2NrMKQMVBNrtkOOLhDL/Api8UDQYMw9QKzik7k1kyQIWcYDdrjJ6HPlC
zrCmxAhZAZSB9LMs3FsKwkntHugj/REacb+zhLHJeaqkCnp92JGz0RTjS+YAdeTwh72SbazWPSiU
t55VRxa7Qmb9MYvtK46RfMO7R8El9sosvSD2s4NxsY3EK6fGXUfFRaXmsBJEWw6wDuoK6bqYHlQ6
BPFmjr5bJf1+7tkC1txWj3Ms1Y0MSXQwwOMX3DjEMmK6RrtqEvd96Blcu5wS8tntAiGsY92zhyrz
TtkmGC0YU3CAWwmrSunyVe0k5Dm6/tYxccmq4/xKEhu+MNW6jWmH7Gfa3FXoAF9FYDJkgbE4eXaa
8pSEDjmilSEQZ7J3o+ZqNEno8MW6cmrdcV2RMQYOltcaZbtNFbabSgpq2bT57bAknZ/EIRk5Y5Pc
tXH6XdPj5WT21rGwjMgfGm6Jk6HsTFJLd4QIgAzaHEcpXrgacXEbx9a7tFoDjDSF5jWxuLTVVoFS
rdZXHGFuRONli3MFz2Xekvwh+HtapdnQnPyqg+px8ItYwsdoZ6nllkzP8zd7IGijSJ64XD9AD27Y
aXO+aAudqbz9dGuwPGWJH+zyg96qF9toi21rFFuT2ZoTLObMeSKtVip5sc2yRfsWa5SZOnEdb2xN
pyqtxidOw2F+phHoXYtrZjia+rwisVV0l/hBrhsZ0tAWlidOAIqjBvascIBwEfFTzSciNqjtMyjA
axrj/WBWyLHflhrhC0n5uGA65xiC2NsK/HqCfW3kY1D8dKrNMrMix+ATGofQlLc1yf8FUL8WsqiL
h+zeNm7cktrcBv3G0wWY4twd6no+YpU/2iqiN35z/L1YQRBcT67Kwk7T29cyilFNyKrHwQ06aCt6
whPdvJPqKz3Z4UGvzW3JIXcpDNqKe4hfp3mZBhJIKHZ9JtiUKQbfE3fvcJyvYEIt1WsGHl7LJ5Jv
55YFUul4V2YhZLFMrktVnZJOvcCEXSQjWGyXT9gbH4vaesD4/qyN2r6LY+lZWge1bWLDnB+REYjh
cLtbAR7OZKIzBemkQ+b6W1hJzeu7peWw27+m6ZXN61NbULkexV2GFWj+bBcWKR1HU5MJjPJ0jvGI
3Vnd422yYs0PF1v3rXry8xaHk2qUR4ILMIUSR+VFXMeeQeaBpP1YCT8M/YV+3s2wNHfJMMc7Ctpf
T4XtXli8X4YBpHOCZVCH8CamDfVgOeGx5HXaYjZ8Mm2+OtGca9VhjYyNdF1dqBbCMzV1poCosJPX
pcCef2vV79B0/iSzMhDKsJU1MwnbX7/voIYBLw+FhELohWeF1f3U98D0CZFz1hQ/zIZQTqTx0n1l
zdm2GQZmfaFeZ2E+VpmDIIw4W/AfkLDZavtsWUfKTW5UnxaB52iwyxUzETk7LAL6tt6Tu32tsWJq
4bC32+4RvKDdlvO7lVrvohHikE0/0nw6pCgJRaneNPRvXq1FwKwonxo/0YuJ+0JVndeSKuB9L7PP
KuRv4QzzcJ3JFPNA/HzdjscAghvkLknpjXfVmE881LYiI9eFPTDHLCgJEv99+kiUnYbOZ6C6+9i3
CXUrE/1HG48Rb9nK1ugy3OnYqC+D5ShHqxPpyZYG2UAaMsCoZ1lghvTadL318Oe15X/Ldf5OV/5D
TvS/kEyj7o9cxbWdFO5yJcP+WGf+P/87fy8/u69k/b+v37Gh//JP+rv4rGmqQ06yzS3UUo2/Q2ua
C0NqwGnqMJJUwdikff0VWrPVNVnSoZfVNjU6/P6ZE3V/c1CMNWIHSX2l78f4M9Tar6G/qkV42Pr6
IHKCIPxfwkfNNqOofEg4+1eT68m+H5EO7GOTtgNqgT39h1jVf/VyCN281QQBaJCuv4+xlHZDM5VL
00rKeWtTVzxSh9X53bJwRYHTxV/2Inzr/nVw5u8xWCBY/nqEZtF9gsS/AoC/f72soxSlsXhmCYX/
GUdNXogy6m/VnJ3W3HU5ZE81y4NLJMrW5dy7/6dFxF+T0v45uPOXWLSfr++SBWwKfgIBaPjL6xdg
rU6NbdyOa/vQqI3il6mV7/74VX5ZH6yvoqs4b0wqSSAD/59XaeE2dCIPAr0eSzblXbXtS7v2CzWZ
N3/8Uv/iDWXQcvjKMGPylf4lmrqtu9Qx6hnzpQkDI11l2RRW4zKMVPleS3j00LdgbeSoLKvrpfoP
f9M15u6f0OKfH6jOooYwdCxE1v+l7kya3Da6dP1feo8vMA8Rt3tBgmSxJpUkS7a8QciWGzOQiRn4
9ffJsru/IgqXDHt3Fw6HpXIlcj55zjtgxno5oLaP/JjELSOUCE8gswSfgBK2b1nkXNlssBFQBpFQ
cTiepcieSjtBb5Q57lEW1WTyeXJHKI55budflrFOMozVIUeHZa/FL6h7zD/SqPd+1wUQxRtr0dia
JrBrpkmRB5h3sNprWUAhuoTHwLNEBAc3wTVX9l18CDJfeyknoNmTrj1FVWQAcM4wm0er8cziru7a
WoOuHSQpBVty8BqM8vP1eQUf+25cLeRqDZdsNYGK+vs3IstT6neViKIl1AweB6P0xCkGQEXWZsDC
m9hLpjDqG2lONzxnN04E08L3FZ1UZAqNtRVUjYwmPCNrCSO0Eo5eh/iFRO4grIbphz7csi5+NwX0
DSE95BOVWjZMwMtuRvaCOmYx2eGEtNuxwvbkhadeuRNS3NI2f7f1VVPY27NIXd90LdXxNyMKqb+V
Rgue0kF/H3pGFt+JQI+/XJ83tWbeYI7RhFSnKdZmeFtyzPmqw29aWSKB/keC3t3UddFuNjp5yGze
BXB/gRg1y35ZcAC53ua7KVNt4mRlcxLosB9W61gz+jYbmszBuCoaX8aqkE9YfiRhkDeQYyqj/el6
e+9soF876XC+4eGHj6dNJfZtJ8u8n2zp0mBa5jMpwSoHLBanoWH7adjN+bcWY8GH3pXd55JddVdS
ujpoTpXfOM23P4TV44EoR0TeWomt8/YtEaDQmNNFW+5IVMgnmNoW8iOItpVUJynbatT626Le8Q6W
5yYfK/SYuVWvD8n7aacqjtgnKQffAci1GhFXCJFA9XJCIUGTuKkenWrUyX0b2QKgUWIHlDM+XW9T
4e5Xa41G0QpVIHqUSJ3VikYJgxoPlezQ1Ci15H6EcB4YUsQKZijVGTpMo12dYiWdEPjQ9UqwJznW
pUcrWZCMibLqbhilHoIpfLakbB5IKlghJJLuxoLZGB22gotNBAQc/ElXC7SXduVCONbDvi8+uS7i
DbEVlZ8K4X6ru5SMriz85Eab7y4myAe4p2AhyuBgj71aGrabxhGGTzr6u1I+gKvTeAehZ1RzrP6k
J9PvtcZCCXwZIS6Hc9bfnxsgBBw1rAnLfefI6po19r1o0cDeaz2GGR0OpxT2biptO2wLqz+mhWYc
Uj8P0Cypy7DL7Po064gg8f5wDs7UmgDUoUo2Izd5Xov+4CKuuiORX4bXP3ZzqDx4HRyOKPypgPjt
dsZ5SJDsWfSQYgHVolFreEKTnYWRL8K8Ts8y9vdlW/xBrJg/XG97Yw0HdsCy4MLBeOYVifHmvPTS
IDXGlmnqurZ/RuYi2RMKNvcCEuAuNmLKrNyEP02OsG70+v3VwwJ50/Jq9+Aq05vYf7Iowa4dfIv4
rK+GDJPX+fv1Pm4tf245gCRYtlmWvRpfWaP4LJde55Kru4NsBPHE5PmH2DCSk2OagGHN5ZaR+tak
vml0HZih0RZ0lUejqY+clGEL766Kqt8X3X5xyShTOCIZCuLfQ/5A/N0Ygr1HyKLzvmJKKfVcLqi+
91pES9jvNQqhoeRoecR0tzrnFUqllZ46NxbR1lQ6wH5cwhYaXl8DlEXcQuJIENpl5SnuWX6Kcvc3
5XNyK2ZU8fTl/U7X1PPQ0HUTAOEq3tbQFKgbrn+k28ouTPMYrng1UB9qKQgGMwhGCRkcmMJQhZOG
Fl4WUMyudHCS1xeVoQbx3ZfAunIxS1Ocx9WqcmydgnFi6mHjw85H+8vZQ1gHcF/lxcGrhf9B6wex
B6ZjY/1Ofp9iNHiVuU0+WDmgJRIY033NU/l848PUXbf+MNdFgNpWnlw8Di5nP5l7O82AaoWDQwk8
AdjS+OIjQCNz10QLeI65HJHESYGYOlG0nxs4TUHDEVgZ1ngjNNraeq7ngFgzVDS93nrdkunSbkbU
3grg/XElkLV1RXqXzZr3UTlpPyP01t04/N/HY7Dk/t3oeutZRdPgE4BTe2wWqEd6WXqMlpj3gwPn
xBBu9uX6iG9tdc5+1/bJcOGaobbHmzPU7YcEWSnDCMvM5QmDVcCdW85PWocslaMX6aFygH33Ta+B
3sfV63rrxlZ3MfGhJOepp+i6u3668AbCpimM68o9Q0MVj4auuUd7BG6pwcvHNHcAMqUehfAPGsgT
0fTMjy0QsgMqmpYQx0EU7tltbUHRXWT/YEKg+MJG5HhQD9XLATI9122LHIXhysidP4ag0PeFV2B4
DFLuODe+e2PVvb/UgLk5LnxkdiZ5htUhMfIsmHPXM1BcSACvUMEBcVxN5wg6EMAc4wlczr5ojfjr
9al4fyTQrgoPHLCQ+ru8A8LRLulPnqvOjD8Osmb1fvAt/8aEv19utAJ4E/9EPKPxcV6NptQEwleO
gXqe47348Dj2gYUXclLY3TnKoRWCpy8BV0c//Mn3b5z171ebap2An+gO86NgfbcMWTnWOmMbaElA
6OqYYUKh7UsBeA893+yWZ+/WXFrgQfFSIsJH1/+yt3hlNCgOQbkMqMNzl2HC5aCQSKhdZjx4IHtF
jgJCjRAe//5skoRUzwryOlhKXbZsRWZTZgkt65U9PsXEb2Gb33S9V7/l8rRm0xo6z0c2iHq6XLbS
U0rzqarSPx4LB8OpgV4hP0f9F33E6x3absoz0YdXkcE6JMe0IkXSmQ4lIptDo4S0My16F/b4Yh6v
N7W1SkjYOuQvCCxxG7zsVRujb4I3L8oiGNccxyL/LcEokMp2Ry5shtx0vbnNnuEFgMEQAOR30f7i
Rhg6O/ChZIawTSt5jJoBVEkT5agbTW28eU2dlpSWAFmrYB2BmJqQXFnoI7Wj3oeDL/w9NkvlUetG
2D/5BOjYy2DH2FWEJKSJsEY5AU9tGucffYlaOC7OwKTEV8kbtMXzBl88M5yqPj+OUT0cEnBE4WT4
MBnHEnoINHAkl2uBs0k87Fwxm/su0fTyRlj2/ponYW6QTzTJvbBTV19Say5qO/Cww7H0h7saCWPw
frsi05+y0svvygIn4eszvnXUUj3AQZyo3iTWuVxgi0QHi5ekEbZN09151gCjs5f5jWW81S8q507g
O2TNdVetuzc3O37EVJMiWunnND1b+hQd6AuKcH310VH0JhxobhnzbR14BNEuyTIaZFAv20xdAzBy
ZKtLZEbgFKnNexMJ8FNt2c1HyhPDjlKBfnIl8jDXx3Rr0xI4qZsFCUicLC9blonV247IzDAToAlq
8N6HcjQqcKp1chji6tZW2tq1ioJgQDnAl3ydNxu7KbNHjdG18Gs6WGVP8dqpkqPhsbuud+01xbE6
ZnkxEA2AbVcZidV6sSLdBBWZsmtbbXoSnQTXoUH6bFKQxTJp8MgSQMiqc1AYARA4PXhEMeeL7gvt
iEhaDQpl9D+68YhfANffLjHQzVmQE7CWKbsbCTRPelG74WClX/QohsdL2fmLCRThIRXIDzldbO4q
3R9PERxulNoDqgUt2SINtf5zmiXeuTSX5sEZfZCuHiC/2DL6G8v5dUTfjYJl4pvm6zZFM+tyhvO0
1EWcmDwN4Fo9lsHco/uHc0JauvI8gYgN8a3vjpgc2ccIAOsRdUAkqrIcxHGLCnIm8c3CTaLZD82A
aiyK74cEDNuN79xYGAa6Ff/7mavJAk5o5svEFkjGMg9dYbYfScfUNBUvN86RjTVPU6gBWowJ2Rf1
9292OErrTS4Ej6WRdXoP2eknDLfyrx3lMw7TZUn//h6j+Klz1/M2s4kSL9vzPKRTRhW8Bf0QfaRE
3921UeAcmx6DE1uOt0yvN4cSzRte5QQxVDUv29Piyg86V1PnpBE/ZXMBPIasMrLpiHZe32O++l3r
1cW5xRGiSDswzFdt2dmoZSrPUjZl93VJIlh2yWJpn7BkoGxf50n6kk+e9xJ0+qcxn4YQrmt6Z0Va
8JwWUvwiDEjV0vwj61vjqZkC6JZlawMHSBAhZUV2SWvdY3sfoF1VJ6TGRAd3XG9CbQq6cT96xoTM
WTlRp4kiMTpI4UUDUhFatSBMK4X3FUatyS2dRM49ytwIIxha6cN3WNrxZQrS5j4oKiwmABn1n6VH
umRHytR7jonHFUamSD4UhYn7OuYV7nensCY8+RzLGMLRqQt5MhDIdI6JhzwEpHkD1KmDpxzYRS/v
vgVRkUPdrnuKE/A6T9JOg59tk/xa6FXu/EtplqD8Ob2ao3D62tz7Wmf+XPLQKRCqdTDLgeTcWtAH
s+7XEST+Z312jCMkJP631ihspMk88S2YU+DMPZHdblyiA3kgYKiVMc3VvnMtGMUlqJkfsdOnxY48
faQj/W5zELS8N05weABwXl8XG5coj38OXxy5qBMEqyW4EDF4vWxJMVKJQUDT/UUWfXqwegnUH5IX
OpjAVK+3ubXsCQvYZfhvEa6t3khOVmkQlWlTr3ghWA18dqtNZkxBEnlj2W82hawTXDmb1b+uAuCz
F/nm0JFs6zlBKqG3J5hp9S/LwuRc79Xm+U1IABSKEofOc+Fyh5mIyQA4HtBLCXIvtILOedDLBGXi
OHjE3K6H3Q0nCvCRPAZzbBwaaw72oAade/Bo1T52rRmiAk8osOTOcVwQ64/MPjhd/8ytCUe421YY
A1ISa1DD4reTCRdAD6O4rEFuo/FJ6hsB+q5DGDfKx8ch8/bX23y9ulaHjwKNYHmCnBj1xdXBOvY2
pmUIWmOqgwgddPGqPza5kpEoiwz/DGFlObBrTKjgUUzxlyHzp6/zXEafRwmuVBGqiq8uFdZbUdWr
Efb6ywySEER04Gp4NVxOWgmZSgojQoVySXvAfgOQr10xG2MRuuCCf855vCPbb1qAIeDNZs+JZYGU
J7WX/lIBQETMtiof49SFegL/WX9Gbg/pZ89rvyW2E3yE8pQiwEhs8pvUWu/LJFL7R2/NjXtjjDfu
Sgo5mNmZDpkH6zUR9eauBOgm2qrEabjEjuHopfOvrejt/eQjrhy0jvn3l5FpUj5C5RH1NxL3l+PG
EKO4iZk7xDsdqLg3SYD8OmrFUeK+4GSivHjY0tfX0cZuxgjQ4znFeeUSgVw22iz+IHFUQypdpjE5
2rrFnyAAagyW/EZT73zsdZfnElkNIFBE3fY6gwz8FbPXlA6Cg0ECdAZ0GPncFt4I3tHSzCj0avSp
gnHhJVf6D3BfqqMm5wzRdDxSr3d8I6v0+nbj+QaOGRTWZcezFu+JyCmIuapAcr5A4UHSe7kXaYXV
jT5W0DXAngLhA9/qZLdytu/BIAyGrXs6IwH8AVHAy/ZHL3PMLiGJasHC+VEaffp5sRcHIckxh9Pp
WB/zziednUPv9PHy+SwWQZmqU6rliTvu0CWeAE27PFxafb5x8G6tfAQIXzE2YBjWS3GZUMJHVBSr
llIaGO1kT3YznTDeSO6LOJtvXF6GGuvVicEEYGJJmQMi9hqEBoOVFMdM9mRqIxFSIzOBsmIDk+ol
Kk6pNWKbVwP2sbuvjQYKsrWHG9UNFaq9+wJVXwGooevUFS9nw3QgFsMRwKFLbW7Uo02UDwbz7m+v
OYs4n8sMYV+QDKvrzPXwsmmL0USNxzU+1rOJD0gMr6wYuukIxqsKkeVtzhUiu+decl7+/eYNi4I7
EQhUvjV2i8JQUgxQZBCvJ/UWLdMSVnpN6iYq86ONF05IkgHtLCgSIvG0l+utb614i87zDrMo1hGn
XI4xbm6envak41LQybtCFu5Drw/KM8Ioj93gz3cqKU/OcfKRYkQCnLwSEuURD8lsdJVSZQE+NnU+
+WIUN4Zm4wrnwWBSgSGPDZJmNf9pMCzA+i0znD0IKcliGi8NUckZkSTWogU1YV6WW/mArUYpYgB4
ZOUT1q8aReEF6JOLIVKM4UHT5M9WXy3HFAfKu6JfvIe5u7HKt4IGi+jWQ7rUYqutl3lmB8qAkRaD
0YJpC7r+aIKjJ42FVkjiJZaqJmIfCZ/htKCXoSgq00950HwvFHxcczAjuL4qNk4aC3MOogQlVfou
HVxgm9zXCK0AfE7xbvPc/qQN4ksrGqysSlT5rzenhnS9zykWc9PxCiZaXuVp85j0loUfY5gaOJpk
wuFF1BNCukHv37hgtmbXBeiqExGSsVxDdASuEEUnES6A7Jnv9XkZd1gY4Ttdax9yvcAGpUAa4Hr3
Nk9SMMEkfgKaJZa43GMOe7yIg8IKqVB3D8g/UpFJumw/TgZS7wMsjnpEZCxrNNLgaEufBWSFG5fH
Zscd3UeE06U8uIYSZpVskd/mGxYxymO3OEs4lbm3040SnoYSsFyCb9f7vdkkYCgFfYEE468yeZmR
1hMWDRysS9I9V4SaRE0N4BXc20JwM3Oy60bIR9db3TzROM0UGBWU8btCaN3YaZMbEYs3t6KzLCCE
QlpzH2Q0LydfwuvIh9o/IGyIOmwEv/C4gNXDi6bCtHNGrkPHceQwwr+GL8YEXf+8ra1FcMEMEGgQ
wK6Ol65YeBFCJgrh++YHt7F+T3184QIn1R7QyApuHS5qba33FrA4lFZIhVAdXp3vluO1wCsxIGMS
fAwrSDy4mZEf0fAWp8gSf+DDNt3n6HZ+EHndnnH0DfZi8Cs0yJ0RE/t4Ryw6nq+PwtaOZ/uh0UzB
iZe3Wjpvg3gx9hXPbztcgEWiKAZArS3msPOs6sZ4by3C12KAQmLirL1qKQ5aTFdBA4ZSi71Hz8a9
dIgXZdQ4UciDzPuAScwtVNFWo2CFbOYY9Je9DikyUNBpbHd2CNdvPOBAeVo6fK0CwzABatQ/AYL6
6e8PKMg6RFNIIaJYvZrmyRiKrGoygA2xV+xHaRsweCSKFG263DitNxCHYIMpFzpwSHkUWasgPbWS
2EFDDtuSXLd+dWOEEhw9eOizGIds0XOulUF6SHjbnlC3MPcT2WkcrWf96Dt9xypH9xXMvTgLwuhD
tRgFuGKS33Od3Dh5N54TfCllEy+APKQ7q82WxW2c522HqoM2e9Tc4+9VbzT3SdNIOG55ft87y7Az
6gRVVZNc1/U52aihUMWgOI3YN9f7ukaHXmbVxzXqH7E/483c1cAvWn2ARdWKE+lLuGklUqX+NP+D
3RUAs2QJwqRBWelydyUjaTUnKmg4QXGt0f0Y5jA6FzxTun/SFGJ76C5bwD70VfBsY4uURJKV3kZY
VPj6gLhbYs4HX6LGdX04X6/J9VFGvpKVR06NerW16pZfQKiYSFzW2NM+G9DqwL+3yyHAjCrxK/mE
BXF2Lyf5OxU7k6DJQVIEU4ZTsZggF3u8sTT9FLQtlN7K4uUSYQBXNDratL4OAqkYH2Jui1PsljoE
9GhEClbaN3qxdTQgSM3rFsIBb+7V5pkbrVhipCZVPX86JmjwHKzKlvfSk82+j9uBqADRn+tDtxWB
AIP1SSqQi+SEWB0Pljb3edWODB2WvA85J9eujACkTF6dhk2nz6FV2F/7EovxusbSZagRv7v+DRtH
PoeTAgKCAqZOu16UlNOi3GOlCA2NCgOE9Afhe9/SCbb99Za2iuNvm1oXgtGnH3oUWewQrgZK2gYe
jB6WNbvBGSFStcHygqOX9rgYTgckLB/vqjKIEPLDXvnGl2y8oW3gRhzJ1PxAy6zGnWx2MGWRaeOT
OIAzxkyKrPr033k1+kc3r7sT+lj9Xi9nMg6upu2nIDBv7NCtBA8JSZYbZWrgSOviUl3OiZbmhh0m
9YjycOfBHTFqDXZi54QVIcDOGQYUxojVDiOJ3XNhWZBckW7bz9BDbkzO1jIAaKLqThABuK0uN7FM
J6QiAKOjeIbLoG9q+TlL8IMdG+tW3Xwj9Hml6anSmklpd7XiqrGYqdCw4jJlVqMDXTiYLaId1+d4
s0NU7v5qxV5t6Db25mo0GztEPYFjw0k4bJ0BLzCp3ZxKdcKtTkDyPojigT1lPa2xFh52sC16L+hJ
VTMGn6SA9qB68l0LAP7cDjknFjZyZz1GGs1HQwRta/LLaQ+2EmOxBEMcFBWud39zs5E6geRGadtX
xMeLUC6ZmlZO6rJxqREBjQK3l1iCjIHZyKOJk/vvaTTbqHlWy9NYi1o5LiWnbOzMGyer2kvvBseF
iELlkGzRGqMVZ01gNFK3w6p2kcdMxy7Mg9g+YwJfoQMA2P56z7fbo0EyBZQ11xg0ZwaY09RqX2UC
Encpsyerx0Y14Wrn+sidW6G8udVBsgQOwbzKAq5WmrCcyJET3CWhv9gWhq5ONf0aayOmp1CWKWyU
C/IGTu4fUpyzn8YmCY7p1OZfk2ZMPvyDzsP7Afej6h3rWUd8B/X+umVvLThtBBFGvG0hZShbrz46
idcXN9bZ1jYjFeia2MOwnRX19u2LQZuHWiA4aYU6xjr3ZVGNmCGiS+Gl8tZt+RrArleSCa4K9Udg
avb64Yrefjxq+MSjnLc4Bx1+EbVfnISSwml2QxW3oVuTmUYyPgjRZzH3RV8ayqFTOza4XkH7H+OD
meNQ7HRCnBGBKx99G66jj078ERswLaT6jjyLbVZ3Y+LMqNuPCD7YRX2STpnsq8nyj4nmyQ8FrMlj
klYmoBTvVn5tI0BFZVMxrVVdlNfH5ZguNqp3PRLxKPqXaYiGehCaSeKe0ELDe7XoSC5j431u+qW7
cWhu7R1iYlinPqUH0FOXLUNQCvzGRlmo9732hBRJ+xK7mhJdyiJeCbp+Y7lu9dQGpKpb1AMtbx0R
W0JfnARgMcSfHrmdocHjW0seQcF059Ye8+e+QRgb3c3m+e/vkzcNvwZmbx66qBF7qWkjDZ603rw3
0wnNthqNaAfUGIrslnt3vT01cOulq9Jo/ONRcF4/dxMnozimg7QABJz/t+9U/j16N0Tmy4z0F2rY
TyWraZ9KLz6OWXCrzLj1NmQ2efI6KMSiGrO6DbSm0cqcCD5csj7Y6VGdfosIh+/rIpjOCc5t+641
MfyZMM0d7c68w/VSfo8Q7N61JeaAujP0St7YQ9QD8UXPNbFd5Sa7G9K8ujFWG5h1bGYMl1qKR+qf
L75chRmW3r0945K82GZ25w7VD2uSvF08pz1JhUIXnj/uohnNT7TQzKPfUYGAUq0/tqbb7EaEvJ5G
KaxnPUZzeSD2/Xx9NjcvV0JlRpJznw9Vp+Kb5WO0Gn7itBpWEsNcRGML+1CXeCWhnX4cG7EgQSv9
n4s4d4+WRjLY9dzigx4lzY3Ldev4pTYCFdgj8gDHc/khZeI0M86xFIOm1v4S8XKHTkJKCZUW/cv1
Tm8t4bdNqbDuTZ+dvDO6yYF5Zhs82hFIy/ellttnf4nie7d33VM/2N+WTteP6UwO88ZFswXSUy92
YhrIIjbn/2X76ZDpgZPUgLHy2AxHc0aFfNShWdtOfe6hrHyKfbN9RJStItzJ5lOsV8lZ+Eu+n6rI
+URY/6M0s8+sX/sefKYDJWKyH+wxaR6pAaF5X7ig4zM3QqbHwjR5zLvHpF+Mbyjh+uGiD+jZ1Up/
28nr0xQMgHTMuHqMqIweUUfwj0hdW48OZeh7pzflsS/M/mAaSEBdn4gtzADT55PAZcci1LBafQyD
XRk90EiurP5jkkDuhajngTmOoz1yBNbjIHrv3ixn+YTPoTiiYDQ+LGnn7rHXWT7UHg7Q1Jfw4ZWe
F/botXyVo2t+iHtRnSw3qwx0Xec/ltw1D87g3aqsbC1a+B6GilK4z9cgVjJDo2GWaHl2EZ8+lwne
srqbn6h5NDcumI1nPU96jl2VBLHBkl4uGmTEB78fKKPNZY7NI2gX0C19+SxEhis8OJBwhp/7dH2C
NvvH4WCQj/OQxVYB45udgjZBCfeAMo3jFf3RGpzy6zh63w3QYf/g1QbkQs2pbYM2X7VklB6PG42W
mgapSt2176NgMF9yz7oVGWz1SUW3lEIp0oChuewT5AsJL5czeewKcTbLCkWqwYgOpjdqN9b3ZlM4
w1EmIG/KI/GyqUWSPAM3x5zZNWg7VxZHryUQShNf3ojdN5YHsStFVjgPDoHPKt4pZ4ecI7bxYdPG
3RnvrPjkGHWzB/wK1xqj4P2s3ax1bfTPgUtL0oXNr9AMl/0L7Db2KxGYoTv6wUHEdgEKy5nw5w1u
JVpf2WWruIM3Jmcmy1DhqFcdbFEVCaKZssYQNNVpdsFQpuBGDjr+FE9aajWHCf73sVjm8rnoNXOf
JZXcJb4SKPCRtYaV0p6wXyAvG8RAGBEICbm1nSP2Q/4jKEH/YwOqGTi0Vf8hzC5+WHBEOVHJiU9p
K369vrG2IgMAMRTLKIJSNFijpQyMoP6EWsAyqu9SSA07obXxY1MgoD5EgkAZa5Od16J4iestksqT
nj/aaC3uIwFDSB+zLsQ6x3pqhwpZ1sCtv17/xI3JBVJIctkC0IVsz+pCRp04G/WaxdvXiXafJIiB
2dD97/IEFb/rTakLbzW3F02tLkRyaYYi8oJax3ztYHvKmSXBKPt6KxvXPjVgys5KvkIt28vVWoxY
33SksQA+oNQVe/lwamWP0xnss0OKhwa2X1X2KagscQaDW97YoVvjST6WciUZe+681Xjq/Ux9ekb5
YGqalEFNM9R9u9+1sWlP1zu62RIROkpRlMB4yl521OgskCQKxpPUcf0ZYcTx1PQJuWzLGv+cOSXa
9W+lpfa//s9bva/Vf/7X/2/yXypN9/92f91/r77/+I71ZNVho3X+8Z//oX7+T00vzTH/hXABEQvB
CmVu7pD/caLUlBvE/8h4+da/uIB9BXznKoPfwgy0dd8l//kftvEvpkSVMrho+Iu/5T35mvr798Yh
dISuQwCFhA4FqPc6V/iu6xqBXPwZPPKyzL8hN1jx5h1a3jwdcuJOj36nJ6cx13YFVGGBTnacBLIL
iywW7XgcKGnN1a4zhyxr9+VSksI/2zGVTP3Uubi5fC86irbpaSHbJeoPwYBNunln6cII2vPYpE5W
PllxlPuoSy6obZkfXXPxUzDbhk0zRKezWD5HVW+3x6jpzcZ4zsbA5y2MbZXBf8VDMuXp/q/Pauc2
kNkRMd/GwnRA04Km+YwHhWkS+8pe4odhVG2GcGhTBa2tZFCNyM+8Q7b4i2EjT13pTXQjCnpFSL0Z
Zo9MMi9dA6gOCXZUYFYbqpybVFS2H/9suHE1BjuxtIPyv6OK5FUYG8g4rnYaTjXyNyT3oXSgKGoW
1XSEc9GnX4fUHZHDHZ3UZ0i60ogqlGU7MyL0iJmcbD4PWqfU9BsLaV1EE7reDxoltWIx2C6euMwA
jrvSw0Wx4NAX+zj2an0CoN9L/ASyZCz4rhgBH76LjB3g51MbZxaI4ECWkTnclxNvKsxuybh5H62x
jH0sGXDF8X40dW7UX2zGka+rSC/xC7Fv12l6SuKhLFBzxKXbw+iojHlQY6sQeZ/RzvVadF1l1OkG
TltL1XsnElS17RwJmUHWPcGDz8SPBhOWfjwu3VhPii/YRwhYAyYf+P1SptowPPpTUTEIOVpG/Jed
1RmtSd4GdBtMsc4nNFJOtnYqJnRQgWcit8yPpH2f0u0kMx3525tN//Ln5L5VcLu8LJCpU+92UMA+
Pi+OopxfnqFN3sFHyMbm62I1U+ydwddFy3iP+u/gOqFMardLDmaMrtR4rnvU05fPWpePXXZnlJHj
3pIgukwv8TncV4hcAKGDvQNJb/U5qZN0ZjBN0ZcW+2eWxpTp8ZSEPMlmDasId1JDNYxJKZKPmoni
zfA4pX0Vpzci2tf0zsVW4PUBw0al1FAYATp3OS4LxYGsF8CvvTpHcOR5aDhrshMwttS1P6ITnkYu
npysR2rw0JtkDedMDggChOns2+OMRkGv/oXYVzDiS9oLpzM+8I6bLe1DOeH59lttdX2cP011ZOVP
IIUN9+P1yb1MDjKaLgxaQAyOBWYDJN4qEgB2wNnkiPnLZMoMVVR3gL5THux+rIP5lFittIb7QKuA
H9e7601TtGGELkaQdAt1c5OlxbsRAMflCGK4YvfQheIvLt4kc/RTP4CSAjDVupI5BKamGvdIErDA
7RputrnXtXYI5FO1OG1lPQvyqOyIBLdFdipKrQkYs76tDbUuYi1pCAwTw0Nluu5LSMsnt4cd1ezH
Ian5nfiDzdQPTGPxVEZyWIbgG0jQbBKfRIXyuneysXytsMN0ek2pOHEDsMlakUWuxLCgdtTGRUOR
z5yn2eM3B5boOXeQX+/5orL11a7UQMXwr0ibXCZfh1nETzbDlHcILnt+0iAjLXu1t1Gdmvk7pBrU
bxmkq3613mUp/ZpsWOMInYik5A99jNpU96ZK9RkbPPY99mVAhw82GiN28nuU4vI1P7TWFI1iV2Pa
IH/jEMWm5li1aAjGhwVnFFOEUOJcIzREqqOgtGuCUtkOdDzkRHqe49FwcYEVKeiWUyW8GBKbyBFX
1L5T4VfDXnixZPIm2RWT+DYYXcEfWnPFeP+s536XGY9FZtZ5fkd1tlYmHIvGbuCAXYaOHx1Fob7a
tyNBvyBxD9pne+jUqYansfpO8nGj9rkSrbpHa5IxiBaaM2R94zgXo96S2ejdwgmgW2KqpB+4zi35
m5t1GtP016+KVYyDx/KfJ+rUkSf6VJZ6Ox4kdj0Db0Qc+jrzJ7CYanJTqrtZ8XM3jEDPd7k3GlmE
fHilOjx2feD2DzBeWs6YKjJjhvT63rh8Bqhd51HmI3D1gPyQkVwdcqaYsQTy6ull1vRgEn9UUdzK
4ivWOmVOxPa/Md3G8U6C6WIbgowgLiY6JumJdgyvj9VBZk+L6dd2470kuFCbKHQ79mDpCEkK0VSh
k+D8Vt9BajEddLcdPerOcSyMzNlHTq/+JXBe5gcjljrbyNKbSfv85zQOhjWrn3udUyfifndUEZVQ
BuF4xB9+dc3e4s8y8JycOsUMBTXZ9Z0dRMkDL/s+s+670Zp0nl5DoH4VAJiFz/DdpsNTuI0jfhX+
wP3wdTTSbJkOQ7YAPCWLaTdWtEv//FAt6VXHPKiA/M9RrHvFc1KkEQCAcmyoTIViWXTVPTbThK/v
ZLW85f9aC9UA6jc6Ok0cBMWX6s+BGD1Xn+af8f8g4bE3ja7XrQ9s5iGd78usdXHK6YLJseWDO7Ws
448xT1Q6AP6EdDdRBe7kVYivhLq1ksBMimpnSNgh092sYxkF4daG5lDeoUsmbBRdULHBNIh0mNKX
sZxp4KsTM5J9/hjLUTJhC6d9qp+TfEqX6KVAkM3IjvVgF9Gy73y0vof7pBiNyPsYsUHcX6MCiyj7
kFqV0wZPeQHDRsKIfp2DfIGix68UtqwirLtej6xAz8ncHKt8bBNx4A21WNZzr3c+MttBaYL/O1tY
znBxaE2svg8n1orQzAh4cUbnqunUlGt4hYM89lsYjTswWotuUbHJNWYe0pg6RGsHc8W/lpAWF5g2
Q/wxAtR0om625zKsAydvlHquLRlE26BgWN+1IG5L7S6P5pg/7CJ9opmpoZQe3aekpLzpjrN95rPi
XvPa+EkfTA5RJJLiAipTPqdD7z0LrHyn5KckMsu2+Wq6uUPrIl06RgN9Tmecz+jcsTLPKbIQfHPh
2+rvBoh3Nt7JojMe/4pMuARsfGWmLsNhQANHHh9i027d9EMmk5xvBDkm+F9v7OdX4s6/r1X2Mwo4
3KdEJegvKV7u5bVK60QuCBO+DJ4m7CZcCKY0a4d+eozLuKzqacFSonNHmWETri6Ov24Y/89YEo43
2HBO39pUd6Dpilh6XzVuUj/+ZYxYOvUOHLKGklCjrOflkYvMoJSpz0UZ7YEGEC5QO9a1ysN7PeEe
Ok+i1RndgcwdLx3CCnWj/RWrowruMkxOZOdPKdg3LtXlz9cFtr0VP5fA0XMxOo/SyZCHxG4wqtwJ
c+DUpnicx9peaBEWG7u2g/Q3n/1oLvjfSm1QH1d0rbpEDA5PmpZZVcRRt6sb2GDymKVoSngHg08R
3cP/pey8luNGsnX9RIiAS5hblKGnRFJi9/QNQuxWAwmb8Obp95cFTOxD6gR1ztwopiWyUAAyc61/
/aaAe1JiyLf94EJ0shEc4p43tkRNPPoYuAX9yhjriOFxj9kSMUFT9UesDP11EkeNpTrPjigJYKoN
3noO/e3vUuJF+SdWRR7P214k2EGsCwGxtjGxwSqnsI7I71UcplUWIlnmKeWpLn6IIZB1edfqnTg9
LN6S8r2GINd/dGtCUCoByuWgCwL2TqKlvnhej6ZIu62PvTU/EAWte439AMsEPOXma8bE3SJ9bela
n+OsWQyO18VUThsfxShqkyC0Ml748f0cju1JlyUNI3PuZNqLlZJlr4ZsFeqqqzObmABAJ41pJKLe
xLT0P51Fh13BBxJrUd9UOWoBPOOSVhdDIa/cQlLcaljx8BuY6T0QDBBrorZhAo1f5wW3/4A5t4VI
ljwJ18ekqHX5ofzR5l0n62p+CvjyvMYVlhdcNcm+uvP+fCG+75v4eD0l4HXFJgVm/C9n+DgaxAQR
o/hoV67GGYYGumAace65Wp3qZXJ+SvBn0I1pBQ+Dqyn9jJekI3Z2/Q2E+WG+xNU4oCzQiIHgsXP6
xTBnsXM/h6KK1rR3h6V8KHpeUgha6AZATg5D2eEWdBpVTeYWAsSeO4XIVL/BxoZV7G9rj8Lez76m
lBOlF2Hn3LFcwzgn2v0mM0zaFBzHJt6LweC1/DHUQVKOz3le6SNNbs255AD2ylPCxo3z+Od3Hfz7
YzkD55FTUIvMtaPyR12jm/ZMFyjwvlQJyUbqRDkSVIT0MH/gtOt82GsU+0OmT5q1mL3icd/CwzpV
JVlbHSdYia1ak4uMNOJhGO77WBjVOfZExs+yXGZQFmdMq8hJ23R97UprBauBjy3yByKodWM8La3+
hK7lM558nZVu4idaXpoEvIL1ZhBn+nErHFlJl+pw1xqX0zgofaeCodW/xBuQ9qYwy1OrecM/sFxf
S7fM9SLk8KBprAIfo4xDZhYGiBZdr24vKd0dXudmynz+iTGZOZ3d3h2BwnONmckW/4XtkVC5qHK9
fLm3/RDE5o648ZYDvBiLSw82QwjAKSCZY5KZMXAYivQ82ASVkKkhOn10TKShr0+OXY35i5pAb246
Dxedp7nMaSnP0qq2Vzt32vU8tAjEy9OOneU9PZAkVNPAWSmaeQzqDgSrWF+Va+qvL2bD4ncEZevJ
+nacOO/qYzuW1fxUG3mQTnNkks6yDnfJWlqsoC7D2qc9eLBuCXQz1cJ/8wo0dssVu6Xgd5ERo1dh
20BJz68xUUg8/ybzSONKj1hFmNQM6I6rFCIjs5vrirSKcLkFhNPb937BPtMsflXfBhon6mjm+UyT
MB594+wu9t2oJPe8ta+rtF5i9yDSnDkMOeXwqYYvghl2Ml4Fk5kV9tluUncRhB+6uvGW/gyN/prJ
pr55QxWOlGu5zAm3Pvg0ydI427JYdC9W+/jIIlPm7+xr9ABTmBBfMqmkvbGz2ktvUqAzCju1DgMf
wEs5c0tNw834aU583VwvIS3S26hYy1jXSTOBVPLaemrhndqrmMAZqya/W/y44sKsmrPRvt5vpm1M
7kr+G3Dq2p/Z0gM2+BZnaG7E/uO2OXRovhz+0pUH3KuT+kvst/38LSxsi6cPcK+4rjkoe17rfq4b
byXww/PV8yLL2SNMnY6XJVTFuqDjkOQV2/9PXawdPyurVD91ZCZsqVVcjPy7dEV5Iw+5ZQQJcZp2
sPYzyUkWttFnbdFnvqiUQ4EaWthwO15iz64mEgeNuqmcO5FYVYrD84YQ74vRlBXqUJzSE8tQkNFM
vV6S7YHNnqtfMn8u2TjJJAqz/LodioF5PYGFl3dtQGF5My1Zh7Db5vQZkwWr5ORSjexVQjFOKxdt
9cAb57Ew2ZDOmL5K0Ry6NHPil0QpazJvG7sqF+9kKG+aanjFl28s4KhUPT4IM+35Y11XeksCWMEI
+1B7w1C9FZdtZNqQHs5+NRPOLslKhUHIGU0u8F2hqFrmKz9FR2FEyI/T/FbZhtuoYwEOOoaPPXUU
72Q/Cv28ssBraIKnytHbkLE0+t6HgndRRH4AorucDeyUV3xY8B3yUlRpuKKSCjsyBapvduTbXpkN
pxEHl64JLDYUq/2BKl3v1Ms06Ge8g2R5O+i9x8jB+gH9+I5cxH731t7o+NWJaszhZlVd8HVeW0Fu
1VTpy7EyV7IPTpc6s4yV/knDnwaLAtOvGts8EagLCAGAFI8klpZGKyv4vtD6MvXiw0/kB3L4AUt1
yoch8YdbDLv01/YMqZGJGOUL3wlLZaUXtF3rL9PEqd6YnIr49TOuS3P4w81bm93JztGVRL23NBi1
ZV3nc1etOR0h0h/2ZTYZU2w4ApJWu4opjsiUllbxFdec1O8R02xreQykx+yB4Ef9BjteB4RKunKg
vyD4jgkq09q0buZpX5P+inCSEE1RpC3/VY0hUu/7OsMsWeLyQAxfEkaUf+lw04gB2CjIZ5LDAMmb
kq0g4duyhXhlyUps5Riq/M6jDm+qr3G46g2rIUKWK5ppmPm7vRx3sbLhThiemY+QvEYbw0OSnP2g
v0mp33lC+/WU25lmm12+vs6x4SrneX9e0G8gfqBYzVz6YmAAQ2/YaTa7GteHH+v2REOmZdU/oGAP
gdCLxGn0Nrm1g6NK9Qs6VS1l7nMdNo2BBVmDSe7PZDJZujFk2/whHZ3LCdbqKqhNCDaLpqnRe0xH
J8w7zfZ8uckbjhtkST1O9+Qvrm12rWb6XMA73+uxJRKMrafpiqwLDa+qUdrcg0SPhN4K8IDmbQnX
OoiLaFsm+xfsg/Hy1qBW4G1ngKK3BZjnXM++xWCKwgJwwszgxu3HJQF0+pMFk2zu/r5jl8Pk8ZVN
e6AOyZXUBUijAr2KbGkQLncevRWO0Fck8RmH4FiXetlZrdQnXlE4+nPUXOmmfdgOyBYvAn1ArPWl
XLWFw4su21j/kaz4r4PTbohBk5OQXJ4Eeee0Z0T96f8HZVzwL62s1Kf/EHR6oyZZQNdE+bYDrl7K
Gd9eCgmYDhSuBJliKcRb5/sLEGIzYKkfnDFk6NkcxDBBdTzs1Xxm43ckr/IZ25cne5r1tZbzrD8l
a3q9RIuCMBr/Bv7eyEotXaF/2mMqtb7KOe5icdOxa5rzrc0wnpdo/977S7TfjH1lC7e2+c2d8vVy
D2YfW9T/Aib7Jhz6LEPiNSnEvOyYTGmAS05L3F1CfqltJsONPRbcv/O0FX8VUjkO7kXYWVnfzb0y
/OJetGVOvBftejz9nAtUC/YRM6eemtbuiGz7y+U/Ustu+E0zxo7TnXA262M/qnoiiYwoofLnpwSH
B0gUXDSNX/BeBPxYPOhHg04EYKhD7QZctpat4I8x8Cc+hLe6Baxw67jqw4dJEpAEflUx34VpgzEW
f4SuNK044pLi+Ycz5qH317Q2E1/MCQh2KU+tCLhE3Ki53N4ZaLCPrUGlaUdeZufqOzJVjdM5baBx
um6d9Zu7wUYUEB3/ZweKkg0GVK3Si3KQUmOTvRt7fKHP+4mP3YSFrzCpbHQUOLfw0n4AR1Ospauq
r51HrFQVrOkCWxr4Jk7OrXljTKLfnM6eVoJZ12zMnOxue+8+v4pfekkG3CGhCvjT0Eajdn0P6fhm
aniu0dkPWMvzuuxLJ095G2g7Ln1tNo+6Aqm2BYu5UMy6TbfK6POLeT8zopV0QVu8gEwSyDAcFB9u
SYbOp+lEPD6kYp7Yb+aRKosd5tIPrBM53SzFatIDg88/+JdnQciLhyaHwHKklmBc7++C3Wszp9Ad
HsR24PotcFp+Z09shrwFbhO30GUvWMwohzB1fyZb3f75ZVy8bP8XYOPDNWUVTAGMzUUgaX54GqkX
m926Bv0rzm4SKirHR4jT+366Gk07c1e8MdfwyFRlFn/UFRht8t8D2JGyQ8DhZGVvPOFUoifpTm23
3LF+8tvphfRenF+OQ9GSzH4VprZGgXCEAGUTJVLbJprpp4T7klkz24iMiLFQtXjp4br067M5gxU/
T3MmZu++8dfFtNZI2KoB53G26bbtdBx0GFsmGuK7/B/LMTUYgmxRj6J2vCwLMj1QZSRgsIMLWY60
De0ims6gDoGfrbyo6sa6T//YR9HWDI2X8yxR0NIPjRGaE+p+tVTUicyu4TwQ9AuG2h8SN0tgFldZ
Otj+fTIEbfc3+9REg2H1Anzv3rE4mgxyYHnjPAi+LtDrqaTbruarUujW8oz9gG6thTJW+7eCq/ej
EfgkQEewsBlOOo7HmPTDk1aQhhkYivzF97BHIYg9Hi8HMrx/XvK9eo1dt8wI2MQzqMnAsLPUEqRK
OxMj05X4dvm7pImPo+eAnCgmzrhQmTZWA7+wMFapbCEX2X6Huq1X4IqtOn+QBB1zbvSKgcUzk9Gg
Zpjam908/R0Woa+Wq9kOptT4ezHJnSwfQtwTHVxGpnpsiDHY2ohyrnpyxZs2zlz/wQgyz71pkwzm
y298xd/Dc2xoaNRwmkEriNeXh4rs/WrG8cAYlN3YLxaBBGC4cpzXRGYRx4Zu+quY6si5ocXsJ3XV
cnC59rfPF/L7/URfAesYvIMX29SL+cNGtracwfqAesFHP/fFH5M5z4KGJbRKXT8AoowLWaat3tDg
sumn6/slConT/+91hFpuxQW4EFZ/uRN5Y7vYsTbqZRtcgslouJKVrzGAvejYy1nkohr2gZOnSSmf
X8b7fZ3bgTWTqzVC+HgIoiQ+PJAsH/o29ZyOB9IZddmi0QkNZ4jmeqjs4F+vz0p228zF0DP5Da/o
lyfBB0NDgBrMq8Bd+LCzr0vd5nW+qhfksx61KJuFTzU1xqHGpPfNx9H1XX3jpOO4vOLRLIr6N3cA
Xss78JCLQJnCvA/okNeTZ/rhHkxFUHd5GaqXOh3Qhj862wJLs4qnd130Pds5UFKt+6adYVCWiFLH
+7SOM1CsHKWGk52tDbjPL4ioHCTz6B0vd5W4fKftF2OsFKTQxyjbmO5N6SzaAEdUZQCQSMMApvzS
x5iPGyfTzxn13AQouXLvDrhNz/Om2AW/EQCcTAJaf6mNFrGvm8iWMIJAv8XKJApwuYW+VIwSYm0M
I+QMpRRroWiHY/uQ0SQ4L2CCPqm27T8befveNHrJx3Qhs6LufhSzI+Or3KJk9a8sGxG3R9AVptbh
mb5srb9XdNycMduYYz8Ba7Ndeh/lc5P3/F1eFSUX69YCHtTdumoO15myEVvoPwwhivyxosBg6BAz
leM46rOE73gWTg/h6L5V5Up8VU+Vi01ZHMTxGEbYCykSYZDYzdmI8G/wlp5qzDPUd+5LzUm7Sv2w
z5C9ci5hFagmmzMiR922T0RJUz0y4vPT5cCGL/m71e4112+qsbiF5caQkkuRRBdzYUUgNNrtBS3a
yzsxLyn/xN54ZKD7uiLdfwBYTTfhFWcuIw8IFfoGx86S8Kv1sJZ5TZla8B3GnnE1oefZiFXKNQe9
nlhVExUFRBHsb/nD3t6oroK1z5gH3JrztEDhzgdYImYLpby+8MSs2cCu8eDOqd2251Vyr9KzU1ZL
InJmDG5ejH/Ovg0UdzdAvu0HGszMj5uTHGrqEZMM8jU/Q6bup3+Z5lyoNVa/cI+MrK6zKQroikzn
kFRjD9OJGS+ov+dIRrpEAV2Wxgpjkv2pX3NH9WYUp+UYYD9NJgsWOHhaLo1J6r2RBem/JWMje4zs
kISN7skt+nX2b/e5Yla5q59cl0FV1B1mRqNk73g1XHMdm1sj41iyoqIydRfazsyrh3Pclcl659VJ
LtUjw6s5XF5YMWu9NscyduMwxbXbk5pbglRwlSRJwjMrb6xtPZl+rztoQshLMR6z0an5npRpju0d
F+nkfNA+uNqpR/vztrxUl0fVVk65wte/ZT+VCcTTQEToLwa3ZCNGfL5x/7J7BjR7WI1ymtKthB95
VE3RWERJ1Onzdn5A56O0c/hG85PY2l93665dI9dYRn1pGD6/hl8OD5R6HBshlQlMXOj8709zwjHr
bKSZe9qAhtSsmekuFUyfV6NyICKdKyJmOdY+/9gPRiVs2HwYkzatC6czout9/7mZV9K2h337nELn
CJIrCz+cMKORtdVsnCZ3ntLuwWrSLjQPpH81fn1iLea0/WEe4xHxPUwZcCXXk1p52qeyKfxAna1k
onC97jZoY8eS2dWwsEL2XzTjc7KIFkZxk5lpNl3ZzNlz65ykvvbkwUO0sYorydZFRErhQGoxz59/
74sa8f/oQXji0Bsh7+GmD28Pmcv77215zTQlXjFA0l890FIgsJY6T7bdQLXi1JZm0lgB4CmjAsn4
D/CjdsFVj5L1Fnzr58S9wC5CT42tC9amIETxD2o1Y855NBfMZnIIaoMeTGTbL3aNNMsIFBqs2Z1w
g2lhP0debrK+7mhdvRIzoj6hfrnZgd5y7Bpudl8Z+jSyHCOX7s/GNzywc2uVXAmY9py2x07Cf5xu
ZzUtxGmZRt66QWRNnELxAcM+a1Zl1MRmOMinmRGZUNfQ78LROPucvpYdNV04QFCImFu3GLBE87Lo
p6z6WGNnGdCmZZ4ZOpde9RuI4GMhSwMIc4pBJD7vtvilGs+6WaLHGcInxAbjqP6Ebgd6uG6w1Y5J
pdmoW/XZdn8/aP649CB8MO1kbCx0Gf1L+agHJgy6y4Chtp6d7UjaPuiCWKShPgp49oTP38H/y+dq
uRMWEISi4Dr1oWgTavIk8x/3yXQx2nnd8d0d9+5mB567X2B9+Fvi6AfeqE44gzmqv7G2t8Fj7/27
X6CqnttpXZ8ASa0WCKtvSkce9nKVDSq169u6hGZgEK3Tzkp8bQpGJjJqs3TBUbVu3Mxvb2rEbxaG
AB1j6T/h/wXT9Luk2IuC9d06hYYA09yk10Dxwjb9/lrD2SQBGybX0xwHA13iPjlzW2D6v6gBsgR9
EzSL9ns2dhAqD1WyzNnf9H96PrK3Iljbh6s6pLLHeezoOMpo4N5siOPnz/Q90ET1b9MHCRONIyAP
GPaHZ9o1Ji7ZVSm+/ne0IZn0p3BPHT0S3JAmOTVhdhS2Hm5dmRtOnG940+cX88sLBuCFLyZdov7f
LwwKXSb0NUT4Jywy9ejGJK2ESsgRnR7+dFDa5qf/F7LEh4xtfRfgX9INIVRnaf3S9ofJnNAcuuw0
fsOMo2pHDd5X1dzE+Fn1QnN717oexkDXnswRGdxcaq6kw8mb6izsNN49BUCd+A9YcuWyd7psyeAJ
x9vAmjVfxh6XZJCPFkPsfj2C7dcUDm495UL++/nNFPpEePcmatRWSxTR2FEvfFyuoctYTYzZ+LTT
pUNVh96XwWqWIGXuvHpKXY8wjZFaVzmOBsk1Vhhdrw6eWWj+SoKfD9+mb21NyBvpW4r6DG20nZ6h
CfqxcYAy7TnGwSRYFPKP486hnZ8b5HqFEfnI2vPhBlMqL3eu3N6g+P0+4vRjGqetWNhhPPgOmtbf
Aupc/qAZxvZ8DTz8QFZiLpP55ENSKpwrPXYTSxRXnjlWpyJP8d+4HZoRZihpqmSjve2PY11GjUit
AxnoYHBdhRAM2aNVJ3w5+IVFS+wJuwef6lklNd5O9C5m7bd2HFBw4GilDMWZcl84tb6+hnD2Zbqi
zwtwEY1UHriVcZMQt4Kblw8FE5cYfyQP/ncGrr+cNmilEAbDhCRm69d308P0aIVW2D+N28x1xRmG
WVIaazAfnraGQn2L/KWbTubit5vvrx+vF4UO9tOtMr36+/2MWktmcPDV0452Yqticr7kQ6Cxd3nR
n7gi1xwWjLJ56L85bC9hd+9eY23u5eH3gy4Fg7qPhQ/0pSyDbTNiYnLhtGUF9RsYqZMM2XBgSqqt
VbgcUr/vGiAHHiBZr7wjJyNsalq7vTczNjLbzqLbYWMChDVhfy/nlzrkXYo70ZL/01fJOGQ4AF8+
dX+zSrfQAoQ2GfpSXC8kVJWkNZn9kHnH3lrgX0b0qOwaMipgKZTG8fNF/ct2DQwPxQzARGvoSON6
/zSY+OR2p9Twdd+idnLZriRzaFebtxxPsv7G8yqHHRy3ZQZruB3T3H9+Ke+llq42xISei5jTQ/+v
DfzfX0pszZpvV8zfGL7qmeQ2p5xyGEPoSgPex88/74PPHh/o6wrAF66WsIRAeO8/cDKEl9TxkHxL
3Vg6zsEykc44kbWAXlEy1tCpfkyuX+qBVB83KMTY64r5kJtgFG2UKtQUv1ucv8gQGQ5wC3Q9yGzg
1yOrm4t+qesy/Ub8mt5JFoxxqftyeBiUv1uBtvFZlDFwT8rZ1AXSejlnONagLYl0mXhSLHSf2+it
gu66k4Z+ettGWSYOPDA/6+xMXa34LtvPzRSjDTt0Ral5TFsB2lA7swo3NtY+j5UOHqU4l1xG9+Re
UXlEaTcuUBBL8rsbKM5m7N83YdWbCxx9X4ljR3QZS7vxybKA0TQQ+5brGPMLztGGup613NLi8oLB
0LPWeQPvPn/cH2sBFj2KL9RyFhVBiLny+6c99JY0Q+YEL3tnWbYwIM61NEdMjHyxkAAiFMv7dx4J
4MH85v/dcPAkYJujwsZngp3HxFng/Seb0Fd420f73It0NYLIz5IKP2usdqyGOUxP69MAlcqQKNh1
Cuc4OaGYTesv9jYI8Rx6Lfta+q1lvFkDSAPIahKA+uxznZ1BO9b0PmNU+jB30yPSHJbtIU1JP35o
4VQu5qH009TNOF9NzdTHc2/wEbMC1zC/ndDcIoChaVrKaB+zwH3QBE53VCMbUQjn3K6iQauQ3nZg
qy4UbjcHCDKrNV4pMKFOHtKsE+qhttA1lldGaHf2D+RrcGhPiygd/zVfY8Fh7LvG0OWneFyh8901
dszk/wqHsjB+hEqxlMmR9CSliqgSuayzq2IJq/jB0icEpDkRGlN7ZLquwuVxabvAUZRNcuX9Ac5c
EzhwI3K65cbsWCPz0ZliaeQnDF802iOwZpmNP5YF/Ks+dE6L7g8fuKI2vrmTaeL3hX6tXYozucsU
RVcyIHDAPE0L9G0dJ9ovRXKSI9FwL8GF61pmgz6yMN4I/b/Bi9LsKiniqSH3La9YxMe26ac5iNZN
5iU9oEQ+BIJiRkVoLJSwx3Hu/CY59M6SJtWBkh7K1g3xPMvQfmPovyJmMZuQpvcJ4kQmG+C+2jc7
xKSDyn8MKWkfbyFOhsHNoFrLSg45Xn9DelBQb8Hzdm1Yf9kkZJAOPJA2j4clvyeTUuN/G+y6C+Zg
c2pCgsEjZefpG9gZb+Na60Koz5VGskakG0NHXTOJoYwAltrxn20SmGQVr2fqexOHqLcA27fHyalx
x2mzwMheP1/aGNi+r00FJzkqRAKO0JLTSdJ4vF9jLO2Kya8SN2OdSmeMoKEldfbNghOF6qokHvEa
16ZQeOgt6qoIWzwfFzv2r6cCoR35l7PM7+qeXfCowPfup6lXYLmDlXwrigE9d+iWyfRg+2XXHdLZ
9W5N7gFpXRBg3SS/halWF3V+IKSPCKmh5e/Sq9LOjfpLRrhQd2soYNsrbJeVxEtAjj/iLl+ysyPk
hG7JttpnmGCyPjXAncWBUBkKU4WaarrBOZIkh9qJQ4I94sTvD7KfYZMdrT6frbswrNSj4VM6RCb6
DD8aynQ6TkEi1qhKA3UEsKvD20SMmBG5WeXf01xgnD4BmwR82dx/KTBafhhad5zQEjj2XxiUyNti
Fp2HLs7PHtsyHDCeldbrTA4SJNb2h5emzath2flj4RqzFa29y9geazwzLkfw6hTZ233DcWUHR0RM
qwwPmdOWnXkPBmf8E46Jc8WArjwuMJlPSvGyYuQVXPNdLbAbmuyoZh7wjZhWGHSM7EGaw/W+X2OX
nLTCX76bhbue+8Z18ee3iu7LKBv1FYPU9iFBKXHOl14894HhXMWEKp/qTOlRnBBEEMZ5dWW6KXm2
qyo0BOU/IJlPrhUT+W+mEuI/ix2k3+Oub58Wo43vE/Dzm6JrCWGCQoQvnawtgLtpPXnkUXL0rdl8
Yzr9cFfDyf9S2511Wqc2O+WZa4O7jyqJEBgs/6hgyl8aNLtfS9fsb+n40sfJN7HFMtqsORVlu96h
gQlfgI2LWyuJxdcAaqMbZWgFI6iewZ0Jc+17IYb2e8hc5gqOhHEYRRtfi3ZQnCaVV+qEOgMTzyFw
r93Rq15UP1X1QRNoz84yGj8SW9b3Ya3kwbPs/gVaJQ4+qnWuJnx/H2wnwfJwHdefeRvXb4knwfCW
2DjWY97CqYmtN4sRwLVfL/k1YSLLl9U2+gcvwSjbYrR2k+KnEjnxukAGlUF2kG3tfkUHG8wnVLQV
n4JFkAE+cKeUS1JQELT+OSjy+F9ogq+4rwxvFsfbFSSjMMppCJHlCPZDmZvfXDbgkzHnwReR+P61
s8oafL3jCySlJ74F9J2U2BPKyGMd1NWPocwEmZ1NVt/zasoDXMOJdWLrcD9Q9cgMcus+AYj6MUvX
gBfbotehf7wRbCdPdS0R/WEE8QoWRfDDOmY/0iqXOODaFdRXMVVYyGAOGJbMMqD4jQ7Kwamo3thQ
Syey+SOLOHjyA/JS24nwlWr+JMh+OAtUhjf5oEjhLtI1f2LG1j9hYOPAU+uqqwF/hiiYnerFgyll
R3FZW3l+MOSY4jsdzWrGpDwpu/9Yfl89pswHT8ZUjv4xHomIiZIcU0vgjdcpY6A1D/UfBLLgZVRa
f5Pj+eoV5YyyPJ/PxuDnhxVa4Jn0c2XcWD1+kvehG5fXfLHCOTCuUY9UFNiTFvRG47FpbI7klERB
5HaxYnutILChgc7MH+iq5sMEe/cnhnzGf4ykt1EQtdLFfceUxT8eNnTXWWq4d/W6NH8hNDJu86wf
WVzu/JC4znQ7yC5TUeWJ8kgH3Pxn4uy4sxbhfWfO0jyVcWNiGpvm/dlbJu/VtrqyPcax0d76vfDx
gqAI/GmkZbqgzVE9HbmNA8YpFZ18aGaHRESiY9VR5cKvotBHJxr86ZZTcLC7dmG6xR2+RUZOhHeN
eVa6et1zzRTihNllKs8jvkrPCdStMaqCMuYL1ewlsACeKduNJ4shxs/aWdh+Quncw4fIZMSNN28n
jDxOgTOU3wD6BfrQNfgRO3XyPU/MpotqHCnWiLugXqwwE+dsttD8y7gtrpI6kH+5VP/XvrGkb27n
dDdu3PsgJ1N6GLzVLqI5rmKWJiLJMxOq5lbasiJEumS84ObxMZNK/hOQY3go5iB4aq06xNfETa4J
DJ8Pxdj1sOLt5K5cR3XXyOWRC/8767zy72a1SHZJGHPVucPe3Tj9CW6d5KeECm9ztyeH08eLepGi
PTvNlJSRmKQ6ZsIQ967CQdNX5l9gcO7dnM+otgqnv5pCS/NVWbuQPlXxJ46OKcpyUXdRmffhtXLH
9psHVsnEhbjPRyPBg4pDuH6u2nm89kJjxTa5da+mZYmvXT47O/qjazynwTgynapCozjPWS7xnEqC
NPu5UWObLtZ0wFUGdJT5amlsQa4kjdDPXPQeaqVQkweJfp0q0g4TidgCpSWUl70DVc2odTQbPLH3
Qt1UoRp83mmoORsKzJitRQv6PKXXQVTDhP/UM74qQmLok2mVrz5SR8qrDIcR/onYuM0UV7pVIg0c
PJyshXaoIlMNqB4iOP01bGbZJ80fsQjLGZeri0w9XCv0CJT9SEpuwkpU7t+sTY03zkbPLPvQldAy
jsswjusDPJGkvW5jw1Cg2IlaVMSq86rHrBx63DyTUPTZacCFJj0ZXesQlGpUegQXV0vw04QzEN9i
iGCVKBBySjwD94zp3Piuqp7cqYmzP3uR1L0C5uhq+cw0Orasg1J5YZt3ALSz8K7ApJJGRgOcCNg6
E/YMpGyOMdZhhdPk+MpKxqfpOZ4yDq6IJl1rGbqZ8UOxNbsZkavpcSB2KD3CVuOvw8vEpFlXtYTo
r2TZ/4Qxkw991MMmFv/8d1hlqyB/mIRQye1ieiyxwNfJKnnslAXyj3wlolVOvjwN2TQYV01DsvbX
3fOBXEFNPycOuVpftw45VGsT0IOk3EY/Ha3uX4b9mvxsLpNuF2ZRalAN0jRq0cetNJYYvtIo7Kwg
KLlouSIkJk33tI+adh5VGLt4T55ih8OvfaSW4pWYdiVCgYKHId1gr2V2WAMDs68rJgGKz5QX6rmx
Mmq8gQ5L0Z5jJgfOfSn7d3YnPHwOyjPvue7mYcVoXVgzaNFruv03Jq6atbSrJurJ1qS61Jz0VHBT
QG59xM5l3lRqO6LYyApE4IYuSJOkzY1d6W8EdiyFNIF9u5qcfK3uXG3Qf0dLxy/f2vN+tDRfHLVX
XBV68wlm6yb1RzEaNwXuAhKUzOfW1Fd030trf4nHuq3/7YlNbLM7+mJ0JNE4MalQtysRkPN4sFFx
KSjoEClZ5JsjCiG3dge1JN3EDkHtKxYjoKFePjHgH09qiS0DPhscg9rGOFrk6Lmudsp33QRaStWk
E6TaRMIteR06Vw/qPJMAtqdd/9PbZQqskth0B/0p0JFHP2EgJhj7+3FQCZ+3x8vW134IQdqaMOmJ
/6FZZ1Ye1fjRdHjnTCsAzRU+hAOxvPu9akgwnc1T6xujzfgMtJ0ntpmYjLa9wl81iFBG/1c51ESI
bTb2ejgll9enajV0VNXKuzyRi65RbI9pnwEm7hRotUJcr1pCk4b6gcYULIW4z3IX2+molEyusM28
8Ip3HRydhZ4ZenNqzdlVOcFCovaJ83ahGmR8zKVgSlxwj60q0BK7qTNQMiAM069js4BOvC3bpHNY
/d6vkQNMaVJqYKpxvzMy1PPlnmGOmR5kRueAVETMwcCA96KWGZZef+1dseM140iPMpPdZqqoYP4y
v87MD7q3XYNVhxLcrPBKrRnskOJKrmJi7txhUbFqnCqUS7hwCAzL/FfGtmB+M6GgKHbnMM3K84D7
0/gXXZv8QXZOIibywUIrfzbTYoAzMzst67Brm8x9TUkUKe6lBzvx3NKPeU/bXtJ7rZ4z15cTpk9K
tK+GQPFFqGZvArka+CE0b9uiazYVyC4IHjdNSzlKfUftgtiq1314u+sNx0vzjs0ar2SlBk3hgCAD
Aoc+vPQA7wIp7PyhZdWKvyafwdLfeOKD8uSi141+a2OZIv67aC+UtA0F6mJTcNqhl9WCiV6hMH0u
lzoufyibUQa5jMswL2a0uDCCJNbrej/aIcvs8n/g4OjLQX06rldLGYTLISZFW9EPXqRwKpyYTmy3
qM1zVTaRiIMl5l2gfZz/9FEQNG9WR3QP/sYbuXG9jJM3jHI7sfMQ92uWAU7WnPbkn+lz3gFQ4T9O
samFKlOVMHTf9uj9mMcyen5SYb44PztRuzjLm8ge56ddeAitX+PUo5v8D2fn1WTFkeb9rzKh+5ot
bzZWc3Es7WkBjcRNBY1Qee/r07+/rEzmpQ8KemcjFDPR0JyTlZXmMX/DtJqLJxCxOQgOcz5EbZU7
7+VRBrJG0GJUFTTHHRO+ryygiDaq1j9Mkulb9J34xaGZKNiGSEI1z4O5MWWpe4kh4sgtdmo90oUa
HpRcSlvQ7Kh24UwQgPRJTRQLlFgWgjPUEKAqN7V4eImlAbIrrh+Fsq9Kc65g0Y1mMaOnIw9iV9cW
9gH8PtFAM1CnE9XHEfEE9D+DRbwuuV56G10nOP7JNHEkWki7rU/uuADGvMI7HBmrfZSh2lwQz1dZ
6nrH3CkWjpNmTgX5aXRzcRJQGhQxT5TrnH1LHQg+e8ntUzUY/lQJJ33huhtdiISG96HwGEsoeqIj
FDhO28lPxHUh35si46uXLVk5lQATV7umjTZG7xSK6zkpOkEZ8ipPRHgCETk/Qn3esEY0AzXwlLDR
AoLfjZfdbkxsDNrGoX0TJmVnDUdkPqo8v6b86Tft2ejQUivfloE7z3S23YLFf6bKn+ngfz2qOeN1
VsSCMjQCQQB+N8BFRQBG+GNCwXsD3VGAabAPFgezZbfiZEURT6xW+LVWXO/zMq/7L11uVJSyrdYu
7OTg6OPiTSfDWESrQKeFzMxYBTi/52oMBNAc/STR8aabY/F/bk74+OhuV46Wd2LmZJE/IgFlcAVq
1RxXEh6gGhB0LcUEwmwWEUDtopXzFGajw+tUXXV5efHnLtxHiwou0a1q7o3VWnooF9Csreo3FPlp
Ol1XIIAYGtKwLBu711dBVCyK3M4Po0ZKeYAxh8LXPaBuUtNDZMWzl2GmsgF7laZA4EM6Nz+kqNPk
wWmUO1ktY7mhy3jsrfAuSrR5jfcNrfuq+dQZ89QcK9gM43JoJCNPRTrYror3nxSaZ/XPQPa35bUR
iKOowkDiKgtGhxlzvS5hrnS7FaeuIiAqFq/UZkhkFI6ghUBcqwnM2lSAMZ0pF4CEami3rmsYC4Z9
MtNEdw61RAt0KN4yha2WAoSjY92lIXkKPiHgezcwzmAHE1zJNirF4aCYOi1XKS+oyElVQQdI5QhF
3VaNIa0DnwDzX2IiyPXFJqh1NAupR9o6qctjljVNZ91XBH1IL5apJj7T4Arm30VVsSKQhA7yQIl+
BlQrQgM9jMD59gU5FBIdiLO2IPB7oiO6OjM8QW2/ZjmuEccWQZYCEbMtjFZNehha0GGuRs1KvO7w
rfOF1BpvwpDiZQ1BCwOrtjBY3ohjgEKGc6M51H+cg2I8Ol0huusLZBaYo+liZ2b7OcucjSwsQ1uK
MBgfHOltwU+t2qVjkak109amaPROgJb5wz5sgX+e/QAN4eWc0E/cmJ0l4RhRmdg2sxmyD/xcF5tM
zSsQQbFTAggcDGQOe7F79YnjxNkFHRx8HdlagLzFXt5tlNIFkG6hGDkdPUtfy+qQunjPk5/LTacy
D9CqWwLS0S2+Usd+ItvmjsRlAowWLDmVJi3AfYS7PcxA+h8yI40q4H3c1GncM2fykld7GrVB+ezk
xAgly8bcYnjwJ7jjQi6ik6T0qgNbk2RRHl6Qf5U2XVGnMetgSKkxwGaXkgn+YolTV7X87AVeCm1F
ebXJFjMEOXHlqCM7lWf7oKO65QCi3TjteYomgXOQ/eckDu36PEyrNRkYsIroWwmyaLUF9ecmTgxO
vuOAxhQPIydaLrmAyJA5kn9kQqwXN8Am2GBKsuy3t4m3MDMVtZ14+bo9U2/aASXnrl87aN9wZwch
iIJ6Klf1QhVv0Fw8jgM/o8KI8lZZ7yI6W5TxKTnpyERJQIp8D1bvi5cuKW+tHwktGW9rqqqQW13k
gaTpBpI/rX6ifCBekYIcQE0XF7TROTGmWatvRw5QBbkpmq4Wz/8NShj34u5HhUMs11IyWmPJcGtB
XYqImVoLj6aoI2rIfT1TAlCkXSlYEofA+gSSiiYfIdQWAgHTFUtd3gOuLGhQo9xIaesKAeDUWY2Y
e32ZBddbTCZrRVE7dZmSCoQu8x2ZlcjElETiaHiijoJCkyDGry2MaGAYlDeAGo3DLF7GIlUNKyrY
fJECLSoiuEp6VycXmZnC5A6SKjuAlOczRbomxrLFMCpaHIMJ1PNBgH8qZ9eHEwCmndpbkkoNI0Ic
/v0WscmiTWT5VDD3DtVBL0LBAAMZJB5HbdOSkCu50Fi2UKK3/v00m6IfKYNddXWj/EqUabfIsJGH
xBCgCMMkElciJRuqGiwYdyuNSJq7UkCQUVRnTxxLhYz0I7sWTM5UnhRZOow1tVHCm1C7NiQPDaky
8p8hgrInDm+JlbOcrVom17qaOy22ZnG2beUWteNkrDknG7hdca2VqqTVL4LYKcOnEI2f5rnMGlJ+
j4NMvF5Z7tKTeiuTSRK/wgvrdTbiUjlmnbZ2ABPiIbtHZ0Jfp32jz4FB1CPSmSptBcpBhtr0FISE
iiNnzlr9ehGaOjr6IQA9xG2KtJAIYw0T4Q9uJlmfc6x02xehwTLn96k0cZEvAv8VQSp6UiR5BYGA
ziXOd5kK+PKUV1MN3GorYVDF4q17bieEmrw5jM35zqec6Np7V+qj4o0pDjylcGHLTHw19Yq1qA4g
INE295+sf8kESJsBDtwJow/E9mk4T5WvLpGiMxOUFb5Ryt3vQNkm4kBi0+n0htBzgPDNFHVWZnso
BiZDHiBHAdxQVHtURVOl9ORiItZXP+HcKsoL6s1mUpCTbUqWKJeDKmEiFrqgAQOcGPhu0SKG+qhK
LnWU9p4JhHnWTzEGirw2unAbVGVbyBJ0BhOxZ/JQTxHvhHolUSxxIu5hiaV1nVJIaWd/6u4Kju/q
kbS9WDDfAgHq72wMbJtnwJeCIwWM3uN4UrejJDQoILVSXEoa0hTj6Mbd2o7XRl0Qq5yAaKMRdMVZ
2LFI1bnnTZW4D5TMTCP1hVp3U7qptxgtYr9y/ql6SkVSx+sb21FsVZUqWe4kwgYsDgWTQR1WSoum
DXORnJYycquwxuI344J6T3VlAonkJ4hllt9xkUJrq89AFsSIEPoRVD78QOJ+RgYhzKgxqdF2cBlI
MF0pg0RnWTxQ5C74Op7BAPvGcqBGJ/B3ueFZ7EuQcfzgiuSf6ZPqOPDGWHXUxnjV1qoZPBWbWIiw
TFvhUNbyFKg22zaRl1L6JyltbBFmtLor1DkEzllswaKkvXPoJ9RnkH9uOMq4qLtJBMmwbgQOiHrp
yuM6ayuWggpMRqnzsMpISgHDBbdffKYOdIgsRoY1SgZNQ5cWJxsoF2Cb9pJwH67I5phvJqf3CB1V
LombjhiRjA+MLcUfBgM9ymPcGHafveO4E4E52Cwx4XjKiFdqLDRGKIYiUeuHoDzgOQEH2IoWca65
Db/Yb5hGW5LNZc5c2bYIousMGmW1S0DYsMoV0kptCi9ChOs5oKbL7rMhdzIxYFRF7NfZjYBLtWW8
eOzMzOqol6sChJTAUUSdYO6i4Vj4fZt09J22UFSVnHVZPHbBaPIKYxn1+VJ2AiKESAZKHLHJQ5Gf
EzWFabAiW99XU9kt45MWAxslo/RLw5ivsWWFkrX33SIf1rsa1svs3PcBSp6BqJWuYZ3HX9HQJIY6
eVlppr/1OI7l7jk23dHxoVQZ0YA+vgf0ClBOi9TUPnX7pfkK/6Ya54OGSGB2T6qN8bRbI2A9fOxg
UOC9BGEuRgDUWVfLO9YhxaHzOnqYWYpqlHHXpWjy3IwNoKj4HORk4m+XeBysq3Ipq/ypZBn95Wi0
dZ9ydwjGE+qoODJSzFtcyvFAp66rqRl+1+umre49wwqLczgyPlBUVrekFfsOuR7n2K2mfabmFw9v
55a1dSrMcNHPdaVP642JpMMhq1ITZFBlesQFEccvcBM7qJZd7wTOgP3IDP7L6uLpunVGt6JSQ35n
3JYrGgiHGnCXe0KZIkC6w1yn6sZP8lVvT3YX9D3NEh8CX3Ky80mDBZpU+BZpoIfzZe/n5hKyxGgB
zhr2k+GUWRD19NLCXdvQEPjaD2s7LaCQ/BQ/0h0t7Nae91UCIyjdJRgiuKSanA/uQWcb4MouzCVv
QyJ8ExmeOBu94BqZFyykdtZo6PN6GOlZTQ95hZPo58opQbUEY+xMN4bhDdUJ6VWzhEqZ62+SFJ82
1l47PtQINddXDRVP+y7Iu0q7cSpE7L74HMr1l1p33ZQaqGb3y6diBe+UHWHWjva46wbIgVSG8dN9
dnMkqjVk4z7GvIko3Kk6dm1FNIlYIqK14XBxxz21RndNWNWeVX3CFU0s8XaYqbYpco0sHHpGFGm3
IGNM9y0gGWZm19rBUmE02WVECECCaUIlS+HYbyKhT7nsikGnilrJY1kDxMJWVco6KlCWIb65aX8k
FcL9H30q7SQHMkSqIpx5lrOUQTQlBUviNwMzoAY8WwDi76S6l/wQ3OvFpcHpJypk8lMMY5Mjh3tF
O0L1MmAgTj47jH0QLod5o9WpC0eWPGWLNES2ZTubEcdhsXq+2PhDRSk72XtFqkEoMdfV+RCOTav7
D7O9lpp/zHqDcDNJPJEirQZIv68dbLKqpKUmAtF/52wiOJqNhtOt86uqet/Xflg+J33mhn9O+A8g
86qPevHY571d/SXbm/JpF1V36oQw96QFJHzJMiVUmJ1c702aQV3+BLspW44V1cXBP8EXjWbrgJCo
qE9kUtUk2aKSiIc0wXCgfJ6Ut86Q1v55mXugmaFuQhl9aIwhypczavI9rJnBIZ3o0Ncwpo6QYiiz
B9cqw/X3gcADMw0XIOW4Rw2QesHR6jPUlj6buZka2rnqcuxjxt+8jo/3mjdAfYxgvIlRxHRHbc+F
H2OdaB2SJIJ1vW9qDEt3c6E79XFom7bZAZoytX1Dxlnd13PQAH5apiglBHD87IRqTXty+inOz0G/
AE8C5O3hI6vH5rtM1xr9vqNReIA5NtMyyvM/sj5xnpBbJvYw/eELl09fH7xVX45h4ISo0iwxX5p7
cX9DERFkbDvW09cxoQb3hryu+i2minlfAJO+9tNxPA5TwEbsqS/bf9bIb5SHDmZ1e47HfP7S2kDK
dv5qTsl+6ob6uYlqs71dwAAdPIop71rHb28QMbRvIaxY5W6dYFedTKdo7l1nTp8XmNcPnG45bzm1
Y4pyhfUhrlvtjRdyzjt2tYxvzNyYWngLlqV/gvPFqZbXVf+RMCS67nj5ebsLq8HyDhFYzyuT6vef
1KDna5QUY1AfLc5/O1oQTF5Wd+YzLYjMuTNJ80qwzFNq7GMa2s0OoyEq5IY7uufII9LbJbS13CvH
WZMMPqwfpYDBzO55LfEW3kWma+k7zI/pxZO6TPvFTOydmerNHRBrusWll5vZISVBom/XVFdekViH
1LCm2zSMjN99vfI+DSiSf0nibLgG+Wg9TLPBKgvc8BTUpg5+KbevzanL/H1P3X7emXrYXhuGWf3B
3cbNMK5d9odmYOQVR+w7Ur0PeMbHv4fkQ8ipTOnbUg+KU2/2wdlx9PlkoZP+ySzM+ClMHHfvBFly
mrQ1/C1Owe54k5nTiR3Mea+VbnNf2hZHaqLF4wGEXdGcrcJL/pwrzXjX+V08H7NRb7+AfcWpBGQj
BUA71sZ6V2cRJ0uIBN2+aZGkg6OFhmuuZfW9388tLmSDWRSHMSgtgKZ6Mp4915s+pwG52AE7X31v
2uEIMASbRtyntDuHO/5mjQZwg/HivDNKrOGGNMSWAG31K7SqIjCR/TSFV2A3h+jIuVS984clukWp
sfOPNRHc4xQl059m3Uc0oEeMznZWWnftgQex3lmCtv9Wn6Ev0YlOfX1fI2d6x9ciXhyF6wnGUPEl
19CHfZ/6I5I1/IuTL/oDfyXcmZ8xginDN7o2usOHYAHM5Nz50+x58ZH0ew3c947PG5ozzClGQPRn
JK8B9OY7mwaqVu01fCwH6jVVaFjHdaEUDKO8L+aHNYuy/s6cgOFfAc+pjSvqaJnxvCwox6d7P5h8
5ylCZzEddp7BbuNsMSkZE9mh/1I86Ig4ZFz8bEh9Lg7ZornBau340qJLHxIk3EES9WQ0xIPXwJW5
3/N2mQ5FGQ7e3aynOp3oCubd7bREtHbLEZGUs7kk69uqbydvp2dO9zZJA7vCzc7ASKcFoAgkbZfq
NNjfLHDVKtT/6RUd4ET0y5lzt9GvWAa59TYdcmd9jfZ8gcU3BZmS3pJnwLBAw/iSnsiWGrsIhN4d
JhWicuUbsSjw4x4g0mfqyaITpPKHV0DKeFh9TwPgq01onKYN94rDzbukm9CzjVCXCLXbWLadci9E
cvbop03dglPZWrQq/5llQ3DwG1GoU2G4TUEpfG/URE6vsU5esoCggSGd4iMgY9FYgiVx6RbhEsPC
2Qr1206KG6uEWVby6o3sL7sp3woEsiHnxP8L1etNhOs7ugSDCXTYqSaNRRqMjOkllLt1QfChLtPe
sjTxu6aHuOWEpMyj/tsSAfkdwP70nv45z1yRTRtWWxqfmwENnmgfNEgywZWMvICGmjPmBKuvqO1c
qCdBlQqIs0wsb1yKnLSYLkaIuyZ6qc1q306F76/xR8tp+zq7AlhsQwdASg96o4fvV/G7yQyBq5/H
NKD310czocv97AE4nI5lBF5z+Ea1mHL6vXiJCXrQJ+A5oPxUGxABsVDrTz9fjQIP//0kA+y1Hd90
TQDYDt6dF9wnBOtG5G8C707Vc1JZBa6BO7MrZJdFJaxwM7uTsRYOU/3zQTgvedhMpGnxsn2PDB8a
9w887J7G5URau9yl9MtR+RubrvLbu2AM8vApmmcNuH6vLWRwj6vUg8ykj5eiT2TQluz7HvZOnZ3B
YukEjWEfZZ9jzUAbzNq5nTHCD/UHxD6Ts71wc6HSunFnJgMfd1RKuxiKHrUw0S5TOqBNQXsQCxod
U8wEYmBN5Z5/NY+kqUghUlJ/DlwHVvs3kqkSOmdJVHzkMGFKNO00n+5ohkoitIKK3KkxiQMypADM
lTXt+8TKqoLvgpLQ3kXohCWQNazRa8cjUFqr80ty/DQmFR+zhZr8WR8brY4YSzwMxTmT7aHI70Tw
n2MHH+tHz0EVsz7oNAD6/rptYij2R/SUY/3p52/vwj6ct4fwFueG7pCm0sa/5Fx4PgJ5FOSTO2Uy
UMvHR0SSgvy1TjQe+lgeTXmACYwsyTpS2ESpuTfSfYmStCiC6GsmdHAwclz4SWYl6rELEKfVB32G
XjBRMfLd8DUPG7HeX+wHggi4YRBjiZDY3Bf7wcJdDRk4vb1FVrZ2yi803WOrPMnyo7IbUqQoUh5Q
fgTJokkuj+14JCzWX9sdF0PyoKa6CIy5yJV5BO4XtLGR+nDrIYlz660atymwxrCwooMmgR7/J2FG
T6e06VgY+XjC1Wtjsn3nUYxdBZlP6hS3ystF6Wg27aaSid1cQoTfuCDnzVfImC9ZwY7JEQC6L0A+
CxYSfNQL/k42NoKpOdW3SZx6HDQFdT3307fvzz2Uf996QSdMT0IDottrwl0/fL9l4PQAJdkQ1zOt
jZeXTpkvcb8QDNwokZ6JA0FUb1/ohxWGIxokjURD/Xw3/TAAXjPVQPaUQYeL4/nlAFxE3F2c77pr
qPPb6WFvUrfq8osog4lz2UE/OaG/kXTex59/v3jA7zeATwmGuEQQgVH3/eFCyObJRhQxWm5SDpf1
ve8P0IXizg2RWmbQrdadsHXVu1cWuXkZFaGhxzkaQD0m5WPNXTx35lijtRZVe4PGVdwM955dV8tT
ULTpeqV8jMrMqKyPvdF25FQspQ3TJCv7SWimtO2oRVN6OXQezPx1j2gTwtun1iwEfkkZJVFTESc8
tjAFa4jWo+gyjhZXC8kjVcDqg9Xj2OW84uFxwUvjbmYxWbSzPLYTGoEXm5i9shgOzIE3FisfOI4c
dk9F5TX69GUMh+YEW8jm2nGAvHKrvlxAISnVDEA1vemDETTzjrpxksE+5ELNGlCv2ejQMpZ6Z86i
8f0DwnEj6FGy8MF9ZTk5l8uJt8qCwhLc5NF/0JudIJVGJLfpjax4JVvfXMaQsrz289X749dxRpJc
kN+jt0Hw+PLh0wRIdzCuznUk4EHP3+BO+Uio3Mua+Stf+EMQyPXu6y7HJV6SOuaxF1/ZdeEsgLrN
teqXSjjjHIGAAQO8dTOEsduY38QLVReDor0Lv+PeHKgp5SeEQUO9vQG0m4GeUOrkSkTMiWjzfgOo
zBs+SvY3QVZSH8TKEDWzt8469DmQID6VzoAjQLOowYWLgFrUEgVEPOFxbChgaxzSleipKIsamuxW
q262M4yiKeElhXBL6uOopWT2raZYTgIFnSJGAKCmCqEOPSYyWqSXCyWhGwshXVaM9FSfPCMRAaQC
DsTtmKw6ZS7EVxfMg2g+XiUrWQ/ViVITAILVK0UahmiWaAe26MHxJSr9qKJSgEvHehCPxE7lm+U8
dKkrBPkpAAlZKgXRpZwqerqqqilzl1y0Xp4XuGHdyW81O+p3U6u1i3vuCsS+gqu0WRFZlb0hXZ8A
jIO9mcCVnJwIWdm3crJUWqQO/hRxEnJGJZStzAEquFrrkzIKQsJlQxRudd54A+RblpDLlfaqeuno
S3oOUcRbjL1k46uc0zcDMZleM4qeXiIEauldg8JmriSyX86A/EcqeLdLO7Efc4AnI1BqFM1t4qdp
Huu/iGP9dAewOJ0/y1os8hN50u8iphvNsgKicYoWeiKab2FpiA6vJoEvmEC15almWwXudWEiIHQD
GbQb3qeYFiJ/h5+AswYHGQAFQh2iPEH+7Ar8T5DEjSwg0LYNsRyKZvG5H/TE2/cYLLjNcdRr0VhW
eHkJ1Qa3rUXo9GB/Me5cA0azdazyDLWvHX+EYnmfpbpzVmC3Et3ogOqLgQrY76t0MQBd1lsPUeZO
+XJQovsKogBKS4AsVCc3HFA8eAZoCI5vh/hXZt+3OqQA4IHrkK0fZFfTauh0fi3ADeDfGKdr7DxJ
tFfWEXx/QbHasJ8GIoLhAb/WojZPcGq05cmzV4ApD/AnBALKAdtFyzVDJrZDKSFdjS4/dNL3BXzj
htGTyA6I95u7hESyeg1Nt35HVu4a5Ih1WlEq8/AZWU8KsMdpKHoFa4FswPjo+VmvwZSVivoKd6Gw
gCpUDBbXTj5SADfSR7msB3dmy2bbxgUS5DQw7kff7KojADuxDCXWJ9TwN3hTaya4zf0o7dtkUSBD
CJGFKcEJqWmmjo7MA1rO66EG9YgOq6J7KP6Nm8JLbI9AfZwByfacXg2lrDYc773Mone465RURDkL
FJl6UrnE4AkAxVDNS9nlVxwVudUzP/C1j1BhR+sYDFs7RHl9qPau3DgSraJvZgZqmr6BnVL4+kCf
JCpJNnIhdwtChiQVSOi26tXaCJNw9uCvGulPc08cA7YCaAgbiMZR07+rC5MCX2U5Y4FkvzQ1kFAd
15/FagS9BvbirLD864yEE25EzEwQHZrNNUPhQVRLV/FzAp/IuNoJL8jmWTnPql56i5kdBzy8dpou
Ehivx4bQk2qM2InvnKRyV9r68qBMytDnEC3mymEzZlWsZ5TwAg256V2g2fH61Ehk6SQ/b3M3aK1l
8T9gWs3b3YUA9UBGIRNqUFJWyax8Nd/W9nbqdcwCh7wCF8iTEg0obiHDb0WjWXXHFG1NIuS+QSs2
OI4CyESQ7NencXDFnaFuCeWtI+HO6niQsDoFQlQddIWBaLEtY12WkAHzPIKZloA+RjQBUQ6cDUm1
h32ptQJabkhsoOyzwb2zyQdQ9xWJXiwz7m+yjhsF7d+LDThEfJgWqu+onIAN5PctWV5QNhylDAIl
VEu9IIXOMVG8WJPfUhrMeIOpa86GAUPTy19Fp09VaJSMRSct4RbZ3wQIYHJhWoQZ0HQURKeX50pN
Y5ZLawAihawlmGdHr94YZi+8TcgI1qH+vZYQKUATiwgT5E+GRBDP8ttl7IZ/mEhRlPdchhgy6yjj
QBWX8VCy+LBOElBATwp/kdsWxl2q+Yt+29DVBbNS0/r71CLcFn+MMJNBVYRihvY1T2k5S3XRXOJg
lAlJjd0eF6LyLZB4QwnYL1MI0Rh2myMrVoFQAuhZGgpzaPxREgyjoMysk+Zi9FjRhdggR53kLtj1
JMDTGAPYub9H5SuMyoNLqXHojoOuI0B/7KUmjly2oHrFt6lIQF33OPhyAlwljTlg94hx+VoG+6ih
zxBjkVJY2nrK6TqwECRUQx3IKnBUC102NY1sEbGF6hrDoQA+pXJRRZ5Q+n+BhpAvNCpJ+lIx7iCD
KuXpZpqWsBcDOC1Q2JX0BpQUHKc0BTwaU3lxztJNGFgwa+fG87sev5keYq7UA2ulR3pokjdWu9TA
6ARJ6K2prrymlEyIrT6R+JBPhHwlqrCFBHEpLzjJzgCWILrJOlcBo+ok6U/eR7LJrW1Ep1ieTjJ4
amV4qOgRdMy35SeZQ5IA2m5OL2p5SvSKRGW6MiCV5aRORraYy7rYuY8xGB9YNTiQMZMc8lSnrlKQ
82z0RPOFEr5czQoYiQSoOLdT4WIrWEijhYFn28Ed9q78vmyqhM5r6NrPhXzZ1UaS6FOUgFHvjZGO
erRcXQj7WmMUdeP7MBpLp0LuSIjc5r4ngHmkACOxv+x6a+lW+lYavNSCihzjQIBxJmQym2h6rzx3
ls6Ba35KQqTlgHVICqLS0YJfv0ksEV4w+qYDBFu91afEMnCZk+Q9VxKF5CSpPYY38toOB99P1ty9
UmURLZr6zNhHNNdjd9ek41bW5pbM6PWPHEZ0OnWMW3DlkSaGVu6AARffAz505y1RDmVQDfoblHDW
xFo0uJJZOWqSlbohN3TV2HthLxfP9520DEMYB2bBkSRkruqDDYaqS//4eXp3WQ0JfNMTesQUx300
3C/LgavjzlUSlfl1kdeA/hUHXAHfl5HgrzgqOPt/9MWIkJHCUwiiOO9YKIpf1AvyzOobv1rj6zSP
G/95IVPwAMHWqI5PO7vR5qI8lgA5OeZ//sWXbRcK8SS0vo05Cv0VdKouKqCa5lstnx6/Kael9u0r
yp+9G10H6Krj04ul0eD5Z7BOrTF3u3WIu7zc28lioeDucqe25m22Efp6HbXt7AFc5DDVb38+yEsT
UsvUIb0YpA+IVOs/yvwvg0D01aN17uS5JO0HZ2WR0qaiMKv7c51rJ3q2deylEON8z38392Nd1+cq
nzEv3JmgKrV3bZVoVbTHJA8dtl3BMrCKoy2N45u4yHM6sEmulViROi3KCbuYSNWKjwWaGLQH5G5x
ttr99pj/9WX+7+hr9VaW3bp//Q8/f6lqIOVR3F/8+K/z1+r+c/G1+x/xr/79Wy//zb/eVwX//fRX
7pIvbdXBfL78rRefy7er0R0+959f/HAshbH94/C1XX77igV2v42B5xC/+b/9y3983T7l/VJ//fWX
L9g99OLToqQqf1F/dfXnr78E9If+7TwvPl79nZiIX385t9XXMv9c/nn5T75+7vpff9EM45/0kG0T
vwB4EDoF3V/+gdCI+CvP/CfEGao0JI6eqJOx38uq7eNff/Gtf1LzhsmNpTWaLiA3f/lHV6F19usv
TvBPFAmRiwtcxAJZc798e/QXr/D/v9J/lEPxtkrKvuNZLgpilPDZU+JzkFk0jUsRuApMI9pw6YQI
ydAMWMP7s+jw90MCt83sIgv5g6UAv4fjdTf54dUEr7N5AiJW1PffTZsa2vdDuZAURnEZ4UMkOBmG
TtcNsOTLapnnOCmSSp5x15iRa6ZHvLdiWkV9Mmkf+gIIJR2dqouSA6EMkPtzhCtj+jFhC7wX+pbo
6PdFBhTMp1ZxRlPf8h87rUzWV3oCP0wZPX/6H5SjYZ47HMQvhznOuhfOjpXfaaaeRzvh3z7fzeBC
po+VjST5oTCSKD1PrRm1O5SchQY4qXX1Sinz74ZB9ZY3h5IvE3YxW9bSVMvs5/ldQTG+fG6tcYxP
HBVptiPpqLwTXNXZbQ9tGdXBTaqPeX8dYUPqP7/y2i57VFTlXS4mBxVoGxXeHyq8aZ+Ce52C64Iu
aGxcu1Wf9Ry+QxHoNzVue+b7PiGq2lF0xiwWeGJWX6WmG0JCK/Xl9j8fjs86ItigjQux4aIAOgcI
mU6p5V2LTLd8HICwLLtqRHmHRsWMxph9IrTOopls0oPkgyU4DmSYTiLmlz1WXWotb34+JLEgvu9h
OC43poX4mxWg+8tGe7lgcmtJphnf8KvB7fIKc9SoaaNz2kcOSjhdlHo1CbZEPwcDNlh/OT2GA9nu
56MwL7vaHD70sbBXgkZugBS4WDA98X5rYph1FS4BYewnr4V32N46eofbGqBXLUEPzNTB5SYwWtK1
CvexHdSxvVtcD0j6LhtI1f6Ccubo+3JB6m/ZT1i5VIg7aAiVLUdzxij0JupRwf8cz7PfIcpDb2vZ
0aFuss/o14iGcBCg/vA5HG3+tx/qqPcPP3/SCwVV0degbYFvgotxgw6U4OJJNSelUZNM4UlpWXoE
z+STZGEZoyw6o9Ty/Ro1IwBnjywAjN/Q9BR7T3bSBqUG/K7teeCfD+tiGdBIAuGjmzQdPI447oSX
ywAwYrIMlTmeij7ts5NGkltfa8YaIfESR+499Qqr2NlgvP1z4w9l9NrOuOhGMAAk7XVd4GpMjD0u
gzhkshBS4/45GVpj9Hfkzrm5K5bF+dM2Jz2/i62069+2CSDRHVjt/imOslrHtj1Pnau+MIbpNuqK
pD7TpsuX9JADrf5j7fJ5faU7dRHmWmheY2CFUxMbmMhPF0ffd/1ezwdujdB4j+Wt5vono8vQ68JP
uuvuyqLP35XEWvMrm/SHRePTojF9g3sHwUXAPGJQ331pn1uzoE8Op6Fadf9+1NcEca8005wHO+6m
9cQEVNG70R/s5o3XooZz17SO3e1QUQlt85XFciHVzmHqcpzi0oYwrOvQg7wYDg3EKZusvDutyAQ/
+GiyG8fBSNLiCrUBTDhojIyPbg2j6E0BHWTvIlL+WKTkffvY99Y/piIL3a8BDKA7s0Oo/Gi7uYGk
Jyrl9i6eamtGn9BDv86Kkl77z+4mMXiDQNg0A0A8Lr2/l3NpLI09BVXXnpDx9MfHDMc+L9z3yWxR
eZ5782ld3HV+GGu0tv6axrbqIZT4ztefb7gfcgeGwe5nxeNP4HPSXAzD7m3AxuzzUwJ96hpnQeNx
mCzT36fRCLB/l0STZxxzBHLrW7oPaXTj2BT+DmjdzvO5aLTQ/osKSQdO5pWRXW5FRgYPEFiDqTs2
x9XFWSDMHlOcgepTbFKpv6bOMHn7CCO24QCntC4OmtMv1jlv4nLYI+SEFmjvYIh4ylM7996jLhnO
ES2apX6X045wHmaAdNkDK7vorn8+1m0s311f4mVyYAG9Itz0qLldjHVAbnbxen841Z1XfMDqivrx
kreo/cZGV2fXhWEMeEQDFxl2azg5e8tdjOiNWQ+N8dFbLFj1BUJWOH0DLztREohP3mQM8zEKjWJv
41ZUAr9HfB0z49X7nC1uMl/PRT3+hgZlExybxB9ggcBBuU4IchG2HOHYpncBeIeuxSApat55Fjj9
nVvbfINXVvwrI7XW/hU4jlgvFzMBHBGQJP0N/rtEg0TEL20tpKFmY12SRx1luxSd4rZx3lq8vIYm
opPcCq77h5+/g7/9YlChLn0G0HEiIXlxNvkVoLzRGk59iTLXIXC65uwEbhSf9KJshmubAk9OgG70
/cPPv/kiyhQv3wcU6oOFcBxKAGIhf3cqeqXZhyg2DacCk4X5HbKV3sdgbouvK2Wc4A/0XSMT0646
Mw4FV/GKLFWbZ69sl795fMIVKu84AnEb+BcBVGXlka2hZ3zKE73pTs0wG8Nec4wUlK6DpdFjDYjl
QGk3il65if7um3GAAddJKMncX0QSRjPXk+/X/cmwjMEFUR0W4V8de3qfdBMy7VRo0fg51rSbXruP
LhAoYuZJ8CwmnRtQ58tfzjw85KGclwDyozMU+iFyu1nkP0Zw3daA7AJdS43Diu9JdYrQE87P3ai5
5Z7LMuxuQD8zOT9fCn83F0hEBCRmtktIe/EW0DmsqcNMHedAVTq3NLbqr7lfBLeNSYvx64g77PXq
z/Hwytu/jJt8kaHiCCoAuNRELm/CtS71GiPm7uTAJvMPy1z679va7N4juqU1+2xqapSJofyuaIe6
Wnr8+WNfpqW8CAEDIi5gA5jEk2J8322BZDWS1lzrTmj35tDdorIZj2PmJd7BTnHJNfRMp+mbmjVy
C43vaA/VjJ8kfOF1urY4hx7GHlmHXZg1bQc9sxvd08+H+OObEdNDdxhgi8//XYxwaP0BjnrMCJNk
mQ9Z5vrL73TutKsgCI3ud6QcrYSS6di+8mr+bm5I1UEQeZwPVDAu1oRdxN4QLGt7qq2peT8gELcc
EBe2wj2GI25+KO1y/pgF/4+689qO3FjS9avoBaAFb27LoWibTdfmBouU2AASLuHN08+XJDWnWeSw
RmdfzdKW9mKzqwAkMjMiI37TWS1tttw96wO3PHeN2PyqF+7Sx6vZoM137iAH92D2Q+QfCV4fZHW4
wljqzsh3OZ8eBC+ZDAsdsgi/WEjQf1EmEw2YFMAt2xkclrtGYEz8SHnx19ZsiJMcnaRhbWGWUh8Z
qvcbKeL+VAENlwoQW/jBjZgdcstSFs0uDvDUYy4X6O0h+m1qJyWUunQzj5BdkFUS7ShPYzNKtsLW
Y+v686liqFDxNoaRUYIm5RyqZsvhthJIgccx7qO73q2WYlNnvbVsxZBHSF4GuBluvDYaHqt6LLyV
hgnBD9A0WrSb87y8yBACEiFzvrwbC6iTx7Y8NQYH94b1BXZSMPh8j5PS25WWVEVPC36pd2QjrrWF
8ZKfa/qMyqSux2ekFlCFOlHeaZU/y40D/NRcxcIpkR8ci6cmref0yJ53CCZGVom9x6APTCZuU447
uKVJH3CNA1W/g9dvNauxrbDiDlrEoIBsxi66+b4d9jgvPvpjjrfnAuN47WLcoxwpK+GTwnUM38Dm
XK+rCSjTCt21edvR2AZmhDHdru/NIDp23++iB4ESJx31pl2HCuJB4DLp8wriQb6zR1da6NAWY5He
vWiTspfO3nU3odb8d2fFZfbQjDhWXpWWnJofCEl2GqVoSyEtjky+93dFHg4kzoGia9HmO9io6ApK
zcJLb9fqVYXHw9TmPedszaz99IsZ5b572vetphHdZ/LC+7xavOF6GfvIdbZeUSHwtJtsLCFvPr+x
58bJm5lHQZVIi8skbxv628E+VtI4Hjxbj7aOVjbSWlmc6Kh8WvGQjegkegNs2srEaAp3ASAY2UOp
myPVgxcIFwZ//JHQJRUNkenZJZ+bnL1E8ac7l8jQ2aczDskILCNHJKa9HbRC/9t1/ZpL1a0/0bb5
/IHeRQRMj6kxEDAtMNqsprcrCbmflOKtHqC7w9djJ9Lr1ZnWIce8RTa4SdFAiCDnrXsPpegj/tc0
Pt6uYzCqAGbZbw22GeWFfTCakdlMFpuJCGeJpl7wZcrahcEKRk1RygVnrEpbT1owDtNPXBFsbzhB
73FBWnxeRPkFC0i3+zE+14yQgqXmlNjDyDwx+kS1jPs0ryZ/relTrIu9Djtu6kPd0XtN7s2Mvft+
KqdK/LI8qeW3MYIlzg9RE4+jFVVS9waJaRcXqwlXutlfGwVHsegGkemIxuWL2II1c4VqE2S5Ajy2
iwiUPbuoGjwQ3Kzja9eZ3Qh8TLClUlyfsaj0GrvfvK/zIEQMP+Pj89xkFLfYL9WlgQOm/OSXeJkj
MOAFajIZnKvo5acBJg0PAkMI6lPA2FRNbBJ2TLHQiuKW3nYsNMlkoYJfutM1DB13nIBM6sP8sy/a
ufuG6ddslKc2btZ8GMMmft5OyMRFWA0MGlKxa5gcZuGu2Mltez2iRctjFDUmphwuEy1rcZrJIkZu
0w8gT/K1zNzWvWxAa6o/43hnOHu/KIJ2OUFhe/HincdgT/kXDSXE0fqq4VUF0e5VzVW6NlKY9Uqz
Hemo95NysjsbgWuVzZVuDGTPl693m9ZMJGO3LJNHDU5MPT7GK5dzNxzjpXdBwkQzpRachhfgeM5K
lE7L6oyayuCRmUY5+gMQIakx4uOF3SDYS5Oj6Q7rLHQcThEltJh4YI4Chn6yhM6Y6y/wPDRwlp4T
f9PxxENCK/2ekkHLCs9cKX4F8TNET76u/WpEgWGdgSZkSKKyVgv49adqXgYGyIN6/4xdqYPqHrfW
3Ln2W2j+98B7mu4Snmz8y6U10N6hcj7Kh3SA5HgO7bToNTzo6j7SgUWhkduvcOxKeJd9pqmLTgng
GGvtRqX3YNdOjaz7nKoK5lTP6m0pc9DswcA22LlzTQqvO5nOw7jpEeXo7yGWC245f7nzxKZ+++BV
qGcDwxQZKcdXaY5aFoSdphtttBL9QotwY0yez6roKl3t03YXUzha+X5cu5dBgHsGPvYj9jcaWXiM
4dCpbpdBl1+YVRBZK+i6TYv8AC3L6mzugNemqyHyxvYKzDcGENs01TtfR9x7WKZzxKg6BEuo/CEi
hvqhow2onIHGqnhxFHudNdIennM7zuAY7o3GGKZV2lXsQKsWqv40rTxzqayfSwVGolsL1hJJ7wS0
LFvWQg5j0Z9yWOIZd16dIpm40Tl9Ddd6jjwI0Rob7+VeAphgrIHAMQ/wR1V/za6ZPFRqbKcy5JWP
6SFTEN1wlz807DQGEZq6aAVol7kXIC6+IPrBKKWl69l7aNMdk81zMiXRAjjjWRpnmEqGs9WCTPx6
WWVWN6gP2RyeWbfmEoghvUGPy9AC8JWl8tEpRMJ9Okk6s1bYYtRLT+2oUdtaBRTzl2iEJb4bWtTU
+2Cx7eEnApcOWukJVk/BXthTGl2XA13m/StUKpcg5Z90eIAO8yiO1bqYsJsSv2IaCXDP06xzB4Rv
ikFFuzH2ARLhAZdZXxFpadJ7afZ6Fho1RWMfIyYqjDNqt9UsbtgBh+Aa6c+F3wCjXKDX4mNkVudR
zRmoXr++pwXRczbCV/G3YhoI+C8PDMXcwwrDSY0xuEA5uab/l9uy/8sDttl/a7I49ZDbskYag+gJ
lJO+8utKLuXWGGUvtzai8drfKJzX2oXRIIdX7mgb+s3Xrg1ysXeRAkr0VaL1FSoE/aKdZV2PwdzG
z4VV7IHCyOCyoexKLwuNMOTnm1zTRiRLZBrF93bcKFQyYr8Ual+XhAX68L97GoxfaWrw2814uksX
mFjFakmapso25tyodTR2PWYkdVBD3UMMIFY9nz72VKj0BzSQzjoPSe4H7LHVNJzKvnZO4qx15mGH
s0QRXMM5bfkorZeJd0qVXvU1YJQr7cDC6SonX0do2Rc9G8vSuZSScY0/t/ohTc+ZsGV90kwYMq0M
I6dyg9JL5funKJf6LGgUMuj6ogefqj1Otp1JmLOIRZq2KQO7BZb2GthILpxpCBNptXFLmbIxkqu8
Rm/rcVlaFa9fcyXbQHO/BIP1HMuzXDzLSiEArhbXPCtZKda+6hC9hl+RVCpReA0SZuRAN1o3hq3S
pZfEy+lcFa/Qd6/5GObkahMvelrs0UpfcMULiEapCqp4zqv4iWBxyuvKu0ioobI9tfRfo15lmWnU
r+nvRqn5T6/OxReaK3ju1AQaWsWj6a11Rn2ZVs5Lkygvx+dvxlOEYQ+Q+eArY2c2eI2l72uMpch1
kpiuGAGKbpwy5z3hyClYsgi/JG18PevRkjd3QotqzV2PelbVu8SoMlxaGrsdWZU1siHstvZLXkp/
fOKBAdYGJfLfrEHfOhURP1dnXYcGirGb0KrlAxAfVD6gdw5Nr7UetSqnMF5CX+YVat6Q1yg6d1ra
rjZtBzN7buW9XAGJ4NJGD26m6IB9fJqrAOrEOOXpEFAnGXMyRBqI91LUDiyOO2RNNZnfN02vNqsA
bzNd/ExMRKGzVb14YE4QLoE7UsGAcZZ5RM60L0y/YW8cOjXNrcoAChO2QOmZF5UFL8q4fIU26cg2
8xRk1DkDKZnSNs5MELWMK7PGpUg8LGVtNcYXGBoZQ4GflYOtAaokSJZ3CHl0OrkfGhnG8DxSZeKp
6yc5PiU/U81t6/z+NS0w0iztHmU7+/3drFkWixFB2k4VqnOOpAjAdWobhsiSqpuWtsoJLYWQ6JAp
s0GZXqYiIeynfYXv3b4DJs7reM09UrOp+PuoeKmHxMSGjPhmbGp3uG78OuZlDgFqBqgj5eoLo6YA
tn/m9H3FIgJNoE2kVqi2tqZLR50NA/ku/J4t5LWwmdNL1bxMkXvg1l6/witIdquTRqLEkF46kHD5
m3PSFiwRrU4qvsaokJL1N5Ul6ma4qF7mc4ldhprPyJGouPQCCIHy4nJbVmGRB+B58Hw50BB8ZUbp
g3YJWL5S/GpaZFvMDRk+YFo1Q9Rjihw0+rIZRZ+ZZ2CdW2Ulq2OiVGw1S/NieNNAFu+9QWvK70GC
/O+Th4ljtMZhULe7EEkdWX5H4x9ZDaolGRIniJ0VjRz2eKnDsXCKHLVdFg6Z50bQ6sm+iUSvG5T2
i3QB45LUz0q4aYtu/hVCisv8rcY6F/mXvkmWBg+dJoNTuBlq3ox1kaDGOLerLHAqNFVwmtOGfsuE
xif4bopnRHjuiqUpaneNfihCRhsviyYvgL6CcPe2nmgyYf4BYGSu0fthQl3xvQ6li6TDvPtv5JgH
/IDqxFwi9Fy6NvOM827wsQa79gHl6PkugNjvdF9s5Fb9PpQDihtsdmnsfMVNzy+7fRa06vp6rDD8
21qr1E92bkh7H8HQLrRtYZp98UW2Q6r7+wkeULuc+t7clRb9eHRYcQZrkRyM1jUuBrWxozcYzcTI
UlRiP6Gmwb0ldQkyIV0FE6aKzaqwEiDp/zD1R6a32vEEMOnr6CVrft2yZWriU7Aht9FyduJXkYYB
0QfMZ3wxi4e2lQ7A8iJq69jYdhyHihsUz6QOnD7LQXEnDoDcb8LMwJoikZV7brfCeM0o5osOBLkL
6h5Qt7IYk47U1z5OCZ3/zV8M5o2LX1Fr0lg3UhR0nF6lqzA71bHNeglyQlle5GtTzDOPYL38lVKP
bSg2bQHNOcclMFeHMg4gLVvGy9nUaUr1XXarg3poSofVK0p0HqerKJqUyqQbBYR0JgrJ5PJ8PBGB
eI4LOZ85g0ukYr01UxaxkFRSJ10T1z7CCOZ6Q59uAjgT1bSj8BuJ9PJ1uwCEURIRetxr2ChI/CKw
j+uKLmbSnLcobnbpNefEaDDQ5cbJAWVdI1XnlcYb1NaOjazKMQVSsFR4kAhipbJfeezsyeiYUfcz
ml037zZooT7npFGhhuUVL4HEIMcsK/bVhgdFyCNmQNfkCQPZK4iwWUoFFhGFJsthl/W2aLK968pk
9sMAVJlyW9PL+qvVWbXJu+4ZNnYNZo2jR5lJXDXkRKf6NYyDKZ3YI2cHmg3j8nKMQXAzNmo4hm5b
bprWH5I1HaKOnQ3dGmbZekmChU9ZFSCuvfmyLafkrRyQXhLnLg4o2TSapQA5JeL+7GfFy5aHH1JA
PvMaXF/pI5mvaXm6QhyDigqqrc+cPvmS+aQdUNQKkSpdpQqmH6tNtXtJ1+OoUMfBim6NOlDM8Evo
11uq1GBMCvQZ+n3aEyD81lCJlo74QFNt81QLkjNUDKLZ/DlrwTQuocMAT+OGGeIHN7qNhXy8KaEw
x08wDbroBk3nOtsvaaJFy3oQ2oDfZMD8KWz0TGsb21tKFEazp0SX+U+UCfTbusI/+GcyWgoHlcS8
xtDGr0OemEMczfcyyopxvbiLtYSx7KzlltRqqbWwrQJnSk9nyo91ummyasnupxou8w8T8ZhyC+kB
bXWKy4D821Vs9C3GllDZ+uo6LerFRcYvt1J/T91bw2spWOY523bVZD/gwDWZJ1rZ1eJRdKZBNwFx
vRBtx6AuT7EQGdyTpRu04aagIxd9GTDDYl22Je4lQagkw+NfEX54cbBx0anINjaQFZczS55JpezD
joVJayGRG9wQJnFYvlBHsyjUjakrS2pkjBzJI2IpLSIRqW7k505St8vj64nrNcsmDVBZz0uR4OW8
olmRCrh2n3CqjANJAu+hxa2hKlb1AOjWODN7TEr0AdVBPeZ5q83L/EeUVH2b+bKqpnmh3IhcLS6K
YQr4Mnt4OXJn0aJSzdc893VJeM6g0uoaihazVgOorf+gbICs2TCnaD3Ptnrvu8Xy5TijndfDCVwh
tzQOmIuYWJbASuyG13REpdapQGik2rTZ0ohziDi+wDoSW1a5KjS9Kk69YYFbsJnjSW0Zr0wPjQMC
lw9sObH4s6qI1GEm0jlKyjozsKPSewPLEqAAvOFKqZ5FrJks7Y34F/tSztaFS5YRbLN6SieA+tU0
5rcsKfwgVkAdG32EhgdS5CSy52K85AXK8TLOKn/BDlS3Fp3yiVsv+hb05dQ+WUHQt0/kEr14TPy6
FvcIPulMw7aZO/HYCWiUCHl5YHsQQ/Hcxu7RndTVeQoFP4V7WlC6nH9KyKjc76Tkc58EEJIUhmwL
WYvD+qyrTRAXJ7V/V3LQDWb5c/HIo5dfYX1XgnAUqwyXVdUQqCedjbQhYyA3qlOHH3A/bdxLrCBU
JJgMs+RVve5hrDif8gRkeIsMJ0WfEJuJzIkCsTKcRsuLK4hwNS/MfYlDvW4V3E7+ks43uqVOG9Hs
KbVu3HnJRR3NZFFsJEvCXjb/BGlVdGLYq0zNgcxwKIO4o9m7TTjDB07hpzJ1zHMoIWrypajZkOcV
PRl1tDJbSxU0ale2LRejs1fV68mzcJTfoJUXMTGnV/AgReA8oOZRzEyeCkHOIFiZfZDJYDO/1AAK
vaRigv4Sh2itnlg/UH9t310HBiqCcFmGQf+2yBTSNEBL6V56qTQZNvS24/E2to1+uH2NqXopn4un
I0BPRATR5ZsfsWitjX5rAeZSgxbPPWM90hfhsUm51TBFyaSxM2s6q7zC2HRu5ZoQqKJmY5hzR9S0
bIrBa08zCwZDTxuj7VYtwqZ9uZ0CK9JaPtBDVz97hTbSjH0Wg2rYJWe2ypdaHnVYMoeu89Syfz0s
xkPUcqQoehcjixXHSn9yNmk9oDjIAp1dfAtqa/BJk7EXZDtpWgdy1goQDBWxfWpCrofk2Vmu060o
jfqxucoGof6v9CvuiWJejUY3cygpeHUNAA4eIdZcleAXqbLTSytL/YCWLnzVixTH5aKr1/NLRS1F
WNU6Z9wreZl31PuekEyNdXIvY1ou7cQcB7FGSwXp+G/P3Yx/RTz4X3AK/lfchP9LxAP6+b+1fd4x
D24egDv9cZ+Wf0FjgJPwx99Pf4TNU/nwd1o+tb/TEZ6/6JWP4Bp/0usCiap6cIjbwB/4h4/Ar2i/
miYaZOhA+sh2/DcfwbD+tHwTAo7Cf+AVyG9e6QiG+Sea34AkULoC8gfB4d/wEZ6xub914iDQAK6n
Sw5+F5oRWN63nSuEbRofZf1sYwwIU6zGonQBdlHUB+sTcEBfCdCgd3ZmWfeCyjO40LH1r4Yub+/0
rl7powmoGgGGaGc7TS1CziDiu8CABJetqaIbB6+fY4IZ3yIO7W6K0epv5q4q5i3yCf5etOYR2O1h
b1E9EdgRiEGoUdEZ0w9asSidw3sQpCIjJ04Cn19cQe+EtSisZO3MbbuK2ta7RTfZ3uhzlV9YTWt/
7VFDDZdcEkSoDa8nYVyJ3B5P2d7pgCXGXYY4/TaiwrbvyqY90oo/6B+qewbkYzARMCCz4Re8fQt+
Q1kd2WICjlWgxTkuoPVGbHvx9MSHlJJ8F7XjsZ61+tKDVw/CzLfY4W007NyDXjsvKbAq3xSbYBDm
XSZIQMeuoOtnBuvKs7+YbuPuhAVqw3a9dMeWFhxpXT4rSR3eAt1SWqdMQnKyg3dFejbO3sAt0Kzx
tvh/peRPRvl9Mqweb9nEu9AJ2JtkcpcQ+0VtCy92Wgdzp21dd06UvwvNY5n9JQsqxcLS9COD9Izl
ObhDkMHILwPMA6fsHawPJUxS9CU2g4F1nw4X/VCtG20CYU+Zq8RosKnIAL64bbpe9OmUOIN76d/o
AK2EVoAkxanGDLW4CHN+XHp/Y3nlxgp+kOXRqfsmJ4+GtLZLg5umt4+0/9X7e3friAApUC5Y68Nb
rzFWLQvTFRtUg7FmB0W4qfDfWgfqZDdoizz5bTe8evnmzwhFzGJw3BYwF9ItwzH9Axy5D7Mj6AND
bGjmz5ix5biYSxFW9IIwNc+iC7O3HkGUoAiaV+PWzxb8UkdNIOBBM85vXTfsUOo9clvvh4G7UnBK
JHpo0TsHkEqOAk1OMswbxDV4jZMiJGjZNXv2WHrGWt9u/n30/B+j3hsW35fhCSGB5umPiwfZ/rHr
y78fOrhw/wcoemqh/s8UvdVTni5PbwMiP73w83zvT3ASKoDB0OGgb/6/eOgHf5omUiaBDtsLFDS/
eaXnGT4fohoawKRwlD4bL/mfeOj8yYRDhprtHqPuwP834VDNhd+XDIwNxRtUlHi+S/cOcBy9mcYG
obqlLZuc+Im/ScvmNK6X3W/D8cFKOdzuny9jQCSAYguj7Rk09hvEcV7qABH/uQ17TTurOh0RoceI
bWOik2NnxzbZAyic83w1BzAel1K4KuttcMl4JANQcRv6jXcZw45cp/X4PdVgFCPLFawbW26nTK85
YBmbBmASSKafRlTA+0gv5JKcTM21jRfIDmjEox4Et5iQ3H8+IIe4r5d79O1n4T/UQL2DQGCMFuIJ
lNPDKEBUG7G0tSUtfyUh4m3oANwkRn1bG+aentQ1phmUxzQJ1kFMV5wPznVzOiHTb1fSyVW9uepX
UKSPvLR3iYUaR+bYM5yKZM45CAWqIb1A+W9DmD89piaYcffNbhCJWAFpOaUB9N2eupUv63i9CIzs
E7tbWbUXTvQ3MZlzEHbuf1Ci/zmW5c0Sl/uqoq/l6dExadqP3jgyisxgVhqaigoX9tv80hTVNfcY
zdi0i1AWc0vvP8KOEQRoVgXenlyECntTDqtl1F/2vzes5d/DgHpVh2socHWIKIALwSUdRAGdTMrN
ItmGOV2m0o1YR9qPz6fL4TJ1dB0BZzWfkUo0EHp7+3yE6tRW7Kmw0P2zfm73qUNXvHKPpJKHaFbY
bFwH/LUFpQW6pX8wK92OgrcokzZsguYpLn150QL5Rc0nR8q08PIw80WM+UOOYlIa03ETzRH86HMS
9vtoqlvAbFRn+wNSyz9vH9UpkIhH/6oJM9oR51kqxm0DVwP44zzvOurqGizTcf6WyhSnay0yfsSZ
Y68A+vnnupPJZA1CMn0aJAW5beDhFOUU1nSyzO6IVxBftUOmuP05NdFFVAeXsvaKC4cyZ2hkw8ki
FrlJbEMdvCmrDNIIgeV/Af3chwjn65sx9r4MWbVDySi6qyqSIlg956CnrT23AZgUCdsZStcuMqb4
FndPez35IqET3MN6jqovVDq8rZ0KFB0zIdZj49EC0JPzMdPyLfS5k462H3UzneKzF6/pDWnfAAVk
Oz2Iy21sT4/4ykIKdsFbR0j8usPeMkdzaw1dcO4Eyfbzicfh6u3kVq8DjhUMBYjTHJoOZh6IWR81
wbYBZwpi2BRJRq1z5FxRLdceu1Y5ptddElCimfyp3EiZ9KFXNugo1Jb+hMDafd9b4xe8dNAcZmav
7aXwwrbABgbPWG09D/FFOyCK1lBFXPHI2rep4Zeyialk1Ub8MxZYjKSi3xNEHOxQa2D4uv/r8+f8
aIE5HEUMjoSIlVsH55E51icHpmHDBtJqdzmUtYt4aW+xhn/6/EIqoB5Ob6UbbOkm/8Kufzu9RxQV
G2j42FDpebYv6wUsqj/l2rzqdXatHFL1dmjzH4J5cCQ9/ugZoSzbMCtAbbK8315at4CqyE42YUvF
9wlY6EXiTsaPaCnTI1c6DPcMIdohuDj77KvU9g+uxKHR6XI9kiH2t1dOX2Ocm9s3MWkGzb+rNJJ/
/+tBdSkMwO2HFAgxWz35b9u/oQ0RcnZ4e+ldam9buNlUjFap43abSBoXNtItqBkdecgPhpOLUubw
OHCot/n2ohpM7nxKxyZEkzDboLp+bo90jLFvL49c6aNt2aUHp7ZFlFVZJW8vRRnOD2rYHaHpyad4
pj3m0a/BRGk90NnfoJNzMvbdr1pvMSYosr8+H90PHxQ0P5kU5yrzcMq6tY8yd8C8gc8N7Me5wExo
19bTkaf8YNK4VAUUlTKAwXHIHg4AuXdRVDZhtcBhNpfyPm0w3phljmKecSsNxKU+f7BDHLEKdyjB
Q5J0XYcS/OFJyQBXxilRq0O8QJxvLkRpU7YnSRqw+875NZJhyQY8uTxxx9jc+mYjfvit3I6dW+0c
d1xOkpkq8ZGbOqxSPN8Ukk/wWimUvcteXVDGfhknvOxI38GGpNHvzw8y+AvdoHzlobK4tfX+isMp
1Sv67Eeyvg9fA+wHRUVC/cE13841L7IE+mEB/L8R07JgDOnOnptueTmb8aPI53jz+fOquXuwIcK6
8+GqcqjhkHSwjGZXi4lATh3mS3Bq1tU31JWOvOePHgk9AoIXRy060wcxDDB2n0fLWAP3TOyd3Q3l
GitkDuzG/D2G+NFrRy54SK5+nli/XdE72ABj9A+mppy5YiWjrYg07L5opOMgMjy0jjSnbeOV9EIr
H+zT2O4dUrnezX4ATrvMXbkPhDOFkdc+YLR0EaseTONZ01546dPno//R2rYNhM/RkFCHwIPEeUaq
QC+Hvg4zTdx7EExGq75EuPnrf3aZg0mV9X3iuv1Qh0Cg9A2NdLjIU7aJ9DE5souo9PBwOv3+QAfT
CTuFIF1AtYTpsvwF9n9bDNqXvHfvMY459pY/WqnPcQ7lGA5Kz9v2b2EH9rCZ2DlUWWFhiVPaKEEF
7qrJjMvWdy6waT3RsnyPrmQVek58/fmQfrRu4Iu6KPhQxeZ/b9fpOKXpqEumWGGWOqAXf3hsi0l+
/8+uchB5Kij1ZkJmFs4+hVmwMyiZHTl0fJAR+RT1Icaw8XN4O5gbUxBBWKgtGWJGd4EL6g/gP9dG
K668JLpBMhUmFBayR6bJhyGVbgMjx1Ud6uZvhw8NQnD50pNhBI8x1Mop3i7zNT3I5WTy2PyiVKx1
tzX2Ahflk8iwbz8fWOODxJqKD1sb3E+0bQ49B8Q0R5M54R9VSONnVeffMBaMIX+M6KgWd1Od/bBl
+qtDOxMul1GsiqrYfH4LwQeLn7OyqoW73AaksbdjUKVMrwxsUFg5TRRiL/0EF/V6KKnRNuCdVgOo
WRr6+dd6bKzTAmZ42A3mNgHGt504p24opmRf2zlKQGiXp3HrinXVDvluCqj7YtO6wbUzO8mBhuDc
SaezWi4DZ4h34Ctu2iZpz+BW38N5BxGHK+k0BVnYdfR5a0NkoQfcYW1Yg75B5vUkr0uM59KUM10M
iqxEBnJV8MZcbZk3rmZg6QsIdIVW97SaLaxLE1y73Mq+kg3ihkmVnCaBM24g3eNsNhYXiBZ157aO
FpW5pNu+i2+nATc7mVmnUzOdx35qhVlS18hX+GJdYJ8KOiHTNza1BRuj0HaLun2+g3V346azuZu1
2D2JFutLMlkQBlDL2ibZWP4wlsBc6VV0VhfNGLaLVqxa3z8fwE7vZh0writ72tyGQVOp7YzTjO6U
KlT8KhzvMW2hepXzSaqJHPtFOL5G1ThnvQHztortfx/5kQShZuwhkEVAPljrkShRd6CAHXZjKdbL
uMQrhIpRIUiv4kBc86kji/CDuEyB2vahodO/YrK9nX9QsZFZSGoZAjeb8cPyYxpP+hYLu1N/GTDP
68ojj/iupEVyRZcRsj2NP6U4eHBJu0nyOWvdiiQT4ChuvtmWwpe4oU+APmOZPvQ1v3SHLNjKwPla
FMWTrLpzbq28iE1pY12T5CdGIMyNk07zFwdMz6OtmdauN+gmCj8Hz/D5Mv1op/BRACRK091jqR5s
kPTzsjkIYhm2sjj3PXnaT7i0LkXyxbckcAAfoiPKx9T7a/PXoPk3djMe48h/sFUgKEKGgFYDO9Y7
pZOxtryu9yqiTbF2chqhY+eskwXn6c+fVk2yg/jt44rEfkhDk4rDwZ5kgaIHijxVoZkVP13h7Dhw
HMmw1db+7hJU1Gla25iOHGa4VCvA7DQDTrajed+OTbtOyhIqaLKnLpNiuZh8dWPrq9c67ZGH+yjU
IbFBzuA4EP7fBZ0MDBlmg1UILu9U6dHkMroFS4xDb3nlVND7SzEcEbhUM/rd09L1dNRxgpqRWoS/
JSmZ3/iL3hk8bYaX+BwtN7WDVH0KTcmOxiMX+2hoaSRQD1bdjnfVjX4GeD+h2xDmjnulgcBe2z1d
Qcs9kx78UNu7sWr3BrT0z89nzUcDS/dCaZcg8ke96u1DOqMLwtw2ZDiASTXarUS6G+572qPHbmyd
2cxJy7Jvn1/0+UR6MLQUKR0E1mnkUnlWi+b3oR0AwzoEtnBYguwEkbdzlGoC9nHn0cqmGPkf5ak8
FY/Qt/aUlzZlht7r7A5rrV0YFi+otxRVi12MbPY6bhAoBTBmOVutYrtvxF+2LakFau021sZ2jRW2
g/xGc+NlzmOQdT88uViwFIw7K+udFfC3y8XLAE8C7Vz5VfIgLbPA0LGNqTX6GJv6w6q3s2QjgizZ
Nq2y7fYajJuzQNsMaX3z+fCYal96NzyU0jhEgunAq/Pt8Di57UqUjqpwaguSKU/DCVQdwGSrY81Q
Oaf23Hs7Gemns8oOEljaP6FZ7cBxLTd6Ym861Fa3XlWcOMj7bw2vshkMZHFFav9wfVFgZ5MGOwyd
j1XKPghMyNiBU0UeTMFEDl4swnlwwxpJlHBRQYJEvqyAXBmbsZ3ic1/yVvva94+snQ8OjVDqqbkT
D10XIbWDs1ieT47ZLE4VNqPd7fpp8rCtVp7pxGVKIFLf4SFSrCGdRTuZp8YaiTO2ElHq8GCsO5R1
H6exu0flAuClvnwVMGRPpzqvt3oVaEci6QdRSSUJyNxSP8G86XDJQdiKa6+3y1APFKtA3GIN3K3g
PUI1ALGo/pjbhNBi5HKgEVMX+xHLzmM57Ls5ZoDQo4PJoNGqOtxRJ0wkjcgfyxAwyVk+65e6nkCf
Rf8gMTblHJyPKSksdqZHdvL35wcwK4gW2RQ5sd1hrhxMbnzdIFumVZj3Ml1pRhDKZMlWc+eD13xs
ouSGWbqanP4CoPvnC+tdLD649MHRpW5TIykAFFC1mvdQQU7miv6BHI684SOXOSyJ+4OZJ6gqsgiC
4aLMYVh3bWhWx+pN7wK+ehrgMAjRKuzXoZBEjE5Lb0EFDEess08iF1Pb3LCP6RV8/L7gkKmWOVwy
8yDxMxe/R2cG+3qOJDuzs28S17500+RxCIKrHrP0FU2tsxpmq9n7289f2McXVwo/yLOQd1oH+4nM
h47DQMzFpXZa9tbXPhJ/z9BBV7N8qLv6JIbKtfabW1jTJ0eu/e6cqcb3t2sfPLjQtDRJ8BAOY8x5
nSDfNq7q1HLom90Nouu3tS2+T752O7XyPDCcIwvl3VaqLm+jAoy4Ff85PN3HpTchhhqU4eA/JrMJ
KjQ+G+sv0Cz2yEkeuZh6ljcR5+BiBzWRRQNsmo1eGRaQUgYfq5Wh34wOIpRO/h9eSk3r32J/BF8J
NQK/DFtMHFCHWcfsfsZwDf/nSJnp44dCb5awgH2ve7DTWHYva9T8q7AHTL6VOA6pVhGyst4yX6Lo
Nvz/PBmtZiUNjYXFYUmwoCOJ1AVPhh1lj9V6FuNPlcsdJEHkmyfr38KVHPXSfrue+XYkvTEberPg
pUHdvPKM8aJt6pPaRyrD7PafL4YPh5J9Bt49GfG7Pgp4TtOAFoyeTwoSQPr2ZQDss8kLMOjZsWb6
u5xUPRd9BYrXOofcw/fWamaJPKx6rhkRT9eF+AASvw+6bVsvJyIHj6BZd58/4PuoTOeeeqD73ELH
F+5gBdiNruldpF5en66r2dRQsE8euxpnhVieaHZxXid1uooVT677L+bOa8lxLMuyv9LW7yiDFmbT
9QCQBElXdO0eLzAPBa3FBfD1sxBZmelBZwYnq8zG+qVEKDjUxT3n7L22dZ8NzZni6sRX46cf4Oi9
6PVKFzKwar+Okd1k5lZnQpHZ4u7XJ3riq8EjQwVHy3rRUx5t+LPanKE4cnFbRSFz1WF2HKb9uUcT
wdXHFYUmoc2+jJ0gsuaj1bMFsRaWKXtYU5U+gZMI7vQkNzfsCLysLdatkKPbqRqhfWnTF7R/DG9p
+a1SlVh73Bj3qVR/Rxxfu7GtkuhuJ82u6+mvZXV1n8qqubHmZjup7UVdalfJqN5ORYVyNzbH3aBE
w0bEhkQye01sEr5xLKoO7BG1eqQ/1V5OZYgPjHb3JmwK/SJAcL9IXnokEOCfCq8PeM4ZlhM/XmHA
80mss7+XJKxtmywyiHyNCeqRDkOv5RcpR1rBsnA8R8h7pddsMrE0mFhptxkWHyvxr2sxOGT74FTw
CyIn12k+f606YsTqQH8J6W+tRma+iwvXtfJu8G1detSSLLvkJn0yMpOQFapjr3TC2VW1at6O8Dfc
eQosjKBl4apGVu/EIPUrSepKT62Ti34et2VFIoGTS5Qr4G9uo0S3fRSqwY1OvA6uNYXQRxONhW5Q
NZlKtwojAw92IL9Wbf8gpEBytUK9sQJllyrVVDHbU41N01YkODDwfAWRCujCUNvL3NJwHYfSdDWl
JO5G6RzcRoExeEAOmj3DctvD+y7to0bGlbA0D0WUpt+kWav3pjpV1zI8EpqJgTv15H05SWfgA1GT
S9sIS0/O9V0jR8Ya4IC8E/CXFbKOt9iJxS7WlWFNFOg9OTtvASFXbiLu0fqKfaxYOUBSZLednX4p
9Ky6HubmM2X2zGk7aGtxzjr63PmaliVrQbyRQFuw1hGE8Q2El7EIfbYwyFJXTZTtUNmeg5MboO+k
rfHRGivGxtoWtuMNnXfunQiGyI/HznLnvjRepgrRPvCOpL9AnDM2rq0FYGK7ufASFVVr3kR7iE/t
o4LIBcASOXaOlau+kofmyiIbea/37YgpEYS3l9TNOgnLl9Jus02oJaknbCFusd4EVIdav5Pa4Koy
J/lZkNQHpi5MD01QaRKmTmS0rTO6kLuCS9OW9FWg6+KTUTSJX3Dh27WMCkDbIOuX6+0wKtKVqddp
Q/u4MQpXCSbcisj5LaimWPrb277oVd+aMU5Rj6UeFmiQxVJdwA2oqoucUcUOBNTaaFuYdORf8dfL
J0vutkouyjcDvt0uSIw76uj0idmmrLoDCshdPZjdW6RV+TqBBB24xdSKb0YUqbqLvn6o945ag5mU
JinxiIB+iCdla9GwAIkWeV0writJeLnmQCONOnM/qsarFY3KRS0r6O6qzHKFZc03iAIbT4QEfsDY
cGetp0Ku275ZKT0Vm1tOQeYVszP4GXwSlhRJiEs1DN86WZjroOP7mmtGoq3UJpxvugp5mR/aE/JC
yp5rKwfRU2kgf1xshm2IFX9W8Y2VtD3tsJm9Sm2RKBH4htjb6kXiVc1oEcKdlNWNJBXDlZU7w37J
KVQ2SoJ3KTel9j4mf3WnZ6WOaTnX4y9jGdxYkd16UDnMdTnohBORMn9LFJIJvqRkJZswMl0GidgN
or3GKCW8oC6+GkQiGF4VxeG6qp258aTYoCcZZIG5U1ojbH2sxeLaKIy7dCEDd1TQDl2Yi5SsbTev
An1Fpownp/pN2icHpIq3QtE3UVA9V03ytZkqEhId6cLIsms7lIEuib2OfdC1YjTUlhURNtQozxIA
EugjSDB6O6GTnGX7CZmNP7flhW1mt7NMJgAYxmI9t1K2ov54QY/QrmBsdZtUVp4tgy9GvTArplA7
4D2H/zD0ij9G3YGe3dfc5rkY20msBhHuFHLHPT45TwDUA8IorO8cCNsAUrauHi6CKn4seh0r+fPQ
zSgxm/65NfNnAgCX3bBEkSxXd8Lp7vF1X0l5kbppV17asbUWko7oqb4bOv2zbqEHEqbA+zExlI63
IVdGmZxbqQt4xZ6cvmldiTSnrCw25CVfFcTlWHZhuIojYL3Qi1oRTIyppokug8Lwgi7/lgxcQOcp
Kh2vrpzHoog39Lp3pR59DxKyCvL2KsywNxj9GgTBNzkrHgeh4xdXxH5O1aVZyi7eRDSWaPeWIl3w
9fcUitIpNnya5xDxXjHYZrzm0fNQLUkeFjYWkdSeSIuDqs1bx2QtGMOsuJMU3vR0zp+0YXIFtnHF
KG+YFXvm0BmMoqQv0RAMrK7hta7kJC0pr5Le3uow13asM25v2594pz6lw+RZFsbiUSk+OzT8wii/
kJvG9kPnzgzMjaSM9lteplddbl41gAS8ZOBxJIp1O2X6vgsMZavxC6MWlIckjLJVrRvwHUgVTI2B
pCe2EvCu8BdMZufp9uzrdXuXFuM3AeV1XzO77/bEpsBS8SNziNuXKRqH+NbICQ4sb4PSGqM1Gklz
E8bpvKeD+f3X27BTle0ibMfsCjmXjd9RzyoYA6uXJjplidpcYrNFD4jOz35Vxc2kyjeocZ9CXWx7
Oz5XU58oLJm50+7F9oTg97hMqQuomTxGpd+2jedE9jbroIRJ92Umrp3APGiVtAtkJqpQ27iV34Az
7KfGuu0U62Ju3yDWr7pzioCPm19UuiaPG02hpbw4KtWEXkphaPeFHwaDh8XVBWLtSahBf33VP25K
cUcxNMMQh1qX4uLniikFHuJgGyl48GG3xKor4Sgf57sBw7EMYKqszzVEP56YjHpGJ8ibVhdakeX3
31W7uhzVaIPpngjD3NnK4LHZvgJTtvr1iZ2ozxbpDMwEJpCadtwBjZJYXngwpT+0/R66lp9HEmrI
ZgO14EyVe+rJXQozNj+EpyiYsY5OqTRFAv8KaUZesgEINub0phZPC3rJw3PMUEjTVxOt5co+N/f8
MCVZirQ/D30sjwRNBDWr42oCvr8IY+YHTrZ8+qudAAgyA4BgDmrtB90+0ww6fX3/OOfjdwasj9Tk
Iip9LXAelAbidVFt+rq4JsfxDBj51BNDC8HmDaV8QpT/8+UdZyMdq4K2k1RQamrKLSWKV9r9GXz8
iVUAm5NCDCPjUZthzM+HAcqtmDPjfb8XPS7OZzUTjJy0Lab7dSpZZ6Qqpx4ach6w5SBNX+DGRy+4
bOLhrLKO92Bq90B493k5SNvGTj/PTUULkcvrBpP2GNbR3rTO6UBPXFMOyuTa1nH/WPZRpySNsnQo
85LbR/qxa3ZTCnDOjL2mV/Qzb+LHJUbGe7T064AQMnc+ejumCpDP2NSlD9/auKiMnHiSXB0YPoiY
VGdEXHOLZ9OeO/PM2OhEZf/uyMqxM7SSCtYGi5O0Wnu3TA8DAMh/e5lZekDcRki8aI+O7mI4m3U2
x7x/xtRdFObW1q41ygnD1M4c6MTTibgIZQ2GU1XHhfvz05mTBRoFgjXGTpsXtb5rpvQrXvd13YYX
VmueebtPPR74UOii4xJhJnn0LZ4le2xSdtc+IzOvAcfXlOCrx3NX78QNWupD0qYsndgY++iVa+Js
hknFK4ck4VOzSBMN/fbXN+jkIRgJ0KzHncVi+fN1G7NilmEzMTmMpyvCTWtX7eyH/+wYy1r57pMW
qqRJRg4LFDmlHmNHt0vPDR1O3BB8ziyAMIpRNv8YkL47BKoXUdHOKPzOkZ/sMv46wMuK5Onf+Drz
7y9+QApVNMNHl2sY7XyUTY5TWGBg8+TzoOFbRzW+/vUlO30+fx7n6JJZejjURkVvD6mO5M7psBK2
/VDT0f/1cU7f/j+Ps7xW766bJCYNDR7ng8XvVrYA/8JJO/P9P3kMsOU//FRECxxds37C6+0Ey/fJ
CtZ9oG5rgGn/xmmga3JoIJIxetyLreyJsIqS0yD/aJ90xeUw6NtfH+LEB51WI6IOsksMzuWoDSoP
DupEh3ZvOWff9aC/mvLoc93ml7Nzbpx/8oJZzOfY1hLvdjynU5ogM7n9hT8ugKpo5pSGv61VQRKD
OoYoO24+gP7lZ3h34xWnTAGamYWPDumaFDfwNfaw0eslNtk+06g+dT7L5g9LnYWNwzr6mJqiywyn
lDlWJ9/O7V0YnFthTr0uOvaQJSwQdeuHbZ7SlCAUBm7OlF8uVWUZpLQY4zPal1OHQYLioH8BKwAj
4+eLliEgsUPIUL5mJYApRlqUVD1ac2YMpZ7YtfK5tNidMz3BV370Vs70wu0AtKhPE/qmnOgmEgep
WG5V1SurMjZSggLNsVZdY+wM2jmEcPiifU3BaxSmAten8NIvUNDZQ8yuXgOrVR0/JcmY/fC+EPp9
Uc5ryUq3jda7inY9GMaZD+SJz/FPZ3D03W+jFiWAoxV+1ml0lz93uuoncnml6s1aVxv/1+/myaMR
jaBhqOT+HNdModPLsVXxMMdNvJLnG6g6gG+AMJXfY+fckPDUQ8BO44+DHS3N+Yh9z445mAzNiu+B
G/WWa5nP/84pQYVYNoaoKI92GARrdq09cgFHMhd5YbxRjvwQ3XvF3h4ExK+Pdvqc/jza0Rs6DPSc
KwCtPoC2jaVNviE9ReqZ7ebpg6DjUBd1HCkuP789wWABdq2QsdjStJaKW9kBGtbUZ07l1DrNjv2P
oyzPyruFLRsAf1mmylgugf3mXMzd6Nq0ehX9Pzydo0e8Qhw9TBoHGrRyZedfMvXVqNUzS8HJJxul
EsAeylj2mz+fzZKnPeTQUtkHtL4kvmtm7RPgu6Ld5Um1c6boOnnt/jzasZcG7ULct4KjhXq7HuHu
QU1zJxu8af+3xad8fxbkCWEADnPF44fBrOUK+svEwyCTOVqKTW5bZ67dyeft3SGOnoS2D215kEae
BEtd0VUmeHEVaf/W84Zhl80nHzc0/j/fIeY5ccB0o6BOvTIiGecGGWIyVfE5E+TJm8MHbiHawHY4
LvNDfbLA0PMV7Ri5jZa5nhRo/mrh6vnDr1eDj0eit6ZQ/S66PPVDC6pQK0dOYrY6cFA3mlbv2pYJ
Sd3fJBTevz7Uxy8dh8IuhlR8AVgda1YGtYpgArGYBpK1sevpCfmDHynRtZRGfq5dMq4tku7MQT8+
GByUHpspE6D6MYUshStq5hABmVzMa5kQvDK7zs8ykD6+uhxlIdWA4aJWOG4dOiSczKCaeTCSmUD3
nAFgvk7l53hQ6SqYZ+7ZyXOibKYjiiP4g3K9xlRmhDXvUyfB28JokknMC8W4/vX9OnEYqFdANDgK
iTTH1AKmkFkaJVPORgsIZildcuZu3RdnFqKPO0b67czOdPzbqLiOSwZ5RuEbp3buh60MYtCu5O7B
TszknEr81OngJ7McQs8wgR53QcNiICvUgWORl/o94SYrRRgHzC1/ewO8yOtJSVrqePQpR2uEMqeZ
lllajoI0bTzbQCMZS8aZ79GJ5w0KEQAbZK0LpuzoewR9mSzNbs591ZnWBuEMuexcwpFdqzBYCG/7
/Osn4dzhjs6J0lqQgy3nfi2mDSOJGyJk3WUK4CwY2bJ9/TcOB3EEfg/NakQiPy+zRVTK6mAOHK5q
PAg7Phk8flRobhbbbsJs8NeHO7EuIXlhBTRxRlDvH22/yGqMRCPnuS/mHJZn+EaU2Rp5n2cZ1/E0
bfvJ2krhuY3/iYX3p6OqP59kb1bpDNc291EjgMafUbmNMJ5jn0il317kv8Vh/M8giz/hpk4jHZef
5gvZMkQBRF37zx/wqfBbudAPf/o/CKDibrrtvzXT3be2z7p//p/fkDDLn/x//U2oicu/8jBV3/7n
v7+UfdEt/1oI9Oo9LcpgqflruhSeue7tv+7iL2/Hf+d3whSERJpJizdIw+GMeeYP4iLwKXyVpkHB
TgHwHjCl/IO/gCoBLw8rDePTPwBTBugp9naY/Re/kcUU6/czP/wmtuSi/SUc54c76b0mk+qa3oSB
4wpWAoXw0YZHyueeMG8n3YiSD4TL7qdbExfT7CUcuaXnQK9e1VGmXjfIdteSZEYrBAJIdoiN+Jyi
0jnzzn6QyNErAbcEe5LliOb2cf9yDpmspYNtrafRVh6i1tZ2jdk6q0ipxKEgu8QfzNi5LBdVUE1w
xnMBbO62iJv5zNcR9Savzk/XhrHp8nmkP7QwL4/V65DOszaqOyjlsBzc2c4JfxmHcldMoXKhKs7X
qMlGb2yIIPZsQo99CJPthR0N1hqVv3w5G4VyMBBEeNOsaS9qIBl+3QCCmmMFCVKRbfqoAy4fY9S8
6qxw3LRIazBfyHe10X0JiFtYl9nQX+ppYl8h8Iyuy3aS95QyndcymbbdsombQ4vj7M6KSgZFuWVc
OH0FARYpFR4bbEDftVE3/Tztg4sM1vUV8kTLK/tsSShtfZwIpRfDFPSFpn8BDEsKVpl+4gdBc2RE
01e0CgUeCwlRSatrXmiFd3qWXYxOqD9lnUm4tpaPb6miR5sxus4ylCu1rH2xpPTVTORrEVWPYuis
Tc1E1lOL+Irkw+zFTliSs0qJbhHmRq6FEp88C8W4bMi8dGWlntaibdqruTbmlSaCcZNGRvtYiAJa
s1O0uzYt8XFmirYjf5QkqFGfiHdRqxSFg3YDj13/gmopXhvE/CB7Sr7ktT1WFCaSfBP0kkBQkiBZ
K7UgQu0mT9+KOURblctR5pZDqpJWbrS9Z0WQod8yUcfZHr7JpaREcbBtHIXEq5mNTLkl2VH2pOGp
MuQX0+L2VWHtuHnUmqgw8s/S1Oy1NvrO3BYbcdSt+axHLtIzeRsCYUE6VjYXidya2wlR72o0sy+O
HdCqUYhkckqxq6ZxIg/I6K4KXev83ogrd5h0wtoMcSEnTvSoxnZKHl0nETWHm2GYsdCW2mc4xZt2
VOQdArp8RZMTU6CmZg8WShsX7+xllEXVVqqmrwlSsDWtcAwRArKTKgmZfJrom5JU23IqXojvUxCn
Bd2WzAEw3GnSkSth3AOY7l09q7eWRAoXZsPcy4R1o6FDylzJtuud3MnymknjXdA3qnCZlntgbuQD
OR3TuOntwEFlZuqHMAin7TT3ziMcR25pTbzbXMlSDI0yiPcBHPab0kzHQ6wRge3Zk1VdMCA1D0VW
DJcFErLlScaYs66QRxter0LmXvUS4V+e04roomQ1WRFSJVYFaGhcxf30FstyeivVpi8ZyzM4p7pk
XRGQQxiGsFIzuAA7W0U35cAoGuqpKdEqI3tEnd2A0LPRHXGf2G5Ugaq+lUtjnLfkcE3lxjJGfhxd
VBmCMDu9EcFmNML0pZjLnZHkD3JcGasOcj0z5T7wSBWGmD7jIJuNWeaPRtVe04VxNyUzcGgCGjdq
TfqSK9VN5YG2fSNnTHljwUN7Z5Cp5QbgbXcDbhhiENLJ+JTrgfRNJpr31rF7+UEacMdqQY6fIQis
+qtUEhBQqmm9kWC2uVkzDW4jVxFRGqJx63FUt0Av4GLYMhK6II5WVtbNviayvPeMMYq3tpPMz0i/
eleMcvs4xabj286wVZVWbFURW9/Tjs/HSlboMJbFUN9HRdsxCR1yIgCbCub/XCkIQRKkjANb7ZRU
yGpYxQa9g0Iu6WDV6H2MiQetURtBspc5pncFTxhrGo/rIR+N7ilKkW258xDFxaY3pGQnG1aQPs2O
MO2HhBRf20cT2nSzaxO4Un2bbWKpEPwlSnAd63qycZyWRmnSJeaaNiHhjoRXGFcETjtejlrXfLKI
1XgIrOJSnQK0aFTtB9sQDanzYWK7eqorL5M6r2MCeAQm+qb/IjKyyTFcaLtEKwQxNzJgMQW1bVk5
lcYXKxGrZDTEOulbxbOhT+y0ymK3VvRJztM+lpvaCcZ9H2hzsWjslIclLSlw64EwLZeAHHp7cjOO
h9AIP2lj4BReM9kz60QRXNaplT3S/sGaT6yEqnlFmSRfJsu4jxs6K9D17PEA3Hs88MiMBwuz7SVk
+whufRFJzbptK+VhmV0+SDF/yLEzYycCFDz1wIIhh5TVBJT095HdiC1N9fw+nPLsXjWlA++72EVc
/6te75nXzYHcXIWGFa7jVlLWIWuuJ1Abb+O8z7mJBfvjso/9sRl4wIc5vzPNYVhptaYXbpJZ9qWT
aLtKaHLsaqDeHpq51l4nhAa9l4+O0t3Hi9mwU6ZwE5ZDQtxA3aETjUq7kRHX6dWVFenmc8U6NLpm
XyZXUOlzTwozEoMKywAf1uXhsKp7YvH4X7UvmignByvFllZW6a1WEIRrkV7WI7puzFsGkkpPdpjU
ECVUF/Y6rKv5pjBrCwm4rvmKSZzImnC87E4qwrUKwfnRKHMj3BpTyTIwjN1DPlmXoz5oGx5CeTfF
Npj5ecjXTqYEvC+DKHGfir5/mIhlPIRJM98WQ6kRkaHJfm5m82WuVNITVvPMI3HJlwKYjigMjb0i
ZgGALq1fs5m4hSkotVe1K4VHcIWzLQPyh8M0Kh7aJqlfw1o2r3CpVYcJftx1IjXOxgx19HrT6HBN
ee9Cknw3E5+NGE2uRgggaAULEiaCwiDRWLXi5IUZXXoHOwZNkyyadTg3wcWc2t29rJLv5pm9TIJP
lUnaLiKCE+l10gvEYFZbu1Sk1avTjsR4ivpBLhKiMPWe53CJTuJlsN9AK/Opk5IyOgwpm1T0xG29
GeU4204iCh9NpRjQWBeqeas1dS/cOZvy5wReCAL7LDf2RkRW3UDOLfpVq+Tbb3awm028vQEf1KjZ
Gy2A9ZXWau1XIgXDFWGH69pq0o0uJcGhmXV7Iyqj9RRFK24JYaquoBqrXyMMufLqxzuozhkPS1SY
UAJ1VMzAxWcyH2P5IgmIQLDDSd6qWU00WK2MyJWGbD/GTvX6Y4EI47i/TIhof52XYPusc4LrSqlz
jR2czJsWpEW8mxQp0j2erHIdyIyR3WQgFnw/C63Xr+QyUx+aLicAZYjVh6xv9Th2ubKjs3ISW+vu
gzrrvsbDwFJgmoJlxu7GAwCeNn6MMMq27EQiQheIiuZd0/DZrXK74YEnxWMEAxiwqzMLdTz8+CzX
agumbWhr53sRhc6lg0z8a9HKTl+6GvkLD2kic20VUcqIzJtGIRTHUga0sHUXFB4Av2Tc5GE4HZqW
0BaUW+KFPg6WTOJmDoSKIZtB0QooUeuqV62c26vAUQaklbU+Hn78IjsNHsjE0PhPE+G5xtsiqlfg
Ic2wKnvDjj2aWpxAqSOWxsHNbiEaK/NLZOTpd1NL9R3yBf6abiL3t/MQsIwYlfEA66N6RY5fvRAP
wfPpWAmOYqUz+S1zqF5Jd5UPAzt/vxprDh5ndu11fe0obkuAqnSfD7m4aMoB9IguszCRL8Gv2nof
HpwEiMGPy0/UqXOjG/VvpcrfKsxPV9Pvi+l//iUF+n9hzb0MfP+65l5n/3X/lg1vxHe+L7qXv/R7
0W39A8cxjU160Ro6mMUaJL613f/8t+TI/0CRRlmHn/X3BITfuc76P6g7F/AQZv1Fp6P9UXaTgLA8
5Pj85MUPSzF4VGb/quwGIXRUWxogpal0df5N2UA2ttSe70ZOlj6PZKOaxiYZgoeewdd9Okrlm9qY
87YjkTLbyIHRrXun4o1qm2XJHQgFvWyUvDl0YUkQdWxnqtvpywvRqtJQgbgyptdSaacL8rZ4lVF+
jzehbQWRJ0PLgIvSjasiVgp22Vn8KTC14q41tRnDWVQqtxiDKD4dJb2oyjzaWmGI8cVQR9PNRwAA
FnqzVV5a1uemc5KVahCmh4d7MJN10GTNul80k4wyZO05iiXNokBJp5ciackRTiNTvoqCFiBCPefS
bUIIz22u5MbXKi5qfUUEnVq5fVvD1OubWAcLPKg1GW96G2KcmLNyq2WUMV7AeVirzIgtAm15bzu3
BilfuQpW89emtObLUVXSTY144VPc0UjxiAQF2pTpeomfYyJFrhKh/pbmxrQPslxeZXYhPlEOBI5b
tVrJv6evEvz/7tTa1VepyGa0OmS08SNVi4WJG5BjXw+7m0zVGk591K4UBq3JGnyEvMfo7Rei27OL
MFezaX+XQ6N7CNWcEJ+O6Tbl2TyFfOZU8LIINPMrJZOS66IiFQLX7VdwCSPuIuJBZyaRJYsfZo8Q
qIuUyY8h39qAaX5fvpVjK+MOGZyI/Ae4YvLUvYxpXbGRLqQtdPvK7SryQ7tWNKsgUV9zvdPCFewE
cgkM6TowFq7TMAzkZWm2AWCOdkGdkCuhNNctddtVE/QaagFH/zQ00SeMGbPXGVJMkkAXthcWqZGh
O2Qwu2uB8bRmD6vF1Z7KodiQ2tFdsXW4msz+Olz4DFaa66aX22PLRUFEgBwDpirRO9NtsOxF0gKg
1eKae2D+kX4xOpBixiTy2DcqzBI8QLb9PM+KRh8oYftVTQ9zVIYbTPDVttO6YHbzwgYzpakY9Nqu
JbCi6ai0k8jATJYl9wNMFX+0DS8kuNAlnTdb51rx3RS4WKRRHdYh0bbfDAX6xdj2b01BYDGp1y9C
nW6zErSHTIyeWyi0Y5Yc0DKREiQW/SdzzCsKQoLoCkX7XJtN7umRqYauCtTBamkF1RTFbmDY0jbJ
+mkHjhRAcFS1m8Jpm5XAXjd2zm0bpPz5RCke0tr5RiuEMrdU8zWRa4fK6NJVyd7ALVueU0mRwhnk
IIzfuWPQ6+WSpQ+EGEjSutKVcUvqUfypdGT5pdHVeROqQrB/I2fQT001pWRXb0tCZr3KThhDd0q8
VkdZ3HQ6vaksN58mPtWEfo/aZ6Q5puEOSqu9UCYaPEBB0wNEt9PKqwsStSinTKolVTk0vcHblEo6
z+qkEepUwjmRICh24Kk9pcan15gTiQe2pO5DuO7rNNDJc6l6HUW36txZNAlcwj+VdTPpDk2pxnFJ
L2s35F2WIUYRUwpcCknnSR2XVoxdTSxA8jysxyCztZUGA/lBx4lorOY6tsNrWWBu1Sea/pIWa+2K
BvydTkA0syEr6A5U2ri96rp9xt0T3I/TJPQDNAUsPwpWp0iKP6c6ghghTykp82I8ZFli3qMQNZKV
JtiSpHFEnEWoYBGbCcC6DysneOgGa97qaUdJ3HTtKtUteFly1a4SVo0NSvfYyycadnTFUqwPI9pd
+B2JiTcP5X4xFQ7AmmS8GdiXXJZjVk1enbEr57cLqJ/YjdzKhH00k6+1p5c6HqYkwXWesPn4ZvTL
GwYrgOwgnW+GMxbB996hFDkEoV0/NzAIeYPNyrwvaqtVLjOLlLEzg5APMSqE9zABYVC/TEsZb/NZ
fv9xMxsyWsNANzY9laDvoLZGkH1F5u6bTda4u2CVTKckJbod3UqNfQKSdVojo6uN9RrQpk8WVr7F
VXKG4fJh/rT8XOjdF32sSQbH0bhLl0gx6pDpbKys6jwE8E9ZlGtuZ1DXhUzHtW7YvtuW/Kvf/h4+
r3z8zmtsNmRUnyrALGvZULy/FCoemMkgh3gzRNDMw0pza7Nfy126z2N1b4ZkthAHiIPNplC2YMZW
aQ9jB9ZEWT+nBXMx057bw69/qh9Kvfed7eUGWcgPDAU2PZuQo59KSxDGRXizNr0UaR6hZ89GJp7m
UphuFdca5ub5QZlpNPTFF4330q2zkuyiSHpIY/OaaQbVSZmwy158+k7prHQjz10ZFbCGW5+dfv8d
Ifzs4s3cL+/Rjx///9t296dN8V8NtP4X7okZYb67z8uc61/zq+u3nPnVtiy+9s1b+35H/OOv/L4l
ZgdLNgHmJPK7FiU6e85/bYlJOmEAhBIFXw9DoB8hKL9viclHYSCj4zNAI22jWvlzS6z+g7EIVB+2
pz+20vrf2RN/XDWQIyLyWio+jUfz2FqArrXPotQ0N+MkpjVbLpeS2rjo5ORWk1rsuRAr+8AEzW/z
Ia6faRyY+znM1d2AcWatBKQeFLm2yZX47t11PPEWf0hdYkRGEQFxg1QspnLH4krCcYXa6UPoz0IJ
Xpe8cHr+eRoWHiVo6leiDcc1LaV8x0dZzi4pwLFvmnCqdnIgTfdzPFXrWuvbByka2gVA2eorXVLK
LW3Q+aB2nQIiKIziQ1LO3RJSGeh8KctcBU6WyN2qL4PgGyMnB3921FASBGnAJ1CHyfPrU/2BCvxp
aaAuQnkC6gdpAwSHZUF7V5gQ2a3hBR+DTURJ/DAWfSc25BlHGHsVQABxH2N8l+adLcEya6Q+fs2N
Shrcdorsnk0YGS1SpyY3Me5Jnwa//ZXhpuL1YfXbNPqvR5cfllYNuQffmQUpx38dyx0ju1YH2Ykj
PxFkLie5lT+SabduMMPtqe/EzUBj9HGMxmYzN4N+MzuVvUtmCwVh2YW9F8CY3XVBGV+YJNFvzlzH
RVzw03XkB0KihOwXMyB16NF1NEtGOaRxG5sKFtd92dUjK7lse0LJ8m1OmOIT24obpicBPmwKOwMR
3RlFzG/YpKMfgk/dQsHi5/iYKYBbD0VTE2psRE0puwKjG2r7MLerdaKnLyFN99VEMLlHZ4ZUM6PV
6UiXKZmSjzNlGErLQrlI61ldt5aQLyUDylQthKcNM5vscCjv2PdWhltKZIWj8qFXZKgHLTaEP+pK
7FXJp4m8bMiycvIEPzFb5ifpU8vw38stvO9C1b1GEg+0EKurWuTsTemnD0AC+/gh0kQkuQAa0GgP
pfWGWElh+pyq2SaQVKP06BcXKzPoo8dcrjNfbuRLeDiz7TLKYlNVkNzmAmwYdmXjpJIbTp3sJYiM
n/uAcBK0nuiMGZjqsZsNlbNxBnlNWtgDnuFx1Uqa+n/ZO48duZE1bV8RB/Rmm0mmrcrydkOUHMmg
C/ogr34eas4PtEo9Emb/bxoH6NNiiibii9caRMDYXycKS959I28OWUOEbQcmFFpuohOrtiiPb5n5
PpoKp6s3kuja7xRFG1vKWh3yVbi/U9/G5N4KTukjMpdnkL15EyfUnSzEC78H8IsXrVydhjgS9r05
xJGM2+yYOqo+aHbTfcQYDgUFnVc+fq5dM4/lachNMgOsTmwIqm2PZVdfVJWXYacaBzpspOTMLdx7
A7oplKMmo9mFaUlno7oiCDD9HvRFDkDdjEca0x8s6iDCsh1fK060O/CCaa8P8/LqFbVEheYGN0UT
tMghxwyarAuC936K38D7b5dZH5vtODjWY82hYwv18JhNShZh6s/Bo6AZ4UdSSJGelRa4Fyhr2vI6
w9h4Jgg5nW8lmCkVsDsEK+qSmCnnDq01ywd3hg6aK8Pd0/kLSaD6h7mU9S73GgDGjvIRJBdFv0HG
/ZimIgiTwpiHLTHYalOUtRYFGQ9RmXW6A3k1jhzQsu8gI8420KsiqicfRK9eQyintyINtO+0NRHr
oLoUnLF+VymnKrfmJi8kjUSucOM9DQxftZnDQawCQMSpvYnn/ovRmOZWBdKhRNjStjVAeS2SMXI0
kkSoTGiiRVRdmPEilZ0yz+Oi3aWNuCtip7vNaeO1W3c4Fvlibfkaaa0c4v5bXji3jhEv+6lJL6VM
pl2KZIkgE++rNsKjkTawJmb4oEdZSeNLkPHEzKzdmiSC02IbGwRpdOZZjXH6w2rn7sJao3NwHFLz
bVqIoamN3N0ZcT0esgU527ZeWoNmnWQ+tsRxRJoMvrNVdxvCGuilHuLpRs75sstF1j/OBQczin7t
24YwzIpzCVEqxRjK1sGrmxmzdeU0bV5unCrTOUt56p1gkuCLVTb2EcbPfQVttt/JTbQ3c2BnV3EJ
lrEdCtrGCeUE0XC65b42g+UCfUdVIZKrG7+pCPCZX5KO8w/rnXMFVZUcyK2Ld5qs7efWWrqHNI1P
S1wsp7os47tcgQf15bRm2rgHY80sFnTbEzZqmOKQB0LLiZP1M5CfOh1+5Hyj7yZOLZ+kCrO8KQCH
D6vrerfW3W6tWRDlNxWhkSxi37ckuwD9KvkyVBBVopz43EgNGIp5+KE7y3Sp7baNnKWtlqiOC+CV
xM3FbdB12hax+auQ81UbT96RhmeOpBY5MfCXzSl1S2Lxcys/z52WX/wlcV8yJCrVtplUdaZ73t75
dvbWBQBarZbeU0jRXOwkKQ7LWAzpppyqk+GBqnn+FDxOFV5f1l3jvoMOCnWz63aumzJC6ZCHAchZ
KkMnyW6SdLB2tZe91EhFs5DWlk6G5TiQVGkjTO6TUTM3dmW0e7FAmtde3550q8M8geyXlIug3KLK
rJMNDBs0RU8uedaVIQVO6bE0GvE6CSN70vNK/yGTZboOzPILstrs7DmBPEJZO4+0qhdhlQTm0ZjE
j8BtHoZiTdUOhtfl50SVJrLapTgOrxOKsI454mYkHNK7bjyOcFU7xjfCLe/KpX8Wdu1vyDF+YJtK
T5alYPWJsD/SO73TzVqe3Ha6Em53482OFeFpu8gMMF/ramebZ2179GQ5hMpujEOeLd7ZTpZTPKI0
GoqBuKhJbrCo4xNo2167G0lwJcVgjrcW7eVwQ1m6i0X8pSI8KUyRMGzLxi0OyZyQoT3Kl7ZJ6g+j
aeRTZooigvmqN4E1tmE+2M6ecyBFaIUtcL/aamsR/nJw8yDhA7XNSAVjerTTxruzez8N06UpdmUB
cW7+JFb91r4ZSgHn1Ni83+x844HEl/xcM/E9UZlLvm/pfVOmRuRF9jQIXAHGHN824yijFtrux2yX
kHwQJNci9iD7lVNtvT6egPtI1fxO4Xfxw0uG6dKMTRK2sodOBdEAJar0WyUC2eHt1so6NEkaBfrT
pPCO3RgrqPakZ/kycC4MGz9RI0nrSU1pnTZUnX9us5EUq8pPQDOacdZtEKJRM0i1V7VeAg+rwnqg
1L4FeczioiIUv2nScNKyytw4Q084UuEYQbEfpFV+rdiciutmFJN3dksLm4XhEwz/jeQgIZEaNLq+
1XmB6kNFe44Nr1P2+YOsvPLKiIuB9SmokNpQp91fiP2t3UNCNSqgJaxDctR11bg7c7LaiaSiGeBV
I5OJkcfrrPNCG8W1YU/Jj6GdwXuCNJ0ezJr56sJrPnCAaYkLV2lFJViniPNR3A8T7pWEUoj/iQFM
jFdr+0sZLubcvdhGYTwNLZXA9jgWF1n5LLqzo4VeVgYfet5bB+BAK6qE7+H+g4Ty+GBlmkeVM1Cy
R6hYDwaLGd0aUjsalhnqYOySmdR/y6PLxAAXovd8VFbYmvVSRymxQuQW1R7ZiX3fiycP77J2W9qD
Te6Um9wOaZbvRiDaiFVGPyMjtK4t1wJRmur4zUNv0Ea96eUyHL2xnqM0zVibglYABCkJ8Bf3Mj5p
pR6fctPDse7aXXWUlTs9WKPdnMxhIH3M1EfY9YymxRZVwRfuAHPaUMWSGVS493VTx6c0G5nNlpL6
A5M8Iwqzxi+yM7PTsGhGu23jLLs1zdh6qaVuvTNrWxH/l+ULHMVCN3xSEYmi1d53+P7U23pZZz94
5fTQxgGQYV09l5TqhnGQvWTcN/zuqAlMcaFF7qVbUp8GV4uBdSRcBeeAisy8ux+b0bqqq7m/WiZv
QYpBQFxf6TmIsdtU9wS/ZOIgCD2VHGKNujrIeIyBSJMiFBqhf9uKggsHBNYRpzLtYxHZ3jCWV7Ig
N8iJ45SQq3wgQSuN+868y5aAzscla/NvU0DIl854+a1NtOas+yRsVoZZHltpFq8pYpHa7TTSSLyM
TDVXPmq1q0FmJs1JjlQhrAbDG20U2ZG51duKWU4LUul5UBuDutq9azWODmZrpz1JGHNFKphZfUzT
1H3xEdO8UrjiHm2v6a66vJ2/FUK8qXzsTrWxmM0mrSUMEdUS725WcwBe2jzBe9ebHwIu5jibTXLd
I0M9ZPFISEPrPFldu+ymIbnuVpLDWOmO6ifzQS9D/aH1Kx9ir9RIRY0fSVJuOvVbghxhT5BrwKSg
eBPfStgV0HFx4fstr+VP7mX4ycNIcA2MUSs7s6xEzQxjQ+D2Wgzen0a4nHIldSDe4XeClerJV9In
dZr+plmJIO4EnJD9kx+Kf3JFaqWNEEThvIRJqldKqbRqDVHDSjQFK+Wk+/2dFSdQSlXuj6Euqvgl
/0lQaZXf7x2bj8ZTQ3kz1/LwU2+Gi9TdEPfbwjugFvPHUdsSrk3fQNMyffpa2FiJsTXaQNvYUvuO
aFTd5J04su+yysVV/yP7yZZJb/SDw+DavRe2Wu8SblT19aH/ybMVxYSw0ZtzipGMfumO0pbdNff8
R6Vnc0XPtXOw6k7fVgS+tfSLbnxkKFNnpUfNCXokEuXd1GdFmOf+S9I0yxbFBsOk1X4kXTKh5eD7
ckbQ31gVd7nIjWtFsuiTby74Te2VLkx+ModFYMfIeYJyR2aX+sKKspA5k4fDjBSM8yLXKwy5FXJy
NoHLGbUb/PSYsACHMQ0SQ0j0K8ARstmVlKG90CViLQhSMKSVycyEJ56LKRVbp2HkZPger+qV8mSk
y8/2SoM2vZoe6Vs8FqqHc22Khxn98MYsKIqPpcthDri9epJLrWgD98YRoqlzXCLkNOuhV3n2MpXE
pkLJ6mW7UYjYzil56huzYTUPZsO5KGGba82SFXUm6VjsOCmaDXw+LY6MXZ1RrGJj2vzQh/ZZFq53
ocRUfCnzsjuXUzBFTpOnjKzdMYHcsjU/f4sJonT2eiGSY9Ba4is0XfeSKn/aZe6UPDPYUu4bDMaV
LMfpY1i69maZmy7ULZyp6y/L06PsM4uKvspifEDG+VWfkpGM8Fn6u7J1vXGrsxmQEQf/sppQQ5SI
9TkTpvj+Ez75/xDv45+tBrQj/gNn+g3ivf2oPspffAY//4P/ALye918wDKbv2vifcOGtESP/D+C1
/gsrKFAU7Aaam5/Y738A3uC/XHvtZMCIYLtASCsi+J8ua/48bAZ4120L3wIdw/8ngNfk8r9AYggy
AKHWfwDyMm1+ooUqGJnODpQdNX2a7ug0NR5MbwYIIfElNH1lAoSM/XEkwMTaxhWUYCBd99rhlb6y
ND0PzQGECun0iAOPObkn457KQ4XyORgyfe+m/DkJmb/EvqnqL8Doz9iZf2Jp/HrfoCeB4BO0Ifz+
X4FRaHpcYXFgRYXm+rdlGmfnIChN2oeSOQv7ynmrBeTxPK9Qj5dX6QkBb7OxJAEkm9omCE/4abUb
9WwHvWdHyia+senL/ASGRiWAO7x3aX3vMCK8erqtb/qsCt7jwtNDQ1jIRk1m622jZrVvrHQ8p4E+
h/HS92EZ4OfvsTtd9LHMaHHWOpKHtHGXD765a1Qtzm1Zqr9QWytZ9uv9QA2zYv82LefEzXy6Hw5W
J1wEuRX5kIqPhcw6PBJDk5zjIG03c2blr42+mGoztOP/EED/O/T7+5vkwi1CU4BVu9RKfyLyUH2X
BLl1RjRM/GNBRPfUk3sT1n6mAFwJQPUop/QG1t50HJ81eq5OsyG//uPb+xda4DOdyCYOpkrGDnQK
0dSfub06JV2XdBcMM6PFybF16o0+FT80z3+2zXI5ch/+Voz2GfPmkj5Rb/S3omjCr/PJroMePR76
xusZunV3a7r+K9Ppfef/tSP296fLhUirIRjBMcgoWc1u/6ABKolo3FncPrIplURkTcfHPq6dflc1
ph0qVJKQFL5Jyohw/pIv81uM1/qXxMPCN4ZKim3k07Vjnmwi5YBXIibLq5SNjHy3ykO/S7yo0NtH
WcUk6hVd2BnLM3LUv6XH/9tffr3RVoD0BZL0013uKAvj5Nn2Ue3Er3pcf3DWexUWdo2G8XLqjV1V
/c2M+7vZiM+I2AZSvVam6fMrnaFj1Cs0VBgxOueYZQmSwdyXT39+ZX9/fyjgZTE3TKgQeNr13//j
sQ7K7jratNvIQ7sQgr6Bv859xyCK4uHPl/qXx8i1XJhD0tjgCX/++39cy3OnKW86p111HmcEQk+N
4YCzUl6G80JuFtFGjT6DWhlFaPbdy18u//vXiXsUJR/bIVlsvvNpjejsBVuXxeV7y/zW5vWVrtp3
T+/frWQ4GHG5q9EoYBxyQ8bSB10L3idBz5mzoETLFE6thJM7/o2MJqC3P/+2f3kKv/y0Ty94T5Ds
GCf8NKCvk1kFt4Hdf+HRHP58md+8dESNkZuhmwgeWJ5YL3992q6G4IpjJpyhrR68vtv7tfVcWPgX
/GGIOk1A8qXX/oQgih4BwlaV/3/NbPj5E1bJJC82jj5vXcn/8RJkAuygHhQvgd/UkWfLIJyk1fzl
b7ruNb/uRfxF1/pY/JKrmf3TXqRzKionfeQqwntKZu+xL/rnit22VV3055v6b68VHxCtQyyPdOt8
kk4IuyDN3hnayFpke1gS7zWrMWaY4Cp7XFrOGiU/b/58zX/761nrZEeOlEve36fnGLRYxZXoiMGR
w2MSYJdx05Z8HO80pta3P1/r3z5bE5+qZ8Cq6sTifXJNN5imzHgGugayhhbSGrV1fCLrkpnwolSK
ac8hYdzQbfxak/esN9L8y9P81/fWWsOfCLOyCTL59H0MU6zp9K60lKHY1wFb/DkDx9uh8gvVPHyf
eSx0eYksVOQqMbfeZ2Or/eWe/+uPQAvM+g+dwCb06UGDt9aNmVZA+Kp+JQ31fjbMa/IzHqUhnxnt
0Gu6y6Zxftikn1mq/vjLc1jXp8/vNMb/1XtKvApv9a9fDkFx5cCxuSVhdZwjMWpXQU43HafANOqd
ateRtzLmgHBuw6lfBT1B+qnlUIltalHfQ65UMzZFm9ipuNGQGBHOgMm+0sM//9DfX07EmshGmEj4
kbSl/vo7db/y0gUtARuX/ZTRTHASgb/3/BlHxojp589X+33pZCshoAUNhs07+jlOCx2GO/SigHJy
uvFbnmcP8HUWvYp/G29/03ygBUMIju2XCi2TXvdPa4oQFF2q3NYjKD7wBvm64B7YzlV3qyhTAIAm
zjdpKURryuqkEjOgCFefDjhzwkGH/arAjEEF8B1Wuffeu/546CeUzbIqTSTeDBNGmt614xoLRkbY
BvCwDWU/hyPWji32rK9JX/0l9vXzsyKCA+0bfxc+bd6qz6vxNFSpK9NmiQYOUJHjlP6dSjDS+osd
w+9Wf1uXPw81/3M9EFVOnhwkP3eWpmUvRl22iFWZzs+10J27Londv7yBn5fk9So2lSr0jPEWMrP+
+gYWJICXmV4ukRkvRbjI9MuisvfellddCaVPvsVfLvj50+SC9I2YKIHQS3EAWX/QPzY1JafUd4x8
jkzs0K+yyWndHRrE+8ZXo8jbTTliwxG1Xf3lur9JpNYLMxNDW3H9gNXx1wtDVvai930V0bdLawi7
kFlbj3HvISQFhzuZcDjCEU/+8iN1/QdguxvXJ6CfCQgx0asJ74kKIa3/slZ+/ij5WRwUWKOI0CLn
0P20yasq6buKbyEKGhjtWCX2UcYJXSXUeRz//P3/ZsrnWj7asPUAhCzW+hwMmM/a0BdwLayBSbFt
lyrZJpYMbQ9fLsRRHi0EJ4TuYnw4GG9nTJNbTn4axlkbaqDwN8X0Hz3i/3oc/ZfXAQ0TUBfbBXOW
8empDI2dcq1cRaKjOKBjFtlaTScjKqA+TGt+FQNe3yQr0t1f7sVnjRElhGySnATxqqDvcT5tEWA2
rOdKUG/T5T8KzM7J2u2BDgTZL5puXyxXUzXUZ7ewAB7IkfGwNzT9tz//DNfmrfvnTrX+DLKfkJFi
+SR39tMOMBSYdfF3jpFdTNY3R8Zv+ZjdTBgn97HXf8+nwX3Eu+IkiGeC5L6F+T4UxRKWZpDeaX57
zFe75zDm9UG1Hk3LWE+qTaXhjMf41WLHW+o7T2vTG7lozhFRtnEMKuyONUUEb07ZOIfaWvT3Xi7m
PrbrYD+kwwDuUDU4Qcpu2yl9U86yDAs6di71RP1RU5FGMDfl1p0q86hs8QUHgnciKdj66HpD3fdl
zY+kr4Ey4XpXmeZzM1nqfi6w5fqUYh1Mt3MuDRTNJhuL+qYkgHGfBqUXpfRjhwyjRRwmqMavi7yx
L0TtgIq4euuf1WTkT7lXC2cvvd5a/vIx/r7GszGi70RvwkdC/eGva8TSCN/Oi3aMQKCdbz4CsyfT
iKtDuejPThv8Ld3pt3kRLAroA1H1CkxwzU9vvzbjaXYGEOmksh6dxH7iGX6pPfk+dOjbM5QTdKse
Go82m1n7+udX7zcbFRd3PR/dqmH8T/r9r3/ZMlsqP3WLEd9/Ej8PhqSGIvOcsPT0+CupWW4WFvj1
aOrU1L07xdMLblTxmBatd0682v0xipEXUSjt3JeI0zZakWEwxupEkk68rmY5ZW73OtVk2wA19rb3
+IN0p9P30qqNi91hYf7z3+n31YR2XgfRHr53gsw/pxYVzkyz2zTxNbXoSz3ZZrdtkPk3vlS8O24a
HxE5JSu3Cof750szCKxvx6/fMvsKKeb40vgfbNq/3tDUiPsEz38fxamgBSQX6FgNxy+PZu1je5ES
m2Sd5aRbjInyoBUzp9y4pVbexNQPfVN+lr0k9KdwlsyyY9U52E1jJwZBQtpwJjByfvXd1DqacvxR
DMq4CApmzmZu0OQyGZycGjpJbLrtoan6oVTjTsvm+hZd21tlGBfdK4yDadb2Wfo1ksWpfFqC8sOq
kJMR1VIfra4zX1qv9N7nOpBbWder7NFC9xG33kE6ZnPbF6a3ZWIJ7snRkJfJNjsfdesAnQdlZx21
oGgPqS/Mx3pNOg9HDcKY/fYAl47VtNeNvYhdJC9q8KiukjQqZWwzr2lZT0/gNkGU27T/RPFcowdo
RCK2JNlqVJZbOjeiLNv6KuuK7kZptAAhpB/rMxU6yB69blw+tHzQPpizjcduspwPRzVDs9XoBK4R
vmEIEr0h31SBBW9BEASNNhQ71EMLYRtadlPE/nyH57bejhK7jNaZHji5EKi7qL/8SM3BgIizEM4m
G99ZnEjC/1lh11TNhaqhnuKbpoq36SzUNbreOiSfMGl2gl71bBtrmunu57jnXrhT91j2fSs2U6LL
N6RHctc1ZZ1tDEsLLkZmyGuCaYi2aLPq3bea9EzLEpmAdeKFQUIE3BpTgL7C60XU1jnkuATWfWOW
cQiPbLMJwtMRB/x33qoJGehwq5vTnAtxMLMm/6Yn43A7z767nfOAuFpjIn6mVOI021hKPJHRRVQt
AkUrPphOL3nVZktEqTSgzXVt2Gg1Zcv9GLi4lztfOxm0rn1X/Sw7Bgk9QerIiTeJ/B6Ya585s48P
22wb5CgxFom55VBMu/FqrSZ9kfIaaa3JAhjVmoMeqCASeQpLK0gsIkzEwmzcZHvbzwbEeG52SkVC
KUqL0k3XzLTdZmMwYsScivm0eHNy57kMLYsjg6vcIoxjEdmDAWN61TjYuHrZ6s8tWbnnzJUOcsaZ
rJdWN8pIz6rhRNB8EzaVGzznIhh3ig7692xwm8NS2arZ2kueblWOWz6jN5nttZqvY21UW9PUen+j
l4F5msgt2qJ7iozZH3AUuRofGcJ6YSp5smsveJ7HEbF17Kj7VmO+QCviN9ftXMS7eiy2cpw97khv
XPoqabYLeNh17M6RarrpVOeGd6GKmITaxDdCN+hpvyMXot/Q6uy7GyKOtVM/T83FcUX7wGfyNnit
hYAaZanGmWLft6Z3DPo8OOl+ph0Wp8/CxdG8xyzvPWJI4+BVGULdq9RcvsqChzkmk7+TLJr3Ofjy
9aDLPqyK3L8QYOFee148XrfD4n0x2QW+BpXGo4tL8Sqd3Nz/fKZTl7tRoVYNT6aQuXFUq8+GDFJ1
8HByhV3ZcvSbs7G/ju0Jtgom1Xg0YAjuZ2j9A133mNoyvTn7MplvNPLsA6tTt0Npqnu8dtk5VqLe
jQD7O9OLibs1fS2CknfJ8XX8MxI3+5SX4mNyVTBsUIVoW11D+VO4zp1bdmxGsg0iE8PAbcYR9bZK
8hgFZ5nixjcXbbnp68W6nnpPIDwwaoZFkZOxjdg6zxBrDta1mzkjXZjF9FRpTeTWy/KQodq7eIL3
l0u04Kb4jF2R4z1t2xYf/c9dsO8r6K6R0CsOJNnaOhez174V2BkvCLvkmzm04oxOwP2GhLHa9s1U
ny1PZvsS8VBUVlg2NshXSAKcuBGvtW7zGw01VhcyQg5tH9OmVKBHSP3kZgz8dofqvDnZwImXLC/8
O01Uqxd5aO4HRNLvS9tlL+5sz3dVkD5UU619dxfPZu1BVQOGZlysWSesSIyU5BE7dOvFXWoctcQY
ZuJfiKcZZLfaTIml8G6kEC0Gv7Hy7wFT5Gkpc5M6Gp//mPHEe0LfpLJI6QE+2GpIRnWoqja5Q/2t
gp3XB0PIHZ4cjohGZYSgtEIh96TCbGqQZe8RU3m7lEJ62EDoXaqvmpE4l8Wg01VW1Z3MCXbf+o1L
Faponwqcmtu0bd2beorr78LQ1MuqYObS3TjtRkPFL9RlpKhtNNTPUzfWrwJ03EMur7kIuwiH3nVB
m6e0I/bBuff0bxQJrpFl/a7PCf+2xqYhUCp2rpG3ipdVML3PYg+HYkH2K4bqbLoFHB/fabPPP3K9
zB5rqZJdWVkOcUtqMvudqcwuYxXXljfNHqsmxBDpS2qzlvLgJAvrjV4cp8Aq7uBH6x9LZeVbwukq
Y8P9mp5cZc23uEpARZJJbTG21yUJVNI6GaloyHuphvPowsnkcr+U3hQhFLY/psDsySW31FMcB3LZ
0TGYXuLatr7revYF6Yt3k/RO+02TBXPiQKPgkyIqCCXnGhYhDcVUk0vfe1oWE/awdvQLFur8GIjB
BHjs1SPnIFoOZV6c2VKLt2EhKWjEHo26q0NKg0+7rZMHPR/PnHc6xKCagd49ORetuKMKuNoEIwHM
muJjHTHKH0EdfStyYw44e6PXoLnlxAzqqOoe8aK5J0CpD1MYyHclljJ79rrlbc7sVN+xSVcJR5x1
uLBHHlBX83WmaXCaFfZa5vBDSUMMRw7OPHt662+LSatwIjjkuW1Ss2GXI/mEJdi2WrZ2r4JH4J6Q
DzRNMYFAP6egYEgIaEqlc6zR3ywblZXNwVDZyec3XjOudLcspMXG673n0lnnmLYIzpQ60HQlxrvJ
SLIdW7c4EzJ61ocS/7DbkM3ENO2Uerf3BkZqFG8G9sjiMEx9yQKKVodjHj1upvdSxWU0pXBTg+YZ
bMjmj5h36uA41bKReulEWHmjUhvcnUxLok/iyl9T015dMeCC7xQ/eZJc0MnTZ+5Q/qVs0grHJaLu
3PeSSxM0TNd+cKTQjb6c0uxwQfvucVhBo7ZJ1YvrltmpKxJWoDaen3W96M9on3c9VT/YPoioMSj1
DBGn0uWqagSEys+PumXtm0GMW6ubyHauD5lUc2gn4pGPudjmyXIhlZ2qT13mUTdbt71L6FreGPad
HxvEtziK8C01UwreZ2l1k09yvjUX2ZW7tpXpZSZk5exAGN61a73SgrHvsszihr0NqR53hgl2Zt4o
W8bRyQ06zKWIvQIWujtHDXCpJORciS5r7ieLKBffKL/GxJuciwIAK3QH179S67/Q214kW5vUnQ0m
bCNK8ZwhyOz8qFN5ixwM3bU3NuqUTsoBD0uGJ/6c88jXdRph21bU3ug/kvJj9vCbYnydwpq3FgvL
zERG/N6+sQubOTkWV+ZAePTUSZ5hEjdRFpcXxMfGRbN5N8nTwsBgVoe4Iw4w7YJqE5uBzX8+fbWo
V4nwc8+XlNys0GEYPOpTbj1pcd1cFVUy34+ZkR2tPtdvkyFu9qOpc8iph1xzQ0OfVBlCmCqWT2O+
8haTzNjWnp/ciShFEdSCXuFV9EU4RLf1RhPnCCllzrWVVLm1QU+NnrXWeOsXDm4bAj2bMxxJ1m6C
eSYJg0QLPp5hMcS8RSSd74J0TKPE6hIKVuknQfVpLd9xmcgppJWI4tqFijrm9KZ3b+c4tXh1/LZ+
F16RPIxaLo+9IGtyl8STn4RAFuNdJznnboWO74Cwneky1qbaERtHIGIyxyxTdbuUj0MhtKvCsh22
+8VlAKiJEuBmv0r0NeFAhyZBBTx6vbTVfSeF86HG8ocmGsfegWShVVN6G5qZ7hG8hga+Q5Uyy2I/
kT6O4FVpp2SxxM7IK3FPuzRFEY0RvJHsU72Uo4YEec0gqtc930grxpci46YuGFTcTe/VfjiaTIIY
/jiE4SC/0d0KKZy7ZIeuNiuQXEdGqtCaiyqDbTU65AP0OnLczvH3pDmu9aTu/dwvc1SiyN7RxuzH
267P42jKLO8wktoRuXMhv868XqGeeM4u9gkRd5gaV83fLHA6x7N265R0lHJGkOgCEdP0dmtE+VIS
lIdnRid8o3ZDt/WNUyx6CTOGDFiCc2844Pi7bkE3LjKUSk3hhd3kMNRZKkXnGU9otZN2V5g8HMzW
pyaYL2sJ6/MitW9eJZLncbKyL2Ov67tlSMqvg1Yi7yCrId/afXU/FUNy6pw6vZq1kbXdJnKBHCdr
49gTkRNTFRgPgY0QcisXh76z9Sd1LsjLWFz5fWvIjWNR9DYEyI1bbWyuRp8WEIuZru+ldmhk3kTk
qQ4nHfSaGokgPhmLVewTrSfnGtdrmPiSj3XVmZpJNZ3psCYIUbacX7QuuAagX8j4Xlp0IoCuB6cP
1LhhYqAkuarjnv21SfpHc17cdOPWxjRt8jJtonwq9i2QyDUpW/6mtYgzw1yxX6yW8TaxBu6iVdvH
SZEQkVizu6kza3yxzZx8TKkh7Y+7gve3wroEwladtTJgv2vNcEwfF8dOT5pu1AR7pAyMZEVA30j2
U+prWqa7yuIgIB6TKYuPsaEnYQUkAQIxPyRd5p7mMcH75gfJvGLIwzG2jHFXWSWeDnwV9MSyJAVF
XXYbXV/klptGMdbgkZ3L7B4JMeUx+YVeTD2tHNijRGd4V23eXwYKNDZsO9sR68fXBKYeb0j8FphY
AubCBYxCsHeb2ERngYzY+E0KdzvG8VXgIThz/5u6M+uR21jT9F856Ju5ohHcyYsZoHNjZu0lldYb
QpZk7juD26+fh2Wf05XMdCZ0Bg30+MKCIVcFGYzlW96lbfrd5MfuVleKwzTVXNmG8nmo4wMo6J+5
OkNzjTmJ67EFbuPJ2g7TLPhldK5XtzBuZify3q+mly7nh/UwRuBl1gsN0AOJBc0rcpV10+EjVfRB
RRlknNixbrwtQ1vZFQKKZYmUDUaM3AgxPonVkPR3TkzFTzNg0fizjmnqo75c6/lG2EmyhVJs32N1
ba6RMb3T8yTaIiiAwE6ojltnFLROouEe9f6AEzB95yNXtjKhOLDEWuLdwdMs8YGP8K0N4o9M1MfR
TPa9UXvjgLCkhBdUcSMb264OsL2JYE76IOZ0lxBlGl1zJW1gzPieD0+YcTc3KnoL+jTFqI4gerqq
DBPuVwQh9smZ6uHZiCokY0tIKe8AJ1erKog1/Ibj7mfkWgjCqPknxGzUYmUkkAcbuC07FxPH7Wi0
AcafvvTiwTW+s5/cVTwf+5DwtFvLxBd0VVIsQpAPq3YcZMHtWU8YOEEpVTv9U6fqL84ENbbPsvLB
BNS3AuX1Kcq0CMDtmID3UqfbvK7SbcnX3EeFpq4jVyczc7uGSAgl8FQNyOcj3f2qNdOHtAlIJcna
uUXRtUEa+AfFiWRdudEHbVAkYMywWyPz+UP68Y7TjiVnkFxT3tSeTK3TthFaL/dIxTnPuiOdhyhE
3E0tZbwHG5c9BBhHzxI9D3PVO1zlvcQT3kmjj/44FlzfifnQhq12n6K9+iAqqMVtFexEr392AhVq
XU7s4KOjcW8Ndcbm6q29ZcbGZ1sdhr0qmzVmm/xyQgPQfe3wu9sr5bsiRj1QWqQu/qRON9S46R9Y
OtUyc7DLnSWrZo/rW/agVDEWzGHq/m4XUP8AVqKNgwSuQjUtBVBQr4MqV7gpQmFFH1qKPIDtncHX
vpuTzQWVqhZYfRJkXI+EQUAcIBZYChl+s6mJ3FbsiWebb3Ab9FV+mwt9dDbOZDc/XWsMGS6MaUuM
bbvP4zF4tO0S62vu5B9DHCvvy1pP/vDLbLwb0qD80mR68q5tRQdHVlDRsnER3ow9XPoWL18a/o22
SSjWbPUgZPEUgbnR68phK2r150BrxhcVLWxvgPb1oZmM4pmvC+25lVG4930CnyAW8Z1dB+mWVn15
i0Con27JdyB4qKN1C+MrID9vjbU0hx7Z/LCYNhpD3yMzFdFBq+Uhrl7h+zHQrQaNxBG6BbDArn1w
E3zBg24Mn6SvZO+hFNf7OjKJapwEZdptFWMYn6zIj4Z3yJAhMoB+HoV2NKfMb8EUUagAUeluu2zg
M0lChvgW3QVw946d/u7W3FOT3aNqNZim+1JZobmu9KxcT2lmfMxHPfikENrYxehunaQqoDhpurJx
qmpWfxy4JrJJcdclbK6PUYNzUWsPwXvO+HdU9NbCICWm5U9o8j6h+kigZu4qq/IGvY4BHDsQDLjA
HAeRIhXTFlVlmUg3/dpmFB+aYrBpQih/oO6Eh1BYUuFGWmaapLGlrL0PaTashyjPN4qD/jAYx51b
Je3HCJVktq78XkuKNXXaN5sitOQae8V3ZVFREfRh8VUh9sgJr76CrYhItqpg/Wm7xXYaUHxOu6Q9
hFSxNyaX7E/hc0W3ZqbtjMk0f46D6q7RBdI3kkAPHjiBSe92txHCr3czAPRAvV5BF1UzN/XUFc3K
6DJUE/GuW4f83A2UH71g6qj0UYJt3kuBBgflq+6+DDgoNOGrL4mU7lZIHYeZzsxDotyAxKhxIKtY
jVBWgFYtFtPgPFeUte5eE+4xzPsPQZird7qODqvRoHkpxiLcO3GKGXTXO7dRY92gUZGG8Hh2o9NS
s6rAtntaocn3qqFmXmeM3Y5idaqsAEDHnt6l7t7oJUQsHRFJWBr2tzyOks+12jYfqash1dlHYxBv
Yi0sbrNuaH74dAluUQvQD4NCmRix9vSumqzyyQ2S2EPzEZXUHMmnfAw/Xm64aKcd3BlCxitYNlpJ
4IyO2y09zagkFFq1RQHKWCM8yX2nYsCeUJNOy8ccGff3Jk/1gZ7LT64nghYtEzZQPT01v1lzON0H
juXZFal+KtIPEGeLm6aYkKuLcuxwyGquPPOZDrzJOQ+QREckkcbv4pkNKkx+ryegN4vY+DBGaFOF
gx6SBJQJQnsAtZr5xNFk8SPU2UgNTYNbLOSN+9LJ0a3SAH0SHF1TLjntm5k2SGwVawTSQVVd9D11
kVfBZAd4l1DybkCa0I96Rv2V66gKIZuhmIK+spJeAyTNHbHjjpkJwAWOxNyFtIBBHH9C25xY0W0E
0b9Q0xu3gMc9WshcQUWyX8pY/wY8/cMInnjt1HFHikCgbtIwWLWVkz+lU5mCWjS/UXpI7mlEOg99
ZBQHu0JDbZpFSbNJK4DPirlJVas0EyBybWh2/FEDvl1R0baJ1EqOARFo3/26esBaKluppbrNw971
MihKa5P2/J2LOg4KBrAGbEQ0biwX6YBWTgVpt2W9UI5BrKabui91ok6b2scSQIkbZNVcNSWayb44
UA+gksaq9X1i76zYesWtMQXjz8ub4gR5h87OqyWrC7YBO6klctcdCxCjPXDRUjHHTV+Pnosx2AOV
+MRLC4tqUGXZ4Yt0lIjjJvkRqRa68rHZJ1f6oSfABoAVmoZ6C65WKijixaeFECnKSIpi24669Wyh
oEavQu+fXt/3l7hOfyvNCgjlX24o/+fvtKqO/qfzQrD/E+Ws3iyLE6bTf9bydxCTP1/9WQ4//vd/
gCn6i+Zkub/BSnjF38LGUdl3/6I52eI3AWHAARuIb5JD+/w//vFPHSvtN4sjywQYgQ4bRwW/8C+a
k6ohcQWIAOyKO2PvwZv+grarNp9/bw8E8E+AnR3sS0CeY8k6o6XeoMMUB4UX7C/sTd6r2bNJHcoi
Dgj2PSpTsxRCnx04tynGOEpwo46VnDwTGuS6VKbkJWrK7kZEdJKCGvEMrDbAlwyV+ohofik3KkJz
N3WB25SlxPY7rXfy953TOMVOs9CZ+e9amI/dz7qV9c9/3H8rm3/sZP7jG0F0/mre81/L9/g//2d4
+8yCfX+vM/yfeSCjND1eiPzEP1ciAmhwkOB9ubbJofVGUc3SfwOKaMIXs3DfE/psvPPPlej8BqQX
/TVn5vLMt/5/rUQHkWE8Dl1dYzFCu/klwt3JQYqAMdam8LOAcwCQfP37NytxyjqaQui6bwod/XRT
AM2g5bIdy+J74ba/O5HzLCvEK0MtKW+aDqGA0SDfeTNjT38u/CMJxGWMw2ad96Mx+9lxQS8B5QZ9
FtvpHWMjdSFupdPdOHn2s4njl0FpII8qpORUNldFXtwhzt5fwdO8snXe7sd5fJtZnmFCs3kkZ8Lb
/eiOdak2gPQ2mcGNsSElpG2JUP5jmZnhgP/Y1GYrXcFxjYvbFmhDOJWCn0mT9Ls+zZUVEjIRJGJ6
XiWJTBxurEpiIYLbBwixsiz+RHn+N9wH//9uu9ls/e+33epbCM31fzVvz//5J/7Jc9V+A0w8a9O5
lgrq8s0F4IjfEDyDA6JjtgVfQmOz/rXtNPs3SJsc/4Rq88/Mf/XXBaCJ3/g17Dzb5panh6f/ygWw
jBpmLCT4YC6A2fQLFNfxejPrnoaOapYeVf5ibeqQ1PPaKndvZuTMtlqCnv8cBb4ul5ZpQn45HiUw
pTT0QS894FrrrkUWmCp/tkaxrMfDeMxhpOIHc3nMs29G+R0/PY4o8NbHY05FiGiCYZVeZmjFdqwx
BlFmZdvLo8wf4ugCnV+NoiHKeWDviQEXYZcMirYhGy69Qs1QmDGQsrU2IsT6txAuLcKAWi7ikG0U
3I3YcYzUCpX0BgwYDSa4+uahEuhr08zMfo+03sX3KC+k/j62Wl16Wmkj+Ia8iXJHAqpoTxJgqraT
OPTFtwZX+72ElPJYUj/dN02rXJGgnc/9xctpwIRtlwyKqwFO1PEcImXgkit3hddMivGkaBq8KyMP
qU04ofZBWtJfjT0yGQ12ELu4Ft3eMMp4h3SbpP9V2f2V2T7Bb+KlShSFdCR69xi7zyZ0b49HhHjD
yEF22ZsUx7oxVG34Eg00nyZRjB9H2sBPCswHWgDdbF1NsVwRg3GF8nm6sKBSqQDbCcDgXSyPaLMw
fLT87Nyz/bT/FFlNdo9e9zUa1cm6AjdPdKgK/nAgDi/eVIlELoI+oFkOOmntYHN3gygCiHCkpq/M
6snunGn40AM4bBjIWCogG2aroSROAm5keXULRX34BA0RPUIH1QgxDMoPNai7+Ff3J6PaBqwpbnub
a2yxP0eIdSPrJvCCGbVHC35I6bM22f7yBj2ZR9QFyHV1ppPPBlX3eMUEGg1ftVUrL4JEi/xOm2xT
h93TppXzq2/0OhT+DTAhacPri1POL93EGJq+8pS2AbYLkbRR7Prx8vvMAcDbAAF15vk7kSUCvDX5
1/H7xLkGbj0uS1AuLuJwyHfstXboHjM0jO5Tadq/enQD7OUQYChHnVORxREQcXlRGR5w5UZCUdOj
u8mIkRqiqJsNynfAH+WVEOxkezEg7CwUSecchxDs+AV9TsEpB+hCOcgK1hnKl5tcp3h6eRrPjwJV
Do4izrVL1p4tcy2zQHV5KtINlHlks1Xh2f47o/A+IPHJ75COPX4XO2qZUYQ1cWuq/O0Y978Pqn3N
yvUkcmZJECkgLQCng5hvWZfzW7TNWJW8i6FPtN966pwq4kv1pH7MqJPf0dtK9pU2hUDLZUSnHQBy
AXTvyjlybk5tilkI3ELvsF+FvN9E8Bpmw6bm8+XotZfItLr6bkIc6sqCPFEpn18XKQN2tIDXhKn2
8aQCp7WcRuV1Ebggxm1pUMVht9WQwRqz7iWsSvB5ur7SISAGUXXwS/XrQMcSAhw2nIUK9dClr/3r
68nmIGP+SajFa5jw5t0NPPPQENZKb9Tli+Jrys6oxmth1LkJdjS0LAElUTZcsvx0PKAgZTAIfaXc
U5QZ1GcYwZVFe+bEJA8jbphLEBru9cfz2zROUtA1KT2/zsVeJmX0QsuwuhkaO75yOM+/anGYzRe5
QMiFEi0R8PFQIx+jk7Usva7Avgw8FAJtwsw3JfC5tRzQwYUwM25rgfbb5e91umnggaqcnyScMy1j
yQT1rcBHw7QoPQvU4ZdYmvlNTuPRKyVKkjrR2a20++In+AjzHq3f9CY1MOeyfDO6snKs5RxQ4tFt
iLOCAItgfzEHCjWioi3ow2tB9YcQCi3rsUu3fuvrqwSe0ZVNenLZzymDSckHDR3IlcvLvvGdoMlS
JfdiI4sTfACrgNYTy/cBieF+n2QFaN6McumHyxN+snYZ1yWWmYV52LpzhvQ2cmtNq69jOJ1eT7Z0
b9ns2tQNzCu3ozGfqEcrah6GOJyMa1YIOmH3oUOCGhn+7alU2g+V44x4rqZyjyGtcjtCf1g7YLUP
YRaGOMnb6YONae8WkU5nbcls+sLEjQfDycxynZq9BVevj7FngZ/xYkvjc2ZgApPg0HFH7oLCnNbw
kZKqAnYJ+HGgk3+j08Nc5WKQGwX5xGfdNrotOJpklaeduM3lFN7iNthu6OxHWx3bl3WIIoqHPlC9
S4B7eVk6JA9lNlmbceJc++XPAEkYM2ayR/5ZBq+K26BjDbAAfeUR5pEgRK/i7svlQU6on4KcknSI
cAvxJJUM6fhj9xq60mMy5F7tp9+DMnocLDgoURQpa1ft0Oru8qdQV+B8TltK9Oaq9y0vlFjk6Ali
wTlQJpyKAVK416KLkxNnfjLSZtcm5+YQXUQXiGl3QP8nlr82yMOk1jUcXN1daVqsrjs1YAdonAKw
dJ0rG+/kWF2MvJgTs8LkTiKb4mU9rhOyM3uETOAdZJEs/p2PDB+cCBEBQjB5x9MfdJPWCwlz0KnB
KuRWFdKECM1fDdTmF0JnilqEoHK3TOoTvdSB9c87upGqp8Mj3uiT//HyUjpzbCDEwXUPxWwOehfH
hlDMKhL0FL1adarNBMx2VfS9euXbnFsV1CUoglLhJFlYfBtLrwMwTzHfhuACmB1686Hfm5sRQOw9
qCjrpg/aDnaQggbNr78gpb65RcC+RMvi+FshihDJNB8yL8yN6KORCprudW/uL49y5pKZ2wWzNhII
S0QijkeZGn+ElhFlnoa27y2SVD2oLUT8igDoXx0YIVXlf5XAnv48cN/WUc9MKB+M4gsDmnP14Hg8
behBMFhx5ildo3imjg1T3QW6Fxf4LrQSDILW2dwz+Vhfmc85/1lcAAbhNkcPLEvysMXIbopHKMak
qTeNWb0xG2gfk5zqDT3g+L3FR90Gdl5vQMtVq6Isr9kYnFmvR8Mvtp5kEZWKbFIPv9dhnRWQEwar
Hq5EL2c+J65+3KazPwrk8sUoCXCfEnc5RnENcz8Qee5jCk2INGhyB2qyvXKgnE4qhyUHCsAl4iVc
VI4/56QMRNVYoXsFf7fJ4+Jzz6mAqn5srV0JjgafdONRATeCLH3nHH51MalQ1olGYY5T0nEWixfM
t+gKS5ReXCWPnNE4+EhbeawkSM4UhQoczRvxANz4yqnwqgp3vJZU6vGESjQ4yLCW/FJVr/ogCvwC
BnbUNvdJVkNVBEdgK7cDPPKfGp+XDKRWquZ5kGFzTxqABSsEN9qw2HW6n4Z0ctbSHjg2LKBHX+pG
7ewNNS7lG/7CqGmoCCnXqzZ20A8WsqUKak9j+04kCqK3Jfh4ZHgDH9jZgAWXuoMm33zMzVYegO4U
X2VgwxwsnbIsYeM1ziN5DkrWaP59QVXUwdKs6LHDA0P68/InOV3mKFgQOFMsItkDNne8IOA+DLHf
xaVnYy/7peHGBqhWF18uj3Iaq6L/hTKnqRPIzYKMx6Oge6wj6YOsmkKBww+GO7V30bvX8xeHPskK
EJF75fQ4LTAiijCnJIynz83VxU1QiagJHUigHtoREhpZ79+MAt1U9kdw42o++jRJD3w/K2HD1jXe
MY0N/flX33t+CK5vgpQ5R1kseJwdikRrfABD7hydpxBxbmQ1OQd1CDC6yuxAvRW+M/24POy5l+cC
ZKHPkBlCh0W5wrL8MACBnHltZCfQaAsBoBO9XsOu483Qoy0ehbHzFQmPBuAa3olxFU/e5Yc4PWo0
pDlcQVORm5gux/E3d5WwzkQ4cXPkevmS6nY0Q9nard1XMcY8IdRbavnxbRzi9WMkiX1l/POT8OYB
FisAEeSsq3xIFRKdpOeqneLnAUTtNup6ZRObZnkL4dbeKVhng/QsEKTGv+3KMjzdXseTsNhefjsK
SJU6xI5IfkNZx3lnGlNz5Y4+NwitVjqdVPf4c3GoY/BpWDBL5lWmh09NZyDyg/Xnlcjj/Ci0M1+/
KAvr+HuGQdLLsia+sX1DbFo1056gJjlXdsxpUQhNNTD3JmpgQsU3bLFs9A57SsOpCKNiLC4zow/f
Yz7YbugiKPetGWFIIYfuCSKaeZ+jfU1oNyQ/HSOFLj8oFp6mgLOxQU5m8l98xdvo3By8fbjFHEgL
sJ+rNnxOB3FoDf+DZwWU6ubyzjGZyePbiil47R6bNnWNpdoUsv16JbHk9nKjTD/oepXfTRWg9dgI
r2TZp+EHI8HXAEdA84sT+vib+mUdIJCQZt44RSpIsRxake2G2zKqv7Z2fi0HuDbc4lhSNG41LheG
EymmFXhDwGcJ/AOAgvjgwvO/MpFnx6PDAyUXTBXAtOPXa1qg0RGwUk8gfPgBQXTVU5rQ2mBj0VKV
LvxfjuaYTuCAhK1cI/REjsfr/cxygpHxAMPBeOoRDk0Qe1i7TjN6mt9fs7w88346cqwMRlQ1a5ce
j5fjgh72I62lMMonvL5luHXM4hu4dKxyp6zYXV6Xr1XuxcIE5gT+DJFUYHKzu/Xb0o8SFFriF0ri
cdfhPhAnf7Slsw5gIBRB/qiICKAeHl1qlNzFSnUDE2Jj48hR442sFMFdQa9vk8gYZfB8g8vTTk8R
Wq39TZiK8Mqnn4+J5aMCugCJoiLlR2/q+FE7n95DV9JBRDUcIgzlB11/pFNfrp2xdfGdAp58eXbm
vX8yosV9i3oKEibLgwv1IBVmMzaiuqh7T7eVuUIVJZhgx/dIRFk3gT0JSifWNW3IeRWfDAymh/KK
APazTNHwMplQLRoSb+ylucH3pAIXjlPC5dd7BdguhgFPQyQ1bybEqBexjGLD8iv8MPHaBAppSkNr
Z+cheiKta+/7eopuAOxP39I20jeuKgX0ksE9mGmdbOCLQN5I4UldfqYzByXAHg6vuSBJtXGxHuGT
w9Sd4sSbWdMHnDSIcESk4snrXGtynh1q9qIENK3T1loMVaWdQ3GXt09aI/JyEZP4Bm12QAzi0+WX
OvM5Oa9mEUpeidLP4gLMtEoYYOtichU/A0NV1RDknfjK1M3Pu/iawLPoQJDUA11eVisaMRqztVns
gUVPPKdT3fcQh2Gz+RiAQasIXy6/1Zn5cw0uGkQlKZRSt1zsRxtZJPZp7LkBghI0QIYdbi3jjSPz
v5BMfyuMdnYo3oy+B5hLeo/HQ0mlyIZIa2MvzLqJWwYFrGnUtYMlY+PK/fm6whbT6GIvQ/eRlWGb
Jx+rUQspOxczYUPtX/AcNtYuimKeWWKrVGObsK9FLVBAGUMUM9EVBVydHzD16m91J/Sfw8gwtiMV
sR+6HZjVShnMnzXmgZt8gK4EBytBj5n+gY6PyK2VQMUbc797TBBL3ZhYwq1xNUx/FRbhUHgHx0rK
TLfdcub5fdMBk8JKqgaLLG+g2bGxuhKTaFMmV47L0wOamuMsz6vSKUHGbrHM1czH0alDjKOopm5X
mKW17UxHeoiiFZ6F6fauotC2+9VVSK9xVlPjrWiMLZUo9TFsuywNI49qS7KLgDBCJwCvY9vdlfV+
Jvsg6yGM+7O/7yyD8gHbERHaEBRkXSheL/FPU/VWu5FFhfFXqAEnL/BzMXs6CD0aEmsrqK8pN54e
JfRnAITRhNG525bQk47UDswgdvY1kKOdWaTt1hywsLw8qSfUDLY0TFCKu5wokEmWUEsp0YlCqz70
UOpQCQHg5W3rWPgbZfIHmrU+dFoQIjiAFPkh9OvgEUOwr4FfmjgVdfoKucT6Vh+nyrvyYNrJIYcb
Kg17ANivir6LeFOl9wLGXpu/geIfUBAZ1tUQNHsTdsNqzPPhIdcwXs/iDpE+bbL3U4ks6VRHODQ1
IKQuP87pucTTAPrg8uRsJ7c53lemNfRGVVihFzSW+QWOothBhNZwcoGoeHmo01hkZvcAvKBwOxe8
FlvYhJds6a2ZYJxaZFRMG6jhks7ViLrwysoN3McDlCMogFwrtZ1b9+QuyLih3EGhTSzmXJNIEIx6
lXha7CrbAdejFQeoQd2l6/ftVN4Zo3KPNlu2GstR85xQr99ffvkz80xOg6utwy1KaLx4ebuXcIyh
/BGFw+bQ6dEhGIFNJ8x5c3N5qDOHmMZFAzQRbDXls8VVo0dxaI2vt5qmNTcK6qc3oJ8hlDkOAhtm
V0FBQ8T68qBndjUisFBD6P8Kos3FOrKtHCZtwlU6wjOEUK/WG5qUV+O9c9Noz+1l6sSILS71bfUc
otBUGbHHxfcwDbHzOGaOwF7CCdalmrTIDJdtv4GHRyAvlOhgNShGyMhA198PKhqfjnJH6wC1KrX8
eHkKzj4bADfqSrT+ONmOt1KoY/boDBhiTun4kDhGdRc70DQBaxpXtIvPTTZ3xdyCBh0q7Pnv31yG
RqK2pZVmUPyq2d7LytBMtg3ZhFcOh9N4DBQdHRbA+a8g18WiJRhT0F7KCcV09LN9A5kMI2p+xpp4
5Ny6ZjVxbt3OnT4VzB43w7K3go6ZCE2wRB4ZpL+bGoOYOapwZTCyahfaOMIhpWJcWbfnPtqrCjS4
AehVywQpxgMT6UCXkDMvIhjVVrCzXKJbvdOv9U1f+9LHcRllR65eYk6uJnRCjz8bBt1q2AufBaKo
70MItFHdPhCA3vmmtu1Cex+b1QGl0B1620hP2e9EVQFgbh6cqMELlKp7Xz8Y/vDBLrv95bV7isUF
ow1vT6VgB2oDq4jjZ8PoWRkJ9mIvpfSJ66eBSNZQwrxWo35jZYm56+O6fJhMrTjwisFW+lPn2cgN
AacJrtUQzuR18+O8op0IlmkEHD9O1RATJTV7Ke6wi4+gM9wOWf0tlWXyFDT9uz5G7gM0OI0BYKvr
xGqHG8gVWBFUbYOEGI2xyxM0D3jy7Uwxw0kBn1G7PH4gDJsGofUcPMigGQfgHu4qL0WFrqLQDtCb
6R6HrvWp0MJuP07lvxE08VEoHMxG9DOq6Hj4DmZjKDo+j9vjfKmrlYF7oWVdiU3OvuRMCwEBjW/W
K53rzbniFznRrzIyCm2TdUjF86NwRnVDNdpcpWz7NVJveB72RvbQICZ2ZY5f3+Jkkkkz6axCAiba
P37LIc4CxS2w7K5ShEWN8Fl2aAVV1gGZYFRlnG0F+9rkA1vSfdRzTiC3ih+pCb7UPepnqr8rhb1p
GxVnUqAWUXKjOelNayS3DZgUI8cILinv7KC7A7i4rkTyLMr+D3Ms73KNRpcWbU0zeAmK4WkUwYOK
LjIYmTWoGRftsNhDSWA9udrTMCSfsqr4Pketdl3tSI5vgOzuSOXudYf9MbaHRPE9tJRWFYCcPp8z
JOeQIMSDjuk+trp1Gfm3Q+DeICWODqHcIX14yBT1qbSygxiD70rS34a9scWn+lFLRg2ef8EhiKB+
W6x7q/jcKvq+c0zPx97LV/HPcvoKqaDq/eV1f/Z8tFnwc/kQvvVi3du6DKq+ZyNi/4CyjT6IXdaG
EY/hui+Xhzp3q5F8gVajjIe2+2KoIXIn6Sbz/amoDvrRI4x/mV4D+Z8fxWAcSgxEEotQsMLrGhSa
gMweuNVNz0paWYpW/Bs39Ow7h2sCPQCgcMcrGaGVVEutPvYMCYM48EW8UbIhPVyesTMfh42I0AsG
BsSUrx3mN/u1HMwkzWnieuCkDJBG6Oo4Se7vkvJaR/ZMJMBIdOhp6WDNtMTXmV1thLHByTBaznSH
7paxRonJOegFxpJIDxZXcoUzX4n4Dt4oGTGJsb6IPDJKfa3E5c1LqcLfyl7GD6PlX8M2nx+Fc5Jq
9dyZ1Y+/EkUEmQmiSC+TdbZCBs5CHoo79/JXOjsK3nDYDc6B/3It2ESpfTrPXW6N1a0Vud2GfC+7
UvU5uxaoO8L1AoEDGez4XbixJ00PZezJWA12RptBFw/yWXm/DLaXX+i1WLU4p4G5zdx0pg2k33Le
MO7rFVz2vHjkeEC8Ey3EtYNdcL9HWCt8RKqrmLaRZic1siFha64nisT9TW1kTryqQ3+6tRVhICM0
6AXWNUJLPtUIMb5ggv7D9Kdpqwyt+XGILHR9EuTu61U+uum9OgJwWFWl3WEub5YaDkNW1b4PRC8x
fFH7rveG0YqJ9W11RKqPzO67DRp1l0Qu1DMRGG5+w46v1Gdfq13Ekbqs+2zVUSxxbc+Q2arMDiVr
TDSqfp2rnQXJHnwxagOF9kWQtyOHWhgZzOVOo52pm98BpJjDSs/oKOR2kT3W1bjTck21UdqX6LkU
uFg89Q5wDICHWvq1bNFq4vnGYW8FE4/aumaXrBsnsz6npRDvWguDxJWDnPQn1POb36FLt/k6lCF2
UdzZyWe2zIGfzPHOTk1jC53VlCu3NON27Wqd9UVPYn02FmhNUFB9kqAOZ/XhqkrsZFiNtlU816A/
9zJTy3jTTJigMmdyuqnLOPhQJYiwjJR7nzJ8lbZyRNzALibtvupVuRPmmO3dyI4EHg7a4K6gk1LN
tK1q+oR+r0NzwVfCaxYjZ/KCuXmF+xFNe0o6i5Wt1KpfFcJEwdGkNFy6zk+JXOAKCYknUZfypmgc
40ogdG7LEnjbHD0gHGnTHW+mOkTgJHOoqdttpmyGRpm2IeJcV2qa5w5VdhEcfYp+XEiLQ04GLfNJ
99jryfWIZTSz86bSHHaa6o/3U69Wu8sb99wZQQnVBekEyc1cdlaF6AWOeryW3lINg7+LwE1BQabP
nA+XRzr3zZDOh2o828OABT+ewLzLJopVQ+QhwdzulEB33iGtTXk9G3v0JDXxOx4d/pVz6dx8QoYB
VkMNmPB1fqg312EqNWTU0Sz28h7hV9Znd9CzofBQx/pOf01cWSRnZpMisQmmhTsKFPIiWq19aau5
1ZCFI7i6dhOz2JRl9GOCfnTlxc5lZwxFk4fKNGCHZc8YV+i6SQoSfsupsxcfOzJPOLW6qYDSrCOj
slcqMICt3sDI7rE8v621stkGE8Fn0IlrbJQzH/foaeaJeTPPThZXeErQyxiGft0VRYuCrZFtugAt
9SpRsoOLU+aVS/TsZOtgd+YmL4HbYkyslmk11+z/Rqbu1jDDciPL0dxNNpL9l9fumWU0u4UgXwMF
iEatdvx6HPuBw+1GyDsl6R4YutgFcTxLdWMzJhpq9JfHO0MWebUn+deAi+u0d2I5aACEPXsCpxfE
A9CjwKBKWCPNaeZNt6bHqRyKOM93Wtnr6za1XdQ7hytB17wpF9f67OhL4MXlDql5sWl7TLss3CdY
W2zoDaafJUXp/CuCaGIb46azbRuj8kSdKHutlNe204kAFBV7g0q9SeWVIgQsjuN5B/aEyLiNYQHk
1ISmU7EtXGeNceZda8mfk21tjTHaWUn90e/jA3iUOwK4NcsBHXxsINTis635h9TKHm3RrYdUvmjS
Ha9s+jM3gwF9kObaXIUED3T8kB3UqKCaO0S91eC5FOdYXMiiv7Laz4yCUAXzQIlzdoxcTEUC5F3k
SkCPZHT6lZQaZndOol55lzMLb+YZczw7M9OYfXX8MiJF6raMSJtrBQh1j8v81kraBH+cwT/QD7bv
XCVGXTBPfcREQ0SNrVp4WRP9cXkHnO64uVFJ0mdzNtIZWWzu3pfNaPsVRb9QK+4Ssyn2laJrHilh
8a2q0Kv9fxtvfp43B5iQGooyYDx29hijJxyD5BqmJNhW4WhSBqirK0z3V+L48c4y6DvgyDnrblDa
WBwpmsuioaFi7GBFhe9KPUSS1hcJJGjfaVFFngDaygf0bsoXcBrIDpYo275EfqO3K73wpb6rVDRx
kVMea0SVi1y/bcPGGTcTmMpmUwZW72zDDtXk9TQ2drZudETFV13iq+/8ku2ySptoQB89LWLtzqnH
qqLAKnEWCGUtMA9GE++bdM2ixSQhR8RdgEX+4eZJ/w2Cc/Y5souWgBc8RbGqjbjuNu3UTIc6NDQM
UZqJknsueidd4/aSWitVUabdOKTiHVxLgdhsWrUOUid+ku19s6gwf2Cq7rqoTSUu5UpGlqKY00pN
DbPc4OkwdWuzCooUJWq9hLKWDVaywcgrfR4SWyJ1NUafEhNh5K3w/SFd27hkfh79znjGdadCqDQf
hvSWltlsOVhsertr1F2qWyJDtWrC5URFV/Gep4/vujqrjXUy5om/TqTQr6Ftz2AHCVlnzKlFSdNh
vx0vNk1JY3B5touCgXZIdKkrqNPWbrzCbCZeG+OIVWsxjoiwG/5KbRJ7xXOVbPooenQq7B4iV5lQ
4kW3BdGHa2i01wL3YmkCtqAvZkN2nasvx48XDzVC05Xj7hq7wXIoEGvQjUju5Sbqi7a6Jg5+B7/R
oGHWK6DxkpVZYhiDEuU0vrNGEMt+c1va+XtW5vaXtymkZrpJyGvM6eZ8Sr7ZpnaJII/PXbSz2/Cu
n3S0/mpFPOdRYXxSFbbv5eFOrj9iVYpc2EEidUZxaHH9BW0Vh2E1obqNnDMGP8JZT2Hc3TsGhcAh
Rvq49hGPT9QvQzm1V4KOeZqPPsM8OK9In4W+9Qlqbhoy/f9ydh5NUiPrGv5DRxHyZiup1NWOhsaz
UXCYQS7lvX79fUTcBaXSLV3YELOAycpUms+8ph/iNrmD0x+7uRa9Ncfik5Lhnln11U9DH97enu3u
gLR9CZWRZqIje7m4ibTY9VjhyDMOVXgnsqJ7b85QV5yZOqteGwh62t0fF1wA9dMc5JVnkYnQN/cg
VipLEQ/MUu5NIphRoF2OyPjBWl49J+soxDC8JYggwsC/nJqTTfAGIqZWR0p1HxkyZVtJxKe4nfsT
7oRH2njrUm2+HcUdmhQ0QHm2t6TXYsLrWcRYDIyGhQ0erF+KSjYeP8Xs0vi1vEGtjLVtcdS1uQoT
1on+NvDmaqmR40Zem4QnxfTTzZdoCMKhPUL+7iwnLzNhN9h9wF9bjN1k6u2gJjOABbxG7lBms4Ju
webFxA7uOTMOmX/XYQlkZSLBteK84hK2MDApiiQ1Dev4LqxU9Wz2Qnutokl7qCJ2amsnaP7PvbhD
XjV8VLCu88ME2+7USaUPt8/IzvoatD+Je2Fs0NfehGHVlNaYtEcxAfH8ozC06E1ioAp+e5Ard13M
hi9G2RwKRIuMRrJhDIdYfbmwYVJPldp/qdLAzuH5cOnD3Dv1FKQRDQlKfP5czqln0dF0nTD1ENrH
Dhs4gD9mMnZDK4Vqjk9zQsch4UWfZPnd2KZvu5ymCYBHN6mtxgX+8EhRxTy1XdcehK97OwbowdpL
BOnBGbw8gHVfDaGlZvFd20q6O5LCnDJT/ggsbfBV3Tgi5V2nx+sKIs8La43yhrLth09WLqVLZ0V3
8VD/YyVC9dNZ195mUM79PDReDW3OTmDG4icu4I7KUSgC9M2kx2E1ib79OXfuVd5RoOsgIbjitkak
hWZ3JUz/6M6psFiTtDFCJahdvFAdKX8IUw9ssRwVCHZuoLUDgObACl6DXXO54GSMUa50bNSk7d4V
aLN/cKI+f6+AEfigxHrtFT3FYVdUVni0e3fmy9CUXDindIiMze6l+LMoc5KgeWuVj5GyxG6GtjYo
HkEf26KE2GUJ5PTpy2QhAp+H74Rl3Wtm/YN6xj+1QdA11gO19+GnGWe0cwXhnjR8p+txjtCx89um
f4ZCkSL4VH+3jLI99XnRnSIs4W5/uJ3DDgGY7HfFGa79z8s17PvSNGaHNZwKXJscq7MCFLmNg5rf
7igkj6ssJsjMbZmeImeSwC6I0CquB58drcIvnO2DA7j7UcC80RKCQMGx2Mwly/CjGlE/AgyzeMgR
4I2RCeU+N5karkdkElTQDrbC7tTgbawqE+Bftp21DKlOZ7C06K7VnR91pygnI0ryg5jwukpAIM0p
RwuXovDaK7ycWtmEemoDOUDpIa1e9NpU3FZZZCxX4z4oIk34VFOyE/A/6aNU1Z1XN0I+gd1M3gNO
G71xmHQq3rrxMizdammbKcSwjbXgyFkId8p6/pTwnAj+YnuBL0GwgCo25dfL352mSRJ2kswnwSDW
NVUkjhAg//k3gyAGSEC+3rybw1hlZdjYNYPIZtvdaSmuUGZTVAdX3N6HJkqGcUHJhlLcZhQNj7+R
nhYfekGgopitxuvXqOD2XK4TJ770CpVZxX6gTG4j1LzPHD20Om7SSE4/1eOi3wuZ7hImOEjwUKPx
wYdBnRhBNS/V9A4dFwuEAFDKDCT8eZzwqCmzBjRLcejmvhejULSXGWXl1tBfvfycakSjPoJ9HvCW
9N9Bk6H2D/HLk/OlfsAUNyWR5m2BZKAjpSmgGmLMlaZVe7RK60Cb4JP+ASTAVTcdTb5NHL8sJTaX
WScFc146L/jdPNWRZJ8XOdcDI9Xyl6IaVwn78CdNqfxnqEcEAMswvauMUnl3+5PtbAzk/Ijs6Zis
gpPm5aJETjs2CPBKQSXm2kdgS3HjEGrNn46ytlGJtoFQraKPm8euLRUYFgvKT6ZQJxdfreY+xr3y
YJNfX6GMwnquNyjnacss1OXZzAplCQMAf6rfVPN8TlDm81Q1mc4q+BJPLtTpYFBKfFefk2FpXfCm
0ldAz+ZyCdtk1hpj6sJA9IhJJcpThavDD3pBtnzClmG8q8AlO27llI3m9XkrXo3QwlioyY1JcUd5
4RGuLPkVoN38DpyYxCMsv5ip47yPBj37NpWgkk8OIFu6QIuaf4hjTf1RayaONpXVz6a3DIn8rRdK
Pvm1bs8SVaQu1++nZkIP16FhiwR6mKm9L7Ql/ZCuNqewGhNndpM8DiPX0sAM+q2SOpOfGGUU+uFg
4DVhS2qTgn0R0fMwd8lTk/fh12mU0JCdnOp7EvWzcLMUIqOrgpV9N/SVjob/lP8sOrX4b1pFWEAs
kWyMtCWNge3sJOQFUvLfTO+cNwkCR6bfFrgLg1RUrYldbk5EYNZYAVkxIbwvQxb/SO2aE1BmbfJd
Gh0Ft1xpQgxYLftP5jLDfIf88Ukpl2pxG+yVsrs0Vgs80roehBC41h+TrvQvZlI4AC8NsznP4Kvf
5Qp9XlBHqvSkNHoSnjTAO+e41+hRq5IsvsWSPX4uKr19J3RlwVpLbt/ZdI/wlcifsj7HEayxe7kA
MFRRcCnGcLXHMx65XawPgtrouzpNQ8y8oCf7TeHMjyVtb+eMU2KiuxlyaJLf2G0l/7eyMpxr9dFJ
Eo+cyGiQ08xIFdBrk1o3l0JnDOB5R9+UYhlqv1eU/k06xNl81xiVpHv/EV2KuE6tgiNJrBgudqU7
76TMLLB8KYyPApWS3EV9M8SK2uleI/BXuKjaGehpJZdsCkQ4e320hSm9Q9s7/3T79K+n+/K+o0YF
eZx2GOIwV/SBqHGsKczSMIhapEHDGIGGvlTUO6s1P/75SCB3VgYqGhhk9pdHkciiVpsopzqO2Mhj
1cY/uz6r38hOmxyEnntzAiCmygZBPOj0TWxQplEUD1PMSKQGQR3lzeNShYbX9tKX23O6RsIDr0WZ
DMUb7k66s5uhMruybYkNGlRRi0yThhOeZNHp527Qzjwksx/rLZ1+AMZ+HA3wJLP86Gr9NZ/NN+RH
8ANkYmBaPZtLbqw0oHRj6AR5ZC6BmEw8dycsB0u9+KjO/SNEaRzdQnv0jLDFs8SmuNE75WMjdf9G
zrdUGh+7Lvya2OYjBurmz75CU75Ntep8e7V2vguFJLiFZLIyV/JmsabaWnQZV6Cgk1bn0Nj+R7R5
f4If/b/68v8nPWzntdHp6wLTghlC622TMdtRCHBLwzAaz0Fs1nODdl9vYRtdTDJKEEKbXB0kyJ/v
O5o/q1rVqqcFXu1yh0chlsYMQ2naiuQvQ6fMbqSm45m/a/7FUsJyon7EwUXyeXOYLKXTnbhgKNzb
ZbdPMBgCMFSjJ9ktB7Pa3eNEpexvG44N5NPLaTlG1o9oeTjB0IzAZMowt04ONqqndlGdkwBmcT/y
+J4kQxn82q6K+5pI4uApX9duu8eR0CHHQ/tWpXR2+SPMKIlmKhVOsKSKwH9RpUEeT3aQLDSs0cRt
PtQT2YkwiqOvujsybRXknrhQ2LuXIxtyHqeSoGyO+eVwwoC5dvFAth+kAWlV7Jyij3OZ4k6NufzB
R76O/wDSYcEL55CasrKN/+wIOZUmgoPbg3JHW79S6G84R2pTe6dSIfjm41rspi1KeKxp0yQFhtIY
lSV+m5rhd9heT6DrrIOG+O58yEJAzFBUuRKo1gmCavxhnEBPzPoNXcOSnZscgY3W73G1U8DeGzwy
CqXG9Vf81uYwQEw4BByMUiDlNDRaG2jKJJ7lKm2eCyqv7u1bbb21tuOpq245yBxqc1csdGxyJ1BG
TiAVcf3izIjeRFVXncoSdz19GbCK7DRsADApfyma8ajPv3fVcZuSJ7BXVGOLMkiMRcRyzvChZo33
Vjw5b9XUwhdLRZaFfhdkMDmZPt+e896Z+G3QrcTUWCkhSDcGbelK/mjNMMV0PU8CeHj5u9nRGzjN
je5Llvnh9sC7s6USCi4TahBZ+eXH7cxpacAl8XHpnyEa0pS+rQlxlru68eYuLt8jwfXj9pg7FWVK
MCpQ3bWXRCaxuQF6DANDpJw4IUr8vRTkL6Tn8T+DjrlZr+EShlDK0rhDoauBlUbFQ4NmrxtJWCqH
ncEdPWPhiTjSTPPE+mxITf22NTrzjbogUJCzRQLIuua51h3wP/SHA9r36r2guAYsE21V5OAK/ulq
5Vbk0evt2e1uX+TE0btl9wJ9vlxRPZ3KuBxZUaOQMpxGwVs99q1DII9Two9EoKOaKVH8KFuR5ipO
2BzJrezcP1R3eVx0Cq6UoTY3e9wsFtkWz0tXNt0zfuriOZns/rmx9NxbtKJ8lo0hx2QWj8kW6Xos
6+rxrUQe5xdKJvtmZon7vJ/s84i0mDvjdHoSOSzqbK4Nb8B4yusWe3xUpUV2RyS3QsQ7z6hsoSO5
5OZzgqHlCX0L+aNhD5PbVq3lO4j8neSoxVpXBY0y8Vs8c8GHEYlBVNMUjdbylCx0uE+9RhNFR+GL
Bqoed/WdnS/Fs47q/xdFibL7219r5wpF+RC5X2APFL62QbTci1qSG/aU0a0ueTaWhnISawdX2s7x
XqXe6VCheE0/c7Mn4txIQtWuCSgNyTpF2L2DgVdSP2paSkVzJnw17/Kg5DEJbs9vL5ZdcSuIVXJ7
k5hsbu8yUYZxMHhtweTm9xiO1sMjRHW192xzkkNUOKv5mzBS5b6KOBBqnKHLJnBIhAk2zVjS9vpX
bCr7912FCwK+upL8ZGN5WKAy3bZIMK9m3TFej3/MaFpZFiuTiXuJKHzbqMjmzJYwkGbNCkU7S5Ho
PEvF5LWJ69LHcrX3sWdFbo6EIpCc/ghEuHeKNBC9vHdrlW+LRY3AekxzUxKk5UBsZzXU3a5qxdlQ
woMreG8LAtiiVMQFBJhXu7wwMGi3kMFjokoyREFio6EXyZF8sAWvKWusJ8H7GgAZQIe3atNTkid5
uzREeM04JoHSJthjgrdFgG8iVBNeMqTD+7Zponct3tAPYygScU4kkdD+ANtJDlTOHV54k5O8v71J
fyFfN0/+WjADW0VFicLS+kr9FmKUjiWloSWcYOxMv5acb1MK0lDu81MRGeeqzB6HUrxxQmokkf6a
j/J/s2F5rub8IWoqjJHG01glniHjsEVhvOo0L7Oms6SUJxUpY8mBVh+xYXpt8OHwNK6KtMzB+u48
pBT9VtgAipTU4zYJRIKFegbFwQ5IkEC69uBT8qrXvVY3nhSn63xrBYYerNu6NbbrRn8dvAK58mpg
drluYpazfllMjF2tvv0QJqnx4gCbKCh6TxnTrTvHJXtv/gtxXf0C4nps3LZ3vksNJSm3HpL5ZYZs
/iME29j4+jQ9p1Tnczc2kvSrKikIXM4opX4WmdHFblOioerNYah+ycJUOWLz7jycrCCtE1QVgTpt
84KpR8M+LmY76JzvQuTLI9K3+X1RgSizB5SaGxl3trhuMgx1YT7cXsqdHu2qzWQA1wFRC6F482qK
UAmtCj5JkNIPdq20flTCFlvF5oMc2bS+lSKQevEe2/bX2JR+6lBl1KQ9kuLd3UUWrSPyo1/P9+UH
VZBDjjLAaMESOW9wjlzr9wvvZZFEJyesO9cK/7098b3bB7Q96dAaBQJnuhxxtX8GWMC+rZQRDaLc
trwy5gq6Pcov5Mx2p3LD4cEAvRgm8/aEJzJKLj3PWxfN3yDt2kGRNxBTAIj7aobXepXRDK9oqNxP
WdGcQRz3nqPExkc7nCCvJpZ+ZypRfbcsa+M2KcYzrez4aUax8RExQi0QFeXbyYzFG1Td/7xhuYqq
r5igFWSCt9DlKrWLJhVtpdlBPajZIy0+NZDVsXXjSG3unCWVniNJmg6ulN1PQ4wM4xmGGQiXy0Gp
hy8osyx2QGUmpYJZm4Ata+MgQtg7dhQqYUvRriTLUy9HMZemarRwtAOh4E0Ia8mkLDo6Qb2U6UfD
SNqnZEmcx7wY7PeNqMXB8HvVEIogq8AMygQrefhy/LAZakdIjJ/NKVIrhGPEkllyX4KM8Lowdt5b
IhmJAsbFxZme6rnZqwc/YnelV9gXSD5ex23zU6oSoFcD1Q871hV3Di393CG54d8+BLdHceTNUTPA
K05Uzu1A0pr2qW8LFAMcqfubuYCXUwCYwRPAl/DiLaVqM1NgadmqSo/VQK9YfmQj4vIXcwHLgt4R
IS1QtstRhJFpud4P7M0kjriQzfcFaogHl/Le1gSEB18QntOqgX45iGoXHZLB3IZTXKgvwl6SN4tD
ICbNNm72wkIzZGoRfsA//OSANjuY416eSq+LX4A/E9zSLcs/tLSs1FFb5mjEFjpTabPA88ZA25dq
2/7WmU76RdeyqXQxVZIXN5ENKaOdG9X6Axln5rhY91QRLjtF+LMfqLm5jlQOtg/QyKLXURgojyoz
84jqUkFtr3Fg+popPoxeVlvVy4JPXORpPX9i412vnRTLyV+5PqNXzRHtt9sfdS9NIdamb0wMBrJ/
8waCyoiroRbEMCX0cCDuBtEDrwIUzfGcklOfOq03vEm25ve3R95791aSMB1F7iAYFpdfOlPV2qSh
ziu0RPHbBjsIvzazL0rTvLd7+zW2cHy8PaLJ/3H7IP0+4mYD68IG4CLzDqGl7NNG+SEsdTnD/PKW
cZEOzuRe8I33BhgwZH3htW0Je3XTJ33W88qKUSq+5E051W6FrvepbtGqiIk8npYW9dlilj7FZuc8
jKhT+pNmZ15v9/+Arv9jg0DI5TzrK7sPpAR44ssVbxzJ7iWaIEGE6tu5KPTh4f+Rdex814tRNid4
GeImitaLdUaU4A41cT1AFdCkq9i2b7NoTl4k+S/yKTTYbBBMFLVIu7XLmbF3R8lZr1mtXEYSgWX2
zLW4cXv/XAt4sYDo6KwaN79wPpsNZOJLqJRAFSkuqcM7o3di4pW89qdYiU9tpNifGtyFg7kNG7/V
Z+2h1Ar9O/3H4UUxQvEQZ5LkLT2wi9s/bOfSXJ2MQYWSPcsUFS+nj1qs3g0lCjXxYmI0bwGSxnOS
TKmXDS/PcppnOKgGg6F9tuVm+Hh79GsRGQdJp3VNkEiAkb+1rMhJRBaaGWFAyjg0npNG43McGkPl
JfA3kOjD39DP7DZ6VepVO2Ul9cduIknW49LVBk6PYIZduyBB8SW6xifMmEQcpGUi1rPA6XIzW+gH
P3vn5oNMS268kkIBRm7uH2tSDSkd14qTo47Pc9/nD7VU958cESMvMqCXYlH4CuQ2NA+4NztBAe0I
esVQ1YGMbHurmaxQOOsRRaB21P+jpFPvpcNiH7Dvd0b5BYHkpOPTBTzlclM4qUgHc7GtQJnxanUd
u9Ja19Cr/OBWvT7v0E0BWq48PW65bTlZFlajle1gBWHrCF+Wsvg1TpvUM/TJuptIe9zcCbPX23tu
Z9C12QK6CCjMCoq5nBzbsaoyBesSPVTb2l1sZ35bOsrn0FSbp7Jaih+NNZkHwcHOlU7ZEE7kWrD4
ZTl/OSqeRgn1p9gKEM+OHii4tq+zQW3BjhQNbVXqpbVShW8aB8zJNJnOG+RDqqA0aWK2Nt1r3ar+
PGGgTMbRp5a5Ql23mKC4t/G9bzUzEE4ozlpW93c43Nan28t9/XIyCjxX9PjAdUGzu5x4JfQ4wbvM
DHC8E+eGeMJHScRHUW8iSSmPRGSPhtts3VZz2o5dZQawgEyvlavm5AwgeGWrD301Gf48Suf4k+zR
UdMQovz13X+rRSVCaqRFms1g0qrmburowYpKGg+2z/WFwyhrgM4djdnjtsvUtKaGpUNrBmaoZr4W
ttO7QYs0IHgS42GJ/GSBOPCWZDoiF67rdRn4UGgEi82rT1GYhvfl5xNR5eRirkwMszPJm0WLHJ4u
6vsks4ajVsT1UEwPOAcLCnFoW9msBPI4BJBGkJSjeg8jL7yXp6xODy6dnRmtAkDYZNC9J6bbhDLU
DPII0pURiFiKHrMkVc8DMKKgrK3y4LbeGQpWLY2aFckIC2vzuOp9jNhEEcPrTqQS6byl9nAecfyq
XI5KQbtDrcJ2q1cZ8KzNd4rbOGmb0dGDwkjKQBqRwI1GdbxT4BEebMadCxRPMFPG9WIFBGzh2DTS
mi5edD3ABRuebRYi/hhHxht5SbLPSqPId5TsloOvttOZYBk5BTqMakhQW8q8rJA04U6toWNLElyP
SNtNle2HwtIfBpE16GAO+usYqT9SR0veZxowQrxgkmBaHOcuzgzlYUFLxDeF3gWRnYmgahvZ7RAz
erLC8dPtW29njX4VyYiXcY9D6Ozy2JCRhCSBC70GvOm57LgbAk8HiXZu8jA+3x5s584j76T9zNqs
OOl1b/x2B9Gjc2zkn/QAV3TtkdDDuJNmaUDnEAOUWcrHP0b9E2YB7yHbRZoThOXleKOoRo4wiNxw
AbbZKLCccztPDma1s6N/sZUwdF5lKbaHx0qHtK5EwijmrL+ajphPkVg65P65zm8v4PqDN5cciSwE
dZpHQMC3MFUcyUWhpRZVwblRXkKnjRAlSI5C7R2wP+JZ3OKIcNPMpqV9uW51bk0Gkq1qgFmx9CA5
dvjaZlFFVwodk8xNdKk82XU13eM+Nv2bl80cFJM+3TfoQ7zQojEeHZN2qJHU5YLojhDoUygZ3itJ
7PZWvLQeoEjzrSHiOfjTBaI5TDlzrfly+KzNRdZpddmZla0GmUGRXVThD9tuor8ZZJVyQQwUH7tt
D02pl7xHRFkN8PMegMiV7TczqosPt6dyfViwSSbNQ1uKIhF998uPoOdRliJGQGkZhT2XPkzsLV1H
mgCMApXo5Mj5byfFuRxQvRxQGiF5p5NpIXYhdQ+zaEpql3H+71hmyUP8FMP1U/rBIz2zkHrpycSS
KQ6QhRq/5jhdwQa3nNe2LeuTlVDjJIcs7toKgb3b63J93PiZtNXW8jENlW3DT0uWGtCeZQVzktVe
3RMIVqPcu2ABtIMPvUM3YCy0Ayjicl/xlFwuCb5FDhgu7LeTCClEqGeNr5Sl4kl1OgVhUVEpR777
Xq7K1kepafaHTJc8s6iLgzvm+uDzQzA3WCu5JHRbap/ukKHB+LACHMmG8xiiLa/NzlHxaKdozTAw
CWgHQJi5wihFxSLakPY1XYcIuj9kpXMUxr1b2zXZlVGh/jIj2ShwIXusQEOjEKkoB993b6qrCeXa
bwRHt8VllWlM2kPPP4gjS8dzNS49Te71P75JCfRXkDHwBVKLbYtRrmylXA2ZgqQbLT+cx/mcFlZx
ur1X1xDt8r5mFEi8SAitgh/b/SP3zQSLRl0pbRYgQFuZzspi/TvGFkm3qsB4GrP8QSUGOAh99g7J
KnO+lnhX7Z71h/320iIp24Wi1lnEpbIeu9YIT20osApXiqOh9u4pbidCbyCmiJNol0PhqaBJ1cz3
Gvup8IeUjpaiJCmuyh2PuqH/eSLzK0WjRQSCdiXgXI6noHTdStNoBaY6l/dqnwhXDLF9EDrszor7
fT316wW8mdWgzCtwf6KyUFi2R9ekIg1PinOSjx+1qRZvb2+UXxSxq52yNuIo1RA+bg94Qt0vBh/I
yQPUdCqLevJCp1fBIM9hoEZadL9oAy0kKhGAV5PpQcUbEtJHJc75hB4vgWLnK3Kn38uphmpEPgi/
k5J/YCKqz3TyFCC/RnlWOqV66LLh6yKgVzgK2IQhzPuXorC0E6SHyEULJPIVpNj9TgGHEqVhAdJ/
ie9uT3hvfamiEZytVB9525fW6l6r5oWKitQINRAiCwPKDowHJ4D2o6YcYUrXD7ZdYK611VuTPgBS
/5fbJqMBKIexbQZzVxbo7PeOZ7GOfoynhhdFWuW20GPOaO6a55H4K4B5gjHA2MQviT7a57ofNFeK
ljkwFgx1RK+P3izDJBnaXHHR0h+ee0x/niLeR/omdvvghPZ0ts1h9PtlBXuO0XxvLU7jAQGTS9dB
TfhcNSH+yDh7aC2qtWZpu4xim+WE7VZq3Kmzlj6WE9oC/6mUpouSprGCLIdAWUlL+yBS3r2FJuPn
2x9n79r6fa02m79S6pg9RoOoddTabbpc+2R0hvJSh6nm1Zpq3iEvZ3gOoCnv9sg7lz94LoTkHFJe
igjrtvnt3pqi0tFbK+FaHoz6qZ/QVldE255vj7JzO4KO40lHz3S9IzehFSjZKTNhNweD6LB9FEZ1
TrTyaTKm9uAauU6vsOP6baTNrstzDalzEXGNRJHhaWoxYokBSFtagBxZEpa5jSw1f7OIcCeIgdcg
detsIsHn6Oo25dUxiumucCqJnkF6hGfeW0Sq8bTH1gaQscWDx3UcVXpFoTBrehRqZKlAL21UHzrJ
OMLM7Q7FbbECaMDybo2OY6lJIkMRFsFmVvu1o76H7Zue2xKUwu2dsdP+IOX5bah1g/62Actc9GB2
TTOQTMN6dqy4CtqwzJ50OFjB5ITVN6kUP1N76lxzqOOHxCbW64vGcmshN499Yf4QAP4PYqL/42fR
/0Anboe60w2Fk3R5zrnQClm+sxRMM/3ZLlX1lJSy6dpwv5ClSMb5pcoXvXFDo24f7VGvWr/GAeNs
ziXQM3SO6i9ZJ09HxdOdlJHq+9rkBB6Ml9RWNAiBKz7+wCfSYxPpiTioyulxcaxvirO8xBKoKlkh
gdFhvsXpW62fzoMaP48r4rnPkrdzJd2bSvGpNDpv1uQ3rSV544IA7e3Pe329EO1RuOPhgQ2DONjl
121pP3ZqaSwBgvrhPSpvvSejA3iwia7ftnUUMvTVZ5gkcW1l/baH7FA2esTIlsBo45psQDyHWfhG
GVrTs2Sonn86J14jStaAkOC1XFVwqj5MDIhKatCrWh1AJhSQWFvp4+1RfoXdm/dzTT9guBMRUXnY
TIoikbW0gvK4LUkhyIB+nB8dIxpOXdKh/IUfVZCrbXWOcD5xq6Ucz9jb1T5xsTjNkzaeJCwDTlk+
p2dJCP2N06fLkzmaYN95Xk+puSif/wMdQwEFb2DXXmF6LRfWeALXorswpo6QjTvQOLYs1X70wVYE
8VaGb17qObIy3QxWjb0fc9WWLvo6g5/KOtru4dR5kjaod5KaL29jpwB06SQUP/LcONPYP+TdX+9N
fg5FqpXZDtNr68OB/+40p6ljBvGKbWmbHBUjNdLvjFDP3VQsCP7aUuLlqz6hLMx/m6EYIJ6LzCWy
H9yxkfuggcZ6sL3W73r13SmmACUn7+TBvNzMjgSqRxAsBG0cPhESFe/NLKrfdwNixpUs/2smVnXO
ofwG2oJC5e1dt7cmZGm099DpgqmzeajVcchSMw3NgFRx9pVkWjArSo78oa/PK3w1pEepFxGNosp4
OcVeCceW4jeNthJ3XiPsx6diFh91eBqntHP+HMnEcLjEgce0yM+2EIWVqtEnjWUGfRxap3DSEr9W
UdK+vXQ7jTyGwbNCpxZN5rkV/crbWFOkkQZTkWW9i4yS8Ci5f17U2vFn/vvbOCO50TTGgxaV6E7b
z7Zk+HE/fbr9Q65XF4t5ZCaRQoKhhrDr5eo2aquYkRjVYJrFV5JV1TMkCNCRI2wgaUV3sF+vYwWG
gzO2mqCaFAA3JZvaGHBGNgs10BdJ6l0KSL07iDx+VM1S/+NG0OVY2+3Jm4rqY0YhMJSnJ9Mc/rFU
5DT/Yv0wHEKtmtOHedvl+okyzIzGBJk5z3BU7d6RT9pclSer6chJrfmoMrK3gAbk63URAe7ra0j7
2+uFJe+8AoaVYLKqzi3Rq3shjCxOraFMp9tT2xuKAp5MgYSaNt2Hy6EKOUdRAm0v4AmFfOoTIGRy
Z2O9ZoXZwVB7u9Bcp8UlAlVy2/5E1xcCOa4QpJq6/qKVVfWAzG91ioABPoZVUR9sw3VXX16bvMUU
RWCorOTMLcaP63rO4qRkaotMSXCkrHdKsH4l4+vyUyjXuS/BSvQn4RydgOtLk6FVegQwcYk/tj6U
AM4TtY2EEmB039yVOJi4BQY3Bwu6PwrnGZkj1Pe2ZZ+lk+ZasRMFN19F97qeChPaB0f+Zns7hB4o
qSCyQ5DbNjuk6psK+VI+2+oKAMtrXrDurDCR0evmYEJ7OwRQDi8viROIlc1hRkpbgVlWK4GctsJN
o8n0m7hX/YjM3+0gER+khjvxB/BgBVs1ZLwMJKfWuf920FaU3jJKyFwLpUveSjaCQbocGW6GJ8Mp
ZwPFroaeuG86oXqWa3m519W69prCar1wrIqDHXs9f34OuQ8yMquo27Z1ErakqTS15YBKknmaS7sH
xZdh6gZt9ATd6vufnv3L4TbPQiGXysAVhO9ha0OBkuskGHkvA1jGH26PdL1Tifc5+KtiDHHZ9kJr
UVLI84KRVr2PO6cOx5NQivrAeuZ6p9JK5OWh3koGCTPt8mvabYHEbuksiM21xT0heRQUwD/vKb0d
tZh/IeQvLxeQaMgPoR8LLIgW1OVYTlHnEdmmHPR9G2reKE/ht6VQDc2vR5R/3EFqw8wfRbgQleGq
/pgCNK2CqCnj/oG/MkanslVj6U4Ks2pAmFBq3s2TrX0d9FSrvaW0Fj/Gs+9NHY99gYHKAha4M7sG
ldoisdtXVep/GOlQfcQrLFXcsOqXz+kSNqPbNT2UyHiQVDoU6SjES2yP5AG5ktYK+r8Sy5I1QF8n
q/woi1GB76aN+jej7bmDp7Xf4v/p5zfJ54GiUDdYmeubKwRXJ3qm5iAHU5t3d82UyOSocfz19ig7
slncuWs9k44FRZGt+kFMcAoVDQ35cJLo+yZj/KYolgYBPVQR0iejmqUUnkNhpD5WZjUUU3vo3jpp
r1FzDbX5KZGM8THrw+6lW7IQZiA4q6PEdL3DLjcO+4aS19pYwe5pC75YID2JplI6KsoT2vJmFXv0
P2w0h0d7mfyp1KXFNSTVlu/qQWDXGYYOkN5WmMZIHWTUO98BF/pISST8brRNkq/mWJ24r8xQy8+W
0xEjpF2tgW1I2pPRWsiEanWVfKdRPDh3UWIwQIyI7OK2Gs6RULJsiJkl2KvCJZkpFBcIQlV7eluG
Z62jCgjzWVXfQPNZnhKrtV5lfcKBTK67ovVDC8cwF7WyuPBQm+xPiopYiaeEhjO5aSkPsLsGtX2a
00p4KXxVmMJ5VnxvjQJz11aWlK8JAcpzUuK4cp7zmeoNCvPqyUb7vQQyAlLdC1P0iN02bvTJF7bR
D0+ak7dkXFqMXkpMO5JKMGX52xvqOoAAiUMABmoBRJO+hTaOcpaoU5HNgTaZxePKafW1Mc7fNJ0E
oCV3YsjgbfFiZtOR8Oz1fcnI4DOoIJI4XDEtcEulDezQmm8MeTirwFJ9zS6Gg724MwpZo4a7Ci+f
hWrF5R1GkKlLY0qRpOvTESnZBesDfTL/GCCKacV69lf2JYHf5lZWjNpCmK9bgqjskkcTjJiXmLn9
F3P5fZRN6JDVUMW1plkgF9W9n9dzGTgafK7bO+L6hWEugD6IFVgwFCQuV2z8H87Oo0lu5EzDf2Vi
7tDCm4gdHVAGbdgkm3aGFwQtEt7bX79PtqTdLlRFYXsidNCII2alQeZnXuOmo4LyFSuWFrVfNrHh
m2mx7CJuuI3k8clycHVRAKQDK8idaZC3rZKOOmuMoZ51cB1mT3FBTHn2uSGrau4yRV+4EZSsftVO
alTcK2kDa1oYIz4zkTqXip8YimsfusXsvlaVGF55rinCwAzn+qNH3VvsmkqB+1ZBCkTLq/YU32uW
HtO+stBfdyGc2f1Qa8lWFfnCF8Vpk5UEabwA3u10/dIUg6iZ6uhxdlP3bh67iDZOK4m1ql7sCrdV
Dko+U5EXwnnxGyRRdQwMxoogZk3EyooxwREnYesiU91nCfR4Ssjq3xlFIgYl2M0lVTydYASu14ln
dz6SCFFntfJxrxjhVnpxHidKYgD52n+QKaejNGqTQ2I0oQDMhvi0WEMXgFPMghIBoF3uITx3/dhf
4FhS4aNRI6sY4AXXgem42FnT04s95iCf77NOH8qdFi+fIyNEeJuP258qomFv1qxPsKW8t7jIV4ED
VtI33KF41xRLe6uW0YAVGN4NyqAi/xaXYJpGvb4xm5oIvEp+mJ0qPkIfKjauoPP1krcPtykVEGAL
606y3VZOr9bmdGxMbTyOTZG+EnNsvw+tScfYt7c3AusLoBXZ2YJziDAlyg/m6p4guBlClF0mNJ88
ENxJHN3Fog3vJl39aE9GckSkBAIJmoc35Bz5TivN/iGujI/X9+3S76BhI4Nu2amnqnl6UOo5TGx1
6kYAq0X1J7CtDHIQ3b+3ZRU1vxSFogwggTEvDkY9zo+F5jQOfnDO18Ic8y2pivPLk9xOar0RBkou
5CpknrLY4mg8qXnTUzQap39lITS3z+dMf/FrAFyIkgavtkSUW6s3x0kEplEZQw3DGH0ZZqXft8B3
NvKNS8tL9Zp6ELGB5JavlhcfLM8e7Gw8UuD+gKhOuMsGurXzgmDMlL1aOutuckZzp+jDrdUl3yg3
bAHhLqSwpIokVaRVxNaAok+3WJ8tZ8hmwbFO0VCyOEl4LOrRm8w0ap/aXkkTwDOOU9Hnu26c27sw
wcuhjKNul8eDuXFTyIN9+mjxa6hY0d2h+0Jaffpr0orSx6BYwzGPbeNd1VbLfuzLaINNeOEkofGO
mprseVKtXz0jWu1Cj2gZRan1GiH+qH3fLXaf+KpitBszeqoBPJ+SpCzKYpuUJCV1XddyxhFKOPF0
fdRGVceJL+kQNVN1ESNlHAtC5qhZSr/SB6ODnFXkN4Nd9veZVn/R87w3DxCgExK6ukxN0HvRkvt9
ZIyfmmLQlDssBZMGuYSsgN5BmPy67cTwyUHm50c2lHg8FbjiJoPKucH+y97KmNbvsZwbhTjuKNnz
AKF7ul1qVSgm4mE42YA4O5B6un9N6DN/7wsDL75OuI9ZaGVfXCWNbs1ydB7MSql8tJzpIMVoXVfm
0Nw3uaPPfpKqHpPSnBswuMCkBcTy67fZ+mzJH0stlDINmCOJGjj9sU1VKXY49fVxNAtnJ5bFIXQZ
l40Qb/1WMAoHCiUTKtdoSK0796HTSJWApD6CHIMq2pPoZKIq/TCevxSgSa7P6QzxKYejyAu7DCC+
hMKdTiqL3ByDa6BNY5t6h7yf531vDvZekf7O7mK1gCpr49GchHmjqriaenmi3LRW/S1pRp5TPWoP
dtu3vp7qnZ8uTX079jRNgKlupUNnHXB+q85/JLQXOW9gAKvfCs5ODASlx1LY4rUz1/ErIxPeo97Z
za2mlPSIOiNs8KNoynewMud3iVPK2v8MUiUxk0rfLW1pPC6euSWOfuFs0Meh4YC6BZ48a230YsYV
3ary+jhh1g6ZzxDHtIy23B0ufC5EQYwCvYAy07qO4dQqxjBhhR313GSvEWlvH3CbGnZ9XFgPVVjY
D6jRpgeBvO5GKnoGC2XtMRTATAnYOZjwNQErzHU0+HA8OWZW/im3S8+PDBU5liZV+/cTRmGvwxYa
rNmGf1WpjUZzOo0bz9361kVOktK96lJPh1lEoeV0+7FytvTRMYbjsGBGHjd2e1c3VLAQ1Kg3PouL
Q8l+lRQukvjr06FQQlXizkVtbUndn206G7dzGX+282qLDnG2rnJSNjkBORaJAQqxpyOhGF7mlZMP
xzrEjlQVmPM4aWq8t+cmOtQpgi0T4nn7cMyaD6laLAfTeDGlgN9AbiwDNI+I3li/MHbEamuD1x8X
F+yFEecdz0W3dX1eWFOZgbsmRVgVu+TVmibW4kGfDHsIr0UKnLINdyRK/X1ODWDjzbw0FNQsDJ9B
JQHzWC2qaAHlOaXdg0DJ1L1mRtldWc713TRuSeKtv0i5dCBD+S6omeOJsDqTi2VMo4houwtHLXaR
Qreld630psE82zcWo32Hh293BCu05ZV5Zh8mh0ZWioIzjwXds9UksW0zmrFq+mMUzz3WYYbmW1UP
td6LGl8TS0G9VhT1+1bIHFxdArsHf9ZrTXU/C6+6CXVyXD4362gYeYrLobl8qMMi2ch9Lu2F9GGX
eBuJuJF//rzFQScjFMBKj+oIMMFGqD5oomo4ABm2NrZ9fQkDnJBQa6IJrgi6+avkl4h+7rGYr49e
V6m72SQs6sdw68l80lJ9HpAxjEV5jPKpRL1Bzz2dEXVPYBJRWR0Ns0f7G8jq/MVQOQV+NDvu3YTN
DtwYXFNfZ1PbYqAtBO5Jxaw3mk91O4lR2TTG8FAVtr7PhGk0YAGdbt9AITo6c5b1UkA9rIJqgNTu
k7+bf2l9Sye2WmIcq6O0LWcS2REzBvQQq7tZ77D6U+OYa0PFPNqfvbEFgpU0cbvL7ML9wV+k/rTM
vvtYmUYU7ZOhHQq6rVDj/KWLyyDJhgKN9zCrvoaJJVy/MAsLuIs9DOLohRaaHm6h9Y/WoOG4Gxmp
lO1BmF8V+fIhT0PAXmQ6fhOb5p6OVTkczERVIAwosUuJxa7at+PSzvFGSLYOltgKtFRlPCBJn+dP
gpeYo5lY1TErh2mvGmkVjJ6PRVOlxc7GWPJ+Wm07QRmVffJ4MFb2atuRD5lBbefVEfRrs889Pdyj
8JuCuqF7XTlKuEcOdOvFf5IGOx0V9pqNLassHhENrhKavoL9Ceo7ZoatAnI0NrN0n9uN9CQfFu+N
VWdeT79wTIABh/wx4oeN+t1yBDbTywxlJbbn8Av6PMt4mO14fl33aWkFZtm14mjqiN+GTWin9Kyy
pTpMyOnPt7bXxO9mOLyDrwgI3oe47kLdL7B9OISeQEbNIHWfdkpiTFgMkRfqezq40O+dvIsgTEd2
1x+dMYpTNCQ0FWF6o8ZZFt+waTmMbmzMt006zd9VMx9oO9nlrSkdL2cVlyyGMfsPCh86JvPL4JW8
FRYElOuB71l50/II1uApo83Hs0tUefoVF3Wn5krVppRC2M5ESWip5n2/vI2XKs3hm5Spr6uNUfAd
paK76brK6CimdcqXJUOx6lZdhvKn0S8x0DeqqH6f50g4mbFKtpXUuL377bBkNEuWtjskVWXnhyhR
l/oGRTr8HMZiLvO31yd1loxzIXFEpDeMASKQZT+dlBC90aV9Ex87DLJhKw1mv+xNQ6nfhrOnOJhH
xl61SxXBi5FBo2v2w1R52a6aYJMdStfUKF2H5b+Cx/860Vhv//nf/PP3sppB4opu9Y//fDP8bLq+
+fnbw9eq/e3YFz++cq8U/y3/kv/9P53+Ff98iL83ZVv+6tb/1sn/iZH+/Uv2X7uvJ/9wKEAezo/9
z2Z+95P8tHsaIPpZyn/z//uHv/18+ls+zNXPP37/XvYoM/G3Rfz43//9R7c//vhdvhL/9fyv//ef
vf6a83/b9d8o4f3rL/rPv/3za9v98bvimP+QdsPyBgOHDlSEPRt/Pv2Ra/4DWIU0OndRngAmwMdf
oGwr/vhdN/5BjkgmQG2N/53S2u+/wZiVf6R5/+Dto8lJICclE4zf//Oz3v7rYvnX1rAK//7n3yi9
vMWrpmv/+H39pPJqwztEPgT8BcNYq6+krLsuxaZuCFo8b4+NoUX7WOjLxsO9jhHkKNI4Sao9Isyz
xvhVSulUo50NgVLBfZgoVcBSEsk+VowtYcmtoVZfCOjKkS5RPgT8ou9Wh2JL6IbmDs0LdSNdkTfz
85ubSSHZIUVXKACSM61Gct0xMzNd74OyVKDTQAV/lQ9ji0FbJ6pg8LwKP2e1pU2ktX+NXmNsFIEv
bB1FExSA0c+U8iGrraMNGkr1uZ64T7epTOF764RG+fKtQxtUQrdIYTjDq/eprUSrhVKOQ6sU5X5J
6vguynUFxsjLUc4sKLUXziHVTimwf3q5aWPuosuMEWY7DW7gGBI5KbytKvGFZaNmzmGEuu9Jv/HT
UQqjryLXCbtAV0OPKmbnvCdt2kLaXBpF6jJz7CXVYG1i1TsEb1lldkHldub9XE4hWujtFi9vnZ1w
BNkXOKPcD4Bf1n5NOEe7ko/RBZFeNLe1ZhJCUkO4pV3v3OHx5+ygYnt7LEy3BOYuzc/FhgrnDkrg
5woIiUIkUHRd0Pc8NdBRqsNIIHJ4doleuJ3OP2bqzeQVFAT4sZR8T/fKWVRkqnK9CopQK3coj+EB
NMX2Dnp288I0htiLqxb5H/aML3otJBECPlbbaqqCWsudu0Xvndu8tJvXtWMVty+flUMazntgwq5Z
t/27YhDmksf0r8g7cZ9u8l2JLetRWfQXOy8yq+dDrdJXo8aOr8szhupa46Y0U+t+ivKtCZ0fhtNR
VjfRMCh9hYFTGeR84JDeTA20RZS+sGYjdwh9P0J0yrMUylc3UZwnc15HEXNZovnGEvpI9mHF+0TN
4/31Hbo4of8ban0TDaHoQpxGyyAk4buFaUtyHes/rw9y6XA/m8/6UbR7QDOQIcqgSkArgOnCnnxU
NBpJQ+dfH2qdRj0tnSwloFVK22Rd3EPnJpxD1SUNbK0miDroDbGKanvs5t+5DbONnbq4fBhRcy8A
MDbX4jkiUpYEjG8ZZE6sHBWJ3EkVJ33xJsn2Gy0aAihUu9baWfWgOAV0qSIgev/UT0N6qDxzPF5f
ubNNoqBB8EbRgdoDBdfVa1F2iY65pJoFnYtDnQ3784eBsj/clQZrpetjnS3b01hPnRIpAbCG2/Ja
hSWRYkZdwJ6+hlE4+PR+43JjmLPCEq85GiYglgk8qaWswZIlzahcFF0WqG4qXiu2F8OFaBEiTzFM
W5qif6PZYnrAYLd+JU1a3qRkfp/7vliSnaa45D2GWB6cXhEEHFNyzwvQvi8ArG+gZ89OrfydLLoE
OaNatKYEhvC+rbiLs6CPeu9L04XWa80u60CJTGevogq3UQO/sP7kjPT9JFlZwmRPXxsTRa6ijZws
0DXl06yiHpqRyr301AJyBuWPZhGMCUQeVlFjuoAhTdU6C9Iwa45OXg8HJAb7jaU75+pJLDXYUQQQ
JN9iTbLN4F6rSq+kAUZn4muVCWPe24pRkOSbLgltm1TDroJQtCuWfPrTMIQX1Cj6fOAm132ht9V7
V4v0V+NcO69yg4Xwa2UYUz8f2uVAOaM8jlWplcjYDtXjS78Dms10XmVHVLrdym/yWUVRBwGOBp5J
yTLDvjfvaTE36OZufNlnsROiN7KhAwQOvACZ2ekoSuSpvUutJAibKvxrrqDPl+McHefBju+boWle
heP804EI/v769M5hpHJkfCv40mkNAI87HdmonALwVJcEjhDJhMJeYry3ltn6WlbNHO+wtXfQjbeN
6XFO1LTc19VcI96LPM/yqnIRLPHDrvW+pDTuvkTCnqddaqHFuiVqf/75kVsQ3wF1pZJyJrMKtkgb
Jyo8AeAcA6Rx8sUSBaa0XT7v5sXYKthc2g/KrqrUBSHbWENaMg9eeKMuSQA+1tghMIyitkw9dnYX
h4GdVuaXPk3toJrt4uP1HTn/8OlMezIUI1YHU7CqKwvcM+cW9/dgCu3y0InO3uEmlwbXRzkr3qhY
HYDYgeQDUEYqdp7uOzpv9hg3WRLUSdMUfqaip2gP+YSgzmTeOXFj3M2zJj4uQoS7EruI27EeQnM/
FN10i5KL99JnWv4emdNZ8q6gP3X6e2KE37SysuOgzdWUw49SYBP3W8fowuLSd0aYlFoFz/UaS9Es
87T0SA0EvVCmQ0SB9aAlQCmuL+7WKKst1OJwppTKKOPs5IeU99zXi3RTDPk8HHgCBlAroTPDBb66
msLSrN1+NkUwD/kbt1CN9yKOGvxFBHVaH6Xtvt1V9WxCj1Xs+ENWqnRuSr0URxeg1G2MZlbBf/X0
Hzof1a9qcuItC8hLKwGgmLoSFyh93NXt0pWxouF5KIIE+u5NvrjLWzMzksP19b60EDZCglLnTabs
q1HSetGiBHX9IE7z8c7yajTGvV4ciNyHja2Vn8VJnYVjSnFco7kIopOTdHpMxZi1AJQ7EVBd+TUl
zps2NvH56ZyPVRUeE1f/dn1q56grqgNkGtLqG3U/9G5WA7rasDRTIQKlq9Mgx74p8uMw6vY1Kfwb
TVvGQGns7n5KkPhYrKigDWmIt2yl9fn6TzlfZclmAxYEipou4Jq1ipidigJULIgIs+WD7SbaXkhZ
AgOA88ZlcH7bnw61upzKxehEMjCUTlh9RKo9vbFQuwqm2Ite2T06JtentjWefA6ePfKa2Q5qHTKe
Ohfp0S4r40ecphMCXDYiKeBzNp57GbydniJ2VcZ2uFojr7eW1k6IdTpPLUVgiFC7qVPVzPzYodKN
pdqgPSh0enajg1pyGHbuX1kSar+uT/jSsWKJAejy1qAjuPYdEEaq1K3GOY5qvX5sgK19cqhM7/ow
NO5HdvlQO3kWZLOZ3nlRHR56V3ipXw0vLT9wHYP3Rrn1qT615tuJqXS8KGtEMI0adTw+u10/9I0f
2fTSr8/50vml/gWoQxZKKbidbnI4DY0WlZEIoCCnuwU1Nz+dZ3eX6dWWVMml8wQoGp4Ihqs6BcTT
oboyQRwuc6KgVoW4M8Q0HvIGwmIyx4o/i+zFVuksIu+ZBraDqwno9+l46dCAoIqNKEgXUd4XzaD9
Up1iC1h8fvcxCjEDVWadqa0BoPWUVF2Lr1GgluHwuQKYL8F92lF3BrGbyMv2WMdslXzPXxBJSSHp
ZRmBOq3hIhG1RkLNIgroIFXvl7IfH4VmjBsXwIVwCJ0T0N4A7qRCw9P38uwGUBR3mjIliYIlM/PH
dEnn7xHXwt2cGOFrfaydO7wPxcEs9Ir6WFLshsKZ3gLKzX2nLLYId+dcejaU7i+oT1mGpjJ3uqGi
XrhAkpylNrzyTUoE96kQi8IL2tZowafGO9UtrMa3ZqP+WSaacVDz2bzBTip5qPQoujWKVGy9fZe2
wga8xwsLW4d66+mPylVtVGKljgL6wcZP8HnDLrcHIIPXv9MzlJKEBnIl2Xgrkvny3JyOM4/G3Nqd
iIKe8/Ct1CvMfBuAJF6+WPdVT/929hpx60UQKKq8qh6XaZ62IsXLv8IFditB3EQvq4CUs+D1oaMg
ZTQny5/F2Jg7sET9vhNZiwpk51IC9tJ9ByHxNbZKhZ/HXvnn9aW4sOKUHJ4gq9TTgRifrsTgcGXR
7lWOOY49j1B3rYPrpc3G4b9wW9HAk3Aprg5p2nU6ivzshF2MCtaG3Selm9qHWOTHorYm7i9vI+G8
NBifF1A3MhAX3PrpYAa4/yUdOuU4JSkwHZK9A/GEhTZr4d5z62+J2l9aQgnaQOPLBBxvrGJxEDAw
6LKeyRke8GwtHXdK7KQbetYXR6FzChFXkr/WXqF9AY/Z7hvl6PRl5ldIiByTcNoq11y4gEFkkv4C
0uD7WEtN0OQQS1MzytBYydtodvOD18pvH0dQNPPq8Z4Od7wxNbn7q1jlZNDVdxCh/NtDEFWOCQSr
h64au/u6m71gaEvzmwO06KZ13SEIq3BLoebCokqvZCJt6BNQXFclsLRQqOfEkXL0ImEG6sCtvwzV
Elz/xi6EBRxGST5DDofPXf75s5s/lvhRC9nMo5bb2W5qcF+3Sk/3cfzckuC/MCHeMSq4ULIgBq+z
oSFstGwUjXeEMeN+dMd6uW/QS9wIqc4FwUFYs3DE6jIX4r+ezkjvSrVZ0NA52g3AdvAuIj9oYYIq
Qzyp3w1tLDArV+MfduJmy26Cp/IdRo6G7a+aBo6dDnv8EKO3bW8okY98KEgyEEfKDoRJ9SAKy91j
7DFuSJs8mRWvzhnyVWg1S4N6MrlVDKOS1IROGOMgm2bVazMb2zBYNKNxY9/NgbvcJEovkChy1Pld
nC3m4HuqiL+nSpm+w+M8fCtmR4/9Dqc37FrY8sq30dcpdvMY9dEG9uXCoZGhs6xGUe6nl3G6xHXq
9bai9ViQDYV28CovRrlRyQ5OA0brxefz+VDrtqM6gm9qOump1sbTG56J9lbXp/GhnpZwYw82ZrVu
YszDGIZOiU+YwFjmA7R59cahd/KqFv34d2aFvw0ga/AK6GOeLmBfplHi0R0+9mrT9HujSkS/SzHu
ehe6uX24voQXvjvJQmenuJ6lnN3pYPhNWgMmtChbW92yU4S7HLwRRvjfGQWeLFoecIDXErgZw89J
w5mgct/7XtEqfiWKLYGSS3EJk/m/YVZHL3WtRZ2yGlumoa4/YVNH2ztUzFdapf5Kukj7aoRWT00g
tnZqjxmYb9vgzv7GVIkBoXzKe3kdl4xOpoWmijee0uSKr8KE91E0tnZ/YxS0cMHXogyNseLpti2L
l2pxWnHyNSzx+CfBqubRRvRz8XAQG0jb3CcK+uko7pxgBJEXmLWp3i8x1REKvHg7X5/KxS+LRFt2
QEjU1sD7niIO+SbHPa5787UQSvYJJRYraKtwq+S2NdTqvS4btNFBROJbmHb5PVrUXtCZ47JLpirf
v3xW4BTk4/lElF0NBV5X/MtyclAj1Ay6pL2b5iLee2Pn/I1PmO4EcQDICNK0VYOkpelGbZNPuITh
QARXNgeiDn3jE74QYEH9xYkRigT9qjWmOyxaqO5DwjaNg3VXz3F8l4FWu4Fra/ix7jb3QyGqz9dX
8eKgtD6BNUFYQAro9AAOUI2LIUUGPxnG6iA7YFjUmuN92XXLG8rGHa0GI9646i+E4aCKsXTis0It
ah3zV43nDO7Mqa+S1H6dj6Nx1F2lOlhZ7zw4wtiyJ73wlUm/WkI5qvsSLrqaZGotldrxLSN5VOz7
uCv3Vjlu2VVcWErq4HiXgR4EXLDW2cUgSJ3VgVFAAQ+HMVLdfUFOsdequtg1aVd/rL1+64G+VDug
X0PlWdYpYIGszmYCp6YZWOkjAQP23rWit496FBfl0e4L968+4440K6N4G7XYBVWx7KiNsLfvizTS
b4HHboHHL1wBgMmgL4HKJHZeX5xSvX5GtRw93jKMYRz3zU5Vw/qI0ubf2VcUzmBCgPqDrrV6Wk1A
mk2KTPuxSpv4cUCI1Tejwd0IaS+dHgsNQ0nIAoO/hk/bSjmqLUVpkMac0V5N8n3cty+2cmQGPDMA
UJGrAUK52seoX9okTBilQuH+mDj91wXNy+D6135pKvAiTFIauvp0vE4/BMyh1CrLUa+P22RBWA9R
wgbN+pc/nbxnAMdAosgcWn4oz5Ia11v0OMvQrDe8BvNAHZ3v0RX9xrZcOmegUWC/SBMH+tanoyD3
mDW2aJHtbmf3ZlQi7S5URP4Io67ZX1+2S0ORAwIOkt07PvHToRYEHxD8QPy5cQp7b0d2fFDIQo6F
UM2NHbo0FOwH6ewF4IODcDpUKrTBWSYktEEsVPsl6/KbSnPyPXyrzWBOvpCrpIc2EtEcXU/YPetC
saYl4KyBeRy1xrqNUwUWQKkcKFL/6SgdXrWR87HwEA2uC5U7o9W/jF397eUrSyqDLiX4BtlxPp1u
OMZhmtIL5PbqCzykXKp6qVkcmtobNzZRhqZnsyU6pnQhCYhrZ3prcrs0V7GEaytduY9KS99XkS52
ZahpD1asQz8ci/oAJn14dOt2Sz3g0qfH+4qEOOm3FLY5nWnkdSlEEhSFM4wvfQfR8t3AXbkRQ5y3
VqQgAHevfFalD/gqQC8xTZ3joUbRG215mBdxWPjQBZwfCvoP99aiIaaPPMOhKZPyYz+awzEu+vat
mSz6y40MgaxQCpARtLTLlSvy7BpYak2f0Guyj52r5vemHWd3CJN9vn6AzjQDQGUg/oFWED5/lBvW
jcGxmtAtBtd+NNECmA9L3Ws1RKUc+KU69NMRLtf8IzRSoqkaBayJagJiZbO3VI7vGCJr/NGMtWnf
jWU+BUOnekMwWG3xCw5+CqtrcnhVm7Aa7tU+q+FAQTQa3k8N8iJOS9vuMGhjiXOLpQ0F5tJqunHN
ycvy+bGFQkpLQD7xkooFFOh0FSMIbpVbD0OAtFP50JIt7IrCjU1O66LeVANhhZroys/ry7q+hp5G
pUiEPS54F1p1p6NWVpTmugYZwm7q9pCkWbS3u0H1i6ZtD9eHkn/VaoLcQlI8RHqn8micDgXjIrRc
3jqwIDn+HKYu3i6L6eyQ1lDeikoqGaL187Vb3HSDtrBeWqqixEwOISjXLa+i/PNnB9QTirD0YhnA
B5jzL+qyPxYV05+8ieqb1Hajm2lpp6/XZ7te2KcxqTwTIsqB1+x54cxFow9sp5k1+n6JJpQ0ROnu
gNfNG8/wOsqmAoe0nOTMwmhHomV1FVhuokRGYddByDOK7Kb0MypVvn8Qj75iF97Gcq4vWDkepXyO
qpTSpaB/upw6snL5MPR1MBVGixKrvtwOEca/fh+n00ETY+LTQrdvJ97te1rsuDpdX9v1Ffv0Ayiy
IP1Ij5C61ekPqDHIdUM7q4O5ax2IeDxwfq5O+RYV8/zc8HrQmICXJ2Fza0lrt0c8g5u3Cjw3jopd
VejD98keJOWgLOJbV+uNfQ6ONLg+vfOjw7DU3SUbimd7zbLBF5fskZZMkA7ZFzxXkl1T1R8WDfnK
6wNdWEfKRRCuKJFJNafVRhqVOyq1NpfBREh9m9fw++ZImW+uj3JhOvhbP7kGkJJBATjdrSUaVbsa
mjJABWH8PBqhckvsXezVQkm3cpLzGUErQ1+Q+UCjAN22GktLcfCdkyIQChYMptNqPmDIbGPdzj84
MHtS5pzomgr7ummnlrMaU0TIgzrqYYZqHaKgthGMphbtWiXcEgm5NCkyHyp+5H3E8qvjPiVNlRZk
eoFSDt4O0FB0zNJNi+QLkyJxlXJHBl8Wt/TZ0iVLLqwy6O0UWYjF2CWpedN2eeKPiC1tLOGFObHJ
qP3hLCkj4FX4C8fRsYjMyqCZ1OXR6Mr5OHrqS2G1MsEyJNqVSJADsXbKNENkk7RaKwNo6OarMdOm
T0apbolinx9wRqEiIGWPCU7U1cudzQXSJZ0J1WDByB0GFGV6VICDKTc2udNswvM3VE6IJiMANDIh
2MJyWZ+9ZIlq1WmqqGUwoJLgq+D/6NP3W3o9lzaH0w0iQgfIYq9DEYVCtpVNGTSNcdR2erV0EA6U
rcbbpQOH/QJgW8JkD5DS6Vy8qeQWqLwiGNPa/VPMrXboZ88+pB6CAI1ThxsB1qVZPfHSeDWoz6+x
qFmv5WmtL0XQY150dB1F7HI8eF78NmFQR/WAWFVaRj6Fsc92aOorzCTGrAhKsEWHos3A7dulszHK
hSNHQwjCBEQBHmNvdeQw5YsaDXOnQIwDArVmkR8Wlg3AafdimRzOHImjVMkB/Ug1YXWnVlkX50rC
K0GFtvPdxAWkbHymV/utEdmvPBvuRV+8L2fvvoqbjbbwhT2TTweIXQaXhMzTMzI2YTZSXCgDr4/m
XaINFYjTYmuKl1aTShhsZJJjRE9WF6zOtdiGZskoZQsguOOCRSz9MXabrWvvPHSi+I89C/nSk0L6
aiQcqG0FMkQZAEMXx7DuLR8L+D4IszZ5bSyRvivBd9wA+4ze1Zm55RB2aTnp6dPtgKQJRVv++bPD
CaXXqeoebQyn9OZdo+jWkWboS6U05YGhgCblLelRncFxCTRy1RpgKYnOat8miwLIO8YjiUwmNXK/
SNWXWmI/jUiJGbokTDnSqNN5pVpeKCj2FUHWzvU9+SHZX1SaD42GyLGPjJ3uAzCot3yXzrpkclzE
a4m5OTYkT6vjaU1RWyih4AqbsHoO+1j5GKGEeec2uvkd2enY73thvO3iornTiRQ/9aB8/OvhlRxj
9SSgLinhIASL9B/lNftsT2MzH7Ve9fJA6zzlLpmS7MFUqXm3Vgd/NNGHBxABL8UYMHEwevJ1QGKJ
63t1J0B475oRjaegATl2gyeEh+1b1G1EjheOq0WML8lJcPV5j1ZT47Z2rVzPAxVPo8dFVIhVUFk4
XF/AdV4q58ImIgQh9VgBBpyOggNU0RfZmAdh3cVvyqXS38BXRXQI3cA9hk2jn9RC8cu6j/bXR75w
70ipIwm9NsiL11jRLu/1xGjqPMgrJC5VEiU/NVBZXnR1S2jsDOv3NEsSJ75++CYEQ6ez5H8FPDRW
eaDY9netKl5ZSvfQxd4+yZq3ejfc2GPuEVG4t/Vc71MlOdRGdNNU5efrc76wp5SliZkpRFIQXJe/
9aKOio5HK+j7hhswL3K/S9Nl4+RcWFk4wGT7MpMC/ry6Z1MLCVh0IbNAGe3mBoX39qYYh88KSsgb
e3ghimFByTokzpki+GpduzlTirQAxDwVWuy3Tu/uQbH4c4ywb/Hilji7KIl0HFYCDOKYVZBuhJPW
d5WDKl1TobhcF81f5jAuG66iF64UmURBXOHRlVLmp2cld6IxNrQ0DSwvnb6ISW8PmJo2fjkl3l1W
D9pdMkTaFhf0TAtRTo6ZoTiEHgKB4eomE4uXFALeRgAkFZ91pU+zIIexc+NkdhckSTQewnzWHxct
1/ZwEmg5Y7N6HFuTXq3lZruoWgyMrmpnIwo5673xy3jN6PnKzFu2Ok4XZFaQ7ATpmgalUQ5+ooSO
n4oCmW/Te+WayeswjOOjrkZvHJG/SorxdV67up9Y048XfzxgPqgTEmASOK8xV0lTmFgHwE9T7E67
61uvRq66HzYuxAufqMwzbVp7nAGe09PZUmqceqtQksCsxxZEtN3chZ31/fpULnyhEBrlVkt1M9Bq
p4O0ReZW5mwnQQjabj8Jsey8Fo5U7/UbI134QmnpcJDpUvLxrEHXxgT8dknmJLCnBaWxmCuudSJ2
j+B/+bxE2K1fn9pZbZ7jAl0KP0bpuwNL7WxuY5oNMaw3d0Gl2jImdOvySInfI85uBZU3ZXtlipt9
m7meP82zuG/mMtktdpxvnNxLW4lqjuQTW7KntfqSZbA0aWGeBJo6NIelzJWdArjyhUIScr5Shhr0
K413sDqne+k6IspEqSYwb8vo2Of4oHkgavazWagbV9P5hJ4KuFQOpJUu3+TpUOoszNEJ8zyAg6Xc
muH0rR1N9fb6Bj7pEJzGVIziSItboLwwb1YTKurQ8PpC5EFVoPCxG+cqrh9NYrn5AM8sbHfFWHbh
IRWTG/njULW1z5Oqv5GIejCy4bh8o/ybDbsW5LhOTYiG2F6YU/Ootmk7cXmU1TerdKIfKTq4sHCV
POzuF0Rn571HuGrvcuD2P1BYjD+MeTMh1ZnPh0HVmzdpMjY4NmtGi19G1hR5MDrz/zB3Js1xI2ma
/itleW5UY1/MuuoAxEJSJEVKlJTSBUZRFODYV3cAv34eqLJmFMFoRrNPc8gyy1KKTnf48i3vsiTw
oxA3vtC4AT/rQ6/qfe/MXcTA2OLFhvWttQCcoEhgldvGbfVHgfzmszbb+rzxBjVZkd8F+ve01WZj
OxRjfGFrztJu0b0rl1DmHuhNE4XA0MYUVpy5cE7E0aw3qRdXwQrFPS60znqbZYNpwRDPmuWL7AL3
a5s52O8aWPg0ZWrcGKXt74AomldehWeI4edvbcgSyfI7UDcEukcwfZxDkIIWJpK3PDnukuwmU64C
/E4fDrZ3Ll05tYnXjUVDiwERGT/cxKPCDaoPUD0wWzfd1jOuRiQab0/2Agr19M0RN4AEduybEDSW
U7VBV+zTPLYunFLJ2wJq3Zmzf2ouxJPQaldFJpr0h3Oxk5wlXRQkrqZ+wJkm2cdxqZ3pOLx8LBCO
+W2QowVLzVmk+cwguchoc2Z+vm+Em0b0zs+RnE4ORSK5KnuSoh8/flWyjLXXyWIvE72HIIbxYQxg
NRyneTgzq5cPE7MCrfOrpkuT4uiWWUDrzLpb8IGwg7tCDNOET1uXelTgD5eGRTWdI728DOwYkTed
gs6aUh2Hj1nciaDLGNFpe+vGo+ofObPyNh2Wy9EqzrKTmfX2WhWDUn9deU/AXY7DujzPqGUGabF3
pVBXsraQ+ISgwSN8VjvzxGaEYMKGJ5+jQ3xcmPcnJZeqCvL9LEp1U5Sm+5i3nvb2Kixd6LUJtjrX
QBo7eoS8vgQf2FkM45jq1uzr/utQJeWZV+jEx+JEEUWQW0CdPIYj9bis6zpUkn1WF0mUNq1x2Qrd
mCJo1caNksLdyM7zz0D2To6K+fAKEwHYfxz7w4oc3bmd830CO23X2hinGcOU3bpxru/qxM4+u0vg
7F9/cE99N+ZIA2g1e4ZieHiJIBZqroWpfD80hrwQwRCHrSfeKlDGDW/QhqJoCiyER/3oFmEpbaOv
h3yvlja5npq4KMPakfWZG3E9tkfBw8Ew62R/K8jMQ+raE+J7e2fws0uXONcLp6F8Qlcm3+Ef5u6L
DP/haC5T/8oa4nNOpye+IMrbtIEB5pH/HmO/euyA4rSNs/1S2cOtROQrmuwEFzqJ7aPs7e5SK8vk
8+tf8ESKRBeR2ikVIdTECOgPZy36ucyatkXLwpGi3fLQBLei6bxdGvfWT+X73ZPsdA8reRiDpp5N
F6mmmXsXluONjtrumR114hqnCQg4BqMvotNj5H/J3WlOWpPtUx/hdjiXxbZCtXXTplZ65pye2Lxo
Eq7KJmxeILpHt0Hpx7NZTCRlRBVDmKVtvq2y8VyMdGpC3lqfsglIVwDh4fqiwdrp+K2TL+UpjO5l
aXaVnvmI5au3igJxTmgtcVKIf0lejlMzr9Zjo3UYKm2Db4nrV1e6SM8Rvk7tUoAREIp5A8FqHR3G
cUohvfhmtrf8WAAbbyfEo+fk2k5nLUoT170E8nkuMzv1qVZvE4Ii5kUz6HARs7isRzx5M8QFYhUa
vqk+TLJuP71+Fk6867QDeWR/FUmD46QLabPYNnGE33uOUO9zzEzuqixG32SscMUdYss5c+Ocmha2
0EhgEO9RxzzagdncNoNMOgonRu3vHc3ud9qsn1MmPBWlk0kibsbSgcY9rj4Uml5KO5fZPiikutJT
NV2q0sCwohnzuySBsk0gU1yCKBePfb84uwQl7b+Edw90d39Xbz1xDlhaNNZQyKIMciy01mc4avpL
wj3jL/bnQEN6vNURruhieY5OcWJZOWwODRsmvfqPHe6WUY1q8stZ7Ktarx4DYbM7+6DavL5bTo1C
NEbzDC9s1ICO3r7MVGC45xyxGM341pYAMy0sIN5+HYLWYQ4uex+ZuvWX+O1NorJMnaNKxX7KEy2i
rCejynDnsDQRgH59Pqc+EGhwkOgrCv8Fn6ZcVIWUt5fujVT72iZTvBHKvNOwv4v+FwOx7RliFcl/
UdEOrEbOHsI0tecmUT33OIhPIg2N+M28EG5EqDu/Sm/0w1/oseDhYyKsYKKBY7fU/zCD3dla4m9f
n9CJwAHxKcqtmE8FK3z16CN1jixNIH97+oDIRsCeiMXOw3qk3/JNp62aXW+OYgAwS6gKSB4k45pz
hkP04vIi96HysXZ2Vk7scW66QkiHpOd8IaJZvxcy6yMJeDckUvQ2GA7HZyr1L7b/Oh5g+7W0unKw
jq5krFU7JK+qbC89r9wFuhpD3x6SM/v/xCj0AxiKPtlaZT7a/7aLqi4Jt9gbgXpqtVFudKOLw9e/
3y+G30HkR5hKzY+8gDoj6KO10/TbKdOnjhKyaMVeo5bQ0APowYRoyN0VaW998EWQ37oKG0jT7rS9
lxmjCMvOLG88E5nBpMfSOQoMiWdJn/Rh0aL62llq2k6ACfGo0bRNJ1InSttx0SLPauc7Dce9M4Hc
i+O7zgEnAFo05Gv0pQ7nUKIs2ZkDK2UjiN5v2rayiZJ9txDhREC7ObNkL5pv+DwTMrHpyafWeO1w
OFvYeZZoCmUW00TjIZnbbOvHlEivdGon8VXvraDbopugFsRT+6Nb5uQ2qFWNcs1qyunHhn8Fabv6
kbqWtq9ncyrDPnHqG1F58jbN7WQ7jrG4qRflgWodq1AiHhhV1mJfDkPm7yupdxelsq3LNtYeQVWf
49O/3HtMEWkH6JRQr7jlD6coDL0yQEYg5lQXzu2c91mY2404c45+sY4ONx9Ka8QdIMLB1sKZPBzG
zazEKLIx3cemCMJxMXd6Y35I2wHge/C5H813thffocRXhHZp78iKLwMbE9S46qK0mu+mSj7Eks6G
0pUedqrbtcVohTNyPbU1nSl9vFyTtSK1clMIMAEeHp0U2N+BZtNs3NmVnGVY1XaJx984amf218vb
jHHWBAAACezO45AlyZHMQMDAx2RzsT5iDFd9ryn7l/Tqi/LDQhX3zICnJrbSOmhuggbjn8OvkPfe
1I08Dbs4kNplkJF3WVNavDXgAze3oh1Wbt3aPT7aUk4gYCXS7IDi0KlLPFDEZlXa+9/MBawIAfpa
DTjmhLtWPSxNyVyyYU5vEr1VYVPm4kz69PLCIcgCT7ymjUTcx8TE1DdrmSuYIUPbtBu3TUPp188V
AJUz0zmxF9ZoDoAeImeUK48OyGAlQ532vrurkmR+p9qCFNzyyD2koz61s3vu3J8ej7dmxR+CAD96
2YTtDGVLlLUrYfd8UyNCm7htzeGA8OZW1YZz5uY+sfVWIh6AVN5tOOhHZ2rJq8FA18vd+eZgvotT
J9tSM5p2r9/YJz8XoRA4UchrSIcfbnDI+wHyZeusLNBDKZiUi96aJzSC3HOE+lMLyFvExbki3YAr
HQ5lzT7Sg9YCxYXq79WytNZ7OdHvWK6dLmvObMOXq7fKByIDRGedS/RY3GoQTl1bsbB2nTm7Ydp1
fCilWWdCvJert7bhaKlSDOWxM4++UY1j2MQw5s5vg++LmxsRBsHBroNycqaOd2o+ACBsomOSQlDy
h4s34H/JjWCauy7QCoDyDg7eSRG/+SJiPoBf6UnzmXjeDkeZrURXSWKZtKGzLBT5aHzSemN8eOue
AwZEewbUGsVQeKCHowRIUKZ1rMxdMyN/iBaN2GWNo3/sTSc+M9SJZePtXEm24A9wrTzac4uNGHLt
TyZxd3vZS9t5N5beOSHAk4PwcQD54/lIX+NwPlMb60gUM4hbVDPVfhy2hNLOdZleluTWqIMdTeix
wiqOq6qVLNB4LUsDD7yqe+jSoUBoBbvF9B7PHJndGbHq+zDXG1xUvbhq9LCBW51c1ku/IDS1IPu5
XVwHF6rXP+fL6RMF/YIHAuhc+QeH09eTclACbsXOTtz8uQB0Sf9fb890il/eHpTNdSrZK/2Vtv9R
ZBmUc9kXTqWzyPTXfH9GZj4prmXaNpFTFt2Zk31yOOicdKbRtgIWeDSpDGtXcCv6jgOzXFaNbe6E
izZTIss0nPBlOnMPv1jElYNDALC23lexkfWm+S3XkLGwO7uynZ0t3SAE0l9t9QUX9tc/1YtZMQow
UV5lUjPYhke3CBZ7CNCN+Onhc/bDloMXdf1sIx8wPGmaU57JPU/NiSIFqYBrrWWXo8M3NSLr2053
dlNjFxEq9M02CazizE1/ak7gzgg6gU5ToFh/i99WroWpKBrNtndB6ib7KaALYMtFXfaNB2zUTs/J
cL4Qn/9FvMXZkLP4S1TiaCeKkbbNiF7qLmtjOonNIocY/5C+6PCktIED2HbTpJSmTfTd+6UwnbDt
EvUZMw4n2yA9VzeRJU1zjPxUDca2qA3N4uFo6wEzwAFQdqGa+VyTa726D/IJWgckLmDZqQbTnD/a
0GNGJJUZrb3rkmL6UgG62M6V5m6sBiobukn+9QRs4EwK/fLO+jUqKsNUQFYy6dGDMk7+onsJ+Umy
pMVtPcvgXYDYxzu/8OVF2mIfEeZurTZO0mgVa+D6OwqB9a1dZ/F35BHGi9cPwIktSWEDPBrE6VXM
+eiYJeg8YOEMUT+oUvt2RkUo1Iu5f+szyqwRDEXkhLrqapNyuCUplw16pg2oYwz2fG2rxqWK5Zlv
P15ALHgPjFWJmyru0SiWKRD/yO3djAlH5EgUsEebHfb6ip3aN6goAFIktYccdbRiZqXnnqV8a4ex
Qx1HpV9MGzzagXZ1GMBekBLZl1T0znH1TnwovhCwDQy9oEkdE8yn3JuNwiJ+02gkhoARIOwOQXdm
CU9MDmN4ymIrUWC9eA+XUFX2qLejbu7sVdk7MBhni9iagZkt73kouBRDkAnD59fXdL1mj84i6gfs
EFBJRNTHwn/uXNjobc4EDMaUhOM8FQ+Zmryt0cw+Ja14xOcu1u9jf/75+sDrx3o58Nosgf2xqnIe
zrc1PHTLuXuIisd+O8hyvM3Rpr+cR9c4c9JeVs8oAKENsGYw3DmoVxyOlXejaMZxNnaV0OFZd2lT
RCiw9cx6arR8E1Nye0qxxtyA2Pa3NKnHrZt5mR3hijpskZTrrsBuLJtsbrrdzJV7VSQpti/egNKv
RsMsGGvxruWAhOlsllhMG01/pih9YhvScwWgy51B8/6YcRYgzqXzaYxd4HTuhTblWRTTMzlzxk6O
goKIyQgrj+RoqfrS1imgDMZOc7v3XR97d0OcGWc23fpDjr49r+N68zMCz8DR21/31DInfTR2Qlu4
cIX8HjSlidqYvJx70vTXd9rJKREOejQEKQQc48IrYaVj3DfGbsADJdQHy7vMF7ypXh/ll0Pc8aSo
rvMYcw1Syj+aVIUtUFdMjb7TK6dyIsjR3Vc8xagIUgjxv2t5mX6uUzMT0WQh40YpcVL9rpDUKMMk
G3VYkb7R/2ytKW7CDsXPZ8vrl0cVdzIPJz8X9hY2RCcirbOdIuqAWIs9On68WwXGlQ1a24H76JRN
EGBiOSNpxv/Au60tQwri7xhzTpHZ1bdSxf6PgKbes0H6+yBtX32aBg0zVGe27K+4NuRTCMHb+WIn
PewBGDCDEeoQ9gC2mj7otcJO9CkqUbn94OdS9yPcTOiMQO2sPxZC5V+Trp2SyLJLU0ZSr5cuMhp/
qla+TDGE/OKzs/0Pv/a81O8rYyfjInNDNwEfHOq1X30/82lebDdY7BRK0cOCakZn+PD4u5isSN8s
5t1MpYlXfhiRVqz9nsqJc47w9XKzrWHGykbG+pZtcHR+RtIvZWTNvBO17KJktIP3qUqLH2+dEcBY
XgsqaEQOUMUPZxT4RbOA5NJ35Jne1pyKJsQltcHtajonSfWS3kFaTOEXCsIqnYyXyOFYujN2eb+0
yy4ls2sjktjlkhpERSBRlqK7nLpMakgfptm4KcbE/YyTSvPdrFX5bhRVPEZzoSj52nlVP715FVbF
KrpJ6DZx9I5O3DS1TVbDwwJ82ppRAMNzQzfUCM2mPddNePlaEXisriaru/D6cQ8Xgds8CTonXXZd
bKgt0r/2TtN9BQBSnlvwl4EAQ63VCJ7lFV19FNOP+qANfu3M6IjGJNFGGzf3xmLPAGTtRLuTuYOn
UDJbiHK9vpwvty5lFp0mPN1VCovHW9cZnCKN7YljooLlKq/jn4Gj9DNhDruGpTq8JxmG7jpqzfBM
QIMcLmWzYBk7GUG/i2uVBxdtMMzatrSNJd9a8Tx9s50WMLReJ1YdukPgfpbCz3TWQblAids+jjdp
PRXGRjplZoao+Gp2KAarFaFhKCPdTkHjmFsimcneps7UPkzBUqeRisWUAbhGZOICH0QKcG0ZTO0u
KXrI9Q6iytuqiGfrYlFpk0dTT+045AlD3gUDhCyJREwV77YpS1xd5qXwsqh0zOTPdpa+FjW+TP1N
UDX+NZi6xL5wkxZorNfVQdjkynzQx7FNQqlKjZAqzhK5lW5X5ts4KcW9CyS6pH2U+EP0S6V+E496
sk66UxgTkxOtTVsjLjaWMbtNaMZm+aeYh/gjxIPiXvqJ+6ONR+0jEDv8o1utMT56rWF8Ga3R18Kp
84sRb6qagkHb144LytlUN3ZhmMCfnSl4X41dHYdB7mVONM+1N+36tC1QZva0pb4ukT2iSbzUMHOk
0MaEFqJPdtk2fiBuSSZLfbdIY7ijEN9DYFlS/VMr/UJEeWPJHA2PpSzDRThlHAoL3ZB96zZpCSXN
jLMNzU3jg606YW1VYfbNRZl242fLSa1HOrsDaiMrhF10rrx1NS0tQj/h1HyKRdO/w5PdXLatHah0
ZbnV1n6om6qKfD13N5k/lX5oO4n9M8C120HNx5kBytlpYmF5NhvvpeKKDXOh9M8Yy9jdjqgqCbZs
le6+qDVZYxBg4AVlLOZAkcdNgyH05ky76FvaqSEKlVrMu7XMX/M+b1k0X+OcpqM2Yw3W9CSXMmg4
w0LQGwtia3zyY8f+ro3ugNJH6Ymrhb/9XSbtzJfpfCJQteT9NeWexdo1vbQepAywuE9nPR049YkK
ItecTBfXsDH9WVm1fW06StzRCEWWQit8cVcQW3/wk7YgyA28Sm6G1qcFoWdG89QtClOm0SsUU9N6
zKu57BQ66aMlr+o0d77nYBzo1FHJZGZlsNj4cCfzz6bLnY+mkq6HTrxp0FIb3FltlEfaEuEASwkV
P5+US6r2x+UC0FBfRvGQ6HfS1SDdu+APeDswOd/W8PMvS9+fgPFkovlp1k78Demi9mvlQ5cMe1K8
+57qvRWZAXkx7ASju+nd955MrlvRxA+qabWfZH99HrVy7KsIFVnvWcGC+Jplo2nsu6Cw550prbJ8
V7g2i61E1j1BtXIqXPdSP92ZY5qLsPNldlsBF84iz579x6Zt5bOgXHTP4sRwH9hDU6Qj5PpcB+no
RTDmNUzOsQJ9REh/fJhnpTf7GvVn/l8vkMPGKg2rjkZkqeMQc/TsgVqoKCKdZp0RVqgEfO8DCjfb
GdNNZzPOMRskL5z4T/6aAKQ2KjfME5WlkXBabwuK0SXJcDTvw6DNSOA5We6HltEPd4XVoDaGTajH
ruzTVYleBHyCvvLSJrTA1r4LlBm3lzHa6nLHiQreu4ntY3k2zTT6baPukrB3TTqkAiU/L6TOpx4I
7pYu5AuqjIjQsN75tTt/sMpMj1RmwTJW+mxftUtgsGeN1FdXvakaaLrkc0OESiyO90xQ4Xznuf07
zXHFfewOU7XJq8LBHUbq9sc4jct7N217l09YGxiTuYNx4dDBuKsDFxqTR9eHgBEdnnbb2xgnaMFQ
geYbxfWCoutDa5vGsnO9xmmvKrzz2qgXEs3guQ+WIBIyT69XLxr2hq3caVdz2uRumYa62ssxayoq
c5VfXeRNJ8HAiBIA61T3fxa0JPoopUW69+PE5sJtKsTpy1451/7YwS8vzNa41YFsuZEqs/HGaHsE
ykpcHPf4cnKLVtgDiisMnpMB15RUGXvHldyZLbSXhy7PiqfU1FSyd4Q/JbtBZpXYFyhxkdkRqVt7
4aiAqLtJuZqyRDTfGGCiBpsSnsClDYyP2HnktNc7jUigIxKrgOFqcx4hLm9+WUrMT/fdKD39Arda
Mw0dvmLOhxEQhqagnJzQGmO/DiFqDn+WvtDRXch0mD6VZy9/4reNZdtSDua9b+bFpTWCXgiFausp
tCzkBLaZl4j+IuYy1jdmMnoa8nC19zFBztwNA96sm45D5115XqPpCJ7bRRGaWVU8F2LsUB1D8ugr
7fvuXY0YbQxwzOioyTYemcW8NPNdHCyaxNumKrnDu9iZQi/L4IFnml3xmRHYviym2Alr8pv92Hp6
tCTDNRyq/k4qzeEtIpbLQhP3sn7nNI1kCZCvwMQsWQ036XCPd7aYkiwEupZ87R2tHCOnk6D56a9l
V/roND9q6oWkpM7oZGFm60TYxMFasymyiig4nufWCJPGrcVmnj3teizRKqVC5KRfLXtwb5a5VWLP
RWlNm0Yzec9SI9NCL8hwfBxLu+W+bLPpzhmz/mtZx0UdWbUnZu5SJ4f5pYwm3iyATvKwVsqRGw5M
EWyTUg6PC72UPfrYs3+lUpFftB1PxybzCFIfcyd3l63IVWJcppWWfvN0aTebRkljjOiyiYvazcbt
MIl614sGIplt5a0RVXNTXrOWGZmlqPs6EouWNJGJ8N7tUsCd/W7PE9XiMR/ch6ZzrOc0cKHrun2h
9G0x+AjcV0x2DDOD5zrU/Y7rYajd/n3ede3z0PLQ7VFGBH5m9fFMusq12z8navR5lXSKzFWsz18M
ayqf5WKYRAdtN9sPudTU09D9SIudkZXLD1yl/a9TsVREdA2l7CkegJqYYCL8UJOe2274bg69XFwu
79vRH56GsZBfagS6i7CFgPxZTJ78QX5CeNe4RqPC2ewJ72wkD4uPa3hyn46zlu5lkaJnGWDlJUPo
CZBLOmcYVYSix5RGy7RAGNIDIR+6zvS+NL4z/Jn7oh9v0SuonqAx527k94bXhWWsdbfe1IufzlCZ
f5qW3ZAb2nH8k4uNp7k3bQpJWMKWScjPqT6MdmV8yvXS+yjbWQfVU2rIywNjKNrNxDWnbTiNRXBJ
FOVO27w2pkt3YTsBCV53Tw7nAemUFPqrnwzePVZgeRFOaZNCBUXx616vCyvZKG2ovjZx7jznkAsJ
ojMZfNIcM7WQJHDK5z4OtPdVN1c3mTKmrZBGPm8roytXJwYxPpZl3T7N7QC/rIzjZnlQ0OvYEmJK
P9YqIGj3ktzwcF+E9RjKGHVE5pDPsJurOv/EguXySiLz8jmtNVHAzqi15nZpO0PbSJ1q68bjvm9C
inA8SFkuHG/fGAZFWEQiEmdTJIMpSFT6MnuvK3euP/WCSyPqO8teNvmkg9vkJhjuUUXvmqgKvHkI
S7bqbdV1+j38ehebDF1xvRF5VXPYUNYtQyPF8DX0xyyYwzxAxTCko+gkF2aARx3edVMnQrrTzbjN
Bz/5jPtt8KOmYQYE0JvSJRwA8n3MWxdLn8HVtW8ldioLkXSRflAmr2goBLW1qbPjJTRTID/hVCd1
HWoxn5PjWCXVlTMYU4rphbRuS9R+zX3vjuLnNFQjmbWZx5sgm0oPvtq05h6ZZQwRlhfNGHUIhGpX
CjMtgcKEnz5kXiFt7r9Zmz5jRzzLi8BfhnlbkgXi7ai7Ld11DFN5ZgJTcyjHumOzc+NFVBct5IRr
sxuGeZNbGbXvpQjyXSzMukcVz3J+rpbRhKKq8p3LeqynH6BGveaqtK2kC3vNiyk2mUkZ5XAm/rSs
mpOUDx4PSd2NU//exIC4vEi6sQiiTjki3xjTMn2urGF8jMFTJlE+yrSPTDU0jyIQXRIBt/SeqmzB
w3WsqsUN/YLvFwk8uZ3Q1obuy6DT6QP3VfqPRT2iHQgxlgpaWTrJNRryrbbVB9fItlbfpLjU8TJb
4QTGPdkUbqYnG21JJMuziFVsMMmXci/NEvqF6clMYLKCLsne9Qq0NZQ7UkJOstpSt4hgVOpO9p77
SfPQwYkMNXBr67rwLuRgjX2oxz51OIRwUd+D7DIDfqWyFzmJbPWLti8s82uB88l4q/V940doLlU3
6Zy09WWQz+ltSZzghmNe2VVIHjp8RUNouOsM/NTDaamdLAo0gtGIkw33bnHMMY4q0oyagIWueOi3
c0bUnhX5R+SjCiscZRXg8NmPvQpdVKMrGipBr/YDn9vfiwDbjshPUpm+MysrmN8RGWEL4TWGf1m0
jQ60rkIgNioyr/tYGPn4s8q5ETcqn9sPinbXfTnmxPxZQnr4Lov7grsDigR+Y009pNdao3VT6M9d
IzG7LHMkvsXEiZtSVXchUkL2I7z2Pt3krtPcTROGKRcaYcA+z2mHbmupx9/mnJXedIR2eeQPrX7f
jC1Bo6X0OtvKUWrdujTeeE9FvQ42Qz4OfegvQWuFWWWxcINlJg3xpF6PxDATG4kaDz19kHyO8S4X
XDxXqeyGmggkab54mj6IyxwW0ldfRzJhsyxJt2zKoMJdvFAzoo1EUMN+GKnnooIc4xQ6zN70XCK8
cNVLh+RVLhiAhRDdUBLSm7aMua78Uobw9JObHgLqnZ827r2p+VzZRpuU+nb229gMpUv0TGE4yz0K
JSINGGvMmyhI/YCKwKL0J192aMWZzTT8aDOaaBfQ3eJdPS1BvHGrvnoae6vTN/9hpbJu8EJTu3xN
iOvcJHhstUl3ov9oXFL2tgRVQMPBI2QflPXgNVSeEgeFuAhZXLzC0IYI0pCyemLz3aziI79z8GYx
To/qEF10H2A1pcfjlpgh5FxbczXtOmnfIKXp8hr3VIzfXPfyPLB0SB27EPIpKB4WpLJ51GRj6Gqn
QycF/AvrqdLncyr7L3seeBXjqQh9jlYpG+5wFO7cPk3QgccMasxuyiwt77oyKK6M2LF2be1bZ/QZ
TvS7V7A/WNhVOwF9taM64iJaa3GcRO2UjcmfwzkuO8nrZk2fNbRPQr9q7ahFwzl0FoL3MrvPXKLo
7q0GiA68IWul7llr9wp03+HEu0HyoifmgPZQpi5Ug2VThcjBmz8ioyCWA0yZGRvHugq5CacmsdSw
g6MJpbrzesIDzGNeL5G+KAMjlknTChi+vgIYjnGr1MUKUScSmfFYyZuswEGGaqyzJ5wuoteHelGN
RY4RMCm9oV+KKcdDDdPQJIssyl07eH3UpZW46yehfrw+yloiPyzGQqYBJ4UIHhVZ9BEOPw6/vF32
fBc+TkFfRxLqudnTFEvqbdpXyGZAu8/hyV8sIrJeur8S5SAMUUA9Om/FiNXjoDt8qirLI6PMtI0H
FC5Cov/NrDxoBuwLQhGOAAHN0Rkwl95ZYmeYdzZGNaEgVdkvqHOf2RUvPtWvUWB5wM2gl31sz1Rk
ZaVGu6Vi32jLlvh5CRejfrOk1zoK/6y+6nSYjiFMSekpzxiqmcbD5IYOVaydGLB3XHrtL9nn/zyg
wvX//C/+/alu5g5j3uHoX//5Xj53w9g9/+3msen/thurH4+DqKv/Wn/I//1Lhz/inzfiCYO++udw
/F8d/CVG+us32TwOjwf/ssWid5jvx+du/vAMIWj4NUDyXK//5f/0D//2/OunPMzN8z/+eIL6OKw/
LeGX/+OvP7r88Y8/Vlrof/7+4//6s9vHkr+2qUtRiafH47/x/NgP//hDc42/U8peAXLwBLlzVkSB
ev73HyEwhV7eKty1Sndx31U1ie0//jCcv9OBZBvy9VZRixU529fjX3+0Yj+gkdNgWyUpgz/+/bvd
/eu8/uv7sBR//fvvTMZfvebfjzUcLwSkSedpIMExPBYk5THL0kEY7cYc1tJ85kPULmxTC2MNPnFU
jhYNaK9BGTW0ETcMQmR2+o1jxO6mzUuvCdWg+895lV3ZctZa6sjNnVFN5n7sXRfjOoq5lG01vAdQ
45maUB8Hm9inG7JNa6jkWrja3EYpgJzrzlfjdebL+UuDdbu5TW1ZfnZHw/xUteW4x0htuQpaMb2L
p6Zuw67paHG3mBJDTlpuG2Nox92vL/mm3f3f7tSD3f0/PAP/H+7uVbb1v9/d++65evxxsLnXv/D/
Njd8UTwM6fYCKQUX9PvmJh/l+VsdKGg9r0yAf29u8+/IOtjQ+9CqA6W6vvP/3tzG30GtYNS1yrpT
Z6El+IbNffx8ENIAYyOOWqMbALjrn/8GspwxO6gar802VqZlUW+37lYzZH/hTIO3+W1VTpyjX6D5
g3PEWPy65r+UB5jx4VgGDTNjQkB10zqBdlOQUYRxbLuboJ+/mfmameZFul3x1pg0NncFkTCGTRS3
/HmSa+cpizBt2qtxIYsidVshEj0wBG3cq7LelbLONhgPBZSgKC1Wft6HGBeg+V1QlnLTpuTk1ctN
VQzW/etTO374WUWeKq4h0JCr/80RLtDDVirIY4ZfNKPYDVxxkTH19dZ0uja0wLCGxRi44TKWzr+O
38Hb8vvldPxa/mtkYtJ1i3HbrX/+2/dDKg30HLRMdPaqZAsxlTRKt885mP/SMDn6dBAc0NxEApw7
+hhfRv3JEGMQiI1yMtltOkdvtvmYjhs9AHEaksZ3GzPz4wLZ8yR+AuWUfJ2RiGpVNnuRkWvuR3qf
V96cm3t6vtTnnKK2fqbKF/c0lIcqNOhZjhsh64TS9Dhm76b/w955JceNrXl+K7MBMODN48BkJpNJ
L1IiXxCUg/ceG5rHWURvbH6HVeoik7pk62k6ujviVhRLukkggXO+85m/sZX0MW1nywfHTRHLYFQ7
0xgSng6TMX/+nyh2fEYDWH2xqkUO8OqQ3j392//tk5dH9PMH/g5jlnJCKoZGgjhOWW7/HsQs/YQi
gMPZEaxJxkSs/b+DmCqfcHBD0lHBQZB3C5LdryBmn0C+Q4VOqLkiigv69A+CmNheL1enEFDR8ddR
4OVzE2/soOxWkzC0AnIwjtPkJhXKyQl6V6fVkuihG6lOhYjSKP1gxtlfmnMbfQSmPQ6jf90BXkbg
g+EkHQsMq2mTVcwNrCCiF7tpG03z9BgvWJqLfwpBFiqBqEILNX4B9D9Kwg0Mn8OC/mxQ0Lv15Xo1
/LjMP/JyfPtE+UYINZMYA1+EZ/46rMR2LlfqoOuBNGbyZYuRAi7nVQXdOZXpyG7UIu93cI6lCxMN
ys8M+9Tkg8gmKtnXLxVva05A0EiIltFReH0LzNqZn6QqOD3heFObnXmeL6Hjc4IU29lk9KzJobR7
seR/d0Y9iwu9viywHYyS4YRCReUWji6rFmGTy60RyGWdRm4VJ7F8Kuk5w9g1VjGfd2aljU77VsFF
M3aa0nJD2UAhy6mz6jLqJf2uXuVpQYsvNw5lbdJmkkezecqS3gHqUUVRgjKBo501ykrvu07Rb6Kx
VsImcLR1ztwkDlcT3EhJJOROlX7b2rH+SbaFH1JizKrltlaa6N/TuCObtAHYTxuAVOFdrCXpF15W
emPlmv7VzppsBGCrOP2uSBWoGmbjmDfR4iSPqzUb5nVPD62402koa65jwOne2YNkPkTGEuoXWs6M
/i7Tl3wLan8dcW7KFNVTTMYbAD+L8TPGTUkZKLPu1BcQddXbyLTKzlvg796t5jooW5jLHH7mhDMo
XWqdYVqphsMTbXLlGy1DGc39YtLOqjGZZ+boDME8yDFMTBt5VGpm6qN1DgKiWwLE0hmvWymgKndI
eyNy8avOa69gUWibMpXqyq/rTGp8IYtakKv3as2hMTWxD4olOi3b1W5IGQqNQbxlFJvEtlrF14dl
ndw8HIwLO07mTxFjMAcwHn6zLoMx+2BN4PI8VPztb0U+GwCIbKMtYL3g3MXUPt3KSRYq7mKuy+yZ
bBSykbz+IdH5uF0zEKruOKcATVQoXj8b1ElikCfzjI91mY1XZTt+rdJkadw8xXYbCIURR65uz823
sA8Lb4Wmt2ulabSCEMOK67y34oPTmc6XNhrjH+B8AKpokiygNPaqMXEfm23d5f3W0iX7rMgWazxL
JUd/aGopv1IbrardhBHZnvYxpsfWrKnn8+zYwCtWxbke4cK1PkMn2qpg2GnIZ1VS+FhAdEHYLw1j
+lLWV2+09eliVuKh8fQCSWXfqYYkcQ1Viu/rbIyv6zzLpSDRa2fYocVpJl7e5VGALcGc3hcjD610
IyyezD2jZrKkGopNuZ/1NFwPqBnj6VirhXOTWE4zeDE97dSrumzddnMLA09dbKPxh7AkRVwHaV39
Lq7MaqdPefSVKssEmO7kqcB21bbp9WOvu41Tpd9qq0K9gYJNRl/TGGnoq4UpaZcp3a7QW1AY74OM
1O0CbG8/ewl89JtlWKoHu1/VbzCTEwYEjRReIwRrX8ZZaoHcNOrorhks1jijve6HBej2ygEcL3sU
gun1kih9FKShnJMkJUXabWxDMu51dHoeW3Uufzplz7zVafLxsVvt8KsCIJiCD0iI4hrItCASr2OV
t6vJzcLLMW8XmRktnWIPDs4weGlezYpLLM/xrZLnKXLbKmOfKFbqXJk0yntfxZn8c1jgu+Yp5QAI
KyqMiuFeUqoXcp9qmWvavTL42bD0/NzQFvFjdRDpK9UxHDm5qnVfnShavDFx1odGMiUo4HlfPhlR
BRpZjfsq3ZTFQD/F0SSoONVIHs5mRWXfT2wtRqV9aBfFXcvOkdxWWvPoUqtRCvK0rBht37Rr1N2H
UUNUUZpk0AmQLHKaTPXc5m7P3gHSoDQxwAIFlo87yIlKcBnt+WkeWon2emXVciBT+hZeb2nS6pI3
RFHQpK02+ZgnyfFeD5PM8GqwN2K6YpdPdqQXVyurFyAP1C7N1dpqvTQXqVQ8yEzhN0DhqWBXjcND
Hknyp0Yy8pAdAZkRqQ0LmYhWVkH3dClS5j6djtb21BLKuo/bZub4U1can9CJ7a1dWWlp65emPVb7
aehZmXPWmncDKompW8ulDcoLf+6PKBv0T14dpegM0sOFJIA1EeXmMcfYrohAYMGMQGoG4zrvriv6
5Pt0zesb3eJZvX+G/u5qAhlMPUJCRlb4+gRdK6CNZpcaQQLo74oh7epP2FtvRi3Xz+O0//H+5Z4h
vC9P7GdqJUJGcIrA+SJL+/p6bVuuLSFED8Y1Gq5jOyljNzYGC6RZ66yDazCdar0pTtMpSNHbKu/A
YUih348s/KB3mBb6jW7WC9C+Tj+Xh7IDDRNpEeS/sVymc81h6uajQ9Atnr5ESf+j5OT7yBLrmej6
+nvIwK9Fv50uKw4nZMsvSzmIHRghC7WifMA81dM7y1G+6vHYcRCtmWOekSvN6mmTFjJEXEXuWgA+
YshMv8cc/irW/6it8x9s2Lxq8vzLVtB/wrYO1j8vltqbgmj/VDwdNS2fP/GrIjJPoA2pcHsRztVh
h/PL/u5aWvaJaPRAJcCni37hi5pIsWnswGaFAmfRQ4dK+E9NZJ08D1xEc0dQoe0/6lrCYjra9bQE
YANRZVFikeMdS5yoPdQMp1bSzarIqGEhMpA84VNJ8jYRJcg8q7IGH0qeclPhkA0OpMPq3scwaFzc
XAaK4kFfQnG6KLqa8aqk6FgHMtGlgxJbB4YOWsG0VsAxZg2o9WDm0s5KcqR7pmFcsKp11tANofmp
4AjH7HPdI+ceYGG0j8O4uFnyVKs9BjLom5mRnQMnx81Kh9Cuk6rmoCo5VJAXjYLVAhPrJpGh3Reo
X2t+CYb8kIdq9aXJwUoyjjC5QVULL+28KhmmZygCIL4/OOm2MTrlqpvkwtnFWjHfm7YEPAzs8doA
OZaHwiuaSQeT15EqAXqwLyrARrM/qsr8I1IcGrIA3Oc7hb7vblayvPDkVclO+c9i2BDolc9I06tf
gfHB86XLlzwNqtlObqNmEboRkaEmQT+ocxoo6yDfMyDVP2ddUiQ70MnOVytpmjN9mgwrQARHqj0c
oRudYXqap/6w2tInxQCM7iEck32hCNen0xK0NfnaEPNyOs1Ov9RWx2G3CEyjy/y9U4GShuHiWj2T
Ew8apvQI3GZU3DABMb1hFGYHtGysp0pSbSQEpKT/Aiwj/ib6cbZbmXV4qSJ9krhoZraaj+VD/wj6
TtMgHalwQms6UesBkmr6RYLp4XWcwqOfKFlKslb1xkwnR0oeW12qM1cqjE4Hf+toP8ZmoGMOPX+u
wL636abrjOTLqIZaHpiRpHqSDgzRnUN1QroNoDyQTMmZQm8MY2FDMoz6tdmBasOzKJ72+qIj1c8F
YKB9cIq9qeiftRiYqLFT6bQe02HSqgNtBG5lwwSqDBJeIsktYgE9R/UHl3pbbMM3Z4zHnIJDzDou
6fMhyaOWXG0D+vZKstbUz60JUXWjlQKAyOJcSsZDzY9XSipPf422/yzS1z/K27798aNnPnU8bnoV
3/+DZ8J/xmgvnBL/dRf//KnF3ilpBtKPv0ZeYq6FqvM/nXz5hJ4AbSaEQDA2ho727wFfTLBIuHmJ
zJ2goQvUw69Ovn5CKBfenTICeprQafvVA9NPSD/5K1pqQiWT0+gPemDP2vsv0wehRAgeQEha0KZD
wO51+pB3AzidKi5pBzWA5RCjCncpeI/BNZdl/VSMsQ76OLM286StfhwN02dz7fQfhRmHT7Vk7fDc
xU1JrVMHoYVZbUCPStsSZyFYUrN0q/dICax0Lj4lKWLT1pTm20GdaMhkdfnYDJ38qUIu5EdXG9dR
ZDWmu2jy6CNX1pyloxpfdoUR7oECxZ5ZtZbmqkunX9iCKWMVoNGBjdnKd7MYjC9skvZqGTUy/XXu
bqNa7QBc9oWBR1ii9bepVGKObdT5z6XGW8VtFqU33KTU5XuFCvf7mgJPdyd26nU7A1uItLoHND3r
OuUeyCsQqAYojrwfjWqjjR0YrEpZglCL1i+mGUJr5Rg5r+hBPIZFY7lOOwHzRhsdF/jFigAyAj85
rZxM/Z5XY7RtMmcDRumqDiflDmhQ/V1L1v5ek6g1BbhR3lkqZnjzWlMJ5TWIHxLy5tSx01wGyL7q
e/hOEEyWeZjcGCbFtxcr+TddLdbYq/yfOSipCKuWKabw1xR//2JIAJRM0ekmlb5hdo4P8FM+lRfp
b1bf/wSSo1n3s6DuO4GkKvvuR9s+9a8DCQfMr5GgegLoRcz3mFxjhCdiwq95t3qianR1hXMQlBx+
/CeQmCeQVHGMpJgD5iFo3r8CiXmCNCcpHn/IiEaR1T8JJG9kUEhnUdYCwaWBsMJxXBxXL1bLaE8d
dQYZ0GBq3V0KDeIhzubtoOcyqEZ9UvaTNGnXwob4BwBT8wre+bwvGSDu6Z0ND2aUqaD9suFMhdp8
uiRqfmMqdGP+Aor80Xr7l+XGf5FDC7jZi63+pkS5fUrK/n8dhm/J08vF9vypX4uNU8sSg4JnkxEO
L8qEX4tNOQHTIPyWaA6gBC+Ep/45tWBDU09DBpY5ooSU16/Vpp1gpEYUoVYl16NS/ZPV9hZcgQYj
UkIMwZmFUywdTRraxejDGjyrnyzaxlzSxAk6BOE3chWDZJiNbzCymlsayP0hV4A1c6p0+Iss1Rlx
rIQEY+jgSXtruS7XxgabXejrE0jy+NBPU3lYTTmlRVg1DZjjMB4u1bk9aIWjX2WS6jyVGIJdRQtN
PilJFC+i+9qcdwtsysbuTXzi4PyvoKoWeVNQFpVBbzTjPTpd1zCzhsyT87DYzf3f6KQ/WtqX/w1y
MqAA7y1vt00IpWCmnqLvP8ofSf5U8u9XK/1lfqafAKMQy5XuE6C4FwW5SRJGJAOEoSqI1dOc+mel
2ycgKYFZEO1E/0i0XX6tdMp4ponk/rTySKtM5U9W+nFbTFQStN+QOhMZHyoAr8PqsrZtPdO49zsd
+oQ+zbhTdSYI5u2Q/6kcjLgWcoJIJlDxCQuU19eSO7gFY4eCcV8aA7ysKA3MhpG9E3f3L17Ib1KL
N2owz5d6VtlBFEbg9V5fisGVg/w1XwuiN2q9ztlo35fFPPnKomebAvwRid14amahhPhO/QUAt7+G
8lWcRNVjof0coxsaC2kAbUz2KVlhMyGTpmWqN+p4YMUfTWqPx4rifpkpiqY16hVveqE0owsDPpgD
VxQO0to1sqdNzESsabXcGuKDLwHwCN5/Srp4Ci+TczwaWJS2gEVbBLnnXs2LMzUnTOXDUjh+ndoG
vPvqOmrGn7nq5NeMo88nvGmpwqfqPE6kGUkTJdAX0zkfiW2MWwwfbQY/SezrmJoYOrbmaR106qg5
r8f7WcqmTaIoiwd4jfi4WpSqBd1zO3IeF8N086yubqfWvJ7Hbg56XUItOF51GjZ2zFwN3RNDpjdf
0GOBJ4ffcOt0iFDWQVfV+eeulTxtHpMPdC/fIKp5JEByxYj1uWA6BoqTUuNemfWOH9vD7LdWYXja
kn1nlp24zNYsf+iiL0XPLFDpwoMc4mgJLtCt68jcvv923ohyPN8K+wR1dm6JvtzrNbxUmaUXY+2A
ZknoS0xF5y/1vLg4RDCBa1KE23LZCRLVz2KFsUrX996i01M2ms+QuD8Sr3oTKcST+ed2jrW2HR3+
ZzZCsXBE9yTSmsgftdbxtOG+nVAgf//bi+T/aGk+J3tY7ch0kI8tB2BuQjAaHRsJ8RBa/dSPAUzM
j7wqiZVvLyO0QUFxirbkMfir0Oslh4Pg+Hh0ptQ//aM2z7lnJcN5IQHvitLVX2Zb29exBi5MMfaL
RUt+dU0LbagOlg2NJavbmnNxU2uCCpOPu7K0vsOj6dzROR9yJTyHtxF5kjZswlIdA8TFtpIuIRO7
dJLrjDh3J6PXxM5dayiX8C30M+bzjb92We02UZy6ToJQGMMhxrlFf6Esvg3u6RTeSAFltGr9QrK2
pR0XgT53LQz88EmS0+9ZOT3gq9EcbDQKJSdafXuWgTg5hJQsuRsTQRAwGwWdnG71uE4cZKXdwUoq
qw8izW/XMsBAyjyFCQyP+/VajuccaY8sh8+SwxFiJF2lEXOw0qh2vSF9goFUnSlybJJrYZZsRUzd
1NnPDdsb+dhfKfq/RKcd4+LExiLgARdHdFZTj5WBLadmyBWGWO0CYYCpChm/kCvZlb850EW7qUOl
qpc/WNC/vSiK3sBwqK5osb9+AvI6IcXIyBns4NXY9w52hGPv6m1zviat5dr0KFltD+/vot+GM3C0
whqLRhDSNq+vWk6Ao0Z4Qn5nDKcd6XYAajHbggJxq1FyPKkbHq1qldyxsh4XOUvOitHY2Z0Uf/D1
n9FOxxsadWQyIcpHqsyjaIYF7FrVQ+T4UTvpuFfBsg9ljZkYSAZPbuLaW1GS9LD8wC+2TWe/6Xo7
UC3poiYr2dumL8E+dGekiHbvP6Q3ql5iPbAuBe4LFBOosNcPKaPRSTucWOMUD5rV5Jf5gtA+XfPJ
3FBzKGweof+Axj8AqtUMl3NIWUQLIxmCtDB6P4s4oxTocrSl8TmunYeu0AygBXHhpdpNorbIDXSp
g1zoym9DK92zStPT7MENx/S8sSc7qAvpYU4WHw0ilKuyJxONNldaWB1zfsimdEe/OQRTEZUeOnSp
20sNEG4zfmK8Krvxumy6SlkPVnTZWOXsYdKFPEmENIPcDD6KNKmHSbkXRXPq49Bm+Qm8eE9pckoG
/QMw2O9OCgsYmIiqQq+aHsPLUp1ipS6H0LL9KXVGX2NKgOZNoPbJXaKqfyvn/lFR8l++3hZIt3/d
2/nfxY82yZ6eyo+qEn7Lr/pbPzEwUgf4rFNggHd80ewxwEeiWiqsTDXhE8Dr+1V/2yeYAFGbUxgj
6Y8r4z9ViUW3B4lamA8icTLIuP+gbfzm9BcRC6ifwVxH426OjgtyXXWKwGRhBDxu1GTZLnb4wZEk
FuGreHR0CRGvX+S+BE3F0VBOQTwa4mENhq2WAnN0bl+8id9UIm/2wvNlaLQjh0VH41gRvAepGPUy
nrNhPm3wqThUFURrw7knmp2+f6ln3cbjr0SD7i9PDB2E6+uv5BiAPeV1CX0bM6tY6c9A/LiZsK0L
l21TIg+ijWfVEmHOku2TYrnoF323RNpOPF1nWrYygOj37+nNqcfXFyLlUBPRpmWS9PqWlFRX0JLD
xQm2LQlSvounKMiU4SwSL7a171AH/kC5+6NLHkVzXY0WsJRT6Bdy9LlcuCweJHOJNtaQehLgSbSw
PqgafrdcX37Lo4DX2/CX24ZvWTMuToHzxHr2wSH1XIgfv1xKdLirdAOQ7D7KH1JrGSuEHni5YXW1
yuVjaes7iWvh5XJuFvr5aA5nXQ9FvK+uZP0j0fm3mQRvEnIEjQomRoJs9/pNtroxqFnWQjIeH2u9
vVz7wl+6fJeVmNiHyR4Eyj41nJvJyXdNYd/FXf/BsfLsQXP8CMA0ADKmYyKmWq9vwQkXO9LGIvSX
AjOMNX1Q2+JQW8+y9HdlvfpVEkFTmgIt0vYIrcMDRzvCjnN/UMKgBLEXMSVN2XgshUPuDGeZw9BD
znZjPSGfUF29v/jFfnt7v7wzkWiyLY9eWYMvr4lcFq9sMc/7jhNYigIdIW5tcm5RADijTXJeyt3X
9y/7u8hGMYNbiUrlCHjn9WMqQosNN5WsxnL6itjFVV2NQWvGN+9f5jktOv56cOAoTVUddNAxJlmL
bNRQe9o5GTO2rL4qdWjbxaoFdV/BswbKNSIhFUUbOZMOIsQwBwycRTqoi3OYyvy6LtftuhqulKz+
bEXXZjYFBSOzXkJ9T1uIR8u8tdNoI1X5zqmbS9iyPoBWf2LtybO2l5URdYtPqGx9UHv/Zefy5sth
wyVITnBmj7fbGtt2JvWW45eK8ym2iit1Hs8iwzk3u9DP4dChRJq5qobeVNKfzmYduX32RHMgABO6
TzXdlarkYZ4B8eohmM7em+bLhuU3S7pXL+NGDw1vROzLDQGAWS3KOmhX5a1GhDR365reLC3rskVG
IJMCKxu8Tlm2qpXv8BYH2bL62Kxty8JwDZuSkicpo28WqkTWjg3RTV+tDhHLxti1PNGIP4+d6cJo
msuweGys+SLWulP0RQ6wkjbYad4sk96J2tBHwmVw8Wn0sqg4ONYYhJ3hOU36gFt9IC6oF9UVu/yA
JY1nMSyNUPLqzfyhWfqzwrK/T5oEgAK9ORzIljjdr7O6l5BOC8HDwsPalcuwMeT2SdWTPYbcV2MS
FZ4Ut5c0x87taNmOZrw1kBZF435rReEtYg5PUk3uXbfzhTqxbXX7HuvIGwveRNLkhl+v2acRXXK3
LfOr1NF3ACwDKYqDIeovbVs6HbLku43uHIfRtkKfLq9HcC3q5yTljZr2fSrOBUN3ERgNsCkwB1p/
W0M7z1rbHQkeIpBU5s+YZyvirnjWuIlstDLQm0c6rLWXlPyRZnyf0YUsmxDXs3XeWWZ9g6LRoUXV
sYCBL03TWZ5Im7aUDuJ3VfRZo7W7dLJ4b8Vh0PX5AZ2SfTEJOQpj2YLK+QSzNxijeN81k5vhdlpI
6x0uoOemwcKT1lMtGc/7aACkkh+wPtuWCLqgI7JrJOdaRB0pkbeRop3bebxVTYE7NXZoYrn6gFhN
ScNOq50SbZb564IiBDRO8Y8Lfp9jsxtO09y5xdbwroMFNyPrScBkgUxKcUgbeVsPhgtrGd5Hd9qB
w5ZDHbmQeC/106bM0r1pRMEE2FurRjpmi1+H/Wk+onExAY7uebCWeZpEw02opzQg20ubF1fpi49U
nR81hV9OfAYhzdCaetjjyreuLJDLkuHTqO3p0Ol78arjnP82Saxs6R6Z4tNJnwKlyXZyhJZbE227
CqmLaN6MsWW7ncM6HofTfopuSI732bL6YMKe1wDTlf2iRz8XMN2NGmK9t/qWGt2acRzoGKCIg9VU
P9nK4KFKuzcQio14rK14NaKeapOHjkG6XkxuwToZUcyCcXtXqPMHEep3QR4FVxoYKB7jlXl0HK8t
QlZ2rzq+ZreXFji3qGQYaqgfpB1vYKzPjWlkChi+QvmECf36MElDPa8bprH+5GQ/Y3Zxa0ZulFdX
ubH4naLvk6XYDSVDqaUagkYqr7Iy+iLOVNkIP8fgr9yO3hgw7s8IKxwgpaDv95E319v2EskJsm0M
E0EXwng8SjNBpcVlEdq08RQkghD6yN3FWb9Nhr5LVW0/82/JUfboaX5dYRboxoyBYkkXs/qob/nb
PAlQs5jocGpAE3r9wFQjn3ItZ/KwTPFN0tuf9HL9OmTLtqdbZ1rUwVp/Vk7NE8LyXmMRLHQpeP9k
/u3aeHELR09jHgupQKTI8Q1tvrAaNPDiqn5KO+vT+9f53eKw0EJHrgArItbI0SIcMZmU1F4TU5b8
oZb1c9OSAsq6Xb86z3ukHMPAshaa5qnXaPGXpb1EW3OjEYWcECdxedy0jnOo2mRfDGzbePhAivh3
aTPnN1MV5hsOPxw9CzNa2hxCDYOVCkTeMgYxYj6dJAUp0nBmPm4w8gwGCU20iGYUAlLu+8/oN/Uf
7U44qpweQE+PWfpSamlxM8uOXyiPcxfjTql+S8iD8vKj8u83dQ/zQA0YBqID/HD0MqQa0HyWNw6M
11PI/5gbqH5Kv7FWl61W60Tkx/e/GoqbbxNcMXRngkndbxnW0cPNTXBMfcIla51EjINjMBgjtdFG
JLqtgiylhRSX+EtRddJx2gyaXbvhlO3EioDX4ukNLXVtChZ9xOlO3RlLvjPN/IB40r5b29Ouj77Q
AtvUlbwdijFopjFIzcKf+Uwxj4FFFtRG0bltFocike5po93OWRykTXepLCmMIOeQZBx+sbHv29ED
rrsH5rrvCinQ2/S6SCfXouXZmCn9z/Jxma17OW8OLTctPt/PcNXojPe1tus5bVDtdunbBZPOGTfH
X0Q2NnC9shvOELUO6rw/HcvofE5TTxn6S30Jg5EscAFOpcjr1qbMFrsEDDDnYXspEzERst2JZGma
BrQXoy+RLtHspGLp030UZz9HO9tp1Mr6MN80zno1lLPsZum4MWtSxKQ7VciDRaZlcdj248jplu/C
WApiWUK8HxVSJdpy2gFMnb/pan+2RvOFiN9Lq+9D9TFpwpu1zgMy3rPOyTijAVaLVCQc7QOq2Chx
nptx+agM0TaUUG6ownu5IwU37QNtCG8ZDfxn+bu197qaVeAk1xHZZ0PWa1URWY1zWCzhwxrvJxiL
4hmOfXMpF9GNwyxAUZ2t+FyykhhyosqzsQPhfS45/DNJtyjd/UQbbF+lw1lhf2rHhUrP8HRn2PRy
gg5sf6pmDGXC7Dqrch9kyc1qOUHbkz/luY+U7VYkMnrq3NvYFbhmqJ130uw7kXUXUo+ETn+J0efF
mIxnesaBn/JOWWsRKjJyVhyQb7wwisvVSm/SlqS7ezQVw2um4kr0jOyQtMqYtkqt7adiPK2XeK9x
CvXoE6KEeb0uiRdV01lJcVoZ2XVJwZo6iHlKLY+ND8djSpJcx7eiFyLWiDkvW6E5Nk6EJ9agOGIL
pztdrOywdOtWlwvW6xQ4en+Kp7Pfh6xPQCZqi/omFr/i3bRIkJuF6VmxdGtVPCCJshP9RWPOdkpL
Jjd9YkvfvR8R3h5+AkcgBpbQBJjavZkRKnI68N2ZEUbSragHVH04W8kqxTIoU32XZNGtZa3bRF+2
XUgaqDkflKVvAi63IMxN6RqCXQXE+vr8reRGbmVtZuIBr28se6TxdDc08t1S9N77X5dK9zgAimYM
+FkVRjmCGMffVykRii4hx/gYIe2lFWm7eEFFAEm7G0tefW0ljYckdw28NGiIw2mj3Dfx/Ng08U29
oEBJB3Yf1hK+chOGuZTC8/TV1BMP1WDT0ytKTmKDknI0LSOZOuy2AxqZ+3FFL7y3RZojHi5FGrOl
7ZAYO2WhKGBcjPb7Fu1CTzS7VphdkHXmLWyi7TTBPa+KbBeGwxnI731laedVpu0Njf6RldxQf9x0
bJ2inS4ckxW1TKEboy4IUZXkf9HPEb8v/SQ23a6wVm+Io8+pvcauaa4XpbJcTL2oQHNilKb2szuX
RMG1OOiteT718ZdSQ3g7q676tihdew6D1qCoqImXCEQRY1mrzEYWNbxBDP8WjXe3nCTEbJEQ5Nv3
CxV1Kd1KHLaQJOObQY1Ud5Hzna73X6U2/rHMpuZmtrYzy/rKNofTke0r0YroIukmS9GMl8bwFnM0
T9F4A1EjHYos+txrVIRUjuVY1kGI6zaRYB8lKEAm6T6EOtkbFHUGx1VMsaaW1MDVuAEvMXtdFN00
vbwhImsZZ11vH0Bx3cL22NMyu8ZRfiOv+aGRtT1w7XObejqXnEDsi06TAq3UYXAsPstsv1Dso4G3
A5q2G4xx09fxvka6K2ujGxFmrdq6Q4oTaNngjS3DJr2W/Odf7qQ7JkUZkh6Jhwc7d5rvepVDcW13
CPhm7iCU1O3+Vq0NcQRDN9ac75YJSmxA2VOBte32MX4GwhARac2Moc1P7NxreCy8XD2M97mU7bJu
vtDsxTd6w+vk8inL7NukHaBlC8xItrP66iAK75SgjB3mz1ruv8Ztjm5vgVJjJq3LnpH7dd9b91AY
bjrVvmkIzoEzFAQsu7iKuvBOlNgxKpbejMGu1A4bhYim4jYjmVlQh1FgYnUwVIY3TFNg19TWlRQg
GHMqUye7zvBogtcT+XauOAlA825F9Tw8qxRtT8t/n1vmp64jO2nW+SKDcu7iUsPovtFyzvb0wSnH
eKPB9R0YkZyJk74tow9y599EDiEexZiFnBBQ2FGvvqe9hbeObPm2M5Ed8TA5eE2xBfXykNGdeD9U
vb0cCim0qNnQND6plF5HRTkxYeX0pcA5DGciP4mpmu2yfBIrvZ6nDy73m4MAJDEINYWqDKTaM+7i
xXRlAfUG7Gyy/Iqgn1NgtwnY92yVt/RsUHLNHuUlvp3s7JDExQ5BZUTL0+vn7/xHk8FPVcH/3uWO
/MeGh9sflVAN645/lbibby/01f6+O4GJ/f+leoZu04vF8Qad61blU9L+eIVXFJ/4NRm0T+D1IkIH
aZUfnqmAv5C5jP/EhA+CoaYeEQjVE/6frGSZxYUcmejd/8IrqoiqUBuy0OGBQcD9I0LJG2SuSX5B
rQ+ZBL0iLnbUVEctPZXxZFdwDOmVz7EJa27uwb24kEBAIWU4EwWOsXpOmzf3DtDM21bXw9MuMe0z
w2Fmrsvrl3DSkVFuMnvwZHBc33ArQ8kcFuFU4E+CA8pkaPGmQ5YcWvk6BGsp92TOGaToIYKeOLWz
85DlpX0OTMn8ISVRmsPTtpvTeVZR25wzm8MOd4PNgioa1vRFvOHBqI07VVP4YHXKevviHf5mznhc
/YnHQjMIADQys5CpjzZ4m0crhDwVA5OxCWltapWfl2MdGJ2GnDj6L6fdGrZBgQfN9s+32X8LVLAo
b//1EN4b2qd/+z9P1et9xUf+2VeC5SKo54xkYEWx5X7tK+cERix/LPLIv8G+vybu7CuxSBnGq0xQ
iZn/7CsU15gEAoZH3JO+Iz7QfzJx585eDavAyDLXh6UBQglBw2O634IwhBRDo/QVVZW+r80YX2Qt
mtxnY93Ku2xUTb9CR2VTI/eAzZD8sNpqegZ00wICiPj76kbo8i92pQBJxNTmOpHM2VuVGs6pjtgA
qud1195GyohPWBmiLDymlbVTYochIqIGYG6R3zhdaRkZ+FFWVC5FEowpRIFzHAXOstYSpkfJ+mDr
mCEwqpg6K5A7yjX7/7F3bkt26lqafpW6rLpghUCA4LKYczLzaDvt9GndED4CkkAIJAS8UUc/Rr1Y
/3jZvTJZdmebu4raEftqe6VSKTSkIekf/1chawG3CGlV6LCHu9HCeghEm77C2RTXEZMp7NWDj/uT
eNseM9Z4wzkHg7H6O2HMHm+oMHuDcwaM/o+elVd4Z3cHSC7fkLqDO8fouh3VkP9/+9R/30pIFB49
+AT/2LZeffj44XFs4T//EVv0jwDaWzx3Qsr5XUj/I7bwT6u2/kdx5EM1CyQrMP2DBAY8Z/qX/PnH
noV/8kFMXSVzUEajsu93YmutjnkUW9gQAQpEpXcAo2TUvWz2LLACY7YUSXBcTOqdZ8EuqIYhZ2Ld
12ABJdLd4/1wgFTMfRrA9ICrHcydlu4ZbZvkCC7CDZby4BZSblys0fA2Mu//tYT/zA82WB3ifr2E
v1rLlk52MHDBtcPjyYYf/DHZgj/wLo+nhggLMzL4NUP5e7IRlCf5EELB/3st9vhbOsXgsBCtOfG3
iYXM6u+FnP0BhxzMNf+7wcJvFXQE25VpTayhzsJTDezYMLXXhf5B6o1L0Fnw1keCpAt2mFlxCKcP
5VSaiza142EAshlvXLSv30IQuJ5E41dBtDrEoNKB40UYF1vhO98lPC8W9rGEw/a5l8ML35HMWOUd
E6ZeoTKenCl3d3BVORjOd5kT/w+oNIKD7/9zQq6FdF6GGvDqv/6X/NLMD+fkt5/9e07iDXCtf8OT
02oI/GBOBqi0gwwT2eW32bqGwI/kgv2xKtJQQvRX9dG6Nv69AKI+HHZzyDtQhgf11u8sgBQNbRZA
pDxQEkILAxQUik4ez0kw4nrQbV1wDACtOIwcjJaVRnsc+WushGdSBmc4bnxJeXEf140EwKX2Tn0/
XTFr0gMIMPfFTdInKXgF6TvHA3ZsU3rZzhz0LGveGNIBI9Ko2xRXaMwT2IMN+O7jWNgjXyB3B21m
PLOJ6azlU3+C7Pz9THR07gm7ghPVd6+h3zp5/k9IibHdYmd8akVFoVwP86GHc/f7D/6YvfQPrH3Y
aeHqiDT30ZGT/uGvpS/w6cQL9GMLA5h1QgsWQVEOSf1f1XM/Zi/+iWB5hlXit0z7tybvT5TrKF9O
IWsNcfBEtrcuuA8WVKNUxeE8SKGiLiWm0mqOHek3UQ0OYvfGlABIFaq9tzBlQiFVGR6EBCmAEbwc
1T5qzGiJ5x9bPWWG+ZPLZ1x0w5gDIl4UFQBZ+7hfTuJdsY1GCndh2IuaYWwvop5co27vIxTYQODI
4k/PGODK5fKi63q8zDMLL3D1ZgaL65JBXCMjD2iV5LXv9yRzEMHh0vwWlSISOnKYAAAhF2XIQV4s
SzEcmWPyFAGGi1IsyvNjKWCIA9AQqtQELAyGCe8gA0xzEtgLeN0yn1B3do27Q3n8V7bys2xlvRjE
N30iX/keXf/273n/oRV9zcV/PIq0vxr5EWnIXWCKi9sTWIhggV8dwf/OXdbww5kGWkUUq64+2T/2
CVwJre5Q3/yakKk8lH0j0pC8wOYZzh1/mYX/xiH0n9vEmh9DPY6tIo5w3H08o0EwG8yEDOs4Aw53
AW5UeKjoQnBDXk/Zg5H6yfntn9qFGFGN3wS1NDzxUI/6+HfRCC6ZE0/pkQ+Lu4CPZNMP4gjD7xCQ
vulQOjZn7Qhz7z6GRUVn8LIzyTzp0RM8+Idn87UmJZQOYkmPSWiajNTVMezbGybIk3baONps9s9v
b1p42goJtvitH3qQgA8y4uMdB8XegFcFWDzQuzdJUt0q1CxN3QjHDsQxbF0B2tAXhMztmU8FFA1D
QrLIo+Ohs8LPNE0+ilrfM9zHHjrjHRqmV79AUI2ChGvslh78CgXNQaAz57JiV7hXnuA/hedheD6C
QPgsMICxtqjDLJNeH9yChqJGgZoV8CsQk677GLbtdf25SoqXVEOPVqDAC3Sjq6hQ0elfS8HPloJV
1vLrdeA/+3L1Bmrr//rfD0N//aHvcR/RP1BcTJDHrU7pqKz4Oz9k9A+wyFfDH6SI8Hhb76W+x70X
+H9gjVi9PXArtV5N4ce+b7FehDKR9WyMuMdDEQwCf2uTfTzB8Yuwu+J3bx2dQ21VoYpKQkVn3+L9
9GNh3zwYip8E+q9a3sS3jEpioHCUJ2yhGUfULpBy7mt6k83Wy2xCPVFxmlP2glDvhYQn0b62t/e4
nYUnTyEKcSLwQ7pVUTCBQyrjv7bQX1ZA/mJQtpabBYrgBlkn4uSPsLKA/KD+Xo712y2vD1APkiTF
CWR9iS9OC6yVrnBfbo9SzE9V0/yq35uNISj6xbVMSRTB9uxQh6jKjeFXt+tzwvT9UdfZjBJELHIC
mg8RX5St+eCISP5aqX57XNa/6MG4LMlQh5oReaKDzopyuQHg8GJfvzcH/aidpsQQI08yPafDB1nv
i5ytghGfretwAyJOQzkEz4aotZ8or8l02NftTWCCkMgSXlt5gtUBDMvnexGxnU1vApNphypj2coT
R/H+NeRC/m2ReE/UF/1iDn4Twz34kpFhoe1nDEsVfNI4b8ZgC+4akW9PXg9aLmDuNTEe4EOCNht3
icR+i0PwvsY3gVmPgxhCVO6f6g7a/2AsL6JuIvmuxrdULLiNal7V8Ksd7Fo9YMPPFJTEXW3TTczD
t0J1g4+8o59n+Wnpm/Jy4EF6ua/1TdDDAF5MahyQ1bxbugPtdnZ6E+4FqibBmUezbgB+vPc1P4SL
v28t2aqcW4pqfdZiBqKIF6JHwNebET6g+wYkeLxQjcI3na57eRpZOWQgSBUHl1i9c7g3QQ8WRLGU
eO4/JanEYpXUB1ST9ju7vgn7pWkWVw6LPMHstIEUC3jQmRmzr+tb6mAcWNuAEYq9h98M9l51T7wk
/WI9+cYlehD1YQA03uLN8lQH421TwIisb7snSuZ+1fYm6GO6VCRd4F+Dl/xL2P01HyoV0Sf0v79q
fBOYOk5Q3eOAPeVxLP7sY7B3wezs251ryiYyl4bUug5jjrqjOl+cQomq7z1VPvGrvq///4NBl2q2
sLHHwARSqmMRtRDQxij42RVD26t3wCzwJMhRoAhTJZSKuEMwft7X8iZ+WrNwT8JEHGoncmym7s/K
h3B5X9ub8IHpOtML1TAChjdRVvcgfbOmO+5qfPWcfjjgZmRm7nt0HLT6K5gicBAlxN2+tnE6edj2
mKDoI4jQcY5mCW1fg2XxYl/TmwBqJ9TcAJ7KTz1M3C4NZVcEzKd9M/xbHfeDSSjkXIX9gMYbeLtE
0bEPd/Z6EzrTEA59gz3nNEt3qAIssDHDFfm+IdmEzsBVP5O4wjTRKGEcKgLSWTq/3tf4JpeVhde1
wjYwBOMylOfCT+foPVOwwNqXvX0TrD0YcwYNNExdJD9VEKkn3tuqpzu/5iY0Z+YBKk3RsvLmK1N2
Pu5clvt9w7IJzS6quB3ZAjll4z56nr0pou73+Kn/9+i9vlU+jB5FmJ2miqK2kE7xS06m12DZBb9V
Gf9345vQLFpd1zS19an0q9vWMzj3EDfs2zm3PnJpYDwS1g2KLdwXQI+Sdt+BautVPNBK6rFEu4Uj
B5J6x8mKfdNv6zPVGokjpY86EdeeYFGcpcnO5Gerdw/K0OezRm0mqZPpSNv2PQ601b6YX106H86R
ohPoNnBMp9qI9pR4gD6opt+XpMAf9lHjrYd7qtpH4139Pq26UwWk1a6wIZuQ9AjU5CUNK8y+Kcn6
DuVfseernXN7E5SEk6hzCVovwJVHAN0FRgW7BhzQtsdjYnoHbqSHoJzKD9iU8bKE4qKdbW9iUia1
72yzzhQZqBO8JN4MZZrsip1/AMrcWDdBgFLYE0O5OY/Ogdp3DoTH8OMhQU0r8nuU+CNuzAG6DJfZ
WDxVtrluXn+X+/9Yp2BM9bhxSFpDU8HS+9QkuAfnjQoOZeq5XfMQzjiPW4eawuOzF1SnYAaVnTi8
JnS4WD/vmeVQezxuPRpHO04JWkc19DMp3Be9wFRuX9ub2ORFX8AcHUth76GwCH5AJ7EMxa40Gc4Y
jzselokbdRVXcP8MOLzsiIGXra52hec/eeB9aUsyo+sJqBVL9yLu3u0aE4BQHq1XfZMsBhby1YnW
HgdTKx3vRpckO1vfRKfnYHEvKlSGFvOCF1vwIZNdaTKk3Y/7jdqz1gmNljmAunN/ISE52zcim9Ds
AT504JchejwFJzf6cbK4wdrX9iYy8do4S2/d14QDD6+aQVa0U/OXrvI3b2Xx/PF4SFDRTqVSKMdV
NkVN0zIeR0hXdvZ8E5fVIOOm8lALqswNrKuacVfaA8nO406zQFkzLha1fmq+6aS8XZ6qEvnFKria
DT/c5oEGW6YkNeixzPwyG3Zt8KiHf9xsGzo7VAOKDZGZXMbwo6JFddw1O7Zugqk28LuEa+SJLjHc
Mm7pXD9ROf6LsVjp1w/HQgIP4aYQ240GmuslXFJeg74n9q1N24L5qelL1BvhEyoZvuqTW0j09i0f
bBOKU0iZ6UNsZOF8X9pTW+2bdKt67OFw+DL0+n61/oC90afZX8BjpPtS12jV/z5s26RxaUyDaTd1
hT0XAjh5OCOV+8JwVe8/bB1aHTGQaZ3UyutPS7D6MMGKcN/828QibRidlW7ReNl2H1jS+TdVBCrm
zr5vAlKmcT/yFM1bvSTZWE1nyIzozr5vwrKDHx2snpG/RqLXb5dC2TinzEbTvgja1poBLCJgs9Yh
d5D8TvgTkKjzxa5hX2kTD7+pGlkFB3HET9P4F5WcW6AwYZK7r/HNPql0PLLercHZAFM6P5+n7zL+
391utkqtmdOohioSq1WbwDBt0WdUKPNd9w94Q388JqIRfIgpVtnZBN2cs3KZBxBpLUqi9o3LJkx7
0sw4peEX9F64XAtpP3MdhC/3Nb6JUtstsE0GAfMU+vegVmb+tO+t+5uu4eFcsYUMXLiuiEGVQkZU
DIc4bcjOMdkEKNMKjugTGpdOXVT17eLV+7L6rXubTAKDq0wsWyIZXsjE8/O4mtm+bXPluDwcE7bq
qorWstOYmvHGEtLeaLz3nHZ9y2gTnTFUuKIxS5zXsEk49mPYXs5Of9f8/G4QbR2PROtzbEUmzsux
a85pb5ZL6IrnfcO+lZ4x1pnJNzVWwsKNBwqc0qmK+bRzZLYx6iXL7NI+zkU62IsetXr5hGP+vgU9
2gQoKRov7Vsd54ntmmdpBJc8OXOzs++bCG2jop6LoozzSkBlFq2cE6/yn5rua37ykwP4VgDUYqNr
I4/HecPBQYZz4fKCD3TJgEbhud/V8b6Mfyv3i0U1mQ41HTkrev8auzcBdbAsdsbVZktVcxVMblb4
K9K4vdOhppcwOxf7FputJoggZ9TT0sW5sZO9izw9XQB1Ob3YFbVbTVCdwM0jCts4dxbkX9TtJ++a
0Np94x5uNtW+WapJWBnnLQp3LzxR0RejNmbf0TbcZL2sAaItMJg9SgQrk0I0ty6IvH2JzFYY5LUe
1QRG3ZibNlFZF+vllsCufmfnt2E7FKEHnjPCNvBVrr3EPzZJuU+kBu/9zVLvz7AsqTFpgJq/0x6c
HjswtPad7P4hEaK4OeQlvqoAMPSKDtF0UZB4Z8Kx9U2NiN+kbYn1LAonfR+pNvhaqfopsvE6vD9Z
ccJNrNZjWesJLAlUhVrwEwhTFxZZ3745s1UJpWSgTK2rZZPMBlBDFcMxb3mKDfKLvm+VQg1QJE3l
iigvgac/T4kEXjohYt915dZBLIRej/chdljDRYDqd2pOQ9jsnJBbPU/tcCFvAVrMy0hPR0Ng8Gnj
aJ9oLfpWgfTgfS8WWg+cNZgz0RhcIB1LDkswi3059pYQMC06HhJLEEywqnheRWV5XKj/FCXjV191
E6oAnSQQI7k47137UntReGXbMN53ZKLB43XACtF2AWqTc2LUZzF06SU1XO1sfJMGlw08RcmSRLmV
UXwsqbDnyvP2aWEBJXzcdWp1vYh4golCS6o/dSjpmbOu3vUkh8rMx62LkPdUNjTOfXDXz00Rsitv
pnAe3rWtbuU9beWlHQ8HbE3azocioaBXs6nZF6rBZlstYgNuTZtGecAbcmjaOT4kCy/2JcPfSkwf
BNNYdB2nK8M9FLDTKyA0PfpdAgDrvqHZZMMJs+E0UkzJHk/b1xzFHQcCL7992XCw2VYDmZpmEogm
XQdxRhpR515SPeWHvvbxJ7vHVuKT8KBWTRTEua2GIZsGPVyLaBovhdLJcd/wbCJ2gvHBUnRYyuDk
M7+DmWl/lzbpXD8x+r/6CzYxW4chw8s8/oI+Ve0zOBO3B1xiYfJrBtu/fX/CJnKrLk4waeIop90U
X6aVV77DNu4+7Wp9qylqx7r18b8ojxNbX3R+zc6D8XdeLX8r5n8w+RvG6wB2YVG+LAk/T33Y5OkY
F/t2kq0faFCi49j2ojwpa0CPgUk5Qxcg990vb5VFMhIWB0xMnQp8qVM4gPEOMXewL7K+FUo+GJkI
dpIaroZRPseVO7WodzxQodOdrW/iFvVqVTwsOIF7Q9lcqLoHSz7qln3J9tYHtlrrWFgtWT5HWCuh
KEwuUIq28yFsqy7yTeFgAYSsj5im+zx1A2zDyna+3zffNxFrIlGMQOBFuUGx9inwXApT95rty1jX
ivSHd0Ij0Vj4PGTb3Iww3YZjbf+lK1WwTwEI2Nrj9icW9y6a0f4wz7BiTBbGzsUYejvXmrVG6WH/
QWUVLQzjohxyDPM2IUN9s4B//USGs26oP1nvt1ojKF3HOl5n5QBrv/IAODespVKVPm9oTY+FgLWc
xVNluS8IthKkES8UqG4HDp3iOfgbk/OZcj5/sWsibVVIOLSBEVvggq6UWmcBD6sD6iOfxEr+Yqg2
ARxPLp5IhyR5hiDhNXb1Hn7KS/hqX9/p488cYcLMsPnChyBuvMarosmX3uyTB8IV5nHrKJTtxVRG
4M9BIeMf2l4N+oA1iBb73tG2kiQfj+6yxNKT6yZY3tikCL/2abLzDodsYjiERKsbA7QOiX0KWEH3
DmTPp1zW1+/3zxAIt5ok0VI3jrC1yt04Ta/GNvSfh0MpnwiwX7W+Cd8mUIFgXoLvGvjmBYgY/oE1
Uu3ablHDvPmuJPIqrx1Ynhqnissi8dUrgyh4ynL9V73fXEB5KB3rSNCkedTbNCtQXZd7M5KpPXMe
PODHvec6tEnYqRQ4DU6fNbIhN+kg2Lt9rW/iNRRR0lYVTDWSAdV6nmXp67Lv3K6Lv3CrThoI6i19
S9OchZqvpshNVnbTuGslW73PHi36baEWm3hxCo8auA3AC7b5VJVUfdk3MpsNd0bRQTraAOMee/Mb
qM1Q3s2hDH25r/lNtAIdKtKazWnuiUCbY7TIWBzSIp133c6FW6FSRFp4MSSqyGe898Db16QZIT09
7er9ajXzcL+FTbAzQdsWuYx8QF5W0paKuDnua30TsPD1ThXc6VI46cIZxzbEu+iMfMok+hfhurXy
qAdYYKMUuljvuuU13Igp6DSJ2Reu2yr9RqJmrQQiK686JN7w7KPPTGvDfYIGeDw+Hvi6KtImqcYi
14qQk0c9/qFpG/Nx38Bv9teeDnNpg9bLawetYjzyII9GPG7ua30Tr2xKVYHbEC+v0sZ/HVPYtHeu
Gj7va30Tr0snYJNoYKdcNPN0suBSnZ3x/J2fdROuTev1fEhlkZeDlLAjnsULRgX9tKvvWyXTPCkx
rS94OaghwW3le/oe53952Nf6JlgXUjUmtrOXjzCqfgcLZXFVwJl81y3UP/gfIeNdIGxX5O2yBLnr
+LO6aNSuSyhYEzye7kXjfD3ALTVnkdeBxTAV8DAHhmffwGy21mKEO7gnRmCBxqg7oaCAn90Kb93X
+iZUYY9my2iJvNy0MGa91GDovKJF3O1cg7faprIxeIYtwdnymaBQkzjX+YfA1mRfQG1Jexy0bF+H
6H9DTHzE/XTxloZ1vS+g2CZcRQSAxVBhqbFzr6+reeaXgDM9dWJbx/gn6erWkx/7dMDmJMIqPFt5
GaAy+Y2IXfPUcXOdfj9pfqtu6jocA2flvDypbFQeCjuRM0robC50JWA2DpPUZV/wbtVO0MeB3B1O
Xj4PzGWqpAGql9Sws/XNTlurmMi6XLAk0xWlF5ZhBrKG3Jf+bSVPNYRaqdeUQG+5yIVXAErGrxVu
Xfp9if1W9VSlajZTQvTZgO2Y4z3IXfBu2Lk6rK67D3Mc4wWhapgazkqUoEfOo2izRdXL113LQ0wf
Nx/aqKp9VLefWTr1R1NFw7GpBN+3tK2GLg87z6vZi+ug8c6hRXZZKenOQL7tKxuDqfzj1osq9QqP
RsU5mmGTj0sEL/4SwmR3120UvGoeN09Q0VANwpQXIvAIfJdavLnHop92zvqtAmoctFIFEEUXrAtJ
NgajvTGdKPfNyq0CaoEBdA27uv5isAYQn06WoJLGVbOvNhqOeY9HR9iWNsIm+sKJqD90Cb5qCzOU
fRNnq4HSgKyRQsDUqgPz7wxxQncnqHG77qbDaLPjKmEd5uXkXdS6ezu7qP0imRve74qorQSqT0bu
mrrpLkcayj8jOO5+7kz7lDI0/iZX+cmqH20iVlgSzCC3dpfgu9DyOsJVVOGfmaE0aoHQrEAQQ/XQ
wGF4lygW3sKRz0vOwJHNxRcHP8z19a/lfV1lZFCdBZHNWzxz64UMvJGDJ2bKchZ7Ff+oQTxsMhaQ
aaYAljVxcFUpK7oGLttFCshIPVLx0Ztoh6KzJYyd/56tPzIhgaz18hLwoF5ewWC7bm5ZBcrdVVQm
XfnetlbbOuvUMPWviNZWdgcxGxPyDH9EUX70AueDYy9IoPhnYJcMrF2n1E4lGEmV02MWwiAck07N
ffFc+SGfbhozLXEPMumYmKMfNqJ42Y1wqbhVeBSGkxiHIJW/ZBrOY2PmppJM7Dh3c9S/kX0PbCIK
GtruMk0AIMlKMzajOo5EygZ/f2UXfbn0YYqKBOJV+l3QSdo+W+3FdX1wfRibG5WOgW6AzZqS5HMT
dr5+xqpIk3eNkWNAjqPf1Dh9KfjksP7QBlUJFB4FrXkGFAZtan0cdBL6HxdJAK3PXKJ53R1mOhWk
ySCIDpjK0gCpYo+rnQJu+mXhCvWMz62J7voyGtBCEnleEGUSD8zRDE80bEXP+QD05bM0WEZwa3E2
6fAHFaGaczP4OHcuSVLLO1jtdnBExQYPJmkVzdFwO1gqtcxqmG+NoJ5GgZEHA6hCCbvzaSm7iwp2
l977hpp5aLMakkUGG/WpaSeFO5ApWm0gk84NFtRaTnt4kttmpvR65nLEtRoBHGjJiqllET/DskrC
c1ovgxfhpaVNirgGEScNuw8jHZx7besgqV7rItJjD9sBmOnUB3jpTXBL8ABYri5jEFjiP+shkPyr
IcxbeA6V+hIAqRx7+LFDDLLVdMEn/FX+eW6KQXoZhz2CTzK/Zfi9pzaFBg8x4ZRNvpKhrCjPaq4L
FD7qxLbeO28xFtDcvlro8gn+ybP3GQ55cHdHiYbRh4p3aXOindNTe93OsEdckXPA2JxQrK7S6Vi1
akyn67BW1O9zTsC7aU9eWhlKDjC9A9AS9vF1474EuG+wL5OmnOvhaJQp4oOw5ft46hU78cEkOgNX
CtO816w2n/wBY/RZ8yEA+HdpG3++aknbsBtUyA/By0TjMdXPcG6Ud00MpqjzBXkBZJYMPys3Aq4D
/7DlU7AM8MoLZwZPIb9c7kPhu/JzCe/58FyytGIw1adTpYvbSSojbpwRcwhI3BQWKThxtsKkErfh
UqXA08LOZoLvqBNpX70dsDqE6tRzEHSqY1DETl1JOOKPsPhTvITTXyjn2L2NPTjof/FoUfavh5F1
KQcECDfUJLM0NMtd5RfYjo8SO4PfHqRjgoOlo6En04Cw4g2zy0eIBPrggpER9lln1FGCkJw1sDTS
X1F51oHXVMKSxXTQp8OZJQEXbU6CMWOWc/0e/seQRuQTkjmZAl88ClCuBhhVl2m2eKEmGPYZ/lnv
Iiyl6cs+aF38ns6eAfQpHZs+RN/c6MKv0vRU3dXVkOh3k2pAA8jCKezss4LwYPrgypFL+MDNpKvP
sojGHvZWuoMNFYDhAA34uStjBg2CmHsqghsx+mT0wW5uNR2PfVJQiBRk4A3+u8m6mZxYKOLwqwU1
0pOXgypTJXMm8IqQwwd+6J/pkdtWZaKexgVQO/jfvapg+0A+4rNaALWSKYnqBgBp4lIA/Qzc8U+j
guAFP8PayX3kVPWAGTE+Eb/PPOBdA3sWujOehqVQF5fP44p6+hiYaCGXpA4N9gsWjwkwl9oVn2ch
x+pOMOnsc1XoKDhjbMrwkwQCz0f5IsCv5Wts9JaDGQXL1nLMqqFp3WWiw0VPEMsnjpTg/HI8sB9M
OLaBOzArbfk6TH1lLkgfDO7dIF3Yegcd1RXo3dJM2rhD5yYy3lmNdeZ24JVcnXlI7R98YCfEsZRL
mjTZoJR/x6rQ2KyVcx3wrAvdJN96hY0XdYfcnuMJo0dBMO+uZ9Yt7OT8oZuu8YzoRSQLAjAXz9CC
++GcFbgbA2SqIWpuPkZyCmsY16aVw+Vkpfuw44C7wBJIwPqhrJ5zZnss2UUxhR/gbCbb5riM3Pgu
Q2FP34E4Bozr9HZIWDo8b4Tgqj1XhFciObfgVyTk5Je+V18HCvT2+blLRhG0h3SYg3K5pcuCb5Vp
38ge6gQzk4IcVeA1AEq1MT5ue9DderjOzEK97q4zycB4hrLPOdCnxeGSr81MH5Vt8lxqV74vPBUh
JZh6E0xffPztS5HBtpuPn0PnUijepsFvQUXzQFoDvStx9FB6pHA6g1GhS14S60MXW6ZDPaYZnoVw
pP9aF8s467zDs1T6GisgCepsDGuwWUkQWxuf+7gbBc/atgrmj7Neuv66AGSRXHHNFnffymUYb0My
K0MORos6osgtFiwCIusQj0v1enIDJsghGAzz+wONqKnVYZ6CZnqDVZ17f1o2A62c8QDE+nMJK9bq
C09l29/3iaWqPIeKVol/0DLW6U1EdAIknrVKjAMAUp2qL+Z2qkFWTUe/7UawQbA6vXQeG7Ekh6EO
2xc0BgLvskgnE98tRIAOBkOUOgImKDCmbIdDjzEBmswvKSQkSEmtO4iqVKhZYn5A5au0VdjKgW2s
IvMn2Hxj+aUDEnnooDVunJ2zEU/9AIaJDjY0meckp2/9MV15fbpXOMBkRWIXD0CgCiZS/mlY2k4g
3mYkhGBgynDm11E89vFLvPzS9FW9ANtm8CUCX+MSNtZ1i+svuPWCrreUortKgI3nb+Rio/YTC2qw
XbOwpZOvM5nCmfpTHZXYBrKgjmX9tpzLogetOfGQ+8AkNir0ZTMAXALnagrJ+psBAF8isnoklYcB
jI3B1CrmmgEZWiOPDQ41PEE51sEx8nwUjcBgxiKD6nEszuDT3hWXVWUHjKCYJ/8GOQfA7FRibcy7
xV99xNoF/nPvZkWFyCcduF5k4dDQ4n2zpGq4Q1ciLHIFeC3DtSNqCF7ETZh4WQrZn5+xprXq4KXC
+PLAYexXvFRFOPWX/iRlkC8hvg8S7lGlrw2rph71lEM5vwe3oBc2myuPNibzK6LCW29BTNyRmUPZ
lnWgqAqV1WUcyRpLrDQgfepZlRx0+2lsASYkLqxDcaLpULIvg4A9Wpd18BzHf99wvN5eRA12qbfL
XDB2NXEgTd+VPtaTT4vCgN2J3kTj80o1dHw2QTVTXUFnxVDLh+OzS65MO/Tmq9+BdnMC34dFNhut
X6mLYqTcvhMdPD1eUSgeq5ej86hVmUIV9PxG1IPQF3iPrZyfJSRm6k1P8Gb6eWkSv/VPtB+n2GUB
HgndvUh1gIR+LF0XXc6au5pdNABVoaq1rjzbZH7R2eiLbwWPsL+KsnnjsIhgfHAjV0cYg8kr8BUQ
z1pfT0sjlw8EysC7GUet6IZZb4XBG0teTMqiooXWfZ2+ruuaj80BJ6Q+uvVEKsT7ANZV/LnAJUSQ
9xxx+KEcNGLyIKIijVDy5acUBZp++GUslJfezbAfmHB4coA8XrQELkCXeIROzL2Sgak+zoCn4s/H
Ui/m58y1skG0ydm0t6U3c5sFZeXad3RCGpl1IK+QS96VHZC+BAy882hrIe6jqKvAkR/FHDQXsguV
xiow0DcWUq/uuS3GUZwHbjxPA3ffJt591eky+CKkcfaMnQ8kzBbqPD/DtsgwK30eDEdiRk5ADrZF
+qbtWhlizU6i7ujXNuleT22I+0iM8oIgGBZmULFgwace77zBGVw9W1G0/DRG2hPHMRkNe+mVwxRc
9WMZsgsOxrZEncOUSsAWF7GUWbNg9bmfgNCNDqrtrcJuUxYgocUcNGJCXBW/hJFfM4pD0TJpQPzz
Exu+xDVcNOR8GgVWQgdkEs/DhUXk3A1NAqZSN4zlcET9c+hOcIGo2hskn2y8Yknpx6dmsGWZc4oI
vWqWNi5OUbhwHHZZ7WsggwVZnU6tqsV13YRwqc/wJYW5JLOxyTHAeVc+G6HsGi7BW8Mba1xJ1ZSZ
RQ/jC9aWdfxsguE4vWkInkSOUezx/8Pdl+zWrWvbfpEAlaTYVbFKe7mM46Qj2MkORVFipYKSvv4O
b+DgXez3Di7uab5OOjESe1ki5xylwTcLbxktEp7v4bVxROpfnAz5+D7TyEYPUY8pGgsc/E/kgZtR
utqNqHu+Iz4m5pw2dsKZH81LeBapi9Y72FMRb1GQbkrZT6lR23TIxb6oV4m3GJkR3R7Zo0uw1DyQ
ZUwNRqu8o+0CxChmw30vVbzfFoIPWvXlHKwhSrezDcXNaO0lDaKayybYKEOkZ0yC5D9jFf7plcoG
GwXoU+TnFTciomEGbSGxAW/88z8DUf4B7dm4wXu1uBZ9z6G9gl4PbxJFoP8ZWZT9A9mLh2mmmJP2
c6bbsfBjZF+33DRP/9H3/k+PFM12Z1Wi/dkSEV3itu++f03M/8P3/tWI8v9C/f9pkuI+cnzbhDz3
um9NV6dkR2BjlLrmnEHoBF8c0hx5NZE4wGO/DRBJhojs/ksw+ZWqrnl2E3iQJgCmGL32FWVozG1F
kLotwUWUw9tYpfOQ4wtGk/LmGFvNTNFJE9Oi7yGgRRs2VeOFLyJq8ViP4MTCfev/p5jYf0Nr/F8+
LYpZkXerPzOK9eGwODatp7GJ/B8dTpGsJBJa/icu+N8wNP90ba1WJsEybuN5QahecOmFZkGGzPgo
1BXTO2CYImv2NKuAJgSoaGyhLtkK6O+iAA3JX+UVBW4MP9ZRNgXusPbN6E5sQPvWHVmaQJZGwY43
1+kkAzYDEHC9Gm8i7gkGsmkycz4hinkcjXuAGtHPN+QPtFgexja3ly/xGlqOaCOxVdeiC2aZ1f2q
O1rFrt3Qm+tx7sRHSXi8HhfuIv866BHcRtGTZWjXoukbpH1hm8X+vh1tkkUAYuzOx7YMm83qKvaI
NKoHHqzjcknzlS23ISccYWPSj16J6u9X4n/VRvP/fXkcnuN/H5Bf6F4s4uO/h+N/eRr+FY6P/i2g
c+iYQRUSOkW/3D3/KsVgX7n5hKK2kaRp9nczzb/C8fFXBN5IhoShNPsqmsG/+K9w/BilSwiMISiY
+Fejzf+iFiNOkq+j9//gzgR9YijsQHcvYegVy/6uyvvvnA4Ck1zsUQRTL7Nbed1gQ0a5exe7ebnH
lRn71+Dv7QzrPq6bsNUElbsAabfPDGH1n5ybhv6coqnj9ciCYCoTQjZkcZKUJ3Nptl2isF4H6nnS
rBUHjHkSTpipg5n4qzl8bQu9byp6sH2OQqZ9NX4vMpdk9i7EdJ2bckhoi7UwMtm977xVmGRdppN6
kdm+puU+WTvW02I3+dbD2yvPqdVuOKSO+j9+MNPPjruYHnIQ5oXYKKmRWdRVQLFvK7ISXt08KLxQ
wOJEpx8CpE3Xcpg9vlS8YV/Vv5CflKH71OkK1u1PZOEl1x1nCw95U7YUxuV2wjq7K2kLIxDN/AUb
HBGqeg2j3FylzMaScjkdIoKlZlvYNRuz/iGRipOqpUlJk/Rp3HZRSWdsJTaPcnmIgW+7ROFkCE1R
pWn7BNECKfLO3bJ5bc9Tu7mXeTGkzheen7FZx2W0ZdMhydCXNERw1Vj6gCXEne0SXMAc/ImC7SnJ
5F5mmgcHt4pv/bzMRyye+4FunX6K+viTdV1aOmCJVdoY+80MSPGX8aBqzNafaKP/CTw4Qfl6qI8k
3H8lpA0ewmQ2dQxstUjdvlYShEkRa7G8SDa/b3gJntEgT4B0BTOYCt58k3DP/US0NzvBRGrqYESb
54TBu4z4gJkux7m5vopobcPffrfyLUZ7Z1dYT2fyYpXYzkhbaJLLuCxT8rtZ+pzigdRBUI7JkPn4
1okkZQcjsmk6gkMM70y8p3nNem7bSzvn9CVYJxVhG96Cpe9AL1jk11XJEuXbfJ9PaUse6TaxHFF2
wD+yHFXjfNq2O07nkcWPKLgOPAeANYWRuIwuM6rClLvYo80GBDekfJ+feQg645prQGy4bFz0glUp
/qA7zUtkVq6nuWvtE4p7GZK+cMcI9DuWSKjYsfhPTVsSMZF3PLZJuQdzXuiEZEDgw2E6tYhWuXdN
Z/4AKp8KhQJe4OGo0bh4xbfbjGF2HGttmj4Y30bRwEpBO9mUEvtEybkXt2hNHjnVSWVJMpSwqC2i
YANp00o2HZ7iHMPuch1wXuSXOOo3AwQDsOx+GoGVldBTBFcf9eEJuU7ob2mypEyDYKtZG5uiFY0d
70asNGAqDVayalRr47BlwgL6yQA4n/psMXPp22aaipTz5jQ3AS82O35rnc5+Bh6BX/mwtLBF+8Af
ttm0j6km25EGQApYELEDWlHDQ2rdVCDUx5R5k5MiHtK+gJkXoesAwJpJ2XPkv0qoOrsXsoXngykh
nwRa2y5f3tNUAj1OuvxhFLG4usaos4FIFZ4r7J556Dx8NKl718MWXPXk0dGlp/w+3333wWG1KeSK
x55vOz6MBJBymn19yd6qwnvEzKKSLj+OY9TyQjoqrrlb8mOoXX7MAfWeMbuHZTdnaOgUht2h6Se/
aYUiMM268IQI0u7qWx9c8zRJv4kMMXZgMMZiHJGivu3deWxX+xLiPSn+/i/ltNmXdGvyImR/f1fs
jTucWOirZYJU+HXg/xWTe//7N6hHE570uidVHn/9CwFB2Onq0PE1tB9SA31cfRpcnG79mbdqfc03
fCQ4e5uHCeogYK1jX7bOiLNapukwpgQ/n/X+AJiFHbNZ7gXg/uSMpR111+sWP1i6+Drv8fQIBM+W
cG79yJut+/j7/9eMtN89Jf1RjviK0HJ2+/sz1Fyvr+E6TOfcpe16z/us/R7i1fvNxyy/V0mb/F67
KXwae9p9jLRX1Yii7g85J+4dMtL9cx2WoRoo1IcFyrJx9EHl/0NGwXoGncReKSwYL25XwZswLXAu
aGeLLkJam0X/9p2PoJ0d4tz/ER5DsgRme2XRzsrIKWby70mWsYCeTQMcXX59xiSOv+ZK3S8X5N6a
rgUKEUZcF8Dc4hbYnJmnS4pWcFcYmslzgA3odRRZclnphhwmTx4aHb4A83zeiDqtKtkrnfu6zfwx
7sczOtYO8byd5iT5NDl6jENUwlU5H9UlpCD3WpM/+MTiQc+jx5zv3xfB9JePCtQqAXC2D9F4BDeM
fWCZ8TABFj4IN7mC8VEeIB0xdaPzBEgq0KQczeM1FywsoAxNr2MCyUrYqrkki0hKoigwNJ7xkyN4
xEdPhqjcUH9KbRSX6+yWovHbG6KuBT5//Srj5ufsml8ZMv2qSAUvkfP2hruEleA81AkNj0PdzR5P
N8VRjA5kVi97Do5zQjP6qrO1itt9fN9asD10ocHViSU4jhqqPYWt+0jG9gz+dsPBneZ/1nA87Bs9
hSCHByRW48oS+/OIruYrkKXj2CTV4gnq7bZIPsQyoPcmW9sq9xMvRyry69arsJRyQhoUYYB62m+N
AsMb+GYrvB0vWPq/22k/GrCWBekXcpxyRIvYSP4SqdjAlnxxWjp2oC+RchmkY1ixEQUWTkTYuqLt
tM+BreeMDnXIVlCFhJVB6vMDT/U53Za42jrS3/Ee8G8BiVkFj2Neq77FMZjR4LKE+wracIY7NOiO
MLCQeo7MGZQuzmrdloivUR/dBmppTKbkCS00yZH7pSmB1LLHAQznczQSuOxoH1Yq7/MX7Wh8hLMs
OcmhAesb9GKt+DCKCg32FLkvNFVItI/YU8MTVPyhxrUSzMeIIwFZgIevFbd9HPoHhpb7A85qSHii
DcgoKC733W0psVCBifmcC8oqDKR5V3CNa4Rs8XShrPkNwHy7NYB07rHg9qWWaVTlxgxPIrS63K3l
5wiXdN0MsJbiyiNT1aRzckR9N57XFLXiTajswYWdex2MREa5D7SuZoRr/FRMBUckkblqzdxY7qiM
OC/LQFBX26FMcbUBIKVcnjM1RteEdPTkcV79XmcNdpF2wQMyyhc8plzeRcztB5yL0Xkh6Qb4fPVr
aWDKBtWT4pCBITDZQJ6Bc8F1SOO96CazVVwEHvA5admd2CmvqEFlohm0uddCu6qTEhgc+KdCraF7
UV5IyAUwMZIcFjAj6fZziYOp6PpY8JI7yp9RXOkrmi17DVYPDEeGEjSv5u5obduTooUwrp43UHxw
DmZFiEm9ana/PUIbwJ5MM36N0CuMCDK4eahhf+Eflo/Mo/Znsjj/l3Davy3rdiRNOhUEyaRnUEiX
xG9pReS2/cXjgfzODQ2PAaFgnrishEzSk+iAFGZN448rqgRwIYIZgVismTAf407Ku+YPG9DATnpK
C9zJ75P0433khH5KpWKlV/oNfSGyNm24XpST7SvDyFjROBNnAsaqTCYMoNM2k7rb8A/lVP3Bjf68
xw60CK6yAl3et4XNz02YtoWPEWONazlGPpLDbYKG+OEJVLEAsbPiVLMr/Q5r92uH0f4C6cVvyuZf
YU8we2VBUilpUvDTES4zHu9kwnGp3GGJu0/iO1bNvPug/Y7bbx90Ec32weEdK2SepsWWzbhpDcxw
GDXGkuckLogMe2zr4V4Dh70flIrvvhQ1R7UCMl3Dvn0L0zQC5cX6/MoTnMcauXoYleOSfakx5lb7
w6pwjjrsdgUPlDmAZPvIQbieMHCpDxgJcSiy/rIZxHUHrWanJhXmCeoMX85Rb6+QBCr8mmLUSfRs
uczhuoOP2V42lZNTapFXLBIaF8vo+6rp05vKyEfej986lcaHkModjPuclZEkwWG0DeFF2Eu89Lt5
DihmSmTNfP1S/0pETgthyfyIqNi1nqT9C/ASBl3rBoRng/8ak0W9xC2dn5ZATfqLXoovexCbMrN5
h4dtbt7ApgcG5Ssw3ntMS8VmIOCRwqVHRiEbAr3/C5YaWUoyqzJFfHsxurg5L7jqTn0SvEqdnJMA
AEyT+vA0JYI8LNJCIRXtyJsa+CViKa96/dWbnrasgJmRHEzg4rKfx/3o8TEWuLYTVWNJ52eepXic
MYFXk9jD5wZc+XePco5iadanTc0f0W76b8q7Ip1S8zwGSffK0zg+LqlLfmCvGg+Ql/62aMC9AGvC
WUjtAwiRhz3Ut4Gqo88xaSmOjGFQIuosybCdI41sTDy4n3IVdyE+1+8NarqB4ln8HsEuo3uNXSRw
wMI1Y1ROGd+qrEdb0BL38phNcRwWDGzEnU8n9ezTfEIsUGfLrYGcQcYyPCxsn06y35s6VZxdl4Zj
PAt+UtXO95QtCIAfguWvpsvdG/C0ocoHgdLkwGcwVGt0JEvTvCXAKm898viPO8maex8FuMKaPKyg
o+oBw2HmafBhEuRVP3qaqAqBgtmD0K00JUFqbgnRhkcJPYLJVZRk91kSD2U7zNOtw+FcgnVD2d42
WCBuG7rDDVpqwfGESYmokN8qZXvVre3ytCLfFxE22EMxrJBig4kRi7edP9M2XTG+xVvVRwRZhmxo
VbkG02e7gEFGW7CAfxt6BiKy+Q6c3YcHX/Yj2z1YJ3BvF5HZFM8/jISAPt433/PSdqssQBeH31VA
3dGjGf21H2n4xJcpveuYAbiw+gCDOdtL6Lv5VSj5tCBQG7o0khxU3H/PRUtOeWqyCkFKFE5gu5z9
ko9F3lqPY4MIeyBwKTzipxM1rAu3dP8Kp5wTn73sXfrDkXQvViSRzcVsUvaolNprweLxU4P0LFWX
40MfokYWWYhJZJ4VeBQQ2AXajfoToM7wqkj3lWKKHQrTBntKk355GfOYY2fvurgyOtmeW82jGruw
PGmVQUDCu/kOK+pUa8rpeWmjsZqdl6+aDfo5URuugRTn7L0Fq3QaoKO5JjqTtxlFbb+3VeIcHyzk
PbLnLwMyWooeHuJ61WnwPoEDOmk2J0X/VV00BNL+CG1qLmIOWlNw2a2HyOJwmZCn+wbi+QlU7H2K
5Z+34c8eFNC3HHBWKWPaH4zH7KpYY4/7mn0Tts9qCdnDu417eye5yYsk8uK7NbS/mzsMAVG0f7gY
oryub7YjBB37XQpRaQg5wJX7dr9rfOwB0c/rKZHrhGlipkWb45VDdNV4SlXE6yxIh8I0/Jdek7Fu
uuZzsRCV9G64d1i/xn3UD46u6omSjfxpoMcHBcUhGcbE9xS4RhypmHdRQFlgfiqV9Xf46ERFIbI5
0i1mVRi24xPFMP44Y9k6wZQHhShAhxKSnz4qMjuTKiB4Wb4+I8g6GJp78Q3tiuKFYFEVtiSr9tYi
/WNDfPczPFPrCfkXFAanaCpZNvgjUzQombPBOzNNWobZ3lbaNsMLGEMU2bZoKcDnby8G49AB7AJm
5S72E/aeLMZDmKygYKVFlvKwxctRJx1iZ6fG3mQ3N7eVybHEQAvtCgjMn3rDNwV6sBuBc1hyio0d
nneM1UgcjoJvZMJ60rp1qma42I/qCyUI+Rwegg637SbDM7PhdML31Z7ZCjAJWEN/ny69O/J0En/6
XfQfCtK5AxjD/kT1MB4XO2w/RoPDJ+TMoRtPQcVEYptAirrnH3mmZd0ZNZ/2bMpPZFT6sAG2ee/D
eas7CEDbQsxT9JvNoXqbcjNCUSpm9oxEm/DB7l34S7EJJOaSu3JCyd9fM+AklFtvvNJdvhbz1qkD
m4HQxA0eStau5g0QVPM5q07fmm6aSjVRDUoRgkSOrPVfAsKAhKfy5hE1dpqnEYNNxlb9c1vX9Dle
UWGQrt36I4eCE0dImn8uAkE4JgiXk8TFPZQIEyTPI3IRX5axwSGsrQHt8LVoqy246DXaoVxtocc0
uIR0i6254IMKEzSSR/m9lLm4QrApPhPpe/d17XAC5nLoHie306qHyMAUZBSIFh4dvSUE+o2r35kw
x5YkI6QdpA7iSVapoWMCBYXApdNFyxUyZws2NY+wq3HLHtTa0WegbfI+goj+o48hqYMQaRCF87sr
lzZfvg8o3KrQYcp+OWBuryknzZWROUBGZRAfYsb9RQvIbudEgcdHetRfs9FQxoXicbR8eYwHul50
MwA/A1GLaiCLs1Hu9yxi/LgAb7zrqGyeAvzaMJRu7DFehwgAJ8lLGIDMvWnC5oKzdbi1MkrqIbPr
A16PqaAbn34zDEJG888kZp9Qlb2kAFfvAqW+T1HzIpId89ASLhXUtWtF8Zjkbfx7GOa5jBP2k8xd
3feQ07hk4FeAi/3rFKUxpqC4CiX9RrwRZZ4DNAw3foiiKSl8inrrCG9DnWxxlWGQRVd6y8u2j+MC
vX4H0IjbEZpbHPHGY8DczGXRfHpBEQMem1HeLy2Pcdz1+2HpFGqeoji+2CReqn7a3ria37VlUMZm
cz2q5aCxjULoES73UQQEsWmGE17wvRBR0NybaYortIyoKw0VPa1RD6Vy7DGuwchacQhQy7ibujMh
ZDpt67gdN4eIkJDJi3bNdI81qeO429PPhXZdBQf2inctfkq09ScLMVm6JKKMRcKPxu3pX0iIdS9E
jkG9SwizPTKmMCn0XZlAu3TyLcpaAmTPQTicxTV2K+T20lnee8WAvULU7QubQUGad937jKzHCurB
8LGDTONe2OBL1LjPaY0rhT0QCoiXieV1EH1URSNtQBz6oUD0JBRlWdIfLGnap2UCehB6GlTQ897v
HBP92AO+nWf0CrGR6HsFLOmAWGjsUQmWbKfx2edhhlbwKLggAgQ/GR6H11Vtz0xhVBaLTAvMnZj6
LNj5r80qZu1S2yxEcW22Xpo5XquRKnPznT5Da//djPx+McFvs4AEDkQMSdBGxS3kI/RKkGB+VaiV
PGzoCZJwUoU8x/SX5Z85GR22FfUOiMeWS0jwdEGyfd6gkihN8zW3D/FBr8B/93moAyRQPy0mwQPg
IYtSUECPWCdKlBDasg+WoJAs0Xmx+vyhxctdprER9dLJ4ZxD2DxNIyIa9DvEr1mxIUhHbzYvZSq+
j53QNdaHpiCghw6Qj46HTBILdmNHWZ1w92mnX9esw/3mgMmqhNwpJl2RoM2+QASBr21C13ofVoHm
VnMgfQp0rzVjoRsoKWMnk1cajD9mBpguRr099I10xY0JKQhsJWW35R4Gqny8prn/Nm5MANzS4WEw
4XuXJxxHi1xOZGavmmDkslOy3sctpFSICHRHlpjkYrL5mRIDdmTtlxvsmjwBCgCOnelVHDK1HeAD
+Lm07CVrAIlAQ33EST9XcoobnL0mP8+rDF8xPnZHwX4hEi8BfqcAQIfsFXPkdy7WBywaGoJu3b6I
Wf3ewOfcZETDw4yQ0fs0iH7TBuobZqpQ7EWEcJMjs7s6eYTSXZJ8PeLG7HGm4ZGgkfDH7WsNgGDy
0Kfm9zIN51bH3xrbpJWW4fMObfil40N35wZstizqqpipDwIHeeEG7D2RWEBtQcx4lognL7YG10eg
cnW3d90FWxK/eBqaYxxEv/rIvHIpPhYBbQU3QXSSKLE6DawHk4SB9connh0TjGrQv0vXYq/2pxH2
jHojO3vYkvh3Miz9C7wl61kHdiuRV2KekhyuEmRQ6IojGbLE8u6eOFIbj0rNP+AUGsSd574S7SuO
dH/uB2+KpJ+3YwxjIUwGmv80q4mqWSs84uHYlZi7zpPvOvw0AeJzsuWYqOHc+/3HMEd3I58Pe7Ku
hV3nSy+hi57xAIqsgWi7735sOn3C531ek7TOYPlI8NwVyWbDGqjrcZTiZR2bau1A/dlZNY+ixRct
83B1dtyqYDTPYNqek9Ud5rg9myyvUIkE8aht6ghFrcUO8fY1baZKze3jzKK3gONVN+tZSug7dzv/
lv0qqyaIPschPGd4GxY8Gkc/d/cmzM9BnL9EJOnLJR0u68gvGSrIaZoUO5Px49rpqAC/NqOtx+cV
CcNLr9HXxXpL3lqn3pHRgPFXmR92DR4z2ZZpNL6ktt3KcY/OHkxki22xBs9r3sO9u7XNWgTDVOGK
qtbefAtb2IcwxR4USW5JZCC/gBL7PLNmu/FGn/SEylg0Paa1GIYGzCy4rjgQlefr5456ikvgcnlZ
AvgXpql5R9h7UmQBJijSzxW8JL4wMx/rflt/DG3o63Vv7mOsLdmCtANnG5wNeI96RsHgIn+Jg0A4
5JZeeN6yqx0jgQ0vUfQ7ALEMZtlOFKqZ/ENOwytKFAAAY9WsBzKJA6AG8w7lzfS40rS7BJ0Q9yxA
DXA/0w5oKnFFn5AjcBZxbscAeahxD1sCiEXzhjAT/5laDOzoQO0rPOSq/xAkw7aOuRpCM9AG8CfU
4ehMvWKUQzzVb0KWtBwEb0HIIGplZTvU9mQEpzuEI/g8QE/tktI6wW+GUNbBF5Pg9sZokjZRRUdX
ZzOQZA40Qyz0RUBFf1rgVkDC2/wrlRLIA0gqYBbFPIszfoMlpkENUH1WlfXa4dDIskvsh+doIAso
DZh+5+0tbdTFUjkVcxg+knmXdUxNXw6Nfevb+dEv8TdQoRKV1OD/A5J2lY24O6vdbRXMgr8ctxEW
8xAq/I7o11kvFALl7nnayTlvWHKYbdKUUCdvxZzuT7HZTT24RUPRCFdkv/Xg46MfCJweoY8xXZkB
nB/TUD5l+I1SKkkBnSkGV06PG4jRIgdAm7RsLIe+kdWaNzfYFp6pAmgxUtgXpnYqcPuclrZHujdv
DnrOfo559HNe1r504BTrxYgvW870xvX8i4VTZRsGKoVk9ZJygec4eYQ9wxx0j1Lbvg9/ESQcnwIC
v0JKwc9R2VKMDjFid3dbzX1/ddNS8dmTs6bdj0CDjJB9jFFxurnAJ8e0tdFhH+1z3kRYubPniVD3
wFe6Vq5ZyZ3T6Vw1E+DtZcCtjOMzueSKltRzXYGDbi/TItID5IgaVjKM7aDPAaY3WEIp0UPpeP4W
sW68QVie3beTuI6wRdTQUZ4gR37oUjyGUD3fZIMFw3WyhlapBnMJub9MHBAgMLgy7h58SEWhxzAu
OopaDS+EPMwg7Os2xaAgUTOGt24T5z4HaB2SmFYB1gJonZa7DF02y76QGga0J8idgDPS8A2RRVDF
cZPiD92exRJ/JCtgDD3cQ3o/1Fus+vuQpz0GUNaXUYpFhW4JtpshoAooLhY7uLl8B9wzeVsSs/bD
o+YmSv7aY9PYqrFg7yGLR9bbOdEzldcVbsQN4u6xT+7BycJ1EGWLdOcRLQrRnTWuDQygCgsmyvEg
6A7ZyDz81zZ1H51pe+D007h/bwHVrU8joCRTCICR/oi/9Nn9hP1T17BCbe0j7vfGPbhAb392ueau
BtVugNcP6K06DUMGH5BoFKIIihVUiS4HbnVYdZkLojuoPzAQko22P6zxHCExWUrNcwxSDNM0nnsp
7tZM6Pl5cQ3D4MrRsl7N0Cipi+Itmw8MdDfA+4zNpDSJXcIjzPwOXLPctQyuHNjrdvNrgx+uaTQg
rSxJx6nq8g7bAnxTSyTWwk3oOXpX1u/hhaHZB9a7bk2jqcbcQ/IHAfEEnmM/oFMOguGtghNILEU0
5OwRaor8ltLoc7XZY+4gFU+XhZQ9UeI4ydE/5wlspbYzFhLCpoFkTsz859B58xjIABYRh0LjuIxD
3KVlqKL8DKHH877Q7HXg8p07eiBdCwA8asp4mJcDl8lj7ge0yyOoCgocxDFtLn0Cca4vPMhNXuI0
nPe3FErr/M/iXPz1/y/kytT4zRtIzb1tDwFvfrXpHB2Hnh4RdX00C2Zg199tmYiqposmaPu1ABXS
7iBhBFBHGh9AXsDhteAvVYfOiWhAdo2zDLIfOq1vdodd2q362kwxljeMvVc/bKoY2Bpfh6xtK/r1
IalMJYC+3dEFiT6P0GwffWI+VZDfWgiKsSPZizeY8bAdwes+wIGF1xItVAHHOUpi48qwxRviYab5
1oywfQZrTO77NEwroJcbpAxdcw4Wl37f1hkWML9/N5P8rTF0VNPqjt24Nydq0EfPJ4banD2DQNaw
3/GWd+dZzzcNz8RRL/61XcV6XYB8PVmb93XmKYyTIvypJtWWoh1xyyQB8Gi3G8jAsaCpol06jRIk
LLRs3w/pCp58bUfUc7RrraBdw1JlQUTY7QLSLjlRhkuQ/Rd7Z7JkNbJt2185dvpKk0uuwhunI23t
KkoiCCDoyIAIVNe1vv4OkfnsweZcMPq3lWaZCdqS3F3ua8055mLUgRTTcsij3GaX4OBnTDkpA696
gwjb9myriHzbUETKiTDCnOqoG4y8D7J067eOwiOaDqv9Bk2fOk5N5OxorjRfwinPvClRUaAaIo0i
sxPHbkTjRYwVZ4mUTm3cYjsyuXssYiaQKZTDJ2Y7dVfXvUoQ07w0NA4o7q8E9kzTeucai+6XGV6F
0NIMbwqz58zm/NklfNoqI33M0nH2Czx9AW3Yx3UuihuVhbR1VcNu0Bl6tbOKdH5XSbNgM4NG6kzD
Gy50UvPsPcqi2IGgXq2fkIcZn3OVW9WbXnE4NKjqi32ZY5K4d5cq7fa9HutnKy3qz+uoqAd6Izd6
LXNC6n0tl++zRCR0GKv6CWWbdYXoccCwS4NzWNvzui1ZXt+F2EbduqQdVl7nyAX9RqfmUqu6203b
5kZ02npkz5G+Q4IMJXKOp7PRhfOZBYyNtRvmmd/WjIOgDNsp9ttBsOvqyqnWz8IgYN0z+2F2Xzj0
YbMaBwsq4RyW163KdpVspvMcVfJBs+zu7A6FsZtjzb5Xxbzs6Umkt/0Slw9xXX4x2si4YRKXflbk
2hui7N8YpG2dWrKIHmmL4DrIX602dXdAmlD/YmKoVinf1ANi/10iQm232lEaogGK1/4Kle1Hkv+e
6DwOuyVZg6HRtVMackQ2kuRhzmjkyYXaFN/ho9uY2mvZoDGolON3S3VIjbLy52adTqwQe8tCR+Qy
SYKCmM+BQZ7JnbBCwZfZzm4iR38cFb09Hfczna/aM+R0VcveOBmm1vmhrgx/TKb96mY8+2nqkntH
lyPb+ZJ+ZB87WJKKaGchEHgy6t65jezCISEJZ4Nfpa3uO2QFnUScLV4XG+3TmmbvTBcj4jQ0LxyA
+gckeKgcqukxZtklVRIn/KvtyLcUiJL9QL+FTv1DVOixH7bKYf89vWULmmKjZJ3AtT/toTu9X6FP
U57Np3PY6bwa0dMTn2ysccqb2klHirPMqk+vI8uyMK9PzpOJOfYmn6x8j5AhOcwoqVN0QIsq1mAr
5XNt6ltuulIHH+wqKNDX9tdO3JRybwjt86C7dkCdyD0ZWPxu3WGRzDpGWCjQqUwYBH30XLrXpZZ9
NFEHTJ7dL8SIrpm4Xav+Y2Y10w3YgeyQp90S4FqVVzQju1tsQXKz9LyUjMddjRnoqmmRrXpFGb3a
cYJSqAmmft5T0QfswExTzSOObeRsNC2ORTNeO5qzE2qMj4WJoMPsV8FmHMdHZeoJQ93o2P8opBk2
oR40GjqUP7Tez2oQx4GWnLH0+Q4TjY8H2eUOxKOK+lunqK8LA90rxrRxXxcRAlscVNibpTME0arq
6zRtNeQ7aexZKJV2JP7QTcWZAGAkrLwmccNjh9X1OFB4434RfiVqeVeIvvJzJ6acz1PKuiRC1puC
N5jTB63T3ml4yulvYTZQFoitflpWPvXWfYVt6CovgWwvdMzhenVXWjaVe8SgR1p1WOsFW/KqolBp
4qxE/OA+EwaQUkHRvphieVzrwcA3HJFkhRFnmlJtr40W/uZl5XhIJufrVnw+TavzKrDhuL6wx560
z4TBJdb1VPKwbgirKjmB/J8gPkqq8nt9+xZw9L8L4v0KT9XnHxXx25/4RxFv23+5ltwk545lu6a1
BRf/o4h3xV+O4RqKA7thWe63//SPIl5Yf1HLpuxuOSxdhrv5k+i19/F//q3Jv/BFmQpildCVMJm+
//4DQfyPLhxWEfKlXcfUHaT5SlfywkokTLN2UEwU+wROzWLuWxPrjT78xmb1oxXm21VcSf3EdoSO
s/My/JzQ0il3h67Y62BXShf8wuwcRDzfAtN4+O7p3/8t5P9XOXBAoTfe/effP10KfILtUoowbNR2
xiXNCpWPSUHbSvaOi386xv+aB5GeHpGi/hHbh5u6uNL2S75juNsTpIC15UqjScniMZ+ffn0n3wD2
/9+psF1AGDZvQDFEXMUb+vEC7pAmfdFy/pEVXbj3SzfaBhg8TJzv3UxDFYDusbL2lraGzdeCLa/9
aHeWqk9Zl3fzuzqfGtvxnLVauqu60PoREezgOHyWezm+IxjINAPJwWi4//UP/2lM2YKxbgkKY1Lp
9mXuqz5XWk2/Od0n49NS4AB0vbL+I/TRt2dD4wGIiq0rEpku2XH5bGLG7LjGMALxsM5W9bvIpG+0
9ovHz4y1DbSYaJfkZarJ4PSpQeUs2YdW/1KLMjDpi2R9eJ7CkW2P9DJMq40Md3g9fv0A1Q8Wlb9v
zmX0frsy+4zN7fXdyNJb24lGnSvbN9HDchPe9+fkfj5M7399mW8D6Oc7VLCZDDKQzctpafE9TStD
JXvT+0gp8Bq7iz/5467yVbAeorfqAOvnN4y8bwD/ny7q6BZLgcFX+DL6oFROCJUkxyh7yE/VrXXs
j+F+Pae39lE7id+5DH90+/z9KBVaClPC2wFdf0Gb0rSM46JjJvvJtw/yrN1Vt+1J+rP32gd484Ix
AM0UhJ7ptx4RlL+5WXP76y9vFlsTs8BEnMZU/vFNYn1zQgO9/R7Gz7nhZucrFI4nd9cfx6MWZDfO
g/VAmQdvPrtVX3P99DV91V44o9/at85JnaId0ocr52T95sl8e86/+GmXK/9UR/q0QvHdY4JCVRwx
vrtjLw40RurcG7HDVl6Ic5393CNQDVoCvx593zKHfvoBrNO0cW1atZdJD05ZYZAn7WFPhepo7tUO
EOTZ8KejG2S38Io+JFf9XVhTjPXkfXjHdvZKOyGtuq7eVvftWR6phf7mO7VNrB9/0mZPY9myDFdZ
7uXrolteUzMe4n3fVWV8o1tu+5AKwDF/hOTbRiXfQMG2AEwLK8tlekCl5WFsAMPeU5qa892SGwO1
YYbp71Iyf16KWYgsjCt8eQ3hXgLn4YY0xTSR/5hsSo9icP2RueIP6+r85nX+9N11QDK7pnAMaVvK
vOTpWQo0BlVlLYga7YC7JjDUGa2rb5a/+8Ib257kh7e0XUohmOYfBOx8m3TfLY+xKLqw7wYtsDyc
A7f9nfa5f7Su2rvszNn4Lrsvg+ZufaI7VX7UP7u/uVHx0yDh6IivECOXoxyDPc2Pc7pmGwXgLdeC
fs/p+RSeaTnslF+cjH19W+xq/+XXE+XyerbBQqkb9KHZ2bCUXG7R7GSFjcE8KTGntckm0t39+gqX
744rAKYzLfaalmEi+PvxjugYGjTSlmS/+JXv3ufH6nf+5Is3xrPCFuoKhKW6wMF38cgiRHONs2hZ
EM2go4j3pr/TT/UfbsgcS7DHxCvKVoklxd0W4+/GhUZRkJYmipUFRMneRBV+hXyn/8N7cdioC4ct
M5sDyQ58++J8d5VUMycGZ5YHRqPVN6kjQs79+Z+hmi2LD6Ou89XaPLSM8MusOZVP3dgvVRGUaSfQ
r0Cga9z2z0JW/76KwUnDdQV35VwOrbpZR1hItBDm0NEQWHfMb4A+OgKLX4+wy3Voux2Xrb90DeKj
eU0/PrR+UioKjZbbGSvHE0ZT+qssJjLHdfmbS11Ol+1SipFgCqEzojke/fB+xjzvK0pzBSA4q3nS
Br2+xYX5O5CwwDbMX/T9MmRbrmA6sv2kDMeScAEEd7Ix6XKV0GYOI0AiUekY8R2iuX5xk11T1Ei+
MSA7hY9QkFFvZdFK+9fSCm2T5kxvczBE2EyKVtf3GKdWfDJ43kbsqGa0+LUz2V/7pTbvOLkJfBp5
rx+isROfTby7MZ2oCMGObdYVptqocHeLG9d7V3dWPBPSgs8kGwMuQl5J1Mr9gJzFS2JzoHO9jNZb
u43F4KUESxzBqEw5jV1N9TuFzH0OwJxT1oDiB37OpmC9XjmFqRu7Mk4JRDZyHATvUhqStl9kppof
TZsYZuXFIh56H2IT/Q83p+rmW0UxD/yQbHzTxZpAIYXy8j5HuD4fxCrV3Tok01sokvxQUvH0wotn
yU+cxzb/1AwRNIjOzRn7WRh2DzYk8Jsm1Hta204hHX+sHTHS8M47ceBhQiEB1hTeDQNSJcoisKx2
OQYayvbaSFXR0uvxxYxq08EvMTm3dj2MZQBiC5UDVScbSU+6YrBOV73YWxRlsJitY3Vb8qNqX3Ha
fB82SBl4jpsTFe9ak3gYyuoJQ01bdPzfNsYQ0VsJq7STTOUOlmp2Xa0rvZ3anUof5ukKTIwZv4lu
oPl4smjKmhJ2vcnU1iiiccKQxXFW26XwbDXVHxsT04dxFIujt16k585X2hld7TsoLvFHUBPX/THt
qt6LFGwbHz+2tvgZNa6Ib4YW3mdrH/ZB7KCype3ojCpKD+1UN59SZOUF0vOiTwJHUwv6eMOkmC/W
Zb5RXeVuNWzV0wyn4x/tBiw3TtDJVGk7BR/pOc4wE9Lr0nMMPej/Hh03rfCZglmag5g6FsVgXaMx
WZcTyqs0QSONcbVon6J6TLYy7mCu1yPdOjAmQ1gnR8eeQ5dOCW3mIC4ZgR4O9xrsH2qxBaYekrVO
2HLDCQ4IObdwW2bTar53RFm+A5yavxhuYX1yKt2pd1U/FKbfW0CF6AZqFQKghCKhrmg1tbaZiiDl
//5U2EXa+hrsgi9DoiCVRjTBvzK2aEyvZSgFxGqFbrjI+q0DY3Q6UvrZip1TX0o330emCXUjxZhB
MZDhtOwWpxM8r0lvnpVVzQxvVQPx9lFWuU+NQc/Ba/qtKdPUmV4eN7FnT7GZNdTTF0yJu9jAOF8j
x97UOaM++EuJ7u8G90h9l1r8Uk+f+nw+QL6AMrPlLXHI5hz0pUtRRwR6k2uPukmYEQXtRNd2RuVY
CDcItsw9tcYU5xskZiNM1DTPD4lJb8IPwUAZiPvoaQZp6urPJEEbBs9ldp6MKRmfawv8E5ZPSWaG
VmQjvVgzP5RaPty6ziZm63j011ZhpYNfWX3/NCCmfABEMAqeo60Gryl0HEiNTPurTgOZ5zl8lV6N
eWgAezidc5si59d3pkb2HtK0hpSkeAYNae/oW1nxqYkNN0GllqRfMzbXemBkEjAh441vY2OocdkJ
WLWbysOih1bNUYFIIQnBzC3oA9Id/TLaeGGB7AcG4KNVCu2N0Y1TsRsTWOWAIzXrFY+RVCccdXG7
mb5RA0ZRl/QQdYUsITMaiLVo0HYS81WB0YTvqLg1Oky1WJZUOXpz2U1It8wGHW7cz/T5BMI0C5UD
HFNPC3EI7qOqbdbArShQH5ZI0CHuU8SOfoeRsPTaOGSDK2O0xycnDsNDF9WZ2PVGkmMjiFXysV0h
4gQKTlJxG6F0fsyZUZkXTw2ePHdqAfClIyJND4Zn0vruuMEn17WbIz+Nqu4TucfSCmZc5ObVsCB4
wwhFc8rH2OgCWgbEgDq0a4cdcFE79fFEDyPd76aN9luO23vV1Ur42qKa2Heyur7O29oQPuSdnCu7
OS1WTYzhdIMLM8mCZhZ1jFvfFaMvaURru8HF7oeSXW2Y2NSQH1DcGpaPBSr52qRabAfMdCzeKM4j
IBclPE767i1L+4SZFPle5KJ7Wka9e60XUt29Bi+y5lkLdn8oaQgUplAyI4WrY4pJ2UO/DMiybJ8T
09iCwpnQleHmpeliYFBqseYNEZ89WVqbrwaJkkezUoPX0WEk8tl14MrsClU9207am/gNxTwij9v0
UdpgAQMYc8O5YkEZGRh10Uv+vZuJZiP8tWp8jgZzrgKcPahCYjRkw44OCZ7rrmqTDxsXjAM3WpWX
cFijks9aUYtzPNvu6qNa0J2jcGwD9taUyzcVZa+3qxo3QSrHzJdUlcOVcnuIiDC+YIBRHdUMvgTF
dEfHFtliDfTkhXiXtT5MHIEbPw0XNe4QCkINnosheYv4YSMvtlhVdy5M3swzp0h+KqzSeV3wq85c
Oh5o39XRbCJ9aNlAgApcDlWz/etpsKrPCjCfDd1v25Z0YtEFzctpYfWyia3C2dQJEeQVUxe3N8iQ
2DftUXumEw8tse5EZu5jevAftcoZgJ0lBb44Rlz6oZctK69u473zoRamH0fCXka/adYNRRsu9Suw
OTJX1wnN2rHPZTX7DWJR5IdsEr/aowFJzZkkHreOUmvkS33tn9vCLFBBaGAUMe4Yw7vcWHEQF1ib
Jc1C0T6mfGhFYOvp+BjOg9KDUEq8g/bKOuewW/wkk3CbHE6XSCZDniwvqT4jK+00vcYmqNwceTLe
7dlFaZRU3R4WdPKpRVe/+iZT6jS0Kc5CFlbrPU3PZMAN1cc3TV8syndatT4sTgQYzZmE/VL2MZYI
kB+tb2V9W/p9akHMy2da/Gk4OW9Rzy2omk032SciA48iu6QkwztsoZ5gzqWifN1Azf04NjyQN+Wg
O19X6g5x0Jk2veN86ovhAGhECATDk4l9nrXCDKrJlNcK7gxf71a30PnHFi1fneLFk8IIsh5MLbI+
ZEPPoRv2ZBzvq9ZGuT2gTQMFG63u4snOme9zPBpbB1o2X6KlW/tdrc01aLrZNL4ioMRhAiZalYFN
NHvr6Wk6Xg/CShXq/YIq70Quqxc3puqvcLC6Vwz2MdkJO0UsOK74goAPE9IVWLmZfg3duiW/FYFp
UCVYklH3shnSISM6wSKW4p1tuoO4T5ZUy6Ij4JC2+do3ibY8USs3l9RnY6QDo061L6AE+sryVrMf
p93Ktn86aIa9DsemmkEscI6qbWSeiJBuxlJ361tcDGGGKH5A7t/FvTFBuZpG08M9On2IE0r+AVoq
2hMcVtCcNK1roirKmHvQORudncKE0c7PksxJ3rhay65x8+hvpkaxbID8ENGEYUbxF0rF7it6Lb5J
0VzF4qA1RSbf9U4ZwhJypP4s+bkRuqBy1W/MBonqmfZAIjt/UVGu4RnrDN79ZlSar5MQLKKFaqa0
r1cKV2zJ87QYVYDzSpP2LhUWaGbW1NBVQWYny+fRmDfmZD+sH/s2kpsn0qwPGUccJE5J1mg3dEst
F7LBFLY+S7clAMkLvvPYQNweS2+WaENy0NNc9O97a0RGayQy7MCJxq34kMG0x9iYE/p4QPdYRHfj
OJrTUZMrqzV7fJAC7WDZqAjmZJzOtqpYy8Xi2tNZdnSkDw62NBYfSN85q2qo3vaQZJMPkGSWD+Rv
GOoQThBFz3Op6V8UwM4G8RJBQEebcFUACbnVjmjEUNdbh3QFvwwZTxfxfuPQVkHXz4t4Q1VtdG4N
oEiAHNDqksPdt1JDiTJG+Q5hpZAP5IujWseGVDgFVkzZvRpRVqKga9nnkDOAKeqcilUkO1Tbg7yT
2VwYW+CIYT3imkv19+PadqiUOs3K0PhmsJZOLptD+znReS27dYJFBZWeqXFDECGrbz+YXftJNeTM
BRQbQB1mdkmAbG6UMrpv8yXGZsI4hjcN8cj11IBuGhtHiSowXQ2NnWSRicgvNVDk97rZVegLbdF2
PMg5g72d1yVS5XRZxoB1xE2ehyHMC2xc1TI8NFGBj69P8ELQNGlS4duFVuGmR1z8WOrt+oBn3b2f
B2gbhwLd3RercNbhbJHLkL+pUnN630T04A+sBgockGqr3Fu6ohc3g16NetA488oXz+qj6dmYFknW
yWhUBCoXQwOtF8mveOizpPxYVEaCwgUp7VeRYFc+y5Xz0S0iTWTVDq9TPztwnzBct20k7kYUXOsJ
KDomDqYzDFgPoHMu8t2suw27RE3lBccBeCs7N9b5NGKcki+mmWnNuQGBhyVnWKd6uqpWLdEwTkts
wLEOMfVttFByubXNtqfdr3UMtr4iTiEQkxtbd+DXRHSFMgGRco6AyvXlgFXApRQPwcZrdPzLo5es
xRCeTQORPkIonU8jAOHxsyQXy8Mh6b4DmUmmLk708cm02mZ4tMCQFT52tfi1Djkx71fVdF8MzdU4
c5fLes7dRMsOZjSsj1U91pDR0zh67XWJ8lFqRW6+FF01hu/aKS0+LE0cJ7t1TeoblaxGBGMro0eQ
IWEZfEn54MVd+jk9FXqZfDW6tdH8Mq6t6oNRQc/awUt3yquqaLVn5BypOs1NRcKItdbFyFkkGeyr
krQMZjRE3SdZgqbyMyyo7T31pfgpt/KoOguA7NmJ1L5UQ2Uzuu+bcm3ej3XYjyB6SD7wektv8Pi6
Ej071GUcUpEuZ/Qt48TG08ajgrKXFaq46wmmyH2DyE7hI6vmFAFde77OC5YPL05zkE85XxfurctG
h01+JZ7iTZIIwyTJMGNEfOtjyGf9jQRqVWJv6MvkXldtaZwRS/fd9ahxGMEJAW80uq41WX2GUgdm
xOhr9L7kTpQdevkaUUdvOGu5ryBnvCk4LyCWdCo68zJZU8unxF6k/oj6VQuaBr4jJZ8RXH1XNdK4
ycp4EVdJxGH1C/uzTB1xFrmR34712F9j9S7vhxwnoQ+7wuYkt9oDWKhhacsvXRvZ97YNQfyQEgfV
sPkwxFfqLjguG7fr2wMAEyRYqY2KebcORGoEJp/ZnpXAhDRX98DW/KIhZOGmagbMxLEZNtqRSKA1
ho7HfsWLlmlMd64T6qR7cfK8X4yqXa/zIdZbGN4aTK5nB5Pt2wXGQHocI43D1cJUxSa14OQ+OxHx
4FDM6ghIOyG9OG85F+B8qSP8ubMBw23npNFUYQmw1EeyJjaFrMa+wpsxObyb4nR9tvEHfpjGHLyK
66QCVbW+MMG0KNVIvsLkm/joPdf8fsGmywwwCQFBbSMrig6xjZYoSyPl89Dx74WajRwwp16hnyJO
UaY39437pVLYHb2oKaIbI8Ey5XVhKRYkckafHonAsu7DVnM+hmscPuBDD8Mria5s3kGaTw9rrOHO
kWjG2l1mZq7rcZbpykPL2f2spDH35y7r4/tkJCbNs8ZyPceRqrVdbOMAwyQ/c1yuedbSK/KOct6M
XPEtbjrkihINHjI6u+s+Am23HuXorI9hka38cDHjHjBUB7LdTafxUy3rGdsrCuwdXgsdYG+RdCfR
5DL3VxRGUyDCCmaeo+nPZsi7CzrDQutfjzNmpNHR+IuSZextRCU8oGu3zbsJdnqTtp7hLuLedMoG
tWFKajpwpqZ+nJrKJQwmLu7mkk4Bumo9+6AWU58Z33PZUKCOOzRhcejc12aKVWk24cK0jYPZpIqB
d5e5jSm5JIHiJhuAS/vQbCnpOaVt3yZ52FuH0S5iIB7pgOy7AyBt+cpu2/vJGvmWzw2qqw7a4dck
IqwAHoEZaUGFHNfYofbb/J+ZDvI0demXnMJWd63AikGQY+ylQMCGJaIy09Winn3OUQqdH8D/hZck
WFm6UjqJT7FJXltDBxIHMgr6a71d6tZzbdA5qLlVzDmiidKNAl0CxrVtFSP3iKePojBF7DdlFR3l
WtmxD/VDPlah7eDKgF+On0ryctn3NF+dSGPRS8u17LFOhRQdDDD9r+kouy/423EyFEOcfCU9dKFK
Labiqa/V/NzEenGnmnyu94Au+rvZ2ILJ+D51r2Vras/jMDUAbKsUw0kObfFNRWfhyao3GghCZsSM
rTGsNV9qbWB5sCfCJVA7xsuVHS7Vh56Kq46UNNfPSRYSPjTmIXs1IwzdL80kMdWCPF+vbISgmYeF
Wp1zE+s2VtVtx9SX6yIDPtjsPlZzUB+o1FG5dVWXf7Q7jBicXUsB78JuXSyXGZpFP4/a6ku3ZOXi
s/eCjoVUsVkwqlHq8tCWNoJ3uYy1h+i9/JxPlTopKcfUt12Wa9/MIeIG4DrLN0uiFy2zu2KrTNx4
n+ygwbOH1gc8hRjuWFfPqhqLR8OhfjGkNh/8Ro+dtzDLprfDYKAfbaHiBwN7S7GDRscp0ewLBbsP
gtpLHLsoSRpnYvNXRZ9iIoPY7Hf41kURGkEOwv5st+DCG8zdA+ZY+lDwpFQIMoJMmvcOWzpcoTj2
7grXVc89FYivdTh1R8MAex9QWcZeb+gADrazZWDE+8i2cT2Yqp7uUAPLt2s85nfU2cLrnkQ6C99o
Pn40JDUj8lia4rzitXmx9CTHWplIs7qSac0is1bpStBEr19FpStutEmve1/T8vVFi10mESXa7kO0
zsNzNZDv4SGLXT6pbAYlZbQO3ZBEWuk1x/kc0RYV5sjDVDyhhFBr9wlipGTSOub8FccuCQtlOsxP
8NZN9Dc00AZfX3X1WfYjE49519b+zBK57gC6Vx+lluSrL6bQHDEPxrFgAZycR3PgEMtXrR5uCi1e
8VzkbCY8fQTKx4bahaQ19FVzyueuZD89tsULGSrOOwCnCtHBuBRvE70rn4yeegY4zbnodhDtHFiW
QIZGfw67It6VsodjmGZJiNK37chDqNkJe3Feqo+ImeFSaG5IPcPEkfQA87X+HLF/qj3qHVuZQkvL
19Vs5yfirdsP1jSXzEwZv1KnZIkLaX0R8aVke53qa/mloEtceliCsBrC4zBPqRjTBuF+mTylcTfo
vl4ZzoOMUs7ByRqCHoKTxmyMdDcXexBr2PJae9oIVS5+iqBuhMXml1hLokJqKV+WyOhX3yEl6mWl
3MFcnRycJ1mdRnzN3bgkW6qNTaZSmHVfHGnPBr9vrG4c0q3JmKGMj4Ic2D4UFkMkKHrDBBWQBsux
DVLyJ9jhZHzLNRtOU7Daxng/NYJdEZEVeCT6tlBvHEgrT6teIzxmEoWfAe/1CMfZCKP8p0bFKc2Q
Oi7Z0nqWxrYp43M22Js0eLK8iW5uB79uI3+8q2bN7X2XQxogxEoC9WuGbc6aklpeIMQQrsGEp5x8
rGFKdK+ijsA9k7JR7HIeYu8loMcWH6iHgbe1CLEAzzB2CNAZQcPh3NTD4UgKiNH5ruQ4csPqDw7r
133VC4o6HVz0Bw6ddQRVygbVeNlZp7tlwRPPg9pxgzk7pKl1Wps7KdJzJ59skR4QSe9RDwSwheEQ
QN2zOtB5VxTkboWBqVHempT96HaDUBgIqj5BmfVaOZ8K92aFAP7rH/xzd9bU6WxLAQXCQZB1IYhq
3H4UagC5tmLm/YBqxMH9pGn7X1/lUtDgcNa0aTZTEbUgPF/qa9LOkQYuijSw+nx9q0/teEOZwDm5
bP0CN7OmP9TzfLueje4UOaIuzcuwSgIo+MgWdhrUGPF35ZKyqUT59puX/V/vCmElfxLtCwrgHzvb
Ay1XpD4ST2uvox0zNOTjFhtKqXXmsUb4+htZyDZ2vm9w07AXgptCaUxDXV5Gt2J9yy1CkTFfbyvO
LOWtPtlsrdnSU1/W7so4/10g+6VOgEuqbVzoLguElPrFLaaQ5eOB1tquqpLwWGkFJea+g2ivl+Vv
7u7nSzEOEdjqfEBcW9oXshqtWxfbngdrp2Hm92VT03mPaF7OY/67F3c56F3dADaEJsUwTEMyRn58
cSwr9tJzuzstjKmKxS2M67YRHF9+Pez/23UkgnCGIxPAMS50PPlC1pMKE7jGk2keLZyzfoXv7jcC
mJ+HhSkR8ijUXuiSkKn+eDf10tGaRlC0o/ZvPrDgOmyrNKPYZ3GcfRxAyVLaJsv5N6P/55szXbwr
Csm8QLP+TZb1ve4mdwWIVapHpV3Ve6on4tQQPbP/00eIVg7ZOPFpaImUffEIk5SPgANSZRdDMD5b
idzyi9o/XS++Kde2JdBUaGGQqvz4CK05i41cpXI3Is7hpI3pI08Btf76Xi7XC66CzBADMQYEzAKG
+eNVkp5DzdDX5s6GU07PIhR7bCxQVMzI2hV60tz/+nr/5Q0pnhpeAmk7hnOp7LWmxpqoQwLlycWw
bzU1PjibT+rXV/l5+En0R8j+FDJKvn3br/huHJDaXbAF5Coc6oy7hC/kYbCa7i25PNr9mtEEil2X
bduvr/rzarFJVFkqHLTSLPAXz1INq4rGPDZZC8XqqYi6KZRQwAhjvfx9qf8LmfjXKzkt/XJ6+c+/
Hcbq/+6p2befyk47DMun8tP3TpztT/2/pAnxl03SI/YvxhpqPMkw+MdXY8m/bN2wXQe7DehZPDf/
/tc/vhrrLwfFFdPaVvDfXH3LZvnHV2P8hYqLWcJbRmjEGiD+xFZjWBeTz0YiiOaRHSUXcfksXywk
TS+MjABijhkRQU6ngTTX3ofVDJxBUUSElUonjXpLbgFUmJJmejbbWJJP0GfVzg3HcGXtXqZkh2Co
0gFr6QUVJZB5B4vaidybpoMxHmRaERBbOeFyNBp6Su3iKi+BU0p05BDZn6gHUiTq2zi6azutQurv
SiQzEeGXAyGhEGc5/q8r5BfI7qdqaruvyu2Kd2NdJBVNxbq3jiuJu7PPKahq4EMPoX6QC+oNClKA
LvwuBG/yOMwCSEk3diw0tmqfGQgxJsLUtd/QIjPf2FE2FscC2+1Lpi3NAzCf7FmJaOQQO8bNBw4X
VA/gk6farVNO83HSafx6+F6W14KqMeIzt3K+DJURf6DV5D5wRiyWXVFxBrmmzq+ZGLHLNfSrzpJP
DZTXjBKAltLSmLTiRZDbWrwj1cB2ierjwEXlTlKxQo1gviWljtivCIEQ1IjVwoUdgtgBKmrPOOgG
MuApz1iGTUEXWg4tFJUVVCELc+AtxiPNcJdyUgMxPUZN1dM6aA9DSYKbp6A/nVEONi9bKy2BXWam
AJudxQVSnJLC7P0Pe2e25SbWZd0X+slBe4D/UkISij7ssB32DSMctun77sDT1ySyKjOSsqTx5XXd
emQGAg6n2XutudKg0add5c6gUPsRWrCWtG1/RTtJAhNBIZNfYb0dSVuc0chANhaKdSDqLb0nqLHl
deoir1AbFtDXgfF3PyLc8s1Nn4ZKcNRzo3lGwuC8kDhq/hBR0RLURSvps5ko4ZdMHUksTZ0ir3c6
MMN+KV4iVjByt6dFXo0tIrNKVfVb067NnyEG3pzsudbU9lGsaKDSh1wmn7rWoCnVSZiNWyVfCp96
z7PdFCJOb7VIYDpHVGUae2QUvfhg2xzSNyo5FQQkWaEGDdGWCUIMUXGysuswemqgBbJPirUJgnRd
8Z1R8e6r54aoSHMTNmBw9JJ6CeIPiXgkiKfmOUdg4sm6QRHR5MJ5LKO4VPbGMGf5o9aRdLDp3XJU
jib07l9NB4KYLigF7ZcOes1CxAwM+zpvVVIec3y5aIpsqyXmJCOWbV/kuQLNux0qStyzZHXhYJH0
Gy2LOpdSJ3icbd3WSw54QjI2YsQyflYLEf2sCygU20LYZBizF7U4ZBtAw3hXRulLkkkfO6K55d7I
avgeU8p492LbXBrjpUmIRyULh0YO9djIUzju/6JVXVWMkk4Rnps4eotVOypebA2K4WY0jeYjmz8a
j5HRIJ4wlYzdWNG7Zn0LSLmTOz2vAOEooYpacij1/moEuYDHIxdg9fRKjX2pFPlBJlZF3TdTh8e3
kxpgPSyzTdY5d4B2gsZj5uueoHtGuefqRvoUhi61HprB9hds0O6Hqsv0B3VSmtvEmGmfhHCJaCSx
vfds0y2p5eYkvGyRjpSIxdpafGOGjL8gNpQvgTU5ztEhujjbMlPXlChl3EzbgFg/ImIRSKEPoLC+
CYtkfEA7CUQx58QOGWhKU3ZsFEZ1gkQskB9DPjpg1fW0l9s4Ac1HQQObdwT2Q15lQS/p4CE9ZNST
vJ6hrx8o47wtXv+3oL9f0FlkzyzoL1kKbfTHz4U5+uPnP+y1y/nhfxZ1+w8b4TYqR/x2y8L996Iu
tD8MlnvXNagdLOjWvxd1xdL+4KDqUE0wXXYErOB/reqKpf+BjZZjAzsEmoNgp/+TZX3lmFN0thzY
W9h6/nPT2ZBuHRDKnfmptO5lhBqDFlEMhTAmcZu87G9qmyqfbOrFz3HKJFHGANLRbwmA03JCGDS5
B3VeIIA0cD/j4q69d8/z4c9T+Xvb63L/7w7rf/+y1XY4UhJ1aAl3gfwd5de6OVU3qWyQd5GqdYse
IdiqjWvtgHoQFT9M2cfOgHKvRNpeV0NCNKbAQpCHuMJTVYJgcavVnlEiqLZLR+4y/CIfLvzS5bT7
d1nh71+62kKrZS+YLdOU/Bva2kbTwwZT6H+UkKDAz5vRtTDRxw1zlKLehuAOTqgtL/hGV67Ov6++
2o8ZThsAGmhSX0V+u2c+HgFEhtbOqVldmqjLoexB7IrGsfIqbRzoQgTxhfP54gj43Z2vjntlQRqH
CdrVnwnVIDALSvdjiAbzSC0O7dfoqh/oeiPr6Wz7P6uo/H2/q5oDOB+0DZqe+MSP5fsxpwpKilB2
Czb5x4UXeuK2nGVIvjuJOaZQcnUeAahpYXQ9V3VEBbIon6hF00idg4iyLiI9NwT5Yld54efz0JEy
NN+lAKJcS5GeaxYIzdP2O6IUc1/Ger/VFC248NL15QH/5sE7K4sGTYiyaEkt8HUA2tuijZMdjZ12
n2H9841ZLa4Aa6RXlEXzrR2I6ElAO9qFGiKeEjgkHy/By1MD4wjudXSljpp+V829vDbqajqqLYqA
tAYkAm2luzv/VP954PzrvTnL8ffdQ83bMe4y+FSI9mROD8SqPSmT4YDO6eP5K7y5GX/3VJajy7tL
9FEaZmYyln42qNkVkWxwfAjm9a2MSPiBjRR9mbg8KC0dhrmYGjSKdH+GnPaZKnvtEQ3uBJp6UavQ
FiJwYUi/dKCkfaJge99OoIcMOnkwwRzWBzQCyk7KcjjgqAB/0/baLkXDjFxB7vIg0PdDNxfXJPTU
R1mxEawsbrmhC31thtTm27SsyJzg7CcM9xY+u4PErzHuzz+LU097Na8nEwnm1AZLn/Qk4DRVbHtw
NhEeVpO9P3+JUzOPs5qh64ayP8HCPG4b5lCMus9DhkMQWdHfVWH+BVncV7OLCm8kGGHjgEK58KK1
ZW773YtezbiVEvS22Ziln8bItaBAJSb4LlMzOQlFw88c+D7dkySzBaKMKTVp9GjuoXU7Toi1kJbq
zx26xz+3Q6/y/4c/y4c/r/uPperUz1lNwZV0wIyXFg+7yo2bcabjR38GKCDiDntDHNhV4YTZDqYw
xNgeGZeipek2a2s47SZEvwvv49SksJqNhwK/dq5qpR+6YewXOqS4dJgaqr/Bp9og1SxeDkST2rGJ
HkESzbR7D44z9xdWg39WCP7+wlczs0UHQeGYm/ngvHALcTzzyAWqrxGaZWxURbg7f6Mnxva6ThtM
Dl/WQKbUkMj80FLtZrF3a08lLvj8Ff5ZkvvrTtagB7JU3Dmo3NTHKkbCpK5hgiEnljeo9cf6T3vN
pH05f7FT39HaYdwXRTTnhL8iHW+N/QQ27JG2rcLCw6yTaqL1dMeIjopZ/UI92XhCJsWFL+nN0/eb
L+mt2vNuyrQ5sU9T3SmHGFTtVVtRblBLZ/462ZZxW2nAISyDQ/xWiazmEFR6KHnMQ15sOJ9b31Ww
ccj8ePChZwBUu8MGRSRXY029j5w73yuQ+H0jj7Wle+1W3xGZ5M9mHIEt7lXqKFTX2arVRS0bLzYn
yWllrKb7uhNudzj/eP/03f/mHu31yiOTHlSCU/iOUKcfFJULeqLc+ZWw8AbuURKhc0lbUozgvIHr
zGgdkwnTI4zfoObNlm6qkIiCq0YcFfDqiRgZfHFHjzsbnPRWZo1IObpO6quld8FLnQda76nYBb+m
U9t/RR8ZAp/uyr3VIwaF8BoRjGJZrFULrY8Mj6mI3JR8pth+ADvWJODEgNjDhbeJJUWyd9vSnL8z
Avz0uznr3WM2kemxbUC0z7ssD9AIqMQb4d5hB3wQJI9rXmwY/QMBPFSbRrsgRNRykGoYSMWuSR+g
DCRFjhiiaHXly2Q2KfUxJYdlj/okv8F3En612LZdo62XSwZToe0sIU1jm2DvQrbOMdzd9MmYCBIa
UJpiiyswJ0tA9Ac9KsWT0S+gxKko519KgNR8TGLUGQHB8n49FcZj7VBNgCenmDdNItynqaVZt9PM
IK646FQEXjjkOo64skcm4AZkr0BJx7bS1u7c7DAzNNbNNCNmUZZIbAonBOplV5k64z4sZLz01kVt
D1tN75OXhMLTkxHn6X1KteNYYzs9WKFOZaxrLN48ClKgY0NWRRP1DHOMfdKnUbiCvcKmyenZOsxp
oT0LFZH2ZsQCmCKOEek9EWOuchV1VvuzFFb2a0wqF9yzXSEHQN22Yw9W7jTHGtotCh/yH+qiC4Zt
YPV5utUa6Tzlzsxb1shh+FAQI5VvrEp3aEcSsfCszDGtO8TR6KJxB0CIs7GBPY95jCiGrFlT25lV
isY00kMl910ZGc/JJAbfcNKGmKckeSHcSbzmpoJWqg/LqfhUd6p4dYkbU/aLmgF5PtWN8FHERlFv
tUohdS6lTkU/BZ/cBzPP88+hXhbhds70VPXTGqfZ1tA6dQ/irzAJpm0Jj1NCpd/HYzNTSm0FdEtZ
xjetNbmICOB5Npu4iofAE87IkyEStn8kwIgtGV4NPHJO3Oofe1PRQy/uaDWic4fZS9Sq8HKUYxvR
uO611ZS4tgyQ5hqlw27jNHjinYTDKShfBJDuZNXEGrizKAjikN3HurLgq1vmBMhV7VHvjORCHZDK
9siAI7cDIsm43pJjw2DPuvAXuL6KMFNEKdRNNURNTZmGYBf7ufYVlzg82UIhvh87TXyEXNk/N6pS
dTs4boxDhg4oPmmwGRKqkeAMjvB0tQQPfi/51vDpZI39Meir4pditOLVCSGGeotr+Wc9GUQWaXWP
QGZAZPopUVodjRxtou/dQCb81mqN4mcZmsknzDbI50JKrr2XmVKaG80wF2KP1hcvNVEqdz0duoXx
Scqk0vRYomOMeu2S9teRLkM4pKUEGlHJ+h2uTdAFFUXNCiz0L+yWZOXkjoVA0KquQkDbT52WU2OU
SV6/2AwnXCo5HFlfL2EUpWNkZARuOcbXoe0lEY7ol0dggce6CxoKzYlWV74js5KIlymRfodhXN8G
kCC/p25TkRjRJtO805Go3gTtPJKUhPnhQ4BSj1mzq76qmj3lVyoBHbfoTedj3UedvYHtVX4224QX
37uTc6PVMyENaVPvTUcZqYiGQXyn4XjxeJG1b9WjFJsRWHCPrGVOKG8iUMZ7nDFRdFPsY9TtoJVK
1/1plWoc7PJsVF/zkNol3bDYQo7tyv57zYmg2KOuIpYHh3aYbwWFv9vJLTu0sgKVEd7yKkHsaEcs
liGCylGpzK+q2+UvQzYy22aIahaPRI1JWKQp47kdhiBgDmfO3Ma1CxlfjSLrxpUm3+H5JfDEhmmN
DqtHo6fK3LA/7SZyFwojPCKtA0s6G/8ZeOGvHdNaUiH7vM3rvCx9apCEZ3WkT4aYJy506FeqoL//
/GrDjxQfRLGtF74ErbvTipRWjUtduScejXZI2X5EOw8mU0fMTNkBDlJgiKu+YWvogojepzA3Pcfq
UUWa2J0iVsG9OSfx52qwMRbpHWqorI19HMjJhlfIKjum81VtOu2d2qB6Of8i3lgav9mKrLvwBAPg
Ge3mzE/6MbmhJ4OwK8GpgUuU8Mp50nYt9lm+Nrc91mxDD9niXdKqQb+wdz5RVROrM4LNNi5PnTr2
LWw398hmg1s5VsmzUgP/JP2k9WJ6cb7SF9FiCZounBXfZFu/u/HV2YAgi2yIejP2A1y3PzDAdNY+
JhtBi+yxuumNnAw8ZFokQJHlNH4Cd92+wO+oqUf2OGEPokqROs5ua7uA3yRgD5K+6DuhreUfggEc
vZnQftGENUw72Wbhk5LlIQf7KCvdnYgG8VXp5HCdLUlJHNKNgAkEjf2FN3viuS6t2felh8KsElKl
2YJEvdTZ9URLoajKul0vRxSSsg4szql6FZr4boLiR9QmZeidH1UnPu+1SGtuygIrN+cHtxD5VxHK
aUd7QnpJlVS35y9x4mi39Kvf3x4h83aDWSJh50YqcKLkh7yAnR4p8Q9pTPaFh3jiRuzl398dRkJ7
jpUQcIAfD9gyQ5qmNFPYfo+CTeb5Gzn1Ba6BLeTpCSVbKPMGGWh7uMREgpLhxBa81GzPZvmBupdM
hJ65xDT06KZHh8AWNdSDnxd+wjJp/eZbsFeTmV0pHXx1NeMr60pgshNpJW4RPWhpFz/WyJlR4kbN
J3yNPaUN0hOTOrce5zqFYtEyp5IIn184HC1HoN/9FP2fT7xowpiB2aW+wrYZ05tKG1C1xg1sUGUL
xjzZ2e40/LualL2ae6iG2WnShaWPQR5qnSCCqDRKZWc0Qfnh/LM9NYJW0wzg4dKWjbEUGRMdtG5a
sNlJB3RjKHXPX2Kpbv3mka0BjdXkzkNKkZuqotSJo24xhKPkvTr/1098aGJV2HUCUglzm9Dwuraa
LVqPpxJ98HWbjeRVT+F44TM4MV2J1ZG4GEanqDnd+yTVYXfu1PEuC5XbsJrmmxzk9nac+LxFjyNa
DMElca9xYriJ1TRSyFziJylKPw/U+jMMK25IKAknE6jk83NsCHweGmnoHHoJxiOFKAtKYwMEgqQ4
TFcpqYrNokQGvPAL3USJSZCD8KYVQ6MckpI0WDZ0y4FamZiL5yJjxjesujxMVT4+VLkcnm2JFRgo
daEedZ1ehRfYZgQnEfxOdVBTsr23tlKjnMTK0zxqACBonJtNZ21l1w6PcdCnn4spp+tkFnV5Cb90
4slYq6kPDzHdrCxN/AB7BgH2c7Wv2m6+MTK8S0mcJs+YFsILg+xEf8NaFW6Fhg6+dIDSpPr80zC6
R3QyLceX5I6ML+3QOmP2zQS9ceGLOTXnrlmVqkimpHRoUWEuutGcvn9Uyxzpz6J0sPW42vdt5O4z
N30JZpuISitVNz2r9cP5b+rEpGCtJjnSp7IKTH3qmy2VLHz/9i6mn7jX8yy+0JA5dYnV1NbQcnEw
2kQ+rbj+GMS6ihklLq8zkc8XVvlTI2Q1tc1OkeYVxBhyj6E6hGNNYFxtpTdVQ1w8xjQYNOCRXv/V
I1ur2Qs0ZpzcndDn7IjMf1TFEd0iid5StXfnL3FipjNXM11kk5ONYiH1cwpOD0QtK+R84SjssCge
8LpeGn1vf/A3E/YijXu/q3C72pJwBrDEBqK4xuFgbEntCzwNHcq+UAzltscIfYWv/F7jw3+wRZ7v
bK2sPveFrr2UY46DJtJ+FhwxNhhkCT7v1KdwTAqfhCZykP0sqmFkhemXOY7Ffu5Qj3NIBrKvKHIz
9WG6V5ruAIyailSVkyOERpe6x5De41x9JZpu4oQLzy+xFNcnyRFcLZx72KlsgKQg47zg9e6CtGE5
hrt1nfak+rWtLgguCL7ZHanC0OS7CwPt1OdqrmZpgmtLlAw6pwBn4e4kRUlYWteIrchK4SFBcw7E
Y6g+4UXBfgDI9DVs654M4Ey9cN47MdbN1WxY4mV0Z0ML/Ta3w2+LbfjjrNcYmbH+bwcyhKsN0KPh
5/mR+KYb/t0IWc2Hdo2HuZtAZWSdrd7aoi13RlDMWA+a5jhKPTp0otU5NbbkdtoDNDZJTTDXETsG
sQgAtxAXESkuEJ202fZWo+5NgnN2bW7O33AtOkuLMPEsndQnjuHokyZSk87/+FOParWZdAesdAQM
h74tZbsz9EJF6F9Md4BcvnRxGj/OGQWO89c6OTJWM+k0kdecL+5ybCGFbxpTe1CJFP1uD9NwHQ/x
cDUQTnMdZVH0cUzzEjVY0np1TPjj+V+wvJHfvanVPJvAVIoVteNuF5nYFCPdggqmXtgVnerErNHB
dQvNSA9pWYTaf7u5/HIemx3wn3brSmlfV2TqIDWbk2Nj1QAfcXpcOGItY/s3t7ZG9Koa0IGhYhuj
WsRngc8tPDVNyMYroOKcf3onplxjNeVSdErMeVIi3yaV79kIdHmL5O21deZi2FI7uVRvWoHe/yrX
vO3/3h3k4EAhJxJ25Kd4/Da1K6dHY5zz67HpOohtgX5wrEzdE7sO2yOR8WOhAwWLRcyWT1QJbQxq
+4hmlWlHsptxNVkYulpbBP/yWa9mOMTGRjeRKukTSp48BjrlYG3WM1omlvb5/LM+9TqXf3/3COLJ
KfsKLIbfRal7QJQ8kG3vWPcmcLIL+6rltf1uxKymrXbMVAlamUu0CQiBUUOHo6TuXrdy94AnEw9j
qPU7ekbVhSueuqnVZIMItp4rLMI+r6/bCqkT1lg1LWSMKr+wk9JO3dVqjkEeHA6AfahQkd/wRAk2
Pwxuoz9kDRbYKVQMb6rL4SPXrYnfjSNfl1G9tUJnRn9ckJxoaunOsiW8SxcEtVmInjBAxl3TyEvH
p1Mf0moa6t26I4pHiTk+WVRzRwARU2JP+1LQ5bHjuT6cH0SnrrPa8wWiVnQ7ZP5utMmimZ5P1wAb
USlTTgM6Bqfh/HVOvNd1IoCbF2jEaiumetvPx2yQWM4DV9k1I8ib85c4MXOvobIl3UAMJogThmHE
Bdu55m1XF9Pu/F8/dQOrPZ4mBlTaBD8AvwSJZ2I+2gU6K4Qz0bX/d5dYzRlpXWIrztAvJfCVsONi
8Gwrcr8gmV5YXk/dxPLv76YM4Ca9Q3Y2NxG5zn1FyM/WBSPyMBD7eOEtnBhQ6wAGJYpnCF1u7oek
m38OAhU/tEy1o1ABSSIF7Y7nH9aJXcnaocVPb2SfGomPzpLsjuouTFoyAuHDe4BsMOWS5XP+Sqce
2mq6mAULy4g42jcL+gF6QSxyYkM/0NTIvXCJU3KjNxXeuxfThXoBC25I/CRBxzcqMrhSZayAoSz0
wziStYUF37rRKS/s4lTrNo1m6ldN7tjwfJ2L+/JTL281GziRRVmg4BgdlTVusBFYQ7vVLE37FtQl
2nl9SprjoAc9mehN/wLWSPsGj6MigqE3jdduUsYrl9iIBfQyOUjjMo4RTqhRQDn/Lt42Er9Zkd60
vO8eVKnEFsd7NLsGlMMU3PDHyezp3SdyT0J3s+sk5Vakh4h6RelsWwMWIH1k0irDnuT6zLIwDtoT
RBNeIzjIgm6vXX/pQ805dBb5ogMYgB3ay9nL8Y7skjCBE5xG183Y3tQDpOISyMmmh1Kl/gngDcUX
ARfoANCVsNKwueYN1oehU1zPjEP9ThKuqzWX5ogTa9fbmvbu/skET/QKPoFP/1+HVCA5p7gJulu1
4bA4679IEObs3jTuhYnbVE/Mq29bsHeXRKkZQSOOEn+cXdyWZl+ST1jn8JMzNmEzXK9+cVZlwiXv
XclvARQQLANSRmt2ZHoDCetiJCkOLeNmG7PSaiBDKlbUMYG70CAZv6L5Nmx1S9kPYDqoRhU8260S
ZuO3HGeujdtCCQ5d6rTHBWxJ558a7I9oIPQPJgQIGqtWhntkTcbHDLLoQ18L6wcxbpHmteqQtduu
jcUtEdBVvMElAXQkMfTgHoCIBQhCcccPIa1VEnQrUfYEdL7SJSVjL58C/a7oNAJgOXbRg9CxFNmG
XsHCnTsoaZaBWAl6Lwr1mPah3IHEAsM4OXa2xBbSFVRsZc5ImYS4tSNfScXvpDj5T0Ehx5O2RYZb
LI32azOo8YvTOQgplbpx6UfgeZr4aXPwomo9yAU1/9AJ4g+tif5qq7n3VUjOiDNPhEiaTQTQeZiE
QmehtfWbclxwhyQqmsMmcFv68dxf/IOgYO0mSEJIucLoCTFFJNPsRV1GL7rdtPQ1gwSpnhXnWUTm
pKk9W12tX2VRUe9grLT1Qc0LShUamQQQy8ax0YBqBbVvKNxOPPalvXVYuqKHnNlA2xZBnxAOYxTy
ZwnYhJC/aKg/JHYy0Cp33CxYRC7uax0QlUs0g5v5IYSA0itg12JQAdeloNaC7HEHFCf7AcXZes4m
TqGALgiHAeJtJp8dIOuEpepR+mWMI8veynHJ1AMh53zqcO1A/JrD6nvST3wqc5qRT9mE03DUSFDp
Nyrd9C2ahFrfI9HpGdIzbMrFmgaXiwE5Pk+aVoYYyQbnU6UH8S8F6VN8wA2Wp55NmoYvIfiAHm4K
2vLmhAxjY44G8XiVYwGMFmHXk9aTTuMTJ44CDVMfkynCiQRS7lzkpjykI7RbwxgMfQcQxDSJpbfj
2xEqicZJbVQfxzAic6QUeK1i3Y0+hYbGfwCjHXuEWknVOA7zDLEwncKs2JVY0Nxj3SrF97gzRb2V
fed+G213HzjUvbfYoqYHYCxQfFJyzA+DyrDchmQMbxPRDjPesay9GbNqSvdUteqv0xCHL606xyTn
ZbAxVBJSt7poVfdqoJ1Gaqdj89NH2qBXY6wBcTGodDzig6scn+0dnS8HZFe265uKF8rsbX53k6j/
pMB6kURJq/ZVomtSbtOiUMl1tdXkXpRW/xz09UB4rmhgpxLwC1W0Cd2PYdzC1ugr+qG0tt0m+UCl
uTwUiWK9DmKqPMYCaL4+yAEcdmkdfwJjav8ghjtl0U5yySNx2zbcxQSCoZIGi1/vO7eaQ2btoLoN
R0nstKFk7WNoFeq0dah7WNs5dcn0aZym7zcdVgdInNEMJFztx/QJ3DZiMKo3+Sck0YoJMy1yvpMx
xkmTFMqa8ONx0efgsLTuidpExA+1R2ReYnfBAbFcQ8iuG1jzvqaYeJflMoX2wwwSY5mcoX5a1aDg
Lsla5GR9RlbMZCiVBqMf18CunB14tWoA/S2QyL0H1b5JjTF1QALn3Q+YtJa7mTV73k+xq9Lm0UBs
49gGTTGbkBAJpGU0uN1AnRzo8O1gtk684e85W10God8EbaJf9eCpzB23jmywiprsh+sOY+/lAJz2
LUXHrxB1oPaMUGl4QvUwOEcDNoS1yduFW8rwHa5hToZgqQGM3KsqeL2N23TjMTckIGjHja1Hvnog
U0bkkv2ZM5LBCYbOuC3nom8OIVX875Y13Dp5/TlURdx4GsCmawlt8yeR0DEjATHPRmhFfG/mtvEa
RFDeiRKowIQlQreOIfJ6e29EzFM7Fww46Gryth4r2abxvlSXqic5K+ZG1Cyom6jqh4CtTkffoC3S
yXPdBdlDUIpWb6jOqM+gb/XM7/Lgvo4N+z4nM+EpLuk2zimBtptarwRDMcFUu1Ep/gRorwrzJqPb
xkCvxuCBAADLJNKl0r6C6OnLndUiNUJLVd+3gd7dynj6hGBxkU2QQfykpLOSoKuM2h+ZFOW0bRF2
lWi+0/wbgb38uDImXA1EtdlcUWHMYTgxZL2pKhUIcrGzAO27tP+AIm38ECWu/EYGbkt0cwf1eidS
q+m2WR2PRA4MGcgmlnSV9lQZqj4BuNgU3az4jqVweJrLIr+rjKzDV6qGc7UpirGOPakEykBisgx8
cMbwFcu0XAK2bRn12zjuY+NQYUh7BePtfmVj0OibHL1xhcyOmG58qWEDrJNY0WKruoHbIbiwg6PZ
FxT76Oj2N/S1wQmPLfCCYgFTmslNPDRVsZGW3n74f+7AwGDX4ByGIsm/oNfhp0VKUX05vwU9tQNb
7ZGTgFmyV4V7APMPvC7WXs0xa+9d5q4j5GKT5hYrzZD27oV6xYnzh7oSfjB1yiJaLsh6VD2mCIF/
cc4VRzuLX8/f0qmqpLrc67st3qiabWRalnuwB6pihBuqXplH6V7EWvu9WwB5bTcQRZG3jR8jN/S6
rJTfL1z8xP5SXZ2sVVSiQqGKd4D09xQCvNpOQ4SZBTPuVg/VwdMHK94pIWObyOLsmNWjej3WIw5f
My08o82UPdmvL+d/zonXu8boyFmv8moYxUEdS5adcIDBOBftnRtHRC9D6CcyOe73IZuUC1c8ceha
E5dYNrtU6ClGCYXsZB2fkGfkkj0HE9YR1b78l+Noef7vXrJWwgXQ9dE+WB1RDFGmZ7fsLQev0uP0
8fzDOzVUjX9eYs6CKm3AaR1meIO3nSvuMzkhcQ0gof27K6wO40R0aIZC8+ggHOVTlxjGA+zrAhHL
pF4oLJx6HavKGzyAjJ4ZPGQ7Blc8QnS4LmWp7XGFlgetd+SFo+yJAsY6QCpoDLOtIqkcSN955hB7
VABdek4e/ajjcjqmorMvqGLe+pD/+9Csr6PsRJM1KqL8yA/IWtjWZRY+2ITQ3NNpEhsIu8I3iExA
A54Ut3jQjG0JyRnMYSQ9g8Xjs5u5v3JQPh4s+PRmCKT2OclHYhxGY/R0TkY7J0S9YJbK5IU9WA00
0aTYZbF4MIjw2Mc2vVZBXRrFWkHYskJkTDeZ+U6hC7mvtQn5uqtn90QhxQfDrtLbwBb0UPtpBP5b
kYdjq/kxz1LawxlsDZbQeVdAU96lSNU9u0cqwUm0Q0/YThcG2olOFBFs/xzLdZgB/0sy5VCLoj1q
7DN3pcwiDxNj65kBgSiFM2G0TVPlCoCp+iGCCOZlDhzZ80P9Dc/0u9e2mhhTPaz1JoAqPIyta3iO
NmeEZOlGs2lwUxxsTdS6h/OeLJHabNuXQR9yT0jRHxw41JwgJsDmY2JZd25CffrCz/r9dK2vUWpG
FLadqYyR32S1diAkqXpEy6l752/6xAzy5iJ/N0kBHlVcGfD1WbgECJCOXE7ZYPg4BF+SObwxvf73
czXWsKUeg29kRHPqw5NwCbrJpn0VUmB3IeK+Bg36XLCcI95aQmbKIgi/9gLFMVFNyUbX5+kqgza/
CZwmPMwjWIi8dYPbIOxJ48wmPJmh+1CaWfaYduVrYxERe/7JnGp5rSleURmQ8pLR75mDmQRWZHtb
0tHH/Z827LmzHxpDvMKfNm6yybR8N6Y1o8eqybrtuA+G5i6h0RGfHtkuH83IsjZ662oXeH4npk1t
NfU7oZzN2eWhEh1hP7qiR2xBrXSruzP+tsY2/fOP4cS0+VZBfTdA0hCqfgi46xC50wNI5/KQui2o
O2EFG14i/BBcDecvdeqWVitB7gy91pR6cFAbOdxM6MK2nBXHPXhZfIeYPf58dP8Hu3gHu9BUnuJp
2sX/Ble9/Q//A7kQfwCmJJxKNx2GN1HZf5GrFsgFCE/NpopIYNd7cpXzB4dqFj0ivFRggu6ip/xv
cpX2B/+DTngjOdVEyy6T/H8SCP9miv97RoEuyQ5KA561YB/B8pirEWPBKxIp3OdtJPF8w+6B073F
hk0GXiNF4AL0TeZvw6yZn7Beaoh9HDeJt9ZcRxg5ZDd8HGMpUQoT5/OtjRywSawABLlFhfI0gRr/
McLS1702LK7IM6g+0N/GL9MpcoTSSxHi2qg09BmhMYQfysDU7a1SzOlj33fWDb43u/Zc2VifZUp2
0aaaCURfcihGQHrmZAKmTrWWH0xQx8cxVF0K/pQLn6n4dHeUIohFaMdA6/bII7ijBVb7TDhXMNIC
NRYQEtKtl8bsw0dyHMDRRuDbf4ZtBMS+QXJEvV2mTb9Lxs6CN82C1agRBK+pWVT0lgDFcVCKwr6u
9cDCzYhzLvSqLBd0O0wuttP0Eh6NGLXwa9eG/e3QhVnKROxO5mYI8+kx4txvHiiTtle56ijUJvJB
uSfty8z2LZnkZDtR2B02qU0FgrBAHGpegbcrWN5Lbh2rWdX9MIRwcUfNzZyZUKT9VbO6gNQjylmK
F7Spi08Wnw2nentILJ79iNkTJWlMEbCGsn7oSLX2K2GTMGKM1kc6VcEHJTFDAGWt0YNazjrtg5JH
hJvUtmPfmvy+0MOlaZHbRq7Bp7BBMLpBqOocVZEHpATaNTkukYKOe6OYEUlWPEMOvFmuuN9FIw0y
qoTVfdckSuuNkeLm8HU1tz5aXUz2nqNkw9OYkl5I0addFrueiAcq+pR3eusqLlJ4vWMcYNfp3eoW
7A9dkoy8vmgrFVv75aBgyzcBlddi09da2/K0MxSu6ugqC+ZJN2t8WI2YPHvA47gtJwXjR29OPwg9
KX8Os1B/yXJW70Uz0bgOCt2Ac65ChdlWI8q2XUohEnKCqZDrlddT/D0SYzcCRJ8nXE9OO/wXe+ex
IzmWJdEvYuFRPnJL0rUILTdERApqrfn1c+gtUFXA9KD3s+hGozorI9ydTt5n1+wYnVVB9UntdQRY
gkQOHly6DVjxAIR3F3O8LGJS4g1gaew6o50Qi9KWpvlMRtu2XGsEFldqQ7xVjbQzNuiV1pGOvcxB
vA/k4i5hpBkb0kVIPpZWVs33rATZNVicjJhOJNtDH4eSN3LIcmODVcQ0d1Ib6OATVq9RRNGaJzUB
ZLwBMFU9GyLXba+II0KjiWZR2Eq7TsGxNsRlvCubZHhoHLooDgAhndmjPwOx3FYW+7sqaAfwGgMV
lZYwtbSuk6KhN8bMI3doTvRUkr7Lfnaq3TanxpHRubLIGriGmCaxUyETxxsoNTTDVgufBWpKWf1G
tY9+pVoWvGMlX75o01gFXMWyPoqMaKTXCaP6yCIFf2QZJtTLiRHyGQ1SZp649eLEOTSPaHq2OYgn
6HvacIXTjDTJvN5/mgjpX2NKAtLniEHnRj4WINaWRfmSPXQ/f4Ia+FO2oSLhnQftMw0ssjvo3P6i
TdR29VNR5+oD15jervmVCqm1K9OEfUkyEFCeHQWJnvDiq83Jm+KunAvXbWrsg9teRnm4KUqt6k+d
UTnqsRfVOF0HI54kKq2k8TCYIHkerdLh7TDqBo9fbqrUj/RUiObghZbGegZwnurQ+ivqbEyfUlNu
ckGfl5NvGGp/GoUo06tZtbHcNFErANhTOTdfkjEKjTvSi+JbSaQm3CCLAnuXZYsFQysWqyPPotfr
rjbtkmSLXgkqTcmYFqAyKpNCEWXuHsoFcd0z2iIO/GC2DFDjqhKx3Y3mUhyVOmYZ3PS5aQXuEltq
r7nGUM/W5Mqc6RsFVY3bTTv34kUuo9X4MwYsSmMMOQoP+ZPrO4p0gBmaHc7NqzRFl/1KM6AsLoBI
e9xafK6VZ9e2Pe9SxhruEnNmvNlRbt+3XIsUdmr8+34+aep3aJbKN4sz2gOagM+KpsZ4FMiwefc8
8t7QyktRhrNN6lZOhPNja/LbOYqupkjHYwsr5D2mgauHqeoklwX6lLoL7AGCOgtjhZ3gWFY/wi5c
ftCH0dyVdZp8VjW2uCiy1LeAL/QPlVXD4o2dAz2Qm45sfIJ08qccx/5FN8MSe2I85B316eyfCLoA
DnYrQf0haJTAps4hNew3fZic8mQhrrEdXHLG+Lpr2g28wSXnKcEtpx8BzbmBVXK3cTRDp9hwXkrM
oY6gxo5YM7IjtsgnzSqMeT+2lflajuNa4Dj184tW0QrkDWkWUmhXhyzi9HGk0jLu0GC2ad7g2kbG
4A2sMQ7XRzUOJ87IS5BGW3Vgy+mm0SRHgsN1/ypuqXhFGkbgmmpPXUO22Cp2ChZNL7EcW9uD4E6S
rYNqS8UGPS6hmzhBel6cnNfD/djaKGa4cJnFpfYJZJBNaMkNBfww+LFhm+SO+WmFZk79BWsODl5W
1WyVHr5AUZbTq6klJqiCQFjf+BS6Zx1aM09QY6LLKeMUwVOc7MIPWSoOEHSn/WnHc3rv1H3JDcMY
8NY1ZuvkG8rvsoe5iJNy2vG0dQpxKqDqvfYJ3RJeG3Y1mXZW579TnEi/BxFSOmVUgrtTblwJUcHQ
xgDb3pkFUXRyTeWFFVL3Xtg1J3MC4+Vz3Jp16i5kD7E3G6p2oAKqknvId5yXCk5t56zTkRKbuNC7
jRT4An0O1t0+CCRdD5j0qL2NcPUUbhfp4qc1Tsvss6+GBQNrBXyfnoTZQUyDQ8tjomnPtt4bzziY
Q3xxpBASYPlJwCI3rJi5psR+7qiwsTwqRxuCJlXBuRaMoVghh8O7I4pOX9ezKUBcOOQxUWtzubKw
ge/Q9n17wLNoG0Tbs+TaG2E2XPM8QSiiBzd84Yki0kPipOqrlLU2evrUBtuoXZtcJlyshj9HthZu
dNlTg6RNBUChomisl05n07ZbmJzeGxnRf6frUfpMKXJFMfYYh94gFNTtKUyzMzd1UI+OMfzMYWP+
ZJqdvzPIC582lQTchSi/o1eVAC2/peSj9vjOS3KXVUURrWUF3X0sg+iFvYodeGHPOOaOLM2FFyhp
+jwmfZCyV1Gtj7lPllMRxma9NfXRcY6VJAXvNmPQqYc2Dui6YYGpvtb5UN7jZSrzPdyxCUIpkR9f
59lxUoN+jPyGGocVSQ620aVZUB5grAya26mJehyXJckQjRPrCFKM9QgLCXKftOPA7eQaTnloauxE
SXhXwc7WB+6Ni8Z4sAjTDLdhxb6X8pBJfWdGyOkMKhkSfbt22reos9h8tAG2exdqJs1nbeew4cRA
SSWTQy1fQulVoEm/aBbncaaUheW9LcdnOreit5I6kQoMaBE0EH206K1Q5vEXPUsA5oqU0Ym2aRPn
TYoJ5pQaefTQs+UFSDuO8jmvEmIDPOPDa8yOcs04VdQwOsVEhExBhSV7V0XOdZFqrG8SvmaF3ivv
eqFIfZ8oFGl4VIwUR2VMKaUdzNk8pHDFXhJ2Z9xgm5m/oDTb4I41Nb8DLXeszoaZ7l0XEVBHPKGJ
6p8Atv8/EP/5QGz/xwPxU8+N6Cv/9WeWs7r+K/86Eut/OJD/dUmBAhBmZ0Vk/QvmbP8hpMqdgiuf
gvXbufefMGcL6qMABmmz1AHcbK5K8b+PxDZcG2J/4CJNgN3/FcuZ1Twq6V9OxJYJvd8xgPmAkuQ4
81cVNdS0xkooSoBUslbxVdoi4dhpCRH0LKP6ZGurWcW2XwT4bUgyv+VWMZ3MMBg1+GVJEuyNRA1f
cSDx8GzjtljclMoZzVNZuG8Bh6z/c52xNwmHnW0y0C2HLs1KqGhqWptzc0w+E2Uhz5Fj8NB3NgUs
g2tI2rTpDDPz0yxt7cuYes6FJlN57+qLpCUo1ZpS+mwkNW31M6xOyQSexdp0XN1BhBClN1esTjc8
yppd0a9QiDJuw4SRH3OQz9ZswPKu5FJ6md0Y3ww5gFDGcoEf2VtWWh3CVqKSDWLOmMGJDacPLHoX
UIahOecb26Yr1dXLhPpGFAd2wqih8gcnmui1UMZx2Yqmy+lsiibnwQin4LfR9+FLYI7tS6OXvBzS
Vfpb04fRozZpE/gOKt03va4xGw03EqyyQmGTAkso/hUg1cSO8ogMDPlF+1CFcvrCW5a8kWKyPuO4
qHpvSGhV9hSHAkCfZviYHmZHG0rK1gDVqiuy1llG7Z4NQ/A4rkDbkuPKmvBJs2dmHoi3oo37Zx4+
64NU0+1rfaPj6p3tvMcrMpeK8LrxIcbnu6oSKpSxFa8bsiBm3lmhuw1lR4xoTqGofgApZuLOjBJ+
gcsBrze+sXtbJ4TjC0qoebJvdF/8YcVXcGP+aska7AizlQUcAnL4TccqhOB6WmnBNa/V3iQ3ivB6
c+VIC64bCsSNNDyv0GFwx6vFeAAxSJgUKnEyjLhBIXJAK7b1Kv4lVoRxdqMZz3Oc8/ywQoUCqRvx
2LrRj4OsKOnWaVcq8qIb3MXFjZbM9whyckA/dOAXN6Ly0i0m0y9cGpvHscqjuFB7JT6GcTn9zm1j
Ug6VIkPsDWQs8ocwqypsdFbmPMw3ojODGoRyQ2nep4zY2FE1MpEcrKAJnrqh5zzmG5OYtBfY5mb9
DbfQSk6ztgxPjNk0QxaGqeNxi9m8YwRlF7OvGyV4giwUdl6voJ64AuJK6cYZDOdHxeJwxwSkMJF5
7OGhq0emFl6HAD+7Kw01hH3TZsBLCg7MyXnUxvGiUq/U+xyywK0zAmJ10PoSi71ThUt3H8C/oZQP
7BWTrWjxxBEGmCANW2VkpF7cJkmx7eoEZYH2GLU/DqEJIFooGKbcNC8MqvRUM2SkScPhTAsrx8lA
qQlkFBElaBvax9cjpwWKm1/QEg9qGdVPiSPSaFOnhtmBGp3aZ+t2gO3yzvlZjBQ5+kxdyhfElfTO
iQXH3pJpWOHN5DRsYHH7HP9xRJ7C8YpWwMF5Ws/Q1e04LWrYNhhs5KIwKaxH7mgqOX5XWl19NFDl
a7LBrfVBVJejem2a8xfr2uCdoorwFyHM8jfmj153q8Skok+7HfvLjgUvy6pVDmhXZQAmZdOcbD1I
aR7TC969m4qgJQgK9Bzm1rW+CQ3lTXTAqGh/mzcpQg+lPYP8zLLkEDLdPtSORWLSSeh09nB0Imjk
N3Gj7BrN9hScwc8VLcpAbQz9lHajuvjDINNldWQglbRLnGEcukko86qmODdhBUdxfjVvcgsRDKQX
KqyZs5zQlp0bSRnkm9pI5XFM+0ZiQCwHZcPNzYtvoo666juMHvxZSsdoSZ1vEtCMGASNClkoabGs
UFKzikU2PiCvXzUkPKQc7cpiEhy2kPXdbNWbAsp0waklJjJUeZOkJqroc8anVaqak3qud3bTYJKC
r16/aTdZyyqWn8UqdZGWhRfe3hSw+aaGiYkOMibIVSXrhxjFzLmpZyhzOPuzuFV/m6OJD7W/aW0B
H9dDB1vqk6LFmUOofsxkYXtOnSLTRkk+b8d5sphSScE9052BqNe3lvGk3aQ+cZP9OijB3/S/arC1
Vl0wvkmEwU0upGmWKkW4aHw3l5ukOMe1fdCGQEU6JSP7OtzkR/0mRbLAlxdmWwTKsck54Sq6Jt3g
JmFCNcnfrYDXdwCm5gAPnLtoB7VolT9vUmh3k0XJS0TPClyVt4H4PaJQwRhAzwBW6Qcj6YWr5HP1
GBawIOAnqBEeosGioLws82omV4Pb7h9bnP8fJv8yTLJH/d+3K/dfzVfYf81/HSb5V/41TBp/aOY6
+hkaj0yL//x7mLS0PyyShhRQ0NVlQRHX/t0MQl3BH5qjUjDEHPCP//Pf0yThoT8sQRk8f6nDf5O6
+K82LH+ZJi2eNYZB849uGux+bPPvZAzGMFsb6cPY6GH2VEDdcy2+fNjOQ/lf7Z//9ZMs6QhVx1t1
s1L8ac1oDKmlKkaSbtD55ivdm+Y91FUDCwA+6T99Bow6c1gWf4a6/nXV/Y8fta6mNNZHvMK/V1xp
htF3WseLIgJ+H8GI8hTVfKyb4P+wf/x1jfnPn6MTq+b8QMfV35kMLMhggqdOskknrc3wObK94Jip
nsjbgUZKSJf/5xf21xXtP38gBWEcTkz6KP6OkB4wM8cGZAnsIE1255Q2enzSXBRbN7ZpRHunSSXt
/2XXoO3s7xeJbTiCz8yWgla/27Hnzz6nIG9rxWn1aAOtV94rgNt/FdUckJshjqljZH8apmq8zqtv
Re/aas/BJDtOcLquAYq1bzYQ50w6v98clNVtggH9OEhh3S8RPBkjhwkZzX1zcBhM9irboqcE/zVy
2hQz0bVZ4C05u3c3L9kQV0NmH62pTD8yQpMbqUVoZbTblK3XpFXniwGHhztn6AkBiG/c8qn8gHSf
7yKgk4bbjq1yZw/4JQMRGJ8GH10MngoOVd6kcDy6vpvPPCq7L1lmP6OU/lUOi9ehlTA4NWfwgB05
RGD1LuH9kBJt1MQuguP2xAMNkK5KFBgqkPKmGpF9NWVNN3EOa9yyelpmiRNMrwVD6Y6ikPguHW3N
zSorPhikFPamyL9EWWv7oF6XYFAaQ7TKUv1q8HE8VZxjUGwmCLf0gsw/qBCig16MNg3q5tjvkEIw
AGf5MPiK1eOkpraWNzhjQLkzke8616qnDPuhg1TUWfU5ykzkRMyX9OjmDLQkO9JH5tnxmQZQ9WDP
ielrCpMcw7j2bS06+alYFG6LpqT7SxAr50kLqU2OhYmqZPc/QmumQzYK1GdFr1bHQhmYsTd3eXK2
SmJQQ54FhwbT7EZbANAGjdNSGK2nd0nWhPddVgcHVUIKdlX+4b7PhYLzNs8yvylnc5sShqYDlTiC
F2facKzALD7NuVlbdIYUo4rolMtjl5jRR6jqluouNqfgZcgsUu0pxSaL0I+O1IsvLWwpVym7RPvB
I5v5Lc3bfj8GBGXdCG4CGmxjU8geI8vjMqYum0CTb+TlsBNlfBe3csG7sPQ/11qAYz45hKeEhWZN
7qBRHzvRNb96IdpTEoQWUT3e3MWkdiamfz7yUO6jwS1qZq9KQzxLsq5+r60hPFhDopNJoFSkd5RI
+npPbiobIGIOebz4+jyMAENV85VlYnmPF5ogSVikXlBWwZvdLQln9wQEqZGLI8639NXEDWq7dZ19
zgrZtrqUFaYu+1enFgz5RSzfWYohflrd/Bw7efhYDKZFjYvhvFDFrdGIZNk7Br/w6IAFvxD+sSeW
V6p40ZdI3PV6FVxVNWabCitqeorogqWTeQx+xnEY3U0mTazLLNOTE0/pAxUD7TsnOtkBEq0oClX4
NdofSmRU0UabnTzZd8Usyu1YDJ3wJVNLN5AdWWFTTdrq9Q63eV1Dp7Sm/GEQWsIxk7Yj8bNwsjHb
oi32wa5YarvYBSaoIld39LK8RJyO96neOslLmuq6Svl7Jn62zKhyO4sxnDdhjLxH7gJ06IVHCu83
BcOp7QVzZ3wutWJ1/oTSIrcQXfrOV4LUGI9WXMHbh4l1L6hskIlQzR3TKieyBtDh6KMGI1MWIHjz
L2z0Pb3npZH6JrOY3GBtMC6QvGlBwlyUj8fIHIPyWMDuemOIMwaWj/r0lQ+4M1zcaCYEPK2dfvQC
8QWjdqu/UhXjyGMqo+53XrXzkzrnkf6cpFSLexzyKdWSubZEh0ZRKBGkthqkfpQg6vtMBNkjyTCa
5uPgBbhSsxN4f7EUGooXtN3ZBG1EUKCkIqiVhH+6BmzIwNaeFSkVT+V4DJGaavZBngpA+lUf4obM
dpL8NqJ58dhm0uZRO5RYcDlN/MHKlq4BsmPHWfLYcH7w8HOLk9Jb3C94Pw7KoPwC5Tica0Op7jvE
LU9kPae80tQo34SlxcX/lHJ5lZ3wxpDkvODn7dSJEbyLnOe2b+8ay9oHRW5TWa/YYpvX7a4KraMm
p9q3C8q0isBQ7wAJveLf8Iol2vEEonajOcluPFmRcsgreaJo+3Uc63ezrOPdFMw/zFr90ofaTTpj
pzbDmbXwiy2i4YXn0I7N4V5YbDCobgcWWq81XSNo0kCjKSsM+0NZlLsFq7k7WMtrOvO1AX2LEUMu
X1ncUDadXnhK4nJofhP/3JW6cWcYlZ9n1VNZZw+F7hSuI4zdaOm7GCXts+fe4ObRqjRIXOtkhty0
aI3rUAS/I2N8Bll8J1UuEqd4qDTA/lJrNmXkvDWgpT2HJQ9smCDfhm37YFdcR8Oyl6KGAYKXYK4R
2ZLoxyRIH/azGzq/+or8SW06frRkr5xNOzczB26ZGceQFFwu/HA4uMXZNKeP2JJ73TC9tXxNL7nv
puomS3LyGN1XM/AbL+o5Suc78FzsY9uV+qUyb1YLf6Lets0ILkfede0IUllY17DUeO7r/cU0bO3J
kM2Gmt5dPUzPeTimnsXq91LbwR4pjOtIy/fwQrdzBcBYZvMH0NyKDFZ2HMduY8Q2CTQqxblZKpo3
YlpEPFSMXT/VpR9OCkh6hAgaurEmlnbtSmnClXYar7QzxdWktltru1mrNvdKxKFVpZ3bq3Sjueth
gOuDAbMhmPTynC19xMoTjwwwiaNBQtNnHdHBRMueY5PRUKTFhU1puEuzYtsv8UEs9slso6+sTH8W
uqgfIyPczBKutaFpxwSpaFhDqGyunpzcPs11qN8llHKDeQI/xA/gxSfFRgYzsBpdbGWnsGyc7Lc5
mH8ZlM0jeVi9x2qFMGXUZ97S4m+yOlU+aDKprugt9J0RQXCFaK5VRcHB5Cj9A3w1SuhL853TN29Z
O58cmQRbKxMH1rpiR3Vf9zg0fbAty5qSISXYO4s2fmnKFF1qucgjjuP7IC72Mw3UnoEB5ZIq5qG2
lXIfj8uhCduJ3KbyqfOs3+NJHdyc3nZO0A/FRJtLA72erXoClV3YRGCrKwbW9j3ihOSNTQZzrNV2
czBC4W5Tv+vjdzzy7baZcICTeeTPhK032dNDO8SvpTo+IvCdnLElJ6WVERd3sKtGTbuqUrmQ6INE
bSGrlV30NM3iqurDQc+rB0efj33cngfY39CvMQj5TlSMu7q0L6w6l40tCAvV4ckymn05UWFfm8V2
7mkDNFGoZvV3Go97qdePdRS8ItM/6qZ+DdPmLLPoPnX6YTssrErnZQ2Z9tQHztMPC1fETC7NSO2D
0zX7dqTLrTbOCl9XllyQK9r0gn/nmiVpsrXt+FoO6rc+5f7Sx7uhw9MRQ+RzVcX+VI36MZzV3GNx
cYd0vMFyt0XroIcxS0kS5b4aLcrZEsVzt4hvohjCLbLBj5Qp9lewJJfsGB1bnSxYwwsPbXa18zSh
GWYQYaOxh6bB+8JzaTmT3DsvCd91UEzcC0uEmzg29UdZdwCekc2pIFf3XYqCOzU0RFYV68Ku6qXr
VNqL0qqHgvzhRjSLdHMxzAdnpEFNabSfwuZDTNfMsUIJpJoqP6rMEFsgtNYRPq3gpti+UKD+VES9
AtRjwF88AmdvNdPBMkcf9oPZrNFB1jUum5SF1R85ud4efgxhGXgUqF56a1SO8ahsiH2vl4rz3mbF
59QUvmyT5Wlh6eoC0scfL3k4wfurt9UI34M4z5vZDTN/5fhBnu2SZzxvpIWdXiXLR21Cq+6NBfRk
N7XJT22Q31qX7eZWOc1N+RXgfd9MZKi5TW0Mi7c3C7NuW1nINrWlLtskQrVvbv6GcHhilcLDpbIO
vH5eilVck7j6lU3tyRYBmXtrTbLWOq1gVE0RuiFvP9FvdBGJI10zbxW307L2FAwtTUcdkjcNBatO
rpbF3krSYlcuViL8QlQJM2tY+2pNuFcv51/50lc+Dgc6FfV+7QqoCoIJdb3ryEIUCM0JRN9WTK9A
rKYjGq/5g26T9Bl2+LWFHE5Oocmflh4g3lIpFM1EgXbOsXZzzuosrBmFVNHbmI8F/UPfBYJo6Gl5
pG5yvbSfwPQxAYSc+dbvIlddiBCNxlL+UqlCOytVbL6iVzvYLqJh1406ODcrJww3xymenCjtnI29
MgXXBt1HdvnWVyqyad8Y+gW0drQdhZ1esZ3Hv2gUlZ2vOy11gJajeGj+UDYx5kReFwZphw3FORR2
NIEZa8V8iHv8ZG4yaaR1iGu0bqjm2plC0uRI3UbsGWNd+wUo6fvAtoatNZrTtUnL7qnrWvOOCtX8
0qTOB4RvNv5YyH4FGcx8cGUdxxsrtLww5Rotna48N9wFdwamLlCCqfXUzEWyERDDr12hIPlp2bQN
cGb5FQsX4lXmcIeP03qdh5ZWUiPqOUTNVXuxxkGe2ljF7p3QSfZQOWHupyA/PD3AhOSCtX+L50g7
sRpSHxAHSGQ7kZ5eyO3Hz0qYMv4GQoy1l5pBuuWKlT+wWpXErkv7beIq/C1l32yGZNS+J0fPziJd
Kq8nU3yK8iZG/YXb27uEl9uIctoxJ5zAd/9IFD7cERWT+9oIuosZ0IaYxeJX39Zyi4+2Iy8S2c/J
NOl3taPWT+OiKf7cjoxnuXqIzCWgR8f+OTQqFkJuJMd2cfigJ40eSVGVMwvRpX9szHxVNWQy1TsC
uXXhT+sndcQ+qow4fsKIqQmMkeC6nc8i13TD/l0QwbTLjW1yOdzLSJvn/iKMOlZHv2apmBBi76iv
69wZL5i+qeeUcE420vm6IQibES6eFPXSNrTK3Vuprb51Ro7fdnX9IR0bZfiYG/NZNQ1urvnYHkQU
DviG6ZTYscljgTSbOoctLCVGMOY5t5hyY/HbM4hG+havg7ZV1aw+V7ZGNWVstz6YS7Ep57rfAJWY
NypdJ7seevdWdaxxP/SC8WQZNo0+QyumVrocqwJHVSGRYBKDRhO989EJ7TOl1LZr9MF9PTItqYS+
AZg4067kwQ+lM9HW2hI+rrQadrzU6YgxrNpx5H+ah4kyjHC0D8EM7Wfo6k3SjeElaacPw15+WTH8
olmB1jjonbKhMkQ/RthFjGZ5tFlZpJoujiFAWPA6LJ2mcO58qnPN7TQR9B5oQjjSgdhcqs4ed322
ZKcI+zWJPxaJyqzr74FDkoPv8y4UJkRAfI9bLFn9BjbsTCbFeA40huDZbLe4wRxOFBrruGpyIg87
jnXqNLYHpqkMlyaX1TaA6XLoSpMShjzQeFYuk3JlF2zR70kHY6n4krS/a5rLN+0AXHmsBD3aT6zt
rBK2xBDT514eWQ+mYZwac7Y2tr6c+X1o4JuxozdcR7VbOmXpV7Y4UCgiz3yVJx6YEo4HpnJMd5Fx
11TVdYoBXkeW6LahMTnH2hnV2UXESt7aMsei2VbheKAk57sqW8u3si7d4LYfNq2dlrtppqjZaEOq
M4Seg5xov+J5KbbEuQkLxbayjYIwPkSLXd/VZf/IDtbyZRO+DgJzipzHdNPU8yddvQaWwIGFFdiO
Pd93uk0ni81L7fC0HsS2zJEhhkLV3+e8qLfBGpuZ0Anc0davSJ0ze+us9TlV5j5HjP5kkj/zdJos
GYlY121xDLkUuM9ernJhhiINsKwGSHeUC584qH0JLf3dQAuNbG7NkOuyazLN9iV2gjvQZxwnGm34
0DFaHpwZl7xbDjpWOA18/drC8WIO3AXBzz9UnYjPtkKvCvEAZzsIYn7YPsSHyo35UKWi8SlBkRdu
8Yln1na75xiTbXgQ9CyEZOYRvdc2cyNNSvnMleWmTu8L8uqmtez5jA6e3yXTOHPQSYpvJQjGB1yj
JjYHx0w+zK5IN5WtBoeAF79pWQNuaq0zRipR+Ic9G/+jJiiEE00nHp3KTFa/Pz7PMFfEi133PCwV
3drEedE/FaBST5zFq03ZwOQJFdjN8FJrfLaFcwAXpkLYWBKEzYSCDKAFTgVmI7eDq2JNKu77+nXu
0+UwB6nuDZQQe6begIPQtJxNf/alQbbweFxwvcEPWAz9qoaVuIPQLLgvOUxlsi6StSqclKGfzo58
1Sgb87G2hbvJaZQj9eggE/ANI0KULykmf2yhKnH/SHpBUhoMi1hvR4IX/jzptquayzuXQ7Jvm2VF
JyTQWhLwaq42MIJGfD1cc+BKMRiUW/UzN6i30DsV0VnHEsD36d6aBsCvdm5v+xS9PqGS3HPsyrqH
ippfjUa/knzPWnfBUeeziLYONJW/dJn6oto4d9si4iBfmsx/c226QdFwl+CSsBsqqHWKvvXOeq1X
5zX9Aowwy5baMyzexcHpi40xVR8ysfdJoN/rs/0JfeqbUcpkxKVWkQR2dxcZ00+jWoxtYrT5JjAk
x462/Y7CkWQkRY80pHDIq0V3UJvRvOc711yWMu3ODY/4fZ6orV+R1t9HdThtrAqEUhhLRdzTC5Qe
6XC/mPH8ptfzl4JnjRPbOD8Vi2gfjRGBo+7CcPZoUiZs2ml3VZ8zZtK9Y+NBV0fXiMdTr/XjtjAL
5y1o5+nN1CvOUbqtXGAnXvosNnBkkpkIbcpxqLp5sgb7VTrWCf9Bts1gvGSpyROuCfEhTvVHYc21
rwXjrhqmowQ/ydDgI+ieZ2nYn/XMczSNhM95aj/I/mlssONPtp+ny6NV0XGNAr81E6SQWJQXSpk0
Zl8i7GbSwTaJ44exaX0EcJ/SJr80uRYTuh3HIj7IybzK2Hl3GnFKyOtUhkbULTmGtbG3l/x5MoS9
xRjjEU7f9yX3Syd+aJX+eYiql6bovaa092iq24hmix45xMmHY9jGfhZZW0I9vzoWBC39BLPV3hfK
Yn5qGjVrGE0zlYctPVO+ViubMmw2bTkvb4nM98sApS4yaShba9gpuMqUU1Pz7S2cky7VbR4M1C4N
NhiZifxMe287+tYx89cK83MUNx/Q5gFdcDRejzZLeAQdhGGroksFvC3W+I8hJ32fwneDflw1GtkW
El7H2bFeAsxIpqNtMqPnKlp8J63ptcMhmkBalyj/lsbzDe/VSgNyw/xnrlf1dcqddj9qpc9T44j3
pHofdf2Ym80uGsaDEfFUj4PpEIa6H5Ww3gxKpRB3z11Z7DiYcq0G+rmAWIJg4E1R6w38pmlYflRJ
44cJVg0n9vOiumcb+i4VboN2yENbWOfcLB6LFgEJgzbSCr0LoPC2slTZCqh8GL2XSOs8yXYXWXA8
++xe1yuwPHTT433eyM7eKk5anHkrL44ZPHddw5TxQx+1cxvHW4g198ZonOqkT/02w64SZPezjc1m
mfhLUJ857DjaAKAsPIeQnOkby58A31yyGfWLJ7reaf5S5ysOWoDyGPWHMMIjszifYJgggoA84OGB
PqrsJy3Z6PqiYe6dzrixL61dcb+w/4e9M1mu20i37rvcccGBJhMJDO4EpyN52HciOUGIIom+S/R4
+n9Bdt2SWS4p/I8rXKGwQyWBOAdN5rf3XvvC6OsjnZPbXHIvG9VpGbLt77nH/AnhL6hHeot5y9/U
eXTuDOnL2PbXc1QmSAjdmZ0um9iS3i2D9ZllQL6twr7budK96HtMPIaxDjApAyyrYbpxMpuxNoYB
+t7Ta174N7nbXWiWlIuZMUCwGa1x9tkAVUj63RHg1i2NSH2g1XCs8xYOE4NYOpgOCWD4WljHqeiJ
vo1g+Rk7XRPwOhfwpjduNN5ih72L83CrUpveOBhopdOOu97RedD5PE1DgzBWDIBy3yXmSRJDr3K4
rtjb7txUvDheSHle1j9Xon/Ugkcnhtxlm7XqKOxZ4UXTb+bY83bpP6Z4OtVjeioqfzuVyfMQqxsU
owdblh6T9/4ld4bjknn+KVrEveCpVaMNonFCW4hf52E+iwdIT6l7PfvpSeSFPC4Re6zExxYd+ntl
6dtRMlSwR586sGQ6NsI6lVlxCH354C3GlbJZJ1fGQm4hEnd9UrabECYM1vOLcSjeU9oSpsY+1JNx
5bvxVx9H1oa5y2ko2PitW7mKUx+N6oq9ydYxs6PM42PoT7eZ29z2JmJeLNuzsm4vef+9VAlVSq7l
PeRRPB0Ku2P9pGgMQxXcFEt5pXR2rqHbHEJj+YKCHYzFdIQLdAWVbGFfEZrnUNOSOytiH25QJHi5
LKhyo1dFrDQGu79bkuI+S8dpE9Pvt8tMI5qJRWm2XSK0TpVPwtwys/l8tEzcQP5yWWtA6V7LfcH9
kZ+2c6MO0SQ8qExOfdI1ynqYV12QIlgm9JbXzYGyOwoTJ3Jwdl8y8PE05UYjy9kng2KChYvOX46J
6VgX+KG6Tda1ebOvKPvaWVqvSyDP3SMkIyI3+VoJmsd3Bf0ir5ljp9f53DD1yfy5IUMSmts+Sezb
YU7ktaNiaE5z4kfUXWTm+zD4TGLgSPQ8iELc5lFIy0Njxq95PIX6JEzojifcHvXPxtjMvCHHarym
E64eQWJ5PS8rCvnoKkteIXXSolaU+qZBPTypMlvdOYm/fHENCTm0GLxLw28sTLs5O2Y/iZZtOwiT
buN8umZ06DyHRmy+jEyST3BU4auSwEGAzZnhJkWGy3dJRKEqSbBiH6pkvG34ZnYzy5tdWJMiIus5
7Mo2Sr76jYI00S791p26aYOq7rAepyTITTucwv3k7JETcAFXoX8Lco3GNbNl35izuEiIZ9rO3mJK
woN9GC+IokBOm6XLd1Ta42NehhO4yEGdDXL0vsY0BezxrE33UdaLwPPAo4winx5IwOJqxHwXYSDb
VjP2qaAbeQFYvlmftHbZn3krDnJM2rc0jl9UJ7urhOnBzsJQf98XwuwDUbUDrWtZdTovfXanJYPV
ekwYyjBX3S7asjaqkuUmQ0oxMRrySeQRoiQDVKmW1xJtEN6h74+nk9Hmh7rteP6Yi9orr6mPTaVL
biAebU1kbkVlXVbM3PcTY7db31yyY9LJA8aEG6Qh5zYuFtbBFIC1OxNXz3byynI3sNr+MrUTgF64
Yju77UrYlZL3v4xyBurJPOw6Rqhb22HUNDgMGxqswhdhpYxL6lCwtKoBI2MgE9pWMezlV/Y8IpmV
IjoKPY28O8ZwfZvguAhAqPWXCZkXePZWegxjkd6YlXpptN3smf+0+yhz8wNrJ39jKFlAJKt4sffU
F12ag6oSroAWsSmjzeMMuJt/53cZnK22r9q3xQphTka9LvaNGvsrrzYLtmsuoMJ+sfvDMPoEo+Cf
TGzxlTgsotUdywJMfIGOscJSP+uIi1BP4qyFbnImsjonM9UstNq5cZ0N+4Jy8ZMeAXS1K6cha39b
i3scfna9lZNDssQ3mQCQZfOviqInQlvPxsyKsZsvpwzWIOmJ7slqreIkG5KYVneiK1PXyQsCNBV/
p+Fe1mGrtpK0HZ/pXJDhSCs7+MdS4tipe4tRgm/PBDG9yLRDntchW4kqD60n303d+MlRCuAehZ2U
Kih3BQX+o4utxmqQInfRgMEKeQM8K9pY15iXVJm23eEfWZGlNIYzqKhTHz0rTjjWZuYanzZ0W8SP
UUiN5/67V+i/7rw/ufNwSP3Enfeu+z878/i//+HMc73fCFJQiUJUQkjFm+L/nHke5AMcob7vSs/m
N2z8ZX/EPAzzNzx5ymK1qZTvCLxl/GZb9V38v/9jWN5vjsR3hjfPWh19sHT/Bvzgk+sKkdRU6O1k
eUmQmt7n3sFYhuzXdRrtGpO8f13J5eBa2a9w+n+mcrm/HwXzIYq/J3BDrD/FD7Y8jfpFJDRCbdT1
rZF6h9pPvhKUvKDK0t8m2XBtONXHD9/CX/jzPtnYvh9TSf5xCYuDi/jEXyu9mshc3NL0GcKyMsHb
3UZeH57Ldvk6EbK+mEoyIj8/5idP4Pdjelg7IFnAu7A+VzWMXRbNvC0MRuLJF8uPu7O8jZYAxkX+
+433Hyvl/+oTZZLnmrApBBfR6hr84RO1KpmoyOsYR0/t+FiV8AGdyMwBILAvoSLZOnHMsdszBst/
Adj6t3PkeDZkDmW7Dsu+77zhH44MF8aRmbAb5u3egEoiOuuuqOTqyAltWIE//0T/7frk3pF4OS0c
lg6qy6fzlLAZotYSNG0glG/qpOUBbrGB//84CkdSmNmwPX6GenUz2Pw8dfWuhypx4ZW814ly17u/
dxQpla2E4k6TBI+V9QlB6JS104ok1Lsc/9G1P9jG3rZoJP75UT5/P+tRCJWBLBGsStFQ/3xl1Jiy
2zKP2l3fLawaC2u8q5zQPasbKzz8/FCfvxwOpTiMJUzJyAzr5p8PlTnYDAg+truZvf3GjyBasnr+
VenjXxzFQzq1+YKlJ3356YT0POW9l9Ttrh4ZdBis6Si8W6K//+XgOjVxULNCsORnnB+UIBbLddPu
Rlb1gKNxyBU9Cszf+8R4MPCs5xHo82BnkfnpoTTLVJCZSImtN+zz0rCeyNF3RiN+8XhYb4t/5fdc
SDaYt7314WCbRFE/t7nyJeiBMgqTpHQL6opgw4ltmNlzJDym2V4myuufn9gn3hpH9LkKmJbxZuKa
8z2M5j8+kOKioreK/qodyR54zA0syt4yYFHaZnom3PprJCgfWVjI7GZ2kkdb0LGmcMX94sxh96wX
xI8nryRv0/XtSEKSVbD36UNuhVoGNRTDboxsAYG5pXQgMIZFMVinpajGHFdbkNkERk97P2baLx7X
Nbt3g7oczWzzx+h9Ngk8naE5T+1FM5HbeyLzIjoYYWizZ35rxEytnELzeO9J8iawXWx9a0xrMw/h
SdCpRSUWfZKnY33d0uE+7Mux1udmtdLoYb9MHu6QOrsHRySKk9iFAH5IwE7j3p0TL94yRLM79Kve
VVuTUBIbBCptQaOP4/xGDi9ddnCPF/EUWU0LujR2i+RoMljMmBQYmGjaLJqOfSpHn9awrhg2zOlG
1vdzvcyXVsY41zjaTtZ551CEMlpE6Gk/r5KKcFPur0GwVprVA6Beit4Ss613filDOEB4w49pOet0
m0VrEjxR+DLHMJrPw84x67fSKwoFL3q9Zd0sUSmTxlCbm6W3Kkqm87hdM5FdQbJ7coHXOmOvvrRK
40az7U57lKZPJjKMFTOKp+5XXhMddauN0oY4Ct50HllPxupbEyLmvjJaQkJl5NjxtvAbcjpOYgM9
aPEBSpjk9jKxI5rUrVkowlTttP4tZjZ5egeZYQa8r5mxmCJB7xnasP2Wds1IILGI+2gnzSl6ia3W
v8VP6rwY8ahKWNTzAOVZZDmCthjNkXJIG6xDklojFqC6Hp/bqJ4+FlHyZib8/9Q3Qn9NoJGE2yIZ
mZyG5CtbIueT+yQAaODBDn1KlmrRqvO10D4LmC0YVyY2yG8Zpqz4JDWVuew7UDz5pkLAANtEO+ZZ
xKaHLa1yuRjDissa+1fc7p25ItiDqbMKjEiZl7px9WNbAuc6OIMb4Qqm+d1EQwrBt9axS6+cDRF+
S6dmKIN6GpJsO3RxcTCyVL10UVI/Efxxv4xODTri2hvc1KtufJNm9ovet6q+33WUcB8SBH3iQrHt
3/KV2YIR+QjgJ2NZNAY0pfuPbsbUYlcY34nlNKilR8/A1HLQykUQzHSGayDpPLJqdiYboqJ9iyY6
RlJdiSxkDJKDNjEgthN2PI/iKMXGpenHDZ8zb9FXUTSNxORE5L4tdl7f192EQ71dOoJjnj9O6562
GV6MsZcgFWqcaTPQwDW6qZh3Mmoo7+KRaQ78gbC+qiobFlDdWaiQNg5obKhWPNyrPmUQob3Uv8/I
LMvTyemzy1gXYmD2Ipxmn+eAkC+c0RPPxjJAbbK6yTKPmK0B2xvatZ1daHR0F/fANBhal7G8sIvC
eldJvXjkPlV4Nrq2nW/8mCDLXlq6Q6DyEZPRZbXbRhdNalnGxkuWfgms0FLw7SovxCRv03vtluXA
kCE2GHWYuKKOKuN5hRiL+WxHIR2h7NRgnoLzqUSO70uj+xjFBPoEY2aCy6OU/oBXGKPsMCC9nsFp
q7goR0OTtLN19EYHZEP/maVNcSHrOn6teJXNdKziVAlmOcn3XgzFo6ORfQ+6t8Xz7In4BWdt8rhY
nfOcLxMDujCqyTXMUeFCDo6j6Q7iNhJQg36HXXE1qhIPYG1hJhWMfDlHhgxmpcRzPjrz60jh0y1u
mzRlYhl2DSHASQ0YKhbiAMBgiC86gADvTcdPqFcw2PSDQAcIH/AJm98qgfa466OCmyfnrhhxzEoI
YW7Suh9s0HLMuxrB7iQUNAsEhYxUc4on1TkZgHLxuCji5ktOZCPGxcmAk2S5qN510huMenPPwkvs
W89yUcvTmvrwNykrjDrIDBs7XB8lI7KHmLkblZOJ+JQiGXHgWlYCWE0zfV3MsbXIVTDNYYrQD+2x
d8z5lrpP78MvG6Du5BQgVuV09xhbnEb1q+QZ8AaO2IBSLgz3xm46GUFyWSlJkY8qHQy8g3aEi1v0
jWqIr33LJsIZTmRTVuJ36gfj4MSvfdcaeIm8BGE91H0/7ozUpxikCq3sLuSaj7CC2sZwSDSJ7KB3
qr441nC6rjJGddiMnbXGZY7zPt+FsW4+rDhxhq0UUYVtVCUYZyY4vdegB+SNI8n15KVZfKOHHZKJ
ob0MfY/2y2CZtf5KLYYGPtKnxv1KdXmCSN7RrEM7Gywbu3beIt5B82luzqRG0hAONCObgiTHLGrK
irG6ottYjALbsyxahA5UF6fXAzUo2CXS3roxofrVAfk5o9mDK+zG1bFX35LiRcCyzVjSTVNO+YcP
VWsO8rYSJawZYz5ve2dQe5tN343dQQ0CvOdbMU5Fd5YnrojrL16C/yCYtAVQpDG65DGHEYIWrCpE
rnh25g8mWI7c9mVf6XNRYvQ4MYiBR2D+JJhTV5tr9V2lsubYsnO59fKYW3vWrjqzcBPXAf7d8srq
MvgmBQNubKQ9BrKiyx33oskdtTrfIdsASbGGI/A8DJGAncKbiVdcx7O2Ny+0UgRKmyxsH3jmgFLh
xe5fpoCnTWybg/vemPZ4yCl0e6dOHoJIPufpfMDM2N8N+GAUdS602V0wlZ8QIQhS+AE2KeNFi2J5
6k2FHQtUcnsbOgm282bK5G5BRX/haZEzVR14T5WuBRUexpd+md3ZXMfGooPkHXbiC3A3+9sCa+Kk
RzgsN3Vm248VVtBks+jEuMJqhRFOJU6MDblpr1gGmK8CrakJCv5ulGObywEVUJivViusazpVm3fW
dgIJOZIdlRZNDiQvNNsLO6pb+og8L1y2zdAxbWywHNxYXWjcG4WF78tHgDzvtVryDdSa4XUpvLHZ
9vbITYZ3NTslNO+l+I07Fn6ZJ7D5dIw4WRNb/WlJtoSaKzvMbtlgkj9z01rcISy59FiHSwXST5sg
aDzXAN0ioGaW27om0BT4jt2MQPH89LTVMb0hUDUAxngTFiegjp53nSuecBtWWW69W4Sf3acMgYmt
kbV6LWxrtVuHLVnFsVmM1XaCvBXrcWFgnqbAqWxnLs3tMrbtQ9cU3oUWSBiHxmjCfCeK1mIevoQ2
NT8FLusTg3VDsuOronVbIBm7UB1aG/LWYOQxC9m6nHZi8Bn/drFHGCHK2qTYygpX5I78Rw9evHcx
gsiVDkiJhRYNCw/Dw64bt9MjRMW6s3FVhg1OyMzOCkiZPiHSAH+MfO5o2r3qlgrNyxtTFmIk+7gB
+PSNV9Os8QnB1iwemCP7oCksSj6mhhDQ1nTt4VoVEYY9ydhpwCyUVXs9A4oAd57k6b6Mp7ja4yCk
59NpMuCR7Jssk1KtAekfhIENXNvS3xpES54ZdlPgz5V0ZwbYkRBXDU0TKdAev3hr1NCvKRUh3iqU
FnfTNAilQYVhj3exOxLrc5UBQ414YGbtRedgkpuXtmNjETGy3WdNo25Zz/Uk6ZoyeRjYHTS7ymsd
hEYKr7DcTjNi1pKV33Q76HNDmuQNCLggcUpAC+9gsMqrodLtk+no6YFPrXhHT21s1GVEJoAqcf26
tLG+xaQeupswjlkHJ3npv6Ba2FXQzrolbzo7/iW7H3pCMMEyjB+TlMIYb54AOthigv0QOh3CIaSH
8mEY5uLeVMzdkM0b9RiC33+byE24+LQjyhkHov8Q6DqZn0bY0nhs0mJfwl01ugu718T8RJypu5og
hBXgLsW5LY0kx6mVhOWLpcVIXI1ARY3XXwKpaa3cf81NvKkbP1+NOVXaTw/cX2bGOqecPuJ8YOmb
+Uv71XXy0ds47N54xGZASfZNM6bnjlZrtiObZrILqH9f6370Bhxeaf9M0ks/qVhnAMoWe36LJrPu
NnFJhKC0MuJFjj3fy7QeRWBKHDDHroMruCuHyHvzsqY4c8SytLyN7P6ll3MJwDmMwnOjzWCnz9K5
F349XsVENzH+qrS5jtFKAOFhsWJdzT70JBYg3lAWpnZjDC0FB1JX05e48kNyfOWCYUE7uNGDemid
bz1XAruRBN5xoMAtfk2izLgyqnx4wyVIiKPrSxa0Q0GUDCRtKndFl6Ddl6Me7+eyV/dDut6ZRWrE
Hx7b1bvJ6vP4rJ0hc7EUHwVbFyrmCA50VYFlykJvDKBelTepMKFpKo+qeuqZxpEymBHfYNmE5Wvm
zThMPdfFLJnKCuNiZs56DiyCI7Bdy7CcN7Ghym8yI4YKHUN7rJjczkQ87CPWIZKE5NdQAf/AARf5
T46RYLshCzCLHR5bhVCT2fBjwqTGbDIqFhFpkixH1ysHmprC0Ps25shLQZNbmv26lZtnssbgtiXR
Uj3JfIxnWsA9Qd6DWIoNpd7HKqMHIjiBW9MXFdSeZz3US+7eAIybc86j1dm20o7xXMPze/fxr7MY
rLL+ijcKCH0e1MVV3Oj5eYGj96DwtgPBKabkI9SNrne0U3bfnK6L3vthylo+hqXstl5kJBT7UBD9
MfOR4rQfXMo86tDllaltcTeCjI03uqzWwmXHijeemocX5frxlx6uS0qTXMSUvS39mICb17k2Tx2k
5b3bw0vbhqnvnHegJtHiWG6jwM8NoAk0PX8862qrnvCwR4rXQyJZI/ily8hCd/CQd5Q6VfMOdyGQ
xbzCbsW928NytNtyUls9t8Mdc8507Zw3eD2PE7rV1mlq4vdD2EpuZC4GEjceyaq9mtqcsBodIS2F
5YWZb4hbQQap6NB8V+xwbkyVTO+GUaftBnfKmKyo46Xlmo9wu9g4v5ZgSArgoM3gCoySeknpPIRn
LNK2ARzq9hbeFdtL3S2YGh9nDhp4vqucmIBszw6GH0t1eQEdsInm+jzxW+fCBW34INJwLJ37zmpC
135QEYrtduypwSOO0E8evvClk4m+YQaBmZmOH4xYtDP0X1SzmKdxFhO+M0zdvIIfmCxMPGYbncMU
4YXoFXkjyRbjVzBxQRNNiokVYOfxGG1SAy6mM5GS1t65bmd0QI5jCg4LNaXfXHK8OS9gLJ5AOdLS
D5K45Fd/WCG/pF/NCwML9qNhNiv1vp6rR6iX4i5tC09uOne9Uc0pTL7Qc0W3IWWAWEVTPX3YvmG/
dWnJi86ec/ZAwptarD8tW31IJmmerb13RE1yCw/hxsbV528KNxuvOye+7gwLUmZdxBrXg+NmQUR4
MD6QsRJPU29IGAmTygmNV0yLN6Cl1wijnmO4DDO5JCY2fV6eRip3mycr7T3z3F9KymMqPOs8AVvU
K3JqFt9UYGuASzTo1f7Cs0PYZoLnrFUjj5YcYonDnjD00vMiLUME3gUcjHc6EKIkIyS9gpofr49X
f28rx9wmnxBhtc95622qygHT26SxdzbWo6/vafHqq8sU+d7bSsKaTDUxobTdWbh4sr/X8ThhH5qc
iVDbkjEBDGq/Ez2JMn8Jj/VEYBbgQDHoZGuCMKPNIV+4KAM6HlwKk8ju1saj7oh43zhQoccXyEFu
fhnVYzeE+9EOHXUQMSn67WxGtglVET23CaaSKi6DOwCQvl6DUUtyg6XAAyNMSb2/75VjsbHsZmq+
jG0HvIgXpCFqsynOLejCQMNwCUPX3eKaxhMYuIA/mWzYLQOtPKh7wGrRRprMFb5NvfYjkk8J6wk7
MAF0O3tPLDUVgL0zrRmfzNDx3s+VWfGqyfN30oDtxVBGbUlnWz8Sy4ntVCyHua9YLU5YbjNeCQ7D
SJkIxY6bEyiZ0CRNMhO4HSq2Bg88A1OojsYi5o44QtbHA32ENQ9Qi887k8WbNw6JYtg5465Cg6iK
94K6QJ4izM5KoM6l8vOjaTcpCdk2qtCL0pbP4FuiWnKgpTlAauaCTqbmfPKiZryXmG3dnhEac//r
vhSmYlBm55IkjAUkAJMArow+C0ZDlMkdL6s2e+yIzNCkHbtLDEldNukDncJ2dQidxmuOmZYyuZ1w
h/NJuJMDE45Mg3ecsGGSaMv7nnJKMu7M/rd0UFX2HPBkr1xni9mK+oqgaQhOnuABMJzTDGnF3sjC
L+ynAgbYLRJPRfHg1Dp+npB21mk2nc5WO1nLrsMdEXkHgkKdMWAHSyKHWXHmEKBkhswuCfe4Y7Yd
pFVcHjxhg6muc30+KhBWrIgNjLEZWfW4b5edqwpU6N8lqv+6Bn5wDdgCTeY/uwYeAPh9Qvp8/xP/
RPo4QCCR11zl4XPHLImc8i8+pPAdVERMs/wR00cv+6dxwME54DEW8EFH4uaXPwAiDUf8xp9BFPrn
X+r+Hd/AJ5URM4MvkF7W7oRV8nE/SX9A2gYhRqb3S1Gaz22+RloAIt+zXCNz8cMn8xdK/iet+/dj
WXSIcsasYfz1Z/lBcZ5NM3GSJnN2qlQtKrObXA+28vZMzfpDj2pxl6UVvmIdL79g/HySHn8/Mse0
UFSxEXzud/YmB2utDXk1iwjdVRJwbE2k8Oen95cfpcP5eaBvUNVXLe+H0ytE3zlZxUES6d3RQgc+
YLjIflWb81mg+/1cfjjMp2/MGmj1w3bhMGAYksu+BMswNtq4r4UBxBjHUn+oJhQRZjmYnGSefUkW
uhmmPvoF0Oh7o/sP+twfP4kQHv8IlONPUuHIGiL2Rr7PcQOYbttuqgtjkxx4JxwsfmVkN+7ZAAQE
2jYshm9wo2+KV7bZZwTuT3/VD/6X3zGAqn/+NOvv//Dx8+xNXGHkzm4Yo4oIgDw3pkn8ze+YfRZx
WiV9vmA4Xd5qVvnhIELM4xj2pbNz7VruGQDnl3gZMEg6U3Xy88vp8/koF+8J4idyLI4GKlI+Hcpp
I/y4PPEZ/AMPzXixxF33K9CW432+bDmOUrgYuGYxaHBb/vk4Zk9lNQ433iwaHSnA+B8vJ3bVzy27
9zgsD2Lo4/hQJ454dbAtL4Hthk6NmoTWz3yXbckAjMlkjCHHkU0Oi+qwPsBQmrKbbGigrzN7NcWV
zI0sghBak25Fq4OQypbYkljbbNUedZ6QdMafnqPJlDRB30A/B7uBQmQSv0qZym6UkdveRTHzyZym
GdjIjKq2S2/1aPvyHPBrhKe8MZnbGFmj2NxGkwUdRg1iC25oflBjB2QCKUB420kYXX6SrL8e6ixp
/ZNYT3V659hljVwwNtCfvKbBB4673H+EAx+GAGzYwULKsCQp3lkOgB6MxEi/Fezd2W2OtfUMzD40
uPeYWeyoeqYr3ihYIHqW51ZbaATTVkdlmx46IRJm2oUXtfuFIlt7Yxaa9kpDVaxG0xjnYM2Ucu9M
rUfaNQ4d5uXWmDC1SrrTqciL/iRaDOOCsS2LMZLB3puoptq6ooa0bzZ+F3V2MA0h0Kc4txLinL1p
XCTI3s1hBMM470Y39958MyUqdVD+5B0jY+Z8fTVDMTccD9tBNnX5VwenUL/TLM3mfZlMUEEyYgYL
Wxy4v4ROS2NFwFnXtrYRBFx39q4bykqvyVOrG4QQ91Vyj1SbHALqrT/ELE7G2IdskWTwWqHmuMuw
dYy5/YgnVjdbFlxsJvQEXjioRTzeZxIyAgnZcUHpipXHhtZqtBUMtZ1/4/3J5Gm0huY5EWVXbFq2
WQA/DK/EQWyKbwaZxEtcC0YYcMMis8Z1DHusVlGEttZF+bPwy9xal8I0eGMbqT8y9NkL8oLht4gx
8jVu3QXrezJFemOrfrga57r8AhWIB2xUR9FV4jgMDhWKzk0LwW8JnLIFXK4SY7ibiK++jW2d1CTj
xolRXGNose5y4i9LM4XptjBxNgReQoFDICydX8KzYc48NV53jjCRgMWhGfrG7p0ccceZx0snciZk
nYH+A22DD9uysWgf6BLwT5nGQhK2c8WIFaar5L1gGrRKzwW0ViMZzJs5LnoaXFNdA8aKSgYdlIVQ
gZJxoV/Zhk7of2UEDcI1J+4hALSjwmeW84a4MJjHyi/YnRLDfUGyoYKOy8y7GhvaXvkwuxEsrcrN
F9cvFRU1sE5qaOq1uPXDgfsyRFn7INLsfu2WGQeLr6t0hUdY6VUZ1vMDlxQYtYhyki2WknHiLktr
UDo8KC9hz/MxpcQGblueIRbZE74GrPYzN/VCXPUilIVgTew63dM8eAX53rmT24Qr5rYoIczBl9HF
e+nEXh3o1Mm4blEz6XeZzZr3VtnY7olo0uIoLSwfG0b+uTzJbG5uguZ1k2GLp2kJxoYiTjjrsS02
BNzIQiawyGJ6DOas39iMJF9oHkKwIU8zXE8YuSaKCb3m3TQN4GH442BNzYY1nbMTz+V5kjVdG+Qx
Bu+9StSS7ams8MVupL3O3DVuKEUAaIspLixkOd3UaU0TcNJXMxPFom7CrV210jsL21pr+ngaTe/8
6r04iIV6i3OLmo1H/NY9rSg0Jd3FLbMoOtQdM96EyeDAirIcme/g8erlYgXiXi/Y5myKSKzcCeyy
vQKakdY7abVqIutAanyNpEnyFmHfpCfmPDeUH5A9cE4EzDC+MLOjsiRyRd1u6MpghEc42r8bmAXB
DEgMohqlWZruwSVtw2NQuwbtN4U1DQfbjxCiGKKH4wZBDtg09p+4201en4HdQ7pbglbVJrloArwm
U1AaY/fEvtW4yxKzbwhweDD9M6kQr+J8vHV1nRB7CaXtHHETxCO5ZuyWvAji3DspBaHVrbNM8nqy
R11vajU5chebGe7xpUzAMFgVP/y+kJVtHK3elpqZagVqjQZq4yK1dP3AAjMSOy8ehkvQ74a7i7I0
93b4IHHDVNiHTcyCq+MtW6NAG+bCtHi7JhWz5xKqJoJsJHOiT2bs5Lu6Su3u3kWtGLe8OJ0vcmom
dUKycvJBPId8YBR1NdM+tqnG2xAxDMeA+0tWG+4cpApcRuFAaVLiGDuIKo4ZyB7VJLD8Lr3gsYo6
7OnaPRWzDakZzPOdpeoEAuAQyjsAMchpOrRLFo1ArLeyr30Xj08sJX+Fnev03POG8aNuMwVqr0iZ
3xe8z9lc09TbHVSCWeAsxzYrcPQXa7CVc2OTWir7C97+/GrObPep68BCnhux0VY8yWhTXxG3znnj
tGCTRKK6bK8Bp718X1X9d8v6py0ra7j/vGV9fC/fl/49//qj290W/Jl/blr93zzTXc2HqynPVqvN
+49Nq3J+c4SiWg/j43cXJ7/1x6bVkr+xBeDvYUfJdQ3c4v+87ibwWvyl+OAp6cCbTvHd39mzrpb6
H4yBUrqS7bRrY46VVCywq/60ZKU3q2A+Gm4fr3AOBG8vSXCdBFdRcBkHl9fvh4ezj6e3s7sfPqS/
2L2KP9sR//2on9b+C889WQxjuH1pgsebKrjH7hU88R+v7+fEPNb/fj/snr98vTw+Xp5/ffi4ezi+
3YzBr36OX5z8p/0fXJHJWDJOvqoeLfNVxzc/P8/vDbL/2tb9+3l+2hDY6PW2XM+zCp4eb4qgCl4e
nx6Pr+/kb4In/vdSBEtw/3p1e3r1cn8aBae3wfXp7e3p+eXt7fnmcnd+uD093N6erf+2OzvbHV/u
Ls83Z3dnm+e7y83d3fHqZnP2cby7PLvZHo8fv/j55box+snP/9k47bmkmIyen//i5eLp5uzk4uXq
5fj0/9g7jx7JlSuN/pXB7CmQDNrFLCbJNOW93RBluug9GTS/fg5bA6Eqq6cSrfVAgPQkvdeREQx7
7/3O97jd3p6cPYar9en16Xp7fLq+vr64vthcLD/x+Orm6uRmfX584A33+/H0029BN/L5vUgVZlq1
yAYZy9dl2jCWr6+3vy7D1S1xCIbx+tdtzFiiweUvwfivrre/bn8xvLfjMpsf+DsfqtXlU7T6eHk6
/3h/ermKVscvV8yup8sPZtfVzcf9xzv3UP51f/VxT6nE6vHq9PTp5f3k4yZaXb0fGF/xVZDxbX4s
Ia3PfcLDj0AX+Enf35z5uzN/+c/NarU+2my23spbrT3+y2rn7/yfJ+Yisvnxw4qvDWP3MWbowym+
/D0Nr94/Tl4vcvr7ev0rXF2fM1bF6vTp+P7l8uX8wJdcVtVPH3J5rX96+HeDgfRwotOKtauth1h9
DtNLkjYLimxVqvc/dxXtz/fmiBlatikMTThib4zNVO0zrhCBP1f1WTyc9q3YUZ6yksZHbedrHH+e
5/ElVgTZ6WtDPhhGzv93rMwvU3o3oJ/sb0MRn//8q/647/4zHEkcTcUb7usgpNlcUA4QLbP59hUf
8NV1vHp9vXw5vXx5ujx/v1FX9++HlvNvNcX+yH9udG8oZqrOAGDRaKuS8jYfbEoVUvTi041DdVXT
4dThnGjdgeDWtyOGqAiPQ1dD0cWRtl97Pin6EpCscYmrSUfg2kRdnZMPIblyOb/9PK77bdkUxxkL
E5wzUsdhd29uNXLomrKDjBzNtjxrh0m8SGPQr5skzg+U9/+xKUszOJ9VfQkwf/2CRCdj1UXw42d1
N9+Yc9gl3kQIhPzNnN/93K3lZ3/+cEu3TELKxLgJuRLE+tqWXVILZ1CS5oMeMy/c1gzWjuVmBybl
n1qxWCcYMwouFurepiAb6I1ES230m/28DSjG2Rb27Po/9+XbLFw6YzlcfYjUI0gQe52pzBgy+IR3
GDXo1iYixv0wzFlIEgpTuuM4b3TeuUGX+HXqgMFGzPCWFChHVz//jj/2Ft8oB/EWnDprr7d2H6EL
KIEWgPW1CCdJ/L+oivb+shWHmKOO3JFstkWkfu+m05pRY+PeSAqrbeItBdmUHeCnsv3bVgxDddE3
EZNET7gf4AxJQA+RZZM2r1WViGBBTC1ywwNf7tuMJzatIYhexDOLVmfvumS10M5MMmk+xG/3OKo1
1yNOz2OdxNiBj6MvW9GXGb/X1t7qct2M1KZDW4gqVjj6XeeOTf1yt+v74Cix23Wm5A+lQ3pa2l44
Vzvm2VqprY029jsNuhoUtLU5zi/CMnxC0XCIJP51Qrsbk7/cCEAAU2jIFmAQYOaOv7erRpo7LEru
3u/JhYM6xGWSqp9J8B7ElEiuf/7Uf/wIQsWHgLs7zN29gVG1QCCrYWBEkZSbzhGPwolIfieAMn9u
6dsCWT6BwcSiY5Tc7xtH8PTPM1HimRSIHHm1aagU0wn7wAJZHhj7H5qlwfODvpDIWn7Fp9tAGUCP
G2vCOrEjbSAj8bDJBqmfW9TAUlwEounnXn2bWaSteFGpZM548Zi6sbfu405B76Y1k6+dNpfmRX9f
nDWP7rsBz23VPTQnyf10OZ9HL/NHfOkeB2s8Aw9cgH7nyD73ef8n7PV5GOsMQRU/obwXN+o1Oo7z
8sPahsfiakA3dOkANLtTLxOwBkftTlxQDndgq98f9f1fsLcHy0gAo1xMwcI6wSut2DWhsdHN4biE
8/jzgO9PI5aHENiPuIi+uefs6/uUxKzUru0GX5OUE2pIUm4I26uPB1r5QzMIt9kSBDOVc2VvTMNK
BFplY3BqRPkRFInBn6T26CCnIUi9qHso6UpBG95RC7IdyUj07p2dwx2uAmwlnXllQ4J268d52PQm
3qXRSdYMu9xo/Vw50wmLairQAkoFRfLiRrBK2tdueNK0p5HSoKA60qZpO6vvOh9QVR5s3MRSC1dW
aC1p/F52FWHcbGOCgDqwU/6h3yScLWQNZGSJ1+9tymViUEQT0N28nN3XMQ2N5zLPDmw6f2iEG5wh
COvZum2Ye40kmoWxCwAM35hydSMbeQVPczw+8An3dgImCo1wO8A1xVpiG193AqiFDRUp7eCD4qNM
Fp/EVUbV+L/RFcZrIQkwW/iLr61Y7mAGtp4MoHRbcYp8cyIv1jsHdpn9h93SF41wCmINXQhdLOvv
064GEtnSoloO/pim/aoDG3PjkoM7G7Gu2JZhLLx0GvWznwdw+Qqft5XfjZI5YPwYRza3r40GYV5m
wOsHX7ZOeWwjE6lx/UIQkCnAHNsaDZ2GHYefBb3297PQ0Wzu+JRhcAP/vel+6q8pcqXI04JRNQU4
cIz1fApp9N3PHfzTNGQvocqCTi7Ppq8dFM4Uq3OjSExTQnuTmFl/rHHGn/zcira/OS7jaCzBN1Tj
4O33iyuUDHFs2eaDjxZWkFEhO1pPengph8k5ToOJnFk65pvWKnT+FqGt26Fsn9wx2xlyEEynwV4l
WX5bDfaaJOHpgZ+3rIP9z2xZFq8B3gO6Zu/NrVDvYa5wWvoaeW3QRl1TvJqjVl00MeUYFGwH15Yl
i93Ma5hnvBa2V+0IGY4itwydjTLrxdvPP2mZWHu/yNVRoSMs5ipk7TMeAIFZkDPxnYNPAwpxEpTB
QXTaZP1waPku15uvTbEz2JqjuXwh7u17y9esnBBNlex9GTvAJwP0EB0G3Ttpkb+CDhufzkLdRaN+
TVpjPHBX+dZPTVWdxf7J4j+Wif51/uHF0TjYgNS+S5Y6xDk9W3Lgtsz07RBljbb+eVi/zcOlVEEF
sAvtRKPRvSNNxdBIZOTTfGz7LjKle6wEabzAnp7JGasHVvC3zUPTbHLt1E7x7/iS7T1UFMpQgcLb
KZXQdrdWJ4i7RT/3R1bXyusWpDsHzJBtgyR0Nj9389te+bvl5UbC8LL09lrOFLeXTeumvjWR4dSV
6rTpq9BDgPaMncuuKIvwwHf8to/QIldoW9Nd9ixk+l+/Yyzakbi6xUZVI8KupiV5PZeZ/3O/9j6f
tbzXlzIpFgXAGmO/UionUUT56UzSSktMcZo7cdZeWzmFjwgBuNlvy2hMqwNnwN4UpVGsR5kxS5uk
5PdvW4WJLaPTNblvV1X7FgMd3pLnI7mOLZV4+bmDe8O4tGVSW0c4grMGD+a9p4jkWRCIlCxk18Xa
VZBUwW08YxL7961gb4auC7ILqJC9u0cwk3iusCXxBY5i21mLkpcGj/e/HTfmA+wJzntKd9jF9pY2
Za+hVc6MGxXFIGpz0RYP4H6rbNM3dXvg9r3/ACDoQckhFoIas0ylS3sTcILbldWSKmlAAcI5siuD
SAiCfUCGTmNmxpUKFI/CjaKeZuuiGpriaa4wOl7VZj8l60wr4F7qMdjW57zJmleI8EXyyylwLcZa
uRjWEbj7Ycn96QayO7D37Ymc9dYB7Zm6V3/5gbh248Fnc+smRqWpe/c2pe37pokCx1O7KNo46IGw
M0iHA6tpb5cAXEErBI5c3LeJT+1fQcOwrFEro+3Fo7i41mEpPNeKI580SICLkhexFNky6/Yv+8aH
csiLMf/Ikmn7V6oatCQ1XXwoMSeuV2aoaclXBwfuNd92CqhBHJzsOSqyUtwTv+5H1uTWEsfpzHdd
6iZWudGN+DPwXHI8SpKVZ43Agvl3t22moIahurv4QjKi33rWMXb4MRe5T7ixXg8JKl5Yd+WBxauJ
r+f172Ysja4BuiKW8Ds6/+limEJwxJIWd4N6hEMOqzs8H5wE6xNZz8fa4FQ3dYZEMIzicNP2Y4TM
tB1XGnYlW7tuwx3qYu3hb7/pcjPniWEAWlk2ya+jnTudEecJuHMXCcMuhgayQV8tDvT82+bI+BKa
5KbKXOUxswzMp44jqIjzvKaVpDHjGyeKosshAYX9931ha1xCJwb1lEvm+XMrSgsvHaBABnpah8vZ
K/0WNnjxb8wVbjs6GBtWAXfjr62kUWkqWeVm3OkljjfjoPvU5Ez/Tl/oCWEtGqJO82srM/6WNXfW
jP1Kyz5KYF1rDFBw0v55yL5tJHwYrEMNvgzRJh6zX5vhTtDifkcziNaVK8gAMILjmcqULuq2xBzT
IzsGHfpzo9+O5aVRg6sxUVONru2N4Bx3OKlzH/ARUfe+lo7qzkgBrFM6lv/1lsUGwv2Yu9xSYbsf
UEspLTF1d4x8IsU8w7QCg7BkztLK/9suMRcsljRXeQOq1t65jCeVQbEdQeYCuOVjNfDkqFdtG+vW
2jU7Xfz6ubnvn00nNQGGQRD6hHi/N4LoE62WqwjNlTBOG3YJYAbD5BarCm+5bYojwk7l027/ttll
HRvakudZqITL1v1pGScYvFBOmUHhVrGNXFtaq9Rbs16gwH0DLURjz0r8MM+bA1HlvYcOG+cyZZiN
sAE5+n6n5j81DB5BQmiJFHbKITiJSjs/Su0QJ6pxmsAWIUNXslQ5p9wM6g8enAf6/f1IIp6kLjgu
AjIqF5Wv/aZipRmhoAeeTQ2wXOnuHOUbcCwJtpC5IPxc6Y7UDkyp5Rt+etz97jOBdMo6TQrCXW2Z
A5/6DDsP63mUYB4eksoacRGVokkyHmjl+1qka7Sla6CrdabU11bcBOoFcUHwD42ch9MmLogGQvZR
Sh/HGOeQj++35rhR6qCIyM8s+5q9t62F/WiYPThqD4m2uu3z5D4TqrGDQxIf2Nm+tcQ84RT4/TRl
1uy3REbSpeYXH/s0GIvjgpLkVSu19GqAzLz5eVksi/vLl+Kmx2LgG/Fqo35/bzVaMf/TTH2iF+l2
g82APsorq8+UeFolqVDDM160sGi7pAuxFhISi9K/vbDz6FjiM4R6+ZNsfW9Ys9ZoyFXBoxEDx5FS
iQK/OljD92XtGH/70FnaApZMiod/6ftFUhM07rx08BKLkr467lOlPNON+NB78Q+fz2bOEwTVOGzZ
vL/OSxBaRa4Q2YOSpqb1WjEUN1+HxFlVikpD+1DI7ntzyyqg6Etn715u11+bG+EEzCEnCBBrS57A
4YGOXozahZ0b+frn2fLHppZgDdl/Amr23ooLU5T4GYauXo5l7ORLs4Z9VCv4I9S9rhw4ar9tIqDu
eFv9q7G9qanFFVCsbjIQTsthU+nFsMI2Jj+wP/6pS4TCOdNJzLPslv//01bFRjXpky4ND6cOxINJ
19jXIdXRUBMcs/s3xg+Nqm5zqPOy/11m9qmxOQYBpfeMXwSLbGN0mYqSxVBOdcr9D/Tr277/myxK
OgHwGZGn/SD8HEw4WiU0pdl9exXNwkExnKq4MGYTXtBFfmAZ/+FrEa2AMQlAFXP1fcZk78pGxGVr
4HnUQVnI1XDn2nnp/zwB/9iKhbDKcYndfQuZtppblQPFuF6MjftFkWT6Ud4nyV8/hIm8EH8nFU+U
muf91zkxRp1eunbGNLcx9ExbyPnaME8HJsMfvpAh8IpH4U2ekrPyayv80XML8g83qi603/mC1bq3
cAJI65YMJhXm8sDg/WGqk1lD00j8heu5udcgepRGIbxPfYaCFMWDQWYblErU6q+FKNEfOMSWM/7r
yaIZFEqo6ImxWiOC9bV7MRwxE2Sh8ACPu3DRI3D1hRzcs3CocJOx3As5qOGBgAxP36UXX9p1ILci
3aLulsuWux+F7GQy63O6EFzKuruttKAedp2Iu1PKeQSWMZWJ3LHQW+VJFGV2pmIRR+x9qhzIfXNi
b1K3wAPJLrv4OkygnK1aA1UC3o4G+PTGdAavF2F+k8IUFBCOSormQRcCQeYa11UeQqroBhZUaaLe
7soTp0Iy4oXg0BEiWpZJAE8Z9Tu9NtunHCkbjhchECSv70p9E9pzQCVNZxhvBv/wWVoZIPNSYS/Y
UQB3iLHDChRX2tudxFisnG5xpdCOmmipsCjNsDxWoSn+chUXD9BcBN02rYPkFMeikPihCNzQi1oz
uaCUZaEV1EO2a5QhDdddrVqvpUEwa9X3hIpXXZuWp4gnarRBca1g893YOiKGJAmf6kCtkCSFLX1q
1UScTJY64REc9A6RMEipCAampHxIIwyvGaOgv+VBmD71QD0zsFVkmFYhhojXfVklE7ZWHPcrIlIx
HFKnRSmkW+W00eaxfQ81pUwQ0bXpretkYjoqwPA9NMpcXFHRhOF2jnDiVooS7kObdfFJX4ET8RJp
w0WtUVjtsnDGARSIZY7DSACFbQVDSbkElZ2AFyXc5HVR6fRoSoDqe3ZijsjTHExpEakpw9ncWnm9
tfGrhIiUiWFeDWOIqBRUwLDDDRpooBMZYliHVhQ/TZoVPWGUhblf0466eaSkDuu4p/7hV0vt1yl3
YQZtanFdVs16bHB/nMNTbMW6fC0S23lJYJzoQMpCO/eAMxrCy9oY2VBnZN2rXQ0ABfI4NR6AHUCP
m1rzDNce67kms22flLKKhlUv7foy1ftBX+UuEJQVcsT2OgxwZPR0I6gXIMJUjevZsrEIQMQzY7k4
ydxZy7YSR2Y8R9AVuEGTSwethLNdSmOeSB1x1KIseU31Mbt0B1m+91HmPiCqTUZvJsB7ElZN/qxV
RvtAJk25i2vNeAuLhQYF/8tJQLIMYAltW4IRiQ0uYlYsjWkN+AyUmCp6MXpFJMFfuTNG0q0ptFun
m6SJXsrtLrEgrmyPCx7eJBh9tDwZIys7EUygjwi9ZuCPodKqKwsfeL5WKsIbyQ5/Kyd3esTOvAfG
1fbYZSJ1GYBqGA54sciu9bU+JWa+4fUYJpuS7CjYPxlhlEaoedhMs9JuXX1SllrT1C64qfZAkgbD
mO/zTNYnIa/JeK2IynifbIkPq62NdrqzXFnjCTlCWmi4uxkEN4MJ7FfYIFmJ3Lk/VgknPRBNms1N
IYVyVqP0fFYwfOuOqF0oTlR4P6CIEG9dxY6TGZs26MKjdK6hQpIKXIBiCO7SjUJ1jzwadG4Um7md
s7PWluavzHLGa6suZgsKmmwQHTMEKFjzrlF9vHuzW6V2onsFtfuFPrQIV0OYHiFlJHlneV0WO8+z
NtbnecJ6XE1Y+7lrcpaluclh/h1LMY62V7XK5K5jobNRCfu3lbwVILmCwFgkvkYwgWJH7iGMnSnN
V1AWQwN1ZR7vOYQse9u3E9ZfowbKaqMpuomUFoZQsRmdNLnEScJRQdOY5m2vYb3qV2KKIAx3TX/e
zjncQQktIvUq3Q4NL4UNifsSi17zBlijiP3yWlN9p+6wp8cF9D3uAKVgbB51T33btpezqMKrEpO/
Z52H+AeOvTW7BkxuInBanvlMnBTASwadyYuNoPgVxzWc1qacs+iiVqmGJd80TTdJnlMP0lVJ+IZ7
Sv6BqbIz+SOXcrnTpkXWO0I7od+dvNe7HratiexylbRjcmvUrfXCBb6ON6LPh3Oy/9pHMObFBVhK
XKucaSpfhppFverTVry62M2Mu55XJ7jNIc2eMZ0fVIpb3MUTiGe3H4u6zI+7OO7fRGAkKbhFZXyl
VmlUNy7jfWZi+BcwdDmz1qKaemPlpOrXwQg5d6WFCkwyR3GHdKvnsbyKkkC5IiurvEzqPJwvyYHn
ocT4eNXBZ7ovUBX2JFLjnkwGvBCB89dIfDQyR7IgqO3INWZYbR6LIu/fuEx1t8PYM9kWdtWNCqf6
LYoEJwIg6oYFmmn1S2jJia0xCThJTDyAOZoLrE6wO4sKT6o9XFXex8E9OCK3UE9QpHEOb7suza+E
2gU57J1WABccsyrx0sRNLxuj7d6lKIKjcezaN4BnAYjDgg/HfGPyItxFX8bBZr3izwtjuWk1SH1S
JE9VZlXNRnASFZ4dAitTxsZ6djMsnLGDqRAWit6oYHgJRT5raYzNyqio1pp1BWGRCoTsNLWx/VxF
9oD0eSqHhtEBqeXw5kjTuxQxYAUlUIFTGFBsC0KxZudDNIk3Fy5J9oCUmF+6wpM3jYBM49rMz4VI
cQzVqzahHlXFDEmH4sbNbIUwIR3EmHI1pxqturHUo41hVUj32N/N+8CZzWlnIbu8gZvu4mylRCUU
PirsZkr5oditApDXAkRgK5+RPNOLxonKcltPud0iTBvdkk3XcB7aNnCYBmHkNsDKoOuuDGpk8aGN
ZY4/F/cRhKy129+N6Wy/t+SFG18J8SlgWFp39NxkcN6yodAfatR8J4ackmciU82FgrXE2ziU1ZsS
aSiMSXLAEqTiPdC2nPvJWV0oQe+h+kyVFbSl6DwwYq5Aut4jGA0wr3E3emxhwD3DRL9NydCqvmyU
Cj4d9kdQ1oxSee27TH8FgVz2fps2ScvAjw6bTmY8qFQV49vTZcG0tVLIsp6Jlw0ljVk6Ig4OuFc6
mHuw5OntILv4TXdTw8ZWrk6VTSrLsnxyeX/FvsL5UvoYIJs30IpDFzFqGPEPIYTF6zJm7LcdOL1f
g6NiPJzMjjJvlD7PH7l2omjigZDN27YDE0nRD6mtUzso42A3ytli2dXLftiXfYT3uYC6xGx2mrdE
mmq/IccIV5BjCTVulCcTUpo4V5JjSQTW8PGkdBHUW2yjNoEJMCfHBBJbOp0lanLSY3QFzwvVf4Lx
RYyPHqBwcHbK2hi6wn4c6zy8tdOxGTzCp00aYjrbWOEROQ5lvneUprYuOnJu81FV1HN2bBcZdaBp
3HO78GIY+9mJAvkcMWZfdtEWg+UpvYpEhAVkgs+iHwpVUY8BEof6sZmbafduRFwy5QrlLtiDnBRm
hpAz7yevAH87bQeMFKgAJEnmBmsFdlboR7KSMTZJqFSewnmugnFHoqWGU2yIYHKPKb/J29NGg1Lu
sZ0Y/U3G/aY/GSXex5CrOCfVVUyxTbPmzxbJZirDwb3DGZdis8GUjrvDk0QY14IrT+AN5OiSm7IK
m/zOGfR0gqltq2n4YPcOjG7QwI76mBQgHVTWCU6fHJ4mTwb+TtM5ao0a/9ACcK3Kk4CKoVVa5SC6
Beeo5lk60CVM4vIc31QOA3MT2xyXWyCgQ3qr1Xy4037GEPnYjttGbpOyw5dtqmNb3mkA8edLeFuW
Vh2FoPsoyBuoyY9xAS7sSP5yggCKcBJXQ7GphZJjWz8A2L639TbOLuoF4r/Gsrg3Z9+qzEA95jG8
GPv2uHU+dxX575w7Ec8W3MIgvkQeMOvmvhxAnK3DnuKDWycUSu9hbSaUbdRYE9AFCSUM5FcoFXaD
sCwf215jaUkz0tKNCOaGm55lLg8yoKEMQzWGNMzni4+qqofKtnLtoAZAxe2iPa/UQrK5IvDAxk5i
2zyfdAExhA9XdadsDclM6C+gwxvnrLTyTl5XTmaKbdfEmCiOYVvLe7QU9nL8D3k2PUxaJ0Hq23Yf
NBe4/hGyh3GclOiys6jhyefGZfeupk7KVa0j1U9EwozwN6Nyz4NflR2VMpbzkZ4ops6ZpbX55EdK
XWSbOILqfeq2UYxN5ZDY8lJTx7JZdZbRP9kSKcOFaAicr0TTqP07Qg6zWDumlA9jorNFO/Zg1L7h
NIALw2x2r0kSacVaYAteLthlI1pDyBuKbV9HGu6+RmfzonANs1E389iMkOYwWXSiddIEdcWVDuty
+wPDNC04H1ucBTZymsUdGLV48Apu9dOmxxocV3U9t4Xf4TqgnFAdgMRCzQU+xa5iYAvb1onUbzs+
YrGBU5DDtw+SAiixmxnWzsa6XCCh7jq73M71WGZXUwtrFp562+VnaYJ3xxk2iVQPTfhQY+qmDHN1
Qywfi9tewZbnxJRV0t0NRlkkFpa2vN/gA4C82LrU6MdHYZ8u1AExCGXTDU31EZhj+6jZ84x9gNL0
9hHg6jBfAZzD/ViGQ3jtulGLDzMGzo1Xq2LIoH3UaenF1eKj2BPzPiYlKwDD5j3PKCJpinYJDHKC
7KmPvFkrENhsOQXe9H5vcTvif6GLR1lXLhjAKcSTL3ITi0uGqSewTcpxkq/jlBbuJfSINniNZ62I
jhNels4J/BEnBV9IUAM/aXUqTiPR6ua55IfP54qhD8NZDtWA16ebNZghc6eF7WBEVG3uKnVk/rdD
ZViwOUwbc1MAbcLmbjeH+T3Wo0r1PCf1+CseBxMz4CKgnWvgj1PgUW6n5WsI0Oqx7TQzGxd3IGe6
6/Fpg9MZqiINd3HnQli21Cy/10Co2OuxV4NLoyp4q8d9Eaz7KkG3wYAlHyFLyl0DEnXEJgIzAZc8
AvDr03XnJFMTpzvBNpjneyZc4zgYE+T36Wj2p5bZgBLoMEYo1rUJ9WJFqYb+0Q0aZV0EGDgZ2rSq
30wAtDzEWnu8TGwq6Vg9GT4MpZVi8pC2+KVu+POostOV0HzkiVvO27kfszsscqJ5ncO4yD1YNi10
H7MzTqckLMW6lKXebttF7wSyBxOMLeyZDCrybOvRupGp/TE3yRarx7LagniWp2W/+AZWbtQ/czbn
w2rWBlB0E5EUZTWmSXpiFzGYxD5202Ed61W91mqpvoo2LvRdmSzrvFHrBXad2G68IUM5+TGSrVvy
FEQRuDYE1x3G7lDZzUFvvKSe5Js1aNb7aIdFBjN3nK+rLp+IsalafWY3GCF67qybD12T9CbPZYr/
6jHXZq/DQOEFhAtWJXUsR2fLm7KozhtFrSCjxOqogr7P4undtlvqXRckMQ7timWmL+acm6e6G2Af
4o64CK5NNZE3REhqbW2Ae7jJHDEbfq7P8egNWtXfw08BlFEMFPf6AwV0TzBvIR9ag9Ho3hSnbb3S
RKV+1GMB5HbUyFl406B28y5RNMKuSpNUv/hwGciKSSmlh9QsfMaIXiEwYDQD1gKukTxqMZh8D7dT
Ds/QrYrnEkMasamkMkFYt6TyNBQztF9oQKmm7Tqz13HpESG3kIRHYu+18BzB5oxSY4jH1iCCXZTV
qy2SMsdGN4jWbj/mv1o9bnnDlv0jhK/e9mCEYCE9CYWLecST4Q4d35CuHOhNht/iLgk6YrTiWzVu
gmjVdQaQUn2SH1FBgAc3BYw4t24SGu+NWDymM+bOhQhGKhgtbsZEL50OJjPByP5kMkztXTGTfoTU
bfe32kBh2ZhOgvtFTbhvl/WqO3tmn1carj5DhK8yvK/3okvtksdqEz8WHTGkxQuD2l4lUeeCW7wx
lXijuvIpcFINBzuwnTkVNdQdOxJVRabbJ7NoRAVZPcTtFVIksTM2lo4HcO6WT6OuNWAqcBomeRJn
Ie8z0cEqTfPcmv1mUNhstZFbLY7coaOzzw4mwcxmGhoPSVJsgXmdgvcRWooFQNdwc3b1ROEpZDri
kssQt9nMCcDgcjlsQXuPtGyUeZh7scO5TVEcCE9qFrUwPUoB9jkrbIISaw3EJ/5QQLuYnukk5uOY
YvPjB3mPWYmRQu70+1IjQFzXsonOpQxiHF7Z0oaz2MnACXUwvbFJaCqde1daVafcFUHqRvBWNQ8K
+PxgCKzbNvbU9NKL2fR4ZHZ9DdwFUdfiiTzav8I+GLAOZ0/Vd65JLvXEaBqkbXFYti+A0KFI23LB
fnVGB1Ww6EQLCYXk2oBABSsILyLSQkTGNLKbSs2m/FxRIidd65EbPzMZs8lzOHI13+JRtIX5nfRH
sgaqu3YI9BdsHNwhqE/VQt23yyoPt1isVPMaVHTQbHrM2njuqHaBN1I3Vu0qETXOKYTVJVtR4RKy
6MemjLjBYtvqNrmuruoQkv0KqXs2AvLUjGKtQEbqfNvtcNkp8flodkpQGO4RgBVMUmKcbtd5RKDK
d50wvB6A3t+4eY4LdV9XPn88NY24tbbIRN0G2pTRm5Puq1LLm3Wlu3LydZwjQPnUhgx8J50tdS3N
Kf7IZY2fyzjOIjrKENiFls9rRY430FHafjEHWsJGrbDPA4cXjEdZoPoLRG7GO5/r4km1uIZtxYwn
FoYZ3Bz9TujyuuttccfywFu6IUuMkXipQddSsv4cWStxDCVPJQkuRV2XMNFDH/YYy4eo112CjYPO
XHDUpwC9Urx2wf8i3hSUJQFdA228jbWRf3pMCpucyJwQCddKG4ZXE8U4HDpZQGiXaIly0yR5HHK4
l+qbFsQL4pbITHQ0D102bmOyH85Kl0V1MRZEAc5I+qo9L4Z+AnegS/ckwV17PskHLuQej1+12FWd
mYfeVJTsVaHTOncghhWOP+5TsT9TsdeF1yQ2ovyy4bVxHsOEi3wb6t2ZCT38rcJMCsuvrl5cQur5
1iRLhTMYsCSN2FqcAWuSGnVXo7FI7c0I0FSPsDntm2KHeYMZc6AxyMSUpvZi7PsZu248tpbARZSe
NHCiwDU7Ftdec7SP2Tnnx9pEy7aawwqpNHe8QW4JqSq7blwY5OXoNgSuFNhg/6yP+38SzicSzlKO
93+DcP47x8QnfXkpWuXmJS9fPvNwln/yf3E4VET+g4JIMPsqyJmFH/ovHA7qA0Ct5N2Mpc7LpvLp
XzgcUjq4v1KG5FKvgFsgJbn/4uHwYPsHacKlJoxiN2OpaP0bHs5echV6I7+O0lhzqYyg1myvAqnp
qMQ1TGnf6DM45JC8DEmkqVunePEcBbwYjz6N0uU/84v/UfT5ZUkVUftf/ymW0odPaUe4FJTRozVC
cmEtUoS90gj8DNw6n0t5a7uTCMiCET9fNRrI7Zmcg+8MBlgrTtmNSgR5V7pGuG3RZhS+xoQ/TgKJ
g0kfm2ikOX2PRCymX0XVP8E2D4eVTVnbdWNM2TPB2XQbBhqmB7wclbUAun40JTJ5wbQtJHKAXaof
WZwipmEUxxjEbLTgfglA2ES3Zn1dEbh5+rnve3nl310nr2wavCFR//6ms36qatD0IA9IHHS3KZoG
zmbc6vpJPM6NZh7IYO/llBf4x1I7TmrepA4LEcHXnLLbqVkjQL3fFnbcnXPn0I5sHrl+YHc2scew
Kk96yGgHaqSWeb73bZcUNqVJ1A2hyLD3inNFFJUj3in5bVMLjbhib/tZR8jTIBuxMk0dmwTg/p7V
RaeFPb5h2DPe/jzE+2Ln3z23qCRcpFnA8Ny9miIVHnhjYKN2yzGtn4c1DILR6dwV5hDnpU2XQ8H7
osI8YhOp85WKscqROzAR1ZQMRkol6bpLlWFrZU36lBqEGyYsEo5kaTTHuvwwGnhx09w0Z7Dr/7Jm
lqIxymuoA1QFxQ5Uqe/VHYRzL0RG/f1NomJ3FHqlcowB3oGpsb/gl0aw06UBk8a+LXhJCEdZzEBu
LKz9rPhXl1dbdoHtmNz//hR/dUZc/A9z59HcNrb2+e8ye9xCDlUzs2AASUXYkiW3Nyi3LSPng/jp
5we532oR5EuOZzX3di+6ZPkAByc84R/Kt/xJ1G9v4v57+T/nX/1RlGMdBaH438f/2fz+7+Ct2HwX
34/+Y0vQLcZP7Vs9fqb5m/Krvy2S5z/5f/vDfw7257F8+1//4wfyIWL+24KoyD+e3DOo7r8/81dv
ddb+PDrq51/456g3dZTKLGAwAJYouJmzAs4/ymf8CF1nCLLAcXR6sfOP/lE+09T/wEaAmmXMyHz1
/RZoineXb34ERIhrgJQHERKdtf5fb/7PQcuk/bdm0ebiTDBA6sxAIKDSkLRMsO3HZ0KF7JlZ0hF0
ByU5hEayK4Gy9GBPdeJZFeKu8RnyzqZLxofATvacUzseir5dt3ZC5T62kl0h4RA2vnRTslYaVBix
s8NQg4in2ftQbWxJuikDSB3aT118Axi0Gqp2DwPitUzqL22buz51D4r6ewUWWt4DIijcoZw2ApcQ
vLlXQSx2oQhfA0jog4l1Q0FZiFgMU6aVZGo76jR3ySHWnH1t9tnKNvu1A2JjRdQ2A4HiZyQQvvpO
93lCdLiPpG3iiFsTv0vszESWUFwglsT+9MMiOHOlLXbUycQubjRgRJ2Z+U3tiqq4KfG06U1Pb+Nt
VxlXDlj9+Hw9GWn++YcLpKzKJBxKPqGjepL6V6dcIQLP8vQfD3AGmFnGJrblFrUbSMHHA1QWvWao
4rVrB/eRjHOP/YSiaKL4ZAZY9TwHarF2yh5x4+ShDG+1InORY9zE8SMslnU9YzPKZFXPRkGSsTG7
1xYkkay8DCycEMuiBjc3zC1WsUBukr9LVOMdWcnKFMHK0j5JI0LIwAJiYloC6u1YFtuGdhP+qeAD
iHOlBHZkgkIu7rHGDfyo9eVP+S6X9CE6+T0BYNDZI+CJVXWeoA8zDPbWQlqgq11aNDwxl8ePmGjB
aV/botsnlD5wk9AtkhH8L3ImJVV91+fxLj/H2e/w4TEW93eGBJM5BnyHmP4zstsr2gjknJQVjGuX
9iIoOXnjGfj84Y2LUu8cTDc5FiiZQ3Zb+cRWnXztjd7hyacza3LvvCsuLWFuTliXcDOZ2UZ9Dkvj
EMv+KkU7AoXrHWrGtXOH9jFJ/g21/M+T9FAU3ZYKgkpvfKLVm5cyGklk5X/PDfXLs71gHvwzBf8+
2uLe1aFhdU3c1i6sT0pb1oaiOdCxuSUbbLkvd50JOL8LPl8e9vxH/nfYxYHsSLQty46PXJkppnho
+qno25edm/rXIPmnBwf7emZ1/DP5iyMKHx1K9S1DjQMVD8w+g+zb5Ze5NsLi5AhbHAudmhH68Vtt
PTftlaPp/GQhK2XwFhpSQMfLFHYDWbjFIdsqj2L80VqsjsBAufbH5fc4ux1ggyPMg4aL/u5b8GE7
IB3r4GTHOFU6a9ruKNDK09PlMX6z1E42g02AbsyUF01Z7O/GCCCGZ6w4PGE54UBtj9x0kX1QJ3kj
EvqKto8iLsWDrHcj87YxZJJ8iouW9jJQLiTf/6Ua0WPUt7MabzxjJb90AGbwra0R2o34o2iCw4vo
9hIq0dnwJU5gYKW5S9cQ6Fj4KKUIvbTJFrGHHYbdgehdmb5Q60wPwvohVz8lnd+3yhuplG8Uyn+U
7236iwYpk45m+gSO62ejf1EK/DcPwqAypicbFJYPHZlVbrG7K3aNBIk0yt1gws4IQ6bVVB78YViH
iK75lMTq6aWSlButi/cAtPai35UlRaMmfVDzN/kmUoq/o9r6Zejdi2lMT1Q5PwtrJ9QHBNU/tan1
K24d2oUgNjCm9WP5CSQlHYLwVjBxTUhltiD9QBQ4ah0AXTJFP2tj9h6OtSup/1YnBggHbWf0xo6i
H8YeqOEHD7gibVkiXiaSh6RR75LqZ0sIMe2tT6L6kSAVx904v0KfG66PZPsoAdH8nps/gulbq7/W
icPl9N1Ags8fKFSP7UYfnE2CZeFU1huQ2VvhYGcFB7pv4vsJ+fx2mCUVvvRV5dJZuzEdMEX2ivof
8OP4Ph6xdhbF3bxcpOhnFWXuIMc7Sw8/83k2GBOtW26K2eA0KIy7MVR/2u3g6rb/BAqTnqts0QNV
kjtkve4LdOqwBEcJvuvxV+z3rdXshurJDzEYHW8ztdmUVbRt1X6tyuYtLgMYO1CxN/dyZqz6+Xqg
JhqDybQK2CiqgWlqDYhLYm38LWXxZgw5x3HzqH4O/KEowz8vHzf238KRtmZAdwfQbSX0gxXcQt6m
VB4e4vi7psUEZ7LLnOfUKTtxr8u/IwIMr2Op3UMGW9dUCWcF9KzUthl9B9E5IHsfcfLaEIc4Y7Np
CPtE+/fchqK156gPRev2sifDmZ4qaR034We63i6iSpuhzDZguL7SXeD2wzES8MGUZJsC/COKTa4K
98tvHc5j9d4Ju02Vqq5RpA+1pX9P5PhbpE+PuVk8FFP/uentu4xQFs8AxQ9uoJPRyQt3ov3R6s4K
z7UXTUrJv790FbFLWK6D4m8xvvU4vsugmvUh3qObRyA04h7aUI3JURGf1inZc+i1EQZ28U/F11ea
4D5UFGRW8K4SpNLBTu9N5qHcKXQTaLc/DNAslaTAxG1tIg8VA0VJw+muTLHcU8VtVtH9Vsv7Ici/
lfxtrapu7eIRfXKeALV85LEC8VgkDfPQb20Q1YiruOBvUOV4SQ1yhyrbt1LGgjTcpPwGJNxD728b
mrpb9HAmgnItRHxv20+Yh2592VhLWGl1g08PW902Eo5lBJOwb8wg/VRnxqHvAc6Ms8PVsI3q3MXe
APMx/0XT670Zmxu0U90JunYe0o+MtngH3zmjhUCIT4iGPnmZlUD3WJZZc3CsaSWN2X6ahUpA9cxv
mNjiiVLDrlO/4e+yjfMnA2g4HwfL6abIPfA7hzDPvtm19CkS9c3Q+DBNaGEECGdJdxIOX3jC4SD/
LaaEAVRwZXBci7GmyI4vjf8kysJVGEgpS1fP+oPup27d6HvNbw9D5LCFO1dvHWDDwSopnK0tewSa
Gw0fjN7EX0Gi0ZfF+0DagPq8A0m2hZK88xPrNqyDV4cDSkrEXab+kgdg9rIXOjS7upCOI8roAaj1
4JOldg9a9c1Qg891Oxy67r60mw2w/C0ooNWo5m6Ns5ucH/JZbDJNdhrHXR8PD8CBX2o/xwozvK3N
7lGxsvspSfatAdof/z0VF/aoQcGsu0JbeufLHl2CJLUz/x+lA8TCETI7vtLxNgbaQd/CNaLiJgaA
YaKqaNCkxKYSgErqZjkpoYqcw4iVb4tciuxsdTu8TTr5Hpkzeg+dJ4UvSW9debSTgHDxZIvr2UKJ
KyUgq8EEANat/UcZG1s1nlZG8wI6y3WazBXiD+lw1AWO52MRiWvgKOoRJoErDZiD6y+ijXc66NfL
wcd7gfVk2qGccDCD/4Y1djztodXMbPGEl0N8xmzNvSERbbfCa2WsBCRrQ9tgq/T94xwAxCE9ehUI
0dTe0kv6GvApsEkq1Wrdjcnaam9VgFkGHZk5Rw97XHtZV3qrf9ErjaQRJIsx4s9ibSr5pxEa7Brz
0Jsv4rOIniGlY+0QrJNGWSEq1e01UsIO4ohfrw1o8HKRbBX9a+lvNZ3oJGhATuggR0Cah8YOlOQD
RU5PtybX1t6iJPDwA/DmPWcq3QsQlq/AnDdw/rwUjAXymvd+l7tO0L+EprK1nf5TU6rf+mxcW+GT
GYDeBPTjZuP01EjUhrt2n4/+y9ibX1P6PhOpiazWO4n2FWCMVWnFv4AKwwJBYwRZPVEkmwZvsIiL
RIvZ0OE1gYWltMTvBfLvl3tPsT7EphyBfo2h0bwsH2TOxLB+0iV3LuPYk33XMcfTS3vTNgV4hSff
uRIZn9SPYBn+LkYhVQCzbI6cP4zeVPZggPKpXQCuTdS65SF8iGj+Ydbxe4n+UeXwucj457hG+F7t
+reAeB/9QJWs+CUu/qndW/HwHdjB8g8dFSP//6g+aherj0/f0yIr8uYtSr/nP9+O6pbzb/4uQwKU
/I+C9C40ZTj0H4qQimH8B6KohqghyRIVYI7b/7IMNGhEWTLycnNdWMHS60O3ifok1QZ+xIEBiwP1
0EXR8VIRcrGEkR6hCkrSY1uzVjUFjkWqXefp4I9WFnlZq6s3TSlnrgmulAqSGWyMxu9ulAa9CPpO
/ja1JmOLQdHgYu2nrTKzbXfUN50rmeV7svXvgfj7mbCRIUFGDYmmAXP5cWHjBD8IHWFrD5Sy9dXX
C0VfZcaQPmtF6r/1Y4pCI9DNe0MfMGrCsDH4hDZlKK/ATQHVzTnGdiWoj2fcoHP8cvWowqIHG64C
DGTeX9mG72z95eMifsJuRGPlVIZbA9VqYugWeaksMIYtwFw/111RNbgJW5Jnj2FpU6Utsdym1f95
GI0iWGsBRlpJpz6AflO/dKU9PEM3nIwV5cH6LaU2t5MG0/80gs7+pWK39MPQw+nLCIbsCRbTZ9xz
pZfLF9FxxeD3tM9OIKxRPClh+h5PuxKCGgYJEXmm2scHO8C6mahZcS+PcpzPv4/CooWaAKLV4p9F
XQImrh1VYmDBAYfedLoCSWCoqlv00a9JOM/xyuLDOHRrdaQ26ak61vzzDwdkl0ROaZu8kBS1v9IO
TVVB4tBIwA1rx/jy5++FTgdqZIRQ6G0vbvG+MnS1DfXIC0tLu5NTIbZ5Htv3StYMV/QXz3woByUo
ms2YpiBqtNgfNHMjPMzq2IvzMHL7mcM34dm0ufxCZ0fhZKCpjXwSIoDHszdmhhwNuBp5aZDFLn+i
3g42kOc/HYWm6HwAoYaB8A5eMkffSFWgvA2TEnuIOwJUBovkYhWtXnmXRSN0XnUAZyyqbfw1iBku
FbLFoEeYMycsBaA4m1zNwr3EmbbCnHtlBRkTWKnqyhptyIWYAa80RA+u8MznaPF4NaLeoszaRbOy
H5Ws4zeNDfyTzQ5uWB+qv0Cc1juQO7RXwgBR2ykC/DO7UgvQzFd23OmHBHbGLCMeodLR0uaff9gG
IMN89CHt2KvzNthAfGzJearyyoc83Wyo8NGmoFNKNAKMYTGKsFX+F8WeXOHobnTGd3XMX6U031TB
cIUsfW4quTApftO502isH4+F5UE4NnoZewLw1bbuhLHFzEJaVXYZbvDAru4mHRpRmuHSeHm5nrmb
jLk7iI4Ex+S799HRZHZhawOablLPHr4lTXcPgnvbU/+wY/lAQ+85xvhLDVB2yf2NY8nbbHrC9e47
tMPVMELOTChmtz8vP9TpBwZdADGeYAL+OC3k4+kwuypUjWIKPQf5kxcH9t1nwLf17vIoC6/aeQ+Z
FrcCOiTIL58qSPka3oDwdeL5Rkvg6jnJuu9Nse8dwID4fFl7a5Div8y6LbYInzl7gHyNi0fgNRHU
08+Pm8osEMpymzn6y6NW0Wvb7+LYC6md7stSAx0j5GGbZrMHnpzrJLBTRPO0DteX5+B0kTMyUiy8
/ax4Zi9mGtYg3ZGBhTdg9A5Xj6IP3IVu62BZ+giXT74y58d57/uUkxFye2GSxQm2HE9VUJ00At4U
VE70PEERgLc+SKVY4dduSCtdRYMfIecqO0hpBGDdD6Yrr3zusxOLoumjctljabK4RcsRRI8ustiz
SsW51QSpm0nMsirbRuXMSvID1UbxFOPcTh3NNNd2F41rA2DnlbjwHW5xfILO8u1c5Rr+xDrE4+N1
3pYKfi1jJrwoElwWYVHCCMFer2i3sBzgOsVSlrZr4KLBLQDPrYlvZLUChFdQwoDS06yrTOo8ikFg
/gs/S5pV3kJbXxUBGhZ7BL1MtKUaLQLSL3z7rha5+ldBbR4YVuDYK9i94qvV6cPnLG5tANhqPb7J
wxT9qmwnee5hqEJYhkn+q4Srbf7xAUtMPO9B/s9mX+qARXjA6lmYNF4hdeq6SQk1GwW0QGhMtCOr
SHu6vNZPAzWufvBwCDzPVjbqYrY1q7NhFQ8k8HVV7tFuNQhigRDEhfxnbfR5mTMUBxe6Q2iR8n2P
P6zSltUoZKXxIq7iGykB/WPFsvnH9+Acy8jzJeVoRLiLe7Aakawe3isSssZaGcpXSU+6K4OcnTVK
aDT3yDmIpY9fxee+EmZXCC8tI2cDHBUagi3MlWWAzL78gU6PfZriiHYasxQLh9JiqFGqSghBgoJL
oKZbYOB/J6F27Vo/Nwhhi0KgjlbZie6+PaJJiN1t66Vq22wRoXjrxra+srTnIG+xsTWCP1JRomcS
kEVAK7jiHWGNrReDpj4Exggc25HTAzlosJ0mLVsjqnDtFjn3ZnOGDZqHD4U02vGXMq0KWcFRY1AZ
8ENidC1Y3vSax8+Z9UDgT1+RbWRA0Vks7SxXasMZ6tpLom5cO1UsbSQmgFTVuOaWciaXpxs7w1TJ
eDSNNXj8RlrW2B3Wp7UXFyPdHjm1tuhbKG7ZWv69rwrnTtXDYY0fRkUPUEVzNai0p7Qq4q3ZWcMX
tRfaH+l2vu9sk2iJ5BgIHQqzi0jNNDp06sNcePk0OTsrsN58yda2lzeCcmaSSSJmg0tuKVV7l9P/
EOGKUg9SuTaElxRx8CKNdUJ7JtABNCV1vwsLCDqolSBKrHcwjcDT9mO2hhtiwO2gAREDjGlE4452
/oqAKf2zyimy/MpTnnvIORCn3sIHOrHJiDLMGEqQsZ5wZsmbCZJFoDqI8tnNuLkyIfOqWmwowoV/
x1qsBMsq1YwaQuspCOy4BqyhRz2UqBQiWHCQBz10i04x7krDkR4tGambjBrFOk38eB8rwbC2ptC6
8voLIOj7UpgV81Wb3fB+4h+vzlyMoT8qRu+VBQLrcQaNSqtLC46V3/U/TCUy6LjjOcuBiayy6Tp6
XnuUgUp53XRCoD9ABbnZjHaINHtohTSBQrCleGY5rbDW0Oho5FRm27ghGhX9ysCIOllTJik9s0CP
5Mrpu8BN/34fAkFTt0nn5svr+H3sfBqQhHZaL6q0ZpuEdQz9FOftvIf4YOEvTIEsfostKlB+03Q3
vrhBmELM4jZxatbbMU8Dd6LVu6lLXKS0UaV2lKYqVVi1+9ljJj+rnYF/aXjTyDB+wUPUPVvvAreI
YvUuR2Lx0Me9s7ORWNn0YdMcJBWCG1ImKNyB/fjjq43jUifTwBGAi22Z4ZWy1ZJDy70nS420DsER
v5pmXQBD0/5Mx2yeW2SLmVPE8cmziAqO57Ya2k43J6v3pHrUdmGTvlUwNfaXd8npBcAgFgWi93+t
pW+NpFWi5mgaPApt/aaQQmtNge+aO84cHh9vRcpdVEE5msCCUc49fpVRJLjiKObgdTGVZGHfxBat
E1SrVp2gI3P5lU7PGAYjYiNDQ9KdIvHxYH6vG0lW+ANSEHW6gh49ulkCj62UqmuGPAuPkt/fiNuG
suc8GqbXx2OB84z90UhGrw6Mcu0EdnSokC12Vbrymy6XqhtnTJrvSmSqYs3nM2/t3gbtZDRFQwO+
zxwB7ajWHKofQabuhJX0v2IN2t2VSTnznWGao15IzsivLxOYvgGGK3MJe9qIGobcYtlt1nDxLk/9
mTyJwgAJMh6fc3lnWdisMlWyMoX5mKa4jFDdSFDYUBIdcFdv1kit1pZc72HrohqkN43yHd53ELhw
FJsnv4XoceUSOLPwKMphQEm9ict3WSU0ggAOZFROXj9FyvdJwi6ETR17uVU3m3RAKvnKBMwffLHS
jwZcrHTgqVKVVQwoIPI9jpOT7kD+R+s0NYObEbzCqm9L/2suj/KTSFPN7Ybhz1q274uSIItClz6z
e6hGHS/KMLBwCMyGyasstdpNsA8h8kpik2uBfuV9z+w1oqw5biVNMjgaj4dqJ9iXUdZPnm8Cv+6d
yl5rLXqfet9cw0POzKPTqWWLYeJNEYBiwPFYCFrRC+qNiaqTre061dbQ09OD2ySp7b0UdjoVCByr
wmhst5MD+KfT6mgdG1L57NdKfGWpn1Yl0H3EkwATHHW2VNOOn0Yqazsfk3byRk6HVaN0xhfkTGII
NHlzg2ZJgyuOGLfM3o+67qQrIeW5eUe4A74V1ibs6nndfwj2lDYxRAwUx0MH7KsIgG0MWfHSaPE1
GPl7bL5c0B9HWsw6QoBQVnqUEzJzTO+BmDmKq6gNIpCOIsTjpJvI4aR+2iISrTWK1wW1SimizMzd
JGyQIRpVuOdAoKm1GmVD7cAv1mJD9d4pXClX6x921AGys1LEvu7YoTgvKLId3+VVgfJkVYZBdeVQ
OD2135lIKE8jdMq5YCxWLdCuIVcMSfNqO6lcVNqk3awl4YU6MlGQvcrR2TgyjJGVNqjFJ4eO4OuY
FDJOiJXtJ6BmjGlnRQ66Gwn0e26yXnpKpE55uXyaLA9tkBCYfGqospp4TEITOP7KUQStcoqLxoMx
ZoCF0SZowM01verTUSzqAVgXIC5EE91aHFm9mSUaYjmtp5si2tfamLumPXZ/XX6X5UlM7YwMU4eG
wnbREOE7fpfcKbuyb+reG3ox3gXks6sSavcXKcqtwwhw7enyeO+thI8LF/wqQdMswE8zSuPQOB6w
TBVMUZtU9lD6tH6IhMB+VSlWIAFf7bpgncYW9f9idi9Z83eoAjkWDRhhRPD/s9ESFKDrJqhRWuvC
6NWq2kZBCi93kKlQGiVFCGombsx5Xba2RGg+KlkE/bysTBje/DYypZqEaqqZt83fda0E901bgp3q
JTx0i9CQW9SbgLSvzdynuhYpdYOkEMojOspySN2tSjWZ1TRro6MvjVLlJux1TM/wZgF9LoCtFBu0
Q8r7SLLrBGnPofxxeQrfTUyPp9DWZ2sh+EE4vZFZHk9h2ypykudN6zmRElLYxNxi76B09aBXKHtp
0hcjmca/JnzHDnaOWIqM9nixoWcRF+tMj50buZjKnzkaKdEqmUDnbbI4wpKxTgrpdewspUF9y5Jv
whlhdIdZ1HSI/LmHDaxF/B2Gdol2J9jnPZ+XL5P1TujJtVk/hynSF+sgtc11O9WJvIpbUWr3bQwH
eeUjgHiTtQJqBnwFmWrkiLnpCpxnUG1brdNf2jaAQhc0sbTLEiOwUQBJ8wrXU7W/D6dKA4qIBN0L
6D3A/0VNkWQ9Q8aSdZO3bbnq7db4RBcQ9R0Df8Gb0RBoIam+P21heedA55wReR1dWPV0K/XIHEPS
08UXNclBvXZt09rroAa8d2tD0bmXgqn7VBT2ZK3SQP7GCmvRuQlb5HXy1MdIeIQlCYzJCns05bWk
aHeGisQbSy0oQM51xXOUJBWM+h7Vk3XmlMmwzYLcQAVFL3dZno3hvo1oBIB49esXVSeFgdES4puQ
TdpX31RQaeBsru3d5QW0PFmINkF0OVQASZfAwS3Or2bMIrUt1daTEaXdKlikbLGD09w/HoWCGc1Z
qPMw1pa2KGWaGSoqkMTgug0LR0tAlia4yVwe5aR7ysswjMkLzdhA5z08+XDl+oXIWl9qR3BbDT7H
ppi2CdXHdaxN/W60hu9GoaCjNGogxVsybazUmivJ2pxNL/bjDEqc25ezAvRSHBl8rI+Mqd/SPVWU
TQ6Ko+6acEWVOF+naBvuKwS3YDC/XXn1+Y4/GReZEgIsDTr2MvIqRGdpkl3RNWiwWIaMIjWvGdMg
Vr3kOL9yRMR+OQQhyTq2JvOhNBUYWNS6PFOS9DWKXC9K3ueokhAbbkdlrMXK7gP8LARqFFcaJGef
la4U5xY5ICCL4zOryTug6a3eeUPX0dbOVfmAknq6xcxJ3g+lI8i9rD8zRyMaZW3Y1Ozn+xqS7xK9
iMTXYLep2XktWjnrXo7J6ijeri9/h2XIyShUEWFlmvDzVQLh41fLlUJYlSz1Xm9L0V7uJmDadjR1
AIMIp/4SqM/h7TRW4S+BUF+19it/vFbxOTO97DG6jiCS0AZf1j/irk3rdJTI5Ht72iuIhO6CUY0+
GXl3cNLaf86EpT5ffu+Tmu784gS6lPhpWGA2sajkYZhp+l2gjF4kO9BFxIr47YHE8VmljT9W8pq7
73uX6hsw1V7JqZ4qMxwy3lx5jjPnGc/xjngkp2QvHH8AUdWCMzcg2xnEcLBDVb9FoE6/wfzNWhXa
iKOgGqJbVColGlIKujDGaNEwkpAbbtGVynJVWYPVuVr7nWOZxQYlx2XhzWcT+e5iglK8rZQi4cHs
rh0gQIS/bIlqSxVHxb5RORUrQwCZ7YLkexqbtjsVqMuInND18gydWR3sAiAe84fiJF9MkFP4sB/n
dDvoW5TVhrx9RI1R3sjGUK0DrcCvRhrLw+VB35EOi7efI0pCZSr/8xY5/iymkcalVo4kQ0CCdr7Z
+a5ZJs2unyT/AEYsX6HS8FQpabvVcfZY1XHKZNAngIMj7E/kVwgZ57lC/z6p7vTYGFeQ0cUt6CLJ
rdvJOnSYSP8Ynag/aCEqlQO0o43aKfpNJ+svyO2FWw5kcga+POIuhQT+2If9M/XQSvI8o8xZI34k
WzRXRLKln5hiCDVq93rU5VdwUfMhcDIZc2sYHr2Ne8Qit2l0y4+7VJm8Zqybrd2hY+Eg670JMxRb
Y3XUr9xJy0yUvYnnGc0NU4G6/w7g/JiJVoLefNL6LD217b3ERCMWvWCxjcO62F3+0Ge2H4Eo1WbU
Kljo78fEhxtYClCraqdERnxPMff9FOq7zpGuZYfnRqGeTW9ZBV2GlsnxakJARIkLo5O9xiCYVfPO
2ncy++jyu5xUM+Z5M7k4ZkQs1hvvlbQPL5NPGhF7Eyqen3K/ApWZ4z2NePpTZ+bJX8EwdK+GE4bi
BtU22EHBoGTrKjWsypUSXa7WaVFDWrn8VOfenVLwTO4HXmAvmdZ4sEdgSB3ZcxwbFAlqX+uIs/bK
KCf4Ifwy6DkSwlCXQ1FiWaAq0PXSIq5mL0FJCdk+Jxg3gZxFiC4izPyiFXH4SvEWgpofBJUXd1pL
dpZEUAP6CdFSmod6tEcxLf/btMPmQRtSmGQWunrOWteRKL5yrJ1OC8+LSx1KCJxr9K6Ol0TcOZTT
RoPihjxyraL6t1HGTly53k93LqV4YHnA2N99txYLjxTfRhS4UD3L5PBo0S0hz9LE3dSk4T7uJ7QF
Ln/tswNSE55vcoAky/3EVRdMYzOpnunb4QaN3GYFiknZ9mSV6wG3m83l8d7DoOOziTf8MOA8zx/W
PNUBbPBaTfVybVwFVhRvkB28iXTrjmJx5Cp9Ye87Sfjb2Ol9F31zfUepBoWEtqg+UwnJN7gRjDdF
U30fEizpKzoVh9ycJHcwrnyM02ONR4UEC2CPcgXuTMePmutGDLyFR20khC+5XpELBTG5RgsruTLU
2c/wYSjteCiHiGcaaBB4jp6JDa0CakuprqzMfgxdmIvXwshzq5ndjdwGSAOZwvjxeIE+olCmZqqn
RXpwCCKZt0LW/MpbnYYC7zubL4A9mGwuiRl+ORZDn6gsLqMykUCvLC83k3itE5O46KhaW2Bkzuvl
FXaaIDmywe7BtY8oFZTa8avlstI5mZ1onpg0c43i2i+5NOxnetzmXSPj+kArdfruRxiiXB743DfE
swZ9hhl7CKbxeGDNxIXKUGLNG4wy2nNqjxtaz9ODnqHI4Ixq+/8wns2BxN6dy9DLymBbGkarBoPm
SeivwX6VonvLqct1FuojVKmsuJJVndkOLBdyDnR6gHcvcVBUu6NxaLPJI8khiItHdWe32hsqesmV
kc6sTvqRQJRBKTHesk7oo2zaR0Y9eUgayrs8tO4BwF5D0Z15HVDANl+KQWhULT5Xrg26PbvEeC0G
0HtisnAzqfRm/KIOrrzPmZVBFwawNWkDXUltsdscJ0PyvJQmvpStPoqh0O6TxMzctB2VHVXA9Mq+
OzveLBVg4QtqWSevNtsKzdLnXhxPumuRsL1WaftN0qzkYUL9/koj4kxZxCGIYQmiFcS6X9Z4RgRb
SyMyZc8sZZTue6f+pIUZkvS+j1+FbIRuYFfKqkztzjVEnd80fSJdyQDOfE6eAfYOZusYwZ0c1opo
x4wr3EOGunQjZF7pNsbaTqPAemV6zyxPIjd8FUgKZlGaxRWGYIUwTSC3Xhep/u04wP4OEPq+co6d
dCiIkOb2HbmgAwyAcOz4PMFk2866OeIYLbv8gfo6F7KGHqeB7vNNI6fhrSyC/kbFKWKt6ZB8zV5I
rlaa6q4wi+yQatEbZozKvh/L3M2TPtxcPvDO3eXUO2YS1oxNOAmT7Tq2x0bOZG90WkjCVh/eGX3c
7aMm+mtAS2oHECy6SdPsVQ3y/M4aUXQoB0rAeRkbr9IIZFzUNhCKDoB41RtICOR1vRF5QlXpSqBz
bn3w1ZA0xGmUzuEiPbbzCo1+1ZA9S9hwJbGW/9xZ+pye+9f4Q2duII0eJWW6mf+CW8Hxh1NRhTFT
I1A8uC/0v2k73A91mj8IM27AAzvKTNqSuSFU8fPyFzn3ktwIaPAYSCfjcXw8ch+pTRh3kwK7Az2j
MJq+NUZv7NNY6baXRzrp8s+rk2t2bg2o4M/lxZlm+2LClKFRvckuHwqaADslyMTfXA35U6ql5ooa
UQMDPlW+KUOhfjGadNxrVnTl7DkTYnDOkerKeMhyuC7eeAijqJjqTvUCtUa9adIf8t5Gyp1KyWaK
bSBHgfJ0+dXfj89FCEtXnSsD6TSDq3B+pg8hbIlqYzL4huYh/lvPZIswvdMH+FUrGpdpgoR7coM4
MmQ3u0g6Fb2T2rBQIEhzLGbMMfHyyvhFZ7EONyr9lK0zys6r6Ujm3xKBpuSGVoCUlB2VAKFaK8l/
xXE/9EheNWWyRmQIp51aQt16a1sSDl925ahflTYbH0Zj6HfTKCTzXjea8MaqZm0UlnmF0kCW3fpJ
b9KMRUNe0J8wymYTFT6meKXUd7fwkjo6VVMzQkSTwzTbjEowlStDkapxPYSKibo1XbN7xRoVIAwk
SgUYaPQK16bRNsM6Hf1Z4JWlsjMsE+srKc9/IHtpooFOuPXYqCYgNbkqsQ+gZlisK2EXr5rUy+oG
kwIbc76w7F7LKcpQltLin75RF+VBtIExV/tqp1xlQTlLMTkFCiO+H1xDlp9b1ICFEBmbKydwShdH
7kQPCsuXRvNA5jxaU6nc4dw2fcEyt/2lj3J/I2AvbizafX/lsi8NIOHL5kGZinR/eY2duWJIhECY
cX0r0HsWu6ufHclVv9cosebBgRYiFETLDnZ/PMq8hVWU/8jFVXVxkeVWo/qx5GteWkW266tmsoVe
/f0PB5lFNxXAQDKCsCa12+PdMpgq6iVCmF4k+mpb6aazmfCxvnInn5x8jGLhNDBz6FQoKYtOb6uE
+iD7iuUNODGsMGtCYpMkZ19Z+rWj7+R4p4/Fzp+JyYTdRJDHL9T3iY7WSSJ5hRVrqKyXnxN5FKs0
yaUb7IjERnbCYWPrxTVk1ZmBZ0AgCQZHL9zURcRqxNOkFJhjeCbd6E9WXfbrtMrabTRlP20ZCYM4
mcQG5aVrq/F3GeDoyAP5ThJMrihjNs15e/zOFcBT3ACi5JPdWCSpVHVCt8FD7b5tpGja0P+S6A0r
dXdPGzDe43tfbstoAnecwTTVA5nChYnB2aOOvNCP7P+wdx7dcSNbnv8q79Qe1fCmT9csEmlpE6Qc
tcGhJAreBTw+/fzAqp6nRHKYo17P4pkqigogEHHjxr1/U8TWpwiR6/sOcVPddfy6KD5QWIkQOkrG
3N8qQW/WW9KfYoP7XYa/hR9WNVJ7KtIOdT0UV5WpqtXKKgHcrAmv1n2iWE27clqzqFwkpDBfFLhX
7sVUBiViHdNwdAwniJCRTCPPlJzOSzM2oDtic3dUqsy5Q1knfY4LBbNuu3ZQREmxRDsmkpl8jsNR
6dAm6/sXU0zthBxOrb4olj+guNJX2arpHZzhdb2+JYrGyq5WqvFzY/SBhpODlgXbujZmOcG4HtDL
N7QfmQjknwXcX26lcY30yQwmdZB4jSA8h0aoHkYjQmMVqmn9kmTpQSIyEf4DHyqP1rAY9lKS9Nhe
OPpjY0yo7gdRau6rfjJxLjBHa9q0Dr6gVgY+YVWHxhiuRaO1P7pwMIQb9R0Scp2qdVv00fJ6Q808
2itSqgaoW7YUU+yKlr2VU0n3C1Ra8Mr72mpp8jmbVWz5NoUjvb5VfEV1Tz9SKIw/63ZVo/7ihwa6
T11Yf2n0GrtIh3zraLdTvNWdMjhUePI94X+igf0sW+0uNKC9YK2XIu8/JHkdXAgOZ0nCvHqpQtA1
4htTFzhdvT3OWBapQeTJdRgg7CFLGyWqi3Wrl82mLtGmKjFavJBwnld36YCgnDtnSdgQo257Oqos
VXputnbiSTGNOKOvyk/QBke3kqRyr459vLMxE9rhFmTMdorqXqOZO2H5dm3VZvS7V1DI0FxZKMTQ
wYUGPsfPX3KW2OTzOomfeTxHuMFDVFvHQ6+vaiygYHX5zoWj5fxOSC5t0KekCcGYcB9OB2zTFG8P
bFw8JU7alWZJ0y5OIJsnRVbfT509XssJZgB1mSm7CL+mBwW1/affPXqoV+hc7fkOHOlnkss2fgt2
HqueFfj4+OI9dm2q2XjhQ8/x/jQ2mrOsBdnCzN6mO3H6pmqLlQXC0TpelMlO0gfMikJVWacFbNBQ
De9szJLQwnO6TT9iIPT+K56fewzOcUdJFc4LluSngxPQVAusmn40dBHcWjp2sGmOXJOPsMD7I52f
PiZlSJIFYFSvH/V0JCPEr04WCa9ZwxMJ6YaM+RjvMEOB+NthJlSprUacNp3f5IvP6h6kHVSEZt44
N47TgfMxBF0a1fpRqI5wTcmqn4Oh0rdO74xXidn3a9Rwig02UdKlRTznJstPO4tZUIQigGBzdjp0
rY64jVaZcfSz8dOYNOYHqzVjQKVGeKXMOl1FNR6IOeHa1AvnblDig2Omu0YKv/3+5FPc4GJH+LLO
OnpmaZqp0xrGESGS9t6YuE+vyk6oezmVnph8WKiQSjIygGT6+P7Qby1vypozJ5HyDhCb0zngzIzL
LNIMoIHT5NptlN1E1hAcsjHt7wthX8dlCuU4JrIG3FLeH/yNMEI5FaYMvTi67oAHT0fXwhxHvoHs
sYsKNELyqNx3ASYUOBLbXy0cS1ahXuM8zGNVHoCddIO7rbh//ynO6mmswF8fYrEMHN9quykPTZok
newOKP9vsXv2URVEcQKufbR5f7zXo+F03SGOb0I0hGZOMrbEkgwwCXp8E82jkDMJyFmcJl80M86e
DQ6KB6MEsuo2sp0GblM22hfyCQV7nCbB9iRSx9k1JPSxig5QTU63bV8jdGiCV/1CQgFcDucZs1lV
IFhLLAPrZE/6agCi4EYEVwLLxy9Yz6gSzLGk3aeK0teY4/TS90GQ87z/pm8ckmTRdI1hOzI0QM3T
71sVA6mYsM3jONAex3FaOji1cO7izG+34IVhNY14CgJYwGwkMa+RbWlXJX472xqvy0tdyfMPzdOQ
2c91WhlG/WK11WrRd31RmUeAcsLLc+eFDd7vrTCzr3v84lbvv/3ZLU9lOFY2FXyOZu4vpy8fgRGs
ImMwj4oSaTdGgflYGHXh4f1RFnJ2IJMYhuvRrLlBVxfm+ukwxozPJnhZR72SjG+A4bnZj6GnRKpz
rxbojQZSI33RRqn+0OF8dIvV4nUTO9IP6GKk1GoWGJtAxWNqLauZf3TwoF/LqZZEbq504wXswryX
lktfBcExU2AJOsusyUrlqGzt0Tz2VjABhgwQZgSsuAJJd0lg+vxEoyJPsQwZkhmrstxliVn2ZlRq
1jHp8ZYLHEfZ9dboXAeDr60UP4G8X/TOWnS2fGGDnyeklkE6OudkEKTPCuY5joRTbIWBp4zTsB87
KTi0aVAf2jrs3UCOsw2N7/z3YylFZPI/essEc0Ayp+ugNjEftgYz9Po69FQkUze4MFVXXPvKdVSp
+mqY+mmVkAx6yN4+aWg7XHjv8487PwHqfhzjVOyQ7DrJQmWt19UJ7q2npbV6oKHU4ogLUNDELXX/
/qo/38oMRe4NMoXQQjPkdKhEzqxgTO3Qi9uq3ll9KvZIRilukkqI2eLCcGF2zz/pDLaBB2NyOhtA
zk/HC8ENp6PgXi5bMSoLmYT6SXwoByfHdz1AgyVELv79VzzHUHCjoe4J0WcGqsBGPB2zBdlMa1qJ
PBXl4scRU/B6VYV4294Go4Tnr5+n5Qf4k0B7E7XBui/oCoxEQzCB0IGCILZXutr1/UrTES1uJlN7
ycI+kNfmWGf3sYYo2oVHfuNk45FJZAAPEpRooJw+sq1gKyq0MvbC0ZLWeRRylCaZ+gU7dmkn51Kw
Lhtb2ZeK4GltvzwkWmUBwtekR67U9sZPYm1v2om9j5TW2owtwieKX7aeVefRVaON4wYG9xFJxsQB
xq/VV1Zt13tTCcorzE+VdZwjCYlX2+/JgM9BlvSfPiImM6CTzGWQNR0kSQsc772MQkEjKEJ1UaRz
BcePz0TN8f1P/8ZGoncCDBhZZDLi15Xxy3VOGOFkNHYQe0aK/Cywq3itGjV2ANSXLyTBbw8F8hcV
uvnuvFhkKeV1nCftyAPAZmOpWsQ3hRxmbpDU9YVL6vl5yBwye85M8DI4BU4XR5dUUiAwV/a0qQp2
MDqkdaMjj/z+3L0RGU5GmRPeX+ZOwptuMmJGCTUcilsZc27fwRpbrpQt1Jpp/T8Yji7BnMLisrLc
pPLQd5bdybFnjYb+WLXl5HbjiDVyKDlXbR9eKta9EYgor5uWZuOzRGduEWNDIdt6iuu9p4L+20Is
bfD1NnEdUckLjdmQfIwq83/wknOjGWQ8L0mJ4XROrTELsN/2Y29mzuzRV8dBGmTdJgyj74UWX7oW
nN9JwFqz4SjoIIPDQjgdLgwMKdSbPvFiRcpXlpZfN4P0mFX6T7XTPGeIb/TMuBuq/HdVQNjl9Hu4
46uzeRUgxMXAlEsMJSXK+y3HVhRYKM5mY3dhNt/I2DidZ7lLbtqkCepiiTa5X/uhTMEKXRNIHbCq
ms85ZBp51SfErtWUSsYBd0FM1huTMmgLtRPj1w6poQh7M1Tqel1+wfT0GE5TX7iWP9XGxu7jaYsu
+dSu0IBILhW83thXED3YtXDiZyXPRWgf8O2dfIkasdVnc7O/qXaRmUS7ZIpNd4S1eWEfvxGYyBJn
Fj6tTpyDFtECymA62n5MfU10TxGF8UNcdy9wYy4pP70RloCdw02fAUUMOb/4LwGjGnwnKzsr84Ig
gjddxLrbqNZw4aO/sW/tuWM8i7BQxzEWCYSZjYpetHrmof1Dv02WzHUPf80tTCfZ5Eg5rQXSpZv3
g9M5yGDGwACc4Iowa9UtJzEbBNlnG+RerwjbBV2ZbZ3MqK5tUAY7ERa9lw06gPsCvbY4dYznEgH4
NaUAA0oVRd4ukvottqz5nWjt6k6fLlYS3/jMNlny3AqjfAt38HT2+9bOgsAccy9O2+TalicK7TK2
0OVgNxc+wRsfmq9MpZCOFRXLJbCjaZB1sqDmeyp6T67IJZSeUxS135/zMzotQQSeJTAEDoTXnOH0
jWSrV9BfSgoPQpMOalwzrnxc4L5MVfe6oemn0Hi9meKg25H+FNsyUatbNEmpfRhGtS2nBoqPVL6I
soi2IKjyjfDTYYv7VXQwu/RJjQ2Y3mo5fQ+g2bmpBAft/Xd4a6YAKtAiRYCORGRxlZD6WReyswuy
a1khANcmOhjhJaLJK6Ts9DJI+u7YXF5nHg+QsNOZCqAAgvRzSi9v9ITlGHfRDk19BN+kNtPSdauV
0bcwgSq8rtRG+zSNQWmtel33n+lPKF43qMNHXw3Kx3wyzW9+Ptb11rFE7BWG6n+HUqfmVBRn2LWI
GwXnY9vPLmyxt6ZqLoXPNehXscTTd5icSquiIik9TS9S7A8azKSnOnOe3v8i5wQZVhXtwVlFGZYk
l5HTcQLHLIcBlwVP833UFfpPRU9PJelpidWU+euN3iqbuEKTezJqtx36Q93Lt8X0exL1r4kw9Wi6
o7RaKJrK83z8Ei01pAb4oHnsmTg4uUjODYfY0DpXi51650z9zzG3tq3fiI/akKcX4CBvzAI5Krd6
G4CiiRDxIjNQkkqOoeTlntA6Cw6pMnzSQhwYIBaZuxgDvGRVanikGHIR3vZokW5Ks7N3kFZj1wyF
scl1rbig0vnGcU74mnmDkKbABTmLkxG+XIDeEAVKSxuCZ1EnmO9qQLmeRtzNs5VUqQWOKqMdoF+n
R9dxJbS9rsGmW7WBIvubiD/1LbUULkdDFMMxaarhJ/YpEFjj3Jfp9mHac6mt8ZqznW4+HB8pjdDl
psWAdMvph4z9bEhhl3IxrHXxoFWh+ZEaBaXEgHYE4lHITRZrrh6Oj12eVR34IuUOTepIcvsILXy3
Mvw22VZ5q38rfFm5bXi5rZoPgn02SB0oHbONIQP6EnZpNbFwrvO1Kvj9UU2OnaRD0bFKqX7CIZ6f
wRO0exRbO4yJcSW5t8dotNelVvXlRoEXnawbJx5vjZb0cE21doDgE9jwB2onz93OLyVzq1VgdDe9
XUeB2wotLdeTXFmU3YAsHaSgDeUraQrrHYUSNcMG3M49UxE6oGExCZxrAhQUgRVIay6AbhNbd6ga
TceyB6kxGZP5HVdys1r5uiQ+tI3aJq4qh/2zLCw9cYGAYiRT1kn+3fe74qlJJxMbE8XO942NGgtu
Az7WFgM949TVJUzNV9MwSHgN9YnZUo0tSuEqxHcke30L8EmV5YbXJEalUukNxh8JJKTKHZ2aNmqM
jJKJGzk6lKu2ru2fo17SmX0/5jhnsW3eajPIjcqtSR1rsbA1STciiDKTZ1YJOCLiAZKRVVHKuBni
xA4DebLI/drJyXeSk/byxxi067ZT8ylaAxdRkmsag0O5qguhvajD4H8wOiy96bDEgSuwSmF3oIiI
CwvKvV/LbvIbFypdfw3vXobwyid4iFruc5s20NWnyG7CbIULKkxxXRP4/43KcK0OzQQrNxQVQ6eq
NnvWyc9Rrk6fCjll48xO9draT+X0qKCwRWupGZN0A4M39d0Cl6hykwxl9g3Xok5dF6rdqGsqWRae
Es7Yw9NIbW51mMFrT3KTjAe9GoLZp62yu52jFFq/ErpOtWJIG1XgI4HelVWPgLkKrXOMrd2WnbKS
oE00ENdnIzQrzOVNXozZGt6qk7papeSYtxvhD78MigjUZBCmbpYqZngFwU8i94+18Kc8NcFn9D3j
RwXvefu6EiYCguVMV9C12cKQLo2z6bMJkFqfJiMcNy2brhNI0/mGA1J/QtXWJ1i2QfDsVwEk/F6F
QSt6K5ytpMCYu5JU+bdhkiXFXdAkao/xsSF3O3sEfLadRFE8vr/Gzoq0tP9m1AnRY4b4yItMI4z8
OI3apvb62E5doyzxF1eFV8uBWHUGOqXoSX6rB825UIeeo9tJ9KNqDsOM5jXtl1ku+jT6jTE5WDyN
wiuTVHOLFkHlIlBRYfT1atd0Fylnb7znTF2fK9IyvLYlgKmOc2WwdZ/xUv+6TSlStb5mg/jNrnFh
37G2cJxUtd++0JKF8o5kmhTkwGctplc1A8We1K72wpkWPcvEb1ITWf73P+JZDk+Hw5rxqICWqIAs
87h6ytiectZ5SmV5Qxs+p6h33fS6UC+sljcGIvWZ5VLATbNu5p//knz4Dao4gdq2XoEs9ppLC0RN
uhvbpBKX0vg3hgLtjvgyARDnv2WjoleALpA/Dl6O7LBLTJg28Cvta4hsyYW3Ou+CUr/+dazFVTfW
CkBL7TB4fYKwUVPREwwm1MS0REX3goNwh6OF9ckwOJHLMBYregDF5v1veB7r8eZAWJJFSgUExaPT
qbWSDBCJbQ2eiuDe2qxN5yofp0tiXecQTF6Ve+ycKrNUKCicDmOKOKkMIQ3eoCrFTsrM7lpgm7UR
ej9eg4Sw3Sro4wc7BUeUzpLEANPatVQZ9u+WF3iQV2VtSkzcPpYPMowx6rhV03Mf18Vq6CtjA8qj
WCd4Dq/fn9oz3U7aBpyjqK+xF+fXX8wtCjAgd1IxeLWh7ZI0+NrbdvRUVdXK9v2d1obrRAt241Ad
gDpcA6r+0LD6VqWlSbeWGGWYxOb+/Wd6Y3nzAQA60gql7LG8TkStFtlT6wweIp3pDt3I/j7uQTgK
lVLS74eHWcKK6zDW85T1Fq/vVGk36lQ9PGE0INOS2H6MewvdSA3ZqPdf67wBQanIpAuKGwakNMAs
i/UFBkoKA13xehC8XPtkK5e3OilXvuocB55f1Mel5OK1SaabzYKGH2VJkW6iekAdN2bK1NVkGcWx
4rzsV2Pr69cBaXQ866hCbWj8TNuAADS/TZBE79OIM9cVQ/9zmIrkO4dNi5FhL00HuL+cyNYALu12
8vFr/P31i0oEFWeU/ma10UUoBIfUacFojp6hFRpUEdyvQgpZD7QTqgu3rrfWCp3lv2FW1C0Xe1bq
2k4aE2n0nLEb13nSpW6Y4TwVjOFFRde5wnp6LlOFg0w1t06pllmL74cCXKFOJmMZTWS5RVOVEPpN
xM5ztMw1KbyFHSOtE1j1e77HTa86xYWJnUdYPAFm6kQolhBCMMszJnUkYyDnHr06BfKP4pdMahYg
cypN/F9k4p9SuchXpJfZpXP0PCkBEQJb3EDSb1buXuTbdOwmI2zTyTO4zuAamqFPZfYVlyLcx8ZB
+f19Sb8YtjPkdHC/S4U53H9FZ1mj7Dkwe6xIrT5qmdYchh4a+vvb8o2wT7d25jmRdHHr1BZ5SIuz
7VSmqeFNgEE++g6ohNjBLtWtKmhdqw793kMhgaTA2zpFoNSZnEFdB2UCJKmqrU/vP875WTcj4in6
8n0pBy6pjjkatqJQZojw4DyBp9OR0rWrCxH2/GPCEAJYRoVrLtgsV3KuOlFVqZXhCT1Mtn0neGVV
jw9Kg81i0jXKhTLEGy9lUxIx5iwM1cAl3IECPOobgdA9GSmfVZ9T+hKF02zfn7o33orTEqSawyk+
d99P42tb1oIKeW16uTDyqwQezL4NtHDH7WFGOsjy72KzCAdz4Ro8/PyhlsLafl2l06iPpkcrRXEz
stlNK/cUpoPU2TcVVoDvv9/57of3AziL7gySl/zv6ftleYAchBJanuKAS/IhpEOFaaRDUFFmUyZR
u1NuW7tJCn+8P/Dr9zmNO5zGr2BEhGZ1YuDpyGbYoCAimFncsfqfuk4qHUip2Bit9JEprh9Kmv7r
qLYB3MspfJwSh1L6uvoGfYTxTgmN1HVi7VtNcojbYZh7NirGW7+x9FVkGfmF5f0Kllo+L7BnJC6I
WHTGFwdQnWDvNbSa5VWplG9MmEKu1dbxk18g1ib3SEY6fh+tuWSNN0Wdl9yJg2ijNKW0ri2zXIUQ
8N2kB2b0/kSe7wMAIQA05noFLZ0lMsTvmA4jGIIHPAqEOwaN6saoVF46Jc4PKtjnBCT0VxgDn5fT
zwXADENiutcPEvVIz6kqifv30IIHUcqmfy4GX/esiqKBO9FNsbdxgKKQG0WKUiD4J3rMeBOruE85
7SBhYcH9DRuqVr2yMUra53Hg7MI4Bgxn+/CyV0MZ4V88BnU1rUfDabyxMnAUM3Ou1yvZiAXWsIaR
fUJcfLo2zVxkqPGFDkQIMOgAlmV92lhhnOxjx+myJ2BQEyoXbYUncGqZ6YZSTfHZaaHxdyJMHjid
sx9WEOnNHjGq/GMldCfe5GWkPviTZW25zGTPclWEArUOf8jWJi/zAsBAnlZEoelJ1RIsu+pmRGZC
6wXWtmUr/E2vVMoBBEv8IyqVWOZgS5PAtTNdVAjXmeV13Yr4Z0VKiq65Gkyfq0I17+OqzRKU5BPt
LlORG9xZFr43KIEPXbBquxZymvDLMN2lfd65aZiarKuK8irAr6HZqDiN30gBqG3g6DqWv3VsJsqF
9TDnQKe7Ydbln9V4QH1RNtNOl0Mzoo5qpU30EDeI0Dtmr661zGq+1LqEmovWNVfCkrRNUdHkmlCR
u5CinYcthn+t1tHXopO5yByiCVca3ccMKE+0L9kQwlsJE9O1+sik9Gq1R9ol2O52iJq+v9vmv/jk
vVFXJUcCOc4VBvnlxXubET41LaiBB5o54nYorG4tQlO5iimGbQ0/Dm7J+aULW/w8nTDIzDm92Xpg
Eritns62lLIv2U/qQ9NmxY1vUEvtM2lYZ/TcDxV527VRJP62xIaMJgGW1naS5DfwdasLx9Nr4rJ4
f3ARSPwC9EQ1YVn6aISq9DyL/jCFJui6obUNaROrRn8/2KNyp8Qh1V6/kEttZepBC3KpM560GjME
2KNVh4w+VqPXHbejftvluX4nnB49pzyb5H5dkighNVniq+F2jp9v+zioQQYj2LNCbq8NNqBL9Xit
F7pzSLjZkJZOaO6vFSUvESmjJo6/Mh7oVJuiCsHCwGo4wd5fAWcZAR+BUMh/4RSGcs7idmA2segF
ec6DQ50WCJqTubAmp20p+nyDEUi0fn+8s6U+V9Be62i0V8FrzM/zSw0oQHwbn8hYe6hNkdxicaTB
Q/bt9GMlFx8SIatPVdEbT3gh1heYCmcnyzwykoNzn5oTetl8EppU16o0ag+9GGY3Yil1Ad1cOr/e
WNx0tyiRzKnpXHlfTGjmZEOvlpX2EI1BcRU5KZaZBi7dWZJaHGVTgACgGt8pfNyvxph8sRs9OiBV
fUnp7ezax+uCU4DgAQZHo0F7OtFpqbdxFLTaAwSK8YPc58XeKWnyhY0UfHr/m741s78Otci6yO0y
XSdyPmQ2xcmhlDKXDKnfvD/KWYwGVATkBigwvg5UKuen+GXlRJYiI7nUmg/hqCnbRI6yAxB4DYfO
Md+3ZalcBaqG05bcTrdjoigXQuV5mQ9AE7Vu8AeA/5nPRcoQ6T3HvunrD6U+2JvYznZRGKcrvamu
QeY+dbl8V0/dodDFfWdFl0af5/A0UoHcIXXnUm2YtNUXc9z1liQ3eWg8TNMw3baJonnI6oa3XdJM
axEBFoV3K14STc6+Ytn+MS+iWclWxJcSx/lIWDwIee7MGuMzUPRfHBm101qTJTLpQRZcJFaK1dPJ
RqWluRf87GhmmMSuqnwoNddG6+5nH7T7hiALr7SvR3dqykjBcdqJv72/PM42nj5XJqF6cayo4M6W
36dOAtDkQMM8tR2D3SAbN3YwantLL7QCA51svELLtz4aCdiZKs4k6hFJ/lwHWnRpOyy33uxyPVfL
OFZ0sswlQEyxRBSaVJu9vFSrcF2PUpls1JAk3kmqJHdhzdCrMBBEmW6cUgJVXmYVSm6B7jRfbH7X
Xw/os4+g11pFW0+anc4NsF6PNmJComkl67VJ2KRwib5oPuU3vpX21koUibQXqW58r2AV3NBZ6AXM
0Kh+sjlL2xWEmLJfIVrefdPbSf/syGV0UxUyvQWNi5PjFjn8PzcTc+0sDpLhk62NDUDlOLvGP9BA
ZSvO1RXZW6muBVcZCS2TchrcZkrzmDoL7d6VMmTRJXuqMyDUfKEiZYCzCcT1XA5IDppc6csqeQz0
RKiHYQJzs2rCAKnHqLNrdUW8T166RE0/+JJaU7mbkuZRbVptT/6dfouUWAdmTbGYsmHsBKGLIi9V
DAX7nZ8X1uEcB37dIDwrTiMgCWC8g1daXi3SySjqLOZZoemibJnYaeN2XaXsMk1ud7oaFodQKbKd
GovkcZwVLAFfdGulTxKX+uclaRVluWExc6HrAvRkpphw/i2yLaR2o1FUkvoo4SaCavqe4vRGMb+G
NiWN2tzOoi6F+Zwp8Z0xMXNFt9eH5DcTbB4CTgWOq8jlQB55Ve34JXijt2K0hq/Kj2nRmq6JD6cr
T6O568i8r7JarlZlGfZfe0SikfK8kHOcIZVIcKl/OjNRjlOZCHp6dDRtY/iWmVmPk3qM0ttauS/o
ytpau0awcj0bq+lo9Mbxg9k4OLl9GWGuaXrpBsZtRkYq7I2eKytH/Rzn8U7OxIWT7exoeX0+wJL/
PN/SEm2w+0FKlNR6BBq7yzb2odvYq2ETrrz31+byCJ3HQa6CRgark3reYh70vhwwEGIekpXqoo3i
dqt+zRa6MN9noXg5ziLJizS/7HqT95FdZVW74RpZyPUmXoEN+Xtd/cf34T+Dl+L497762yr+e1Ei
uxJg5PfqJP9//vF/3UbfybKLn81/zb/273//Xyf/dF++5I+NeHlpbp/L5Z88+UX+/n/GXz83zyf/
sMmbqBm99kWMDy81h9p/m9rPf/L/9Yf/enn9Wz6M5ctff3wvYLPMf1sQFfkf//zo8OOvP+Y+y3/8
+tf/87O754xfuysK8eMljeLk5V+3zyJ6zl/OfvvluW7++oMG0Z8kLBCZwJLC7JgNpPqXv3+i/8m/
Ass8AzcpAfGZ8kI04V9/qPKf0HLoO9P1opRPG/qPfyEJNf9I0f985etDp5kvcWix/PHfT3nyuf79
+f6Vt9kRHEZT//XH4gLK388tgHYwfYmZDb5sZCkcwdRajAEhB6Gt6eV8tZJKd+NcRpY5zyc3FPWl
cvYiXWVMKC7ztRMuCMCYZUOrrG0r1zhPjlPXdttIzqd1WGXZ4Zfv8c+b/vpmy009D0OxnNbw3KRz
+M9p0FHKOO0zVemOQgnzmzDO9lMYD+t00tV1LA3dKqzV4JYS2mHI7UeTlumlnPFscoErUMOmTwoK
dL5snz5Bgdb0OIGSONoI2O71MnG2PbqE1H86ik+1gRBShryPHwaRi++fekCzgvJW4aT7RBEGckhi
vG5DLblVGiW4Droy+KYhb3Jhpl496H45McGPzEemyu2eU8KE/Xb6nDI6wTHA3xxFwTzcmjmOVAY0
+R3ucsZ+UqcO2dOpRolEq+4iaQjX8lQ+KSGmpZk+/WiIGd9zAKZ3sSyqqwyw7W3ox84+Va12S+qp
7crAjrecjeVel9tjb479F0WrERIx4OeEtdJBoZXzr2Y8PP7uImBpM/2vmSmJ4NIzFGcHaew0PT0a
TqJfVcBIcC00ohu5pxSAjajstrro73TO/U2Yj/I258J4IRzPB/zp9ILQhkhJKgJZgZLv6fQWNc0F
3DmSY5836jVtnM8I8OQbrTfb7WjdO1OguJopwkvLb1FjRQOaEjxqMzKYV8pMyz5NIzs1SslZAFl0
DN3JVj6nAJ/ccOa4+nHt7KMmfLT82TcEutIaooB0IetYujnyCLMCIDEGJima/EvniVxxijw2c+Si
YN/tsJbR11U1WQ9BHgHuI2veKeOjHsTIX420i3EGqSOBwE2rTusiqoprEN7hFo3u0UvwsELrYKfm
Ur5OG+ULakJuo6+ENTm/1wuan5omOBcHHFK5ZS0lzJJGL0kI4P8KHIxgDvbdphkr/1LWsbhSzm0S
9K2ZH1oKeMIt2fvqUBRBYdnTfRRnhyFopd2AEdyVndUYwBvQVBoxPGul/i1qLcKWOa6y1rbc93fI
Mjebn4KhAfjyfbi0nfkbJrgbdsWk3ueaL9/5rX9raan/pWsc+9j4JeiOSkuUGzWLdRMjje4bIHsz
XLelZbNwqqR4MozbsHYg0kyiR1yD8pJ1Z/TZV1nNQ3UfNtV8lOji69QCY3z/6Zckz/npZ9MDB+Iu
5xjYsNO9FRT08kTiyPdhZtwIROmfMObuNzHp+OgKNKiDVdc68W1c1cUtRV4LDZ2h8w9Wh5rDltYi
V5cxVL4aKCrdUr/ym1WnjQF9crQ6Lzzr/CwncYD2lDELddD1IA9f4lhUZ0gy3Deaey3OqgcVPNKu
r3yrhiyobCUpQKy8y63rfCyHj1lR1is/U4pxvmARaau4Q2hARxtyVWZxcy9ZWoWTe+50/z+jI2V8
zegIzP/3jA6oavISpc/5j0Umx2/9nclJyMj8+eqJpkLApGn171ROIsT9OVOcsTdhadG++ncuJ9l/
wvua6aEzTQeC3Pzh/0nmJFX5kxLlTNLieqiRH6q/k82d3i8A283pHMkG/XnOGVbb6W6wgF60pvAp
7krqsIqSQLh6WFi7xlj5Auo8q3+EHKRM04Vz9jSlex0YOt7s/j1j/pRlRyEbQffXdM8ftNwv1oUV
OsCApkuJyulByigkyrPSDBkdZVV20enr4aASt9hWyR5qa7eSVb3g+hbiIzNcJf2PAOuxK2qUF6L0
6aY9H3ORRRbAWMohlmWvxrckwzlyp9TZuC3l4GiXly6ipwnj34PhC/oqSEEFbQm/KqTMJ+4yWJj3
8tpJWn1TgUReYwQ0PWZ0hbe/rPC3cuTTI+h1QJQvEBzAMAlH8GWOTPNPE7S4VU8EyYPq6/WN8IHR
JckhkPoPQh+lQ6S2V5W+99s7o5kusY0X2L7XB5j7zWCVuBBz6s7T/0tdosCVRDhNoXoMpd20unoX
OUW5q6Te2vfgilelWTuu3BUqqkp585gAj29R9ynz+HMU5Qfp0KC+d6FTcfbNoY3jYY/wCrhqakmL
vD3gkFTKNLKOk94Gq6gGCt6kuNFapTXt7aG6tMbOZ2HmqVMXIdcAS00KfjoLogMwaleTecwRFHJH
O3oUinStZCV0thjFUalRpw9pPgyoE0guKsK0JvvIlUqsYtTcEGs5Kx6D1rqUHJzFE56Lap/m4EsP
jsRYPJesDgkGvJN1LORq06XGQW/8rxmaERvyTsS5TfkGekG8H1NFXODQvTknIHFoyIJhAYu42Owi
DawaYSHraAX1TWbFP4HPaR+xHd/ytMNny2nvw2aV7yZD6BuaMMHBUbpdYVFs1qCQ3ziDr15I5N9a
F+DKCP2EujccTVXia1CpfKZSJEdMhtAZCtqXRNKf8hlY8v7mXE4+LEhWA0R1LLq4oVlzsPhla/SR
7+tcnowH22mfnUo9iFLaAq3/MAzq13BqPg5Rhxr0dDEvXQZz8INcmTnGkOfDRWsJGvrf3J3XbtzY
loafiAfM4ZZkRSVLZVfZviEcmXPm089HdZ9pFcsjom8HEAwbsL2589pr/aEPgwJWxCSBYziFAE1j
03fVVLH9o689dsJ92Wy6Fpew1E08snZh6Crdl/f7viCFMbrzNyCBgn4H1ypL77rzILEUdepl6aUD
w0FE6gTKd1XetvojqBTWwm9D3w7hXhccP8MT0gkO3mRHa+a9N4tw+RmL44lSOPIkXOIv/m9d3VY/
pHYvIRTZOYJxxFLOa+0In5lv1IwN6agKK+ttEd3ejsJiCTS5n3riSPN9gv3l3pf3XYg+rJ0ZT72w
9z+pkh1UMIE+JZkbfs6SD3jdBWsh9vUz8vYjFodAG6UZDztRemn11NHKLx0sQVT97G74kYnPBQuk
skanHtW1l8nyNnwdfNizXPrgcEhdX6+BTiQbOYaJ/KKmmzhwVNGZPDh/jj7suunF80cqMJi8sUD7
B5RD7ar/OuWPmXoEDNAnHw0/hua075RT0LppgYvKIYUZoD/I8v791foaV/0T2f89ROwX8K6kUji1
rr800YSW2o8ivcTVdrB2U2c/6YjcDjBj3KYhpe8OhetBVD8RxJc/ut/1AW4l7z3ismRbZLuyfSwx
xrKoTZOpFbfaeRbgDJzWsMHtWe1entae5surfx7dORk9lxA5qpbBVBFA5gVZI7/E2a6P9+O3Sr5H
iUfIvhjqJsHxxLeNfajy8ZsyAuHkTv7z1H8ahE2XuWR4Vk67V6Px5Ri+/Z7FbA9SHmS50PI9oxOl
IM8c49HsHvx4M4VbHXoY1ZL4ofYPSu0GwzYtP6F1gyymbbZP/teUgyh5TsU7TdyL4I41CtSXEGpZ
vpHLo2Fsukq9K9VdEe500gefY/M58fZ6ZYsv6Zqmybwh3uvJ4uyyxKZphYaRRWEea1bL2CbpzjO/
teNZUT68v/QWqX6WnsoBCYRwlj0mWbHMsKio4VpWpkovVuMAftym+3zn7a0H66txXIPrvGYkrnq2
aGzRM+jKqhEAN31pQdco/KDlswlRTU+NjZEftdS2QLUGOzW+6+A0ew7iCehmvYT9Ph+PSvTUtY+N
tBGhuN4jtJrmtvaMpXW8GXq7Np0+QTDalk7hKe6cMrfrz+o2l+xYf4gQ2y1ywVb6j7Wyn7qHINpE
qpuO94rv8o/DHzpev8KLnK0gw25vgNcuW5ClSOQSjizCEKJNHPGyUXoZd2DlxdJJta30Q/ncgwyT
ccbekR7vDDcM7ktIrOXKLn2V77wZcS5hvoI7kQD5+mQR+gToIDYVL5YPQdvGNtOa3PkE1jLb49LZ
jNFjpu1yUh5YPO3hPQ4/ydP0pttIdpY/9CQJvG1PRViOzkKB9rPteSQWnjO8/dhrCeZZCO/a6kne
hzHlyU31qyxcOf1s5S++4Ej5NoCya36cpDux2OP9nbtZv3bS35xF8yATUfECnsUkl1D6uqgtY/IZ
5CTY1ZMTD678TeT0POu+HRROKz2U/lYejhlS148tClI6Ov3OUG/B8Ir1jizg+7vqtRx6O+z/fNDi
4vWaTkrrYZBeTPzdUMyWz5F638du8CQAnk4eyuapC586/dhGd5J+pILRCrZ80iobKqgEdBKGLeen
79YeLrQ8XdyBSYEc/oRrXJA77ff6bPwo3PEleNa+6Z5tnFhd3nTY6r07JjaM9+oF0fnP8GmUsxTb
vm6rv7laTM3uz+kjMYD1ZH2IJmjOgOMdWXBwjeaRVByFn++PhXpzDc+TQ/p2Nvel3nSTthJ1ilRC
L70IJ+tJ+xH9tBRH+57Kd416EKWtLmxbjuv76qj9qsCvgkN4ou/pNwJx6zM45vybILnpY/OCGtA5
/VgetN/VI0tORGXtM0bPDZfOD6CX994d+V/hub6vD2vuTAsAw9/HJHQCmbiW3ohzsP0mmIY/ljeD
RScY3Kojx+dAb0ofhcKtql2h2bNQmm4bvxqcQIEB7rK1nfwKOlkuqfmRB3wKjT/SgNdf0NcWdD1c
TV6Cn2A16k+B4KD+07qWuvN6m6xM0m8Ta8uhiXCM+BljjLv6Y/bChLaHtHAxB04oincPzac+sM3J
Nf6lnu9fYwRyZq5W8eDiFXX9hVZqVIVuMkaAVka0XezhI/e/9ryJ8Gr+0Hyy1sJb8l7XFyUr622D
i8OtStJW0OeVlWGJ6dn6r6xwC9EeK7ca7ekBVYOMqG5V6XGt2cVayAAgmem8FrxP048GDdXH9pf5
UXqOvnXfrHOyEj/fPOOuO7msQAmAnv5qzT97GpRyx/wm/9QCvE8dBB7f36t/XmT/TOGSf+FPjQ58
n6fbODnicFBaWGZPOcKHmB7bQ/45MFJ7UBObeCpPKL1uVcEpzG3IDex9bI093orWtC+8RxE5fq06
q9mDynLreHlpT155yleBKX8MYN4sgiVcJ4iwdVFCjtrScJXAHUHO7fPK7UMbC8TwB9WpbNWmeI5T
bvbim2FaXOoZvnfYANCmxzxINrKIgrXN6hMxpgBP7pNguNlL5Nt0HXXrYvf+LP25yzB4sS4h73uD
TxN8rL7bKYUN8Fv85o9H74slbbLvxZ2k2kLzFKYrsfWCbPL3zv6nwWUhWva7rLbyUn7RrY1sukPs
aNY2HT8Cqhm10sZbwg6bXSbfGcRZsahv5Xxlr//pEiGV9N8uLxlsXWXVwGTpcvexymyeRbguEKeP
8cf3x/Ym9p7DBzoM0njOaC7l0AO/6hHx88RTP/BmrGzQTWO57VIPCXCANqu6QmvtzZHNm3sFVF8G
2pD24nGTmPs23TTdLindUXcm0cEmqElduXxODDfm8fype64Rm96E8coMr33GfOS9+YyeCqPXd3yG
KR0hgeOOmtZHyf8SZhgj/ftTZjHIi+2DkupkegGtCZTwQ6cc3LzeBp0taraf2Ja66fSn9AGNG8/c
+MNB/AKJRvEfdIVqhBt7Nj++uB1DV8hhaDqlREqTNL5TrGkYvyYJrzb64kvV63HRYvhMBfI6p6RF
DsXxi/tA2UzdLiJT+BjUBz+/A/aBQkGN5lC1w+Ia62oZ15IfpfqoFsTYcCOMPHWVgmRC9dCbx6l8
jCsSYO4oIEeTcI7eB1NLCX3Xiug6cnHpzgC2XS9bp8XkUtjnUu6IPFRL45R2P99f7wt0ISv9NV6G
horBIKlCa5F6QOoxajHaE09d9vS1sHpHDZ1BP1SGqylflPhg8bTHlBKMqL4StS8ANrdNL+MFM7TE
QKTpQN0Y1i7qGQSnbVwrcGq2guzI3lqTNw+FRW8XEUMGbODv+UzQWT0gN98dO2sr6j8NEA7ig2Jt
jHrluH69NJeLSAaKNcOwwPMvI7dAEHFvRCvnRBauKQ+quCtBrSgkZ7YIkVjt/Ggdz1j8xJYrh8co
3hrBDhOwoN/Kqt013JqHNNkh3EMWKELGSXA8YyNDPIGm9dJ/sR5E8+CpP4Sv4xeftYgrDqMYJDbv
Y1W2u5eKSrUH7tGxHszQJs1YSwSsc6AaZnZggmEGW6xeTKRX/KNZOdgJ5WsOz6/0jNtRwGGBWhFg
kiVIKLEi/FQbQTzNNkStDRHGv+9+6042bQ3vyVIdMXNZBarTBd9bTMxCl+1TXYbj4JAgMD8KL2Cb
EpMBeCDAU4ONaO6VetuiVfzF/xg/pOxLe9A2oekm3S4A+FRvBxN1YNtvnWD4ZAmbVv3dCkcwO0ru
9O0W4bLQtOUdqaKJwbwEOun4X152MHmjkRVeQ0HfRHIsPrQ7/3cEFodsY2F71Eas91p+bgqeEbtQ
2OuHb2Vq2tKaY6d8E6MsWlscsoFgjkKmM94kWQ7VD4OpNtNNXxI/QvLwC8cMbOFXgieBbDfZTiZo
PvLG5F31o/oa4bPH4fU9XiFs/fGj5qMGHKMIvHoxBLMEUYhiqXQCLKjUduc7vEtWTrT5TL5ZaLM5
Dv89DS0zLlhRJogQD9LJCOxKtgXL5mnc/Ey++7IdeU7Tu1Nl5wUS3Xv/8n7bC7zSX0caRbj/bXtx
XyiDYgVqStthbatn4yL+Mot5CWqX7tIDd4mgBtsGz/EvZHtqyfEvHjmVfcxY+7a4AkP606X+9mPm
yXhzqfuWmPchcgKnJnWm1MmfU80Raxft77VS08Jo4rbfi1sks6ZRQPhZOtVwecyYZB670UVZzJTu
EfLykZRUtoL4MK7ZNK+2vLhE4nQMxNGjk1WJUZqNGRBMXVTDal4oYHMKtzRt9DqN1Vfg2jJbXCVp
HKkK0C7ppH9tz9UX1pj+bTKRDLSFs/ArwJ+3dBOIoGvJrj/e2G+ndfH81CAnmEbMWGvKiyK5auf6
5U58JIBUnsZv6q922BUKMz2tLKcFzPO/kzyX2wGbzeSI6/VkJUajdL0oUQ+B1ugqiiOM28rbQYh2
x6+62dlt8LHKP2fGZKvRj9A/jZ+m4lgpX0pJslPpQx9TgaEWSykQD4hUdnR5tBVcmxS5psKyeX8z
/nn5//O5i7Mm8Aqpa2j5hI1cpToF90x98KQz5cd2TaPl9kk2n7ZzcgsIHEjNpVNUkwhJX6iFdMqa
TalLNkh9R1KpFQA1uA8KwfbCbREcV1Ofr9Tim9PuTcOL1VAKuVm0Wk4vCdsTmzuQslEZu4m8wYxG
VGFou2nnThcKIbG8bQRHb904djPgq5MtKptWcusW7KobxIcROT+K4c1OjbaKfq8bz5168sNt1B26
/qi1D9Ow89aMFv54Lf7Tg9fCzptjysxCSajTkmU1Kz/jvsr6IBs6Rl+aAcg18U7svr8yblOSr7MF
ZsS0mDYoLdcrOZEmFf1WIrLAOKD3gDztfS21vD8QX04OcuvWaAi2u1J0KnWPW8N24A0oKc7sKl5t
k+yspQ9J8kDSDUNKLXyC0WfKTie4imxXxaHsHwxeTUZ+qcQvYftQd5sp+Zyohyo7yOY+wWMwnu6L
NEHHu9xkEflymZyK9BJ4KCGdVjp7sw9IjSOABRoIjL4CT+C6s2OowUhD6fJkFQ85oZ2KamfbkGY2
d+m5sg5G8xwVT+xWPGz99GBE2ymhLPus1Xah217sZAWSo671q7Ec5bc0IsTmxrLbEqsRhBE8PArC
BnmVIOPddtfsisQpt8m4GXARMg79Z/lOxCGSMhsgGBfJz/e791rFvdoAi+4tLgBBw5K3q+meOmys
lheiU5dO/s10hKN16OKtXzpZsMFwiCwygnXxtPGNO1UjIbVVqy0ptYK+qY6puZK88XzH6n+jQFrJ
m5ZhUiDIOZHk1MKuKMAab1Lo1Xs1O1WirSZOX+8bw7ZMRwxc7TE1HClyGJrKdDXfSaetHn/DQbSR
H0ix16Hbyi4VW8QhWlQySzscMA6xm68D5KmvPF8reZsUmF96jmpuK+1SrKku3uZx5rGCS4L9EoJS
pJGvl0IlhRJIG5/QSN2M8lYMYntqPmR+YTdAgtRdrjp1+8Evj9Mcew9Hvfm1Mls0cDNZbz5gEZRW
ndw3ekn8Z0Z7s/xUNI8omBryXe+tbPHbW3LR1WUkVmjIZpsE2yj8Njwtx/GzpD/LsMEKu82PlreP
qzsjdPPcrfP9+71ciMlwUy4aX0ReYqogaz+vSbydKUfriWuxGIajOHMi7uvuoAVbbdh43jGsdvD2
/GqnVw7iJQPX4lrq7PadvfiaxQEwVZDfvCiQTilODsbepDrRbtRT/hPcHqKtRb1d6f48i+/N8mJL
guhB0Fem+wAcs/Fn2R1SE3dW5SKmL9nolvVzm35m1AldvKE+vN/67cMHZII8S8MgQANi9gb4VcvJ
kE1qfEq1oiP4NjNbbVJkXa3pi2fkiTtB4eFx2X71Syu4i+fnV60pPbo4vIYyhFx2Y+U99lWaoUY8
/jZlQNSSJPyqGv0rMd+4U9LxB9Y63dQbD9xYH6e6qlaCrZvokk4oPBahe6GWf2Ou+eopoIRSfKqy
GVShlwP6ttIqpPwmH8JjVMIKDzlxcLcAb68PhMYYFCHyjeBUmvqXIU+njRI2AHzzhhJT7EkboMr3
Fqca8DQqpy1FdaVb6+vtsfT6FcBH4edDsTEX1/FQITvge2Nw0gdKmXHtu2apR07W1vpBhdxqApvC
pQKGje6k+V4QMPWVT0YpfWr7cFpZvfNueLN4UQcAZA0PfeZ/40y5jOTKYSibAPvzE1Y5sluGySkY
asMWG/93X1WrDJfFXpmbQ/4RwasZ2A9YdPGMiM1Mw3Qhp++dcq/LobSVlAZhtkb+5EFwRgYi3Dey
Um2KLP1WxrykFDEX7mpx+pxjG41PpSHYql6UGz9Jf1AA9dtW25dIPGOfripOyMEiaZDUAl1b04Nf
cD+IKUTw6OB/WTuEvRhzXS+fccxhhIF8eEFc2renkvRhJWUoPHvxwWuSB00wpEPmD/ghCmngmn4q
bP2KGhJUcOyl9fw85mgghaJ8kAsM2BXzDjM9wY2MARH5tt10mrI2v/LtBL/CrJDMoZ6rISdy/dH9
CEdFNnzxNOjSY5Di+lIi4tKbYX03Rd5HPFaEZzmdfKrug7FPgiLbZLUs7iKzf9SiorkbBpKFwEvv
xzAdD60i4cuqPYTguu1RFIMPHv102nYiCtC17jEQ2x7aG7L4eRqtuacsTzumAMFCBV3MmQkKCWdx
1jaIvFuhJtanLrLKXYSs19YX6pDgIjM2WhUCxIo+I4ncbuWa2MjzAdIYKbJPek7MVmXtcBSEnmwU
leUMjfTHKCQF50/6NqTIDdu0fG5kA21OvMWwtylMOxcqz4V8JK8lbhaBKlBpwKLwvdh/sNxBM19P
jNgPFvI1hfUSFVV+J4T9J5lQM9VhA7GQsGopageh3j123BT3Bq1/TAMALWgDxcdEijf49OCWnURo
aqHUC9wJ2y6F6/71fvmbMfzhr6NgQVFe/PH/KWN5Vhb4v/ktmFmFb/nN89/+L6/FMP/D9ofQMuNs
/yYnG+p/kOtA43uWX4RFyWz+TU4WJPk/MONgFhKDQlYAt39FaCFE5RIAMTW/zPB3+Rf05Jv0EGEu
PA8uuBk2MZMnr9dUaSZho7HyzyPmBEdICfXnLlCF71ldaU+Bkk1PsZ6Orsd77VFgxR9i1LucvpST
D2PTU818M2R/r50rUvHywuV7NMjLEgrcig4JZbFduWwDX+wF46zKkXJo1Lyx6yTK79TJQIfTMhtb
EPKM1LRsblC39YEiFrKDxny6koldBhh8yEwVQNxxrvrcmLF6k6x4mdVKZy+rkk3gB7WLcUa9f7+/
C0Fg+Bnz+Y/gKOBW6h/qsp46JrrgNXLnnQVuM0fVlNg1U3FypsAA5eQ15m7QmzsOhsmR66n/NRRV
4CLtaxz0KI7Ak1XJNpXKdjekPjiobPIPZo8FS9ZZ8q6pw8T10m640xNh2MYFvtWSGNSf0qZAX5hE
mYXwQ8XVqMhr5Ozlwfvas5n4whXIyXUTOmljI6cdJeSzkGV3RSuQB6gecSW/LxEbroxsDyHa1kfN
LfLcKXHvUXAyU1sq5UO5D3wicNHbcj7ZcmbA4863UWTskRU+NRpvUsHbCTIvB2Gl0Hs77egISCgC
mLNUKb+93g8y57/SN415DrDS2AtmjClKUa6VvP7YChAgyJMGBhZLEd908HLdDDPzPGqthn8J6OOx
NoaVSO0GW/mKhSLSJ0wm1Q9F7LozPu5NgZzIwQV+b/jcSoAydrCtgI7GflI/V7VailvFjMLzWBUt
V4LcVw+BiWGIo0OFLDdNJfcTFKnSx/Z40tN8k1rjFK185x9GA/kShGhVdDUMdOquPzNOqgQRwNQ7
R0UhbCwBRLc81muK1H/aaqxDfMaQpCawWHKx+qISEd8QvPOsOr7v8rC4K2URS7VMa7i+NcKUOqpR
zy7q3ZQNpjM2pXyyEDT6osnh6ApEok6Pyep2zLOfIZTcfc9D6kPU6LGtBx3eIK2uUCysQexNHT5a
hS5txzbNsAKAVJfitnuUIzlf8Yq4eR7M0/xqWIyYL4Dz5fhlaSjLwF28s4iG0rEa6QnCBt9B6sU7
U8d9ps2TbtuiWAWbIq4eMiMv7TxP1BcBpfBjK4JD1cJ47Syfr443DwWEvNj9aFVR1CUCFpd1Jm3w
yaRFeIL4surfDaFEUIiG8p3pwTsfK2qMHGvVQ53Wrfv+qbqIYP9qGcA2qUtSetryhdsoU6ujXeZf
UjO9hyOvnwwh+lVlHmy2SF9TGJyvpGU/eYEihYT6DnfzYpdpPcwEcP7BxUpikhS5AVi1V3xkFdPa
LcqCJGhYKisXxzIpzODOzOxZUmKOHZR5CN4khX142aaVW+bZg7H6GISF4WSKmjmymuWfoYdiTqtm
F6Wdpp3W9d3Kjp27tOgyVEKVhD6qmrN3+HXrkTTFdYPL0nn0Ow1theRrgOi4k4zxWjXnJhU9dxSm
FiYAGP3MZgDXTZUIv2iJFlpnoataROTLWt/5iJt878o22JdKf2/0prGX+vK7SZVttsbcT9WguZZv
/O7EtHThv+UflFD+2g7etBdK9QtxlbGdBBnXeTnuwANnAm7v8e9YtcJHRYV2JmWx5kRIu6CS4FV3
WqtcJnEUN4UVNaTKKAJIrWDchTV2OKNZFXeIr3sbedI3KmqmZWJVB0yY4ZrkYfptzDULWUytOeQQ
+LdDjcawhbgcBZBJAWOOEP/76/8PKxIhc1KYmMfMmoKLLGJtaIPSFYNxhrpobeWOJHqaejE51XQ6
TjrY4C5N/50CFpEM2oUWMRMbnewSxM7riYo0XyyUQrfgYOT6/dDpiisZmbBPOUsPOQY9mIaAfAex
aoB07NuVDfGHJWly1BBC8TIiM7HYhY0mjkqTxKyTQBHtNpWbD4WCxXma5yuR4U2+kP/fxCNT12ZI
EBfJfPC92XsVFhG6NQbWWQ+n7IPZiq2rhIro1nqd28jg9dvYqHqnN0fFiTvAoXrTj2u8iZtAmY9Q
0N8hVAb2ZyxTC0Na972g5cI5yVPVrRojv08LqdzFVTrYnqFUR3lKlHsZm7I9CQZr2wZ5sEeILFjJ
xP3hsJ3ltmaxdZTkcSu6Ho0w7tRBywvjPNRSslMJTW0ryvPHaNRemkmUNv96bYPxVrAoZZWhcbQI
FmDrqgjRKua5CoH8F/Dht5GZi/eCgtpaEo3yY2/pP99v8yZAoVsqrzAuM6ALUJevu9gnfTWpUm+e
azHQN2OYfauG2Fy5tG4y8jzo4YlxicxmZrPMwHUrjcHjPm768JIL5GXzqUQVJVbGQ9/r+otnVPUe
V4bh6Kcl91lVh7tAkoVjEVrNY1rCZO9IU6wt9dtVxhWKXDnsQN6pPBKvvwmXMyR18prQos1QUUfv
4z7q+smVYi/ZN9oo7gJFGTdeWIakAs3+WPdSvyNBOK5M+00BeSZvI6TC3FvEE7wSr78kz6Uk9XFD
u6BtBYo5CZo9RPbuiWer99XQ5G4TDka2y0km7rUgjY9ZB/K4zIJm9/5iuA1ryDxz3JEe41t4pF9/
SDRQ4R68MrxoQlTm7tjE0sdS8nkK10kw5HiypFlDEcsPLo3Z5orzfvM3EHTkWHiQomRsImc8vx2v
28dZpUTFuOsuXlxOTl7IyqZH6MYxVep6RKf9vhe87kJiloJ3PMF99KwS3GpmXiJPHe7boau/IkBb
PMWq7J/aUaQk3iTVsZ64CwEypx9Q8a/dTA8Eu9U9w+7GodqXSME7capJu8hCICCLRQtL3qpz0dTR
V+6v2yMFoAAnCrE6hTjyzNddlPIkGHNJTNFXx+ypqBJ5Z0ay7ual1e3qQR5WxvR2f/OwJlBF/ALZ
ZHWZ5deqZKoLoNkXLe1Ccn5TvcPLRV25oW6fY9B7SCnMZoXzy9JYbCa9TLJkspT8MuqjafuldpRT
C3pEPg0bJRoVVGOHlopxJjylWu/vyrD+2Yey+CPCf+tgNmmyzfCOPCPv7q1827x7rgM6XujQ4DjE
ef3cRFl5mghNKmfxRQ59xc38HEH7KleexQJO2/sL+Hb/UGMlTiZOoDVId9eTWyltMci5nF2mMcs+
9FVefG/HCK+ptOh3QW2GzxK6ptsQWYS1E/b2NAOxTmIC5DqUKoQXrpvuwTvUk1wnlxBFhJOvcUAo
BoRbsdFHrNr6/HvkgWIgcsx/Np6nu4YpIOtSg855fwxuFzgMpVdb09mqBM3l6w8pey1AkFPLLng7
xY7UeamtQ7A0MgszSrFYw2Ld5mI4APEOJzIDWwjob3FpajKeBpmcZpdQmYZLo00RtEqxuWuUGik6
0+ieSwl93S6txE0gR+RWhrS0xaiU740hmfaihyqAFfA6zoJUOCL5TmQT9Qr2h6H/QO0Li0xd13Za
ao5uBKfetsZ2uFP0AkfBEiWN94fvNr7lFAdOhFr1nAhfvuT9PBE9+IPBpR765GMdGRCqVN90u7Ky
dp1cV+6kReZaxDUP0vUeIWugIZfBOPLrEhST5riiBV4SXbgs4w9eIhnH3Ouoe2hfTf17JWbVJhWi
8S6a0u4xyow1htvtKQV1jCQhnlqvud/F6q0bWeytKE0u3I+Nq44IWPVB0a2M7e1JQCtU6KHEUr+6
cUwYU9GY9NKIL6pYA1TBxOIujgpjh5bbmhrPH5sicsWOA8AzhbLrXYARgzH0bZJckjxP7drwSleJ
FExaYU+9v2D+EFuhmY3ihoa2OsIir27Db0J2K4QHhxh9eul939hK5Aa2QlvWe6NXetuMBX3X1u1n
wYCrNTZj86GNB2rabR9sKh1Vaiuz+pUn9O1szmY6s2UQ3AKSXvMx+eaLQjyIKzVK+SIcgpFOViC0
WMLaQ/12p0BZN0A2IdRP91/xuG9aMSRPGgupTy/QNML7zuh06GhDtq3zIN1baqu5wgBK/v3RvplX
lFOpW1gI28CLQZT4umvYDSvJFJjjBQ21X61WBduujmUEBurm5f2Wbp9iNIUCKUEzNVbo+YtRFEXf
bMQ4ny5tmoSbQbe6DdlU0t9+mR19hB+xRQPSFyhDe5+11CzbXl0TQr2ZSTRkuMjYlEj8Aa1YfIM8
x6Wmp8qX3oBzkBkdsCVEGVf25c1MzoCkuZ/oSyPyvhSSJQ1UZqKgFJdOrsKDUEvavTiMvQsSYtr6
kelhN1VEK/vm+p4iwqTQxLhiaDHnjxEvvJ7JWFL7qjWt+pOv6fdSGz3X/cxCCaRzmKW/359L+Xoc
/2oMgTUJCW8mlO++bgwbrSaVCr/9lCI5lNhGoxUAO6p4B2PAcJrcGneJ2egAljkfrEpSn3zk/jax
IWgHLpnubtJBRoiRh+d01oyOFHRYaad4OqYmBMyqHbsXyUgsh7dTtDOz0dyVGm6SZV2v+d0sxDbo
i4kYHVOFiSjzxgF33ZeQLSdM3tSeR8wijikmTBufNfLgJWVqm2Uob7BuRsEBt5BN7pMlAetSIz5D
SUTVEuOMZFi4wVmx2GQmJuWmzh0ap1l8Fo0k27VlXz2ypM1jMmjmpqn7+CQQwG7MEpLnhI+vHRmh
cEcN4/cQWcOuxIbkImOT7pAbj36YgPBB2g9lTqLLiI8qslN3pk+9ewo0aYO5dQGiszdcXSKv+P40
38wyIwOMZV5acxS8ZLsnTS+NpWm0576Ogk2kN4qNgflqqHd9Bs0TQJTHouU9LVLIuWFkekFqNaon
nsfOlOn/iLrYkKlu2+Xd52mMOzudQm1bVoK29zAL5wmEj60wYG6D82tyX6dY9latDnJbMQr3344B
bsRUXVkX7FtyZterw/SEakz1no+zMmhvEtaJFLyslc274OT/NQazXiJIHa496kzXzWQRyr9hq4ln
E48Kd+QMAwzfVtCp1OSJUjV9lbzA3ChKUziMS4miKIzDSRgh82libk+oHTpeYUrohmjxI2WGfmUk
rtPY8yeSPptTDChVk8ZeetaoQdiJoSlI5zjSNJeXGbDUsIeXIGkdAJds2HulFuxawf9p1myT9+fh
dpGQ2mAlIkFHkYJc9vUAFV4eCLnuy+fEHKJja4DDCX1ylCnqXyuTcXOSkq8iZkVHhtwoQviLrIGH
AWpVJJly5jGRbtVW8lzC2MxRCjSyU8LylYFdFPZfR5YnNEEccmoWCZxFgwpV34GbXiFF76lfxlRV
DmKlFE/WDMPRyCLgTo8yD4V95SAIk+rIVeptpzaOP8RxteZH96fuk1MAR4M2hMFFeT3SgRgLIYOj
nMO+GF0S4Jo98ACylbhR3aw1sn8Vgvzde56ZlkFNkcfCfAq9iXtkJOn9uDSUMwe8d0dcyBrKB+lR
NcR0baTn3frPu+CvtuYSnPjKayD1fN2W5rVm2rWs4bbOjaeJxLDb9cKz3vv6ZlJ7A4BTIV5EIzK2
SpJI+9KqZIdX6kiipvooAyp0o+/KrkbOfCNomJtCnF+7kP74jewxZOiBewA7uf5GPUmDAu946dx3
svqiKtnw0Nd5shmL1t+a1Hq3aZQbbt5N0Yf399g80jejA34PZypLo46zmAmBFxOmJJbEWSfL2z6W
+21lTtXhX7dCAkMkGERsk8TCvNPfzLdmgGedQkE9m00g4UlOArUOklVexG1fWL4zWIM68mxufN2K
MQSRFfgJ4mHkKjdqnn2s1G4tD/yHQwl3LbRvCW1Ryl4CHiUB71ezH7WzpAf6wRcFf6+2eXan4xnw
/O9HbTajZltyMKHmf92fMQYSpEw0hfGSB4CSUmWmpO3Kjf+HtUfOdhZBlSSKlctKBU+vQG+rQT2H
BDq7yTeMXZpH2nM/9vHdmBcDTGMq1UpliWtb8/VcWaw+Hf1vonISiiA7Fus+yvF/60D8n6V2sGBj
eMLobaK08b8lCasebfwMxRABL4O7MOyiT1UjmC9krkq8lELzByFx+VAkunWRUD7InKmTvG9CVgvP
vqIVT02RYJQnZMa2UUVq6lFphJ6TJdH0HdpdBMdME+NvUzNm0kYHDGk6cqyTF6BaW9xbk+xvlbKL
uAR6KS7sqDCrb0gPk4IUQs28yzpT26BaBS/V1HiOYvZdzIbz+O3ZVtVoP7zQM75bZVcpdj0p/8Pe
eTQ5jl7p+r/MHgp4s7gbgKBJx8yqSmZVbRDdZeC9x6+fB9m6d5Igh4ia2V6ppVaEpDrEZ893zmtQ
AvK1ZlQegiCUHSWjlLlJtLbIXcmo9fK+SiihO6FZiX+pSmf8FNSm0NxhGvo9+uhC48RSXiYbP4jr
z6PahJ8VtS1Ueni594yJ3WOQY4fpNMqYiYeqUY0fs9os5JCi7l0Sxj7cRZNPyTiS6rhAhSCP7i0t
7i3bs0K0WPRMah7i0oM4UVIsr5xBzIxvY8+ytNtKNtHaDiXAP6NCruwlXT25dTKgRVfmSvJUkont
sOwjhSlrdcKQy9CqtyY2qUGVdMCDbV/2XKfa4GV/TSnooIb2mH/Iepnx85RR+dkNDcUu0joO3zrT
n0paeCGEkjarnDbtEV7JrSiaAcE5DBRtCsRwL4ut97lj+GEfxVl38jtB/221aA6ESpQf5ycKxHJu
9EPnZ9VPxZtx/Epa5DESBZ0s2rXuta9yEg3ZhndJ81qUUx/vGqlpv5qDqe0jedAkZBYr42ccJNOD
MtSo3xaF0ZCb5VE3+0NmMWl7OAYoGILEgfqllYlTYKd5ULupoB2NfNpzlTY7YxxUeT9GPLZttfWU
FIRzNX7t8EYyHDH1pbvEV/IBnRoNDLsc+Xh0JLJXfpNZj7yRpQZV6VTSSscQKszFU5Awv/EopZ4m
IRPZ2KI4KW8m2qzoukyTBS0sVB8aXxTjTTdGRrxR9cE8yk3hOZiHBF+lFMNuezA7fYvBVdQ6lK9r
7ZBPU/779kl2/jp+v4O56YEC0D0T58bB+UkmTJ3QUcYERsfd8jrkI/A2qxwE1OhZ/NCIPN9tMzXc
3g57JcUGIK1Qy6dDRodq+SpPjLoYAgw+T+g6aY9l6JVvViZA0uu06ndZaR4okDZyfRp5m6Jvy02X
qN7eT2X1xdTCDLEYqP5jyduPLWnexbkSrtyMy5Ghl8gpjvkl8FNu3+VbA1tbWcmzuDnFWhc+xX6d
uGYXGY461XC54lnYsMKL+/a4XAuKB6pE+YA6ItW98+lArB0QVpt2ZLtG5ERYtDq5L0+uGLijtTW6
7OfteMv0cv5IqoL0KOdJ0JZQo67AEm8Qyu7kTeWuMnnZDxGqBW0uVXugQCtf924t+fFWIdz8cJt7
kZQ9KSyef16pZvqodFp36qeu36r61GwS0KzHIA+7fcTN4NSwkF3FCiv0aSJvH/DGQxBNweu5iMpN
Q+vaMYLEcvnhEBxpNToC4Hc3CKP60fKMcTO147hyG16ZFEALc/by3lRbwhbUpK6tQAv7UyyPOpI9
qvksBbLEZs+kvVy2nhv0yhq278rMKHMmQ9WVtxYY6POhovLSJ02Z9SerrMr9aArCvgPhZ4M67TdR
06Urif+VeDOGEGfSGf1iiHMy8iER7OKkqZWgHk6+r38KIxkb6djHyLuw7nx1rFaizb9+sRDQcTMp
QM2veJ5459FSBNt7KlTDqa4EOMJ4Y6PFUa29MK580+y0iuESFZPZ++A8SqcAy46HcjhlTdk7nTam
d02vf+I6aO55oq9t3qvhDOYKQU4JWNtidZOuiXhry8NpiqoUnSOUnjRA0AdcHn9SeMpXdtOVMaRI
Bp6GLI3C3xK9mA9d33tTNp56Uw22QJTzbW740usfnxDcDljkMZDS3EA/H0OEPkwPt6XxJDbaX1rS
Plty98sfh1/G0GUrb/0FIBOiyaw7piscR3SVMZ9YvEb8wDSGAszIKTXGdiPHUWrDQprcLqrV3WgU
wb4n47IFswsPXReiF5opw8YIMt+pk1BxClELNhk5wu0xWL4sKLjBg+GBSnmetfp+rH3YG1aYCBVK
q+1J8LtuW5iRskFvxtyLOVf+7VAX5Yc5FtIiMyoMBg5Y+vPxpiWnhaFntqeWFNwGqi18KTGteugL
vXCVOgeqoAwgQC0kTkRLGu8GtS523lQkh4ZMfPc/+TmcC1TqaQPRAz3/OQnix2KuBh31AKE8TDJX
LwCNmSCjDvY4UXuqu1wBeg9ST/YGlG/bqdy0UlbvwzbrVyBTF6Xu99HBgG5e8XPysBidostT32gE
ysPgq+9FvFs32kAqawFD2Ogy6qNqkGY7cUxM3GjC7mkIPWtXmohneGMP6x7iqDE16c6ig+uYQiwf
6ykxXa3QhKe2zpK7KZHh4kNNcwD+DUhdQ2VukrxfAQjNP/T8AMR1l7qCwmxrtHqU83FtrbTrBECg
JzmZ4G/llvIUqzyxgqARbTOwPCehhXCvRurp9owuJMHnPaYA8GXsoNUBxHkHW3xYzGKnVNzQeXfi
6ED7WxinL4BSSY8HA0kfyF6buoLF3mvluKvxWdiNqfUtjDz5pZ2K4i3XIsMVSAkd1RdD1JQ0wbZi
SXOrnla3qQgCXAR8YwVNrTdtFahbvew8OFZoME9WkL+aSWui2aHQ19LDypaCqr2XQBzaihFMboHD
rNNUY/IsyHK9K7G4WMnrLo9NFUCWTEOf/peiLMEkcdAAl+3D8aSZI4oESt7z8Ay1lfm9PDJm2xwK
pDNRgRxrAVkZq1zs01CfTr6Wtw4OZgZOw1Z2KJteWDkyrnwQhHv13Xh5TuEXtxx8U17MjSieWnCc
qBR3iCSY6Rrv/doHoZMoz2BtjufZEvJjfuDTlOUlHksnAC8I38B6sqfCejZTqXVvr9DLaxR8NOhb
TCTJQ8hNzyPFilHR/yipvnfSXoyl0tGl9KUYtTud4t/K4F3uQ1rbEoAwYJgU+C6Odiq7UuXVyinW
Y8MW/FF08AyqHkWJ+p7XROJ+zMX8LRGntRrLlc8EjgeGGngkjfXlgE5C1fKGD5ST1fvGl9pX/5IC
UfwphBbSu4bRr5zkV+aPpASgMZ1WCvfmIjmp1cxsCmyvT2IqShscDIxdaCIRLgt6+3p7AlkRF6eb
Ohux41PHqqBKtphCSR/8aow844SV8H1dFpnphlXjPzQ5xSr4IKrxZYiaOnbUWDA/5w2okU0vdbHp
TL2e3VmyB6Y8H0lC20Yl6eUNpCnUB0wk1qwhzzC3DsXoG+Va/7UyIGjsa1WqpI2i8n51IqtAlrhN
EcUqK7NDgyIbUMXDZxVt9FDP+shVBdIKLlFY97ZZteqd0cfGJ+CP3F1yYdk1ncZT04TAFEc/p9pL
qgokXdgXtZF/Mry0aSEnBBpUlbL7VPQJah5+z8DbMnWpeqNPgfxVzyVlOBjDKH0N1PJTrw1xZWty
gzd8lwrJt0iNo3ZnQjVobJ+rNEGtcgRDX4T8Nn+ohcNMI0e5O2nCDRY/PIdbsXnRIqD41FzGTt6r
XGFfWhL1n7Sjhed+SCeksYzCex3H2LJ4v4sdnG8AW3dimZNOBUGHBifwfgMV3QpMfgW433ICaloS
V07SqHaZW+hOD6HWUkqJKbk6sd4PL2MpUpjTsPieazh+fN/idQicMY+/Se0o/M3pQAEOGljBeZro
eymeOPflQu8xJM/jYLAtOUq/gw+iFjPXPTUnHyfhWwYE9EtVqkiV6XooZ3Yy+9W7iH7Vr5Rve5Dv
QKc+i+Lg3zeCn+yq0W8+16I5fZcMoa92dZBJBYOkVhTd1H7SdyZQzwhZzbEZXL2GlvmaTWHpHbXe
wqiD8k3wJESdvibDd+UsgTsDnoI+Lbfssp8hUXsuYNBMpyysncbQiz1+Vea2CRRhO7LPbBpXSMWI
0crWvrwANKr3M6oWFpPIS/78wCxDLU+GQLBOSAxU+1GMdXLEVW7E5Xk1010pvM4dUaBtiz1dqJMn
dHkjnEjPmjuUB+qd3OcC+jazYYKmrmXClwcW8ch/oXnOD7ildUmfe4GBIb1wKkxwy16OqE1XK081
JMPt2nl1cVwRinYXhCdrvgrmT/+QEkke5NChMoRTWBvBfWBJkytR0dyIRkNrp1SEjY81/KcIC+hj
ozbZb7/w042l9com0gthjZZ2jracM7T552DXAlyO/uqy80OnryVNkIVThbXmpgnK8LmuvPEOTgCG
lYpXbtn6gT2pvnZXIdDgmKxup5nCtZrAtYUF8JNbmFcmfZtFEiNlQhz6su+/9YIQb1p1olCJxsFK
LeDKRHMH8+gBAQQTYkkDo0pdhb3R6Cc5COD3KEng1qMs7/QCma7bM33lgxAywAMR9ZOZLr1IlTxN
H4Xca61TlLTqQfazeFNg3rbyQQtw1fsE6nMZBeNSPNWp4ZyvJyTcYxOzegsuNt58YosAxJCm9ZYj
eHRli8aFjgGpO/k9Juj5pCEIMQor7cMF7v/9R8yIEUwFyHbpiy1eblFZxbHiV8GbF3Rg+Wsj8x54
5SC2kIZq7gNemK9JGa8duiJt8TpBpEVTzxDMV9kSoIjcHvr5EDp/8MxEF2gnEPRxgFym3chyiL4X
5JAaDSR8HPhVfrmVp0Kb7VG8EAuGpG3Eu7r0Lf+PQ9Ok4y43KSXy8llS433ZHIaMc/OEWWaLXVUR
OUDVLaeO029xrfwaclVwb3/tXBU5/1qEBqxZHgAAMVfB4nkXCa2oTzM7vRxG5VcCFHhmNtTlKVAT
AQSDh44KLQQMBh1dC+XYyTNQYiu57eVqh74MdhHkKwBGABvny1DPWysMGxl6sIi8tdpENU5gsA9u
f+qVos15mEWFaNIBnkQpYUqroFOlG4VtcHTcG6UsPRtCmhzjwaxe0wQcrIyyzIYXi2EncRg8FZUO
8a8dy+NYRubKE2yBXZ13ACcpVyNNZ5n7ajkJbe1JUxuKqGbKer7lf5Y8qkjiAMMLiodEnyw3hpK0
CcO0cjK/TSjoTsN3QS4HuMhRtJH83l95fF4bLMre8zkHyhNBosXCqErLm/xumCkuSr+LoaS43pzn
CsmIFtLY0XLJcAtszP4XCGLrWKi9viFP5MwfEN1RzTqxG8vs//hg5P323gXizrU4vM6XSu75sk6H
iTZQp/Q25dJ0U0DFW9kV7/X9xbbg5TgnKzwMAJksLpQghd04hAU8AiGNvgjlJPyWQ7kY3bCUEhGM
PIJQAa3kjd8qU4aobtbuFDHCq6kIlMiyZbW2ni3avS8CaBFjUxchDinRICLC5Q3GSrXp2s9FaICB
gd9CtVpbnONS4Bl6FpvRmzLG5tM00Z4Txth/4nRHSWECIKMYQv0JA9bwThtJGIKxS+9UER3eWFfr
bV6KxU7U4TBrbRUhixliGjgAVFjZ6NdWFTVnVD/opiHHuJTAHg1KXYE8mKdiRIJYSFI8oBK5RCi+
Fv72B6/7GQyV+i33kwaJ7obcXauxIaAsVc1aGZB1tZw6DvWiP4Oqz3uQAxcgFW0ryl3GBelqilpB
jQbr1MRQKbWszza+KuCWlFvByhpekDX+iUUS916pRfZzmUiEApbsVjt5p0I000Mso0dcqHXvwKPQ
3bJFrDjK8VuognHa1b6W7trE84/gBnoYy7q5UwxUVAcJKS6xgyVYZ0Fwl1KN+FS2yMkmZDCvXWk2
yNL2IogIkT/ZNyPXMlrMHv00Od0+WC+Pb1pligm6C6A73dnFuVp0QS4inxK/xYAn9r0RmHdSnv91
O8i8hM935Az0Itc0wJ0DLV0scVX1pEHoxfgtGDD5C/xU21D3bDeVZI5rafblpQj4h7YIy4BDABDu
+SEjR2E2Cr4XvxVSoNtlK8obIcqqhyrNG1dkb+wFcqqHvKiqjaAM4p3hDR0lxRYzSY4v159S/QjV
UnLNVK83hh/5bq1Y6ATTHvvsi9Mqh35O/BejQ70feBo2a2gGLEVNKN0mfpFN0Rtpow7g2QuTryk6
brJt9V0fz3CT8gi2onjTWq5iW7Ti5NBV9QBARh1byD1qsS2GPHjovdH7ovWGh3WQFqWfOEcGKqDa
FJ+6wLNe+rSIH4WBc8ieRooWbiYXwSd4FSLU/bhEl0puFe8hsrwyxfusQfPGr+vwL+qbaQD4MmSZ
NBTdJcZY31hpODgGf8SdGWdpw3O7Sz9XqlliYoc6beXozYA3gFXL8KbYvJIA4gH/90xK2m9i6WMy
FSZocq2cU9eGkxSM8x/Q6JyIny+AGrWthGsxetMyKcAtN602BVWpv/s4D1xi/ykKfwbPAYpHDYrK
ywwrP48nzGpskipEEH90faOUCLKaKCM5qlpZrjwOw8pD/EriT0tzbgDCrOAEWqLX80EwpkKKGpQ7
apnCzWhab0FrjF+6vgtK16Dh/wihH+JvmiQCkB8xRLunyxJvTf5voRQ6H4YWxW1ETWjr02GwFhub
PxH17FLo3iisVIdMFdUvudlb26Iv7nTIQ3fkH9oztAHRzk3/RxmA3cY2o9iKbVUdJknzXXFkq1mD
1JMz5/WOsijehv30nVfPmhHQxTEEwJHrATQCbzNJW5qFmADLhyRq0EBIyR4x98rjye7Tf2fE/19i
7T9mOv9/L7H2GP6o8uwX58FHobX5//OP0JqkK/+iQAj5guRvBtczP/9WW1OMf3ELzeos9EzYRjwj
/622Jon/ml+3dJMoYPMf5lZmnbdN8H/+Q+K/QWUU0T1Q+u9glj/RWls8HfkDyEhZoOBx4AHr7/f+
h/LMjBhLrSKLH8U6dCSzcf1YsDuRSmEq27715cPIPP9zun9UUltcu/9EQ+1o1pHj7BfnQ+xDtCkc
JWGMuvgxF7p91SrIaa0UeC4i0KqR2JW6ARGTN/HiWBq6sgQ8l6qPiifKTpD2+KeEyZolzcWoccvS
0pixy5yA6D6cf0dqGkKnmUnzWGgJtqatprpllba7vi0Ct5wo05qlpK6lzHMG/+HGpAJFVYWAlAjn
7uYSwNSEWVjkEJ8ea7KiB8nLfhfGmGxiFHcQKe9HEgsM0WHxRptxKsCVYPc7OFmnr3pBzd938UtY
fgpVNJpi1mKUsRDvBbq81WOTheY2n/Br9ZRK+irEhr/3+sZ3rURWt2qoeBsIhPTnUtxxerPLN6XY
SYdhiGN3TJT43tBmLn9IBoJZXYEoSPc1z1RskPMetn/ZmjspBSNmh7ra3eu0kz55mB8FtKLzhpzB
1B9EZMtebi/T5QH/z0iTu828WjbGErmXmBHJFIz7R5Leaqto/VsOiMlmB1Oz9Bt/G6Fb9dLmMOZT
zwieoBgDZuwog3sgrTYSylyuIY9fQOHnX6m/j88eKhoblHJpGKAAe7j9exd3Pz+X1wkvTJb9LD6y
FEdNsxF9B06YR7Qq9F1v4FE0cIVRqe4t5ERpJ96Od7nJoN7xxORo4kqmCXu+/LUEhtAUq+GjGIbO
lIU2Wi6b2yEWXvA8s2Z634cYiy2mNHo/IgcePtYuzqedrW3REd34ruCwLmzJUVwZ99F8g6zOytdd
juYsGANIkEYJfy0zqUIUdH+YtPAxbLbGFDyEGf0cc7wf1TWk1nvX4nwfEYouHsc5aRSvy/OBlJsg
ruJRDh+brb4LP0VfrGP2oN+x3qWv0UNqi7vsYTjKO2NbbOE7/rIerZen4ik/yEcsadTW0X73ne0d
w5XRn/fvrd+12N8xYMKwhLvwqPT3IyKtRaa7QtXgWTpto9CwA1DjWDrdnvKLVYUIAAQ0RK05VxDs
XhSQ1UkoZa8Nh0egeb/VeNxpUKH+dG7fY/DaALjGnlk6EkptXYiZkgyP6NnbEq5ZGmbrnfo8xL9u
f8yyREzJc/6a/4rEBf7xqouiAGx1RSTFnja4ZO+jzQ/NqZz6uJb5X0wWkUhGYRRyk8NZX5S9fNjx
ie4RKaJPpHg9qHN4puNf3fQWYmKRzAY7xkr97+ICeI8Jh2kugAIsW2TAajIpXgc149FKKCUBLYay
5RrBo2l9rhOc/cqVa30t3jJxEBrF6iTiIfKNSW3+2E3Z1pd+64138LHIkOOVgNcWI4mZylODdIu/
nU+fKHfGUOr58Cj1wXDomW3HSMxpZTleTJ1FS5alOIMaKapYi4PUT/I26bW6fDK6kvYxvAKM0CzI
HzDh0QRHPycPDkjjrLwVL0bzPSyZ3ztQWFxy4Scof+oQleWTYIUvohBvG49z3KjdUs6/Ixho+xjk
3t4PV74UhC/iWHPrBvDdYjuUhiChwsWXltBOqBQdaNNtaw3FO7FyPDl9abXsrrYOt6NeHOW8eMHV
QPMC80etcXG+pmFlNYD7xqdQ9TZwuV2v2hk4g0RF9uN2pCXonv03c3lQT5C4ZPnnYirNPKnUQJmU
R/VROKp3/VN8R1VD/uJxWQWOtIM07aqG3eJjp61M5zIb/Sf0HFRSLdiV89h/yKqHXBllq9YUjH50
h2tzo1HOHXno1akKBkH8n4SbqzboIdP5WaahVteHyuALyqNvik7UP6MutEv68Z4+UyyXKzW05T58
/7YPwRYzqIcI64XFe7B7U/gueZ9uz9vlnz/z5uZ/sMlB7iymTTaKRglFFHvL3mvdNp90lBThG9+O
sniCszjofJOw8y/0rC84ejN+JpTT3H/KEIvaZmX9PU/iZB+NobK9HenK9xCFBJzHI+eKsbhEc7r+
6RRM4RO8ovAxAJm06QJlrXi33Fec+mCIFTRC5JlN8V7c/7DifGmcsYljdgwEBYG7wFS+TF0h/R0G
uNWXYvL99kctzyvCzYKbiOuxupHDmj/6Qzi16qJgQr7ySLEbxEpw7FPFpoKyGWv5c19I2GWtbOcr
H8gz9X26eJeToZ1HLMpgKqOyq4+KkuBDKPUHzZ9ErE6N+7IzVtbgxerg88gz6dwqSDxRSzsPVuc5
bgteVR8bjmNV6Uc7UlGXtrT728N4sTa4bIBtaQAA+Yur+zyOFxeAMZW6PrZJfh+296lo7f53ERa7
Cdm5KMZDpz6WBnAz8Whm8crhc2WsZl4Dy1imlMVonX9DkXeG3PlNfTRI3gTxTq4PQrgmhbDsbs4F
lo9RlkINqVRPnhUTRX0tjoZoT29x7gi1bb2E6J7ZyS+sj/K1lvLFMb4IOj//P6xyNK3GnGp9fQS5
C9NOkFyPrheotrX74sp2Yu8iowTWlH9b3oq1JZS1Oa+3HGtafcifVU/oMWwL7B65KKGRSrvvft5e
Gcv7fx5RWl4WxzVZh/zeZfvwcYEvJUgKTdXRHB0ZF5EnJdrXqGz42A869arB5LVwwCEQ2gCJAlBj
kW7okwdET9MqJlDbF8/+ZFtb5X66jx/93bSLD8qddTd9F372QNl/5W+3v/XaPvsYfHF4qFUKzaIj
uAitU8mfEV7d3I5wbQbBwgG6mOWHrYv6k5f3XZcSgftkE2jozSC3qvhayMkxPXlj9j3PwpVD+Mqm
0OYjCmoAMjKUvxbrk4KeKXeK0B8HSdokU/cMwAoHvnoj4UDWyT2lQ3Vbxd8HMXb13LL7XoNDcrj9
5Zf7X6PyTlUGWSMUpJbULbgi3Yj3+nSUpMwx8DRphoNmrSzWa5/KjQNNEIAYopYX2WplDiFDPx4l
2caf0ZIcVbHlH+bX4am3y7+7U/WarXUVLq8cvuxDzMWqqaUYQZze58tg3FRoH6RQZTMKH9rz7SGc
a8dnr3tKzZBNKK+QqbJ4lr3CcgqpaBbSdEw5aDDbKu3U3Mg/je8dTlrppn5QXqc1sbPLPXEec57X
D/vfQ+zEj8Vxwr4DhPTwVjRrUs/v79yPRYvlZy2uN0WiT58AQjkqlIqU+/JxsAW3c3gv3gsHYRMe
Bjvcjb0d5nZ4qHbp72BnfTGzla259qGLK7CuC59HwjAdrSC8k4c9UNWVp+l7gn3xoXOJZAafwYBY
bMRJNuIWTvZ0HO9EOOC7/BT87KpDkAO3tvtd8tn8/CS5wov4w2tt4UV4iZ6qU/yl3Fgu1pD37Upa
cVHqeB94SKeg/oCvXqhcT1RhjVJLxWN8oupAaa5wZ3Gez4pgG9/WnnRX9ybWav8v2mKa4wIVbQRT
iPa7+6kpB63cWTVQP1v1ucNsoBbjPg+33spDZCGUCthw3jUf4i4mVglMtVV64qa/w0/aNtiqm/ig
Pxv3wefwIbifSlt8G1a26uU5P8e04GuQ+sIhX2Q7IMmD0ReIKf5WjYe426eHRPnMZa2sBFrCcd6/
Dlw4+E1W1czXON+fbanl3Fr6eBy+NtvwL+PL9MO6zz/Fvh3ei69jtYHOgP6ZDgL+65pK+rUtMxO2
aNlQBkHo9Ty2JniWFY7eeJxk3R4ER57WssaLgv48eR9DLCbPUJPCAJ42HsU7bYM88Hb8XTxkD/Ku
vssO0UHdxftSdZWnLDqEWE2uJK1rH7hI8Mc+SOW0CqZjMiWCXQzCtmyTNS2+q0HQyp2TY6oeS/sD
M0GTNMON4CiobAdcm+tyJa+5dvfO2tL/N8LiM4QU0YYi4dypq9MUxvfJaOzLVNzfvp6u3INUitDd
IbuhyrhU9w7DFm2S+RhvrSdr3Lb9W5W5kBBuR5knfHGGzmBlrkGeQ2DTF+t9Mssoj0ZvevJ99Wn0
t230iir3yzg9WILq3o51mYzO2RIoLXqFaE0t313mFI1SZGXakxxZ6OoGr4N1EMN7y/NoUGJz3WSb
qVsrOVw5J8EDgVWY9ZMVWlmL2SrHuKmism2RKZH2xTQdRvwlPFP43QqH0WjctNHdJMu2XfV3J5sb
9Gp46axJfV5OJi00YLo4PoA8vSBE6oECoDAWhydot+O9PBpbav+lE5b1l9oU1toWl5nN7D9AI2V2
IZjbYYubsUAmRugH2T96PEXtoVHdHL2VJskOZuLtAupVoxchKBccTP9TV7VYZ6wBoi82CR0dMJhA
G2cZ9At9O6+LaIf6qvUUliZ7UC3onGilv1VjP1xpCF8NBSLGnC8nnsOLGVaycuhDkvUnT5s0N0lQ
wRRrDzf7vI7/dAnz0n4ndGL8xrNx2WNIhkYMW18cj/2E/zidoCH4FQ6vKBo/iGmHf+QxaFZaDBe7
Zg45v/NnvA8dssWRrZaKXAEkGI91ibKOlu0HS9qEqvJMBcUZ5eYw1tNu6tdseuZBOzsY5qr/zFuc
K1sQ8xcvRwyYjGSw+urYyaXsjELX3VuJN7lDEMh2FIlPyGRIh04f8+3tU+LK4iUyZQfoBLPp1BIc
QccLyGNS1kSOd3lo7DU8yQSJZ7mvBX/T2HH9SNx2qIlq8q7zTMnWgTTf/hFXvp4x5fqwWDeIOiyO
xaSuhjEwyuoYT4KIEE+qxm5SWwXQTav+iakl7pNNIT13UrVWlVj4krKGMQ6ama5I5qI8zCtzkQZ0
gdjGSVsdK00IA9vShWSXG7F11Iw8e5TAid4bVjDh0jSmTgHo1+6bCV6iJVG0MCwMAMcAMCFQ4anC
5AS/ARWbSYRowzzynQky3iGu9ME2irTc3R62i7t3/unzEYeWuTyXxc9/OkoRU1AlXnUMe6t1wVaF
m0HQrZUdsYTAvY8QhTuevTQZiLIYIbUspiGzqBBFkUWa1EiFq2vt1ziOpPvOxO5dnaYXP0sqp48U
043MqvzDHu08R2gKA5kFy8TfFqnaFGZomHpifdS7oj1MVZJth95MVobzcutTEJ03ATTyuVC5/E4L
yIKJvNexrnXVhY2Y/tV7meXo49h/jpO4RaemDfdml/RPeakmn27P5rVNwD4E3sixMzcFzmezUvuy
aUHBHvtIVXd6VkJFyztlV9CMk4o+2uodmFFBFUbnduD5D16cPRznM6OE0Mz2YhmZgoduU9zrT3FD
B6e1lHIn133reKx7R4hEZV/F1o8/jAlPApUTcKhcmDr77/xjU7paUmD4Crvub0F4DHvPgQi5kZJT
7/+ZBjc7fBFr8X1Dn6VCW3jy0cLhNjbVe2uq73Njrcl/MYzvYeZOI5JIaJQvFmk++abU4iNyVDVb
/+VTbRxt6bF9uz1wF7fvIspilaDq3TRiRNbUlcM+zw0n7O4Cf1p5XF+sRaJYnIjgQ5BIoYR6Pj28
jWJPnJDS6KutPu1H5W6o2PmulD83a44jF8kaRUvw8Dw5Ifeo3H7nsYRmTMTEGPiir5ActMRFsEg5
3B61i609x0CXnIYsCEYgkecxJLT36oaBOwaqNdpeHb/G+GGbYEomtXY8KUeebpQPWeVvbge+vF7P
Iy/hJRSHWmmySpH3EZyXNg/35EmOMP2o0vBTLhqoO9QbWRfcBhRuK27gnKyYNczjd7a9518AHBrE
zyzMusxouN3N2B8K6WgZydYQfDew3kYI82360vjKyk1+mf/P0eZTehZCgYC7mM2K5BT3mFI6JoO0
6Q19V0SJWwfypm+ikzp89RL5a5B/1iCB90JsTy1iSnmyktRcW1IkcAi90XaS3j2DP5b9slTK4wg9
ryP2z5u6/q6koW3UP8V6Tajj2roCp0EGxYEFMXORtk2xZUZVVUlH5XOErWT1vQzv85+J96lUj0B8
bq+la18FVFbiPcMtTGvyfBGHojTWcSwpR9QwPxmTeI9Q42NTpV+r2FjZL1dOGcTc/ivUYhaHKBxC
a5AVejXyJ4RCtm0z4GW+Jnl9bWnOjxZAymQyjOH5F5UpOg0YKHIyI5zgwMj+6nVIFDRqe1Lifl9i
KrcyhpclGd6mZHkiwzfTw5fvU7x+WyRPyuYookH6NRmlxu4qrAAVORgdP02rA8fhr0SMDdeI1dzt
M5zlg+4BOaHc9kSuKi9MN1Melo8jzg6PRVz/QEw03IVa3b3dnvDL4h9CaoA7RC6Vd1jiYsaRDJUl
r0kabkkM1lUz+1ZaTeHmDU6TPvx2RyUVve8g99qB2IhuYhSdO5ZTizINihotInZ22iKvlSeWvL39
4y7nbtb845pAkoqsQV+0/Cuuh75IE7KlzoR60UQPEdJAm04bJlfRBaxNo2LlOfgOgD0/yqimzZ6G
ADWBtC85BVYg4wk3413h3hjffbMNfvZxk3wee1TRbSrx/fchVazcmaY0/Za3oaLbTSTElIXp33we
SjN8MgU1q+0cNGllj8hwvcZJJHwvSlFKefYY4IKF0Qq/K6E0FXbPIrFs35PllyhoRKCRgTzd9VGj
vaiFLNROhXmwiQxGEkRod8XeFxP9E/7gQZ5QYNW1+ikTCsqZkhTG36iej5Edm4LxXY3k/iWWxhgp
qqLt/x5rnc5ul0bpF5GyNnjdRO9OgEfSv/u+rTo7K1P/OPS0M1Z2xPJUoSULoIILeDbfhi+wyI7E
wq9BjujlkaN74w/uKKPbFDQO3nW3F8zyTFkGWmz2XhD7WikJ1JoiYmvQwJKj5Q0rnzP/3I9LZBll
sWUy6jx5lxFFE8HQomOR1/nKnb4cMQoE1O644yAjISe6LBUi0CI1mRR1xySNnvwAwdvQipAhxuck
jamu3R625QfRagXpyC7DhQDBtqXyQJQBYSuSrjuGAZWdUSxqpzbB+9+OcnGRUV79T/bOYzlubsvS
79Jz3IA3FR01AJCGLpmkSInSBEE5eO/xSv0Y/WL9gf/t+plIViJ077QGCknBkA6O22ebtdciwUJ8
Rc8gRC2LZet0fegkIQSkEXSbqu4Du2uMx6bsISBU7LGbKEeamQNd1B+eCuIsBobuHl7WudV1EQiY
vT40eZkSXKq6nVeZbZSh3Zkr01uevbdRAAOQ3mA5eT5PHxriOUBsSkaSQ+hcub03pdDOQfBcXsTz
rWIu70ZZnPAo9OjE03PC1CiBVM/yvlB7WBNLWnYGUx5mlDlEZCRCqGUOudWmXgzMiDix8dwkMu7L
fLKb5hd1XCeeCnRE1H1h9diuKeDFGm1FGQZ+0u8LYe0qnB8bfB+qx5Tf+C7KRafrOqYJUgKqFxwH
IXEyS4e1t3CnGIiU3Diepm7L5oGOxJUrcfb00PyCNC502CD14W6UT0dVke8YKR2FR8TGNWsbDtca
7ErqVfrlT/eTp43Uw4wKnxO8i/1U06qW5EwIj4nUCFsR0Xc71eS11N9ZfoUIi/Bn1qYihzsDHE+n
4+uJESa0F97T+TrYaixLoHz6cdvN7ac9fMG8Wyrpnfq1HolYwrxYA9YtDy5f8Fb4wOMTyYAtRV2z
PizRNJWa+w7oNRxOaQ/XdpqvOJVroyxsDPJ+4JtzsbkfLHq0UwD+Bh05K2fjo0E0dSb2hBQRh3xx
NoaeNsyBHO694us8m7GYFc8CitTby0dj+QbMK8ZjCd0gBMK05y+GMXB6zByGYi6hkW1pR69QShEq
l479cFvWZbliwM6mhYsFIRouD+QXc1Xn9IwohRppmSKV977eYZp/l9rz5QnNZ3nxbjIAaGUOwkwt
s7jJ+OZ6Lnb0PieGb1shfgwlouDzvzfI4qQPVcYJgFT9PqQtPyq/9NOn0lijTvh4qf6eyWJrUCuv
oLHEA5Dyb7C42eE02pensbR6+Bgna7V4s9Iy0KE6V8p7qFuHq7S2VS5qRJXa9prNHwrMk4hZjDbP
9x2GBdlXMwFkVd6nytOsjZD3NyQwVq7N0qQuB1mYOqlAyyCat7/4wXymq1KFLZ4IfWWYtb1ZmIBZ
HKahJQlymO67AuAwXAsR1o7xPM93i6WE9K8i41feo09pC+nR0J4k8/fl7V8bY3EXafNOwyhhDH8E
D2y+KulnrV3JeK+NMR/Bd/MIc30ypo4jFqW0mklAs5CGXC1Hr2zHEnDaT3VUFxYz6cyQFvrALtU1
gvgzQ3l6epfwvaRmEkUpl/eGFO1Lo6ct4b6X4T0uvl/elQ9PMK/nLOlKf+gS6ik2kGJpFdee0GJj
UqvR+m/GqGwM69H7QyrYv67ku7EWt8UMab/M8jmUqSynNW6l7llPA/fyhD48Au8GWdyVShDDpJdn
OwbfZaLsRVNwpH8l/KM34O9lW1yYpo+tqn4bRQ6cAvLrWpBthnba7M+PNABKyhskIimWK4v56IJc
WbUgYvz1wlHReiBethFfurxqH9hmkkmgiQhoZ1bgxTtWtnXkFVVd3isWFWOCa0ijkbGze4WqqmOu
hZsfbBLD4ZGDiSMpcVaCg7uPenzP8S6/wkxlx0qMHsv28pzOkqpvQe27UZbnbdCShGRQeY9E4hy5
HIpj/BCNtohEcmeXP6a74EFeCzw/nBr8QLMnRUVj2Y0cN6EsyEHLflmJ63n9L73tXDXJVtLTHw7z
Lv+weK4Nkww5lQgcj+h1AOuVCIe4/Xl5AT8wQic5jsWDLatS3GgCY0RegjzyQyU91w1M12my4hl8
vFPvZrO4TmhI911TY+56iA1kynn2ZA53VS+/5InvKrlJFa/dUZB+1NCZSazoujOUXSf7Kw/t2owX
b5SRx6RV+9lCRQ0qobKrNHSvi/LOXFXUPgtI307nuzkv3irJjHOJFpXyvg4gAXQzz26e6kdjHz97
iaOkLnWwPHXyrfeHZJazGX6/rUsV6lgSkhimZSxklLhN4tnd+HD54JzHZoshlh5riyAJeYvyHrID
66WdbOl7XNpxQ8+Za/nbVFs5QCv7tlSE9yUpHy2gEPfKoLnxeCeHMfDSbNsI/5Ll+nvXltDLUIux
niEjhXK5UcPrMu62Uvz58vqtXG5rdkDeuTFp2vpV/bZDyFdq7Q1yJFfimq7KBy//yTFYWEdPqGU1
V9gjMe13UlfZk+5v5La3hfhQSf7u8pQ+fGDerdu8g++mJBVVKGjzunXQmA+xBwZ4V0y5a6nPKFWh
mOABG1qLadaOxcKsdNP/HxQcO2blPuifzeHLVK80WyzLvn9dKGpmM8vQXI89nRtSuFnWNrjnTZZv
Y020SUXbOiBnw0IFt8kP7fTl8mp+PCLifsTR/Fqe95w6XZkmE+9nYbleFN0W2ehkGYySmvkI3bVT
NmtgozPg+F+z/HvMxWvQ+KHV6wGxdKYKTq+8wBPsmkoHUXm4zXOIF+QryUKY41pZbWI920e6PUEm
QotL5YnU0uKxC3JDT2pZ0A5N8VVJUD+iKxeiPhds/eYPF3Yx0mKSlhWZap/6+qESj14pXik1E4wI
VZvwuUFZg/LC9vKIS4p4bPHp5BaXXRn1Xpc8hlR3rnxdf5Ynh5rZAItKbQMksY29v0kdKjKftetR
fzRpG7oJ3bV6xlmF7+0zAPDQQoNIEExhp4e4FLIp6SY+I/xcv/a/K7e6qh+rT/6D8Vhsktf2qv2U
HxmcEpq7Wv7+cIPfDb54L8ahnzxdZnD9ridlDn+IZCuRgzJJd1O76XHYJc95Zg+/1uhDzk/1vPoz
9naW/JRBMJ1OO1ZSxUTUSj8Mldt1thW4Y+NWwiZsNl5ja658p68csTO7uxhx8e6LyYhAYc6I5Wg9
yNmTNCE773du5X2ekFi5fLrOXpLTwZblRtHKgjKo5/NMFxiclqZRuoMlrhj3tVEW25cIU+ZVMVPK
a4Tk4d2kdJdLPy5P5czmLaayMAI9yGQl1ecDGqQ7Gb7gNrP2SjVsEC509bKy0e1bwfB9eCxBnHMw
IH2hdnp6OMxyqqiLedohMT07TQZHi10huQ7Wmrw+Xr+/x1mYgDBJ5G6aTO0Q+rQ9KYdC3MnlSsCw
Npf5G949wH2eTFKdW9jQ/ClJWxfCVtukwSrTVgzauWP7tlF/z2b+kncjTZ6o5DX1sgMiD+KD9aP5
lIl2eCtfJd/bHz1ikraZ2u2aV7u2hou3Hk2JQayogx+yehNUvY3oApIez5fP4NogC2uhlJIfQR2u
HVTB2phhuI3SX3Ukby6P8t8Ypb9XcGEiBBEYDtIf2qHONp16LxSO9Wr+JPLRvwii24ZbvVi5wZdP
hywurH9eg+AmFNAOZb5TrJsEHRYaDqAevDyztWEWhmIaCzVIfDZJ8wsHTkpQwC/Z4MrWGtvumbt5
cgbPal0ibViRMrJRMF2Gvo09mhvDd3CWiIIT5M6/N62FnWhEQcxjk9Vr1B+erl4X5Xeif6evFPfy
QOeBMigmE38Phlr6hs46s1M1M7K6HrTDQP9e1Dnp4wBHmR3+tDpXtz8lu7VOutn0nBQ45gHn/n36
QSh0L9u91BEYeUVt+GApiL9ACMzdvTynD+4UI8x1Ql5gKBcXh90CK45WFiOIQemRsUvq7ZhDymfE
2trTuzLU0scRUr1TA5qMDqkeOVm5ieTKUcLf/9Z8ljgHE2mesATDchDl3I5RvtXrwkmNtRO+NpfF
cyhH4JqUjrkYRu+oFB7E8DXv1hpkPj5wAF0o6c6Nhst0lm5NKSToonaQPqWHmcUfpgiiedXVUFou
7Kq0UfWFKudfWcO/R13Y2XwaxRzeY+2Qz9Ckp0Z70ddo+D7yuzl3f4+xOHdzA9RkoDlxAKl2q6F3
vMk+GYfArT4lW9Ot3e539KrtFCfdyt/Fxra+5t/z/b81zSXKVfWAV0jlqB1GqSU+tVxC0yR/vjzI
xzf4v+a5FGDLpdKLM4959sLnMUBL/Ouf/f8aV9ckBgXyPFP5L4mzkbPwmtAv22MdTYlLs+AvYRDX
+gzP+k1m4zDjDuGCA4Z4BkUxAQxKSS11x1jIxME1B0/4ZppV9xKPU/tVlbMyQju6rb5ESUo6tA3U
kMDBSzs3bv3hc9hLQMvHRO6/SXqhDQ4QDD+xC7pZvyhFiEjSQLJ6tFMItjI7FepGoNu+bFZ82KXv
P88CpK9scJ0AfizJPKxWKRofbaljgNrhU5eVnR1VZUom0wicDBHwmcZz5S4t/ea3MSEO4b2YNXSW
T7uStGleWkpzxJZ3v6Q+6h0QsKGd9ZBOaug0fY3F7nlQtKvL52L51jPuTDo9aykgagMx56kbyJCa
VIpif6y8Kd4H0fgajL1s9y01BSjMghUP5oOlnVeVEwgzI9HcwrUYE/CU/aT1R8+EcTTwul8CFwod
p6dGme68Nun+8NGf5/d+wIUBjjRIeEvF6I/UToJNnwhPVqr3tjzSilXX3h+GIozGpOA3nTWRRMiO
TldTMgs98sWhP1peIDvxWEWPutd/zhPD+1lX3RpnyQebB3THAJ3NeCAoFgaYx0XWEz/rj5oBK5Ay
to3rQwLnpHnsuUJemiu7d+by0kIHjA6UKog2SkNLqJmvaXURCKZyTIzfoeI/avB3xoW6j0X8Nk92
B828kfv0LiqLWxXdoMtn9eyOgKCj6AWDCPgUeJ/nx/ZdyGJVpiZEdNkdlTH6Nqi1fzWKfuP0WfPZ
KhQkQYvAsKNijYHprM2BWZ+MO2/Du3F7T++TcVCYdSR9GUZ1G2jKTS/I9KMW9pQ3dg0Ut6q9q6iX
gMAOCo042Yp9WL4P6HxB+QCGBZEk+FOXGJkqMUUhnAz9qMWi6eaKltl9Pa6VxT4chUNDulLFdX1b
iXczldjdam5RO6L6U+6yVEFkJqZ/4/I+nhH7zaS6VPzoBIVzW0Mz83RBDTNX2rwVwodhQM1RTk0z
crzeE+/Ru8tyu0wz/TWLahobkjBHiS9JGmT9CiMrnnwYMh+Qgxx20dhc+XUebydfLK+nSIj+egb+
h339f82tHP89+/q2es1q4Uh8MVOw/9//c8LBzr/8i4NdQOXjH6h1zVRQs/zbmy3/i4SdMED9x1xF
IAQS0fh7Q9z+k4VdMP4BOxYkh7QrGaT0EJv6Lxp2QTb+Mauf08dEhMHv5Pn+83//GP7D/5XPn+Pn
Wb34+3tm9Lfmn7+johnpSygEJPbtPAPVWPiOTTRITQjY8K4PW29b4pzcNH0EQLbjesZV3921Q9Nv
JAmFWIi2pus2y7ONLMaJ21dmaUdaMbhEOtDdqIG4FXQ1tNspSa9LXSztIQjbpzDVBTfKps/V0D6X
Y/jaR0P7hCKJuhM1Qj5BoFXh3Wb8c5rvp7Uo2zEt7ABvNU2U+izVteyl7JEcy7kLw11STOYV7Ifi
t4J0DQRZwu7tQ0ViDb8Og6OqhyNhbr7W1bYgWeYT+AIVJRZMETEuVNmnF1gPdStSCkm8m4Ju+2KW
Y3akcz7K910sbDKzGrbS4IkB2jmy/yJ5UVA4nek1X8RJyh+iPstBeumj2ttNbk37NAZCbUM3mr20
6DX/gKAnvY+UuL3uldpAtFPUoqtBwS0Rgim6ovFAva2qMs/tJEcTxG7aaKjtsk7gH5YTC4mlRogM
jPBaYmSRNHubN1aYFjuYjmfqtYX7UpVBO0plNdylmqU8Jn5TToiHWUJr52pd/pbCALqVLkn6LaYP
yNHQe+r1oNHKL5eWLYFJAn82ptFXVDWVbuWJWESB89dxn7iOsDoicwCv/emuRHEYWUkvyXcRzC2v
WRIkCZ1hMYIz5ah+pelIGzdxpfj3kV8M10kHaZ2jyhRfiX3RaBcIijG+feytwFZOX5X5uwxk3Tgl
dCni4C4DqDqsLT2u6v6uCqNvzVz46sx1bOyc/Dq57dgTuuKY/1+Sn1iq969052k+Xe7ldCcSejhV
1eMMId1ki1rwKS7L5hq3YvolBbKwCSYRpGmaCNU2LZr0KU1yP3R0ZGp01qKL7Ekcvc6FAw8W5lQR
dkozdXioWUn7iGVEBx0mUFeRxgaC5sx8SNHIyhzIFV9HLYf+YghGIJO1FKqf1MFMvxlp9S3UqNts
ghDSeno0Z327rHJ7lLxjG2h9JLu10TNwrJc/OXixyzOcrDlQH5xfzAaml/Y3XH7qR6drVE29nEfB
IN7x/jYvcjyqszZ2plV8rCI4Qh7WW4/imVpHhe4YU2t80oMyhXQDyS7L7Z8yR6mi5OeKRZsP5unW
wXjP6aDfn9CUnrDTz6rruon7whrvsgJiZsGb5Lt41FPXk5X2Ku3FyRGEvr+a8q7/PE054nKRZuzH
JE5fVr5kNlyLL5kbROA2Ao0MxGrhYkqIlEZZIYhoG+VUML1E82EAUNikqFYRusbT20Z+HiHskYvj
NyK5SrbzmgWMBy0vNrHOXbLbcdDdy1926upTdONo4/7BJgXIE6z0wuI2StKghuZ1D0acvRYyy2Rq
QezAYI63OcgrUeGiOe9tOOg6Z/bjNxb0JXGG0JqVjwZ595DK5QuvgLirqrsgqmBBz7rYjUordAOg
TGKrFntFfCmt7yS6KMUpEyQxVY1qoWCu4X6WdmTmuyGbSoLLmruTlv6/MGiowvW6+FAPSvlVHZJg
m0ZVtr+80mfvKykEHBcoJwhz8E2XsDdBkLW4LX3pYRSh0+zqRNjUZQodmYfnPXbUmcVU+VYYXmzX
sGx9i9I+Wwu05nP2/hzyDbOLBHjL1Og0XkZ2k4U3VGft+NAO1rAz6qzY9qpYbwyZuxEY5qGzjDuz
1qO9Qf8ejSKdd2eY8SHl/7VzzwLaICrd5Hiqt0bztAgC57NBAPImqcx2QF61iDoptGutnHjJg5VJ
vRM3numE5kA7glqHdh+Ec+KAkn8RNNpjjC69A6GodlvjR63FEUuT//YlnAUTRxLq0WWLrepnw5CK
SvIgpVKy03yo+2hDlFzTPXQaFc5UK6IbLVUpCaJds7ZHS6u1HH0RFpLNahU5EpMH+jIqWylqcTOI
CiLuaVY+eyWcw2FGGxZUKdDOCj0UTUq2NVFmXjuwZ7YBBlEOKtxb+Mxw7CyM1hBL6pANQvBgFBVd
UTjrbjFkzd5rlfwhi7Lc9QNA9ZngZU7Wfs215mtNQXGo9Oa5ryfjGNFMeqdPw7Ttg2QtSXF+n2aC
0/k0U5eA6eTtPL0LKluBtJZnROGD4reBO3hG9dAr014bdP9GinrenkpsD1HUWDfgBwEVIFe9Yj3n
I3lynfgEGuTIlRgEFwQE/PzdJ5hhFgVK3sPMr3pU9DXxUfXHfEPY713VjSTZeesFB7M0iuNlY/LR
1oCJISk0M3YRC50ODGGA5qeTx8ClVm+VluMRpHHoIOATbMndJCtnQV4+YPI8Uwi9cUNg6QWGczrg
mERpo1ZR9KBZCbgML+qvSt3TbL9M9auwKUe7qCt5k7aJb8/tiU41meGuF7PJboVSuB7E/lsZRe12
rMpso3V95qgkZV0xylW3L7zxWx2kuqsNzWe9KqStryv+CgfXh2uGF0tqa5YB1paOXEh3chW24YPc
tuFGiJXJDZPoJUKk15ZSVXUub9G8ImdnQ4crnDza/MwuVswcRK8VpiR6KAPjieaTblekZkBHXPA9
j6zb3FLW0InnrytUm6IIFTrxm0WP7SIw1eJwSgIRZvJIq8huePKLOKePeto6wHhDHBEaDbS/+aNl
HiwtP4R92NzmTburyDxuZLsWWPnLq3C+6LSPEqqIgOPmRtL55+9uSOYbXSDk2BCpHkxHzY3Pstw9
TE0guZOXr6n0LDJAvCGsgEkhgtZUoih8jNPhYLaPm3ZswodMmLTEqaAFgl5K82XRroap+qlm0pG8
9XYSZoxoItM7G5J4rB2xDqZdFwrUemRt3/mj9kxJN3llubU17qC3rzg9GjM1Pn2YM6Eh1MsLp4t4
IC3DforAn6fKfTdI03PT9cFVYCVt6WRk5VNbTfJEsVvqiRHhXhhvcoO75kp6pHzqta49SFaS/DAp
vZCxk5Ahimu9VV25zpS7DDjira8L40OWaPLL5R19I+RefD3NCCabSbqFis9iSw3TywlBMv8hycbJ
9kqz3CQUNPaZNclO2EqKS4QhO2kbyq4fxztv7JWbsR7HF92TrD1lABVOl3hflQP1wzYKXFFq6KOg
sKMHhmHLZtxfy/PDNgiNU9fS5ITYU2vwPFetdMvOO011iMh/kaIWrrXq0USe+BO8xYWrqvHglgky
qFnW3I1VTIk3Hop9X6bmtsz0xBkbS76SEVncmS2B0cranN15+hoQEoKhiVZjUZs9zXenHTVT0TeG
STiOhd/acloXbqZN4QqY5+1ZWe4AcRaFMHrccdwXAbnl11IuDan/UBvl6KpaYVzJWY68HG+RW9H5
ZBdx2WxqQZo+QUWlwC8atve0wD4FXjbd0c2YXydWAjBbLV5lI31uY1SkeWef9HH46vVpsJn8dCPW
Zb8r5cbbeTI5J7VjS9DOK1ce0TP3G9QhBGWE8OihGtSFThfNFNux4kQJR6VG0HCq5ORoTcE/s64n
WbyL6S1MGPwlZPjhIaAMtzSOnlCQ/BL19BiGXCyvM/Bq/YGgXcnu1bqhzSEwtnCXFa6ZindapaUr
7490/iLwBUwQ7SfQG7i4pxMVG/CXw6ilR3QpnsJiR/le8Ebb+B6pSBE2xqY24htp2lj0MVfjcKuU
1q4f2rsi+O3LoTNE1koCZQH7nM0lX0RJEh6zWY9mGY5NJfqo1JXS4+Q3yl6hIm1LYyhvp0gFwIJm
7g0Nu+JTV5YpRqfOdlmjT47oIQ4oms24UYa4c/t8in4KFL2ux1RAC8nXIOsEKoXDFZt/fFbmx4To
hQYboM9LywnaQS2lWE2PHWjOzdgjax1aIM0uX+OzKIllIcNMOo5hYHiY3b531zgRIYZBnjY9mkFX
7+K2951EUmrXG1tzZajz9xFZvtm9piNC4Y+LMxF0oS7mvRUdpzD1XXkEue170MmHhhw5sSKu7fgH
U/t7PODciwdSVqOo6vQwPkaJeRWaHTZAaW7q2NoHqrQplOAuM4vrRCkc8DJ2KOzLLtv1ymibXXnt
D9vLCz3P7tSQkd+fXxGy/EiwLTvC/bRpYLGskmMRowhdaCS71Aj1ybwL9rIe4yOGZmPj5mtOJAyr
cd5Hw1NTp8o5JxEJh0/3WauQHC61ITqGqjrtdKOqPnljadwZSn8dQOIHc6Cs3PWq0AIQkVoAp2N/
SDPBv826GnicgMr09RhX0t4XSU1kHiTyQjH6d1YThbeN5D1dXq7zcAMOJugr4DahXY9Sxun35oXu
KQq5vWM90UXLDoIM7yLNzWCIc/wkm7a1IdznZr7W6fxBrEXugszNTCBE8kCZbfi7G2EkWc/5gLOC
vOK47aFh60x1eu46+ado+tOXRkJBW6lExYms0EOIQUtX3Onzg8sXzCcFeWRqfEuvQy4Hui+6KTha
df2YFZV8pAUTsqEsy1ZW+SzfDT8NDytRHbOdGzoWd3KMor4s2pyhhnwfGTBHCGas3LVCXt8YaX0o
IO04BF3rFnBLQpLo+hV4P+oIh3aEXPCP91wS4UogkpCIvd6ATO9WXu4NfWqVMTwqqLPSKx/XB1OP
tQfZnF7Cqt5XepZ+EtMkWmlrmXd0cTUlJItnbDwuHij50x2HUqEsDbmOjpKnaTtBp+nCkjvLvTy7
c/PHbs7pBdJiQIneIpp3swN5CjxEyYJjVA3dlRX5vUP6sdhMuvqplsYVOYYPzhCWXaXGTxqWDNP8
83ejqaUe93TpREehtJ6SrIq340RalURCf3V5XudPPWGySWkdUCPUOcvSRCWX/VBDknXseuln3tBS
LXly9RnS4B/J2Ig/ATutyXZ8NDkGhfFTgvUIOo/TyeVlmMp9BPGKFCnCra7Un314efeJLv66PLcP
9oxEP3VWGC8IYJYNT0E+dFPN23xfhnK3LZJG3+shzRlyX9yMIKhWLsAH0dKcM+ds4KLMYIXFdZSK
xCPXJEv3U5AZd5osVVszCKcDRS8SHlpIq2bU7YPYmG4p3pnXJSWsF6st3Cosjasq8OR95WsTJZbK
8H+0TTPs2mL4rQRD/AigpHbSKQ5XADsf7D+maj5kuBAWu3K6GXIAKa5Og919VRmqW3RF9CDk6m1j
4GxmlVDThgGj5eV9+XChQEBQOydnSf50cWVHLyyypi3ley3OdkBYrpv6KW5/K4L8C4dq3wSwRI+e
raYpAshWY0c+DI/5tert6iy1Y617NifBwsbojupJ+6hvV2zK+apgTMiIzMAig7b2xaqkHhRNcHP5
RzkXj21rPda9qBxK2bxVxSp97LMyWHGvzq3YHKdyHebggozu4uwURY1Uben5RxJpkZ1bmQn5utTu
Lq/8eeoaAoV3wyzTDhkef5/rhn/Uy61cNW5sJdedZkUORcwXPZleJrPZpb5wW6nDdxRE1qo4qx+w
WFltDH0l7Cz/yOnYCj24IS20RJugcNsW8raz4jshsV5S79qjzzO1pjXdjHOjgFvCaYdIAttFDub0
wPdeGaudkmN9SgUaLVgp07H9Lfnog6f1l8vL/ZZsPH2b5kTPm4AARZuzul7SKFEYyqJ/VMroUZRw
wpICuvMxS2XaPpR8q45R9ZvIxb+Zk9FfJbE0bxpVz/ZqjSmO0SWEflC1buvRF39HTaGjppQIemQX
ZvmrqD1y7O1Ufia/0NdQG/o7wYghOVTVIb0RrCCIXQ/aSBfiw2gT+jIcdkMy3kVmYG1lbYwPspkU
W69L9e+KUCZOU4zeCzRn3q3JJq2Ymo/2nhuFegT1RTjNl+6Kp5StFRdheGxBRV3r6fQLPFt57cnC
Vunk9lozOhLwU0hmy/DzDfVs6blQipUM8blvSpGVsJoQGxEcFE5PD0AjqiR8Kyk4ahxDSM3j39ZU
hruu6uNbopzSlZr2Z5o04u/Lh+GDcXEggAQZs8glT9/puDLUmX5Wd/7RRzzWjnD0H/IWyQhvlI8i
TtzVAD34PosaY4Xu+YNsK3U80o3EbbgUlHZPR86Fti1LagpHUaZ2B7jxd+OlkZsqclI4pU9/UJH0
3rVVCJ/FobEeRnmUd+CxwUk0QbDR6hB4UKHeR6bxcHlNPvBgyStiX0mFQnoLPdXpp4UCpMzkiKz7
yJJfC3IhTvFFBh0AkB7B6XiIP+lNfNvqRJu9nF63RvyrhuD1boz9tc7hDyzwnHEh1YmGGTDxef/e
+Vw5reyVjsotUonx8Grl1HFFY4pXTsG580PhkKcF54fct7SsBeVJSNIXdav7NG/vuyQYbuvIqnZ9
V+nhypPywSOGmiXRKilcDN0SiytnkxLqcu/dp6TbNrHVRVu/9DO7NPTOLZW8c5JCXmNJ/CB3xAVn
9WbdORQnljualXKoV/SF0a8PXaCtVqrm1DlcfrkafgUQbNhppwe7pB0xv1Emey5NtQ/KZAZ7uIpK
GFMrw3LqphCuJdFAGqowxd91q35eOXmznV+YZpB75Ga4iTDziYsHd+qFspvE1Lz3ez3d53KpA1ee
Iqep5PYLBuQ1k5TidmhG8ZqvMq/MElHpqA1+rHzHPM7pd8yaGCrFEHxHSgHze/Xu2FkxTUVN6RXH
dsqKLzpcMFcEkBGuWNW7IwVeVydY28u69yyoY7/p8OPdbhycQhgyNy3GjTxE2m0vQD7bTEm4HQpE
27JxEG6SJFij+Jq/5uRryT7gLQJbhdXZhLL09Gsljax5jjE5iuXQOuJQkflvomdrmixnmKw/PsIM
B9k+dhpnDMd6sTgxoQKwWMUnhG4jUIxTuh0Es3TNKku2epDVLo9usmIvzwzBPCjoaowA7QjG0kOo
OMIGjJH+sScT45CbTtAnSceVZ+itNr9YyvlWzokCmPhRiDldSuJWOPnEwrqP62hHmoS0dmbDmGC3
7ZUVQlrgK27q7/r2V9Ld5MLVEIv3Xfcs5zl1luJGGGLXhx1oCPtdXkZbrXhGXtZWw47f1ZWPPcNN
4bpwp/F6MV46EKVFQqfKUDor01y4bygcbIy0g6K8inZzHPQEjC7eJ2EruGNlPRpjrV13KazMWeJR
uxIHMSPVLxr7EFz71crtObNxKBWxXewW8TIc44vvIiKP+2Ec/WNLNX3rV1649wmSrmg1gM1Zj/dq
QTWYkME/mGIU7dB16V21D9pdA4zKtxvTbCH3ZdGaMfzlU418AA027S5/5tmtUXnfZkoKErVzwmY+
ce/uuOoXVSMFkvw4Uprfptl3H+JUZcpAd/epe3ms8yd17gNnGDYLb54E0WKweIrxFonjCsHU76tc
vTfCAYXRqMNt9AvjOtBr+Wb2d9XcjG7gyhDpdBa/K20IRzb1xu3lDzqP9qDS5KFDTEqSQcwuIQDm
1Fq4ILJ1bNXa2g1tPcFeIPokKQEPPbYQc9xVnfUVyXd519MstTHyUhZcGjHZw3JId5DBevDNlvWT
CSToR1EKZINp56rKjdL6nj1a5m9Ay5C9X/7ys23jw0khUoPBi5fOwlQ1RuFMEj31OAX9ZhpCwxHk
/IECHc8FBaA/HwzkJgU5nJB5wNNtA49Fx1Wlqcc0jsdbXcsyx8uoNjZoauyhfpBXxjuzckyO5IuK
ohm3lLNyOl6TcQDTvmVyaNTZhQwNmNGJa1buw1E4hcidcxKB7Z2OkqZ6UZqVrh4hWBucrigB4FhK
uZJQeMtSndhSLAAZQJ5REclHMkunwwCXjiBuHIxjKsndrSg07XMe+73b1r32aCqZOFNVEWFExgSZ
Pmn2jRS1k+Yacm4GKLBX2qvqgQRy6kCKH3M8FN+egtH7bTSj8WKOtfepbysY4PxM1Bt79lqdJCCH
Qygn9pndDZW5kY3cPxhxGj8D+gboEw51XdkQ1tXbzMvoJBHHPEYa19LSqwg1YNsX+LsDkrN4tYJu
X4ikcR3Lq2j3nXw5KOxSh7bbibpEdimQeDyAQDBj1N+MXBKaTREP0tZTE7DvhR8Ovt0ZCW1PPFv+
yh0+uwm8VDQCgggkLEeOdeEbE7VMQVtY4lENs3BTgwOGe69W+aokdhUKDSuH862b+mRDwdUjWjbD
L3GW4aw93dAm1eKuSVC8lTrx2jS+Sp3yrWnN2zBIgClX/4+z89iN3GjX8BURYA5bdlSrJbbCxA0x
yWQx53T156H+zTRbEDEHsOHF2K6uYoUvvMENolNpf8/D8blPYlcB511GyVFDjsZ3NhRMd6rWHFVs
jiTrT93+l+h/aArTK1bpCwu3KJN9Q1dZ+NI2UZ80ehRIGdwXNJIyinap9MnuxgaFf+UJDch9rmQ7
OZG2Tb/SH79JBuZZzmouQNUpHC75GS3Bey/3BbaUY0emr1b1eQjK5LeYutePb5d3R4Iq8b/GCK3d
6/XsAy3s7FCfvC6yxi80ue/Z1Nnd1DTJ7uORbrNNJkVBefa5giJxQ6ECEaj4plNOXm4Mz6LWf9VJ
8mSbAAHzrj6KLtdcfWz+ExXmiUbtJlFy6XmU47DfFjYFfLlc2Uy3WJv5F/EoEkcizURKdD35WFWF
PMpYpYa11WziVtXvcrULXavR/cAFLlfsKnUwD2mi2OeoS+nVmKc6hbWgDVK2tRSqJZ1Z2I+WVqjb
vE+qlYb7zS05q0tCliS05jdyL1//wFwm+bNyS/GkyYnuDLskAozry8qHmad5faZA4XGQ+TL0SaBG
Xo/S9U4DCUPF5Ji8b6+ofR/zdCbGXU8s6jahb39rc+ei5Y56NBMxbPxJBiMHQeVgihC2alO01kMX
+r/7cEZECRHyKWMldjtJT1e20RsCZfFr6RzCgOJJBI9sL8KYONILRQ+l1rNMXsHOicTB0oWxT5E+
LMk86uTkGNL4IPDocAu9lg9k8EjVZ+ha+4FWXRLEow6pVpncUmDplCFDXqOqMAZRqnbchAUqG5PS
ppuOBruLN2Jw6FpLslwtyJhSrlM2kxP0efU8PTjatHeytP4VqzWe0EBB/LvS8INt1ozNIXOSjL5r
Dx1otMSeMoJ6xz7vd2ETVdthVMWJ5uOfdBTtoSu05kWMvb3HkPDJHhWHjVgo4ns/yI7XFHm+p6E/
7PzOeOTVPtda5BxaCdH2j7fDG7F5scCQUlB4eEs+idCut0MRV0KOtWbwzFzlZXOMJngKcDjtA38C
+F/KWwxNPtdK5D/Sfbc8oeu4rcqmuFRTaXtaQdbZppY4lOFQHyaMWe6bNoTSUQfDYwG+5H70Y+sP
JifaloK/7GL0Wx8dqq8rG/smg8aqZg7++QvkD+WO64l05hAbYxj2+Oj0yi7ELWbL9u0OVabIf9hd
v8pGoE7ZjF2zj4dKWUMqzOdmuZCg8pGHxe1u1ou9Hj8t6XHUOJZ6ahRZnxWpBvdsDfZp6IlICUDG
gxKJ8lNrBPX3WiJLaRHxqhW/d4PWXrOrfWutL34NxCwgV2ikz8DbxWU3BpratUVjebD4ojvZLMG5
2pNhnc1hfJ7sVu74dQ3KbFGnUWqP6h8pVNRfSpuMzzQc6let8003JTh8iCrZeSrjMr8ftcx6lOo0
nS3W4j0MsdS1CzmFuG5G+2aKup05BKQ2zghntahDuuqpXhl3qmjM7yOWNy9ZURTOyh6+CUtmtCYo
dKJzamk3rd9cCyh5VnbraQg3InJURx6Ym+gAAljZVGVfrVQGbtNgZ+4xU4YEYwzuZunO0QOwLzCN
sD0FXcq9VWTTdxKI4EE4BeYqcSVvo0pp9+z+7qAPU4mwt979bkMr/wEKr9pxo6obFQ+nlYW4eUAo
INAApy8NDug2Uxk7LdIzHLa8AkVFOIi5eVeo/ZrKyvwMXW0tuiZzsk2vmDRFX2KaNCWLZFVMjueo
zUOXq9LnRu1PcBmVnx/fTe8PRKZIAREkxbKRGqWhkXQhXqcoymcPyFTmG8sP60NRq9FKan6bnc5+
P1Rf6La/Fcnnpf0rN8dRRhttNbE9qRvT31kWaU/koPI3s8K2xomm8JyM4qsmoec4lPkcIKbOSyCP
hovmTP1dkqQIZG5hHsd0THlapOirmUvdEXJ60LkaJUWYQIbz5+MVunnL3wjCtLZVh43PBXj9q8c2
sbEPbWwPBwwEB2Wldk2ByxkI3K4/x/boPEhGNn6aynjNTOim5MLQM2R7ZlZBLl6qzXW5EZLoYaFr
t1O0k/tna7DkbY/0XNWYoRuP/lr16b3JWhz1ucgDtn95pVVGILQ4lmyP0xlvp04yt12RBY98VlwX
YeeFZ5veUuOa4bBWYbpNLZkuNXQUAUDZyPyK65UeqsgJ47y2vUaMyoucodmmhehMTJWdP8Rdq+xF
7Tv70a5QIw9se9oaiZJvMq0O8K4pCRuCsjv3RkWrrhzl77CHoMkIc0LnZWpTMsgyZOkmGJFt3Mjn
ycBhzIjCDrtUXq3QHzEeMchZdxNEzmPThNYbIyHYsQka6EZjsu/qavQkvDsDijk4SEVS0+GAhMd9
l0q6W+CbMLmgJMWxkoU4hdNUbIwJ9rBu+3d+VhZ3UdA1DxEWZ5u87HXNpcAhNqk9jBuzlbXXjzev
cvtB4cTPSCGyfvgoSxtJrOQUkbQxBoSSZmBl1MFlxCXqQaQTflRGo8abhqW9J6b/VDaJsokaU2zR
w+nuiBVfRKNGuxAeHjzWFpyAn/b1g+XrYicr6hpY4fYu4reCUQD7SGFNWSpLKZ3ZSrVI6H6h6/PD
t7OdNsHpDibx/PGq3D5mNCEQDZodZwh5l6I7wyQKcD+N5inThWAVkGpvWcdGLV5HU1kJmW7fCwaY
gaO8mYDVlheslQ95qCUGZpN92D0qdWNs0m6Qtv88Ix5nPhKldCA4S6CPOag6XQRJ88pRJf7qWjwM
0/BnqGN5YPkgDz4e7p1JgWWntc9VDgJnqTZcKmmLlRJ9yknq6XNarU9Lze/ble90CzGkSMu8UBnD
IhF0yCLeHPOqb03yA08Ogu9GGwKgH32E+2u5iVzZLO7FOET7aUiqHRIe+pMaxi8fz/Qtzrh+ienp
zTARInhwTUtX3WRopl4pJ81rpjjeaWnSH6dM2JfG8J+AU4zfYOTxJBhVnnxWCrPcmFTtBwfmdxuN
2kOlhl+EMfYPMBja+3Lsh73UyPZBQ+x97xR+fQmUPHDDSe/u/KSncNfV92Oiu01QwdOu1WJjd+l9
FEPNSQBs5zsLHI1bwWDeVoEIT1Gm5Gux13zRLuaMJgt9CN5psuVlklyFY1k5Tqt7Im0R3res4Zzk
hFhanKheYNnll0pyLlSkuPHoFABrUKzu28cLf5NqEA3A3yPUIomGnbooZxoh6kJVqmmeDTnprjUM
fLShV97nqd1uUaD70RhNtget7JnlqK2EKu/cRBiJzX038niAK4vIPlfUSPRWoXlJaJzVrlETN8/w
oNYrIMkfz/Odo0Tm7ZhgtOh/Aea8fvQUS4yY3ue2l/ej+Bk42feyC+WVXfzeQeIzEkfOgkZs4vlG
/Cv0ksxCliRcEzzEpSHYJL0EwpHXb5ZZpIVUR2dL6nJkqjLrYKT+nzKGt/PxRN95iSgKwadAs4pQ
01jkbnEkaXarpY6H08BZ1cdHdUzTJ5Oq9WYs8/TsRDyJKb6rHw/7zvpCYpjrPcTTs0DM9cynphY6
1UbHy9NY2RdOoOyCApPT/8couGtw17NZwQhfj5IqaRdWre94EsTTSyLks6YMydPHg7yTE0EP43zP
9Py5X7JYQqMNnLodTNsrEu1ClxA7VAg8Jy0sinNh6uWzluvjg251n6NgkJ+MMDX2fm3V+0TP+rvY
CppTazQrD9ztQVUpqc5ONBi5YRczn6W/tlapjPSMwGXheTd+l7q6uY9K6IO+k3fRJpIbxMLMHnp4
xBV0knzdXnmLbvcVr6vD8Br0edZ/sbUrWw6UWCGr0HGNPPVZn2/rBu9LLX4qa4S7s2xL0XIN2nQb
msMRILCa+y2IJCxfpiQUsj2WiuVZU/41iTvgZuhZ5H30TOv2hyZ13cqVtFAGg5dDlX7m26pMce4L
LD5+3MVKUFfS5BGbtYexMsShcCZkq0a/elDMYG/ZlXKvRyLfwlVIdzZuMNseHMOGxv2ardYt9mQG
JhCpQ1GZNVqXWZEsFT0JKtdzW2TGTo54pLCBj9LvMZ2V+zobC6/JbOW37ASYAgMuGad46wwDUCMI
5NpnXUZiR/WndFfqcngpNI1Sksa7/s8HU4Wszu8jUOHiWxJ8I5FWcqkSUyq6MC+mkz0kbRuuHIG3
At71g6kSSHKBz48W+OfFtwF03EYK3TIvyFMcXsMQB5dINMM+HZv7ME6zrdFM4y5rZXXvaO1LPWHb
VOi+89/KDfHOtuS5xEyajTmHg9r1YfQldPnUQlK8flTiuyCa8rtCN0iAKCFFiNlLhf7dD0ekgbM2
PiS1NV6EVt610Ae/1UFhPzgFQjbkfBVpzYhX8l2gpunJadey6ttbg9AChX0KO0Dhb1VkafjWUqSY
3qRK05+gRj8p7xQ8b3R31KxjOESfEqWevudIX61sibfiyfXXYuxZXBhZDxrOS2SN1E5a1DuD6WHu
4FITOTelVrixg6KWdJqmX1X6u+yGX3lkuwDU7jKzPdkUJNxsIs6DzoKFzRA9WE3tdvZ9ZCIqgCdQ
baAv6axJZt4GIuxdxBaA0KLBRd3k+nuGYQ42MAj1x9DW/8s6UTymSVBsHb0L7z7eOrc50Zw9wICf
wx14l4s4RA6iWkqLHql5BdXBEheEfZ9Y+a4GcLGbE/eVcOC2ecVYKFuBvSHKdGAOXE/NkBsaIk2i
PVa9b1PmT/WDlAg4vSIxf6mZY5zMMgvdfo73jXj2mfDDHSUR/TUxQwnT8sjaV10pNnlkrgUNN6Jj
1HogilOLYIPMkKHFoyZxu+ej1phe4D8CCigqzOLH8Feof5VSZSvQXepi877LsjMG6MMGPR43Vn82
xvRkBvV9LR1NG8mjVwnSsVQMriM/VuqDsJ/MDsRtmJCIa9vK6TezCtQACneoj01+6CRrbbO/E/kx
E6Jo7HdVQoal6CrJ/ZSZ/EWBLfwcVrNfwVTh5xa1xVPg2/G2Rqvja2sq9QZhquJQF9IKw+b2TiKT
wBKVhsFbrrjYWYiAqU4Qmapn9kI5F4n0hLX8ru31B6UrQfuJ/tPHW/ktN1gecHYVwGfAfugLLEKC
QGnMKhwCsmEjPelGtetoVITYw8R1vYvbZxu0vy4BSZfFfhqzTRsCjTTzu7TMPweyuSmn58EuNrJx
Cv1zrvtuJBXeOOyaONzYjXpMNAyLcHbPmuePf/k7DwlrBW+Ka0QFK7l04irl3MrCWFM90urhMURc
9TnohghXn1rZ8JbxwFtdsDN0ST7UtW7sfKGKbT0BRP/4l+jvXNAUeDgGHFBy3+WTNqgiw1Eu1ZGT
m8Ad6PcRtolFql5i0e+c+FmJntI22tpSeCxRx+QQgRQYd5JR7qgZXZxwr4bSpSs+D9IJ5KRRfY6k
Q2UgWWf/EvKjgaxeccH25NUMymPpZMfeUj+L7M6UJf6VwLOietf7j36HtBpq0m4QAoRo4l++ahxK
dXqCU/+SZJh8GA19kEmyPmet8zArB5C6rHH437SCFzuKPPhN04UKC2Tj68vKzOdktehkr0KcSZe4
9iffNeMv0tBvWkIfYV3G6JWCX02zEXMLTWBrdQ6H/ybty4DVVNB5VNOGPtwXAax5mNR5Jt+1tvYd
iT7TtbLkCT0Hb8KgrPmUoy0kG8ePP+g7yQPiEjAjSDG52rSloSO6MYjKVe3k6aExnUNJRfKAbPGS
Fn66F5OaHKI67x/a3I8OslT5gNHjdHThU7dbyZCTe6tL2rsw6Ow1ssJtigaAgUiSmxYJMHMpwt93
sTYWIIK9oRGnCENBV5i9cVTsxHYnXEko7qbNdwLRcU8Q1/1qsknsjSmSXcfJX3M/Hb52Vb1yibx3
cdL0hVsLioHGxdsB+Suv6QfV16MEShuxkHKqdfUb4W2I7m7uPHVpKA6miSuQVqlg1Kg0n6xQW1NZ
vH39KX2gaDgzkVkac/H6d5ITGbkGviPQ4qOCTAAYARhb91MYrgUat7T/ucxCUY+cBsXlG8aI4Ru5
0zX+6NX22J2Q2zpPepmcDGhrD0GMQF7ZQ5PBeDr8FgCmbUABpWzYLpzueYXTbRYlvIqFJtoHp1OV
H44UWEe1CswneZysB0348sq7cttWp5TAlga7xDWvouV3fShbJRZ2WTqD18rpCVrF4ImGxrcbyir1
QGG4CTe0aw6W/lTLY3gvCxrnvoPNfdPFwQl9ROGqdjg+1lU6eEoa2Y+9Ye3awmrOmBeVOzKoQxDU
6BdkZXxpG+lnYCLMsnLVvhd5oXaBaBP4ABvAyPU00nbSwa+12mNUpVtEEvwtMB6vm7R24xT6ymC3
Z42oizyZPhaQJ2sZ2ADds0OjLLXHQWqVTSlp1rasqz8f3zW3+xbWD+1i7hSyHh606xnF0RgVQFET
z9fDzCvt+nkUjvEwxcU/5/7zQLRIqWthBiAv6nQw3/1OV+vEswIpOzpl97tKnFPUi2jTK/E5I/Z3
qzj9Zxkn4OoGzUDIK0Bl2X3X8+tyP3YiOc09YTnBZ20yvqlj+KoXMWAWx26PcZj7+4+X9Pa7zUPC
A9Bmo5cbLp0PK9tKpyb3pMA2z8j+qOfGWANH3UZqMwKQ/JVsA76opV7PS+61LkXlg1gH6Mcuakab
mmse7SwzVd1BVQdXSrp45RjfBhqzOj8KOdDVSAaXgEfLzgIftfHCy0ajP/AES891obePVWT/cCr9
THtcoQatjefcp8Sxch5uuQF8y7+Hn3/eX9e8sCJpiuK68Ca5crv0yU8eJFBZfYdzYY8plmy84hlx
1IG75+3P3O4opqEdVGUvJY6whfGpJHaPm8NUnjsMtCirf7eL6uIEAj8y5Tl01vQa39sJ5FuoudG0
h0A1//lfP9iRs6ywR1FSMEZBuvEddWc7+ZpN3HtbgY4L+Q9PIJfr4mTJMhRpI5QLZHDi4C4RIYsT
Z59HO83cMWqrizXpa3HAO2MiXQR7nOvcZnKLT6GWo1lPppF6c3vfBP2qG/WzIaVboY27qPQ3FdrO
bfcTcYnHqHhJHfs576QNj/cJI4CLroWHrF87E7e3M7iEGW3E1gTIt6zsDlM+tkWsZF6U918a08qp
iMjm3aSnqGqUxWpafLsIIPC4nQmH6MFwsV1/3kKtSsGcWy/p9OxLnCTBvirt6bMYVSBXqoCbnuhR
/xjXqn/X6M5zxoH+lImSaMhCZ7DywZi5jhloz2mTibuosKYfqWOErx9fSO+kKjOAnouX+AjxJHNx
WeTCAAhWFUicE7wca0v1z02vmfVGN+Ovg9Nc/KzeVzklPleRzOxTOWGKnpNvrLwBtx+IxJaXk4gW
TBq1yOsFi2wl6JMa9KJcoU6qSb20b2unPOSFQbdQydeU2m7rzYxH0DFflfSol40pEIdllEPJ8kSH
ibyalsXOaOzoIa30fWMPyjnv0RVoxRBtV1Z8jmeukxAwKDREweDNHRR9cSZVa9Iku7NaLxaysRNZ
rR660ZBOfg3DI2166SkMBihDRYNEGpTeb4I/BSMhDG8CGr/tU2dNLued3Up+CBAKUBSbYOmxEuO2
KKc0bby0Uc0jkax/Mowy29Kly78BtnV2XTJ8+3gdbi9A3gowMXPh2UAya/H6NmPQl7kYOgrhpKS2
ElubSUHz7ONRbmMYkEpvJBHkTuk/zn/+1zUblfh/VElVeohl1OAH0/pgK4X8NIWOWOm3vjehmT8E
OxeAAN/4eqiiScrRtv3CGwRxgw+mhZpQNa28s28tievtM1N/gVdwubJuSwUr+KCkM5nsP0Y1XWhz
TLI7AqhzlhrmRsW5Zlfkxs9i1If7Dh25P04DpV2zyLCTKs52LV2EnZSk9cY0ph8DkdG+V33hQqHX
0BJIUKkuzHQ3Sp3+61+/BPuKtATCMNhPaobXy1OZjTUCoPAfMbinThPD28vNrD70FeXbj4d6J+kj
CJkDSplvz5W/+BR1iqQvcJjSg+rxoyHLexZV5+/6OMCjXNiOm3BzHzVZonlvT7MWY1OvbLx5iL8/
k4apHqGXSdVuNkRaTrcZWqvKjKZ5pN4p7XtbBDvhjPbnzk7EsY9zceyMuva6UDvnHdaJa0uwPNIa
Sk7zDYPIMWdLX6KwxCgsUdi99dii+Xzf22p5J8pgP/iz1Jsc7bKIUx1q+kRuHn8TrenfSR30v4Z8
47mQOryIkjLcj6H6dfCz/pgLpd19/JlufiJLQ+JHOZxtzKM8H6i/zqYTBHBGRl1cOqf8Hfa9Qc3F
ru5kI849rQIwq4ms/frxmDf9t9nMjEIqMSoBJ/9YDBpkaLHDKY8uqaYHL33gwC8yIhRkElqe9gD3
GjnV8ChparMZaik7I6GebmJzKgx4UMVaQrB89t5+Drac/4tOyLau16AFSgAkzxaXXnJ+RmrzNdWM
A6602HiVebeyJ+e5Xe3Jee5/DbY4guTMgnK9JS56K+x7Hx1ukAJo5X68xLdTgrg4t3IJbgnKb15W
pQvUcejERW2c9NVOfHIQvvKmwrrnqJBRrmz15RVPmUMBuEgYw0lDmWdxxavUc4SfMas+MH5Ohh7f
GXFTbMJRWnsm3x1p7t+QovJyLW/4XJfI39pBXDAPsQ03Q7vLTYZOm1ySx2jz8TLeXPRv8yLqBdU7
PynyYl59DJOTKx72gNJsCi3aa/bcvRJICPbDMG0mv30uYlBHlMNh4lg7IxiPcjrtizR+GKcRfgVF
ceyQNgQ2LrIq+0ALzqjJnEQQrwT9y2hq/q0z4VyfAXm854vfioye5UemIy5hMaoQQDL7eWrUbFd0
6FDksui3+Wj4O70Y1vLO974JjS4DKUeyWfqA1wcoi+2qwvFOXERq6K7SRtq9SHzfDWQ9+0fS0TxJ
OsPzPEGi8MRfDyVN5mhUAhmuUFgpDreDuZGcvl/57reHdD6lQPLYZkSJy7amH8ZSE3VBdCngNdIs
iAnDYBLuP95d7x1SngbSM7YWAibzn/9195qIHEJR7MXFd/zHJPA7r6ImeyqlfngU6Kjd/X+Gm3m6
KF1g7LJ4kAHuYHpScEaheSBEav5HiFnuHMn+qSbqsPt4sNt3hRWkPk6fzAAtu6x/ILeqFtEgc80N
neEOUfinlEukutqoPySpfYnU+tfHI95uQg2pBRbyrcIM6vV6NbtJLcJW72mD6ya44mSo9kh/tm6n
lf3K7XpT6SBAw7VHp9jBBTvDrK/HijsDQlWmGkA2tL1a+/uBKuh2sGvoyH1zkvpG2tqh/dPIX9RA
PQ7iIdEv+fApTC91BeRQPylgmNWQcmgy7YU0qJvKyj7huuBjN9Ts7URDSSpf+dk3eSY/m/oetcpZ
pg+Az7zt/9pwfSHMwSG99GKMctwo1fotOuXErmFkb+PSKL5EKAa6ZtOYj4rcdadOQeUlspxmZee/
861IcqDlknoYhAKLb2VUTWVGMeLcjWiU+7k1fxwkAacV8PbKpOc5Xb+31uwgAEyBy4k0ZNFuQsbf
KJ1UGrwsDFBsQjVwP8hV9uXjzXd7lK9HWUwoD4rCrPxgpIxpg03XVAwcbOUQazS1/GDNUPytY7ic
1GzDBjUdU0FQ6dcfUpEQ3rGrevSCTNlLtf9a2Kq/iWtIhSGeAKey/yZFwblVzll0MftTVD6L6PMY
eYZ/Vodfge0Z0UWdzVjHTVt2m8K8AJPzkuJHHf+sq1Pa/w6aADdiBHj2qvrbnn5OLVL2eAxgzW7b
but/65EXH52TY6Pn0iD+/bUpLsFwFs7P3tEwKahgXB+x99s4yotmPEnTqyzvyGyl/qlx0AuLDkb5
n9Pd9cpnZPM7ypGYb7hW+J/kbHIjdbvoaM46Qz+z4EsvxW4W/aKfHodQWOoflviTZf+lMORtXyfM
OI31SVG/FM6j3YKAUrcZUsIS+G0rucP3ZCXaucltZh9NgKaoGFOXp3ywXH/bEENILgV6sKVF2TrK
Z2T4jV+NMwT3pRoGyMOnyh10Cf2cA+tz0d211hxd3sLkxS4grZjRgkTuKHzPp+yv45zGgw2Zy++9
psLQUsinqDiORvMDCwkKRWHyhyZgsp0S45eCU6Os/IhGKn2Z2wLEKbHS006dmM5J/dUefk/KH0c5
JjZ8Dumx1X9IICvyqXiI8/uh2Ue59UXP1Scj/WENdI9RxthQtlu5FW4DGCDC5KY0O3hyb6i+hhyG
Vm8mmqcK+Nda+CpROd0ISDp7PTOyezT7Xc0pjZVhb9q52lubDjzobA4HyGERkitlhsSZMYxeq/OR
IqsuD8OE+GVi+M1Bj0DkoT3cKV+F5h+aNEte4lYzHkSeFJc47/SHpm39jQk09p8fbMoy2AWiNwqm
+QYYmcexESYY03o1grQ54tV7vcvsDTUzt5yBaB9fYbcXJSYv3CWU/TRnRoBe7ya85wN5FDmjIXm7
H4s2gwA7rIEhbpqjLDavNFf/LKGJ4PHi6FjQc1WlUKG1p9Kdz43c3AFlxiv0pUtT9mAX0kozNoEi
BZsoAJ05KT8jP/tl5oXmZlX9gtbooYqTTTfAudemVe/328hlZtbxqlO3IHFaZoMi4o+bEXmD2mj6
J5iw4kLsa24623r2MTV6oc2i/ffx2t++h/xPWX7kTEEjA+2+Xnt0N0qT8rjsqRLs7MYJ630X5MNO
M9fi53fOGEx9HiuDZuJMcbkeaUr1KZQCoAsWkmfbQABthPrbun44nYPwQGHN/9Ub7aeP53eDcZ2/
OnEHSCIA14DA5vfzr6tKS3PwRWEyeT0M8c8pQMV72l85ovvK6GUUtb0wK3uMb8jzdUn6lTcS+lVi
LDaNFgCnINc7dLBS70xY8K6cVB2+UX38/eOf+c6n503lNqAeMmP7F7GCwOEjGmsT/Q7NzyF31cpT
VtbmY6FPYtMLI9ppXbvWAX3n21MIAYUM9pqMZqkvmSHnVvm9whcha54GxabijScEcIBuZZfd4AT5
CrDNQUFCvyGFWoo5jtIIVMt2wK2okblVOhnH4Gr6lBTxBOrSafQ/Y41Ol1MkT3QBXBPLzG+FYwwH
HW3Fb9UQv2pBV+27RtP+OUqDm2KSz/HzqFgsaWQqvvJhPRSVR3sjQB/JkNxiKNKVK+69bTh3+97e
l/k7L7ZhUhaAZ4yy8kQ9gSxKwvHeRsTPVUogdI0m6ftoKHey2og9wYi5FVaPHHhWeehFaDuAWdk+
b+VvUM+mTTK7sIzxMKz9yPm5uX7WUcEif6djyEpQm7s+K3bTgsM229xr2q8C0a+T6lfVSU+M/muW
AZvJAgcipD8a5wlDnkuDA8tOTovwayv3pz79Z/dJbZbNA99AZYEuGhn+9e+xGhW5cKMqvBBq2ifd
6IvHyY6+poNwvkp1ZL10I9h9SdhnqQoTzzZD84eKZigmhP2XSFT0TUo5+ffnahb1AZZIz4Qcfflc
tQ0GOG1NVzUJwuJV1Hm477J42n18I9w+irRGeILBpKP9AObzeu4tOO6mBGrvWXYanttJoPxrjvbK
7p+33fKL4wELWIAqAPIhi3snSUA6yGVeQsYnJ4JQWe5K25i2phQCtB+if2ySzB+UsahHEzxqgFmv
J9UbdjENhZp7OIw193IrEwT21kov8fZa456h0UvsMtuxLI+a2sgB2bdZINQRBJDL66d8UJJfDiqM
H3+iG+k4pkPpaW5j8WzP0mfX01GVKbQSyak9HjKEPFrFP6pWdDCjejzk6EL8Lir1KJpm/N4No9gA
dW03rarFqEVrr5GVrWmU3WBm5x80F6jmEAcxKHsR4hQNOIwIb1mvDvtjqxuuHRWKA2Og9SE0p7G8
ydNeewk5yNvckXdy0zvbSW7bL5gvzuxP3clp2Oe964Ro1zgo8J75b203TptuF/WI4vI2Gt13O41a
F3nJ8bVrHPmuzkW1kZOmmtxQE0DoklT7+fFiz+HB1U6lo0N4MkO66Zvyca/XumiHCcXPUfbkGgiL
Hk4COcDcObUKWiFpaou7DkTma64U4k7I0rT5ePjbb02LFMk0muX6TH5bFubsJKycKUoULxnS+NW3
nWMRTcPRT7Q9aEsQ713tH5D8+p4VUbwx8s7cWlg6qBOWeePUZyuNwJtNzs+ZWUu02rEjuHGyCRSz
ocGUKh4N/OSUqEF4HqEA/ihTfy3nvLmJ5qHoOUK8Y38hgXO98n4bNqPh5AoVhny6SIZVbwaVPvnH
C3wTHjKKjVUrdRnYErBJrkeBXpCESNzL3kwQ3iRqkx61XOnRHBsHj6NVvZSG0e1KRNdXnr0bngDN
IAq7ZLHU1qAKLMvXAMbLznaa2sPVGWu5NK6/SjiFbIe0V+/LRhmPVmh8yWTAiFEegJ/E7s8b29B+
GS18ZWkod9iHBP5LguD4seiw/M2r8ju49QuZuuwqsdOcRmdIPSmseccpzfynJzPnBJFE9VggnbXX
BqxZ+0LaF6AktklmSN9onaj7sXPWjEduYk2mSyUWwip/0zBZBOJJLpwO42u6j2WFNCo1rK014fkZ
jQpmAZrTom1lxYeVzztf7dfnl1HnNg1wQpyBbhw1rcmO006vPUT+DiA7rPqzQRVQKjpg0ruW2LrU
442aH9LqFW0ct+9PDYQMKfsaRODD06egrrfzNVvoOvXOJ79HNEItZg20oxThZ+X8KHp1HzfRNskf
m1DCBWGPhHPY0gFR0mPha9hZIrYjmo2tx7tAZflDtA8f4J0HsbGRmnwbdv0+sqI9bLyjlfQ7uLhb
FPFSIAphhexnFh4HPdvVUbKdA8Uk7jcJ/5lv7OLh2OgBoE8gK2CM7Z1mVPvMxhObfwa9jBO0vdcT
sfWlOxDch8RSNnHwU+bXDPqhVdVD7Y+HlDoJIlJVF0Y8jNDjP/4ItykwRQ56ZBa55Vw7XralM7OW
6VdVsue3k1tIEx68GA2i3+acJW0MvJHVOvwfdefVHLeVruu/ssv38EYOu/bMBYAObOYmRcm6QSnQ
yFjI6defB5RnRo1WsY/P3Zkqe0qWxAUsrPCFN4zEYr5qZjX8FyQecV6sDpNp/SlplbjKjMLyA9oU
Hp7V4UaCdeA3ta3dkr5dEhY+070AUY70F+Uu1gxH/9psw0ntQJEylTKT0Yp9UcbVDUqtCoXDQbrW
51C5i+QsdiNg3cpg6xu5boNNk2nKNfbXfwBzuC8s2uSLoEzlzWkybAPNKR60fL50856fkeAMaPNT
6qXzQC/y9PQyZ73Vmgm8VEnFwJ/yMdxOqlU9vv/9fjXKQlygYUPgSfv6dBSnlI0ecmAH3c/GTkwg
hmvKqLS9P8ovrjqiGVBryCMtZbF1UFh3RRTIWtM9YIVkHeiG/aHih+DWufo6ynD6ND3H+7HfUZvz
0rpBxMZKZgy8wzS+Zn6VCzHqefOA5BSUAG1l0if42auoRuS1UYdSWj7UTqF5mkiHe7tAubuIQ2Mb
V9EXfIr7zQDIzysEoZeE/LIXp+3T+/NyPvsLlIP5oOYCBX09LUYcjgneL8XD7FhfHB2T5jKUxYVr
8GwQHTg8DhhIOdFnPmuUFE4TYviRSPczwps3cBKpADajuHAanwVTyyhIG7L4ISmRAJwupCRmmWrK
JN1Lupg3bdaXm84U/d4pwULYdpRsu3gwr6TJtnZgBKULEfqbHsLJZYBvGeDQRaKc8gy1z9PxNXUu
tMQYjDtjiBFkx6LVVUYcayoRhT6Zpw5Li1qh68RU8e0JBbU4/z45vebGaYadJHJljZpOHqI4H5O+
B0wUSj0Wi7WlPoxOYu1tWs/XadMP7oTr++b9hXB2gZL9wetC3AvfmUUL+PTpxZjnbdsa6X2aV4pP
9amAU5VQMBraXa3EV2bcyZf25Nn1iegMd/WiJ8sn48udjlnrY8000ubJcVLyWixNHoYE+RBrFPo3
K9biq1FQn1bm2bjFEwOvy8Asr5o5tncTEo/e+zNwFn1Sn2QT8DBEhfSQV9UMB539oIznEr4FesBY
NWkfK0SF/5QmSb+w+883BM0zaPOwoblLzjLUaDT0IJWALFRSkW6tfoEsIaV4YZSz6JNZA6kLE2X5
qrRWTqe3g+MwUStI7gOrK7ZJhBdqioTZFqnz8KXKh/hjKoJoW9P6ujDy+emGKBjmoThvwXVcssjT
odNxCPTObMv7bmgNf4zk7hYXhgQPwmQr9DHdhnA73TqLxJWFz0GPYKOXFHr/9f1Pen4kLAJHXLiA
aCjErxFjgTXo9Gua/N4wwIogK9LuWsPylGQaHstkmpBCp8kj9AGZ5aBRL8zC+ZYiqUImHwDlm9DH
KiYdVJwiZnnI76HXRG4BaWqnd0bvswOPSZ/am0JJLvmqndfkAEBw/tgyWQ01lnVFGknUGaEvW73j
4tI3BKjlhkivzP021cM/QknO95E8Q/IXyJ66lH0iV4wdkuyhmd4WZap6op1LGpCa/NkoOzZ9Wqba
tZbJzt/dbwu7GlkMGNY0XYGWn66RZC56uxxH+U6X1A90ynsqTjr6PUF/4fo5+w5gNEiCgLhQpoXX
vezGn6rlUg5mohQMNEv3Vp7/YWE9WQjkJ+o6fQny4FI/efl5JxfBMh6dh6UAtSjwrxb/XOtFTbtf
voN+2rqRNcaeGWbZhbc6O66WUZCNJteh/Ez19fStijQLEIwb5DtJytHCxh/uSuXEdimzzxcqXOfB
E2Pp0Fne+GwcJKujsRxjJc/nRr6LTPVJW8C1GLykng4q6lXvxn7XN/JtUKpPsdm4Klj7yk3r0NmF
OR3TYrS/v7+t35Sq1zOMi8CChqW5QOh4+u5aZ9fx6FTynR2Wk1+YUbBBDiQ5KELr3EwOnF0iR+l+
DuTkz9LEHdOFlxx9dtRZQ7i9zZ0NplrNrg6t1sV+vNgGtCp2pp1Ve9Qmv49mFu2BUEo7OTVegzQt
/apWJ44pSbs2hjS/i2cRfanMYPpUo9++z4RqXHexbt5XRat4nOdYsOp9dcNF5jwrRXfRYWc5u09n
gEYmAB3iDVhseMifzoBliSTp1BKGodKZvjlAHx965TFNVM8Rg+Ezpuk3Q412n2aHXlVL1YWA4bxf
TlkBvyaiLtBBS7n19BEC00rUsIAPohbSQTOkm04Lm01VW+N1jl7foYmyL8PcJ9eFjI4gJpMl3INE
w28jzeObLGNCtXBWdrjT9n+abab7QVNj0pxBwU/KcF8T5OwSruxNRfSzGZRRvmnsvDxUsdZ6soTy
vjdPsCrnSTNviyDWXVvk0o2iKRWeiwVnvYVuU1w8vL/6fnHEIg5CnXzR9EG4fX2eVKNUJl2VwrKZ
NGmro0YfmFqD2EasVByXcdvd5JJT+3U677NhfmqrzM807G/lvjGu8oQ+LEFgGzzR/3R8ihr3nT1o
F07X80OPh4QHQlpFjMFFcPp17BAsVW03EnhxvTo0U4RsYgZ7KbHBqcR1MrpNr8kXbrzzk49KLU0n
Sl4OF99afS8ppbFcOBn3VRjOT+iG1bdylFxq8S1r+2TtLwQkDVzmogmCCNrqXkXDueIlEFGQWf/q
pA8bMQ7pph2SClDpRR+C89OPogIiXYRR1PeBNSxv/dP9YZuctEY2KfdJWqLxXTYmNZFubD6JQZc2
VVDjTqDFd1OjqFeJFhleKtCOV6Wx8dUkG5+Avl0K7c6+7vJICHoRW3Cw0VA5faSiQQfEmlDTQYLu
E//kXpaX+bdcAFUJdTn+MAWXxNjPvu3bkKDaEfAhz3nT0P1pFjCJHs1JBMr9FBuh1yJ96iejGP5u
CRglJHqWi9ArTSKK4qcvJstIV6c0RO/1Wgm39pzZnzrk2/e5JLSn9/fxWXBIZMYwdKKYQNhiqx2S
lEOC9DBSenKddndxet05NWaAjiNlHgJDmuzRYt+oKL4fIApfGPwcJYPR15uAJNUg2i1rXMSc2qUd
m21+PyCBt0N+MdinhlVTkFAUyJtYXMmboZKfZTsqN32TKTgViH6TUxR3y8EIvDA0pwtH+nnYvjzU
Ar+Aukxsseat22kvcbFH+X2s6c0VRW3ZF0I4uxRzFDelaXTVy+oxMkYvlROUm+J0H6jZpbLqOR6M
x6A6skjckEaQSJwuAg1YJSY/Q3ZfVMrtJMfhLXqb2oYoGzCTUgk/g9fhO52c+mOBwXeWFheCq/P9
RVRB6kDyQDXhzCojn8OUq6WHJ97pT7ouhVdtgnKWFJWtj57XJtOqS1v6F28NVguQNDwdGaMcfQn4
ftpgGZKdbZOL7H4qixop1tL5XEcSjnRtSulysGXgHVQOEipmLNKm2jSjQ5Hg/U1xvstPH2IVV+TU
iNK67rJ7KY2lbWVKySYTSfjhb48CwZ8eDw1aiPhriFjeOoqU5kl0rw4RODtZkfyhgMj0/ihvjNTT
i4IyDC1DqNsIAVJzPZ3ReJL1qp2K6D50Bp/L3M3Tl0yLffhK29H45KgPiXFotRd9KDwr0V2AtK6T
df4kYTfc3VnBhCZzjFeh7LbxF3VO77TiYOivXahjGv+kRh+CEWeJFPhlN3h2A9SkyvZE5lu7GD5A
hrqxw/6lrD8LfNI2dfkVxeO//70gAXIHgm3gIlgzkyH+dGEXq+E9virXdi6p+EU0FyOeJWNZT6QN
kBA5wYUosI630ZkdiVCq6D5FvH5fGpPlBbD09pMjtpFkhRtsOmpvsBPHs8DT7YtMVVxwF82FL/qL
1bkwv8A4g58lmVvdDg3CHk6Hxsj90CcazQ0MB+WlQvr+ujnf/PDLWDfLCYBk7foULDunD2OrCO+L
uX4e5Nl5qhqrfZY4qHBCiS1SHBbw8W8PSjgNSoW4HvDWOqCPGkBUkY280Cw32dWMWcQ14HI8WIJx
m6VS7xOJXnI7PX9RUmImklQVS20I7qf7o9HHiK5wW6CsAkbQMBPjRbbn1reLUfFZRuF1XOXZ7v0X
fbPiOF1MjAo4CaAJiDmUKk5HdXL6aNVUF/etcz+LwFMiPA6NDNWx3BWwDOZh28HTLp5HcLjy8JxJ
ZHP6JhiuymBfUqsy07u2u0K8xbXsxz7+rFeOZ07TPp32ioZDDRQw+Fm52GpD5Cbak5LfatGd5VAG
Do3m0ZyV7SSDW28ydB4bN+ZadeJ8G7T5rkEus1dav0Uy02rSLzng582UgZu1ayn2ohbHoKEe9u9P
yZIp/TwjlCSo0OE4ay3IG0CSpzNizexteYiHY8HlsK9kvNEqDCH3kpA1enPoKLRWb23yTr90RL5F
bSdDo3cLGImgffF0oJRwOrTt5NHMpZQdEctU3RYR2qcuMx5qtQ2v8HChhRYy14GdBxstYXub3aDv
kxY0eW5OSGb1uYozrxkfBKABr0hzZ1txZFoYuD7NOdZbY/Dy/mSd9fuQlyDztxfpQVbRmd3jOIZp
pNem9EjqvUdIpTwI4FL3ZZQ1G6k06r3UNX5myKUvDQQw0yjbm0CXlIfEjp392OJy3FFSNycVy/Fe
0Z4mu6/9VoTpQ64m6oXlfhboLYgdSPkYlHCC0vxYbTIhOVVn9bX2GCghiYKqN1vIBOITKPPPUtCh
RIaQgSergbgNZ9twK9PpPBSIg22FVZXHfUUZYhz1C+2K9VEKbI/O3pLGLiwOKsWnHz4VsyQcMaqP
gQijTWJKjd+FUXChcvTLUaDJYHEGD58u7ekoY5lFxTAvdhpTXG6x4GPbVVV79f6SeFNi+XkVU2QD
eAW8W3vLHNb3Qp8rmdJmkvGYKE61NWt98krUXuFEy19QBzgMqZZuUjt7NhedjqnpNkWflJtpRPjX
sdt6I/Ix3TuFoxwQXPlY4+TjdtFTFMURcsn2h8SQR7/XCnGgzm5yOpABoa5SeWqoRJtCt6obJ8iN
fRSVhafMUrqlOGt4upxbqHe2KL/hVe0Vla4/26mZeXpqVZtEtrMLN9fZdmYimAU6ChyuxKFvi/Gn
GDIuh9lpsQp8JNbZGFs0373J66/iDWX+69ETt5EPze++/Ny+xk/BhStsWTKrr7Ag7AHuLOVIssTT
j43YcqtGdas+Avjcw+TUa8s39Z1CuvD+9z4jjL29JqgLRKkgo4P0Ph0J50U7Z/erj+WNvTN36d24
La+ULWxrN9worrzNPW1XvvQb69HYWQfZL3ahH7nS9v3nWN+f68dQTx9jNLsu7uVKfUQp2DWQg8uM
z1q5q1UTVOmFNb7eScTK4FqW2IvIBDmR1Svr2lJNiVBcG5XCuLXs8KUpHOdC9v3rQcBOU9bjYl77
XBBQVXWQ5YCnYxwVRZzEG1Cs8YVXWS74k3WCNgkQCHr9i3wd18/ptBlDhJzrXBb3Zhfi4AzfGklo
ES7s/MBHMOMzrYH8oQIz50npfGnxnL/jgiX8Uc2hrL1m7VEcnuCiMnolpyYMykksGdYl88rVKIC9
FpQBHrxLe50Snnb6jnlG5SdHfOKeCm7euTMw331GQv34/gp8k8b4aS5/jEMNHB0QamHs+dNxrBp5
DLB9OQKN4I+y1u52gygf1cL4Ls+GgjKlGU9uNCEYBZ8u8KfB7G+NMi43GCqZe/QKG79SosGVeyXm
iGx9ZAQBdA5atNXlbEfyt82T2JfxWPac0HpWrPQ2kVPHd6p2O2mU2oUjGReymlVA9OOt6A3Rx1rA
2WsZhQn2eNAWvFXlhI+TTsm35lsZEEJd1HxiVw/RqiwV2f57G/ptXJ0uEac4URUt2tPZnABDWmiZ
U5RpFONDlmfxoexI61o9D92ssj425SVb6F8sFFApoJQpqvG6a9RCqnOZDFWc3beWHu2Daba58qFI
va2T//42/k/4Kh5+rIjmn//Lr7+JcqKBG7WrX/7zvnwtntr69bW9/VL+7/JX//1H/3n6S/7mXz/Z
/9J+OfnFpoBDOj12r/V0fG0wF3obk2dY/uT/7W/+1+vbT3meytd//PZNdEW7/DR0x4rf/vqtq+//
+M3hXPjvn3/8X7939yXnr+26L/n6T79+adp//EZH/XeCWs5I/r3g/jl/htd//Q6ZDpEjewXw1W//
VYi6jfgr2u+EktriWYoZDu0Mhm5E99dvqQvNBrwW6oScjOpv/3qmk2n/z2f4r6LLH0RctM0/fnsD
o/1nvyJfB6th4SHwcNzO/OTTFRa+IUiGkBVmlO2znXfdPqi15KvS17XthlpffIxNK3L23AXZ1TAP
FT6/oxZunCQxcHpqp3ofI9g8RfCZqjYNjzkFy6MG1+w+yR314wTz91kxmuAzUCptgwuDW9KsuFOE
PPXbMSw8Y0r1D6E0dtet1EtHSa00bIqD8YMStMns2iNY7qi2qm+BPG4pCbaP8ZimeHPUOkmIqvci
8gZjtg85/SecBVo8K+JhqG4MExjZ/8PCvY2/1aIRf7anq/R0tf9/t7w5Zd5b39dxHX/90sY/r/G3
v/JjkeN+Iv9O4fqtFA/1D3zev1e56fxOQ265Yfk3xVzW/1/rXP8dBgx/k1sX2MliZ/7vdU714ncW
//KfKX4QUqH2+TcW+lqUhoXOOUpbH5nYN3bE6ig14pT2ddj2D/Rn1E0ozNTFi+J7j9v996pKrSul
AhmCXBIdM1lv/ERpiEw7U79Wq07Z/DR1f23Dn7fdWniEp6HNuVQcKHIwi+sEQRljTKeCOX0YsnJ2
a0k7cC1nL6OBpbqEk/c+V3Dj6Ghzb7GuwFUbczI/Vpy9NBef0eQ33ZbWo1/ldvM8alm962u9ujIH
Tb5t2To3Re98GmNM2t5/7nWr8e25iSAWs0WgZahbnB4XYPNakkcpeZDL5ior5F1RtImH/4Dso8ub
Poq6D6/s2W4Prdo7D/hahNtATbPdUBrDNVdX/a3L++alzII7YzzQW3h9/wnXofjyhIs4ygJBIC+n
eXD6hL3IdPA8PCE5mHzUUVz7E+kaSOS1aWxwEzeuKSnBp5ar1MNZVPKr2QL6pkQuuLDMj5oGSatc
Hx6LUDR3QDPEDr8DGO8S1pW1nBfbMe6zvbAh7lZtF944ozxtzMEmHhidS/nqm6zFf85nEkggkAtu
ibQCW1yQcKevg1uGVacSzLlUMwdY83Kt4fvQGfrWpgYCwzNCgsCI5mNjSIFy3bfy10pCjT9ulLL1
4n4qER6DYmllZeKHUoNYVkt46Qaiq1FvL6VveSLZtKVNh+VOaUsaDcCXVtS9FhPOlm7UFdZzaTxp
veNOorFvqipGwxN6OOa57aKbE6Bu5UllBpV80iDt2qWWfZwSDaNAKQ63StxpH+dkxI0AsmWBsKGU
OG5TRsXnAM1DX1HbV75XpbhZS0RJnms7d4u8WeE7bVx+0ttx2ARhH3QYxyiXBHhX4Q4qC4tYOaxV
eisk6+sICzxF1YRNLJ5mZVLwrVDMbWuX+gVZm/XpczbM6prVtbw1bBGJpxZHvZ2Eg+cum2tclhuB
JggixLelEn1mBUaYNIT5SxHIxTP+J8/5JH16f4e86XD+tKSWQvKC8sOijUiW/s46c7OGMcHcqjzO
+aygVmeOdwIvXt+0hY2mhJJ7HOL1bhgjyTP6QfmTqrp0Ax8wu07reXYLamEHapymZ1jLnCVD78eT
1d5nSVs0nlRp30fCl52qD/scxcm9qM3mWsFUam/qre6Fmi1QdqoBI8xt+jGS+/E2HLHBqW17RCGC
er1RNvKDkw3KkX9yV62S6oVwzd6/PxXr/iKlbSh5cJ4ACIDABvV8urvGydSCNhqDI2VVV0zzbcI8
QDxAGsNBmcA8mGXvhW2yjQfxVOWmd2H8s9VHDEehVQM0QMXrrBxVLk7ErZ7qxwAJ8YMRYPRdWMPB
zMwcAOCU7Qc5iJ9iaUFex6aNsflIV0iDfsF/p8GhpNlNmk7DBampXz4WWgFkxdQJsQM7nZa4NdRO
a0btKJTpo9mqyp0RR/rV+y+/XBUny3B5d1oM8FQQiyVgOB1kitIgiLVZO4axre1MdXBHU9RXXd1e
2HyrMhAfGbY3Kam86BXRvV0NpCLw0Oj4JxznJA89SYioccnfIvw8pvEF6volTZrlB56+GQf1m2qH
DdUZqYvTN6Mq0neZorXHUG82cj/dI5Xotbn5vY9Tv45zH15h7r8/m79YyrSnaZUTKtEloit1OmhS
0vZzjL48jg6mKXP9FKFJPdfdDqHGr1ai+ADqNx2htZxEf6pqvnt//PN3Bsm4dMF0YGDAJFYHXGzm
ehPpw3gcJNDlfWFOj2nc0cbs2+G+adWvPJJ60O2u378/8Fk9G8AZcd2iKALRCvThKrDTi64psW2t
7+mazndyiUWspIjDYKlG4ir4J7tZE8+bMsDEfk7z4KOOM8OWpAMzjc7ucCBLxEMSVBcL7cvV/NMy
4GiBp8LaIwqB4gHt7fSLpH3MziYivjfbmQzW7o1DXg2ql+dN8DQPmCOPWUB3KNW2WelcWw2KOwCV
v5PiYCBsYYyLc725jYQhOI+swc9l1lFlmFwPZTlfKDWctfvZHouxAU+L5TQd6tU2kdQMUmsKJLUQ
vddohSv13Y1i3Dra5KuF2Iatuh0kiUbzfOETrtbO0i1eQDw0JojRMb9ZhWxBiMF1TSZ5P2FCYLeT
uVcbTn2sF0e3zBRjK6o5QbP+UuVtdQK9jbvwMki0weGeqRIoWUKLJIrme22IsYZpBP0ammweafkl
RazlFX5eC+gOLAApqmIwGagjrbZHNw1KawFRfZgyWbqzBummmCU8MVBq9gRk0ggx2T8ubIzT16MZ
heAlkTC9FK4XKpur9YdWnx7DsZuPmNcgn5gL29fSBpFpSasVmHc4yoV9mF9p9IOu0MUgv67DLbY6
ykGeawXXbqnfBng97ABpx5eAHatK4dvjEaEjlYmTBr2fNbLKGCMMWdNsOmJR+kEocPvDro53Njbh
N12vGfQy0H6Evh59SuJpuAnCuLmLu6720zgbri1UFzfzqCdQWUpzY6PS65mNgs5UVDTRH3rfgD+e
C89OYsABsYkfmJrMt3WqU4Mc9U+dTds11brxoDX9RQHq0xv0x8vBu6HoSlOLhbY6lOKGyrkc9vMx
SzLTc/D6uNYGMIHlDMParSKd2jxmuIfE/trlGUzrcgRD0+WPLKIP6hQ0mhflc/ft/SVxutF4qiX/
BcyzFGeRrl0rtGtG1addMIH2b1Ptu2F3xR5dFsvD5rrYROjU/WHndLyVAGen90c+mw9GxiadMAv7
Ah3s4ulZKFujLoxCKEcMMLMtMKLQGydHuXDTn614zhCETyhpKXDYzxTogzY0B6Wy6yNHXL+rNeNj
1VSWT9PxUjn9dD8vM0m/ksmEyEG0Cy7w9H00WnocK6I+Gm0SfjLgLmyMwrlWlRhS7UgPP3K64kfp
6aRk+nPRYHXTLYO+tbOolsAgWeCsp4PaVTn23AbdMSGX2KIeQdO4KkB/CKl9Sjh8NtE0DS+duogO
ND0U3GgRfjH13Nf0MdzHxZD4KQJYl06a05vuXw+27GF0+FBEWM3GPOBT2ZR02MB0EIDEqvI5VvXu
Ogi0+UpMZYAQLuJe3GkgHOSyOHC1JJQOUoTcKFZEZGF4RRjhDqsi9YBK8FcR2q96IWG5XlAlvLAW
l1DoP4fxj8elIQghBTwf/7e6bxbHPEXSyvpYqwgiz9UwAvTAjHpnVf3WrsvqwCbNd7oF/x7pjvHY
9zbAtkGdo89mJNnYhDrNlYIwxU2gNeEdWVb71aiAaxhOHFznYSleVURkD2Hda15ahfE1GLlp0+st
ks+l4dxEKpbtKASXd7WQP8tUM184GGrdXTA9dwjXcN3NGDREQ+Ac+7a0t1GCpWJHHfVQVnrlR1ph
enGHXMz7c7NiA7/NDccD9ejlbGaJrTaqbY5dbvZRddQCM3QdALb0ACr9YEggUcxYGDeNHNn7fuge
DDHPH4Pcdv6Ap/oJkdh8y8nbblIT9yXVAOo/Oel0B1stOgDCLr6+/6inYf2PJ3UI+7AzWnAqa+3e
pAPqj9hVecwmvd07U1Z6WqyWsIcyw29n45JWzPmWJ5qnMcLkoMdHS+Z09yVtZpihEZTHxTbsU4fk
gHAofNSxQxlmas0rx6gvMZ7PDzSbgipibZDFiOzPcImWTbGmDqsj4iqmW6ux6kctYAK28yWo/C+m
E/YKEHkA3CyAs8oePrym3jCUjSGBK0EKuBMJPbY4SotD1gWp/3c/nwOqFt8+2uUAztfQfCs3kQPM
ZnG0G0d6HsrB8UL8Vt1JxthakZLy9v3xzu4+4vGF1g1sDQVLMtvTz9c0bVvH2IIe2VfmflbActlx
1EN6bUy3NJEzTspcXNVy3124+1bSF6zUpcqAICvthiXjXV+7tOXNMjF51diRhj/GKh6/loh0v7SF
cadWhrajbCtvsapQ7yQsTbapURpXSKEMwBjR6ZIKVfh2j057qhYFWXKjuQh94ZW5OKvNwh/Hz5LC
pRPYTb0vdE3yKr2rP3ZZH37srMnNCgeZzknEW63C6MSlKjhABGm7azGLCx37sxW7vKtFsX+JNBb1
odNpLutgyoeeZRQCf3LtKoi3OccnAW42XUgbzjbkaqjli/+ELQm6qZiRLiiPOPaOnoTQZUn7mLTB
+dhG1ScEFS+R5N8KHyc3hw09mPACehHpJl/2dEi9VxKBPlR2ZKnKh1G3EcpE3kkggARJeehimPNW
VGzqQX2o6rlH/0cTd3JOh6rGD3HT5Tb3oGTP8pWeYQGZl9lOktp66yQY9ZUQ1Y6iievrShsxDzLw
qpyl9nVJKzZmD/rOHeu5FO6Mjd41Vjd+NdrigGblpRddJYPLkqXfwunPaUcN/byEIU2lEHaXHpGv
2LSchjfKNILcmWUEN5DbxaBaf4p6rRVul2EuoY8v72/Xs+NoeQBapW8t03Mri2zoqc2ndXocJeSL
XXDn+ms+6MOWYL39MCGztHt/wFUB5ccrg4ijK6PQKCIVPv22ckEDKEHn56jFlXmw+2Crkekaglu5
GJR6H0pCvyv6OvTRCzRdYA6za0TjpbLYeZTHmwNDUSiRUqHFXOL0ObrasSiVhNmxTqZ41zlOtEt1
6HWuHaAv1TWvKsogezUcQREih+RzJ1NN7/lMATqifVDbX6Lk0uc439YK3+KtWUWFBWXP1UM1KL6B
yS2OSmzYH4HXITw7mPHGSCXl8f0PseqNvX0IqvEkhuTLi67kal8DiqCWRb5wLJEfcIUdIb6BsA+u
qUaDMFAf5+Gh0/Riq9jssEpI6hbTtO4wDZF9KJQy8SBXwqu0iyTdKcAnUAIUATOnUoVDPevKWoI9
r0sNYx8EjoguxOlnuQ4dRm1BbKOpgjCasXp+XZGCUo+oN+o2hqXFWMRb6pyXROVWLLC3aUJVkrxe
BT9EUrcq+HEaoD009OLYS+Fr3Fv7IbY/ikqbPAM44B7pnNYVURw8alJcuSA7lR2CJ9OHlCKPh1tn
feG1f7WBkNaE4bDQcgGErbKAYKYlFjuFOEoFKXeewptMJzU5xKX5TPw33xZYZuKdfW1V87OaD92+
v5SIrCL7RSsCaDKlnOWiJQFUT5dpKCmdisTQ8KhQN9h07dz5eir/mRtWssktNJFCFJ+3WtF3m5xS
Vp73Fyrnq0yIBwBoiLQomkX0drU1NU9LwpRunlwfy7Y3vXIeso1okpcikb+E+EV7TRLpfmJWlGY1
pb8QaKwW3o/BHaQrEK9G9mNd8EEazkhMs2yO4Rh/V1EDvaEYnj+/vz2NszleYt9ljnnJheu9Wnem
UfdzOZjdkdKqvdP0IdzOdKVdPoeo3QlYOZGUKa4VNRTbNo4iVweNsZGiKHg2yzk9psKev5iJSO8K
Oxl3mpIGnyanRAygkeMd+miLIfLYbfH+6LY2GiDIS6nI6OdwCZeCzb4dbBrk8CGCYKBu2sE0GRcx
LUuJPvVmlu+00XI2+JjWd2Y6NeSYg7SZksm5nucRyOlYAdsKreS5Hy3NlRs120Zq4yBQ3usuavWf
q2orput+iptdb+nVzUWU+yp0Yd/qMkseDCULhhrCsox+Cl3yXkkbbdTmY+XE37TJHjzVkeRDljvI
n4lFOYmc3i5wFFGHHTi58nMYNX+kHfXiOkvjr6XI29u+rMtHO0KNKYQ8vpXKSKCqbpvXJerovpGL
Ad26yfGc3ih8A3Whwe3EpN6imagiJxVm+7ma5e37y+NsDQK3pY5LIUAF7wHP6fTNtFyy8sGO5CO5
Q+s2ySg9FnEUPLw/ykqDkb3NMJx5NO7o3ZK0rCbQjOXBGYNaOXbZ6Isx3oSThaO28Myo3tpK+xTZ
SNEj+hVz7KVD4WJA/6DkuyJ8CRGsKvCz1aZbe4AV5BSbsN1ndfuMX7drD7E3WZ3LZnNLbXgxuPEv
HJS/eHiqslAsNSBXbKM1FXqYhhCGRWsfO0vkviWAYte2ILTX1RGqjYaAWp1NwPyUXhiRq9ImdOsw
Ebd61eiuqVPZ6Sc78spkmL2qHw5zZH9Dwq7cGZ3hHCra2Y+9TIPBluTse+rU0ZZbqHdjtQ99A4Ht
20RVsZtKnOzC3b0uH/BdFogbOSTQUTyS1wKSSqIPWRQp0nHEqRohMNHSGg4fsrkfH2bkbG9rKXJe
GnNqfW3ooC9Zk3E3VP3siYnOcKzH20qWp8qtZjXUXI6UhO4RpLbURrnh/UW0iml4Vgw7uaiXLg3l
vDdex0+b0EqF1QxOpx6FJCkUmoVzVZcoQaeSKl1IVX45FPXCRQYFvM+aXBtOw5yFYDyOap4E5F9V
hjpfY25Sltfx/bdax48/Xov3QsyH/3EJne7A0WiVYW5L7aglMwa7eqj4+RT2lIzka/JfN6pFfJXZ
abibFOeldSZ178hBBYkgnH1VYXfIifh70fzbM8H7R/wWnDP1kdUz6WKhH8y1doyj4U9i6bLAkNEM
HjNtsC581VXi8GOoBe1PN5/IaF0ySZG2sQwwCMdRyT9IcFjdtIhRpJDk0LVE2F+grfxixXMCgdEF
RwCBhU7+6XSHumDFA3Y+Op0mvpqS43hKaKd+Eet95tqgHj6Ng2o1fhwVCIDY0nfb6O3ZjYtxTl2T
lOOhnMKNDpTroyRbwdUcx3AHKH7SdhPJdGGHnt881D7oKtElXprU69rngGEh9cQ5eZq1qPClWR2+
aUqp7cEIaTTb1O6qLnDBvLAml6rhT3kzH4VbDrQY9Vai+jMn0L7sZ6T/8+qp6eAiJOL/cHdeyXEj
abveymwAHfDm8gcKVTSiEatK7gYhSmLCe7+ls4yzsfOA3T3DAjms0Jybif9iImamW8pKg8zPvIbW
U5ab5XbKpOmubkGB5N2ofedaLjdJ4dR3cxaGvg7y7c/t+i3c8f9W+CaXzr+HJ4Nvi5o2+978itLv
+c9TFCd/8i+osmz8AQRuUXX+y0nonyBO/gnlHMDCtNoX8DFZzV8gTkmR/1g4NgSci8IrUE/+vr/Q
yss/W/4uGHIoD3EKUKP+DRTns4Dpi4PEp8Yh4vctOGo6xs8S+C/ubEeDCA/bTrmoyka7gupfD24l
ZVa4KUvQm5FTgU8KsogmVqxVWx0shFLL8CZ7bfiQAWkuXKWRH5EfLS9DU9yPgnzJ6dUHJ9Xhsvdt
XN9WoeocehHMP/pqVDyjVOhD5vqUX+pBc1P0Q/Jn2+q3DuX/dE1bf0+j7/k/3K7+9b37R/H0j30L
4LZpox/Nu0jj3a9iwaC/+pdOIPX/HRh6KHfvndLb6Fc3SN739NfPIo/+7/85OabLH/3rmFrqHwto
YHHpIvfFYP6fx9Sw/1hO4mK3ALgdkOqLY2r/QR2VqIumwYICXir4fx9TVf1jUc0laedxVvWlt/Yb
x3T93ONyQAWDJImzSjV03R0sbKsVuiiDh6x8pOVmyp/Dc3XW9T3+PATz5BfTqHmltyQhiTCFOsg1
LZL9uPzSOpiAO98VcWhJYl7swf2fn9dJ43F9fS+DgWFZlJWWj+4Zc/viqwsiZ+DrJqoboO54061T
+WO1w2XOAmyjX+Q79ZyPzFvTQ4hcW/RkSGfXxQ05bpVSxwzyoXsqvhVHao20lM4Nsg4Vlmk54JWg
PCH6gJf66dNtED/bWm6A/oPf0lsCcdXa0414O4vozBK+MR9AbgulnQ74UkE+HSpAEkLQTQ4eWjn3
JP1Ypl/MsnTpI7pmdE6Ma52DMS9yI/AsdKa5ktd+jVY9FmVRtRFJUO+bNUavxZlKw/qAU91fSgCI
kSzlDpCkp9MZ2iTMx3AS+zKQP6DtJwtjI3WD//65WwplLy57mt2noyyL+uLY6ZVq95OYxT7o/UBy
Te1zcGdueyAe1jkXjPWSLUNBsUL5li93KTqfDqU0AgF+R4R7Kqm1lyTbylCTM4v2vCrr+fByLXh/
XLLhjJ0OMg6altNkCvc1GC944N5Ubuv8cnwsLtVHbLfCwgtHV/2MSgD6jMPv+VHiPLHMkQYGbFxt
oRQta/BiOVWkqPJWLcJ9nx4nvdqHQ3EB7ubHgC/7+xu3bh+8Gmo5Py+G4kmDtzZU4R7rXyAI1gMM
2Ltqq34Yb7LfYnS/ntVq55q6N6wMfeK9YvaXdTgD1z3XhV1/vCwcQRFsIfqU4NTWLiGyiaadk9bM
hhzCnoxr0LB+jH5aqygAaM5dS68/rmV/FsAWFyBomVVto2kMraSMJvZjqGLQx+XabpxzjjxvDcJ3
Szt7QU4CeDjdIYRAgZDW3BFFmDxJ6gXmukfKdGeO/OvPimrnYpfBwi18kdUosZ3TSgvVcF9Rmjzo
CormoRVIv1lx57gxDGr7RAR0r189hvI41RoS9eHepq4zzVRXFUhqZ+by1opBk1tCC0hJxLSnK9Y4
KSLIpuBWHWq/S2/DNLpHQn73/qfzxoohbElJCxAm+pZrhdisms3ZQLB5r6Se0ieKV+vSOT2ZdRS9
rNfJIKuptFVWomjFIJubu4N2oequ87m/0zZUYC4eH+5nb9ogtLUpr/TrenQxOb2e3I//wTyJtEgH
4TISe52uZlKbRRhKTbTXBHS9NiluRd76/39jrO7bsEnBZsgVO6anF/Y00pY9k/2/uVsvZqGdzoKa
stSGbRnth9au/dDoNm1dnwMTvj0I9QXgJ0AJ1uZqQ9MXA8TMaJ8n9UUceTOFhP9kof41wuqhbccY
vYmpZwQuuIbeWJifWagVLWu5pjly6r+GWN76Fy+CZXVOPERjtK+36m7cmrt5E7mHzLM30a+g5IWI
jvc/rN2wuQUC8jjIbvBge+doOG+uJNry1OEW8sEaQGeEQ9/W8hztu6S7FHMCIao4E+idGeL5ZXwx
TxHRjwyjKdo7d7Yd7Zr8nMbDGjf750pSX3/2k1rYk6crqVelFQeDxsf7iEHGDtONbbMrbpIb4zY4
WP6Pr1cX1oZ9NB/Sm2SrXhTbehf6k/vzPzgzL37G6t0Ns7gRUaJEe9vcA8EnjD0nQLduBL+a6epY
piDshjyxov3kBbvgavrVJFjTeHOLqIblmS5Ku37qlzsU0havW9st7sT2nEf8mxtKCYNa8XPktprn
3MZSNOISuRdmtRu6KvsOQTn49f5iLn/JaWTI14G0PA6KYCipnZ/uaVt2IXG8CdWnuA00CJXS9dRp
XoFFy/sDvTmbFwOtDo+S46Ze9Cwp+jeeZpdudnaINw8oVF+0ePkPINzVpTiGeTprvIz7m8fsKt0q
18pnMbr9heVXm9nTvGyTexj7+t212KRe53bux+EivJKvL/6DN4aAnqY0bSJ+zWqyXR4RE8xZvNdh
cmpxdjsqhf/+ej7D4k53jj6zsqh1ErRBoF/da2bRRWg0JPiW5r31q5mlfq/EY1u7Bbp3MDOhxHzt
sXN9Ksch/TLN+Pc2iZYeS72Pb0xtVB8ihNGvaoxhoJdOEryLIu6DH/ZYVdyOc5HhrBK31U0XxPLT
KJTpR29mcuSaSBndDLIBeQAPVW2mhcS9QHW/l6BO4F8O3VItEpxXpfyjmRvyjWoG/G+jnjXHazKc
DNwkLe3ErWTIB6DPGyBkTqTktwFKx0ixa7P+MFdZeINqr6m48wgT3x+xZChcO61RqgZ9AMczAkUb
0WYP6ao63WhAadEDWAYATIsvky2PBf+VkjSG5NIEigWvz6f3N+FVfE4rjVIQUEk+H/req080y/Uy
j6K436tGcDuVD4VuPDnp5A7hLW/BGYz5qy9IAdZP/27pG/EWr/nFVOeTcBiFzGCyaynId5+lpC5x
ycmZghTEqeVcEZnraH6e3gZyqasiK/TogE88+zO1afnVRO/wZzEFbePZei4/wOGQetcYoXK4ZmpY
V3Ucxk9ZlIj7zqkIqdQ2AeJBFyGtj53om9iLRt36FLQBmaas2sXPwFaze2kcy6e2M+WfajN33yZM
HWmEB70GbdgYm9HLOrvEM3Pu8hKqp5E8mJVjVC7K5vheNwqG2MJQs4924oxHO7S1EOXKCts4A4hy
6mMao+ZunZT5jajzNsWzTkmM3RiRBoPISaPf9PAg0ODmodVkQFJfuH7r1rolVWCQqz46SHY53chw
eV1ZgeuMtE9RoAuRtt9Mq5Gu7KCQvTYQ8A9z8UMM1eCHjnnOA+a5EX26l8TyqOSRmCzq8K9+Tlk4
XVUVySGRE1wMMkVsxiCwLyRwrn7RKuIarR6Y6JDA93VZWm43acVRkxc+9Kh3jd9Udn9bG8F4FTQI
rc5FKu0BS4Qg05OcMtxg7YMg3UrDVNxogdpt5bFStulkTFfcSAWa691806eWswkHvXf1uNXO3YFL
8ep0jsh7Ua0Dn0yOR5J8el4HvCBrp1Xkg2OlyyVQ6O1Tb/cicctCUa+jQtK/wsOfLzWllga3SFv9
46ChenRRy4g9CpLdQ25P9ffOnKf7OcnDT7wryqGZSqyjJ6GYQMmLobxvs4xXcSIk0DC17wvlMGEh
9xFtB+I4K+uSG1OulcidqyCQvc6BRADUb/wS1k1tuZQ/ol+IhYjSM+2wk71QqiqEZc2krzzcDEfI
Cc0sfsEUdD5LSezch02HTIQc92rr9pmVfFH7qPqBokkwuEpZyp8A78r7QYrbGzXpOt3tTUfaBGli
6ecKiGt0FU0PSlMUbaDQqJAs1zXlyTKjKugH59A1DsaSLQCa5qZxcIhxm7TrD92UTNEGib4ydueO
+hwGXo2t74A7Jx3qqEH36f1b99VFSBcI5gztHspK2FmsorM50WF86H1yaLrYAUqSgbrPLev+/VFe
tbMNXDZl9RkOSBHhVfYjCyWSjCjLD0FQKm6FIseHIEZ+FFuoi6STUw/zBPrb5i6ATM2D2WJkmAW5
FzUTwkzhYNw3fIPb93/VG3MHYoZGpQnndEnXT0980YrQyLQhP+SDbW/rtjD8GTb9mWDtdSRFvwIN
FG4yiho8O6skGY9EJTSVsjjgn9xch6Yc3NqSMC/sJV0up2TfFlX2QRGW7iPdwL5LkeZnwsi8Dg0M
f+ra0a00SHBjqmJAF+C1osiStpmzBNg94g4d1JcLE5/Yi67Bdq+X+vK6NaoK1lzSeDNNAZ83PvKa
QDsnDbgEXyeXxjI3Xmw6hvRrXjWihS2Mymqq4jCgzb9pTAtwnC5T2k2McPf+bq1BeXyEtC0psVvq
oiO+ll0GBaj3ejUXB5t2+7UTxKZvlagvI4NAOTnFxyzr0+TgKIHjlYhZXb4//KvDsgwPohfCMbQa
2hmnh8U0QZ9OZlseCAklbzTH4FYOo+4M8F59FTUwDI2FJTKBeUhf7HSYsozkpnTa6lDOHYJIbehE
bjK3s59UZrhTs6jd6qRcDyILTF545QaZJ6xBFF26UNN0uso6qNLlmChXaTuq7pxE1lMkwRxI5mp0
c+LXkNc7izxbFup2LPNztPlXYRw5LQed6hqpEPoeqwsF25gc5GhfHZyxmz3FqPHPkBHANxpj35YL
EEpqzyzaqw7D85CIAizD4pi+2ppQC0Le7bk6JJIB2ijCW9huZ81HX5o1kgAocb+SaCap4r1/KN6a
LILOKCfCBKUAttqtVqXpLCr0nJ0kU4B2tzYqwfOc+nqdg4GQ9W5f2Gp5ZtQ3jiJrS7mNthezffax
eVGdkOtMh0Ou1Ye4KXDMHaPA06fwnFre60+bRJbED5AJgBhwJqcnUUGOHPxRrBzw8os31hg+tu3y
Hg1JsPndVYTuyR4CNeP7gjp+OlInmr40Q0M7iJxPy3HiwOetn3eThFYH0i/qxpA0cebQrJHXzIoj
Cr2TvjMoPlCwp6OqAjtvcyikQxyNODlLxmXTY3TkBEhBtziqOva1EnaHWq22bWBXLnZPD22gl26Q
nHPJe72h5LWLRtby6RBlLpfCiw2ttUaPEHCRDmFLSwn7rqcx6oozq7ycxdOrekFTc2YMBLqofK9W
OdXkDI9ERPdrq3J8Uy0w61JFtNEKO/P7OBC793d1pZZDDE+s89yMJ6+DPr1GUdsTxBrZaK1DE5nf
gLTvRFAnbqyHH8dgj9+R21DvyQfMsfNEcUMDR9qkOvOpvJ40fk58oADJgK0hRHa6shSESDk10zpo
0EUxwZ3mq4nwhHp8MS2mnPKZV+LNAA/w+pLxAT94ZfeX5TxfvJb2IYzkSdkgg61+zUEx3DfqHPdu
TTPlQZ9mnINTbTRmT1KLIdwGUar/bHn3zxUyX/fw2ASaKtRJgRlw1pev/MXRglqSluMYO4cEtOa2
qSq8lIi3NFeqHOmmqy39jkKYdJ1BTb0BzYwAZpM5n98/Cq/PN/3SZ0DSn4i+1aeWVenYW0bpHMwx
clxZSJI3p8rT+4OsRLaW80Yze5ERgawBwOhZzvnFVKdartMo0LNjFJQ9dYM+43TbcXtR1rMye0ba
t5fAyRV91+qdPkDptabEhTRf0EuNYpiZmd0/yiV4Xw9BiVFsbH1wUq+MVHpdJNB3clogBqzVyZc5
wyvLNbqSGneoGAKFYDOw70kRc/zha2h99EZqZzOo2PVMxpggEz7Vd0gZ1PKmTaeONFyK+ku1i9Gx
SZNA+kQir+ZeHDXO1wjmC77yioXuc2GY2OxJSSWhfDyrx8KZM2pMTi5LbhMGOb8sKDuxAe9pNNsm
jrTJLRPHuZvQWxo9bgLMPsKyeEjlSv75/pK/cdoh0AOZBKVqghRek2RCrTebvmrLo3CMbls5cuk5
syal7sJ+9/QYNTIjSIsLK46vjB4OuIjL5FgF7bm23usThvQTqKClT4lQxgIyennMi6rMLNiY8RHR
eXE9mQKNf92sz11pr3Jk2obk/1gvAtZhP1bvvWw0slInQXwcIB5cVJFsXwsLlSdLWYzscd+8COyo
8aNOCh+UbrBcDto5F8zXV9qCvwNNAzQJRN6apo8ivqnPhRkdZYyFbmhmj8dhrOXbrHAO2jTW54Du
b4xHzRzONGB9nqd14FsCvEbWfYyOgGClDbpA/cWsLu8h6uVbQ4TnunGvARZEAwtzjnCbbjAJ2ule
UmjA4wrb3eMIP+Jiatre6xpd+Hz/ptfkVUWpdODjcwoTGq2TbovAxns86HHHQ53NG60o3w9j21yG
QoSbmNTlTB/sdcC5/EJeE/I5ssf1kqDMHnbU5+KjrbAFBgpw3sTwKHmN+kW7iEuPfVcd8+hsWf6N
c77AMEE6kbIvdnGnayNXRhXDQouPFM5CuGJKsKW+ea7h/8bTDft3oVGShxD9rbtTZiiPem+bgAks
immm3OJtgbHp1qBgscMZRtuWvaW5SWLWHyajS64MEVubPJS1zQByY/P+NbNs+GnkQtaFJilU0kWR
2lpV5ytlrGoJnYljlDl3YzI9oXF3MAPxFavt26boH98f7nXgSzSKPRO0KErar5r3SOlPVlQUyXGY
jfLalITxANf3C4VU5czEXqe0wB9JoBehVWoDa/GcVgQGMlJqfjRm51si5PbeGaz0Nh4QB6iVZvCV
QBsus1YBd25Hpv/b8yRvoSIBM9jBenl1luzOLqKETufRmi35KqspRJayiTIwmkNnaiBYQLzaQ8hs
KIkDI1k67QCITy5oswQFPztBfSz5RMsLuY/QMLMr3YUb0mR+qWNa7hW5NnybDfQnd4G0OApWXVx8
z4s07q6tIIUTNkS9mm3KucwSGDWFsVfsStxPijQL39RmdauZBdxsNRrw2FGlwu/lLtR8Sc/TW+hG
ur1RaxP3hn7Qn+KUikmvlLV+ZYou/D4mQVu6OOCRWSNsMGHiicNxwLdMRLARtR19dYpu6nYIP+nH
gdz80VZx+HRtPDrvx27SH3OByqiH2jZERVOra69NreGDVubOsAQa00MAJW5yewoND04eawdY17R+
nDSojo2A5ZDzOaJeCo7tCoUVuJ9onCAZUulG37maUbam1w+ptW8Ko7qxIAotmiJN2LtjpwbaDUIy
meQaFEIuppJtcJdGB/UzQrxLq+vUK0G99VBUUvBEGr7oQoydjJlEJfVfZqWj5zQbSep3RSfP4Oes
MfOivOD/kYHMIPksL9ACGcEOeZco5VB6omjDzpMRgkeMtZ1CwtxisHaORLOJXaBJESvJNN/VIpG+
VnYrt16uK4gzhFaFaTmNpsneDEWs0u8xFvcz+m2I5xIx4rFCISzxTeyzP89GYOKY05PmYleWBuY9
Pp10bcoGDpSbO3LXu1i2JPmm0UIz2CShmY5u0Nf5Z27qtth0cLIs1+4VqfULKmK22w7VdB3kwnmM
KCs/Br2e3UyTCGX+orowfUMSeYVRUDbrcE+Qh990uhFdRk4nATPN9OjIG6Gi5ZrasLodq9duHYLL
3LXSggyZg5F/Tecu3uKvN1/K49j4XAEGajIoacOjaD1hRONGnVHM8UZUhCGKDOMtH59c3plNUmsu
TBU9hxluJbU3Z3X04NDS26t4X7a4087iCsZKdgPUafoeU8g1PXUeM/siNrpZdhvJwhlbdJOybZQ8
+2UbWRC7I1X+Q+0EDttoi/Bjy4f3tUsC62vZ2dW91E7pr65L0w+1/qzwDzHmepQr1dlIZiMeq7YR
n2lZSubGLnP5fgbUXLhNEx31QYemnVYFjksaUD6P7C/7ZBXoB1XmFO6QPQo7V8eZzaZCIkeZVzXl
9KmYqCmwRMlsenWoN4krVFwuJ2eiszQS13yOmxLhlESVv1VN7UBNnaP6oaprq3HrhiDdnYPeuEFj
tm692J7DbambUu7Hre7XU5scJ6TFb0slGiQkOATe4ZEyKzG+GsXICOYQfcsl27wTcy4eoRh1fPuS
qaVXEDSXjXbu+tw2vwR0w2tCHkmhFCLN4ze6qFQOZnss3cEUWryp09R0KKgpRbUJpKQ3XTEW08/K
dtrrfozVC7sZWIapCr2kScRm6CP5QzLI5s+wtmENhkWnfZa1ebhjOzh5gtKf4Y9S32ClLQrtE+zz
odk4cuHYXpSa3WEeCfMPyTArg9e0zvxzVBIF01cn/SlUxF7d1CzLvSNS6yAHzfxoGaNO3w/iB3pM
fbqbBBZrQtdyCsVVOT/1huk2mXTbx86lI2c4X8GU+GnSPdnoGex9FTTAZ6EnZuVxsNXC1ZCUuJEE
mQ348aC6yrAdkEnv0CB3W1uZCncUiEt4qj3JT2pfBfdEa8NeBNL0KVOq6crJidZdaQhwdh6pElLM
CqvpV2w7SDOIqtMDlpxbv0TdU/LguqhsWZBiySuKClNc4pdYbPSZs8cdh1+dyz0Zf8ztJPogD3Gh
bNi73HYju9U/14oRTGeKSK8BUSQcFGmJyAGUkgCtYlVdxxrZ6ZT6qKol4gTxZH4cWv175mj1rYGV
tF/URe5pVR7tYm1oN3WWjd6QWTiAFjH7YFotHZ5W+6APPdd3ilhs2ViOC45dvYWG0e9KgNs7hLZU
H9d5+7IdRflA9UJc6VRZz8QjryOfpWIBCBPkOSKga5nqmFsWPTejPvYzloLJVCCfGyKOgpiUcaYw
8zqQfTnUqyDLUTEhE5JVH6cuFL4WYS7tzLNzJu54Y0JwjEHsq1S9KKovv+JFSWCU9XDKZSM/BlL5
feid7k7YduVpkmQ8vR9MvTEfACqg6Ol0AZRdM/JKYNmdiMziWLej5Y4UOV0j0c+53L0xChHUEpAT
TC2i16fziYLYrkxsZo7hyBXbpkjLJKZyDkb/Or2BcEoA7FDSfubZnI7Sxq2kVMlUHQOzQf6sMVSv
sG1U1R1gIXEqOZtu6KeLThjncs3nSudpqL/ok1APo/tvYjC9yuPr0dQSMaXdMaFkFHsBweRFqOfC
TzrVGDZyYdkZbY8WH6FxmgjUsNudBk/SstJL86a5awI5uVH1WEU+16CMKyfW/J0IrrmcrMbqt4jA
YLNJ36IudmlmtHcOwYe1YUE6wDJDHR1TgVqdp6pkVY2CY5FLQwnL8NAeTfxE8cxNPHWkQ4PmqyI+
dqg8/64CBBRiEwI2+hML2Za1OF3/SZYCeuZ99SnhpfCKTo+8sgUG8v6JfU7iXq41I3BYYbsuUouL
pOPpMHPRGu2kBv2nwv22qVwcz93Cs7zSfcJ8zDsL6Vh/i+vhVmcXSYsIX1OGkz3DVT1CNS/yJZ+7
nLFi/0p2o+37M1wSmPUEaSsA3cCmgRO96mAQCIDu0cXwySydu1YjMtfK+DFNul9SU5wp/K6/zGV2
L8da5TcBLPxG1aX+U5990I0fUXx4fy7PyID3JrMkWC+uMlUZqCKOLN+141au47abzu83l4+6Bz/Z
VbyH0NvxtGzUbegmG9k9Q9BYlwTI3tCEJE1cRPrgJa0RU1BBcNVQtfGYVLmseEFSTJT5JryHvDJR
myslKYGUlXncyn5SIOEHmGyy8GMY5VT3yRmMu1Ru5vxMErtmbj//Lu53YmHapSgAr7JYuUaXQiqq
6QhfdPzSKW3nJgaprCWF82VX6YGXF1rwYBWoesG2ai/bQg1cPBQGhIpLc4s9d31XVf3HQWnSDxjh
tJupksUG2efk4f09XJ2R55+KJ+fS51IW8bH1B0d+SVRnjkdntqRNN1VgXEZSy/dHWZ16PmWFwuSC
llwUqxHROT0ojd5rUtZ3FvJaof0xyiQZtcqm8xLKbheBOZR/3iO/xXt91wTqxBLq39K2/ytprtwY
/56MjUzxr1NqK//63z46uOVQQLKRmFzo0s+WOH+6RUmgAv8gwloEuMDBKHxUJ+RWx+BSosrFDmLv
yeb9TW5VnD8oxgGeobhC65KK2O+QW1ewbB538kLKTnDEiV0XtPLpMZmN1BKpI5VHWVqKKX0o16E/
atpVOpMNuMFsVbctnisk4+pEKabrzRi7B1XZ0QuYB3eKxhjAFZ7mHwYM7nvSg2z4iQmUZbphTIQi
V0MNnLVsbrCBCB9B1iR/ikH+1sn7t+fp5NS9ez7/G0/egmF47+QtBOtvv369EgFY/tzfR9AyOTDP
CIHltBBR/JNebRp/0BKFOEb5kfb3ktX8rQKgOjCvif6JYxXKIM9mGn+fQEP9A8Y+6Ed0IYFZ8Ar8
zglcvShLO4HInPiDv4sgBwb46QlUwRRPPe/F19QabToJYvo8IOrHG4LElmS26hezaRFFNNO0v8Fl
wnrgNQ+/D3iwRFT/k+7rizW8//MtfUmQPg1Qlt/zrPVNQR9AGK34VYASzWGgDE2kf1Wy3r5GTL66
QsUn9cZEPUeKWKb2r8ecoSiFwi0nYYSmyniryAR9tQkT1zH+VgY7O7ucYT3YpkEhkd7G6I8wfdPo
HFTrzTFp4DyT2ilwr96F1nCmHPB3/K0h1Ct2MJC82Bebc8yWVU/wr7m9GGcVqBhWj6ywmOJv7Xbc
5FtxJfzq8rvsSptzOJhVp+j1UMuD+yImqmjVYWTMUJZLM9Q1iV4DV95E3o9qczG4mksZ78zr+kwQ
fLl19NwIEywEwxHg5gNaLWNKXhbUcaw+dnUsN16c2+qliGu93Jg5lYKdJdel2FhZb/iBUkqlV5lF
gZcGybyDGD5ukx5IDzF7pVaQctRqXgZeb9RmSLkZpKznNHKieUIdMnUbNENaeXGIEgHimUlyp1l5
ULu0v+xHux1EjmbkOBquNilZvpkjIVVuXRrm1yDrkcelfpC77ehgTjYSJO9w0EDKuuMDqlzcx5N5
J+FarPrpaCk/yqJJ0SrTmvZnU0QmLEIIILU/2nGQANMI4kM5yhird0M6jW7D/XLAeUcpgR/mE/IB
c5TYUBbMrHQ1mDbOLkI33PGyMihBfZRdhjRw0SUO9dWmAeXS5nFzrVUYXOFqoMQfGgeNZK+VdGTP
+kzGJ4KSXGm4mRnNiKU2aJ4NscOUeXiy4nrOArXx6KnU6UZ0bfYw0a77PdoQPRF6bdyQS87NlYhv
1ekBc0IHKbesnh9DZW53tZLPH/pukna/d/EAWyPVRVXKZCTEGVZfzKRZbVLKgfxYWmXm8RIj7ouu
lefUVfNnsPbv1eeXm+X0+DIWunWIQzMxQ1tdumisxHXUpMqjjLWKzGCl1rl9r2CYVzUYafutWWX7
aAyjg9k6wS8Mx2oVeTU7+dZZgaL7vz31pfFFbY+AiMdl9XOauha8NRNTz4W5pdkxbAOlLS/qyZrP
NG1P778louIRZBsdgInkMGtFrdAOYqEiN/6VJzNFp7mRvC62E2+aIuHpQRB7lokvk6DA+oEqQnb8
nZkuwy8DQ57WeZSpsa6u/Hmqu0ZRMu0rEIjcRYkDchFdYrRXjXD7/lDrPIOhQPJTRMHWwEDkZ3We
7AFZuRio5NcK07b7IZmxmeurc4LY6zxjGWU5sjxfS5ahr55LRFxV7MJK82tRhdBSLLO+wV43wEgu
mlDK16XP788KG6STs8sSsm/PymNEIKBk15R6BPQxP6ZN9L2P4uQxU5Aq3UkGwCU3aus+/4BUF+Wa
QDI7280pxyU+jbhc9YQdlQ6ucKFW7TKzSiO3UKys3vaDVTyqlSRpbm8j4eUXBtz2y05tZ96uOMgf
R9qnyWYo46qHvzXhtpHWE66NNl7hNzoU+Muh0Xm8hcKNuSOOin/Oogo6L9ZFFV3mFmChXTgh2Erz
qm2/BVGsiQvb4GXwFUvHGWfWhvFTGaRxtYucEHFHs5aCW3jVQbKLqzCxt7Nupc4h6y39RqUtBvAh
EfQE5twcYqpgmjSUaMZ0yk+AAXlJOJFZ/WWu9UWL09/Y3tFdKxOvqQej3A3yZMhbh6aQs7EIzz6N
emkfIVPwL8edmmJanWF44gl4aRe9M4My54VVxgvDElHsTXbg6DdF0IyOGwlhoptQqNZ809kB1j5a
TpR3H5aIO12kSiabwNqM/o6j2KdeYCppclHpdXhF6ZJiljbMcbiLGi0z+AYadP9tJUxlSjRyHWxG
uRyMXSmawHEdeFRsmZrmyr2TR0urL66Cemc15YBiuDbSS5vpSwgvY1+mDbaPg/BDzMyfmkWW0SUX
4tXVK6X2nVAWDh+6qfCsyhg5LcwoeQCUrLaIHBoJ9BExcAMkgS4+zaawH5Iky+ZtmKu2APBFq4cW
lekcZoPCUob9berlVm1gNOnUmR8XDkYwxWDQfmwDS//cz7RqN1rjxJspnuvMldMuroDTImm8iUy6
Fu6Qqml4rZQwaLzcDCwsOUMn7jezleZIWWpO1u1iMws/dZVTfca7T/xIJkdoV5UWV9fDqCeBn6RN
Yfs9WcPPfhyXzrkGA8eXo8I5zrUaPo0ZzDI/qCives7YaJznZ6nROdbCT2Ub6gqVmk5YdL7V5F6y
9Lbz0IYetspQW7Pfoaa9E1ozfzL1FrlwyixYq+vKCC2hlNVo27UaMORJtwD4FaFpNtukb8b+MuWn
fhyCRr2iwaPC97EKtDkloBel1+CndE8bsZ59WtuB15i1qW+1Yq7iQxrii/SNWMqOfiaEPvZtm4rw
TnS5dDSaRuHRkqdk+JCrahx/kKE9ttdYXgO8s5spTt18cuRrIdU54KxRHZNt5lhD789tgLJ03sTD
QZipHPsOLkI32SDbR4C/ztdSiolfYPYlX4ra4ZgmWkUfS50D6aGK7YLopZXTu2hSlIYuWm5/jCnM
/UIDwnnS4lb53NBlHV3DqIV6WUszf8AYSzO+EIOdhpsEJP7DnKRG6oK81D8q/JWZV4h89Lu8wANU
w12TaAuh7MpH/AU/cmfQyztD1M0N5i95wgJWsKdEmv4/zs5jOW5ka7cvdDMC3kxRjlY0okixJhkl
B+9dAk//L/DciKMqMlihM+lBt1pZSCR2bvOZ+hdj1tFGwsTOnoTW+1NgtoOzIZwND2bTS+btMocV
IRvjwYYp/DzUef80zWYJn8QNh0fResk+6kabR4l8eDaAfdCV4WVFQZwh4A1JQGKIaqf6jFupO9x6
YmmeCTEKFDqGlK3qUVZtgnCw2p/DCGAr8L1BcwK8YNwfVUqHLaA3J+BUtXOWBVgitX9cdxjXmEzj
G5/PIrutHYxv0Fm00ELNpvFe6oXVBgQNcFRIaxb3UR8xbcTyhjdR4FL7YJZTBEPRTGMVsJegSAox
hL8mO0uYOZqF6yOk15M5h12o1asF73pf2wS29YiC5PcQkz1YFYjf70SeOj0VnmZlq4yhyvTFDWu9
vwCDrctAxwU7YQND48IeSfxufGz4yFENPRnXwCP88YqYZZjrwkU1eYOeeKZWsk6qajNkqsceU5XO
i6Pszg5Gxp53NVlAvMnNvK9WIs1mhsdxkb2mqWF9s11ozqtWIA28rTN9whcgLvzXDmxwu/Gx5VPo
TvsAW5MMmBsOG73DF6gEZgklRNO7GhuVftW2KhxXYSIxdo3rEK6myopoWOP226l1qEs0W9FgbsEp
zJUL0BXaFxNpFWm0jpkkX2EqWhWbsTKSbxMepuUGRLP4leklV3srxrxbOX0O7mEOx55zhAp0t7aM
Tm/YPycuVkPp9O0qmv28DLS8yO3V4PS9uYmrTAMJ09WvqhDzFHj2lF+O/dRMgQQpY2yzyK28S7PM
B6Kmn0RdoCmdQ13QA+gCq3Ije6sQ96nWMlwk2VXfYFmQCMeXK2eYnEcgROHPvFDUPLKKumsjqeLH
IlXx0yInClYlls0NXY3KXk19vyRhgCqQGiA3UoHVtPWAKEeKYK8hEvnQD3Z7Z2J4hMYwc6A/dCtm
DdEv6e6NlPnBZkCE/jBAkpi3Yz6pr4kdDt88NVQCxd5m6teVUYd3bmw5vwryCPTrQ3Dh6wb26EMa
tc7Pdpbzn9wMp60nMHjbZE5d0zXvFltJI+wo5UKGTk9aPob6rg9rqi679XEVbMepajeG0WTjZViL
CTzm4O2nMqEYs7R0fMpioKkbnsJm1gJutl01+P3dW2Nl/QxpCEpsSQuKvSkb2x9JP7V3XVECYxVD
nEUbpAXkD1Xj5QpERdXaynKLYV0UU40VMYrTv4Sbdb+6nD8bUEClf0hhp+swS6xNVz4UVgadr6yl
V2xhLtov7SiQdzRmN7F3neEqbFkHAeAfDw731s6RFt/YQFFAChGZbnqPjmEg5j7E07lD7iUwU9v5
URblpDPH792LtHVkjWuP1XI2QFjuUybh38YIM4l17k7tY8tgrQ4GqSFbzI0Z7YGYpK8JSr2cyNTJ
D2RLyc98MFwCV9krZlFdn9zbU4iEVg3wM92W4LQNtn/wX/QEWJ6ZKxVhK2glFpApU13mUTvezEb8
DIu6vCuLMH5uscm2grHs5mbrllyaDA5Na19nRTqs6rD00W/Wxv5xKjyELhVpp0S3QaBqrcvFyzrk
O4kCXVcKGEnddN3KTJL41kAMOg9ySx/zTa2woSKoEaZiPWb6iX82uLZBtPWV1dbGtKEdq2i1qCrp
Npxa1V1EQjMu8inpV5xEeTsjowcHK6m6rwauY8t8xiYKxtYY4IZSBLNuJ/uhHHouaT1X1rrKB4UY
QOaoF4vvNF2ZRo0Pg6aIwEYyJTdm5mtfoajp3jp0EpwxKzuLu6BW4aStHdWF9VWCTPlWQunB+LLL
cnmHpEF+qDQcHFASGEyMZfzMMwJtlmwBdlm1YkxXhDQe8tFQZYEkQVz0O6mb+bAxejcxyRhERfQf
ev8F97vy3rP87jbFua1bWR5T2sBPxWDsw7D1UBRtHeemsOAI9sDg4VsoYxyf8EGujMVKFtIlloOQ
iC3yi4AWRHKxxJWMnLhK2CK8CIqdTGAXJkO9tFSwcyp3vVETPrRxdtpVVjX2uJIRos1bTUzuj2Ka
svuuN2NCFFf7pYi9gUgCTeLBmWHkX2nN4H2T0u7Cywnnvmrdz4gNXxsjjtvTJqySSibryoX++4Da
YNoGYWVZ4VaIkkZOmpeLsPhYyZ9x2ot4RWVu3gFVS0HbNH3SXhid295lTWp0l+iRG24QWhq9k6IG
i7jSrcmYN5NoogiGioNLjdFN7T29qUHbukzQr5t20r/nZe7/1CrCAWLIpZZvGlT+m6DXyEFWITCV
Ga/x3NS3LvatVdDG6XALpZZrQbYxkCbDmeO72ndTfCvmYtyqok5I1ZummtaORz0MUrEUd12nzQry
AOMQbhJv+OUlY8TYHU5SsQAMRX8B43MMGMMjDldUbcr8kzZjEVSTVez1BuymDLXq0qaIc7b1UCeP
XtjPIFjmmHDZUcDc18MwAwQaJjNeuf7k/vbfuFwZpqUvlH7yjjQmjYLJqJoLKyksAHwNQIGMiEUc
Dk3th1+GE6jKJn2s+dQ2oIHJczCNdB45FN4PJ3Vv5jhaa/B7FKcsQMPf+0YZm6F7MzbDeM1l3B+M
wuizwAYufuc1ou0DR0YiXmcYrz8bhDR5O+EAE8crCwUQK5DRCK/W0LpF8V6Pm5uhymPwMsPyYMrJ
2gjGZ2/ceTJyy+vJtgewAohovAr6bUhALG4ebIMdXYUA+Ko1Aaj81Tc5wR+qKQoQYhhjxrb04VGW
V6GPNUFkDy8RjYwfRqIs0meKWBtaXDhdRW3dPjtlyNlLzdi0doNRwp7WaR+toygB2hSBtieUpa18
yH1owU5VV3INqtu9hvAO2Et2Tf4wx1r2lbI032vWCP5UOpl4KbSC77AL0+aZ6jx6FmVV7O3a6tGR
ysbnQXZmE1SUxzdVllbl/YALcchWOqKpaa8a/R1w+fnJGob8x8SHMwYkBfbrgA9At/Vl5DS8/k7F
GGz5YfsjVG3xc5KuL69QRZDatSYMcwSRZUENKv0k/c6PaF5yMThfE1WpRzucCEQuOgM3qSnQYCnc
yQeCGjl07V05lQ85/CneSh55DTBjPXYuIzeOdnkZwop2OshGXjmaOH5Z8/SzHOIfCG52IUoDZnLd
02wmNyiwg+oToklQeDHFzNTBDQymdra/NVVPOzUuQ3+LSoOLqSr3iL+SzMaLdRXlFee0nDSUk9Mx
pMiPzPZ7S4+GNv8YltatE8NC36EnEnU3lhe61SZNUlpfo/LVS+KavfhmtF5egIKt3GzdTnObX0eG
gy0r83Db3Xh9Mzy6Cn2LAEDY2F4OuTkYL+Ecgac0mzgEOumNhbPR02L4ExeDaW0TDYXgbSRwzQXb
187JqoJXMV7aksG8JemuQonTkIb1GAXdh2zahR0WVXPpL58X0pqev3hO9+61iMdehxfaFFd2WfX6
hVaUcAi5eYd0G9VO0WOopWRFpuRV7oqimcvPNBK8IUsjseOtPluquwrx60g2Y42IJymN0oqrsLb8
dD+Lom5WSW5NaKA6YQPS16sV+mK5ntfXoLRl+pUORGE9x5NNW5wNcecL3os7bjOxvHEJS5v7LTGi
+67DonelUHDRV0rLh6cK8aHv1EeqCVARyp4j08DOk8+aXF9WlDh+QuKzGnJahOsUh87bDOya5O9s
63znRirT136IiuoqI+tbMouy/JpGXfIycKySVe+4CfMPgA98ClVcthfAF6izZTOSWOkgKWsA2/H0
rbB1OvCKvsxDArysCJj+1i96ZvXhSmYcimvc95b60kxz+9rIZGUuNE37uwejeVyNg10+5dmk2Rsa
+kht/z+a7oZdIejx2jtO+bvyY2AhsRabvz7v/r3raeJGZyHFTNsS8gBEv+NOPJYv9dTNE9y4zBk3
2RR6mzLTzyzyrqX5tgiNWqb2i87lSeM0zRw6NLRUX1WP1P/gmfKitNFOdI2SfLVP1Jnu9wnQbmlo
0mlig8BCgtk4baFCVOo6BBzl6+y3gK/Iz4Ggxdot7gvFFkLRc+TF01ao+Zxt8/sHNeBI0nMnm2Uv
rZO5RgNGNXa6tNj7blfsFn/pa0GOsWryWa7ttO8e/vHtcdcZaGG6YA3g8pwCS+1a13twBcneH6N5
p1LPXWlpW5/ZzuVX/3e2QX/4aBWEFI7PiFva4xSaJj2NXJTXRsl950QdYtD4i56BQ707jszPOSGk
I5puclxOoDxi6Ei63bDYg+73SVKz+m6yi/7p8217/0AQl+EHgftgFSw2jx+I/k8n1ZwVe22xEYoo
EikPox89fdjV5yt99Dx/r3TyeSmFHJSvFcVeeGF3adK0W5t+9efzRd6dugV0gLrFws80GE6cvJ96
ROw9HsZin41hum1KD9Wg0Khfp7o1v4zeLC4/X+9UdYYDAbQRewHeEx6I2ik6GxIFhkBz3e4neP6v
oaiKfNUgEvEVMkW2iO9UF4UKnyRSGfdaG6qtaEykj8BKOA+z0zmBLcf6u7I67cws6oMXu3Aq+XGw
lg14lccvVp/CZqj44PY2UXOH/pYV9K0tLufqnFn4By8WUBxfHvhnSrtTw9SGqQXXpar3YFvzlVsa
KbQaU54ZK370PNCuF7XbBctxqnyYofNejVbe7ZPMN2j+5L/mTOSriNHwmZVOUCPLR470BXfBwq6x
FkHi461TlGzuGLbtPhOD3OR9aVzQXC/uKDb0C1HL8aLO5ugW28nhOWsa4CPdWN3Oemv8tocwPBMH
TpXBlp9DWb8gAgjmRLYTOIDCRbL3imncg1JGiEW6A0WLHyXOLiM5AGlM+WNspFG7F3HNGGLttOi7
bBO+s3ts/6zvjuxq8NUWCFIo677qNz4lv2Ro4U+XhZFYCJk7hY58SdaHF1Vt5rfCLcJfmZmLO88e
q3k9o9H2Dc3B0gtwiTLK1YTo38NA+L8TqYT6/vln9e5ILbckBNTlHQBlPI19Mk/LBIFj7zXOY/2m
TJT+YtKZ2H6+yru7cdlYbmFwMoAlScGP3zMaOL0vR5eZWRXFK4fe5Konc9x2rL2OkIT8zqLdgUnZ
fGblDw4zZ8xAM4FvZoEPH6/sljX2WJHe7/HWqfdkt/Xt4Oj51qrtc1zuD5YCZK/jcYGvHibYJ+Nv
BLlyL51lt88QogqERpacu8VLUjfFmYd6NzsFXrAcUR2JBFY8dROoBI5hul3Me8Y5m1k43oa8V21S
ffztJHGCCNc5rbN3zwaSEcAwescLj5g043gb4x6+SumZ3T7sppfSzvSvZNUanmhR+/Xzo/LRSnyC
3vJwwChONb0HzxBFVofD3utpKMk4HbeQMfWVZ7jnpGrehx+eaklDUQ1jCv2Ofe9O9Apl5fV7S0bz
HS6V8l5vbbXKcgP3s3mINlUtllqje1WUtd9F1vcXIo7stRYr5/nzB39LSI8yHn4NRB0w/Dp4UbQc
jvd4yvJKE3E17BMKS8hqrnMB12HYMjJlTqx071Emk0RJonEe3aHSNpT59jMkJI1+i79LjFZ7/fwn
ffQuFqAMmipLdqktweMvSJbAjI0pgTns+16Lb+CNaZuot+srGtrnDtipVhZSDxggwCZeVIq4GE51
6bGeGofR6PHNdp0JqeSabiDoQfzcgQu50x1EHQourzfUs+ejHImDrO3vGrsEAZB1+fgF/pGag9aY
GCS4QwYES3Pb4o+FKDwNTHoIV/TyKG4bNuqHQ5PkWR+FeM6SSHv6fNvexdTlURa3JiLBwh46SQgM
Ncg5i021H+ei2CGqCI3Sk8WZ2+qU8vG2Y7wbDTzT4pB8GgUyJrP6lBfTvtCjZiNq1/kyVzOKlmaV
P0bolq/qvHODKK/1L24SN/eIrrFjk+o2U+uFW7fL+2tQbtYFNZ+6+HwPlsN6cphtdIapRgzGOFg4
Hx8d3WjSDhneaa90uw/IkPJNVIevteQbi4bxnPvJR1tuuSY2yBY+WNRix8v5jDIWHMG0Z17BvFOq
ZFOFqjoTdz94KPAxNLi4y1BUON3xxuykBhli3gtHW1qumJGWU2wGpTaLW6PV/4enIjsyF3EIjhFh
4fipjF6AMPHLaT86mrhCXYhZPQIem89f1Qd7h/qM6XEtw31HHex4lbwK4RWEzbSvp5mXkw3iR16W
xplE48278fhELAwlWB0AMljr1ENa2cbo1X6i72XiNld9bSvE/1JJS9dijJTTtdt1TZ9f6rUD6qC1
5L5cdJOd1sxuYruo6XaRMUw0y25ND/6H8GKSfV+/7lPGncWYFGeO8Pt9IQl2Fx0vDc0lIIPH++Lk
dlVIoev7Kg1xgq9zyOm9FZ35jN/HWFbhW0YxDBgxDsXHqzTCM3sH7b99Uvhylwxavp4avB/9bjTP
PND74wtqjtBkLdcMn+TyU/4K54lmdj7kfHvv2XT4J9cyVoPbOLe+Vasr5vHm+vOD9S5N4cyylObw
wRAKTgmbE4pr4Jk0f89z6ztUJHFfNLBDRvFornWa8vG0q+hKff982Q8uUjgQVBO0lrhMkBE6fk4D
cSijbDqxB49lXBAVOvGlqhF5vC453V/EkIa35ZRW/YMHThZPVjuyv0sjr5PV7Ah/31pMw1cwBem/
fv7T3h+p5ZctjRqUYymtTl52NDp+iU6J3HcAVr7yaUffcjdOz6zywb5bXKKLrIxOM/4t7fnrPUvc
aaVAJH+fjnq60RAaXTuhXjMUjJr6S+zE8Q6h1PDMB/7Bqhwt3iTXN2DCU+CrXpsSkQXGN1Qw4jJE
re93CqH6Ncm6aKf3hY1xTpae4Wy/P9KgIp1F14WUm6c92dB2qmc/Q0Tr0JD8XvqJAsycNXTo2zLa
Jdr0jwq7fKfgy1BGRQ0OtD8v8vho1YbQhqRWxYEzRorIvXYbg+k7ExPeHxOfC2bpdbg21u2nrUvG
jbXRdE51cOz5l5+gOqW1+bnL7DTwUN9DWILujsYWQInT98XUyqjAUdmHSrq3BCbn2o1mM4js0t79
26k3dSgr1A8k9STZ/ql2YGFSVVbkqYe88+pr2EzWSoWhPONo+uZY+/cFsyzD6aPQI8zRoTwJb64u
AKX1nIU5HnMgmaNvjJeVMSTxTe0K+wYhseSW2QQGWGMGeXRdeUBnYAsPdhMIJgBA8TtjOxe6iexK
phcmcJvI3ylfT6pdgZZrh1g52Pm1KPXhwZ89/7nRhE6imTeZQbmuFedYEafn++2ZONd8Leh1vUd4
D2nZU1uzdaO+EWNWbqZ8rK+62boDm/CPVhRohbOD/13t1H0PTKYvC5/V+k7P1mbX4d/pynOma+8O
3tsqb7GCOT7o5uNviFyj03PLzQ91kopVlploYft1s83G4ffnB+/9SmSeC0B8ITnRlz/JbNAKD+cZ
kY5DmPHuRuFQ0CEeu5phG5y56z5YytIokOEYvFFCl0/6r5ibFzWQ2ExhJqop4zorUcKccdi6Iro7
Z8L7u7KVRBASA9QVbnJC32l4GBOq7qGw0kPRIbLeVFa3LgH1gy7uKm1tW7Gg9PEqLcAgVf4eTGSB
zQaz1WiKygEDeys9k1icxqvTH3Ty8CJsnbR18XQF2cM4UM/FRZgZpHafv86PlkGUAYtkoBXwg5cb
6K89bnQvH5rKTA9xE2rrxs+1e88cyx+fr7JkB8dhxHFQGV2k3UkeqH1PViljQGpjVx60QVMITWr9
DV0RdQ0m3n/pcpMa0/SjzTxVIGlllJyZrpxeo+yl49EEIFBqyGCe1hiu1ecRwMDywOzNvUlgeQWE
lX5n2mjJI9Ad7dFD+h929mjRk4xJGlEN9M8rD13a5zsH64Vd7w3DmWPyLjHj2eirwjrkuYhppyJl
toPbSyzL6hClVfS9FBJppbBGv2fS+02Fhuolgp4M9Tmn/S5ctC4T7PLKADjJvJqJ+3TVbH/z+ft+
H2JRjEfK1PgPRfJNifSvU4XschGit9UcLJDfN5lw7WdvkRQwGUne9l14Tizlg/UWgWRMRJbsFC3G
4/OVZr0bJ5SOB5CQ852CJnBf164KQpz5bisrPieMf0IOXhwgIPgjj0zCj9ggBdjxgmZVl64JFPUg
XWRztkme20aAxzGQqG7wop8iHb1nf9bEry5VA6CEub6I2haJLcR88i+N4rSua+7NS5sU2QliZ/S1
dQ1ZSwv6MrXxm+EPb5uqQMjRUp77x+kAhZxJLz/4+BkA0RQkAkC1PB0VWMg1ZXrXtgc/63VQMF57
XepSbj8/DO9XoT4FaGeQrTA2tk9aN308MuaI5u5g563ahCLWLhAnOqfJ8uEqSHEjw4CYMvSt4zcS
Z6PTWeD5Ds7c4inopekanLP5r+ESmrAB/dVj2mctFPHjVVpCfhyb6XzIKfe2WjzLDaDZ+Mzn8y5c
mnzJ3HkEzaXSW4jJfwflhc7RaJHfHxjhiHYTRRZEFjNL9I0Mu+Y2MZV2CUxvzDZwBVAyc/3sTLb8
7oPiF4AChSK15Egc8ONfkM8TtY6pDYcuEtb1NIwTEOgBoFWuAHUs6PbPz8hxhObeZUaEdCzeo/TC
l97W8Xp60fctulkzg8jqBaBnWQVOPyug3LZ5YdsgUqJ4Ks8xtE7En/+zLDGDViy0wvcdNeAwXV/Z
+rzvsKN5zN2yM2G3DCBz08VPGWsIN75y3RCJCMuMBu3SgYlNFpegdnbmKzlOdt5+iu0STpZJJLKp
bxHnr5BpxIDLcHjip8xYrjpDgTdATDMMC8v+n4arb0vxrJTyUFrRfDr9IDvAulnROLBHYNHsStgu
oIEieQHE9FxxfhIo39aiQuA0U1FigXkqXW9KkWeI8ml7v4pDd2XPU3pfJhI0Lan5EG9GI2yehgSs
25p8b5Eg74ZwMb/J6hvE3qS1LkG4XYAghLNihpVmXouuqO8K25fi3g/T8ArskngSOoN/7OsN78mz
6vbb58fz+IP8z1MQV6DiIxFOmngSXKbYaRSjE46no7cuFI5Ov7P0tlvVapweZzVqN/Bm6h+5WQy3
U+IWZ+qwDw7HAg9ZeqREH2Zux59HPLUiQ71z3g+6065bAcQtJmGC/dGU/34O+Q6ZEdG85LWd5veD
KrpOdLW2t2Io270n5ktfZuDNWtghn+/q8lH/Nyv8z66+fe9gexZG2cmumpkxmQWiOvscaOkaa6Lq
dytTY9VqXlPg2pbedLXwryL0HP+pxfH/V4ZMjLgs3iw87/F+llXiDiWkkr3K6uZnws2BOKplLZ3Q
6HLO2uTcVP6jF0hnw1xKC5rc78YXZRHZ2Sz45CBZrqEpeVeoHXrryNabM1/3cehenm3h7nKpe+g1
MPo5PSuDjsZfXJt7KyekrlIrTramX9ffYZ5DnYqjInr5/D2eKBr8Z0nkM2iukOUvjgHH2wnRtJND
PGt7L2kGdzt4Fl5q8K2ix9Fvx32hKpDV6KymD4NlVjfE3OLGRRF5VfM3nrlJ3h8qg+sKdTYGRpRx
pzc0eM6BfG/p/QLjiOlHJCRm8wTD0kD1ECZmkj3FjQLcWVTGz8834jgHeduHpWXG3blIZbwDPc2i
nEOnM809tj8DOjEyW2s+mOTPV3l/lkDrMNSjGclnitrN8W6jwDFH0Bv9vSGwgNaUb6yxQzyEiHme
OUrvVwJ8w5klepPOM0k8XslQ7YjLR5ccmPTqaz2x8q3diH7tibg7V8e83ztSXg3bFsAi1kKtPV4r
YjJf936XHqrQL15TxVgNuKaxCUPgxs0Qlrc6vLcNPF7rWYyORdjvtJXMC4ClUFtWbg/4OBb1uUzo
gz3AActDWBsqN+LCy3//616eRV15OORkh9HD5cVv435VTm24M2Imo5+/2I+2gCkCaoyL2Rbx5ngp
wM0qsu0wPxStynfaXJSbMrL0y89XeZ9q4ZzkI8WIVplvAns6XqWTLQoHRVsdBpWZNw19Hma72ggn
x8ZZbFbuK1CHbv35oh88Gs6hAK65Py10SU7yO9T5MgXzpyJvRga+s6ziciqSf8+hFtmmRceA759/
njyaG+Fup6akpgbIJMqcyCVrQhjbAkeCMwny27D1+PKyqbYx01icGlBEOFnLAczVN9hFHtADCiFa
+Z3z0wtFdG3KVN1x0msG7o6NDGKi26goZKBx4sCbXNdZjV7kXFAGOylkjwwVXdp0OFFm1QznlOwX
hg7Cr3owmnP7ZKioSbda4uhXdqzhmuuIMa4gGLutGfQK5wjyUaX9KSBZeIFSmf1N0XKogprYA1Ns
qYeCDq3jlw7w8fdS5j02hTa/EUhEv2p0138CZjv86nukIGGTJTgz+Qajh0sAouLHrOWYS+ZVZW01
bQjrFe2EAZ4yIlg/m1LjMWNwQHkAznycMWbtjOvWhbTO5EAmv9yhNiDlFKa6H8eC/lkpm1KtvVaH
lomO5FzgT9bY4rqDmaSt8jLVIshCWijXCXxmsTLSzsC3MskecaNTf0obejXzFwnDXuHDeLBnDwWD
ptO8H4WJMPMKwHt5i6it0oO8S3P64m6XFOshS2C9FrOZQ+tTs40YNPQIeHcgQ7pN7i0yH5D+vOdB
Nfm5TuYHaTCH3iWwMayl0XiawGXKGDgWRXNwYN1FQQXa4jo1p99xHlb3lb8Qm2OhLmIsPAPPaAU/
xaqeGgvTEIQwonWtd+l26u3y0iL+X85t5G3agp4DmvjqigIQgmaVGZfIL1hnLoEPPl1aypqxKDLp
751gI5iHyoixrSzGpqIgawB+O6W++TxAfBBmaaoAuUbnCoDDqXTFkNWjM6k2O9Q9VNfJH/31NA+w
A8LJ/h+W4gbFlAWFL6bRJ8lfaJkjHHWTiI7M4EXuhM5azzr/Ehmi6UyD5YNY+yZ5a7N52hL/jmOt
NKEMDgg0H0RkwG9lvMHtgUPs9SDmOgqaTvqPXaWmx3/fzLdqa5Gwo6I8XTZL0CRyZXHo7cZYYz5V
MueQ5mqOvehMMvI+26SpS7rJ8WAaDZLj+Al1s0h85fjFAde/DMo09KooitKL0epFYI5Nsv380T4o
2RH9Q97XA8ABOPhUs1RUfTZaWUYrmSnfpq7piKcJzsytMdA0w5vgRWT4jzUkBVeWZcYbi0n0mYv6
XTlIuwA7Mo4p2oWLi9XxQ5v9pCR9LF5rAnOpY6p1a9qd/JILPb5D01Buc34iLtMTTu6T+W8OgqSZ
lO3sAOUZB5iB9ElKYrlJiIhIrtNN19vvHOLfumWVW7g8yWUFpOvCH9vyzHt+/8jcdQh6MXIkv6ab
d/zIxVz4CfegcQjbubyqIRfXQaXlSEsVZXufZiNs+rbPb926aTfe3J5Du76LQjwzuQMbz+oLQut4
/dHJIigFpnGw5CJAalvqJpntc1noG9r771udHPdNPJoRxcIpOP1yxkVkHtMC+0AnttWDsFg07qHI
+tdlFWb9op0hsrUFTO671UJyQyQkREtFozwvV1GZdl8ixPJfO18gYFDmDWyl3JxKA0bRYONuNo7a
I8oj3nVfmv3tUEi56aCatCsjg4JaMjFd2ETyD8Zb5U9ZzHSvkZhO1jqnzVy19ZREa9R69Ato2ZUT
AOiDEhOaw/wqjNGI4JdLuN+qjuafJqI1QGYzY65XDopg3zzZQJSQhp9dIF/lXerT0Go7HbnsYVVw
IeN40PrTEGiy1O3AhgJVgxmCeb7prMi+MeNwWDy3muquLHPDCpqi0L6I3ubXq0SZV6Ft5T9VGlvI
kHFwV3kRwXTF2r3GpcMzhn0LB23nuxjq7qTCJf1caFhizfHLgytEmMXhaqkhTi1UVAjFuFbKOsyN
lBOqRkOOR0dpOSRiunNJJgKAUR/L+F62qT9cQh2FaloLkrxV10R5vJ5CI35A/Nx9rnASbYJRudbj
hKfKF5096a8KBEHPfFgQXk9/tgWHhcafbVHLMWtZLpG/KgxkA/QxraC+mvCqofz2sFObIm18TGK9
ZJ0UtEdgwS7yBoZZ+3h8S117imacX6xEZcyyBmTn1o4bSmuXdVV704Vt9yOLEiy0e2E3V6ow0InQ
zb6xgxiPjOtOqG5G91eL3d3QDwiZZNJLfsIId+YAuf25xgkVZuHQjcYPJ4NSGzQIbki8JFwltyob
U0Aw4wD3G1UbNNlKo4AQ5qNGZG/neU7ilZ611U+kfUSzTkuRPznjoKYdMGgLs11f4nXtigp3Ao5b
6n9FqquYaPl4qHDJqMu+IjCm7FXcjOUdJVd4mwAE7wO9LedXX6rp2vDiXGLb1oa3fdqhVuJPApKI
1qTzgxv3qViHaSUu+tEp1QYhluQ21HolF4n2An90D3GRtZ72/nen7PWvcYdq+SbuJu9HFpbzbQ4p
0diimSXaYKDHfigaS7tTyIG/0p9EYmDQbCJeOg3ubyvtIb8RgOVDkWKQB/6rTP3rLivDfdmi1hQk
xowKEDIc5NhpNCJyYjZJ4Fhd82iXeeWvtLYpwexlvf0Tt4pasvmlXW0gmAqEimK0smuMQ7TbvEND
YZ34hkp2lZ/783qsC0wcMpmP4nlCsrldR5oe1uuk7tR0m9UzfPcZNMZBVWU1ffHtVCQPMNVlsncq
aQsQZHU/wprFfrp9NDWZeegaJGGZXPTzoIYogLvhZLdjpIGMAJ0pnAuXUbFYlU1Yfksg/rW46YnU
WidhqmE5UtGVCMo863cM7dHboB7AwAemcfXbdbruxRtm/hfdjqZxEXZqn6SJFpJT4eeynaVsb3Ih
Ig2ObmJQGjBEvaKY0/HCxPIHrcNpIMPIa8NPvkxSWUh7V60+7sourZGt6pP+YjTbqluNaVMNG0yS
onyl9WJKr3NPy37TZnBuJiuxE9hiho3Izag7t3TRmp+W2Vr1ioGAc43GWgLTUEkkBlWF5gjCQOhs
gVCJFeI+Wh6usDny1G5BfvJvAHVEGzSJzfmSqV2hXWF6NIkNbRrjxm1VZK1zUSPh+n/Mncdy3Ni2
bf/l9VEBbxqvAyAdyUwaURTFDoIiRdgN77/+DlS98w4zycMM3biN26qoqJJ2wm2z1pxj6h0a0J2i
NNVdOPZSvstbUaZXvUmI8XU9aBYOAAoaO6Vrigvcq3kVe4k0Zy9RFFgHO7BNbrY2SCUWGC2sXYVQ
vz3Xqc1racqZr4LerA5gM6W3ri3RZU+xpEFrGkUAeyFLgj1BIMZ0MRZKGG6REjtbJWKP5PHSZ40n
t1qh+qk2dAQfD2OcH/TSzIjFVoJGrJWih4xAFxLSQEIkqrWroqjTtkjT4JEFcoj5dh74hlD5N2AX
Cn64W5D/8mJBcUCfqNL5W6s86EcHWzEh5mHWw35T4/Cul1tRuRUF0p+0lQNjpUjEmK3SKAh2LYAR
cgIDK3vplQqJvhpFs+wL4ixLHrOar1SH3+GXThhfGjG/D+SZsoQ6WVX0ojWxQbAq58cK1XZp3oYp
ULMLEJnFJc0E2AG1TZwMXClnMFgtpQnypz5by0SpZt+tgDO324Crup9ZZt+qLq1bF7hgiAAbLg6Y
+WCKn4LGBnOGi9gp8buTBbixOyX8Mc41sgK1txuT+alVVE8LMs7/edbq+04GYenW9Rzr5NlXRrnA
wSKDA7lmymuzm+iBtZBQYxfiFaeHABJXyEFVne8R+ZBxUwVV+zDpRflmN7n2xFwOt6rQQv1HmkzV
r7Jq2Z6ZUpxwZzUrKjZTXVrPPNy59MrWGln0iii9l8pYIT8zFp0KHy7uX/UstQhm5SLZxbeKstLi
Gh6qHkdk+RhRDLOeQkHWuywtSuzn/UCJVQG14M1JVsirFi/h5FqdkwFHFXSY/XmwtU0RcibzqloO
vquF2eT0TqTkOw5w4/tktlVBjaKJ1VULtugnVbeQJLLRSa+JbudGEBWjXNUaydjQ29RvSZ6bz1ZA
NpsLZKS7IsSmDT2lkOJfTBy68BoH3oCraVQQNlYw6wdJDFAQgmkC+MROkuJKa5dwDdE5E/UUQxai
sBEU1tacaEv4eiAnrHmaHEkQtczWdgcyzNZpVnJKzwsmWXcqhfxTjzPngZawiHBgVZ3BBiyxtq0W
GawOpaK+ET5mZl4tp/FLEY+tgDWQZJd6S0AQrKRChn4yFoPqA7Eaf9ZNHw3so4sqWRc5qHBAETCo
gFwsaUJ5Gmu3bO2AipWOGT7OUpx1FyndcMPViypU3al2Mt0tZ/LtV8w0ZIGxxeHDavIZKpmsRd1T
lUvipYqJg9uCB5M3yRTDdcSwPl1ovSAEHOgghl1VZO2DoYftUwnBhNQ9Jaq2nd7pIcuPpd7ruV3e
IY8qb3IRIbbl9WVHmHHsXueBWsgu1v702rSlF7PS2pwuhGBGHUapS5D/xD1POxltZTUqjgR1q1Cc
cUclmgipHOLuJTsTctTMuI9fQfYJKFyUTcNN0Kk5aXJJqWvfmb1JlourWYVGQRuBw2er5TcWNWsN
4MA065tmIh6ERaYbmC7MWPudp22mXmehFuzjVh5oDOgjoLwGW9l3ZnVWmbFJdMCCbarcTbYgWl6C
yvSdyodsXca2nRPhBbskc+kzBva3nKl28MCTDNPPgX0/CXTjZHWbroEXtKaY25DdHNET3IyzzpI/
TJA2BviV7YYNB19TAdWElKdkloMnnQrUvEsjpSx+5bIJhU+eq7lbd3ZoPte2lEyuOc7RnaZXKgSj
oTGybccJ8AedV6jDIyp36cKENfoQZY5FtQ3ZrStHU086lT0WT06sZGDOQJYNKyAXKi6awuZPRByE
PPpFibgdlSkaDllQl8Ybz6+Tf6YBKiY4m7EsX1RMM+GqdWo1u4qYNCA3t6p2J6p6EFvJSER9oWVj
FK6HMm3NhxJ46xUEc/M+VvROW9P8V96AQky1b4qwTf2WV7HxxYDHaN10Wpf6Y1boJU2krppxqWnd
JZkhtbQKBuBpCZjOdqGxlJ0vU5KKfWx8BNepXaFTVXOk6mevzOqI5FHux72qZLN1M+l9Om6KWa1H
34rtIfRsvmAChgMSx5i51KnzNGL+fhNMZUkeArLiSShkIe0mUbOLmONOvg5lpb0aLCeCoqcL8aK1
5sSCMVVputanLA2vQHPE+ySnpOkrAcc5MAFgmdZWT3HVC7oCAxEVTfkGxe7Adt22moe+jYZqx1kG
pg+XLV7LUrYO5dRL0lrCoz+5Td2SsNPnSqx6BrPRjWGUTOLw7Hpr1YStqblTWje/OS7L9yB82mfm
aalYF+SLrR19ECECI1PdEUpLWmaf9doPKSArkfvOiWJdc2lXCSdWpo0pIpDP7pfIOP7G5naUk4qD
h6ikcgPxpj6YdUWW7ahwbPM14g4aUsZSObgsCTm8Eog0wBUMYdZi9J9VdaUkmdhnAim+K1em+muM
Kpbw3oJU5AV9pazCRkLOXgDrXuvhLOtu2/Vx/pNtWLKyx6bw8JOBHy4NnBxgk6B/eU5YsbCp08TC
m9Rz6BFGDxE+UtPGDytR1MglHK3yevBqnC3MNCTybBJzDKMRSsQGp9tQb+RGlTdWBvTnqiyYedK4
VkiZI6bvRjhdZXh6HSbC7ZY2J0cemRy/rOmSp9GQx0dZIecBuuuIkLeoG6f2C0IER+hskhF4Rm+R
m67SE7jqTP7FLWLaSnxZ+vCSNqr+5tizczcZg5LsMsmEkidFScKRTgSPctXN1yKRdGCnrWw899Ap
daivkl2smXNHlJmJUNpDWQdGfVDLcX4xgqqoL+ppgPod9AurGXQuh3JWnbdBq81+1U9OKXutWNB+
JMzp37J8TDSuCi33amimCei5MREkp0IFdq5sUFuz33fVMPjDMIhD1mGTxQw/sPopaJBGoi6TIt6a
Vh49Suzaf1lBOLcevE8ZKzuEKz59TaJTmKgi+g0nV2j37UgPAcNRM+yRz079Nlgy7TbUQ8e3Cugb
u9N8NH6BRXNKvwBAbfilGToA0RfYVuJmaF7vCYxkgS1KOlRMXaQdcG85dnKxcf1cJKkdcWZR45we
RDq+OrDIAXkl4PxXndTp15warYlTMgUKFh/duscKb2NqUNUQ1hAl0pboPI63rCMV3Fdgg8kBNKgl
7eAeCPCLUCqVi1oRU+hnWk/VXZOi7ns8LPBG3RQWfuQgFWstofG8NGZotWAExIAVGnHtGTrknK2k
9Lm2Ugf6tViYBfRG0HrxTVPWyz2oDeVhHGMaKKyK3fMYDdOBJvJwHSdiCnY6gIKKXVcpHUCfhJOn
a0X/EwtQT8dlHIu9nE7kQaKuqVCnjJr20kdxE1yQGIf8crIac1sJq/o9B0BWVyr+TcntZj0SvjOI
4h4GY30ZaVSn3MIEF+ZmVVZ/A93bYY1t24l6puTIzTYzksa4hvphAf0cCsGBHFHBtldHdr+0dPVL
HGgAUQMN6L4n6gmco97JyX6aFf15rC2LFJRUYf2EUBXpnhpxlHSt0WgGtzP79uc8FwAJCssSnCej
2L4coYcEl6qmU/zo2FbJ7hiZzf0SGvF9htV+5WjlEK2agoAB30gs6zqIdPOQxOX8Khqp1T3+ruot
ylLzdajYO7sO9+sJpmEDCDe21Gf8pKnKkNGYuEGRaY/U8sJvaQ8AiiN6rPZuz+6fdLTKKW8qELPY
ugqJyaVEmm4x9QD3XrWyPsr3gs9Jh3AMipKqRhcwj5SsymwKmvzKRNsMz5BwgGajmXX7WI9J/Ham
OL4Uno8qYIgvVAqUmFcRt9C6PS4llSkzHRme+SszktuFb0LYa+Cvs32fF5xlc+bjfFckv9L4TgFa
d2b00xotIp6j0U8KWUpeOrJFIvArJ6k9m8/ypfim79tH85bpsVS8uNuUlt9uvh72tDJ9OupJByLX
7DLUJUbNNOw2s/ECFPNCkggjrcHsGitz0r2u6c900T8U7U6udflV74p2qQkyK2gHrhW0m2Vxfx+g
6WTc9hY4bHAuH3p5cP/5wVImPB4OsqospwEXaY6qT86zR2CoZKVQGKMz3bGvL4w+9fFIg9QNgdr3
+SvJqtf0ERiJXDC752QDXKtdq87918/v67eGl/d4QEKcNfYcvLNlSiOcu5nHN1+PcNpbPH5DPkiC
jLwkSHNq8leKa+5iZJNehvHMGKedvr/HQJKDXhb1ChLB46ugI2/Q6VPy13zXbHTf2ki7P8vaAH6x
vHLvhji5UePcGK09qvkrYvJVLV6XLOWvb9SJmeDjECddHryECkAlroLDL6ss2VaNmz1Ufr2aL5zb
8Gb2ov/O1/vuopa34913ZGCbbaD956+R3W30eFN1FB43epFvsnCbSz+wb525yE/ft3cjnnTP1Hoi
zjplRBM/UVCvw+Zc1/fTj/XdCCezMAVk9gOUL19lSV7rkr4zwUEHwUXanBGhfGiGnr4SJzNugP03
tropf8VSsUMW6k1WzY4m87t6D7nbk5VmneS/a+UsOerTaQKZFvCZRUZsnLzvVOvnko5w/mp9Q81x
IR7ii4J8Bzfd6N+oyqR+soeC/226mtxzAUqfTvjvhj75DujMTGas2vlr7zx343fOgOFQ+7b2KocH
iSBSXXv6+rP4dP54N+DJV4G6Odem2spfBV+c0z7g7vdkOONfj/L5w3w3zMmnQP4bWE84Zkwhyvru
5gb+tg/b6Mwwn77+70Y5ef0xakRaR73sVVhkSbCjjc+lip57NU5ef3XSJXT03K4SeG67ojqkLKAK
byRX65zJ6tNp993VnHwAEmHbSqkwVmF71tp4sp5gJ4szt0z5MAoJhXSEec8VoosN8+TJVHMR6uo8
Kq+qOQ43KL8g1vbA5Wczmf0pWgS2VRvu6UhqBC7lmce+PP2VEBHgd6OOcD1pxOgKx9T9upB6T0Ek
hzy0tM/90OVN/LBNWJQYC3pqsTQcz6ZWRfdXLCudnWwhoBuFaz43P8Pvzi2F1F1UHIhwObdofLg5
Jzsh9XhMkYg2VjQ2DMJO2NE/zcH1ZL+hF6Nvfi5c7ARY9/8WqHcb3JNPEd02gCHBPkg8x4f4Ir21
d+YNWjeLAsQVaWEhpOnf4sw0++n3/27Qk8cfKH1jIKlgSzR9m50fZekBIfv64/90Tns3xMlXORVN
Iui7siihRHMl5VZCBie1N2nd/9SprOfdsxO9fD2m+uFtcaCHGfoiYkFRgfv++MlpalcukMngFyJj
hDIUIsbUswhFizw6IHHst5XGk1wKTG7ZJZBSsK2Qr9NrjXWrjI4G+9iY80tnCuZfKWYSpDiDNrRE
bqtteYEwyCLWx3botHRSFLpiUa24vTrbWMY1YNKBijPy74v6o8jLL8Msj2Iv/2M45v/KyEu+5v8c
eXkTty+YdPPf8ZJ5+Ts/Cl5dQn//lXqp6gSvIlPniMy5GQHwv1IvJdTyf4EWwa+O2k9nuuNF//+x
l9pfPFzmP1ibKqiZRVffFF0b/d//I6nGX7C+FA6ci90AKcefpF4uU9S/pzADSIOFoglXBvnqKh6g
kxmdAOKq7Lt8PhhjIYEv7OjphyFBIXHqhxJE3Xc36eafv/h9puWJ8XsZDwkXdglqu6AbsCodfwS1
LsZYcSL1IOVkY8mRnq3UuIgoL4J+GtQnWcmoqQZtspGCGyEepbCihlap0z8v7n8Mnvsbp3R04QA/
MUhRU0PgZVGZPf4hxSwAMTZFcSi1iFYopYogj2ETizG6rJrnRuTBRovpDxV6ZG3r2ngLm+FbDhLF
h6duHBBg3HaFk2+ENtxbRRMD2taVO1UPti0E6XWIEMevatDMPepHvw17dKQ/VbMEiB0PxZk5k3Dp
0weJdx8/OSpppDjofU6OrCW2akE6hrqndBdGHsLWjgCeFwO5edysdfWik7d6dqGnu7Bd1+02a25j
usQ3TrlLOteCoCV55u/iguzdut6gV2/s1ayu6shlluJ6Kb+7zb7YT8VVEq/tnMOpi3A2X0j+vrEK
d2blI+wJ9TvhuJSZ8ESb+Vp9NVI3ldYogebDkEBD20Y/lCcY9JNF2NaFMu1B+FCaLzIPQFr+YMJL
0oqXXLkw0Wxbu6Xem/twjzvPKikn+k7vO8ioBO7ujVavReR3JENZvjX4o7HO4FLGpFN4kMiZUcu7
7oZMBJOT7m353fqp/XRg6lMDo8WG/IpcmrVofnAQJg4LTQ8tfOmqX5ubX+GKNqVkucqP4lb64dBF
QDZirkexDiTQYy8AyHrKWNF+1rz2BSlARWgmuoNL0mCeKnlrOKhr3MlwU0Ef2DUUV90ne2tn+NY3
XCSIn4PfjbW2QbDTRL4Mf/HUjG8NV5VsJ8urmOrviQvdBBt9AwWGZvo+/jHDZidcpdqRKuRcDw/r
YO9cdZfBYbJc4764bNfZ1fjooI7Z57kHyR0HafhrJrPLmy7qtbEL7uhXUnhLI28s9+wOx3Gj3fQS
Ki3XoU3kptfOT6rFV/NP8Svf28ZGlH4yeuE68NTN8JYEbnCbXQ2ec+XsopXsN70beuXTtLPX40Po
1R7RN0ScWvTVXAS3GUh3ZADoU7zyLXlzMJi+oTtK5F1ve8YFcSfr4nKgZQ+35AawSeFzQ3/mGxpk
u6r16cl1a8VLX9Nd8TglG+fOvpo3zr5fwcn53R+yg3OLVEqavOwwP/PZgkHXXKLxDND6N8oqv81v
9dRzOh+pUpwSgodE1jNlGh3/TGv/c8vg/8YFbllvvljgnsvi97N0iJdo5w1xJr+fj9a45U//s8bB
+PlLx6SpwOPCvQC87l9LnKLLfyFXXtY4E30w+M1/r3Aykc+GsThjWOgsB3wuS9O/ljhF+WtRFALu
XcBlMijSP1njlg3jv6d628J2gzCbQhR/IQeuU2QVEQcYVaDPXjW4dIl00FrpLVd0dfvu/nyyth1v
Kv8exkAkTHgqa73Jcnq8oohgLiRUePaV1JbZd03msKLXbXGAKpD/CHHM/iA7RN3BWJV/VETS/ZFx
YBmeuoCDuRIOkgoza9l+vivtkMNSN0ZuhPtcJhtWSW3hi3G4+/oaP95Kh+UbMxN7BexMp7b/SLYQ
2ilhtIeFGXiod4jZoot4ZpdwvJb9cylk1MN6AGzKP5df8f5S5ikMnCmO9jK6KFeigUpy5oxqxhay
/+cXhHJdXuwCFkzak2Uz7SpeaxJb9kQHdS8OLfo1KCS09X8+DDgUTrQoT6EynzycFkDwRGZQtB97
0a4w0MkExaXtGXHriTP07xu3YKgB6sKdRSp/csSI+6ag8SVHe7hsTPBEF6JQkjM2VOrvoRmBeDaQ
drWus9cDhBK/H+eC2qbp/Pm7iKN5wdfBYlqMA8cPsGf3GkjYrvZRA7Q0soVBnJCVnSkUHe9d/7la
ttRcKDMJR5jlv797TWg4coTS1GhfpfLrAIfMdczy1iCikdyc0fzzNwWWDu8JUxXbr1NuGt1ZpY4d
k4UYYQ7rtNa4ADaqM/vST179Bc+GVZpXny/55M4Bt+gpX9bJXpvHAG5XxiZSTL8HGUnhH76SOnAe
OAFIuJfA41MHqEhrJUP2IvYtfj208rw8dIsb5cyM8eEh6bwI1JWxYRt8Zacx70FrC+IVSmaMGcW3
GYr01QxLRH2dsG8p3Z5zuX+YoRjPxjrFAwK1oJ+ONylaM9RNFO/J/U39KCFJVtJssfrTm4dvCtIC
sFHIy3hVj1+9CpFTZaN824+qoewILe3pl6famVE+fs8LHYv3DT02i6RhnsxOxeKZqK1AYEvQc7ce
dZlmfzW+xnnhrKM2VK9xbd1qdtW8lX1dXNNKytGDFue0/h9vqoEXxFIXr/cye51MX7GRTYWCk32v
R/oEQFl6DaR4/NMPjAIaEESYC2AJueCT9TNr1KKriKDdO6iCV0FeYxCwOFX86ZM7HuXkUsgpC5pM
m6J9q6bEcqo62KKBuJyvR/nwGbOkLB8X+w7OZZR7jt8PZ4JbIiuF2AtJ1cmhG8D6RlK3oqNln2mF
fT4UrV4OfeyZTstKcmEPdmHJYj8JxfymwU0JXLUa2od08UaeWceW6edoK6WzijED6spSnLBPvVBz
3ZA6ZZXFHlzgzYi9YFeNukqK1uQpcu9lFbxROx/OYbc+vn8Ma3Afsf8yi5xWKcj/GPs2RHhhKyE+
NxEHLmrD9I8fGqOQYwB6kQmR1/34odlRnpToY4s9sC679HqV0LLLCnU1jZ62jcPd1+/IJ/cSNDKf
ME586hCnVndCA+eGwnW5x1ms2GQhE8REZmmH/MOe7UNozfbrJHXmfixhbZ15kB+nZTYj7LllDVu6
yjJ9fK1hbemFNlrVvmgx1PnkTFuhC6Ym+RlFmfZE8jXpEV9f74cXlZ2PDkeBZW0BBVO3Olqu1ZSc
wSoUzT5EgeJCuabB6SQIVAPFOANw+fC+MBQbEM4fCDNYT0+ujuCCxDLLot0bqqy+6UOsHEq54Xj/
x1fE/oYpa8ksInrjZBVAX4rSJs/6/dwp/SVwebEWXRPuQrBwj18P9eF5sfPgdMKWjm98ySw6vnmF
k9Y6AvBuX9uoODMe0sVAZqc321K71ZXWPrOD++RhUcri9MWGVYHyttzhd3urEHiAETlNt5dULoiI
kNbPl8Qtkues7deX9uE7WC4N/AJlK0TEHF+Oh+LVq0c57bo9uyHlmXA9HAVhL65GsswO+VyTeFs4
BElb6Lv2Xw8NsY6//GhCWwYH4cn3py7r+MmbYpSSnkEyVK+rHkPT7WiNkr5q7MGwbwFjIJVdTqf4
CatZma+IVFf1C1Gj7sFmhI9crJOqFL1HKFszrMjPlc0WdVlmF3jrA4r4B5S27EQ1fZClHVCeWvON
OokwMmohklij64MHycwl9seTpmfbtAxK1ccIVTQboWBddoOqrBr6WrEy+ro84BdynCIxnupkFpNX
BmL+keVqnN6AkeA0psZlY17mQRPTBwtHggm/KXGHwE/Gt2Ksgdh3yTPBmEO71nqKlYRZk7V9nSZG
82Y0tdIv0adSdEV4S6nv1Nwhe6vLwrLyCZgX5B5XxJRvNWSO9Jz1rnkMxWxZPm4fO7yybWjmFJU0
QfGv0aj8RBlaliuk0OWVLI/ZQ9tatbZKOBrE9+ZkxDuFzFXtedSwARwIOy7j6wip9rSK89l+atjP
/5CI6s02s5O20boxhyLczOkQdD+ytEqlK6yQibUbbQzCgGUnKOS3yaAYFTUnoLPXM7GVw5roI+sZ
URuRsJHIbcpJOaJ/Pxg7e95WVolOpcpIMvRJqsQX2hPm2+56PYmFm9dDYq8DVRq/Sf2iRC3lKnms
MRJFhMBa5FE3uHaWip5Ggh7q3fi5jGRaY5Vs5JHXcoTeSYRI4iltGgxbJRaNxBVp0PwKBtW8a4eR
Exnfbx9fya1eLHhXneJWCxzMs7F9xF7cMkVvgiiYhD+bUqnvpbw3hnU6W/gEXKfhw1xF7BCta4Ee
FEoWIR/WLwhIKPal1OrCBFOFUdmr0ppxHxWSU/xCkkmEBGJIAmfReHZrvSEE6zatY8LpqdnJ6tPI
OSj6PZMqrm6l2LCLTRbIZH9jUyvJZAjNqFvPIw6ntWUkmbwLVEoG68bA4+XZTkp8uMspKZ3Z9CAg
v6AW35i7tCUoV4NNbHfU5Bwcj35O3wuNeIoS0G/moZq8JiXR9tLMLPIse0KTuqdpUqpm7QyDFq/j
lHDHFdK4crhoEKI3jTtpxphfkj5EDbOSjEXP2mMKuKybPEv3BoHuyusQNHNeEk+fROW+g9uBkaGx
ezw+9OTUXQsaMN4YSVBKz2Yv6NuWcP56v1DlItv0TewgWw0z85byTYQCFsOVIi8+UaQgJg0Nwiiy
sqg3cxe05S5O+cPulNhxtprrljTDssXUd+GwGTB9E/4CdWiWqWA1EF97Y4b5QFrlQFXpuqnrNgVr
War2Y5hlqehd6j11/jArvRm8zkqbh48TwYQDmruMhAg/l2URdbtyTk3SPCV71JrnMquM9i7la5+u
pJJlZZNagoJDW2ptG7hJRDRl7c/RULz2U1q1ZH9GkIHztTXGXS3zLg4GpXusnbI4QAzX5k0TaUb2
Y+lapp4BnjrqG7eqbYJdL8ex0TbZxP3a1aaYmLEpsg3Ft5K0ZYkA0bYrbgaROPOWhEk9u9XN2nA8
qYoV6YJPC+SemdEg2dZomA3PrCObEOspGPKXcc7n8Waqc2uBy9QY3LxEjvPhN0HtRf+WxpPa3zlp
EbaHJNFnTsrsZLRNWSN5/i1UWUzktpfGPN9P+Ryg35VB/fYXFVkk9UtWjHJ9Ixcij32ZlyBZNfAO
nAsxdTSFiFXI7qRGw7SbDbM2bZSkE2KrJIqKl5xtnbHGVhIWbwK7Yqd4EdNzYuOUYyfbefowaldB
aOkvCs1d5znguw5XZoP2fGXmuDfdgoBuWiKoqlttm9CtmvwUxTfOtDIy1MwbCe9CLW6P5mOfoRO8
YsKzAteOkij1JTVMD0UzOvWKjaSNBK7pnQcRCZs5Gvbrq+MA3HLtVprHS0c06M5HItVpZ42DbazY
Ogh9Gym9I7utMWOKdSIw/m6ryhEuzVzW3/KWfD93EEaluJ2WFtlqyJL4iVVAQ/TkGCBFS6mLLiLM
OrivKo1+izrZmVhDypRvRvTDjofBWOdKu0LS7yEGRi+VGNIZOQ8T0VWlODkzJzr91LeHtpMPrZGD
lLHzOG987ksh+5M96qVnNWH5SrsuQK0surl04ZRQwxol1Mc3+Sjmegv9IVZyb5SqtF0HQM+nTR3M
TnRVjxFmCRelswbEoEXOvYoKS5i+UBehlj1yOvPkWtNo+/dmTVZPW2EYdEU2Onisk0RBtt5VCXMe
eRrGbYWSmNBz4gDuSodtGZM5cvDriMzREXqi0eh3XW6H9U1dZQmfWAxAyU+0gb4UM0FTHBw8pXzg
NY4hXzcqs9rGyqAEm8HCmXZh1VEv3Qok3ZkrKrmkm2SYRJpQE0UgODSOm4RjF68ytm5PCMVkcVFl
0EbQ12tJ+9pFcnWFbLq3KrxQ0Ag2zC9G4rVdmvZLeH3ctV4wB0a+oVnYml7RR/jY055di9f3hay6
zNn49JnM83LRUgfRVgI0F60RYg74MwgmQtjcVK0pX1LGGibXkShjrGvLTt6mXk3iHf97/C3Um/ah
qcuxRtM9LstPBAcu9Wz8y2TtjgXS2jQ2eGsMvRbSXa5VlbOySPs1vlVh0OO0bxSUIF5j4ju/HPOs
fDWWvckOuayVAwGPEooiY1gag6/ymQ6bqlC0aa/IY1isyzlnzgqotHYbVfSYmQjEwxCIgCYVfj1g
gd45rRQ9xJaoaQwVhfUNAERsuxW43AJHaeC8xrGiJliD1IGH1waUhetyDp9RQVX5dmIbmK+zZHGL
amGb1H9+umCjT6l0gU1r8CGP98VarpX4CJlrBjvlTYmlxypZUpKCKVx/vQ3+dLMPkXiJtyPnxFg6
G+82+4TZhb3WWt3eKQW2DI08oIYAOIL+lHOVpE+H4oiN3AFdA2CV46HgK4/9hHVvP5M2yO5Plh/l
QJ4v4kbPD19f1YnWgFvHjaPpQzvGRnbAafB4rEY1+yHEUrC3yWGMyeq2k8MsmekFlt9wD59Azbfj
4nJxU5wkODlDof6GqJJfV2Rx3NbsoM5FCH1yMLU5wmmEkfFpstgf/6RSHiuZWgbU0gEL1RwM+oXe
x8GZysJno8AIQv1PSwNNwMnznONZaueWUeY+C1yp6sZ1SiVx9fX9/eRISmuGPhcdOmoJp8El+JPb
blKNYa8OVEtiqhgbuU5w2SlZ9dg1TfLHR1K26ZhsAAjTEKSkfHzvhsmJsJjIM7wTQ/USHhTrglR5
uMlK/08vjZdGpxBEhAn40FOy3dRYeTFnurxP5JqTp2gaVQEFQEvKl6rBCrwsGdH7fj3ox3Pwgsyn
FgToDjGhevJuhJYIKlUJnb3ejc4EgsNo4g30XWiws2YH5arp27y/yciTK/bZApE88wMWrc/xWZhC
PbnPrBwsHDDXj29wF6lypXSxtDft2r4YrFK5noTEQbRRgD0lDQdkP2mCWD8z7sfXlQM4XQiIrRT4
rFP6NcCogOpKEexn3rIVKBa4FgXLzte39+MoMJyWptSSc2ujnDu+OlkNptEs7GAfpO28nnTwPday
w/h6lA/zG0w1ZFkUupZELPOUl5X1FEhkp7f2XZHBy6R15bHVqbCpZOqZ7+/DBZ0MdVISkpusx+I3
WXtr6JR9Jef2NWWic3rTj6NgaOd1oMFPT4q6/PFts8NSVHo+OPsykWBQAPHDK+y0Z2asj7eNgj+V
SIc+Hs7k0wJvj5FeV7I6PJRY8r0J4BFnQb2SRrxxTvLw9TP65JLIAqIuSJcIgcHpe271lkpGhLPI
10O5vs7p2hNi25n6mWX1wzhLbYkZC5A0yjpevuNbN88qUJFGYQFnQ72udE15yrVoPrPMffxqj0c5
eQ3MKq7CjozevQYgodPzEcNh7GyJHA/ukyQbWGWS4UyX8sOYNKTe38Hlv7/bMMzmLJxIEtGhhbbh
9rm0UprfklUgJAuMeQ3F6pzt7LMXhBYUlXli5hCZLPf63YjpCHRoOUAccNZmHZjKQVzg21Lj7WBM
56S6Hx4c5Uja/ny/VHbRCS4/5t1gkzokUhrK0SEWFsGTwCAtdvnjufzxT+4igplllgBYuED2jodp
ojG2lbiPDjlxKIekKAsOj0p+TQAUSdJqO02u3g3nMhU+uZOLTIfNF24Stgcno1LoS+ti6qKDlQf5
rjbyeJXEWCurAhPf1x/ahx3Cch9Rr7JF4KF9oNHTwVCUsp0jQEgNXmlJTvcTTH4EesQXebVaxGdk
kJ89OLY9RJirAOWQ+hzfUSskhMoo1OgwCs16DG1D+Zk6erH6+rI+HYW2OWREnAOKffL2y9XYlSOI
lwMAhKrZSkZpBtfONMvRn04g3L+lBo/NbUmcPEWV9abeYzBv40NlaNVOJcF7pU1Jvfn6cj57IVgY
yfLjpEHW6clNK9smklDExwcEROHWQRMC+SLJ91YGMPfroT57IZY8RaYPtho0go6fT4Z/nnPaEB8M
ub5rM4dzYP5fnJ3XrtzG1q2fiABzuO20grQoS7LSviFsBeZijk9/vloG/qMmiSZa9oWwtwFVV3HW
rBnGHEPiSs3uG732r7cX29wXdscYH3eLDOp6saSInNpFcsgXTWa+U8Oh+j43Y80Ujr7XLdmyCOI2
/D2MeITD8qf85jBEJrLCaDPSC80IqaLUfdB8Vjwn6v++vafNhUifaMHiNuiXXC+UmXEsDCgv/CAQ
LeVHlIY/G3DqtOf715HADR5jEkJXgv1+31BG2m8KJUl8GIK7L85kjwh0zWV2p0ApbgjMGvEY14g/
wANerzNX0NfMHQYBFVN3CiMNMlrHjT7euxta3ZLqHM4/+ZUWqzRtNFEuqVLfrcfxbVb16tvcTrMd
9NXa3ghPQSPBZYnKD8D6673QvlG9muKJ34RZ8m2O++pidQVgpAwOkZ2LtLeWzCV+M7jEzVwIcObU
72N9fg8cEeGORh3O1IvDHfewNjn0Wig8g/xQQRhoi6U6+hVBCFmC3+ZG8DlTAu1CS865N7lj5ktW
BUiLeRBXyU9ul4ZZx3ni92ncOGfNHrzuQw0Qqj966ewaO/Hm5qb4VKBCLaAMS9+gBlroWJ2BzxsG
CtTUr+GV7fbEEaTnvEqoXDBCOATukQQLqQuL0GV+YXW4hQAmO2qToA4qomerf6xVt3jbuUPylpFy
xYfOcGwgfMndYOcJ3jAUl0MFRQl1OjH84utZTVIV5lQlvtPQ9KOCOAfxsSuS4osWwmR8un3R5N+2
2jByiDLL4jlZDpeboQk9hFInPgxEzYWiHEUVG2If00yTZzvp2jehaPTH2qPCdHvljQ/qQkNBCsl7
LP+5vhBQV8VelkeJn0wZQwKVFp+7QZ92rHRrFaazgEEBf7FXkA3LHWmHVG3ix8DlvthqAqUH/2e8
J0S7fifh/KXOIY+REsvScAIq74E1co6KMcwf7dYsPybwjR7tgBixpIPl3e9PIBkm6KUTDkbVXHjI
3JmGOURnyi8bsJqTq/SXrEEMpqU+ueOM5ZdY2gioOXJK0j3mgRbhhhCMaydmEPtp2HQX7kQI7PCl
7HX1M2Ru/SmZ+70Cw9YleP1gvAG2BCJeG8dAPzGLYebzrV4zL0z2iGdHGZVDbTjNjrfcugFUTwg3
bLwuE0bXS9VxSzI24scQdcg+2hECGVWr5M9DK9RTr1mJdaiD0ntuUqc/374Cm7uUg7Nsleq8s0g3
Rxp7JjJNiT9qdvM/w2sTwOYNgpq0Rxmo2rkKmyaKKjYjjfgXPNz1RqMoryaXNXy3g3w4KI3yFM3Q
1IpeE2/QbjK/3d7dptn8tt7CbHLUd1OVNoyfDzCMJE72M+yU9JCPSfJM6z1/q6VZvpNab50oU3gA
z+A4ltLy13s0RBYNHuQzPjTP05sgidzh0Eed+BZEzPTt+M7XCa3lxfh9tYXp0AWhP5/oia/VTWme
RpSoD8AXgr+SLhkfRCIiUBH0JafW7eCtdgzxhYmDvchiQUpBXMlbBakNaS/CjgjRLPJDL4hmb4gd
XuJhoDwmYFj9UaUR7Q1ULWgg9kWIuo+wgT3QhC+G97WlB391cRk+5qWRPI21Op8jW1jljovfsgAd
GQGeMRyVuWTbcd1msINEhYlW66JzWiRDcxFaSr+SummXPgzC+ZfHvtzJKTeNABp0cFCkEe6ymE4p
NAi6DihPZzX+XAjj85wE6rnKbGXHd2y9LmTKRFkSmQ0o79rcKlepA7fFdxijHNwNRHKyp1693L5I
Wx6KVBzgyWtosoTZtgWM5003JX5Bod5X4Xf6CNl781aHw+7D7LQekipm+6hB9b+Dyts8SVT3+HYu
Cbq3uMJmnaplI7TET73UOnsNvCqh3hvPUmFux1bkX7W8SxSwdcNm0hrpncVR8oB1MWF46s9j/TP3
MNW2qeafTWXo36hUTA9R5E7fCrfIf4LaaHZgZZt3yCD8YeoIDLD1Onz6W3ieqWHFfwlSvyYneFAU
xGueYRBHQk4fy/pjWsbtFydHouxQDdqPMbe+TaI3L6XbGR/R4wa/ElnDvONBtz48AwyWZ+v0hRBY
uzavdJpqOpmESGphUOqpNW2+BCVCofow9RQWMvE/mtzNBwWWsZ0D2VyaDhFvL/qasE5eLz0Yae8V
Ku03pwgG5xglaCocYJIDclXn6iBOChDq8aCpqVOcYDL0up2rteU7kArT6RwZ4AyXQYdiBBHJQJP4
+pxq7yrAYZ8YTUletFEJT40aWQ9e1Bv3MdP850qBfzP2QMFD3unrbXsVQkGqVSZ+htRkeLAKE+py
oCXKu5663pMhtD2ylq0rxsg4S3PaRB+LVzmcojEFYJH4tYEi0nHIGVE+ZSOEiQcnzuBCu+1Lto7V
RE2QWRUqs0Qe1xvs50DN3czjyYpql3WG6t8mDUEeelEcXaA19H5FZFqfb6+6FXoAdidtky1kW1+8
UAxadNDL8hB0cNy3hznMoMbTgQA9yNm67mJ0WvPp9pJb50pmClcoSREyjYtzHdukmBKGB/1uNMQ7
JwrH6VTWYc/UbmCm7/9gMQS1gPrSwCZtuz7VOHTndhItyb1VZ5+tjm7kpRjj7F+IlJCHuL3YukvO
e89iSDnbDO2hZni92uiJpvJcTrMpyGOUJB2O0L6GZwBC89HWIN/PTO19rDYQryV6hE6QQ7E6bJzi
oKCV9QeOm44JLwS4T4oNC4uSXQfEpfMUKFCXfgvytvXTIqKLRrzj+kY6Vu8QzgrsA+y95VvLpWS5
8wvWQzfyQPBVgIF5qfDh1weCKlVdWdA5+XXamEdPa9Tx7dxbEyz/8fwOnQYlPgKc+6vVWvOtEjsa
NAaaJFoeILy9/XG2/CaIDKrWpGR0FOVN+O0d6cMkqmCeT/3EjNwLfQiYEsw5rN50pTtdui7yvptj
nr2URWHv2YX87ssnVA6UQtWgG4BCFnbR1N0UZug2+CKnG37Aa5lfW8iCvyqtldRHe2pgVuy7yD3M
Q9kiaSGqEUr3iiHcnYhly8uQTVHFYHgAQ13YRDLkWZrOXepr3QRAOa6phh9RcQERNU/UJy9tGga/
FCVT553Yb2tlxpCR0ubZXJdBW/YlFPyZD82uBtNBKdTo3MFz+QG2VhVFKfCTkCO0015vd8vfMIwq
GzRSUGqpTWiOXjGZg8LLYRXZW22shqOpiupDr8fOTt6xtUfG/zAxqfGEIs+1jSFBAqM47A4+07HG
JRihD6eoZT+BM1DeNHn0ORG9unOu29v7/2suwrPGcgE2lyL1VSpjb4Yp/AC0TbwJijJ/un2Dtt4K
qpZ02Bw6DsxtXu+uAKRcqYDf/KCoUKgf9HSaHyr0r5Gv0AWyAkOn1DvRzuaaUoSZAg4AkqUDCTyD
iZapTP1BgA47mO2MOBc3nGGb1PDORe/sPftbfoKAUgZXLhazrNGiWtBVqaGn/hhb6jlAQTA+6iKo
HnU9td8MTgz/bcMreVK8eq9VsGk/RFSUVWS0bcj//puPiuBhDnsd+1HC+rlQA99ORkBkdvdeiYPm
NOV7dY7NRBmqgf9bceGghYdYozsmqS90JgBMQq9TU1bBGQBL/ew0LYzyjviWo2fwoLf9/BDD57/j
krZSNThjaFgA5QKyvYilqdlqDVjh1NdzYT3EnloeXDvod2osm5/V9mC3lz1Uqo7XR5shXjxXqAj7
kXDSi0VtH7kq24WYp4/e9kBkLn07SQKriemB2/dm84b+tvTiq9rwQ8JorNHMoJelHDwEwT5Vbgz0
V3XkGMTt1TaPUw6sy0tDu3PxRcO46WuzyTJ/UpA8Orh9T2RVVsO4V93Y2ha4beBqHj1VBBavTxQG
e/oBsUzM3FIrDoltje2F8DanoFCrTPXc3tfmckTjcj7Mpji98D6lXqKPErpYqk3H4RCLrPoCjL/5
pdhBl/2BTZLbyUaa7NQYi7AxG5NIEbOCq+uy8tQwcXScizHascnNLbl4N6ye9slyvprZpqYIvTjz
W3oa6tFENkd/METUfhwax212AqAtV0ooyBA1mElUXxdBiNLQ0/O6OvMRcEs/tiaKUDVK7F9h9DDd
Y0MJ4Q+qTCRssu8O0JBcdRFsBEITkCLMmW85ikOMn5cPvdcCjc8YrjkW0WT+VQXN9Hi3oXiMRZLM
UIB3eTiu7bK1UIIyBMGWORsBhD2OkdE8BC4NPXqj7+QXWxEuM5GvybjLo79S/3TUwK6RbKA8IZg8
6+3mOUZB8amaxPRghyiCoiKVI1dQcbxWrVYnxWycr5nWiB1r2vi+Hm0bLMli+o885HrfdhMoGR40
85PeHMunrg4AuAe5yuhCHc/G362om//dPuqN9wqqGlmeB0WKWS3uZC0YuerngZiOOuu/WhEydVfH
6jlnyOUdENPgwggPzOm3V93wcJQt5YgjdxP26MXlbKLSQ0NQ5QOLeVJOdeS0gKwHRNLPtxfaqj3h
4Rh/pcgjGVoWsRWgZ0cpRJ37Yz2Z6VmrPRpwtl5kn+a2IF1mKCl5TPrqmPRWciZsyE9RFTKQC2HH
S5A11aMtRuWv279q6zvLrpnUfyXGXEI859pDP2FKch+ohnZuqx7yN0UrqgdGAdUnwO/lt9sLbgUJ
EOTJ4p9JIr0Cf+vB0PbIUWQ+EVBwbEXrHedSn56wi0HOhanHlAZwxxAfQxoqJ/a3qqRiZ9tbtoar
JPSkH8MjsHjX6C8BZvC41pRV579Rz/nHVbLpUTF752NpxfYFc9sb0ZeWtMjbPChJqZOjO87E9eKJ
G9PMVAa6zr6LFOaHLlTt+U1J+b6GkB4ZGLhtvjDvhWRUKzqUtCFGMubPtw9/62sTDlLKBsdMU3/h
Q8uB0Thr5FajcAMrfDkI0zpZpIc/nVr07RtvRlp556XYOmqU4yGjIlICur0w+7o2Ijs17cxvlKz/
pCez8pSrifniTH15ajNVeYyAH19ub3RzUcr1lJppPEO9c+2+xtGajLoNc9/R++LMCKryoE4xcw2Z
Wj1q+th+G1JoRW8vumBlfS0rUsrkFkkQJhD1ZfCZtUHWKlbuo4BRfKHYGzO/5Ayf67kYHlQDzXA3
nhBGsOaDYgbhyYYM6EhLp3zS5jY6u3VhPhQl48c7v0se8dLyLF1yehFyU8JZfIIAPTB8NvOCwmWi
rVda7wSIaEASBkzAUdGYXA0M5hz7GB5kU29ogsIGB+I8OBYVLHmaGiU77+qWJZKWkEkTQsBhsvhJ
UzKV6LRWuU+b2RkOYw/0ndPp5Bh1rNa8Mv0ktJ2D2LqBsu0gs2n+XNYrNHTeAtvTmZucSu1iwV75
5AGZeQKXW11GS8qAuIp97HNkjQ9MH097BrJllhbPKc15wolVSpbFQyQEXWffNuEnOA0dfTpoZA2m
2hivgkJviqwXjAtNuxJ9n4HCt834+AGnUh9rJa2ek6aefkUjGFh0HdziR9CGZXxQ9SH7cdtopK1e
2wy3TmY4stuIHPniNYZTpjaTAEAb5LhDd2R4T/tkoKo+79zUddjKZIHsZ+IZKXIuOxBpMkLBIXtr
bUXVbuJ/WjyCZVc8a5nDwPXdu2LWGTS7NDsWW5hdNXce03M20MPMtBGGiooKlv0wroa7wwrODTQF
JKYyeFziNoxS5Ca0pXThU4YMjKDITwxz7bGXyWdq8ZF0Fc5WLJqheTqT125O0Y2G3VJeoAFexMC/
3NI9ASOJO7hMjehzrgipfdgAVjlUqpf2/9w+zvWF4jWD91imNoTHS/wGTLIW0LA49UFaQd3JIO18
Fnqvhl9LpS6pRUKe8B1tqJinpW2b5jwoBSyat3/E+lLJJ/V1EEKTgEX5I3+rc1QRHYlYGVLfiafs
jMJNO9CEj4uUG6NNIJ4ql8tSZfq32+uuXRgPGuADCfnkjixDJyeMw4JQhbSuHvUAFtRoDs9j4+bI
++Ysf4p6s9wbXdjaLI4Dg5I8brA7Xm9WwCRY6iNfvDaz+QflwPno9Fb/YGZG9ZbEPP5aeegB3L1T
oLo06Gi0SP6kxaKKEtpl11H0tM3Bo85L+M4MYiYmjzlUL2YyN1Pdna+64RdkPEqkCNEykP+F/0mi
LMpT9NP9WYVQ4tTlPTIvWWVUxsHNle7v+3dIU0OiKXF45lJWvaIaUARuTnJpDwZkB0LVD2hjKZ/c
pkUJUElbZcdBbOyPDqSkHbdwr4C7rj9kAZTCLr0g8zW9Ve2nuVUr9Ahpv5SfmS+r735uHRIqhpoY
DKTcuuzwz2bSWZNuCN/I5uKkMtPl93nNtDSlrAeTLsWnu88TbLJKPgFUjvq0NOPf7iQsW6lw3Uz4
QWJnj3NrGND+69NPgQLaeGxRxNpzhRsXA9wEIGKJ7tKJr69XRPBCS+K5Ez4wcF05lWPwLmBQ8JAj
ZPpo9Z2HiCKE0ztWuvFKUh7AAVORAKCz7MVQq4gAz87CxwHpnxTmt/9FCGt6un2am6vAnAR3JCNf
KyIerQ7NLmGOzC/GojhHRtMfXWXYCxM3/Blnx6AB5yfheAuLhPBTVGY1FkAzyIcv6NzO3mGIrUS/
zLob6ZdGn5AGvb219aLgXxlQZySYxATk/PVnM6IQAcbGE37UxtYHJ5rNj+goi59zFFgfs6Kz96QT
1mfJPAUZHyBRObW0HKpIhKQwVY3C72xbOXel2V2CvlV2+ihb25IEuwwpwTBPMnC9LRGaZhLZLqvk
DoPyejYcrBwia6eBgbuZdeNy+xg3dyVhHEBAZMCx+HbJFDitC8+JbyuD8RK1DGkaxbTzDKyvGH+/
KV8f8iqg5+r1plpFoctWp5U/ZCJ5FsGcnYOw73lncx24bROPX4PQDbQdE1l7SrkspRNIghnhXPZa
S6RXs9HwSh8KqP6dFSbaM61x2LJt20Pf/u6DBGbEXLoBGgZgyOIg444cTg+jyq/t/ntX5t3DFN4/
Vwv5IJYnb5rHwPTSOiqYSiavH2o/6SphHCh9V1+nhsrf+fZmNqyQ0NqDpRLc6ZrAawqEGWYUtHwU
HuNDXzrhs+bqv/SsFP6olHtQ7/VyeGBq+DowW8BkSwcyFSa0Qek8+FERfhsr1zkqavPetuAUb7Np
b2RpHfu++vvXGIy68HKIM28rocLOM/rIXdvg1QJk0FGrbtMzz7f3VvR55MEcUOXVeRDesNeGX18G
nCUjxfT2eFip6FxfBlcA7RdpNXHD4QwWbv2l1ebPIXiqY2UN70SpVpc7vyaPGlBHiXOhwEBidr1i
ZxmMW1Se8hIhUHuqR/Os6DGUNMLlfZu1eyOG19Ucrh0oB8534cE0tWFYutSUlzjT1UcStJZZ6bid
H3nw7fIQ4B92VlzdcwrOBHyviaBOs2lxovHYqUVWkXFCHTHbJ2QvFMRBA935UavRaO3cjZXHZDXe
bZk0sTli6evTpAlrgKKQ0zM9CukoRyjvzW7aAxxu7YnYAI5MLhaXXhrxb3HQONShgReI/WGch1Pq
TtrJzVGbVjIx3BsksCE5FsZ9l1zqS6eSRVYioNdFsrUYy2eQPNl50lDFvW2E8iNcZZysAjejzOcI
fFYDdXj7oLdgk/M7yit/FwBGof2ME4qJbR4G4t9BxKmaIUARauGbzgjG4uCkte7tMWlsHSxxLM0u
jg9akMXBRooahOkIpp6SY1CcO70qmhOsQ1b/knj2nizRlrEAzySexY9SVpS/5rfP6DW91TlWTzYv
AFrrqlogClSItt15fbZ2xYsgAXREYrQkrtcZ6imfwNkAqMmcBMLWLnZ/xKi1HrUgVsw/WgzsCAU4
UrslfjpoA42JDhYDBNpTNUC36Mxsc/1hztHO2nnE1yeIE0FaCbi21NVZIS7VcMyjkIJ7P5XmOYZb
ChL82bu3a/V6djzdwAHlm7CIUIY49Fp7UOiB5pXHRJdVtzGMSEbynUHa+J1u58ndt46vxXNHn4wK
iLYMvPISBi/qY7lPt0LOAQ2OUC5tXsBiePvirR5XtkajFVpwggZmjuUB/2aCfSKCyKqpXdZZ21cH
tdRy5EF6u5hOTl/G6LpUss5xe9HVI8ei3DG+F4kq21zcMhu5Yi2u8tAPCxNFCqnjqMASCC9PnT/O
ZfNNh3tuJ8rc2Ci9JoSZIE7eaJMltEiSGOSvbyYjMtd1aX4rvGr4wMuRnJQAppmdTa4vHRYpZSho
uIKAXrLVl27hjeNAgyIdqX2cvMJpvitqOP1dKxNkZbdPdL07eiF0YJjkIKYlZ7z+jFWhmpENbs7P
R0Upjrpeq+VpKCelghLOidAEsvJqT7Zh/RkZtgYRI2He5FlLcqPEMzPbzltkWWYL+c15hOQwm8z2
g074eGiTMYTOsYu1nbdifedNaDa47zT6iJCW4Cd4GDtIEmk7eMMMJtVLgGeOTn13WMR0JpO95Fqy
s7pk47IFcLzZoYOZOvNPpLHjX5kQ3WcXtXHAqLTQP97+ggtzoUdMSocesEQBQ42yvPEzaMhG0Yvx
BZ8aHDXZv3Mh+kPi0dkjZl4coFwKi9RpXwF7dZiwuTYWFfCUWrr29CIg9P5Yx4VNRXWOd+KurVVo
xCC/wi+m3La45O0MbaFop/FFNRvqJbw/58Q0sh3DXxL6ys3IC02VGGwKw6CLN9QKhrEuIgtdKYLc
9GhoSaWfhVdDRhtX3JWT1zfOeHQqZ/oVtnpZHIC62G9DkkPDH2CW/aaFhfOhUNtqPDciN/RDbGQB
DIVxg8Ake1AVJK+gZjg0SDB2T4MK4+WzWSRK+9L03JBjMeRVdqH7bA4P+mQU0UXNgtx+p4zGZJ+8
WS2fQsTgo3MVDKR+h8l0wvBtYjtN9JKWbiPOXjnVwzFUa5WTMkneHlVgN9OT8Kr8U5pGDmpldWmM
99n469kB5Sfqp8LFlVp8olnXSjgDXfWl6kTzFGSld9byLLlA0y0lkCv9voEguR5Fc+A9tGTI9ZdV
GS1PFVPJB+3FGCrzqBmldZbgxkM3G8meXWDDvwWU/y2lE+7waktNvYWN05nobXQTtRc1bVu02kE9
zE2493rKA1quAmicbiMmCJnV4gBNJ8qgrxqNF1QvFDhi6zG4DE6jnUMtVY761P1qE80uLlPPCN1t
f7FxvThIGWA5gJdWbX9DGfo8HrPxpbJEfhKKCN+reubsWMjCxXOMlDXBXFG4oxlCKfLaVXARVHuE
puHFM4e/7RhOx9FVD5WIfoaQYBymYC+zWW/L1Ll5tAglgIIW7vWCiugGuxaK9pLYonxsEvFpMsu9
kbjNRV6ZpyiSyLDuehGvaLo2sdHOC1sg/F2oRRf8xXy6/YXWHp3aOIriMEFBpWUs+fLarGwNhd75
CyCIoLj05dxYB8DV1Mfh096dJtz4VBTRGIqH7Qxg7nJTjtNWwRT05ssYedq3DiLdJ4Ox+GcQC+FL
xWj+ZUynZOct3tgjeFiWfVWqpi95fZKKpTUTvLHmC0mx8sN06+DTPMQMeCG5Ud0XhWOLgLq5baYU
eqFTtWgXWcOkxXXimi9QGsGlqFjpySwjpstgpD0FNOV2btgipvpvPdmAk1wK1EWkFf0WGqe5PYQB
BZmXJEgRGwys/OiMDZTGRd8dYDoe39+2l/UHlBHxq0QEfP80Hq/Xi4uYwUG4Ml6IhZ3+GExG2T45
KFbXT5rXONWbhjkdwPpZnlo7seraj1mQPfMMEEQCYV/CLluVEG+YNeslrqbiGIxq8C9AaMBS4KQe
xjqcPphMMx5Hrd+jPNo4ZIkqBZpLBYApUeN60wkd7XByIbWjnzqgABi08BtPwQG0qXsQYrTv/qhU
TfDUFo0I+TosjAiewKpkEJZqlxMKNBvz9CGd4+hoxFnaoyU49b9uf9W1r2E9OBZJhAHQkgpcb3Dy
ZjRP41Z54fTNQ9ui1Di61V77YQnxxFhZhhEquTH6HitCvXE2Uye1lRdLQavUTOdT05f/DJb6y2qN
8ODG7cc4cpuTo07vBs16dJNx3DGiRQ3nv5/A6AqXlN3i9653Cm4cwCeRjd+Zdhed7DGwh49pQTIA
k7HntqiBwiuA5KWXRsHPTtMgMXZUuH13/O76HgGCpBFDzkVaSxf9+nfMpl5FaZyGvlcF3mGqu1Kj
T4/CqV0ygFsmTC6a0Yje5O0Pvd6+FMkj+aJSSVK0pPPsHW+kUZrHfmFP9iPDAc10Nsu8VA9NpNsT
ZMuq/Y+hT5Z1KGej/SS0yvx5+yesbY1WBoVVQzaieKwX3thxatWJB+BpEVxwL02qJYipVsOORa+v
LLUkWfpHmQeDW2KsktEJ0gy8sC8UXT0MyfBM7whJ1V55BkewVyvY2BMukUoq8YBJLrG4sDirtkrC
NvdRXxHfUkOYZ9dLhsfbJ/eajVxHcmwK/CQ0bxp0lMu6e4QagjnrSuHHiTvb+qHi9KQyLoXRh67T
4p+FMNX55ImhhA1bQdZheA5hxBhOroBbzy7V3jnaOSI7HyGl8n6EdEm0g+YBPz4mjVoVp0nzQuMJ
j+MkO7MbW0dEtZnXl7aBbB1cG3yedE4hOi/3E62zjzT/laNTQDh/+4jWTz0AJym+x8AReONVsXKE
dnLyAuE7SFwhBenapyHI7GMJDPpye6nVhijqgd6SvMmY12oiswtmuxROUPit5sXHoY+Uowtv+U4z
deUnWIW7gk2RA9H/W/irIkg6oWVDyYXN4wvSzYQS9WQrhyCAQfMAGL6/dLZ+Jy+tJIiSfBZAuBjX
ZpsLgzaMIbNhMqn81m7nY6N0TN2a2ni++wjJr8iHkVSlarksWWbIbqcTMi7+EGj9sW3akLSzjE+3
V1nZBHuRXpZOIO8pPM3Xloc+hRVX8cBeYKR/nCc7eckIbU5UfvaajuulIEh6jTWZ02XsbXFs4wz1
dO/NJarhjf3QdKaD3LHN2KIS3f2AEAAxesJ4BtU7iYC73hWVmBQl8KTyO23Uv/BtUlhQUKs7J9U0
xodq6AJob2b93vhWLovkExKAr0jCxQ7VNhF6VNaVn+gGA3XtlJz7IZi/BWmUX7w8U+6cVsISWRDQ
AqE0udaqeB63laxEiMpX3ax8dEFpP0Rp2p671Lmz7fe6FIcpsZ90jKkaXh/paGmdmdUaS8Va+agm
EAs2sdmdU2pDbxKIJ9/fNsy1B4FThWCIyh0ZHnTT1+uZTpl4SmBUPvBk+1zklrjkmnInyPS/XVEh
5AoA+aeEcr2KVXVmnPVe5UOYqJ5CV8sP2WDPF0ufyp24dXNDlCFpk6F8yjDb9VKOltpDO7uVP1ta
8A9Iq+Gvpp3mHR+/dokc22+rLD4TLa8wUKBeQv0dtHBsO+14NBIdUXhiuvCHYg3fO7tPPv3Bx0Ik
RfoqPtkysascYWkMdtf+HLrh8yAFQAwkee4/QcwdEAt5JBwLS+Vfy2wDJart2u8gIuUqJwhCRfF0
t0ckIpHQZkk9xtjh4i0O0IapahdDb4IkPZqQXfpuFY7PjtYZf90+tg2PiPg0DTQ5d8wTsbBxgIsh
g2tz5Ye9F37M6ll9mrToTTjF/U50tLkSNQXgsBJ7uyzlxpTtLNE6FWTMandyGzc+aFGCynxMf+H2
pjbsXHLw43dBy0j49rWdE8a0Rp8ntd+OoXLMS11c9ND48AeLUImU1QS6r8sINlftzm4iUfuazOzb
fB4O7aTtXaZVnPxqCYS+clqEIuTCn9c9si9l12Nw3NSnqkR2ppoQYSJYq57CXOwJFm99JV0CZWQU
i+ipvNy/1SucmKqW103sKg7GhDhw6pSLUOL2XddbRbdjE1sfCuQgaDRJIkLB7no1g1HTIJ/mmvFv
o3yIQxW9Wgv1sttfantP/7fKEhsWeIymwbFa+00c1yfK/OJYJahrFVH48/ZKW/uhg0AQQ2BmgAG4
3g8ziO1MYbL2ayXun5JhNo9hMwbnP1iFDJGPhPmtIM+hLgqICL3aL6G2O9Xa9F3LETn6g0UkWQ7d
ECL2ZaQe19WghEPa+IEeIUY7tMNDNFn3B+kEz7x8fBwQgivsL8yDrte5ReMDmHD/pxm95T2ZaDvq
D3+wGwZg5Ywbb/kyqUVMr7XnIG9giq3n+eClo2ofaiGqPerUTQsAVvs6U0YzRNrib/en9ayWga6Y
Y8un6URq4ByQWLw7n8VnS8gCIHvIsXjzrlfJOmuMexNqOdT6jHNQNsjfOUAx7j40cjRJqgMVFXMM
+mKVHmy0VdsQ2GW9dkySWDkZZXe/hyMYAU8i1Tzkn4tVwj6xkSyymBpAGekvPY7V70zCGe/DuU2f
RpzQP7d3JeOpqySdshL7oc9HuYuq+uJxdUVfOKMLGHt2SrV7LKK2Uj4O0dTNL8EwFdWLGIPAvsQO
As+PNKLb8O4QncohlWAU7klBgE5fH+uQc+Sj2Zd+WjeUaKMw1H6WGSo2R6bDlK8QDHV7HnD9ipD1
sKLkS8ZmlgGF6SWo/U0m14wIpjsKoZj5BRzD/IA6H2PLjp7ne+Xg9ZqS90qCtqncECktboLaMSia
AJPzw0kdopOnZpX9JZuNPvykmLVi/FOmSbhTxJB/5/W3vV5T/qbfbl/YDP1Izbf1207V36YUx052
lLdfp5QY9LYZrS+6dCe4ejruUs138RVdd25MBY5Hn4kt5TTWoKizKix3HsitQ8RUER2hVkbNZ7Gh
uNfaXm2qzp+M9HNuNt1hTpK33aw/dUmxF9xunZ5U16LHzfgxdJ7Xp1cU2pxS0u18pDKbZwjF/gXZ
PD24M1rWtw9vtZL0Xlg0Mwi0tXhirldSDCp/ZTu2vluUyimBLZSBJKM5xPNU7yy1+k74LV5k0NJS
KX41e5FPVRHbSAP7gYD1K0287pS05d4F29gQUSAAcGBWEj29cMhNNfZarIse5pO40g9hG/8Y0yBH
I9tCsfruw6M6bgNY4C7T6FzYhInIcjW4eg8IyS6YUi+ZVUWRz9PKY4X27t7WVv7yFVEPOo5sRPqP
hVUQN1l1k5uDr7sDz0AH1FAc4fa360fEMS3axlODrCOtuv5zRcrX7QQi66MlEJVsnLxDFLtW2NEJ
rQE+serbWRafe0otx0YLuodhtvb4FlaZKxViDJNBPe42fddFsA24aY6qITdA+SKTrBFnkZ24yQUp
ONPXs9r5NzOC+N7uJw0zfDNvkqR+JnW+vgtuOFZ0cmvH71xmIx7oAIXWA5zsGrJhvTLtMS+t7wNV
V+iXsR26ZfRAr5cbh65Pw7ZwGW7u1WMbafZB1Xe94/qjSYkGmvDMyHH3lmmLYsBv5hnJ7GcRo+Wn
2m2xTqdtXIF2LcRhO5dcXq8rvw8xLH0rmnGMFMhh3etNlVoi9XYmw0f60DxFBZAne3Lri26NKip2
lX5suph+MkXgx6bS996Cld1AOvjKn00zEC+zpLexIzAceefMPiRvdXhxh5olGqNpsze0uWoLaWQ0
dRHORR3jctsZrG4nSwMaAZtC7Zk0yrjeualFKAQHhQZLuVuWl6Q3Iu3ilVGkn7mp/Xji2bXcoxWN
2Xwulca8k2xHIqZA0nH64K6lhNkiYaxsoqhC600/mRFDtVLP/UuLiKWiodE+oia912RZfWpgZxrD
US5RL33Cpadtu9yL59m2mJFS6kddCVL7ySqsjDYlb+Q5FTE6skPlAI0wWx0hTpNM2TjfPvXVJZI/
QooYymkth9D4+tQVUBL5lKUWBQaId3BJ2fMsLH2nt7C6RIwAQB9NvkKNVQeWeb1K3pSz27uQow2R
VjwPk5OeSur+p87alb3cXEq2W4HO42S9xQWiU0LSormBb3mtOV1axM7yY4gS7nw0O/hgD/eeH5TC
VKn5lzCYEvL1zhyjcvKxbx1/9MrwYIdQLVdxXO4kfavgSZLbkeyBLKWKsqLGLnWPZlPqOn5Pne6d
49b6dwcgy1M5oIXo5UL93+1drQ8RoyBbBnfJQfLhrneV9Yoxt53r+dHkpoyhQIdwpKGbvbehXbvX
4/E6UXSX3Xo5y7/UIql1K0N1ugl8ZukFLOvKVJ+Usi7PamNaqFcjUg5UUnFz/awpkZ1Bfm/OO+e7
sV+aT3Q8Je27bN5c7zcpLZd+CkZTwPn+WGhdd4rz/8fZmTXHjQTb+a84/I4w9sVxfR+AXkhKJJrU
NqMXhKTRFPZ9//X+QDtsNbqj4fbLhCa0FKtQS+bJk+cU9r63uun19tK+946f3fAa0S+YNa8zZWc4
0edjmVq6dFsMiV8HStW6IQ7u5THmw2t+IlddvTcjLtwd7r54ptRECu1BrutaP5b9NEkP3IgpuYAh
GjoxhsWuOtbCePqCxkteH6Q4GgJXzVsz+VDPWt3D23SMf+umMgq3MHplGmgjz/reNasSEeowcbTu
az1FOqMgiF7v4i7t2t2UxgUCTROnSXcTUdNWSZdXHnxOdD0YHuSksIVbc6FI7qCYzXECoA48ZIV0
7Zjo7egrWWsOr4FjBsFj3EGX+6gMUlU/K6Kq613jlOhpjHmka4+5ahQxptd6m0GgS/XsG/1t03yo
9ToYvSmex+xzZ9Gce6yFLMQ+Vttm3skGeZFrp+b4A32XPPZkjQOxj7IMgcAypnF3b2ditN3BnrXq
NWnUHqP62jSkB1SFg97jnA3iwLrK+n5OkOt57XJKd42rTNPgHGQMXetvIf7vduymZGMaEiJV1ep+
LQ0VRoOy0n+J+9rOvo9q12UnKarBgUUpkuDzWOHn1Ht4xYfBk61FeXcKRlWe3hytaCY4KZEiHueh
Vkq3RJ6qPEJwMoh/iTzNV4izdvFwe9Nd3vL/24iRwAx0cu1n1VsRF0yhlX6IKPy+wfTKLVXR7O8d
hU57uvXAAtAUIDQ739mZ0WRl2qWDTyLevZaZ3u/jUN2qMl2GKFSXyLk0WmQXTYjVKIGmN1MvLRe8
mao7rIyKz7WM+u4+7yR8dfQmdwxA5bj/697ZgY2zdkhqsTe0deMcGhBRjdFR7EtVPIxePA26G9qV
mW9kCZd3PZUF5FqRqKdSR4n3fBWrItHljlfLH5KWQ9YXavpvSkPwV3Y/PKI6VYxy48Mt/+T5lcSQ
zIjpAV3CTj8fUgtVrEYrLfGlZC7Ug9pUQbrPaQnuP6ILMdt370bSHCQh2STvfN3V6xIVgDS2jDhC
hnz1Pu0n5RBk9/a8E85R54cls4SU/MJZxRz5OIiZbsfgJdH09ljCjXwrurl/kNG82+MHDZ/v3g3C
gHywRTFkqQSs4kdVj/UYV5jghbY59ejE+FfgBnWnZdwyLdopYWnwWr1Lb51/qwwIKjfNKPadQdd9
bQ5Nz5KEtfGJLjchxSDAfxo9YDKQ/JyPAlm9wQgxS3zyU+37UFXz11DDlUUr7ewgyWW+kTraFzsQ
uIuKOPuCYi6iwefj5aMyo9zWl34xpMYHhRC/3wX4IXyjWhU+MVP5mUuh/92MyriBtF0beilBsFcW
zvoawUlSkY11r1d+Tjdu/1DmKYK6CJLMGBZNmlUcJ0RL2qdBoZHuOFMp2+gCuLybqYsiyYQjFNQD
2j3Pp54KdQY1MAdfV/PpCa3rwM0AZjY+6LVRELdf0qtlkDWlNUgA8U0jHf13emeVSdHvsSznLX2Q
y5sEzIGrhJCRI4Bc+flkcihjdAT1ox/X+YcwkCwvaUWMdQ5NNbdP27tN8fmltVC7ychJXWAHr9Gc
OdIrrdbiycdzcs5h4ovwrTKnrvWsdFbzXa8Os30qG1HLe+IPozqNidkq7kCryvBDZBL4WTXMuXBj
o5PsvRFYw0djEJLxjxNiBnP3HYsyH1095mKgwM+7uvQkKxUKUc/kEwAtSGQqP4xK2/m2RTRze2ku
Dy/6f8SXnCV2NYWI848gNLnvZtrqfCLavnYb+oYf8nDo/ykov36WzKFuDrdHvPLZOX7IitJ/vbC2
V1mQFiT1kBjx7PdJ1z/Rrph5E/jizp4tZWMdr2xkhyxy6c1HZgcGzfnkgjqRhN4mmS9PsvLQijn0
aHhNNpbwMsggwOCKRfkeJJTU63wUK5K1WaKZ1u+qvntQY738SseksZfABV0HNctd2nXTRjnl2tSg
YC+S6cgVXaSuiyK8GJ2WQUsa8csozzwVjHTr4Fz5WNw4IFoIp/DWrwMZUfddLMV57kclcIJDIeMI
Fyn3BllLTvo0l987hAAyl6ax4RjUw9Mo68N3PRbpU4pP4weq5/VeFNDcTD3bUre4WAPAykVceeGM
0Iz3Lu/6Z93DiSZ1sjrF77MckMCwG1eWLPXx9n69HGWB0KGGwu4Bs1yfEKpyNJgJHOPDCc7uHCXK
3oZ3v7FV10qVHL3FSwxCP2DSwkRd7aKYnLdI1LZ7SdVsMl1HJ3D9jcRD13wUs1HJz3lHSvtASXqi
JW+27PKYSvZsP1UiF6oXdHHc7vGNnkd3NIce+GSesi1ht4vtsKgq8YyyywEdYX+eb3VToUjY1XX3
okpq5caRBs8OUR9XUhN1Y+tdLvvSZgDEBvcfrHgNlsAiIAGjj/uFSkrt9VZYHLU4cXb3ftzlyDLC
MsgiZnM+oRSxYVyWq/5l1Bs4Jo4aHkFPs3ujvaXDeOHlwDQGLnx/nv7YqLKeNApcevlllkzlqeiT
bCd3k7SxhS6u8vdR6AYBJ8Sdcs1lruhpgydfMwo5jtvFxs9Omx+KCuMZMxBbhq2XWwEQi41AfWIp
0q1hOmOIST5TTQHrdoLI1RLaQYymEiDdqfbt9le6OtZSK198qbA1WZ2NImho4UTu8kXKY9TF61D3
Col3wzEBfG8PdbntmNZiqYNqGTTWdes5fnlphwiD8jK0wvQUWQS7aK62qsQXTwafCu4vDcQokHCJ
r17dOUmHVp1ZPDzlit3Q5RP4TCd9ajVad2qtKA+KGW01gV2dGsitvCSKl8nwaNphA3SovMzT1By0
HEwwTLotiO7qKIQU9JDAb+adPz9RSteKJix05SXUzMzrmrz6oHViy9ji+ihQaBAnX5o2VpVHsx2n
sYLPia9Va3hBHFePktRsdVhdHYU+b24hGigu2JWJESLROdnsu9pCvz/mXq5aaYsKcnUz0L+1tL6Q
Ua/JiNmU5GZPsvGCi9TsqVnkm3LwGZf0z3FRPvd5cJ9VJy8Nm+//jreG8UM5NvDH4QvFZfs9F1id
dI4od0bebbHBL6oWy0jwBKh5kxheWPM0yCd3+iQpL9qAGWev2g+RyB+sECEQrZq/VHPxPeiCV/we
7lSQeJ8jq0knLPABVc3ly/5x4zZpbbRxxP5ACCE4ql0/wTF28oeUlPHeeJZJLvQqyDWkFwDg50Ml
LdtintkkYeeoHkbZtls4Gmjk0G7lMdf2IxcuRHCeESKS1T0oAzg3lGtVbD0dXAmdTHoy6aI+3r4C
r922Jpn1QoMjm19Tk6JR74wJJeaXOrDsPTY8vwPoETtbJFtF9rWhGp8JRhDANnVdKCUULc7XjmaO
pgy6Yn7JtSREv3SEezSVqpcWVn4csLPwuzkcn7te6Q+l0gYH8M7yIW/FAAxqbSkpXS4vJHHiSOQ4
iMZo0jr/abJcmwx91ueX0RCTl6cOYttzrt0d2JCIwsFaODvUb9cmQNR+aoHMqPqSs6w70fbfjbHa
kie4nArXIvsR0R0KCBcqmJR8E0AZbXoRUikdFNHjg2a3+sZOuYg4kC6Bi0G5e2k453E+X7AgCDsl
dELrJarMj5NtPPe0croh8l2Un7c2y8WUDKotyFLTIQknCErG+WDOiJxoHzfGC5Ja+m7IdGxvMm1L
cvPaKLRVLhRDqjt8o/NRIP72sTP2xotRG5Vrqr1z0JNuqz/66iiAtvStQkeA4XE+im3XkHHoE3ih
zT2iaVjScLgXwafbB/nKKIs2xfJIIgtAwex8lBLahT7TJPoitGLeYQSv7PtWGne3R7m4LijJ0QuD
TO/C174IocfJaZtRim0Uspr2U5VSNYq0pP2FLkq3cXSuDYW2Ew2afJ6Fonk+ITtC0LnmB3nJuj53
i1ntj5ZOkTFy4vreKjSzgtC0OKASE5H9ng8FbJqiJJVRaZSScIf/KtojMvrkTTZv0cKufCYMj5au
UOrrbLvVUFFRtJnUUNQUMoavXaB0z4rdTve++suE6B6iL4BEh0rt+YTqELwv0iIm5Oh/R9hCP2qd
g+yAPd6LHi7CDTCTsJAj1kTg4HygvEXHJRKZ8DXUhvZ2qf4qEKW7N6MioOD94/lYRKkuUv+uEhG4
hQLmPORvGCmGXyRE7d5u7+yLD8MBAZ9SyN0sKlTrajOVnS7qkzn3e5kiTt0gYmyp0rCxqekpZEXO
0EmSGmoOpKFAk5fNZHJOWKianf0y1PVU7ErVFqcKy73R6yj76TC21cLyWZAq3YVTMoiv0VSM9quF
3aX6JNDPGr6lkZzk+ymv0IkziYRLj3qp+lLWSR98U4ahnN1Qa6nlForUG64a96b2WBqSXbt4HtB1
47ZmM+L9jHxyfsTDNWl2mTNNqVvYspB2KnY/o5eYBPeHoE0b01XUeND3hTwO2iFzhrY6OEozZEeB
0eP41PW2WR0dK8gOEcpo1uRSKRrVtykr5uEveHvUis1qtJ9EEurVA3qyTvg4OEnxb8p18ptYXFMO
8xDb4qOTh3p0WLTyu9Yd9VmOdkMJNedtHElBXoNED8PjNCg1cJMUTfVHdbANnBsAmHG8VfJ0dLUm
cL4XWcfZJdZ2ZNQLMLNwoyLPPpkhXFZvLHU1cQt0j/OPRCVjfaj0eH6T08b6O1GGtOCnTctwN86S
/t3WwUH29pTP6iez14z2IcLbV/XoYpNUF6GLCp1mKyhNdW9Cxij/abIueYX0oigomhBFHvLWwPU3
qzED82MFybanqS6H4Tg2OEcdkpgO94eARBctCzTe+tchUvq/JQBraD8860bqOaEU6L9BUoXsmfOY
Tv/iOWepXoyrSuvlY1Y2XmrGgfU2Ey06h6rXy97Ls37uj4aSG/FDa1ojygJZMQ3SM687rZl6rYtT
wRJFPx1rCJK9DAAYHio70f4KjVzXPPoU03LvDElmvcrJlNK43gfhmxgkJ/VKsyklFKTkqtr1VjzI
bIyuV3fDGIbYotKGrn9Ikj5RnrIhmCJy3smJTy0N19ODXufJ7PIxJBgFjVXZXoZWweTBW4jDf+dJ
tLbniDr7FYgmfzMFBmquQdjYeKUY4rdu0kb5czp32vMkjykmzuw0xUFazZRjb8oNqdjhDFvMj20r
Zy0ODGA9r8asp/GuDXUp8hU9leJjTJosjhBezHA/S4Wt7qew7SCYLJ/hW1UqjXoA61ANT47joTyM
RVzKR+guneopiRVWLrV7ZzxSHoonN4zS+Tt6hGa/uJdwnly9CvR0FyGZ871XMF7aNdA7Shf9gVHd
2VqlGLsSd3tjX7eNbP5WlCqTvVCr1QSqiaOeKk2OzJMiF02RuDSXNX8lnFvFM41EqBDhUqU9FI0u
/7p9FV68vCaI0qKKT6syXNE1YKEM8jCkUlH7Agjr0Dpl9GBEkvq1bpH0vT3UlVt3YTDBC0UzHqfs
VZyH84gRqk1T+0bZmg9hP2Se1iva7vYoF6HrEhItNS76vLl215W0vKXshQF27VfkQU8w2ms6Dsly
oJ4fED7/5/Zol3OCtASGycoRjxPxnb+JleQEcjrEne8Uw4QemVm4spCr/e1RLjHkBd1BY5Nuw0Xw
Yc1KpInM6gSfyp+kLB9cRcoxDapKQXNtECtq5ya2Zof7Jsm67B/FmRbtykQKoBElQ9F8zNOkGA9p
RbPsc2KlRufiYh3cXbmA9kFVmm5SkuaFvXq+FgguBBRi+tZPnN42dtkwyB+M0RnvNFynd4sedOoD
vOHUpwGrz8dRG22cSjrskOekibRMwj5zoYbGX6jg6PsRHtRBmF0uNjbWRYkY1VGo/RpEzcVEad3n
kkbhGLQDOVFl9cGjZf2MlQHvNtHQepzkUCXC1nTVupPu7o6CmUkTPKwCJKJRQVrNV8iIVc2lab7k
pTIe9cWsDsWnT7e32OXsiIeBBN6TIwN+5vmi1tqsZYtW2otmB9LBlHTtQ0wVdGeUtn5IE/VDGiGZ
4zSDdndUSSROUo7eJ/EMEeb5wFpX8RBqrfMyVKyfgOv2ocGKbiPqv7gV0KED+iBXWsz3LjwWyf6q
ajAl56XugvjVSaz4oOil9K0NIUChzjB/ub2cl9cqBxYYnedkYU6sezSVkkMWBs7gc/vKPPV1vIuJ
H92wG7d8Y68MRYJHdYnon3toXXYVgnULR7nzM2Pqd+jSJV9QzdQ+lIXUbdQmrw4FwgxrkYohrf7n
30oKq8kZQr3z60iMlsdxA9IxhOgIsOS6Mg+3F3Ft48hLAY5OcW4xiiH50Jef5w+wbyrTVlYna/Bb
brTMp3VTwh5rTg0UIW2s3bym46895kZtqW6h9XL1xdbx7IXdWMYW8t9KJB5wRKdiMihhtIXFXIT3
/HiQtrmNuJIXu9nzH88epLaFl9/7lqREnjbEBHuU0T5GqkPJyahozxylrQrDlRcHQJIuIFrOAdbU
5Yf6Y01CDZWPicKrzzXVhS6ON8YpYE021v7yUy/vGjtqaWO8zMinFN3NJJtHX+0oCXuaVMw+NqxO
tOumWRcbocGV0f5X14u10I0v4MIpi2YF7Gz2aZCcHqKog8QaRNFHeoF+3t5Tl99s6ZQEZl2yZUSp
VvecU2Bsm03B6PNyS69oNQrjEcxc3eWZrWUH5GCqyUuToQ69uwem2A6KzDP+rmd7/t1SS0A5ganq
Az+UOyB1yQ0Vadh1slP4SlWlD8MSBN8e9OLaQwKccAiVSh4Q/rv8/h+bxZoR5S56Mfl5OjlvUT+L
D7lkOMj1Rf3HJktQlL894JUPCThJVssVgc/rWj1V0buGdCpnQBb/WVgxmiZogn8JgjY63h7q8iDw
bIBT8iHB+p11ndLMA0WbrWzyG9kOP6hxggphFm05JVxbQd4l+oVRM72E2gpdEwopzeTrQTh9tYyo
2QnFSI9yFwe7DoXsDSLYlQXEPhINMZWTwE5dPYftbDbISOSyr6SOiSdr2RG1YmYX1+OWcc6VBWQo
ZG4WPfWFUXi+ObDi6YuoqWRfE0OwR9Jcf9C1+G5EFPSD0wZUSc2Qu3I1IS1L0zBH8No3hlZ/TAZn
egYA2dJ5uDIXNP7AW7mIYQatq7tD3jSUp2vFbyzYEknajnSWjtnu9pZ7d0I7A3SYzILuIgDLxU/x
8HzJBisSkm0Fst9TM9R2QalBnitAKxARLEb5pzTaUNpbSMmvUx1WzgHqfyMEUEspOQ9TLauJpwbO
+HWyxmn+oQ55au1z2eoMD3vQwfZrNZdTTzahTD8lQV3/soLIbJ+KKurtLwBmpYy2WESlUjPCMD5M
YS/daQ/Po0v1YrFphk3Hcq6ZEy3qbGmfV4qvZ5H1Qm6Drn9SRgsrUVG+3V7QK6draXbkCJMXAoWt
NsdYZ1wisaz4aSHTt60YkGZdeuu0E0Bx3ezrNFbNjVDwcqvwJlJYBkJaPOjWVVK7Rb5sHHN8Y6RE
Pap2BI9p1puNrbL85Oc7BTSbNmqWcWnXVVczS1SlzxNEGnzHLPqfqdH0Bzau9pbPgEHTWJvfdHy9
H5VJ1jeorJc3CPkRRFISbXQouEfO92gXaFCGQvYoIhrlx7SelK9dAmF3mED+bn++K0vJUNSBAVJp
f1rTGXlwWqkpGCrQ0uFZY6s8RWpnPd4e5fLJJiJYeJMEnCSXa90qq0WzGht4zQctrXe5MRiHbMzt
51GtxackMtN/HLzjD7cHvZwaityoqsFhpfOTVobzVURpOa2LXNV8qjCOZ9ZJ9NV2QuPugHphQvGV
kISnjL52SJvKWJ8KrKN8TB2jjzjzctTtwXw2K2uL+3u5LYBdIJ1ySRJU8+vzCWWj5ZQSRVDfkcOf
9ey0j3JXTochbLbqeVduSdToaAChPoVcIRfm+VChCSqrV5rhw15PJDyNafCL90mM8NOjouP3uIv0
oaT7CFMl5ckM57nZVWZV+LJT2fVejcZy+hZFo4NSaa8vFa5Rl+MHYfXRqZoSMe2mWqr+wfNZRK8W
PBHxoCKxke3NXI5CWpRsDJ+VLoscF85KFdD+lDbTVqizLNj5CeeA04eHRhx7ALDpfJbos+fBYBea
XzfRv0VbaZ6ld49lQAOQGjU/pj58nJIaTzNpI4S9sjUXUj6pLCHJQgg7H9hMm3kAKlZ9zSnMj7Mu
ST9So1Y2DsA7D281PyrtPAJosjDOGq7rUWSpZ7s2fFqibA/Q3HhJbbPbibhtXxWraXwZFd/jZHSF
N05DecJ2INoVZrvlE3e5cxfbYt50gkrKkcpyP/wRxJLEdREyBLZvYTvhglZKXj1WBZD3nOzvPfVL
599yGHkAF7Wt86FasxBZQC3N1yU72muYW1BKoJ5we5QrE4JSTM4IgIVhx5p7O81JWUp2ahASARxn
RiSOvTrjiB2yd24PdfkMWUsVn8B1weUu6tGIuyVOVzaGrwhL2k2ia7+YStJ7orZBARU7pCNwVKZ4
N2ppudHOcblPGZtKHhc3uxVY9nwxh1QuI1ll7DiKnN2MgwTJjhrtbs/w6mLiZ0DjLXU7tKrPR7H6
FMeapjf8aC67o8C092NIInbAjH4rF7g88UzIWojgi1UDzLHzoapaGrFUlQ1/gpKJdihvxJsTZc23
kG27SzQt+yet4+6vAKRNuEKYzpaC6bXJLga97BpqoxfvhR7pYc/eMfySTodPoxT2z2gtim9mZmwh
ZlfOP08uYn1sUJjYF14lRa0jVRGopo+gT289BHMvWW5SmQ7dkVYcW17hhMPXoonqjOB1TPuj7DRR
9WzWCo5TFYSsfCPju7b+BMy8YmTwCzh0vv56MlkogNamr4tmAmdPM2qV0+eyqfZ6YRpuEyg/G0cc
lCK9W+gXrjxtUNBGFGAomPnnQ89YngyLQ41P6Gx7fSQHMNJFfYzqttuY5bVvvOiu8Iay/HQBnA/V
UDgBpAwtv89H1YXThGlKa6JRkgT62+2zc0nTYloI17ChiEBAe1ZjtQOe7JUYLPZT20s7OuOG33Fa
odKYSdn8OijNNLnW3KX+NCTRuKPLNkgObdF2b02cmeNRS9RwCylZBj1/eJaUnsALFAEIcc2j6nPR
NlUR2v4g1/pL0Wf98wib7PPtuV8ZhRwHAUf0UBeLqNUXNSNR0kPSOb41dCOck7wpvveGOW1cwFe+
5tLHQCMUWTYfa0U7MovQ6mYps3lRsgTa0TS9DYYyHJTQ1DdmtAQcq3XjGlyWjBgZIeXVO2nF+mx1
vWz7qd32X3ojDD5Ar6PmaaWyK+tB9/XuFUTIBjow7SNQMvTVzZtLRaWCadm+aQWpW7YpjXp2u2WI
fm0B34t5QOnLu7xawK5vNOHYieMnWd7tA7vrPKWwMgR55S17qytb4r1jDVLQIi221lw1DGEJq0od
vxmraTe0ZemheLclM3BtlMVtAR4fq4YW1vn5Dut6HDvQH99o8T5pEdfbxcA8D3d/HOodyF0vHFnq
EKu7clTCnMplIk68isYxL4bOlbVgq7nlylwgU7EL2G/cH+vQzERPGJkNJKHKQUu9LrKSx4QbcgsT
u4hiOKfvIr+UjQnO1gapdjwoVoal7knP7G7eTVxa8xclaXJwsXaUbKyk8D7b0a9dKl7VqDK9vWYL
szsdbb15RcVcHd8wzYSxADBQpx7BOe7bi8yEFLsG19zfkYzoilvhYevssHty+HXS5dJDGgBWPdv2
UMCCkK2cukpkGNmXGiGTU8vdEmG4a7ay63QDMlyoK0zpzwLHzvq5sJBUcBUh0rd5jAy8gqS+LWOX
OlSA81KFwMyHsg4g0mhCilBYwM/TcRPViH8NCf6ib1FstMVDrRaqsddRNho+jGhaWa6sgBT/PdRy
NKNZpUzmB0mPFMuPnLSoHiOMFALaUAaUpXJ1cijdzc08ubhh9KUrIVGa1DsBX1D/qbR48fy+c+MR
GtFwSImUIiKdEKu0qNdqmNjkZ76qZu2hbWi2yASs6TtHsSAwv8P4XK2XKl49gQaaJJPtd4QZO1PL
xK7NEKu/PcrFjbqMQvsQfXhLGLQO+BpJUlQar2zfLrr4ZGKK5Ga90D+k2jjugyFt/ro93sVxWpT9
Deq8wDcs4vqxcPTKKfhdxY+7qDhUKsK4Ya0bd89q6WoklAXdAEA3VxeQQWuIjLyF6tfCqneFFZcH
+t6kD0Y5So+GWm1pNVyuIpnqogkBB1vhaV9O95/5WyxLnVk3mo/Lk37CZc8J3RBG+FcRaJJw5Q7b
6NvruMzg7CUEdIMavWgnLHTfNQQ2NU5bJlpPoFhnmbUzrLL6rQ9TWB7NnEv+WBnSaBywdhjNDUDn
XVRwNTTNP/BmYU8vAP7qUYTotzjfOY6fNWM3vZSjk/5KrDz5q7aGRBysRO2+Y2pEvTBNRjGiI+mg
4dI5Qfe7bLNGenRSDKpczUwlZ8eetKH0afA9voSm3ahH0tJ63kWRbtGqWY1t+bdmZQK5ui6eDK9M
6i7aF2BK9a6LjKL95ASm+W+g9tY3Wli13o0mdBBdGZLgj76hQHy4vfDvr/Fq+tAVqavRFULSt9Zb
ViRl6kykR3x0A0q3oqrnx85g6G48OcZPrZ++5na/m1Dv/1UXffO3Xpvl1mux/vgLTEjkCKoEnZz4
8Xy71SFcK+QdHF+Kk+g4tLVSU51WReJNbZJsgK0XL5NNvAU6uIjQL/3Wq88dDFqbN3Xj+I6AZTiQ
mrn0yH43x0x3c6k65rn6KmyemtvrfHFR2MAhcIHAQ0nuzYs51lYmG0kUn4ao6P4apCJ1UTNWv94e
5SL0WkahZ0KBesRFvoZ3jWrG1ivJ41PTS8nRyhT5Yz7OyQGIayu/urgjSNwZCKgAyAA4bX1HOEOT
IbMG8JI6uEmY499jIiwvoCW/7fpw4364nBhdrgu4xQuiIrqwGk2E+ViIshSneuhLDwSBSnNaai9K
1t1tSQj8AT8bgJxJgSqp57sxG0dU8vCwOMVjQZGnqrNDnyIac/tLXe4HZoGIIuAEaCRZ4/koEmBd
oeYVb1QdpB5xR/hYxMI53h7lyrItGROPB3Vs4OoV8FiFVmElQ5iwbIkmdmXhlN/tmXZeN27yUN7d
Hu3iEqdowhvIjCw0gqlonM/JCKLBzAbeXdkQs2tkKKs5lfSrLvsPUtwXR2iYW7qLVybIGwVVG1ma
5W1cDdlxV5hz0iYnaO7lY2C0lL6mVko5XW3Q/317fle+mbNUT3iIl07Ed/L4H89iaI1Cl0WJaFTR
iGcHcerPsZ4V+/tHofiq8v4uKi7rVQQjCaVWsrLTrMzQ5DJJ2qPOUWx8q2tzWcqv6FZyrMCkz79V
KGIlR7ggO6mdHRzoTzF/iNCIv987F7RhdGhSixA5UPBqFMkpExEbAStW6nCJEcRzRV9tGWFeXumM
YvBRaBZDznJ9YmdLntWiyfNTkWrzMaOra+9MyXxAcKp91CV1dCv0wz+0VWZu0WAut7y26BFwIZGR
LA0d58sYDEoJ6TjMToVi9cObWmdm/EJvjDqealLJ/POklt1PswyM+G6h93dHBg0VFaqGIFzLj/bH
bmzKtFHioSlOaWgOtleUDkZ0mOzef8SonlMUImjhCyJgdD5OGk2BNduiOAU9ei1Q7DPPyBA/c1LT
uvtSXCQXeL94udBtXUeBWpwV0Lbb4pSXc3cAHTFPRdwWGxHfJU66KDvQIoXUDXEFPJvzGUVNrHWS
lBanPk6GBzPRk0NoScGRXCzaq0Np7rIMXir4uO2NGE/te3vQX3LuvI3r+fINpWufo05de6lgrHfP
hD4rOKVVnEqsdo5DlZtuNoT5XpPqYKck1NHuPo5od/EJQaNp1V7j+5nQjbGs4/JU1X2xg3z4muN9
8f8xKXJa3utFEeSiDpurqZ7aWVee6IgR3qw5sZc7AS2lalDus1luHm5P6soRpEsQXjH5AxzHdbJC
TjHXU22VJ06K5vE6afuI6vbBSSE52jPIAjxV8eP2oJfXJ/IRhD/kSJAvAPHOtxDXdoDI4iJOFKiO
FyCGaXgqoaW98cWu7BCQLRBsmrhwaFrTLRRow6MxydWpaHP538jMi7csMfOvDQZ/e7WM7qam0ilG
ixNPKYQmdPNWYYmt1oOhDXZ5gq6uPS2S2od0GO2dbG5hkRelAUbiWgGO5PYiYF3F4XVdwfsUzAwU
Rts3Iq16jzSE7qRKTdAxidJM/mJONG47fdg+smuLv25/wysbBzCZJi+oaFyga1iv6dSqn+e4OXHF
Fdqe67pW95oydNmTUyhl9Yi0gfSWF7JRbOTz7+3LZ0nXQp2hQMrbsUSAawX1MIxiOEGdcUorfDQs
3iejREQV8YNSPKH/WUWPTgkx6mOIwHn9b2mNs3WUhyxuPuXWTNuZmxTmbP6rmE1RfcCh3ZmO7ahW
zdLTI+ePtxdqvQlpDWAr8I0WfsWSO51v9m6g9aCflfTUW3mz6+fkSUjBKdfFN2rH9+JEy2AQcABx
ljTtQmdVVYpOseY4P4VFo+D4mvZ4sMr3Zi+MgnQzl9RCZSJVWk2pSUu1zfK2PuFeaHqGITlHttoX
wykLD6ZEu/HkrDf7MhyMPRJsEgtqdMsK//FWlzrMTduemlNUStax1XliUqdX9nRU9d5gj+mxmQZ7
X9em8NSpCjdukfVtxfD0sxEjER3xjK9Fb/q+UpK5KdtT2AcBcCsND3Ug94fb2+RyFM7xu9IDtyJX
8uruMBvkf7VZdCdUauznimax7GHMqmErQH4vi/x5elRa3TGIwPNiKama6zDBbFIpd7puOIHb4KKj
avFoHxtnlp/Qm53zQ2rP8d+6IVXKa1gjODHvaF9CPhZmQItWki13TQW0oNLim5Yi+hz3mjwf6WuL
R8/uByRmph61GVosnTh2u8S056MIMvNnYsnZ5ygANHCzOoxxWraF89eEFixtPrL0RTMbM74zJmKy
oAakvRC2Ft/BVTVFS2j1G6t8PBWO9F3t9fAYFrG5ccIv2pWWUWxuQSQEGIpjfr5BtUqodhaVE5Bp
ryj7ejRa3a0gvU27WcpRfXLGEbhKGlsHtV4xivyUapz+Y2wIuzngcx0jyFKD8rkj2jbSjkKTNtyZ
GS3eC+xkji2FXUCUVbJXVvYAGjeXp96xibUzxXqRso7C/fs+/m+/xv8ufhckAZDt8+Y//4P//1WU
E50PYbv63//0y9/5p7b+/bt9/lH+x/JX/88fPf+L//kcgXs1xb/t+k+d/SX+/f89/u5H++Psf/Z5
G7XTa/e7nt5+N13avg/AT7r8yf/X3/wvv9//lc9T+ft//Nf/yd6ZLUeRbln6VdLy3tU+DxfVZuUe
o0IICQkBeeMmQOnzPPtD9Ev1i/X3h0SiCHEUxaEvKLOKkwcDQoTHP+9/7bXX+lJ0bF18WkDV7J9P
b22//sef4JvPlrT4/Kc3L+8z/t3VfXrfvfj5h/um5Z9q+hmEdLI5e3iJwOfPP4aHx3eUM5D9/UXS
AGgQVWR5QbXhf/xpnwkqEigH3DINtIjbUVN04h31DKwW5AMZN53AjR/481uzDwbo+4D9kaPGXER5
2/C5zM7vGwLXSrg/IFEE4AJFfoFX9ypq+EVhTRdwO9oFXgyNG+o2CRQlQv65nFq31LCxjiCcPeuf
py/y/MFixh0+2ODRhIFw54QjxtGWJ5fB5FCSXF/Y4Zy4vRmb1F2o+UYZpZ+TJhBt5FHEPyQakDLm
DDpcoX1a4RA15PVF4VPem7S9uRoNMzrRIF1sJ0ctQk0YLqqQ3yXqFJv8s5MqCpqgw7Ghu7ApXXfl
2g5XjWyk7/EG7c/bSB5WRpIq6rKtR4A+NUZXMaf6uXflyjZqd5xaarlLJdcWs1rVa2lW/dYzlaIs
XHW21LeV1lEEPOhy9amIkjdMuK5z83aa3iv91HxI+mr42keh9MmStNQ15sox3GiM+8u+lgrwpDGc
3sWZqr7XO/S820CxdkE4fjaaWL7GTm1YqP3YwfTx5Sp3fS0b/3JmRfo5NHc/GCJqIDLnYozurQgt
n/WSqjSZSiFue5EMVrdyhiJb+N14yg5JbLpHY0HGlxWCLJmgCRyNhRnL0GYGu7kw5vCurxZad4k7
TLnWTP8UL3jPG3nxLG6jFKsK0eVj27imC0h4ln5zQTH4qppkTw2yReVrq5jimu5LEK9K1cC2jhpv
tIcmo151fUvUIrt2iyBRDY50n8jxNqqKh0DSl+Fgg8S81ZrRHdRLo3GQFJq8cNAWRnZnY9rTVZk7
zEQ/2oVSX/XRudx6ZfPOl2M3lP/Sow9xf94UXpp7ElIBoSUvg0RdYgbk2XG3kvrYjee1EpZILH5o
/LdxMV3j+otf5EWMv94YX0/mg9/eTXO8G6J37EqrVDn38WMtUfeyJm8wV5odLNV+4Lf3lpa+RR9j
k3fv6rhevL5L/GhRcV6h4QRqyD3/2NYH5xc83xqluSjCSFnzx5Vp5/IqTvKHKCkmiEJKdGEG831W
FdLamh2yiG0f3ipJchnlpbwy/FBaZKFv7oo6G9zMl11EaD+SCl31+gMndu2lwCWLrM/r67iRo6sk
KhLPkfSb1lJmyuo1zVOaMfLsQfmalka7TSyj3zlFb70x9aYSqQ9lUVMIdKMlZrlNxmhgpPJpreZl
eCLa2F8YXkw2wCShQwasbx+hZvCK5TLuzPbCaGxtQcFEtGJDms7ncjY8Pdf6v51hZA+30t5F21D7
iM6Aus2RFXCDwTG93jcrN1JiZWFAvPIk4kRXkXvHQ0uh83w2m83oN3xyl2RLXSd7/vqAHiXNHtc/
tbcY+CG3yDF2FC5JXWiEdGx7kSEn78VtUHlN4Jjrtpz0ZWMP+Tq1p2RHZD+6pdJ9oHh7OgGz/ODo
gSMilN8Bo0FYj+7PQw6BIlGT7kKyIUP5jhTvkIE31rbhn9I6++GjOFtFEQ1B6PGZkOthVTVz1104
VY2mhj4py0xN5E8heZ5TPfujZ1G5xc2MAlJBtj3cWWWltRsD/utFWsrtZWZn9gJYULse+nbY0Rma
m4Sz7VlDnVyEilwuKxVZZCQlJsTsKoieXWGu1DZuqDXP1BO5w/1F6XDiUvzC0QgNmF9fVKIEFoop
DQotF0Htq8sG4NU1TDmE1NKUNvoYeI9ZgY06Rqt99KtIW1Bi6m+MfBhWuTKbazMd5g3QI1Z9cy9j
hjid0mp9GQqB7+3vDNw4hajbYf/pfhBCWdPKi2JswYryuliGyZiem3Odr60pTLYxGhgXClnQE6CG
GJmDvgFCQUoNAhNxA6WsR1fqKpCVzgrzfEfVir20pqRcBOQWfuo6xMoDbYNVTiQEgYlA5SgMKnun
7Ksx1neZXI8rOYvoeyuXVq8v8BcnL6gAykxcmQnv2LKPFpcZyOacTv28yyZlrZV1velmGTRCsSqU
Up5kC3/qwvEvrxEHV49XryW/4YWDaotnHf/iwnFDOC9tHtKH/P75tWP/rx6vHZJ+BogMXQ1wl6pE
OH5Mq8d7h6ToZ1wFyXILTszhxUOyzrAGEEKhcN1IGBPX/HP1kHT5jE0boylidtaw8TM3j6OTQKQ5
cd+G0UQuAUEWoKvD9YbLzYjlUHguI2qRrhoL3kK6wJawyjd1rvTZe3g2ZfE5SPSx9HEN0ur+s6Z0
aoEhjhWGp3S4j/jBJr7mAhARjSYhKghDh98HKjyGU07euinpSje3cSbyvT4us1rzTG0qoi9S39ht
uCqMDH6J28yG02zQSdIktHAQBMml5WjOqok0imOd2j/Fuvm+R1B9ozuk8KkcFDAD9ZhH3y5wMmxm
e61zizZWxxnVwK6ibLK1QspSWmS2uQvAnwpjz+feqM9ea6R2dRUjHOWsyL5J1jXsPFs+9b0Od02x
oeOdicYc+xeShpx0R72mVVoumdF5nRtpMS1nudPHC4lCDLNZVtSvQOGrTQwfdLdDOaS6Q2hL77eJ
4kSW7Sl97Js2agLSNKMX4VCJudDNqYlvM9yXPyg9Ypr9IqnjCLHkuje6xi19ZaJqdL92fmobuS0y
/juGIg72kP/aTrN+KAQo0Bx/1O+4yQhK1//6Bh+82GRui+ThCNcgamK/2eMaEnrmZ4CJVApQ1Qet
XmhCfNtgLPWMw4Y8vA0Gt98qviEbkn0mgi/ylIJwg+qsWPhP2IbknMEcYV8CDYVkJFPn/u3LXT0u
hke06V9gG4fnKnxU8gMEmqj3QagV9KijuQkpZprNUr5RlWsNu5Ng4a/i/HpSd4W6G4KtJr8rg4sp
11x8tzLzssyWTbyaz3XHrT84iTeHF6lz3uXrojwPmM/+6AZ/F4sMr8TbejUUi0phg7iyxsug8bp0
Eehvs9AbyZebV333xhnWwbQctYsKbE/Vt+bMORh7yeSyWGP/fVh/kiMvw/p1XYxe29u3klku2iry
lPjcyK+i6C9J+WTmb0cZygTaAm9T9W0egi2gtWWbbxQcknRKsp3ZnfTNFFykwU0/uhAO3eptU52z
h58IIY72yKce5ZBhyEkxvChPHWQV+9Ewk2+ayPho9EG0gNhh7dAm+MsaUWZqnUVRSavhA3Cn8cbS
EGmJh6489TVeDiy3eujrlG5TGgMd6HBg87yxS63R55skVO+UTrHfISAX7QptZ0TxRwoV781Sf5/J
o+Spdr3mzoR0i5ZON1D4F3OvvH+2Kp4m3nMs63APpFfIBzO9hHSI+D7HOakCgbVg0uzhplZredWV
kbNqZv1jq03rLDbPBadxCyDyZAzyU7vWf7uwRns1rLktcpFPfoRkBe5K3zzbb7Qz+KaCMiJgNqKU
Z/sNOweBLZrE7CpYGjFET0iqpBhn4qfZoihNEeAckNO3/UbVz4iFwV5tlIse96Kf2HCOcgHsgAS/
YI0AqYIUSu3x4by0YCkaSO8Y70e7cC70tmi2TpxJizw2g3d4EfUbLn/5LXAqftboiRYbPVfHLQzy
2qvkHiJrC4sUrZR6Xr4+RQ/DciEIRaknzhz7Gleuh0fBVjaWOAlGUvvel8N64bd9B/GwUq4qs09W
taSfktQ5XqH754ljAfUZjccf5V7CXh960kL9e/CHbpmKCmhSsMqpjeAQc31sFmUlhENCoumF+1Lo
l4ni52H/vrSSZJlLDh6OdWhLaz90hnfUT9heGNuADXAbFq3V9B6WjN3V630r+u57aMaX4PJC/Rai
XkilCcGbw1GPklhHmdMu7iRDmjaNqkofp2pKkWSyuw/oYLTLAlbHlVoVAK26ry1ef/xRIC2eLyQD
hPObOG4ptzl8vqQbzawUyniXt2gx+UWGY4E62leajNlEYVj9ojNidadVzXgZj/rHjoDqxEC8GG7q
NCmqEywysvKkbA+/Qt4m0tykQXtXq6rvOZnaLNra+jm3jn1D996zAuVghXH/OMCOxzEeKiUc27vK
xPZBjZLBlUMqfur4pA7dkRyXeBZ1Pri+sIp1oJtjvau57AcFcvl0NymNsWjiNrmUCl/bytwRznsV
RRK3KEPlo9NKH/GXMtdpLqGgKuXRBz/w1cyjBPgU4V5sH4cTjcpmDgr00Lmu4Dt12H7dQjY/6+rh
ztSkvzpwhGXt55t4NK7HFIWlqDyl8i469PiB4BGMK9c+MsdH+5lqU0Zjlul0V4wozVDo4ywCcr94
YkenXBZePErUuSpMXzKUUJ9eKLFUxtRwg+jv0g4yfRbp1mKGvrIc9ebngB6Glkdhc0BeDd6jEG86
7Ma8rOIy9IfurpPybIVWhIR0pll7fm0Y74rJlJeKVVtUD2WnvKd/1EjUBQhZQB2RSzmCmOK2C0sw
1fGOHIi+AYeWFtBQ0pVuTKdo3y82fBop6l2ovUNrBRGuw0biDZdHzqyOd77uX1hN8pHqyNQd8UV1
w0b7/PoW9GJiipspgT7rhKOWTj18mFWq4M09RZfJWEJpJ2LKvYRc4qacsvJijqRs1+X2KSLuD55K
Zg8eFHsvZ4x6NI71PCdTboXy3Zxk/udkyL9oaCestUiVNlInQOxJ0v5+vaUvNjoCDIhPsM5h05NK
P1oRfAu9751KvuuDoPcc1IW9mSW1+emn7Pk1oIGkLaGOHvZn3g+gOq0/35lN6CxDo2ldWxtPyb4c
YbL7hUC/4QlGtEIR1nFyxYe71ZdGb97Fpf0Gl3vURGRPbktoXd1FXy8V7VNrkbqKN2F6N0IHRJZ5
M7YTrt+ED+Pd643+weIQkQLqIsRj+gtbykpDNTktMvPOrgFXqLqYi3GhQkp5/TE/bDUlLByVqpBR
OKbPTYlF8gzK0l0YLtRoO6Sutove2DfogGvXdIK6rb5QQhh8dURy4ATU+6NGPn/40UqB65w6mMCa
d7nzRu8uLGwNwhOaTy8fAWjHDY07CcV88MEOJ0+PkoeMCHT7gaRPuk5nqjCyBMGpODWSn56nnMQs
fOJK8qz87vBREv4VOu5Lzh16o8MyUcHNkLY55d8nQv7DY8hR94UDYmYQwR9XAKHAUEeoFTh3tt0j
GB2mRfsQUAvp45lkxcXCL9QGe7Birs6HNM3WZduGf1d5KrduoIxCvaHS9U/U3lHpqvhmmCwKSc+/
ZkaOgFneimIBn0xN4I12ErXr0Egt350r/K08W2unnV5W/VXdmegQ22a7QJ2dogKcrnBOD6KKudLo
LXlFrQ+dv+0CUHPx+pR9uenQfo0gUzC7BbB+2M2GklTBrA3WXd6kxbJEtcWry+YUR+hFGEsvs3dz
TwC/JyMhRuFZZj6HyVirduPcIRSpLRJfyXvXb7EuPledaNiGlT61FwhkzlexnyTVUmnS7IS9g9ix
D+INIdyyh51/aNQ4gxaSaZWCO2NQnS2l481ClZNkIw1FvkzC5KdvKQg3QrtBe4HjWHjOHja50Ocq
U+o2uZPrIFlYs44KPUKRJ4bvZcfyFAGGgXWRHDmWG1ZHxR9jtUnuQk5qtFK00oAbUPmbZOiNqzzo
612Q5/5Wq9DAmIKgPLEh/PD54lpKpYVQZzhqZY0fUDpTlnlHfj26LFs0+Ktc3UUFQY6JKyzK9qMV
ulohfaxC5RT75qhmQJwyNJ8qD2GxB3HpWCp7TAdbCkMzvktD3R1kac3xWu8sCMxgY1N5G4dB5JqT
H190GnGDib7rppoU/cTcermIgBTBHQVOA5h+XOoChV43SolRwI10Xo9R27hqV5zS6/7hU0iuKcQ4
5JaP9duGOXCqymJGFVULmpiOiHbL8als6g+fwn6Lfizu0ShYH87bdMis3LCT5A4BKvx9h7BcxJnV
nDir9iyZw+UoYjnUvkjWiwjvKFztUM30+16O7yYpwWIjKZo3klErboPyEAII1FmF5aC6zqQ7H3BH
Dd+kmZO9p5BN/iLkcbzC90eEpfy/LWvs/7bkTqrccUCbzZXmfPpbSSR1rY8a/C8DUt4yjRLjr8ZP
FM/vleoUaPiDVUBjyMWL1ojr+mGfqSPKGkIt8C6bq3Td4XUpKlQCt5EUxe0mVfckv/icUcNa9lN3
Ygt4AZyyCKixojZc5ESJto6ubkXWpBEVy/EdUnvGkr7DIloqlW0tI9WflEq8xvrB2gxVJ68qVP+Q
gvGnd6MvR6sg8cN/Yy1AhkPZmsQSpcNHfWGC/DhDlsd3TipbW0gvBdp4+ikJI/EpL6YPscH+OUBs
R7Fy71hj3fZzdDfbQ+L5yRiuIifItlGWzdu5MMb168fkDzqZ6j+RdoYIT47rOGyGdVYzXevmzhn6
T6UFqa4IoV4Nijlt51EzPypt/7HXm2DRF0O8VTpZdke5b3ZaXZxSV3uByoDDwLgV9RFovZNyO2p9
GGVWGk95C0avYkwj+21zzkUpWwZOE66Z9c0HOg4+U6BngVuGwV0YVbJ7okuOdwrxLTjLSbaCznDf
PRppPBuGLNGsVkAGNjmKqv1AeBpsB7noloPcVW6WB9Ia7YB8NcFP/Nx22nTrS+pD7kAqndp3ENac
E4DZvjrr2czgLBD4CmlDfGspjnCOVoNSDDYS1H7/0eK0vwi6Mv5oNk07uD4qi6pbW3bWu5SaK7k7
DZPxJrDT6qNZTXrrKvFshu6UaulllXf+X6HSynioYPTwxrRCrXH7oW90NzNTs3TnoFduMx1qpStN
YfEWjVI8cAjB5Y9q4HTo5rZDfosQhSK7kmakV83QKNfAbVkMfhPpt2pTahjv4FyMDl8RVH8FURp+
KThRb9OsiDWq/ps8xiwnRNxOLue4dVXDr971g5T/lWe1cjfZzmi46AaGkatrPvlZBcHbe1Vu59iz
w8TZFaOZv6mLOvgCXyvnVDLU4rM2T8VtoYTa1xY6p+bGuLV81noUETzVHFEzcYLqGhehtnYppgpk
tyxRoHNn5tJFhP3Rl9KxsszNB4JzzUDrykWnASv0pphGkFjkxz0jnKXQK8Iy/iTnmf94Nfip5MR/
LV/63y+FwSJ6JWna9fdpd5jD4B/8kzN1zkSuFIKW4BnsExVPZHDLPEODmKs4wRIsKYE4fkthGHAy
yK1ThgdcxQEm0LFvKQxFPkNeScQBkCQ5p7WfSZnuIdRnK5OgBSYYOyfeZ+CLQH6Hp2SD6nJrQHJ8
36UU12cIXOxGzR9vjKzTN1HX2Nu8GbO1GdTFldpr5ble+uUqxTz0qtHGftclSeohgr0OArTS7KJK
LhynrW4VZcwvrJyYz1TGYKPXzbyLlFlOcTxv/Isq3GAbbvj1iRDm8C4srvjEu1QrAYwDz3MuHDZH
1mvD9EkM3yAEEyyCLLeXsW1/kYdY2j4b5KvHLvrXOcCnJwkKBEkAELdj45IuaxyclDrjRs1SYxmG
o82R00fr3CizXeWE5puyE3R6J1VOWe/+oJE8kXuTqJEiKXsUpoV2iY9aJvs3RuT0y3xugl3q6/pF
YJjT8vVWvngUk0w4QNBGuJMU1hz2Z8y86Z0+q26lwcRiaDLvMzOUKW5RTgn37HWuvs9EOpRcFYXG
TEOYOWi/HJ1c0IHMIDOn6pbSoVUWNFtw45U9txd5JS+rMVtRlogjxDZH7KTXP7BDXysFzmHxLvDv
M+sBbM2rpWYTDu35lF3Jdbjoe32b6cAh6Q12Eu9H6rG1zNqkZbOLs2hX98FVG6qR26nKiRNPfNnD
xkBEoNRe1BDz4ON0mD1OMS7faQIveZBWlgw9e/Rz1c2mtsDjTjoFcokhP3we4iIg9wBAsCCYGYfj
VA6jlcTAFLewdsz17I/zxkG2cjdkfr4tx8G5TiSLutv65Aw5DDjEsEFK5rLJyqPiEZD98MmIZY6m
E3B0dhaQUFDm/qJR/ezEantRBrq/xUHxJ+GG4iAKRIePUUqFVL40qrc4TRYb8j/JRicHtcbRzZtQ
aVuoRtK4fkANRFBT69H4oenW0LW9OKu5BHe5tpSgaHfV/esr5EXPw7JE5gKOBAgmEldHG2g5VmlX
xH7wPvKDwvPTtntrKZLu+WWPOLQ2qsteCd9JFnys1x98dFuj58WFEBF7aLPoEaFTeNQllGNixG7U
71t9CWW1WZCjCl1ryK+rZvpQa/1tnE6TZwWOLOKnz60cLAatXliZ7rtB2V1RYtC406TcF2gUJJ36
EMB1dcFqP1Mxu9DFrbnkzn6y+vEoVOabCxIi3jdQ7EjTy8ccMqkkwRuAyb6vDPWND9l3SMtFYTuX
jTPs4lz3DFEaI+kflO5xHv1PlPIn0mrP5s8LatfNfVYws58RLcTP/xOkKGck+6gzY78CwBEXrWfE
LrjR0MvBk1jrHBDfghRFO4PAzNFAbhKSKNKcz4IUndhmT+ziEswERW3mJ3gWe8D3+/YmkgTC0kbo
SvIlCHmOTryg6qQss2flVs2jKcFatI5RAvLn8msZ+eEybA3DlQIlGD3O5LTwbGX2EZWN1MTa5r1c
DauoKHPJyyynWQbDkM1uk5rmlU5MjJCgrDWJh52jai2oPihu4ln6q+4b6mtydSg+yyAWk5sXGhCs
D/vzHXjqHAoIGXM2FU/OctnJRvg1M0ub22cOM9KNQ/TFV1mblleRxhFUtUNfeYMouVpiw1NJn6QQ
mcxoDIjoM2CXLeaeJNCDPCncahrnEwfS4TYtehAeKRlQ8iw6lLv9knwG9taMbAQOotymcuR7jYpz
YJbp/eLZnPpBUHR47D0+RcF5Fmweejtp9MMtKa3Z/qoy4g6W6w2mcUW9GrWGGiSEdJcaAj2r15/3
g4lBU4j0UEITOrfHxemdmuVoABjTrSmXE6hq0X8aNVvSVoPvVKZbQn1IXVWJnTWk+5DJoFhD5jZa
WXn9WJAAKluf8ig9179kudw++HLhIJqJo6vltdbQZm4wFfqNHtlMOLXUp/edNRm+N2oQhJdRmXPl
mgbMPMg1mJ0HgzkpFrOQrXSTbphbLywtpEr0TI/fNkrjVAtdKycVdMC/lJy5UxamXpY71beqd2bo
j3+FQYosjdR02r0RmfXfepbEnGF6aWWuTsY1OwEYvBgxkQikMgd5MpRU6cXDEaN2iKz0aI63bZD/
7c/FLpDom1l1NlLiR4/D9T+7758GHA3ytkRCBMqkxkGDn83kF7vx//0/6cMfXx/+8AABy4e6Paw9
/uGHfduqZecMvXtBXhepU5i237dq3hL6yIwitBFWIWP9tFdzZxSSRCR64CCQUhJRytN9kreE7yIb
OeltcoiUwfzETk3Qw4R5tlUf98MxCOgEDY4GnR5vu2wX6rFrKQ8Z26ROLk0Kc1eZLhNroQ7o3HrT
/L4KVnK+pIgvNpZ26Bn+OXgNrrs6yw+b5mRjfUlYPvLWMd9V1ZXpX87OmuoAPd1Y8we7u4itr8jD
efmkuFH7pdKvFf3CD24xsQy5/1m423qKcR+FNzZ8nu7SKs8rddcglmRf6PEVUGDCrzvJ380Ryshr
28691N+JKkE1uqSO1rWm2ZvbS0tfB5CO5OSzlW98/93g3BnR20J6SOrc7fTLWmQFndrN+1WZvsni
K0jvprLq/Z1RYN1xCyaUaJ5KTUy8UettONyrfeXWRUiCsvHi7l023YTa7SxvpeSDgs1usrXCN36z
ydqtyc42rClPMoeVWW7idG04F6ZCyjK9c4wFtks4QhXJ23FamxHckrehc6EMyxizyXIzhufa8Gbq
ryYZDflFGJ7P5IOKVdrkLpGdBp1Zovp3Y/Wbev64wG5EGs/Ff8Vq1j+E43WX3JYDcFm8y7I3uXFZ
6zdVc+Onb+JwIxlenCxDexnlbl65CeWTANvmeS1trNJVkzelslLLdRU+ymD+1EbyY/6++Ih/9Ad+
DykB9gI2BGoBqd3nikYZ9KuR2n9mD3WU3N/nzcMfu/Qhyh/qhz/+8++A2p/gIf9jGaX3+deHA7GC
Hz7hacOwjDOWNmX3AgwWQRo7/BMAZZpniGlh80hID44usKGn/UK1z4CquLcis82pSn7rn/1CYisB
d6I9oN0C/KBy6Kd2jMPIhNo0NjNQKGSU2IaQ2zqKGdSuQbs6MoNPVV/mbl+HxjuliS9LACOpqh4G
SPrFPN/4E9M7sSkh1bNla1e1izDQsKxz7euznfgHMYzA6b9vYE/fB6VOWJYiSXzs6TbUrS5NUx98
ypKyWkmBmRJa8kuCyeZCSizbzTr5w+vPPLoRieIr+O3s2uiX0Ot7yYjnufhGU3PkuiPtdjLRKlbq
ZZYNaAhPOHO3dZgu62rUvbyC6VnlISyhU0Z2zMCDRjuipofzQRCDdOD6o0HIcLGjS0f73WxMrhP1
blhp00pPSNRKW64HhptH2uWkyvP29Za/fDDxB9APWAkUOf53GH/UDZ6uBPzaO9WUlIVmJb2L7Gvu
an5/gyHvqtHNG0MpN1Whf3r9yZx/B41mBjPAMPmFdBK6ouQoDp8d97oBZB9m13iSu1TLum/e/LXd
Zp7l4Vnj+hfGpbM0LtuNvTC35jZam9t6Z25RUlmGC3vheM5S8sTfi58rN/Um37TuVb1p+a2zVLfq
Veu2rskPfum9L1fmIt/In+qds9QXFm/Hn4dP01W645Z9Pb4j57Etl8rlfBlcOO/H6wE5P3e6Ure9
K3mta3m9ay3r5ZcrPvTLl5bfjl63oJ+8aHFtLDrPXkor+DEeFJal5kobc1kv5LW8Lpbyul/Vq+zv
eFst28XgORtnYyzidbGBlG7l7vxVvlS2JB/fYhy6y3bm0rpQ30gbeT2dY/W67LyCTyN1uf98e2ls
pZXmOpv5Sr/UtuKTOtf3/t7sCrdzqTdeiK/hLKpNtWs2qXeTuSQ+PG0brn3P2JqX4dq5bTaDe6qq
ds+7/r5yn8ZTlclzCgkB5tPheEZO1/qoX6fXq8XbW8Tpd5VXrIPr/nM0egAboe06yOohu7ObN8Fy
dqOl4ipuupo36Eqv+dElkfbqYX15PlFSU3s3kztsggUXSZe/WOLyteAa6KV0eS7+/2ZSvMG9Djkb
3aF18/cOSl8uJl3SYthIi2CVe+LfbjavT9w9Jn/UTg3xeZlSSsgA+3v3882i1LOBC6OWwQJ2Ak8z
Bvt87Kt46xT5eojCZlFMMXy2wAbyaauLx1+y8DzssnC7/xMSWp/goTRrvH5QfLHIDUb51HvKWOro
OqF965pKJW99ZfBqdSzO978ocfslVMvAszpWKAkPEDb8dVyWkb5rleGtn8fyuc9AnRMGPv2SFyIv
5wfW4vvf7X+uGjv7FPp/uJvsZwAFnQLGgItBBezRbcaf8zGe8KO+JtFxLunShZ6H7+I2vLCzB/yM
bxTfWFhRcqlJyht8salqsldzte0DZzkDFarzeSx/DULtIteHW/xd74vCua6s6Fwhb9dl7YeOwi2/
gUKYf8bm7VPTZptiDNGHrFdR3V3iWbaOlDvgBxsypXOFtOa6KsfZ9edwbWqRkD65GNsEwc5oOej+
sgjfkqlYtm259AMCXsv0WrPHmMFZQtBY6Hq7i4kztZQ4sUrfQfW7GVD5xJDixD3w6ATadx1MBQro
9jQW7RjHzGK7c3A1CK/lhKOmjSEQQquBv/O3TB3FDpqcYlzBolzBq+hPPPwQQxUjxoBxAnINIRSh
CPlw4dr+YExjq/hLw8hHr3KGyIvnoXR1RNKWkGHbd6UeLrUGZt/rS+lovojA7NHeg+gM3OL49msM
td2MgzG/jRv1IcmI38O+ylZzoL71AwxM4lYz3Nkh0epQzLJ+/eHK4dNJp5BZwXKLTD2wFuHhEYBb
6p0f5J0h36I5p24mPUCux052StdgaeNL6QqqRe+2RvEGmQ6sL6LuTWIUq17hZgXVAzWS/F7X53wR
tDi1BmP5BYXd5jaz6vjnRPmeviloLbw2ipGPtS5zG8ZISvxw2ynRJ/juhpfJMhCtZu3yJvrUJYZb
RFW+SLEvPzE39oXO33c7sGIyKNSZAE7COgVrFymqZ8iVMmS1rbZdcZ3m3SIdcPMt+3m7ogK7zNZh
jccbumbkeZK5ucwiVG7gSr2f8rQDDqoid6g65wIxik1Qh+2u15WP9pQP1+2g1uu6RqRn/0esjKql
oQ8TN0krWrcyQE+QpZeaIb+1sQe8ttrSf6+3l3M2TBdxcO5YYX9Dvr4G4QlGEKRJXoSjEXvNkPfn
M5TcxZw37Tsr8C9lszcWFAy+38+f/w+XoOd3oNf12X7huvT0PQW2sTzWZfunale8u5ciuy3+vR/6
hkX8+IOe8OwTWm6ktp+tzH8+aa8j99onpPfIzXVfkXsztDNRiEOYyjQUL3awlNLFp7clip8pVKIC
kH10/3p84LMu+led8Hr7Xqrcvfyc11rwHe6nhPcX+0BVqdWm6ksUYu5fID/P+sCiIFPE0NwKH98m
+oI08Rt1gXBBO6Bx7PvyJ2aBrnJf5q6wZ3k+a7pqnFECKiQbQNx+rzbDHv/VRhtn1J5QniT4KOLF
uD5vu34G0ZHIgOLsx9fv1gUimfVLwy4xvpzSJFnBUL+18VkXCL1HGDS4/5CfFi8Wxu81C57mJccC
Qgr/zv4nacoZ0ARW94jV/qALJJQhyP2TJBTm9L9X44Weza+NP20TAMH+OvFs3KX9lic8u/fyZr/l
wP9i08EBxYRGE+hp1Alhn/XAXppUVOOJHxKv327miwzkLw4+eOf+Jco4nrVdIiZgd+WFI8H+9dud
+cLj8Zcab7D3M/bgkY8tPeoCG2VaQGUC8/1zfqOjXmg5/VLLFQc9XkoCYG4ejrrFdCBTBrfrexTE
k36jtmOu+4uNV4l2EXEQVcSHjUdR4gzhBVhHoob692q2oMj+0pAbCkPO5Zbl/LjZHY68SKEKzSuI
7I/L/bfb6/Y2v7/UBRorGj4WFbmHe51GgMvlGwrJ0/3nt4vtxYXsl5sOefJRoPTZNq8qdAlxzZ7m
K+bF44N+o/UuSs5+qeno5UBBh70pynmfNV1ymPKgL6SFnuLe367te3+GX2q8xp1OxxGHDnh6HfSB
gXAi1Eq0TkhQiddvt+pJ6/7i+Osa0m2AsNQB/NPGZ9NAUZFMEm887Xu/YRcIH95fmgWGeiasJkVV
++Hwn2FaBJUNas8/s4MH/Uarf+9M/mttN86Q1GBjA/nfv4jmng0/wYAIA36vVu/H6ZdajbIpZQ1Q
tb5d6VlFz1otsSYEU4MU22On/IazXpQ7/lIfqEJDDUBnL+L5rPGmLZRkhZnWb7vpPV05/n1EQ3PA
rchlQHc+HHjrjMpdGHGQYh5fv12s88totsXchpaNI9DT3D5c8TYFZrCCQLt/Isj/L2yJ/yQFvDBK
v+7TAdFD88zN5eQPfAPLX37AEwj+qCAIvfkfRtL+R0V+4PHDHwFx8ef//eW59ct+S3/2pnC8efbH
g599FHp99u638+D5s5764+U3/WEbvv3lJnqo7+sv4bTcZ1SeWvVoOePd5/df759T+IW/5Pev8f+4
u5rlNo4j/Cp7s10VlQ1QFOVLqggQ/BEJiiYguuLbABgDIyx24f0RDaZSlUseIuecfMgtx9z4JnmS
fD2LodC7SwDEtEVZF5VIqXp6e3p6evrn68owmwfbsI7qCQb3RFRR5kiRCOl0+RLu6l/NMHZ07Egd
epj6ku0pE2XBFeSEqjiwHXTNL7mG8XKkrQpQ6avvSu8ik+lR0MtUplNHzlKnEjpf6m0QSFQY2Gq/
IdvWJprf8P56dAUws9XWtlViBgOtmGhw5An8ElfHBvp1Cvzg+VTVmmeqnv7vS3ZIvoijo4EeBgjt
TZhWiRo8/+O8+jVLa7D6qw4dN2eMPs1XopsFhT3u4K+ajjWm5w9gpg7DgYoMU2iBw3gYjeIkYVTh
sD2qwluekMM8zRLOK2Et+ZJt6XBs8pkjZG1Gw/1Um6ve6jy3MJjZKGv0TnVyp8fxB1OaBgBHXYB5
leTc4AncM608HMMesR2khKwvu0c6mqlk6giRrCns7Uv2LAEQOr8UCQ3Hl2wnRasHF8LBOlO8pR63
7/RwUiIrINtjU/EMqK3FVwjHKol1cJaSgJmeEQKCN/FERUPt6JA6vBY40SdmgMs6U8kqYXp/+bJ7
glmGKPRfOErEMLXDetPVyUxFnKyEHOAtculSPNSXWSCpoNKGmYbGdwJ0T3OAiydMCMCe8ef3bFgx
DggTCNDNVMi5pdier3Tf6KSkYGjMFCCroqCrFrwRxfaQ+DJ8oTADlWsDjYnzJmuySV52TWz4zJdy
DzDFalpmWUDGFwZ2PdOoE0QbkJMAmQhAnLgfd/cnLvJf9WwQ58nY0SpIC5j4bhyOIBNGl0CCfSXd
jSNVelTuCxyRLtl2x50VwiuB3bvU2UQnlVsOsJ5uqd337jJObhW3FRJXM9qjSl6PHejlu21XmHGb
j1XovtuKWCLIcB3jluMHz1a8+TJMJ1qXCVMhmTdhazUTE7HICKrrBEjPERpxZEjCNkjuzTDArQYq
GTHCTQFz3LvVpS5GYKi4VXY/GL1bk90Vp84Rs7KQuPLeTROImDmXQLNzy+zO8zLSdG6i8Sjmz0aK
9fpu4Q2cqyH0ro3Z2Y6alQmBUvoSh0XGBaUB/+VoWdISr5qeTgals03d5r4c4+Ghg/hnOC/stAAt
keLdvtRhmLMJaA/1qPzSo0ZXgcvqHCPUPzBpowoLAywFHNv7f5D5r3uaHSBZgG4VzO3ee70PVF3A
9mySVV187dOE1qiL1j+0tso/nW0kEFZ/1eEhwyITxeKeLra3LvzeUhOyKU6WdHYoBe2rhe3FvBTD
sWg/Nqmwu506UXcK8fDEzB2Hll+qCvRl+AzPdkfFEiXQam+iaaI0dzokhAtef3HMWV4l7q03cTIq
iUDCHJ3nt8pkjFuq0PaV7IVGkJfnXNDO6E/3Ldw5R8WKlkqSfJn9AT1IiSNjqVIPgy/VnspHJjhM
VPmOIqwEb+KLUqgU00H8qS79DOI56MxMUklsEcScL+s/6jQLWipiIVmUF/lT/oue8WgDek78qV7G
AZTuqzQov3xwzflTP6EHVdDLByNDqYYhO4pA5JIwy/08GtTd2VTcAlA3ARkdDvKgm6fKycMeooK6
gIz+et3pda5vOkd/C0h5EBANemX9B6YlukD3MAQL3QYoVULbrmPmsfus7rJec4ULJjAbKIn/EjN7
EezokN4STvSkB2gIdD9+fjuBMdhAsWmiiZhgSqE/K1g1X1DKlRCD6IVXAXmUiEq3kErIeeGJyPs/
xmynOKozXHbksKev2o6HcRp8fa51iGf1N3XLAOnM+7azzz2yWF1Kbkaqbh2JwGc7jqe1tAW+4di8
N04SdKJpSp2vF3CM4A75F65+xj64zTCJI53yN/3aUpQt85/HiY6Gk4DAnar0BW6oJf1enFNEN7Ip
+ENnDYOLSh5TwNk5yRWLBEm4rKcagbylFhW1U8MjBNRD97vU7Xtxvwt8xTnm7w0QfmKE9wTCTu1J
AodqptLl5/AFBDi/1LdBW4U1URyJ0NalyTVjWSKwdaOiXGU5pyvg0V+qPOFUJc4sCfgnrcpetwUQ
97U+V4B6VAYHtabIwI5E8V5AzXMV0Cec5IgIM4cIYC5uCx5ziIpg0bq40BUEw2VOuCe+bOOSSicq
DGvlQn1EvgsU1ZmngCqM1J+Cw3SI3CXQ2qyx6dOJhZMyUkE7jyZMZkBP91+8H0+Rl2dSA6ycBN3a
GeWeDkr/kbEhnmR/xPaa1Ar8OM/ycn3YRl99s2pWnEyLPO6rOR+RcGssej0grqekWH0vyogBfRm8
zbNwAX+x7oDUg2yuZeL5nqDobcE95SLQ6546+IAIm7ehsjQeoo54w//5HIrkD3+ml5A789abrabQ
lp+8pXP54OgxsvaNX7KXT6RbcoSbwLl0jLuL42kUO3kSz7WjsXTiqgnKpxEtElp1ZeoEI+8W241h
W3+rQv4goPJ3T0FYR72utB5on9S5zo3V0+Txlk4C57guyuC1xhUi1uNy+hDtuejaQZM3xvcRVCqm
IZS/JEdPweJaj3HlwpffqqgYOqNKivgKOOAvMUwGuW3cy69fWfRfLrIdFmqhxsYMa9opLPYv2s4B
o7O/jyF+36+NFW/7XV2dAhQvUzO+VTQbB+O2AHMLvJ4DoGhWVXiHb+uq8STRA7cd1uzUNDGUdGKH
hR5aOuB71hYXYUQHQOghRWplBewzWtodV+6IVpZ9vluKwJ63uaNWWP4j3EHhGPE4dlsIvAgOozFy
CW4zScUqRnJFTFue/lacpbcIW62SJZhKDZuYLWo0Zlu6KJ5iiTxCjPQmimdoNDKOEImABsH4km1P
1MhRIZrVC/Ppcr3W83wQwtyhzgTnNGgDK5CVbNAgE1/Gj/QsHiLIhmU2ryeggW2FOHPMs76b0zCb
HxRtxIGTGIa9EAjtAUGh+ornocPOuoTRg4wcZbuOwKO6reY6uNHJiHleay/nLU/R0XuD8lwePSNk
dl/JdMaLeebIkBgI+dyb6C8IPsWwe2FNTIQmHngvkJgs4aEWiahZJ5tg9hM31wcCp7OPY3+iZgNO
maYa+griRA34ISSgc2+ik9I1UPXB84/e5ZYKXBMcIzxKX17b9//JMD7nq7MPsUnYqQOSsj/5cx0t
+I1YfZg9XRYXZlD2CoCp6c/tBRzdbMIuF1QDCtA1g5IUJPJlXbSwj1U6LBXkSFwjaEaJs4yrw1rv
d0slRnOAumVehx3P4avEIFsiKnCKu7hIh+UGCYEj0UUKAA3SvC0UqED+alZQLr+oGxLXXDe+I/sL
eADHJt11DYk+zksDF59RlbgyLFV+XzQIe8dX1Qoz/KJl0pSHx1GR7E/9+v63PELEwVGyQpZoC7zG
y6RcdyDgxvb0YjjRYaiZx4lBP+4Ddn/2LONOlRgkhngLEKcye95D05So7+gRloYKLjRy845L2sMm
IYb7ql4PDTrl+J5EaW8PFSlM4xDq8Oe2H/NXmh1g6S2C+3/FAYaV3f9mszJXyf2/o6HhcdqmRE4c
dYCmFMqzs2F8P6CvoruygQYQpL+4340rB1yi0bOVJ1MAIwTHKmVuERDe/HkGFo8p+fTAxfSn20Ec
BpkY4yjZEyhxwf5UeYM0JZobfzKzgRrccoshUa1d2NDq+ZbommyZJOjDmWM9AagKdELf3fIfDhaa
7R0mghN8Gga7HKDtB4Z683vq+eKwBeKQbyR2lX+S5O/TMIN6vjuudQKnrx2jNCG4LqUORc51iKrM
8IMCfI3TMjraNKjY1y6jRCzTuF7ZW1WiiuM0jkaUFnIsWo9uc5nv5kjfJQScqHHOOLZgw76yuEL0
YsbJbobRWFXYDkW8gQD1aSrEba7X97xB3h/FxuHsngmiDlNKEUayZT6ruiPgRx6ip3egzHvu9Anc
54cJmkr4m0vgHY7+l3GoRjqdrMpBoge5u1AEeMTISjA8yVGbtUqVZqF9VK/dwAVbSNjwa3FPgFfk
IQbxiO+ZhN/YS0yAWt4pMyMSITqU3/AUm4QjCiM9Ds7pj97htduqwlIL7NwZ8NYqpdQNiSo9UOZb
ZydT+WraGzXn6tuQaJg7XyTjxR1VLTIBSxQVFmU153Epo4F5tG6p3Z3RwoWuoS2gGOfoAZ5OqiIR
ONcXiicB0WruLwt04qu4ckT2BaQM5ANk5Eu6LOEyIjKMmfU8PNWgiSa+hwSE1aIUIWhI5P4u9ZwH
phoSPSRX8BWBtFVXi4nhrv7iuAJmU0WRJUDdroBvbOZz1FUyF5pwTL33sIfqVDWH2XCkbKCgIaAd
/Ymyo+UZ4abAue6r96YqabyP3Uq7W7q+MggSOzpWFBIeRh8RJHILy9rRlLBI7+4GukYcLwUkfWN0
hncQk4eEqXuL3uX4Q3CWoQJnHnwbdJDoj7O8plKbJkUJfMhywXPUr6cTBG2+DdxfTd2iBy8lQlq9
OYppwkWdvdlrEKKI9+HtmtEI4DMdlWaOGOlsgVfyOHVYka1qOZdS603MFJWPEaT28NeiEWZ1UfQo
owBSIIprbxWFDUpM+L+//zOdqoUKTpIFMr3g4BTFCjPldo3ZQ9T5vtqTSFX3DQqIXiARzrO/mGvw
/d53Ao/PnsajYOrUPf32yKh4gfeSCX5AQZpiQWYaKNCUSAYexdNRDAH21RTPSMODG5hGiGJZgc07
Vzla9BhWQ4OmYhzINDG9CM2LIZBpX6Rpvqp8yzUEAq89vLRrKAvYoAs1z9AsVUN848X1fIGlB3h3
3+DS6if8bsHcwyQfKCZg98PuLgHaNQwijDbX1lLJoNy6LrHCODchD7tKOGDELeLEzEZKAIZRJRpw
phAfZaQlHshttQB4St2NKeHOtEvasS9gL47iGbJsvEVIwnlwdOvrTCVeb5jUUR4AIoHtgizCCPMz
cp6QligMOQXyFMuJNSQu4zfQ49L+NSRwi9AbS/nXcrWQRCUyYSSmVGTBvL7G2j6XLV2+K+CHZzFl
rpgX0pTALiqaec9NlhX9pJf6g+EWRMLVL1a5yIc8ktIUsXwAWjUjNbKXQT8eoKnKmX/7VmxKPJvx
Vizk04ZeAnOkpucco9PdurtfbIWgbgzg7TEBB5UTtrOgsAqVUINErWaLSv7SSXBjkrGpNfIAZfL/
rne9tSsIJEpbALkoFQo3JRKwbSRJEV10IrAqJeH69xT3ipoHAoFbBI6yoJMjpFGu42xK1BgW2gkX
Jpvc/xbq2WJVKvsydWr4gK7CChwFDkUWEjHM4gOKWyD4+hh4lEP9zepH7KGhbqMDsuo2dz5tStm2
zfq6/Z9hThkqi9kb/HaQgOJGBubnOHSoSqs7/QpQwJiR9T2m3jdevn6NPueNz8nn2/eipfkL3Pdk
TPkOnjiVCMK1kLQpzZeQQFptJeqOF5btCVxdbaQSWKhfIl7WJui1UhGjRJi4M8Rbgtc5SYz8W6Jv
oYq91KIkURJ4rMIpYRDVuW0HAl7bSY6CDR7jEEkDIdqKSD9TjcbaXvZtHxRFgRa7vhuvBfzkK10G
kdpoVDcXlL1LcsR6GLNNiRNyg1r7O4yVZBuHrnp3SzzmxT/fNVCHDuF7Kax+zeYY4Or/dq7PynBX
xsyT/n2ZGCH3ug6aghFesrnGjakACKzyvfkrC50ks/wwwdYxsA7P60THeEQxdZJIYV/naSmf35SI
sfTv/4sS+gWzLgAe+Xy1vw5DxG2L3avfXS9WtehJ2r0Jd3hF++vAS768r6yDMPnMvnLDZi+LiIch
8Db//H8AAAD//w==</cx:binary>
              </cx:geoCache>
            </cx:geography>
          </cx:layoutPr>
          <cx:valueColors>
            <cx:minColor>
              <a:srgbClr val="FAD6E5"/>
            </cx:minColor>
            <cx:maxColor>
              <a:srgbClr val="F18BB4"/>
            </cx:maxColor>
          </cx:valueColors>
        </cx:series>
      </cx:plotAreaRegion>
    </cx:plotArea>
    <cx:legend pos="l" align="ctr" overlay="1">
      <cx:txPr>
        <a:bodyPr spcFirstLastPara="1" vertOverflow="ellipsis" horzOverflow="overflow" wrap="square" lIns="0" tIns="0" rIns="0" bIns="0" anchor="ctr" anchorCtr="1"/>
        <a:lstStyle/>
        <a:p>
          <a:pPr algn="ctr" rtl="0">
            <a:defRPr/>
          </a:pPr>
          <a:endParaRPr lang="nl-NL" sz="1197" b="0" i="0" u="none" strike="noStrike" baseline="0">
            <a:solidFill>
              <a:prstClr val="black">
                <a:lumMod val="65000"/>
                <a:lumOff val="35000"/>
              </a:prstClr>
            </a:solidFill>
            <a:latin typeface="Calibri" panose="020F0502020204030204"/>
          </a:endParaRPr>
        </a:p>
      </cx:txPr>
    </cx:legend>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Blad1!$A$2:$A$42</cx:f>
        <cx:lvl ptCount="41">
          <cx:pt idx="0">Algeria</cx:pt>
          <cx:pt idx="1">Australia</cx:pt>
          <cx:pt idx="2">Azerbaijan</cx:pt>
          <cx:pt idx="3">Brazil</cx:pt>
          <cx:pt idx="4">Bulgaria</cx:pt>
          <cx:pt idx="5">Chile</cx:pt>
          <cx:pt idx="6">China</cx:pt>
          <cx:pt idx="7">Czech Republic</cx:pt>
          <cx:pt idx="8">Denmark</cx:pt>
          <cx:pt idx="9">Dominican Republic</cx:pt>
          <cx:pt idx="10">Ecuador</cx:pt>
          <cx:pt idx="11">France</cx:pt>
          <cx:pt idx="12">Germany</cx:pt>
          <cx:pt idx="13">Greece</cx:pt>
          <cx:pt idx="14">guatemala</cx:pt>
          <cx:pt idx="15">India</cx:pt>
          <cx:pt idx="16">Iran</cx:pt>
          <cx:pt idx="17">Italy</cx:pt>
          <cx:pt idx="18">Kuwait</cx:pt>
          <cx:pt idx="19">Lithuania</cx:pt>
          <cx:pt idx="20">Mexico</cx:pt>
          <cx:pt idx="21">Myanmar</cx:pt>
          <cx:pt idx="22">Nepal</cx:pt>
          <cx:pt idx="23">Netherlands</cx:pt>
          <cx:pt idx="24">Pakistan</cx:pt>
          <cx:pt idx="25">Panama</cx:pt>
          <cx:pt idx="26">Portugal</cx:pt>
          <cx:pt idx="27">Romania</cx:pt>
          <cx:pt idx="28">Serbia</cx:pt>
          <cx:pt idx="29">Spain</cx:pt>
          <cx:pt idx="30">Sri Lanka</cx:pt>
          <cx:pt idx="31">Turkey</cx:pt>
          <cx:pt idx="32">United Kingdom</cx:pt>
          <cx:pt idx="33">United States</cx:pt>
          <cx:pt idx="34">Argentina</cx:pt>
          <cx:pt idx="35">South Africa</cx:pt>
          <cx:pt idx="36">Japan </cx:pt>
          <cx:pt idx="37">Keny</cx:pt>
          <cx:pt idx="38">Latvia</cx:pt>
          <cx:pt idx="39">Lithuania</cx:pt>
          <cx:pt idx="40">Nigeria</cx:pt>
        </cx:lvl>
      </cx:strDim>
      <cx:numDim type="colorVal">
        <cx:f>Blad1!$B$2:$B$42</cx:f>
        <cx:nf>Blad1!$B$1</cx:nf>
        <cx:lvl ptCount="41" formatCode="Standaard" name="Centers">
          <cx:pt idx="0">1</cx:pt>
          <cx:pt idx="1">2</cx:pt>
          <cx:pt idx="2">1</cx:pt>
          <cx:pt idx="3">1</cx:pt>
          <cx:pt idx="4">2</cx:pt>
          <cx:pt idx="5">2</cx:pt>
          <cx:pt idx="6">1</cx:pt>
          <cx:pt idx="7">1</cx:pt>
          <cx:pt idx="8">1</cx:pt>
          <cx:pt idx="9">2</cx:pt>
          <cx:pt idx="10">1</cx:pt>
          <cx:pt idx="11">1</cx:pt>
          <cx:pt idx="12">1</cx:pt>
          <cx:pt idx="13">4</cx:pt>
          <cx:pt idx="14">1</cx:pt>
          <cx:pt idx="15">5</cx:pt>
          <cx:pt idx="16">1</cx:pt>
          <cx:pt idx="17">3</cx:pt>
          <cx:pt idx="18">1</cx:pt>
          <cx:pt idx="19">1</cx:pt>
          <cx:pt idx="20">2</cx:pt>
          <cx:pt idx="21">1</cx:pt>
          <cx:pt idx="22">1</cx:pt>
          <cx:pt idx="23">2</cx:pt>
          <cx:pt idx="24">2</cx:pt>
          <cx:pt idx="25">1</cx:pt>
          <cx:pt idx="26">2</cx:pt>
          <cx:pt idx="27">1</cx:pt>
          <cx:pt idx="28">1</cx:pt>
          <cx:pt idx="29">4</cx:pt>
          <cx:pt idx="30">1</cx:pt>
          <cx:pt idx="31">7</cx:pt>
          <cx:pt idx="32">2</cx:pt>
          <cx:pt idx="33">1</cx:pt>
          <cx:pt idx="34">2</cx:pt>
          <cx:pt idx="35">2</cx:pt>
          <cx:pt idx="36">3</cx:pt>
          <cx:pt idx="37">1</cx:pt>
          <cx:pt idx="38">1</cx:pt>
          <cx:pt idx="39">1</cx:pt>
          <cx:pt idx="40">1</cx:pt>
        </cx:lvl>
      </cx:numDim>
    </cx:data>
  </cx:chartData>
  <cx:chart>
    <cx:plotArea>
      <cx:plotAreaRegion>
        <cx:series layoutId="regionMap" uniqueId="{5A19DE4F-143E-4348-8CB0-F40DA74D7B1D}">
          <cx:tx>
            <cx:txData>
              <cx:f>Blad1!$B$1</cx:f>
              <cx:v>Centers</cx:v>
            </cx:txData>
          </cx:tx>
          <cx:dataId val="0"/>
          <cx:layoutPr>
            <cx:geography cultureLanguage="nl-NL" cultureRegion="NL" attribution="Mogelijk gemaakt met Bing">
              <cx:geoCache provider="{E9337A44-BEBE-4D9F-B70C-5C5E7DAFC167}">
                <cx:binary>7H3pctvGs++ruPL5Qpl9BqfO/1QFAEntluUlib+gGJnGvu94pfsY98VuQxJlckSTkqNT9gcplbJN
CJyZ7p5eft3T8983/X/dxKtl+aZP4rT6r5v+P7/5dZ3/1++/Vzf+KllWR0lwU2ZV9rU+usmS37Ov
X4Ob1e9fymUXpN7vBGH2+42/LOtV/9v//Dd8m7fKzrObZR1k6btmVQ7Xq6qJ62rPs52P3txkTVpP
r3vwTf/5zR5XN/6b61Xe/BMHN7+9WaV1UA8fhnz1n9+2fvW3N7/rX/ho8DcxzK9uvsC7zDySjJqI
YYxuf+hvb+Is9e4fY35EqcJIYHH3GK+Hvlwm8PqHKoR5Bf/v/64/3jWj2/ksv3wpV1X15v7PrVe3
FrD1JKgy+44QdjZN1/58u77ftwn9P/+tfQAr1j7Z4IVOnkOPdFb8UXoT9dMDq34eHwzKjkxTMBOI
bd7+yC1GGAKeC0kUX3MCGHUnBHeceOKsdvNi62WNG1vPdH78cf0L8CP2VmWwXJNjlwQ+jxdEHU3C
ToS444RpbrGCAKNMU5H7HYGQtif+uJ1PuNo3oe+w4eFNnQcPD3QGOL/Ahvi0Kldp4H1ZvXlfL+tV
um/hz+MENY84ohw0lLxTP9vayTDNI4QVFdRkd6xi67HvNsVzZrabJY+/QWPN41/QWfTx/c/fI1dZ
WTfeMl6T599vEmCNUASbkmuKSoKeUkRJk97vHni+qaieMpXdvPj2psaDbw902l99+Pm0/6Op6nIZ
v6SGMgg/AluAmKL4nspbKgqDNWEmwpJSdrtxdBV1P6Ufsdvr5UzvanzYfKRz4o+PP58T71dl+6JW
m7EjzCn4TmptKrbYQNAR5xjcK2LeqS+NDU+Yz+6d8PCixoCHz3XqX/8COuiPcVX+swzC5QsaCIaO
qAn6H5nybh+oLQYweSSVJBxxspMBt1NaBV/GA5PazYXttzVWbD/U+fHHL2C2L1dfVmW8TL+s9fO/
NwqcHBHGBSV42yjwI0GEiZS859LkUW3ahCdNZTcTNl7VOLDxRCf/5fnPV0aLVZks02FNiBcgPj5C
JjaVFDsjCAxbRSGFpFI794LTBHV1SBx282DjVY0HG090Hjizn88Dq1yOwQs6RcZE5NsfRLYUkcHp
0Z0KAu7c/sDzzR1wN5MDxmk39Tde1ai/8USnvvULBG4Xqz64ydZ0+PcbgNAjk1JuUsm3iY8RgTjC
FNN/6+HuAoTDU9hN8/V7GsHXH+vUvvjrF5D1JvaWLxonM3IkkKSm0gNkfsQUF4IwjdrW3RR+JDTe
eFWj+cYTnezW4hcg+62KObCxnxcVv2qZe1T1dm/qgKselNh+kL4gOEQF+PSgYvAactgGhzCiR5JD
2GVq+NzBaexWNPevaTJ//6ku7/blz5d3mFq8F/p6pqxTfCQFplSSte+4rdslPqIYHEtMNWUzTSRY
a/tdxuW7BJ9ee0zw6dNHBP8F/EivAcwtWcYvKOOA+guTm0gIwNM2sgGGCe4Nl0hOfubtD4Rbm17M
4ilz2U33jVc12m880em/+AXgHWeVJssyWhNil6Q9T+Q5PzIBe1Z4HbRuu5IK4OdbvEFTMDAPEIMy
2o+/7ib+5rsa9Tcf6eR3zn6+vnGyBFIxN8v0fyE5hgFeNiVD5BHGCfsAAf5G0R28pqcA1pNaptVq
Pa/VXhH5Dl/uF6d/j86j7/zaI369/fn8mt00yy9Z+XLbxQADQE0phNSUlTSPqJhyOGQ3+POEmezm
ysOLGhsePtfpPrN/Pt0/NGUU7Pe8n6emKCgiZSKO1bZ+ouD9U0o4I/cJAA3/f8JEdpP94UWN7A+f
62T/8AvEuPNymd68oD/EBEBpTCGTbCNs5IhxRaWAvMv9z3qH3QW60zyiMgh/QAltvKpRfuOJTvv5
L0D7RblavSTtJ4k3ORVqQhE23CKCYSeABwrJ+d1eURmswCz/GLa22HxZo//WM50Di1+AA1fLdJm8
oGOqjjhkHMEcr4V8G+43FDpCSnHOAOm8/QEgaNM/PTyf3apn/Z5G//XHOumv/vj5+v4k/fKSGUdC
wPOHRAqEBHeUxVtb4NbWUiEhWX/3WFP6B2ezm+73r2lkv/9Up/rJLxD9noCaXYvcv48EKABsTHIC
sdiDUt/QO5wdccGA4pg+8GRT2g9N5js0v12CTvLbDx9R/BdQMev6izdnWRocNnHP83EAtTdBl9C1
K2Nq+gZgZcgtwpa4l/oJ9d/kwDMnt5shO79E48/O39HZtbB+vlq6GJZTuLwm07/fI5BjR4RAFl7d
lwBt43GmgEIICSzE94iFZhGeMJ/dXHl4UePEw+c69S8ufj71T+plPLwc7Rk9ApsAW0DtNAqYHN0V
K94bYz1KnmZzABjfTfuHFzXaP3yu0/7kF8CJzppuGdQvR3xiHhGo7zE5XxdabVlkKH0AwTcZhAR3
tkOzyGfZqlvtn89u4j+8qBH/4XOd+Gd//nzB/5gG9erLXX1i9XI8eK1P3JeJuSt9v5WiQ0ma86D2
m2X6kh4rwKiQhYFCXbazdhSSxVOaeNNawySypvsR/PTbm9qm+PZA3xXnv4BKulzlL1kSCnXThIMp
eMiMbZtiNTlTUphkXSynaaSDs9mtj+5f0wh//6lO9curn6+LLle1f1d49YKa6L7yiklG7tT9tqd6
V4A1GYS7SAFpyYONWqm7HbHLMfse/R/KyB7x4OHJIz78Aomzq2UUVPVLxmtgkidbLIkJccBGoCbU
EWRzpoM0uwO1p8xkN/G/vanR/tsDnfRXv0DS5jqD0reXVPYMcmaKE8zIvfiDbtlgAGFQrM4hESC+
lUtvav7rbJXAEYYfKYfeeFVjwcYTnQfXv0AiBmqF/3lRFrzWQt8e9XuSv/M+XwYvCBTdlkGj6Zje
nfLXcQqI0wATFWJ9yE+PxGA66f7c0G71s35Pk/z1x7rYz97/fOv7vgzenEMu5AVRaQnU5QyAovsj
lJNx3VA+AEpDdYoEFEmrUHnSVL5D+G+r0Gn/7YlO/vNfQPOvTxO+IPlfj07uOnH8JDU0pU5XLwgI
veaEdx0B14vJ7sGIMzhA/iVL1jHoLo/7Fa3Wz3E/Otj9v3rU+wHT+n5Q9DwWvYJ2zwCF3mdN7b/5
42sJ5V0vt0sMgCngpD0lSG5HaXCmEk4oQQhhQiHRZnTwuQm+GNM09jsNuy311suard56plvrz3/8
fGfpKUfZn7kBXs/Wr3uCPMlCny/r9iWjNC6OAKETTEGribufLV8VAmWoXpeCY7y9B85X9Y/Vrzy8
qMn+w+e63J9/+vlyv3Gm5KU0/+thme2eLbddV3TP6DJ44VYe0KQAAE/KoTLl7gcg/43QDHoVwI+E
8wP3jzXN/4T57Nb6Dy9qUv/wuS71l4ufL/WnS4AB3qz3/b/3R+GojOAMcw6A6A5dAzHxEdTtckG0
PMztPPZNYzfN71/TKH7/qU7v018gEbDZLuGl1MxrZwi99daTzOwasXopNrwCclPXsyeR/kktxJ7n
ZL42NdvsPfckLmy3q3jRbfDanuOHVNJG+ujF2PGaJXtus7+Dp0ifp5mM1+OsWn9MPQR4iAtfSuhf
I96nYNKbxzxfjPKvB1mfgXY+/8zo81TP62HWx215d7pGz+DZxtH0l9o0r2fvn0H/jQOIL0X/1wOW
T69i2eju9VLk569NzJ7rom6dAn0pPryedX0uGx4On7wUC15P1zzDEnwrtH8p8r+eH3h0l4Eeq23l
r1+K7q/5+acb4IOZkueFCK8Jm+1KOl3ez1aH+7Xuu3fi+88eruhwlvVydnu3x4b92f90HcRor96X
sOxM493t1ZMv//lNQA3Mw4Uh0zdsVb44YfAPFOEE62Tc+o3Vsqrh7hB6xLCEmmIGpa/QrYpC9rRb
3T6Bpm1Q8wq9GKBFDLRrUFBNkEILev8/v8GhUAlN8uDcIhMEUWjt9tubair0gUfoyMQcOutBKb8J
pcyYPVypcpXFg5elD4S4//ebtEmusiCtK5jNb2/yu9+aZgknI7EwMXSN4/BNUJxLEDy/WV5D0R38
Mv4/ZmZ4TVhLYhW4846FErUTysS8y8Pe5aqfOoqiUFGBMVRVIDh3sDlKEQaj2Q0wiorYcO55lf8p
xiWxNqi+YxRM9NVASx0MZxsgmyrhtLMyIWW6OU7c+gElnRisqKkZsWq/HLCT5666Uk2jqsUQSeYU
kSojq2dE2l5eh61jsra+yk1RYatum/RDOnSBmCXQ1Ce7aF2P0NMiQqy1qFf2cp5GknazIM2C1qlr
1xytMm36yuk5aU5YiN3geBz7ZoHlyPzY8Wo8NLnl9pmEqbRVnjqocfl14MeoOPPMnLo2NcIxsHLG
vHdulvL0GDWtrB0ZpALPhNvTG2aOlTpmfY0X0qVlY8UqLQfLaKLwrZuxklqZ6PqzTlJ+zWWggrco
69GngRA3spQIo49tm5ho5vVpdslIV8fz2iuadG6ESV8titpNklnXoLG1WN9lkVWaXHVW5LZcOeGI
MmnDByiflaWPWWEFPWLiuHd991Pa1a2yOXG5WuSRyvJZEJtuuGgSUcYz0w3S9szgQZRYNTQvTO00
HbyTknRjfd7xhLEly7iZOKKqs/RTWrL8rAxHVhyXmRyu3AAlpYXLjrZWbA51YEkyBNwqvbRYhrlr
Lqvc7D+mqsy/tgkVCTyp489eS+LPAWr4TRu09CtjJk//NqQ7FnYe9y2e4RQalx2bvlFyi4dGExzj
EXfdrFZdHh7nxCjDa1PUeQ8Li9vQ8gpVFWco7EtlJbjPI4dh0ZDPdWmw1MlIT3xYXs28GcNxTxbI
LPJuNpgmCq3Ra0xic9SH/Ukp3DaYM46RtKkX1iiyIg93f6lG1djyeZTmx0Uuwrd89Nqt02H3++Nu
799k+VAGnn9/o9LDP//nYn1N023F6LfPJ/Dz27/e5qv0fQ19geqLZa7/5qSeH34VhrtX15NW3PrH
I/38HQ287b7+mHqGIwPfV88PDcc29Pl0xuBWOxuSH02aT2DOJFwbBHUWa/VsmARuuAHtiDglcCjq
9tFaP8NJKTydYmOYgV43QaHdq2cD6iMxhYMOcO8E9Jniz1HOGI4jbmhnaBomoY0kqHlGCdgIyTV9
ZvRZ40dkNGZjlM0bGX2gdWeXydeUs+O4N0+ydNFAQVr6KZbnSrYzLEqr7rOTwmgWfUEWPilnqB9O
Nsi3Q88CsbRZmWCa4E4NxaaTlGSa9YbNiLPeVYVpmLMGqdxu+yi1u6o2Z5VPm1kgTOOAXlePyACt
ESh0M5ooIYAVYCc3B3RHFrYILNksGOPKsAqR8uSyFqNwrdaPcmp5lJWl1aWGrGyBmtC3vCg13lcY
VJeD3apNrd4r4stmHILSSjwXcQu0QxVaHaqMd7jw6z+LqHfLWRqFKrKoQDi3CrARf+X9GHqW1/rj
n35Y889GI3tv4ZrDkDutUl34Pq3MEc8SwsfSCrOgcOfTSsSsihuwKJ7BuL8QHSpjKzfLQJ3SYuJm
HKZRa/GR1NduBf6DnQ3xOM973PJFMCpvYYgh5E5sNDGbx8Rv5n7iIWFlORWnRRan3SIoeMGtvknD
Pz2eUGoR5mPhpGEajlbcds3fBROGZ4VV4c9zN2w9K8Mkrhw/lyJzgoiViZXy3gwtYbp1bZueV9SW
j5MR2WGbpfWc+Uxwm7nDeKPcovct060K8zTycp7bQQI3GVghrbLISb1ueFtR1eQzQQYgL6Nh7luj
EWfCapVM6plXmp1rpb7BfbsxDC4shGL+sRmLcrD7TIlPvVGkzO7iDtfHHsrDS2yQdjwgTXC8elt6
ob0/tAaF3lcmOCRiKm/eFCajCYO4TwY6YwGtTgSKzUsRFyi3MgMzw3bjPj+pjdBMrDhuSG6jFq6Y
OzCHxwINl6FguHtm0hBQTq15XRXxchVjMO5ZKYvBjqc7B+yxVSQ8HWUagaQYXcLBaUBFb/VSmdV8
/xae/MdNKoB/xJjCwB+Obv0lbQZjNRhlM0Zo1gUd/dBERXUV+lXnDE1SnjfgBZ2YsZfOXRyY9ugG
6tzo+s6SbpLaY+x7jt/W0t4/p23nDerfOAZtAjMyCbiJhE9qZ0OtSEPkwYBC7PjYjS9MVjZvTS7K
jz8wCvi85tQcEJzRaRYbo3i9R8KwCbBDaJ+eDUEaz2J3pLP9o+CJft/86mkx4LSDmGEy3bsF/d+3
hylCVLuZC4vJs0hdma3i101ZsxVmntOMil2ag/kXqGbm5Myr7LqI/ANaWpOxRzPQFqpwhsawj7DT
9firZGnuZFXd2uCKg69YSLvz3MEKiyG9O4X7XV9f21+PxtVsljuEGQuCBDut33SnYy6M07Bgnwu/
aDyrzot8nofe8GVIReDbCcqGq/2k16zT7fgEbu/AcHoBQ9NrjfJGaoS5xwzkgFB7c5clru37vLmS
fRWfyoGKf/aPN9V8P2I1nRoKwMlqECmlBTdBZiQuGQVyiFlGM0P50qlQTj76sUA2kX14wuPIfNfm
Rns5Yt6vBpHI9zz2+vqAWnm8g+ASJbjPCtqKgksrpl7fm7KdIVDOAziXjhsOrgV7jFyzYoje7V/w
tB5NtGGHQrs1iF0xhlYV26N0KsM0y1vshAyFH2pzGE/SqJcfuD+a1pCBhFueH7t3jZ6+K1aP18bA
oSIQqipGEbhe26M2hjlEcQ7izPMa7KzfRLMRnPsDOmgSzu21QZcyoJCJoVkW+IWaa5NlHh+Anchh
svLnfdIXi6wFjZjgMP57PxkfyymcMIA7ryZDhOAqIM2pGZUPPha0jnVGv+0uUrPLPhl92lhRbrBZ
lnvhnfv/XQLuWpokiEHzEbCAECVvE9Doe56mrUJOFmTFgrdGDF5lFzpNn/gHhsLa2kAtg9KD67yg
y8nkWDPNuvhSlDmKPDGri6odZx5ORWPxnGf/0MEtWjsTJIKwThVt63Qh644JqrLUGbwiH84TmaN6
BuFpf9V5tdvMorxG7KIP5EAsrzPAJu/nhEYZmC141nDUCe6JgxpsSTWPoPFqJsssJBC4ur1D6yFz
ojrs54im3oEdeounbAjY3VhKQocLgCdASWkChsdmbNJoILNGNOhzN/ZhbnUurz4CiGCWdjWkilhj
5Md0EfQ99ezIU+wUy7AbbGUyVFpVHUW9IwBRWSYhGJc5i1xV20lP2YeqilFqiawizBkld1PLxUOM
T55NL3CbGNxqAk0XoVeKpmGjyOwxTwM6wwNV5ySm6nQk5XAm26i53j+Upmsmck0Xk90CZ3Bfog4c
pYVfRaUA88xqHy9GzMZ3fHQrcCzDspqiePcDL8LmgIYjE8c1LgFSAvAbkgx0gdD2ZtYoBKKY0FmS
BtV1WBRuakdlacxx6WbjrC5x69tSsv6kjnrc2XVCcGGHrl/3VkSrVBzXY4mlRd1RnAYiHLNF0wTB
gpdJ0thtZQbpKe5IzM96L5bpQnFVhI4CICW2IhyqztlPRk153pJRYGkCy6Abmpxi3E3DkKq6qzoE
UQoBeOTCbHLTkf3oHxhl0iA61QSBK1+nY1Og0LRd7+ZJl+S9wrO4TuNz0TbiSyZC4c2CWvmn1E2K
ecS78TxtmPmhAcN0wETsGB8u2uRwxwWbGh0qzfNIwOhWWchBe3rpeVnSs5ywU18Wl4UIVknDGitV
8hOj+c1+6j7WdhCbQgtSQHIBxFXTnSab1C1SgwRph/gsyWk7i8ayOkF53NmiLYJZbUj5bDpDlwRG
pmuQ4SJkuOdge7yEFcL0jIzMor4pz82Mxu9Z4qcnEYTRicUCn85MgxgLZg6dLQMm/ANaTHd5QJ4g
9Ie9wSB6UHB1oLZiNwhYQGQBK/Y7972UiSrtoRtqASFuPQQQZsoWUAiBu9jKIkFDG2VBY1qCtunH
IhC8s/ez4LGAA3YDYPqEAtw2It0mSemDF26UlM3gKbdVkX6lo4oPDHK7rG8CLqYrLBEgMdKEP6GZ
BdeWLblRV2kOMCqKQne0iCf4TV75uHeUm0o2T0C5XwUp5hA71lIRp4qYIosOpf5X0efx34DqZ7El
m37MLSMBeN/KkKzOfHMMqjkNg5QAhJPhxGb+GP9ZRdGYHHuRCgOrDM0uXYxVPaz2Uw7SBZu79nZR
ApAquBCPTn4P06TJ9NwsTwNGZm2czCuPgB8bis7CgN/ejP3YI2vEsfE5GHpZWkZbNIs6C3vTwmPQ
z6oxJzYLUv6OKSP6uH9q23YZZgaXZsENQQISJBKmKDR9YhrA6yEqpaNkUDhtrWhvEUBw3ikP80/P
HIthBY1hmJx6lIOTpFGhabqigpyCdCQYZqdUXuI0NcDFvUT9gd3zaFlTrCCm6zJAF8Pm0ZSx6bN6
GIcGcPWa0/Oo7+QMgJt2wWUsD8RCWpgPJJzGAgATjqpCT3a4/mF7X8TUU2jMYSyU5pcjzAr0UdPa
TYLljUkB71IUIKSsHZs5ApT61IdUgWVCusOiTZjPi8hjB8LDx6sH731qTs7g+l1i3mJ9G/E3qcuU
4krC6g02zCtcc8DzOnGiyqF9NqG3h9I8XslKRNIYhgr8rJwNAGrYsopBT9ajd0A1bPspE50Bn8RT
4yBgKUNUc+uIChPTbZRwxhS1Vy0qh0+Z9IzrsR/Uu7bysBPFKT1g7x5v3WlUMLgguQgzsD7b3C2H
dPDNNpTgOHfyfYRCwzJ7Fp5Asogce7Gr7FxmlUX9IZuJoPLPQaVnV74Iyi8tpN+41Zq8vR7jgjyf
yRDVQBf0CSVmeGqktGkRx7QNozSqpdOp3pznRT06fdl08zJw0ey5G3dqGAeEp4hLCf2DtofqMi9j
XSKkk4wZOqZeJS6g8Vx0CSmr+OP+oR5pSmhyDUILamkyM4AdbQ814rzIYGfDUJWQNo+RbyFvOKQe
tnGbW1FS8O1wuREEaTCONooweJkz6krH72UczkmI+d+08tKzPgn5aLXEbN6KLB3PVOtWB8RYM+x3
g5NbYsIFtQjaVG4vsfIiSFp6jXRGQZtTANKbuRcV7K1I3NyJE99ceHCxwCdANeJ5Iov4BBz/YOnJ
rigObN5tZ+5+JpD6hqbUEsA0PfWBUs+FzF4qAaYe4otqdKObShT9ZdKr6pimaJjLjOQfZYeaD3nV
pHddnb4bLe/Y0ApS9VOgDFeIw97eJkQUjCisI0M4Jjf6s8RA9FPPGnceNvUHcPybOY8a/6/98rVz
yRwTMXXow48ssUjFYKg+kU6fxaMdmQQgO4h9T3JfGf+AeR3ORoaTT1019IswEf2H/cPv0MwKkCMB
PiUGDFZoOqyJcBSafSEdV+Fi7ivaXPVJ5F7UhDRf9g+FJxu35UnBVtocS1PNKM+6UsWjdFoO+V2I
wPlpFlZ04RlNcTYIvzyWkGYHMH5s33HZuZfI66O/U5qJiyYa/B/QIQCLwN6G1ICEtMA2swc2eE3Q
gayhoeicugA9irzsKzhD/b8cSROr0fDSNDJgpBSy2bYLONssxQGGbA0qnAM0nr7rMY2/rUrzM2KE
3TaOK+ngXHRvR5F4s35IyFufQa2BKMKZKjPTjgvpxnYV0Pai7Lp5HItDYeFOuZoCBoAmAdafzrFv
GoMGcEoG5kA6tB1KZ+TuaEMBAp33OFAH1rxrKLgEEdQnmxBgqYmV71YDjitQX9Tv2SIuaz4nRU+d
GNCd4/3k3Q767vQTyAuHm88EXO6kD2XGuTJED85pl0J2kfki/WyisjmDIptkPgayPt0/HtvBTbA9
oBDhLgto1KBJjjc0EB80GXCzwNJuICllZ4T0BwzALhVEIakrAEqC1JAOfMiEJaTAMMo44uq06Ebj
kvoA1RkISkzKNPJssw7oRcJoekm7rjqg9Hdp3c3hNZHtaSVl2U5KnwNsH1e+mseRSBZ+x5Edgb9s
Q4FVuPgBysLFx5DmVwC56ng2bz2UGbANgJMsdGKWxicDeC8HRtkpmtBeEtxecPwB8N3eBUYQJzmT
sLQwRmqh0p4vkNdYUrr8ABF3KlfYU4APAFgO2KY2VFSCfxJBnONEZgwSYhQAg4ig7o/jqHFSNxhm
PWmz+ciO66jJ/yq4HJeQS0fDDIqg8AGJ2rlPJBTYwKJh1fruz1kp67IC6oYtxJioK4sLllDzogpp
4TRd3Zz8ADc3xtMiHuQPaQ+5fli8b+Z2UXvMIjDeARrv2o2ADE6XjEHrFDD429x0k9bIKALdWsVG
co3L0HOMzkc/sJbNUTTNWaddgoMxhz0vRn/ReJmcV/kYzPZTbNeeB0cdbuwC8AzCYG0tVQ/gZWrA
ng/iojwdpBcYVlSE3d/tANkzK6NBAeAdxMyWLAuMFzFpmwNT2LE5INfCpITrCeEvelAYmyF12yRV
Tt95zVnjN+PcLfzITiGJ/mn/aneoGBN8LEDPOAP4XU+9C+SWqDcyGIp46d9tXPbWCJBRVWX55xJM
2DzOXDTfP+YOaYEx4UpYKBmcgsNpThsxb9UPhhEPMKYXFKPjhyE+RZwcyl3tHIWAOEKCjPNHFkm2
YhyHMlZOU6Wpo0j2lRY0PiD4O8kHFQPwA/UTYGO3lxJXtBkEBk4FNJEu2AUVzeC2efn3KBvyFuDl
6F0XYnpg1J1LA+QN7hIFdA8Cve1RwROnwm9h1AKwiQuAW9lZ5B9M5BL4Fs1hgntCEATT4KVAZK2p
joqMQZMYGFRH10eLqJHln3UfZHPlJ+N5btT1h3Ck46JIUWkbqCOLKCfDSUXiiFtGURyCpHaSmgsT
is+g7xKAm9uLbnGMMi4hiAZs1xysLkj7Oe1IsYjzoQbVnXQXA6NQ37NfWHeoA6DCt2EnKm0Iqx/4
0gCnSTp86KoZyVt3NRq5nEW1WTiJV4SDJWlpWp3ig133Kjgw/q4YFKzFVAIy5Udhp25PIKh6KOHM
POVw2oGrmvV16tsdhXS6NVZiHCyvRvhDRlK2NGJInlp1MibZLB+5hwDZkpCD2U8RvJMkAGgAsoPB
M9JtWC1qn/YYAn9wW6FcpBFQtknq2LiEIFldBrGB/+obtgirOrZD4o6zgjeDVTZi+DB2jK2q0v1b
yti1jTBgJ4XphXMUqPBtIIIusHzltgeQoV37BRJzkI0AjTUVJmyTcOCxoRK4CtOBGhdqC0/6J8h1
xQHTvktATQUAI9QCQPSkNEYVflpAnjNUThm31MqDzugtU7rdHFOvX5jpQDzby4yRHxj3sbWYLlKa
cGFAa8Flm1a/IaFp6oWhNCF4UDj3bB9Kemal9ON5WOees5/1j8EYGIpCOgnKkabb1aepbAzVhbnR
mFDm5qAuTa6qrsGRFXZt30ORkqLJLKIoPG9qJJPPMmr7Q3VidNrj2yoJRI5Q8OJgoVBdMknm5vh5
MySJ8lwnatyG2VFQRKvIaMB1mq50uQxjYnpW0CBxzsO0H2ei7t4bKIEEaUWrPLBY6o9iZqImUQ4r
x7CziJHI3qoEFBDbLq9Db4GKli2Dsc9bux9dt56DYSSXavCi0CIyKLuZJ1F5DR45eTfhkcvKa43R
xmOcZfMkrUpmZUnRv03rsMoOOAaPBRnulZ6uhIBaAg43imqRuQm5ZZKGEGVFPOhmVSbD6xLAzWfD
lTDKVI0BewVsle5+5A0PuGdGALmVDeRy0tGc87FdRSTpD1RG7JInAqsBrTZlY3XEVkFxoVk1MBJU
quYnMqTkI2pGOqd5Cdie0TfFVzLUs87g9FAqYCcpFSBpSnCQ6FsweUOUSB2xJOEAFkMshzOr6/Nq
BuY0WFA0yL/czisWUuS55SlZzdsALGAJGeozUGp4FiZQKmZE7jueu927/VtsR7gyRbUQHEz1WvAX
DXeqKw6mLW4BdxoqTiHbVJH3AopAP0D6h132PPcSqIjA8c3gUaO1ylpByeSoYBPafW94hZ2IZng2
/AdzYhCyTLH9lFHe3neBK3xTmIN0QCqzyzisXatp2vELZlnm9MU4xlaReIfqZnYpNriL+7YQ0oTb
oTVKlMSHTcg4eOJj0tke4ekcwqcvuMfqgArVKnQAvuDgURABogC+MNSCagssXVyZJgCcToFUfKqg
StnKae9dg7ppzuH8SNhYht+Rz3FdJfMm5M0iSxUDCLgIr8mY5DeqYP6XvCfoShh9kVlxxYIDyveR
2Z3mCIIBRVCwV+Cg1DYTXM8z/BzK5pyCx/1Vw0vjxi1dd1lFYqytKg18tMiF339tYGp/DWSsFvtF
89GW0SageWBllyqfs9RwmiaGInPf/Di2/iHw8ZFKmAaBuAv8abgbGao0tlcJh694WIOdcUJlnEMG
7zSKaWr3Bj0veXtWMzjQU5UH/IOJu1tmZRoTal8h1AI4Cf62PWZXsNwXRmA4SoBzaXVe4oHaEyUE
scUCzoYZf+0npFYOey9ucOcwONcQfMEJsO0BOZy1QBIO4DgSDj85XuNxJ6zMPraGkJVf+zYp/kkz
k0NJX9JaQwHVgyI5FLM/2l3TosFhmKo0iASB2p5DD3LmezwznABqYy0fFB4kPhG/bPImf79/vTsF
Z2Mozf+C1KYHZTIgOGnas9NQ+tdjguPj/YPsYqKC1C78f1vWpw0ySNb2nhEaDiGx787SMR+VpQqF
Fm5SoT97qG//un/ERw4fBLFAJROUBxRJwiGGbQoa1TBA7VVhAojkVmdYxcOFrGT8Lu69ILDGJozn
6fj/qbuO7ch1LPkr8wPsQ2+2AE16pVzKbHhURvQOIEESXz+R6p5+Kj6l8kyf2cymFvXqJUgQuLg3
bkTAqq6EgWujLkJVEfeJKGfm+cLzmtACrehd75Ik7LgnfDintjtl5vGV4/LvXxCnC6iAZ1mQBWrE
YnK7Qkp7SvXYN/PM2Zpqbe80LSnX30/o3/c+RgEjBSnOx4Xdi1cbEV5cqYvYLz1tJl4qwLZPTTRq
s1HaBNTaKomqYp5H0uRldmX9/J0cYJ1Ht0G4B2SuIsX883MWClLGsrFif/b0/MBLlztU1H33YBt8
p3eVRuuya9czT537tiqrX4UjdWqjhb9hmpduLd5dK/S/mhCkepBWQQNwpkj++UhtZmWsZl3s58xz
we9ritXkGPYpZlofU1NvrH1X22Pl17rMyfcfA3wI/PoyLEIbgovTXRBY/0YEHbVqhjBDJEFq9O42
OXPZaDI1cghyp1VVFP3IfhqntW7yRJs4YVY/QSCSjaWKjafb0Am6CmOksDrbiuqhzQzIY9TyCSyX
9Al912MTG95AWvR8zCDlKdSHaWHUNfXipkM3uVHmLIizxnxOh8FLo8loHPAxGs6OnRobJqkVbbw1
LaHeDAYrMpJDHjnQAqhFQzyulIXfcVfYBN0ysKSHygAVqVXx9UnFhPELGovpvQbnfufJgntB4bD8
aeqtmpEazV3A65M07412bk6QukK7mLRzd7IKR93Hwplq0pVe7ZHOsPBnHUv0sObaKUtag+b+U/Zn
GaRl90pPoP6xM8hbGnPaOKoQPeljNqdUa8Z2Agae9SuvKjuLOtKtUAPb7ZDsFEuHXjdWWffDs90k
8e1OqmswVIanCdToPOhbIzN8u3Wb9FYZdU4rNy/ch8KYWSGCbuxYTQEhuUJQy1VWapd4oF7UA9Ok
38qKOfqjhhYRCiMH71d1vguWQDdSq2rjxywx0NnIXLV50NLEdbVocPqyQj9wZA2pjbRLoYSqxjLQ
0sIzqBo7he1b9qAxkpQpGiRKpzpv/ZQWr0yg50VzyEBLapTmJCGdcS1k3UMx9qSyJtT9UssKTjUn
m34Ly1BvW/Shf6dj4fREtSu1pKUCpbTvQrcgT9ytkjG06y4uVtw2O0GkVPuWTBP6QX6rKXZG2eAi
betmLu41XgPB0UpgWH7LLVStetFBf10arJeBA2Wa3CB3dns0IMwyJa0767rvpUaiBFmigQTUy0l5
nzusgckSGuAVM2FHIC0MWGnhxJyMSB2UMC/jHkvdEPbBtaQ0aTmoTKdpY5WEtWjdNKXNoWdKlfkX
ugBO7s+Gk9x1BmIP0dLYOQqQGDnpm6nuUAEYoFspVlU8z3WC9EAwvbxBeune9nPX3oOL0DZEdk0L
lFOvtePcdjko0frExvOqHMWuixtuh6OjaPh9cAgE4WrDC4IvZ6eBZ03qi47N9gikR4yBpQPRoTKx
2TpjqipIbkFN7SM/mn6gzyzeDI/jh9AEhLJQqQoJoXUr5L0VJ+o9+p36qwU4MCW5KJqZzINkD3XJ
rSkAdipMcIFj2/b1IVMTMrSzxBbP3ex3b8TzJhdAuAkvs/QYm/rUbwytqjaF0vI64jj1XdJY6cR8
NVVGsAXHLkd3PAH1u0NzMNm53JzuFKY4r1IU1tHiTp+u7DyFbLGMC8uvYlcvSIoqZW9CXj6Rsnac
n+PgJQbW3yjUtaLYuiSgBOaV786QKNEKbUwJODw1GzKoBh/8uTbM311fyPIoFCPJaJLmyriy1Vlz
SYmaziCOPjXZOmVF/dLpbf2ixYlx4ko6J0TtmCiIwy3v1c2TsSGzHreALtqknGhVjTGwu6yoewqA
McEZ11vIyZiRRmNujA/2VOgrbqUKxJueIUkrN0NRZj+mGRwyohVl/pxaajaTtC0YArBlsR+VSNqH
BAR5jfau3T9rfWlrK9tyZuccGAabFkORPqqJbT/q+VDw0HRziPeh+K+mF6BmxuSLybSKYM5S/XbK
YjFF2BQxnjoz1OFnxrpSp9UMHjWp8ow72yyZlX4dQw9uhCUDMkU0PqHH7fG4b4g+x45CWwW8pGBO
yiILIYtqSqr2k7qxkaWWxAZqrgBuLtTX1izksJrNptKIKJU+A8SFKofktlBn3+HmXPrT0DYasTMd
2olatQqbuG3vvIqJJyfTSsD3kjyNY9qKAcKyeVIV7he5XarrJjWThLY6mFSronLGyM3t3KUQgRTD
Sitt46QrYoijtrFZteaOgG+BCpaTR0C+ivHnmCROOKhxlW11e1KiNOXqu87OMkJzUothV1rVyIib
I6OmAzfH+LHoFV4fDR3tj6gvZS+wXhIb/xXK0py0Av06v3SL8XlwLLcmM4wCPKoZHddWdQtR3KMB
6Wv1qy/ycfRbd8pqUtm83WqDN0aJndmPaufJZxMZqBEggpqSZEacPdkGg443HyGIOBQ9BEtBYdZ1
/iNWcOoQTYeIGkQED/1QdSiB1RrarJJCtoNHHSdV3oTCPTgiKIAm/LLI2eRLPc1eQfObDrLKx+IO
S3ts/DRptVWuZcpPZprDsDaGuHlT0SIpKPTFsia9HSeIHV7vSWOTDSUOgaZWIPZHrTKa4QhejxWA
ewkSARQGfRFYsz0/ZVWvnRQjjluaZAXihII85M3NvGRnZgXTSV1UONpVszcfEjtWnjtuCpTsxoR6
QOHCELQHStrTnBXpk1E7WkKbgtePFdhDut81QntXOtH/Hg05v0AlPWLjdWa+dWLmIGWoZ0cQT5oO
dpeitlvJgCSHddzMSVQ6Wbm2LA6bjamuzSOAlPJVd1L9wKxan/x5bpr+0WB5tu9raTDfa2R34PhX
MUFPtrUDVU+LH6mhpSnN8rqy6DwLpHO2m4vfujbisE7U2N7lrdq+Dg0bFDKpWtEHYu4hO3abydr2
tcf7dZbJro/MtlBcqpW1DnrJAJoyNUWK+OlJabEQchvz1kzr6T6u3ZlFTpu57UFIc3R9ewQMijRu
8Bx0FbCuCYQfTYeTFGR2giqoTv0ZQrGY2oqY34q+rlukNpXCqcC87BWnARPaaaAUh8C8bATt8mkT
62xEw6L6bYh0ymjbmcq+NNK88MH/IdZoQ9OcYQnhtAGGJKK0b4pt6badG6remL802I89FYNSZn7N
2kHSsjeVZ5dr2IRWn/I3Ns+TRQUqeCuwldbd1I3R9IQpKjSVGlhzb/XkRqpR9lCu43lJVel6lDdM
5T+qyUnUIKtKPaOmW8XoW0zeWYeKAsGiVcfjDIe/IzdGPjYqzD+UccuUIT2AMlYXvto75l2ZnV1F
LNlQXG2Bt66KHOmx2ek4Ska9LaEDFA2O7yaWTQ/qqzLOEDO3dRcYTTJt3dxV4yhXwBcInDHRBoLI
PxW+ZrlO0FVN11M7zbpfZjUN767aISOqE7vaexDYWCRhAuT7cs5tFWIoV6koyiZmUKZLFiMhguya
xDGAOqJ1VjJQCDSLliLzRTjz0LOHqt2yah7MOabmXGTp11Drj7bAn4UE5C9owODPM4i4JKVWDCTO
ck4VH0qUFMIg1DGwgGFNu52BIpHYno0NFrNcKV0pVq7Tj0dLup0/lVl8n9mNsla4I1fekDh3lfQs
ANNZvK2ZgFuJEEbU4FqBKM9NnY61miGJGMBZl6NL8oLLhrTd4/el0Rf4DVSlkDJDVaPCkmIpmu+k
kGPcq7F/putHsD4x1yYcU2jbmtbe9oacllqcH5BgpyadINg68MFOr1Cg/g7gQDKPgh712Xlyl0Cx
M3kjE1Pp+aZe9nRU8+EOsQbpeD13//vC/I+hFnWoovRd1+RAOnitpKu00Pi9kpQa4I2KReUMfYRs
uwcT6fHT9zP9Be4AWQ8UVJZr4B74jxL1E0pvVyYb0e72UFcwPSiLogsUGGwE34/y5UyCxYwKG6RH
GDP9WWZLtS7cMs89H7qw6qnCtaycuNCtRUDdrmpzvh4M5TTY2Q4cDxYgh4cT3WQZ8BsznxqfNWiS
IvO882bUTd+/1t/rdywQgBn/M9L5v3+avKZiKUjn+GpoiE2r1ImblTtPEpxDB4TdpB0p7FTSh+8H
PT/+Yq8D1gRpAMpRbPaP9sanQa1hjNO2HDx/lkzzZ90p/Ew9pO1Oi+NrwqvzsvvbWBAeoY2j2ZAO
L16Q1UnTc9hz+XGnm79Hj1ujb1i9eY8mueqXIqsf0toon/VBatHUWPrp+3f9YnUCOrXODQPNREN0
sW5GO0barQM3hsuWc+pKiBkdIxP/bMf9yyjo+M8X+r8xKhK/WT+w3/8FnyL+XzjKf31cIvH/wLII
/JJPU392PfrDUu7hLRvf/n319dmq7eN/+KdnETo2MCaCqgdmAx8ORECy/+koB+L2P3AM4y8N/HtD
NTHIvxyLdPsf4M54hoqe1ll2c24u/cuySFf/gRWFFguQEXStYbLzvzItOuPofy1SBeR18Efdv4k+
RKK5iopEbYelfzPt3GO10o+FTuxt/6iEn2bjXyvks23deaF/NcZiAQKDUAGvJNrOvh0O6YmMofLy
/S8vjrr/eXx0gjHkp33seEWmKBI/beycu3gnnuCCGKo/knfzcG0E48unB5/kzyHGEXQeqXN1x1JR
HHtnjgMnyVmQD4wF6AP1jV95bNqUo7Kadc7Xw5zFq5GrExyAhlSHXYcZVchwAQfkGoUfQkc6VP4+
UKHM17nh+h56vKu5Yza1UgBDrmjh9Ja7bjCaOkcNk7fBMGqMJl6uRp6ajkDQTSew4ZFHgMOAkpmm
aaQx231ytRL06d5Nfmpq37yPXmFTYJ/mqu6GyleyKaFCrSrfm+0CfRxotYlbtiyynWpfp7VKteQO
eslV74k2sAzPpnk5pKvaLVxSCKVbQ4DiwZGuKo+oMn/2wMcAl6ZDfq/D2Sh0B8+9T6DpjMRZugsU
rv+lNgMP4tysoirPEwqLl+a5y11jyxlrI73p68Aq3OIQg5bpN07VRLzQ3yCxU6K+dzNoCLm2F+Bq
P8xsNgMlycZt6bF2V4gmIwqQC5rMwEXjHCSiHsyLn04xNL5lliqtBIDCMVWSdaFCsp0ZVrfV03ik
eozsFmK6hFaAhcGXZC0sZTRjDYbrCwicYp/riguef9VFV1bSuQvx920ApvafCwmGdSJmU6ftHG2n
mHt0KJhcpdDgTNwFtWBr27djtna9NXQNV87YPxH6v7bH+Wj4tD28uLZS0KSNXQXeN2AgodN+LnKU
Sm0CCANmY/EwiUBJNX4lWbk04jkGfBpxMBtnGGZsSLzgygYDhxiR7kOa+P0kLiwZ/nqjRV4CSCjp
5vOGB4I+V8Te50MwHSu8jjJs0FrK79J6a5KMwEYBeGviI19Js02tECnurjzDpYhw/vtP7wiUu7Pg
pCZ3LqTiXsIfRqcKJPf8tMv3ppkFdeUdUNypAA4Lv3CcF3SS8yBlstkwoK2yijLLIaP2BNMk0rEE
oHGeUuk0L6PSbhFRrszWnxnIX5Ol//mgTt/bYMZzuSs77lfidrRALvKdKiUZ31q/hmvyig8+/FdL
e9GlBewPqqeeyF0uIsYexEjiEqrfgTw7I2hLoQGEp3CDJt06m7GkmUL1hnSPjnLshxWr7tviSifw
0vJbHDW856Cuzcq8MyMwd4fRr42d3f7wgIV74/r77/8hsv7ibZf9LrilQlVaFvPOIKiTtzciVHYz
zX3rUOzF2go5yWi1HvyGjgHcO4lJ1HCiB6CRkXfbhffwb1vPwT2j7mFTBjoZttdOWu3P9P3fX3xJ
inLVAR0XjkfTgCSogQfFt72voKEduQ9qMWB4m9bjJiclgYCp+/H9jCxYoH8Nu9j109zUQlq53AFs
HirSccInL2gqg1j80DwCIpRbAEVXGGALEtJfwy2CAB+UqudDiw0YJStgJwQGHtRDnDE2SXhtLi+F
mmXjXCRWmboeRrGjOBpO9ZrtOG1ou4rvvcd6JTZu2NI4SPdxoKxzemUqz+/w1eJahmwUEahberlT
XYj4rbcsv8mNgLnhiJwgPYxjTh3rIfWoAVPEQS38wSIuDGD1K6v74zj66gEW0c12sqaORQPHDyel
/VCeIGQ+gM8ZulYOpA0NMmctvC1rXnni+U1XAtaE2aHlRF2KvkmelEGG72KNa4gx30pmuACKnKAq
tmg2eEAWXW8O1Qnk7PlVuhlF6uvDsSZMmQgN0QcdX7vDWsl3vLlz6wcdmGZXbjtp0KHZKO2Jq3cD
wLHauM2sp3weSCJPo8qI6t7qeMJGG4MiU4NYT+60+cYYc6LYhT9nP50Zkrl4HcvnwY3KQt9qZXPM
m2Qz9/k2VWL0n/rA6KJegqRqpFBgHxOzX0989LPaCbVsnXCAo3DQtQSZxjukO+O0H+2BtrG6tpoM
H8qcqWXf25P21HvD6yRwkvNRBkZvQXmV/ky1Yd+10v9+rVwKu85i23luVvaDRNh1o2xr6UTdl1tt
VWyHjNZHbdUH8s39qe6mR/up34/3+o6vvh/5UpxxFjswGyDMr1KMnChHXdJ+JDVY32wdl4F9akAh
5kkgq815puZurxqvk377/dDWhRAPs9Y/Tl/N6T23r5jcTeWwlwacDlUz8CBzJkM6RswVR5lbazhz
EVOc6nb0PUUSMKLRXI7M4SHh3TP3oPEHMsdf0wIcyUwGZyc0gPxDHocqdLR5kRCpzoQPUacGZZWQ
lmFBgvMxmSJCi4MOaF71owjcJA2bMd8j5sIxDxbMSgtQOwuc4iAToAmbBNSCuHhh0061b+CL1Rr3
KQxWqgYdoy6w02E36EhYddIWxZVj37iQoCxNGW2hTwLGo/rO6mCkTcbnWVmzKpyj4R0+XIYWYP0G
Ezwc7l1BvZc3PKJ7wx7Rac5ppRNxgv/xoS0JJBPouk8706HcpUnx8P0n/KBGfhFiljLxSg4p6JSK
toPjdhrO80CrQPAQNFfL2eZha9JOIfa9dB+LyDaJNT0hxLd0/A1gWF+N68bYdfy2sW+UgdqH+lro
u7Sq3UW+pLrK5IoesXfgDe00EU1nX8sCGkOA1tVeq176YoUVRjx7A/Nq4ljof2olUaorjONLx/ci
j4rHKmO8RGzkMHCtJr8ed4Z2zZn3Q4vxxbQv+XwF8paWe52+Qz9UfZ3yVMKvO0uCXtQxAXdHhI6I
rbDRVNAS8knfOGj3bEqt8PC2o0EKUxYUKO5IXImeqBbbzorHg4AJOlzQ0AwGj6EFss9FU4TwLRmC
sdf4HZjy6GuYoux/FmJMxyur/MJBuWTZy0qx3T7BXCHRm4HHI9lIpUOK6ef3q3TBuv13lrFkWk1u
OdQmQ6CZN+PBCxtqBQpVKENc1YJ35VcWppv62rF/Pt6/+DZLbeKctZqJvue8S5No0OJX10THrbpF
zRozhNe72oPxRw82HTHZtslvQFz5/jUvTePiuM/SUWvLGRljV0fok8G6mDTKDZuu1SAf5Luv3myx
qbxRNDCldWERGHSvauC+/OTr0V+jG34Kq815v4NpgnjkrmpyVAmjuv8TRIDI8YcfxQ9kO7++f9EP
z8SvHmSxuWzR9h7oP/Ou0Pbm+HNuQq1ZdcTJXqsTv4XDux2BNKhrxCUsUjaVCLOHfK+oEQN+o/pK
S7T36kUkK66TdDNcIa8vrkH4a5ktShaRgEggzHze5VpCvPy1cE99HlZSRPK9KBgsXyfqdT+NQzdG
VruRA5xxIn1Gb84D+LHmk2/xjUyD2dlnOlgi15Ls8/hfTNdSYd0lqpEPOb6bhO6JKm9DKILK159s
ZLtXvsiFRb80r9A9iB8rYWPR73iAmwXu+L4DjYTU29yvV97efu6O+aoOwDwgelSdLB+E7lC7Uivq
5zTpqzdcpE8AXtW6RKthN5dP4O31+gTfM0Ysk2YT0JFI1grOctgS2AR+RGn7s1zl8UlO6PgRc+3G
hHe3ZvYCezuf2YT/cDuKdxmu5FgfyqivHm+RY1mQD8M3xZp3Mfx3LGXf3/RWf5DzlqGRLR5LcI2M
wGAOTUXYi00S2Qw8BBBrIjU7GIxMaegW4YT7GZqVZWy47Su1AUaRui7FnlubsSpo1h95fUihBjKb
4kosu7Tj7UWGVju1pxjnB2chhDlBThG6fIvApotIHzHM58SmCol9sHFosgaZZm37UbHOqKTtBjUV
6WkZXVljlz7yee19AmuExi2YadZIF7N0y+wpctyXSq4V5zZTV/MI8aFxgKUGqcc8aGHfPTPkFuBo
9siGUpmQqQ+T/FUOOF3memXVJUnjFnxJVGLCl8btqICkJJRrXbEPBcFXX30RjwuwExzYrGDbIfeg
KJU0wAuJL390B9i+NmD1+IBi64PqPCY5QdtMm650bD98r74aehGpqxaO6oNEWtbAR22lM3wludEr
v6nBcvbd88UFGfFofOJPxcFc5RFOI9gzVsC5bpLAmFeVDPNnbZv0wXQ/B/Z9dVu9xwdbObb5k8G1
4Kog5kKetHS8qAyhubGLJ3UjwwfxZOWEGSAAY4NnvoGv/SYNLP/KAjpP/FezsojPJhDtvB4wVnbo
1+YG7v4P7c7dVEgFFFo91CSLTOJskmOxTh5AWdjCpvPK2BfwO+v895/XrtKWcOXC0PbG2gFB8acg
X8m9cyXbvATbfJRYn34ftx6kQnT4fQ+X6DxM985KPCm/bYBG+0IBOvX9DF5Kq61FnM3Qx3IyA8MA
HcJlL/BKGtmJE2U/rQYZ6GsoNfstclGk+nZwZcwLR4u12Pba2Ew80zEmqDoqutjTrY7de29BWz9Y
wCNvst3UbR014Bnsen9cGfVCbbr0mqyGWFUMM9Z242bugEXoIZe2nyTP4xAYGv7C+DmIY2bV68be
loML+utxWLcVGauwuZJQfPSVv1iw1mIbpwZu0ZhsvHozrewuqrtNE1PNC9E6av22Jw2q3WBW3vWj
CkMsqgg/g709qJiRqQVsn4vQE++qfhwL3zaDzLt1J+jmNm0bGjCW0CA8wh1NK1ApXUj8Xq7M3IVs
w1okZ70Sl6N+3mXGTfzY+sObtppfGlDmDvmVJXFpMy32sT6qA3qsGMG91fyHiZg3MSmvhqRLaKG5
2KsOUyZwnPDz+dosUTM32zKaQrE2fL7PTALwDjw6ijixno8w2wWV9sqiMy4Ew6X9Obh/o+4VGHku
SXLITkbY3bU+39TRvGp9tpZh9VYetS20KSdlbx+bKHucqDh5G1D7Dlj9/hgme8B36+b+aoS+sP/O
Pe3PoQtMv9mT0NjvvHulAdmODAfQeKmHAP0MN/M1wuXNtUzpUhd4qYuEE0OjNuc4BtK6wnybenft
yah8aGD31/SNl0AL8zz9n4Kli3tG7GrCIMIvgmrjhXrQRGXYhrDtiKRv+zZJ7+Z1v8VlZbuepvs+
UrfWcY5ey6B9/M+2ibkIa3rCbMFGPIQRFis1+O1EIvAiZX3ttLuUfpiL9GPUwazlZ2imDztyfi8e
2b77AEIkwaU8NEUWp4S/rskpF3cm/bv4MRexCpRytfDOXy6Nf7RuKPkeUERGua/3FDmrkfrlplfu
06jEFoLiZK/IyPOvTOaF0vejv/Ppi6ZKUY/tOd9JTs3beCfX4/u0c1b2vfqzeVAiHsrTcF/+/n60
S+iLuYg/CWzOXGZiNJ26kb15uJMUHHlyBxIq0mItvCmofZNQl+h+5fPglPgxdYPvB7+QBBuL4JTD
j1R6DGNDUhFUFJEguHa6f6irvzhuli6q/cxz1z4vyT6E4saMZOiihFdJF7B1FVR3pc9pEvIA5IaV
EWoEzAlsmaNN2JvuN2GM5NHaT1u0yFB++eqVj/vxal891iIAmUYmcR0AHkv4alCH0244CSI2GkHj
YZ2tKpIHJu7hIkXAT+Dtk+m92cU3Q1jtpqCPVqik17rvRHo445QYV+k6CZ31919j4Vj/71W/FKrL
smCFed5kLExWYjcEQyRXbVBEMKkOQNfcs0N2NJ8ZLfe4hSpyaRZ+P/IHAvzVrCyCWAvhipszIMOq
dxgK4N00hj9PTkGGmBRSZyiB9hDr9EOo4/S/8dheaY6jDX0SiU/6eJ94ARrqTkLq09CG0FpooIGD
uho4XTgqCryzw6wKzfwF4nLIoCBEMqyjRIfKW018hcuIOsjczn3x30OsU6cAr+VkGX41HJMepJCb
5K7pYG9M2bULpBZ2MH/N9SJiGhU4EMLCXA/UCsubLtJCNIiC4TEJnoA2RVNkhmqobfj22k6/VP9+
wPKf4sqZTeEUKoa00OiFaDk6afjOQyB8aKxwCKYh6ALkt4ZuMPfbwCVt1AW9/zgFbaRRvk7J/fef
+1J4/XjCT0/SdlnezOfMW7uRuzGwI5O2Nx3VfHhyr7mf0HHt3HbHdp9f0apfAk2NRR5XKBNuYjmP
2CaSqM5NrmwkORpxlHJQcPyEv2lYeWB/0yJwTbB0ruz3hb3yX995EV5Vo4Xq5/ydodcLqkOxaeja
ug10vwzur23cS5DM8jqWdMikrbUYRI9gMFvvJSfWz3LY9mkg8YU1bKSjchDrKYeOwYdQVK7EnaBm
RTOV6CdtXZQvRuOjH6keY/QUwvqs4z+443FAXn7tZqFLn31pSeGIpMw06GB38qfyLB/Q2AKawX6h
s/ImQEe4aSs/lWReG/fj2vzRPf1nq01fhFzYwbQ9O3975ld38zvUmwhq6TnUaxQcNRxrOYC8xL9m
jHCpsPw4aj8t77zCXbHwp8N74tT+HRv3Q3dboA9Ykltr8LG3AJuTnvlm6nsPV17yHCm/iKAfKoJP
Y+qi5DkMbpBt33o36K9VPEx/iZ5OZNABFhHjFToPUjh3s73Psitg7KVBF0FsVAwWT1CE7szpFS76
XtahVXfNt+gSDKAvcj7cmwdJscA0Whp0WkTfJ3dtWOzNe/WZIVicvp+5C7Xx0kF/miDItSHs2+HO
RFi0TEpBulR9xjVBEFrh6sSmxdVm7ZRfGe5SvvXRNP/0oWLHAjKVY7zu5AwkOwyH+NTt85sCea0/
PLAV38lNtmYke+crfdVu9BCtF79/TJG3f//Kl6LhR7H46RmMLJdSGbBYxnfLj/coDI3n/JjXREYT
I+27sWnv2CG9te/+swE/TsFPA3qTVdoZvKJ3ycH76cUPw0gwkG2QESKk3/qTfp8N8DKk9i+obH3t
5fthP1bKF5tieUFSCjm5zFysoBtx39z15znmj+XN6Fdr+e5tkvs6gr5d30LQJ4mNyrS7aR+bK0D5
hc2x9GLpYw0e36UJXqUKyzlxl3angV/zZ71U13982k8z2o1eh8tZsYzsSN9AvBY0FOymMzQK8Dp9
e3tTVzKQwTlHbK+cZR8lwVfTucjSytpOZghasVXu+l2a70zwRGNSobZPtvqxeu0gUl7j8L5Rn+In
Z9O7tG5P2dq6G8cVJIlg3Eg0ZTM8ZLaf3o1TyUm7cX+0lj8+2T2+Q3pbXVnilyZ/EZmaXCYTTE2A
jm6toHjIrpwl58LkqxlYhCQFRgoetKiYdes5bsPSeZ36u+QFWia3oNocXVm3l4ZZlp9O/d+cfdeO
pEi07Rch4c0rHtJnZdkXVF3dDQQeAhN8/V3ZOrrq5iTFvSPN02gmKYKIHdssU3Djn8j3lV7FoxBI
rqiYJIB3C7RZbpJoqjfloJ9kM35W7dzElYI2zhHAUhQJh8rlMCckG+33tdL7T3j+a6fNBpfITYed
xhxAZ7G/Eou3clfxIlO1f0lWd0qc1G02Ts0aeOhPM+Wvx0G0otOnGo/TzNRJUXjMbuKqAOer9hl8
SWtwkMTYajjYWIrDlkbfWgrF3z/FX4/NWSdzGsOX7cN7oSGaIu+nqZUdoQmZ7ozrsIML+058F2/c
IT1ztnxpv2C281FfUJChA6C6iuLybzQsDu1pcqIdnAu/3w33NOXBnlsy1eRuUGmZUlyD9C3XUSMD
9iMCbndnSfLDFitIXXvM/d//tQAwjFNiwgvCPlcBkUuyAbJo3KHjUgh7fEWg8mtEP/BToAC5TrnG
IUAy6xS9keq9HZ6oyDkiIJb6PYvsfT7FZgWAmGY/tKI2kyEHnJ9aAj2m1KbkucYUJ9W7Cwcwk5Tp
1pz8kHm3UGKrRPkXQZ/DbpjiCsroE9015Pchc8ZSDyJe/MwxTMwHkAB8Er+Aa6sCxAvo4cQ+WnJr
hTBSefjIC14CNvvcD+BpimEmgCKav2bNKUtiS+JR398FquQBbWYltb7/UAstnP+b6/P3hs5fSwj5
MF7oxw5lzZcMCbTa5n5Abq59oqHYe8UXH1nz6FSvG09b+2CLaFz0ucDL3Iy0lvsBaYecm6AzUJvw
4oV+mjOVZ9DWugOETjn0rJsADGATgKoceAEibtTt9xd7tDUXUZanraaAlotDA5mOKcOd4ILy5dOm
3HjAWpnMLwLuNFZF3jEsaesONnMynyADpP7wg3Pk4Itc71Vp7ok77gb4z8bCrtwd/CL6ysWYgBzX
I6v1mNMdp52wI09xmNhCqLqgysYW25Xe9w9bC3f8ojDNk3yEKDfYF6PIbgqLAsid3ticuiNTbIPc
GxDk2CSyJ8AefYbT9ARKtSD9ZPpsSlTy6xGkZBRutP2QAQ5NVbTLQV/Z+OvWlmJRvRal3Mg9k9Cg
Q3JxkN41X3oaTgQ4OFsqPtRqrwEgZ0XJvgK0XnH6J0ByBbfgrPkZqi4pEGmjWWxs+Pum+l+bDSZ5
iwjdQBL0LlyKQQn7bPVbb2yd24e37d0Z/t9jm+oVPMiiGhk5XDSEEPx0SyhfBiXojGclrZyidb5f
zoelBh50P8l/xYeCoMFGJ7xBB4x0AimOUeKgBrWjLPfy5NBNv79/zuNAdPcT/PdBM+VUAl2aP1OO
U/XZhONzfNGc/FN/m1+Gj2zjizxuGOI5ixAEBHbXFApWTva6Y7vPg8TKbd2GXgmuaRV4CpQUgwlv
9l39nPvoLrxu3dePa2w8ehF6BowSCyHBo9uzJFsDQMbopsYf2rX0p1D8kj4hRxTJ2/j3tW+3CERC
m05Eub/qaHEnlIgOXKj8xIWEisnc2kvtd82KrcnZmuusPW8RhIw+ZWPE8DwJzTrDvFGz2W+xlR4P
prB4i6ADe70ejlP4cQqUAjvGoF0Qf3JEJFbf78D7jn50VhdxI4EkCKhc2IB5/iGNP5VLE4w8fN43
+g6PoyYU1haxIJUrCv0YnKTBrcLJb09F2ITEJi66XDsIXTqVPZ50H+SmEK4D445sOUr9YSc/eLMl
k0UZupESOJXt8VXecnfgTQUeu5EH2XZB8efa5wTrPlf1OQ4mxVc4wneQwX2HIlHcO2wnOaBFQmaE
+VDf4TUL8qynTXXeh9cxVmURX7SRNJDUxao3AHu7qoV86SfENbgraF874yLaw2HwCrulG1/5cWlw
F7r7N840bd3qDci7++pl3mcfkk1TTJS1w+xFT8BpGwFmY+qReul74X6/sda27pL9wpCoZ7DOwzs6
0SXz7187BcAGhIf/GNT0RWRpMnHKIshxIZyhYzdeaFCE0iswIXa2B7PWr31mt5YS5p8limve025b
fdzVl1sEGS3VxrG551MKXFerW+XFqVkqZr2bSJjstiQw7i/yaAsvQgufsYgzGnRFskm0WC1Z+eh/
/3UedwiwIRaBBfouIoUsPTZEbpP3GMZjV0mw2lMkvRfMa3uTVHY/OFC0UiDi1z7F8tUQLkjxtedh
vIk+dEnyY38CPbGXLHIRqDfLTvy7+5WkSIbsNHKBtw8Jeh2+MoEH8PT937268It4JcdRzNg92jYO
WkRm7MErLwDg09Ov/+0JS1h4QaS6bozy3g36igpblmqzGBuzrOyBmWCNAYXxss3pXYm/S4w4ZAjz
TK9GfAcQQJ3hTTuhBrrSoHSzYL4kL9ETPQJNWH9WG+dy5bpaUn6YMmRM5cm9SdCEQmkqDjT7pl+b
DcT7BnqwZ5fEHpkbZoHhVgFXH1vqNcF8tj7wNoKa+XPjC62t2SKZIVEqlzKHyD5AAxFHnTjdAO9d
1StRcMI5LzX24pPeoPYOcTu78rllGeaLfrvRaFl7/iLu8EMm840QY4ijmOPv/GkI4aW2ZebwuOWr
QV7k31AtxDxL6obj9/NpOkWfQzBWVn5Wn8drHI5w6PUmyDpWJpkt9cf3C7qSVi9lfiI1hkpyhicO
vWWgpYJUMKwCmlrVeQuk/rA8wUstww1UBRKuxpKh3v2R7xLZ/P5PX7lIl74+OoO3etTid6NxNunQ
mQN3TBrTyOzvf3/tayxB7DVv1AYUYSHekKJ/Wt70S4y2x964DFa0F0LOK53ixN2iLajjSshfItq7
PhZTlhk8RPUqu5sujdTYo+pQ9QiNLwgTz5iDCyBLHqtbotzK/vL9e65s6T+9pr8KHkGch1S5ryNg
Qc84MIdms3B+PB2C/8Ei9+B0BY4KEZYwPrIXcq5eJMz1JIj5f2anrfp3LcFZQsbzFoKWwFYDBxTI
DojhO+1tCrJQrE21Qd8VqoPJrjnh/tRjE52m71dtJZYuBdWh4jH3PI9VowEGFtUzXLL8/oe29fNr
H2URCVg0kIkfkd9oBnpTvALnSFP+0Wsbf/1a8amK/0aajhu6Sc3YfRLJWlh/W8NozRDE2BmQmb1G
bpO7vQBD7I1O/+MJOzbCIghUytw0kJ3E+3AH4YdyGMFch9hwkFyiAqNstA/3wPRtPG0l4iw9RBgt
tYHvcA/dyz9gsTYSp5VvskRU6/zUtQIXITqrkK9lL1xNTOVFUSzD2ABV/0E6PLhBl6DqqhhaA3rA
uF7CGkAPBSSnNKS38qztAD4JlUtp16cOICxIvlk86A6qm9oJkFmAdr/ou86Bv2CwBfx6PAXVYNH0
7ybBeEYfDXJvtwOAVbp8CAMsdPSiW73r95hlWMxJXBomR9Uf/d6Hzr4NtDQgR8r794dsJcQvuahp
pOhUGFFBtuysgm2RYkTHHA5n4vvfXznESy5pPZIubbgKLRhT2nNHCKiY3Dm6fv/jj5UGsHyLXKGv
BooLBL8+5x/pPqG7KfIg29q8RKKdoD0OjEufmFvzqLVmyxI/zjiVaw1uQkkEosfs6BdCarMVgjmx
MLxLkV5mcIUHicbKX5KtEedaIFEWgYSjsMbq7uPGZvzxKbXuKLqD6jYBqW0RygJ+375GHyjvv1/T
x/h0rOkijkCKXsnrEo8jejAbgSL+FksrLR05cyrF4ivIRKIWg0c4DA0h4iKH4uzzGQyVTTQ/2zzk
AB0s7KzdQ0DSVDIoeAthNSaWNJsR0awMSqkgMfYNdjYH4dV3Qt9l6bNAixmQ/KZ++/41HvP28BqL
UobCGANC7/hWZD8D+whJ0eqquZAhstvd6E5mfcNQFA069Tz9jt+nz/TUQXjnpTt///zHHXvNWALO
p3jSSAxZqP3k8i/9S3+MQ+mIUaWtONWehGgcf6kAlJVXaMz9J3QXnnk/hH/lGSrsZ1Tt3g66A9qU
XRVqbnapdylGlNTi3vkdvVAvcr5/w8eoAjxtEbtEiALq9YA7QHBfBhclyYHeGo9c04PyY9pHQbVP
/CoA3BCzHy+2yPH/gWF0/4oPovgSUm500NiVUyQkYBr5woD9FMxloOUm5FMT5sB6RWjYfytIlshy
ISpFQ8iRNCaSNaXO8BTl75PxIr5+v44rd94SM143faR1HTZKNNoYkzEDqh5XcMeg9f39A9YumSVo
HOpLUEhrFXwoW36eA9hjZWbhRWfp9Z5koxEGhDoDehycMZyLEJroFvE+SlRA/cafsJJ3L3HknKI2
A6GVvBdlMphiGR+qbti40deaLUuceBEpBOKzeD04GJikDsobL7oo7eRAghin4Q76c9Sc1eZlLCEW
bHG101x1ZpXNa9W86DO0Soo3nQSTFvZRg9GkYmFgU87hgLYNikJlD4VYWAxO3miYMeeLmCFqxa5u
Xbj8GM2wsctWLso/b/fX2a3UMkUZh3RxPtH4WaJXBm2S1IWaLrdlyrFWKyxx5mrNjZKQpsKef0lu
kk/Ry5tQ3Zv5AemN9f1uW6sVloBzOAX0WtdT1Aq9dukl+UtInkWM6xW/MKyJ/ZaNDPLoiYO5zHuX
FtceJm0Zd+5E0HOV6lQbW9nBnyTqQZBYKnvCwUpJ6L2DyWc7hYFKxbtDdWv6a8NOaiTCjGuytFf5
JILhlRKIkHktm93qqNaeBABDAhmsuYOr/F2ohuJkAkLK++RUyL9quPJAqo8Q/CYA05MLY5Wi4s0E
oDXutTdMInupAKgjtQ28Vm7FsqOKv3hwMYWUmHJ+IBrafzCskOSwTA9tM9l9DDsNoAdA1tTpnpc/
vv8eK+2HJZg97yB1XNeYHPNW+6SGv4awDAfv/8/v+39G/RqM/v69cZjMILYVtYjDyhdP36N441Cv
pKV/4Cl/nQYoCcZwWcCnm4sT5glV4hvwgog3JapW7o8lBnxWCYzgoMu8H0kAs57ieQilUHBQeMAq
YysFuFeSj/bfInHrp5xw2oBe5+BCu8PMzDoQ/CIgbuSi6Wic840jt1KMLUHdaiXDLkXOsFgSSCr5
u9Ym5rDlAb423Fzq0xpV3PHYRdhAqGJPAlQjoVKHNKrw2wCopB2mAA52fOuXL8Ath/Sl9bLbJupq
JSwuId2i3lI4ZyTo4Jp5YSGLk1/Knb5PwUe/z1cMK/VmJ3EAKzbetY2aaK0ttQRoVxlJEDuwq/Ng
cCOv84Y9uaW7woF/rqe7kJTRv9he+4/7ZAnMZoxHc6jEER3D6aSH2QGQIvnMXXNTsPhX48yu34eC
lVv4T37w16FK2mogBbzc9nIem9DRhzHL7ftfXgv6S9j1RDsq6TGCvtD3h0zq0BBOgH+JTpoENTF4
t0jwwaqi54lXnQY2XDBeshUOzJKiQ6VN97UsOfLwe+OvWTl4f2qCv140guaqMhOUhdSGwem1PxSH
XxSLKdq6PxySjXR7bWven/7XU7IEvjmdiM/WCtmeh/V4N1XO0My7ArL7rVwEZTcFG290DxkPQskS
nT3Ca/WOMrgz6uUQJJUQuB9zz3kVKFrKxkP+fKxHD1lUfmIlCoZ2R9iVgeh03v0hsZMdxHcYGUAn
FGyhdgc6uBc/5R551s5cAN19hpLC2PgL1uZPS0A2EEDAa9xfE9AT8NIaKwVuAmxUaysmG4/X8U+1
9tc3Y3DDgFMrmmRZ6zYFrm6/y+zOFUDzoWGfeBufa+WkLQHX7QzFXG3CSnJ+Z0Z/Phk4NSHobNDQ
YHZ22sJNrb3PogabuTmH1zmCM+0cwE9qCIOlQXpuL1too5Xq5E+I/GvBlCgqYljUoboLOxPZ8WU6
bAHD1356kTvQIesVUuGnJe1Zkl+GyJUyMMpPdbLRdl85oEt33kbSeo2b8AAG27FrBG0QA12KBgw2
S4027t61Ov9P1+avBZrmknCor7D4hQNhvb76THJLR6s3lOA+w44CCowOsjmxGZfQT4AXMQwQDPD2
IW/kfr/d1nodS7l8UZGkGQ4v2NUYKMsWLU5avgfsUYPeXWaO/ItuV9xLlY42mbyevunMV6EoUBx0
mBJbEmqf+sDtIaL08/s/aK0vt8RKsyiNi3rEHzQ/DTa3q46ik148wVMUE3yKjQbE6tLfk7u/lr69
263yI0omyl6VKmjZjq8gMQ09wVn9aHRmyr2fJrCZA7MJY9hEDCvdZ9xOm278ZzmaabaFlXxMQ4CP
xv18/vWncPABi2Hqzu+VUTz3ceum72nJLDhv+IPiptJ4INIhlS4MjjxIKsgLVOoKIeApSolDwYOB
uYvKZGNPrhysJVIaXlaJETX4YzhWWj0F3UmEzLkGXiekOJMN7NFKhs4vIg+q1WLQEoS4WvPnGVM7
5dok6PVsXAUrOe0SQ9zPGeS+a7xD2YONJDSwYQJVU9kaBK5kCPwi9pTNwFHjftGA+OzV+9kcdtJx
sMBydoDWQfvj+4OwEp75+/3w97Yw0E0t4DGECqD/hLK0eacn8Putudxabr6EBaOfOsjCvbgTISx1
jp+YlZ+yULW1t+JzeBXfNChHQqYoPghWDgswuGjaMRRWtmZca3tgUeCkQp2X/XB/PaBbsimALLuR
FHZNNqZMKwH8f4GCicSNSXp/PTDymyPSARhVoZX5/cdZS1r5Rfzo5piDrybSfLiawQhgfCld/Qmi
6I4+mr09h9TSbgwtTOWyZTP8mPqpwWni3w3Rz8lcVfd6WRxtHYHBF/yKg+mfKcITEqMm0W+JrcZo
mGZn7h4smf/9y65ABfUlulcsKZ9WIp48fYFvl7e2AEwaht5O7Mmn3OUs8gJVDLypcchucEHFP4Oz
laY8FvfDey+ihZHGBsugXIGpW/xR4WvOrmxFCJBPsQ+v3PfMY4f+AIysDfJOeeUuc2tCBftAdqpb
+b0F4GLy6/uVWOmC6UtUMMyi5ESUELlGq7RLd9jNl86VrNrrwi3Rl9XvvIgvrSBn8CEGBLE4Gm/l
gNW0hj2O4ktkNxbkkveRqziyC5KxAhDXxnF5HDP1JRZYLOeOJ9Ms7fVU/M1RYA91Bqnhuvz6fuUe
H3fduAfTv6IZbHiapFKxcMYpARmz228hNlcSGN1YBJJshJ4pkVGwlXvxE01wnIxX+iW56JfV++Hc
HNJnbFEn9apztRdbP0+tPFTexT3bWLqVjAWGxf++m9ZAJfgPrrmFxsEn1IJhWwH2QceZcJWxpl+6
mcRbDfmV/oJuLAIP6+YGNsWYnAzAAsPn1KpBHvjJnzX4TIYz+lxfUMruXsdwDNXNvuzjmkRfYoUn
DU7L7L4l6Vvx0oDGgXT0S7UlOwqow+8yd5NWe3+N/11H6kts8FBLwtxMAG70Vw4iKabmTbhZy0OD
MLdRe6+9zCKe9DobhDmlGCnrRe/r4jjDQbdpN67tlToUft7/7ga9UaEqJ2A/xp/QiOKcwYIcc2w9
C1vgk7VwvMTvwu2FwY664ffaU3zFFJncxt/yCxBJsClIU1CvwSWEFW9YHkY7z01ml4dNz5zHzQR9
iezNZPI/sK4ZRUDYurN2KjzDKSFEkLkaceDVu3GsViKGvogYnTCRfJZ74K3QDJ/5zmTqUe8Fkyu3
xBQeZ1iwYPr3S2lEa2OYDaLSiFyIdreczRLotBZAJHGl1ULekGxUk6ubYhEiGMyEZqoh/Gnj05Ta
UfvZa7KlQQC/j9+5N256S7c0Oh8nPmjJ/ftWcmQouQwX1H2Z2hKYpnVAi5+94U6aC+dq+z+F8yUU
Vy4EXeGjRtpHQiJ8qqQurHwi0AJqxwR+6oUxmN8/aC3eLWG4QyJGsQDPzX1ikRGw4ozA4eQtj+we
kMjChoS1LUGQsmpg4xrIsz0M72Wb2NLWaVu7jpewXE3Xu1wjw7wfonCsdj3jzRK6LqXDgygI8dqo
BUXSa8J0CoooYF8I+338q8j3dcFvbJ8/48gHUXEJ3Y0oPOagyw/Z1fYGnqAp1MQe53decxJpTyZn
jqDAps/Hvoa57gdrIiQNMrzd34rUjZrKGvLmeZxKS+bB3GxKq2baleS+BIVhY4qdtm+cQmqsIvLR
6YAIaY6SzFMhmisUO7GunYJ8jphElSIkAnlHTG+d9pP17n/8xIuEJ+WltJkyrDC3i0Lxd3kDuiLU
LObmx9YXLtWtzMwn8rzxtJVTv5TjTo2xFMoB3h+9Ffs8RD1HB3NfN76LZ0G9LvlErxdS1VBnNjcO
y2PVIJguLkJZJUS6AAMqyP2C/S3eug6dpLI8iTFkCvPnDvbLQnyWFQhrzbeSKF6igp1eZk6elntV
m09Nc4MsCYwKcAQgrKuqDkzDZ0ysCzJZ0MrvmV3DInwQSjgiTKaWOHJ/ZFTdOIN/IHSPtt8iUOpa
BgNaaYQHUEQhN4Fxyiy7M0yriYZOxE0Hg6frcC7RoulF5onJz4w71lX7EyLXZpx/zdlnXwkei3/p
+WspoKEVjDJntrJPyStHTj1UrqF9bDxFmZehq59CyUIh467AKVehUd0BABbldiO8qhjkwAX4JFde
XXMmx1+k5BdUTqw6gbBcwplF+Ta1+WHgvNxwYFoNDTMrhSKOIZUHkC0srXVUUHjHamNEuoKwghDG
v+GWS7UmowpEfXn0AgSbu8Io20bD9qUJEuDuuI2h5kpUX8KpicrUvlFkttcBqJchqGze/dvjCtRs
djOG9+8PxwqAS1+CqlNsqHxUoO882OMBvimGm/1uPWBQFV/0cPd2JuaDs6BbvUf22tsgOHC0UjRT
tKqxNsV9huale+Xu1kedPyQwHUczEzoaw5FCMUTf2JBrl8ISi90LggyPAxwoBOSs/AFJ8Z18mh3+
LkWUvWkWpSDCgytjCcTeKjRWaGv6EomtRCrl44nwaAnXwPt3F3nGcAGURfWUvta6HdenWbiN9Vff
ufyliSymm5P+JguT2dHqVQTFEgy2rz6abQlTKx7W8+OBMSvJ7QJNP+VAEnWjYl8rSZbIbiKCD81J
SBGFLmzi2TUI1gTqhJBZEJwufjfA2gfgu33n4e38/d5Z2aFLnPdc03rKeDwSenzX3I0D1e/OW+Xp
WpW3BHQTVnZZeacpDCBYeKi+xSOsx5keDD/kG9rkEHOHguSO7ZSbcSl/D9c2t+azAAltr9ptTblW
usa6ugjkTJWMKu/uh/2ihuQdXkMeOQiBYGfhsMtPxQGdDw7ab8VPGX/K9+uqiH+QaQ/i7/+Cg+sy
YB1UhJh+QW4yb1x49lZz2Y9y6C+VpFINqJBEMIUMqKIZGgVC/yYJ11SJwzbt7LYrD1UT2yKiYHlh
0VlP3aq9DNUTUWAVWGZWg7EDrBNNCa5P8TSdoxo6+QX7mUR9SGMGH/nC1ytM50kN9x8C4WURQtJZ
hwSoRbFpRLAphw1l2u7miKILMzpxHjsjFD7zxJEiUH15euUEg5mtoUJ+pHINUbBh0m5DB9/UxaAs
9nnfHEbjqQHZU+IDYNocWuoJqHsnIXLopFuc+Ikrz6bR6PZ69dmnAa8MloDXVfR3eG8DkgPvBFiN
9z+KCm4mef7OjNoqtd9xZ/j61FnZLDY2rpuMuvX0yhcuR9FTr/QWbtkxZBGyITVFdk7kvDAloT7G
RQIxTTYC55SOtTvTzKH9FCJZ0tsAdlmhrKgfUZzv4Nv5OpDcNrLyWUkmr5bl98TIrakrfiTTeKJT
EgiG19fQPaUl71NqmCA8iB3Z12kLISUZp5CJpISCkpyWvdlVCgKXpDrlDF8CSFyJ71nmFWJI4p9V
19syFIB4XTYToiP6lqY2gKorD2Ck9DVPL82ofnS6dDRag3it1quFoxUq+RoKsfnRV00BWZYGTgel
MWEFoaYFUyduKu0YBpIBF8OZArbzmolVZObQavgvB1F1mDyYioTgBaK/UxqQuObat0Rt4zelKl9J
8UFzOuyVTPGESbGrIdP9XGYfQsdyv5KU7i1JoEltyOXvuWq8eeygL+kQ+hQlp7F/btVTknQWB0uI
2mUUcpKDD018ZPRamZyT1soiw5FiLxMsEoWsLGB1UMBiUTd6TGiCNoFh6yVrGKhmPyPZFNOzBDpx
siNxUBCf1uHUnjqkwkkWWVJf2xHkniYTmnnJaPLUhjYttm6COKzaBedN0Kmm6V7u9zyzevkCYfFc
9lGIQgBO567DtE86QFpUT2ktNLA1B06+khVlL/x8gFdEMQIl2fJ2K5gRx3Y53xwiiIYUmKNACu2s
z8nVgGEjAyGlqo9j9lRj32pvjIfFWAN/yydF7/dV+6tofk04c3ILcwzxs56wSaTh2tHE0zP5FeM6
MMQ0lCTcZKcyAdyPTyDz2Vuo0q0EZ1yob6V8nqNbNYpVoJX8CWIjp7wVDq3YOg1cvgJG49de0N1Y
RT9xvmbCsQCxbRo/5qza4TXYiNkkB+Ge7iVqZmsw6I7xMfDXRjhKkRHQUnySmHyFp61006Ox8wtY
4XKJzUlTvlMImhI4vHVRwniohJAVtoaMAVYLrSdi1hVvyfmr1CT2xMgNIqUjwzdPYE3baG7VHId5
biy4mAea5BRD4UwZDENat5jm16EBQR1Wb4PBIRc1p/jYv8MJHotanIYRHroc9KSSAa3yFPByWJxw
MQZZ1OGwVZQ8dVGegTQKQ5jxNgnEbbXZrhTJqrQOH4lvAqGxS9Hh71wvqL5U+5IrY+iXHjjNHtBV
4SEZ7cD9yL7/jgxXyGlfKlC7Fw2PpIrhNnxX+VICRLuh1u9NLZ9rkUX7In4ax1Pf/KKkNeE8TJmX
NTcdX11N0S2iNngHOB2FWllaz1udtFM5P9XLyC774wwJVz1t9lySBwWa/TGfFVabGrcI5sL2gNtQ
4tQnkXaw/uKyEAs8ek1+QOfJiJ2emu1eQ2Q78Whda+eBQsMUzKUkv/CDyeUfQObrxhOcQ/jhh2pE
iskBrvGRGx7PfDhoKNQkqgWzeOEH/s9mDgi1ahhr6KYwWgKgjBgISOYARX41PY7w4an2/GzGxbUS
zik0r0qHooCJG1cXdjS6cPPvpABFr/wSCsh3wPtCg1ht1sfPQ5v4HMkDNcmfKWkgSJtVotcVYYJB
R9MVnj4kmiuBhacYcACeVK/DfdVLIsTuM6vr28nKoMALiVIFV5qCKHiXctzF0g2RPGWwBWKQLPpQ
MEqIlZ2B+kouR0hQaLWlKH7Cz9QqqxpPiCk9NKWW/hCe2tSdFCfKwfVTLfE+ngXesvBgfO+BDAYB
7UmzBDU1sXmcuJMtrgICJQUPKT6PimjPGjU5HVaK2qGD0Y4eI4jOQfE7n6HtAtrHtYYnQwYjtICq
mUUreNSRcnyXu/40Ubi8wVkBrQ/mlPkeVnKZCLkyONkNTi+EteRwidNImBlD1YbiubphJWNKQbHA
qn2m2bGDHG2GsmgEB/NQzoGUoZaUf0k8lAZkm1VHwj8XM2dW6ATQUFMdocOIpX2GdJSndPtYtuME
vMCmvyjVsR6cDpJdMhoBMEYtYO9En+bLAIAPoVdQMcuohXNe6cBcRNecPoW7gPzMGOJRObkqqOed
2FuUTTCstnv+Qyc/NThUUJQxbvqr1xEkwKStEKcAeAFoFsZ2QlAZkiWKriA4Rntr42elCqV7qDDV
4VCVO0yj4uKoMqeF2DY61LJZaVZdI869c9NTMd8qFC1ybw9RIILT1nsl9Q04f6LH9zbHO8wfZRyO
OfmEi5Sri8beUJsDsjz49o7o5GsCdfqmQBwi7FozJYjxReuYP8moQvM6pXsC256ybTGOwnjOkpvZ
MeYpJBAfcWK+wxXDspOqo28kJA5R1U/9I2mdtJyxaYklqaIfd/kOUlThcF98dHT1MXN7OIQ2M1zx
KndAoK/xLdC5odMUQrfDEpreLtkxx5R+aLRzSy2DhnlCbXFqPNYPpdW0zV5BH0CFk7YsNaeG7kXu
KZLyXSd+wlq5ZBHY+XQ4Syl3BuXEaiAQCpXJW6+hp8SFKgf70wYSk9MomPJkEZ0cxqmREJ5KFR6d
VbvrRa2yjJkhsxJ8MX7rNbSMellDUsV3SPaQlCWi5rJiKn7MAy58okk2KVyAlyGGbFSeHKsuk3uo
MHV2P0tmj+4/mpb8QatxfrMAl4Amg0RezaHMdFcsUVaKqpc042ka3zAvNhu5s3hoB7bFaIvwYGSV
bCXK3sgV4LJLtjPmBvbEkBTBxZaqT/XYuSBWwj8SbrLoBRhcAftkPnkrI83jok8eLQN028zZCA3t
ApdTz4hFGJ/eNzOIQFEpm/qlbT2liMLa0H8zKZbsgXDnogyimv8UCHyYUnxqZWg8sR6xYujMP1OM
nWZPfwKQXFF009B2AHw3yELm9oOxyTNayDwNL4XxIfIvdH6RGdI6p84vM6wTBeoyGHdA3z0KEmhW
IhWwRJVcR1H6NYDfZfEwQoHuWw9UWnFq0vpQDYZoSiUXqDV2LNf62uCKlccX5EvWGicxKCR072PF
aoZ5PMxZ21J1xlwlJtjzE/yS4l1TFuN+VDuY4pU0CRI2hQMEt02Qea9DJRxUyhJf4of3Cne4D+6l
4VXtpzATpyTGr2mCx2pFrEF9ISrSd0D2/w9J59XVOrYE4V+ktRS20quVnG0wYOBFCw6gnLN+/f08
92lmzZyAZe3e3VXVVeDsyZVod0I5leI7SxlMxoLwuwnHl7Fxuxz51jLs6WZ3TSgdSiXdxnUYEDP6
hn3fQQgpWCZanLFM/jQbS+WIrDmdUHvT+pQXkyaN184gn5xqiUqiKs9czgcNdXHXHtf0M7E/ZJ1S
cTYzO95kHPhyJNSTiILMqwGZOr3zpIZSMs7Y7EB3H7p1Jt6ZVaxNYg/xce6tbRtql9psjzqkW1QX
h3W2WWFjGGhDP49St1JKHl8tb0VfQZSvy3GOCj9ZE0df7rIwPuuZMU0pD4XCgQJxTfXftPuI6ZD6
oiYxnk0Ar9F1bx26i5r0jqz5sfrdwfVaWnmTlOca85R2eiUT9ViI/Dr3EZsGFn8SgT/ngb9B7Rbc
3vOFpk27d231sWj2tuqytzKe3lTwmVm9NsNxLuNfci/IviT5jIyscQm5F+FvColluk1Yv0QkYyq8
gbeeLBHOQuZl9ZkKW1We2h0ySGjFX+ygyG824wC9xuPsinrf2+pWKcku4/ZvJt4SEsRfzKHZNQll
t9HdRUIZqnxN8ouxuEPK5pBQftV8eNenH15Cl3mM+uGEReG1ceqG2eyGzT/DJG5c+61GbzWb40Ij
103JUdHkjdT/Gpa0UUilLl8166lI3MLEkRyou8KGYgZL1coPTU+vdqiQTSRlu4V1ksZYqHFQqFPl
qsb7Guf7xapemwT1QFdsVdkpZAytWaLJdde09yZ9ovYvjVxqa599CpOH5CSsYaQ8uWFbJ55IXkK2
a8v3WHMtDDxk6WjJ2+IbgrHVnQjL8PJj0t51a0eXsM5B1oFkKPtkIge1i/em7esNNzVjykGfh+s6
WacIwwz2jeSudCXo3r6npcUwdTScETerPsMzlZ6o/5lXsp1I6dLewyVICWtoWRdPishT07NovgzW
l6wxJRiR0W70ZeOUgdxigkneWJ/5jbk3qjPVs+WGGdOjxq6m/KRiLDlzfuretWRCW8kqFJZrW58R
ljotydjqToeDDL+W1xhhQvPwHy5U31zfZlb6utzpAZ1IGVF2NQeqOYear4cnyyagyGHSqen4eskd
zHOvFdSiQ97jdrvaZ4suWGSNp+AHBSA8tJmrZAPJRZRsuuyuiHYRE5dmZ17EtKBmHGsZTu15KQF9
e7deohNGd0HXM1HM/V7qY99W8MxMHkBCQkhU40X9b0iqaJIvfjNW1Lhqk7TBGAWtnuME+doKPHaC
QvHMPORDtIc0j9wq1eiNE9eQ58tUmTs9gm8X2o8cYUZVtFuu9qs0CV/K/RCHxfk9ZH+jLfPdInua
sa+KP5PSM5eMHZ4CXBqmOxVl5cZibRsmZzc0n6bYjYjrq+Wrq6+CrY9yA7/Uk/RDBcg3dN/Z6OXL
pvwl6WHTVMZb0e3U+NxL76R7B9JEbpmFSQBmcjx9q3fJcbXsk5LTGYUHm6t2rFhSS+sKnKzSk5+H
NSTTsmkOT3E1TR96I88fImw6oEprEHtJqnxtmoO07D3wicaJ48w3SIcOeyZflZXvtPqzOGtR2WLI
Pol93s77KUoC1SY6wlivq6KyMZX5/TLuSqX9WQ0jOdECv9hyVG6Rmjg4Nr30Wv3cFNNfFDG4wWFu
wjA2gz4un2uL/anQsp/lxTY2sxEzvSwhKbbSU6UuTkccNZ/LlZfh28rHOIhC5U+yFK8awp9les6a
89o59afW/IMjHFj9YOYZXC138n8GBmPp2HrL8GjgzP5Q3SWVHBzc6LCos4IH2WIxkYlTnbDg55kS
aVmuMm2W0lNmv6++qoSffiOUF9Ft8tqJxWM9YceJFZWX5HtL8fUucsLWJxwNiGEp3vGnpBEskfy6
vXxQQOzqhjD4HXkDtn0tKtal/4xv5SLetA9p8Qn3VgJlcBXDrTs/T25Dehr0zoE51q89l7UeuYAV
bLLiix3HQVadW/5rzsebQds2XX4a0l2J9ebolGnQ4HhpX7Q0MAjPRlRcml5DJDNTcLSXaHSqVwNT
qfB5bFRvKDZj9i8x/BDVubITJw0lYrXitvhtptkmD6E83xq21rptqh2Kot6lRkAIPKuuU/8dD66a
7ML0V4q/wvUl6v+N2bqrFb/Fjap2Gf1KYMKoxSR4QyJt13h2fanMlXKKnC0CA8v2NHJrXfmp9WWP
6TnX8RQ2+GUcD52gg5q8XFE6c8qrke2ym1ZHTKDPTepxlyypq5ZYYKXxCTVx0HTxUVhH46LXR7bI
LYx0kM3Urv1PGhumbC8y3wqQifLSjTtlJRE+g6rHNqwxmMMPbbqnTZBY25fJOWCp0n4t7F2tv8cK
C4j59GyIfyYGvSkAEyH1E8WsfBct2Y6S4YnmWJRuLP90Kna/5beNfq74q8erDvuvsVteeRh9KjoA
x0ktPsCZ+vgS1rtGv5XZqdWPFdvzSMALtucRN8mSx6W3tDtF3dEQrNVPGXo5ueV54ZqAdr2HHepG
BatK5/6xhogjfDwabvzHlRQSNTiL17ITlFl/kABayCAeTrQjNVtm/+jx3KbeKliy3YtqY31zqXRv
1a/e+FHzkhs7wU4+OffE6vRsdmBp3Gv2eAmL6okE041W8zAJqpef7TAgwDK2XvksZvVU3kT8Fs0X
vIal9bXV6GzixEmT8lz3zPEM1UZcIGUaAkPmw62n8F5KKyvTJCbpO4FXXFaD3BxyOw/MMuXEYxFo
u0p8lfYCD+kS5/Bj0VRvBrdkThOmxgyz+ZteXaNlUxVPYc8rfzIYZ0rBN4AkUBbYP5O7uTiRdV2y
m72utH0nmPWxvSBX25jmcamupfbahGedhraCBct9LXRHdVvkh4Q960EDPMx8cKu03HXPFXUQc+ZO
5ZVlrrnVpW8an8O6LyQw3qD57LLtxOKv+aURkSNzabI2OH/yucw4mGTi2ZV/pdgCbm7yaq8nPiYs
RJDYpj/8csok2+vFFgZ0ogNZr4n5Wpe/Q/5lNN0TeDsqBK071r0jMr67d37WMv2YtXbTtFCG5jNi
UZuvr7PlbQwWUVdPc/GxJOcVh5DovSujTaE9pWFQMo9HG9N+FbML7Gaf0xYcTAu0coc6yzGpVCOD
GCBQTv6JeVeag4HsKIsPI60sdcRw2o73/Zhy7w8G47xCTVklF2iIlqItd3RADMsJ55HwId6FcGaj
eoMzO6iXzSKb7YfcddGXqP5N+XvXOoKdIkxo7EtZlQ4WvQZYiXLoKnAU44KIYSwJNQrM9MrsVKpc
m0a+MbU3i7YidKrVkVHEdk8NXpIFl8dfpl+16lrkjhEFkfaj27mrGy9Z5OTpLm6DQWwhObiGR9OZ
iHOoX/ENTnNsy6TTUt46srTr85Be4+6ulwC4h06avJGdgTT/nO2dJv/R0TVS5Bh0KSp9THzIVlbY
Mlea0eA4TUMqxqbknad7kelHNnFr7aZQ3Poqgj/h82HUQiyrvul+pmrLSaljN20DK922Lc3LS9dI
my76DY2DEe5XRLCxa+bB+NOktGo4OLGmr3vx20wO7+yq3YW9YXrBjgFPfbFB3I8aMcgWIwrgksxZ
TrgCAwOUREp3TZS7efuWGaShFxAeh3SgaTR3Uve1WqZjJPsCv8OucmRzWyJxJmlD5ToNzHM2e0J9
W3+15K4SqS4x/N5D1uSpy0bpyAXfPvlRblS6JhWrOCElkfSfDrj1ZREW2PameITZUEdzgnF7X2Jh
khQnGIH5ZxZef8CNfFGQAAEvvnADmSEOdupWNf5l83t7rbhY4m2CbwttWvhr5PcJJTBQVk6pFY7W
hy4andGgPQd2BP/YTN1uQS2pmx+RduoEjjmZP8U8pPlVnQ68CXkDRuhorOM1rt2d5R5pJ2Cvq4p7
AvhgXsfZxf1JY45U3iT4bgGSLDWGO85AYogxzI3Z/FbhecJW2t6JDwM8J6Zt3i7WpSJXa9gYFr4D
b5NUuegeN+vy88ADP5D9mvJRnp9mJEWM/nUVLJ1Xp748OZXkhp3X9Ttsq+Xk0xp3WVq68wQTJg9P
2hhuVtMKogif+e6pnDlhjJ86yQao9C5p/RyNXltvm2nfvjaEgOIw/8fsGSKFFPcItaLlhbcBQfmH
+Tdkbqw4lYxD/Va1N2z5WNN23PfwB4Onckf/aule+S0Ezv2YCUah8Ibo0+rfZ+VJvGjYEKjjU/eu
LUHFT6R567ICVT6XkbKlByGxzGGKD5PPVZMdDckW5gl6ae64ksFlmBZ4DkH2gOwovZdI/1ISKqXX
FwfAelv9jSM3776TPABpJSHbml8V6dC1bjZvQzlg4DP+RGY67UcqfurhC5CXyOhN+qnSUt+y0uIl
qx+aBq0KCpD3/BzOza41TvDYm3w5Cm5daQCF9WsNfHAmYvZrwAHAepL/quqZUSI3tiKqNs180Cuu
6Zm5dWdm/xrlR9OfH/g/RlBUNrW4/gcsPV45sUmPSbzFOsZ29GoLP4CKSwYYitdvI93JJDHLrzlf
+cRvXlmQzm7gzRu4VjO8yTd4k45sZmMOmvlVz28p71RcYyaOVe30LHZ9fa61wFzccPZBSxCEEQaA
CXeBupFZhtOFv1HQyrtG8XnfzPlz4FqIjr3umaEzREFYly6RsNV0W2MsDw52cwMqnv4NUeNU70Lc
+Nrlzs1xKjeCsfWBqidWHr5X45CGxBoQMYxZYUNTIzV8a8ubDj2TvHXS79o6Ki+OucB7HB5BBOKh
Y3PsqHC02rOVyh2KH9wezMhLr2t71wT4isJNiPX+O15xUrali64Xb0QvJXH9B61AAkB2c/tNfK2t
H3I9SLNtrjg2vSsRORbuYn1gWdRoP2f0pQoRmy4V22wIOJpG4YNwS+TzASflvmy/xV9Lz6RewE2p
zhhvdfOsIPNTT32ztdV/E/9x3Y3mrs42pXQP69f6q1TDfZi+wpw8hh57QKTfYvPVvXcnAaTfzpqj
5U+tcVBGLnOFteVXO7zPMaKQyuFLoFdTaLRX3U2hxKjEHZ2zAUM+buTxYYCUuFmFtpt/2isdVf0i
5uIwGwxtwp94tzLWUDfSi8GyQ/ErNOWjUti9zcHyZogMtqtaVePmOCyl2xv1yfz/9U5iQ0UC1DJN
TkxKU1V9CfIP2FwxnsxGfZcAIDaSPjw47KpwuhbWnmvIAnnWiwyUiLSaqHtptWbfLfFOLSvHGOpt
W4d/clp/2qP1LalJ0EAtbzIjcUS3NbLMLybhmZanGiMXy6aMfME0e0XIhIB0YyluFf+o8beKGkE9
hFbACE7YYKvtlPrwgOFiVzb+oOyLH1Lot4mG6TY7e9WluQ1N5A3L3zBqLgqUjosLzHkr+JNlzVNW
bQjmvokd7Nv8UfdaxV8tv4Rq0Yfkbzb2KtTJbA0fpfAYxpvOEdZ0yho8mPvxsPQc4gJMTGW9BpBa
Tc7Vs919RLrspxO2bk3mR2b2BATgZ8Mjvkt9HsfHYA9QOxORW7ePPlnG3p8raG5nL2oor/V6AlML
1/FDsW6Jlj5V4S7lV+u69CykG96ibcY1gdH9NY5P3JvT4q82PdZR/4um3wmldQQCsKHBx4LCdBVx
mJAuarhlRThqOZTaR9MLM9w/0IcF4Lu/TtG2HPcLSCxkFVSCFj3ZJfwFPM9OVw6rAeSuenVGFVz3
1QJMtFtX2LgTt3AyOJbhi/lW4rfdbkLDq1jQDEkxCUa521XLufox0Vxl5ngFXAalGMerNOyl57U/
EmfBDuVofuhWxNN1czUozK1dR2gbfg2sUqqLepu1XZHh3bcj5G6TEdtI1RsHn4FbtC/Cfkbtgp00
cgJJvam8+vTJfEeTcOfokNJlyDQI+LVYWKlBGEUYSZHBN/ILAa+779z8GKatqe4WnIqI65p/RjSB
BQTeZaSWi4FurfAyaOJwxm9ci7fdeCnSN9s4LdM5g2UF6NX3okdvB7jbPEIA58bPhwS0/x1rHNiT
G00eLYqCP+PruFwa5db/2T95YmyGxDPCf/UMgJUkt9kYPhRuhoXfPMT3qv7KUYLZ02EkyU84U+JD
imq9K7He1Y+OdWxGhVbiI6N7pI3MffA7bd7YW5ukqvCSZ0Fe3uzx2I6elF9kuOUhO5DAbmnWfXlv
QD1/ZWZtcM+g/qnCX91yMpuhH61yJjs8d1k/r7Or87xnB+dcw1kEjatTviUTaUlK4cXJR92c5G+L
XzNk3lz8hNXbgKOryK6MgJCQsEdCnNYqdXvB/cnGYKfso6o7iBYOEEciKMZC3q0jkwTIMVCfz1nu
6Z1ORv6WrdDpyFkGxAF55wseb37H+mYWy6Ghj1MN1+6Pq3LJG2eeMH0OMNrwxSE0HxGnwluaj1mG
53eE9rs85BQoamyP6UNDttLQbDzmm0ylsUBFkjsViB8tA0ofm0Xf9KN7URhNaqfXtvPqac/2dWzf
mntqO7wPgKCAFUoEuSX95eUnrmR14dsfJY2m8t4Cs0TpVi5tdyk3EQrZwtXMTR3LrnpNSuhw99G7
fSyLH4ZbNoFk67shb/UCes6KNUzRxeY6qBQe+hSIfl8PTDQ22R/qoRm+Wck9mnh+i9WXoDHX73BE
LVG+TB/SwwmmP0qoNNqaFNveTyga8m5mVKpWjP5OkYYq9nHPwCqotRcOpzU6Z8tHk7xHsWfLnzIU
XSLuRmYH+nGWvdmAezzkIPA29A/BHXJivNqK/D0U0iFquGlCjB7fLLB9qX43UsqsG5Pojgn6+IVl
fpy5zBolKkPruOhYXBl8OQj1xe8c7otUCmT46zjcyRMPKL0NY+PbRRY0JhwOxN16qdHSRRCgCLHH
Yx1SJyLX4GjX1b80Picg01HktIhIonZrtYWzkM7GwBC337r0ohUT4qAJTT7rnpyQyKR5R/pYxn66
lvQQ4NoGt1RjeGY2eYuOHiePAB607NLn06ZWzNMAo4+/s+Ro6tMQ3YiYhOuObARSG/rt0WwZ77Pn
uMYRYMz1Fg0UiIlabzODcBuLKbzI/ZhZEeYZxKS/W/WXpQS8lwzjQIrSdGqrr9zmnUgAXOhOrbg6
K5bqlNaT1LmPRz0+if5S8BdG+Rd/mpkiY7SecvET1rhl31MZeb7CAK6+SMTsxro/rz02Rwy79Mkh
qnBKRbFV/lRAezv2QUaaZUUOGarCLY27VPNQDjWlcP2q7O8uih6/5cD7n6KKMSLGhJMw6bsTRxXP
0xyj/Co+uLItBTjRNDYjEu3CzD47Awg1n/G0uYODsKaDgAxi4F3ujmX818HDL0y7498qOvc/ocpl
1c8D1HrEjNZQE2XLeq9oiZL2fcyzvWahyYrTvcoPHlnmgVjMQzErtwFPgmlfipcwuwq0jFH4JndT
5662chn6MfRa9dFtVh9xngbFQZo/bAX8GqGbM/BRhrfEflbV0Z/zfbfCU4VPZQSipD310b5SYQ6f
FWmrW95qh64x/raVF8OuGOaOcFe6Xb3cJdJroo502v+M6lsAMSX9ThfQLZu0JXGyBHnPcIQtnvup
P6eF+pwLsGriy+Jir2OjWPwTLXKJfpFhnQuYzvVr6rhIY/uGjTVnbm6/jTl5lWy49nrV/VIZ4Z9Q
PmpttWsGTng/6NQ189/Qg5RwAyuTZG2HzPoK42VPTt9LNOxn9dVEVlyxQpA0d12KnjpA7ZYBIzGl
8ZTA7gOnWbJTJhC7GU2Lr2ty7Neq/mwaUXLTBAKhJqKnL9dqJ+zoVpmE9wiEo9U/Nco8Vdd2UoOa
sVjvq/yAgCg5kWyj+z/nMUwuQigRPpSBzI3Cbu+FTZSeZI17MY3sAuCrthGluh3sOHSa1MycQW7G
IO7Fd9SakQ8TimphiU9WiIBEaCPZoQrdfXkJJb/Pt0Kx2W9z2TuYtOlN4n4P9esyvjB+tunBttid
aBK3RJFUfuuGcE2CENaN3jJOZZjpW2zCOG30l0jPGiFFDKGsytja9EREEyScgrAhU9gxm3uNmMCm
es4t6dAo0uRYkubp+HKoHFTbtfrboCeuUm4X7Uu34L/UIO95G9SvdmbEL1BT1CVcCZyl9SDocCGu
NMfEyGitm3Mb13fDUIjcHmGiVA8xu9inin4ZMd4EJljoYi0gLEKPaYO3iQFXoH2IGI/KOB53bVcc
x2kQsFohbBcGw7EVNI3Ml8nCnGNaReiEUic2bSMUL4543qYNTTKo6eJC8Jy6sr0Wqu1YVBFprs9a
92mn1r7AaKQZh4oEJ92dbXSoulb/6NLRrIpdEg3sxg0J+H4RyOFFH/2UFBSbtSyNHPhFumgWhrY4
BZTnVKNxdugiTWVLCIXGbTFHJ/aUErrOpXhdjL3U+qq9r/Qgmm+jdRCkmbIewGnr6/6J1zryewI7
oLPEClafSuCRGhowBWmW4qWzBu6vmK8kBHPNl5g0JetnN7d78BWm0ap3ivalJjUjYrq5QG9L5kHE
z4budVhNdK6dgDNB9CbcLAOTRb5umQBsFqRYabUsb2CjQfOQP/gVBrbDYrpaxMetd1Fj7YYl9gcU
CIPKYNm8xZPXDMO2ybVdI3oB90bLlKI5RPRM/X1rnivg1MH6Z1K3aX778SvvbQxrtI+6/QE4C9vy
3EfJWam2uTodV/tXWIDdBRNKq+4XvfMXg+dQSzsr/tYEoS2Sy/oZblH7XOlqxy7lL9kOiHx02xr5
i92GX23ZEKCThohIUOPNinClyvhKTGWl8yEYsBvuvSJv1TS+LWHmhI1F2p1w9DBBCVFJ6HDHbgm6
1sTuc64G+2dsa9kb5MVyJSVKPEUPf5UKPSqHWhs6AiXrHtlwKpO3UOhaxf+APohrbvK1kJF0diSC
mZF9QIKtuTCAnI5uKPwsTbdDYx/ieYbJI/wGFdMEIV/NEdhYrc9O3FU+UFtVCSRnI/CNNZbpIZ0b
cKn42rDU1gCPDFl5kiDjtFHZrigR56H6mBTbT6zsgjz3nCXpU/hYUNTAnQba+5W9lQLVjWEYsicP
5eAb9UMhdp71gyxS63lF2llNhu2XD9EuOndnirHJD+OdMW5Wq9jaSP11GirBdJKym1ShUtBuPUe+
gV4Ki5aWrZc9Y/wa10/RbFXmTg05WYvSJqY9YUdPciPjuVPPs2nT69Quydahqm/Unh/xr6ux/guN
Y4YCoaVRLk26dOMrkxomGMlw5+Je1tmrYi3GZYHmBkvIGc0f6m0l09x8vJj11YjfpBaUei+X1ePA
lQm+k4XxXRu8aNo7mhZ/yFhHk1EQx1rzVyPlz5zRek+iKNASyIoGFC6The0svbUjNojkpb8OT5hu
psexb0g42vEylj9Z+B2PwJ0cYWv5RWQw0WEXKfv4PSjFIitea/jr4HdsR8jXUQRm+BQqZy3s42vG
5qaGCvGmz+tPUo/TPu3erDzoc+NXLxJiVsZARy5Glp+PUr7SLsZEbsCYQ6y4fe1k/UtiqI6BP6w5
OTlq3Ezrt/1DeYffNdqQ2Ubza3lJnwMxXKvmtMQInlCvWmoBy1+4RtxujRgltoe9nbmQ5MDbtZkw
l3o0tSX8hAyzJ23tXGJ58p3LF9kJEq4WFYjM1F1/Jjj7FQrlVXhtOZ3XaZeEB9W6dHrqRJSYbHwb
22dIJ6jlqYBI9e0S5A3Rqc1ariMpuj/KXGswNPGYfY5SfMnoxkV7mKXPYbJ9ivZTIhpfml6FJrBe
ndhN0Nwyk/QnnV6vyJEzjB2VNn+KDEvf9u2KBwjtv1eFA7yp8sSfP6qxg4iJBplDW2X9MWESK4r1
FCk4dYNTaIBA/ZhCqy4XKzceKiYlKORtXn2tC44fs3DaVXUU5aMPq70953wOtmCzL9NEO8Vv7B5w
IDyk8lcMCGDVbmOCyffsalRanriA4etisHIK0pGve5v8anV1izqGIMHIu7CiCV0BY28q/RaWgYIU
dSNC+yQN4siv8YepALCzZDvWi8V8t2us8TrLC9stY5fUmKpCaJc5xLXoGT8bDFGMbgFz0Pxx/Isb
03pGGdBsxrgcrkMMok/Zn+G1olhZXFlmz8MGqEqP8pA2zliLNxMZCgselaFf61ILEvZc9i1bySyu
SOXWKohzlGi8h8XiwK6IKGc1jN2Ho9N7XeP7u6z3bB0lxBtbpZdLLkDQkTbpAzU6zSQ51aawNo2a
XkrJyxGIDBUGc5rGuGhKMAuyxdZj3m7VUULSOoMB0og9DVJ0i8bcXWbNOvbz8jVL4IaaLreupaIe
rkz7uVGITrPnZxDXrL23j0m5U6O/ysZlPlGuGo2oqKfMqWzzqnawyvlFDV9Qqedeln42BI7M96Hl
0qybW2g9aRhYoyccZJIErLc5+xcyfLXNPZ4+FIpbbL30xn3WQXWVVxnQMH0ogu6pgCzW+HtcXpuz
PbE7EMZNczQXSKZQz5WtmcTqV8i2agFxGq1wclUYujbNlTz62mO4GyDOw7WxQVLN3dRm4qtfG29S
Gxaaw5c5GbdaaLpFNisvsvUTDpLDtaA3SfKGRIpcBgNBRqvVJorgSfpu5YgNlPSr64rfaI1Bye71
2u2aNHyTgBfk4SWZgWRjA8FNp+fZNjZnleODqreS3YLXb0MdsnRTYREgOgpjm8v/lpiQQUtDV6z9
KxLrBHgxrJYMnUxvwloO0jfquF5RMM2gLP+00oBg7LEkmpXhIM+xglnwv2q6GwN7QmDyQtjcd1nQ
LcXWAMWLhq8Kl/QhfmETC7k7KsSRx015mF6HCWmokEumldTVQVTUFXbIFMm2p40GQQebmh6fJm39
snmCls2Z5G3rozPl56i0P4u6oIEGvzSWQkJb8DB3QPQYFEX71hu0dwBuqTGeMCROJR/deNTPgclC
FApmASFiuW3LtNOmD5k6ERmbWILegNAuNFQvuoH8u0718B3glwLW/Bpq/T3yzaLjUGKko5jtZVeM
jIFJpGdpOFvE0jgd84W7NHd8HVGzaJFTTKCcuCUPrHUpA3WSYa6o9KeCfyrZ6vVjvxtkRCCrdSDl
dMNa8awgamktJ++TIAkXcoyBZ6T7EvGNNcqpNo9AkKd2BPi2jKsSVVvk00U0te8zObLlULE/hFoN
h2ez599L2A+G5WUNhImKr+Vg6Vgb1n9TCJBXzfb7kLVQzzFTt8SGc2EIcBlR+ywnzHicnpG1N7su
t63tajfAr7E4liloH72Q7EaV3Zy0AaWZpbSIjeV9qNIMp52bpjpTXcRb2MkjfSmbKJ2ONj22YQtF
+GRMBgCSqZ8l07qZWeMo4bla2qNBR69Zsd9ZgMWWQxk7ZDb9CgRY1N2bDHHKNG8roV0IBYS6e4WH
XNixCKbpV23MQ5HanrD4huG/+PteQHfbYtpGY7NL+LGUDg3/+Fopk6+nnxT+7VIVh8Q2t2EXMBzH
w0l/DdHs1DXZ3qhWukpxQrDd1RwdZNj7OPwIW6ojLwrimjhZj3Wk+z3stphnoFjrtcYirppIpTGu
BlJv1q2hnmWnWX8FSq0+HHZN+WmTxYT9w6NzmtDGlT/2cJfEbTB/0IHFyVckQ6SgYxvcRPqa8OkW
hs1HBdFoiY7IFneqR5bIUtTjcG5A/Jm4aulHOF1pT6seDKvmFCO6kExf7qWbWrVbO9b8Fvt4Z3lw
Mdoc7ZjSA81CAb9U21G6T00WGDjZ2v/j7EyWG8e2c/0qjprjGD02HK4zYC9SJEX1yglCYirR9z2e
/n5IH19nwUnRURE1yZJEEMBu1l5/5+/U7jlDjKQ25Lrp8lz45QhzmEpUzKNGohk5TvqWhT3AsKU+
20brbXTVuQkN65tHvm2TR+vO0okVR/CWILyJIeSpoQnLDGKCqex86iAd8aZTuvuyeWhbf531SP/M
bKshIUAUuMRQcdTB1zpPSmoAO6FdWfqMM3KDfD6lW8YxyTW6bQjbw6BLF3sPhfkh+Q+yuUBfBH3t
rVc/1OxsgcsrOa6u9VuaDGhAg/bcdyna+ix5U9LgLvMxsS216k7prCdvkPEviId5Zvc7KdplNhZz
Jel24kahKxZwqhyfg+vxNS0kiAXvCUGL7HrfISWxH+/oHTO3WD1TK1y7KfTzEChzX2d3nvPAYcZL
AYV3sTvKJld5HSwrIzgbNE7bh156ot73c+euMYCuOgwAZLeFbO1UnDdoyXP+31YhPHCjbU8ylNQB
pq3dN5uKw4kQfjRTRXJQ834xGPG29wz1nrwsOLFahWbSr7qlqGHgKorL2h0p68zoz6qwPhL13Yru
BlHPo0KC4KKWULJi2z0Io3uHwZ6G9rJxIJE7nUxXOR2ro9SJn5SCbj5H4IUbVDXjIhmR8NHdgcqm
y3rOuthuaAlQVs+ZOHOtjSxWSkHIog+7NDmQl7Oq1GJuMZvxxteFtgtjwOVKONsu1B70wFuFhrZw
7Q4hxjoL1ooEsxRqe60v1GKdBAdJOPeIISr/3LbWye1fDfc7Ul+gfE6hpiEtVO9eMU6BpN2V9NkL
KztInTw3dbFKTdm8t7oQJpRnaSsOcRg4xe0KKeI3v0V11eLQFotAf7ecELfZJicMNGr/q1yXIkil
SsjxROQSwFmOFLiueU9Gtxo8OEcIJrvkRYh3mH+Dds4ACzQoD82ik6hhWFCyZ2EOj5yZbkx2nUQB
G7Fd+dAggpKqj24ID1a063OQDjdd+EmEtMKCNNRvwq5fe8I9SHAN8i7YG0G2VV0DjUxnrOpMVRfo
f5aRkdN1kre5Q9fAz7znIpSXOow2FLbExsMYTstVFbcHt3TmLvBKOvTw8odgoQlrEaUtHLoyV96z
wTY9WitYvEovpVXMa5sVdUOCA43rGxVyW0sagIlabRG5NGmPWvvGwlsrL6K/0R1e2hyZJcX+/eBh
3wJr/Z4CO3MfGB+6fYLPLcobmyOzIx6zxASNeRjMVZfeVlQSSk7TQK/WrXAemF+JjJ2e9JlCkte6
cF7oNbMkyiAm2hlUqSCTFoomqrnvljxgJYm3UdniRUeTNwgWBSd311/k4DV5226tzLwnfCtblEZ6
KsuH3ltr2kL3tV1Gh1jRnqo8pYR2OQgs08jRZnmOJC1dyaCumujm0ei+xGlFS45BVyMcf0HSdmPL
ydpVQnU9KMO5M+9barNsuLOl73H3AhzOEX1UhBKKgzGvIYa5kwYr4NqoN+Btim0O80GUG9lTPpoy
g2QcbzsaMWqyFc13Vxugn/tnS43ohUvsfTa+YM9V6u87TMAJpBMf3sBhzdGGnQ6CP1BL1N0RvQtd
lH7Zs5H3R4mJ3cgGUgRl5tfdK5Khyv7uaz8UczOU5V1sHEEygYl79MZSfvCKZKGhyA+MYh8Nd4Ue
rcl8XRZgR1p8KpI3K3juC/ZBtOZiF7Vw2Qvo4tqhwJsqLARNyhGvWKUW0il/EY0sRPBZg6IVFlo5
WPtC+qFhmRuhGzYLZDAjSan2M7T5YomCyMOXrqw25AzNY99bAvH2JCaqKG5XkJ9VU8zdplmkw0E3
E34ZRM4BEPHZW6Wc1iJEVCSJSbTps9tYvVWpb+R1NWzxjKWxPxvwQbI6BK3D8wh8ucs0u0Gh69OV
NG5oGOn6umqOeT2PaXO5D7q7zBOKbNjZ+mc+ZmPRGBHhkwS7A54ETCXvFjL5LNQ+BOdn0AT4VVID
8Fqg0JUOtQcVhfjbEDKezaFc1XhHoAP+EURTMtheYVbkTjz3y2TV9u1tVgJu7P16V/Zvvb4ITGOu
hrsqOJXd3oQwqvrHTJYYml74lsX6jSUET+9sZ3eFlGxNC5S3sGFlIo2UPig7bjiW0+5DqE0faVlG
3mKoxDa1bWIBEW5xxE0rcO3OeJb1H0acwOsyt747PAX5u63UMboVpA55qyxQpy56tYL+EK6lAIKs
2LnjHdUfHNN58/Cl6E4j/at1Z5lU2ZPc1Lc+cExtYRxd7KTGRSYmLb3CfXSDcVT4J8P2tzlPWnWU
FajLXCvqm0rbC7k3cESlhA3ckrS/cCNX5QGxMcXdo3DTV4QaEAAABFbEsC0D9cYJMUpuDEgl/ZAs
+ubDMDTaRTXtATdb44tFP7Xg5N/WOJVbc9XubxS57xd5q2PJmdymQYQzi0cVljQV3RWzcbuVIyqy
1nKOvXlXrwcSwrSwQN1J56nuyie/SJntpSuTcGfgsaJXqnrnSor5NPr2yQuT8/3CbYz6xlZoHLg2
vQTdhrcpOmiiSKCQpEj9Sz4coXaGymtYpPOhxKkAPnwO9vxmsbV37kMOCGQgnLCLlRMU73p1V5iI
JXr0YG0XfyYlYue+dKhRa5j9Sv5sETlcxDXlV1udPU29LXJlK0YviCy+y/AuMlPhb9LmVNA4BlMb
lHDm0gQTAMeWwraIZKYzjFVufifcCJ+joLtx2k8XibLtcYDznJPdUCYlos+OSQFJDX19w8mT/FkD
bV+rHJ3x9JgBhWjyW6QYr1gfSWl9E0fBm+aix03i/t4iS+CBrumG0rPS6Xk1d20E8UlB1bAsmWtF
fS+w64G273vnvrpRfWkpq0th1TegK+sMo6csih88/LKomwaoangLUqKTzAC7r9e/ueExjhcu9GxY
oX4Pu6G/83E1n1Fn4x8A9deTrLt4GOZa68yDcumV5VmtsjVzadGU3q7m5KSF0twAfbQioOvcWat0
hrzuQe8pzMwHQdd1UTr9MLfiiBIbdywpbn7E44DzV8SWrTXzFsJO7jy0OqGMIl9nY3lB1y3PviH5
rduV8FGzkU9l0iPnXpEe5OoKEpFIQanxM0qtowyHL+B8oYSYOZvoj52i6yglkLyhX/T8aDEkCfv4
UB6sVho1kSe6O2nwmOcrhLdo8e98wNCe09sTfFH8A2TuunNVdGM0GVZu/CjqpdPfK3iySDdMSySt
mb0qpG9tBbEmWNXGvCu+wft2yfeV70tn67WPvXLTOJvQlRadf+cEtxHcU3vRqQ9Rvurb70m8tJN3
H1Te/OYbgFPPFSiq/+axVrTPcrS0CKFq9yoNTinBnibhPDuUnO/juy6mYy6UkeTp37oWhc0xZNGw
m5NpLJLuoDbPif4gGvMouca3jL0zEgdq4IXcHIAmS7l+yr1tbb9oFMsZffCocdJlaZvOUdTtXC15
aT4aj1pFBMZhhcg/va2to51jdljCsk8jS99po6g2zwWWn8Di8wKP81gpqUTLA6GNi24IWKKGmB5j
rB2rAjaWlvabWhIgUWm5dayUZaHu1XUDAWueI7tS4pdcPkdBv87RkvQZKb3FMGCA0/j8krHrNedG
CYqbIss3kYRaKpLWCiIAgSNMfOuNeTDd0hu+e2IunOAop5VNi9ncZorMyUOBPU1X88YG9C9p62Xt
mxcSZJ+oFDAm2Iay1mzroUmp4qED7wqDgqhHjpfH3/Cdu/VkDtEpmuDAOzVWwvLbrwUeOV28rsyj
ph5V7UbQEgKBlK3biKN62e+FocyMPC+2uuU5i8AzXsEmMBwB5i48LKQAFj3eeKPoZ1cVmwCNVziA
aIcw8EE5vEZjimszU0WThUGWHHzEAtarBzTTq/qa9m2mU9SKYVto4T7Wygdfh/IrRU+S6+8cuBmG
5B6M0tdmIkOEVgUbW3gbdUAQgcNal/YLrDYaAMDkhPfPTCueswA9Q7tMpVunxjK6j415NsqPQlDi
U81QbVhctVGpbIYsdHluwu42NY37rO7pbgPNpzOH06KndogF/DKe1bn8KuXOmxQAC4NMmSZuB57x
3WSzLqKlAjHfLm86f2X6lCte/8MNgl1iw2BHqEAFZaQ06fqR2Zmsa7teWtDYPCVZOubJc/19BTfH
kOlSjPV5hAI3Me2tUmDq9Kha2MhZcIFCGrsga1W+CNDEk2FuoC4spWdXLRY2yEAVeRA2Ti7fCFp3
YOSLYQDbTfrvuQ0NRAKSwfSl6RFEifjWomtYQDCtfShFsAJnGnhgHCXLUs/vnTQ5mpF3R/zzTReL
u6zeBy2mSnX9CZEmkDZCOrqhscBy41VxvJ0Tm/I89BAnUOUDQ9ozelj70IHjFHQQir+2o1JGr6vf
mVFNDO9CNxliy26R28zk+cfwguB5NlomntoZmsErlokX7KinGcFZGDSGrBow+PSVJz1m1X3lPF+5
gfGL/uYGjImPeq57ch9pqrKT5TYbCaJqse9VL4CKaIAOKX2Wv9VhizTWKAwqeg/M9bN2BbCSPniw
D658jwsGt9M04bBSk6KxYecM3WG0z43QswMBroYF/C50Suoyj+bkpYN5OtI+oN8gX7m0dekRTCyQ
i0ozB9NiZ+h0jHXx7jJdR0aQ1y3p5cGWfgiJ5wS7QV4b19Gu0W5a5cas37sKo4OSASbl68pGq4ga
xK9e80hdBpL9nV2s9DbMXxpzCU/TnOX0HvTypBr9XO2p1GxuKr/3+peEZbh813Jl48P/kG1E5oFr
vnvtE3so4ickmXOBwszJOqIn6k1gSNtIL6HX4/w+1FS0COcZ2Bpa/Hhmuo8kklgFDmc5M/tdbpBV
Jpu8LjZKWG0TT4KLpBPSSlX4PeJ8oOZblf/XRSjvNFDcr1+pNj6/3w2t8VX/4nLeZGGUxok8EMTo
3R4X8da5S9f+7GPxXG7CaiavoZbIsxdpjrQOruxs284e6oWY0Zyeu+sf7vyMBmkvw4Vefv2NVPPS
KJuYq3pCUkvJcrVbV202eFTJcDyk/BWL+dfCUmeZrdGedJe07kYQDFYrrFE/aFEoadTl2DeCXkQV
1dm2Bq5qKD03OYb3H0H54lObxziaGne5d2cr0caC6V27uK73oEwtBqayoR6gud61Zzl7ioxd98Po
xwtYGHYNmzi5D7RnCZfEbAmbxT3KHq5VIz3goLYCgdNLAz8vMbfoXfV6Cd3xROL00nqgKz14T72x
krHHCLEL3UsUNPXCogQEgWZIbd23SoERDh0IceJy0NFcr5KWlvcag8L7UU5Jn/ZHa8F1QXo4J9lF
3mtnLOiyu7Z+11iX2bsYHHG4iwB8huwI5tpl6PylLYTMQnSzFhOzZubgBZXQ/6Cr1D5bL8C3hnar
sY1RL9bNBugCwVvZ3pj4BtXhYXTpirXHDjNdaGTq9zJjEnAGdqATkDs2wJdoPwwdPrJXr/x4OCBR
ZIfxPHUmyyYD3b2LChdNkP4cqfqdH+zdFE6MfYyhH2JIENAiKpdVf1OqOjzOB6EeaueTMJuqO2pd
vjTyjyHZISkCqX4u0GCZBHtkTFCMlFDFKHSy1IeQKaXkD4Xu1zhviwc1a+6KOvlQQ2thc+ZR2PLj
hDMePnV4Q/S70LDnnCT8YtnhFMBhkwpuJoIP1SERvctWHhgrWdeZu4md91I+JBTSHNszXeBdi/WV
ipsJtKZNGLHqaAf2sIHuvAb1NuFbhe0adim0vCHAxySjSNQISdNeesQAKLaC8qnot3WyU2EYFHCd
4dDlAbJvP2D9NOofAtM2R0buqLdzIqnNgW4AQXloGKzurtb3cXzCBUZxb2wTixx/SanYkuheokML
Uca5b6XqvwrPew6TTSLP7ewprE5Zoi6Uxr2XqPvipkHyTBRYIuZejbKk1Lx1l4YzyM8ZFMg6Th++
ns/WhY3RmFjxMkQaYfcZlE7cWJCp4NwoNe9+SZ0LW7GByGqC+HkUbEOknCT9GCuovnGOBAdvvWIG
yaXTUB6G9DwiZ9/m1g9Jh98cV6MY4z2jxSVzrKSOb7Bb904QjzFI2HkQmtFWhDUERrOYw+PMLaoZ
pkd4o5QlcM2+lbZVtJfEtom3tqlAr3iMQNwiyDFRecr6TR+Udw0NocimVZ/V1TqicTszPO9k+PY5
dYx5Kr6Xzs6B7iND74+rB3rCy6zqTmHXfmhOs9G7fq6hn+8i7IJV96AP37rkRqv21jBcq28u7I3y
xOMzMVvHqHUl3venAFwKS8bPOFup1HMjwWJOE5wewtdv88LLlCcv03K8rE4kLpUGnnIjkgJxPH5C
3Qgq/r0rTIq1PslE5rXoN4wxnHQ4lyD61ZXd7oKRtjwxmk+kog2oh8J9oC5gKMpwBhH7jI3kRY4C
6poBu/7bPdWaxt7oUdYnwhrCfYqiRlKPWnTz9bP5/c6I+fNfN2sKf70w/ToEBY7pcpbazNLt1cDx
3kjU56+vceENG+NN/VIQ1LilRiQtqbdOyMzyJXZcFnkYNykmfF9fQvz+AQljOmBlG1Z2JHW3wC+o
gDDYKzBeg3KKDazhBjMBEzR2oxUskn0CNyILbyX/7OA6LjkDNK1uETeHAQaw9Bnm9Jf98MYtAXUK
aSWSrReyJCt0fTO45SXdvLhZGLG90CDF+iOLP0/WDtAe5yv888JS3HvRWVEevKBZ0A+bswEXyr7E
BkwraYKG/ludHFKo2fhk2BH7i/KtIP+y7la29Jx5ZyWUT8UApBfEi8aDe6fgsmwHtOKlmoy651w/
NSRpV/EBIkWXEXDQfct8LMnJOqiBRXp7K/EWaV4S0pOcu+FJLYBjvPhQdIhTOOGBgAaAUX6UWVfm
sXJhzTAm00yuOGgbZgl0UK09CeM6tLavku4+6S4Cla0T4yOLyL35ezPPmM68JGl7KBPyrnIz88Eq
wvII/oRMIE5TG3f1JMEaJLIWkKpCbNGEZdx9PdYuGW/rk7OTLA2yliW9tpPKAuxucJJV2JsPUk2N
k8AFSyzWAPrnhlzR+fqMc3nZSCUszpbDck1vM6VlZsu+uDL4L+TTC30yiVsvLhvXy7Wd15YS2suo
cjQ85BPpzU9lPJx8sL7vrQo/W28sgB1TlWE3GBhf6lWEpYeld+cijEa6TJTdmPis44qZlMmuahHC
5aFanDqLKkdNnfKxtc0AzmurgJqPkw7xvw8FLxpwdKlF6VxZtLXxPf7mGKFPjme1ogaBjN/o3qxN
PPgs+izpKsVKEXHUvHYsQDegGTn7JsFoNUS6732ce/qjq/kjBgNXo/Q/kzp+yKJ+rUNDjiG8eSRM
CnICXbikRVFv2gKIBvVpW2Q05DFstPxl7JrXIukv3cPkKNTptiOroZ1i+NQCTcGjmcvvzjsu0wGt
f6xPhIbiT2wMjWbRAipkBj/703jITn7z3j5JnDfA8D7aA9MKk571sJOgKHH78Mm5IaJGMMf5MAus
NjZW8E6PElNZdWa/VD/C6BZSOePwMyKQnWYK+8ZLQXSHvpTO1KcSLAu8Iz+hEUnlMtyWGAegaCaD
bg1zvEowRpvl3xAyF/IsvsObUujLsDxhTjJ4LrzAHS305Ep+wE9n/d+968n5TO2VPB0wc7rFpH2l
bcItsMQtTMqZR3q0NHsURH/pc3NLhurcW9mQIGcS2WPZyiSGyeTsGC6cGdXrhr7a+FeLeI7ocYE9
ylynM/OuLRG1raM56sIjMoZDtKagvsXtGHLsGjDwJlrXm3rnLcUKKdXfHcGTfc8UrlOYKXdFivIc
yf1aXcsnpKj4PZP23S6wTVqaNzzmWTfTF3iVzj/fntxFuKLbuUPlnV8zwr9wItcnm6M/1GHHqq8S
2AbquEA9Mh8fkTmjmJsj7J/5K+/pyuI4lm2/e5Xj//9lsy9YHsJwvJazlx6SG2IJ7vozBtvzZPk3
+2L6ZKOxK4gghdpbt44NSTwPD0KFjZd0lF1f38TviyKhT7aWSm5y0YWtdatIo/SxJukmD1L80aWV
HeVXI18urA7aZB9JNLvAbn2gUQLambX1Qu+fOEtAO7BWrUlqQbkTw0dkXyuSLtSq2mSbqNO2yZ0I
0ntTYyGPM6WUb2Mar5jKYZ7SLjKVxJHkykC4UPT97A79Mg40kFU9ikDM2DjWg/yuofM2rz26C9We
NllXXd3M+lDXCMtxrVOTI8nDHPHrd3+pfaVN1iLLikVqejUdySLFsSgsQNRDzzarOfoJbK47czCW
soVcNoNdc1Q6kF7fwGQK835vGRseNSd5rphca3gG1HlFdyS13Vk3yDX8YBVTkB4yJFk1WKPLkr8z
S1W+iYQn72ocIxZdhXylQcmN2VQi3nQVj0aSdh1IZv5gW7ciVvD3dBwssCLZ/l5jMjuPsg7qfqSn
+BZgRff1k7jQ5LammZOawjQTgR/uWzfAn81Mmv6oSEkNoMqur3hsIQOxlBtMbIMl8Ea7tIdE20hK
9xFWQtoobtNeyX+4MCO1yVIKElsMcB3JnCix48Hnm/VsjqPBTDWu7EEX7lZo00WyMExEPlzC00J/
XcDWmyW8zGVjQX4zFEtetp1V7tUmc46+V9TbKEblhslrgLwqGxYBi+yVuuHS3JmsoV4fA31bZscY
yukY+FsBqar38yuV+qWHOVk/JVMzA7lz+1sp35OooHYrYeMec+VVXfryk8WzbBw97TTCAfyooGuN
H2y5b1R5+fWgvPDd1cmaKVd+HOXwYm9NgYuMLtvfSixS1bL9iJrg2sC/sDCrk4USuak3qIPMRXpa
MHUAazxOm20Q61SX3k7Yw3HQemuG6/lC1SGkfH1vF1Y1dVLx5rjL5Lmjdqjfnur4LQ2uJE2PX/s3
W/LPY8MvS7GwQF+LnM91lW2YjDZ6sLIVVJbe0hwWf++7T1ZN06/qPEnH7y6BTYuVHyZXNuNLT2Uy
9Qu8KKwi5pNHn7QqfGjlK2lSl4bSZMLX5IfGDovVLdx+LIZ7ZQGzGNe8rx/IhWmgTuZwUbauK6l8
umF5M+IuHBVj+PXXn33phU4mMKSczg3Gb26j8ZRRCo2q9ORe4JkhX/n6lx7OZBZ7seMOTQSVRVcR
emvAxiZWC2d6nl/fwoVa5Ge40C9j0k/awcXyNt2bUMNdeXBmimWpN3qDnR5ZeIKBytprR6DpqYrv
59dXvVAI/4w3/OWqXgTRatCTdF/79UcaagadfC1ehxF2CmlYo3HAQ/frS11Ku1Qms9ms65QtcQj2
6G7Cg/w0xEiR59Kpe9Jm/ZWBcOEt/exQ/HI/me+LjNTRYF9pKQeGJPfxjM3FR2DB/cxQy19L3L0w
4pTJ9I4631Y0p8R2FRI7uprIf7a6ndQjQitfGy+70tO5MNeVyVzPYynSdfid+0YW/lPOi985dups
vn4lF6bkz53/l6fluYFru1kR7HV31fiPQXOUrwXJX/royWwHOa4kR4+CvYQnZ2x1+OMu8+LKjnpp
rkyme2tRXSoNTyV+xhU9QUGFs5mCheB8wJj12jp76SqTGW9oQQMdc3z2wHLNuvgOZhOQzuDMOkw1
Pr9+BZdmhTzZv3uhVE0fcZUAT6tiETREIOCWMEP5VktbB6lAfmUFu3A/8jiUf3nboV+FxBBzJYi8
MOFpnqKWFeUSj/eCSIYrN3ThxcuTWW6TMuuEKT6Ovf3SRG9RVGJ3cf76YV367HHW/3IHVWzYTufH
MVYFdw3qVnywvcq/8nguzGh5vOgvH47gqtRUaOR7fY8pe42gjK73nZwv9fTKCnhhMsuTyaxXddM0
CVeoq2d8x9DjXfnqv/9ga5o/bxuOVydmFu3L7ijpt6TIXPngCy1sy548lNLrI5FHcbTPEOrbwHZw
r5Enz+qz81qiUiT66Rop4dJNTJ5ONii1J+I82gfQenPruSqvjJrf7wk4Qvz1xdZKMgyeaYd7MUhr
HROOgrazj426dW0d/f0uatnq5AqRXkhZwhVqCU/2CneLO0f6URX4WWrB4uuxf+kuJmte7/p0mA2f
x4PAtdYfQgdYG0Q+Ha4FX196AZP1LjTT3lQ6D7RWjZ+jsoKjKb19/eUvPKBpUrwXaJJdDGG0H87N
o/KR/XBeERx+/dkXvvY0G77SqiZCRRvtq940cNlSXwpdunLuvPS9J4tZhQmHa/k89PqHviR079lc
eaevv/alj56sZZ0M0SsPXGYWoQHgU1DKVB0vkCEwCdXCX9aJ7L/5hCaT2Mpis3YrnhD6BiKRaiT5
X9/D75dM6yf2+OuSmZN2hc8YI6aC9LFLVvKdneyy92tY8qXPn8xcuy6NRLg8flITlUdyvsYY4wJN
5wy2wde38LOS+t9nQUtM5m6Tpb4n/3zFxiw+lO/ZnXQPtqB90+bum9jMnSUkzK+v9fsN2BKTKVxJ
/z2aZEaTdDCxbMz22MOtv/74SxNhMn91fHBcBQEbuI+KP8NHVD5//cEXOkHWNNfdscvUjMo02hvq
LD1AQYYJTiZBDbH3R/+oQz02Fs6Le+V0fuExTbPdpZScQb/nPkLa/s/Fo3SPVhSwZp3+zQtMZnUn
ihaQnwvgRTLg3HMw39RHHPKGd+PKenfxiU1md5hLitACLuG+d+fkHP7Qf5Qn6R5+c6WsxbnaK9eu
NI7T34zfn5SgX+YgRB5LBXyN9u2PcJhD5UNYjJvZvaoTFD4vtt5nvfl6GFwYX9b4/3+5UiDJpiwc
OdxLCcw7a2lr0pWJcWkSWpOJ7rWO2kcjm8OTcMBJXZLaSoODKM5yYLKljHbbJ5siiek0t2jnFlJl
ZUthlvWhKlN9nUZVumWfd5Zf3+qFhceaLAq6WaaVlinhPidHFtLdq/tkjIy4GTqDr69woe63fpJw
f3mapdyiXCfMcJ+c0XpDoYzELHpRz9bJeeUU8/VVLr2yyZJg56klE6kQ7S2PzjBt87QortzAhY+e
ZoJ7mdzCeef7y3T1Y4tI08C58q3Hfek3Q3qa4y3HWl+g/2HZHxhmiYSyX2uyDqfINl98/WAuXWKy
BKSyhT3E0IT7BjcvdPJYephACNeOjpc+fjL94zrpydOlbI5j8Lhd769b70qf6ELdMA3UjmWtIlKS
j25PWHYTqFMsuvf44evHcqneNydzvMt9QxItlCAyG7vH5g5uzpgGfay+lcfmW/lx5TLj+PvdG57M
9yj3sb8IuQny3ciO6cfsiBk2ZsraB30jtFm7MkovTGRT/eua1fmO7fiQcfewUPDgMirMBtetM/PP
2bX689JMNifb+hhereN2R3HrEW9L4AqKHyqVpVWsIH/g8S+u4ZWX5txkOud1XBK7zGPLCSN0pE1d
G1ee04UBO1U/BLLSDU4ORtFIWLkRqyy9pRhlff26L3ztqaRBa6V6sFFA31Y4v8kUcI5y//OT//3c
/Yf7md7915Ap//mf/PucYqvmu141+ec/H9OY//5z/Jv//zt//Yt/7v1zkZbpj2r6W3/5Iz74Xxde
vFfvf/kH6lm/6k/1Z9Hff5Z1VP28AF9x/M3/6w//7fPnpzz22eeff5zTOkGedv/p+mnyx79+dPP9
zz8EE/7ff/34f/3s8B7zZ+t3JMTTX/98L6s//1D0fxiqLSu2ZhiWpdkjutF+jj8R/7BkVdVtQzVt
ZByazUhN0qLy/vxD/Yem2LIOWVyWdXjojIsyrcefSNo/bDwxATsFxbFpaJSt//21/vJi/udF/Rsk
orvUT6ryzz/+OgYsTdZNy5Q15JeqpSIFHifqr9se/ezYjiAI0sZ8wEZJ7JtUza+sjX8dxUK2NE3m
ASiGTGK8pU77IVVm9U7cI0pTMiglOc2urhnUZeaRQvvLU//X7V2+nX9dCeGeyV3pEEHHGvaX2xG+
l8cdZCXVyx2MWnR4LB0ptl9f5De3YwrepCIs1VR0ezLtXUMUWMrZVCJWvnHt1D2WfVGRSeulwZUp
aohx6f2fJZk70jE3VFRh6EK1hWVNdkZHy7zaNUJ8FgiQxIOkyh0MnmIfA/wuEiSkGwGybHcoTUzx
Go0cIl2giMj9QcMfwjFjmrBNV5GFm+BrgbVlhV5Jg1ZWzOywSocH3EJx33d6LW7mQZqo6sH1yvAY
tiiu1pWsuedccUimNozRkVHCavaFBlcfI1ztEuUg5S0/VLFw+0FWbkAYjuzhK6ilNASJ1JRImNRc
PcB3H6uQueJLyndd6nx3qWsq3HupbQ1UkBlmSwQ0WNBda1Ur2oMcJuZTXTV8NsakVHq2An+fjmxl
nS07QUjfIJUngyy0I3SfodW/dbguvXolCaMwUR1icgoQV2hhCfGCs8rS4m3jGXm7ciy5/EzCNibe
Ru76j8ZxupeujeMfceQb+zwNW043mlffd50YArIzVLQlUqp70twufeNVxCmmB0OSSh/QJ6wnR4/D
J6cyqOV83UE2rtYK0urYjoP6VQRBpML49WIyj0VbHweR8qQTEWakU6rJvVqMUkw8kYLbmFNKOG91
Cx1qVdrVKzmH4UeCFf0Hs6Z+93qbIJxgSEdRaYreY5TFle8WSdAYRyu8GRkhKIQ8l9TIhdD6sOWD
8/ZNZV4a6xiJBVIhSxMk6STaQdWweSwKFzvARsUqZ6bmTfjSEWWZIwDtjkPWepAYajDNpC5ocyVh
rD8rTSeBzqII+fBtu3rpnKh9zkMJP2Hf7P2zoYXlQ4n8O1qpfdXui7Al3abrTLyMwgG7f2F32AEo
LDy0orNO/pTbNjg3bhoFc9WUDQO3mMI9qa7600IhwWK7MAQma04SKNucdVvDQcKXUN1G+JyHfpIp
mAZhdLhoYyM5VbJd06YfCkLA6qJXLZKqXaJ6xDDEw6kbWvcuiZXmG/wpDz/jzrXuBTvca236IKE5
aYbIYHBLG/VGdUuAZy2PWpVKpTL6f+yd13LdSLZtf+X+ACqQiYR7vNty04hGomheECRFwbtMIGG+
/oxd1R2nSvd0dfTjibjR5qGrJZKbQJq15hoDGS0jGnbQ+B7nQnQfpjceh4o8HJ9FV+NqkuHkfZTt
0EzbnusEgwnoamBghS2D7m7hlF9I51rk1wOXGswYa/3QAP8ieq4yuY0Zpm5pTxuy7kVULq+2yCHj
Vz3X183s+eCRu6TiLav4iszSJrr7AZsN2ICjfSKbJMcRLWRmbB91YddHKEJRTIonyH6MqiLVm5ks
fKm9PriX2hNqy3A309d8MyVpEh3re3dMfHm1wJICC1kKiAHV7PL8u10QM+m3ejOz56r2X4whnx6Z
oL5bupEBlIWDQs9kb+pQzS3ckJNqDLwQc3bCRMvazvZ5racW5ADv3wc8veXBK+RzGyf8tsphnDCg
z8tnZHOepJHZnwnrfdNWu7hMon2Znom4UedCdC/bYnR2fYK0WbNkvuqEM/KG+ynXERYcXTMilDBt
Xy+YE0zgJTxRKWxYBvYNc1he4oG+z7IO7GnC4Qa9buUtN23dD/yYyplu+XP1o+cU/B+EW8xce91s
Bp+QZt5PFC/p8xzPkK7iNjAEffKE43EDE9Igk1yqe7n6VbWXqp0eUn6A8mBLd91GXWB3ga5kCQou
RZltAsXBN43aYj54fu53EDuiMjrCgSC+bAvpTcBZbHDlBQJ2I2CNeSvqnO/Jj7gSbLtukCxmVVve
+QkcO1y4KAjjvHOJolYzwiPX1zXTPhXj43krCBDnOdfOuZ/LAVIf6zNqrp31+tMyRtrbWxFidTfT
DDlLAGC609CBAWyvOv9QPK05Q3sjSPwqi5AYFuXogcMCAMwgE6Dwl6qjJH45N376mQuydfvUL+yd
opVm4WRVndxG7jB/HQNVARWNFFyeuogCdVE2ccxM9dwyMpZ7y5BtS2HNR2KTkUlDl7ID4rKOxdc4
g7iImxTHFeQRJh47wBlPjWpSoIlhaAEkOO7nmLRQlRcQbgh7wuDCi8DIwomXROPUOhD/WmV/KlUT
YRcWQXZtdUZ/yUvU1TL61Te3rOJ3p/f1q4hmumXKMeSOJz2kN34dGUBEEMiOgEyQHEMPYcyS4agc
m7Gu8kcn7Nz3qc3nByUmxAfs7k55bM2QM5KbQGFXi9QfXTmJpzSzKE6GyUkgRdmeicMeyymsxiDs
313WNgSZkccEnkza92aqpvtWu4Caai3u2BbCL6bTeMacWR6kE4YfE3//gjors3I7BQNDtWU0RbfL
FJyf81SzyfSFz/D9FDbmW2Lq7CGu/Xk5aOmFP0oFAXAruioQu1DLlW03ZP3aKNHpSwejQ7hNgxBs
4zK57D5aDqCgBpHp08DD997zaSC3D0SLcMELVwQuZ4p4nWo477Hxb2fR4KnIRuNe+I3gjbQZzqrU
huFb3veAEVDsTDedCnSycZREdOUNRX1i74VRGETwvd28YIzdjQUIqJ58ENYpNpBiXMrh6AnL4+Q2
NZOJUVcML+tSAgFYlpwVINcWzX0Tq/k2BP1dXyMmXdlT5FLA+e3j/sXn4StRIrfV/RJF0c+M8Ykv
IxsFzxFvH5MtNs1f5XB+PwrljcFO4GkJtyHK6ifqyvlrUJiMhd36zoU6wxFz5v6oimlvokNHBgIC
WmzZHaYoDh7TySjUmk04wihYFHfHGh59B9RpZCqwKBZ+ronTJKbeNdXXi/YsE96Od57kNYEr+EyH
gV15b4c1zlDtTa69byq/Le9Fryp7ZUTfl4DOU1/dyxDoF5N6ht+dxxplOMilFYy6xO/fLQ6Bylnp
dUSRRi0xr5VtdyUSKfwyrozKq8Z6U3DSGesWDw4aiP0w5fYOyqVsj0xTeM7VvJxZOPMU0nWI+nRF
JRmGgN1zzp0gboXHiH7ZDXfDVDcE2OtIXzCWOZ/tNIFhFMgvimajR8VvXolyfm+cCY3MQmb6snB6
Zp2mrEQ9rcox85Di8saxkTjyXhrJOGRri4W6NAJ4eTfIgDOR6Rf2LneV0TU49NAe8oGJkV0Bnkh9
yUKmLeDxopg4jLMIqi91H8xvumh7yUxwT9SqdLwQeUEBeExLlXCCzIYZIQKdLbnJVE2jXobn73lc
0qjnwbKMJqfrYC/V3Jof42ph7vhB21ChBIKEpgwBLjBWQ+Rqq2MXMZpjzlCMeWANdtvFPVHhcfQO
cipFRyfzu/5+nWdjbgbrMUUdm8SLD6Xv2ovK1lmUAevpbAk8PFBMXonAew8nYcI9kvtS7WlUnUGG
2jeFdwtMW8LBd+R6qhdb8mJkATvQmg/NpRcXs6P3jIsO9SFPklyw5EirLpIgHQCdG6DLtJk9QhcA
uc0YvImM4z91OS4h7MuYoYN304UepLYsBHy0BWwVq5s+UuAKRVJ1EC+KVOwX1xTu92Rq5+4tz4u4
vyuV6cO7TqqMbapL2YM51wXl539ehviXNYa/1CVuu8/m66A/P4ebt+5/QTXifE//19WIzcic94/8
z/WI8x/4ox7hub9FKubflJpjSUWCksAf9QgZ/+a6bkQxgot6GPjn6tw/6hEOBQn+N/6xkNINXU/w
z/5ZkVC/qSCmXsEbqfiXTy70P6hIQMT6y5XX5259rhMoGfHfUopfQ1aFHtnHve47hwj33vQol2NA
LaWTu5eziS7IQKjLLBhYGARWx+nFi441I0EeOeHzqhj4X633dfYAEkXlbli4H8ocHEXMH2BvjJyH
YYXCOB9cjkeQcPshuW5Hi+RzTsWTl6IPeRAO+ofgQg5nt0swQHOxzvdW/Ois2A3rVS8vAP1vfcNB
QWPwqstTAx8Q7BAJurZwh4MuORYJMAgRu3uQ7Lwg+qR7De9ygoFggGlC9sFrnBRMKp+5aultUXlw
fM14Yhh7w9YMKf8LvbEHf33IvZzRqyD9iiZkQ2j9srcYlVkIHOY/fDTgkJXPc94DXtqRbqkrYCno
AkAlTP5E9wjcx6PG1RKa6pj5LmPzOKLsqw2t3rEdrVsndnZMn/9oQRU3Q3EzqRsm87aNPnm4inTq
0sKMSSESab80INwZHNgDOMIjku4yNhgIZ9vMcQ4TQ4MjpHxXLvtp+Om0CHLrn6zce7W2x1ajYPyR
ecFmDcC5Tmv8YJX4wuQqPB/KX0eDkYST5U3pB4/rHHB6E8AUZxfTyPnqG0MP9pGUeWP2mRkQyQQv
a39ioYXFSDfi0OMYbZriIlqijkNsR4GBDfCGhjLDCQXW4/paqrdy9p8DeEaApp2XtX4v4Kw64c0U
Q86bSiBM3UA0XMj3ZFybY+UCIaSmbDgScDdr/O+jgCgBjzAm0pjRiOp9/G6p737rJ7C5iI9Auu9E
7ku0T08AFjkATl/q0XJ1VKFBFgIYc1izYx5dIUrJ+fBPjO7s/CoFvqFmiEt4ShC540uz00Gd1Xni
zLrqr1oxYjEbP1l/eaJbfTkzOedCbvR4SPtM/xQYd+OoPiqwqtCuD8yt5ZtOUUJGFjlTJ4JFmUSo
3NC2lIA0kXdBeVXAorSDbRPa4+/1Ezc9CrtsHUiHQ8Po3uju+S2DFe/2oprOekQO/c5uiordWt6P
MTz9LD6fH+ptFC1Hp0MfqfJbYPaQrOyhtuJeKrAm0Ve8KxtX4+hMdbxzzE2kPDxj3LhxIVBF6jeh
c5lbrN9MbDr5oTEfpv3G3paxgWTzRqr5dEbft7A47kRs0FTTYy29dbtAB+mIGY9FvG3G1xkWbtDc
j353ktnAc+ruOQp3t16tyaFmyCPc6WGcgSSv7a2iguADqvNUjiusIVIYuQ9T+5TkzqXgml5UWOdB
Z8VQHA/u/KUYNP8PzDu8SgZjTjj9dNan3H0msLapuqS/n+py17UZNBmwdtK5bubT4D+UButJXavx
MIz3osDR6tYHOVzCvPg69sVpNfctL39ucfYEBcrHub7IM7gY4a20KWIe5K8MiPYrla+lfB/CZJNN
gUXNTfEm7/Y643UvgpPHGHhXOndt+RJk8meCJKxSOAvstznJnxOftyGCDjmL9yactiH1rs5rd3qA
tjK/Dx3DiUm5rzPeNB/qXs9xKpGP9bkWwmveuWKz9NN2Xj9JVTVli+IDapj/YAN5hM9ZFAlLxBdI
wIhkPPFMSIpHu4Eklr6LpcRVYR7RNICsYGTFdxhEog20FpcZxQJKJaSQl+wyUtOd5jaU8LjUA4ZQ
J2vwlmTFhVXqUC0Tc+ueOx+yhAWQcPY4I9+yfDTl/bA+xdFb7HDanviE8Q+2AgRwPsX71MVV2rcY
cGdF8cPpywRaof0Jk+hyjRwYT19dkIHD0R1VdK+87hs3t12W6pcO11rGRHspEoupvglOVduzxqdp
vF4DgofLrLIv2s+HL4O/Msfb59W78THfS8azQo48YR2/Wt5a6vT3roDD7wXuCxHHB92U86uecsbd
mlhcp6XZ9zY9xh5zEAHTVbhTM+iNPhWbgIkfX+EnnnKoueUXTVn9NS5cLPXilNTmZlqDXedDWOmG
3DLAz3FYtFNxWUqcLOvgXuCaGgEPNuVmTQ2YXQRg1K757NywOvUTnQLoj9a/puw8PwU6N8c0rvSj
1wjIsmyybuCYTzvF8km4przQc0CvMDCQ51pZPusGtqyqu8vEd5EhNJjNk0rtrTHJ0Uw1MtlYHFQL
IqSPPupOpOcJ9fQURO4Z0RnnpGBH5pZsOD4mQIR2kV7zEpfQsm1z3+JIBUCV2egpA8ucZ3AN0hhp
8WS2vmDzj8Pp3q9i3sjspp/FY4L2NPZd4AptSgo5Et9jGDOTVg8mx19R6vXOrtF0qlb0Ay6VhMyl
48wcSneYh6s07X4ql4N/CAXiXfRdeJmaBElWFIxia5KY7DEP1ko5yk15nzLxKP3ksrTj1aKyizle
nwYCxMk6f5yTvjt+AnWQXKwWPzhhlDmJIcp3puEXHI7YCZt8Tyug3Ho+96hgqOBL4gohl/rkNtNz
68unDjkk4iAw6409ZXV/V3f64LTmSYfTMdOaSWM5650UbnRIm/6CxsQ81HChxqNBxc32sunclYeK
KjgSdMe5qEGnZ8XAhwl7+2KFOmXX8WqYg+hnHcX6quoas4Os2HzvqLEdliWBGuIbZL2jYxBGVkBu
NvmQe8ORjMZwPzhet6uVUbdVGIKtKPMMAZuLAOBbo5jmUUWevgZweKlXNlqLbZcp6GWGoGDQcmro
ZAosvFtYtLs8nDCdLrjsx07eNYniQITO4KaZyvCoGVG8j3SZw52ds/F70p0dDsGguvsEsRV4Za9g
81+sl1+UEOC35dQcy7UnwiSrlO5Bv0YZ8+F5wj0ucdr4MnQ6TpQhgP8KJUVZX5aUgLCdwEW94q02
t8DWwhe1OOcaZz1cq5rBSpYw4782LteiXRWt+XscR+g5emd8bnkY9nYcBndHL0qkXMI6QFma/RWk
9VBd47JDplOUw4k10d8rmy6Hcs0I2QwSMi7F32PtlOvV4KUUwyc2jkEs+LMGmgOl+tDxtzKcrvwz
v3lsyuU0qKk7LKVIN20WALeak+mrY7L5RfHdfwkyNqSpSLxdXMThPjImuId8Ht3EZm7v+VYSXBFI
aComxurCZ5Uq9PdyEfGpiLmU+vWoqAeLZf0YJ5TRlUCvjRdmh9oCeppKXJhyaExxviWcB92rsvNg
Pou2eW9yt/mehW177QNQ5dWD14OFh6/XrMDmWtONqD2zPU377NGE+XSddz31tW5HjBS7RAXa2Asd
AHBRjyCr0dCiy8e00k+LcJJjnKSYGQMn3RYa3UYhXsNubS/TSuYonvzlm7OW7VstY/97rkyyb2nv
XBiXkzIqTLNLxiWhTxEFj2GDhdOZWokdBtwY1HO4R7rmbLVEDjP9ZXoP4MQnoTYmN0r341Xr2eJB
VcFH3iaXuhmeJpvjMrtfe/OSpd8gBkx7NyHUAu7xNBXn+hdNmovEn05JmmS3QxKXqD3stzxKKM5p
w3QzZeRrNatvzjBM29Xtb5xk4gKURPkWm9umsXn+2U9cGpp8cenShNeyn79CKkXXzIGEs+FFWPLh
dkKba/RgAKbyjzRnSqkrgmcxht8LGOhbPQ8HW/h3iZrMZWDVdVH+rM6akqXKH5LCDHduwU6cFJhx
de6U+yJdUVVKiIAzR9siLa4Yct2mkrh/auOHCmUeyyDIMkSAlTfBpnWfAEjfDZ4xl4MZuR2Q3UJf
JY9xbx4Xq17a871FcknBcHkpJB76fMFdEEznFBBetyZuuDBRtkN6FvKggPmMTFh9ZTHlUKzFemix
LmwYcvWh88rvaT5rBCBKnoYhi4s7bIrdbuW5/Sx8BnK9LElO2nHC/SSc6GZOliY/OH7bn9hkCZXp
BO04L725KatxxEWX46BjqIXSGy1B3gxwOvncn+UX4YgJu6pD+jJpzXqaQRbrYyv29ZCv3KMicOsL
7jrJZ2L0DzvNYHiq7uwl4vmmltxm72bo+bS97LJbHGOuCU0jXGkU0K12okDm6GQ8dPBqzuPX0BdW
EBzd+uzQC933jj0Gi/gsmA7SNCB3ZUZbpRPBC5diQrnr/EYzDdiZk8an/19RAbNHvkOcB0z+dUnl
4vNN/3DIfPyfm49d27xVPz5zcME/Pv+S+vj9L/mjzBJ6vzH44THgq0DZSySd/yyzhPI32htELrxA
nvMX54T8P8ssvvwtDoUH7MfzPV/8XoL5Z5nF934TMWmDiNKIG1HBUf9RmeUvRRbiBEqdYyde7IfK
96Pwl0hcoNIpsXXtnNAj1odk6MAvh/bVKRvUh3SVjqO/PE7t+PinT+1/Cmic01d/yjP4yqcL4Clu
e8olCxKdwxV/Smhw7406en7FpS2NvutcZvPRdiftkx/E9VsFBPShFR1guzAZBja1ebHcswMs5zZA
o9y0tt1zXYMWHPjAapTAq5M1lTho+lzPWCTTbEeHu/v0xpEu/dhhClnGHKlcMLnfFlBoP51iPKpq
ZTg+oQu5LwQFh4DD6Eej60dNx4NbMLeBaLPm0nlenCa/g3mND2xkbQs8jrFWTgBnfLcvuAc7iXsb
Vnnxxyf1H2Wo/reVJf/2Ffq/66d+/8x/rMXbX14a/tAfr4xPZTIi7xTwaJN2UeeR5D8qk0r9Ri+F
/NT5qaHM6P13UkqJ36KY+mPs8hTwxp3fpn+8MV70mxd7XhCGQUiGijfmP3lhfk1K+dIVPLlEcUgy
SahUf31w18zNimXM3D19ovwCwLXz4oyq/jdRqd+nbv/7/eC1p4jKW0nj87xqeL9Gr+kmCLGGvtiX
SROellB1+6AhmxHIZXpaPPVjklN3YSnm7TvTLHdBkXYXM436t2CuhptgtSks0iYPLqxfhlDTaWon
Oun/zQQOn+qfXuPfv01fuHwfHLs8Kf1fYkk5ZWAM69CPfQpjUDQzgMP1GqdXuIA+0wxoZR4hJxn8
6N9FIn/J8P/jS8tzyVmxmvi/glsIgTCOEJUSumxZPUxMRj3h83H3uYdhZh3DnsLYkLwxII4yOHOH
J7iN5klhaLupA039yi5/7Ip/STv+69TZH98RQT4eNb6pIPx1VhwsZCTcsaHRoSUR0Nlxy0MV1v9u
zPJ/eAJ9sn8iPj9/52f+r09gb8TA3QqbVZvVGr/Y1G99ip+Hf7NC/w+/WfYFL4x4p4T8FS/TBh1W
4qhHA12BQKyyDsCgm7z//Rf5a1r690+M6CLthIBHKFC/ZnSTvqQTWuYLMxGJd6MCl56cbdoHaYgG
eStV4CpW1f7vv+j58/nLq8UKgvbLI0QU+LzG58/3T1sPcaekQUQv9zTTX7uyzVF/oacriBS8ypZU
YriU9cHUHrZX2/rf//6r/z+/vfNXZwWJIz7VWKlfNtx1dbLZ9KC1A1vd4ckN74LEjg9//0W83wOb
f/kh2ddD/npCkCIM4l/BqGknJt5GU+z71kGZ52fTDWYTKkCrRxhpSVOMefHCvQOu+Y2evPS4ylqx
xqwVVjvzGct5eO3cpcTGQ4OPoycd4FeENv5Fxc3lKiunCsJdTi4uL62E/S/3XPVnzD/RUtw3Yu2B
/6xj8EJ++RykK0H5RbWhxpczwL23ftBkAEiVDTY2dcdHIlrc1AZPXhnibvezR2mxyHTwAqVrPRbc
VrfnwfWfIU3/b4XfLgc7Uv1b+DXDLWBRRg8X0HsF9HdT6SLY4mT1DgBFmLrpq88FSubn6Bc3XjUn
l6BSPBoTLuRc6aNfrOnYlmRPivDKnar48twAFhQSvfXHqqrxsuZP4z+cikfD+99vUicnQtelZBtS
PikQ4F0nXsagmPbN0DzZcNCUqlBtbbtZhddFTeSDVhWWyzC1BydZaMx2qUxwjHE5oQY7AOxa7FPg
hcuObA8l8bVSX9w0Mhogr13fUrHgWdSG3rGtlUeNROUIYaaxfYDCY5+NV0V7AvwdV6nQ93d5MF9Q
oUoBwlQl8YKuP0kawRfh0BSnUJFG0a0PV8vjV0hBZX7OWm33gafVkYRReoH3DGcufUDuSm1wKhAX
7tYpsqdRjd2RXTp86Bb3NeOXc8cpFhKrF3M3cwYsjBCKU+74+8GlxNcqtBaS1hBBnq/L6DykIyfx
3nUPpcZ126PrWnE9XY++eMPZhfDYJaETJJ260A59uiQtR5y58PxJbYJxqHAlLxCMioKyntO35jXE
10q6jCoSjkDdJZu6GYEjeXhXp/ypEnpnSphVuXwfa8GkgfLvcqx3RVCs0KPz7kR0N74LdFSfWjIn
J8JmV1lbwkIv/D2NU8qUrnyNkEsW7cfgVdfo0b83KbX/dBkuE7d59jvPniKgDZwLfWcvaoqUErUq
kQUA+JzuJbUako6bVOOpy/VCgnA2857bLhxxyCHDTHFSya+tr+ILh47dRTzGEPYUDu4gc+CyDPfR
wsVfNcpwz/Nu3aj4kq+TJNSn6n0RQlvoytJNNlLjYiF+KjeGqo2Jcm83NnJ9MCSETllvk7tEl+9z
FJhjvowW10wG/7RM58tVYbJlVLra2Sbc53W93NhuqUD9W3frd8ZemNZDyTdRPZ5fjOu2F1HePDeW
emE7+7fF2tw7hBgf47a1d1ih4xc79uupcKvbvhli4paYBfKJu7Nw9LqX2v7wewy2Hv0L6SPbSOcj
1hucwFTyjUPVNEs6gz7M11siMI+tVNcthYcrfITnJPCrRT9OGm15q8pm2TlN9M6t4kIYQUSY00pM
BDeXw9dhnsh8AW7c2whxp6NU/ZH6y7HygHP2HdnRuH0W7do9Ofn8w4kiJGhTtqLdJMYzhesXMzsf
ToY/q6I4VG28wltuFw596GQWb8tTRRvG5dGiLu0cKIW/Jwv1tzrIjlOcvZIhvm1b/XROpd8EYTUg
rjG8oOdFcPFP0k9LzBFzcVxyPEZ9GB/pLgT0eZ091557sVYn0a84ZR1J3Hn5/XWq7mYXiacsPNQs
dYdYJWYBN+HR6OFy6ot34kOXYzh6l3460gSulzfbOw2iEdqnHb/ithufNB2NTYlXDZDfl3Gsm31P
8X3nakqWymvUe1AjnCDwKU65mz3i1XpeJqfa/P1exXX21w2ZgD7nfA4bnAAEO/NfN+TKVG7Z50wO
xo6zLqjipq45UIs5vxQ+mXMc6DPwYRIxuv+SjozYw0NdAjRigdVorsu6X3fneYWEgv2QPeR5zXOR
oEhIdxWU3ffJoJlIKs7TB8HUImKtYfo2Tq35maoeip1wHMe9MFWPXr034/K65HGGTZVK+Bbj7MAB
q0mT+pDSRryJMbq+eUo4435uAv+DXgcSLbxbMNtJbs+7NaTVDeO5fOPmSa93baOBL1ysHZIpt2jJ
OqWhcUC7zPU7j5+8HRxX37l+yhyOtHSQD0vm5HdtO7brFrRasbEJgvONqKWpL3N0O/6WG2x31ozN
pt45Y1J+SdUcPbjdsBbHyEjbneYpnd9g34G5CsdgfZtG0qBsQH6+3pNsS8a922vs0i1cyWgXq6ln
3j0k4LhNOZaZDdnjEL5jlLQfSR323SG2jqTXqxsWNvJQ9W2kirnYItHwH31T0yp35FDeRSrx2F18
CzCldyI6JxRh42unxHvE9WVm4qBTINvpnbj+tOuHKQo2TM7YBy9ow3oHjg3o8yRDCvfcwQjB1W6W
1LuyxICQy4IQnBNohHGD9Obh0nNDOnok7IIZxlReFGjnG/pCU1MQYg8dme3y0aJQcIY2WnahBINO
DrKWxSEasa6hBpzj+qD9IUGJkfrYcdwydGkBqDnYlkUPOJBCIE2TWFYhICafbsQ2CJP0hx82NttV
xHgRMtiljXe+4+efylQs9bWtmp3s8HNuoqo6B78yav5H2dfuvCexSXe1U5Ym3lCkdXDBf+wrIUYZ
4AdGp7ofJdvGl4BR/vI69DVE6k2tGiMuq8g2TY4MdNbJiccCwa41lEd2Di7EU2GlXb/HkQV6GHM7
fXJMmzMmkLmxv8/DHL1R0CuGEyvhQXkuYlxfDCspAn1UUB9147I8t2EyfwXCWSIbY2fAhulPuLhD
noP7XmZuhUIurUmil9kAERQBsbddFyP2nV7pS0s3deet9ALN4t6nC33iOqI3toSl/hq0OGgyIZz7
QKzzM39lSu47K8qPkYvbW79U85s8x4555EnRWCf3xwvS+3O7o4Vnbxevb+gckCEnUTfqGH4UI0Av
aS/9aGOLWJcbO4UWuL1IEK0Vw4pwvLbBcJWP08yvqzTTB+MbLHROMhLlQ/+AMa72BX0oSqr+Q56G
dHwqpz2HRSwluAPLeRjQhUqLJ8eJKsylOeEk7pervY7SqXhzyMIkuzmQbGdKzMSM0h7PlEA/TKOv
E7PdVwKdJy3jbBAbJ23lpRL+UN6GYqTdDYEtIZzezNdNGXbMNQhKYdt+GpBA04EzA4MoaXJDahCP
SjcNiu55aqLXCbswjzrCK9rDJCxu27QkBhPmcekfzVDHCH2If1QbXXrx8+qGRXUlglWOlwVuRHb7
NcgAxxA+lxvyf/OJQ0r05is9Py66lcFBiMpFpjU13nBgmfC/10vh2oNt6648Lk6xsoCNQ72RA46i
TWOW8Ee1UKAjULj0V8AvnS/T4iZPa1zJ4DLm6cj3gl8YAym+m1UkHop4JcObjlwccgI+u4XncLpo
hI7xK616GrDdqOV2nqSBqbyUyX0f0k3eAr9FVmEb3hnaISGJk0VXGuNF6aCXaPjl/WB9VUhzOq6Q
u3O2CEtNnKuvng+EfL+EnrlbJ4F5VAhf9EeyRglphVnhD0UlQhKJpoSLlZOzKB0WeuX7jirHt9jP
1bdq8hxoU21P7zaDwQt3joDtbdAv+j2eaEGwxgd0OtxlWO+5cRTPSZoR/2UcyrtVhKz1TqwEIQIe
kRMzz1wk+qjoo208TZRQVGx0szXnxQp4YwTRX0itvzM8EtIh8tXcbGfuXfqqdyfkkW6VTe9Z2znk
kLSj/F3Y4fOLMc+D5HDm+KFpVw8PUNBLtqM4ALBcES6NYif76JTTfbULl5htEjXmLSG0earLSJUs
p42JtkT5yXRrfrIXZ4Y3uQ2HoseYaKrucZH5kDExUNG1aCa+jRMCP0bivGL0idSYIfmgL6U+XRm0
E740x97hwXQ+Y98ZGeCQjIbs5iKdjlGbsnM2nee/unXaDvveG9OnmpW/3GQuUpO91hHG3yZK1va6
Fjp4XZEXPYzTQFSHzHPKnWGJSPxT0SbcnoYxAeRwEWxNYZPTroPSg8B9SVjHJs+s9qjmtHysuEBM
DAzMXXoKKZQRlOX2qt2sZx/wW3gmTUPAAQ3DKLKNFSP6w5SjzMrkgK3evNTMB3LX9J8lIxwbhzwl
QZUwzx4Hf0g5ZgXg6vesIQTi5UCK7ZQZxwa4WXB9nK1/AxNbHaUkyCDxuieyPH2TGDkRvJu1fZhY
x3iwzveaWEbfZDJND0MwIu0oorq+m4YY7zS+7TAkUeYM5MUDrlAMeFTVe2bjPN+2tVuMO03o+Htp
gojgNMn1rSbCzaUVq1G+yeMpoz9oM0ZWdBmaTTnPg9rEfkvwpAINzlI6Z8t7ZyURqBocxNNgB+41
cziwozuOJcTiWFv1RyL+ffYtqCvFyb/IXpxaBITNCsde1cwp+VeTG/VfSgoXD3pukGdLmUR0uljP
MrDEqkqIiIWMwAwzsRoEsUn0le1CMfgcpcbbYuRw4wPICRJKjjOaTegyu0JCryve5nnCAdSMlYmY
Bfkv9s5ju25j3fPv0nN4IRTS8O6AvUmREiUq0RMsRRRCAYUcXuk+Rr9Y/zbl4yZhy2pj2Ouuc0aS
VQSB+qq+8A9tykw3mJblHaBpG3RY2ibXoKPjh8G+OAw7XEgYHXBBzkyc2+5eZ+6EuXefdR6u5cB+
Rr5OyeQ2yIaLS7N5gb1NfoNpuGXHH92OscoL5UDHKHo3D2CVu5T3eEd01cGGQcSWJok7YZlYG8e0
musHxx/SMJqzeQ4RF2qhHgQGgyQQ/SA1KHh9+7bFBt49JIvEUQqOiYlfI39wWhR9ngisfH3fZElM
jZCO8puf2lyEowrZPJWUC9gJ8jmGGUbTJ4DFRfFNYhGClX1eMxsnewFblahOvxJd3va7vEyb+PDP
ufyjMOXzthMOybBZmEwFEFUf29pPe2teOPl2knTHVrjlW1skocJaLgVi6Fe6iKDkWG+1q6ybTMxY
U+muOfZK9/XeLgfCpQjb4IoR6oTdp6GNnWtD0EQMz4RwkBmT9TVLgz9ovP9qwPL/Jzqc1uPPJ5n/
VSTfmjT79hQdzj/4MYKxrN/CkHqMxC/wXN8Gyv3HCMYIfvNAZoMcB5zt0ff3+Ks/xpaO/5sJoPzy
vz/mM3/OYKzgN2YykKStAKig6aFg8S+w4cxJn5eMnBD02C3a4LbPjMhdy0MhRBA3Kk+vq9Gok/xt
Y7ZCIMY5ufmAa99sj1MKSzC2AHlS6qDoBX5tyad9cvl1cZHV4WjgXYbttfmg5jFxCF7laQb6/tA6
ifpYJd0EQCYU4CtqCJv8WfOJpMkyX3MHm1wGqsfIw/7dncJ6KB9kA2QD+othT+O0W6QrxTs/LUYA
QRYaC/dOW7rqAPaN1hDcU3c4BoikTzsdlDUYCk52lB+LQUZzZS73c97mzgGeTvLSyzvY8pbIFZoc
FNBI+1WD/Jo4AQduhfWIvAIxY+gb5EdQ6BuEXSGf1GaucUA8wkjPyIJD7cTQdOhu59IwCmMvROnW
2YPoJlBT2O00i3eG1Odl7wVVtInr18BZeW+Ajg9OLQL2yS0iF+PbItRhexZGl4d3nEEhaOCupPvJ
V/fMaOx6rzwryJmQcYcuj+xy4lkKabnwYUsN5KzuFJzBvnJcNLHlzMRKh/SWIRKCF9EVttwnaxZB
AqXPQdtTOBBkoLZ1hqcial2vH6KuYWCMkH6NDERP2k6xsVzXRjqQpWWdFuZ1QefgCigQzZTGtprP
eW5JWLjKR5K9TpXsITZ2dsoIOHIKL5mLw2xY4GSuudizotmLRJTT/QxnKLlTDX8XxYkhkDijScOJ
6y5w2A4UYbV6aYYpl2SHy8MYKSNE20D0+cWQz7F6E1xdPPia7FQNwV7ZhkeqTndJn5Xl1OpCcq7z
KPcmf8FqJxuQ52cwMByopOrxOlm89mXtBq0BCnUS+WlgnelMX9UNXlsqXBiaFIU1HOJkqOt9OwQX
W8CaOmYf2nP5zvNm73WC5u6DzsMOqzvYc+88xMJtkPW+vlsMJCRh5lXdjRE3mKpKJwDkyBzGB9km
8J2h2eH1h8X2BERQOmzvu2CQ4sqUOvnuS3DJJ8oiyvsmToR5E2d23u6LbLoUarItvLMHz7yghafC
8IBSmfHKM6oaKcBsTK09Tc6wvHZ1IT9OmR7tI4LpDUNVCBI4LosqxUK5HNs4MtXUfskXN7HIUYwq
v7hDGXeWdrsS3FFCW6QoMdWKJoSmbbBx2vudpgG5Qe0lIf5/3ljClTAgwQOmYxaxcxkeJDs/SXsT
X20JaavK6AnTq/UNCMpwCT61/MyPw6SM73lAQkA6ayX0xXy7GFFNHWHdJuCyml3TBkYS1UmZvQkr
1feHPEgr56ZCbP+haGrUl0LQtuPenFKUDhxNF8qYfL8+IBrt1JHRcGLuqrhqTq5ZMovwh754D3/P
t/Y5tkYwAvDUe1FCL/6UBeTu5De0z9hSDe83AVUmFzFc5+mCc1NeCiupd8hGe3VEmwVww9KHE2Vl
qLvgkwwGhdlWu9CX2FVmdelGC2JtPI5N0Xpv+wG+yquYxKS4dJpdxsW5H5fqEIZDp0i/g6KPP43D
OEwYdMWd0ee71Emk/DrVnBIE1lIve9ki85xQeRjh4r4KZJpPAjAbhNVz0id2/qGFNVye4aGRqRt5
1zb3kzE37lEyHUhf+Etf5cwULtMZAJ26q+/pdfvFoRkyYHo0QIZaJVfEJ6c350UAcvE4hXalDlNr
zfPIoMbG1RXqapuSUvot5/cRy3LDv9bA+fT7OIMsdwpgrIYvU6sEFjtAMiU9SaWu5o9qdJ3ydQB1
DsB0F+YAxxE0EDTTbKvzP5Bydfb5cvQiGtEHBlQS3I78IPmqDEKrgclCTUy3YzA82pX25ESyKXV5
TCmn/H2msyY/OKMS3s4cayCFXVkGn7ostR+G0TaM+2G4WP+FVi9ei9jrx7t5UtYnuRgAh5dRY3DZ
DxMAMye3bIl1OuBrbOVjWgjAAZjrScPEMkX27li8DLQxj6fec3pq1qBvAhRzPdLxUYzJvYc2xdvC
tKAeZ8F8qfJ6JEYZIaTIZviMfWkM204yI+TrxzdFjPTfrsgM5CTAxUDFqbU9wpKHjU6afqk8DzTt
8tca7wt1cpplfMfkVDZROIk6vcqzAhbrMg4EWB/UaXy0e6agB2Hng5/vmwYzkwO4xtq5uniQCDZS
Y9LChX1oPcRNAfUkYwpgnCDMM9cv0qJuTu2coMs5dXhm74q+jBfIloLSn85aXEV9bITQNEvguHD8
qwKjuxQ5RFhDTWSKcUpOI3ocEAXKJknOpRR1feXnlfXWtaAEHKzacLxbqwWdu7MGHTgnh7kpaOi+
9nZu3Fi/s48hGQVtaicI4CUyedUPFg5dqa9ANYVjrW9Hq5jfGcWFVFzwHvOX8xCY7jFm5H5hhKTS
ao9SCt61aaZMHRfVgNiGmFCe7DRrZk5A5u50hwBfiPuSchmebibNBq/zTph7TwnJZzGH4Z5hFp24
kfT6ex9kBUm3QYviAMimnY9lzxRylzWJf1dkQ8AAQIVuHtVTMrydVYuJJcTU8n7IqKopfCHg1q4n
4XVnM3QKuZR8I3/SVnxMhOdgiij562NODvhGlw1WyYWN0MjRCZrp84KLbADTJXZeWzjwOte9LoPq
CJPf8Y5UkH77grxqal6FauEiP9jLYIlr2NdT+qkAEtrmxy6gKQIFIPPU+G7KxiZjIFLFX2gmuRX8
7zZ521nhbL1IEEgpX3aDrvsv1QT5hrEXn3SQtlfsiyI36PYBD0P/RtQdElckMtAa3No9p03n6lOr
mg6eROaUDbwtZRWvYzHnkDvcNPWjYKjI/JbS86pXVoIsTtQWOKvsvLasMZI3airMVNmAbHgHSOmU
k4k1/Jz6l5ErrZ5cjdQ1VeAln9CsMatDmTdNc05w6/GvulDkD9pe5u6VhbWhfmOruWvuDQkR4mQ5
VfM9LNoFkevSpsBNx342r8FKpEWklV2Cok2b0TsiXsXwe8bdLrtOg2wOP6Ulzexd58xWdbdkDuiY
1DAa92OJGktxZwc0A+7djOw5TSkdmyGfjaOhNKmAPMmg0dXUn7yKX6Mldg2nT6G4dQzXUxfg3ZI4
7Q2KOtn3xHDNmcLe9OUJUzSsexegSMuOeWz3Ujfm4kBdSxB4MDIIADsUFCBn40HOfzIWXInX0kFu
gAw9S4tzgwTGLTeshLzV1kUMctWTH5Yiz1+TXUG89hOnR8gwoZt65bCzcCpvZ8rHwbPFA1oZQbOf
4J3EwAA8hgZTSPYMMVEHn3QsHYjbNBiqPUoNBjS1WeE9xwU33vrD0Lzqy5b2RRxbwyeyFtigqZTQ
mJZZ1CDI5+atX2MXCYeuTl7nxWhPtHTiEjkXSy3tAb748sCJiHnSEErzMoht4igeDG5i5fBeIyeV
/sd0LABlj4w94C62I954vWNm351JDPqkB9WiF52J5v00OWhyTGmFmrcsVG5HAcoJ32VIphD1tcOt
5IUU3mfL9XXCoMk2P1uuNzJi6OO53jdJOd9XqsLTpMh656tf2D4FEA0qjUiBbqB/VTSmd7hCcb+j
BVFBWJTewvRhSJq9V9LTOuWmYdHU7PPm41zZiOCYNgInCMuUZbHvZS0+dTRqv2VxXECBSnE8OmZF
RpoqjKGnL115QDpCCg35Y1D4P4U62nDg6n5eqt+kn9P//d9PC/XHf/CjVLfd3yzGpsiQUQiHtF7A
RP5AS4bAHsHmAd8iRYdEfRH4+0+lDoaYMt4Mf6AobSayf4AlrfA3prFsItd1f/ztvynUL2CmJ+0g
GwQzHQIQcfQFPIDOlzL+STuoRU2spbokJgeMPsKunfpjUDLb9K2kwQvVm+6evJi7H0s/heCtRsmU
TGDiXGCT/AoUkWvUmkuVnXtUKTjGF9mhsYRxaG3j81ASlv/8k2x39cshi2SK0GW+6PDL0fVaYR9N
ERRZ0MF8WPRsI29QaCSOzHuNAK+DLppDW6DcS5orlnVMwslk8AgJ2swbUMqqAaFJ0zyVXU41hIRZ
cp69zgn2vjW2X51WTLRujSU5eyWqqDfgjfVL34jBwxiMF6in3Py+7wLXiIpgcjpmwF7h3IQTqdGV
LEJKFAmAGWNderAVMktNOUVuNfrJyfMXjy9im1NVn8lh3CQCS9kWByz9YugwIpj7fasCJV7GMNLa
O7LGlPqMbgDu0TqZvvQaE64mpW/9SWVTJVDwJ7VI3DS+haiVfimmYmBA6VoKOSa7pYtwiOnHi8s4
NWk7mvEhSfqrIjPj22qZGE2RNWFGTLLZ8S6xN2pc+E+jNVfBjav8hs5vS6v1gJWbh1wojPCaF8P2
/pIkDB8eSkN2NLVHQ2UMnea+QI4JeRq72oco1FkvAllPmnRqqmgl7kRuLR5YHNtrMSgxs1gsznGx
glJMJ07EPMNDOQ0w0TvUva7Gj7WEUn7rJkZZvg3GCvow4yXXHcJdVpuD+d4fJ0AUkNacCe7apYIO
w2MwuuMCqst0K5Jeb4Ln1jHKAQviRG0FzgJOE6SQhXmsMqT2X3Vd7an2dWqomoJHQynuwbWPsQrw
NRV0S7t9JV1/ufO72ipzSJCZ46tXAF17801MTqI+JBlkxPY4a0lOqhdjbAHSU3Nj4ttRiwPOKWnZ
kvDQZy73iLi1DFhdTXbcA/KTbhju0Ieb6ze+07fqTqWGeIWendFGrZUO1FhiaT4wz2UT1UM7q4i+
R2Uc+I5eeXDSPsQ7NG3gR3tp4eSHpUNy6DzkzUx5YTEwj0ZfNV+WTLfLsUMsDJ9YUzvJ+x56VeMC
S7FJZSHrdX3yypjMlFTOjlFAM3jXdNXLDMRg7Qd9Tgcp9C9Gf2NXIcyUYAsXM5Y7O7TV8TavE8Ym
pQqcV4xEW74mkt/5ofRSrkTGQKO+HlvlVi+RfQmcm2KY6uJFOg8SpUQQjxepQkEL/j5zurY9x3V9
+U+Li9KXTVQwkwfLSOE3QbmGrxe4sX3I8RI1z9msAScwPvb0N7MqRH52K8RhXrSen4z79tKLatGG
JTW8dKjSx2aV/tG5Kn70saCTXbpa7Y8eVxCHCx2v+Ef/C+ST6+27nG7SCTk3qFAdlvTWqW1N2LYd
eTbqWZeemj2TUO1mUiFFhurOeMfakhZcrw2U1U0X0QfGLL25J7N2y3Pw2LxLHht5+rGp5zw2+PLH
Zh+svPEtbEI7uUUkjXagW1M63id0pOgTGgUiFe+rKp6QaPjRTXR+9BanH51G/dh29B5bkOZjO3J+
bE32j21K87Fl6Ty2L8vHVqZhX9qazRjLr+Vjs5O5Bo1PrwAgtLcv/dCZtIWh4aVLmj42TF1PIwtS
X/qo+TIFFLiP7dXhsdVqP7Zd88cWLLuSduz82Jodf/Rpra5IYBaLHz1c2w+0ArrCwDhbHmaa49ab
WFoLHDRwLHP1u8RZ0rYfLKNkrkEzLyOa2+SgdFriZiysS6Z0rKC29OPXpMaZmoHuIOK4aj8PtRvT
LwGVOhhi/DrZslX1u8cr6X8SpP9lkdT8PD/6ryb5hnZvuU6S+Ec/ciQDzpTH62doAT7fA2FGKvQj
STIgaAHIZszBHwrfA4z5Z5bE4O03anHkdy0TsRvQrvyzP/Ikw3V/M13fhzvlI9lreuRQ/2Ki8Xye
wQ9CpZaf7fLDnyZIAvhrXMWyOCZFD0hiRmrk/ZNX8TcZ0c9W5mU8XblwE7NjrIo4pOdzLDOTaIJf
IPd+tvSKApNStYqaUuU4h/6d6Rh3YIl+5Tnwk7XXnvW6Rws1zpGdMEdnuYXuPu3jufiVr97PVud7
Pn0psWWhfMPdTj8iMit3n6T/Tnn4zw+5doGneZpNmIblx2Uqh+ulNHuQRnN4v+ljrkkDdkxHrfSr
4qhH9OZSjqeDZ4gP2xa/5NRPknR/lv4oPITYepUDRCu7T6PJRHvb4pcv8WTxhQaZqH2zODpAlPBq
vEmb5Lxt6RVs1C3R5e3MDoHE8BSS6qTbIkesYpLPdoEMobWM4KP9Eq+b/gtycwC5tj32KjDjgIZx
lqLa2s/OVdfMb3PX37j0KjBBIKE8VJTFMQv66QXyqNZtHBi/oKb9JHbWLuBu5ws4GrwWaX+pdbIH
K7ntPHnksjzZI7GHNi66fXxIVBg8HTCZMNSvYMY/e+xVlZYObd6Kys+PyAm8ipHPObt6Mn9RDP5k
cXu1VTzfrjNJJn5se3QR3F58ddCF2bRP1t7hphNUukWJ89gwRvuyNAw+2swO/xVn7c/zal0oC7LT
qRra4uh+XPTe0RsfehXuceDaM+ocxXFkErRrrDrbi8Xadpasna+hFni1T4F/TADLN8log+sEnLrt
da8+5ZBbna7TpoBxnLQIMqfxfqTbv/F1r4KeOUS8JCMXTxAWHFbIOHi+2OT54nrOKuwXpZYxQfv7
yFBTHQTMKqC2sKY3vZi1kzWTIrxUK1bX2U3bv630LyikP4ud1V0MNbzMFmMujqk93CrUrHeMyn5h
JfWztVdB7znQdGk4ZEcI+FdVrtQnWbnO79teyKUv9OS4qj1UU6bRgXCGTs/vjQc+kK5uU248U1bX
8QKIvU6Flx3jNo2WsRJnBE6m07ZnX8VnUc1o0pu8GLtgTBq7ZX4GGr3x/rFXN3JGxwx6mYoPTcO4
RYx7e/i67blX8VNCazAYHadH0CUHNenfpZX9yinmZ5tlFT6oENPjd+oMOhZ1c9q0Z+Urfdj04GtO
cAcVcAa6mh7zMblWDuybIstfb1t7FUFDIEtlA+Q5ZixrOuU7LObvti29CqBycvyQijpDDKJjWuX4
12Yz+dt2+NoNOi9mCZORxZXEI9hldLzxqVehM7V0tBR3znEuxr20OWA9H5neba9kFTptVjUzAvps
k9oQ+1aasGXD+d22xVeRU8QYlea9yo5eVojiFDPfdB/8aqz0tuztIkPy9NDy/arTsisytIeQZzY+
yMbZ+DVXoTn7Rj/FDitDNL7uIB7vVLu83fZaVqGpXZn1YPvlMVPjZxC/N/EFcLBp7bXDM131HpwO
ilODM3lvMnN6J9zEvtm2+Co0QRymqROC204seVsi1nWTmmO77eb8i5ezDV9MAGSjGvyGbB6Amm0P
vbrYIMIUKA6ybjwiJYgS7NTn27bfX1ycOyh+VMfyOMK+ywooJxuTn7V7s50IK5vrQh7NCzTYKcsH
Cto/Ro//j8oOf2bJaxZ9jPJSDnlPHpHuK4+B0QK1Vs22JMVchWRp0KdKLRbX6UMoNVAQc1vKZq5C
0jB1liWOkOy+Cz5PWyHtAqvauLdXQWlmpqvHgNXjRMOzlq9tJK42HbJMHJ4fU10zJkbPkOQ4JZ+4
lFEn7vNtH5Mh4fO1iyC1cKm47JTCro44IL1H2TzYFDtuuLowkXxTNgA9efSZb2Xuya621YHIJj1/
7N4FXLPMbJMx6/bMbMdd7+XZpkMQPPXzxS0ak50ceN8qqM1dptAqS1DZ3rQP3XB1ZWboymczDMyj
PQ/gEMYkQw8BKeotxxVUoefP7g4DYDiUO46VOb4s8vEbvsfexn24ik18o+IBKJs8NkYAF0aIY760
vzLSvPz6/3c6/p9Txb34vT29i0USwK0EeHqEj5Ud0IxBl1jVclN4siGer243IC3NmUcPDNyp9J2n
P25638EqNhsVLF2S+Eg0poAc0WkdXg9jEGxcfRWdmD3oDAE7TpUZxB4ooCTYlCajcfb8hSTViFZo
zcpZnR3m5lwAEtz2Rlah2cxoBdYhKysEznfS+Tz1dLC2rb2KTN8358K43GsQOq2DnJnY9pO63bb4
KjB1HThFVbWEDhBhxF6HwwBDf+OTr+Lygv1GLrVm8e4mnU9q2JT2/IXz4ds4Iw5LL49dNd/oi7Hn
cNz2OlYBaTYBg8MQJiMsPYQb2k0XPJpDzzdeKca+lW1D9hBMV57VvUBD/7DpidfW32GNHDvCHcTi
4l2r8daZ0xfbVl7FYTE75jgJrhtgD9kb5pvv0LvLt51Na8jMpJok9yc+IdPx+ya41XW87fjwV6E4
CcfvGsFFJua3SX8s5bZN56/C0CoEOiSg1o/Agr/MFlzlxdmWurpr5+4uxF+lU2y7Scf9Kc5B8Dkj
IjLbPuQqDFUC092cLpsaBMpxsav4EPTGtrzBt59vbUf5DlbK+Phgqac/MTe3bqS7GO3GZ18FZBF6
IP5Dlkc/Bla/nE4dFI6Nz74KS510sFCxcTy6eVN/WOKq9yIkMtxpWwSt9dkS08wN1PjIHYrsdW49
IuzPm77p2oK7GnxZDC3xo5R1lsVc7lMF93zb4qt7skI+y0dQim+qTj6U+3nS264bbxWcMyo16PES
nA5I/rxc6pOJ1la07bFXEZoD2GrRrYLR39l6jvwE/tTOz/pp42ZcgxgbU0Ejl/wAqPXLC1SBv2a1
Ld5se/pVlPZ60Y49mpxbUA8gX1vTtln3I67haZbZx4U9whsm+ZbhHvGido+yqrlxr6wC1MdOxACt
LI/FWJ1legvRcFtW762iswhszGZLjq08aO8KKNIIYM3+tmtz7aftzwvk7bL3j0PYDTe9aZY3NfOe
bWnE2lDbM3WSq27xIsgbCZwlUV7NI75Fm3bKWmozL62Mq6jzomTQ6hQ23XIVd8m87bU/gl2fDDV8
X3eT1aWchPE47B0/mY9Q/KaNz76OUQOm1hjiR5GHbX9uksWKJsr8bQe6u8pmzRjqZVPWHoI+Wr0M
3QTprjnrNj77KkJLcFtzjLp8JHOE+10H6yRDWr/a7pcj8G9qwTUAqOSiK10j8yIUxrMv/jItd1nr
LLsKx7sIn2xv2xHsrgLWy+XUwWh1Iz9urBfc3uYuTpNf8f8vb/rvfotV0FYzXLdxrvgtEB15XQuI
XNhn5tsOmzUmyCRnrKdFe1HXT/1rVAuncyH9X0HHf/LsFyj+03MyDYB2u6L0orEPvH02dMFHnHn6
be99jQtqFEjSvC+8qJzt7IwIlnM31F33etOZsMYF+UqFnd2xe6rcRj/bzNXtaLvGtkRGrKLWKA2n
Nn3ejMp6xE2Qj1luTfDAGx9+HbYtUjOoahO2tlVFSIVZB1Q5toHUoAI8/6y+hYWnl7Jpxlq+ro1J
3WjU/7ZVdn+BCIH6DLOEr4rzSHrttO50jk1IMtu+6ipWXRN6d5lwniH0U791MWP/LiHabFx9Fasp
HqYw/3gxU4ffTGz61bkn69u2Z9YoodBsHb+6nJa4jHfRNFbeDqqDt+2WWiOFFCxuJcfYRYmvl6cp
uJgKBWa+rV25VpQW4PWyBovjqMugXrWDc5ExURs35BrPk4405Htp8OxuPR06c1QvICduA61hGvB8
u3s57rmZr9gz7mCfSceC/WLP+bYc21mF6rTUXhv0JsGUtv0r6SaQzxyr2nbDrnE9yNkGgJFGL2rG
8k1tuOIamSVvW8nk2M9fDHIM5YWr7EVmV33NWx1e4ShcbVx8FamJClAWXwI3QtzIOyRO3p9wP9yG
hYVp9PzRnR5SPfIQXjRjLfQ7lr7OKfN1umkk565xPbnIGqdQDhpvXWCcVCz8a2N2+o3TFnt1rWLg
EOpMtFxNdT8jLQajv/AntS1UL/o0Ty/t2MPP0ypDN7IzZe5VOXv7YMnibceMvapXkRKBFGwTqqiu
GPcxQNODpQOItZvO9wv77unDBxdpycFhSzaMtl9kJWZgqFwM27JhexWrdhGioJcTTXVqozOASk5k
BFL8YsdfnvFvMr01xCfI7BS9T5QBe4lp89TW7YvcnYarHCm8w7bXs4rYyZdqiTVHmbDs+aO2zOZ1
qELMlP95+Z/9BquYTcXFd6HnN2jCqsQ6D0tCmlhs/trX0y9+xuVd/91bWkWu1DBepslzI0dPuLxJ
I/nINT5++eff4CerrzFFmD+VFv93I7RS0rO2UmR/UbTY9vofJb6eVILKR44CTTcXSe8gO02NUCi/
er+iT/7s2VeBi/5jaXHtuTCb4dhPfeyfwAUU2/rLa2RR4eY9BSZbRwrDO4oW8y/A3Pa2yHrUMX7y
ZlxpGnUnUGKeYSEey3Ie905ehxtXv7yxp6ubgfTahQrcaBN1rhBn2y2uXrYl25bzfHV54bGgR+VH
s8tZCaIQN9cAbYxtO3IVslYXj2mSkfVhIa6/Trr1Xoxw0d9uW30VseizxIOFzVyEO4B9tI0xPDdd
6m/LWK1VrA5mTUgbZNtZN6BXhGJB800j0LoNAeiucUaT7zUjpEovQrPAFhiu+v4pHoSx8ay5cJSe
7pvJ0DkqMsQrcIzuQ2C26c1SILz/z+/+Epd/c5KtsUYgXYfUu+zK1snxVcVGZtmHYRW+Ug7K8nGO
kUHPqDLZFgTm+uZlQpHZfu5HDuPgQysa/bIarezun3+Znxw+axQSRdsCE5EGXVLgMGxnQu6xHRfb
0tg1EsmbRm8yNUkyEm7jO271ZgdyQ9xve/ZVALtsmFlM5FOtOQ54ZMguWppuGzzQXWORgtBq8ilx
vcgDIWPh9121aJekjRNvm6OtIUkWQ3dsrWeyEmXjVBnE4nsTBht7OOYqhgUQLeRJWR2IPdxrW39E
Sn8+bHnzqCM8D7C8dMZhcH0WH6bpfkBn65Vok+IXAfb3exJdxeerKxvDXN8I+K5ITN0NxmztfVVU
mwo3sYYlITeEpEzZ+lGIeXJ8hZRwdd8RBcamPS/W4CQD6hgC9iqM3AbXjxh2XWTMJFPb3vwlhXty
JWa16BHfqsKobTPnJdKB5k3Y5v7HbatfvsiT1UXuIoArkfdGFKBHQMEP3yWNHjc1/lDEfL56a8K3
tHonjHyBo7eeJSbReho2nWQiXF24iMUt6I95SJMvuE+byCV8kYlTfdv2ZlYX7gzpIBx6m/fuGfN7
0GYofGcgQ99sW34VrZ4v8zD15xCtbqRyUfku8DsOsSPa1J1D+uT5q0dLr51kUMUYFS/WbZV3IQJb
jbNty1+M5p5uG9dBcxpZnDgqXGs6IcAdHyo367YdNmuwEu7QYSUgJUcoAaHPrlCR1F0Rbnvzwep6
TVsnRd+DZJ5ed/ECeXnnGuRLty1c156OqoCzhjF1HElN4u2ZwnnZlT3ySpu2zaMm7JN4TfF4V4Ec
4qiuTPNoOEb2SZWq+7xt9VW8Ng56cr1dGlE6glVERtuO3IHh5rbV7eebBouJKqYbYkQyVNY7z6mQ
+Bhl+3Xb6qt4XXTumGTeRoQP/IQwoRWfxs6wNn7WVbiqEq3ONkSbO2mLAuHOOb/zndz5sunZ10im
GXW86TLBiwqnsG+lZdRvqf+L/bbVV8G6mFKhlz5jtlIP00cbyffr2DeXTV0osYYzCT/TNkrucVQu
ix2NGkumWFWbmlBIEzzfMrEarbqtxjjyXUMfUWqMd9Mi5bZTbI1rigev1EY+GJEYXI24j5mdRiwG
toXqGtlkx6j3uwviRF1ZJMtVjdvAvRN7euMZ7K+CFRVzxrCJY0SWnzugScZRo9ffp+a2gFrDmzIk
n6xa8PzKRCGQ/nT8wRFpui2g/FW45m5fTq3kqOnnpn4h5zm7Esn0q4rtkr78tWIT/ipcuadtf0aV
JpIIIWH61ov3uTeqX5Wbl+33N8uv0U1aUwbOyG5HATKjWDP1k3mCQtfjmS3zdOdV6EttC9412gl8
XFAoMRnR3PrjrkocG/ZS1W5cfdWJQjrRLNJk4Uh2JufaRPV519AA2Jb+rSFPKUCtELnU5NQiBCWu
Tcf13lV0Xf6dTed/MORohzw/HWRYzd0UmPWp6604Yh40ntFV2ng6rCFPnWGLSvlVe6pyVPn7eUBR
ELvb5fumU9lbha/oXZlasNtPfjg1h0667UGh+rvtaLsIujxN0DI5GwiWKQQJe7JL1K3GU43q58Zt
swreGDFGVLzc+OTOuD/RRDC8b2Jokk3dKLRqnj+8CaNBtnmXnHPbMMsDJqzLrZc308Zdv0ZADW2N
WlOABoevhYmB9YC5os6TaNOHXSOg8IDEYcq0m3Pbd0jv6SLRKJVItY0bLf6CgepLR+UoCJ/HHDcX
HfBVS8RQtm2cNQYKsXXPjPPEPesMSRHACfp17nTjpt40jsXPv2yV9yP7cjLOaa0/zKNbfiv8sX3Y
9uIvl8GT3LgJhmxU2N5dDY4ofnetTH/VHT44/7w6xlms8zenvruKWLyh7FnYvb6Sc+ckL1xaUbF1
8jvHccub2ZY9ngqZajPzhQ4qX9zmI0r3J9ty5vjbaDvmZfpXZk0qd2ZbIf2GUvVidLeGwEKt3Bv5
7PiR7xky+1yX46wwdTQn1PSNWXn2tax6NPX3+AGHZpSlg5N/NiZHQzpDU3C0HvzLP5lIINN6eeMh
NVtcl3GYqltf+hki80mgk4e+7PHRQTS8nZp7s0ZoDf+dueuQZOWXiJPPhj1aSbzLEfHKvhoIjI/L
fgr7KXkX48pTDzshDMmmq+YmflVZeN/dqG5asAjCbzLoDpZQefxGD6hU3KJOFizGIQOQmr3Bvwfz
zx2a0+aE/pie3eZ90TSFPEFoKLEfDXrcsZMOYbfqMJhFofj9Zb/UV0sjQhgJpiHrj7YunPJlUFkh
SmhjI7zupgoH7OT24zgFwVcltFW/9DFJNT+qrhhs8zBYKqX6+j/Undlu3Ui2pl+lcO6ZIINBBgn0
aaDJPW9tDZZkDTeEbMuc55mv1I/RL9bftrM6baUz1VXAAbqBuiinpD2QwYi1/rXW/2FH7yhARiKC
+uuZnZPO/X7gNaE44VAmjU9LplsRzD2nTuLKn80JBiv2/5NQJdwYQsUGaScYqnUYwCW7TOais26a
0Gp5BSwoNWGBYBKuNa9Dh6PoKmmLNLl08XbOdi65CUAEFUiQvV1rkHcuDkbGN8mU4/u/4oCH7xtB
wmzh35gZ0KwY863hdgH+AR2pA6mEm641LQDOI92wtKfc7Oa28GJaFhVQpimHM4EGMllQZjunGtt+
RbOk2Yw+836zCbM0yQZkNezOuwUuZKGsBJNlDYSaXy+tBld1ASxlg9kwXVm9DGY7jvcAY53ovg6g
zjbYDmCmE/uAbybcEoCxmdHe7kvLfo5bAZW405W2JBu61BdReIOt8We+HQ3JtEsmvpWxnfOgzTRc
rXNMqj2jgABprQuXHjyeibHsna96G0aYDMZJDUARQ7u+0B61pQNa7DfRYi6fDcxVtC9SVzA0GNEA
SxkllZsDFhjrqTgWc3p+wFTdRfWaYfXSnVZRUQ7udJRgCYxmg1+z3RVrDftxE6Rrb0ZBsVJOnI+v
Ar2h/+Dk4Qw5qQOcjllnHz7ZU1OqddJ2sCL0RmeZgzWIu89GyzX6UietqCCKFbkxHwq9yNUFE/Kt
+ODUFFMNj7wxu8mxDz2MRqpfu8LN5JdyHKA44B+2fBZwSlamnBWeQka43OHMOYZfQpxk5TZUbqQW
LzSnqA5O8KC69GLsUogFvT/JwE3Dxz5iUaUnzBpdER+ws8H91B9Tt4keWnYHCbUAZFMcrURgj+Uh
S8J5qFf0WYZJvZJw6sYHW9Pb5VUzg7C5b4F1uInXRSjUWHmbEnRbZAQcx6uMk8EofPwD02Tx2D20
qYaiQA2z2gw0CTRip/QB+6wtc5R2C4IYS6P6K5Nn1TyeicN2V9GfjjOL43VydgTY2j5J6qe46GiN
2EwEc5nrY0+U4iDZFm4f4pevyRoHcn3GP+vRYiuFmiWK0X4yZ60LhecOeSP5bEAZ5Nesa8zyJo5a
p36csIAG7yUnWfWXgZ6I6WUMISjgAzfrVbwF4D002FvVFTZUHsSAPDY2Y2grehDSucE1/AKMjg5J
J5NFbQ4r6JMmTQqZ0FrjcerHGVCHTG35tddIwrJ9C0C5zDYqpYqwwQWxbS7rIelxm4TpNywbiyqL
uo2wfdA/cVv7MfCcybFiqGlMG7nXfdHB+VkPJQ0v/I0qpvFTggl6yGpOJt2ALAobUfTbtK4wXsdS
CK7qlR2ZWr0C37Doez2WHeeFsgcHGFk9Bl/mFJrOTaqysb8qg9oSW65NKD9njjzzehOgQuE9B32f
gMd20jwcPCwZi3EPRG6pJ5rlnRGwMcUnCux+J4dCjD4Qsz68h3JUdju9Ee34iCe8LDS/tmKI6Ous
m2p4H9U46cNNX7PPnNokys7OPDo2v4aiWW0Vgnpzcq8tS+NGRRLyUJHNgE3Boo5T9gCV0l7KG2L7
hBJGw0BwUh1nVS1qPRptNR0pI2K/7glRtP2WXnADiGiANpY5kFLLOf9kZeCyLQ9W8Yg4GdWNrKC5
RFgCwUDRwugqwbSbLTsIJvmCs1kG5mMZks4A0YfbboW/reA1HlpHue0VtsAJRIJIT6LU2RbG0Dj6
2ggNLT6KEjjefAUWPBWF77bYIC8nc1m4V16Nt2ZDd0IH/hHIrMCbN8eDlZtb+HV1Tq69bjG16qbq
nFYlIK6XWdTrZUTkw860scLCucrqMXwKtNIiJJiaTkyvBt8dOrQyAcF+kePo0vEG+6MYAXZORbeT
whlNP9T0YMS8f+5GoLi9QV9s6LYxlr2UhUjpv8bBMsz1pqIs5d6zA+oQugcZu9oGM+2+t7eNXQ1p
4hVFJOZPc71UzTEQKS78Sa2W8a7IlnY4SX0uO93v6jS2TGKLhU0g9SqexyW6h0fHAvFF2ymj8U3L
7IDAz5PIp4/s6on23KsZVpqXiJwmCLx7zeg1cbOiuWuc3izDrSzNyIFJmtm1e2HptRPafg8gZQDI
aVRlvJuLKdbdlTsYRTV4tcbu9GHU1MCWLGUti2vTHqEkB+7U2TeLnurY4toqtpbEF10XFq0PJgUo
qQbegBYSQtIe6l0UlswsKUOY2a1blBzlUJgjq3vWJnCErxV+yS1QIx28wewNlPqTJzetsKHxtDFL
zAdjcPFF9Wo4B3rhwfdbtBKzXEykjHW7FFDKwdETEFrekIEZOlr20NgfBr6zexsvVp3hpS+FUSPC
2nVcIH85Nq9nL2FaHYALW8nHbMHA+LMScSVmTxbmZNRe5jaG/Tm2Qo4BsN92Fj+E8zd6YehoxD7e
VAEY2eNHngSxJ01a1j9CfI51ODaDHgEFqG3spwMWYozBsRUTxwo/xhM0YR8cLM1gaASDmZ4IqiEt
9uI8q4J9FPUYVxPATsYFMYd0PpoZe+OmWoyzj1ix4D+Hj76ZppupFiN0WtnmZvCUL27Z3vBRLDa5
oM/yFjhi2YproB6O5rm0/RmegmRf+pqbdkbmJxj7BR/KAF7I3piyTGwWyf0h4B5K975T0dQwT9mG
81OwqCbtPfiDZt55RqRj0Y2VuKbf6DMMGtOramBoZ6di28KDHChsB1mgnsswsTg1hgJvW32UsUzX
ptuG6rVNsUerMEe2XH4/T6je7qycU+phmQOlDlPilNZjaLCfQOnggt2kADaGq6jMzeFyomsmOtBn
pZjlI30enUNXwCn/alRLMax1iEa4Ew8ANstdMIAOfUwrPD1uTToeow/DCIai9EqmoOePadymNTbP
QzQanqPbqvzY6NRMvyy5YxRwcZphAsApKBLiWuyCTAq8IRwraz/XYKfULg9hFXyI4kjrc88Iqt56
Nfo0sThfIRp/HNlEuD4ocrHFNZi0gLvA81yfWbZ5trzodAbezKRa1oXqtYbZ6a7Xr6eyZ6LFjJvY
vY/jOBlynwypsU5a6qbpk8C6KrlKESHEpkl4Dl/CtuaZ9FPo5hYjXwZu4AtWDK9DUGruzYz9wETy
NGq6tSt0XID2FKGd7q7MRBd9mt3G4euz1afzlRqLLOdpy+auOIXanIBaC6OxeDQnwkjgt7bS97i2
V/UFVNPJ3A59nKZ3FrbfOaTkdBb5LqtkWbMLtObHnlav6qoPhiHdtkmnabU36IWj3UVVHYpXYKZj
v+XkqydQVJA/PI5Fxao0EoCzejck+kUj+8D9CPUok+zZjlWtcF92qvupkOiRXOWFh6BdVMfEQg9+
bbjR2rFDegbsXiTrwao1iNbO0KkPGnhVcWiGUKpdsowZAMl0crNLUDwpNLl8Yfe5m9x5svyyaPqS
0yYMWm+xcTg/6voY2R8w8sshqwWFyrpwjdd1Lz8gw1ntJpmGlJ1wlFi5bSRseH1btbmj1nrVDmG7
Yv4ZOhYuEFFxQfCphgOgJ8Ne520fhpvE5Ak9gK2zg7Ull4RkV8VGfREM+GLjdNqXcQrJW44ZjSbG
mHZ7UMC9g4v5UGSXA51d7b6Hpusy3obpPGB2PiEUviKM7cvJcjAmz3VKIivL1pKKD8tsmfLM0Fn0
Y9DYafk5tEGEPvbKqA0YMkTRJHDMP9lXYdWmzbppu2a4sEdhV3sZ1B17vtEP+j6WjTFdMJ6KvYVn
J510n1NgydPGiZehuEt5ivGMSBaIyI1JUnNlD60ESY1pqYoGFCPh5idocGK5HGwu9BkKglm7SPY4
jUttWdEriFUznIJZuVh6Clsz35Eh/kLZfjsrZeW1ocFJCff4/zNcRKmlpsWGuvHz38scf/X6b6S9
GhjtSHgT7bNJr4+U1/XLtCj/vekCab1R9kTe9Yo4adlbZQSotzXquxlE5c2/9dnfzkgpUNl1YZbj
vrZj4yCiLHk4R8zvFLq+tSb/Qv95OyQVjkYTznOc7rMSJFWyhkOJYaMhQdDjZd8wF4ebI470ttBY
9nNOk6SOZfcrIHJyraQMrcuYhdQhmBJ6LZMvKxfAlSab2eQgcphtXMk+d/iFtpJhsBV16QJ0TCuh
vCyjgfYEW7mA0TjERsSybqmJ6cucvWcT+xdljT/NaSlixTCZxr2rSB82Q+N2064NjPFrqXdGukpx
aHmvFvwX6+zt1NZUp4Cw27ndD5jqaYcsLl3NAqBgAIlyywUZBsTYAsYbNUEDhxjRXTJ79N8ZkIO0
eQG9xIkxtmsI8lqzmbKgbXZubgrrwh4CDVo1rOCxX8P51dweQQCCWnsZi8wmIOu6qnc6rJjbtmqu
6EYc+0v8ByKShzZy6sO5eQ2ogwpSsup1nAD6s9YwzBK1Ek00j+yY7Dtim9qhmLZgg4zxLi9bahte
Zg95NHlBFuD2RTZL/j5va9MyEGLqJWwjX4dSBMlhxNJonYfa1A4H6UzucJmDycJsLB3bEbjmt0fi
v8IWf3htur55/cfppWr/semLL7CMyuK/nd/qcwntCa5s999//mf7/d/ha7l66V5++seaFd7NN/1r
M394bSE3/NMg/vyb/7c//MfZ2r6b7+bq9T//43NJKnx+NchexY9AICXgLp/tyf7aJf+qbDvtLgal
8cs//B38K9RvpjTwQSf/ZUDuXPn8bpRvCPmbLqFJgffFx9M+bw2/04RgApvCcBWCnFC6pSuHnbNF
vIz+8z80eEL8rgmh2TZ0x3Rp2/jnZbj+vrNwBf/SiI3X+0mBBlIqmeXjFdGOTT7kGXf0o9KdjHbF
eatXnO+ymEGA0kcEE0Jf0QjLOQnzxmfqr/WqBLfdAJPd/VIiCOnBAth06Vt3U5SO/jidEROj7No7
NxXBV2LIVCIfnO0diVyA0WK0sPhdHkXXXdIEB6DjtIwS+TT70i2WE4E5ozK520bXpVLLThbK/mwn
QX7Za+AYIbakaylUthF949NoAxhLyubGMjOGPab4M0YL/YRjdKTdFa5ZvlgjnyIoo4rfrlyt9Guz
BHwR2yH/ZR6CoFkjZS5X47zYX2JLOK/fPksbqDTwGtOKHBzzkbTP80g3s8X/m+jcvSlVrd3V7aTv
BzdLeVXSLIlxWy9yD0fpcmVBDz3h8Vle0Jc8gXRsgAuTMfPlygE3sLy0wkezstOVbpfOqk01Hapb
3dYLuU19SgbIX75M0pkQpfY1kGSgV7JYfFjSxr6A9pPfdbmonmKrDJ6IdKfSp8d3nnwgRIV1LYJq
OTlyDA5uAr51oQqbeDmJ6DoMQ31VhWfL5Dl2sQUvpwO26XlDyFnUDwZ+JlCBRHCHCJx3q1GP9d0M
4rCG19gnmwC27gcaeFITassgPwZsTddjKkAjLo3ZV56imfahyh3rOWEuetdW3OloGto7wwi0h4E6
0E4trbun3F2sA2hTe93Ng4MiIqXTwL6rOnt5hr0mv8Qzgb0/x2Z7dR750IV0n3RTny6nMVo2cy/H
K1U4DjebsTx03fxa6mX0BRne2hv6KJ6kbqTXE7MQT2Ofmr1n42ThhyoDkGno8zHEHAYFbdicqdKX
U5w4J/Km8nHCyAQ4UTTfx2FuX+sDtofE29GlTGX6cVjOok+ga2tHMdHf6023ppUa3B/6pg/QxNki
gTZ7CPGDT8U0XVOLHYjSi6uYSvJqHga4peVkvkQDgkwWBZzNUByXXdvyPBSuHZVenZ69y4K8erLd
Bg/aTJtPVmWE11TpwmfaTMft2MwDcgPPpjAX4I5E/6feDNOTiTx0kxlLcJhRpz1j6eKtjFyCCAt4
UG331jGMu2Lb5q1zAq6tQeEu9NWY8XrDqIpbOyirzSzIv6JeNdcRg8/rPM70VSGbR3d2Yz+GqHEy
xZx/zdxiumRoLDox8Kq+oPXPWztF72zBzuziNE5P2ZwWoTeb8iNqnILqpdnZZiRrSPwwa4bKi8Km
r1e53uB4QWJyeY5G+fIDCG1AsRKRAJQmOF8Ejs4RwQl8gLrsmbNbsTmOp5hywAGGPdkvCKPbAO36
KCxrZrC6n9I7PRLlI2yl6JYpUXHT5SOMLTtMj7NZhAewVNV92QRYZybB2B36Zun3Vay0E+WV9gSw
sv84hJlxQV5Zj17byOW6pDp03S9Zf1GphcFK4odd1p8RD+wz+zzQMWHAfMS39Np+sYK+P9hRGNyb
M700oYWyXFT5+E7M82367I8A8tv2zUkFl+47RP5bgPlDoZIpDsS6yEiP0IqzjyVeeJbvWmcel9PX
dDMYwZFIAI65bVq7ErXxsRKus1UkT49WEo/bWOuGbVBl4iGV9WV1Rhs2mi1u80Qlj3qbpEcz1bNN
Am98P1l1cQxUFeS+m5fue41ZZ9T9D9VQkDHKpo7Ls+di3mTp8hzg/fBlsDDv88GsqmM/DfMDADF2
zdgupq/TsvTP0fka4nM8kWd9u7rn6zyfr3hxvvbR+S5UwC93MW0euNJpxQeRUY+XU9Rcp1OCrsCx
dBrMOIm8uTb0rQtjDbD1+baLWfV7bbG6g6Q7A3LveYEs56XSnhcN1Kb2CAJZ3GCeEt0a58VVn5eZ
+W3FaefF15+XYTizINnA+kNrdONJkBKvuvPCrdBITmi3aO9dvGvjDsLbOCXVCllIfkFaYWMWFRti
GYpVMRk6mWoJRyyfT/bS6Wu8U6NVUfowvPdkiZumDPdW5VPxROuM972urtzaU5St2PfdOUAbzo6R
/pzGx2R5IdCluUiCYquTD4n52MwZmPWvFkjs6TnkNLUBviVL7OenPPpQNC/FdF+bxZoBU1FeJdMn
16k8E6VA8nhJr5gfja7weuhnYXeMH1w4Yx1UQg7VysuqiyLBWVybXpi1xaFs9txm06k7e2zAkl+h
tdt6ztnZD58iOBIBDFmYxvkmylaFOCrVfgg/VWrHsK6XPpojkL/NsDxp2cPce1K/TgvYZmoV55vA
/eyI3fxJsWTG+Kqn9Xw+zWh7cZLDMC69oI43Jtc4M911I+DWPXTkBEMS+tQZ0JRM3ymAMlt6Rh7P
tGKti/uiIHxG80xG6zDU5pG9a50q5YdFCtHT8ATnYBRQ3JgOkW1EtdcoV+5tqXUgq+gyWXXjqO8q
J+oeTBDZ66LnmtD/dqENeewnWDRsCU4MwgFsFOH5Ia8p7cwZv8ybZdOlbr/SZ5QgxmQfXQtXnWxZ
YQLg4RWpUSMzEBbkyY2MTWLlGyvWqKU82SY82FiYX5dxfNQL8RlFeEXU80UsbrzSzDss3td9U9zX
cbWbmDEdSTHzrjyMKHaOVwWPRr+bivIykw27XaxfmTRweY6wbpkZ2MEQ2k357RJuluIo5aelN9YY
0Bw0s/EzO/GNcfJpmzJhG7uUtqdmvrAA7BzGWESC3oMZvzQkPvZyJ/asumFULo8xTEnMdSej9lJ3
guumJ4ly5ku9nLZJGF4ki/sJDCAGxzWKyKztoD/3fqKUWDNdepv1i+8En5L8MKkXsiVPSH92Ppnq
TgeCnFdbBJ+SvDP5jFbsaW7hq4qnPmHOMDkJOh0KOLgBJlcW/oR5eFW0Xj5LP1XNKs9XY24A091m
2sNSEZjV86rrC39MbipI2O6Got9eNE+ueQyyZ6uQD1ZnbbRAB8972epPoe7VNfmfmx9VcAsB3cPH
Ev73Km8PsRt7neo7TuRhuOrDxqshT9M6SmV2n4TH2HyK5uvG3YqHSDh+OKh9FoLYjvehTvwxcxZS
jRc8KUmxqzsYV+vJNn0Bv70zrpwpweLN9lXzRYV7mZ3M+9m4TqnhNS9NnPpW8sWR2+W1ajhpax/C
nF8MF61YCXGdiQW9+5In0Gq7Xek+u+lRxFcDVUdzvG364iys7kRCUTu9MHXa2KbRT0ywgTVgcDH4
zXhKsV1eMKCPbySVBJCLPiLuxhx3SuFDOmEVUHqDmrFS2MyusWmIPpe6XSvzocoupZVv9f5rt5T8
UPPq8jk0M6LLcFWOFA5pPzAdk8/brp3uRgl7NbBMQk1R4e89Mm0HmJ2VrUWcfYrCO6u5dsP5mBiP
TRNRn6CMmX+lPuVHGXFvshdZse6GfrUs6UcA6741QLRhLj2Lbvq5Xsf1oaZy3nlhdMR6mELtrnAv
ZeyV2V1BiSGvsF06hyuGFznVg17funnvdRTMJ0JybdiN9uKZ6kJNTwY44sTS9rPu7FzDota3G+PR
k/C1U2oS3abSAdfX+Iq91Mmz3uHH+Z7HFcnhn49W8jyphOMom1rrm4Yjy4iqEIeJ7DiVVLC9pBmz
lXQcFlLs1oblkR/PVKFEV1w1csbXrKL29gzAxSWemcg8zPzU6TjSV5haZTzJmbL80eDiIRu6W+1b
UDCf4wP8IZa9otVko1PLOuL2xnOH7nJlZ0Z51fVxs6NcIQ/RqI8rs6dU2TbJvMWgkO3NzYZjBeFy
lYbJDXv0xyqPWSPnqDiKWWHdJlbuse7pU4nmwwwwHdRkG++dOCAFoTpjpq+q/FRW6xIg6FDfl+my
KlWhVj2HxCFEqi0i+NPhEOAwk58n7oedmc8bdGl0e+ym26Xb5nZB+Vr0y3gJXjbfLNWdcuFzT1eh
ftLy/mSXa3t+dszHpLmh/rLPo8aTlAkN01gZzqnLP4RzfiS5fRX52jU/ZiLc6ZR9Pavq1ylZIn0R
Irrry70NZXFUl7gMY+ZHT1Q7rPoOzgKl3J2WLXvbDaLNUNx33B3VhYA+54MT3Cxd+2WJOY6161m+
5FG3L63gplD3ZDyRbxtrsdheP9A/kTe7nKImrZv0CalbihJetpjegGZqJ3dlTdFiCZ6jsjqa0wej
/movH9Xc+qkrfLDWfgwD8B25+Rsb4Y+YlTDPMVD/lWkoIMtnFuDPYd6iW03W0AZ0TNRI6LDQOlNl
F03TPxMLLafUSOstNe8Y6FFYceIruRJlo2/CigDwX9ey7sqc//2sQn2TUP6QqE4ICGhuX7u//a3t
a3n5kr+2b3/pJ7nr/w196+yw9NfS1m0T/+PipUhfflS2zn/yXdRyjN8cxe0zlG5bUrjnnvXvopZy
f7MEDXkS+iJu++cpiN81Lfc3+NGORUuSw1/p1lkQ/l3Ssn5zhS7Pwb8OHBL847+kaJ3bPv9YXAo+
rMmnooZtCwdd663JVlUEtgiGflobzWDdUPetj51t1HQBwbx4py3350319/dC1HPRxoiF3PPPf8hX
4om6TayKaa3SLFrFplaclqrKqbpW4XWaCOOdHulffTdlWzw+UtpnWvbP76cm200LXDXWbQkmlbaI
nIloqLQQAcd33uo8yPP2MkLjNJAa+X7yrWWLJCdqhS3GtWSQ8NrQ2uZTH8z9nSJ0NSiPBsGpoUpN
ySFpWrX+YbX9rlL+SB3/1Zs7lqFAabowz9+29k5aTO8LPWHr1CqKnalajBWKRS+uzm4pJ90y2msK
ZM4+yYLk89+/9c81hO+3FEFWRw+FfM4X//kSwx03NUuJaR1oSX4Sdp7uzKr/XUL/S9n1zFt9e3kN
tFhw1TZrR75N21U2ZygV3bTOjCk9lFS9L0BhJ9sqr8Vtc15SGHtUJaBepsPslti4zrv5ekmG/l/j
IHz7xoaAuI4OTdrtvPVrCDrZ0TqqT+taq9OVVtqaP0Zl+c7cxreXebOgDLD1NIWacJ8gvP58YUNR
npU27ikNRcuyyY3UuFhqJka8hM7wZ0ahc/TksS2iDZafje3ZDD/e0d7aGd/3/L+8+D+rDN+/MGM8
BruOw3b0dkJcho07xB2fxO0RC5whDz/KbpRHuDvhZ6YVSbMpD3z4l9cVPXlsSIyIs6rfzt44Tj1q
1ZLNaz3ABTR0w1djdsP3FJRfrCpuIL1PTDD/+U3crlKpkxHJjlVM57UdpQALqn9jwQjl2Oz+VC3Y
iN7cyaaXVTSm5wVjuhHKCIIe7a3ZvzTM9e0uCU4Qkz5nnkSi1p/Xi7DHwB6MelpPaRqsWidClzoP
xv/9bfnFWsDjhE3OwaRIoTv9/C6NohNJGsG47lrHXBtGOIxe0cfl/QwWcGVBCt/aSr43jPyLfdwU
HHSGpM7DXvPmu5lp0A1w0biCNNpvZIasEw7sOXqevufh+qudhpUgDYeHjnv1tr6T1ZUsAEgN6x78
vPLcIjZfHKdERXWWRj/rxLIutpMxpPFWy2im8Dst6UlLEYKtT/THp9E7q/QX396lzoRmKW2W0dtH
YUlmMw4FZoCN1RmY7bvFxoCbcBiliN65vb/Ydbh9knMM6jSkircOJd2gD22JleqahmPazKstp8pd
rA0HQw8vLGwaPStRiFbRMdWC2vv7xfWns8TmrV3OEPZViolvJ9uHPjBQA7V2PSrEt0UE+bp0ZPjO
dvanIMQ2mAEgpFKmKSFvv3kch8mFKUfv/nrRzMQvq3r2GoJuovxw3JrvOlOIb4ZVP+3kNmeWy9UU
NI5bPJ8/PzNjXy4L863lGs3U7Pxsyvra14kkBq+NusD0IycSXyqtbKQ3p1MWk1SrON7plaKmYWPO
bXphyxrcCBunm4PQ+0J4ExWKiyw3RLXDS7r8HIQRIkzv0CWxyZh1QU9JW6pPSdThMNOhr+OCh6DL
eEPcMoeBS6YRb4IiUvVWJlKN1D0q+o7NMDdvIjL8xEd10j8qOpVLOpSD6DHvM7RSEXMEr+iViMJN
h122wfyJicCVWJTl75tGm1x6/iwnWamixKPHHkQSXRdpVc7HpSht57qe7MAE3j1zBUaZRJ9Fw7a5
VnYafKqSQfvYLlF8qPU8eSyYgLltJyO5TZ1gCukhmrrOo8nUzW+LIYlbPyl6YT5D1abdq9JUlqxq
Bw2G4ay6RMENaQP2OjRp8CXWmF05yDods4RpdV2ADo+pBtr1Cx0DQvl6GRdoS4p3K2n6j3zIjMlL
0LXZ4DW4ML9ijJWUfqJn7StDFGJZ92y5+k4LZRTR5lrHF0nvLqNHayqShGaKZTXXg5W6XuqksmSi
YanlJXlyWB5rnJzLC4u+atpYbYdyEXe51tCMy7CR+qofrMb0aIxEKcIIjfmjrOfYWCnqW6Y3sgOk
DNEErb4XgVY822a3FF4Yp+G5/aJxP4Vla0R7gwFxtS5REzd46eio9Y4hLoU5qQcaMYbYaywVJGs9
ZcF8GFy65g80xmk3jpbaxgo2PJGUORXOsHJaQhAvbYg4fFi1tK1OTtsPm66p494rndB9qWy3z7YN
nYWVp2UOyihsz1g7DGktFR9/7ju/oMJyksUwB8d5IOBjACbTDjUXufLLMZHJxpVdUB7NQdPDlWD7
6VfTHMjrNAzN5qCJ2jqrw6m8m7NlKg9O0XczFBIaPo8MfvVXOewQuQpzIw5Xk9KqhxQwuvCdLIz0
dRFO4ioegvhiyuq2XWlRX3wlApgf2PSiYhtbUfsUzoXMvLoKqOV2ojfPzttBHW4BECGTm1jhfu4c
Bf4zLebuRWaVZfjLObT2giVvvmbsBO6qzarsNrYnXmOq6oTJ4SRakp2KunpjtVRibidTw4G8dpxk
Jl3n1q7xfsVVGgvuJZeeFCWWep3Zy41rVZXmVxU6IytCb9ve152Wlh19kHnu06okkNKknjn70rFH
FjKbw+hPIqu1S4wqq/6zCusov28nF6HQtfvqvmJQenqMaMK+mbCw1b2O3ZA9IzKR2vIqWIKNZrHS
/WKK8O8PZjYwP7UtfW/2vbXEyDFBdyHdjsn01oT4e+5sdRB7Q/HdReW/on2mei1uu+b1taN/5v8D
UeEs9Py1qPA/ejokocb/r//5o6pw/pvfW2Us9zdDdw3bMJXtWmQJ/1QViP+QCGiYcU2HUMY51wX/
2SrD39C8DgqNIx5RCde9/6MraNL8TZ2zZDraiSENE8/UN60xf9cq83NSSuzAMBeKKIUPus5Rms+n
/Q/JfpiXqmMCRFyoq6LwCiqTkz8+ltWqSN9Jf88H6B8H7J/f6U1QuoSBTBW2wxcgHr1YJxU8ILku
fmlc4m+gyfc48T9HEH9+v/PPf/hmk7GEtMbyfp26op9iP2SrYEreCYZ+9SYo0KQlaEDqTxi1Sko0
8Ho2LvT/TdqZ7caNJFH0iwhwX16LtUilkm25LXl5IeSN+77z6+dQg25XpYgiWo2Zh8EIcFQmIyMj
I27cq+jbKPmmpj8qJToEQBXOvGqheHCZXv5/NYgRUjWgkayY4tQxAzfhMELacMpq+5Z+l2vbAArW
2AcXrPCa0ylXmfzHEnn8ko5XGGNh+gmiif5TM3pAheTQ2sZJra30+C/TyJcFYYpaqUY4wpWF14I1
VFEGYkI/lT0dIcuiHzjogbfyQF/4PhYEsBSXtDkxFykKwCYVCommfsr6MtxqnfGp9ftgNxV2cT8C
WV75Si8VDsHJLWN+c6kafX2gW5dOx1yZVNrUJU4UugB4SWhEP4LMZ5RsCAc/ZDc1m9zOqLjU0feT
j3HsV89tBRfvts6d2tj5veH1QF6nKnEZNbSe26gv/P0M4gw2E2pbn/KhmdxQk6PfDG314TbM1O4r
PKlq+6FDP+MmYnjG2MUDf1xZnvDs+v9HY4bRwBMthQE24Uy1dU8DdWr1kxYiRtMwSqzH3OAB8oc3
8mS5gydxtbffCq+ZjkktAUOoaFlePwrC8+flV1BqIJ7KsmLOxbzLTTYLjyGcjk1WNUnZqoO84Ya7
j0CAbeox2ktyuTOKhsk2+TYgQ37DJsy1fssETWkCZBdeCnpuyV6jTcZJJ1smEy/Gh0z5WFf1BJa2
SU5hpG9lBvO2zOTdxlKlvTeoca4UEhY+Bfe9PdeYiTw4m/ArwA5FaRO2xkmlsfDFbDPvBsjl166L
4ptQpcQ5Aq+9b8epPTBZAzWQFyo39ZBIt9e/xqtzzJ3GFWbJGk7P61+9/BgFsz9ab+fSnRmP5mF0
rOGvyWCg8LqV198cM3RXCE3U0ym5CZ0+0KjMEqutdEfj1PIm+uPFTyeW6EbyBCZrK0i27Qh3C+/9
v67bXlqhASp1LvVzHYtiBQPFgh4xGunOVo6Vkmx6c2WS4FWQmtf2x4D41h0ngKmx2kt3qvqQjseu
clvnVjZWQuEcei5CE+9pTbNpIoCMnZtUlx8qTywF2mPHuWs6jSHT0PhLBxYeVoiLRpEX3/iw1O+u
79zCwi5MCr5R21WV1jGtTYsZza+K+mjHj7X2eN3IqztLWJfgGT2jiF2Xm86dL3/rs2dDue2Th+sm
FtZB8qaqMkV4Nk8kS5I1E0SrHgYnSZrcyLddR2W83H+Ann1/3dKCr11YEj5SX0cAneDvOs18Pblh
H9pw+HzdxIIfzJmoyT1PJ5xB1Us/4N2tDmkZBSdQMsGhg0DCjv2aR5d5F3vFeF8HgFium1xaFZe9
bc49HlUXqay6hDclM9mY9KtDOfZfK9P68N9MCK4GtQ4zA0wQnqoRYIRmVf6mMNZSylcprKFZFj+f
GETx65W2KCjUtkKEMThxUD2/O6KIMHKdN7hB5tzZ5V+Nra0EviXXs8ANUgFTgDmIRFotc/1qgt7C
yVfvZV+dvU7qH6gNveUT/bEjurgCp4HVGT1DM3F10HuYSALYUlaMvHpszPtHXukweGIzeClc3HLi
VSFo6+CkvDezXa6D/Ened8AkGHSXyrVkbPFrnVkTHJ2JdGsK8zE4pX56UNv0qFTyzzQYwWPASc28
bkU1w+jX2nwvN68QaC9WKeSAymh2UgwbzKkKPsplc6jBvvnlEaB1oKpfOmBXsAdtFPgKwrZ10/gu
SH75wU2KcnQofeur+zT80Xf6ZvKbe7+n+JbvIjNGNIthS804DHmzzcA+KdKNX41viHTnX2j+gmeP
JghKQJ4ncnCCd3KvkFOwhcxMaBsjfb5+YJfC0LklIX/pDRgXjRFfCNqHSi7elVPw068++yHYOqld
I7JS5/P/6qNAnOA41MRVGv2XC+uclsH3SQtOnQFo274BFuHU35QJGM7YftU6+5PPg3Qov0jRNjWY
TnqIimwTgNnJJ2A22THqHsxodDULVgoLdZ61kbKFa8yyzn6gsPNe1AYoDDtE/jwBi0eC+a4d5AAW
i3HtWl4KxzTsqHDx9OJNKRyMEOSTUjBIfWJMr9q2hg6oRtfXRFeWIte5FWHHx86k9mQMHIPwuW6r
+1761oz6MWWm5LonLS6HmSKT5JMHgZiPR0nNeMrAeYtlBpABwqprggVL38b+xwI1k0vnCeVo6pkZ
D04NhXmYYzZ29fCWPMbiW6gybU7Yz0TlpzZvxqkKp+DkKQ/+qN3kMpMyWrHy7F5cijGn6jyKSc6E
pTDDm2lF4xGCcX2peyqmb32x8jZZtEEznJoIvdRX7UfVzGUzjMzgFGX3DFS5cX2IjHLlYnz9AOIy
gdPhHyuCF2vaxArLgCKxms2wX13d0kAIbicUDphIVO9NrfhShL1b+8ZXirLpjtL0sPIrlqLY+Y8Q
nHwwfM0DZhKcpqEG3JnoznYc6BGETJtvYFHZMZe/VqRZtGkBOpgrF478sjFnMZoWB1NLLZ/wNh0Z
tc4H1CJ0V1ffjx+vH6zFE3xmaI6pZ4aMwWyrDiaeU9u1G0l7NqgLcUmBkV7ZxTVDQgofza+WmdIQ
rrK/GmZoBsZZDe1oF8Xu+ooWPdPSNfnlrcrT8HJF3G1MxFJIOWXSo0+LtBofpXAtAVhcjQ2OzEEp
kyEWwSdatdT6SopoM6m/0RnezCRnNrjUJnCvr0ZZjHyAXHgZUwWglny5nAHuLwtylvDUaSbMHA0z
BYeyv8++xwHlD9DtLqDYydnK2b4GoS2tfLaF3QSXoQNp0siKqYVcmo8hcgmtYV4ozCLaI2MZq6Fk
6d1/YUNwDbWSm2xgpIeCmnQgC7aO5hjuij0Nk5uxrGnu/5RsdcVNFvbVhiaN2EWJhaqDEFpaCwoW
KFfCk+31D1FpbBlUCjbXP97i5pEGY8aB2Uu8UzzQ8lKdpeHJa409T2NJi3eV9+/4RymVgQGZk+2/
rQjvyRZaiGbQsvAUeAkSLOXGoUp3fSFLm0UVSplRGLC1O/Pfz6JEXiK8LjsNejL2fZtVCA+bKxYW
DhQPVarrgARBNolEsE4XJD7g6hBukqdQve+H/GOg3gPWXyksLn0SQoPK+DEwUE7w5UpC1K+DBI6u
UwRZa/pR6h+bVeaAhUcJzZY/NoQzk9d0P6JED096MLVHH15qt811EBxhcUwL63OEdMWDbJcPfRSv
Pb/W1iecpWaSS6mFv+pU2x+c7ikyvjbO7+vO8KIQJeTZF+sTvGGyQ2VAfyY8SXe1Yh6MG3PcTB1E
AnBK/kphH7GUg94yjVPMAiYrZ2rJUc43d96AM1dsVA3sS6+FJ7R0N2O2K43PIaB/J/5xfZWLdkif
gZACsaKsemlHhxshlhmzPSlfTFjzup1efpLlj28wQqMHzj4yDFtkR88H3Yz0+VLUrBs9PkA7ad0l
ay6xuJIzI8KOMfklBdpkcSGOTr8z6vCjWTHjUldAtsJBt99wkjXTIXfh7lXBy19unBXrElBQAivE
1xtg8FuzOSZltoV1YsUVFpIkOgTMkDLkPhedhJt+0PWyrRCpO1UKzFnKgxr1rhm2W3ixNmm7QsO8
dBFfWBMih4L0dwlTIzGw2lqfU6naVMmDMm1oMAX1XQtZVDE89tAnOdbOhxVsZCjrurcsxhW6aLLG
A0LVbCGuZEMRe4pFjBx86gUqzRPGy3ob0FSnbyvF8TZJqU1bZBn6Q+4V9YqzLoaWM/NCaGHQU2mU
ebslJkpaVIg96XG1DPuSz4jBBVKJuV1tqcCLhY86pYEtyW01B+hmI0nvy45RjuE+Sr+EXG9O9dl6
VPJbsqIt/bSVR818pl/ZBoWqOPQRwb4JrousLUWxoA1PT2Neb4IQtFUXuHl8Zw3aXrPe8E6DU/eP
ufngnoWyPIr8NKkwJw/JxrAekurXFD1d95mlj3ZuQ0hU4WEawIRjo+iOef4ctlBCrOza0jE8NyFE
SlsKIBCGTOxUbHX1PlOBY9/YQLTWZggW80QdbL1DhUdzVJEtx/OUTrNH/L8OWpeUGCGAj34hb6NW
+tkGxUnOJo8pu9smjleUcZdNqzPZCRB7MiDhUxV9Mo+gca2mDKPdmqC4Nk7fDtsQNdiDJQNL872y
OlDfU05aVfcHM039lX1evHd519AJtGkKIsp46S+RlIQl+EjWrz7k5pjvY1gIpk77yaTZvcYH0KTp
di4baoW8S6RD198Co1tpMS061NmPEGp6clNVfqgP4alU7h242uT6YbVZtngOARpatjW/fMRCtW1A
M5g0OQlUpcTMyDvmrQFucMdAsXEbFzAsVON4JxuFvnLpL7oywDvQr7TQYLi53GE4PNK8SzDcFIl8
VDr9ECkK47qZ2W0t37C3CKaPt9dP6PJnNWi4M1gGy+1LWfMsDLTFCCMvCs+nwZDu2/Ix7m5UbZc3
zV6Rtg71yNZ+8mJ9FyrJjqrSrvt6/QcsJfdQ6VA0Zb5JAed/uei+seGZZcL75EUeBDA6lNlrOqmL
TnNmQnAaOwpNE0lvIl3+NBWlO8n3mrkGWl70mj9GxLJXFQSyagUYkdLiC9lpFP81WC1kVuFDF/5I
khVfWUqrcE7Ykcz5ASZmHxO0HdXoFKwpPU4jrPbJkWpzsCaNtuiSUGQwGwa+iJ7e5dfplMkuPROX
HOxxA4zLtYxviZFBpbh+7haXZKkALuh8UTcUEgwliWBXGLAVDbYbhqrb5L8hVt0Z/VooW3QIiyex
ygcjpAsHzYGgqClqQnmeMMnq/QxG6JH2tnE3JZ4LDz7T3c4dnC8b3XQ9Miwz6/b9+PO646/9iPnv
ZwcvaxgXhamR5UbPQQW1c3icwu/XbSw6JVWi+XkOAE9UCk7tIpCBcIQnh/TMsG+GSHGD8oMf7K0C
yb4Va8sr+mNNcBbfiydICninGzPtLoQANaSlwcP1JS3Gi7MliSkFmNw4TPh2jQqzvffNL950ks8s
CBHJgvgizms2LWvdxvzop94ugEAp6QbXeaqmNYnZl4/wKu87syeEp3awomrwOmpskeeqw/s4LjdR
/T4Pb+dWUBseC7TJIAX4CHHFwdBapGQYr8cj4zXIz8reikEFqHcfhSkrD5IIyogHz4s317/eoovA
nQbMBoAVdalLp2cAAjZ9eI1OUtj+rltrup1MA3S/lq/kTIvB5MyQcLrKvjQGeAAJXPGzksYuzIOb
AEELr6tXlrRmSfB6xavg/gixlE3GTakCRa8egDnAOfN8fe8Wv87ZkgTPt7OsLbSmJ2AwoQK/z684
rNZ8f+37CL4/6mmfVy02JusRDPguq79DWr67vpA1I4LDgxG2tEDGzWw+Suz9BnGwmsQtfxVjHpYi
r7BFDUgZkUMUPXC0VEkOfTbNLBajPJyacMXRlhfzx5Dw+TU/CxzdZ8es0rxLtV/2aO+kyl5xssV7
2Cb3Bjqrz5yDl+emaHorH1WSb8SRLVBc8NqA/M43EbwYVRIqd1ACR+5bPtMfm8JZzSG972QDm233
LCvjDo8rID65bmTxhgLlOJMpkmKIAaGQ/YCX/cSrIv8dJ9rG7G708Fcnu5W5HzL59rq1pY9lqFz4
QN9nNo/57xd3btRGzuBQ6w8y+VDmkr4tvKg/1HGerJh6acKIYZ0GInxclO8YiRYqNnUbM/EJJhJI
Elx1DjzhXFpxsquD/JAXB6fZz4/IPq7h2xi31vRgWO1fTasfa1g7oDeMN1MzHq6vf+lUGDpoclBZ
QMlFXSzV7qB7j/lNYTgwQfRNyX5nyLsO7e66naVQBVUBsCKap+AZhUPRRyOaOHYSnRL/4+j/pgl2
/d9f8przf18IhVHgUXlCyeGEIISdmhttHknyPxdj60KqyGTB9rq9xRc42G7gmcyd0ikQDAaxoZdT
My/I6ct9Vcb6fopNpuqG3LrxGa7a1Inju6XJjFfhD+mX0QGje/1HLDnvjG8DGkbZ0RTlhDUrhuDG
ZNGK/6T6MvycR8l8um5j6cOZUAjATWEwYysOa8TZ1DYTwlMn2Nwfa177s+zLmnzXUjAjJJuaSh1B
Blt8eQrLsBzHfMyiU1lnOoyQQefKoIG2XVH8qJG7cBPoJ94QZ2jJmjapB9MwYsONunA1yvkYnUb5
3q8fOyNx4/wrlJFumt6PTr4Sr+crTDz81ozcZtbT0OEruFximDj0KII2OsFW/lTA/dl+jVSYwm7C
wfugFChirKEVFi2auqrqEBmTXQmhLdfkMJEgFTvB80TOk9sZ75axcaE2pGRqMVM4fEFZbn/dX4Sh
1rn9p8sakw9MHNDLpKl1udDaKBgCHnwaFT8sJrK3ZXoHj1z73ftFhWZQXGc4leNB710mEbr4OJm1
GwBv8VfL8a89lx/Cm84Bvc1+i+WpHjBhUjDddnLGUytvUUlaWan66pNigPEY02axM8T5cqVjIJca
ExCAgHqeHE24nW6kyvtgjiVI6sd++DVmhdtXpatJ3ruxNVc86nXIwzydSUgeaR9C7nFpviwscwym
Ojhx12xQt970dOQ7FF3gvdK/0ldcsff6kDICRh5B/FYoR4tKe4nF9CgUfMGptNB56b6h+ON2/Y+E
Kcg0Olzf2yVbBiNH1twN52oWTktSSGmAdBONKLTdVAjzPknWBBR6k+r/un7IRL8CMhRYGgAoEQLl
oD4UxDkJgKT/jiOSqOSoxOGKq7w+ijodcWBJMCQQasT4liqNFE4ppaAmpD2SPpZD5DrPo/ksZb/U
z06/8iJe8AzMGZTOuNXnvvKlZ1SpOhg1nOHw9iV0RaSt5n3Wvb0a39o5hMXdz+sfa6FHMi/vj735
oJwlURKIlDCreeYrENMWnuJ2hXGbBNbBVronDdywP/yemm/SbRI2m7WKxkK98tK6cAyrwB56e6Rs
IgUSfIjDJmdEFW7VYx0eo9i7d1pjVxf2Dey0exXSyqIzXN4AK6djISHgZ8wNImaVIDF6NVwme0jN
zJUV0xluVXiSdfnbGD2NSXiok9rVtK9j628gZV0x/DoJ4FDCjUBlem4Li+NfXiors8YZYc6MNzZy
ObRw6HOvufBCUQIYPWDHeSDhBeBx+ZEp14bGmIB2n8afMqJb2yIY3VgPEAFQNqhgPRq35mHqbjLI
5+qVZudCOCDMUny3wHDj0LPDnznYHCDK0Q+pWlk/lKHeJNGnqvrlRB+iNdaipc94YWo+ymembKtF
5ajHVNk/R+OvHHmIFPYg/6M1HXTz6Nn7PP/878/PuU2xyoLEi1LQTOG8xvWmfhcYN2F+F3mH4XtT
fYSsd8N/dYcK2kqUXVwsLSSqLhQ9eWQL+4oIFds9cHSC5KR3v+TyOf5Vy6iUxa2Lqo9u+/tUWnvs
v35ygE5k9JdPyYQkj4HLHfZypWrHgfcxJLdzYdezHQZyJ1fNVsLgQov80tKcIZx/y7ie0FmiEJNO
EJ5Gn6T6c1apO55cmsPMrJtLiTvKd0ERfFDV9BA4H6HW/NcAH37DjFNiEoVz+vIJzn7DUHtTJM+r
7SRJgRC6L1AsBSBiaozNr/jRUijgTUIGBrwCjxJ2dvSgx0DwMmSUNnd1rblJivd+Siv3poT1f4ME
mKIzXWt5W0tPd3OXUE3iU4BMcaV6j9d/zMKVx7r//BZh7021i1DHoi+XUTIsMmfjOc9wwm5McxY7
gMcTFsrV6vbaBsx/P9tsh7Gs+TlPDFbiR6ewt31m7e3+1xuWhlwEc1nA6Hi1XFqpC9NgiMThuE7K
TWUftNbZNo25tfXqV2RvJx0C6Fa+uW50IZvlaUR7h8kvUk2x45tnXWvKgULtJWFMoit0yU01KPmv
W1k6m+dW5kB8toFqLvnwa1F8QRns0ATqTVs+aJArr+IAFg0pBG4mk+mey/PfzwylgwGpTyvhHhTS
dsD5ikNuWL91DuBeqX17Jctb3D2SZXibmAGi3nNprpkMuy9znSmqEYQMOhR5u33Dzs2Th6THBhMf
guvFLdoDpUQMT0sHTcV7JHN2kn9crS4uxuy5G/a3IWHnIHDOJnj9SLYCpN7SYFcGqotk2C1dgq1S
d+YmnIa97EQ/KDt8/W+LFNxj0Ay/auZ72JyQPduXyYciR2wJ4u/rdhY/F+8qSlL0gV+pqdvwogSe
weQM+ZTLsI6WrimpL6TITG8wiTg/nkweNZcOgcRDnzAqwuSDmm1pknpkyqbyJWnCfUG72RpWrtql
yMS0CNIwYOgxJ7gH6tEx/zeTA1GzG00gsTewvF/ftDUTgmOMktZFjHGGp7H5GHXDtvaTjTqujaIv
HtyzhQgugKq6rEo5kwDoT7EEy3pgnGMqnq+vZf5XLqsl8BicWRESk4JkF8YB1jKo1SZOyl053MXo
lkSti8bXdVtrKxJcIXUyGsLAyk9tUd/DuXPMg19D+VmNqo9vMASPClVWMEPweF36XBtLHfRInJ5S
Hrd6+aSM2n2NPJBfrSQCi55wZki4oIBxIVI7PzdrBa3rUZlfgI7xzctKY+VWWvxOzKcCg3LmSdH5
IJ+F8SotFCeL+U7wArijdozpEn5qItpqeh78vr59i0f2zJZwhBSAo8MUgQux9Bq5IaQqDulov0fE
9hfEqeEhS8fvpjzlKyd30T1gvUHRiYSVkYPLJSq1muoBooknS25y5JKZFckz769MNxj9D6Jh5RQv
hj6ooA0LSjhCn7DKGg01vTQwl1jUWo085rJnhG/F55c8hMq1zVsVeiD+x+WipsorYPFO/g/14ww3
2sN6FF8zIhysMLbTzp5RNrFybIyKGVjovtf4QZb2ax6coNJHCYfE6HIlXlGCzXeoddSWVv6ldGhh
GVKUrzxAF3o36DOfmRE+S+S3yHjDpH1SHCe/yaJSA2uXfEuqKIVUz4lAFSvj1q+mdgcxnblDklne
InkHBappmrtuitNNn5jaDezrDsnv5B+hjlmbgnup7Ihx8/xnCs46+Kr5fxBQpbq52YMaaHYD1N89
mjW2fmy9O82JXV57zWqNa/lrA9qCG99mREzYIaX0EseBQf5U7xi0tsd99nj9/C/FGip1/xgQ1qYZ
ENmEaDGdSHjugBja0KJlO8voUso7wXt9CldO/mKqNeenNuTqL5XeS9/qR1p2/kg2DM2asytaKd+m
aCFvJPRGdrGKWmzZQh+Y2TzqiiYvvlZGvlZlXtxWIgEZn/4SFS5/Q4KsXBt4KreT8o3ZSSeqNkH8
/frOLkVWqvWMZ84Emza04RdRPPNhAlG9mCagtZXVY6nBf8fLP/sGYsGvV9rjyz56Zk10FCdH7VEj
9oSqvLc8F40WMuXxgSbQrmuKvVR9S7WRpKxFx6e+vb7UxXABsblGNXaWcBCW6ihhEWQ6MSnrDpWN
xMQbwvdMnP73vy8szutGzobEvz946RYpuM0UriXHc9h8dcbPTAjnQBomBGx7bggdOdBYDfeqcleP
7U0kf8q1JwOF9LXkdfHknVmc/352yzdGH0naxKIi/UcySPbGCeItjE/bekQZXtlf/0SLHn9mTbib
Ulmaia3xxgjw8lRW7+dLA32XNxRmuNOhy58JdDlal4vyFLuTo5fphRi1kO9RdHzLRAi3xsz5roOB
oyEmtjESJ26rkZA1BVtacJ8ye1vWn4Y11onFI8VLCUD4XAYmcbhcSwuMAnlFCl1J1N41OUyk6afJ
BLDbmBtE3ze21kOnEFCiCNvDmNprxeGlT0Yhj+4tcpr0/4RPppilHuY9r3lD/Z2AdKKJ0mL6ul8s
RCn+dT4VWQt9NbHfpWkoHWU5RqqOlpqGkGZ7SCINikxpmyP512crsWLhoGGQtxpolFleQ1gVsJHR
8hS60kDg3MiL3usyN6oKjeDoPBlGeGzlY2OttW3n4yscb5CuTOUDqIexW0xokIyrSphno1PlULsz
TelTjQZgI5UIkclW8u+fCgQrIO0AQuEtMYTCSK5DK6wP8QsuI6FFWSj3vb1Sh10IHxc21EvvNKKM
IQAvik4NDcpR946xNW6C4b5vn6rQ3r7BS+Y+BWxpNEPELqXXkypqfhed9Omlj4+STWnowV710N5D
QfhZKlEbghzt13W7C0cAPO0fu8LF0uh2gqpkEZ2kBm7he9l+rtcIRZZMsCyTUELh4tVLJOeNJTtJ
H52c3r73veaOink3rEChFy5IXgRwnjEBQKlRFtZRm10rOz5GLBWUzq/cWpsgX/JvhgsYeEWzxiFp
v/SGQakNBiSt6DRniVA0hHvktzeZ9/H691hyunMzwi1Za5nHww30Q5hAX4ParX2r3oQVEh/Rl+uW
luLSuSXhdqTsVmrVyIKscS91FYqkMiq+RkmzT9lk9i7R/v1Iow57258tFAJTptNFQAwjOmnOs2Hd
m+GuK4MNgzb/bWFzfDy79h2kLWuyxejkK7d6D3OSlJ/mYk/8FCNvnxTVSrxd9O8/yxJbJVGnGY3l
afj3RJfW8mq3njke2/T39XUtXZfsH41EBpcox4lAvCk2UH+RPJAxGQgtK/2KdMqt3Ffvorz5UXb7
Tv5V/TICSoJTLq8Ruyy6C8gGMKjQoQE6uNzVyusqr9YkkGo2IL+6yLamkjGGj4BqgSRfOcHh9OP6
gtdMCvUgiLa8qU8x2SvK+6QlF8kgZ4xg8qhrtO2KXeDnb4j5M37j71UKYQS+zqzo1Dg+xagaFoHp
I1Gn5ZtZ53dTBclN2nfxislF9yGbmx/qcNmIfUU0QWqtmkHEarJrabNHlCdrc6WRsGiEGex5OIoZ
X5EbbZDqgkEV2jB6+wxmM2gfV9uWi1+LZ+c8/zTLLwmnG+20CFJcXnxhr7rxyHCZ/N1DwUYC1qje
qN5KBrB8Gs7sCcc8lvIA3WrsFWH04Jf9ZiqO9nSPBkCn1qisqJtUu42Tr8Xa+3pxL/8YFsfqHKmU
IXLQKFgrt5nOjKJp72j+f7ju/MtWgBbOVybnTdhOu0m9OhxMsDfUw638iGIa1FOH60aWbk2oGuV5
UomrUxych77PCpsUI5GhnOIquet07/m6iaV1zIA6iq3QnsCgfRk3TDXoqbpgIgYjP2bPuvMIK98b
bECgxEwBv/hVszoz0rxFsZmMtzlKTPqlY7WJqL5ft7KUAYA3/seKcrkSG2kYslyfOF89ZNq0GxqY
5dKjIRkrF8rLqKCYS59bEmKtOSQebOMNFyUS2bdSYqSbASDZTdMGw64Ki2rra431IEswKpY6UuWR
mjzUff/V6tFFlPxpOOSKHyLUa+fbYAzLjTy102YIZGiVK/uzbfqM2edM1tea76BYjuABQt/BwRrQ
oWqA7kPdyUOo8+s1lpVFdyC/nWHy9PtFzIhXaFDRUH8+TRF6HEmzI3MPrbXL6gU99GoHGa/l/cqI
M9i/y2+leRPvMR+Ys5HsgTsfHW10bT2d50DM3ahGj2ryl6rPqGdQXtVDYEZPSlS6nflBy763UbCd
+vy27t/Bi5zaD4Dq97L66EtoeyMamryT4Dnb4NT76x62VK7V5iQWkmJa5eQUlz87jWCYkAOycbO4
i/r0IexA9075rRGgeT5OpzEK0JYEI56VgYOEIzTKeXso63qTW+FWtTSk39WdV47ySrRd/GxnP0w4
xbFmImFvANk228EdUJEOj7Xu3Vxf/pqR+e/nidsQOVqigdlG/MSVnsrhV2avVE8WAx6TyaC1Z7oi
cWCyLEc0q9SK3HD4GDmRK8sr4W4xSJwZENYQ1GU9SiEGkFeF+hT3UtW/Yv/p+k4tvRLUMyvzrzjb
qTzq8qyOeGwP9m3WHfvhCKdD8i5qVhxy6U4/tyO8ESrFdnAmApFqvLMk5Ec2PoSgleTQN/iJB15f
1VLhGjwwxADAjjgA4tdpJxvZgxIvIxVCa8btLeZnhxTA00e0TaJKueOR30lrD4Y5GLwKFmdmhW+W
e5KSo1ZN6SLY2dBY6iS0m2IakJy1NrXmuOagbNpZQvL6ehe/4pld4SuGfWgn8VzE0Lz3MsgnFqYw
EGcgVU5G/QZbTFjPQzwz/aNweY01kyajwZfsrGPSxIjDKUzlJ91N7SHPpK7R/85b9mpLz8wJN1hk
GWGnVzio4z/TV4Jo4DFPV279xQyQQQioDcF2ovUgBHmnQhonR1n7pHqD6SpFcJxsV5mePSauU1hc
/AY5RekJ0tysih7fsp//2BbvsWwqkYjvsd0nH7yxvmn02gUJtCnsXw4a0NeNLe/mH2PCxws6qcoL
i5kPiVcQz5IkP7TAZh+yeEJa/g22GD94mXii0ypcQboS5FXeU4i6K4zSVQsYh+VhpZey6PhnNoTb
ZGphF0x7hUAvo/PT2O6YPptVtO2hpafd998WNG/uWazkOIw5RNrRKbWKz4oU7hDB+ik75va6meXg
xfQznCqwDMi2cJrNtvSbAFWtU6FVG3TI3xeecVekxy7Pb6V4eldkx8Jx0+8rZudv/+qkoatrIq0r
81QQTtrQypmVTpgtvXqbR5abFo9wbDXdp6FINlqHeDstwMNUrmHuFq9SugQUmHlXMk52ua8SCUw0
obKBqkJquVY4DLe9J9eH6+tbsyIsz1OYc67U2Qp8tS4q4+PWQw/yLU4PEmSmSUW7QOwkgvpsk6Hi
4rHgrG3RBYVselrpxc/f/9WHOrMh+KFeMt2QIoF60qJAnWvzhjslMpfcGLgDM0n/cUmCOzbU2Uyz
Zkmad7T7Z2Ubx2sjr8srgkiLTjPVXVPIDuJ2MAJtxISMnIn224CorPkUZekbXGAuxIOno6eNQO2l
o42ITYd9z12SNBNQhdsx0HfXnWwpvp5bEJxM9SMtVtWa14L1I69BPHjvy3I1u1lyZRCjoKjAyMC9
LFxXUjhIidRz3Vf1kUnkwd/aUbyltbvVeY2N7pDcK+mNJFf7zP+YZu8yr1rxiaW4y4gbzSFoSCHK
mX/hWSgc46lD5YUPpuPgMNjDP9bqu9Y0tllobicjfnzDvp7ZE10+cRqnSbEnpfYts+uu1hb3Uj6u
vBuWRmkY3UP8EmEVhbRR6FeWPmKJ6cDDoe2KbWXdO/24KcojRTWYADuIFAOE4Hi/adlWGqAn/9Su
aQ8setDZLxB8NIzkostGfoGdPbWVsZ9Sx7WjNU7eRQ86syL4aR6H8WA1WDGNfWhtbHnlXl5bhXD3
a8VUATOY97F6x/Q/d2QvZSs+uLwGMGnQZhgUOQQf7NROMuKGJ67tad8D37TdoFCm7Vsc748RwfEi
WBkybx7MpSAUlurRNn40Xrbidsu79ceIEGFjo860fppz3LC48Xx7WwzKzSrifNHKC0oMekb4EOYn
2tmZtbsyym2Z3C83S1g/Wij06g5yy0mS0v31XVsMDwzVz8IdwNdt4RgVSl6MfoSpQEG89Is0IomZ
3xi9v9PftHcArnDmWZ5PpPRNgtygrDXNPWrZzfxvM+y8TleK3kv304zq+tuIcCg1vTG4vMj8HDU0
0TnuUZvrR2uv6WkGN5i2hshd3D9jlimkfDNPCFx+qtCyK+TAZFzblBQKkE3kMkET7CUlrraZo9My
Cft05W2wNLisMSn9j1XhWtGDtJiaivbTVFdHtZ5cU5EPowK1VZ7tps65tcZuqz7rnbMfQucn0yHv
UCM+mdGHKY6OGtKooJVmRpnrzrTot8zA0m8Af6qI9WugAKU6OTZpN9W32DpUuu/adEz/mxVh8UZS
16NROtxoMm89OqXOozmuVckX/QicwYs2JWOwgpHez+SUTDc+5aq9hf3Rk6Fec0Z36lYcdnnP/jaE
aNmlA3k5k0mjJEUvtfK404+y1WwQGXxLdPxnPcBSLs3wiJSjumM9hTNsVd+5MfV4m6xSDM/uLia8
Mzzj/9vGsPmlGb2OpBn4AjuCp+5pyH5gbN6JQrdt7ueBQWY+3nB9QSsJ3wNsBYyyCtdX6sWRLMWc
90B+N3xUUtb0Bnc7tyBcXkXfB+UkE7aC/q9g+jV29224VrtecgKmR2bBPMZxaPdebpuaF7EN2TXJ
aBbdBLl+w5x1ZAQrPrD0ccBmMv1M4j6TO1xakSSr9ts4ik9hPW7god7FIADoZihS5krltImilY+z
FByNWcVynsW1DH1e9tk9pjHtq01eEzP/04abrB29n/4UWq5ddrZbOEgLqJ7ylogMrgs9knkcB67y
S6PekDh216fxSde/FNmey/QgPRmBG1bF4XogWtzPM0uCZxh9Vg2ZX8Unr+v38wxq4O0ru4O+gpjn
lL1/I2tr3rhsk+cXk2gM6IskOF3Zq7k29fHpf5yd2W7cyNKtn4gA5+GWrEEqlSzJY7dvCLvb5jzP
fPrzUf/Z7qoUUYTd2Ng3BhQVzMjMyIgVa3WoI7s0Zotj2Wrp/ewkaFIlo7zn8b6PktjcqKKv1jqg
rfllWTgRp8Ifyxx60fNUT4z4KgGI4umx6xSkBT3QYaGrouRUx99Bdm/cd2vbg+RkqWFCDMXg+vWS
5imjsWphJKgcJF/GfJru9Sn5K5rMYOMwXnWSuTsHohUkicFCXluaqtAu0ohMVRvKfeGTcodenxQH
4zv60A99+TkbkMW2/70dSGv75MKqSCGhTr7dZzqpa6E8hu1DjlC2PH0YgxNAzY1PuXavXZoS7oFs
UCHDXLoIGZCRBkhbVT82UUBT8NNtn17FTsWr4NKScBVI+CQnCzqrLtw8SvdVBMBozH4AcEt8KlRW
f0jk1NUn+pD+8FeXHePxVAzf5qJ/N2xt1WUrvvkx4GigPYBfBdjD9bp2VpBZYUHp1qzLHfpWY1Ye
bvu7FqMojfyyIHzYiNYYZDJYgHN016FXz4fdfBisxydzgLQJyTXfDDHJvkVOGY3k0KFxTJlIL2SG
icg5fX83zL1baKPqtl33IKVbI9urQXphWtiEdq1EhT/zUqjTg8L5HYyuk9WQx7feYG5S8ywL8nbB
/nNUuKtsKzNI5cmrQ+cT+FXPDKJD2yRoF6rysdGPwwihpSM/tbG0cd+vhgrDlnRONfRB3gCE/dhS
A2OBdgXfbP9nEGxsjNUdePH3hSOmjFClSWoQcejflHX9ZOVHIyz2sENvOLJuaJGyBO1J5124COMp
ccZ0ouKuq8V+TGcE65TjnB8k8Pi3Y381NMjAYIxa2OJEvIehx2SWC/quzWRvaeSivr2PGntfacau
3hoBWd1pF9aEQAy1JqFByQeUnEffBvkBl7759bZHog3U5wkAe4kCx4GSavH4InOxRn3KUSnnHkjh
t4sk86WL8t61u5+37SyLfRnmr3b4ZDpqGcxhGIIdRQPuhuwez4zMdx7iybE9jYHzXZXAilJ0Q32s
HRTNC7XaSUrdbkSIGOr/Z90AiM/rX4El4NrLZMoSP6gsGoRn57u2NeQrpirLXwcezvsFauwFBX/9
16l4Jz7T0NRw04nuZnsfGRwVTX/Iyo9qcyz+ZM0u7Qnx7ozwAVgS9iwtcHUp8QqQaGb55faKibEu
erV804vIKMpGySWFXaVC81Z0zuPcOE9m2556p7yLk+fb1tZWCOIRG+JM3gWGmPmQVjlTzP/OtT7L
XpEFo6eNm6WzN9fKq1MgR23kqrghRUaAsgCwDRSYZ5tRHHT5jukxpvJqezjOZr6b0nRHSWzH4+5w
2z3xiBLtLv9+8THLMtQkzWTJzOyd0x/brDk45XNXbtUGVz/jhX/CNjPShPmmCv+G0Z0+DHe3vVg7
LKCf//X1lo1w4YXkDHnbL19PbVI3lr7Jgby3k99t7rx+q4X+zyTIEY0QttNQGnE1Mi96JtCOg9q4
Zqa7w9ZY5mp4X1gRN5FjhJY8B8nZUD6bfum1sEMOqbwvUKXYShFXbTkLrBl8MwgF4SaU5IZjFm3v
M3UEw9UMWnxaEsk7tQ7io5IVhjuViCP+/mIt7FccuOAIGG6/XqwgJ2GB1543qf4DbJ2X9qAwfhff
u6yVzkNL5q3NC1QsePu4m5V2npxHXXnXG/K7oDXejZPz/rYvax8QrQeKqYjMLTDfa1/6LOsnNamS
Bc6f1N8s/ZwHO9jwdsnvznP8n0P/WRJOvaGXHV1Sy4QQd+9DGNLjjZNgbQ/R7KMdC1PNEt/XrgSD
Nnbw2icQDmR7ezzKk7VztmRA1o6bSyPCFjJT5HHkrqAI1uz9ZF8EJ5Kv367ovX4rrlQYO1X4B0U0
hdbr2pzIPNEhjZKrd3GWe+Emx9maK2DZyE3oxL4lwwUg6FPh4UkMfkkfHx3fc/SXZAtB9AppEfOT
SzPCFpWnRmdYPUrPco3eb9rPg1fPyt/KVMiNO/umv5OyDOJMswn3o9/ZFPqsEtpOqXPl1j9lxVSi
CTzlx1gfpH1bm44bRHRBe23uPWPs9f00afPH29tiLZYufrQoY1krZcmQHN9m6M9KdQS2q5gb9/Ja
bkP9feEhJnmTRU6WtkeAqK+BViEL33WfmCl8UpvedXqLMtePQav3f+AStM9MTtJoeDO1WMlBUXQQ
3J8zp413PS+jB63OE0SdYmPjgFy7K4FW/TIlLHnN02SMYx6yzd7abw0Ery4NUyzAdKEifSPJMadD
p9TLd0vlwG3AkITl7G2SSq5ujgsry7l5cSHX2hTMqY6VBsYcOylPsAF6TvdtNrsPf7AuhAF83Fwq
3GPXlhr4KspJAjnVRow3vcyQwacvt02sOgO+SOe2YqRUlBE10beBy5AU0Ig/TYw2WXPumg4qRhtP
nrWnCHNav+wIl4mOsqKkzuRiWaftjTICm1h5lTR5DWWGEHQxJT5vDDc+4GrqCSgc9Ce6QdzJws0y
RQH8nwPJ02SUsD08DbVyDEpv7Ic7M4dRyf9HDagYN91WKK7GOe8S2CB55L0ZUigLNR61gUQgBZVe
+T+dYouFdjXYLyws/34RhtTD9TpseNyNPhS7J18ZXeZIb0fH6kHE6BLzN4Dr4Na9thGiDjSYMU84
Oz+C9Pcl6MT3TnNgImL8Xabb5WJbxqT+Z0tYqoY5qCmSsJWU9mFm0n3Un/zgaOn1Qd0UfF9dHkeh
yAXp7cKuLzhmwkYQTKRQdiDLrpzlz0WxpWj6ihYVrzf+NG8ejWzNMAUjjNbWQ1vTEQmMF8duXNA3
MLEeRvubpO7b4rP+IdY9Of3iQ/84uUajoQ8GEcOuhGcuUfPD7bVcS+eomLIZVCBPlPevXe6kdp7G
lM5FL+f7PHtR+2I3OTClZi/D6Hi3ja0FJ/VKSL7oW5M7Cq4XPtXvCKXsc3pfyJlbOY+ZEru3bawd
KcvGXgQmkWIQX6+T4pT+WEw0K1rpFMeZq2XpvqxlN4H7GbfSncbMM7CA36W2WCLVhMBYAaj4ymV8
/SVbM2mVSqZ8Iw/5BxTdvWFM7m/7trpYFyaEjZd0utlJPkO7su2Zlv5BMR5jDRhX1XmjpW0s1pYx
YedltmUqkkGBTUsPMHifa4Tq6ugQ6OO517daBGtHyuXHE44tqWPuOfYxlpTTk5HOIBh0Nx2yveW/
a9J8n6qbaeZqMGqGQ9+OpjCwhuv1ymBFCtWS3lLWUOdw84nhLq+RQO96cqhKX3ITNLeb2lmeu3Kn
OGgMKU27K6ZC/a5nEBu4UVgBiyYN7f7Jaqt5zqYkilHfmiDJm9PZK/x6+BEAH49cq/Hlj+FoRb5r
don/3KWKjcBU09fRo5Sk40aquO4bCGHI1ODvE1XIFHtMkq5czpiU+pDiBu3doGxV8laNMFrFcBX/
IUJz/QH9YA7gpuHokKAwVedjAQJO1r/dDvm1I5kyMsSA9McW1N21kUxKc14cDMqqgx89MME17YvR
MDdOwbV8h/N+oZ5DxuENZDK25662FR5pDG53w87P9rNxapWN7bvqC1OaMC+gC8kFcO1LODZ5Y1kc
fzNylF738faXWl0OiCoW9mm0LsSGXmw7CeVv/rrhfELf3gprtw03bv5VDy5sCAe4rEsF5EC8mJsh
M+79AjLrKrKb3W1P3hATvx6lrLYNyxsUb2JpcG4lfzbm5c08H6bU/ct+nJgR9NT5ro7cNHlv3Mn0
n+TuaHy6bXntzENQD4YiHjyMoQkrNE5TOJmpyQUVZdMe5EIDHXA+30v9XDxIg8x8Uu7sb9tcW7dL
m8u/X2RsCsB6aMh0Yi8fDrNcPmaUrpt63Pio667ZkFhRFl+uKsFM1DT1MFjwGevazrfjXYXeiirn
z04nu1m9AUJ/MzOzLKHFuC/XIcGuivovuTz0ehn0xLrjKv27UNtVpzrfm9KpM4/tX3fOx9//ilSS
NWUh/lh4uq7dswBFBLCTpueqeE5NlZKosYfnbmOt1j4iHGtoOzJIT74kWCkjjRngXmKtjGm3iEYD
4kb5sJezc1lsIViXPyYmiotICFNRqHPTLLl2qZgjnpKzBtQj7nfUFJC0cqHOu/3dVj26MCLkf5Jp
+lRbVNKlYvTiHt6K6DBro+f79k7rXm4bW/cIcD2SXMvGFmJwkbCBiYMY7GXoDoeXMardTYaWLSOL
xxf7KS6cZGBWBWoFFOfj2T9GvbFDlWtjP22ZEV7hTJAWbSWxbduOgedjIj3+LrXdsoVs4GX/+1pC
gtJn89QE9VJSMuCI6A2S1+YYWRvwk+VIextlv6yIhaspMMZAq/hcyPh6fde49bzxyF/9UiRYFK3o
InD6XC+IMfhG4VvLpolN13KgEksQnNrK+1etLGI26CMxJyTil5W8ah2NLvfZkH/m9WMQdR4PuI3H
xZYRYUnKKO18O7X/P5rNeMymarsdspaMALP4nyfilEFSRkMVLie1rZyqb6mPPtA+2IjeVRuMj2nU
IWhriwjQ2Ne5tgEynrPwi9b9zLXjgHCNvrHyW1aEE0yZ7CgMB+g0kTbKgWkppNPPfb9xqqxbAXgB
bJ0SnzhyWve8YNU4Ts+NAdw6PCWtc9DSo7MlJ7ks7pudQmv+f3aEOA7sKLOqMknPc4GWoOPJJUob
TIDYVuxG2ndISbzNhGvLNyHHLjo63W2SUQv/GjufundW4Cb61lzyG4Ga15OGqrJCiZq8R4yGNtO5
LvkWKHI+zzayW5rqSs192npay3tFdhv9Rzl/rObarbTfHYpajDv0xSCSo0BOR/P6eNDnnFe6MwJH
KI80YYAwWdHn2/fOasGPmtvCdkDrglrStQ0zkZXGien6lbofeqqcHvVoemeh/JWl77XpqTMCN09j
HmT5xkZbedjCRsYFS1lpoQIQbqOhkLW0Czj85uJvCRI+6HfTUyt7tLd/3nZyJVRU5pOplWHKgnjg
2sc5VMJpHKv0HA/GHaU/vasOaQIX7/FP7OAJQE+0Qk3hW1YzLG6VUqdnW5c+jXrzrR+s+3wKTgXP
0d8/b/HpP1uLzxd3eSAXVZbkbXq22pMR7fEq7DfOqJUE6MqEsEBqlRhTYeFOX3EBZlGL6ocWP9dp
8gL3351TbQ1SrFy4wJVAJ+tL3xGsyrVPqFJUTaETi3L4ZbY6195qa66cU1cGBI9SG6KnsSVvnCUS
xn2lTscgu7efgyI8mHVz1H8X6MgOxiClZWhC6ReI85ll3RpKqi6JSmD+kFTjWdb0j38QdOA9IH2i
f87deP3RRme2pHHCp7bz8n/L9oFpgqDc2KurK4M2hfKqEAN+SDDSyEhUyBzw+Zjd9bZxgITxthtb
FpZ/v4jnWQ7guYhS9k5oojvz0vq/O1b/uhYXPgi7k9q8lk0zFkz1hRECaHj+pZn6B9uSrtDCUEQL
ijC+dsOILaUIUu6LzHoov3fOvb///e90aUDwwhzKSU9yDMCJ5mtovm7UNte2CH0tiN3pcEGXKuxB
uZZ7nTYxDsjw1etG4M2Tc5eqlmtNkasPL8okfzDU8O62W2tH9KVZYWeOU5sOeZmn59B/lJsfkk79
u3bnYKvNtHbf8W78zz/hTh0pQcWmin9xakdnP1clr21hiumN6Dk1nkBoPk2R8zUfdJNmup9tvP7X
Lr1L80KaHCh9p6vw559r/2lOP/YDpGluN5X7ySi8xt+wtv5Vl2l6dBZorAnbNuqbMC01rOmJi+Cj
q+o7KT3lxpbU96odBiOxALyVB8111PNSVkLdYfXAWMzdyShO+TJythH6S2gLWeYCA2UmR3st1AhL
J1l6XAcz1zgm/OEFTzZb1VsmhOVBebCxgiVT0JnPduHC+QLdwZOdb90L6x/slysiAD6xHCmQba7W
JF+gL9ngzdXB+aPDCBIfMh5ey5Sjr5dFLgERVnUPZ7/9yWY6luNoKLfoxNYObtBVDHly07H8QnKl
TCiXSi2fTJOkfJdVNEOk2Niau17LRbjdlvlydiilumtXpjZXC6XESqOYOxbfl58r5VRnzFUqG2G2
5hCvJXo4TNeADBdiIJOQ/spaJT07ZVHvHCuVPerf08Y5uxZpAHLJ76G74EQQtqY0q0Yf+RPnUMQo
seb/PavRLnXkra73WqTxemFb0uugUSDYKfvWLoxUI6LB+xwThpQ0L7I23pmrzlAafu1GLGn29eqk
SoG4k6qyM0lD+s9I09i/K+S43N4MWP3PhEj5OGmpGbYqq5Ipp7KO7xj8M4Mjc26ek2zVMtciALZE
kirijUef6I4WJdWMOsS5qYIDD6+l7Hz7ulu1QJ2UtYdd0hDnvFMVtbQoJBfRpMSVysnN/wBct4gG
/rIgFBiysh8N7fV53HxrkuyUdz/l9FNgpRsX9+qFemlI2P9hYEWqnuMKYEc/OE3xTnsxPlFnnvqD
Pu3qLdmWtVi7tCcEdNxpzlAvadzy6RYcR/2SWRsvn7VNgwAh8waU6tmhQk5tJ93UJSaPK9XXjlJt
ukkTQmL41S9+dypkCWudyXHQ/uxPCGivd06VFbXVKRzRmvy5qJ4dqgqRRg8ss/4gMdWBVvC6ol9I
pebaUOi0PrQd4+t7sYm0e4Ih2bzW1sL60oiwcTgFkjJuOdQC06BqcGo2qfzXVl9fRML5jxePtfz7
xTMh1ju/73osDFnjtvQkG+OHbGy8RbaMCPemFiiSqWZ8Kz3Kdk73c9mgzjDsbp8BW1aElHfQ+yCB
XzY9l3lQ7NLehsLHrhoPvvstdMny3cXM6XXmiAFcWiZifsZ4Th52Nudz/5f5M/2Qz4l7J8VuU3/Z
ajat3dNMm0JGBfyJN6mwPqnsO6gMxhkMrTN8Nnk9/NsEpe2GoSy9THn+rTc7dSO0V3crMQ1lBrh1
5t2vYwLCPvQz0iTjKkUTBnbMmtl2Le935pZ+55olxrVV4k+nUCE+5yN0oqsiT7OzYpwX/u0yfHEM
w5Xqp98PDaBdlOoZQYdNf9lnF1E+DnXZO0GenTuYRL3v9ZbUwVroXf594YuVeS/ZdYYfsvXQFWdg
10G/gbNYC7lLE8IeYk4LqnAjw0T4ZRwekm/F8ABG1+u0H7QGvM1JibWjx7AWwCR64tC/CfedQkso
1+wqY89O7mzCOf8H2D6ywaVUCjKGTES4FNSmbhDcw6Ok8t0uqfa5+Vf0d10fbKvwskTZSBBXL1aA
PwsEB6Q/J951EGQzmWeZFdjzm+cmC18KWgSB3D7EsSm5Y/o9yH8O0UHx542lW4vyS8PCp6x7Hz65
BsNNWB+leXKnqD/42Us6/EHaiNrwUtzWeaSKkkptZBj55BDmUneEX9vvjn/S8gSF858JIdIzGRLR
hnmq8+vHQmmwO/XBz9/frZc2hFA3Ky0ORpnAUJqXId6n0eOmjtLahr00IdwVZhr6Tg1j4/KlmJPg
S+nF6U+8WNAxVMo1FuQ63DQjDm1mGrOzqgXzgWcYmtOa9dOYlGB/29La0cA7kXIBNwWtTyFLiIO8
VPIeS/bYDsxkKD0POYSRgc+PsmdJQfvY+WZ1N1et8nXu1a3G/urH/M++CAdCvNCMDYujwpS/sl5+
8unP1su26CHK9G/e7N02kNKlj8kWskvPLry6mD19azRgdZ9eGBH2qWQPXMGWnZ2jYDgGwbgb+pfI
Vp/L4Q/yIbBZv7wRUvzUd2RzygxOIqi3mUCj8mI1Gyn3WuJgOoxuAFUBYyzi6tPE0JXK8DMI12W3
hgXBrt1cltz9Rta15LliKsQdsbRD4bx/WxLLZ8dqJO3VF0l19coNP9gf+/Bx80Za8+jSknCJG63Z
5HavcwOqwS7MP/nVTz3tGZv33bLfeoUta/3GLQPOHQPgOWRewu4dQHwjOI6x5GeB+AijFg/a7tnu
vAkW3q/mFu/JqybjLXuCc30W9ZESExLa3J2t3hzdqi48Ozddsw33E+MDIIrH4+D8SJrkEA7qqe2M
vxx19KrE3Di5Vj80FY6FJ0SGO1TwXYbvpVPjMD938mkItUPX+J6VP7TGB3/Q72+fXSu2eH0s80qU
1N6CLiNjnGwmV6OzVDrmUzXJpqsFMHehq5MDZYUoSp+LdOPAfENKzysREUfmy0gDwPwbwgY0MquN
tKBG70LqPf9zYRxQ9Bgdt1KfprLaO1r0rMSPqdS7cvp1HKgoK1+Uotu34U8t7w63P8HKscOPWQq9
C4nQG0V0c3CkzuhL1FKc9pAfjCZ0TekYbXJzr9tZqklcEVzhQv6TGwYUgiqqLKMfVwembhpXh2xj
zzzWcMeY25Z82koGSe0aKVgeSFTkxPxOkpqBswHJvaljUn1O/HzXjYa6cf6sXD5XVoRDW7X0yNJi
rGhMPuf1IYwOuZluROmqEZPKIhgpph7FJs5QWk2o1wPKJXV+tNTnrJTu/ej3n10UFf8zsmyVi0dK
meU8722kA31mQ+OPvvYjhPBk41pYDQL2GQABhpKY6r42kkjZXCoWnvQqGtHy/seMikSdbPRJXl8H
wnFGT+E/M8IREk3GpM4+Ir1BEnqIDifmU6RLx9KYvKHVPyAX56rBi5J/muR7pzE9pxl3ftXsdPVd
y2O63jvj2Yq/TZNr2Xe1dsdePktJc18MMdj4JwPG3GnfldLeRyh8K3NbO5MAkjLChxY32Eshn+rV
oSpCBTWctHBr6aG6T/7uf5R/gCJj1/+yIpYss0IN+lbHCikouZ2XJLyxWt27fbis+kKVF3QnozCy
WOYdM4Uu82Il1zyfBs88e8Gz337RrY9/YMiSQVFTIwZ+sQTeRfQqoyV1bUcL0ABO/Zzawb91G6m7
2c+koxFMVLBLrpHbNte2JVfUL5vCjplDaUibDue4Mjwz+zYqp6jbuCvWNgzT9IxQUbdETkjYMEY7
DhTio/hM88dts8fG+l5Yx+Bw2xN97bBkXokbgDochVLBFSVOSzXIMFPt9WN/lu7gWsh3/n35XHjD
MY/dwLVcxS281M0OUEzt//70pfa006d+b9wFz7XXqO5wbx1zj93jJffJ7nPu5l58TO/7Hxu/9W1q
pF3+VKHy2U+oIEcW/OVRTi7UfA+1420DayCxKwvCBpTGvklVn4+hmcmRftzBHFu3lz+magXFlgaO
5VQbL3q/syzIt7YoK99Qey3ZwYWDohCCPyRBrncLQfuL9ZcVuegMNV+BXyaf7Kf+m/9X+218h8pf
+ELJ77bn61Fgv0698xvE6nWg1yjhprAVW1XAPHqal7vQUoyNbfOGX/XVQdD5qJpC6w/13PVeNf28
4sJG0QXGEyP+6g/R3jLju7JzE1dvIheybZeGYD7t2jF9rw939CDNpD8w4RmE4W7abHqsnVI8x3/9
IGGTOdnoN0HARLMV5m7N3MOoeKNqebpP7WncuMzX3V+oK9hpaOSawlFlhGEmhx18dFozeaWf7GY1
dBP/Lyi1k+5Re8y/j8hFa/1B7ePD+Ki8l6dDoDyj9pH2WxCtVc8vfouw76t4koLCXPivzZ01/4Ny
rzsVdwXyr8lW93pt1oWpRzR06fjC2i5yg6Qa/VljYMrel1/y2GZmp0Uz5VGqTj4Uwj7qWn67s5yP
ZbQfy7tJh/Jw6Dcqsaup9+WPEGOvjOgGKIyU84IfHnpOLW9uHgM3KtzgY/sT+lbla+xODDx8bD5u
zf6tXRiXxoU4C8G/oJjF8P8UZLvR/ErLymvqjeNrOZ3E3IdKDDO3tDxh4xPCy4nqqRpnPKzvUxJf
VT01+WnIvsvaue+/Ae34gxuKORSwptZSHRGrfsZc5k6OMPiCXKwiOpOgPiOEdZlvv306rVVQNd6F
CsxhOm028VEcxKUvAcGLz3nSe3n4vlIsb+nm+VHpOT1DHJzSPBLfb5hdeYtrYKdIYmiDUNgUHi6Z
lsRWFjLuOpbOoZpTRCYOfv3vULso/MXOozN/UvL5FG+kym84+F+PSTIZgM/kaXRDro9JBdkyLR3U
hWz7n1gdaSQWe8j63KF4yMNgV4c6WK7JbQOkvefZNaPmjjfWRiViLf8gin79CCGaRj+P4mZhCpSt
LyDuvAGaAkY+72NrI4zWwpYQAqYGUlRhja+91cbMsDs1SPB2Z7eH+VubukHvRf+gZjttvA/W7rmF
RRsAJP9nin0fZTQzaZ5RUPQj40dR1oMXSui83I6b5QeL+9DiDmW0hSIG0O9rh5pkmDPuFMLG2Kvj
S1jttW9FeO5st9tqBq+d4pemhHMFABx92hJTg1d8Vs7phxLUqHvbnbU5N+3SiHbtj16EcwIVNPtc
3X3tBrfM3N6LZ1eNPaZiw5fb5la/HnzdKGsgr06T+9qaBUV/bAdY8y35ftKX9rM7vgTIhllz7/rN
RpivncyWA0iEpj1bXXwNWXYULxghDs1Bi7y88h+dNP3p1/7W5b+2VCg1OAzuLXe/mPtAqhs4ySI+
0Gr1naH0uyx7mNtjVyGN9pBO56DK3ch8pzqfY8Oth0Mqm3dN74Xzx0DZwiytbQM4venr8osWHZXr
bzwWg1zDfgXnmVYm97bVxvsoaJSNzba2sRdpCkARnN26iFrLi1mbylGHTb/3j2Eq7fMIuH7Y7Jwx
ctv81FT9S2yVGxf92oIy7KPC+EBewf9d+wYVDsMfNEHOIWSqsD1YZbLbvGrXPuClkeXfLx+dSqEr
Axj681y/lPNnPZw3Nt0b1c3lDri0ICyRP1OwMQo+Xug8FWa38xnUR5v1JEMqkSPymQXLszrrpFOY
PcXJo0TGmhhuXCWQ97cDI266yyt/P6QRME7rXTzsA7hKde3YIEmu1HctRPLR1rz8WpBf/mrh0kim
WmJ4elly+KyLfTDarp9+RcStTbaOvvV1thQGb7k62FXXSwBJhJEUDpckTADglSIXUaB9qhxun0ar
Cw1Ynq4JWcAbkcsZ/oQ+8bES1jZAc7Q0k40m7aofFxaEhZYaZR7Hlk9WKABVB9Ozw3ORb8GT1q0g
HEwlht63qMrVBXqadQ27whqtHarc7lLDGqeNDHTt7IZP/JcVwZcs8tFSXTh+s/lR9Y2dM/yg6dfX
KcnoLpeDDR78tRTFURmIBnmnUcUXoq0YplHPHLhCovwd9bxsTB47WDZB6gUb23H18wGronytMlFo
CI5FtZ/kjQ8/9EJFOZExOMMnFe3Y28G26s+FFcEfXJ0LBOgItq7cp930YvdLF/U0N1vv/bWjeSkx
yjKAX0Dlyz6+OL8sM6lby2ehUhMBAWAPleEZ6V+MapR6slf6PRXS276tngwXFpfQubAY5VYghREb
qSn6na+qh8mpAtfug7uiDb/U/larZTUUDZBlHKNgL96sWJFkVTLjYZLXDtPLtXE3ms19nielW6VB
tBuIJ6i+USq+7ehqqFwYFhYxhAlzjHLueXMZMe8eVf0Hg1YbkbJqBFFjFIa0hadQFb4moDl/RuPh
7DvaEURoQhWlMTcysdUlgzmMHi6nnymOwAR+2DArxplBA9TttPh+/OL0M7dKcXSSbuOzrTUidVmn
XbMQYizzzdcu6TnqhK3EOWiXkRsq8x18lQ4vrZ6OeOqGhRc+yqfM3XdperTQVKre3163lc0HUhQI
90LsrfOivbYfBpqkGGmaUJui/K4F5V9VWHllMVieHxQbScqqMYqti2ItJRFbuLysrh7TRILyZZCn
fDfWae8VbabtbIjT9iSkW8RNq/ZQtWAqbVlPMeGLYBEfjAHFEDSvGHDtlVM2NZ4853s1Cv+5/SFX
YhOktQmpHipykOsJZ0tW2Wops/lolzM9EKToXhUMxyMF7McbQbNlSjhUGlTiQiTQIJ31qQCgvK6M
sVsrW/Mqa4VZIpOzZKHUhXlW2NNDEJUT7QVma833kQuD+C75mNzLrv9UnEuvPxgnyUOZ9P72h1zZ
f1dWhQ9JWhBLmbxkUl7oWe4P65jsbltYyW70hXaIpGARhHxNQi8OZSmd+qyzmNOshx76Gdk+MJX/
920bK1cNVxrTwYiTwdYkvoZDJJ+s0mByUq/C0YUF5EEOkv1c7LVG2RdR9jfUUa3087bRtcAAGYL2
j87EPH3n6808DWlcFJpNHspcVlJ/TanjS1vrs3LF0NxiAo0qDQMTIhg3M2srbnlAndug8RJHPcjB
e+MUWp4sfdpkv10LBhC/HBYwHyE2JBQVsqkzJXnGWJF/zhwEVL5qse8OceYB6PuDj8cUEIj5hYdV
lMFty7KWoRfBr7jQ3MCX5CMgrMwr62naCMBVry5MadfrJM0pb5ySDRwBCpDbr8PwfrKfauokVbl1
Ma8FO4MnHLZUtWheCAc8epZdmg245QTvexOkZ6Fv3MprdUquroXtExURRg6EYz1OhtAaNO4QpoiR
d6/IeSfwNJOXpJIbNfMxyv41KH478h/MxC5ci8uIMhJxpHXXH1KTzGRYpFdRTHabv/vK40l/OyrW
rhANUiAkABdQxZuipDWEMRU1eLGm9GPajW5RFKcodvbRVht8bfNeWhJO2z6Mpi5GkugctHXpKZFZ
urE/qp5tpPJG/G2ZEo5YbbbjsSjgIanCn2X2s6+/bmpmr383DnK2LsV5U9i4tZk5aWHhDSrCXiFl
HgDZvAgOUbdxXaz7AmhseREz8SvGd1Wmc13iyzDu++IuJXnZKEyvu/KfBcEVWyuDRifSzqiDfAcz
5D/8yXQLiKT/TAiJrY+eeRcs9Em++ndYunX/bd669La+k3DmQKWSh3AZwh1Q3usHw9k7d7d3ytqh
BkHdQlJucb2KB41ZTqEzRbB9oCpRd6XrV4+Jfz/YL//etrN2oF3aEZaj1pIuTnLs9AgJwK8qxb8r
F00Rirc80FPdoTrKsXZ9qti+4RTWCHNWrezAw0za59sevM4tC6XyKwNCAueUg6T6yUKrgGqW1uzV
fVF4NOiCO2v+MEQ/5/w+pv2ezfuhL73ySwtH8+xV6dcpc9z4FAf35Q5+YWmLAGQtRiCeZmyUfA+Y
l+D4NElt3dj8LsuGkVb6MQYvm2DcteWjm0UDDZIR7lrhmBsqbbR6y+Huy5FYZuxANzb261rDmczr
PxOCG36gZk4hBcwNZ/FdoD5O8eCZ4w6k/pMfgz7XfBmhwswdEbmvbbf6kBQ7Y7KOhZLstPC9ET3U
5RauZS1rWjAthBUoAB5b1zE1aWWf9B2/KbCKR9X8EE7/KnH1oObau1rT7xFs2YKpr+1HiDsWlDC3
P3XTa4sIw6s9hI7wRRTPilIdSuvfbqlIZw9m9ul2QK/hz1DhXeYAgdQRPUIGUPpzUZQq7Fn2o3nK
z/Kd/ajt2oPx0N+pO+Ml8bK9+SF6bJ/m79AU7nS39KadBKyn9fRddrCOsmtuzaiv9d8vf5TYfx+l
TDGDhB/lq2wiPb4j7fZ6R7+LZPuYTM2uhYRS7x7HSffsKHrJm/HZbu0vIH0Pt7/P5k8Rziw6I63f
6Fwh0hP67HfJu+zkH5Qv/h28k+f42N1HH25bXBZXPGFYdQYymWqHLVkwqPtJqY7LndUxzRoOrjp+
6UtowzeqB2tRfWlGuLcyIl2VQj7x2H9QKy9CGWzfJ3ecT+2GpbV2nE5zA2pp6nbkScvZdfFoU2q9
12KLHmZX6R8co/7XCdoHPTVad44+2vouSfY5sAa/tnZKbW7cbWsHI097HiK86BRuhWvjTSdlagXH
7znRjv5seVUbHsZiC5W+tmOBZgNlAAhJiVL4moE2aUYVg+njqHDNuJJAY+YM0zIiUfb6P2EjbbSq
Vg3Sr4W4m0hh8uzaLSAHbTuafNPw3r43okPm1S/5Vhlh9dtdGBG+naIOAUTNOqhBejU9NISV81Xd
Uvhbu1UYNfzliRAdc9gDwDaN/0fadfY4jivbXyRAOXylgi2nduo0X4Se7mnlnPXr31Hfd+/atK+J
eQ+72AV2Fi6RLBaLxVPnhBuHMJb+h5qB3kqXP03F0baotbiYf3q0Eysl8VpaRAUQarLVbPg/9SHb
T2vhTXIiVzZxW9yDDWEhDM9NuNJZ0BNpXpBH30KdbAZf4bJj4FuMwPLXwVdgKm+KA9QUXsIT21tJ
G8HBwZY5/QbKn8MCmKJ4L6/T98HOn7zP9KnZxQ402Z8NgA2sxyHnblZzOVFzsLjYoV0w8V7gw5sQ
3mywwiIe2D5Y7ewxNFMUvVfFu9EQHQ5tjm7oDtyu/2rssDH5pca4FLAcmzqPNHEUw2l27BQlquQl
tCI3YDQV3Yuw/4wW5+z1aDm+aAKoUMGtrXarOtWWMZ2PPRpvcNe/HypJzisclpq3bd98vFSPpwf9
Ate/nclenyvzSiGr/MytyeQtlvLX412v0Nglg4s9JHj4fFVd8+mqV5eCvn88CtYMzX9+4W+cOrV9
MsORuW6FPUpqISGPLbDm6SaqeAFecOZ5SkgnQeUa6glfMdh7UN94bOnewzcI1/8dwBCrrgcj4Njz
Ox2mLC/fieY3gLbvkRXvRPvsr/vnsCR/wNEoOvFeXI+4TS/it+45WbK6dllzSgWYiPdkOQYkZDPp
23xAlhawkvPZb/97CEPycD3QSeD9qmxxHMjAW0sktoSXZoEXzCeuJ9pTtng8ryw3pAJBDzU1qUpw
cGcbZ3htGe8Zd19vLlaNLj5IalBX/jyY5mvcceZwihcJKlEjEc3ihMtduKyKXZ9vR1aqcLc2f2mZ
Cg9iUOWjUGJgOSksA//YRB3xl+J77ZZuvzB2aGXrIRjH8NN5vh6s3g+U/GLPyV2A1lAPbjqBG1kn
eejUCumsbPyW9FPQMpyFZY3KT0pt4DgQPoebykLX5lu3jF3fFMzA/n85yU/2fjGoIeDkIRTnQMJZ
ZVA4sQR9aZVxXtwdC9RD0AOEhz60UVz7faK1RoHCG8aCoztYAU0m2cFgpq/jmkWbdt8tL2xRzlEF
WaD6EeaN54BEgYazMYlkGLRFZwAuA8H1XHkTchIk6SFsNQChk4WqKwtdTTvSxCwA+N2YcvE11Gmj
D2LQjDqOAi3sInMatKNcSEy09fwrN555YYXyFU0ee4+fPdPbJtbkaEvekTb6BulG6HTOwIgrd0+G
C2vU2aOP0gDFd8wwyG5S9Hy4Wm8VmvPYL1kTRx0/eR8LxsDPezwT7LF8HlOO4fksC9Sp08pKU6YG
LBjZr7Rf5zwLcXH/2nYxUdSBgi6kQOlbWOCkl6iVbS9yx6h10tgGliTsV0LQWTkkH3RUDB/PHmvD
UQdNnqgRX88OkX6Hq3RR2MKae5ZR+XEf2/kvu+0H4zjDa+mYWIVDNRh+CzSqGIP/N2sVVTTDNm5D
sxjSTLB0Ph8VXOjisScQf+4PkaBDULictAlSM7lULFtRyMKFl6UqumGbEMehkUksKrV5wLc75J/v
pHZI0OGVFwUTRCDPkQfk41VBbF/cDz1jRu6mxrhNzoolaBe6qQQLk6hKcz9RFXsmOmyINzpeX1od
94cx9Xc3/YUlKtDxXSjp/ugDrV0nZqSibcbYRtx5ODboZHyWIVChIqJBbEsSTo9N3x0jRLYVGVd1
kKVSfq3URsJlUgrJRjElYSQJpNMNW/WkFdaZla/fXbkLY5QrSxOfd+2ArpUgnH6NvS+5WjbMz2sB
b5YdWqVG6Js5+lixCsJ39xD0cqFti2dsdOBfH1pQP62UIAVMuPF+G6iOhv3TKG783qn8pwhoIoBS
Hk/r3ZFeGJw/6OIoThSB84IOBse6X4DtGHil3QA2nEDAK5KiWMG0emxwjqE3m0JHmwXAPuizotdx
KqH8AWgPNu93JGWrUahfVAH9QI+t3D0uoKsqyeA4nkn5roeVhxDW04c62jgaNPWGBTSvIpn4LB7D
uy+xAGvMC4ZOe4h8X9vpgRcctRyjycBoMKFzUfzMw8XIJUSo9mhMJXkJKC0Lk/rTJ0dPIqRn4B9o
fMUTHDW8sA3yDoIpcwffsBmX6ipY9Fv/V3/UetIe0oPq4hT+LXJkWhfL7DA6Ocq/7alsSfWM0vuC
dZu6G5IvP4iah6aP9NifP2g0NcewY1sz80W1jpz4WXbiJ+k9OkzMo26On49mgTpMg2SUes+DUR7j
j/a/PauyucVkCpvPdM+62NzzqMsRUvFHA9ONVnE/U545f9BcRjL7sc/+CAQ+Gg+1+adaVsKwhwk8
Nu0MqDTvjNrcoNK6FvfVsVwWZrtEEHKElffuu9WqdfnXx59w358vHIsOBymUY9UWn5C4iiUv4lVD
KuLh1su6AtwL5xfTSV/kvEr00tiAIdD4VM2hKFbgwYZg2MvjAd2LNpdmqPMKwMIJamcIbyiU80Qy
WXBTieEWdC7S+VOlqxnGIT2Vy9Ye8AjjmcW7vCLaLt/Jrm9Pq2EhnRSzd0YrXCQZke3sd+RMu9Ea
dsGmf8W/VyKJfwfLzFQYmcG9Hi+ADP8TKeg2l2iKAtQw8X1j9lIB+LeVzSIgYQLJJTPcZRav/faM
tYpryuOJv5uHXhqmQtRQ+2oKHi2EKLM3eRKZ2lomupW6ItEZG+feGXZpigo+U9aVaVrMvmQrbrVH
WcCeK56MAbFciYo2vtxI0FqCle3wtY/dgdSkszv41B/IbLjGU8qodbBGRQWcTmjGMgxgr7FU23Ba
ax4XSxWCtQ2pkCPzhR4aHYxMAuF20yqGjcfz9gNofRDVaLCSAt4fDAPdyGjfRFW6AF26ma9EW7WU
l+KJd9vO7LbZbnjJEb7brw9IwDz+grtjRFPn/CwL2JJEuYcxhXykTTijjeqAnlhj+FVLz1rLKDfc
DQSgT0F7IdpiwaRynQmMaHTyvbQB8FwhZdaakGeLDGvyTaai9P3DFg0CkH5FxgFI5bWpHEySWSqh
S0A6aWC/150enS96+DIIgtPpooknWNKi90JrZfAMoXluq6QfKRhIHs/r3UdWNOyhexMNdJBqnS8L
F7ljxKfqEHkYstCYffHlq05Z2B1UJd5C/lcFKiV1GogRpXaqbCZpxcJF3qNRgJAlMNzI8YSZy+ra
PoJ7oivDjE4vZLONP+VxIDK4IrN+2X+nkdNDirR3hWE1GF+Mod9dbXCPzY2DwJrSjM+8HihyEQBF
LuodQVwd8vcQlAnoReLkZd7yTpMu8Ag9N/cjbTQb+cA3JZnGgszqKCwtrflUvtliQBxAFwz8zaDY
uJ6IDApqSpHMvWhxppOk4k5tbpzCBnp6Bloq7SiJAtID/Q2KrfidMRXzEfrIOHXExk1RVVyBjgsI
kVlBJZxl6b3zN+hxcadI3tUtGNNS386/g/+DioAMrC9ecIE3V0CyeT1sVDn8vGnRlwPpl0bfhvqm
L54GFlvjvcmdG1j0mQsXO47y8iwPK7VRDZwuVbf2w2wlFi1GVp7LQMRtqfmYKuENBHGfj+f1nodd
mqWKB149ob9ogllx0aAxwS9Sm/My4mnlthlbxla+d7YBtA9PNkBXCzT99UyOqsQVzYSZjItviAnm
6LdlKkfdO8/AewSq1XnPivTVtpaTIOBQ8IJn+GYuvSPrk/PMiiN7bMEOlAuMsH+3Yg9Cdry1o/6L
TgEqTPJimf+rNadQ8DJaf/glyP/LmmTVwVi2CecUAV6Z0DXNG3hBCJeliMJtM9l6oX8UAc94PLs7
xeikAfEKVA+AFLme4pbjE5kLsJ6SXBFOeI4ldORqrP67u2kX2HwUFIJAjIj79bWZfowKMdY57Anw
ukhu28SEjzX0RXZWF9kgXZELM8xMvP08dte7wwPfysymC5z6z1v1xVngTZOSBk0EFbxOn/UWlEG1
eo/hpndHB8YJBcp08CMg7q9HJwqNmEhFC3R6GOZrPeMlM5bqwDY8PnKbSWwc1D+l9VjgP+X6u9SX
6rpFtZ1Ri7pH8gH0FZC2M3QPOHkqF2yqLjI4VBw33bj3Y6sKewLVRCIpS02z88lWOGkLoahyqi0/
C95FeenJWw5FiHzWsm785d9P/uXnUJ4ObWylQsMNoKZatGxB+jINzxnH8q17gRA8mGhhB1sDeuap
QA8p4azvS5wyaa3ZmvFrHKp1rqE5WAWJY+3vNLEkZc5iUaYcCyhzFDnmFibsZAMUVVQcRL93HYhp
FB4FX90Dq2P78QenDYwDfd59F4fYbAXVIvz+TL86MydeOxa4Sksj9o3oCJn2V85rduiQYtWkqDz0
XzZ09H6BuB9MAHSfuicJnS8PXHTEJcLsgnXar3TQwVTd+bE33LUD7h8DtWXIktDynZzkNRlgiPGx
iRJr8ANHD9eyV7payEAz3Z20C0PUbhwGPxM8SKMf+ea3lz1P1fPjgTB+n1bvBJhSVacxj4+GFv82
wO1qqKwHTzqH/dei/DMGmVp4EPblQFim8RFIg20FHgT8Jayh7oZLqztAWcwsZdzLHw+MLrPcWKVy
Cq9UEk7iMDL11+CMf7y97AI5uPFep/fHlu7sHvjAf3yBJmn2Va5TcfLGx0GvHT7R0VYZts5g8KzO
Pyo4/O+IAKSb2XjRF0DNI6qjQFx2VXyMEhMtFBGolUiVEnmTLdiFv/uj+scYNX1doGQobMBYoT+l
H/2O80ldQgzHygi05s1hm6HCabV/F2VvhkhFIj+UR7HnyvjYysVmnFCPA0YRjFosCg8qUfqxI6gG
kjGwZsxA4utY5JWFGhSeph8ST9xPuMd5hYKzXF2NzaFJ30NmP/i9fSaCwgJtlMiVcKxdGwwjEN1B
WdM4SP1J0FcjlDUfe+FdA/P9RDZATHJDfiLyXa2CDdI41MZG1p8mn3XFvzdlSD7wpoDgCtYBKhK1
YDFMKs3zDnkjmp7wNJPQh3XqAKwE7J1c8ozLPp0A/KwRrt5oW5gB5kByXk+ZUEBNXCwD7gBh7HQk
aiJbbfhS9S9FN7opoBql1bYnI8cb0QsfklxOiWc4SlmYUc6IkrebAbB+PAyBmQBnGNgprz8lz7s4
L4uBO6CP25SqwU6hu2dEDA4EupCIEUOiFK2beO1AozbuQtdmEq7USi+L/OP693iM3hR1NS0UoBzd
8FP2zLpgvincRhQVym0YEG60GBVduQS+IJMDJQmPaoMSOGJJOS2yffIdhILjZ07IKoXdCcpg30Zq
MyO4oVhJ5wAaxw8D7rDhMZcUsw7ShWy8Gp9KYCmC2QrJatKC7YQGu8d7455ZkJoBMo46BlpI6baB
SJNyEK904bHGddBSdbwipUan2Z5U9ccoLTNXM3rUUYo+cOOwFJ4NXPKdxx9x60O4k+kyuu1w/5vF
I64Xl+tSSI/VU3gswlE3of2N7dPknFsoHos1mbrXwo8guTGnWSIwOcYN073WjX0n8FF21E5+TZxh
FR3rzePR3HrOtQlqNFKreEnWzSYEonN20xINRblMP0xTsk78JZrz7b+3iNAJrkkUX2ZCruv56/ww
1UM+yY4VuMV8Mhkkkza+YeWt2ckyUVkPgPdGeGmPCj+SkglSrMCejIo6P5GgsEXFnuLVDJhMzuLx
8fDoiuPPol3Yo0kLvKSYwjiEPU4w9eZDrYjSrgO09TfFMs3NDqiD0G3KHPFHNoNDA/wxS9CPriPP
3wBFchFnFBJ0dLzMPnxxw0zrhO9izcuOatkQZVONu4778Pyt0J7TfN0Wn3Xx20iJ/j0IhybX7SwX
zDpMiDSE6zjPSeKnq6niGTvnzkkwfxaWHvERzXh0m0QL0o0Q5wM+K7U4f6Pqm/Rd+JDMQCP8b/9U
p6RaKNverR0RKsKM4HHHD2Ac/QtgDULphuZTjZoEkEQ1yo9Ca6B0YbUI/ouhQMqAVtNkqzE21u3N
AmPF1WW+ewNr8nM9v1iCrMXjYCVx2TGQs3N8FHWkQemzX8QLhr/dCRJzFz969nD1w9DmhOLCUF1X
zRiJSX7smw9Z7onhrXsL+yq1378B2PkOgTnTz7WCKkcOuMm6ZNxsftgCru6DaK8GGzJ0FrGqKDRQ
HzC2Eh+qNS8fS7vY5LvElQ/qQVxFrr/S3elg/AqO/VlZANdjVabhshRH6EKHjpPgyj7l7IoO+fEU
hc9jBk6Urj6FZQiyQgvU5vjXHgp6QDc9GSPaFDuWYPDPPfTR2GcvuJj8qvCzARFcPopm5gKcCSxX
s86WzRJtD+thGS58V3XQ5weWcvEg7WMnd8SluEgWLBHp26NxngXUI8G7BXY3nuay60seFNg+ZkEV
tnLxIYsrXJqIxLsKt5DyY6M4PSjeGL4nYnj08NG6jyb3mcMKnTLXwy/VohjKsFSOChG/wW8KjdKt
v4Eg0N4j+RMLf3O70kg0kEciwUGWI0ND8tocP+pq3YqcenxLnvxfcma2EVGfii2ualNk8Yw07mZj
ASOGPBGkrQCszE1P19ZivBXHfhIbR9Gw285NwP4umyPhJIU1jXctgZ5gVizF6OgdVHdlXbV5Yhy7
ZbfuXrNTuRXfPfTJ6Mv4KVrUdrDJ/sg1wyzLKrVv4jHBc5UHq2Pw7R24/hsKXKRZaEHFivvzL125
yTyTF+OjdknaVn491JjJokIHwavPgae8VEl7rHigwE1jfBGDX3glgrsuW3QxZaz69s2dB1dtCIv8
PO2jdY2+cXsFXjWBivWOrQLYu7SOTd9f7NTnx9vhzjCvrMy75SIYCIlXpP3Ue8eUOK9/XQahhkBd
PPU253geMOJjuwNeU3s693uvJQVBGX7xeBi315fZlIZQroCpC8c1NY4yAcEt10vekT/wqL9/Gk52
8t55F44fhab3auxZqmj0+wNIWXGPALEveJfAuwculeup80bel1tF8E/c0l+HnTWsDRB/r1Ln1C75
39VW3+WviqVYjJHOW5hyTBX+AMEscNLwqE9fm1VQop0COQhOqezgtlKbkJSQwJ8vQXWidFgyu3e8
EITTqPsjYM5au9SGKyvdKPssDE5Q01loKenRjfHkpYRndCbcpB5YOaRZuHcCNIjARWW8ah5n4QQm
K1wa0E73lXcn9M6TsWFhdm8dBTzIOkxo8yvGzGJ1PX1VDiUxvw6SEx7d9IX6p+JJ8Bq8cjgNNqET
/FG+hr8DegADfG2RWrBB9HygnP3kJHxmBeleoVhS4zGVdKw3mpvgSBmiHFLuh9LnfQwt9MlAlKMG
gXdp+dj9buIFZYNOnMROSwQcMadub9hIRB//OnN1KHcDgaVeRhJ+Pjjnu9qMLG0Xq8v2zUothUMm
SABFYJicv/hqP1EjogJ9B/YCv55gsrd/98+JaAK4crD1ZuWZXwfI/T42d5PRU9bmNbyItwbfTVo1
D7CE+yXE2wO7j2xv2hp7mdXucM+WgUgBTi4Rjys0eFUQW6MUahFrlROA7ziUWD7H1tSXc2cYC6Nw
O42Aq8AIWCKA/TVoYZ5gkOKp9+P+pHNB9NRGfY3HWI1FtHPr4ggNeFrBMyRsAZhyPX0B33BlH2Ty
KU6tTrEVXArXTb6f5MPjZbp1c9jBdQ+nCbK2G8FVWRmTJOJa+QR+F6HBUytnhvr7Yxu3qSGg7pdG
KGdP00kuy36QT2/xB9whPAZO8pq9qJ/dR/z62NbthefHFvii0TqCFaLjeAaID7j2JvnUOEP8S/6V
dQQXa0P6TL19HLtKMZAkXveQoUHNWzjM1KfVS125BvosWlJvEhax5t2VBOPuvz+I2na9MgnRmAjy
qXxJRzuHPFEkg74F7GeSyxj77BTXOxzzDAQRXpXnkiNd2pSKqa156Ame1r35ZqCp75dsT5CiCazQ
HMz3+vzx8T2SU0tYPVQ3h+c86ReG5w16sdn9Us3iJpCgF/UcqwBHRh++y+LXp1FSOF4ujYA1+doI
L2eTpk0ijGyLU+H+9tx4YQCMZSzAxu08nsrbQhFljDo98QKA8iyy3lNXLXkUhp60o+STBWlW6Okl
/r7bqZ7Fsebx/k75z0TebPskn4yJjzCR8Yt0Fk0ZjfDCQdtyWxRU7cdDvElEqBFSh6hRlIkQISqc
rPLgdi8co8RymzVSv08doJowtHHjwe/FQ1qakWgF+zG1WnAVEc2usStTCy0vn9Noy8yr77w61EbA
YWCAghLtJ6hlUf5YSFyPN91AOVUbUGGsvU1je0/wk0W9ZlE431uyS1v0s0Vk5GmpKp584hfDJrLI
514xKzvfDPvH60WTE83+f2WIcskaLTwyF2oI1afq7EgNadb8u7zP1rXVWjrwu9Uz0CIF4fa1//fp
yrVt6jjqykGCIIshn6rA9tfefk+mBfdLWUzfkukHhGnwTkC5GivlnGDF9uO4wqQqZHJ4u1saiwod
34wZvT3Kr0dFuWha5GNaDpx86s3Izfbl1i8Jei8woZLZPQer9rVmZJV3DoOrcVEnIaC9VQbOb+Wk
L3KyGWzGnr4ZENgecCWELJWM6ohAIybkuBkAp5VBEgVWA6F4BWsUY8pujpjZgiYAsTQjVfH3dRAO
jSSdb4jaqXjjvzUnirCZuZqMToJU3I6tgJUp33gCpO0hdoJ7GeoU0N6c//ziaKnCXElDSfDPYEES
zuhdh+4UNjdUbbTI0SsgHRTwgB87I2AF45sAOVtGrgdkMArFGt16FUih303p4J+13NVx0y2Ruvbt
F2NCb265P1ZQGgbtGK65dDrpeX4APRKMTykDRwrtCn3HTQ3gwUKuJ1fVYitZCI2/eGz23qyi1Qsv
kqglgGuRWkYJwJoGSuj+GYAhc1K3eDUzC4jX5cFCiD6lZCKP7d34/cw3jxYv1D8RjiFNdL2KjSQF
lTSKwXlc8ba/8l3B7hml7tsi62wD3j9zw4HCnH77S7khNMJODs6BK6+GzbBW3XojO4BlMjbx7dFG
WaJmz5PKUYtlJThXDgdSLlBwr8pttYzNwkaL0SF0hRWE71jYgNsEiDJLTWIM9d22n2C2XwX7cCmb
2V44vEe70tUdJib9jl9ezSYVG7OgnTguV4NzvDv7UJs7QcfbibblMmfN5jxbV4c1NSwqJpYi73ux
h2FxS32hOaDZ+8KFZyXY/DLYcozE7q4jXjjJvOkvwkmf6lKQZBhWuHsSXrOP3GGNZ84tbocDLkTs
LODwaOBqJhmJEvNScObN3lZX/nJYgvrrCXWQx1vqNh/AvOGlDPCa+eZ74+8o+udqrFbhObcnRzQn
K7FAm7dWrdidTMnEZrZCB22UyxeG4VvXmJV/8ICG5hA8+NPXbUDyVc0DUP7H/UHhjJeU5FtbyGsW
XfmdLX1tiVoteRAqP+lgqbE6dyKeU9ivkl2vc8a5eYueQz/N5ZBmt7lwi6DPQ2+ahyTh2rT71e0/
Hd1StqMTHP13PIyxjlHWFFKnWjFGE4DqsDciUnGmZrfoi0JFlUkxcNcQOKYAoVbR0UOD1cMklUuQ
+EdnlDXxvG4JO/1JsNGSeZKPj92CpjvTAVcCKPQfU1TSnYeTlgByE51Lu9okTmkm1q/OSUm6hEzh
si/IuBef9KfSVX54u8bj8PmFDhKW1izrO9R5Si7WMkpxqpcNvqNfJa6AndFs9APev3hztDPHt/1F
6PZO+xa7yUu0MxaS2aAXVXOZTjV753UkuJoQmsk40EsdGSY+pLAaqyZTbXLH5vXzHZT722oROp7t
2dFfA7rmzjCoqM0oYBEqFNSWiVMx7xRo4Z07B+gGaROY03ryTN3in8pN87Eyo0OxLV8FFmnGbWC9
tkvtoDTJ5mIW7Pof8kpYiwLek3mGi92G1msb1K4ZiiAEzupn16AjnPxWLe+UOqwjYj5v6GVDGw64
8BWAspHNXvsPJ4bNWENg6Jwpmzraj8qXN7KCN01597NZLo1Qx2vhCUXVjjDCL+SVt+BX/c+bfO2E
AFi0C29RL6qlsJpsbaE6uZU7/ZJVLrq9LEBnbKZbnmkxFVGmPGU0Gl8CjXxyVsGnO0gdiWPzcUiY
14OeyUsLlE8kbRSVkVgl5w6NfGOxS/XM7Eabi6HZepSa/O9PRAhAg6l+9nxQu9MvRpGoRdBskuNz
LR2G1mw4QO1svz9yEjjDBFsBBMFLeTdvxUUF8kOwbUE+2MrRTVls1ABUWLnzeALuuRJuELyh47vw
WEe5UiWmLbaiiCn2itZCfXWyUkim2HFXfTy2dFuGwL6fCUVwMYM4LPbJtdf2k67nal+k5/a73gnr
1Nz4bvkpPEdbYc8wdc9xgH5F7wSeBkE+Ll6bKuKoKZqwTM9TMo2iOeZ+8Ufu25AzWzRG/dGaJtcg
h9xMG3RQ1W+jOIyqmfhev1WFJkfbNGdEuOjUXPJZK2pbLhjfNw+VdrvL76OmIlSj0ffLJj3H+XrI
xo0B5oxgQgs7H1pi8pXjTJCVDNK1pSU9BwOAGP3h8SfcnSEVpM2ACIN4lhZJVPiQ69MpSc+FrqwM
UNxyNQg1/9oG+JJnwT4oGuHySB1zRZq2PurA6VnnC4BWI9E3jbwzGB58LzMCH482Q4gQtBSFihLo
y0BDy5Rm58rqrMkSkM7qrmrJgKgbKzx4L1UGsuP2aQyhF/KHkGrCozNENaj7QCakMgdWo+wMwteZ
CBQ98Hv7o1gstT0rwbyzTjCloc8MACkcmPOfX6QKitaVRePlwICZe1Z99f7MXfw4NQ7DG7RsrIrs
7NVt/2RwlfimjFF14Iq2NYN5ZYnAd6oOimWtgE8WtQAhZwBjJXNQURNYNHoqJGZdJDMWPDDqgLG2
t28lCq7kQAhLeDdDiKKRiI2njX6ha92ZL0wd+JIA/V8glzqU/p8GXceAQxnHvnMjMTyh44+ULSTF
67PfBuYIlSnPkjjbkIBzKDcViybtx32vNzG+DVUsvJYDi4h2vOul4Se+TFSu6s9cuSx9wSm83y2P
EB0d/QCt4NNyzGo7VkqSak7Iha7XAbcFpca0JBy0St4G463hNoCt5ImjKnaQLpPgu4UmsP6kg00M
/3dbbUGlE3YAmU8FAaOeOjYkL2wOFS0ej3rFGyeDpHBbFrXFe58Zn9vBLvyTdosq/q1Gb0ZPasDh
H+/q2yNTAUn0D14cUqAiHVsRRJuoE5T+nAKNQDK1U22+TXhHjsLvWi5Bki3qX13LsbiWf057ar5R
DJXQeIByEOp61FkthCA8a3gdYMDh1VMGd+Cd3Hfz7DjmRz7cSxoYsl+M4SXkkC8HpDAEu3iSfquu
yK3SDX+KNCvSdTPagV6q8E1FeApqIDldeS3rjqJawnYMQbA9HLTRLuxwLxoO1IBIUZFhm6uLLjRL
6dn4IxrW4wm9hdsiHQAmHHscjAkoP1FJY6bUveZVXH/m4wAAXzAHyU+gcq9VU5MXwbRtywKK0JZ2
UEx1rfgnVduW1UC0aKHv0oAEMQvrKs0hk57qyy+iXHuo5CEeA68/d2FGBKcvnbjcx4ZZ+41ZGOli
VCF7buFVJN+orhp8dC9eQCpur/Bm2rxxnQX9QU9fwhm3Y2BPmiWm2wycJJwlALjsLeOkhOeYY7P2
rSZgnf43byuA10OjGXIdUNoGbos6d+I+LoZJHOKzQixvtMcBN1f7NBJlzyJKvsmeKEvUg0csaqFc
ZH18jjxOcQdojpvVNOhWL4DX67GX3NwsZlPAVaH9BIUb7IHraFN6epeU0wSVMmJpo9OZgMmA7ZJ1
R745b2YzCuKZhONUBRn9tZlab6MECGyYMYCoR4bUmqLesE61n5rxlYPBDEIHlmlWpAL927UZwRCL
VBPr/FxXA7fMfDkHqywfevFCKNVcMfNRQy9P0sjVYkratjITOQl1s4/HuCJdyQP7xE2hXpgZ9KFG
M/NGyMR5kGoC9qsI62gRtW3n70KOCwIyoGVHIJLkiaeykAy4JmSHOjNVR0h/Fi3UY0w+iHtE2coz
UJAK1P4jMbjIc9opCyRzyrjuV5iDtN7kq1FjEVXeHsOYDAmoVNSpgF9DV/f1ZPBylfWpISTnwWnc
cidZ9SJwQjzRRbsPeZkMpGX40m0CQ1mkVlnt2m7qfGT9jVNstqG0SnszdBHgJqhWcJZ3ZOKLbzLe
+ahEt+9MRQc2Dhot0o5VXEgAROGesWucvnaALoaQW+vUnd1kL/K6/grQyoA8+PG2uS3QwTBamdHN
IOPYAEHd9eQKhe6NQpim59rWiLzaBqbqNvZ4ZgTx+fChHPrKDDWjiRaMaQM1snNrps/vp28WoIw5
Dur0qw1QKPgFDHgLbd2QzU6yI2L+PaSRmi7qLOK1biqKeh6HXZIIYUYnuwCADJOxLPf84XJZqBNG
CSevNlIsC0AwDobkOD6RXZ34praKyN9SZEEUHV6Auw4e/oA7gTD8tRd0Fa9XoTSbs3q7ccU/tUW6
l4qor1+PB3aTHVGGKHcLhika+yJMz2/goFn7JLJTh+Fqt68ssw1c2hCkUViHV18PBjkSHnfGHDac
J0ybu4k3pwOzLnt3hS6siNdWIr0s0VMGKyg7CMQRlujvBLTk+bkwvxmX0XuTBuzATB0Nmh+8SVyb
GgQ9ToTQz85cQN7yAQzwkU+Wy8crc+cARXUPLS48HkwNpO3XRvLKkEpZanGTIt4v6SlzO8I3C7Nm
kG7e3aiXduZ5vbixtUh9OS6DnbfJI8aW+OcmIauTzmoDvzdpl3Yol84TaZCMEHa8g2jWpvqEBxWb
4Wo3eSA87dIG5c3Q92zbQm2y89pTCPq6vgYW1+NtVYgyQcU1rtZQEmhrTFfiigve5Gzul2SeWE+v
82zQ8flyJPNsXqwKPzWSEgoYSeSqK6fazE2KrlYd5YycgmdW8fTeaXBpjXJoQegEY6wxKHQjfMQh
Mb8ZCzNP/IPh0PpPCYqFaqXi5t64shWtGL9+Lz+4XHe6G6jIIEkJbcDsrK4gIK7YKtlV5vJrNCVS
vj7eliwHoEuiWqX6XRWU2Xk0kXCSWdWktNKNgF4ZZl1wzvwfTRu1N8E43nV5V83rgkTAESMSO6HD
WQxvY2xNumgT9erAVROcrbGGEwTfF5UZWixNmlsA4PXOoWsjeTKM/Rhj4srvyJHdP8baRVOmYsen
cSmuRVytXh4vFWtYVI7TR5ziFyMMWuHxT7pZLVlDYmwbmrA49xLek3gYeJNNYSl/JibrRYFlgQoD
fVFy7cRjY+rb9eQMBJdt1t7/H9Kua7dxJNj+0CXATPG1m6So6CR7PH4h7LHNnMX49ffQuFhTba4a
d+dlF4uZVbG6K3WFUxw/wzqzQPXHJNZw+R3QOcp1ZW/xRCccj7kYA3xbGEzQXdqzAaBaslG3kyQP
tN0DJvu9c7buigqb9+u3zjEGPwB7Kn9U00qB0lgBjcy7vf0oiqQj6q86IBnlTblw/OfPl4JS+5Io
TKbNsTSs4aDFa2ol24LyjnApwJkfIWMMfNmXPL/4MgbTno8VrZzR0txqB2z1M6UJ5ZzjFJb9u/HB
FM/llfn1Ss0rZVKfmLwou8jSrf1jfMNTous+G2O9l2TOXhl15wHnh7Shuqmx09zlMHLdiqrsPh9s
ku7lsILs4aF6fljdBjtq0xVv8J4rCJMuz1x2VtTnTgD8x0n8JKR2RkqB+kh4ru66RTBUxiK0mSJl
g44wqqMoc64oOoBvAhpSlbSvGd6nxmezF9aZzXvQLdOdehWRqcIQAGNMY7/qfWQnYL3tyjrUBDvT
OeZ62RB9U2DOL9XCThTzJDtJD/m9QM9bBYVaHoo+jw3m+KRS6yoRGBCIql+Qindc5fa6tPEIMKGU
qPchsiYgkI4kIRlZ/Yker1P4F0H756DYdgyzwbjMMIDEoVtZOh2PtpLZWzrwepSns/hpAL7pTAZi
JtAA/0dclcUZcgTiU2Stbh4Tm6ObnDvXmUfOtFVJxQLHSZpNImDCrbe3xYFD5F9Ctm9GGMsZFa02
VEYEE+Os1in6nwUSr2srOiYuTz2nD752ZozRTLoqVdIznobRfgfMaWelkJb+Hg8ZdXlZsWXD+c0V
Yzil8tx2kRaiqrd9Don+wGHlZ9fPV7z2/fuMxmdmHUpVg7uR6q1BJNmSNCIdhSNqNyR1KmIn6H66
v48/Qmr0REZ0xTEIy4KuIHk8YfChk5exCLLWakXQTMVELPHqNxIxXDQbAT2M8nzdJAE/rm1GiTEL
mPZskkJDTVb+KH1aIaUTENPa9YeCupxgeyl9OpVj/+GKsRBGmiVp2IKrAWMvAIHev1I7cbefTwqi
FJkj+4sPr29iLGQBcmMd0sEgFmyCB1o6103RorGb/TpjIValmXswENnp6WUMyH365+H67y+aB6RC
J8iFKfnOXEuJrmAgQCD8tXrLSt3hMUoJIqvrRKYf+XH3MyLMfRRFWRVSjzhntYYjXT9i5uPvKChM
8FsJGEEKfITYwfNIsEAFM+yiywkPFy/6mwt2yzCgT/8v6r1f33EkdvGWZz/NGGl5CNHHWeOA5Kdu
rWEhgepy7plHQbn0NMW5MGMMt8KUobfubD9493/JAmOWPXS5oUcGBJLblnaWzX1CL9uq2SEx1hgI
ad0QGBBVAO3cv+X0trPEfUU5fHBklS13JWYFqCkVVIa75zfzFRHm+18pA2tyA1M4S40MAsFpdOP1
Pneq9XUKi25rdlCMTg/DOc01lJBOycZ/FLERjuO3lr39jACjz6u8EMpkeiep66fKUnarYLIZ2DvL
0WoOI6xpNdRujOISalEesVn3lFHey3zhstFupGFFEZqeRHQUXmpFWnp4UJyVHGELXubY0+OQzOdJ
1NJxXVCZ2JxFeQVGyk38A6VNW3HeJLLBAguUagZeeL+g4xd0pj+f0ZHyMuvFiRu8/zfTgQ082V24
EA3NTWihB3COLrFd9LGqYNeiruV4iTtygnbWvuRc+VIO64IEc1hA6QfaigAS3ktjd083hVM/FrZo
SU80fg8IR9sX3N8FNebIzCKXxnOh56dn7+CIJVWBoIGdArT6uK6SPDqMSlbyqjsn9UQHPebYmX2k
3pH38OLRYLQSPkTQ9BYnN1B97d0h02ihd74i5ek6Lwt+cH5mbKY5PhudEU90gJ5M8pabTFjIimgS
unynxlC007E7c81zJ0nCiLMKnzq7JitszyYK4kW++i8lsi5IMUfmCR3w22SQ0jAFa+DR4gTYag4J
COyBiL94CZ/FG/rm7MvDzRS0jpQmjibONGI6Am0p9pN/ctzLsrWZEWEiRln1+6bpQSQm0WY32OMR
eZJHTizEpcJELIN2No1ABJXSVteHeFdS/1H6fBx+cQjxjoyJW/pijNEm8XVkzavk6g929vJ5XZ5/
dlsBBAad1yIGNYF2joUFl3Yz76Su6gx1eiJ7h/hYbIZtevTWJ88KD+EBrRD73/3TsM8t9EHY12l/
/TYTGl/QZjyQj3ZlESv/kMwIaPJeWaFVY42LVQXr1PZVtwHKe4lJ/qrbthZawbFHplWoaA8UmCH9
7zydsELCHcY01M90a9jlVnGSnKwqkh5WB3kbY+/eRxmTKiLpW6VgQwuJnrt95lu+5zZ+SpVDkmJx
pCu+eqs1Nuepv1YxDfpXdB2G1ek8rtsMG0w2Z520PqcuuuB8gWqhYbYSYwvo+WFi9jbLAABeSXj9
SlaxGzXyGFqcSIVHgtGF1sDTVjG7KScuU0ffvz7wBi+WotILLhhFUARZH+SzmJ3yijyXtkwVn2Qa
zvGON9u7ZK0uSDG60GBz40qvwE1tR5sioc9AQ6xomdCp7mJsUo5vXLDzF+QYtTADGZj5KcjtxA+0
Qkm/r4v+kgm5+H1G9NWVmpxHdIyexhtU+Q10dAU0I+5T7sr310ktBEYXlJiYokTnguJLoDSsZXqo
16s/7t8RYMIINdaqSNHHqYgk0jf9tuIwsGAFLxhgwodeqvMsi6AqSA1vVLtKyKv7yblunq5M3zBz
TmUXyl0TQ5BDzNw5Q2MPisvLN12/CHQNXtLAhtxKzw3QaD4P+Vq1iieP04l//aQAzn1JIVbG88oT
cRPeY07aU2cSmluU42N5bDA675U6tguXYGPXIlH/2P1/Mckm1Ix/DOOPCZxEqnulFFFNyckhJJF1
j52evEkMHguMcgNFP/P7ekDeR0RRMrGwr5gz1bfwVrjgglFvT8j0Tkom8xFu0SfsyLy2c44B0dmq
Ux+Htex5oCDsxO1hqpoASqt3Hn2LN/t6XTd0kdFvETn6sTZwI2VJVoT66EQoXa59n6SfiQUuTozR
8iI3NCU+406e8baS4eUNWu6Npy0npLpu13UWaAYjaLmSqWDmtDkT3iOEc1JsiAupVs0owY+LreWM
JP0ID+eSm0zmnNSXZMxsVZ6mat0FsIcdVZyXaa5SJ+FtxHvucozJV8l9RsZTjUDzcgiYRhxHfKDv
uc0xuosUsPgLcB8qVjT8eOvoK+AjtAqUxEA3VT4S7Y5075woaKm3GnMZ31QY015nyhj6pgxFcQ1i
1YlbIvvgYImuBcDsnHgobrdrEU3FOQKL+Kiv3TNG8Ztfn/areLPl5VEXTc/317Aiglg8VAQRPMck
fymt3+iv5pzqohDOKDBOIJfz3C89UDifiUmF210Hdb3u8Ret24wE4wIwDFlkcgYST7g2HVRyj1yn
wGOCifYiFIcE9QwZTyrLCclqH+ikoBzR4MjfVyVlJuFJE5Ry14GIRoKW1Hh5mDcOxmLy03VmeHQY
Z6A2qzoszziugb5Uo2NiKILa2uN1IrwTY8K8ql+FtY5bOe2qvYPeRKt6qjjpKZ7sMo4gbLs+zjuQ
MG6cdhe5PMvGE6uJxdl91LqRm2WN+8CgMdYZA1z44foZ8QgwpsDMRtS1Yf9P48Ozdt843L7qRdP8
rRhfj+0ZB2rUB3E6QdQDe39jkuf42BOUNZOt71znhHMVX4OCM0JNr2CgVwCh7E9ObqDp4TtHx7+2
4/5wyDNeGCWvhabRGwm3XdpnS3JEqqGuhP19KDSHmCltK2rc2RV5eOc1w3MkmV3op6lBM81AToco
WXVEfm07or1fPz+OSrIY4dihVAxFCRrRprNXT3+ktbEeP/7OvnxVwGeX1K8as8gMEOmolgN2y5Lo
7+r4l0QYvVe8ckgAuwK9L59gwI7pBkNXlNees1RVnntRdtoQDvY8tJPAWb25xjhsSzfnU/kcO+rb
TnV55H6iLUyvgJnwMaYgqr22a2sI33O7l3Q73B9OmEK8jXtMF/db5YnSvrfApxTbn5ge/Y+ZjdkH
MKYiavxEAxDAJIQH3/W36sOKPBjW6r+82L7JsKVbte27LJic9bO43g1fTSqYJMzfrkv7cp5mRoaJ
CcbAyIrSw+31cA3og3t/9Wi25ujUUvVifmlfkdhM3kUYi8EIcGboJe1srC/ysJATSKYA5ZEPESlg
PXjYMVzOmEAh9EIDw3E4QOuckTwir8ijhY6L5Sd/eYTqpXMKuqgc1BBHiFdp+hiuf71m1LjlZdQ4
to+tySWi4BmppH21/PbE37S2eP+XjDAGA+OUfar1IHFIXceJ3rPaocnzdSKLbGCQceqswVZodoQX
m93LvspXiBQA6vw7B3ic7ob/xfDNaDAaWsShLkgJaGDzEZbHU2mrPg87XhJ10VF8U/nh0UtNQ8Fa
n2K36Ldyhz78qdnX4PCy/JqfkWEUVF8BfcJA/HayBhrcmgSLu4m0PR/d6/fy1dHyw6nP6DBOHZsb
Vv45B524WGOV6otHJtQxQm1gaG62x/q0izaCs9rWxMCLqABQLyaqOU/w5VTu7CMYnc2BFaoX4cSs
nO/8OywQ0h/gQ34FRFinFs+XLJuIGTlGc8fAw8DrAEHZHWRMy1pSOzXJyGseW4vB34wOE+aHad6l
eW1MTztUJshza/nb8fPz+g1yNItd5VqlbRL6IohgDK182skdwcsIwyjXqUw24JqYsJF+bwYewJvR
kgOgIdJhFc1/ivVnhzXxOfMVQ5YGQ9lOgqgT1cJw8/vfccBYh1A+Y7ypw+/3mAU5Zty2hklRrpwQ
67gxBD4MsYYT+irTOm++HW7oa2Tz0BCWJhsA8/CPKWUbr4JORlZMACNTX4NMb0aCrl+se+P2/3Mk
i/Xeba97ueeDo5QA+Jk2JLh7ajAkLNwEt8WmEtctqsIY2zFO12+KY2HZ2Xdh1WVTGXp6hZsPwk17
Al6AowcWR6QX2QPY2NTrhyZz9hwxf1bBvpowOs3TeRdvHmOLa8UXLcCMBmNdhy6Mha4DjZ2+zvbi
VrJ6Mij09b+9M1eY3wVeJaCjWPQDwGbFoY9F5Lirp+QEwOUnn4TATIFrun45i+/MGSHGpult2tSl
GE2EDOxzwXQgr814WcBnJJh4BJucRykZ46kNSUJ0Otg1/egpfLkVEF6WeVHWZrQYu9af+wE7tnBu
bUyPQPXDCyK0TF7MsOxxZmQY42aOq7EwIpB5Hq1xf6vfNPu7nJPmWz43bO3EFD+kGesKLi1o3Y4D
FkFkU6tD6+Sv3SviUlpbQ05UR7a4IjdFID8M3jc5Y5L9mcGuI6wLE8Qix2N2dIYnoBSS25F6z5LN
8XDLpzejxMRCpZmZbaSBkoiN2DeBpWIvUwqGeMKwKNszOoy2YuVqIyhYHXmysHpBgJ8TODX+RU4M
dGhgIcg0os4W+ZtObeMurSBuQJPU6RR3TOlmfif7kr+eE2KOLPO8Xk+986Sm8THExqy2ss77t56U
lvwHElHvy9OZ/peLmlNlDlAUzp46DjhAhYzPKd6VZ4DMt8gJ8QhNP8TK3pwQEzD2Uiv0Q9rkJwN5
weS3Smtyn5HRro7FlpMiXFSrOS0mWkwi0c/OJe7s7CCCG2xp0iqntgpYC97SiiVzNKfFWFdtaCCE
Oq6tndByXUxy5Bbg+q3rNlziScf05zPVNWrFxGJvkClQ75xQh4FreoNNFRD5lp5tbCHzYQa5sHA8
soyxRY+sZJzNejJQo1NtAHJoqa+qjd7ls50c+xfpSefvt19S6vmRMqY3TtC+HAPPEJow5qR5GmzD
MRzzuXsNqI9CmbGiomant9xRI67gMPY4bJV+pVVgt8IpY4CNFjtAyAA7tlhzwSgmIfx3hfixWUVJ
E11O1ElwHHlCTt870l6nqWaT4YEnPUtBzfeJAmzpUnrwzI6EM8ZkIKTJu2z75E9nNRtvd8eR0ul3
rvHEWJOuK7qznoAOUIjeUjtwPs52dpSxRIIbU/NYYuyJOcaF3+UgNToqyv9YMITCdoauR25wM/3S
NaYYa6IJqiwGJS7KWEVE61pHUT4G9c5E8TETrQpxdWXprdud12bzWhbt/xu2GnlULExVv3DUAG7M
CGVihGEV1MPUdGmgJqTAmdoFXvwZvX57y2r3D50vTzgzMYi4NcFvvujUL50j2dn6P/SPAjYTCFkA
UF9hwIlhRVipwjkx+kkOMfs43Zlw0F75WwyX5BA7Xw3U6kUZY2GMBfE7U6h9YN0CrUCkTgbpuNXW
j7Hzfv3EFu3FnA7DjybVQ9AaoAMc/T9YtUvCzeCYawnFZ9/i9fp/XQAriDNq7AX1oaqmngxqWCpM
3vrdn/Fpy0NL+qqaXCPCmIrR66oymMxShxV1KVH+4Dln6QMBlpF1cz9aDl6vt/5GVe3+M3K35oa3
rWWxTDFnkzEiSSjKaSviC8Z2q+W7x92df2yISI7dBmHXiiP1Sx5uTo2xI97YxIYwgpoG1AEkMprn
8+t1KVnSqzkFxn706tBDSOFU/Ff01rUBNTbXCfzcuQwLMafAxCCGPIhnrQYPlSVPoDajlaEP3CDa
JiXPB/8upAnpnFvVt/pH23rdZvSTZyWXnubzT2Dik0YwzNHXppALeAMxErky+eRhu/NoMMGIEabY
5TKFWs3TprDP9qtv8dhYzGvO+WAsR1ln52GlfYmDge2nJ3QR257VotvkUdyZt9cvjscQYz6CRJTy
dDIfyo0zkenpgMLHdRrTb1zRZzb5ffZzrx7O8JNIBMmvKkmxug27FTgRBkfG2Vq2PIxy2Ieg0kHs
AO48BvT4+XeMMGYhU/t6JQg4LCtEsEtiOtIYHVO8vsJFewC8yJUO6EJVY5/kZlRIed6K+elFccZN
fKu619mQFo/qmwD7CC8ELHMOyxF8ZIHt6Fud9gCBiIickwpe/ZhVlLsubTIxP4RgRpMx6pGS+JFR
wu8CEZ7mRMew9hTd6lZLRYeWN3/LI3NXcpkXVZziEBG/q1TAUkT5MXFiqp9a+hrYwkacBlzbNUcK
lz0kwPVlGTqsKKywt12hAGxTQtph3VrR75oGIslP26jn1j+Wwk9A2/5DiTlRQYUxGhRQ0mRI/NnR
yKHPrXHdyNxxIh4p5jA7Q897KZAnD+VEVnzYbwGhz6/CTj/zU0a+OWIcIeB8w1Wq4M7q2EW6GLuf
VaL+kWzajQ5PPni0GJeIgDYrogQsjU4LxPEoAKScQuubuxAjKrwc0WJNe35XjHusOy1LgaSJUR8g
MCl2ujcrJALO6+lVgpbBXe6iXEaD9XVFXzS8MwlhPCJQWftcbEFVWa3r+qloblfntfYoJo9i46Qi
uU5tsfqIdCX2fQFzGclx5kjjwhAFMVbwSrnZOGi36w77Ht1j/6ViOyfDnCVW4BWANlSnt7lJGpVI
u+JFf+Pp8aQ9P2Xxmxnm7OIzoOMlH8ygp68kwfM0DLr3iPEEdMPr57Z8S9+UmJiiwcrfsTbx6BHt
1P5IyH56QvJiTO7lTIHA7GlVmUXjl9PlWMn+kFlA2IenV2yeWi37rm9m2HjCM1RBD0Amu7Wc3mrs
+rHciA/9a0ciWlkNJ309ffWVW2LrZ0KClRO5By1+HjNSHAt0d2ZcjKkvm/2Diood5kA7ndZMT+Zx
dnaSAPDRoITETVB6kvMcWvSpCWnsKm7gyCd05m/a+8T2eEK4KBkzuoyFR/uDqhcJ6FaoaLyUj7fl
7d112Vs8vxkFxrAX6GKMtBoUdt4Bw4cUdp1zQzweGJs+YOk9ymWggK0rqesfew/wcDdd7frdf5ne
RYr8+54YA6RllT+UImhhgM+S7kWSre9404aTdbmUBYB4q5gRl7Dzyvgxcaeq/jnJTbU5WRuem50+
79pPX1739Yv9GeJdfiZzsdrYDIE/Kg0QVWonPXQO5RVceQfBXGwHCOjOV3EQb/e3vL5U3m8zF6n3
51RvDPx2Srl7whbeV5dHw/oP3xQagGk3J8W6ry3A9dh7H8734f3h6fodLMwMXFJifEgBSyi00xHF
ZAPU4o7sYDAedIs49OE+W+9eLOibbdkYPbQ5HYFfhehrwsR4FQ8TlXHVQgAOzkv3GD6u7JR+AHz6
YLU394GFde8b6oYPNm2sB/eYWh71HXPzfv0EePfIOB1sjY3EtsJHOPfIjXL85k9Xc3m6jKtp2tUg
Div8eE8+eFq+kFab//iPKbtVo2m172vN6Sm2hWO6Lt4SAgz36NESeBvUrqs9O273NweOfZeXnkqW
vLHS5OnAbzlXyftKRt1Lofa8sIQs//UvT5Rn3rUdG8X0JlMF7GheY+d1AdRZ2MZBENOwG/DVGiGE
kxVfyFNeygij3lmcnkNzkhGg39/Xpi3nj3fJ/dlBStnav+8b4IYOu73ydNaocQjegp5E+4gHxS9P
V/rviv5jrq6TvMFYTTqGZdZUITG2Ljr7Ka9dk8wtnefHgaxd+/MvxYHR7MEwslYQcbA9oZyfVnii
xih2X6DxM9bx23iUxSWJ7/L11r7ZD+SeWncN2buv9P2h2dG1NWG7bZXIKnlxLOcTmDz3dZ38uW5p
dSEnX6H5TMDDQMI4xwh+di8NQYU7spyDt6mITOwPbAG4Tg179q4LxJdpm5HrZHM0ugRiWZKNZZJN
bwlvMXmPUTKtXYFsKgdjhSnJS6KqVnw8oEFG2wj2JnB2mwHpbdknytuNdnw+Z7SRd6ceoP7Ylpva
B42IPiltv7Dd0W3Wz/X6ZiXayh/9TsJ2t7WKFb5rc69gnx4JViTE8sl+WwLZgqwO0j1QQYgfoC01
2TQJOd/qnxK6KDeAX8BfGK1w12NTJ1Z/rZP9r08lQol+daws6aHOrOi29bDC4z7bF2c7fzKcnJ7x
ucKf1asWfXVERBnp1oqD3aI1zfcekkvpWsK+j8NtPuGlfRzEzdlZF86HSTRMuG5QMaPitrQPHYiG
sdtbUYOaNlIa2ptoj7v+piTtw83KDigS2dhEptPAKpxoRZ43JcGCaXiznPY36OF1hDPZONoakmqm
FM9RCthghbzu1y6wIO6NdWjbho2M9MG883dFhjLG3Wqb2oD27JwCpfPkTcMGvZEMVi9R88PYyRv1
TLQUFd/jbWDlPdno4dQ3pe+QoLs7Y71m51nvGqYzVqTs6P5VfEvX21/l7lha2tON3NotecD6tMxK
gfekbATrztsWj8ZJKwgQVwFpjKVBtoDQeA3AYQl1Df3Ydtbgivam2T7mb2lNtXVg0VUD3JjQMY7w
ffaZGgWQvDDXhhYNyAiWCcQjsnfexi7ch44owMTNPt87S75x3x+7X5pCSLC19O2wWd1j4GKLblmX
VB96R9ZbHcI/CuR8oCRD5EFVmK4/WNF0MhTiVFhdEX0Y1NxER7S63BD7oSKJXVqxBaSvFjuOf7W0
xR6nbWx9NhJgoNyKbLbKgY53x9ARiXRfPQawgCcEvriP9njc4H92OlL0ODRkrlp8i+VTnL6rvx81
dAbRFX4UJyHQ58DK3sa1A3T2DP8p2buUONi19EtAsf/ds/O3DhDXCZpzVdJZYWGbiX10f9HkQ13f
5LtjQ8EpACUMlITXIfajnIq1eStJu4Q0Vvz4AS83QPL33h7gscXhHYOiRC3Iu+jKpHZHw9muk21O
7s13PyPBZ2gNz57zaNxiZXXx2KDmus0xcmxB0UTS28jXu0RZbzdCZnk+pDKwG5odUPBeU+39NaZA
j1XuJ9ifbWPVNSVuQnC0f5AJFTbH5EyGm3qX2FVMiLuxS4DEmxZmpn1bvhUQ78Q3BXEH6uFsPmGr
gEdKzrvH9+f05il1+rvgEL1aWe+MrghlaJLDVgf/1w3akpvVAGSkGqqiYsiXNZ96EBmCEHotenAV
B6rfk5fwODVkJNY5Jasb3Zlg4M0Nrmobou+b44649JmYShprpUpUswV8pJRSaReeTk4IPP3GQe/Q
bb4pEDkrtybMaHbgvCC+eGOc+wXvTNSlp0EkZivQLgfycjKBYhBSjyBL6V4/5IXmHkwgzA55cogz
pyGKvoFxcKE9PVuhfQDqjXIsn6EsGtb5Gvwa18/s2iU55g3mr87JqFe406Igv35LTxHZSQ4UgMfW
QvwHthSsVFFkRQdE3SVbctEGcuv53ckkqPZnogMLiVH6/Ba97hHwsMpbLoLcQgVg4u2bJnOUcRk1
qb8CTSC7ZwHcIHa7hM5nx+GNF6Jcsnb9+nm/xXxyr+Ry1BaIUKx7zlf+TP9cxj7MRQd+LVVY5zYF
4CaJbe2oAbi/IzmHjMyjw8TigCDLhToBnWcHgGqEHG4E+nI4+TZcHXGxbOlpZ4vk4cnl4SsuSNgs
H6R/1dpmiuPHdSml0+sFxSze64UXCbMDUMaqLzpher487VrHCaxThD6SjPw6IQBx7olrb7T19ikg
FFDx7wPd+havXearB5yxQBf8McG4p8pJee7B37NlHe7fb27ckvxGaOnscpLaaKJ0HMh5TnftzrOw
agr4bz6xRhRH6ef6rqf2g71Vdw9wDeQ2tO4/4aw32w/34yjCQ/1SyOEQIARzV/Z1if6aJL3y3Wwd
TjDbGoANiIIl58azDpuD1eFTXxzNrfFswLBa6ihkjw2G+Q2vgs/Rpq/3wEwkolHCMuop7ZNSmydu
6s9S3IVCfT0HZz+ud0HWl9Njwjr55LCZTnpN7bcTWmICgjAtsxrLeg/xFhyQ05miNc2iCK10gqcT
J7f7BeN/7ZAvbdD/KIWeCLGMj8HeBWvzfP/Lv1M3z+uDtSnp6vZMbHdNyQP+jckZtBXoto0PpGv3
AUs2AZPh8qSVo4xsBUoIjJXeTpcOREWeK554YXk1kf5XsCwVIxM/XEkw+Ok5xdJcPFgqCWFQ97xy
MSYqWPWOd8tL1mxOi7HHWoC+MkDatbCaod26fzzyMN3ldRVZCi6wqvqbI8Y2D16Yxr2uAeGJHuL7
t5Qmr5hm4CLAL0AAwBvO6DC22UxWdW5qoGPgwdfZL8pbhZUgQLvNAFwuoCUfW06J/fhZOdcZ5J0i
kwJt6ggV3uTrFEXbfzHgex6MjvCa4nhkVpcxRhCZwxgWYM9KPKKkxPuTQigSaOB1dhYzPRjUwQ5R
2fza8ndJSAuMOPf6FWK0g4ThLfiDyhXw4gzQHFThFZFavtO5xib5mBAWSo6yL1UU5tQZXZcKpRjC
cqLe3N/Xm8x+v87eYsp1ToAR+iGpK6lWQEBKnXSwcsOWPfrb34i1bT4NnoWr4y0u+heawIc0ZEPC
rnPm7sTRi4XBhFIfTMAT6dsIifGzPdo0e/xP3H1TYvyogG2tjRKBO8t7ikartvB4ja3GFXFhAicz
uZgCmmb9/o8t1vkBQjyr2hBsFZZGOuyclIi3ETGpBAh/A6hEhMPcklOa07usXP1PrPajn0pgLvk9
utpxTWUUYoOt/3CdztJTDJbkmy/2KeYFtaeGeA4hkZK7qqW0jmAXO7RSyLsUC7qSg4e4Au/6bYQa
un4sDcIzKkvh/cU3MHoQYPtLHUwXOSBhFNtnd7WX7Ify7a8PldEHLxIETKfjEgfs0MH8CFbpOI+r
43+Y5J/M8/ehMm4gkuXSbIcvhiYUuxRAC52D7VprLkeTNv10od+UGEcQ6it1SHpwNO0LNQGd1WI8
HdNzx2l6zkOsFCFPEWKgkkuZJ6CMK8hEoTJNadJzB9CVt7olrH1QlG6vC+iyK/hmkDEnkRpkQuDj
6ZdiZiReJ8Bcfg253UTyJGLXzpGxJY2yMrFyCTem3nXIqGLnLwWAMAqMBQJbk3pOCKjRdQvruU0O
wsa/qV1ePx/nKtnGi0SoU9lT4VsHWj82DTBjdL+w9MBuvc//95kC31ZXZRmBF0BumatLu6GocgHM
ts5zDZCwCpMHDzzfupz/mFFhbk5vzHH0sQ389GSSgMY96YHY6pPaktEkk9ih4z8Mb1yqCxd5wRtz
kWqaKGqqQixb5yumxFtVspGLdLbczRsLFzYj9WPWp/bk0C8n3UuJiNlYzZatB14LrsIjwvgBSddL
3wfII4YrzF32O0Oe7Oyqdnln3o93yWoaYUa/Gy0QqOTuZ3Unu3tY74xsH5EjtSyMoFpAr7FE1+Q2
2S9FoRcHwPqOPB2ybLphnLW4oiU10cvz5u1vP4rdrwIdgER3ByJsBg9VtOsivOQzNAnNoKaK4Rms
f2doZ5rox1EEuzBQzAJ6+/1rwQ0PvybcGatwQYRxTGkXdegHBZHSTo/mUb1pHv2tvinXmh3exZjp
nXziMbPdXY9U+GeDhqzP7E5ACp0MGLTgJS+WnhcX38P4LzPW+rI28D2Vc5BtUSXr3m6PZzRo8cbL
uefLuLBUMIpGr0HK8qY6TAwM5McH8zfvxbRg3i84YvyXiH7bRAtA5vDmb29XEJmO6PZ1WVlUoZmo
MOZObkqxVAfQKG69fWWrzh3e8JxQnscHY+xiXYp88Yzs6yG6De0/wrrCE+y/+NyL02KMG8Z45KgS
wUlp13ZuNzaasOHeU/5C5aUwfk6KbWhPfKnX4Hi7E2aUibFTdj5KbsfcOT8WBx5fS0mPC2KMkTNH
9EKrAk5PupGeRRiSw8ZA9VOyHAwbvqjb4eBvE0uHPbF+NxuavWpuTgW6txWVwLR5hJabbXBQUIdC
Ecz2nOPWbX9fl6Kl9NfFR7IWJ2jlIplOZNVjWOFXqKD4hVlno3Py1g30daOQXLHCag3M+Ei6CQcy
ajQYaSXSJLW9CMUjNM4PhR0FVjRuq+KuLtdi8cD5zOkzrtgsg7FZEU5SP59RdhCpt9V++bv+q/K5
tsUdAILdiFAc0Nt7CUCU0HniEF9WNd1QMGShYnsNc5G9rg9aHuAiB9q9PqNW2ZEzCuaZFW67Q7JC
fW+kxUjs8KTewHM1+NOYdDvTKizOl0yUfhwDdsDqCHNW8o91maIsKL6AzZIIjKMWiXIJZXBUbz/K
zW3vhhhl+o3a20NE1B2m4CzeUNOypf4u/oiMpc6UyjODFs8qpaHxBxaPphso6QOHy0WrM6PCGGk/
LnQp83HcIq3eBRr/Rlaeh4u77AlmRBgTnQASSl5FIIJI4knHkE6I12B3Esnd9StbyIbM62UsmnUj
lmKlFqADzOF7+UHBC9C9TmHZqM1YYaz0WKWr9DyJJ5xae/PxO3FzixNbc4+LsdGKhtHeKgONAZsz
JLfYtdv6nUZr3h6ERVX75uXrO2ZZaz9oUTP7kjBId78R7nWnRY7q+oktGz3NUFQdCTIVOVqo2YxK
qIph1hRxh7QpsEW8JzOmyg69IgirV07i0t/Te0xGd5aKLIH2VK3fOSK+HGTOvoCRcTVI/POoBN3p
uc8IoAT9bbsz0bkwjdVFRNxlh9UROJTYvJytua+JRWM6I87I/mAqqtDHIN43GNLeZMTb26S1bY7R
XmprRf+zoWsqFp+apsowGUZBowRa1UHHVHQqtCHuFGAatM+wi+0Quuq2JNpo/S9n39kjN850+4sE
UImUvkrqqO7JMx7PF8FRgVTO+vX3yA/e626O0ILXXi8WWHhKJIvFCqdONV/axKlfMEXQL0qYLZKA
LJJ+4c/4975YQ40tWpeLj5IWj1IPm6jo4DdhZpPgrvHyCsL/+sttFVu+MJaqo8FFNXT1zyyaCxXD
rJksFhgg8jIeJ1SSvrqvq4WGefs+PQYWngFCKLoN5FHnAYYiDFEwzCvJ3umHbzyKe3oYnobUyTCr
9+NxDUi7lE8w0RKv4ziRBzKYdKA5+tdNJRD9S/ybv81zZ+fMcuyetl9+3KGKEzrsrD5OwN08R7si
cVa2dH7j5fWCVBR1CEujpq5LHu+Yk3xISNrDlI7or6he+AaclSeC4a3D7nmtU1mdjcAtcZJZjXO1
iC1e9qCbwWyI8m47gMI/APrKVXbmGh3an1rfJ2ka5iqYjOG6yNw9YVb1ZWZBXypv2CYvTeqGzKWQ
JvYb9/T16wRnMP9K0BH9c2Vbl9RIu5AseTdNMAV53NX9/2jxgag6zZkNjMD9qW01p0SGb+VJXLqB
lwIllzMc9SBXWiw1CpyzfhKOKRyybdaM/JKVg6raOmOz1lBJXTo+TaICgTjQbJajYxxgmbm18ZgW
mGFMvg3Wliq2i1Y71wbXU34XiK+psh/ZtyTSnK445irgjVnXOTTfqxGa+cnKBy70+pmAWP/9QEnB
ai2P9WK+TbhKbMuPoROefwWgzPgaumQvynXazyVn5FKi9IrTJOt0K8TO62C+K4+ihlWu9RmFqATv
lB7uprONglDkdvDxwUexymq75L9qsInEptQ2KZM+IIoVnY0JPsAEX+XpyUZTweDeKat53GVL9VeQ
Ned5L8yv1Vfj1Mw69gZmdzRFvXPH2Njb7FkFd/nRgCZ4d980v3DbzEmO9kNzXstxLVXhcLz/f61y
1KB3WsdJiU/wZz7z7tD/Ks/Fl8yfdunhG7pIMd5+v0k2+2QX3K0lkpbcKM2gFN2VKtM+EeJOItCE
KEaE1OWcNQPWbxXPstAcDvW9kCGdpWEJYPByyDg3Dxl351zKEY7L7hV5SQcQGsVbS3ks35i/IuVy
VaCWRT/2U49CtOmniMJmsOzmAYTt0Vnx1EP5fbXwt/joXIiUrGMQ8GIMEjyy3jzWrH7ExG5wjqHV
GFqzTgazKM3UMSTVpIZtWNKekkl0mFJi4Ek/bGPiZh7oj+h9f2o+kuO4ktxZjOaQK/8/YfKTE7Qp
+FNqCHtjyLWgNqxifJMGYiKx5gkuZs0vRUm7SGPBwVWr9S/BrvkJAqnoTmOHOt/id7mJUI4bXs3d
hLRj365UWpZKnJie+3eV0mtjt2KkfQrRzZY594m2aRoHOAnx2ACTAVT4mpO06PldCpzP+ML0pFmZ
cswrmXNMiYoUIwwcaNYcBdDF//Jym3Qe6KdbTKOSK8sRk42pbc4OIKhMAKeaY4jB/aF5+2izjitY
DDThKBgaYjD8MSXt1DlVFDDQwKoMOoDAVqt0k0MqPt3TFDOQna7N7cYrUgYS0i4o49JpRKVWGIRo
tXQTtFrzW1eY+uP2Nuiz2E+uE1purXlKsq39gfxdbDiZuJKrPR9eBEI2w1Xb91E7Ct0Z2t6xo3xr
gVNGfBAQsKrorLGekulHy51SfxQoEYl385stgGk3y+9CfdQyRxu/IHW3qatzrv9OtdIVgGVq33nh
cAJguMMzl1a7sT6AqoHRlYr8ouEGQQ68bHBC2fJacjMhrNeT4QUjBxP6q3vOctCSfuPP+uvtXVs+
zL+S5MJcydSw0jRISg426L/RiRF+H4cjxywsnN5HHO0SZLX6w4rYhQKrierc/y3wTzvixWHN3loI
crIBrY4qMHao0+nusVnN9C95OvPYZEA1bMxnZZJvlQz6RBTUkF9iDDKd7uqHtVzYn2hD1rpLCdJl
sHQl52ifGV5YDryqEjh03IybKkM7SHycToPtdIfsvjBc812LDiLaBQX6WjCcJXbaYQ96ttrVdI/o
GC3anwnyaQm0dXLH4mCFO+WIIZAdvROW1xZ7ezWUWvKNYRN1ohsqEFWmbBT1nvC0wENaeenvc6e4
9FBg3srGLX5153W3b0mrL8VJJnHKjL5SjH62wXPkdn7JQAnGNl/muoi1+f2MpOlqkmNJAy5lSjme
MTCHGkj1HnPTkUe8BxtYjvku9JCCvOPEvdyD77c31yh5Fh3PS7FSiJwVbRpPE8Tm4LIGH8Q9KBRg
ihyjh3dveLNnRPY9AI2ln/uVl5zzDaqcK+mlJYs4J12AAaMM48Ml3czNNkitmszwgu/CY5vJ/SZ2
a/0WizmsCylyri5LEMSFpd7jKpfO93vFQQnFxai+xmme+SnxWbnWYrHoAF6KlPyIvNEEKKKwsHFj
/JpevO2H150ML3zodsae/4g2K9ZqyR+7lCfdk0HJCJCckHcuMF8pLtxf0x3HoG8UZOb47Oda+nMp
FjfB5KSquJgEg7mvfYdG4UU6dnDJjC4QXsQQoQ5xI1xlAn3j7bUt68hfUVJ43I8B0dTWQsp7p7/X
plMyj6FJSwGZr7adjBVpi8+NCYpDg4E82gKE5nplYUPjIDKwMg+ubf2UHwMPz8sT9ZNVfODyJv4V
Jdn+thsVtU/gFo2YtjkcxtIJPKALUELLNl79rBwAGlhTlKXA9nJ50o0j5TTEADjPgS1x27tw86P1
JkAnstXyvTHrgPzwXIiSg6Cq7Gtd0SFKpNCLxlWNyBPUVYHDmo689YpMbMTPIT3neey2rdds+uk9
sSanBwdZdtSNs917fYAM4TGuD2YYQpXdqt0GrWt/tPaLyP2Abjrxo4ne6+JsRz8nEJhk+5FvI3CM
hZsckVcVmKfeuCf1XTLsA7EyznQxtgTSkqnMNg0dLEHX2oLEsWUJsDC/vPsfhLo5EJ0b99H2fhdo
n/NWQUp/vA55Ty/lSccXED2vOz0YwM09AgVpg3vkDaU97/B0eGLuw+bLVzY6rumK/bHZgZ8Eo5PD
e/Qi/Lx9J/84XZ++A9gPwOw03WSG9B05x7jbzOrHl/d35CwmEKiC12/aA6owoG3EOTmbbwnQBN3u
uXCL3W9MFkct0n+8/RWSgjGCLUd+9c9UXLihcl550uys7gaWnIzkuSGern8k8TF5vS1EMj+SEJ3I
CRrCaFQoFpKN4TelOuvj6Gh0kwy/1LDfK2jrFcMaf4Kc0f2fTKqDvx4xzAzjlbQqyKKq14Pk1A4v
vfmg6JVnVxU4mq2tPoHVziSDE1Ws2Ji5zpAAcxHLbQorq4+IaVYsxuImM8JstCoS2PrZiF34wYGS
qLyp8S1xCiLzKT7naeIOQeNyaxWIcG0w/rfsC1HSo4I0UMtbboNTgES7mlROraq726c579yF3v5P
BCodIAfFfAAEYderGe0i6imGEZ70+qxFlkfT1Cnp5Io4cRT69h+E2So2zdJ1eDnGtTDbajulKSCs
qqO3gR4bo9qCDXin8INVIOa7LW0+iE9LQyrGoDNK2pQhWShDdA23IU1JHwPG3So7ikl3bwuZP/mz
EGuu6VtYli35NVVf1JjuEvNT2igfZsLGB8LSaGXU9ZLK4aRAWcM0TMmSnYsoikuT6wU/YWS3k6Rn
ZpLG6ULAQrN2RdTSpqH7gCAnwSggE9JNq+0pKJKk4icAkjH67SP/cnu/lvTt8udL70NvpoWS9CU/
MdUjk77LRORZYjwWJN/0Itnelra8GstCJKkZWJV0OnYpOjNrYasGQp0Ug4P1xHa7bDU7LsXGf24R
Wgv+vxzpFmVkDBWuGslJiBPPayci6KWvv5QhULpBulUtFLqKXzUyEbfXt6gYM/c0KrUmRQ7l+kJ1
QqQFAATJKUNVvwcTZfklSn+KKVlxApe0nP2VIwcMVafkjRnCEGXpfRXf12vu+uI56TbGXmO+M6Zf
z+u8sKkWD1lQxwk/leq54BUa7o+RrawsYlH1LoRIqt1FOY+1EleVo5Ge/4xs8axyWjstYvaGrDhC
f2Z2yoaBXUiTFD1Is74HQxds3bjNFPT5m7XDQ1f9WtQ7mmuncbLuBXmmYnLD/jFqUF6vy0Nhb6ZI
8+LwI60e0/aAKQS26tbiiWBGAWGNM5Tm020dWnrPEW5qpgXUqkksaVviTA1obWDvM+HayodGlY3Z
/FR6DHRSDrX+GvIVL2XxsC8ESjtj9bUR05bDmlVw7+3CSxruZOPKTJXF076QIl0NFllsiAmkNO2v
LMw2Ct8T+8VMPFH0K4q1eDtM1MXABkvROiglSfRojDF2BOa5Y8EPm++7evhx+4yWt+yvhPkLLu5H
EgxqY5U1P/UFsg5Vmnh6AHxxY8ab24IWDQpFDYNqlkHgyV4LitIa06G1hp/s5CPAvA/eH3uEF8nK
7ZDDhP8ZzAs50oUnedyHpoJnJhXHoevdrPOH2Lf6cldU3WYUbiC+RxraDjJ3HHy7L84sCR+bot5n
I5D7eb2ywYvacvE90iWoSqAnGooNHjwWJfveZM/oNnfKst2FTRyumO3F46RAf6DjgWE2l/RcYCx6
QJUux5WzhVOUxwrZ+L5YuQDzNfpkgECLYBqEwQWSK1KZXtj9NEz8ZLL+HWz7j3pcb/PkRHOvLSnG
l8drhXs5VfDnVDHVjNn4TQC5lG72xAE9oR1Ehpbu9sq+S49B+a5gtqdZ+jTPPbRMuxZYq1qXsq//
rrlww+YxFhZF+l2673lvj6kiMshWHpSpO9h5sxkEmFJIu1K9WbojfyV9CoCoodRKRXB66lQe0Q60
tarH3jYfELms6MmaJMl9scakYZRCki0aX7fHe2DPzkrauiTmw4oju6STl6uSdNLmPI0jRfBTPIHH
X/morIch+/YfzkgHb7bJwGKmy9x1yC1FeZriljX9zjAiP6zPPEeZZqpXLLKME/yfJl5IkkyyWSlK
SFDGPw2j5RoxcvpoNrUDT6lST63pz7Afz2KodnaaPoyJ5qYse2Qif4iSaaNOZF9/q1vxypNuG4bq
6Khsx/uvUT/tR1LbDuZoHyKlmRzV0hACkjW3bvkigV8EkCICulNTMo99Foq0jfH5WT+9JuBZauNd
Nf5Qrci1TLdWuN+axp2ZWn4UNg5R9RX7vKh4TDdVNjtkGCp5/Qy0eVv0qHLhMqUB36mJRQ9dnupv
+qSWd5VSFCvPzqLyMQBLEBUS07bn/3/xvgE1PSSaaUD5RF17BmnptsnSBkax1Pa3dVCu8v5PNcAu
jUovRdTGJEXv6KjriQJZefDQKcVuYlbu5qJ4ZpQdiTW+AmezoQEm8KT1Skl7yVGwLkRLWtlEzVCM
pcpPQrVzl5kdcweg+He3V7i4mXNVGaloTUV9+XoztSlK4OuZMPwAZeImt82ZoGn9tpAlDUHGQMdv
c+5FlDR0Cgj8kTyAe5s1BwyAPUS82vO2BW2aylZKq0vbZquWapkqoRQcP9cLyrlelyxTEMhr/JkN
lqvl9VphbWnTLmVIGqg1Skajfl5PWLvxcG6mzFv1SRc3bXatLGYQAIwkIVaZaqkpbFilZtiK8KMo
FDeK222SrL0ci1t2IUk6ntHGUZiBBUn6byvLHNL9vn3+i/t1IUBSsqI0Ah6F2K+Y7JCOczhAL6su
zNp+Sf5EG7EkYAyraJSzLpAkqs4jBpmRbPsfFoPyBkCc6OwFHuFawcw+bxpSYDF29ZinwqnG1yl5
uy1j8UQuZEj+SRBafBQRlDhTXrs6dmEM/suVBGYbCD0KmO8ftMWFEe1qYDaslItTyfNNVTe7Rn8s
ebMJ6VqUIFfzZhuKWEdHzd82CCa9zQd3IQro/LDM7BYmpo57R4vg0AFg0nuq2dmq02oh97swwFhO
UQGKHzTv+hicW5FUvtnx2MuJkm6YiWKEpdDft/d5QTGvPk1STKYMQzLWiPJBS+z2w7ER1OmtlRB2
eQNMzAeYs34E9u96A5QQ826HVklOREUqPzf2SfjaK4CmhE4evFVgJhiOCsMczxAQFIr8gp/0BLPE
p5UzX1otRaofQEFNRXO95CHGTO0Iy5FlYJWybZSNDRSInr/++5ZeCpFezDELLSPpIGREaivWxw3Q
1U7DyMrLPCuNFLAYqF6gqwO06wzuxfWeimiILUZTmPkE/AAZMOrgNYUq6+B1u72gJUmYDYdCiYHu
M4y9u5YUpGZdUQWS8B2bUom8qC22KvNNtNffljR/s7wmjKBDPKRbmCogWxa0LOiN0iCeRkY89rTG
OIJVF5OLlPorkmG528VFuLktckklLkVKhgYTPNPGVJGNGHOMlAzGJ2EkXpio3m0xi3tINSC0wYRH
dNmN4pUaZpM64rR6rXe6Lmr3JfoO23vTFMa/xyYI61BuQZlCQ1Ji/pYLcxOMvVWGCeyzMb42e2G+
rNW0FoyzSVQ4oGgVNBCnSQLUrBOt2YTiJCIK3h3A1dzBrtbi44WTuZIiKTgRRUlUNJfAZ9oO7YxH
a91mWGv9XZSCU9HRXoJ2C7lYYJZVqapTIk6BirTi9FRWZ6spVzzZ+UWU9BpDfP4KkZaiiQijicIU
b03O+s3U82fSV6YXJQ1YgY1cbBqltdBWmqxEkMuLQ64bk7M0FYNgrjUB5eV26mxk2Yk6xB4p0Xbc
9L3H2n8PgLC+v3IkCyEUO4xph03ECKG9nb1FoCay88Fl3YrRWzAQEGQhW0IBy9SodFuB4zWmuKrE
ierqPgDduKcZd5rQ9p2iqs7Io8Pta7u4gQByGGTuoEO25HoDdbutIlZl4tSk2haBsae0v2vBVtRj
Kb9nAqIGe03JzMopeVSiiCYNbE/i1A8hjDg6MhohNoyTc6RiPFgb3PXW9z5h72ETuM10jGi35Ylw
+IutbpS6eLWytZUvGKyrT5JWbtqRGSB/Ik5DtekQEvFsP79jXRuvhCuLR/p37eZcLLqwVmqOsQVj
V4tTF7wOgbFX6x7prtwFiy5GU6/oz1KqwCQmYCUaQnWEFpLpirS6wdYW4pSPSvPWpiI5lL2KRhDV
0FwlTbNHq7Dap0wPu82U8MSzVEzo643ksewy+/0/aBcFD6uh2wbqRdK1oakq8mSCdmmm9qKQEg8Q
I17G12ByMix9dkARDDJwvuK/8CZIh2lNWjNh/CqM3CTA9za4LQwPpsM4RvFYacGWJPUuMNpdZ+hu
QHYG/52iCMyfuXgcohVlX7pSF98i43H1qeNi0KBYSY2oDrCEaMgBtVlxOZe06lKK5OmZqEDnY4Zz
JvyLgoF3htMZO938ulY1X8JaXG7tn97QC/XNhzRCbr5EIdNpMcCs2v0qanfUHF1gZjQrnDbwfgcr
Zn3pbl4uTjLrhl6n4IWDuSAFRqehCpAmtVumryhwrjhki/cFcIcZFACzi4ls17ezSagdKgSn1ZWP
rAZKZzZIk3lUk4NWe5HyrLANx2zd7vn21VjKOyFg+CtY8qILvcd7GvfY1yHYKt2xbzcTGhSHLW3+
FAQJ0nxdKVbctEXlvJAq7WzRViKMrBbmIaGO0tUO+mLW46FFKSbSusjUqeC5kzY1rNOx7ibojJhy
L6wtx+5flf7x9g4u3gAUuoFxIgg75Ra0rq6UinLc+Vb9iPRqh9ZvxCNToTiDWJu5IbfY/DEwJhKw
cDEo6tHyLQCPVIrBPll6sox202jqASiZfThtG/psk0PQd5uw3JjlR9L8hwOjBO6NoYGBFCiMa/2M
4b+HLK7TU1Dc9SFKb73liDUhS1s5S2AADcyAEkmIWakprZmdnipGf7Y9eamLbjuk2ksxj2WI11zS
+bW/8hZhqIHeAvPFTNONFsLrNY0DMs1KEgI5LlyULBWibiP4v7Xqh7qxC+thZQ+X5GFpeGSIhuKX
HN+BVEGg8Wvofa218x8ZCBBcmLwQsNwo2XYZ+kbgOu/zpJ7c2yr6WW2wUmZhjeCPRd5cTouSkgZD
Rfreb1qaPKRmxJ8GTr/ExmTvM87viV7+bBuinTCVrTtF1KQHW8+0FSP36XjxFbBtaJ2arwti6uv9
7rN6bBslGvwUJDCW+pFl6F6wy51d+ASF/ttr/mS7ET8D+GQilLbw5NvSm191Ji9CznC4w53eJRtu
mGcAYvZxRlcKb59ffVzLGRoPmBqCzk95OpGFEcdcmsFv3g0QuCiYwBC/hq/8bDwkd8qxwmCL+vv4
9M/rg1BkbJFjQYb40/OuTENagafbH4H3G3t0HVt8oyncSaM1hMrCViIIMDBnG6V3HJ98T6baavO0
Gf2BgyMGbb5N5BTqOeNvt5c0H4l0H01ModKpDdLeGfZ3rR8szak6Ju3oa8mXsHxP1rAXS9fABG4R
KQ/kVMkn62mjtJbq3Br9vIq3CntLVEwpKbib5NnJEpkXZfDyC+ZO2ntPrd2/r87GLzigyPAgqL9e
nU7aSeSxPfgI9jW3Aaezm4pyWLljC2eFhjokAJHsRE5CdnWbQY0r3gCcUBNzQxvyWMXknNcVKFiR
urq9ogV7hsFWyItBNUBMIbcLatqUTWUdYjtp0XlNR0uvK/rKy3It/R6zmJxyHMceThTZ3Jb86WFn
ZE6KI7AAfA4cEfOXXTiD0YRGxTE1B78QnROhBRvqWNKVYHtRCEMViQAVihEg0mtE0JClCi0afcIx
+aI0XQjRtH91MeeV2IBG40mAAyFHpKPaEJ238ei34hfnYCVFcGL37lo/wYLpRVIMVTfjDwpBziTl
WmhUIHgbfUF/MGVroiomxNGwMSqpW4ORzIosXWNcrTnMMhgFjGTe14vDMXWlCeImnnwUFnZpEb50
U3oc9d8J0VxNc9XqtaXDihO2dFbAtwMdBBMMh1VSiKHPlBKfAhMM+rPAeMws4SFXsqLwS7sIcwtC
DRTJTEO+wjYwR1Ees9EvAJDhIACu9V9iLO7agvm9yDa3lXzBHM5lRWKZloVssMwtlxOjqng1TX4W
t9UvKxUtuCPEZP37Q0IZQLUz8AHkEfLQgHoQNE8Mc/TjqDa8gtqwGej0u+84rH2uNtrH7WUtWQ2Q
zNj4gwoBSgTX6qE3Rm8HTJ98NUv3pPD1SPnRYSg149u6nLa1Ga94Pwv6CF9gzsoRwAh1Ij1fddLa
jBsR8Sez2UQqunY4IFT6G613qbYZ0EOX8hWRC1YYIhkw5SClgImSRDZtUitpApFRGW0bO90omJ5R
/tLLlb1cUEi0tMwjYYkKR4BKV22cGJJYtCV+UKuFE4yJ8ZHnLNoWNLJ2ijDEPYjGy90/H+BcBgFs
GdR1SE1Lz/RIzbjOmDb58fBo1ejzET5XMWUlMBE2Ruhl2d+Wt7SZl/IkhSkQgxtmBoUxYwz+mIJN
s1sdZri0kZcytGulHEdhVUFuTH5nHph47BvQRGs7Ks5FI1a2b8FUAQUx13eAzGZIjV2LykyTZfmY
jj5wVDulBqo47TZVH6zMYV3YNYRQsIYz7A3SpF1rhrLJRqMY/XFQEycOqseBbJK285tirba5JMpS
DYJ8H4wVcEHXK0o5r+IszfCGFS5v+KtiYMS7WWueZYYrXv3S5l2Kki5WzkZNb1WIEuaTylUHL0sw
rRjEBV0AXg9luJmNBABFSQaamwlpkmH0aYsOX+Pe+NF2wEMwp1jLFy5YeJh2FAxgKNCeb0hal2IF
kclhegNwCClAmGrTr9t353N6ByEjnDOKnPdcq5Ivq9JEmjoYKhYTFo95/BCEe6t5Kcih6jHgo8SU
KAyzIy+3pS6dEpqiYPugdzC4kqsLnZzSNNLwpJgKmI3jaa/rPHbCsP33Zx+z0VGmwHmBmka+S4me
gHaYYXVQhzAovaRCJG8nm9vLWd5EEyLm4BVypCtrUbD/UAXnVOSJNyq/efCt38b3mFJ56JS7cQ0l
s/BCouQC/xaaMb/KkrgmREKOKWLygXDwQgKwauqAJ2OXaMdqHI+RrqwscOECQyCiBoug5wo4oOsL
HJB8ikRdTL4xmADj5vlrHAEwEQBjsS0m7cfKds5xvuQg2kC4gUYB00RwepI4Wwsj1g715Jel0R91
1nNnQNXQZbzv9wVappzRSEonriLL5/Gg73XQK95TBvo7Jx7txsdQ0zUKx4WriNI7nCDAng2kC6Wr
qKmTMmpNA2erjQh8VDtxu7KonNtLX7gYkAINmunkUTiWnk6kj7MwLNvJ74/kcfwZrPz4BU/HhgsH
PlcTMHm06l+fY0Os0CB5D9cqYLsqQF/RkyV+CMYPaM8l6PNo+EEf8pXbvmAvMZsIHgh45hDNyLW7
mXktpmzE1tHBCTA1tRuf0gxPQT157fT99g4uxfCX0uQyVl+1mpFmHXT1yN7LtyHGPBoLoyqt1s0P
2pq0xR1FTgf/wMjAkl7vaDCU0OEaO1qxxi80skcH4b4M6MvY/hDi3gxe0dV01muPTV5Z+CXZaH1y
KlM4faGbmk8picg+1tcm/yxdWKQuGbCUeDdg/a4/K5rohI5a6JGuPxnaOenB0DvdJena8uflXd9U
kAag4QLvEwEKVqb1CDHeGQBYWCLavxr2M0PNvhTnvPptqs1bEhuuZd8H9KhgAOjtY/687xCMcp2B
9VEkDSVNDtOp5cwsccr1dwwJcUK4t1bnUvNX9RGZTlSvAUeXBKJoN7dIqxpy3PPNvQhaR0IHwcsK
TibJ7mAjUYBtcYLFqQVlYdkfkkLtPWGOK4HCZ4MA7MgMVYNyUTQ3Sgaht6c+Yw1MIRVfFH3X2M9T
vGJuP78mMzwFtpYwxKyfWierVqC/LIKIPNuMI6a69rpj2G+YHQX4Zb4N/hnniwlhc6kVzY1IcmFe
2PVOtkzUimnAHBChafvcQOUXEUz0AfbLlQTN53L+H1E26GXRZIjkpOSpNeNkDHhKJr/4kZXZLlVa
rzXqU9UMTlNGXt8hpAwzNFhF/lDf9U35mE4nagg3b0MMw20xvUSoKye6pEhQWAv3BSA8/LpePkcy
SY1AheOr6Vf0nDjjtkVNVNvX4alBovGf/WHEtbiiQKHPsBc5ZTqFpUUTSiY/yO965TcaFNs1UOHn
l/FahLQglF+qgBsqNrn/0k3f9X+Ph9AMhK4clCDR6YcJd9cb1qSUZuUcKwOBvgVLK65e1L4pLP7X
xiMoCyqdMJpIWaJFXpPktGjJ5mGMmBzoZvDQA2dyKKq7YRfSx9vG6/ODeC1p9n8ubMlkgYRCLyFJ
izRQtrVb28agYEv3xzDyAntF4Zbu9+W6pLfAQPZQHTtIS5TjL61xQ901x02h7G4vaslSAWCGbuWZ
RgwlwOtFVaOZmo01q0GWeIEovALlvwEzS26L+VwIn48JrTjIm8wVFUOyiENhVvBhkF1QYDIwfrzX
MS8kGjNniEqvj35mdvWsDsV9z8Odrjh1bK88PTLBHzJt118gKTzubhbAncFT0CRbJapPs9W0Q/sI
whJEMYI0byIutnHgaWLDG3cga5DTxb3WVcycNgC9UuUINGhro+8a7AEp7ixgDXLzpDT/2lE/r9IA
0HPO1eKNne3YhZKaSieKpkPGg/bfsukJPU+rCfQly4FzBJoB+oKqi3QPepI1Dd4JeClet69ebyvK
ZxcI33/xwyW1Tw2tDicLP7xRjjx/KqLzRNGvubktZfEqA5KGFBt8ICQErndJC1GuLOIAvm21D3LX
VPweLIyV2/bb24KWng3ErzjzuV8XkNxrQWRkgdoUEIS6zlmJpnsR8F/o7X/TtX0AmnwN0b3D8pX8
4ZKiIc2Baw0LMteLrqUmiug4mNvAk85rN6nOinafAR//H5Z2IUTaQ5MkwNGAh9AfOvutCNtNPnRb
UBO4haW5Ftc2FWPbNOcrBmvJLiKOmyuXwJxidddri8cayfq+hL2vXih7oGXr6MY9djZJEC9UX24v
cmkn0baF8gpKeyg7S0ZDAzkulBXS7GZ4r5XQV4b6lCrJ4baYJa2/FCMtKrOjpiyjgvhxtjE7N038
JEM+++22lCVlBFDgTxcF3krZBoc211FxrjAKZS/UO60EFeG22wSKl+3CNYK7xY2bw1VURoF7lxEt
Y2nQstfwfJkacsdRuFGTLzael9srWtw3m8LD/0NEJCNL7DYra7RGEN+K9yO6tDr9nqHS1vGVrOvS
akBXAxIepItstEleK10V6GFS1R2cGRgJDOVzVGyYmnz/99VcSpGUrcr0tGyjnvj9Y1v/Utm7Mu60
f+7bwQMBzxpxPTKh4NeUri1Y4kQnckJ8kJ+O467BoJx2F7crG7ZkYKFgqMugZw9F0HlDL54hBadf
jKNO0Dl6l2ENRotxDqGLuZCb9crk/MlSOAvGHcCLZgprFGgkVzMbNCS4BqXzpwkuczNwcF9l1fB8
+3Q+c2ygJqOh3wnPBjQBtMvXa8K3kyoZg84vU79k7322DXI/K06W9lVR36rSC0C+/Mt46DHuJPNj
UH2I8WQ9x8ox2udoTOJO4Brf9darxcors5DJvP40abvJWNf2gC5SP//WHYT3NO3G7VdyMr/e3oIl
H+pqC+b7eHGsCbcx8Q4jZAA42oXTuQ8TUOJ7zN5k+iHCMMWvPX809H30umpPZPbe2X27Ei29pBxH
r/cdRFf5ISYHPdiZGIcSOpp6NOt9mnwxMNfoHRO7nTHYBqkbv+TKQ7EFVU2lCAfzAimyreGJ7ydj
o9m/Gm1X0VM1nUP85dzRttFr8lSETtaU+1o5ZhaatycnyFYM1p+Ew2dd/atEkq5arO8qHYNr/Bp9
7/GxSl6tQHW0/rVRqcNRaWHMSZBvaqPt1LvR+Cs/12m+DZWnONlxIMiT/GAN72YRHQzfDN/V8iHL
PNPAdJjCQEecJybumq2TWa+J8rvuMbAIrBJrrKl/KpC3ljE/NReKQKOB2eUQ9r6RPaA4OBTepFOH
hvuZfGZyOjd/jX6kTnVg4G+EvQR9Pr83c5fiFEpfACMT7WN2h6lN4ZfR8jr70HSRx5O3HAPQqN/c
x4/DITxqGwMMb3a7waY5OJbqqKbPIAN/+H+kXdeO3Li2/SIByqJeJZUqdVK32+lFaCdlUZEKX38X
fc6ZqWILRdjXMAwMBqgtkpubO66lzL6+PJoRcaMqfy2Uh1ndg5fpZf7Yal5WPLIHu/Co7s0Y+9Pv
1PjRrQKg3bipxAnayFtCLdHZxEm0kewRw9xmIUo/I+VwBmIWWv6Wqt/ZXbseq5YmPplr/ZzTEoC+
hv1YLuAkqfoR+G3zIhs0/w37cn0iYK+wMFWKqiAf7xDuh1aydmRTNp1XqAt6MH0NDOIM+W5kVv21
G87kZ+uYXodGCtpqu9K1d4Z6dJevheV6+WTsZstbkGMZPKUEEPZU7IAxduDJ3jIFcKvqtSOorPej
3R0Iz+xjTpZU56G3D6otcV+laxEuiT5SvW3cFH2NymlJfeezdVBwLegjiPhA5pIQ9ODu5vngjkFW
AWorRbYYpUl6LLTH/NFwPFM5ZLuM7Wnhx3rA6A8apickGB0joqOH58Kz/tiDw/aj+wzODooteIyu
L0TaUDYZdjWdv5rHJ+Ppj+3u9a8LG5IZKYLKEr8eDyvOogsrfT8Q9K1Tn1czFO3BZetuWKovo3HX
NwmCplSWu/09+P5OwzBd42C6EKomvn8k78CqM+YTOkqWR0VVnoAH5tEpfaKFdaqz1Wv0Ds3LMGMU
BYNFD9TWj+NyDzqg55GsLylbviN/d592pPZK1t+zNj6gavMcJxUO1c80I0gwu6iE7qwd6nXaDUZo
kLMzPk812qEd0K8pkvv73oHExqITzOQFFjTlCA9aoxqsKkk9nbu8Qg9kHtCKodixi1HzuH2GIs8H
HrBrUYKGNJ1mtl3STfAd7OcOtB72jJ4VakdABXk1LHB41Qr6vp1ANZZ7NpWfWQHCpuch/Vn2gwe0
mQMjqjcab1N3MirT1615r1cHyVe+96XwlbzDAE4OCqOW4OTECSOgI1+nc1JmTrgoLKxrrQ+qxLaD
WhnyO6rED+gZh80vzN2oWG0wmAw09/3iem1Za/7aKyYu3jiGLRpKQhMwFHdpUgN8Yq7rXdYSD1ay
Qp5ltREyDnbY6+bwfHsZvxvD3ukqfGl008M8AzPi+jpi8AGIHG4/nSlAHx0doI8jcEIVah3Nle17
60jIfl7eTMV30/vWzUMCnkZtCom2HBt4MlPxprer5PHnQoWPQncNingogmCm0BE0ABNyGt/a6TyR
+Ll29wONtMQMx746oC21Zed0HSSe4cZxQiTmQHlpEi6rEFjOLeaN3UKFyKLz1/wE+Mi/WRSYvlwb
DW2ILYzrnW4GZ1KGEt3vNRyANN0P+oOjl37P9iVqzuOJyvhI+C6928ULgYKGYkSytiiFwGneGZkH
hPzZ2i/Wjslu7MbbrqN70/0N04CqnNiL3bnKDOB+bJ7mHHKaH+Bj3VsPifrQf+8+sjIOE01iJLgd
f7+2fyUKEWBckrhaE0jM8kPv0+/oNz+OsnbHTSFwWdBg66C3nQg6MSZmQWwwYZxJE3vV8tWNlTCr
no2UHcfqK5MVAja1/kKcoCC1Wa0NTbGm8ggCA9snj/0RJCf1qZc07G/YckBT/rsuQTEW3VzaAqDv
Z5a/6rSCN/rDUe4A0iW5UxvRFvTiQpAQbY19aVcOgY00Plf78Wf8pfKNXybmO71eUtzYVsELUcL7
VOrrgBlyiMqfuidD9ZTdGFaBHXYnPCCO5CrLNlCwTyvyro0zQ9jiV88Y458egSIhMcz8tN9p+MWC
BE8mN1BbcDq+d4/pEwMFwDf2aQzSkxqORzS0jZ8k8viNuSVPeAgK8Er2FL7EeQgxHNC+Vntjr96B
ZucITh+0UtwW9z5PdKUZYt2ubmeXms4yocZwYONDP0MXZU0CW2/bpfqJzQsZGwc3U3F/x9JrM786
1KlXr8F61msfepF66VnZk1D1Aoft0q+SW7a5ROgcajloBMcQMDb8IvJT5qyuFbBJnjGNAGY4WPpZ
A4+kRBU3Mg3YyQsxgi66eVVlioLLnJxXI6A/BxrMyDSwkE2hm4LLuYXlT3fAt/IlLpBsgYKGOoqu
5Tl/Ms1iR/J9au3Jukj0ZGO2iC8Pow58zgcOgWCDm2pM8oHpCBfqowkqRdDKlp7t54/d4NmjR4/l
TmWeEpmdxOHdtih8ZkzlQ9wAJLk+vwHoKgXwQ6CiyIYwfT2Mn10LJCT1mRQTUF8xddR8AWaaP5mx
5FB/95yLl5ED2GDCkU+XiDFquQ59M8QWnrc2jcxy39ufnBKUHPXdqj5aBkBnk2+d6Zk50LD0ey3L
AjM5j/1+6j4s/OPcL6obJubhz0FiHd5vg65G9Bzy3lDBSsQZZYCILTF4kj030y9l/bpMH2+bhvcg
Plcy3jWJ5XqWDui7mc/5nWUfgK0Xluf0wfbmA+CmIvvFm47G/rbMLVVGhzym1zDjhfSo8CKqSu0k
jYZlLfNbrz/MdG860W0RW87EpQj+CRfmwDGY3o6YwDrHr6a/HgbPfZhPqcwV2/IhLqUISmsBVArB
RzHD5L04buHZubJfQd1l2vtOPfbDQQoGJrLW8HAN1wN9odB1ZFTE+Qm9maoaqBLzGWAZO3pIdigv
OA/tvXVy/e7ATvPJecq+raG9Tx5lbIJ8OeI9uZQtWAenqom1rjVmyvYM1RNM553s19vn9n7wnq8P
VX/eQaQDWEeQUSEBpJk9ZHQB+q0P5JjtQZO4d8AXYT4rYRUSSUmAK9u7RV0IFPzASi3MeWggcAJp
rAz5aHPHLn5c0PTeqCYnHyrsWDVhxL191OZvqcIecIKSO/W7++jWOgSNn7t4iWeGdSgvYfvcfOh3
yRswlo7MI8f1kJ3aoDjZx/Y478uD/jl/cL7ED8u5f5K4hpt3G201gFUBvCmm9a4vnp7H5qAXWLEF
dO+HUrE8rallz9SWt4b5GjR8gWcEtlF4hQn6ERuDn5kbZq/Di3kiOwBOH7K77qE/jiyU6CT/uXdb
eyFOeHqN3C4orRtMOf7qD+7LgJtnhNlOOzeH6Wn6nD6Uby/I/0oe/E3duZAqGP+iXsvMdrliAq5/
2qFd0q/aD4WMYVIi5ndUcWEpK3WuR2pDDCMHpXth6+NqPiyyzPxWmgltGf8c2e/3/0IMgN4x3+NQ
iGkPVRWQfXO0W8+rA7BtBNqpfwHBEQAUn6xd6xsRO2kn8v/bT9G3WRIKaLWxxX7an9V5n6Zgt+xm
wNhK3InNG/AbwhUDEGg44Rt+sVJMi6ou7Yf53K57NJGijr3IBlI3bdaFCEH/wVCp9jES/OcZ3Hpp
/6BhKyU6z+3se53nQLT/WYWg8zRrWL4QrKKKJpDwfrFAGVbf1+wZXXM/bRVTo+iYlwj9zf10S6ig
8raT2Fo5YF3InoO++tt6t7yRfXcACl7o3Kvf4fDa3/PDyfiCcEJpPBlEw0Y7GF6ffzYWXebXZ2cO
41y4fYcPWB57zz71vv3DbLx+QjLHw+T72ygDKL+tLciIXUtc+o6pWYN9BiQEUfZZtusHyQu3bb6g
ihoYqYBJJBxllSi22VkwXwQTHfbHKnlpn4A17Elr+JtOPG7xP5KE81NjkHvFPa5Y8XE6AQ031I/N
IT40PnBK/soow/lyMB/LQYyFhybu11S1xxEGRQ8eDeat1DM+Tw/rJzfx7DvnNP2wRz/+TgNEunUi
C1c2X6AL6cIlT+K0NhUHmppXPkhc6C8XKb9j8rPQPWQZyUv7o6+lxZzNQAVgPf+sWbj3WdfoLUPL
D/rUUdl0kzvVCAwwuT7OhuqTsvPIEtXuMSk/pfY3N009twjj6ZgN34uk/pTUr/nMHobFAE+85Opu
esIXXyboWAvwLWo2/DS6T6auACdptzqe/r3OoqT0i7+LVC+3QlA1mgGTe9UYVC3eGW2g4VVu/SPK
8HguUenx6sNdUwXZB/f4N4bx35WKuRQtNvN1jbHSvD2WT92SYJTuk92FCfvQaT/a8ivT4HKRaJD2
Gmz7xheiBVsxKi4GpXIcvxrF93bU+0Bz95vdFBCvDeZT5+kSy7H5zlwI5I/ExVM2uJaaxZM6nxNC
taBVZkwlxoohSd1seiAXUgQPPNO1ctHzCcvKD53uaYgt3OJkSiPdrZzbhcqIhUJroUWRjNzUAjni
qLMvlfo4aqaXx57R2LwsT5VHY2GSq8FV/92jdrE8wVDB5zHVpcTygJtU+O5DHJLDMnjtp9uKufWQ
YCYb9CgoqtgYLLk+qyru0rwc1vlMl8y35z1r4DXKYGA2hWBcBcN7QLiCpGshs6LROu8NRO76yW00
vx0i3ZINx8iECFYupYBTsWIdIa7xMRlBOWsfh/r59m5tabZ1sRDBXuWNyZJehwwSv8T5NwVEb7cF
bBnESwHCcUzdhDkJDQLQX0UWfwT3TrOz2yMGRWaKYTXJg7S5HuSuMOCIIjiGFq8PJm96bdQoxDVH
xZdBQ2weyMWPCwcyp1Ze0BE/XhxQEvysyNoIZL8vHAbPRs5zi9/X7ysvmh9n0BN5bZS/aVHyYfB/
4T/C26ezaUr5fNL/9ks8HkLINIBQ/exmr8ABQmNefBqc1h8rKyA9EKL6n4A7q5eXpu3QIqgCXbUb
vSX5IvkOvnWCccAYCv8KJPlczHpfn1sXJ+aQOyYuVJlVjs8so3kjJEtPub6Uyc4sLXvxsklFU5lW
qtVLnDZgqu9yTZuPRee4B4Y55TJQzFYtAMtWkZNl1fPdYLljgjaxRtbHv/W9fKYUWwdb824GiuSk
VIaJq3WPMeF6rJTvtG3LvZ64i1/HVnp2VkM2DLIplFsbsEphyEkseM76rGZAfEdExV716c3tj21j
Iu750Zgvt89jQxP5HDkiAJ7lB6Hc9XEwcLOUUwlJxWyYgdmm9iHXO+ojMHAlWr+xKGB3ATUdgLeI
fcWTT4xGGU0VXbXgflHbAvOc6x1IuWLlfrGrD7eXtfEEodkVzSRIlfAxBkHbF7cz496M0XjP1E/I
vKLVyn3gI3kGfVDzNQCQhiT/uvGmY8QKVIAcdcJwRWBshkoRxts1FZMMbhJWawHSYpDbHUdAwPXg
N9nfXuCmOL6RSChjbFaM7dOa1HSq0T3sAjLTQJFEGcx9oZKfidPJnqeNg8NcEp9lMTDC/g51NSMV
ONWmUjubNAZ4cOen8+oXmGS3zfVDN8hKTltnpwFIDw0j6DXFnP61SrZN6tgDGtqBpbSG2XIY+s4N
slzZkcQ59U79ubW1n3++mxzgBTuJvnIAhF6LZE6iqmBgV8/FL6MyflVDC7qJ75pu/foLOTgyNJ1o
mIUXc71D1jlgtB21cwV6gmJ5w6D6oHl930oex41bDdOByBfAwBrvhrxej6a3Vl0MDECLNP3suE04
rVYA+FOJEm4V4DE9jPFaYDYYiEqFo6J90dtoSNLOutKskWVVQ1AhCgu1WZt3xGXObpmH/idxcwUw
uSw5MovIUB83tJNTBHMwLPBLvQNXGPViTjLUCs8E7alDwcKSNCFJkvvB1Xdp8eP2CW5F/FfiBMsC
8m5qgr5COzu56jcoSjZOG5jzN5hQtyz2Nh4g20z8ubbDFESkf+5kQTpw/tHiiN5GUwiI5kWL2xp4
rGeqUc+J8eSt8X5yCdql75tmX6rmj1JpJEOwGxcS7zWwbvjcDQh5BKHENPoeuw+trdMPYNStP9XM
OCrqB2qVoWE3kq7TrQO10NcIAAsItMT7T7Q6jV2Ghl0AOwV1jubyuLnL2iKs+gSEqlYsSeBvLQ+O
K6Z8OcmQKqLY6sWqq9Su9HOS+quKSijaAZP2niVAju7ucjSw3FahzfWBRgVjYQBiRxX2+nIOyzLa
FDXnM11HjwMfu3dWmR0qdGVXugyca+OdwETOP8LEZLe9TjNpnV4/jwyzP0xrMdCEoLbKsvRpYDI+
RcHuEAD6YP4aCUVMl/KpcUFTVmMoAb1aG1FnDn6aPzrIDk3zx9v7J5zXbyFANcFLhHlBfmDX+4fK
reHEZmdEZHpz3Gidei/J7or4CFApRtXgtjThtP4rDU4EDAyAiX7PyF9kBNS+a5mjz0ZUrJniTXm2
08ey35mZEzQooK8Dk6QghBP7j0DMT+MvqBTRzn69PHeeO1Ala0aEtrp8jDo06tflKQGU4O2FCQHU
f+XAciJ5ycNnvs0XCzPAcFdSmPWoy43R56Utz0i0cX9byvZq/pUiKHuTTVaeMd2IUlRPrX7PwSTn
pPXA/Xxb0JbqYUYTsQX4iax321b2VZvnrmFEpqL6FZrLM2p5wM64LWV7Of9K0a83LUEfJx45LMe0
rHAqHjBC4tla50lne2XLEZRcSTF0SU0IgvZhaOM5bT8SR2JotzQACJ/8pgLfAIu6Xsy6rJk1GLhI
PVqIkdfN2GNhljKsvq3riqcZCWsU7DDzKOgzdceJd8+Z0ei+kOTRUil7dgHO3+jsJVEM4BDp83y8
fUxblxZT9PCzkP7HCyKszGibMWeYvovqrtuR7mesPK8oZmByLAAFUXhb2JZOXArjH3NxkUg892Xe
KNAJ/b7JvpjNMe382JKAcWwtiYDaz0E7OIyrSCmkMIAn2TQzIwDgfLTm3YqJEv0OwB+HQZfhVW3J
4rN1CNEdC16kcGRG2WYguZrMKP2Qsa82XsDE+FENbJc3kr3bUEGoHgfsRlEbwS6/Bhd7p5vJYpI5
t6MkXrsjmnwxXVKCCfz2CW2sh1s5RF9oLYKpE25t1xGtGwFWHSX1qAPnxoqY1vmoAQM8DbkwK0s+
3xa4oRIYiQYZLgAqMY0kDiNZq1nYRV45UYPbFyig//Od1jpj5hwzYYsMzmBTGirNqAoBhU4Xn6ih
mHpKe0hbBiutfOT5QPs0W+U8+rO+km8AsEwNyeuxcasx5wmoCjyKvAVRsOvjmBmLueKVUtp7A5AY
K4b66mNekwcao3ku6SSKsmEPwc8EuHZEopiWFQeM2wrTUVVvGVEMnCCbvlXp7K+zLKm4uZMXUoQ3
sTaGtW0p7Aba8QyGdko42BNFqe0vXqur5Qjbl6tzYeWAjog0c0UjsUbf7AkpQCdupYNxW8rv4KiQ
RYKNRynt+oq1xpTSMU+A2TvMe3ONlCV7ahOGMYESDAMProEBPuq14MXpCDsv1qMxBUrip+lhrYD2
17aGxP/la7vIAHLHQ3dAGgFcJrT4Afv5+oNqverUuImNaHURo8W/llL3swdAxqxx1PQVeF2m5PDn
9xEBBaIKpPAwhSKc69xSvbCrxopKwN84IJJkxUu1/ExRsrwtaENNMbrPIcjhaqCfS1hbXy+OOoCv
IlqUB4KuUWBA2pJobENHr0QIJjNflwYFicGO0nXN9qS2j4VaMMw8l5YHa0MlK9qw0GDbIYBocyxk
CEVsxoRNaa4TQD7rNEvO7tJUnlHHVGKht/btN7I073DihBHXOkEW8HoNrLCiZMjhzQM5oMuAISwL
nzfugoEaCJQO9wHmUhDT23DiFzBBRKm5yx0MX6JjewWtzmi+qqCFvq0LG3oOYfCvETXD8xGVDiB6
IxCCOytCNLunyeBPAHHvvtXLa1+moQpqneLjX0gENAIaBABOiN6H610E83vCTAqJS6K/GmlanMbK
eO27wUFzOBiknTJLj2xRlGAF0mtwW/jGi2CAXBlwBnhnbVMV9LJeiiTOcmpFthla8ZsRKL46Hqbx
lMtmqbZuAIbGkJPHUYLyXVhmCzcpVpUBt1kxvEr/Oo+pV8a9X7jR7SVtqgtamjAnhgAQgI/X+2m7
04wUZ2xFGKzaDerPwXhzuucB4DSTrFa7JQo2A1UYw3BAYCAYDrcHsBZMlB2hR+t+TbzZt13JAYnZ
Om54OXnrPzKEExqIk5daUdsRYUuYT+1rYgMqoPtJ68pvhhQE4/O+T+KnPJOZ/K0TQwUVKXCe0kUY
fb2RYz1PCXVXO6pscJKshhPoU+xbg/tItOzX7UMTK12/l3kpTFCPIcm6tc4XO7L1mGZ7VFJUdQcC
5ubOYZr7XVsnG5CRmf3kFuzEMBR1r/Rj8XVhCglTjSApE0PHE78vdPfT7W/b3AfTAo6ni3/hXl/v
Q55OGvIxpR3FLf2+DF/1BAABSfW1iqVcvfynhFcWCRjA3AIlj4NhC7qbx237n2cCBHEe0DMVLYhr
5zAMir9qXlq33kj7n8Nchbr2dnuVW08GaEyR4UZVCVCFwirNrF5sgDrZEWbX9+UkeSq29vDy1wVn
3ootRbNL/DowJ4CbUvjlui9fb6+A3wRx85DvVDXcRMDI2kL0PZC1XwhQdCNCHxIMcM/66W+ib2wN
LjvCU1jLdzMYVjmUtUqdKK7OFGsBX/vtRWxtFNCSAD7GkUzxqF4rW7bMiaO1rRN1KccyWpIDCDak
ADNbW4WXhkCfLYz8Ofz/X0Rwix3Tol9mG4mqfYrBrhc56zK3DuJpXIoQVHkBkQGZGUSoSrJ3CLqQ
3GwXE2BW5Du9TfxuVo9ZN/nAEP3zdA9gmngYDOIxXCLBX5jKGIkLbrdovOtyN9B6xwOZrz4yiW3e
ejwvBIlpWrdkSsFGHTYLM881A2bEnaIhIad0nlppnmtIkoybpwb8a6SGYR5A33R9aqPRLURrXDtq
GstD926YkBjNwTLUZ4kYsY6tDasx5SvEpJ1DHqtemw4g6PoOnm6Jr7VlcoD6iCZ8hFWA1BJMjgLu
whbJZycanMSrhtyfOhm2z9Z1IqBPRQTqArxeFezOsmJislsT2ASl8fWpB4tRVOm5N0h5fzYkQd1w
ZQHujsMR21eXZk5Rq1PsyFE/TvC31+4MaBrwa0pc+w2f40qOoATxMK9jlWNFJeBhyDPG+LzRqQJH
jxZnlOQLNjThX1loMxY8AHca46nmCqcOhqdj1IrkPjEPf2zxOOgHohXkCVAJFBa0Lilz1RxPAwyF
GVCjbgBtuXa+1i291+mOrGd8Q+uAqwZYWCDywrURU+juoJGY6Ei8tMN39HD5tfZye0Gbu3YhQFhQ
ngBIKzYhINO+FOVDb2DANDnelrGpbQD5B7Y40mOo812bgqIakr5ZaieyhqNm/UJTRtZEPdoXbovh
nyoYcezVv2IEI24yQ1O6EUsp7SzeWR3wCIG3wbyaapnf98vbSEfr2NrUfUnLRmLuxKot9wlNRM1g
cEFHCGatBPUD/3EaY46LRBbaJXS2HGoGRO9XRJwegPgOafqiV2+j9czMUXLJxA77d6IF06S3Srtm
DkQbkKkZw6nr1r2WFoEDK/W9BlpyEs+7xDAPtVs+9nEpcQO2166jkULTARiDbsnrA54KEEO1rECD
LgCJxjk5gTfqhCQIYGruMFt61u30nDcNsNoIfabF59vnvnVH8MhwrGZMwwAM81p6W5oFo3htIp31
AHct9cLPVFXm7m68nygFumiFgQojU8FN3YUXsq60pFXbkQieoTd3X4D1FE7mcw5cnikLp/HX7UVt
xRgoLACDDj4iH6AQLqaFASlljlUC3JBgnl8KElAKAMdDo8YHEM0Gg90FK/mgsPm1ab3OTYGsJSus
bJlvhHNgvATdDd/b6zU3/QhtHSo3uk+GMFYPrPOJEpSydpwtMYCzQkEeKQX0xwi+cIHmMSdZkKJX
Jns3ueyAXpndmOwa2z4musRKbBkjzN8gqIdEG32912tyxhZUr5NpR+XcAASmRj2y7A3rWOmNHerg
6JLczi0DixyCg9IUOvxQNryWtyxKohSZgcDUxXCPajWGh5w+UNNyGS3X5so4einy12hLE3kVCLAe
LZdhZQsb0NLkACJgoprXJndpZkveQXGs6LfNsS6ECVfeGkDa28OjjUBXCHiFaSntQ2NRoNYpoGEK
gM7IPNaafWAkGd1pc7Wz9BzjJIP+gcZUBYoBXcLJSHV/ih3tCf2h7W4uW+OEqKg+KEuOQflMhrGx
ZSn41qCyCVAPW6QISVGwVTuglUctXV5BAX7EbknegW0RcKzA6AlHQSwEFWlbLwSxcpSV9s9Ga78u
6iKb6dq6L7wLgiP+ctoc4b7oSdHPw2Bh763JL2NtT8bxPJPYT7QOoDzpn80S/D5q5LR5kIICGsI9
QYPLosoA7GVHazVp95bBMe4Wd9qbYFb8Vs4zi26bvi09RtiK7lPoMJpXhOW549LbzIVzmgJmyFrQ
oddTrwc4oluHtyVtHRbuC4D+sTC4dIISVwoaVyfK3WDmZOHi4lraditDCtlcD5x6A6iyCB3El6Pp
MSVhN9zFqqd9oVPgHwKmr0EUVsomaTYXdCGKP2IXjxSxskybbZQh0VDMggwkjh6pbNn0xZZJgzMK
QHBLt1HyEFwdnbdbJKDTity40T3FHnovdVYGYK1YFhLJRAknNE0lQ1WVO/XU3k+VTbwxw1RaOa8S
P3grdQmuMLT5o4aFRmyR8zLGvGBhmzmCr/opZ78UZwjscl/OYeYUwBssdm72lMhgMjZVA/l71Nvh
txpi9LpowKFzcwi1GnqqRvOpI/TJTAH3affPf6Hr8CY4FADvFBZUI23jaWElcjWqWT4YKUqC6h9O
V/82FIiOOdAAJ3YVK7ZDmdidW81OxNrhOLldmMfJxyZV70Ad8e32arZM4IUo0dsuJ1K0K4GowuxP
lv0zMz7pYxvy/msph87WIXEyEPzlsGciljb8BIYkDXGiie4SwBxXwDbelbKGfJkUQdNXTcVMOhzP
SNO9Zn1u5gD564aGt/dtSwoaO210swIl5B0kDNaoNVoFi6eP1V2WnfTE8Ja59RX0Zv2xJBSlYPEQ
JPOoj3/JhSlKyEoUjcdDDdgYfARdn0EfsyNDVXnEbWXB/4Y+wINEfhBZPGigmG2K3cRYjC51o7nP
9vXqwgPBafqLQv25GH9WRlxKPKANU2thEB3abiAFDrLB6/XV6OZrx5m6kWWXP9usAjrTrMiYQTZC
WrSnwh/EioDqRwSl6KvOqqZpcKNu9PUSGLvQDEBWrq3XfKXN7vaJbdhaC384aiFQiuC7XK+o0uBV
kGx0Iy1fG0/N9cTr7exDY1r724K2DguJNBNxBS+Xi+9H7KbtmhqdG+Xaz74+uZ0S2hBWUt13jE+3
ZW0uCnCfXBgwpkTaZLjkDUY1FjdKxmc0udXafSEDQN+4UzxO+0cEX+6Fphd5moETgmHfXNNHoSRM
gIKsJnWQTankUm3tHIIhHr8grwoX+1qUPmdVO7VYDXO+sdw40dcOE8orn2+SFdS2VA99Kqgvaygj
vZtwLztquwzVrIhlYJj003b3kJ/IAOBlVJRun9FW/gCo/v/KEmKypSBdsnQqdrD0q9P6DR2c7nN2
zJi3U4DMJYMY2jqwf8UBH/96F6dkoVQBdH7kAN2kP+vt3fzJVn/cXtT2/nH0XDShoF6tXwvBOIPS
k8V0o2n62mcfNfO1coOpHz03edTNIphlxAWbugF8sf8JFAwSsyaLJPrqoiMs8YgNVDHtc7E+UfWO
tb3E+G3dKhuMXdz84SH5Del2ofKUqdqCMpmLSnzUTx8YfZrawb+9gVunBNecX1ogc6KCcL2Bqz0v
fQXozQjYab5WRxadg9j8JeVv31qLg1EWeLPAyXxXXqoxOTVoPRQ9TociQDNp8+x2anVf6/X+L1aE
oQOEGiiXoV52vSJwN3b1asbQO+MjBrk8mj0jt5L+ReWFGwjUEBB/o8AoPBqNOdDJVbs46uKgsPzR
9Srnw+2ViJBZ3NWDDBDS8Z5KPmp0vZSqGkzMTqoxRpWtPMTu9keiDb3fmXXuA/m5vtPK/JOuk26H
XNrqT4COPdXUqfdjpSmP+aKxwFzTdV+lhrozWIHeLENd7vUU8DEDZrJ3tz+Ye7dCbvh3IweSWWAt
Rxfj9fe2QGqcB8eNo2FV7+MueaqVuzp+KRnbWyhNLe6X2/K2LiNvHPmfPMGixXmaUAb85Agt9i4w
plGm7pO3REaKshW1XK5L9E1VBfulWXEcpZb+w401MAzlVdAhc4LWFqDjawhd4jDvC68zZXmBrYuD
BjRe3EP29d3FIWtZLAVmt6JsegO+mqcM30gjy3VsWQGAO0MMYgpkVQRFc4DubGRDHkfV4gAWW5mK
vVYYX4bWBKCoYsvAxTbODWNPfJoFhCag/+Cfc2HYtEl34yGF0bGsZz371Y6M31IbxGW1jJN444FA
NMZ7NKCOmC8XXiG3WdEV3JRKVID00KSAn6wWX2N3C+PDyL5ZxP5KZa/6xpkh5wn0Q5fHgXjar9cX
16Rcysbh92BBd5iXKoknU8otGZiW59xkSFtjedcy2k6Zc2UxlSif9D3DcElc66Fb7G7fsPdSeKsg
ksactRz0UML2JVqLAfcGiqHjfiWp6RkgGdXNPx5guJbyzpbGmotOnjiy68mPTRqkMn6y9wrOJaDs
a2FUHWQzgsbFKm9LnOo4KgFtaHyOpzRQhvuKPf3Ndv0rhiv+hWKPk1rFRkZxj2qlO2euuZ60uD7Q
2pVBC7+/QtcLEkxtNvdmNoKAL3KA1tMHaWDt3f38hzOZeIBQaUIZFvkaw0GztrBtVdbDAWG6y0e0
qpj4qho66KjKAd1YGBJvZ8M/5fPWkKXxVickh643rzPmodKaBlowhNX4qC7Mt8y7Zap8pQzt4qnU
PySTEpYulXSHbLyzXLLNEeQt3uEpHBsil6ZvLGwm7b9p+WtneLUD9oUqbOy9bjyvadi36LDLyGP8
VHehquzAnuHOj2pafDZj8qGrZNNq780WvgiboRroj8QgnmBBwAhkGRly/Bjq+loDiD2zfUZPeHzm
V31M/SS4rbf8564fbjTGIIGA6THMi+CmX289kovdAA87BuQRjGLHlDTIaWNKfM0NY8LddM7mgWAe
1JXXUiZFTQDW32ObF5irYgeX0GtlU4UbO4cxFLwt8O0s+GXCzlEnKyZFgcFf2zl0e79kHzHIzB3B
ZgmW5Xvl/Li9dxveAdgdkN9Gsy7Q+tG2e70ssCiZQz10SuTQfu52raIBp0DBqAzwU9Zh/mazLtc9
zHtUHxQUpka/RfvugGnxwf3zRgauwK6DJxz05ujAvv4Uq2etQmpLibTKQnG+bd9mk8kGDkUoaW4V
gECCBwGhMeqm7yK7hc3uQg0smJSerldH0wFjEjwhYyG+O4RlDSi4e2IUjxhZCEcF81p/3jyIT+Cd
vGjrAuq+GBpZtWMnKOwq0aSf8u4TGNdI74O/4/bRbinspRRhO5tuKazYdZRIaT735MkAu2qzSmS8
95mxEp4JgoOCipV4KUZl6LQuKZJnpE6ycr93ptecBssL/fORRyRnOGQLB39AEl5Q0xVwBdOqVclz
nuzRPBwUzb275v5YfPnzTbuUI7wZTm+P/WCXyXOao/FtaU8tn91rJK/Fxvt3tRrBZGdr2yeWjW3L
8xXFkRNlh9iyvToFFI3siDYV3tFdXG4TTc+2KuhBO7fNqJE+eV7pl9LYAXgz18jBULQnyzymTRnk
3ZP1f6RdaZOkOJL9RZhxH1+BOMmTqsrMri9Y1oWEOAXi+vX7yNndyVCwgdWsjU13m3VbeUi4XC73
5+/ljT8+t3pzEmOzhb+T6c0/jtznXyB9PBuCj3Xadmn8Qm0fSATDt4eweBYRdXzCgpqidBTwJLgL
imbjdlzbadzKS30AxOpXrAGNni8CdX0aL3p70y5r/1vicJw2TsLaaQP/PZ46KIvi6Ss93GdwP4CQ
wUjjnD/W9c4VBzJs+OZKGgjS7n+bkO65QbH0KpnNNF6KiIrBfdt4cHJy2Bz7XbuFwCAD1LGzwJXk
XMYD4bRDKCdx9zTRc0t/jzzq6iag6bvgj4lKt8BBSyIu3eCIIv9rUH7nlDPkoLnakbi0bb+ffzdK
Bg1BLDBZyBDuKo34OqjY86z1bx/3tfi1zOfaKMWjgP6R1X1KeZe+K5TlYZjxes9cC2nS64A28mSi
p3fvii16srVP+Nme5CVVV+DedFoSewKMK9PzzBJ/YardGuT4mLaUdxQpEapIuNXxD9KjpAHVxNiW
A4l1drSm17qNiP1zcCufO3eAnCEVrtJ7HaKUZazN38fyS6vsm6I/0OY/OBeff4i0YocSFQMsOol5
H+Xp91Z/IeOG+6wdvUXq3UatCReqrC6ae9k4E90gcQ0/6RI9UEFE2fVb3ao1X0FPzAVdBuZHMC58
mZ6MQjcyz04pNLhCrfo+1s2LVhyzuHO6d+Z+ve2Ya47y2Zh01l1icjZ0LkH6DpbJ0YyY9kS4r7fd
7v9nSL4dCg3Io9YhMaUsrKffWl4GZquhcKJvWJL3DxNouL+XKQMUfKA9JV+tHU6zkWTDc1PuvEzd
t1pYN2BvMkIy77xk44q9epDJ5qQ7VmggDKUTG6AsYSK/C/Qy1MiP2fmZ2rFua6E7/Zro3qIbSBj5
wgFmyFDBGYPhHFQtIRZw6SV6bVHLSgz1eebNPlcgWGm6Q8xHpQhAVHTqqPrn9gdcM4jXFmpES7cW
o1WXBguN895mhQbkLCTXSvuYqy9Oh9vOokFPt2T/1qzhsYUiG/pVGOmQPqI+VE4zGLX2PDJaBlbr
/EhKdZ9w90300zNNza1HgXwXLXKayyCrjvcAoDYyYMAt6qqtMQLxPKsscHrrrjTmF1WpzqhrB2ku
nowm2XWNu1ELWT7T5/gpmZXBAxMFJ/bEYBaJxR8PSYqnti+3P9yWCSlEZ+C8wDOToP7L9HORd3s0
PDeOnBwZF/gDgOgosOMYgQtA+lq8TkktHJrGXlrsZ8c74Lo4Uv56eyHXn+jSyuIzny5R0/Zon+TI
zdUxh/JmFZSGFxTalzxnkAFGp867RyPyy22jW0tbos0no6BtTPS+g1FDYKY1BRK02nmNtnGalw26
dAMsDRhQkCACM4lWxqWViZlzPVqwYpatb/AmcNohwDRpnm3BsrYsSd6QeFOpsKlMY4icorowqjvo
s7CttvrqrkFiyF64kVC8ltYzWKUY2xpWLMgolR54XZpw8z6+qinA7VCoXNA9OLao/EtWGqVWXXNE
LjyMDmD1qeK3DoaP86d2XzLyMfPMMD0XgjPi+bZXXJ8pWIYTI21FNQz0fJffq8xLiJgID9+L6AWS
mwy0r5np7G9bWdlFVCmQNSLXAPuEXL22SzNtE9xmsaeXJ3Ao+J2Wnpj9eNvKikdcWFn+/ScPTxWi
M3CQkVhz3R0pv9X2mXT1Xmk2RvmvHojL58L7HQ9ElJ5QdlqW+8nQaNSZYRZIbIzknQlIvRA3tMrn
evzT8Iei/S5UzZ+s0zBiLANqmcXfEqN82EdBGCgWbCrG3C7tA0wPIGxaUtySWkggfVqO36YvQOhv
Zd9r322ZAFhuZnBaWdIZ09PCbT2Cl0SWzIeyh7RBrxwd8+nvvxsGERe1VGB/8Pa8XM4I7KCbk5HG
mkXB7OIEevLYqsA/b2kYrDkIugJ4vIBNAHPNUgjs7JI7wp1obLkHiBCeEDOICsnwMdkofa6dKvCJ
oooOujP0wOUVpU3KSuglxIlBvkOel/mamrLw9rZdJWwo0asAz8EVsXvwQunrgKQAauFlzeJCfCum
Z+GAa1/rTrm5d1m1B/wjmJvMxxNmayjoo6N1GeUXHDb+Z0MAcznRl19MF5PqpoaRxYoz+RakFGf3
oNoYSn8clfnYOPTg1IGgkem0e7VrQp6/8WxLv+R6kwEgXHQiANoBkEtmi+I0SWqFJiyunst4i7jm
qgSDzcXgO6oT6MV/uOXlEktzqJXMSfM4LTDLcPIgjp3EoxB3tGdHT90x4O/og8Pqg0sOUL959Mix
qvVnRJwNZ7o+hJj4RDcYr258ZPNDz/BTtOEmBblOPxXxlP806l/ASTbDRkRbMwFPAswPKFML/dPL
xVIdCgUeMOgxf2vEo3b/1+g07Cb4f/5tQIqYhORWBX7iIk4sy1eaqPa1CQn3fYZC/e1TsboUMOti
Ig4XKVRnL5cyZUlXiKEp4kGMpyE52lX5kJvK6baV60jiLluFdB64E4CbpWuTzx1vhakVMZnss4n+
hp7/gKrIUzH9um1oJTWAJZyxpTKBR7RccHForaZTouPT5G1AwUwq3roSRCvsXIk20CCAZJtIIpMt
VNzaAbgwLL3e59R2JyWDYbuOydD4ffWNmud6NA95UQesV8Iaf2MBFO4NXDxi+oPU1Ua50Itvb4H8
DF58B9RpaH6DmmBhM778oiClAoh7tou46YWfZqmfDl+r4WQj9JjOQkK94UGr9j7yf4CTAemVFg5m
bddBUQTnTZu+mXUHHvO8LjlKraN9GgwtC2atzPdZZfbH2ytdwqYUVvH+QEBHewkphgwnz6teGcGk
A9pAU5ztHC8BJ3TVkLrm66iMG8bWgji4wDxchEvJC+ROl/va5BaHoPpc4qQUSFYAO3k0s5qGok7C
TBnqoOhot7cKswsxCaccKtfJ76Ccw09aVZBj2k0sdMcy3xj2Wdt+NGdxrhAxQMUkhYoBg4/l1NQI
6V55ZybWt8LOT0aenKY6eWjKR54Bvnh731d9Hby1gBYtDS50pC+3woKu+CioXcaO9jC+keHQGwjv
Y3NA47dJD31D/Kp/sp2zrrX+ApJhL/m53mIkXLnQ0MbD8NHC4AdMleToVQNcTpqUFdTtMdA2G427
0yButXGdrIUu6LpDfwNNYNwpUtbQaWah4+1Uxe4B7aCX3AnVjS+4FoI/W5AOkGFNXJ9VWCBIQaj+
i8zP5oaJD+eUjgoKR5j7waAH0OLW4kWfLsV26PQB5Z0ynlXPR3fGVN6SnT78NA8uNEvKOjSTo05U
fyh33D7n+Ts40oYoAb1t8Weq3soH0DPM427oDgNeXJa+Fyq6LLfdamUfsMUaDhhKXABaSfvQKQKk
vRqmc+1sOkzdIgMAzlHCt+qsV7PKiJDoRmOeFexs7iJ8ebkZc2EJrTT7Ek97s/Cd2gXvuhoAEb4T
1ln9UdOXGt3x2gpYEiqb4IUVh7qwvvz7T5/CK+d5KAnq4ir4qtyHeXhQtDOj7//BZi6vHQ81UTTI
pKodFAbZBIAjwkKi4KHD/A5aBBnZevHI8pTux14u73C8EJbBZOl4qCXk3BWCUJDOx7aGelv62KP2
33r+DLjVkN3z+pDNA16wVeC5cUn3wCCCBi2AmKRP3XP2jdLHdNx3Y6DVwodGw6F077SEn5Vho1W3
Ei/wMkJ1GHQ3yBBlblHaDeCe0p0yzivQQFkuZiJFzbZAQWufF1gwEBJ5i16PDDKovXEee9ss42Z4
T0f1QMHYXM0+cf/c/sDXRTH0xBeaT0w5gQtNnotWtZy5rMuruHG+eAC80vaPm7BgAhDN+zHkz0Ni
b5zPlev2wqIU9bOxyzOC1kfsgk+uKcMGusk1+6M3RdgrdMPY6iEFrRPQ3QBeAwgpObBGIFEwm0MV
T1OQVVBjrl8q58lr25DzLkip/cLEifcmahbmc0M3aiNrj0VkFAspEu4XgOflGJEDcYcyDHK5qvbL
YfRVSu4Tt983jvI01NP3skp9U/Rfi7GFsHs7b1w7a86KU4UqOOjMkOJIAZtMNOkJYJJxqSbKvu2a
8nVqFXWjlLBiZWGkBUgb7yVcptLp9WySZ3nD6nhsWmc3uPN4KjKubaROK66KqgiSJ7zslyE2aS9b
xW48pzfrWJhvefoAbeVDompHjWp7r3YCZwASov9L0CTiEmByQDUCYIorT2aa401lcygnNXHBOjew
tcoI+t7coh1dORIwAO8AUw6KdR8i3J9ieT6TMlWUtolBkPJVzXc07Y9OOgTU/r2JNFi5Hi9sSfdG
bWZuU6E6EFsT2o+zGZF2OlvesOH51x8LTg816gVBhEKBDGq0ykKlbVPyWDX3QozG0dQbc8/H7Jxl
9YNO+feuU/W945Kt0c3rTBaWQXq7pFrA9csQnBwHYYI8GY+n4lxleCJ5D6gEKRkLDS9Wk62Jn+v9
XMwBgbAM3KL2vpyNT9+O9zqQZ47N48IO2z5SqgeAZjai2Mpm4hcDvIaCBLpZ8tg1h23Ny8su1oYm
AgDu0W2/MxqBQHKPFt/3iu6MzfTm+kx7i8ejXgdUPpI9KXIMfNAhhZB12LLa2k9DpgeKAEDz9vWz
snuYwjeW4UNUWVCquNy93uZlruW2iLnzU7GeS6vyi+ztto213cPoDQRAFv5l3NmXNryBNdSpLRFn
hhaqVEGiysi5b/PgDIWUP6xOATbakhxaqVYDl+6ZC5sLCgj4/6VV6A3ZLWNdF1uF8Vh1HtCKxsnr
Ux/Nn4ZYdzOlPmPZm2AktBMa9tlDlrcbgXmljrH8ikUEdWn14nVz+SsKiERniai6GMoIoT3ucFH6
It+10z+m8aApql9VfdBgJuD2ln9ErMuHwqXd5Zt8OhUKc5thGJsuFn8GN3RNnylxDdKeObQeyAuU
bshuRHfK8L0ycLaeKSu37oV1WaGoSGcLly6sq1R95/2vYTikqemPWrtDFJ/aI8i0wIETmrh0by/8
OpIvfSQNbIgAGS6CupfrHlHedLKew3L5y7JO+nBiNTqawp/bdnfb1EcFUt7jz7b0S1sgA2UMLwB4
2MLJdKiTx858KQfQGEAEA8zQU6P49Y9/jOGxbFNUNO4K7yeakHzYjRtutrVq6QltTujrt2nfxTrp
T5YHNgjIyFvvhe7eTSbdMLbyVlj2GKVwhCXsp/wIhQiDA5LDootrO9d/ucagnlEv8iZo/Kr8j5jF
wAM6Jd28YyB3EL6bZKoGOTxeVnuzH8RuTrKifmo6tKjSwjJ/tGVW5z4dc+dLVZR6DWIGNli72dbp
s5lxvQ1BUc+Ug6bmdXEglSXU09jamRG5SkkeqTGUW4zxspYvHkRYJDRbIDmBHAQPgcuP2wqPjbo1
4eP66q46jMfs0Tg6x+Ss7qDhCBkIfxAHO/pS/bBTKAmHzkZtejV+ff4BkidTbozcKucu7t7qbG/6
6bO+K1g0jj9n9Zg1wndOvAmZtpGwXr97sG5DBywFswkYFpCduh4yJgjWLajIg9pOEl/oZXEcnaR/
dYokjTdO0bKRV6fok0HZd1lZcQ80Q3E2NlD6aY46cDiOfmJOFXaoOhbjS2HOAeTEbxteuV/R4sDQ
Af6KCqtM3oRzCuktTe9iWuhGwFI2+FY/p/vbVlbuVxQoEIhQ20PKLN+vitXxTnVyETdF1NF/Ev23
bmxkeitlPDwwPtmQ7hgnSR01hZZRbFtvah83+bnnu2FXNXcDKAvaCECY9pvti0hv73nzngKAfXuR
q/H+8y+QbptSH+ZUDEwgSz+TVNzz1ggZ/00YZqJ3XeQaXcQH8bVjW1wNax8R9R+46zIzD56ky1Na
k1b3FN6IWJld9UuVIX3BZEDy7fb6Vq2gpIBKPJpEqJdeWgFHTdrUOhexZVXqKdd5c7IwSbwBT1x5
KqOqhwQWBBBAZKK9cmkm4X2W1MwQMWb39ua7e7CDKoBE+4sRdA+lueH/+nKw5IP32Zy0d8ToO1FT
XcQDxcitRUcG1thRfDcHm4RznYm7mivzI0YJMbJvaGVk2AnqQJorAhD20N08p12Imob6gPHtDB3s
wj3lY9nvVTIP+1bBHK6pJ81Lw7z8oVJn0KundGuE6DrBAtB/waujewBkwBUX/4Snj9lSt48LpSa/
jCYnQTlw7akaUu1ubusEc9hGDmYDaDWAgKeeu7MGNtmftz3k6pjjV+CZ9TEqDaY9+bUlDKdvpywf
AB83ThS8JJykp67bYku6csTFDNwQNTqI6uFvlx6ikAlALV0MOOlW/pa6nT2C12XArMPt5VxdAh92
UF4G3/NSnJJisqGULB0mPsQNutBhbhR/yh6MgGY+QaWKVuFta6ubB1K7/7G2rPpTrqpnrlWmSJhi
2yuTwLNzZTfnYHnnKJT8bTj+WBjaTMuUMUZmpQ0sWcPHpGmHGC0Hv9GTc170oUPnjct7/Tv924x0
iTYA/WQGeLNi4lpfMdqenPXeIxtxf3XbQAAAImF9yVakqERVMdSU9Ni2jB9KSFjaDT8Prra7/XVW
feHfZmSQlvBM5vYYK407/XfXnwcICffZl0YfN+xsLEcWNnTYXFuKhU/jYlLZQTcja4Vvd/pG2Fui
2kXUQx0JZwjlSKB7MHwoBdnaYzplyTjEataQfyonAaMp4UnvD6rd70xgxMOE6lMIabGtKsLKCkGX
he4eqCgAX5Jf9HkNFQOnyMdYKG3g5ngI2nynYWr69gdbWyEIVBEpoG4BZrXlZ3w6TkSj2DWtGlHM
2tVmrLdQqM5HLeAESxMuYOLF1uTOio8s1PmY5ARcA0mztKl63YJDUJ9HoEaMwm+4gNynmv2mpMJs
xthNx9sr3DIn3VwuN4w+s4cxHoZh7zlz63fgD/DrpBhDK3E37uWVw4wBdzgMqiOY2b2CT3U6Lw2i
jnGZF0dT7Q9obv0tfBRO+dmEdJRNoQ/gi9PH2M5fzXYIW+Weme9JsiWPs+qB/17Kx2X6yTVKLoDK
1o0xZvkrREl2GmugQzJtBCZpw1Bq0TEng4wMJSXA+OUGIMGrkDlmo0dl7bC9aiVgxSDdHN52gnUr
aJiABXrply9O8mktKmsT4TCuR2iKjged2n/skhYbF6FcR/nXWlAZWyyAnUb27JFls+jwfaIKelO1
z7tsfipVPj2Zbd3uSKWxfVJYu7R2OfyvZXdKlQ9+NmbzjoxgbyZgej/X6mz7kGweg9tbIGf+//3r
FpWURaQD+M7LPXDpiOkBfdAjQmZM7Oi+TrwDs73ToJVhkUeJBZ5oKqKWP6vuoWwcP51feHFwddSd
nI1zshzyT5H148cAq7Vw30DCHMW+yx+jKGpWKOi8Qx8iEO27V2Q+rw7JNPk22zC19u1tYAZQUcMk
8FVVjaC+1Fa6okWtYokjg68FORvrDT/+0PaSV4Q5eeAM4WNofUiRNC95XfQihYsVuX6sZt08Dgnp
j9aI7aVuqcaz2WVh5aavVYLvbJFBPQyGOJkJ+woaO3ESLpJOPkG8SeuaZg+BOwhADL0RmPiT/Ywn
GLgvuRK6Xa6jxgu22zbR8p3rVkroGbN97C1IHpRlo4XdoLxYBitOpNcSbKv61orR3AOIS3a33Uq6
QD4+JDBeGiYjAEu9ImltnIr1w2zqUQPumaNw1SQy65r9NEn7z1D07hEaom445tz48x8YxkscYo7A
OFzJ9BHmGVWXeno0K/aeJ/VDScp93fJHR52ORjqdq3yLs37Nk0AfBzpVAH0hYiBlugoVfCRmbkQE
ZVxoeZ3HdtrqLsnP448NxcwZBlMA40IPQU4HQRyHQr8BWePyMLX75kBe2n+82aeJP/yyf7AtYUC5
dnRlUFoVOjua0BMYzIzRT4ud9kNhfv5uf2HUN97Tp9QIReJvEUKum0UtRYNiPJYrZ9dmzRyNQ384
GpKnnoT5I7u373pzrwpfewB1x4t44t3GNSDjuf61VuA/EHUcUP3KFL9taY6jiim8qBUiSOf7jIbV
sLPUVzdDiTvzK883qpdMVfw8+7OJmlsNweDShM454OJAlEl1wrFKIMk9JHqkKC4oqDITc/qgRp0D
002LU1GBGLxX7Xk3u1r7k6dKs29SpzpXqQnwvNd8KRUt9W2tA8iClvyu5eOX24dKuvP/tT+YhwLJ
Ccp5iGOXYZl6CloyCmqlWu3OcVW0YqcbnXWojGGrDrQWOJbRq3+ZQsHr0hSQKiXgtKkRzcbOpgQQ
zZOno36YVyckBXf61sNRrphIawP946XBgU021xnWJsz6PDX9/VSo+0FpHkCWtM94FdR6pBn5XrGn
AGDOgJfvtzd3dcVoUi3vccgVyureKI73aL9SIzJbAM67pn2rVTXUnfl7bTM8Yeb0UFK2keCv+Rza
ddhodHjRiJdBDbaajEqauWpEjTMb3UNipYE56Q/e/Kt7TaHvYYTGeJ86dQT0TDjjhzTOcJjQ+9o+
fivuhfOOSxg5CKSsZVaZJPWSksy5FjlFsafW16RVogZELnSX9w8T4GV6rZ7V+jG1jxyg2jJ5St3v
apJuXB0ryQeyTvRo8Q1Alnb16HHSNjfMQYuS6gFfGuEn2U1zAhzTb+bRrZgjPUAWv4M1F3NRaG97
IOy89DsIxDVDneha5Kbct7RxX5TTwa3Z62BbPnpORlKHFCp8uS780YocJw3LIn0eeftEy26nTFuF
obUrZqkBQFwByTDaFdILrJ9sUlSKo0VcbV5m/RsxMTCeF1+8Hmz5E+heRxQ8vHQ8dcarXm6hz9d2
f6l+IQyiXgRPuNwPwWxbeCPysV5R9sV01lq2K4fcx7y6toWLXtJIKSlDreh/bKEge2nL4BVxwUOj
RVp7nl660h9M33u17+zuTDebyCvpwUJRhCkx/GXB8V8ay/Dp3bxmemQakEPpp8ADuSz59ZzxrxW6
fIOd3tvdFEwAonEMKCTPExRSboeYtZ8AksJlvFAFNEWGx3q2yJgpPBww1PtCpbRRInPyrT6FXA3+
cGl0u1BWRHEMaYoUu3VzpBhuoXi09clBS4HBtr4avA1sXu0cg5wrcDv0Sdh37KQ2pZ+MUSPmfV3X
f8ikHTxEoHygYH74VUEQbJyLk1YTIIjVE8R8N47fddBdkigHrJSAReAZIEX93KyhGslaPeq4GPDq
2jXpN9rtWuOkJiFNnd+3P8CKOeSiIHJCXRdTVPI8v2FnisZHPLLqtPeCYQKfEbeO3KoC2kOmtOMT
LvBhqwG5kkwhmoLUGGVeC19dzkw1j5QIdZoONgRvV9o/igTQdC/0rOxeACbvvGTzz7z5ZaY7bSm6
sG4LAfl//IJF/xGzMVC6lfYZhCieMiiTHo10yDDwUJ2yOrkTKkSQ3R+F9oco2Zd0sE6O0v5GzQz3
fBn0Y3+4vf3X533ZBxcPEoDoQM0ixZaR5GW6MNZE9rfCcnbEhAJ0sReAwwjPOjbsGVCG2xZXguml
SSnElLxKi77AA8hShAgpM5q9M89GrHfZsHMnqI6ZmVn+ak0MQfLcyIOuoK6viHpLK30xdBnrLn+I
dM9UmWtTBHU98pRM2Y85aZ4mb873Ju/V59uLXgkAsAVWDCAVcfzxxS9Dna1kbV8BzR1xYu4zE4hq
26QvkBEseytQ2kcKenLDr8ZxVycVSNgfcsWfXzo7sJPHYty740+gLCYNIE+UbZkP+Zatz3J9617+
Qmk30pQwdFN1PUqr5JdJqA8lITA17qbRT5LxXOdfMNe2p+pr4p6K4g7pX6o9ULyzxFZNXO46IVpe
/hTpup05KBhnbGYkgHv8AoFaTQ164zT0x7wJijrk2UaFUGbv+5dFAOox9IYUB4x5l58H/EseSGdd
PVKNdvCH4dEe/Hm447XrZ5Z20t1fTVYfNSAV0AMtuz3Xvk4gaekINCCb/ZRGggVuuvGrPlQ5ZQfF
z0Hxd6nCgErj8lc1et1USo3nM+Sd8q/6RNtdmfZjqE7zPU8M5XG2MrqQ8Dpx1reY9vdKdZd22rOW
OGBVM+1/HNENoZfYbtBUJA+p5/ZH4rXv+I8iD8/mJ0hQvGmdw86dk5fPFdOLB4FmdzgC0xaYczGd
etFq/0HQWcSqllQSuGy5ULpc+XbfKx8lkKH3UR+cnivNg2aVWSlB5dpPhpeClLJSNc8H24T791cc
8spl8n6RKr1qBZtu0ekGuKIiuzfDhqP/avtuTaGE6yuT7UMaY6trIKOZFgcDnAcwaXxL9NM/4sOn
eqrtKE4CsmUjKmwBnd9e5V/G3q1CQXPyE1R0051h9lPm05aVR/TBwcc1G3cp0zgQG3QCnDv13oe6
0wDqbvLfXgWlyTJvyJ3SJFt8FSuRAFc/qjaLRh6mxqSbiY1pnjVab0TgWjw0pt77pBF6KKDPEOg0
2erMX6dgaC3Du6EHDcoAZNmXXl6OvZaJrjcjpXvTTepXW+RHK3ccAgboGYHixuydJ4UT0K9wM80H
M0pAH5FVTdigTWPYzxAfXLhLjjnz29fb8X75I6WTC+pesK47mPbApK+0pqqoeqfuMjOa0cI/Foaa
3eeCg92QuFqgiizb1cKu97eNrsVNXOVodSCVAsRIpoWxEcQ6M6dWxOfqDeSGp8YgXxPqHWchHps+
SlOIes/0bCbdRqhayeLwTgWMFm9EFDzkMtHolV5j9a4ZeVz3Th0Iw3eQfwejNqR695QB2+5j+uE3
L1O+EUuWGCjt9HKtLnooyEvxVL70nsSxhQt+RSvKe89nVQFffeHTxvW94qLLCA8Yp5AQYzpdypKA
ZEIhCn2MiHFwoqXgpfE9pdka7VrbRCAe0XJZNDdAs3O5lLFQAOieLCtSuz4aTCNwyPuYnEhKdvWU
oFS7KaW0bI68eXhToq6GtyUQxNK6eqhni652rWhMwzRemiyIO6oPzfluQiMz4N//FFvl05WjgQwI
Y5iugSEjBJrLVeJWaEVdFXbk0W9lsVfZgYLPYkqLoGTjRo9hzRZKlyDRxuSGZ8iy1/rYpAJNJDty
hH6gNlpyjYYBK+VglIXvkbe/P38f+R00olCMhpbE5dKE1jZKZ2pO1Cn3oG22ul1JD1UFpVadPffC
vfPMsKi2tB+v3QY8qthRTMAs01QfJdxPVwtvXEqsKXGiIhl2aan1QW/hveDZEDEch9A2iizw+Lgl
s3l9Jj74vHEq4DoY4pIOHig85grvVTfSOZv2tZYdOcu2BGlXOoSXVqRa+6SALaUySzcSDXkzUubP
GhhKlCxM3GpvtEkISdWn4dUAyN0jUZsofk9+9Rnd1VtErte+hF+CmI7MQdUwDbF8hk/b7ChNpqgi
daO6UXcFvUfJu56Er3sEbciNqsT1DXxpS2r2JV7b9Dbuiqgk2RPUs/AMt3dG/ljn81bQWbk0Flso
ryIhwqinLa0rHwezsTh3I23ZUqWn7xSqhWDvq1koUs4CIEj1c1rYwDcA8HFvN2x4vX1w1lzpg/AA
9tFplasjI6umpB9aN1II+ALVrht8ozbNw20rqysFhgKANrgrAIeSL7VDaqpzKdwozb6Mde2TwvJz
47EA1eqoFocsaRD53DCjP28bXvuaKPqgmIZ6A6S8Fs/65Dm604+iTrHDVVM0p3kYx2crVe8dMqr3
hj2op783B+oWF7chuMZwoVyaYwrkF3s2ux83oqI8Dvw7JXi8aFtFlLXP9tmQFAG80aimppncqAd3
A57MGL3yby9ly4L0xSCSOImhgAXVjHTvZSIbLrEWOhc1MtQfcRNdUaSPwNKbSqe6ERhm/ORX/ywe
jfkAeidrq6p2nYMuc/HgO8IoFa52uZdSFswqRqG4kVf9k5Q+MmmRhvm0C8rRH6y/m+HFYwNJGMYx
kX+aKhrNUvigLsem5bYbFQzD6WaV8AACp9ZGkLrOvCCWhOY9iCXQ3cWI06Wf9Z0tRs5bJyqVb9Wo
BpNbBfm0sZQtI5Iz1wxKlSrtnCjTid/2ql9r9/9vI7IjG6J0E1D0RWWeBnr9gBG1EMSzt315ZSVI
tfACXIjVMW8pZXeehqe7PhE1mmh6BJViRBsWNCYPb5tZcWm8ohBqUMBVwZG6HKlPwYbrw2BRzONH
NqWhl1aPdXrHTJAlma9zDsrndtxAY65ENwM5K9glcCculdxLg1M5FzMithrVzsG2vjpBZXDf26rQ
rO0edFAw3YisEXj85Vd8WlappqOYilmNkDv3R5fmIVNKZ0/GrV7PmiHAXtzlMQPKjKtrPlVUtdOx
f0C7f+d2E5TEe+r5sBF5Vs2gpQr0CwLvVd0VDU8bNNIwY2BMlTj3JPsirG9/7wq4dz7qWfAFObsn
NVNr02vVqGg6f+L7su93ff27L1+hDrfVnV4uscunBETXF2lekFIsymbLgj9/IDyKXPRB1Sh96JL7
rqnCxrZRrDuLjafmyp2A6Rl0B5ewg3qK5AkQO5zVzOnUSLF/mMkf8ETf3rWtP1+6rVtNZyYZ8OfP
04Nbvf9nfz7yrKUghLT9I0v5tFHGqGW53fSQJ3WbFkETrBPM48fbi1hzL9S3II0HrnL0N6TY3FgF
4XWmqRGrfudGE4BjDMpsG3nN6if/ZESKzYmlKYDz6FhJT0Ed3D/Cj1OLvBvqd8wHbKQCa2Hm84qk
GK23acr6TlWjrm8Phv5ejsJnNgutLXnXtQCKEA1NpGUOHyTCl45sTMCK9vh0EbjqKz9pX8Y5xvys
Ye+LrdrFqqshyuBWQHEXFA6XppIuxcO19RCrF1amGUzyW2CGtV2zgIiGlskyqSvDvk1r0GY88dUI
E4XvemfGKsQUjMzPU7a/7XGrlhChcfcAnIQYcLkWolizQ9D4jGxjX5i+1eA5Cn6jrQnUta+zRGe0
48HBj8bUpRmX9QMpkPlElvB88dBpOwU1Yq13oCtE0KzeyKXXzhG64cB+4m0N6l4pqtWUkcpACSFy
EmjhoVON/2ZXbcldrCBtPgC9uG2QGgJfIF3aRQYYkeXQpcPf3JfpGFFmTX5WuvvOOtue8Dua+hpG
pLoqvRvVPEy2pM/X9hVctCCnATk4ckYpYCR66lGuMS2aus43xUvlPnkMpqYDt8Mqf77tLFvWJGf5
L9KutLdxXNn+IgHal6+S5VXZ7KTTnS9CpzsRtVP78uvfYWbebZvWM9H3zQCDAQykRLJYLBZPnTOb
1ETrUA6EaU7cWqd+E8kDxEtdO1rP0uRXrVYKstWlYIWSDKQUWGUGULZLx5GLNKsVCBQdaLjRQS1n
D/1GdT6SOvN6fXz/+/EBzY4LNfwBGCJuY8tVkvZo7JAP4EABXNk5dKjB2NG0SioXGEzXiDNBeFwc
HmQeQVKI1gfcMy+HZyaRpowlHFUFMFgFI0RfQOEj36LqjCRThJpY2haA7CJC4iBGNsutn20mM54K
G+VAoQdh7tXwzkgEZFwLz8RIJ85scDs9n+PSMVK8U0G2wAXeC9tP91r7eVCU1aRDDKnY4j2sj3+1
Is6LpblkuR/yGQNtpfwJjRO1Uxt0ubEy3gzygDL6NZiSB7ESpJuCsLk0k2CigKYpUnZ2MbxcN4X0
WjdFsGWCQD1MjW9FRb22yQXev2zGQHEQZMmM+vDSDI4g8KEoHR79yietQ7de6g6ZiFN06QiAM+Cl
EqhmFATZvJ5lNqhDVhLeYZTDEFUe5B8jaXJr+3EeBXfChWNTx7pANRXFeA033Us7hUkbSWd3gTFL
Z3fEc91WLRuRUMLCaFiYYMUiVIx0vmoz68o0lsUoH+wuH/1I0xtfmxW3j8ZVZFNJEBEXFgh3GxQX
QYbFRC05by+H0tDIgFxKT06JdTc3R6FK1LIJRpWBIIhnBm7ThrgwdWGHExqEJA5kr827Ymp6iP40
gvURGeLGMtpNSisM9mDST/D1UvI0GYIkfdEEXmIYSypr6OUOTPRDKWrMxjLNhWtPe5xfbiHSbFr0
M7BbMZZUbBDez3IplmIyEOWgKSGEHidH3+HV9PX2UbHoZrim48UAYQA0U5fOPKC/xUgVqhwyfWhX
NDRST9KNcNvOpPkdO4DW3ra3FFdZtgnKapAIXfcfzI0zGGVXKAd5rroddO7mlW5UiYdSj4xakUR8
K84NaLdWcPQ+QVuFolJwlw0iBNTSyFm9WUZlDJIxvMu3ToycR0qQcpSJG6l3jRN+64uVKXVHwZBZ
8sLdTXF1sAHrwKXLBsP55RyraD6cQP+pHOZ1ja7lfattSeZu0mekjK3AMxcOD3DRM0QZq/Yhpl/a
Qvea01sDbAH55Rp0G05IMKDua1G61vWX2yNbyKMYogDoRVDto/GSGxhFG/EoN1jLMj/kxUGyAck1
3+aOrmztW2cLYtSyNTxuIbqrwAay38/iu4In64rUGFqNEzj3Qf7YePrvql4pIhK9JdfAIfUfS1yE
b9sEwT+HpR5ixdY7zd8GY/DMQrBWS1HkzAyf9GaDE4OTFklTY7+Cq8mTyU/IfN9eIvapvO+d2+Ci
bjSCexaSivAH196UdNNZ/n07e93vIROMZsnzkHKCjA9kndhU3PLMjl31aTkildCourKbufB1K653
SFE7r8hp9ACJLdEpeTU8YCSRbQI7CywNnpE5d2/ACWolwEAc1Hl21TDaDVH/ve3Wo+Psep268fx7
SMm323N6tW4oM7GwjBwDkDmA9C8dUa5jva97VTpIefkgVbtEzo+O0Ygy0KuwwcwAC8uQI+zCyV8Z
QIcjOXooHbK8WinOs/kbujoV+qTQehetu7jajYWgmLowMhwFeMhFwxLaavj7epHOaGrQZRKkgCAx
mbx+dp1B4JIiI9yRMyH491WqkiCWdyT2oSGg2d//eoUuxsFNXQjBXy03YIKYDfTjPgfsYJHwwtXx
zC7KZ3PFuZ5UObjUDRMJzH2xrv/6zMBfB6gEuwklZ9atd+ljfZzhz1tYiaG4R03fNV4d60c2rqNx
35afERTA7f7v3ZrV7ZmmEx6aUYC6NFmZOoU03UygVwz0s1ODcdjyxl4QJq5iKxsY6kqsrwQfLnOx
dYgInoJakwTIsT1JToH5aFwl30/9520fuIpHl4b4a5Rc2KbUQBAuAPEKLr+veRyE5gaNh54sQnhd
ezQqQYwECIUnjOnq0A0lDUyWRh7E2DYVXvCyyI3/+rTAHz43wi1P3+gokMwwIhHwVDmwIDXrPP/r
zQkr6IZlaa19zYwbTkbS94meB7P9EwRuXpHtCyJYmWtUBRvKmRFuKG1PUpQLtTywIgCm8sHvc2tV
0/T7ZPd3TgIa6yGsXbXTfTIBhajVaDGkVQCcojfWFM1IovLF0gKa7P6rM3IetPtduj4hbTn2RRwH
DgmoYeGZalOJWtoFNnhVIn2e9IQoJA5G562WHY/t4aoT1alFVrjzXk+JUzY1RlKbL0ZDXShwdWrt
3t5aIiNcBB+KZqIxMwKNpRhiM8rUrow4EtzjvljYLnIXJgEDqAQwPthcqA1erkqjxnEJXfI8aPrM
TW2yncLITXXQGnt2l97JHfVLkFGAGSBQylfQuWpZve6bHHjt1EuzDzjPVm70nRpTd66H1e1JuA5k
uJ/j2RlfiPq5xq+nI5OBAsdVBlRvAB22pHTdKWbuxZD39Cetize37V2fN5f2uJWFKkukpBYpA+ii
rvS5Ad3H/9MCt6xp1pG5HdIyGNPIM82PWHRfuM7WLofAHcu9HE7EMDAEvGf2Xe3WCexIH4r5VJfm
CmVR3xwFB6lo1rhTGiShuFLSrAy00lgpxl1vyYJZW9gMF37Afj+7ljhDWZddmJRBp2zG2TnMxt5I
RVTXi0YsXB/B+Ivak8UtzWTEJMpGWoLxETcRPNx+7yliSFjUH3/vZez8xxUdGw6v6pejSWO5RINr
VQY5Ac0neuZj/R7dYSIw1MLmwXMQkhtUgiA6xvctKw1w3BJah4McemOWZ38fGvRaisjkl6wgyQDN
AVPvs/krftNmThcjqwlSyc+p/ARq5k+woQGzLgKjLLgZVgZtc2D/wRsG3yhbDGhE7s2iDJy5KA+h
SdS1Ezffbq/NghOw504FNQQkRwC+XK4NRFZsqud6GSRy1OxGaK6/S+OQuC3Kd6IQvzR157Y4hxvs
VEVpGLbi+UWu6p1h/BhxJuuFiJLyGhaHSyMqtqwMg6zwiouz7SdUTnoTO9SS1hkyAm9Ouw2ta0/T
slUvQzK1ih4yYu6a9vH2hC7EowvT3ISiqJQzZgjsKryKu/B9dZUhFSWl32a/naR2LSkLungSvXYt
Ti54mdGojmQR8g+XC6mkYaOkdVkGjTvaT5nsErK1+t3twS16yx8j/C0VBBHgEumxk2VwBIf0pUsg
IlxYvehla8n1USpBWR+twajvc5MInCi0TLoJXtkSfa+V5biasmp0b4/mOptnJTSQh7DWEMjAst/P
oqxq10aqhxFF9oR3QSk/jFZ3j0rYrxhtra6jq4Lb9+LsoRkE/ghNODAEXdrTyk4vQPlfBnZcFn46
zaUvZbW9LmUiIi1bmkDwG7JHGMbrxcfCJu0Ms9ZSGjhVuGnUBm2vodEBI3N7BpdGBFgRggcgqOiR
4J2uU3J8QUmDxn6cTCh+4ibU5L1/28rCYFA8YNAv4KQQ37l1auPMhshPSwNd3oDHGRb+i7wLhRGk
hGCEB6ULfxSSNpEyUvdVkMb00S6zQ0nmD10lH0ah/fXRDroLNNHgZgDSE7zeXjpBl+VpoThxHiTJ
T6l8xa1At55uz9f1qlya4HJcpuvW9WWSB3jsG/vYRZOFUrzctnEd5mAD/Q4o1AJoChe4HMZMIFNR
m7CR9dUuNEGQ/lINd3Z01LKNDH4aWeBpbFou8/ZLe9y0gVUYz2Yq7DmoV8h3k5cWL4O9k0WSjUtz
h2wIqnioqaMUw34/jwkp/kEFPw8olGyKyDxk8Z0Ocobbs3dtBekQiO9QDwMTDAxdWrGTMjKlYsyD
cdT9cTr2erESFpOulwhGbA2P2RqyImQRl0aqCsGzMnG5H6rZK0fL1Qf0GvSfMRk9NFuWm6bMBOO6
PoQuTXJxu53U1up63PQTQ/KU4ZsFlB4cYhCV7RfnD0yjKJWi3AM4wuXQACyKzVFWYWfQ/RwdUg6Y
BoQY2oXRAHnAGE2/aCp42vKJ4hBKTSsPVJp5VqjgVpajaCCfhEt1HeEQpc8scXF0mnOZtgYsOd1r
PN45g0ir79oAEFlQE0BygPc4QDEvJ0y1JQUFpSk8VPm2SJv1FIvgedeTxdqRGPgTuRfAn9zhBl57
TaFN6RykrvZT6VuUz2juLvaMnf325rlms2FYLICXwN2ChiRc/y4HM80KBaFjFQJG8btoV478DQ8e
4OwPXXVypVnd9tIezc6SPb1TVBJoG0T1Tmtj3xA10Fz7IepZoHcGbItB0/lOPZo43az1M+jOJnsI
qNVn/jzgmaB25HwrGDWbwMsICGI5xpOFB2JALR0uZpA6AfY1bUO8hbQban+0JPG1ttyOkrof8+zR
LGRU8hu3z95BWvxSqomg82xhsJh09kbhAKR6xWw4gGqtwS1HOlCtX6laEEcvRSSqNV3HeVwQ0SCO
9AhnPl4BL9d2LMEfPLSosFZ6uHbM0UV0jCZnPZG3Tvt5e0oXBgRHxUMIww+YuDJe2rKNutJoH8UB
OBvfM+utUJ7Swvh228jCzkMAwVGJMxKtnDzJYdXkbVoZaRTEY9WtZpCdgfNEF+FUFqYNfL44j/GK
CdfgY72addU8oTgNtN0dWFnuteY+0Z+UvIfo6vvtAbHs4dIPcevFCzck1RR0PWpcdqHm4PonoYRC
nd2vctLsUJwOtWYNhWAvo5+VKSjuX68S7KGpnq0SdhgviNIRpMwzcWJoXE5bncyBQaWDAyKN28Pi
Z5BVp1GeQNc2I+fC/146Q6yPsxWnHYqccd4fqkaq8ISUF2u5lJA7gzfUSzAbf7ml0HqHwgs6DID7
wX95ydY8iTIdt9AkaIq9pLywJ6X28/a4eP+DCfTCMvVSxtB49bDYhLFVqGmcBsRCe045RqfIyEVt
2teTZ+CyAa4hOLqKB0y2hmdZUzzYCWQH2zQIAWGzga0ILdWf+uFXCcbCBBKpt8fEuwQbEwBFoA8D
WMrCsDhzUB2VDfC4BVaDEi2Y5BP0tvy4bYPPnr5sQDTQQU2JqQdy/mB1dpzUzpgGUA73JgpITvnT
HB/BZeCO3XNeu3399vcW0dmLswRpJy5vXCVzztU4p3aagUVf+VV38fwI6dzhwUZgX1VNnexIaE6b
sRqaTVo1IkYufluz8eJUAaMTyhdgDOHGK48gqa3lJAt0B/wVSWtvaWd8b+1h1Q3jRpv3wqRnaYaB
ETTZHKPR1+IOtLFu9RiCKVlgzxBsQcev5oVDu9blynIzKU08I9NKP6/lEApTfSPY71dZBAaMeziw
yQhjqOXx6Fmpkzp7NLIimDsbyWpc1RtDyXpPh1zMymoGupFbWvmpSrutQkHz7UZj4uyKcew0tzCL
yYcadX8s2zA7xHldHjMIqAmKSQubF/35EEVDisswYVys7SMDwjeakgVQukn9TNLrt8yQakFd4oq3
6WsqmKAkCEyApeQ7kUAjVthKZUO1+KWkn8kD8I7lxnwGEWN4l6oehWbAhyZtb7v7QsxgsHqAHpHO
YItxm9jRIJ03K1h+qnzW/Qe5V6V9fkpebltZcOsLK1xaqndWmeO9JwvS4hAhOUqhqG49gw+rMjJX
FtH8mNzZ+M9E/hkTt4UNrbUimmhZ0ObG6A1qHYG7xpD9MNNmP2raaHV7dAuBEFgR0H9g64L0hU8u
+ihNGf9PFkwl2Bpx3u9zXXD8Li0ThgWmJ8abgr92GWuNLO0a7KAsKDsK8VQ5ce5wKSL7Qsmsx1LN
ZpfWokxzadEAUkEwRFrNuO8vbaKCFLdpDn/swsfJh6Ksq8y/SPWZfNyevoUIBH591H1wY9FRv+Ls
TDapZKvGNbzpJTSVQnHsCDG/5o6GReVPg2TsUG4l91MpvQM1K3oaW7TOmGDZnRkMI5yzSCm600GL
kwfVmK5JNoCPvvphVcBn134v1ae5IW9FKvCYJQ9Fco36o4NSGVpALqd20IcKOFYTlYcwddnb50ie
wvpk+7dndskxcULjLQbJPGg22e9nCUERG601QMEuyNp9AzIaLbqjoif/Jc9E6+TXQy46Dnmet0Ez
umGSmY3YtbYAL0CywKrdQSRP+dWqcp7xsl0N2WhAwdi9BOjpy8FAzEcfnJwWwUQfY4gAFpHsgYI7
aZ402ZUL8O2V67wDpuCtDltXog+lswolx6/NyB2gZ0lCDSDr1kJjdPzQDN8VsoXG657Oopvx0qyf
fyibsbNZ7yg+v0+aItBAoosHa2ijr+c0F6zttQvhMgPeJyZvifof34wvd9U0TClwYmr/kh413Lln
JduCmlx0LF0PB8V5RmIJjCvYTvgw0FYd0IxULoIxL10FnE2S8l51iSvPpcc4QYwBeKKWvCjpyZYl
3PNToFNnt++MNZF+33bohXQBuikAuOKQRIX46rJYDGgGm8wQeJx63RV+eJ85m3b+Hed7JAhr0g7b
fFbBmQ2JufE3NeKnSqu9yfwc4vXtL7mCMGDbXnwJF7Vms6KSCvGkwLRW+uQD8fTQ+f26X2c78mjv
+512LHs37d0mW9Pyfk5d9F/c/oarBzb+G7hjlWrAg4CbGiXm1ffBJ17qu9339l609b5AMpdb73Ks
XIyM61aS8tZBjPQ7X1n3QbvTfeXZWZd7nHX79Cnez4f+0G4t/xHssWtpA9bgDfbWJnr43Oan2kVb
1LbflKvCB9vw2hKE0+uTCt+H+w72Aru/mVycq8Y6qUCEWgRVmtbrVJux/22r9pSs6zaykWh+Q8zQ
L4pWtAQLuxCWWY1ExZ3B4q9c2pwlppokRZDOktvSTdV5deY27e72Si+ZAXsTQPWs7wsFz8uQkktI
C+SxKgLZyDLcfKAaoZd3NUSzYlE5ZmkuTdw+IIuFCyvEBC9NOYjltkMRvcYaZH0GwKJdH2jhAUxq
wONUP4xUFGDYx/PexbInxpWLXgW+G2K2swkQKlIEGfTZ5GotDR8WBpa8hWhiDxU0lGdgiY0CQ9kO
gpbvq54FtoPObPMVGzRDhi1QsUVQz78csmkUFLCjH1nVQk3IrcqnbvxV9uuoE9wohHa56BFCpy1N
Sth1bHNtDc4qbx5LslP2DvwIYtlzB/7H6a2ENshtT1qK5hDEwZMke8lDmfhyeRO1nIt+qrFVpDrx
SFokeIhHzUhpStEb25In4XmW0aAgtYKa+6Upok8DGib1IogN0Pw6hEibDiw5rhUO87p02sRPTKsD
HWFRCbbLV8rIu9SZaYerKQ55NWfAsRdBZBqeluovjvnWDmvFSda93u6UFrKKuj+DZ/PkTCvcL4dx
H6uvY53dhWa9mdpHFOq36qNZ4ZZ5ewGuWnKZy51/G7f0lh5rFnhHsPTOXrVWjbKNCNpUGJfXOpoe
HX/EnQXHlyM4Lb4eza4nhXW2gYYCgi6c4cFsK6cqMCn5EYWU3QM40MNvZul91K7iobLitl7mqy51
X39A7cRLV2gz8agXr6M1+/90hXzKDwVpDHOCq49C7QjVdAaKNrjI1tat6UjpgABabLq49MrpYc7X
ZVZsiFsljlvPIpq46x2ATkG2CECqouTHv5ZDy2VUO7C3BUk2G65VR4fQkSNXItX29kpfB+1zQyjZ
X/p/UmuNqqctYH29fQhT6zUCnVet214tCyZRv5pEZonBlBnBLRrgLi1BomhAFQVADacj76gudV6f
5URwyC447qUVzn+azuxIa/ZAdlkOksDWU+mHU1UebnTeVM4uMSCL1kHcQPIhq9C41NAFtbnFpUPV
m3G7o7Pr6wvPMmtDH2ZpZDNqOS8o1NbKnay+3F6066CFQaL3GPFKQwWBP2njym6KUB7KYHiy2n3l
UcOdiRd+T4kgDlzfmy4NsTU9G4utVkViAY8ftA7a4lcS3fTm2niWa8G2X7Tztd9ZhRsjurQzpZpe
JZ2MOWsN7KZXJTk5TefF9d4GEe7tyVv0+DNbbP3OxkTCtrJpBFst2IE0f1KIF1W+sBhyHTMwdWdm
2GecmUm6WtJDewS4y/Ii00XrNPBPkT+sotYf1fXtMYnmj7vN2ZFd5/mklIEZf9okQWHymKH+J5lC
ohvRsLijeerSvKCZClhXV6Kbq7hLrLF2VXV0VaCd+2IdTsrDpEWCziDRANlnnc1mM0AvKzMxwHrW
77JQ30KIfWUMW9QoXEsTIL+Xx4iga1msxs7T1zbKGAE/bcDY+BnGvw21dY3chTMqeexZj6MyCFxy
eXR/DHLLV8yAfUwVJlUx3pPQbezKa3ah/mAeb7vJcnQEver/joxbPbNHakVAXBckcdB9MyT7eWr9
IXmb6n4zD1sHebuTdjvc09EiJfDRrzaUy1OU7Yg/xrk1BD9vpuAOTgNA1ws3pk3qSkaKSn4N2KUb
mdN3S5nwWAEMpuUnqQMyS62KX0PTTFZmnhR7u5VA8SmByVswLezoufoyE8yLuCWhiqBzezWPnF4K
B6Dt8vv4UHmS5Uov6WN3UnN3fvxvbLGebSYpBUACF+oMLW+ceMLxQOxNrH/XSlcLR888NYPXyj9U
GzkO3fxXNh2U8VCdYu2Rl7vHyXCKNAZiUbueZMMPne99dVKhAa0dpeElmj/GSnBCsVHwMwqWN4Cr
UTpE+xh3DFNFacI+R5CdafFIHOeuVSb/9qiWdinev4DtYDXnK+6IQc5AYFjY8GVr2yIMDPmBdIM3
yI95mLmkfav0v3uCZcQB0PbFzZYBrVHb43aP0yW21bQWxE+j1tPa30rzEs6CLcpOn7OJu7LBbRLa
kXEoSmk8QisO5ASpB95srw+/3Z47LuD8YwWU0UDFMJwGL1RbSDTNwppMx7Cd5RNB5WSF8nKyraiS
+1Idq/dmOA2CxIjLWv41ikdfkLuBQ9DgDt7KabsOhdPxSGrdZLz8Ug69WFJN03qO9foXKID0V+B3
6XogUtjsbg+Zr0N9mQcADJZBX4UbH7fJK2mepVzCzA4JvbfnraQFBrDPZb/r0WY6qMmxM7bO8HeZ
zb9WUQQFpRYSG76Ibhp1MSdDMh317qhLmd+RldS9DeZ+IM+3B8i+n/ccmIAMG7hBoNXETW+cAgFF
HDIeLQclFzus12GZmi4etWRPC3XRFXFpNXFDR7MaIOSg3OTOLCtPp6EATuw4RVpzdJphjF0jqc1+
7ZBpzvDmbUMfcIomMPGEZhnN/8XEIslmNS20/5sGF2H0bE6Volfn40xrwBbjlZ0727HNPzJp/KFp
vUje9mrLQAcGDzCgNgAlDqpc3PSi/lDlfdV3R4JcZzIgk4EH4Lp/l8ivQqT8drWUzBZeuXF9MFAo
5MtbijbXWSPZ3dGMh3VBVRA9AofZRztVFczi9a6AKcYJjBCNhnJgPy+PhjIdeqvR6h6vWZ1vDndw
140ejusu/J1Z1I066nYkfu5MSZDzcOHbBueyinCK44hNKZ7VLw1bOZSW08GGWjqNvDF+t8k+JoAF
QT/6Rx8aG6GuysKkglEBCFAcFeiVMbVLgxku6nNZxPKxBjoTOlIhoU/qmOAa3wvO+GVLeNAC+g24
E35oNonrOi0T+ajGr1QF0m6TRChZSCIA3MIUohEHOh4QEWGlK24KIyUeRzI78jGtrXuqtj6ypAAt
rZVVu22SBHRM3stc8Mi7NLhzo+rlNCoRMeIOGIRj1MReQ3Zy9Bv7f9Le/zKagRIG8CqctxgfgITc
WZsgUeyqCWMjv2VIfKrJN1OtvEkTnApXUeyrdZJRlTDSAZxMl6OhbdQMStooR0rID3XS0cy0ynXl
Xid9ADhDR0z/9rj4oir8HjVyhltEFZnlEdzAol6JZG3U9SN243qGvhs6Azd25niFmrkJVFlGG/Tj
HT1VcgpxrF8C89fLh4oEcFeYVQZhU5lPnV2k+jqUSsOc7WPbdBDwuS/KdFPUeDfP/VI+OfEnHX8k
81OxqbRtEqe+ab5JaHMQzAKLKhdnFSppKF98Ed+wOj63F52p0IowM8NjJtWEIWSkw4BcEnOhiHBz
13Eb6Hng/vC0jKMKTSGXA47tKVMyUyWnXNZdLXCkh6rBsUS9MH0RzC37am5UeJpHfgGgBdrjeIzA
gKtJbk1dfNKazNhHUfV9GGLlPp0KdW0UUv7qZCq4Y2SIejWZPO8qxXxo0qHZp0V70ExJFSRcV7Ns
YILRHowCEfqjUFK7HLpBtdiiCr6ntx+a/nkoBj+1tLVg1FdbCFagt8LetRi0hB91ir4ehXyNOlrl
n9ZDv3oft8ln7A0/SqjkUs92M99aOYk7PgqJG6/Pry/rCOvAZ6F1gYf3U1UJoTnfx6fRTt1ufrby
E+meWjsGGuuzpLWv4jF4EmkEcdcbhq5GmyVQNGi9xXsX77+yCpldAGnjU1pFvjGBmc8oVoJ5ZdH7
wps4G+wbznYqRoU3EMJW7ztSK9VLVo4fl27/SV36YgnqK8vzeDYizlekOCvUXm7jU+cPg59Inrnq
VpGndCsrWYkgH6Lp4/akbkhoi+5gTBoTN9R+x8QRZBc8x8O/KwQKRQAP8Az/9TJ+Nnta6ORdNMAv
UOLdpYfoyfH7PQABvS+v6rthKz2DM0AEqriKNWzJNCRteLaBIPKX5vuZ0bhsLTNVMa4EJ7EHxqgV
sTKcx619bOL0LVdFZbGraM4Z5FYtywjqVxF8JCoiN3eifaK+1+Z3k/YC/1gKJcjTGO8QNjpY/C+d
sYnrLFWNMT7Fio7HOBNKIxkyRm+wZRFFm8gU5/cWyVQQG8HUlJ0mCYIYTujitiFykMXthasDWjJQ
4bvKP808SsdZDbG95I+oVDYmaZ+aXLuLx32W0Z32c1CrnZRJ96klYvHlQZT/OOeZbS6HykKtRveT
E590y5szL7ZXdA2Wqjp8r6S7SnWtdBf1EPd1ca25HVUWHAas2CD0xV2Utcxy6xjVRmwqPbaFbJW7
tJqOjj46boZ2Bq1rE8EcL6wkoHmM0hcXNWBSOWNZ2eLRLMZK1hDu9nBbPEoA0W56WxOMamHfsVd5
iIlaoPXDaXTpncVgZ/gQrKXyYHSnSvdjDeVaP/9LDhW2bqw6CHQ8chY0GHC5W2aA47kALeIJGflW
cl7S7D6xFUGV6SqrZ0bQX48wAlEBwOQvB4NXv5p0dZacwMA9J0Hc1itJOSbKBqqX7kjblSYJkmC+
MvvPuM5McmEk1YiKezpI+MtPAPBJ6X4vVvaPD/W3YnmmqzquuW1EbWZ8LfpfoygcoOEA/Vl8Q5RS
zEgRSZ6cZs3LP8v7/E33h828Mz2a7vLeswUwiuV5/WOP88YmMSrgp2Gv7/bOK82eiAyWJE+vAM7e
iDBgImPcIhb1JLWJRsFmShxomuL2F9meNa4s6ZQ7u2G0cbUQySZdXy2+POfPCLll7I066bIEI4zC
AdCB50p2x3RFtcHLtNFPw49oWNeo1RiD4HQQriV3oGdmpsnjBJ9VfpVdsusVeyu9VNF0Stqgh7pa
DzlNuyeek9x3jYhpgM0llyhhw/wZNosOZ6eujrZiOQff/2nSpcLPaD8jT6oK/3bkXMqQcGFD8DSY
Fj1eKS/N1Dmdyj4pklMRIEa4qrXJyl2sug3xa8kd5oPoVWjRh84MclEtBxQB7PhYTtObtwlxIYzr
oqVkev19e2Q8EOWfnXhmiDuOqhAajqoCQ/G36ZOerIP9kf8ENdTgZw9K7v7KXG3/I1BLdx694qh4
ysvtD1h2n7MP4LemrI/J1MJ9ysmNjpDc1e6GtbweVtVzu7F2K4E5tg+uHObMHL85gc+c+xHmxhUU
n9/Uj0f9gfoa8cZN4Dyukg9DYFG0ktzGpKQ1cvAPJ6c6vOt1QONPA0oNCsPQkGP5nCQi4OfSMQ8t
SkbACqUNvGtd+qqk9CU6QLCiA70fASkqPrO3ulzfnsflafxjhNv0lRYlU1Q2ySmsVIhmz+Y7UWvF
i6dRJIS1lDAx6IjFqoYA+/NVyiJNigYybcmpNRI0ZeyndbjTgq55Mcx9lPyq6u30DP09kM3L3u1B
/h+b449pbpRWo4LYAWKmJ3t8CLOPxjxorddAiLmK3Ek+NOqqrn6Zz93PpPP05lukEzf8lYH4vqme
DOdVt9cJgEy3P2p5ef98Exfx8nyowB+M6YgSKVwZVdqtc4hurcDXeZLmwb9tTTgFXNqDGnEel1aJ
w6wh6/qLGiDr3cx5j4z+sW3xJj7uzcyjdD9+kkTZDfZ2VNZJCuFVoIpjT51x0D5p2q7LRHif5Z31
ZybY72exH6SEYGZhqyPnB3VvemO+613nJXqURawSLChcB43/WOL51gy8+xlmySbBqBV3mup41eiF
iKn+/wiFf8xwQb/UHWLTAQNynBfV8tOgr91Uc/OV/ZrsycftleV1mf+J/OCwZXV4YAx4JiCJdFIb
tT2OmNyXnXuwNW/K/plJWE3qunJesl1SvwyNd6C/7eYwdetM2uGFXvlx+zuWPezPd/Bnq+mkYyfr
CCWFuS1nzwBsfqPPd5k5Ybc/5OY9IAAtbVzVWI1Q6BjLhj2HgOA3SJsnKdx20k8zd/Wj4LMWSlto
FvnP9PD3iqSfqZYBNHHqe/JDstdFs50IVNgfcFlrsvJJ7yoPah77mm5T55ea/Mh7N1aOKPhPWuIX
nY5+ji2d1kW1yox4l6l3UV6u5to6aIOb2ROENEXPKsuh8uybucN8QJdwWuBd46S/lG/ZKX2q7vLN
6A/P+it5Sk+S6B1w8RQ4s8ed3RlTDILUeXKqwmheTw3kOvUKknto6hHKoS7tdkR/KPo4OAegfXC5
27McshuKhc1RaIB8lyA7zKOd3B81Z0XlbUtmFM6ftXlttt5s926YP08QjplcPfcaJPtW6+aRwHUX
08Lzb+JiMUVfqkTbCvMNYd1m/qFL+KwkXpXSvNbaX2lmu7R/wxvG+rZzLi70uWEuKg+aOutViz1D
okNZnDTwMmvxg1VBCeChjNd4nQzRiLuiVgCh79u2l+7b56a5qEuHSrOSGaapLEF8Fk3VUZBTxSXf
bVXUhbYUd89sfc3/WYQ3ae0kLf491aXi6nLsjqIts3SanlvgQq6uJ0qDx6bklKvTNpvUXV4127lU
PdkiAmTZ4hUNYHNQXIOgAAJ4nK0oNieqyhhNU/g4FX3pp+XRDfXGu/5uEmQJy655ZowLBfNstXXV
DzAmQz7XG7pVb9ED9UMwsqbdVpq/T6ZIF3mxlnA+Qi4eSCYerxsNMVPtc3eintFua9Wrn50HCFWU
UeyikmF3HtoWLOkbyFJve+ZSNDq3zqf2Y5NZaoPoF1Z2uYlQE1o5o45za0B6f9vU4lF9bot9y5ln
ElrURQmulVNUHszZy+U7Ra7BJ3xnd640Bv0Qe1H9UK5tUSqyGAbP1pULg8pojXM6wTCxtqP2WaGE
4Xjj/5B2XbuRI8n2iwjQm1e6srKUfyGkloZMkknvv/6e1OxOV6V4i5heLMYsGlPByIx0ESfOsUH4
siHGp/Fw2c+lQ/DUTW6DSwVLq0u8fAOSX9di7iUAWaF/MeyRKYpm3Ibdy/aWvWMscajUsyLw+bD2
IKkRonbCJr/TmF4wmiGcctjQ1jUDpV7NxbIVx9/rAAb6xxwXr5GSgiPOhHsW2stLL7qS7g0H8mO4
T0CvHFnotbfZ4oaGDCJKhOA3RS793L+6zjtahyYMxoJlKwOZ7VlDEuHyKC4VQCTGgPdfM9zxIJMc
aECCcznJbmIFXdG+Ud2gmR0L1FaZ6u4XWHOAgtdzu5hiW5EdQ19LCy3urCffwJ0TY2mheyHBNwzQ
DN8oB0myxa8id8rmuf5UbktXT68z6cEs942Qo/S+lmPk23G/77e/BwG9YudjHcU9EbJOwuEsosi6
jx773NbMxy4FWmhTQZIk3bbpfToczbviOS03lrAnGdoAp8Tp5WRDDTDiybekeh3M+4ROm/9pjiCs
fv55OTr/kHzB51Fxk6Hrp7uO203Xfsypn0NlwfTn8E5Ij63Y70QI1SRzb5vVGgPq4vr+Z5J+UE3O
4aj2g6wjfbaxYpdCr+UuWBPnWDz3INIC3XFEJFNaP/c0k+WuEiOZBNYhTVDxkCdPJZ/UOObtW1J3
dldKbm16Wv+6MsRst+CX96lhbhnMQwrS12EiQZg+dfFf9OEaoPi92NrR9Ckkdvdxd9ngUsiD3gYc
PShHMBq1c0fLdoqhqN5g39AStGjdiPSxidChlKzdu5e2kVNDnGMkm1tRMSvUGsfBLsngaObTZVeW
AuPUArd6w77SjLaBK6lWOjI0u+fhmGY3Q/JR5b7Wr0kPL5oDKhqEbchYQWvgfOSoRFRBYzPVSpVT
lbkbpplNmwkEQVrigBBVcpWk9i/7yPdqf+8QrA8ehsFqg2rVudVEEowSGpqw6ra/hADssVro3lJi
99vKTT8Vz5F7Z/tvUeC8Wb4ZKh3LWZwrmO2Qm7frm+hNuRf9+U18Fv7kenviIc+AJBGaD/qA4liS
hY7eHxTDbaM73Vq5JizeNqFZiEwxA5vg0Xc+kkC+qP2ksHR12ol4gQijS2RSPKL7+yjreX1XT+lk
06qyjqCpaW/VVEt2l2eThQi/2E8/gS3OkxuZ1ZiKQLskCQzJVevWjrtdn092bh4EdeVyvbT8gGD8
hr2go43PSHZiCxakCumgyKzMPS1rzUbqS3AvO7SYoDHwWkBootsZvVHnHhlNX+Agx9vEmII+2g/V
E9adMv9VfeWAbIK2rUtt8jlrfvIRiu5gbcPSAw/Ux+XPWHL29Cu4RVJMUic0Dd57USTqG70ogUoV
ITJy2crihRo4VEC1GG0guuTPnZ07vQ+bBJf3LPbAxg3xF9kDh6BQ3KKRCue2U5lX4rFvP8fV7N73
OudD59Q2FzrtPA5GbeEaqI83UOLYh62w7wq6o+OjLO57kVUlE2dsXuXyF+kzZ5L8tD9OAurMu775
mDS3T7aatGsKH/HvRuG7UCa7VEq2KqEQ2xB2yZh6pN/80ZjhMQD0LjDf/JjpOhqj2gm35YGCP+ij
EK/mWdsKtgqKy/kpTncE+dC69I2Vw4HNxc/xQpO2ihZVCci687lqZwvS6rgjBU2sAmKTWSCzUOJq
MwmQir7s42L0gXbxv6bYEX+yqvVsmLN+mFGuQQeBF7flvEV/ycNlIyyEL/nDPQN6MwRmsxXxbC2l
bbqP68nRo9SOozAIo/dwMD0jWoNBLd6KQCv+j2fM8xPP+ioEcIli8kwp2kVQBdDyxDEUPFc74kZK
4cZAR+rzcWxsMZncyx4vzSCojBhOCXhokAqdG0c3Xd4PYOMLVNCUeXKh5b6QxoKbJnr+B/syo3oV
cSMCKSfPYSxA7gut9BZLVVG7Rf2d9C64qjyx170oX7mBLfoFBkjGswF5FH7LRIa10qckTgMljKG+
FQNiS4aGuF0+rz0e10xx+6KaTwC0UJoGVZvpmxTPYS9NI+KL1FxL5ixuUIx+9D9u6dxTRuxSIZQT
PQvEss4UrzXrNrMjqzE6vyb9XF2FszTQaS9oyGU54qBAfm4gQwgWoVnSvBSlQuKVukyUrZKEqbSj
sxF1h9aSR9mVSYJ/j5RcqZxuMAR6Z0QFqf+SxLhCHlGXx80Uaklha3mtTwdzkEF5HeljU21rsYT+
TN+LTWuDIKMwHSwjNG2tHQ4LuwAT6mDQJWQFQCR+Hq7WRDNSyUqKG1Plfcx25X41DrF/oVvdTsAD
cHlxLB28uBXiSQbwOeDavNhFNadoSjTbLKjNT0mv9wbOpFANYyAqxEAovpoSZE0CUs/ZfOym/Gog
npo+5EPoD8rXKASh9gkFjs/LX7VwRVaQikFbHZCuYDzjNt3cGrJ2LCMaqHFty4Jo52Lu6xl4z0of
hAp2ObxeNri0Q8Hid78Eq7vyAs24OJbNJBAatH4r2TmEUB37S3mfH7sA2uV/YAy8t0z5D8yWAHSd
T3HSUaMAjROoeHZ9QDddZfdP2d6hN8m+WgEDLaxcYDh+m2LRdrLzFjFsyT3zK8PxHJvGV1zG75pE
17a+xUA6tcS+5MSSNoQhxMhgadoP6RZN06hEhNMjhCpA/LUthKvcg+S7iq5MtBg/meIzuprR25yU
jyujuxQ82A0tMPEyllf+xKYm9PRKWtFgrK9G2UtHJxNHzwLp1KP8Ut9XlZffRTnTaKfiZGfkPpft
eNxoxf3lD1m4pDP4zD/fwZ07tVHNSSUUNKC0tUFsIlVQz2TQkmiNEmppyzi1xMWTXub6gK5eGuQ+
uSvWivDfXVjcleHMES6GjIhMUx5iQMnkGIWb1JskfUhALXXIv6qPIrb7rxmQBEd8nrb5o3k9YOLX
7sxLlVPWcYDOQtDnMWXD8/BqMzWGek2L8Apv651uXpedM7piY1udXb/WvSMNv9onyDbmtd0oECy7
rXpb2hg1Hpv5KmZ9cVkB0AfJSMaoY3FzS/O5z+QKX9PtRwisz+FrLxyoiULUVG5b4QBMQKy9qvrN
2LU+7RuQt5K9Fv9Lsib2ulYQYSDsBogSxIXcPtnO6ShISk+DJ0l9hyKSbZoQ0+m9TAM9rCv321AK
VOE1Vd8HZe2gWpwRqL/jVgVBFdaMeT4jYxVWtWmOiO97tHx6O3U3f1QbsqE74673HkEF54gfliuC
Aa05dCv72lLI/zb+I+Epxn2dl+pMA7ADA6nQHKi4Cq1nk8jHPXuLgo0XGGaIgp07qGVTA/prESE3
7/XSyVS/QbEDWqeO9lQ/WhCVNrx6TeHqOyNyySqXHtLQpAjSYeaZ27uDl7sEDHp+e6M64WSPduem
t8Je8V537Y12HB82+X1/PV7HW+2vwkUF+J58XN7GvvMZlz6Ie5rHaO5vzAIfpNnyvnkv/Y/YaZzk
86pCx0Hvdp4WWFuIpX1V27viYOEb64Nw/6txDS/aWI+mC6zArt1GV5n9ivvcRsJ/N9vGpntI7My5
/LE8EeD3ijidMy4o26JqI7nHx4IAE31m9I7oTha0juDKz550r3ndNrwWn7td62wvm/557ADJjMs/
Q2aj6MnnuOWmMhJVneogEyDwAaJJK/ZRMu6wPSHLFiLpe9ke8+R8WtDyhOgEopiBxfjySqmkeV/V
ZRuYj3C03/0CRLN+ou5a/nUh38XoRJmuDYheIeTObTLaoJoUHXIwRHYxAAbdvSUfh0G1jbF0hXRX
dWgTXsGGs6XFO2eAmItlK0FFLXInWmP1UVUURRuoiXaQEnTsWvFn3St+L5d/XR7HnzsJ9NxECFBJ
sIauLi68w5GqxAS0Koga8QhaCbyk1iQlf94Ezk1wQWkmQ17qU9UGxjD6WVOixretKpeYEjAyK2fC
ijt8P1A+pXqnEdgaW/U+ylJfCddQ0GsmuIAQSz0ppI65M0FMMNLsJHq+PCc/1xImH091sOXi7z+k
WeImLKpeyzAn5QQFEzRnNbHpzqRwtazwkmr4yxLrlX7fNZvckQ68jSqGIW0DGiaOole7yYzsnN5i
P7G7HlgbdXvZyaVhBFkCiAyYwDUIeM6Pl0RJjFzNMYzaPOneZCRghNLFl8tGFnKNbCh/W+GOkyGq
1aySEN6V3TyCFsxNj89hZ897RyPuuNIQvjyGv42xPz95A5A2L2bNyttgcqbJJu/WWzuBtu7psk8/
L1/nLnHLiVo12PNDWBn9+CF+WjuBl1br7xEDh8a5E9KAWYha7D1ao3rCHGhWjwtegE6NTl05rpa2
uVNT3Eoa0hKAs5nt4c2vEiQ8YKd9FP4tLSrORDZeBnCPkEPBNsdtppJaxQ0hsDKPgkvLDZEUv1aS
j7Yz7cszs+zPb0ss5E/m37LiZCzktg2K3MrtUIZssZQfgDt6Eqpi5Qa4GAVoMsflF9BvdP+e29La
dkwTbUKsVZGbx0DjSR8zLmWXPVpeP7hZgxMdiOwfOgADMPSlNMNMXF9FDUDZcu0JVr4rTTBsx55s
RNfgsnaKSHkB0bI3RuPr5S9Y9JNdr9FsDQobXpGRRBQkHbnYBln6WlhwMztG8Rq8eM0It3D1Drrq
NJbgpSX48RAfMmG4pQJZ2WMXnpLQasJ9GjwEjF1W4najMLKEzlBDBAj9CpFZEk0wgmYOGB9pDYHV
lNrZ/CUP4GpWICs2eklPva5APaJIbrS0cGQ8QSvyUM7x9vIoL1wcz7+MGwGgVSrS1QaOHDwiXaF2
w/saQPe/wtmj18Z2kIAKdo1H41rrff3TDMywsTU1WHvX/Nx88BmoqeONK4MHn29o6Fo1N8OxR3Nf
ajmxfDvK0iGj+4namr5adGNH2vkti2Wq8ZoGKJoVNDmfBUHQpkYtO4ZGnok90V2dvheWp71F1Tve
uDaQngL9ApvQytr9efQBhgROHVC+4N5l8STDZjmCJMRAC2NsvGn6oU4/Ls/mwp0VBhg/gYpyHtqU
mecnG1HdqXORqUkftM3Q67ZVpqJ01aeo9B9pZ1pkg3+3PiTB7BRXpeYMKfq0MrayAJyWe/lbfi4t
NNCj1sfeBOgO5SvgYjpHqRnGY4AktURcsHCI22TSxdKFjt8a38TPDRjGZOiVsEcBY50597sTqBSB
y3IMhCzbqXRqnFLCnjEmI96O+drVedE1BWpA4DBRUMvkV/M4F53ZlGMAmIu4BxO8fj2C8HYnG2Ky
crNYNAX0moldAyJHPIA/JLqY5moPxyZQV6E3NdvKWqGAkhrNhpcnbHEMmewLHjvs8cE+5TR2TNJX
cSiPQVKQxo7kbZyCd3SaRq/Tptm7bGwBRsp4pZClBBSEdUNwY4jK+4DbdDkF4ihYt1akN71daBGY
rUAoZM1OZExleot1nDlpFNW+QVuj3pPKyD7KrsebzyjCbITgsNQ/tAPN6NPlD/y5VPF9jIEVbcBM
rY27otRdB45qtAQGIcDDB2qoOevskleG4eeYf2s8iQhek9HhcIe5MUeGUCnCFFRo6DqgC3/a64IQ
79qiIQ+iOlQriL0FrzC74MQBBgdt1Nwr6fII/QxNxp35+7e4EUKCSA71SJ0C/U75SHf68+WfXyhN
nP8+t5eB0iWCtBx+X4amwFt6iIOd1dhoAisfacb+uWLv5xF0bo+bC40mSgee2gm4TUiVHLJmIz0n
+ttYb0ZgRU31fhQ8qbXFXZnEDop09jDe1fFnpa718C8g/8+/hNvN5lLXonJU0F0beUp30N/18kpG
Oq56T/wqd8RcA+2r1d28r4wAu+Gfn4vndrkdwJJVYUbtZgo666Ws3DrdNrNPQx+16ufoV7a5bG4p
9tG5yPCrEktAcM8ZpYcsDW3yOSCpjOp7QSZgq8Mbi1Sh3cvFGgXxYjwpOHRx+2Ic3zzFBWlaRvFf
zEGnyK5OvlJw6z+Eu9dZ2na9CdZxYvqXPVxabTp4ZEB1DggFHiHnO+pkSQ1RBnHGs0Bv/ERMSn8y
2rVEFfsVftZOrXDjWGVWHI5DPwdmXTi1FG6KctNdoeffDg+mlaxcZZdWCTR8QMmJpzvOd25VZm2W
J5BAmwPLjOi1iHeCnbVGtZOERtk0ahH0SVLs/mAcT2xyK7OX6mHAJg2bYp8AJFSOG1oV5vZPrKAE
j4QYkKw/etRw126NlqD6K6vtFXTGXwZglVaMLAU9Ixe0mGShjgvveUiMKaTnOxElZrkdo6tIMnw5
VO4zw8zdiWjqysAtbdHYoYG3wgtOQ3/tuTWkL4UiLKkYzDji7MHs2l8Y5vxay7tq5SRbuHqC0AyZ
REZnCAZFkwuMqFdntQnNOQDsUdmNYw6JkLQpHOg/TE6eitFT36LuaAzQoalqCDQbg6Wv3JYWRxe1
cwW3F/yDvy2xxhTJGJC7mJE33ScpRO6J0k1uisyJE8/m5x9EjAkULrslwBo3mXMq09EIQatm9GPj
z1QSbbMuBeffW0EfgQGUAuM15UVWNSrIlTbEYlAYw12eppXdWd39/2aD30OsTjBIhthPqSDZpG8j
p7fWapkLpXJg2HDL0bAjIsPN8+saqZGbCh1hBRn8Pbptm4NhTtYuHKf2vhORmEvNBlpZEaj9M7UG
vjSadFsKo8mrAPT2NCJY/tAMkIqoptntBJ08RKWaOXE2kZVOrqWlAw4Y1DTQjggdYu4sRCm9yi0q
i8B/hqGb4ngK+haET12SpcHlwV82BelDAJpAdMrz5gqJnEdNaolBI3STI2dx/1g0pmprE5Agl00t
nUioWoKckIkqQ37jfEMYNY2QrFEQS2IXXc9JMnuq3Ip/Ek0nVritoK0pxEWwY4OCulP9uCuLnZ51
6sr9YXHYIA8Nzl88qZEpOvfFlLOxT/VICsBsAQbOHtjBcpaTa6Sk9JUluNBsg8j9bYsn2C5VgHAS
wRQDiowCKkBmnfdHCWIXwzZSZrE79hNRIDjezH3tKlZFp61CLLGxIU/foGSfaR1SZJmq2yLRmshu
aw2tz4WaoFHh8gwvj4oB6lXRQNaOf5tCY6ETWikU0SCXlnupNbSXSRyau7ArrJWSCxtg/uIBLVIA
+fB+AUKaWyKAxBlla6US0I3y4zhrH3Ul38daEEloAMHtmWFL2pUr1ZJ7IJtiZwxk4CBEdT7pdazO
1djA5lCXMejlIXVVCnHsAzwRrZhauumADBz6aph70Fkq56YmXAd6qSilIE7AZn9odXcMPWjP1sPK
nWBpUZ4aYn9+8vAOwzCVE7NggZzf0pg4WURXEk8LByOOJwA3kO8CnSxPbjyo7KnNoiJqon3eNpsE
7B62NlAAWx4vB+DSPRsVWibdjrVgIDrO3Zn6OrbGHu6I4Dp35Kh39TZWfTLW47Wp1oLTkmI4trWK
yr5mXumdOT1TQSlXRnWh8wPpEtQAcFdFrEh8ArnM0DsNmV4JMAndjorsalTRmy8/1SZEEGTJqfZq
C4KfSHaHEi/8Sb9uss7rsv6GFsVOyKNxZWkurJezDzLPB6asC0sYZLZeYkdXiS9nxSHEKHTTYKeQ
/Kymo7oGAl6ILdgEIZyB7QBvLG69mGMJYTHSwGZEXTW5FfO1XvFlr35b4JbJiCeX1dawoNZx6Geo
6Flj0A3kse5rJDPIXTmGx8oaVt4hSwmkM8+4MJuR1i2zupWCKf/U02fhGiIPdjFPD4moboqE2EXr
lhNxLKXy0FF7nRY2sVYIWBeqJBhc6FbLwDwDo8WTpOdzjju1gD0CqCwFOJVSGJzU0Jx8kADWzCmS
j+E+0Vs/lEbdzhPlqIxrQsMsbLht+OwbuLAyGpwo1oRzsB7S7l0URLz88r7vnsceN6UZZN/HIe1l
d6b5mnD24rZy4j53BOuDmUuEuW+gG0Ewf+H26qjGx5ytJZOXN5XflvgDuKqrJAJkGXtkkEFGHjrv
10heJ0/Vw3CjfqzxpiycMhhSsGKh/KTgssStmjokJO6TWgr09qgqgdD46rSSiVs4Xc5McMum7+Us
m4YKu5P+Cx6BZVCm79Fg4jjbXd6QlyfptzPcQmnpoA26joVCZwcIoa1mUrvQi5tsXLmQLd3vz3zi
LgS4c04QXsJW0CE/W6W7mvp6ozqK+iWjTinEgytJjpAotxCi9UdzU/aYPOLW6uRPvf6sUuVLI+Ln
ZfcX96eTuWTDc3K6SnibSVTDQJvSa0xcMSxtFQr25K0RbnLpRomDy/aWHsKoOyPFqoOXGT2HnMG8
S0iCHAXuDb1dI1YVsCS8659Utk0glcr7Zg0Gu7wLnVhksXbiIi1mcRrZuDdx6JUVFJNma1NCEHWK
NqrwXqTHoZM3ZSEWdtM/ae3KVrx4xpyY5zagjlYThE07Brm0ILhqSondRFXirYzr4qKE9AWyGaDP
BKPkuZdGMYIwL4cZ3XTkx52K1T+Douso28jWgFzDWXvGLC7RE4NcOEOMiKBShoWjQj9kymq7M2VP
kF5pGbvt/HLZvTXvuKiJurYks4U5LIvyremy3DETSbJplqXOZUuLC+LELS5aBmMyhmmEpVlrPard
paZXK9tGP1qTU5azg2TUisXFHejEIhcgFh1oMhiwaPT5xgy3U//SUDTN9f5lz/iFAMAcegtPJIM4
15S5UuWEhtBB6l7QwOlINSA/hlQeZKSDmE6KTBpXtQo7J/dmcx9PYe1e/gTmyslh/OMLeFejirTo
cy6OePhCui9NtdhOdZQtDHqAdrg7C5vLBrm4+Y9BgBSRpgBtJY9GVsUWSLIQLqsZ0tihE9NtaK6p
iHAT+G0EbEzAW4LzGoBr7rAa5zw3xz4pjqP2qYyHsIhAi2VH2oov/Cn/tx3mCLqLkYXlETtiH8Ug
PoF2lhVlrim/WE4mFY6k2ZJjyRv5oy+CNiYr13L+ofBtFfaAdgaqHM0T3C1GnNSyRuGjOEZPgrBP
jqDCTR5E3afAzyubSRrt6jMkflVtqskZVbdZpXpicclHjaoBh4msDMuLcfcNcVbLUBEM6D3ubyrb
stlfim/ZL4Xty8CH7Mt38lI9X46cpVBVDYCIgPHGS5o/p5RuVAbJgFxbhgtjm90Q0JllZeFQspGV
qzJa63BbsodbCKSj0eKGYOKCiA6N1guRUh7NsX0s6ke1IFd59pLjHW8IkPZp2rvLDi4tDRxL0KRD
KhhZfW5UpVIrC6uIq6Ncm/31IE/dLhuMfVZP0vaypW+RCX4CkcxnErLIiAC/eX42SdBm0muDVEc2
b9G23UXbaFvvBuiUR40dboCb2pn76NDu0i2evds6voqyo+iCt+0Yr7Wu8zeQ74A+/RpupKV6TnMz
S6qjUrwWQuKE5ksSXiWhsWl0wS8rbQ/5FSgAPl4ehcWFdGqXO6Eb1ZxD0GJUx3EcfZW6PTUdUOCE
4yPmWEodsxJcK3qJMl+679F/W9zUEFrr1pbTwmpCAxTK29/6ZxIvi9HrSZiXAz4jtQY3Ma6SerSl
sbMVLXLUYiVP/J1+56ZeQvUeMBAoTCvQyTifeisyWlXQy+p4MNjKfQIhsgtEq19sNfz/tw/JZujT
yIv9v/+XOl/AVTroi/JCO3I0R3QlZ/QmiBuLtrJSEFk6ERWkSCEBBxgOO4LPvy6deoBhRoyF2s02
JFchBENeZ228bYx5JyYCWhKugAbaDenkTVq2bStjZYAWZkNB9owxgKON6UdNJlWznJoDbY7dABEe
iD/a9bSLpZsEr+PL8bewwWCdY39BNwJAInzDM1FjcR7QdHQczOsW7BRKdtWIrZPP+3oEeeC/e1ax
RQZrKIXinNKQUuMWWWIMcglhuebYZLa8mfG8tuma3sTPlYwYBt+9CeFKAyFmcLdCrSnitMF985hF
b3LWu+nWRP9t1rmZbNikcvuyvA7X6Jq5CyKkEmAUmE8ATDXkkTXuPCRCmltaO8RH1ClTb+7l/Cig
8dcz+jq9yqlcOA36dJ1OaaBuM5OVVOWPeAEDP5MmlxhKjiV5zyM2zkJ9LsY5Pk4Z1K4GVPqcVKWh
Z0H1ah8NkNpNp46uXNvYznS2iNFyyxSXWVUWTVXfvUAnL6gEaTIzy5X4WMiiU4XS69iAl/Vfhiez
ATg9Q40hSPnzNlSbbpQN2IhjL9c8dMoYlh/6avYWreU+F8bwzBT78xN3lNQ0Z7PU4yNCJSBKZevT
rdbfC5V6K+X3l91as8XNVyF3tFM0NT7mvR2VgfwSfYY9pFxXRm9pKTDxFSCxWCskdPPOfeo7cTK1
XEJcJM91p0MC+dqoNtkhSt3sQNt5O5Zflz3jcThsIZyZ5M4zNFQJCtVYVJTjPQBVhwzHFRk1V59a
x4ygX01aCOmNd+IY2WDAn9Uvmqaby1+xOL4nfnPnS9+0taEJ8Lsw3KLx0y29MgS0wl22wn7lxwJg
mS4wfaD9iE/a900yl5OMiGli9AYjU0SMuzmd1yZRXjHDOTOlbZ6jRIzAbDaA+GzIXNiWImwkckfc
K/S75MV9Pdurrec/HjBsJk/c4/bRQqaDYIWwG8tfsTl786g6AwH4ul3ZvX4euN+WDMiBAtiEEivn
oTWjhyKfCTmmphp5pFSBL5ZGpKHnIpASiTg0zV9RjPlVtGhMB21G6Uxx/qAAib5y9i/5DBgEEv8q
TieUSc8XTFrHYz5V8DmVy71GPNPs0Q0+28KKnaW9EypZaLZAtQfXLm5sO6sielOY8VFLy2bTFfKz
MajVygb942zHsJ4a4Xa0hBZSokwanKnTL31wil+lmjqRhO5rAprBskucywticfRA/MTquVCw5G/0
XZMqZJThlSXeptOrZZTgT3RaObhs5ueTF47JMm5nIDPBLUnkDltTi3QzQZP+seghJrWRWt1JEvAR
obkQSBrQdDvCLYgMVhbi0nDKQBRbABbjWc9HaaSSPNfqEVEqbuPRJ4VjfNShgwThUKyR+y/Fx6kt
Lj6GLg5TQmELxVRnoPirXNm81ixwwRGFozyNEyyAahFcxbWddf8uxfl9EgBVbigqcObov+ZwEyYu
e3LWzOSIjlZ3LUG/tPee/jjbNE9O66yfEqBgEAJiVTuj/qaBji9v3lYCjS13foc/tcKdn6akxbne
MxdQFHomXr/9ZfqZp9vby4bWvGGTdeKNKNeaIAqYjDh6BH/6phIr21TWil7LU/57QrhtNgutLJ/U
iRznVLNJd0fV/3HGuagNVb0wkwLDhW4uJ4/vGilbWYNrLnBRq9QtsJQTXOjA6T1BPrElKwCNpT1M
xlUeRwDOdFyrz6dCkKQY0FpMRQWdpwqUnHlielbzVpXe5Tlf3E5Y9kxkZFPAqp0b6rW+gXpyjiVu
qjstIU+WctMo9zib8LpnDSjTSpAtHrPyiUX2RSdRNstqpZURLMa3ArIqamaXQXaYXM2wJQeUt32x
ch4shvWJQW4sBxGNqjpSVkfJeIxS6lUQGdTXjPDcEt/7DHIIAMmhIZuBwc7dSuu8qatGJEf5Tgfy
7SBmtvoYefqm89IDfdPuVD+zh4fk3dgnkb2rEl9fiRke6vT3J8gqOPhZPgPdSuef0FQCHeVGJ8ds
8oe7+Rd19epghfu5vNMy9TgpTw2yWDfCrygubeNfKr39sM4NQBNn0TABPXYUm3cFqGzSio5YXZnD
F53+5GBC2hxvTXQXWoCEn3tqxUWs5aHKlrhu2UwFxQXzyVrpemmZ4/aFHKsICW6gBM6taCGje4JS
6xGQj61lJfsJLcKXl9/SOgfmFa1fQGGxLP25CeB5OsBgTGzt4E1UCz960aencVxJp7II5w8QDRRR
TBReA9UDd4AMpkLkNgphBS3puY3rpd+qndMCAA5ShHnqHSVe47VYfPWdGuVcSxUsc1WHUTq9oW4z
hKJdb7RnXfrSo8nXu3gX9k+XR3PJT8i+gqAWdUZk5bnjuAV3mh4mFjni1iUgmRt589G8raj/R86B
DhPpaVz8WJ76fN5SLTSLoomTozGOeAptUPQzJmLryMcL8V08KnZCoNK1lh/l6/Tfi0zH3Q+Zsm/5
E267Lpqm0iFlSo4KTh2iNhDWpaAH10D/FjlVdD09C9INaG72cngH7Vv5A6I7lV9/JfqDoWgrwct3
oP79Nd/1K9Cg6lCqPx8FwbSyBj1g5Dh5Y6A+5Xfmx+x399HdcK/vUEXbYmDQvd/f1eDb/0CB4vJ0
y2w++bgGZBxlp7/tc0cJMVEtFxTYzwo7vNJc7dd4C+ixPdy1wP29SZv5YHmCRwe7D68jB+xPu2yr
P17+isWgO/kI7niRG/AwixXiXB4eKx2NRopp17NT061s+DFqCBnIKi+bXDq0GYkRtiZQzeERcD7u
ZZSkoI+HjHw2K3sdWuhGd9XnbhVbfnRLPy4bY5P4c5B/G+OuUxYZrDhKYWzak20SdDKW1to2uPiW
0gEHBi6MDSV/DSFS1wkFFBKPPQM3UvAV6e1fUQh9aFXZl2l1y66lipVeReErAQr3sovLywoFROBF
UYXG384HtCijOmygUnacHOyP6V2RuHmQvMytPWyG2zryyY3oWK9FILwKr4Plrphnb5AfQwwuHoA8
QU6FpPS5eUPupDlCF9tRvxt3JHXDpzS1q5fwNrSr/OVzxdriqsHaZcUF0P/w/ZFxU6bCCGKAY92O
W3G4G67MX6Sz5cK0heGxrR3NfVxrEl9cJAhUyEagbgliAM5DpJ3LHBy+x+7d2HaPqQMQE3HQRLAy
lIsr48QO99pD51Ne9smQHDXtyZpRrTPd3Dqq6ruw6+txZf9ZPOLYG/y/XrGRPrnK6jKCluSw1rp/
IS31ELrdcb5GwXI1hcoi4EeEGAyDiuhgUXJuic6tFaYCxq+ACsAY+xV6DJwq3hLT03f906hsstQu
nhrjSkaZNFxLgC9dU4Ck/sc8t9HnUK4LyxSO+uOHApa0aGWPWQ6P37/PbeSpYYWzRvD78pU62RYT
+MivDOMBLx50VNrVirn/Z+J+2+P27GQ00dQOWMQxb5SvJDE2eUl3rXkbFjqQzehquY4UkHGtPbZW
ZpEv6fXSKMo6hVnFT4973bu8sJePw9+zxNNeFTlJwqbCKPb+5IXvra+i3WbXPAkvlmtuon2c2dn/
kXZlO3LjSvaHRoD25ZWScq/dVeXyi+ClrIXaqF36+jmqO9POZBFJtG/DD20YyBDJYJCMOHGOSuaf
0ZvzzdSIejNvQLuns+3175CNktsV+jDUy9DiM2L0aarKt2G4a5gsJ7LeHj9tCFybUXLSkL3kp1LJ
EoTMdestQXx4c3azbx2719SPjs1D+sTCTDIoYWA5s8cFFtWsVBesktmJVtvCfFhWtrT20RhvrPmu
Qqf79SkUn4dn5rg5tJRmQH0N5gB7J9kAVjhzu9QBOznUt+r7RorJXp8A1+Zz/fezUFb3HsDXMeZz
9ItwfsBF4tCefqGZn0xhu/+XyPP/XBzPhreu7pm1yrAHnBEf1uqT7puQSBp+W/7v67MojFpnVlZH
PbNi9E48u82UnYqdez8H5lEK35RZWP/9zALIUMoyMWCh/z4dcRe/mY5FWIcZwEd0A72YAOTMjxAG
vj6uD12Ia4vFhWPAwfEsTuAd5lYb0GFvgv63DQBVAy6BHrywrdEfPQdJ8Kps1Z3xlvhsW+3UI1IR
OytAd7E/b/4llPTTknIhfBmZXeYuljQyC9ixHIAui14GFBBte9xZgIr4uCfxBe62ToB8ShRor4Nu
IolqZBgkG104uUBVeTpKCKtSDDcQpHhQn0g9PO02A8Sjt+ZhPLDt8Cvf5qfpKT6WJw+ZnNZvdu2p
3na/q6/ttvgCmsiw3/dBfRv/rLfS1M663/kVP/8o7sAyIj2N8wkfpdw1Gz2sg9ZHg2wIXmS/9s3N
df8SVk/PrPEEMLOe1m2OlzQOEtNPQeXNyM+SFH4J8gK0yknubIYo9pyb42LroqN8aRcYXA/u0HE3
ff2lbRI4dHI3fjfu1BCqS69NWBysrbaL7mocW9kNrjs6QQvftnt2ybRTtgVgO9en4YN65sqk84Uk
dNX2RqTiuwL1RrlT9sDD743eB4VFA8HtLynECOYXY1d+x6PvYB+Bj3EekhCqge92TVo8Q7/EPw1f
vVdPGYluE4mj8m00HzvufNq4kN0uhaVUFKtkAK30wtY/jv+2EM0/vEtJ1yUOyNP0uHGdMzODMfXg
kZQY281XaD6SLPwuewuKrg/nw+KitmXFgGGs+y833/v83qh/F7JU5We4GxJ35za4uN0ramaC4ggO
jqiZ3ClkIOCM38ybOJhAWI/szfbl93VvEr4xz21yQRvKvYrltbAZu/Om7ms/LQE1i/JtF8+7OloO
St/u0rF7mGh/53rJ7QDG+joHs9cybw2NhbHmPi/9nSKrZkhng4t409xnXjvjy7wnCgDcHBq7HqJw
OWTtFX8IlWD+Wh5qya4X3sHP54MLaf04smRcsM7qNn1cdoBkPJhBsWFBJ7krih4XZ4b4ajoYPiJb
7TG8MbROy9Ek3jYLR5I8XF9god+CFAn19JWykC8Ht7RVZ6WI6YmmTdBoUKir/EzWqPNx+nyKSX+s
fMzq2Y3DhAyPVSkJPWnNPs1+a1Oyc9ydh1fTNA/3U1qTxPYgjFX7Wdn7gzHuEs0votnvAHHLl+LL
qDik7LutEVUb8DiiyGfuKFPCOGvCzjHuVprSiOVPHgWXSyvjmlg3Fvf5QN6h5xv5dFSc+DxArY1A
9RZdcjLRrlB3DTEh/qnHz+UoWQ2Re0GuDDkdZAeBredLBEU3QTyFOoDCdWxXufld22xSGnrqVqfP
4FBrhxgN+7L8g8AJcHVwII8J/ikA7jmnbtFrghdem55igN+aAXzKNm7PlUykTGKGz1fNsUnbvuiQ
+OwOaHcLZi3xOzWXbFGRFUAYV1o6sIIAMnl5u8VCQp/RROKthf+EvfouLdUK3AEIyT8W1i8482am
eFVntiik5kt5HCvrULjTpmnml6VXN9e35xrEOM9zsS8hboBSJ9CJ66ecmYqahS2zjqqwnod0SAN3
1owwn8BFkYWT3ebbIXEliKI1on82aRk6CECATHS4pFc6Dhker5i/cQqh+00aOkKi1Sa5V+6Ad/Cv
D1C4WpAg+X9r3C1Kc9rJ0SpgEcwx6OzvNPoRyW5EsgFxr1JgOd22V/T01DnLtI1A9hEoBbhmrWJ6
760EXZ2mKUvyC22ik3PtdUALvMU5oZY0raLkKPVpIOdPbja9s2ULZNslbyrBIYG62B8znCe2tVnr
cYXaKWv0x3IELUEc+Uqn7KZFC1mtpCu2R5lkesHCDWAigeHpH4333KLlOvRmrdYCGCIbf07WsvX0
JBhpXvkUbSzXHUS4A5DhBloJ0RcCDJc7AJwt+sg6DDHV9sw3gJY1fNDas01Ub/87S9yoFNOejbZE
XQYtVFr83MREN05ZOHfHUmJJ6B1nY+I8Em0JXdVrqJ+uzVpl2KYHt/Qj+jxGfxMLzwxxl20QtzWm
S1dDmbrNqgOELMKCSdBQImyEC/Wgf5aIc/aRDZ5CFyxRYvZbyNdvqu/JsLXdk2Z8y4tt6aCcZick
bme/bSRTuf72p2hlg5wDDKcf5I6ce5iZYlsMRQhjeV/ih0nWYyL7fc4pHCNquwHthKc4/W2p36Rn
iej3wWUAKloHwhe6vbrKWYAf3Nbx5q7AaVWDCjYxlsOke7I+RdF+PTfCXZU7q8grq84+9hDwXhQd
QJl57/a/r28gUSxHS+AKLkQC4lM5zJy7MbU1mp4a74bS90aXKY+K9g0SiCCnQr3ctkxuHLPltpA4
xmQhd2U381aNFYLoQLTioEAn5/poRC9V3Ib+WONuRQl1+silQOBkyThS0EKB4GFOYrTR5J0HvXt9
CAuVdl+qrH1YHCjjYF+Pt31fWiCfLdpgLMdnly65JCAKPebPZ/HMBO7SVE4yrtinNFb80VTNDW1U
mY6tcC2RsAJ1CwBdSCpd+mXTsrkbbAbApjH5CIXyxRSdXWjP+8cCt7OGvpy6rocFYJafKggoKFNE
Un0kNkRWTZPUunno/qVCxJp9AFecgaq/8UFhyBnVukRbS/M4uWzwwgz02Lb1fd+rvtatvUJJvLvu
RIJpvLDHRXrHLSbGGOzBjwi0dNCOdDOzvziPL6xwYT5JcjxQNFipvRtzusn733l609uSF6lwLIiy
aKkExSTgYpcuAfIKg6pgHz2BOXuXQ2sXDWT/ksHyP+sDXjLL0UFzh/7UCxvX516UEPRA1fXPj3GT
3wP4ZlMT51Kb9dmmjNN9qyTxfdtV4ZyloJ2jZbWpnOo3HSg9ZTYD7syIX+fGWPbt1MtatT+AJdxZ
he9xVp0NZ6V6uxzc/9ixlZpFjtM49vJjabODGn+vafSapnTjJTaxayTgDbRuLiSD2hcyLsTNNxXV
tw6lx9wc39TM/nF9kgQhFe/yVacaeHdQUXKLasReV+QG5khRgnQJrSMbviBzlchScTI7XDDNIlaD
jRGXq6SuDtD02qnLQFhi7bVKOzZZtb0+LMGJdz4s/sWu5nZhjT0QR9D5BcxuiIIoOrBW8niRWeEW
tHWgfzcnWNCCqNH9V+q8RIYkgIhNmFBMRGPcine92BD/o2VWF00N5k0Hw9A4HcYgN74aw8PfTNcf
K+vqnd1CWOIkdMhhJXXIBBXMk0dDaZQSHFxYE7wpV34svGV5I61pZv0C9Blz3Z5kk+X4M51k8K7V
YT9tsjMrnEMDJ+OWpq6sl5CD446+CZrYaLlv1YxYEMTtZLyNYsf+MyrOsQ2nzZAPSFGUt7pjZtfP
NP9W5/eq3QLFLeMUvjo4cOBxp3KhNaA8XSFUmaGD6g9S3XlO1K99dUdBWi1NRwkjvoX2+bVBEq2Z
3FwiWeQgNYSxjbWPc7J9G7Pn645nrlvk03Khxw43YOjzAK1x6XmD6U4VuJaQxe3iNMwKhwWxm1T+
zKhC5qHMvvSlahGzp3nIMkY3kEf/OhntSDxwdROtbqFBb2NxzY79BstITCDaYfhLOhQ+9o7nQ4f7
u5W3Pem08iVJZho4RRaBB1RzSZsYcYz2ThBpeUs6v3h9HfmDFid3yxhrQVWh67RmuUtKNjQhkiJg
l53s6aQloIww1dIJtXhUSGk2NqgaDGNzfXLE0/9nbrjpT1xGlzqLs1MNJqM6GQIlljzdhNEFjWMA
N6ET7xN1HqKO2yMti2y29aDFJ2Pe5epALNmtS5TWxPnyx8460rP4Yve5k1Uq7NiHwgtBP6VYfmTi
rnxIfyp7o5JMnDDSnJnjgma1ZKhEOHCq5J70Eh4t2ZRxDgua6k6PNPx2BcSoedcclrfrqy4zwK26
PXSNXc2YqziLQJTz3IyOH0OgJHv57+xwgavMDaPuGOxE+aFrti4Qwe2Nqks2uGQ0Hhex+qpXtcLA
dEXP/a17n36ZJH0zwpD4Z625G+P/OAqEDBiQnijDailpVfTJ7pIfYxd6sgkTRvozS9x1EtgFQ18K
WNLyDdpIe9AYxQTtlqqsm1q87//ZLTzNsx4bM0rnMATdI2dKyZDcYPOQ68svHA1KGdYHuxXUYS63
pNmOPVZ/Xf7m0QPASrF77EqXOO+2jLJCOJ71uY7/kOfg7zCtEpdVOZUAfqhbXH+JMRWEyXBkwvE4
YKBdc/6QNV9jwlmIycFmoKQWy07uGBho/CtbhxROQtD8x2zJdUnoc0h+ImsNbmk8MC5teQz6dVWF
pFBbhFkaTsMGCLyqQGNtWMswTsJYdmZr3WBn40I6fsyUHragOAtkWiI5AWQ/z4UzfRmKyBwBYe57
ZIVaajpBH0eSICB0gLMxcCENiiNF46gYQznddta7VR3qNJHcxYXrD8IRaKjgeQp4+eU8xSgx4NWK
xBAy7smClsNcI02ekEo9jblk/YXnmQ7RI9sEMBgaQNyixHWv9AuuLScdxZJwHpZbZ2TqNm5LLYjn
PvXRnHZjurMZzP1Uk8nVakn0Fk3pWrJFwzDgPmC/vRwulHhX0oIKU7r8yuIv01/0iEKv6s/vc6eD
7SZ1SRvArVncBSW1iVP+YIbEL0S9X1AAwWoZSOyjL5lbNIOBqyUxUBGsx2OuMuYjW33quvuph6Ss
zqC2k4IwGAgWLCgtHrLe3YxWRybr3klleiyiGcVNEa1XH/JzKjejUD+zoynBt2iQzgmQE2J+led3
Qyt7CgsNrSQrgOyDsJjnpWorL9JdEMifhkV/X6LSC41U6YMU+y68HuPXReIv1yAqN3RQx0CRga/r
plU3JbXTo+Gsos9D3Z/q+a5U98mi+237tUIr41JItqEoNGIGQfwLHS5ESG4WramnU9NOeEnSeFPs
GsgTJpk/xzpUlWMSyegPRNeLc3OcmyZFV+mNpiG/ljp7zSu+5HUBkIHGSKOm+7+YzT9D4xEZkIgB
I8CAobnVC9r1STI2pPQWMj0a+oORLIEq6z8QAWpBPoLHEapfoKbhfbLsWJotKdozy2ljafRYgS0p
f3Qh2Od6kPDLguRop3csHSWXA9Gp4KDd1QLTsLWyBFxGl1LT7cE2kdhIWBr/Rj4ews5jpf1FDDu3
wl1B1MxbcLphdNaQ7WoDT5xss3T15vqyiVzk3Ap3bStyb1b7HFYcff6mtwSXuANoyfzUlMFcRBsb
3TggvsL9A2k+7ixt4RyJqeK5HCFdsAPj5A80Kqt+mkx/UQMAvxWebejvxMWG1/WbmFsM0fpGsBcX
nJoLTYK8ZTKhH6EX/LHCIwH0GWJhhomEjWK8m3iTgxZG4mfClCiQJyAuAd7FBYfQpaN1JZofjQ6V
KYuFHtD+3aZ6VpVbFhNoznndez/t51/ohrfmr1lc+vniF9Veb++vu4jo7uCiJxK9pmiZBUr38iuM
Rek7h9VoAqb7dIw3SbVn6e1gzxsjkbXnitxxFcKAMJQBfAq/dIrTNF3dANExRMV2aP23Io/9FNqJ
14ckisNnZvi1SzS3qB11xVU895TYI3F/qW9RdkdlTT6iM+bcELeJp8Gw2NDjNKO/mzeYohN5XJTQ
jgJZe4Foe6HMjKhkq6gMfDSSnN2EXbDK4yqEWH/XPIFA7t/DXrzzX+dqKA0wBnlk4dcLYFwW9QQd
C9qgXmO9NdHu+tqIBgLyPgtpd1xW0fR76W6FUoBlbe3QLqfm0WbWY1J1O0t5/wsrqDSgZc6yTPBt
XlqZE/xqBwKgU9FloE4l5vjkzIPEzYQ1FtR8gbYCTTKoTLnzvh+p2k45wDVTEzIULQzWB5b3hYIz
uSihqjPvvGJrJ1uwnJDSOCiqs7k+TNF+8lzbxh8DCASec4KqTaYPMybTabIeTeLepgY2K6BF2ZBY
iZN/nf5B2hXd6B89/Ohq42Z16ZWoqD08ZbqJ+UMHokc27tbEiVVLrhufBwZLOLjglK4OKa3Vi87c
fek9J2YN2q7wAEzBMAOaGTVtQqhaIHW2vT6Jnz3y0hbnkUur9W2dwVbxYudkwTLqEgvi0eB6vbaf
gyOVC/SFq9Rla+F5RkegPTPNyHZlVbRksFOPuA51/0t73HZeQJRutUMPXIiCDhfvt1H+xg6TMp6I
Jw7JcZBR4TnocO7fNSyuBnPG61ypvwO7el+2+a0S5zL+JAHG5kMYG58NeCbqdOsRduYNUekWbhlj
PFpeEj1OfKdQiY23CYszXOM7YnvZLm/RWtJ+7+t9VzvhdRcRLSC61v75AG6kSqGP9rLgQZh5z5p1
Q5UbIxxlUD3BhRfDxKsI9V/0FEMS4XKYatmaSotH9SlPw66pCUqgyZgFMSsQWdACZCb+YJXEZKEl
w96KlvLMNH/nhYoTpKbXXrISvXj5FuANTZZsEbx3UdbWcWtbSXuhj8LtAijmFWo9dZjEXgmtZue+
1eiDR6UDxCBBMv+c5oBZgw/ebgMr2lOQjUHOo9Bfr6+lANV/+R3c7rDzemRNi++gL++tbx+awDr9
iN6STf3iHdhGOdj3xZPzJQ4kdtfoePkgvbTLvfcZm7XZKuFEEP8uw9L0V5xHvUqc6ge1C9FzVsry
nIJcDWwiHwTSi5UUVuVsql5RjRFEEk5x2aEL3/Rb6DRPNFyxcHZ06AdGjP6ULJKHsKA/4dLu6m9n
O9ZuOohfaJjjiigVuRvsbRKY9+wZaEzc9rpH5hI7Jgkl4+v8QzLPqx99mmdQSSIfZoOhhe97qVMK
Jg4F0dZULKI2P70+CZNk2uretOmT6ibryvscgkDagIHn36xyll0L13j06QugaYnL/Yrt5alGmnqI
WJaoyB/N463aoP3La3/gjvXKWuWmHcw3yYiFnoVkLGCIEAmF9unlbPdLwRaPLqAHUKsASPdDqowQ
a6jdR+vZzfxWfW2mvQVOV0JVyWyLIiN8y155EHAO8Gw4jcNQ1O51lDDv4MvlnVGGuaTIIZzNMxOc
Lzm4x0SRoyH6J4FbUFI24J+yiZL2PpOBBT+/+uC3Z7a4u0BhL0Y8OyaS2737s/NMAlGKx+urtS7G
J+eA5JUBxAnWi8/Vz2UzINkF54BMKDE6JUTxqRrAq6a9p8qNq/Skkp0souhuYIVsSLiBHInP2Br2
MqvJYuM2ZWH729/A8aTpvSS+CZfpzMj672dbPmuqGsz6Dh7MhVeFmWfH4eCpZGlXEWmnS0jDikRi
U+h96BT54MVA0o07l5vMxflRWNlp0l9KNSEufXGmbxVAiNfXTDQ2EDTjiQWhmZXN4XJsKYjjar3B
BpswkgC4yeE0R9YQmMuQ+vpIf4HtQZPYFMbutTANHrT17vHpDhwlw1x4OJNH+8hep/nehq5Pk8a+
UXr+lB9c9lA4kr0mmlATGECQ6sNN4J2XA6VlNgyGi+2cgI5J8aMMKWjlHoJ2kgNCOKFndjhnWag9
WbkNO8PU/FCrp5YmW+8V5JWbWYk8cn31TMGOA8ku0JZrOhgXkMtBsaWuqNKl9OS8aqBXkPGGr07G
b+jzn+ecw6h1fSrHgp7Y8m2MI1KDAb9WnnrloHeJP0/v10cj2szn5rglqnF7Avi1RDvZaJFqfHBB
1SYl+RQFqXMj3Pq0XpewvFmBgYMHnqr7aMwDbXqwpsBzQxoD8iUF0q9p1WvTyO3lUummqYHi7imu
tmWzy+IXkOqSATlmpXmFiKJmfc0W8+H6ZAr9/cw1uJOzBrXlVHQ5ReIDfFzaIzpyiKbdLcjlXDck
vBEhceM4JqRN8VTnssp9q9OoW6AOlarbxgbvWJeTePQgPtInd7OSblPLDqcRouJ0P6jRRiuWsHqy
QBW2qNVRjXrJDhS5ESghIfC0Nlihlnu5KSYt7yzFauhpVm8c8xlPRGn7gGhyP1KKKKVB0ZMfMgSq
zHTKLXpCToJow++V6TpubaJrstkVuStKaUiAQc0Gbwtuh6t66SlssempAoVjso8H7diV8TFf+77L
g7HQL0MjAQSLggrqA8hNIIELumvuFTE4xqy2hklPjTGRDG9SKQBNgMFf6W/XqwJAaAjHXGBpGi8a
U4aioBvfodvez5SbtUt0DMbi23LUanRXGShN4EWqhu246e1/XR6HfdwbPtQB1qa/SxdhiTLVxfoo
pL1bbpJaeS696N8nNi+NcDvQTKCbBn48vAqjcmM0lDTO5Mv5X0XufjaWj8P27HYSt8zrXAMPobzV
9/H0gNzkTu6HQisAWa6E5Oho4e92de2N7or4OWULGjVKDQBcVmrfFa+X0TuJDh2kktAsC5LktdHu
cm1qr0fh08XNp1Zyf8y9LWRgobUH2mGCKLTt21iFQEBydz2KCXc0mNZB4wl3tFTOapxaKFGp6/Wg
2c+Kc2Ro/uixXOyvhreKN4COUgVjkH45PAPL1ZTr8AC632WGswOHlpXhcZMam6KaoUcgu24Jl+7M
IrefVbTNJpWFOzKj895g236GZIsluV4JV83BAwPN5hDd4Fk6rIYZUTfAP6j9Fb0z7caK9tr4wmoc
Po2kriMMUGtlyUCG2kVYvJzCLsmhDO56SOk4Y3cfF7pyVxWsD697hHBELqDzeHbCGfmUMGTlHaC0
cLfqkWVc6x+Q173tW3DoXLcjXJ4zO5xDqK1D09lFE70evqlEchYK3RpNJCsNKY4pHkY3WHFfscRF
XltHl6W++N0E2XHlviok1w1DdFCB6xdS4RB+WBlxLhdFxa5doNOOkN6O7lunUCuYo8nzgZ1JDtHa
rJotMdIG8XLKWKb7INZIiGn29rEelBC5dztQ88LcsUl7ThQNIkilnm9qL8v32mygVz6ql6BtsvY1
7SZrA54KlbgpMqTVkj8ORTMSh/ZIxSR6fTdk+I546jUIltTpbsrH1K9sQO7Uyp5DoH/odqiK5Bjj
l4mRARwFxSOZ2PsaMfhb36odhWc3KPJwL7qcEJA8M7eyFnqaFPo0d+YTUhn2Q06NPGB1nLwlSmNJ
Vlt4rgLhDJgGHleQLuKOnCa2azs1JtxLZtJAJZWYvveqfXFe6bv6s/ilOUHW+EDQXfdg8Uj/scoX
JdNCo6qRwWodVF57mJy3uHlXjHg/Ws/XLYl2PkjePbRUoogCQoXLOaUW+r3bCnNqMgAOG5V+aSIm
m0TRdR1l4w8qABBD8PdH5LgarVdmioYofTd1r9Rr7lXAk7xpy7xdUY5EzRnp0y/XxyaoueFcO7PL
LV6KX1UGD/eupFJqMqr0edFSdldbkXosprh8iMs4Q9vLOAejayn7SNe+lrFmBNNc1HtABhLJugrf
6WdfxPPauUDBMQXtYdBQIvXJ+RFrG/3n8F0lfRW4rcSaKFSh/gbdTdSA8Ubnhq+0rdb1CYzFGVr2
mn1eoPm3gJC6rLtebAiIHyQBUIrga1ZpYs7UQ9Q9QWpHRfVB6zrifJdpPws3BTCLoPuA/BXkIC9d
tZ1bsH82iEMO+QFCOf+QbyX+ItwMZxa4g2Pum34oAcxCdc+ABs1DtwOLyc4IfyVkDpTABX/Qf2mR
i/G55dBsGAeQKDs/mxBJvtzs35Sy22nJDtBppC5n98YaKmJAH8DJyVDKlH9Eh/KKBP3/WV3n5Oyy
m8e9NU/rrIK8IgCd6p5u0y+JzEM+0sqfYveZmfXMPjMzK6yIshZmJkRRYkF5EdpX25TE35DiJ5v2
hIatNHhFHjBEGSBg+/huCJ/fl1AG9RONF0k3FKRxoUHbBjfewRhAWKJHOFXZ4mdgzWnAJl6zl9kM
i9bGy6yS7ELRbQRXYCTJwASPVyd3t0KaMDW1IsvRhgxFDE9Nf6HB8ragsjSZ0I6FewKw3WiP50/H
uQGMAAAT2GkfpvpgunvQq153V4GJlVYYs2av6QA+y+i0S56zaoQ+Zmi95sdExrgr2OEabvAWFG3R
FI/T6NJJUPLq67Sa8jXvYQI1sGMDNCJ9Pfr3S3Jhh1uS1hyc0vaG/FTUv4GxBh2CFI0uCImAk6An
HgNBJzAvmBunlLqKPeenOnegoX6ztq226rsUYS1cEttbwc2odtt8k3sSe4qa93Z+GrWt1d6MWQgg
zl+s+pkJLu7Gbu5OTQYTQK605QEmwIF/3YSoar9ivACL0Vf6KL7JAjneTsl7YHCirXWMNtkGxzXp
/Hn361mW/xHdCi5scVEeafTBSFrYyrJnZzwYI1jBARL1jIqoSVDaAairmyoc80cj/ylLYRhCxzgb
KRfx07gvFbaOVEmI99PNyXyMb4eT+rxskKL18+MPbdcF07EL000f9E+Zn+9YUD33W2geH+eNuWtC
FBLSlbj1CUxz0kgtuKxdTA8XIEu7qY1inZ4XLVDDiSx7HdYc3yaNHwWv1b0KmpcXjyThdR8QevLZ
xHCbH6I7S1bjfnbKx2jbWOGo6lt32Vw3IowwZ0a4nT/10K+2axix6i+4XhfKozq9av7sSRz6A03F
nXcXs7h+yNl5N6VuZVrraLSgJ+y2P2gbd2/7Bt4PlZ/42V7b0dt6swTO0Q6Yr91+aw/NPgEj39YI
QJ0eqIG5AYWb3z9B+0vf5A8atGmT3UxszLxBaJBu5JyY69ryX72WGtfUM85HPotYe9HM9BXICh3x
ZjcvwfXZF6FWAOXDoYs0owUKYG7rJZHaO7kCMYUaDf0GWYpNRNF53L20eRgzUufEsYu7wpGcW6I9
d26W23O6rbS5lWJYTuZsugnNLnTST5rdf7eHRKZYKrhgYIxQ016z9yuh++XK23Dj2LAwRqrb+6zd
IsumlfEm33nWpnUkV1aRP+NtiqQebhgQi+Bis5lGkVWvfalt0/iZWh6R2w7b6iFVJ/BY//uM1Nqv
8I8xbvWKHMoN0QDYtpHMt5bT3sT9m+0MQdowomp0M5oyMTHhwnnQrULXLTzS5WKCGyPnV5douspa
QPvmmoF02Ua/UtmYGsnQG7K77qBie0jIWhCrAKCf27VeBioyb0C7Uqztv+2zDPe1qZa9hldv4zcZ
UhgopqBOi0QSF4PUdIr1du1IqrUXta43A9I2evqks6+JuR/7fawnJEfrr0PfmbkrmtfrYxTF2XPz
3BjnMp2XPKqhoRDZgO1WyF5Fy1PMmsfrdtbX5edhogK+pp2R7eE2XQ3uoxjIWrR+GW+mah2NrNs1
xZPufmfafZ4V4dDJaCbEQ/tjktt6MdDCAIAANYV+iTYAxdq72QHjV9hMMjbRtkMp4p+xcX4ZG4Wy
aAWWcM6abWd7QT0PD51bJ75hM6JAY+D6XIri8rk9zmWWVInQFLb6JZiMUvOxd39dNyCbOc4p1LH3
tGg1UH+x+sSvqyfTkgRhmT+scfPsRGQZWjQGBr8re8iT5aCD7XHKqfcg3jNoDl2l3wYwXteHJVwn
DS0m2Moq1EK5dZqR3VR0AyDk+n7CLSb26bijBunq79ftCKcPCUKkg/Ey+sRiGDGVRssKYcta58cc
DdSPtOhmmmSUnUI/MPCeWEnc1p7kyzm0WG65ZbfC1aZnu98p1tNfjAP0EqrpQnMBstuXv58mfYWU
GPBGI6imCgvIFeBK1UFGOyAqcKMz6o+d1VfOfCFSZ6rYI2obigZT0aagYJpE8/5vpOG2o6MDNsNM
P2/cN3RXdaRs7y0KVLc+nQosZozu2OvjFsV9HcEYWWV9RV1z4zaUic10XCtkyBVae6TzF0pcmRCQ
2ApunxAwAw0frwOkQFNYsRaMGsjgtv7R4Ulojvcmldw9hc4Iarn/N8MFiyK2xw60SigcgTERAsd0
Qj9QLsMtrlNyFt7x+PcwCsT1j7Z4/P/lEpqNrsEZO+3JbAqSPI3ZVu1MEpugCUlZoBW9ZCtzo+Lt
8ZnTaDIz2lmt9jTZ+9YBs3BUkkWV9LbIjHDXKQA70mhOMSh99MLe9CkQJZH6fN3Z+Mfup6Hol1On
K9B2GBtYUR/a79D12j5Gv5rdz+yWIW5ITirO51Zb6KFD8gmYXsgD8h34xegZIOdTtaeqaayTF0Xa
Y1RZ6o8ET/oAmBJLUkkU2wOuYm0v9ww+SWtmhgs4EOwNzna2jlOlEUUvgdRydpJZ5N6p/zeyP5a4
WRw9tWpGHMNPcRXa+Z55uBaWN1lgsrc2v8PVbRx1iQ9yR9h/TOLStoKF8Re+kG6iUjdVxqw91eUy
7tWmRp2sKcuNB7Bt2PXq8mhlTT6TwjSnXTyZxl4y5tX/uE2HIooOvQT0MqKTaPXfs7iJdoasW0vg
T8VL9ou1ZPpi3Y5fC0gQdLflJBmtYDNcGOPiiDLknV3B2lOb1sdCbcK8o/48d6FkUDI73N2j8Jyq
NirYGQc7sJL4rmcuuI2WA4M2XKf5tIcaFsQQiJ2Xd/Xo7V1KD2pCtzTWA20ette/R7jIZ3PMnQVo
swev0Whh2PHyJTYPWrXcpJT5s2Yc0xyo+FINlayVzIJw35xZ5cIpFP9KaLXD6pj3m86ON1GUBrTU
N90wS0xJ5puHt0xKlXnOCCfqwAMzmstXp71dTEeWSOLzbP/ZLX+G9JEMOHPWAUJtgKNgSGrxu3C+
Dk1+6DWXLFoVppVOWK7sEhwZqr1sKsUk6EzwbSrT5JKs5kcsPvsIq62GKh7gXApS/eloHZDLvDUz
+2h1Q2Cxfp/nIMY3ZHMsivHYPCuNG4jUUFFYF+HMbsyoqTipglDxNnUoiJGBLP5h2JYPNRoZyPB2
3Wn5zMr/TfYfe9xmZRk4SJFZxaIm7q6GkG2dGmFVDP5Uo9XJRPII5aQCTHITmKFbL91I7AudCkQY
ztrvB5AkF409j1odG1ztqeyBG5izm3HOADkbbhcUVQZv3FozclmzfWwXQPxQvs+gTJvubGUhvSFB
HgnX/OxbuJdnM2ndBD5A7cnIN6OKngbQnwXOHKLUuyBvSv/myAPvG2YXqHkkSC6XGty6LEefvPY0
T2/g3B6XjQbFJpnQ/UfL06fYf2aGGxV6ettydCr9qcyhdQDMGNga6wZYeVPNoGTU12j99LOx9Ujb
ZpFfWMB4tV09hoZbeUHrLvSgt1O0TXplCgd9fkudiR0daJYcIORkhosO6IdDqyVA789wGxd1tr/u
JNzr5cNHQWmInJgK+SWNr0ePsYfbvBnrTzRid11TPcW9K2uUF/kh6tD/S9p19jauJNtfRIA5fG1G
BVumRMcvxNhjM+fMX/8OvQus1NITcXfhweDOHWCKnaqrq06dA4LopfACoeDLxYjUuOvR/4FZkqfJ
iYRA2agNh5Z8H/qX94dz08HhGYMoB7KXqKBSN0UxTCLy5CV/UhLhI4llS07tgX/kBTAoQmsl4o2U
/RNWkZ4mjSmNyKnmhWbe/wjqhYtnGnA0oEbB8xa/cPwux6uM5exHStN46KvFSy3VkRI0fOGnlAMj
4I/3jV3F/JBYQKctIiC81SUACy6NMREziRzTN16flCem4t1ohKZ12XakZOcNM5fY9+zArlzIdDPg
MkY4lYUJYEmpoif20mwAtug5E8bGa+bJUtveLtN9nbg4aEwzW+30VqPMxnpBa/Zcbw/NZoasl9Qa
9wdP61j9fgbKn+AXwdOKA6Lx8jOSBvTWk6o13hw9z4dc0AF/Sntb6YiPpnFzsgPGVHKA24qln2oX
yVbGmZ1blmYobdsJWqyk2oecHQkEdXC/ABu30Y07LiUdc2hOa7kPuuT+r+/lBfAJogsFMSPll0Kl
Epqk8huv3Cif2Xdk9noF9b/Z8Y12xz7VpoD7qHFqq7UGp9tDgus07FpjPrCPkxOv7FPuyikv8hxn
X0O5L6YQE0aNMHu83ZnIUeudGRBGR7yOi9EnX9+TEZOfwFh5Jtw4Hzz4esEAAgIqKLkuf392D2fd
XAVazrYeFxmjXOgd/7rIaXMFPCZ85/0tcu0RIDIBlWOkNkBDi01LbZGqmQa/bbFT4750lLz28uRd
q0s7CVvoQAX7IuGMmYOYgTz8tMx3p74O6Ro49Tr0WD5CXMBjyJjjhzqlsd/yPVPKjZdAu6OQayBU
YzdwpcKIRV6fWqNgAlJpvelXw9Llx72tzMINN4FcGEhKgBUA9apKzbkf5RGr5lHrifGrD7HcofiO
A34jZDnpFJYo5aFMws340tSboXwo08Cpw1ZvBEMK3iIOTKK8uBIR0DC+5SwIHLLeIvIi6GxTqGuB
GXipqzKh9YQGbGfCvqh1JrBHRKNjTApNMsbuJxptOX6q2JGAEsRMBH4lubDM+8UFjm9AvxTy/iD4
w2/UN8hDXuc+7icvKCpULzQgJdWBX8NQXEeCixkJXVmLNpKgXAkl1OEEZuG+89AC3gR6lpiJ+hIJ
j0plpYPnFwb6Prvu78qaL87kcnCLCNOCZQd9IZwjtea9BoAoG4fSSZ0dlPWmx2nUxREUqdJOmwgi
AtQtx9GZV18z12cO4AeQP6h4jiOnBlzY5QlnwI/MKxWvngzGsTafkYmOZcLpurxbcSXXFwBliTpY
KS+1ElfD0mSX+3qTGyP5zolqzCjqijo0D3SLg8xc6/Qo1PZmZKuGDME5zoyMcJtZ7C6w5qe1dsPf
FuWLmae+aomIzjxcIQmdJMEPnDp90kcj/qtu800ObUfIPRBhxzmplRqF/g2YFfAbBjpCUFuWLcbm
LcXmyQTRx8Qq7XSlIeTK31OfRT1I5lRgm6XL7jToIAjWFTMnJYBda4pcdIc+5Lgul5/aeBxY4ooi
/rVTvEDFHYPODS8gX69/auKTZu8Tlqzs9l9W9Ks5R6YfyWLgHYHxuZxzjWWGTMol9TRbA+ZccCRn
diKd28aPk5EZKMXqi+qgscW82vdP2jIeyvQiyIAYBJgfMCtSpnO+avkx6rVTWHgq/1BBLzCu36Py
IUWF9L6pG0uIFC8aPHncnUva63KUg9DLYR2jPTGaSFHpAJwHaMgqEbcgH2Owa5KBy5dTIzs3Rytp
zFw4YytXzElBAbSKP7PmH0/dUr2GjgaIxwQ81Kipk6pR4GrA/TyhLYkgNUQtLTAD6AggdC5Ya5q7
XqgFVQ0a10WNCZly6gCITNDESIDAGmDEvgCirnf+VWx205po7k1Dv0J4OOXYGcvfnzmAVJz6Im+F
yOPVCpAKM/NK5M8qp4pWbtHr/YA5A0ocxDSsBndLXWAdcp+SwkSxp5xSGTAUMTULvyUVo6cFiVje
BNPP/R14/ehF74O8EPtwADFLV0uGTF9RxkkQey00z7uHT3E76T8MiQ+ZjpZIO4F+5TtrtHaJn9Bc
K9jQcG04F5gHQyP6YkDHC0dzObWq2LLtKKSxJz9X+mxAsNNpLL17XRnl1aOVMkNdYQNXxXUcZrGX
ARcrAR07mRUJ9c+Z8JvaDGyRhI+dUQMgmwJB9P5c6oGxdo/wy368PH6XY6VOR4qARWkifET5FjgM
gWCQ3pMOrnuGIKxojObTDI1g8KuT0lYJnCu6rA4syVeW/NZuPp9y6jqT44wLZBZTrpCJOwiKLkK6
tdwl9en+pF8FqZjzRTsF2XIF0RjtDBpxkuU8aWNPQmJQzUNIPossTxTOHTZQH75v7PdtSE/uuTVq
VFXXRSBXaWKv+ZOYqd5bGsF20lWT13ldsQCGIJ1VmhwZjdn4PAJ4bsuAuEd2sYfQJOBgLWneZdJt
WFLb0Li0O/2nJrHDGLEOqXpjNFqD2agra0GDFX/3v7Lw/LHo4MNdR312GMd9nfBi7PWWYPS7zUwC
RyGdO0OkmgdQe9LZbWuUm8qOrcA9dtZgyaTYsJaQ4u79kxn5dhzJKTKYpzV95Jvrh9sJ3kERAbSl
juY4tLgtouXTOg1QIKftZqOtOEdGnBELJGOP95fw1vFA74rMgvgWvVgiZY9XEy1j+ipBJ568yedU
L/yNzCh7Zi3Rdx3AY2eeW6K8Qd1VeNSNsMRORLCCyqo6y1d2aWWLBoPcwhtbbP63sVFHP6y1UmDy
EmProKgTPnXjYx+NpF3Bj9Flf2wn9KIsly9omFGVpDV0oyzJOdArxB6vGHW3y1IvQDA6b9CjQgTA
8DsR8ei86xlnsJMTBy6Q72bNp1+vI74BmioL4w7iKBriyM5DKHFMlHjy5NTKwY92fvXAc5/3Z/Tm
UCFC89uoArSGRsVOIz/i5c0miTda2kF4r8zsp3yKDX6TmIoNIJQJOZKCVCup6BWzVwmIAS1sATQR
Eq/dd7boFm5jdJZmztvOYq1yqxjwPAd+ZbDXLhsBIk7hkqdDfpfGuqdpMKQJPyZeyFj+g/jYJM7k
I8XAraA0aHXkZf8g8sDpk2WQxl61TLMR3r1lwKbevG/cN4VUBIE+xFAscAuTo/2037/a30/f3/7b
cEgOTEn6Ne7rG0NFbhkiAMhfg7Dpt2fzLNbKIGMPAq0q9/yP3GL+cCYUtY2VrXMdZqG+i0ZcwHsE
0BPQYfdUcpXf12PuTVvxpfsID8EH8BW25DDH6W9rDif/FY71IWFJURrx2hldvMvlTQXrCz8TGsZA
aEwn0OtBaLMqFHKvNMY9qgK7wAZAGsouuOnThzXA5W/u9p45yq1yE+SUEkmGuU3mZO4INWud3WiP
9U7eQA3TEYzqWXpsLMhU2K0dnfJnzfNN1ulelZioj8x7+ry6AGtTQDlgVotiptSWbwIAvrRkvbJD
C4B0gzcKy39cEzm9ud5nM05537LsozoqlNxjmJbMqiukD9J0EDtdq5+FQQd59f0Ndh1tXq4wdamX
TK+M4EHNPdZ/5PvUEKpdJP5DSuTlqKLDG13/EoqLyIZS6xrJwSQoNRt6DTh7uNdyLc11YxAgTUDY
BklTPIIFahB9roFOkudCT1L+ju0Tk9uRvwY5unHYEfWjmgl+BsSJNGXrKGXaKMpF7B0EQzSPPGlW
HlTXaUm8Lc4tULcE0pI545ewwAVH9D0RNX7i0gd2sgvpr8pbhScGO3Ev/dEg0oQa7v19cCN1cm79
6rJARSrj+QnWxY+g0oeX5Fuy5l36ORjBAxGcKTbFTVRuymeByGty1jeuYcwqDzoubBJAyKhMuZjn
QifUFZ48GRnw2HFqV16DqC0H59y3IMRALh5GQJEpQXyEOsfNPESNXASFF0wMSaRHFRnRlSmkzy5t
gjq7eecrbZDBRL4ffpgvDOeleuH/ZNvwFOGtJG0Tn8w/6WP2NHjsSj7yKtH/L+Po98NMYox0hqGv
h7pQpxjGPWFXvoZ6eJL3qck84TCEZO1moE8cbW05LWdXX1KMVTku1kAPYIztPg2R1uhf7k8oHdUv
RhD7ctDAQr7pCiIJBqm56kS2gOtVZat6TjJ9nNEitUZiffWypw0t+/NsNNXQZllZzYUnEH/Sg13x
nO64bfmoOmtX3KopauLkmS1VHsRMHrPzH8pNegjsYB8eY7JGfnhrhc4nb5nc8zFpCdyuDEOKhBe7
/7dC/0li31+gm5sOpR0RVWAEQBB1uTTCyYyQ+BxXeMNWBFUm6T/LV+0ZlLrPypMUk2ylaHL1GsJC
IdkJwTskIpG4E6mFqnHTlEtI4gkHPiXDsXHVAyLNnfATHdac0o3dd2GLWqkW9PZByKSVl+yibUt8
p7K61zWCxeUfobzShRFqlUJZHcHzDyPhJn0SHPbA79e23M1xAB0IKUy8JVH0ulyjCAB0Pimrypu/
hj/CY/gp1IR/9f/c3wq/TZnUSHDFo6gLPTz0BNMFcV5KUsDUi8pL30J93B1tyxp3BJHio09eddeJ
SefcN3lj7mBR5Vh4u6WeS936YDhMuoBtKi87BhXhD62NbbdCXH7jFC0qGHjJYLMtfXCXkxfkTFIV
DFN7LPcQpxphAUwPgpWL45YRlOeAngZ6g4U+5KURUJZkXF+GjRdxmxjoMFAaqgAS3J+t6/sPz6Ul
e49iIF5MNJpfSrW6Kqsc2BClRMExhZZH0aWp+b9ZoYbCdgx65sFHjXrjieELUozTyjiuACCYJgxE
gw9A6QMPIuoilwo1ihsfJjpuO4t/WEazZF6XZaSjnsqJTFar94WuBVtGAIfWJs9XtsTNiRShQoC9
h2cRXXPhEjmRhCBrvLGHoDmkNzO9qydubZi3zQBTD2gxaqk0zkUKO3+aAsBranTeSqD01otZz3sd
WiyASPJvbPLRzx/omoHCJbfGdEMHZMscA2WzOHa0YANIeLkjZyYDtM8HPqOcakdiX305Nif+BYrQ
K8O83vqXhqiQiQOEDfB3pfHAuqdn6OPrS3R32Pc35VVVlB7O8hVndyEjcYUcFgBBSAR0IVbzMH4G
3zkovDe5A5QSaoKRUdqOMpDRqg2XJ9uQdEQylux7gET7qcMf73/TreWFthSoWBZq/6tCdTgXUpaB
ic9rlCg8chqrGfMcNisu8qpk8jtyIPpxiYBtUKO9sjJPc6iqTItigrrldtnRsFg9t7idgswTMKip
I+9Q8+UNXdusXNa/ALDLGwFre2ab8p1d1bOAw8I2ODxeH1CM1kuj3sjb/tBYyAhbxeZPYWXGCwsu
ldQ8/b0/wb/NDPfM85eLnvalwHVB0HmAYFqqXR4kpIhYu9z4KUGO3ZLs0VH0wUIR48jvx8d8u1b1
vsII0LNPH6MhGwdWwAwEql60n8rr2Gx95a0NLeU1FnUuxCOvsZKKNJydM7OdtVA1M9j87ySAmrXY
g0xUVgqIgjFG0cTgIdBlxsg0/N/52AV2MX5L0CYZQIZfOBpr3Z/AG6EqUgOAbONSAoMx6p6XEygN
sRxGHbAjQalH5b4JTJnZMU7zmj9o+7XL/NZ5wM0HOiikuxbfc2ms7Di2rhi289juTy8mhBsi4/54
bvk0hCUoXAB3g9Y8KnaM4khUxjjpPPSEptuxLfINmAJrne00jQACX63YuxGsAvoF/A3QX+i14WjI
XTMlaG9Psw7PF4k8xCfpwTkB0vZzf1i/tQZ6n5+boTeZkio5E8PMZKO9diudpC9uZ1kPnCE/1Y6/
t6UPYhNy7Mlxo5nxH5PZuC5Lwg+3A97jVOoT+VkZurCcrXvftKz2mcNl62aWtA7fJE8kUXexAmjZ
kQ0tDVUMVBORSXSzZ1S1Sm+WrO4N8gWgNwIiWzEqZwLLXGO2z0K8435abtPwn5rBS6Te+5MRruW/
riqdyxk9nz7qbqizps3bJu08Ptk1/YNQ6qBV+AmsXNcMfSDDDn+CnAaJzdisbZ0/Gm7KrRy1XzTD
vfmi9iY/9izD+0XnDZk9JTaA6QX7CbxWUOuaw2huI221zM2GQ1XORBh2abmJ2M9STvVUIaiXZJku
MG+zqicPSm1osjFpxx5498QU8WAWtwNvZQMYX3/KTT2AgYBwjF0nhyIxR1WHaj3XPYbl4+g/xQ0o
oRuoDoLgYyAplGa+k8zu9mppzrIlbKKvOIh2agBMMwnGVSqe6wwKr4BWGL9QVFuK7Jf7ptGaHnTz
XeO9fRw+AZphSLuBnuUTQz6hUozS81J+RnafARVJAIqq5afQ8d/4nwxARY+PW3PLku2f1HkWTHAi
4mo/QcQBoKsJKet//QxOruMM3D+Gt047pEnQ8SsiLAUrIeUtu7rOslGZEBYqm5RlvyK5exBf4z8K
48ialdetp3YvcVyvbZ3rk4ayAL90NINDA++hyxkTiij1kbVrvUHqZ9LM1YcYa29sHDxo0cyunOtb
VwJISMEqj9IR0rl0CViI6yjv5AW3K6S7bPIaqTFKVjQUZKblt1g4ZD1pqrXc5K1I4sIsdTwqoWJr
foELawdwzZRPYkXSU7INnmVjAG5NMDmdJ8yGNTik2ZhNA06aygn/aTEEngLlnCXBvOBrruRBBiUq
RQbclx7PbiOiqRYfB0b7PJ1AcjcKACiYeCAexHIlel18JeUbUE3jIX4D/BDEXqkVzqY4E2sWcQwj
PRR8QBp+DTN0hZr8HdmZCWp+mbBCTmr0W6/i7BJLCZaSng/tPrASZlvqRYnwd/js7WB4uX9qbmQN
MKdnlqnkhFzGvJaFGBweMVa9AR01TvJ3T76+gG/AcnJ6jUsqMDT8rOEwruqj9LCpmIMXg3zuwhDg
2Adx26OPEz4l2IbwKcDD82/ozQIlpTWt8XleAQZpu9QjeVD8OlAZTHdj1oBqhLqsc4AMJnsJKHgh
w4PEJ4WVu4mhAfjCrxROr+oMlHn6TaBlftAXoBNGCrLcM4/Ko3YcX5VH5WG0u0/tKXxYS9v9P6uM
FC7g1mgUoVHIdcD3cjDi5PgjyV6SY3kKrdnR9OIrxOBDkkEz4l3wTo3JBiQz/EfVvL/PbiQql332
ny+glpoVgCjIRCx1KZhKqvs2BMcyJwHzZ0x8nvgHtjLZ4e+K1VvXGZpUUDtduu3AynbpnFWG9XOh
QRjEfY0bGf2sUL7/YE1RsKJgg/Zu9omb9ioelycx9boGiFheb5OV9V78w7X/+M9HULHY0EgpG8qY
fDXtBjPk4KuHSCj0Xi5f74/3pqda1JnxVlDBUU1Z0oJR44tSQnvF/M0XD2zd6vcNLKt0NZQzA5Qr
1ISyA2kT23rjnnmTHAkPod38LK9M2M1b7ldl+t/joNwhN9e5Igxc6yU/whfzlnxrz+pePFWHvFgZ
0O19eTYiyv/NU17OkQBTc0f4D0gIZg9pqFeAC+/Y/figgffu/f4ccss/SU8imIZQBoN6ODK1lPdR
WJDVgH+z9UpQ/L4Dt/SebSUJjJvjCwR3mp3iZa9BDpW8lYzHzVvmzDAtFSc2LIOwQkMnCB7h9V62
tTdtB0EhPAl+Mit6WlMMv+V2lhQWLk3ERdiU1DrGObpQcx4vvrZ6wKM6lGtbip9r8bmuZqcdzQKV
JchopACtTmRkHVHU61wg0Oztim2d+Xqe5E6RW8UaNdGtqbj4MmrZu6EWOH/Co0OMHb7aSeg+6Z9C
/j1PoAz06DNW9d4+zNs0/ry/+FcOiUPfHEDIC00HYlW6EblWw6HtEE656EfTAPSXdVyCx256qvza
5AYfHf1ruPHrfC0wlQvhMFZABXMXzdURBY2IwnnZuCFzCCbX1xhjFA95C8ROvZ1eQ/DgyfuiswQQ
P2tGPNls931/1NdZMHwCYAHofFvYwwD2uvTDRamGYaS1jdspaDsmDLgk2Y+Ub82wYC1OYnRZwVvr
MZo2abVRQqPKnnjmZ54mtG5VBw2qMn8DBqy7esesLMiVR1u+DB1ICwUMLiG6Kj1LbVejb7RxhSY0
enFfMT9t4w3TWytrjoDr8v5MXN0FizkZpNuI4BEG/J6Ys3d5W2QM2EGGxpWDBFIIOw2MMHKzhjtb
rrULD0NZ4anpltQsneSxcYfsR2l70rZggO8ro2GRQWKPSWLFvJP7mV51Tj4/QwVgxa3eXvCzcS5f
eDZOtgslKUD7s9tVehzmtsK0ZlzlkKSaNs1cGFyki0lJZpQok/f3sdqLyUfbPoNSxvRDwy+2otIQ
LX5C7xkX5M5/sQhIxmJDsmDOpeOvgs/ZSI5nKGAAgtAFzug3etpv/rkRJLvQ9AWwPISfqZd0p6pR
3Sp+4/Yq89k0Ue0kypzaqKmvUTtcZzmx3BAUwXN9OVyAUF9OdiN0IYjVuNbt2fZDjnwzGB/mCChl
0eaDRgebxNJ5JDh5ZjTCse+OwriVOid6qnaxj+6prN3P6SnkLVAghR+RHpsD+mEz/9BXm6K3C4UM
4P2o9KpaQ2zc3CdLaLYAQKGtQFOoFCMUl2dNad2E4XbgfDKZoSdTOB0jNLeIhahn6hPT/CwCqmGD
0FT5xDucNNHTEAFZDJGgJLX4tw7vk7Y0UpE1oHO8spevQwRMrwZtQQVNPqjE/CawzvayOE1xlUlD
61aDAfGSBDfSHl3kvtnXpDopfwHhnIz7m+fGNXFhkvKXLRcHklzDJHRjs4cOeCNmPAqT2+Ohkv8Z
VvsFl81IO4wFDYz6NEqtIl3riuAgkXEKOrf7aVs0x8tEO2b+cXoaxpogTnUiaaUh7YYjBHsCxFTQ
TrK0YVLvgVEASjWXhtFFNmc2snJAv0jAJ1C8VNbka5cogxrc4t2RQ0frMboMqKiYLbQ65KZ5dIG5
MkoeglZaoBeV0wUrnHo3x3RmaPn7s43C9XxQly07un1rK2lJ2njbTWusR1cxPgKI89FQMZXaNLhj
G4xmSF6D+LP0X+5vves8GmWA2nuTz8lRHMCAxBFOcfpODycLbREoe4Ibd37sX/qVeP96gcBjsHgw
lkdlHIO7nDeR79JE8cPRLYqosEOpTHbtwE6GOk8FkOn8Gs//9Z2P8gYaaJCwQ+8v1HUv7c2+FAOS
UY9uEClOe0jFgPh+Y2ZTZ8wJNnwQr3WBXy8aAAzAZvAwi/Qd3YPdi6CpQjFudFNVQ9o0Qst3kitr
Vq5fFmBC+H1YQHYdTou+CKYUbJFqJGEi+0rZ1GmmWsAx8PrAlonR1VnpjAyTOGmNt0Uz5T+92k1m
NCo9CSDAYYLFKSBoMektQPQCU03G1BaCei3JvEzv5XnEV0JuVFgyeSqa8y+nP+qlSKtAWutq5UA0
LdJZoA65QTXUwYq1NRaAW1N/bo1a7EbTGomfEPf2VWEEjeSITb4CHL01IJ5H6yka2xdVAWr/QmFU
7AYxmVwBYC//OZKwjR5k4YXljvfPJn8d2ME746CI6OZH7EKrpiapH0li1k1uWBZWmH6wtQUFdxK3
+nion5QA7Q3qa6gOBlSGcGw/oviYBXas7cB0UKL3uP+S3vNIIerCyTGuhNLX7g88HL/VdAmZcJQR
Ltd1gEq4NlXD5FZJsI8kQEG0aiJVmK+xtt9aUqDhVTwskZLFEb40JBedwg9MO7mz2j4GYu3wWfh8
f6ZvmkD/JKYZ9QQYujShMKBDFQeMJeRCPFlyDtzDFbsqtr0E4vRRWLCwuJSWRlgaGjYVMlfVsjS5
hQ8pER9+wQ4UrjVqqWj1sFOnVylqeidnwlrPpqkxIb6abdu6bvSsjXnj/qBvLSDeZ9Cwx4sdB5N6
NqTpUJR1zE2u1CgHCRsn7bID6I3s+2ZuuPtFkJeTwcaFyjYN6UpTBXtDZic3GsJjDlaMZM7Nuv4z
rbGN3TqXMtSUcLksRXQ6zp+lRuYrIZndpo+/60QzcvxGUCcy+FnzqrZZK89ch214058ZpE5A2/KB
oA4BDHatPXCxzpVfYu6lLIDbhFe/hN68P5U3YlNYRPUJnCpA3cPpX+7TGQSPWQagkpvFW64TDJ7b
+nIKRrOWBHhWB+LfqROtaQ4OChtvmjxYeUrdOidoRgSl4pI5Qpx8aX+IuUoAl+XsAkM567UQlDYo
ftfECK4T9rjYFODN4Pg0BS8q6jhOdchkVaQgeaEkDlca/WTUEeFbw89kEp8ExUbTMli47JLR7LKr
DGHmd2D2aVCajZKPQXbirNrWrXBamf/rwBkfhr4cUHmCDx0n+XL8Gd+0dS7hw0bmIAPGwgt6yJh8
deCehdKKpI9hLcd765BiIgAoAjQbnU/Uu5IXUSpPRGHG6QlMxhcsYCo2ebr2Arl1SJeOXJBoCuDP
p4tePHRZx5SdZ3cc+xTN5THYK9SqJnIIAqUh/Ht/Hm9EZAi+weWEDBU2Mi2u14Zloo1twLpc0bJ2
ESXPaspIOhsI7T7L48zOak4xe3Fca1y5cWJhGAyikExGNpaORQB3VsWpCWH4xG9rb7D5QZ/zbfvD
de/3h3hj3S4sUXFIxmYCV8YYopblm0oC5QeoJcNJebpv5taAUOxYiNCWfkraIYhZOmttXkyu+pDq
OCPVy7GQdCHUC5bct3Rrzc4tUbfFlIP4xi9gqU4sTf4GjFCvWTdB/zarek1v3bd2a1xADWHTA3h+
zawWhCU7xFo9uQqbmkoYAIjFGYJqTCoUrdljXqJA6nv3bd4aIR4lCxQTlDhXXVOQjQclb8ZjhOhI
EN0JLd1gjstBUGn18QpYb80WlTBLA1X1Uw13L6uzjwVw/KCp4HfFipVbjhStAsBS8yyoFMARdOmv
xLZQMrUSJ3fSAEDsikMx5IY0xpYfy5sk3ceMWQOBMjxJ0WDnc/vCIOPg/9XkR1YC1b1eu5P6t5u/
7k/0DWdz8VXL3589nEeGGxgmQhg0Buh4VvsNH4MYB/xgCYiD75u6Oc9nE0AdQ1/FIYSW5+QGvJiS
JkfVhw8gHImXCHZuPGCJ1xRxb4QhKLlCvB7t8XAydLwz5UESp3MEj92yrh/Ypc+aWrjp00/oht8f
3S0nsxAtQswCNwN6Yy8n0ufmpK+FYnYBruucwVcnixHxFIyFudrcN3WjrAD4LMa0KK8u7pPascUk
w2/O5ewm6anmX7LkO1W+2oMaG9H82NYvKfOal7s2M4CpBJNdbN+3f2uoCDyAVER/LHAZ1D3Iqkwz
hOmEWRXHxM7y5gtqqYE5N1AvuG/pluv51Q7DFaHiPqR2Jw/qPm3icOMOo54dhVMxHYTdzEcgOLCC
cG2D3hzXolT2b2vUBq3HuQyYQp5dqULtsQdIWI3MqgtW3qzXsLslG4GLHS0VeFGig+Nyq7QTAvRA
ZGZX7A2ou7NIt5eupr3ndUmyBkCv0owlp2dqfYj/1o3hIzuSPPkCiZNt1WwqPibg/k9LnZ8fpdGL
SpUkg/Ig5yuPklsHFtlXINLQuooOEGqd/bESR1XyZxeIbZYItfDUgXpe75Oa07Uw6o0GZNh6obb/
RZYIPQbI2CAvCtUUOu1bTU3ZKODOc5U3qB2IfGOoASDim6wajez1/ha7seiIslDyRiwJLDrdO5ig
02nC4491QxAJmlyYcaRsi8isu7R07pv6zUZQb06UuaDOjUcRkm7yMuFnzjaOtWGQlYFzVSXw5JTN
jMJH5JyOHK/PUw0xQXCNG2PNoJF/lsFQKc2c1dVs5gRwZMc6GnOIYEc1mTs52amIfi2l7wdLiKKA
1KnWPcS8mBtqytUQcChUM687SEnNss+9Cf3Ymcg2CyawENlTOrHhcQwDFYqzfWGk6Pda8VI3bhZw
WywPWqScUHijdnnZtVUcdrngFt0+a+uHbHpSG5QMVHVlm95yh+eWaH+UhVFRzX0quJliAb8AAOmM
SKg2w7xwuOhRScEMBqW4JCSFGFjxx+Tvunwiysi8319gEetHre/CQos3IQtlb9SDLte3Q+2v1jR8
CMvlRiMiwb4GiLvGbeFYnJtYtvPZFmqZbB61PBHcRNrJxaNSo8EAscTQ8bYy7sfmUQESEEnVdNq3
8qTzYCeKTQGon/j434wVzyHc6Lj06J4qLmmSppUrwZVYZi8wvQ6t8bUn3vKEvp7P/9igtlBcdyzX
tqXgTnouGKlsZ3qR6opdb5ParHwjffufxkRvJL5He1WaYUwRUu8SkFmAYN+3cI2vATYILSk4EqDr
QSsaNSRhrMtZzRnRbcbNKP804mtLxOm7g/TLV8WbjHXf3rV3gzm0jKH8sngdlrpAm5af6xAEfS52
phXlhzFz2LRZMXK97aHoykLdSoaLROGVCn0gb9fICVg83SFE6/qUt2DlRlVp5ZgvM3O5GUA9AOe5
1JLwm0zlW5gmU4KCkSW3teQKNPLzntGZyK2lt2cuXsNH3pg3tFWiBwQd2Mh2KlQokCZ90CRRILly
le0rQMcYIxf6f4yqhVqdguTRIoSNW47eb/WosIOgNBiSX9YWRKpr6Ga0YIGFLNA+H8PIlMVZtapk
4JyhVED11inhoyK0hV3xQeEMUhKvrOUyMHqW0XWHhBIufVyJ1BVVzzGYifpSchtTVd4YllTi1wC4
GWPf35jLxru0g/467AwZOTRQ6V2xSLWzDEryhnPn0JBYgRRf8mhJ01qLw/U6ikCI48216A+gt4Ya
TrjQH02ZzOEFWaU26NQgIVkLmol8Wu3cH9GNB95iaznXAuqAgNpgyGeuWcMVykqNxLnc/Bo12qsw
xiaP0nrCGkNj9kqkd0pD0LLYqjNgV3Yk804ikqLYRAwAWl4tGgnwN/3f+991xW6BwhfaeLGRl5lG
GE35gEoG7XuE2pU7gESrBRNoNzyV1VtTzZ99y+kVcpZpD7LagNWF+BAXEQp/h7p6Ldjh/0i7suW2
dWX7RawiOPOVgyTLlGM7sZP4hZXBJjiB8/j1d8E592wJ5hUq++796JSaABoNoHv1Wl8aIEUspv3W
V0fy8Py4nYGHMjBRiIbI9ItBg4zT1ILoUHsgytEuK29aKshb+U5Ld9X6PCtevUii+8Y9gZuENe50
/Bi9XKB5ShjJ8JeH8nEZS4D14yCrisxL1NxXetwb1MzxxrvG9axc/0SnUDUzPx7tm6QdJNvsPRl0
6f+gNQI/MG/6Ajex6P9OU+XjtFDjYWpjN9TsvNw1MZkP49J0D5VRq15dKTHQYsboxU5lHRQgttGH
Oo1vEvfg0fnDl2C7E67XBuCq8JjM2660EiU1HmwyeyYNbeV7jw7szsk8Agbh4q731dsGQsR2eN3y
Rw/AFJwZFm5Lap/bemdgCnK3BqfkUqHjpcRL1i/do5Lfd1Ty7trI2IOXGVUPzeSS3aqYyo4dhQAE
1VoPNKrol2GZQAC+Vx4ypCCVyWM988zJ61x9p9YSyMVGbIBphDsIPvCOZhENnetlrCTjYD3oduql
pe65xssUA8SC4KBSqBgXoJnctXWod17yC2GiasMaSqlxfViMU5rdJEkRus4s+a6P0Z5/FoI9mFMg
+CbiMzQn7VlmTNaDYmoHvbupE1BiryRglbmL/x4ES0ydQI4CrfgGXE3ktR0pMSbdXOyHAS2wTdSC
J5VnE7Nll2WfF+B/P7XTqTJuaLbc2kR2mfx44pg6YDYqMidY/w/p2WFiKJG4o/3Q6+EEmksr/jxC
gW74XIy/i+bRfp5Bl83mbL/yPrCvQG4ts6R9np82wla7+AThoqSiD7ud08l+sGqfKDstfwb2FMnT
k9PfZuAIv76/Pp59lwMWNrbukJUpymo/4Plr+VMNySa7XoAlcSrZg/0jqBdLiwIR7oG4ZSJxK1zO
JtavtC8N+2GmaKqsnylKb9YtWYHlNqr+BtmJDMALOyjiUz7cXx/n5sKe2RZmFdo+GdhpdfvBtfdp
fV/FjwlU4CXB432HCmsHZIeObQLSRHR289k+O90BYTBZV+jZo6Go8JCmiI00SOx4BA8C67ImcDOC
QnLf6MB0pD34ek9NR+avaZ3UjZehEzo+zGqX/mggWPNVcV2oyqDIwu6ycgabw1gt0Cpy8Y+TgKkF
+jLGlLL40OeZ6vj1WqwOxDKA5Q3GZLJf0Zqc1j7YeqvST2fSPjnmVH4z6KL8qFaeDcAuWO19ppc4
3c1pta0jCEOUYWcYNdKEJAUm0FeYwX8UgvP+lPfFj37toE0Exg+QleoxZJKKFkAki+bz10kd4ilg
qTWiTVMnpc8yHd06Vd/YzM+tsvqW2fOAF5lZKfcl6LzAEYYCqekv0BF07ucWd/dXUJTrcIJpRgYD
CPDlZ1tOHfPmMjbZ3YpY93XohgIk8mjbiHJSFI1ft3EZgHlsAr3g4BQzKLJ6JVpVPYF4FDJsXWBh
bvJgMtfpp2XRrvS7ckTxZdC0yt0rq2kkP0q3RsRRB7NqdmllgF9zKatRf1o6o4iWGAg1Sa5f2OdA
/8BJAKxCoHknvhQ8siis4j8qmvZbqY2+U4z++mzPYGNFvg8VcP+vdsB/7HGRCx5cYfXSN5duRg5O
syH3mz+BuQPh9OgAMDo4D9ftCBHljx1EMCQvgSIANd6lnSTt4sRZXKiVGm9UcQJ0pHi9pkjuBZtW
0GgIvmvUsVRTuBckRj71Y8/yqOpAADi8JtAqT9bX60MRTr4/Qzkzwj/ibDsvTdk0wwqVU/iQvzRv
agV1rPsVfJJTK3m48u89ixwfTPH4dWZKQf187maMB5WhwIkGyE5cH4twkfpgQFgWhpfqoGZVHlmT
/pVQ1SutIZxb4wZISJ+qxo0Tz2GaQSv0ul0h8H6wy7fB2cDiuXLnhGFgSRf/7u3cM9P59wqiBOxP
GQG6mPj6Y4yLagBSApJj0cdbECzaiQNjYx8a9EGdfdW6Z+XOGT+x5IcDjlxnPdk29WrrlKjfEnTj
Vgo0CYq/rH58+BDhqDNrV5uMCR9Sp0CZaE+alXv1ur8+tZs+w5lVLdsERukdbng2tW5eV1Mywj1J
kgR2ST1aWBKv2Vy9MxPC6i1QILGUEV6TdPQOSKjAbrsdtY3fJYTqro9mc0efmeIOfDaauKmMaeSj
Sbs3CL17NX2Vvia2bSA9BPgbivAijtqsDTKpU59Hrcp8R3ltHVDxyzjZZUaEtS/cvqwH7LfIWR+U
OIfO2GlcbMlsbYYm4G3+dyTC6TEBbWag4TuPtBJtoiD0V76QCuzzYHaqku//ZmXemT1RbIc21uXK
aOq4JBCgw6wRPEbap9o2vFbWjLY5a3heQIkQ2FPklS6NoPt0GmkNqS+7i/HOMqfx4MxVvOsBPZE4
tcwU//uZp01VQUhcYe5i9syGMpiahyWX1Qk3NyfYu4FNhOYdZPwujSycCCDWpzzqWvtpWp1XpYsl
PiDmKv5EGfedFpSgX+a98eRsIKVNLaMEjUqErOcAVrTxjhjlLSuLIOmHXVr29z22qTZmJ6XO/WYM
LZakYZfSINeTaLJiSa5yc2LPvkdYQ43kY0ytmY8ZGigTWDle6/z5ujNuRCQulYW8CJDaSAwJ51jL
RoxzgJ+wYcBd2cn2llZXAS3sxZtUWWe2+GbhU3xhTgiAtQbm3GTGMqIFAiQVCBfTT7KqT446fWUt
xBaKm9y+UTodfellyGoWpDJ2h42LIt5KQDqhxwVKxh8km+bYsNgy4qqTQdW9g5yMMgDKs4ZUy++z
+YHOf3+uXBgUljG3qLq47ZpHPVAh3txADBT64Y7EykYEu7AibJAOrw6DGRjWUr3htVGjz3A/WYlX
5+F1jxFTOn/W8GwChfiFe8aQ9RXWcBkeqfVQp1Mw6CfwCZj3OfaKUXlxe+ohUDXIXtf/h2lUVlDI
5Tg2/TIKGGrhqDlQjlFqfc5xOif1DrkdFWrMJA0dc/HNCg/75XG2tDvcACV3r439iClGx4aGJ7er
i7lM5CnUhYHcMlrHMsh7vO7AAlM8Xp/ejYslcu+2ibqODZ55keTdqQvwoThDFqVvAHu2D7FxW0Cz
r1gjJCxxy3y9bk7kOvmzmv/YM4R3TNNVSatCLjmi5W5iNzTKDxTJomCYPqlt7hUUNduXTvuysALC
hWFivLbdb2J+igufmRBx9+o5JJ+UPSGSB530y4SDH3JvpM9NzISFcrrm6d/jPY6y9EAj93P9JcF7
c+88EBoqoMlsfDQgIZGqqve80fMAao3v7s31qdo4gjifOAonPIX8oW9ntrMeqawli2rjbbZeKkey
FJs72MB/kPoBCF/EoCrZAOejahYZM7ml03M6ehoNEvPNcTVJZkWsT/xZddSabEgaIBMlklrWWkJ6
LTWziBAvV75OZUCMZ60HeRPwcHr5RdMJ+gvtCGkrEDfs2PyJmrumHQIF13/Lepkl+aTtD8LrFrQz
KBWA7+dyZ6f4UDq7+KBBPbojmLqC/A7w/F2ivQzssShuG9v1Ridg9T41nrSgHl5W40BRSXDRFvkv
Fpqr1mEloJ0lygnaaAxal3TNIq7ZaZrf3VRy6G7u8TMDwim4ohsfeGN4Utw9o+thPzXzje4czeZX
azjfZ/0Z5KmSMW3GrjOT/JPO7jYkgx/UI0yy4slIj0mGhFmhB9cnTqy0/3ErrkIN7Sr034sJO8TM
imSlAyt1VoUFCo5hDjmUnaZSnLVu3++gzwniVHXOg9RQ4v1I0lFyEG5OLsqp6LdAkv1Dzbq0pmai
VEEArX/oX+FFId6tTM2Bjl99x5akZzZvE9hHyE9aUF8VIYijqsdJCWHNaDHMT4hWwYyUYjcdzJEd
8/tZhTzx9TnejEJnBoWNEqsVbfUZ+aCxPyUrHhCQ8L1uYXMCwcPIa+SWA6btS1fJ05qYuZPmQJjk
IO79UQ4+6Xz208rDmNW+Ysru9tsGuXw5kmkWdvqlwawGxwrgFFlkmxRx3IiyeQ2NrAiTEhq9ZmCo
ITVkJMhiNfCPr+J5BIwGBmqIcIOmB1IqS2ge0X4qQMGAHn0IWlvBoBXxvhxm14PI0xooBbAvpgve
DHtpHxc3SSX+urUzCQCsAHeiof2DnKPO3D7NB3xH6XFGKF/7en05Rejj+0DPDfAPONv6ia5MZEaT
ARhQ9KD8kYTTnnwrD/aO/upVb/+l8rM1XCJzTx8BnQeJcZjfZTcoQnefZAylmwHi/FuEuyPQ7F2R
UXwLlyHek0oNif42mtOubB/a4YXEES0kwXbz0nhuk5+7Z+Of11FhMcEEn5bCq7+d1jZY1pClwYT3
HMIC1Nf+sgvzP1Nu8ac3cknAJ1yanGK3N2a1QM4itz3avGnW9+uLKpJqfbAgbNKqVXQr5xOJfuXd
fDMEfe6TSE936TE9gNX10MVeKidX2Yo+ADX8Z2DAOV0OrF/UoXW6HIm40csM9kObwvlWHcbvrBpv
5p6z5Cfzc8KeEnA5rir41SxJwN1eTt7voXMAKR7ql59goMKTlUhjRFZfv+Yjqz17Ibsiq4AnmD8V
drFPQICK+q6SHLpEO2pMO0gmn988hewy8FBo5oc8KTIsIr/YkhVznXTI/SuEPqNfBwoliI2r4peA
l2gteho0lPVZ6w+ZspuNfxMvz80L3lWMKibAwRFgQj/UiGu/McFH/5tQw1d1X20D3f5LTM8fdzsb
seBuJMvMZq75oTr8QEctMLQ5TnEZ1/rWQcBBc++1cRB7CJEqZX2lLiQG0HotvF4dAQ0O2+mbnryo
VVSazU43WkmOZTMiAR4ABTEQcuBayz3+LDrkuZubtFMRkYAA6PRv/Qzmv+xbWsbByiAO357iCeyx
4yTJNm3tJDQTGCB8cNAaLtq16ag1i20jFZxbnjPjVit7rvJYKnqpwfleoCLEa1TCRhknsnS5giBU
uyddAfVM+jzMjTcnb9e3A4+f1+wI77SSaj1VEiTnmTEHRR+nvl6A783UBhwrOGHxnsgnyR1l69p1
PjbtctX6tW5Vp0YOdc13TvM8/3aqlyHQOIfsKGPP2lopXA9QZEcLNtJGwjwmbamjGatFqK3elLjx
LPPviDTeNxfePfifs5eropqkOwN9bq9Io6+fs+6kzKCA72VAEBEN88eIi9YRB0ETvXJC0MhUliRu
geRFn/baIUWvTLCkVR+gI1nxO0Unh2VKwHPLUtfXx2II7AlAtdZsTLTytvVLMeYADTlBlcSxT+2J
35aWNpyr1vHjTil9t0h0yR7ZuhrhUoQ7Ib6ac7VcrnI+6DRLVQVXo3728+7GcTxrtCSutGkE/awo
/GCPoNP00ojimqhO500RgQW5LvHUfTH6++s7ZMuDOJErz7Py1mFhh6RDbDho3igiNAl4ZHxjlQw7
u7Uf8IpHJEFTMlxUvON0XW1QFYNArshX8PYowebcWSeE60FDrWyShM3NSTuzJ3gTFLTc2UFKKEq0
h7Y0dmM1+dLc9NagcPOH66IsAxClsPGoOZpMszu06WmWt+QIKWQNTXUOXRBBDFUGbguZPs7WSp2b
FFbKHJWuguxsEdXJD+SpA9X5WwrG9414bkJwalctzL6NpyIaGrQ7gfZI81OVTrdu0yR7hpcdePf7
dV+rdnVU0hrJFx3uUtKCPDS9q8pkh2QjFt6TxVoog21ixBSvvdwBxEOGYNg61UFTBaYF4E4BehNO
ddOZ0JNX9UXUVw84fuKAZCcw8EXoeI4l1DpbbokrIXj90aMOoi3hedFb6Cotx7qIzPFWA8x1QFep
8nR9M28dqyCwsFE7AMffB+3mnJptGxO+fpXrj2wCzuhmIG4g3WOb84ZDhytiolghRr+h1etlZIDL
YIv467zuDfUlM18oM48xBVPQYodU2v23eb3GMQHIHu4NUO/h/nJ2HwJ9kKLUxC4irQN+ZzIfKjYB
KmkcK/3LNK6hvnwt7dy3M9RJ6RTELtior0/w1n0CiG7gXfB8AlZVCMg4hkZ0dsZ83BRgNmxD6E+w
zO9n57jYLFS6v2y641uS0zGBTAhc8ACsC9FsNaaq0uYSFVllBTb71gblgvFpWXPfKl7AavDX4+Mc
EpxBHWuL/rfLGY7Z0NCpwLpSLdLyr2z+1f6oq7tVVtrbmEfIOwEQhY5HjkMXRpWz3EYZ2AIuj90a
MZrYzE9L1z2Zw+qBrPPH9UFtpVM4uwnoHN/xtqK0ce6mjj1ya51dat46grai7sBxkrcZSEhy90vh
luNxKuzer9C65qvUgM5y0f5lk8P7WmJ7gpeE06x9WMumJq1KhrKMlLbxx/rXOgQObqODjMR8Y3da
4D5Crea93c4SvLSHljSb57qMWgNJzgkS6c5Nc6O7PgCYhvHKctl1fnM5/zEovnunqmMNJdxgE6RV
iAr7+lXtj0QmqbWVirfgNQhxxOYlUuEMxF6HAnCMGeyyAwD6GrSjYyPoqe9oXvGYINXwdd3Pb1bq
mf4BArGyWsBGgL2wLxyQdZaWcwq1ogh6MJ6uflbqNCAuaD2zVRJpNi4YSHDi0o0SCHqC3mfiLNbp
CZlsNgL4WMWhoma7PNOAR7fobqrcAwMNInLWmmyj8ANVeC5ZOATRIYKrGvoQhAAL0VV0gMZ9Gdlk
yu7mTv1OYgvgCTemrjcVVe07NToT4sIx74ZkrfeaM7OnOWcUcNdpDSEzhMf39d27cW5CDAewdN6s
gvqisOTGFDPNifMyYslYglimGPyUIiDZoyaD82y5MS6p78EPUA4RZdXm4FyimVtE9vpqtctxVEEF
jcfcflRkwJQt/BrOEDTro88ClwKRiqAmekrGlJURadvpbqR2HMboFAT2kCahqZEU3Jbo2E2BCPAX
MgHzgVMinKehDoup7UIysRFQCHW6nVc279SuqSQTvzkbvLnOBcKZ66hengW9zkp1WdoS1deq2udV
re9NRt1dXlkFWpGN9N6IY3ZzfbW3NhiAnhzYh0bvDymPrk/1tQcaM1rt4S6x9ftl+dZCutNTwYN6
3dTG7ZKrSEACV39v1BLufqQALhpA9TKq26NpPRSVbAtvjMUGjyLvaXpnLuN/P9vC6C9w+jXBEtfm
45g+KrE3EfRXGYfr49hYp/fWRPCW8aK8iITs0wSJFLJgnSjOU+euQDuZiYapRYNgzPzrurGNSQM7
LG51XD0Rvb7CbiSsdBOLEuxG9inrTyWTcdlsGdAR7zhlBmqtIgJt7hjEMzOMpgNVdZjrBF1AXW/v
rw9ja2nQn8ppovDmRZXlcmlyC4ToYwwrL0DSuSV4Jr3CCK7b2FqXcxvC8lusTpNm5iMBWoizK4cl
8zvgAP5S3pZfK3iz7X8HI2zUBW4M/nQYGlAy0OfVJ/MTEpiS7SIbjnBlU7txKeMKVpRhP9fHFvoN
zs1a+Wn1d01IH4Yj3F5izWqUyYChadmv6EF8q1+mJbBku3PT0QBlQYMysZCW4H8/251orAMHOXPK
yDVQqW/xSAxRRZNxxG45Gqda10HxA9Se2N/doZmjQrm+itQu/uHG9zG1IUXlHEDXIXHpjXMSsBxk
U/FMQFuKKPze622qN6uB9akb+7Y1us6zqVEeUiPRw+uevTEoIBBggqP+kZcS3uVN68yUKW4ZOUoR
LM1TXb7pXQa+UslrZOvBh2KvBkFb6DlxMbzLNTJLVtt5rZURzzs+KsbzYP1s14iZqjcpt46/6v4E
jftesnO3Eu9oD9YRvNGSijEKUY7OMb9d6GWkVj1E2CAdNj66bLqdQKVgzcmpMltksG5tSBD+/cwC
3w3wOsIfuqC1ywEngxujhAWn5C/c3tC9pPo+z56qPf0LO9AtNcH9CvYZ8f1VK601NwQrmDSQmpu9
qjsO7YnJ8HhbPvne1YsmFMQo8WhKOkCz6yFlUaG9NdPJnV+IjFJ62wQwDtBTQDJCpP0bVtxXVbtk
0ay8MPuFAhc2FQ/XZ2sjVDiQicCBx1vTcTRdrgotZ4dmFrjGMQwTZcSu/DfLcWZAiOBVrc6tBVL+
qHVPQHiva+417UlaDdnat7yChT0FEApIJy7HUSekRp9WzaKGnIDZ1e0AL7RYFoi2rCCHAH4tHbiB
D8JoTF3G1iIZi8h4WzsQXM9/jsm3tPp2fVE2zSDNixw8ssrAil0ORlk0qGQOA4uAHt6XYYcOsEbr
fSmnv0jlzM8jMKP/19B7sDg7KBY7z1ulGuFhgwvmxT6EwV2Rpw+4NHbjLX/3pBNU2MwvWRGkuzWx
Iqdzj+sMUopX1f3y18MGnOf9egwcEy5il8MGA1C99BSVM8ZejPF7bD0q1n1q/v1hcmFFOOyTepgq
wlDILtzp6IZmvoCFSsbRuhVmuaazASl27pUi1yQ6y7TUNlC9AuKigrbYtMdcNqrqxwVkeCD9aHma
LtOs3ggYnB3a4ZEPqChN8JusrEmTaQAjp+qe8lZM5Z70koNrwzfRRY1+Q1yzLBTNeEA5cxmUa22b
DQtavIwlGKfEX6pql6PhKgajw3V/4J8rPNkvTPHhnplyW8DTGwemFvVkZeNtWvS4zNwg54V+zlfa
sUNCwusmuYtdM8lHf2Yy1pnazT2w/8781KA3/BaM8l5nrgFZasmlUzY6wdtpu6qaYsNUbYbx89JU
95l1y4aX1rpv8u+xW0tmcytVCC5G9FlwYSBoMAgHMDZF3C7g7ovWDkQAmtcq1FvqJlwNPVgo9YwU
YsS+ZuPBUDbO35cILowL9yqQiZREq7GWGnubNHD+6w+WVGCCj0BcvfMRCr5p99SkjsNHiPxZFlg/
FOLb0NpTPfBcuqq3KB4r9o0pk/rjv3vNruCoeCQny8QwOAJ+sbEegsRqJPPHo9I1E4JjLv0aJ2oM
vERH/WkPAKLld0F3Iyvwy0YiOCXULYATS0geTcedjIFh+7et9xcw+OvFAgM6KLsqdjFLyNFqkezw
2DrL4GH//XlRCqfqrJHEvNJe3CxPxr58LY+uX3wGguVTGx4rxV9C96aHOOz1iCEZlStcPKDI3NWT
gUyi0rfdXZdA4iEmin1z3crmeXI+OmHzlm5XQGkBowNO3OuD2Su8yje8IpTR3m+FJY7f5RJuyMWJ
jc8KU3uS5CYyoycUfJRbqgACEKD8j+yLZOpkpoSTGGUaHax9MDVplae7k59QJyAt0s7at66/yYdH
Bqac6xMps8n/fhbgFXUBrX0DmxVq2e20A6jNa7Ndt0Cjyr0d1FdXublucdNB/pnQDw8FjSoIygZG
SfZ5v0ej7vXf30q3AgaNiwYeIg75QE8HkYYuZjG6c2zdd6PH+jY/KqH9s9p33i+98fpHSN7t0uC6
1a2rxrlRYR4dNinDaMNoGyTho0wBcusYBocMOKZAY8IFvi5XSUvxclYMF2BD7TuBxKSqHqzyCY+f
IpNgRLauM+eWBB+MbUoIzYB1sZugSmfvZ4PYapS767O16XVn4xFmCw+sEUdDzA+m2Z+m2p/N27W7
TfInjRH0bXGchSyp9dHvOP0e7vd43+EtagojY1qSOooJ9EsHwMOOkAn8S6rMDTYuFdwKcrMqxCU+
6mFbS9HMelEUKI9Bz6lQdtnoN7q510bidcmvZUAX7Jzejs+xKdlXH1cOlpFGf0+mAsIuzCnu19bg
MGBvRuJ6O1DJg9IrkKlBS4y8w7vOwoXV1Snu00A2GNppArkmnq6d/hQbElzPRg/sxWDE4l8xp2qx
agD2FI16qJJv2VDjcZmHOWClbf9Va54IsibuHEGrsNyPzAb+gYAwSakl7V+bXoOMHmryKnqtPvTB
Ka1uQcKniKzyTkfx0Vyfrm8FiQGx8U0v3bZuigo4DrvxYvaSyfo+N45KzCUnB+EQT14WvwweuaMP
ZWtjLjVqHPLO3NXdPVNPI7vPlsED40sxq16yZJKT5eMNDWY57hxpd84vJey3xXT5DWSG2SLEE6z9
rYEeJi3DXnUCKXZxcxahYcAhI3z7CbeOGQQ8+ThzY9T2bOUej2nJcD4GeAyHF1/QqIYn5btI0Jnn
Z7Gp0ZXCQk4t3KAXb0AfZFXJZAVlZvhAz8wggQaYJzdTAmLFCRM6dlrM4V8NhiNXHShpIAV5aSVr
0R89xCtqSCX4xqYHtFMqiSS3v9FkDRlGuByo3pCvQ6+sYKRA2dNQQW9f3hmlh6YHt8Oz8S4b9ob2
Yna6n8SQ21ly8JMkgKpL9tVmCDk3L8wkOPZIGpfYWM7i441+V1qfNUhuOupJKYhXjoECpr1yeHEy
M+y15mBXoCFTOOmhlNLj4/HNBSmRsUcGC/xnovSZ01VOXBrYgca+aX8laYt28tcMneXySedgxMt3
0aUpYdfNSWEqWYNRZy3bx82OJndLmu+qafHLNKig20Amn/36+xh2Pj4hwtSx1Y/LUhY8MWsbT9Uo
O7v5D3wclYMuB9x+cIYLo2patVLVFehAVcUK2mGTPibJU2IcrP38pCiS3bEVuXRoF0FfB21naH++
dNxiVWtmLLCWJiPdkRrsG/GiLDDc5TfWYBfeOKBBH+I7wfV5lBgWsTV2qzPTSWC45PWOQzIFBSTU
zb2Zf6ZAgV43xv3/w5z+M0oxZDqtVmdWDmNT+tspT/Ei+f2tq8LZLIpw8qwAkLQr+X2kcjzTeErM
BATBzCNMcpncDjRcw4an+jir/uV62WCvsVUI5kQLsohT/1Ym/V1NT92vSjlqkDLX95oehypY00b9
aMmwupuLBnUU8DggE46s0aV1jtorhwERW0cva3KDZAp5hAqs30yv1xdsM4qcGRKGOWaKUecmEJ/t
/DoavhVlLOwGr0AL+v/PkLDbsnKZh7XHiLLvFGI53hKkaEKRPNO2DjqAMZA2RSETXLzcPc8OOq2x
s1qvMZq5fEEbe9qdGH27Po5ND0TRkkPqcQCJNA1ORecaSjK48YeKV/rEl11xNlfkzIAwhhFgmXzW
YKC+IQHkHH2oKkrun+/tMR+26ZkN4ahWVLuYKx02qqPlPRlefgRQ+3jvhvXhFQzvfuyBsDVs/d8M
r1vfd/xv+q4J34yDIvmSzQU7+xDBz9U1KzJ9wYfo5k3W36nTTm0+X1+w9zfKtcEKLg7qqzbrKtho
IyjGdrfNbf6D/tLfutmbQ9Ci7kbfbL36UfnsHJpgkNARiJLO8EUcnmdDFByfkyyWZIX5IbR38Ht/
9cojSAlKkNTeGp7i2X61A2Iu8bLnOmy9FBujDcindEf27Mf6rP0sf5KQ3Gj4y/WZ2QwygOBwGgBA
GEQugKHM9WxQdATrH3pgAvIYkYN1Y6eH/58ZYQKsTE20pIGZvDiW9KRPby2oYthBb34DVftvIsDZ
mIRjdp1bZ405sNycEw/k1GC99CddUp7Z9FpI5UCmD0zT4DK5DDNG7BaKM8CITZ/QtudZynPXymSy
NsALcJwzK4LfkhJt25kGtLqNtUmHYIgPuhFN5vfRfkHptekdH7R4OWCrYPG8vmSbQQ6qY2hYBMAa
VAOXA9ShYZlCkA6XFTLM+2TVDW9xWhKQsm2Y1zi6DAC80fOLwaIEj9fw+3krRD3DSXrogDt4mxtr
MDToJPKKIB8CUz9N9eDh9um3uOybD3mC4k0OFIUh8ZzN3XD2BUJMJCBJA6EpvkD1J/NrC/3cjO2L
I8Abdia7DG7P7z+jFRzIteiEl0SMkLSCo4S+zvlnJQYHSPZ8fR23rrgg+iCc1IfjQcTdYJvA9vVZ
GZnfKATg7aCzv7J0uTeTTxrUwbVGpg+x0ZAPym+cijxNBdp/UVVh1kzwJBUUABS3NY7dBFLXXu+z
MIWuDOjE8hL8UNa6wxM/vRmWioZo3lMObt8Nn6a81n0uFnCc+lj5UrnxD2aXA8rlyFibEPHxGfpK
PQZih3AsB/QXscE55rQ1gFGa3ZNDUvcWMNbk5vokbi0WCP9BVwRQM4SyhFatAioRHSCkRaQ43Q7Z
WOj5pH6v5mHr/D2TCWYPEkXvPT545WqX+w5yylNuge01MnE4aW2YsMZT1N318Wzmbjgyknf5gCte
JMHgTYFxRxFY5l/DC3rrqz0KlDNumOCU7SShcnPy/rEl8kpVfWakuYZdhcQ8a45mdTTJjWrKUntb
L1TwCuFOhvccmtYFR1eN1bITjqtfEy3212lJgtoZvxtsTX23mn5k+VDsSFv4hlGCkHJcQsmc8ogo
XjLOPuDDOOuxR18IUOZ1gDQO+l++aL77dfyZjJ4yBeO/yeiA2giyoRC1Ak5ACFYahP+qBGLbUVkc
gEBddqYrG9HmlAJDDT4WtNWiLHbpi6lh1V0zKYhRbQBGtxX6b7vCOFH9wfmaM2/8fn0Gt669HLL9
v+aE0y6bixR4boREFOl/t8UTicd9otWhVWZB30suZdwdPqwWPB+VNwv6SiLJwQwRoNaFRgJoYKAR
ulN+Fd18lzk3ppN9Akr16wy++n8xPC5MAf/kkGEhiCyx3YwdHcsoL/sgaW6tAe1laAFB9Y/mkpOM
L/6H0QFwhFYj0HN8oBZvh1xbSA4MfNW0u0apQ7Vyj1UtO7M3V+zMjOAg9oqsVJkN3Aw6hCq6H8Fz
AmRRoMXrMYWgt+QFuVkG4Ygl3jRo85LVpUeqNAbXp40uIa16nvtDBgLLlrUHA0qTpuq3rNqjeEWb
b31nSExv3Q3OLYvbraAooVpVGY1JADLxAEprZjLv+045YmF8d3q47i1bKwg+Ng3VYVyIIDZzOVJS
KJnWGGidIN0Ds1KfpSdokkncZGv9zo0I02nN0FWwY7hJYR9oRbwsq4Jp8N18P5QyTN/mgHB8QrcN
nauA9gkDstrKGKgJxK9VGv5IFuavCugvIashG9amKQgt8R5PjECkf7PXjtjDOMEt9dG6zci6BJXq
3GgA7Ev2NHdwcZ+hjYF3IOIlgELt5aAqfbHWpY6B8nVqqKbNwUCfVVCQ5TL1860hwekxFvgCopbg
DjUrICAPlvxoyY8VCHUhQv5vhnJmQfCFfmC9s+gAStPuVOXhCI36+IbJsvdb2+h8HHycZ+mZLFdH
UENiHKm5U1aw7I+PquE1T07MQmcYv1zfRJvLczYm/vczaxSM8IPNAe14Cs7hmupolBxsf65tujNs
PKium9sYHPwAWq0Ezb2QdRDMWdlkQvsEZ0pHZ29Zj5P1EySXWn9kzV2ZSwLExtiQ9Ad+84/YikjC
5FZDVU8DD0jNYeki9INTK/ZHJ7w+pg3HQyUHpz/wle/R6HIKc7Q/JAyoskhFN7Tp+M1wNBXZht2I
QxdGhIlDcWE2dd4NkLNwaP1lPIFqmzWgXJFE8S1DqLNBv5fT9yE6XI5GX8x1cXPsV1QOaWKEyvxi
KYU3WC9AG0u8YWuBALIF4BvFPQCmBVfXtKVUslhBEwrZx3mYVUcQPK4yxTeZFWHq7NrMSbfCSkmO
JgOtkKc1D5nssrkBfkH/KJgrgfRHnggP9MuJG5QGXCltzqJSQ1FX/+I4yFgNBk59u4rczoj07k0B
4ExFLTsxnLdcNfZ0H6OkQcmtzmRFgK3MCLhkgLcAuRAnXRCeST1bemaggRH1qJDO1HMcwEiV9kSq
xKPJvVH4uhsM47f/Ie3KdiM3luUXEeC+vFaR7L21dGtG0gshWSPu+86vv0EdH093ibcLnmMbmAEM
dLK2rKzMyAjfyqBcKf26fSi+6GQYvw/zwOUCBwytSo1xlqrQjINfA9CdxSEkoLd9vymFXRUIKPl1
D7h1XL8ekZ+paTW0ItWyp14soR5wGHSQKuw04ZdnuG286ttjBkxvD7UW5VeGpIYg70J5lTZQrubc
9QsUOaBzmMEG6IwUgSlmpqxKRaENphrQfYjmhKid6P46sVSKBp+AGh+pRgp/dARpoobQEXxVJ5I8
PMb9QRoiUkP7Bc/Vu77mvXjnufo2l7KCej7askEVxWwtcdA7vHkB0hbk3HcGBMmrQi0bTtl44eSb
IvL1IDhW5kaP+f9fXAX+oFaBVYQApCVbEcTGyhveS5ZxzyuBL/SXA+ePxNn8jpn5txlDreTVqlaB
bcE6Bf22C/4yspcMxDi5EtFEtKt+2g21f2e9RdUviJNB9PjUQlMVd58hxmu0pnPWfcFBzIUQtCQD
PIS2LuZ7emwFA1DymY8/pk3SfraTvJoi47EveG58yRQYHmcVUnSPYRKu57jzwskrZy2DNIxtM9jI
WkTyIaJWxkNNLFvCwwYNO1jSb6RV6hSaagHY/3NjrfryWOjPIw/4tFQ1AGPnbyNMcIcSrpD1bQmY
v2xCZsqiQvIumBnVfO1oDB/1KtKQTRg711SaU+DVdgBxJaVzfeSDsZxAggn75t8D6SA7OXe1orQ1
t60wyxkJpg69VwACp+pZ8tyw3+rFy8BrX1s4k1dWmDOZiYXWoEcQLQGrYs3ZkPMXMucdkonA0qAd
D4kmtkVek7p6ajxAbJt6i0bQdKtZu8rcfd520QtxC9wcur/xSER3Lpu/HkGvhNo+COhQBzSnggDL
RbzHP7CB69BCcccE0poJyvUKSH/o1SBHLp+1aZ/66ALmtRMs7fS5u/S/NpibZhST1Csr2EByF4BJ
lUaxi7MO9kvLvj2apTXHtkL0CkQXcFXMzoKj6Ao9ABg0zI9qCP5xn0e9uxAfm5cWmF3lWcDvpyks
jNNaHACoslywQKFtAI0RmsYZzuLEoS0bShdoakUfzbUzgiwyJq4DTCh81EJnVJFM3QbO7Slb2spg
GcDvz9luEPxe2wCqp5JHDzakZ8N8h+Jf+1T66PjkRK2L83ZhhkltGhmenkY7I+1eBaA9oTMINnjx
LBqPNS9KWEiLIUaA8NGMuwHmk9luuZz55pQBt50l9Z2h1ifLF4+JjvqLGelnSRBX6N1HA0s6cM7r
wnJdGWaiZQHMIElYwOPI/mDXqoz8fk1A1UpUseI4oKUxIoyVZw0CQLnZTLEPGTtf6MBvOiFmnKSN
1X8Ud7OE3ZMi1jTRZff2LlkKCVA1+Mcg++pALqWNkwYhgZeX0r1mNJCMV7L46A9N6qRVG7lVIjfQ
zZPQPeFBA0oB6oRaQzXSEERgpO/Czh2RsD+nfRLqaFDUstyVQRLpQnRs4BTkl5JsV5/LnhyQryqm
DwJWM1X2gfUUlOF9BElZxduFFqlRu4lS326HkZjav3/UWrPrwYYGKOubPESMzsRYDjBTGl6CjTSS
Tno3RZRXdYHju+XZOTPX0KwehJDINOEeLOZQeVlWGoWMYEWpQTFcOmbUkEEzbZClQrd0p6Q7H1p0
qAnS2sxWUUAkw83Kv7Jw3XiWLRYrS6f5gPQxSMrHhkRW8ay0vJO/9M65+Mpv7JzNWPuJl7foR0md
rn5BxoyM412ntK4AklwAwX8G/fScVZu6OyptfH975y44HmDav+QpwT+AJ/q1f5OnQiiDGGFWMjOH
PeheRgXojHYj8T3FBqz1f7TH7Lyk6GNh6rEmTbhHjxFRenXjW5uiSUmH4p/wR+aAxgNDOmr4X4/e
izdBKATmEBuYXFCUEsF8EpSa6EZPBIh+CPK59WvOnfSFL/+26b6IT+b2fNzr1xNawJll2ghxGa1H
1beL0ZIYhSRQmm0l6HYBuj0lW4/ZUxVV66QX3dAzqFlOT+nobTzpMZ32haKAFDm6a3I3t1xfMX/c
XvIlP6wgrYRAAEUKaGtdf6Gpl75RhWijkbsO+AwBjf2y0biFPDr6pIycdrslV4ypn6cfoTYwKNfW
gsJo5RxyCfs4zx01USDlhcOOnjLFvy9rjdS1/GvK9PXtMS7EhvOaA6A8EzZiHa6tNk0GNiYghEGc
dBaMjEzD2pieb9tYnEe07c79XcDGswmTXCzRj18i/jSit6bR546Gmao05Ck0LNnBQwCUcDNOBGDB
67F4qV/9h0RWjraFNRLomNKsdXWfl86af4jdupeGGH8pyLWS+ToC0Tpo3bT0z4P5AAWTTm1WQ+U5
Su2vbs/gQnAFTiuAp9CrPgPwmb0BcEveNV/oX+9p8NVDph7EjhamsU1lHt3doi2wsKIiDqIlkJdd
zyJ06Tu/kdCOYYYqON771slBV1pYxyYO11Du4vEVL96xSEL8Y5DZgpXXJGOqA08dph+T4CaB+iSJ
71BssPOWDv7DFKm2h2MONuI/mFUdJciZjgIiJsybJUusroasLvrKMzshqkLHwE55T4kl6KyF1xeS
Oei5A18ps3agYtbqSAXUszIsf90JMyy+LifbmFoV5SVTWGW6l+yyuPR3ul4OTmR2D4HkW6ewlLWD
BG4EjutdOvPQzp3TsYBUoXHkeoVrowusMumBla/RY2F9mtXD4PMiy8VlRbluTmbhDzS8XVspG0Pv
WkUCgkjtjz0ECfPBsLUu3Uq+jj+blRxadi2oW619iJvJvb22y9MONp25/wLelG0qzSYlM4bewEPB
T6D85smdXY5h4ohFgMdjX3YUrq+hapx5dtQOJnqehow2Oh6uXVsIe3GCtPDtb1qcd2DYkGPSkQNn
X5ViOuRJqM04Mggmx5FBpvE1bnks10vnFytrSiAcnMX+mPNrWlnd5v1MOlqX9gTwhyNGhUW8sI1W
ZZse6/Th9rCWDCLJhX0007jiJr9eaEsHWXHXoR+vjvRD2r9IIlqfD+pUbfUw3ty2NX8863kvbTGb
arJ0b5jmRqs6mIVhZU9w/FE1OJfi4t6FLiSwjHj/49U83zQX0VCumknvWzizkVUWLghrIicITM8F
JxyUXMd+WGtiOzrKIGWOnkyWRLLMq/ajmeqr2wNeumrmlijoB6DqhPW8/hIlr0a9Qx/2Xp0K8PB2
ABz6IMZ2Oz8eaKIEDSQMrHMfNh3HSSxdpggDQYCFXlgDr5Brw5lfBmrkYaY75bNCwt5SD3Ub2eYf
YJ6R/7JgBrkJ/ZsSRCHH9aB6GCAgQwhyTDVeo05Q2s3o8x70i0NCpk0H1FAESyTj78cOl0Bd4GbT
FMB7q+YQK5D+jT/x/Od4n6WTjmQpoEizPBW8/vXkqYXq9fXcsJBWj2jSJyFUvuR0/AN/AuEmBcy/
2BnINV9bQUs5iGI71FhzROkHPBeeGiUw1pPle+T2LlyaOcSIyGXLX5A85ojLeWD5mokCazS785IY
+XFI/tICznN7cdouzDCne5yyLkxMUDyigiuHn36vEYtXdV8cylwFQPEHQgNs5xGA/nHzhV+0qofA
K2zQ7hnQlQvSt9tTtjiW33bY9yKKdVllZrj+wrqahawDiH8UMcc7LLlDPNlRxp1p0DWWpQ6OqYhx
kcAdSgqoklLbw2a7PY7l+fptYv7/F66wH4VMaDKAMAtvlXmmrcr3aCQU/wBEjofBbzPMXjYR/1Vy
hZEkQFpIT621qbxft0fCmyzGlQ5V1eY+Osr2UmASoSypLxocp7m86L9HwZx7D8gUQS1namzJAJdj
Fdgmms3AG/8nDsZCcIMrV0fLI6vxAfS55RseDLVq7CrymxKjP8b8vD1hS0uP8iD4zcDoiK6reUIv
lj7Xg8yPe0CicBwt47XWBIJ2H3uIGs42nqeFvdVn1jE8fi0gpVl3GerF6E0WCAJ1RIbJQ9i9ob8+
h9JIIPysBt+Rhn8dsgAHDkQUgHP47xseoYyB8jB6HM54QIvHeD+ZNRF9YPnleNNXL/92GtG4hqaX
L8pKAAeYfRcPJQhHMuAF6gxCl59jvi/6Vx9cWbfNfI8UQOmMVMXMLyxhtRjnKSTyNMkVElTyKnSw
uZ3CkWjCOUPfVwpGEM6jDQIaNiqL/hZzI7WsCoiRHvweumibYupWXYELbgTtkU5xg0BleVzfHtpC
PDbTVYPJEbSsBrLHzLnSlH7s0wCpeFDXRuFKUz6V3osIwG1UAAVOrMZkCHMaT+Ne9P71mYZtJB5x
qjG16Nq+PgVhIiILlKBSg8t1Uyigie4HtI7yzsD3w3ZthvGzah42qlnMj9GyJlHqNsj569Kjbrq3
53J2pNdn7doO42h1rZSyCU3Ye7NPnbgE/LY/9EpDh/HcizyZ0O/+cDY2qx1iwyB2YCIuqZyiSOgD
RFzZXZLcSXUDFoT97QGxLz1zJp/TZvYDBV3LUG9ighOtbs3cirz+vBNp6ZP2GLjQ03V9Ckmxh2H1
edvclyzGxQR+M8ecs0acxEwvYa6nORpvyAGixWlFKwftGj/EvSO/HCukZytC9wZ1nkL3syepG9tb
XvqCraV8+xJmdvM8BwJ4FPrzwTTsV/NX/GC5g0cejWJHnz6bt3FPA7Qu3h4/1ypzK1hJ23RpAau2
/+impF5r6OKTnQAg+E8CYIfckWwVHAzOMrNFim+jZc5hl2hVKZqY9/EJYXsjbHSI5kDHhg4d0cXn
/H4oafjS/Gg+y9Gn0CwIXes8qT+jow4Ba1pF77cngnGF376HObBBZARxXWMeUiSqyUp0zXVBC8oJ
ib+e67e2G3Nea1Rt6q6Cmc6OJ5ptxK3REv/4IyJvnUNOLdHuetQgHmU6bCZ0Txqv4So9yM9H0V29
WG8VqVYeobT7FN3ePr6IrkIfePVltofm77mAhMtcIkE2n9mJkOKJ40z0h3NM4B8pcG8OOHk2Pv23
pGTfLDG7L/T6NC9GWJpcezhHyNvF9w2NXc60szfONzvMbjPUwQxRjxjObUVeu02B3tQ6JNvYXvMU
GbiTx2wkZazbQkswJP0QH9tje5iO1qqoSbLinV0W9/ZtVMxmqnQ9taIKoypsAfUWQ4ToTkcGeSMZ
JPs8DcEaLVbFNk0pqkClSUp9E4W0gog00Amci4gtAP39Mag+aGCjnoEJ1xerlSEbIBvY2cX+YE4U
5fxHKSDx4d4YSe5+mms6OfUm2lWHfs250/+fO+O3bSYm06cWj+oSEzFUtvk2tLvqvlJpWdHG0c/5
g+Y2QEUjZXjbZSybhQ4QwgjUKZB8vR7yEOtKB0Lq/hzHUCx9MJpT9JH6ykoBp30HDRJQt/6lAEil
FRteEwUTHv5nti9MMyM2iyys1HG+tqyj0FIzIsNoW9puLKDSxRnnsi19phpH9giR/fUwNR80a0OH
lW3cdjtBKZKUm9T+uD2ZPCPMta9aXgNZQgxI3nora5eQF+lHyhnI8tlEa+B/R8Jc9nGb5/o0e1+5
P+NuGwAbvFPHVZNux3Fv5E+mz7le58P+zd1fGGQ86WRVgZK3GFXpFB/KVqI8tnnukNTrxWkmS66g
3dmfNWKXj4g14UMHZ1jFnPPNsgP9veN+zx3jQr1CqVHGhCFzpaFd30GXS5vRF5lsI7Rv/+yJ6Zj0
9p5gG6f/tgkgCOST0F9jMuuVotcGCX3Y7KnRUu8TveLBS+zcJ29ZsUvtxDndNjgf2O/L9dses1xj
IMZeF8Beo32gXP5UvEJJtnuympJj6P9xHb8tMcsWoHk1zrpgOD+/+yhE03vVfknW/bpe81SZeGNi
1s3KwigwIwsBnvYzzIEU9GjNQSD/P5vw92jYO09Uc7WZAwbxM34KGpIR0W53vi1wnMTyPY4kyX83
BONx06iSm2nEtIWfz3Cy7gbCPqMtk90feQpAZyB9OG88lgVhFEXQBHj5fLUCzbS+M+jP9ByR9e39
tnxpXphhxtMpvtpEJsy0GhiGqZa4AslX+vln/NE46XMtEH0PuiHSrYTtJ1oqyx1PeXEx7r34AuYi
6aZK9isNXxDh+UMHUoOZwyRvPm9CZ//97Whd2GHe/FHkF41ZFvOEBjRyvXvkHjcvyUO/5kFtOCNi
ryvJjCPFq2Epd/xjQB+9dbwBuTjHN/GsMPfVlCdR1FawopyCs04ju7RFd/r8vL1Blj3g72ljPSDa
QqNiimHG+6Xc5QSg4l+WY9qeKzwkTnHY8uiblx3ThUHGBeZpUft6CoOda5C7/NCs/ZWyPY7E2uyk
ze3R8eaQcYJiLPZS68OWtQZrDTaf5uzVZ55oEs8K4wC1EBRYxnyU5YPQEov4RDwZB5PknC0+/w67
w9G2BvEX0EbOGZLrm7iXmlpRx3g8N2KngHfTq+wuDPNVV/QWJ6xYfLWj4o/2HNTDwRk2j/kil5tp
U5eIkN44G8TfdffFHcjeI1slxkpyco94RHcDsjMh+Pz6Rw+cC9tst7eBzjBVTWDbTe6COy+475z2
p2jZpuPlzu0Nsrj9L20xp0zTx7C2Cthq8506vSYeSUJ7bDeJY3p2LN7rQLXGm9qWcfrU1f9onIk+
Gg+VabBmw5F8eoedrYM23ceTfI6vgAxyrAeOvaVg8XKwzNEbxSjp1BT2KhtZ8ufQEai40R6yXeIh
H/Xi08/cozwytsW4bm41Qb8J+DrxhrreSqU5QwmS+Qp6PLghNDDpo07Cjsr26fTJk/BZjBQurTGR
QghJeaQNYQ3aSMcipvXKR0JjO428kGSerG+n8WJYzM1a5X4U63o2nG1lsitHJjJZrz89Rz/ynuEs
kvUrSr0cE3PwCxHsoGGNMT1ne4PER/VNSW2TdA5vg/DGxJz6WA8DeBkY2rkB7X4au3DTvK5tjwLD
Tm9vxiWneTEmlmQXmvPQqxhhyv/hl6TeC7bNnTeeDeZwj3WQhEkPGz96+ryLj6+K7QZ2+KQ5aUHo
CcmwH7cH9ZU7vrEpVOZET76pJ20Hd7K7q2nsvL+XZHNwX5XAOat2NDrtHnR0J99e0+FA1xlSa5sP
nm4378CpzDH3AAJXPGlexUPhxj71N8Cb0/Xadz/WHY80cDFivlxI5o6tykqp2glDHumzQZI73dbJ
zOtn2DxoHG85GUeieUkjliUsxcQOj6rtb0zyoXBuPrY/9T+HzdDBgThXrVSWucXsiyQpKwnnWn1r
7hLZaV+6d7Si7/EAfVSI7qztU313ov0OySdQ0vUE88pLJy5e9RcfwTiXZqikHLzv2Ln2odoH95Lr
tm8l6TaPP5Fs83kIv8WgTL+wx3iYOO+q2ohgr7B/PAP5Rsu/jpQ+8MY1/8y344H2RhSiLXC/sXOb
jmOtFKmGuUVg4fSbgFBeSX1591/YYKauiKNwzNEVf7bTt9RwurXl6PZeetq2ZHfIkZPhIOEXM+6A
2f4zKGburMaqBjGEQfH11SDyNvZdnzw+Pk4EVdVturrbnAO7BKXStjx9rh/y94d14NAn6gyfnePT
pzU9PcD38TbyPM5bc8348iQ2ASwoVVwaYOTdjZvbnm75Tvo96q97+CJATIJcM9ICP48GXH+lnrbb
9cPDAyfiXTzxF0YYB552hgS5Qxix05KqNjjsKHbl7ZHM/omdJ0METT+IoEHZwka6YiWh90SfsPWD
RyWW7CKWOVfdUtgFxWwgwNHphtidCUn8PC7UaEjHc9ZHLrS9qFZCSEQHOJp347HUpF/Oy4Cg+0yh
AYFYtt4Ohre21lHkOx/eFX0VEqMh6a9HACNcy1HvVyvqnMSfn9Vr/BetVpHzCVFFKLI7H5x1+2oJ
/zapF9/BLFzbBF1bdqgRP9uHnJTkLt6iwKYSfIogUrKiFTlB2gn/fiaHngyds+Msq/R91nU0r0Jq
D73xiD3ZW7CHRninek1/hoYUUL3bbg/2vIgUu3DfOBbCayCK1+jD4iz29y17bZa5Dj296qZeg1mN
eFgAc7NHq5HDuwq/NMyuJxhmcDLgtJGk19geCQlcAorXjv1ZX0GO09v6mWOR7DTZKAdYxHqPoNBl
q7TYZ5atg8vzzf8r80lVE7U8dD8innDSgju4/h7G2wjN1EAeIsJTJra0zs6N0tpIrdZ/FmKhgjJf
MoacVFJZnq2xM0FVqxghEftWDomn5mgk6dU047lAVnAJx2H+Kh1wehztWQoOZ//CSaVGJHtgNkAu
nuREsMDUW6Fj9ijf1fbxM6NP3eEUHfKftx3K90vu2igTfokKOCw8Q0INYFU+1a53d0IotL5tY2mX
fclmQ1JnPvRMxcSSzV5Ai8y8y0YndgJbW0HmjvC22UJwp/9HnvtvO8w5TtImrMsCdlrauOGPya1+
Ssd0U5CG8hJD6veY59oWs1hSPBqRlcNWv832Z8hC35VATBg2OESVzTPcx3bnEw38yi20Zxtb38qp
PTr542blB3b0NjmqO1En3FtO5NnGQ78fCcDXNpRxDzY3R/H91rj+WGaR2yFWkxH7Gzsr2ZTO4Wza
hiNvdLItVh7luNOlHXW52oxPqcRJS4Abnlf7GSf88JZR7oDm2WUdyqUNJrj2onayBBWzP68zyEZR
km/WBhUOwrag/z63eT17zI1YGmMZ9P3X7OXkrtl5rgNqOE4QvXQBXI6ICQS9Us8BVYSR8iCtgCzg
oRiWzyAARGgFAo6OBXolft/04CmaAR13/i/n7bPe/fiTU/7bAjNNbT0IYzzAgoFTHtnF2iSp7dtc
Nzlv1u9r/9sOM1NjqxuVMENlNPfuOaHPOXHNl+5H6nKD89lf3LLExMq+F2jVkHyN6C5cRXZKM4Jn
cL/mPoKXD+jvMTEXUi2KkWJByvxcO9G5JAjGe6KedALITbTy7XLHY5tYyDzNm/ofi2zacizTQoss
zOKP+qGkvyZ6TO98mxNeLF60l1YYjxwFatxZOiphGpnc98AWX7y9RAEbM+yYc5FxR8R45FDPAtGb
VyslreOiIvtxFOx2/WczN4shIVybeRsZZ6qLgl9r8hfM5NV/wP1cECCukX4lPFTYwusQi3RhinGl
fTYYZSx9mUK2ws1p8BP9XK5w9Dc0W6U1LTk39fIVemGRcay1Dv72IkNFMdoM9nt8GLYTYHa++8AL
/hf90YUhxlsYXp3Vaozsbuk8gyGExDaYvDa3PdLsCb6d3wsbrKcQuiqMrHhAvfw5wWlKtpzp4g2C
cRBaDlC/VyCruks207oj8QaVIR4x31dn761hMM5BUiatFVpMVfZcuSN9DU6HmgIwh2gDqJqtSKUN
NBftnBTAyMkf6otBdaK6puu86C3+UtvjfbzZapueh+eYx3fjy9hndSvpQV6W2C0HdTvhYT0LffBE
Lb+etLeMMD7EGpq2SVUY+dFl5PDq0QQxiwbdhIN576n2QEUSOMftI7GccCWe7exXsuIees5Kfzm6
i9i8MkIvia0vR2YR8XBA3QwdeuuXdHN8ojk4OvVHXmS+YHJWHEBb7cw8Z37jfUyGGnIKbX9+nlwk
uJt1becnTtSx5GHmmhn+gcT1zICFFb4YlwFSo9CbYSzQdXKRTnC7He4CKqwSJyCfHv24fSJZqq35
jQPuNxgD0B5act96veNMFcYMe3lX6zTFk/Pg5kBVIiD1QXjhSjS1s5X5mDZEfLxt+ot3ltlHV6aZ
oQpyFmqZCmdafqJJGemuYQ8umPkLnoNDYb8CYEuEY0nwl8A2aO/K9+ppoG/xaTiqO0rz/dbazDvP
d5OVcc+JnhZqmNczw1wrstZVIDXHzADnTSU8HcAReNScPiKtezKPztE7ahteyXkBcTFbBQkL2gbR
EPlVcbxY/0yrofIQwoMpsAjVEtRr3AQKpICDGRQF1O0JepNbwQZnIF5svN2wEPZcWWduGy3FQ7vy
kCMXV/LqIDvSGlG8M2wLYrxmq/xnztvu8xqze0BHe5yE3BbYTnTmJRp7Rdd6KoarkQqSO+0K7wai
bYXtfMfx3g3yfId9swY6lZmbGxe5xjjuKmmHLjZQ2sCTy9i5ruLKW4NEd9UupNFRWBWOs34AnJw4
9GUk0Bcht7f84ume+Vz+/gB2uAgq86CZaysN3p4SIod0BTXbQ96TI6hqwbpCUP/7g5gPHXuASyOZ
BS1FtmN6mPQ0KBQTaVB5iy5i10Vi73iPqqb/1+3hLRQ/9CtLzImu0VIThYqHEst6ABYkwRU4uSWU
mhSfhNQ/Z4BPT/Q+dBzhNaK+LfskJRFdG2fpnlubn7cOu9iXw2bOrzaKY6Z21Xi2vGHYZmC4elXj
UiVF2QW7KjJC6pkpmjfEtFqpRaGuvR6Qd86M8D6CCRjRwR52fom5V06RtUnQ8t8RSH11bqvZieZ6
LwZU6Eib0AJoUgvwchdESCKcWre5/SWLjv5yOpij3cqKkbStgcpJaQt7daC5sjLytRpT3RaH7SEK
6DgeDX8TNruEyiuRju+GYnO+YiECvNohTJRZNTIoCCQLAQp2oq3baCrYe1Da6qi+QwTxwCuvLN3Z
l6NmIs4srdTIBDUDDlyOiOjnS7caCW9QC1HX1aCYqDNDvhavAgxKkQmYdGSpAHGYE25qg0IkM01j
ok73kvWztT6iztXDx7A5i6JdNg+p1nLUFRZy59dnkPFxMVrRtSSbT/uUk0NKppa+hsdoc8g20ab6
8B3DKQw73Bir1s7IC4SMbcdMqc3Lbyyg//Eh0DgBKQfIX7VvHYJeI3pa6I/nH8Pzq3l4Re3cektW
R5sgGp4j4tDmJQGXMrZXNpkzX3iR0YkRbIoPGhyLdDqEa9WBDs59YDfrHsuDbimP8tIFSyHxlV3m
mAv9+Pe2NkC8atRrwVobJyN7BUeqCmr6ygVysgNI0k1jWiY7M3MVk1TykyJthYgo6U80EAW1a/VE
nHZGUZOyOTTxpqiof7p9AhcP4ExTghY2a6bJvY4va1FHZaUMx7PiqlSg1vbIy9LwLDCnYSrqThj6
YDyn68i2aHKk1sftMSxd4yhO/TMGZotLIMOwxGoeA1He6bDibaNFp/HP7wN1dD1HXiTmcjNiBPaE
SSruGvJCvffbY/gK5JjrCbQQc+kQtB/gfGT8cVKiNoOHwHiut/JKdTRYegR1Mf2lAx7XPXBDj4Vl
ubLHeN5JbTRVFmDPOs3ZeGTHa6BC9Y2/6l1rBYppVwQc4nx7lAueETRcUG4CxANPDbbpJpbA+16N
KOS18kMmoMnIOqqVRNpmnfnIrxccwaOFhbsyx2y9svZzq4lgTsExFEyDqNlDa5o0knJipT89q6VF
+OP2EJdSaldGmd3oS6UeAPIxAvyQ/2hX7SHF0/Cveq88hcAc3jY2+xF201zM55fPvXgdjEKTWkmM
Am3gV+c4D+xqDNb/mwnmda+2owxNSJhIW2ifVO9RsvkDAxBmROse9j72xvXpsoy89tt5T5gxAlEj
h3yNfdvCfHS+zdKFBeYWMIXQCENvHM8+wOqB3XOOLu/n50W6WIREMVtlUDCAEKywcmxbuGhDg3dg
l86rdDEIxj/UQlv4xrwOWgIenDYjsod2oMyiFqhQak7UsNBmDCalC2uMd0ikxAinVBrPu93hq+SO
nPc5+eucU7Ihf+07Zx/vyQtaOmnmbE/VIaPZ4QM5Y/K/rRxzO3mCPORRiM8Qp47Uyl89hKebkvcO
XDxFF4Nl3ESdaGipTsTxDLQ0KoJ+7w66zNkkX3JxtzYh4xYiK4TEHt4ggNEd3P4xhKSiT6zjQKLT
46NS4z20z8iWnMKMpHenT/Pxc2edP3bj6vaMLmXhL1b2G4+pITRxN6TYreJDcD9s0sfuTlqnHz6S
5DzO1MV5hdTBjH0Do+TXlFwcDDVMW1GWsXpelRFT+QhabqC1eKFcmGCOthaZoZ6OMIGQCkX5w920
OWfuedgh97daOfveLoCkbfCEP1mbzw+Or188+RfWmZMfgJ5EiwysqVU9a+XPLHPSmrNeiwPE7CEB
CMQP5BSvncswRtoQduF0horJX3IU2q01UH+oP9pSbBwphh6EB+n325tkcVzQutaRm9BnAq5ro2oJ
oNcUxtO5Kg9efKyaewnkuv+bDWZgbd5IYV4n0zky3/O2I5a8FXyefjNvIMyhU63ES0QrguuqOqoo
m66QnBLh/+2hLMZukLMAmQu4/sDsJV/P12QUUytN+fRVRduZK4FIRKCemxFhldtgOeQYXEpczVK3
X/xweEmxvKlITIyGORQTIt5DhzQO5Er31Vn+8X6XP7iktPdGRV6qx/S+IuPmlNH1w+0RL2V2rj6A
uR9UbWjKNKmn8+55CImPSO5+dA7vheum9DGkpe20dlHS7M3ZynaFClV4h6IsL6fzVRT/5lQv5oHZ
qLU6+boCOsvzjx+HYv9ak/cxpz5ZCXSFpj7//iijFS22A8BqIzwLOMd/8WxeWGe2sDkJAjRlqunc
FQ+qf+qhkyQWT55WOHKHoNaTHM6sz7N6a7jMdh5EyxvFBsPdAboxOq93lvteHway+RXSlRMhB13R
/HR6EOwH3k2sLB6l34NlGcW0Nm5T2Zpt757N1Wv08ao+TYinNmTldE5vv2zfTtt+/bkVCX3pHOcp
IrxiyOJ98kUQDdFGED4y7rZRez9IxwzzLf/KhcdKPd+eX97vz1NwcV/5Ya8KRYdjHKWvsfmk88gG
l35fFsE3PYvAgDKNCaWrSK6lodGns6Hnz0pQPVv58AeeGxxWM7McwHxgbbweQh9301QG4nT2ypBY
46bVfuSjfXualrIqmP/fRuZxXszTpFp1FGkTTp3m6lRM0IhZnc4/U9n27xund4HGbFNinDlmZy/K
7v6ZEBtlfdUCDxNz2EUjSuW8xV3fR4MQ0d4C/pv6vtXkYFRVS49MaR16NFXgjHf6aFmHMJKMhDQD
kJukDYvELZMcIs+3v0te+C4QVUItexblQos3812h3lcZIBQSvL8g0wAQLrc8pIfzhEqC8ISSa0S2
1hZUKNv1ul3/WN82v/TeBAgYYnfg0sVfWPoyxQzT1I8m6Ww/H1QabiGl4Gw/Hzi+bgl4cGmGlRQq
zbgytQmjLJ2UANOTvkIS+YWPtJl9GLPKV3aYQ+JpSTCmPewIa8Rzh7v3AZRCdFo5cG7k9LDm3SFL
lzegIoBxzBcalA6YI6P4fjl2pSadARvNSXC3WcGZ7kXX2XLO5vfrwsDuQA8kcOHQShOZY2NCz6IM
WzRc2m5Nxpc9nXjhzkJwf22C8WDe/5H2Xb2NK0u3v0gAc3htBlGigiU5yH4hxmObUQxikvjr72p9
52zTPRz1xT4zmIeNDbBU3dWVa5VxzS/9OYNzvxx84qyWm8OVI+4TgvCTBmP6wyoeZoBTx9woKsOV
tSCrq+1wjmpCqH8SYd6UFMO9iIDM/ejPiPK6QQuBZaPFhWfVuAfGmPCZgCZFeKFISq9lzKnke95k
Pu/SGZMdXJuibM/00uvd9XjQ9hxlzPn+jcGRLjaxs20YCny/RiiZE6uZHzj6hcr/zwf54ypu8jCi
EMsdOgI6UFAJnYSPrcjzvA/eTfD4oEp2RCUsh1PVqbiI9Jf5C6hlvNmPiVLrTzYomyMCUYI1HQO6
ghF/q14xx1EtIVVXsuOh+0w00/+kxLxzNSmQj1ZAadiuj611PL5FlrctrPft2i0xzHPBtOUWXhrH
J+e9GTaDLJThuVbp4xePbw8dISvHScgT52X+qZ4pc5iCAOArXarHPJg80Zo4OBcYCUEzBhQzAgwy
vN4XuQmwtZ9EmEczmJU0q8X8pimf9lsAbV28/T5ct429X+3SwTZLEqJ1FVldDmUOewqT6o86Ogcv
gXK0avfoeVnVFYnceN54Bo5U3K/Ii1MsMJ77hD5T/fUrHDBrZVgy9z1MlMt+nMGtW2Ykr+UMOE5n
AQf9bDw9r2Ex3AV50K3V2XlxNhZPaP+iCP+5V3bUtDZqM4xykKsqVDdQivN39r9SVd8kmBd4UTRM
ttHEuF2RtLBeAIuX8NbKTpS1fx4b8/jMBsuAeywlfVzbrut+Sg/zh5VDx7wS6/nE6Vbh3hFjbi96
pOvXEoeGnN7gbl0RlzQ/e7m3Qs2mRAcoH2PozzDsJ3+M9e2E7NyXqKE8Dn7rWubjffn/i5b8viPG
7qpdjhWxpxocHdPNGlPHjyjNksgrNza3D+XPaPYnK4wqSdFbl0gFTs9eX4AGkbgYerCIc4jRYWba
PAMwUQj/SY5RKkWi1IGgQDJ8/0TsNa5rsXjorPln4+3hXS4xYGxiwINn2P7iL/1zpOxwzVWoMYs0
A5un0FLflhBFA41itccRxmkD+k2G8ZsL7FxVMaaNTGhBhIW2tb2e19gg0W/86Qp802CM9PV0jc9m
ROXdPrq1hW5W5Fo0mziOdSjnmNjkBR08phiVoV6jPr1W1fVRe1IRZbqLk/Wp2HMMwb1i5JV3hNyr
YpSHrImNXqgQkbwAMFm4ro9LTNfvdpyrmmgl/CGK7HYDMZLLMKR0IIbQGagDoDN27liOZy6wLJmX
p+LZU5VRGoleDaaQlbAlJzTo3mzJ4yf5jfw4YirLC237g6NH/uxz+skho0fMSFFiLQTFlKztfl27
sClbm0OEY6zZDVlJgFRsW0I6jjZ62B7JAjl/jPRidtg3HN47nsi5/mSJ0R91Wku9aIAlH+TeQC9y
9+QzcOdOjv5AvOuv3ceHwFnLNanuJcnAgjIBO3NuwevIC8AQVQ3/HpKit6Q4Akr1/hFOv+jR9xkL
VvbXPMB+Vto68YwJhre37QIJPYWgGcjAUXoe70XTF/uHChkRZETxAtQAEYl/PDGUv4BSRgN7yzWc
7vU+Z/Sp3qPDCGCmYi1P1+LgVE+x+5f7H5/IgEEWRlwwpqvUzicdizLpsQHAE6PQK3EpW0vPfOgJ
1xWcVIIjYozgtfq11rC4CeXrDGkDFAl5iYlpffRNgW0jCNtwVugJ2CmRQ9pCrX9SdYTkASBFeLpv
UjOMaDF2qpOvaIIMcDGmm2xLD9XOiOw+eM4F593ccnajd9Nk/71++QDA9vn965+ofvy4/pu+HX09
rIWuzaiz/Oz/X0frW+q5j9V8MUcifjVYve1sNif75HqI8nisTeQbf1JnrJRuXJtGMnGCPpqWh0Um
Ygr9jOF3t7Gs+h1wid6Hd3gSfO5IEH0zd94UO6J4ys7YWk6Do6S1suC1IWcswJTcSOYoPY7A3zTx
6HjNfJanIXCWH/WtsVCRNeXI4LTfPpJBRjmcxWGWNgU9QRu1DHi5W8RWDQoZvW0trx6vbsFTFzd5
GjF07oBODYhqmjLTMc7g/p+StR3VWtr/Kgsw4o3RFqqZK3puUHgITAnoljh/tZa7XcNRr9Px4jcZ
djzxjE0JZUqPML4QAaLQA7EQM/CSzonIJ7Bkfkg7i6/fm9V/hM63BUf1guW2Oj51bxhj4lr4Sfd2
xBPj3l5isRBPFRWLE3muSLNy1RW8Ch3pYAA8OelxyQ276SfvPCk2+XwFFC7gQ3FbyEoRuyYX/3ww
sV2RLpe+r7SmI+MRd4zaqCupPakJXhWiHxr8fALNDM6LY3lf/o6HKDCdBBtRYxwLwUgGSQ3AmI1a
wdo9OWgdWuxre/66dJZXcvAQnvgf91mc9nORlQJYiWJgpz1jW6TuojWliOhVBm7itjw8LhCfSAvi
4Po8jAV/ffW3jB+H7LSx+SbLyE0ZybPSkG5kj8ctlhFjC4EDp95SN9Spt77Qx1uiz1zwUJbhFRUn
6hf0gXxTZ2KkGE38mXRuUBazmlXy+LZekIsF+o+bDQ+d6y/u4jctRoYSbK8K1QG0/Ge/sWlnWEzc
/bxBqQG604Hjff9o/yK03wQZMapCpRLONHimESfUJmBYNXuO/NdO23BocaWHcU3lk1ljgQy16sL8
iJm+NXWGA/dl7mx+OfCGHdvjcEe/+Ofr/+aOsUOd0SXJhXrfsOTkBJFB68b813nORfn/i8/wTYlx
WKuTgNVzM6i25+a3TmS8jsU89wZ4+i/YEzJYigvYKA57fzGz30QZU6RH9X+SqbXT2H6EDhVjReaY
dW0t60Nd7EL745nXEcZ5Dqiz48xHtrZpIqUzqS97tu2jYK11b4s+6tq+zFsOf38x6//lT2d3q0qR
fjqdaCzzZm4De0EU5NytW0TNazST6VH9XVJ0gVExTdwD6iCiwaft2lvqou9Pczf235DkRAYG/K1W
jida1sGzgbPmxfYue+Kl0Kazg/+oGp2drIdK109nnRpIvH33MSbIx5BhifwB92ynbfH32TKappvp
M1k/U4EFMgEGLXMPAbax4VgMjUeG0S+GHMr9uQcZIyVmhOmz49WSf59IY2cx/ouOvmJgrSaL3MDP
WPyez1evyyXiooPjkEXkBvbv3y8YYDmiH9bcFSvrI0DQvFw6CJ+xg54Trk8nqEYXwKiomRbUSUCz
2zZg9coFppxncBt2HLU0HaJ9nz2jlmJMYV4CmnQoMHJrzd4E19p5PFAvqnHuSTSjkXQxL4yQhtDD
orIDQrFO77MxnbAZHRajfrpQaqT6AjZSguTh7oheFYqdt8eUGWnwVDeOFT8AWvKw87kotdNpjn+O
kC3LJqUamAKNENegWlumI/y2lmHD8ek4ah0bun8qu9So0wRbGPFKkEmEjwVvdd6RFRKyZ+sAUAhe
CYej0rEa9ifB4npB5Jsg5ea/VXQUGw7W/kEDgpNEvpbYrXBI5vdvkSfyt/hgpM/b8oJ2plstUFsG
PRF30ANqj3jD/h8JMRqniYTy2tCwupgHrzD32G7gHbiCcd9X1NkibSJcUkO+QDCe/RIYKOZGeI0P
mbW7+Yb3ObrF43ee2A3TbnR03UwKY3VGpeN5vRZh8rFYh8xTK/dQGz5Ynvyq8wSEY6duJnNEMlWN
XjRzHKIfoaXXqu3wccdTT/e9Jix5+SmDIZDsm/QEttZ27CH1sT0dv6oXLNdASMGFv70txbl3iIwW
iRq5z8UcEn9x7Tcfc5Pr7eNiH68/H7PtHr1JV5l8fhJi1WgxB5KYufIP6eHqebyT5bjCOpukS2pE
pzl9emfbP75t3ccH7OyB0T/s9EVmcZxh3rO7RQKji7zK8ZBVlO2Z55YRCTzZsSg2LecyOVaAzdOp
cYJ90rTKDSjczlbWRkmGzBZ4b5tHhomRkjb4T8HFdVUPhXTT2hPr1xI1fLw9ngvKeQO30Hh0dEP4
X0Xir1HpDh4AGHf/YfMcTzYR1zXI8tQaXtl1biOhtF0kbuP/htangw68Xm+OxmKzcZesVAfjAkmI
l58YFf/g8MK7GsbZUMuTHFa0hm6jfZuaE7SPzx16M6i8PXOI0Y/decxsIi66ZD2sJXgBEsHbI/Km
wWp1K3P4p3deOukvmat/fAAWCvZamrFcUtluT7agklzzEtXLLqvMPMgVZL1S5nmzv2LgjbdqnHOm
bHIu71JR6ESw6fdf0ut588V5tRPzzeOcwx9LL9s2zpKcus2nX2t0n6fWfOGulbkLUdyHc5SfycbB
IFNPvtBgxZF+LnHGByln6H0+1+CucI4oVzy+ubavrMXK7q2hdIJ2Z2yt64u9874O2TopoLb8/1E7
smm7pk20wUCnBK3/AJQZXjLaPTL85fD6lzTrPzJ0m9Mb6ZJzLouXWqE3Gf9CG5luSUd0rXGo8MSF
CYIQ1SUFFtii96ewSk8jxeOV1zPO0YkyE7hcI92IhRRtK4jK46U+93haihf3s8vtxNxM1LAGheP6
tBGsN1IiJwVA8PlswVEiHIXItsC1stK0GgUS6S1svliFJJ3v5w+b8x6Vew4p6r/f0Ve3tMDo+sO0
Tfse5uTRtnuNDOghJ7+QyYw4TjZHABQmZ5LNqraJB3CEYLIArC2CFYVT0+Fk1wCi/NNrk2dCaWRX
JEl7C8A29hYbW0PyiXiaYIp0k9zaEGqsZeOBxE+HLDI2spkqhuiMm+CMzlAKxUAPqRo2vWc3dR41
+xOJGgdVe5ot4fcUT7qnI3rMawous6hOctyZSvyLZz6l7/eFYjroGxFg3lKD0YgME+aQdEwBuW/v
CPpQdcwIed2gVrbz/50UjggyJjqX9dRoA3qCZLGYBy66pkjgXPf3+Zp8ViMqVEhH92SUp/xSxNSt
H2zgxPFU9mRSY/R51o8PsywyK/qUtF08z8itJMBRpDxZY310bJT4T7Bw9IHSRZvjPxGOr6yz5R2Q
GeLxNJll+OaJddL7QTainmbHo9U7rkbHHmhfA5aLaYuvNa8SN6nCR8QYs6sKZi5J/0fMXmeu8Nuz
efxMqrsRCcZNz7TUNONbllOxxP0LsvwIUHnu+S3s/UOpjqgoPwWtzbr6FMs4tcx+wzqfzwvgrwjg
edDCE5bOfaHmEmO0QRX216tsgJh9PJ5XJ+L3loLOUFd5FYxttfDq1uVQpD//HnuseqhyCTB6oJgC
Kb+YE2SHCQomnrrgSTvvuhi9gH1fcKVpQy+K6BjUQUvUXEXJeYViCcJSc9Fj8PX5Pnc8IWSUxAzN
I3nR0FesnMksxewJt+TEOz9GUcixWXYmFcJ8Ea8vvmld0D/8RZ27BP84Ij+do/kWRtZVb4eLVpkm
qD2vkdfHEQJD1t4DAAt/UXmiCAtYK9ASASXp+0c5XaIdkWYsciqls+RqQlDOgCmlQKU68qS9ZR7K
bUiuD797t1sOS3kdpnChPe8+9elphRF1Vp2kVdGdaL+q/3b6rF0VEroznGcebMZ0ImNEh9EpynAN
pWLAAcskAKT95tRj+c7SO8S8ZOx0gmZEidErsdSYfaJQ2VzT9kAgyad4C0vU1Twe7st0x9aIFqNW
lJN8UoUIPsDZPrYOylwwzA3BKgqMyaEExLkrzqv7w3svQiyAparfRuvjewjHbbFHIQStA9g4z9XP
HEvNevKqpgaz5gpqrbWuSOiIcyy44by76VLW6AAZRaKDobaimfN2ma2w9uBL9tUTCbGwb4MdOl9c
H4rHFKNVLm0gCLEOerfp6cw232YP92+J5xeyXvyQypQpkHC3JwdJro78RouvQTZI9e48+fE+OY5M
sP48cGRzQw4oQ+vMFjc50fbcDArHJWSHUtq4v0oNPTR02ZH9Jx1FcNCt7OzOHKPJI8QoiUIza10v
QWiNDbaLmIOmw/s6oxjKRJZkgyasfQ14pvXi/kXwNOltE8bIcc4ks8xrCZ9vrX5pX+jC89/DslpY
Ps9Fp4/iT9dCQySlmHTBNaOzYxUdUlWCGM74bG2rsLHLgbdxcTJDJ3+TYG4imGlSYeQg4Yq+9JAR
iateeEwwt1EPmPc9BfBa0PK8XrdviS0DsOHlSvI5NrGhGwr5Is4NTTtK30wx2tow0v4sX0FSesuw
Rnj14LwuLY5BnY49FCyFAposgHPZORNxMCKxK1vq953I1VrDH0O/TEMw/4Q5QJghjv8wqQBG9Bj3
QezlU0NHHR+H3xkGd+Ql9Cbn3HgkGHmTz11cdWZHrwp4Amgj22JWYoFsI/JtMKwprxox7Y1hv49s
yibAllksMrW+KsVA4UFb60TimgwehROhXtlbZBuxH/xeHjCjEbv5Wk78Ha+BbVI0R+QZ4b9qQd61
Echvwx1clK+QY8inkzAjAozszyLN6MSAIpOSaLWOrK2b2O3TguyFD3QCXuYHDF9lT7wUzHQWc0SW
kX8cth5eB+3yeLEHcnqK5+izrRt4tRz+JuVlREf7Gdnl5mUmnAzsznt+1nFrhn3dVi8cmZw05CMa
TNBDWwwbvQIvvh0AsQjtLyh7q68fHDL0Jv5QtSMyVFRGSh37Wc+RQvcOVvsYy1r2tx5GlKwOVx5D
9BHdo0QPdUQJ5ao+009gKOmASdbUFnHTz3AeqgteaHUrFf2dlMT2ZkmqEVXaAPHz0RSqfaYS8K6V
eH4OkT0vIoLNLRTlO3KFzYe90xPMZvsqR0SmHb9/DlZim7byuKnrq4iDte2sJAQNfjnJ94cDd90O
R+oltmerBBZLagZYN+iXnY/K2Qm6w9MXO46kTHoXI4YYpdEnWT9LgQr2mGRumIek7jKSAMa3WygC
EcVlbMuaHzTHp9nw0Mhubyw4P+C+qP6JayE30ZAn9FbXglW+1vEmA/7IVUeOMHD0khe3Tlc/Rwwz
2mRAwfAsmjhXJV4YQk7E1Grn0u/zcytbgkLiilzmS+nj4g+OGh01Xpw36aGMyDNKxuz1QOsVACqf
vuKUxA/LkGfKpyPJEQlGx4TYE63XCWQUc8WAeUp9mHKCJTb68pfsHGzuUBaPJUbZpGoeCnpGb9Du
f2HHME2P9/bFORPP4ig2iUeLUTddiKU5Rgxazzbd81A42P1iF5v1WztYxoEUi9WqdFpX26pngBek
Ni/xwKHPdmbFZw0g2zWkJ7eb940DM3T/OfAYZHuy2lNV9mZKjdDxGCwXsQP97UoLFO5oisMuPN9b
aq5n2dxUB5W8O+qVbc66AOw6LujDsNflx+JCHtvPkLilFygWoLU99fE+p9OBx7eYsq1ZRpqgw+hy
o1eQ3omwFyNdaW6ONBmH0n3DLrE1nDJWsbeV6jjql10trKBdld7vjNCO282vAguwbY53O503GjHH
aJmi0IpSifHMC+dZ+WqWZUaW3Fmu+w6fdMsej2xvZsZ1qwxw+DABP/utWJflqcNe6PunxzEQN306
InLpjKFM6Ot291/3vzzd4jA6JEZxlG2fVSVdZ3C2W92+xla615X5OXC6ipTP5hpNUa1X8HDwuILH
6BCjmhV51+DYoghOHplDXaH3C4k93tAM50Wx9ZxWPl8uKb2f9FdyGH5594+Po4rY8o2ca7EsXHEx
62Du6u6Jo2o5wsX2Vhl6WsUKPSX0/aUo7L8ClO0+AxzJuoUbI8lSrzMxLAswECww/VEv73+dE40B
APWnZyp2bXfVe/o6jut+Sbuxm1Ueu3VmAVASraa7g2U5r5v9vFR5CmcyYv8WbLbDCmuIJFNtqMJZ
Ho0dIqWytz94s7DTIfuIChW/0fkpZYfxrxMYBMqy6L5RgIM5QJVRPsG+G4vbQUjP6459uFmuETlA
h8R9nNLzzOxzQyyJ4ByRLUZhkutm8w6Q0QziLMQc1gyaoT2T47E4HUoveR6CQ8SL+XiKmm2zSmda
c26peju79TpAsuM85wNR3I/6sN37501JYhGEMt2WcsWipZdqXXXE2vHJcJ4sO+yYX2rJaCXEYv1y
rVnGQ2p1qN9hnutq4+R8+YHb38qLh1jsWiGVheykgKTuIWPsEEwzeFbofvDatni2gu2ZMlUhEWv6
pHrVLrBGd3P4UD9QUKN1wv8xJmLbptReFoaqgfSlKGjFzx228nV2h1ViV2C8nYnRLB3Bva+tbj7I
ndd1A1Adva40ToswyEBTbgEess/I7wZQTYAe4lgNjtJlizFFK0vKLMFSJbMhcUBqnlL/S3yFLhJs
ajFMhZ3yqeKuyyUTS1OAFmLn7myfrl8t7H1bHmLX5uIvTpctAOr5X3KMlm/1wmix4Z0WEuhE4S71
H42F8jvGqkLT9pYJ8Q7ejmMa/3JZ30QZ764tBdE80aUkw9Z3F+7MGvZYZv/F1fA0+P5TKL7pMBq+
vp46uZvRs/QBzrldBDZaxiki1Rnb2oCjxyU4nc35Jkh9jpEUNoCyLKMABM9oh6TzbxjQpACa1FOG
XYFZwTi9zRH9aUfmmyij7AXMJLWyAZF89kHSXfc9dm0+BAfJFgCnb+0qn7c59C9a/5sk4wJWQtVE
vYALBMBMTYyHFYW6A8gXh7Npk/kPGTZajICoN5xp4PGcrdZXa3CRLyrW15iuGeaOg3KE5cbz6O7M
eiarUjKjy8Fc9y1/VH6lKQncX0XrcPjiPTo2VAxTockVuqIKc0Ohr7ouRs+9BVmi1+DwtGkXMjwD
XnvPtDP9fZaU/RF7s1IMFKOAlJx0O8D66SjmcMXTXGyYqAdYPa13VJVg16pEjsocld3n3phrLtLp
NsfK8GSD0SGFmYY9im9QxD5G/eKX+6J3s/V3VAcbG3aBHOapelNR9lFaYos2loy+U8itCyZOYqvB
ePnqtEBvTwb4LTubY+7z/k/gniejTMpGKeP0Ag7L1WnzntvQIfVq9bKCOfB4bbWTIb6uG9hyaWDR
KevsV1izKpVlgv7QGvhl2KTgAtIEGeD7LE06WCMqzJ1ll1459RIwMmeNlalOVTgqloAli6T0Tw1H
HCcb1VVN1um2I2xZY1H6gURQRdqVTsvb0FHde2EBvgz639x8avYD2pNDt/VDV9t8hAA8NRzO9U29
tzF5xvbkamWgzgXy2KFaoDMr+rx/lpPVpDEBRjzEIL4CbBwVQH/tvruf2qLxaEMvSps5hPHjeebe
JziZUR8TZOyMqJ9yrT+hHgicIl9xSi9+8Pzn+0SmJGRMgzEsl0ujmEIMGseja1+AT5VUnKh5Mn0x
IsFC6afNuU9kejH+ujwkL9Vv9GeEtfXBXYo8ZZfHhGiQNtK4XSt2RkzhGjCmECwD+wENQhlZUZ/U
0xzOwVFxYvXVmBj1TEbEjEt7keMLiNUOxrUdnvWYDFR0WVUB/C+ivs1mS8SwFQE7LdA2Bx0T2WJD
DACvncHLblYSjF5w+JkShDE9hp9OQht3H4OeHJPkJSPRLgcu6n1hm3xCYyKMTQzFc3/pJBA5u0cf
3lrrvOWvsSO91iaJF42KpH8P3r68QLCSecUFhrhZEfbWxj+AGrnRrfVhE2vqbICSSJFfWb9Xc4Iw
UJyTwfE8kdOixL1DRv3W/UxFYQPsgpiztoHtrj3S5N0VXHK036SLrysSasuipsuSwYTssiTOhqqn
9wfGjuJ/lGCyIdcXns64hf9/nOKIFvPQrhgwOAU1aD37OnHfygfdS7YX1OLsM+Da7EPgoAnwYGku
cAJh1Lh55OmDHf0ARljTFBN0vYgfYB/fAuAgIsLw4A3rPJ9n6pGPD5WRVy08FfKpBB0f2C/lS3i4
/x4m39yIDUYai3R2CS5nfD5DnCQsWtvxzlyM56lczpgHRgjbqCgApiHirNDt9bYg8byzFHv1kmOa
1mqJuOg5juJk6mNMkZ7q6JENYVFUQQGKNB1xdN2ZU7vkcODOQPE4YwzyJVZ6CRtiKMQT5r1NULGW
yv7+FU1arzEzjBFW9OtFzJC3pl4NRjaxkF4h0gtHMU66nmMqjBnuS3EI0UAAKiW6kweIw8nK/bnz
tPRCl6cq6Ov44/nCR0PTlGFgTIghphU55qxUGcQaukTDEVH49KAQOSdHBesOGTaJaAZmogiiAjK0
n+l4sfWNQtBdjtrcvzq+b47YRGJ9ydTAGHTKkbvObdTCz9aDRSK41B+X/4++/GltOyLIKKAwklJJ
DSU63oURsuO7bCt2hs7TLx5rk23r+ogSo4JOmZCYaYpTxFNCtiF6qIFqMKCFxH8QULmGfo0Pgg+6
H5rDe8gcQWHzioVR1kZQaYDYt4OHYb46LL0vdWFYvOuj9uKepDAqCgj0Zjp0oOP3S9PFSMDLsBOt
nYqWxfsyOe2AjE6TUU1xLKV1ZeI0n1Pk6dFg514wz2ha8/l8g7f2tfMM6z5JrqgwWqrUmuJSpRAV
+2yrt8a+iyvb0iJ/luwl7yQnVeKIP0ZbyZEUGlGDh2B3FMdA3hTHmQotz23w5j1uRocog1bliQEd
LyDp0C1mm8yvf2++euQuK+6WHN61KYxz083EMjldcIbVm/yCuS9FJo1Dnpx5CQe/ARSGZyjzHRLt
UDUVN0M8aaa/D5Xt/S4viRKLZ1B/rh2sFA837rqdyyeCnVPD7lV42T3zOo+nrc6IJKNfAkCC5gLW
B9PWMSjN/Su05hfWQDxzL5LzxhVGv2QnzIpWtYqjdSi8a9mQmaO8eB/3X8FUaDbSYory0yVAS+Ss
CHq8u0qex818hnnKhfBiNuv7ZCb9NfRrY+EYNjmqAvO84RgbxiAZ6DyeDxuPPxo6fVjf32fectoI
ktZp+H7l2MCPpssyWvdqYw71Ph/TDu6IEeYdxwCh6AIThNDkbtnpPlyG60GwtJac1ztU/jfq44XT
tv8XRfXNHPOk9e6cJaIMmirAt4ngYJEzitC/DbKMKvLxwUUVmJQJTYYYCyLOzWAOU8Ei5y6gkneG
Z/qeb09PKuYqGqRim6fSCgFjzR+5pDz8YWk00zDQ0Y/c2w0gbeSaShhLaMwA+0UBpgD87xlRvUi0
pMXljAU5V5K63i6zJOFf2YARWeY5R+ehM2MpGeCp4o2JifXyZHmt78lcxazS93qPQ+Y9yw128UgJ
SNnaW0FkN7exfMTdY0ji5RMF1gfn5fXqilZAnpbLJTpOjzS0gQuD6tfHB7DcrM0rYqkdFA3H9k7L
1+gQGB0QIuGfGgV+2Vr2VGi0DRYoAi5DXHDeDv3OvRNgvIlWAMyaQO8YrK2LtSSTcGGV1pf8UPia
wyE2aQdHTDEap1c6rZIyMAXP84itR0gmbEQcYGbx0tOToIhY2faP7DLvJRiiztCulBRQcIz5UcZO
ijB1gpVHkX08zwK4bUO0HoP+GPWnfiEWS2G8o/URj3PzU5OqdvRrWA2lR6GaCViae7TfBl9uXdO6
mf/oSQkJd2Lp5mreu1RGOTUzvRElGeRolXawI3exX0RbI7eQFYsT24NSDCxD8kqgUkCMD0u6cWr3
zPOIJ12Bb67ZXKbQy5GYxpAtXEHvvNXYEBas5Dmm61HfpHu8Pv5dGDUiSZ3nkcoa6sS4ZldwHqTE
rZZCQmbwQeZOjG0dnvracrsJODerM8oqDCKM28xA0FfmcD7EE2ouS8GPsYEKeBUfvGzSdLpgxCCj
sZQEm0KHjtJDm3xyuG49D2CeHO3DUfw6o3zSMr4Uqg4iKKCeACGKMi03/8xRvTqjeJCql5K2Cema
Yt81XVWwHBgy4L7yMDF4qlRntE47g+2c1eDmGf4odqpcSAgcfjr0zjm2W5r5zrtjd2Ofer1Dd29A
Owd6K1npmEuC1kHGVtwIgO6uF187lHICS3O4nilHj+uMhlGDthZmZxxnimUddryT93TuEuMnVj4j
/5sa1xn1kihaiIdNaZ2Jf1xLuSV8lCixY4UpUe1/FxN+izybrC3zvNHzlBrpt3qePoVrADAeAN/U
k9mKl+2ZdrP+MRsGoz/iPDqVfQGVtYbOct9zRLy5D4zT+OD5/9JDHnHGKA/M5F7TGdB1aBNjtB0Q
UuMEeYNjPPk3GJVxuZiSUYRUDdvp7qKjLoIGSRv5At72CS4lRm+0vWRI7RnyjxGrW5oR+EcrFAt8
rp6nJ3PnpRmM9tDTMJUTJRpQUELvDKCpKAg3/BZezwxP3xqM8pDyMpslMmTdP9brjuReSYBHJHHn
mSe7LkYOC+vgB0qR56cOZ3edRwWBMxY7M0c3rWCVN6S82uWZaKRewVv68KN4Y3bW/Vd9a+a7d6SM
BpnpZhEkV4gJkj0YEdUs2ccm5cyOHcCoLYLKCgB27PZoDJViJ7QMDxY1hC9B4x0+UhJXlhgl04rS
KdUqvPrr0nUry7xiVTywlWcLVEiwVfE+89Mp5e+XyG4wTgdxKGQB8oQE5RoLoxZAeF7vXwyC3WXm
4oNDjQoNe9SGgjUYmmxgD/ctoB15KVUrqd2gZ3AHZbtYyxgUnHvxNrc+kvUHwhwOtam3MqbGiPCA
JF7RmaCGqRqS27H1coV3wo1Qp/KSYzKMxz1kRYeulNPNaZiRFHiQ3vWdV2OaFIsxFUZK8yiP8169
+T9o8I+B4QZwelSzuAXyyQbsMSVGAK9VIqZdAH7OKA82A1a+Ya7doo2OiB++ELOYWDfKu6upCGlE
9PajRpKRqXlwjVR6V0e7E8DfKqI4iQiQPnhCyCPFmDrVGHJArIAUTe4ebRPpi57UR+UEas8f2fF/
k0J24kAXkb0404sL5tFBHoh2Ql2XVhsSHn7HZHfU+BAZg3cGCnpo1ODsOq8wQua7mCw2sPkCvY4h
UU27Qhe9JfiUvL7Q0WIc3JK+XHyZSX9w/EMYe5hGUhc19OXZa7tpCKhjTTn+fCFngATsxzPHAZ1s
gjEUw0R0p2ropmNeR3SaqfGsrOFUY4Ia0vpfpCXOXdLf/af++ibDPI3QbNqZ0eXQX5jtwsA94PKe
aDmH541x6LCvQREHsTHoE0QcEu5CrCuKAXZIcHD3GZo0vqNzu13k6NnpERoCQhkMwe66FGnp4l2A
A49sHrU5SAv4vBzv5BznmCTV2iOSpYo9VkYGkmhsBpTN21p2T0t13S4EVOJi2FX7Po+TXbFjgsyr
kLtuZvQ95THbVoBR9nbXOYcE777o/x/x1F+VIWvbEjwdh1VaEXOXwFuifaP2B2+LkDhtRP8RQnYM
J1O0VBA6yPrzESrL1tARAHgjD8gLHK6oNN+R9tvk+ogr1RBCTYorGj/agrWNrKIiZ0951JdfB/2V
7oX9/9gMy+OOsaYzVdKA4wSiw/YZ+xxoijmxSz9dpY/AVeG1Pk5iRo2Fg1EcYVPEeSZSaTy63SEJ
bLh5WNmFmvDLx9cXF7h/2iX5vjtGgQh1iAq0AnIUj+Row9f0dKt/5CqQSZ/EkCUgopvwtwRGIK/1
6aKdFQOpZKCX9TvVUZdWIrnZnBt/T3I0osQEJK2UKqEBpnCA6kuCASoMT80WwCngqKqpYpeKDlhR
waIX0cCqyp9vTIpOeRM0Cp6xMn8s3819/3qu0Dbkh+/35X6qjviDEuMgXM7abJYbKij5x637/ti8
7E3n8zdBpA8Q+8zqicr1jCfeGmbeREE0TI0WV5gLC4SoqIrQHB415GqeZ6Swqt4yAKbrVPbToVyX
8//Mcn7wlNeUv4caGMABJF1WBDQS/jzY+Ho9ialSCFDIbrB8pOutyevV3vzCFhAutt9toolRKj+o
Meo/LPNzdr20wi1FW2AlGV74L9OtyXtIEncPHJvstnPw9dd5Y7gY+Sst4K94PkKt+9c8FfpoEhiX
gEIh6tpNDEbqLe7Uss37SED1zF9LTqWgEA6vWgBF78tc0EVMHIpUmTC8/6DIXHIjXOPLBas7HrMH
FIZ1HXirSAej5+n6soNf/cxPtEz4uj8oMq/z2s2ScAgSgZYi17IdPFLkM6RbuMuNpzyJH5SoXh+d
Zp6dBoD8ppCiDvnZ7TDY0seLZ7We+fgBOyhRgEEL3aI8K6VMGAxNEiUT1WFAPEGEfxI+F5KMMC+D
QKnk4nYQ4mEFOB0Hq+51AguZWLQ6iqwMJgWqufFqoCvgPXsx51ZysXrfw7IbQGJb0XO5t07bg93x
0oZTLe8/fiFzCV106s9YiYVf2C5RmMCqijXkbTjPGwdYgTgai1jG6qQQle7aNN6ByNjx+t6n1OeP
H8HcT5Uq6SkScEyAs1YJhndRk3ANknDdLXrefwj56D4YA54koVmczRzcIuruDtLr6dF5+qreeeH9
VKXrB0eM6e6HAa5dBI7apW17ZgPgcVRrg93aV4lMIgw2lm66NjFVAI92jhXOa+wpgUDMnvXUs7hV
46mg58fvYWy7lMISax29Ztt+V16Hd80GDgvQLhvSYeSR5oz8wOQkcKZivjFVtullVgfS/2PtS5rj
RnZufxEjOA/b5FSjxpIsacOwLIvzPPPXv5Pq77bpbN7KuO638sIROgUQiQSQwEGbSRT1eJ5v4nu5
Bi1g5Nypez88TSgTYDNX5M4EiyPQvtceP0JnPvbvPNe26Wh+fXW2+yUxwmiyTPyMGY+IqIL4zS7w
JmxZtbB6jeNGacB+xcJYxr0xLDNLz2oR9zOOe5A4w8MOhQnuoNu2T1sJxWQOch+pjdB/AXkoi2cK
kUKUxSdbwDgHBjpsCBcW3F1jX8q6JiDj0lKQMYnlUEHAksxueijtZReS91svqoiG1pubLCOlgyC1
8h8Pk2/fgLPJ7mPQYVEPS5N6PNmbdvrtTx6vfrM2xpVVbblYkY4zB3/6gtcrzHhhtx7/3uI4kS+n
v7pNjCQNwTIBzQf3s1SRPAiJGXzmTph4Ufl9DEi4OEJCsE7DOszqG8fANmLa36RkXFhZWeogBtA/
ilGiLcSe+qHG6BJdSo93bji3l8o4MQwcZoVk0E/t0MWhbohp/RNN5/pd5PNcJv3d/7ArRdFFy5Rk
zWAbn4Re6NvRgFaz2bNINt7owXfxaBjun+hvhcPoz5ikANoDzrPnBAlBlURE7zC1Sw7QpidYATHa
G5VptKK2odqjF3x66L3XCLfBdZit7lqEh7/0xnh2VAw7LQgA09ud4803yjEAueOJ/NjjZinIrjt/
VS6yM7dYsmmJv5DZUdtENcNh6IE8YS3at5+BF34kZJnsDA6Iu4Zt89CtwJhEoNfBhSFZ1N3JbmvH
uLcCuBksT3rkvuZv5KdrjX5FK6vznVVDhPUqkEsh56OERnbNfW18XgGDpz3Gf2tGoGlqBRThFtHV
K6ah0e+C9gv7un1slbR+k4b111YDBlhq77phO/LPwAGftlphSrnfC87ug7a6xLf39xzUzSt39bkY
X2zKRZ2NMdXhYGe35qn35JfuxqmePgXnI/K566u3niB+E5MJIXMzl5rKACBICSSnPfc9efzs3+Gr
uGvHpU2/uBKOcSFtW4hmrlEsLKV6q4m3D0kGrrdHbn1wi4DxN7EYJyIuCYYQckBVTufRLadxbWOw
2CK6nbrCQx4fF7u5/1yedo+F/2nQ1iHOLUARrvjlL/tanQZsGYosi9oPzUNLW//xzOtA20ry10J+
/f8KwgQLR153gOjtrw3AyLaFBaPtnzvwZ9ofPKqb7dAJdScTmbUoSSZzJPJUE9oRsyoX/dBUZDyX
P9Nz/vQj2h261Hnsb5HzHumDJkeTWy2xurzCZQ7FZPSJVHXAjU7Hl+aCgpRyQCHDfkQTIecAbpRs
foNijoMYTk3cCoBKSXaRbvDc//jBOeKbHnklDXMK0iBsKtMEROWcb4dvhotRucdd5vPqhdsp6gqI
OQNmLWZar86IDJodCpM5ST/xKoS5PdpDKLuNSaSHxu2d9OK6FWbQPeF+RJpPnng9zVtHQZF0EevT
8ICE0gyOyspOYyMSA01faDGqSm2lJg4vCNqs+yiyjGxMwj8qS6XfpmnYip1JT5v3EAxugKbexrc/
70c0oWAEmPMNt4KuNRyjWkUrk3kuAZcS5+1tIbc+2KczcvO043YMbaagaywmUBFmAZd4S0VDDnx+
ub14oLv2g50KhhMUz7nx1+bX+qVKNvnMUPg1tewvVer2lCMYQqZ9Cf3JBcXqx33Eq6V85Xasq1xJ
yOaZmRIsyA0MnO+YKO/pchAkN8au9oN5PLg+xvt+klNAbg6Esgzp+uHeQSnvQ38ALdr3EOwkDufr
bjmB9e+hIcjKXmWzEWqJalzM3aY9+v5DBP7eH6/2jFbIT7uTvT8a4tXXmExYI8xKomUtdHB8eYlQ
JCbfbg7yLrjhhE880RgXbipC3tQZYHD6ewmrreLpvpO/h4ItNr5lnK5rkme7LGO/oehhiA47nPxL
SOgiNNdK7L3vE7SAI9Ur7OQnfHjN5enZijQUGQ0pkkSLwTqjzQFvkdgbEiBZEcCsTF5AOodpx3Ii
U23jaYZnMFsx6RqO0Wo+4HZqW8AhiBpOU2InO/s+wBjb/ro+t4/mL7GYizAwynJoqWEaD49oUMTE
6PW/v3nTrgVhrj85yGIQbgkQxJlkO3qUfP3loL5j7/0uvOUOd23G2Gs45ioMO1lPTOpqsBQ3c5xK
3c1eaLuz91rvD93bjjs+vsW0iGP2S4OM486T0cSIBATEQ3XhYP0PdhBRykj/ju4OsOnr+EhMtye6
y9PtVnq0hmb8+CynoWxmkXR5nn1cx1jemI5E55k+x0TYNvWmNFulrKDS7nF0QE6BBgOOC9nMnFeC
GFTQlXus27GaF6x5QQBDqSpBcG7TYcoH8wTyCOzm+/6IVc0f3G+39ea//nZsd7oyxPNUmiEU6PSu
gC+Hqp3PC9u3Ho9/Q2FcR7HIWjMUsJBn5y1LCPY0h3cieRIJeidCh27H4oW39C/+8/r72ybZZ8LJ
nCqlsaDPviESCfZLTns18IKAN9dPzsfbfDJQsDcD7yoqOmtYqp5kafR60nLp0s+2Iz5J9L3qpryz
TY9H37fVbaqvoRhnMnSdPOhWJtErzRHDfYyhSbe/PcySy2012/TAK7EYT2LKWYf9GQVs48VJ3Wan
2A54yzjJwWbUtwJhnIc+TqPc9gBxzJqIP/TdY/6N44DpTfEPW1hBME5iUKslSxt8nhG2sAvdS0tq
29wbb5J96HQu9cu2tf/CY91FXYlyM5r4RnhPU47SrrqrcruqK1ewnCg/Tos7jKTxrNQBsb5cYXJT
Sdyyv7su9ld4fkVs1qUUBXZmKCiaXo6ti1H3aoBXoRPTfUieAx8zDqR4f3jAY7KTeBropfRL/IIZ
sv3Brfd6Sfo9onxuT86mw17phgkD9byoem1OpEtlknTcLYuNUtNMPvWcc63zTorB+Byr1nBUBHyF
QnYiC2Olu+h+d3g61BXhcu9RC7qmaiZW0bLeyOMZqqZ1kfN5n4DsbCD+6fR6OHBZGrd6+NY+gB2M
iYUlRykXaOcpJth1mdjqS/CNRyG3WZlQNENBbQLcFjq77lzvw07pkxLHxg5vFKf2g73yUOymB5Uu
3W2Q1OK9DO8nykdK9Kfrxrt9H67AmTMbJ4MeqEUtIYoBvfH5VrdvEe0+dKhtNe5k09f5naM+/NG1
8QuWJdmoMqnusA1LumjVrtjd2FNoq0e0VdDlIn/0ALxS8NeL5erOnwKpUwIJCkYjy3nwSoL1W9bg
oP5/5JKfbVqorqLIBH48NO0w+tQUkE8Ec0PvDU92dRsJ78MPgnVih8dPEKVe/3rbF+IvNFaNsRxU
fT63EopL9FEuPEzvdEQ1rRz0EXCwNi+QFRYTOVm5VS2aAsnO5yR09NFVZTTR1t5T9/aYYi2Mz7ux
tusiK0TGhyVNUGhLA+kUMniFbJ8OoLd1J1e28HjjfCyP1yXkfDqFcWRJUwXloozSxRv9Yqd6jyJn
uzb3czHuK87TRchGIDSCM9914JdNsUFnf+RNDW775JXmmFyriBJV6QtozkGZLnbxSIwxSHTL88nR
N0P2FRITJ3UtuAu0dpJQTHpxaKZ6kcilfirtvXnyv9t2ert7zNxHRJ+8Ppttv7mCZsOmXhtTeewg
5PHt/OZd5ppgkyKxs11ERNqrf7/juS3eGWCCqCXNq0DtIC30qkm2WJP4qTjS6f/HuSOPyaF/L9+v
W+XmwwNYIf7jUdjt8pFkREplAVP0kaGjPW1047PV2IJvt9Uhs/lFtM149BciW0TrlbEwIg1m+gzy
nshGv/zi1/v23eSllV9H6h/3+QqJ8SlJ8x99aiVYKfDC4VHv/Dy8oivpXHjWg/bw8+GCrZL907QT
IjQIlXt9xOsVL7+lZnrthzCuRi47tZkkaktgdWhuM68Apd/L10elFKfo5eB8Vc65YflLjLBpyizB
Ce3Que+9dXuLtCjbH0dEGt5Bf8crHQdxM1Nb6ZpxPlnTx5Yy9fSkSrdYcD1/taCpl6XhZtkKT52M
/5HbyBLNBVi123h0KcRLcZptE9zMJcEQneSDxO11ct1vvgpKIczWYCEunn4sxznyFM0zZsZBabKq
61GI41OcqI29t7Z+2+DAcjNGKtM1E2LckYQW+DywIDOI7FUftIlgXUu+VbgjC9f+t/bKOKIukKRC
MQCWZPb56L3Xml1VvnnjoCs1seM/YdjWV05IZcKaknI36iLM9YjoEHldTCwbN+QuQLXpup1+hbtX
9MhuyKzaWdXKmN4oz055iG7bBFNf+/1t4dS2oJHOtxEkHjM7OoNxMzt/cLtivzZsXPsFjFcK8yDR
9X7GNe2dj9j6cr5t7feYpIc9JYV3s92hIrL3+vTInTrjhCAa44bCfDKLIYQbOjvox22/8S6wLZqV
9Xf8+v9VKBwMEla3SgO+4+Cd0aumeJVXPo2Wa7nonELW9ji+F7Y9+Ae0gPo/Bvvu4S73e3SkPkXg
8AFDh7/44u3N4GLjeWbvnqfRnzgJ9WZlFWtYdZoNoZGf7QqK284Q6lmknkrYYYA5209Omzpa7AkZ
GffW86HBuvXjPa++tPkmvQZmjvA0RFYnhV/A4r1Giphg4OPlLM4gXzj0r2J9xmg9ryS5GRWuUZmz
XIeZJdUgG7qgMvhye84f0tCWcnTTqZyjtRkWrpGYU5zHnQ6mJIpkoc9dtYvOHqDLg+JKZ+P1+jne
7ANdgbGdQuDV7tUyBdgRI0hh7aVv0a1+ySOn39ulgTundndYCZY7N+6NYh8Kd4eDrRuEd+/RB1r2
NK9/B3OaxQiJd9lQoZvIER6ymdjVgbIYXZd3M5Ne4zBnVwqLesqtBfJijOz2trYfsPXKN2yXHHC3
0fnsxOY9HW/5izUmk7L0XTlE9QLZpt5+9xI8BqBh+8DlSOeZ6Fcjzspt1Gr6fyZ67B4V/xWUg/em
zbupaQBy7UMxQUOeLKGOjwUFWrfnc4pZbHTsRhZta/3gv1nSz3ENjYkLkqGs9SgAWtAQTNcfDoP/
vTrcc6xvK8xbfyDGo1jx0BVdKEkXOd0LD3iPXiI7EHgT31sDQvoahnEhWm/JQ2FS23tGa9ItWpP2
D+TumwtqJTAKHfmE1LxvxXiSZZKSNsnotzp2jqOB+OEJ/dW3tRdp6L/lVlW2YteVfGwTxjRmGSbA
AQcWJcsrjhiRwL4ZNEdcP8ObT4i6jqknXVNlSWNjD2nRIkkBg+GlXHYGLeMm9vI+Rs7TAU/4CWIP
bgVnK1JeIzLeqZNKISolBVHjsUETsYCGBSSTqITd3wucB+1NW1wJxzqoKlr6fqRGAi2qha1Bic/X
Fbjpj1YQjD9q9EHAtgFZugg9qc/aNzDu9HaMhbd/dJOtgKh9rhxSsYhZEg+QZbSd7K60m4bQOdoj
l5VtK6pffx/GKXVhZAxBjO9zHAKCKPtwg+3O6e39I2UP4r4Ebdr5SizGKQmK0CWToOKuMn5UrxIW
QuSSk4oOiidc3kSe5TGuKYqGTjW+zOHovd0upIY54AUZ9Abc7IEnFuOearG0QHAAJVYOWIoWp/SN
J+EAN8F7IKSn5R9OfaU/xi2JIIguzU6jFcPzcJEeDrLzRG/e61a+WXlaGYXO9ISVVdyYcQEYFJRV
/+X89na7xxgGVp2eXLxIPtnHyL8OyfNMLAPkkArFIKawDDBAnhuksrIbNV5yc6wSgmToXypSZ3zF
aDa9YomAe34RiLpHdwE6Nq6LxHFHbJtLZNRTJyWAiBIy/hTRNWEPMs8itm9GvBgbdKba0CzGI4Uz
FsmkYPxFRhX4uBv33v7nXWz7uBhBvmRjISm/frYZca4wGeeEDY5qF4U6TjHGv96G03wjgOKfF/t9
BV3/NPZfojGuaeomOapbCoPRTdD6LaTysFwbtarA5jXXUGdwDYtxTHkzDmaO7OECMn7pISAHbtK3
bQ6/pGHcUSw3mhTVBnV9yE1ezrV7niKQ+ipn9SW/rfzPHT+K2XbuvzAZv4QdRw346yEVyo0vjUy6
iBhu9j2syCPq1Zy7cdvf/gJjfNMid3rUZRCQgp3j/fXTtFkm1v82Ol1kfNLUj0mSKpDF8N7RSv3w
sC92tBqOvr8S+91sDtxm+LyCY+KWylTHYNEAJyCaeBnd6jE7Ns/gcnE4QFsu3cDjKCVHVtG8ydiF
OEZFNqMbA2O8TvB6lzso7GNukYOydUOtURhLmDBFkOY9UPCUYKGorxJXcbEPjyPNZk/hGocxgiSr
R2WugfO1RwZkI5c9+mEx7/v9Oxap85pBN5tTV3DsRZXKC2j4c8CBe8fxQsQTF+/WID16WM7zPZoV
DHJLRxnIQ/s631UauXPnU4OlqRgJ3hXn+/ob+I6uq3qzyLL+TYzl5FgJXUct/aCTc75gwp5gHSya
huCRQUb6YZ04507d8l1rQOYu0yYjVfDGLiP6kP10JuobooP8Ey8Mo3u+JfH5obQz77J/eACd/mQn
z6jxaTYY2nMLjayu5LoFubHxdsZj6dvyCOsfxtxNlTYJclPihz03aAOx+HyDW/5tDcBcRHPRl/1U
UVV759bORKL4fzEbSq+822iz/LHGYm6jwZqKVqTnFE2rGBxEBaRw9hcQ3oqvP5JvOin3Fcbtn+uA
14LG0yL9/1UqoHbjpA3UxhXsnLduMve6vW5WI9eCMQ5IzrOonb++0vHlLcLy5wfDPcFaE2ya55Yl
tm5Bw7As2cI2OrAHMFo0OkmcJ4Qsl6Y/gM9J9jr60cz0ZBqcIHYzolxDMXobxL6bC4zEXI7gGHx7
Kxyw2riWnzuYXOa4V55UjApBPRxNWgEo0X8+v6uX1OP41c1WnbUwjP9etA5j5xkQqsfBxWQBJZTg
2MH2FfHr0zCu26IE/UYICIf6DSxs3aNBh98Du5lcrERhu9qmpVKVxBqoPXvefL5Etz/JD9rhhJnV
z3m3S3ze5/kvLvlv0dgOtgUcQJO49LiVXs4eOBfhC/07hMh0cI9X8dh831nLx7jjQDYHfZIgH4gx
LuV9SMJDFqG5nuAt0Me6RfuxqskniM+FO9rN/MGxxc1a5hqf8bp0yidZZODPPjoW4BTRrIosgHf3
UnNgI+Y1DON7Da0zgqWDuWDupSXhuaPvJRyb/C9O99eHY9xFZoJtIqkhC8og2JpN0h6kkgnJPafy
O/vwiTG6+88Y2wE4Z2Er+lsLx/iOCrF605fAhbnAx5uvw058b995MDwdMn5jnv7jeo+Oef9ikXP/
vdupHbrSEnw1MA/7tHuGI9tW9raWjXEluTRFmRxDNiw9OGPZX0mi7zzBePpjfImuB2lV0cuyJNmd
iheQr8E1nnVsBz5/WwdL16w1TdqbCkwQdq55+/f0gKmB5YRwz7JxvKOHm4PdH9WjfMSMBEeLHAlZ
+ma90AR4fLiUoycdw4Nl117sHUG1yMHZvv1/ych4EzwVy720QJNHvGROHRkF2kThoJYFCs33vMNr
OH8f4+YkxspGWCLnxZpE0eohHWVNQ+/RF1Ehdp9hHOPHnX96dSP3axij5SYqnCPBjrGKlTbjaZrq
dVocb4/WQrBuPAp3tL8fjNXc13jed2Q8TDous1Eq0C9aM7A/VtlhD3tro8v/le5qCD10dmEH9fWP
yruPWKrnTDYqVDcgJGaDQQOJu/by0wdlzsnFSD5PpZtopiSamqJKyGh1lQkgrSQXgpSKeF48lIjQ
bUBq55vmHyAh2m4JR7otla7x/qHSzlQzmgCBCe+A4mFLLmgNd2aFaPaN6B1sDCpaaITh1XC2ojBM
PxuyptDgUpN+l1POqmiYsdMZRuv1bwYa1Cvesd+yzjUEcxq1pI4lpZVgnY5z+z56jxznvBkcrQHY
y3uxQlnLAICaF00y0JaB/BnzTy5mTrDPiIO35UHXcIxpCOVQd0IMlZkNGUL0mv/kAGz2uK4RGGPo
tWjC+AcQ8GqMl7t3ktMICCSC142Oi8Pc2KAjG4J+AA4y+xcwZ0b2xTfuEfqAv4ADRX8yG/msRWJu
7SieM5S5vkRy4BgzT/LBmoejxKuobaZmayTmqu6bOsJe2YU6J3QLSi0o2tWOev6IHMDs6/DZ7reC
gzUic3GbxlA2KKrgc9VEvSCg499onGPK1mzKropSbQRETxv0EDsiGkfF+ht6JO4/n69/K459s68K
RVUriRFPUODsRrFnSvyF0Nve7m+vw74klELelnmAb6R1rtg8p4lvTCQS7Ca2awlskkbmyE41Xa4L
xnFE7ONC2cxWMVIlgq0jAS3VYWfztjls1vJWtsDeG1mBaWScK1rxeHnRbRU0lXBFJze+3GArM9fa
N58y1niMq1D7NDUH6oycF+lF/CxJs79Fp2ruq6O9YLxodygl8lRH5P7xg3vUeJ+R8R9au6jLOFNw
Z8TuJsrYyPMbW6HcWj7Wb0z1nMkiLAWjE+1Da9O1avndzQ6rZNHlzLF8nkPUGd8xzMEsZxG1kJfz
BGpG72I6Dz6Z/KcPTjizWZxYC8Y4jbYqsLVWwSkDu7uya39orx/XrX0zHl0hsDWDZcDKBOyWhjBn
3LvKLiYYDn58oJMnaFtA557/OGLZ6pH3sstx9WzhoNCmZZESKDH277nNkDz3zs7MSsqQ1mKPv/7s
aD+O0R71arxGDhdVs7MMdHco83Bf1f5LNPi3v2LH2aIsMDUh/LpTUBfDShMQwb6H7is4W767drvn
3cwcF8wO0CqgHp+MhEY0zV1898jjk+Z5KXaILZWMJkOjDrXzEvFF6ua7lpxJHBIlJOoAvvg+RRDA
O81cPTIOo0rTSQElBDVJbLledpFDF3d/x7Lh3T06d/7lcWYXPonDlOtLhROA+ObsSc6lxr5hDZvC
93BVHzxXxbmj2R1PgTZqdSJ/nTfNO79FH+F9epdeyj181f+Hg8A4kEqXw7yeKJyDIPHl/Cz6L5aX
SHZYkuABD2Ixtk5edym8w8cWD4wmWEAR++WNUXnxbh989eK7h8PXgB6X6Y1zvbDlgtqMlbkwIOGI
ppqX8znAM3Pp7qzEveftv+CEBiaTo9R51y2q8vXtgrvyhPIA711n82V+5Y7Z8sBglmg5oGkQ2OKR
LINR/RVvW494LuDdLZvV1DUUk6GkeV3NaoFjhp4uEJMhN0f5NsQS1DvzRMjpFXtSsK0Hu3roYiAe
lRDPubDLn9BNHIWyBEFBCOFlTrPzfdtFhxQyGNpZwUlivpiTr2QWbF1g0JJBS2fA9TYK1SiNY0P0
RDBieeeTb6fiO+Kux/nbY3ZfUWZ+7sTZJonDWtlMhJLlhj4ZBvBTUqADR3WCmHwiCeDIyQsYTCY2
AetMLAgK9Z14W8/dCL32vPI010YZnzLrgoEtS9RGkWIsO8V/QueIw73EeaEJu89JQqkzlmrgNN4L
mkeQd14yvEQHzsO+I6pD8Lhqu/YuFWxeMYJnLhZT8BjAObqkCqBfaB+O977HEjTcCtOObpb1p/vA
83UyYWfKyb7B4ANpj8LpIxsJr+LDeBxDkkBkZoHeS1RVGduRmc+ZB9kkJmGUndTyRl5s7PcRvieC
W+b2fFENct1xMyHZP8DY7yo2S2VKYXaqEvFBqS1idvVZHltOUMuRic1S88YsTbWETIFGyoUsIpmx
vSezw4Q0pY0RvX8lFZuo1oMQ5KIIqfQ+I1l7rqR73eBE0Uz+8aU5TGybJobkdFVkL/Ue8yhjtOTZ
SUx24vf2zerRMDH/vC4ID4T5PF2L1buZApBcGbD09kHKU1tXU3u2/uAD6aohWSCuM8AqylTKaohT
DVmZnca8JXq6n0yiDT9HSTsYguZVuWxnec7B3BJO1wwNOxvQHYga4+8VRqnRjWkZquxkJGg5CvaV
GXrxkDitzlmYvmXkayDGESv6KI9y3mYnLJeyU/FQxh+irnCk2QTRQceHPjCscGIDBUtbREOjIHIU
QVk/O9m3wsN1c9jAkEAtKGN1jaGgyYlxUa1i9onYivnJUBOvqA+zhReFReOcno3vIsmSKgFBBKXY
l6NctUg0Y5zNmqXmp2IU7vWpdMzWtA3tNZn86+Kov5f+6BECkIGxLctQVZXttgwGsy+wvjA/df1E
xamNioNAv+wqBPgLQcYwpWqpJnYsMOfHDLomGSspP0ntfTpWthk2dhafayv0Wo1Du731ceT/YFHV
/W7O06ynQyLi4xSZ5Y6J26mqU43/uylj4QeUJVrAkhT6I1bfJgSp1hBUSn5qdaM7FUqZeUIziCe1
HULv+tfZlAe3EBaSofqvsoR2SSEWgjxkxSkW/a7Lnd7ax2ic/99BNMQm9KZTNItVWmxqptIVSXEK
4/uuBhEQXbcmKfYfoKiGCs3psmGyXA1qmOsRLrbi5Ajt7l1K93/w5zECYqmqJIJFh/nygzU2fVWW
xamJXEk7G4Wvln9w8uGW/4ZgTn5nJOqcJpBgXFx1eSmyg9l//oEUuiShVV0zJUVkvGQKqjixUgAR
V4stiPAsqm6LGseAt5yLpoMHEYTkkqWzwWpSSAhwBqC0ku6MsUIE+V7TXo0k/pNvbmF/FKoVso79
QL+fFJCBV0YbSsVpLl1LpR9lKL5f19iWd9F+QXwVNVaH0RjaWs1SuThZ4YOmPrWK5i+xTkRMgApC
5V4H21Ic1ZplIi6ULNYrZ4bZoDhjFacpLvaJmtg4j1JZONEycA7+llteIzE+ppeEagl7vThJ5HXk
nHeeFPT/VyqL9XxRo8ooThrW5KrnNnLb/Dw1HF1tfBjs2IIJYy0SBs2/CAdWKIlUmFZUCdlpyd6w
rGkvFbtFjHd5ppFE4qRfGxL9hsUcG3HWTSESgDUe1Dl2OtFuT5nEs+YtFNwtGibNwPpraYzeGrkV
SmEo8pOIHZmkFkKsNq1/YHZKdgwxDzj6Y8tx9N6kV9nfcIxQy5xEqaGXgHtro5a0KLDnjaeGAeka
X60v2vShNUSZSZ54ZnhSfV1w2vFkKaENN+KI807gaYBaHXOV//aT2LQoLJM8saCBaDj2xWkZbyN9
d/2IbRg+IAzEcOh8R0uG/LtxLlmjWItZ5Sd5BoN0+CA1T9cBtmX4BcBE2WU2aGNEAQyjJYmyL5q7
0fL+HQYVcmX7tdEocys0+ak3H4fwaTQDgiN2HYMtB/yfffwShAq6ApF6dcBiLoQhsqb3tizF3aPZ
Wqaja6Dmmsq6u1WqsPRSXYpcsPyh+iGIkherXbrvJivDI5us2X0xpA/XfxjvCzLHJMxD00ipgk3z
sZg/hOH93/195lzEYjerIDXPT3q2uJbWHvso5cxdbtqISTcfmuDJ1NiWnUVoU70XERFNnT88CtLh
/g9EMHWJkiVgSEJjPt0wpUYopPj7UoRmxugwtbyTuvkRVgjMRxiUuDCCOQaDSt/YeYyxAV7isKkj
RPPiX2kQGwUruJ5CHXx7JyH5Hk8HsXhrC44voD/yH+5mBcEIgQc4vZgbQPQYmcsru5c98XE2W859
uKUrRVSwKQLrbCyJpWtSxXZI6h4JStx/F7u3Vpk4AFuqWgGw7Exz0I+SGCOZs9TKF8b+nOsiGNnS
z+tWxYNh4tNWT8Nk1AGjDgbpjLOEN3vDuY7B0RW7N2seVUWYFhmihD2RzItsflwH2PrmigTiGmQJ
JkoSzOkuhl4TB6orNJ/vJEv+qQs3lREu2CLO667alEVGBo+6hI6TzqQMUqEaEZ6TkcdVz9OAeQeN
Nx1M70PWgMGG8jcC80WESrMmI4IwwVJ/FkaaYpHqvqzbi6G+TOl5MSIeIk8m+fdLocmHpTdkKlOW
EjF7ynretUN/8z9lUixN1lTLxKrR3xH6PAH1yWjkpyHMBqeRop+W3DhL2ipEwbYT1GJF00kW7aUU
570YmN51+6Df/5/woKjD+lbFQE78O3wxV8s8qWaOsLJC+TKKDvWgHozieRlVvxGngpPCbCv0Fx7j
qsOlQv6k45YdtKek+jkMnKtg096xNfU/8jDqbOV+KXUBf9+TP9WXV85f33QJUDiqFRilNb8GrVYx
gtZ3qoKKVX6aBE8zsX9MPGYlz+Y2PwmtToh09ysM4/dPooRIuEojLE75nLzXGUrL4eTq7S7Dcwuv
4ssyCH9FPYoG3lXMjKM2z7J1Smkfjl2MisiYDZEfqHNIhjlcdos5D7akCYEtppr+iJFydFEoZeIl
bX1fJcnrYApY71gtqj2EYehIVmLt0qDLTLuu4ti2+omXw20qX0csa8pgaMI45O96yfWq6esuRZ41
aKT9mYg9NPO/lz1k9IZiBAJb63FVMhH5lJWq0eQFIokwsKXFsktgTcnz9UO3aaQrFCaPx8p6JZdV
oFSh02HISb1Zmifzx3WQbXX9JQqGYdkyVCJZ0owtlMXJ6A6d5cXjY5dwIK7JQSEYfyzqyZiGVFtp
4U7VoVDPVWVzSxI8QdjzgDqoEEZAqfv3uXoampu+8f+drpgkRksExcA+eggi3+Mtx5IOy+L+AYRp
wbrwLID5NkZXalGWiRk1xSkwgxtl1mJiCGJEUP9yrgNtfhQLyR6WEIkqYu7fj0kYKPUiFEgnR7Xx
JPA2F5FEMG+B/RmcsJ6aKXt30NTdNEwM6qF+/zuSmHSyKHXwHUZX2ELomaNjBh/C/GM0k12Uf5+N
gCPb1u2xRmSOZ2bO41K1eXEyRSw0tZ6DuuTEljyZmKNpDhUWAwtAEMZp1wx3oFgnnX6oTZm0DXpr
3TR5vf69ttz9l7fRDEtCCsNoMQsTsUgtnNNJRP5CZozimk7xpgaX6zhbdoEiOyrsoPSW/mGAylgu
RlXDABdzVyW32bFfvDTlgGx9IA1GB3JLFSOc7HUy53mS94sKz2b8VBK0jCd/cIxQADNNGZe8brFU
4W0v6YlR4XKcoiJ/NbK6AWNaHp2SoV84psA2IXzdjTpWwBt4MlIVy2BswVCw3F5Y4BU0bFgl5T0W
4HlhEruifKpE6X7JOtJoP3OTl2xuOTwIh+lX1N6xeYv+/yrKqJPSqNpoxLmqZ7dKItuKfybL/159
V/Agj5c3rHwzdTZaN6JkBHvGlJ4MLdMfmyqcPGVSpkPVDQEvxt2I2xHg6qJK69Yqnnh+FwhkMf0Y
mnN6KuPAq6P4VomwFlzunKX2J+MQlBNCDXEknfIkT7ptWMO9PvSkOJtWTbpUyolsoV2vDPrb//lM
/PbDqDmvNK2PQyem1pCeJMl6jayBxJi81ONklxgcX8kyD1Jj+g2K+aiYNAajcN+np7SfvUIkdXSI
l6fetIii3ErKLqhO+pQ5euxOaYLrJ3b+RFRLRWpm4QB9UX6uRC21QcwCVEpwV7dkDj/lVESGtpd5
zWUbxgs5f+EwLhrvhbPV6lp6ysc5uO3GPN9r8XxpB7DeXpdoE0mXsQZFxAk1RAbJ1BZBG6slPSlh
4WjaWxQ1pJx07zoKSyvy14dbwTBeYKj1IKtkOT3pi60YVmyj2kCWIvAWaXhPBxU+oHbTrjkPoXoj
lqNnWJ2vytP/I+3LmtvGma5/Eau4E7wFqZ1yLFt2Et+wspn7Bu789d+h5/0mEsQRKnkqM1eZURNA
o7vRffo0RiTL04oErSP31u7+Ry0uHVcXZtyGy+DJaJlpTpXV40KBXY+qO99PaCwo/S64JZg8cOqB
htTQELdcX40plQrgzBTcWZlEW5YzNzWGF5NVp0xuXzH1RhYo6KJAos3B0Vyps7m7OPh9FeLllniB
9DksDFeeaPEVdFZuMrzf371Fc3QhibuKmoHY2KwgaRzPKvhbYvBBY5yZSZDsxxjF/nxf3FJmWUNi
D/8iKWLB6l5vZZzYcVjFUuL1sTyBMj2LV0YJTr1UkwOnGVIfc82SxlVCf0D/ctrtwIBbbfUyB2o4
TL77ZTO4IaZO/s39sTVsBNF0w+azsqRXh86Q8Vl1vkedmVYTo2r7fH/xi5p6IYTf67FtQ2XyIYQi
GtS9XnHuC1gIa3QEuhYKY4gJbggLc5J2ZaxYiRePzHb18dTOmbSgPIWoWa7uy5oPigt4IUuHJQfA
AwE2F6rlmF0sDyVsm5Frb4w127CtH++L4LsyZnMDGRaCQURRcJrcOyEuuk62cmxYM1W7nGTU7/Do
NqldJ06uAutTvRbJ65SByttMv6p97ATD4FooQPRK4eQjylaN6JsWDvHqm9RrBa5UA4U6Ag4OO9G+
TNG0TQGa0DP0L2m0H54zFUzBSud2zQNjNZRZ/harxZsOW5nokSCYWDATV9/C2aXGB+pcDoCDA5xQ
35ldalE5Gcu91ZY+TScpWw/Z1G/un8riwas62NOQFABBMHcoeRSWfdPjUCojrp0yrPH6UOTpz626
DtjIv1K4bcb02pK0gY2QLNzY8Sez3uX+6/2FLMW0VzK47euj2k5Jie3L+pcIMZWK2Etm7yR492Xi
sLF2QkvbSiCpuS948ZqqRLGNeeaNyvfnJK3K8hYoLE+XN2a2D7tvzYtcC4QsWVqs7rcU7pzKAlzA
aNNKPSkyVMAwhmaVplGyZWWjpG7UKdPBMm32Oe5jtivbQXpAdgsTpaUKhNOSHzskrltaxL4vCP+W
Fej3h3FHm9ZFmPdFnHr1qnuUBP5s8XperJo7U7OtRx9GELBNOae1Ubnj8CsSseWIDpBzYr2eaDUj
UJw2CFZBAAqt8b0G161NQoFfEkniXIacN3aYSwDWTsM6UI/Ttpu2TPvz58+VpswfcREON3XSt3EA
fRzafRWUrunvSJoI9HHRVuEBpymGjtIk4ULHpK2Q654xu03sO0a7hrmM6+92us+Lb/ev16J+/ZbE
w7XUrJlw+PDlitXvp/Ypjsy/MU4XErirZQbI248qjJObyw9K91iIBnHNm3HjXC8EcFckyLo4bmJs
ltIbsK77DH2cmfUYy+c5MAl0RjFg5v6uLZ+PIZuWAY59hc+0m4Xix+EIfOvUZfVmqv3gVGf+JrB9
msFYIYpv45f7IhfvKoZo6yhR2AhYuG0sYAahEHhNVPrXxD7UZkwNSYRA5Btl/wkiLqRwezmZBBxa
gwlP0oeePjhF7PZ5SgddpqU65HTSa8yar59bBKBgOg1pn9Q0yfFm6ZDHtbN6pRngZjAwk4wNrgZI
VmO4eesj19I+WwpaP+7vykJEjlLHXL7XMJzB4JOj3dDNaCB8b1SG1KxHtw9/aNo+lb80R9MSPYUX
z8BErGhoyEWA/P767kdNjKW0czxO2FGGW9o0repUem8LcFQiQfPfXxiZzhrkJisQNwE64BjWyWrw
0ghGweYt3v2L5XCmLFQRnKUmlpPIW0DpW0Hsw/f8/KNMOBQ8tAlKrx/9LRerkGogz2KGVVT5Xqly
R8l3Sd46TYYSzDmPTDdoVs9WLnoPLi/L1gEbAYgW9bbrzSvSrKwRdyaeqp50KzhanS1wyotahyTb
/5fAJRBSyxrQiwAf0NoFHTSLqpH8FgUHqaxSSkJv0EWB9Hy7b2zchUTOIYy5H5Xj3JqShtK2NMOM
dt3KanNE9gHFyKCt2e9iRXanMP1cV6IM8P0dNW4qQrqayomF9TIz36lNti0qgVdddN3/rs/gC0Is
rhH6DVgfSD5pOwWPJNI/NbpJ9VjUmyBaDGfi2rAd7GTeygj1mqPo2Sr6dS6kaqVGntIBW1Xth832
vrFbvlBop8CgYhRPUCO51uwukop+SvDpRdU6LO42XWG64Tjt8kn5EhUaOkD95pnZ7XPIQi9sRaj+
xcVhgjByqjpmzPB5bdJLlqTMjTH1mNZURbvKU16x4fv9ZS4BLpG/BjpCBQUJVslZP1sNMy2N89RD
5tOZUC0fQOU+GXg1BqpTlAdA6Joxpvpe789RM62STl77abhtEo0C0LUelWrHYmU9VJHXh+a3+5+3
tAmXX8dZzbLJszga8HVyndKgJrRMXu9LWApo8JqX50nNBIEeZ8C01tKSskIvUJbuAlav4qhad/1I
5S2iA7znu22ux+59mUsRzaVMzqQlJskLyZr3PPgWd7oTJOBQKc8+tjOp3+/LWtRjBb0uAETYKtwE
d0k6PWWxpSB8srTXDADCrLJ3RTB8TTrDmXLzqHcrhQWrITTeoqQQBW98f/aHX7oUP5/whV8iRRxm
JBhTD31kukWSDUr3aFerNl0lH5vmKZBCdzAB3GWHChWivA87ypA8cNvQDVu2BohzbSP2mvzJ0XPR
rIkl36/MjRmEzMBjvoijhE0fZgY2RxnXRfSQnZNaEF0svuUxGEO1sDoCpAhX6U0SU2OFjdduUWGw
uR86Xf2kGIWTBfJTTUAt4/srAkogqRNEHEvFDJRhf0vmLJiSgmu0U2UY336iUT3SsH/Im19D+asa
fmnaROUcCLPqICGsVHx9VYuMy3+sHd19soU+CNS6rw9fVgNSdCB28Fq5dKzqVJB8BuQ63Tg5kwrM
up3tg+bAok5gvRdvGDJAOga+AefG58WbzOi7Luix6b7qZQb6YmrNaQtGLVJvqkjUxLioRhfiOCUH
gCNl4I5FxBA8JX21kcKTLewrEa2Js9RTxEyl0FukTTTMs63sI1O+Kdke8253SpKt7puNRWHowUJL
IfLOOk9MRIq+QpccdEdlthP1K4YRM7H8ViKRN0UCHySSxe0eyMtIzuZ8UJSv4hrvufr7KNEWrx9T
r0rBrVgKfpSLhXG7WCYDfMosLMy6tWTt0Xy9BtzXSXEX7m/hsuW9EMU5Ly3q5ECWVCQWzO8ZKw6J
evANaRXEhTNa3xG6djGw8pVXlp0gwlvURx0MsTpQnupNg+skmcy0cxhdhWAuav/OosrpS4GQRc+J
15mKsrRuo155fblJahdK02InlZBsSLCv48xNOhhzf910Z6QSaaPIglzN4uldyJxV6cKbWECXmeB6
TD2b7TL1LdfRZa1lG9DxP90/vEVB2DpgCizUwj8s24UgNL1hwmFTwUWnw7gpxq5DGFRObi0HNm3a
QvDmWDwwguzgP+VnnokjbAJWNT38UBpkVFFfuohRU5Qc/Ijl+IeNAvAqYlodMe1NZ5qMaWJNCavY
26nbkLrd+RbKsUapOFlLaG2mLyyWCzr9iOt0UwJO0SnrMEu2U+AWIxGVthb32IaDUtH6jT3mDpM1
ctq2NrSUtQ9VnU2UFC3V9WmlxQgC7p/n0garCvpriGLKeB5zyhoYftH6qo4oCIhTiOq6l05442dD
xe/vpRBuQboqN3U0GOj+D0uX5fsMmK77y1gylZcSuMhR6eNebUITJ1ikjtr+VLoNZtHRBnVeFc1/
94UtnY+qExlDaVB3BJT2+rKNNl7aAcI3gE8Kp8rjfTmMuzp80FrchvuiFo/HUAxNIxYQzh98mhfX
rQSEBEEASb3EjB2munkNdJWoBVAkhIuEM6sZs9DE5hn2S95hOGy0SrP0f1wJ58x0X+mtSLPAa9Ht
iaQ4Zn6UmOjmLCraxXZxJ5MnaAYqGbZL7h2yrTLBGmYtutFjAN1NHDviNoNbw9TGsWFP6CzszOqM
9KrDpuSlbfX9oMqbuih/BKEtELmo2MBqywae2jIQdte61qmdlGh4i3pRVHmGCWiNtotKVA6BdEaS
8762LW6fCfiwYqHoDXdyLazUdL+qmwTN+XIDXyxb/YbEWinwVYvqBgZbC82g6HfidbrLtDyUhgx9
g4mdO7Fa6Y5utgr8cZ9v7i9o8aaaBP3pcFbo1uYyVoMU2waT0aJo9/q61F9ZGKyHNqFW/HBf0PKa
/hXEDx5sgFi1/AJtbiXmgLBuWNn9S9KagvMRLIdnm6iaGm+mqco8w/Jpn5HvjDyGabXKzGB1fz1L
mqDJM+cN8ovGTQN9MhZprZtB5gXNBMSVCfLKH+hMECncknbrcO0IyZBqkfltSztNb1sT3qcfu8Mo
wcWWQfkrbJUnnaEynvnP95e1tIGw2Jo9t7oDZcwpOOmzIMA0u8yrGHNy8itWkT2R6nXen+4LWqzl
XkriTEVmoQ2hl+vMi0G046hjCMS0XRunWifmOpAJRr2OrNnpQdKhD8P+1Zp+4LSaLIF7x/ZiqTKd
OtOCv7gPl1/FWRMpwtDFYcB9KLVXi/xU5G8o54WZiEBt6TYQA8EEImy0Zujc4tU+z0KAE2FHknJl
NvvZm/SNiFNoyRqDogI4XeC8Zgz3tbUyU0JAyomGQLWoA0paN2iLN6up9rUqreIWOelIEVyLJf3B
nUC3gEEAhfqYmXzhjpkRNDnqiBkaKSeNht2jqhFHaTGEYmhFZlIkS71eHgBlDTHmdjGgbb7k0apN
YzdAQsD3J/e+si7dQqT50JUPwI6q8KAdRE6FLI1G5mnq4MWG4vlgt1LqZpOm5rpMEwEGZul9BCwZ
JoMDBA1EN2eUdYXpZdYABD1moNIyW/OhHr5orX0IjYMGCBD+r709mAILzc8N+Ui4Acemmuh/skA7
wt19PUzNQQrRZmuEyCqFzcmP6k85kgQZ0TaagYztlDtZER/lqj+Yk0+jvv4L82PbQGQjpabINm/u
1DGORtVCH649Vvu+sj5nseaUSbe1KlF1aFF7kLkGaBlHC8jXtfZAJ5NCMdDdkE+jN9j9gwVwYDca
RyKMvRdEoRoDviACcD6e9dx55k0OVv4RQHOSv2Ign8Pawa1yC3iBl/t6uigIL0EEQqD4Qhfb9ZpU
pTTyysIJVsrRIMZjnr3n414yrT9/dBoyOg1AJKIoyHNw2TmjJgnSYuii0CV5FwDWmMk1WK8FtnjB
SF5J4bKQlT6ENenQOVEibRVbp8gAB3TxFyHrlRTOimhTE2JuMA6n66RPHTCZpvSsSs1cIMybyPWt
xrl/SEv3DBJnWh/7wwdwp1SOfW9E5dzBY5ktTc3UsZOTabyOJjx6uSowK60IOlrJnwPQzKFBZ3f/
A5b2FcqBlD7y1rjvnOYXdi51fSHjnusDLbN3PDT+hvzHuJTBPTdrE5URtYWMTC8pSuMa0amRCWo8
iwtBjV9HFgA+h8d3RGmKWmQJMptYfbdypCLYKbZFYIulO6XKIDAhKI2jRM7tVjtVclcVaeFNkV5s
2tEsqZ9pv0q5+gRGLSbwNIvSFFkBywEqiBB3fYPbWB8MOyHoDQmmHVMbGlTVc6uFbp6LJp/MH869
1QxQh8DUAh2DDlFO8WUDpI2RHhReaL9gMveU7WLzYPVbLRYE5UvHpMKPIVuDFJLNt6JUslqWpi/l
nlkVq9xv9sgPH5NOe/pztb4Uw5mLITZtFGSTwqsnvJQ2GP9h94J+kvlm3mzZxUq4LVNJPYDpPC68
vkup0r23VfVXewX2MgKkDF6As35cxE9tHcqF1WIRZvUKAab9Infv9/dpIbqYe8H/FcEptDU0ZIrQ
CespaECm0dgxajcT4AmrJBoO1qC7UlUepMx8vS93KeJHzhc9QgpKKwZSQ9drA0l80DSWAZKNgmkb
u8zKTRlpLY38Bjz4MoHpRaC1GQbVeO01Cy3IpeUkeaytSGzpO5Q+Y0cuR5BW3v+wpTuHVmwLqG90
OgJszn0X68PeRtbWU6txY9gWHiPTetSOxSTKiy2hvzGbBhx4c1gHFz1flYvjHZSuxoMAV0GJjd1I
qvWU7LSKrKzedkjjyCil9pG9BdOPEzzajbH2rd4di+ixJ4OjsmdTF4GlllQaxAQWOkBAD4Bs6vUX
sRHsEUFUFF5eGRUlTA+cUPc7gc9bMgGXUriLw/peLToNOjcMNYP9ZIajhmCCJP5Yru+f5qJ7hX9F
E6GGidjI1FyvSCsKNVKmvEAy6N3CBI4eMLMymouUvQwGo0OpbAf1gMmQTmlbO7Ma/sKEA5tHZsoz
NJp8tORfnHEZZLGZ5axA6XI/qvvsrS5LKrjDS/uJd52Fp4iGeU58nmPsc7B8txVOrZbcKN1MzHfD
QfAMEQnhDs0YMlBHWFhIAXgb4i+C+XuqiFxvUQiSDXBFoO3EG+T6tGzZr7XUGiAkPCEn4FTsmHf9
XxwJ8DAAgaLahP3iLI/dZ1OBkKdEQ35dUCs9ll38SzXQkZj+TbgAhJSpo4dVIygYXK+njkFD1zRV
6cWs3sS59H1UfyhZdMDlva/nC+4bHkLXcK1QRcP81mtBYyxH4F1qCrDkND61S2ktNcGeWHhaxL1r
ZJ/vi1s4pytxsx250Gqr8TPkwerCI+1I/eKbkqDOVFR/bifQkftRaCII7Hj4rD9klRz6MvQamOC8
qTfBNjISgRdfgjeYBD2M8/no6Jic13qxFl8OodFDWXq1RDa9rT+GwUvZRkcT7atTXbpF8Q1QWieP
Ga19TJ/JJSdJG8HtWjC8KKeBRfaDRRQAj+uPQCNFnkZtXXqkKHcFY/tcRL27oCFo8ENOHNDO2Rpx
VwtVizZt47T0WG3Qyn8I9U0Q5FTLQuoPIte2sBwkqxFWoE6mWYRvALHMICdWOpZIjSja5EL7qzcj
DPFku6+HS4tCVd3A2UHIDaa711t/mkYV9sJuMBqoUvOd2efxust1hfol+vzIFOoCtVxYHGJxVJiw
OhBn87T8Gep+fQeSNs9Iy1UytZiZEqt/0fqOrdNxVHN7pMY/yxoFY1nswS7RgWGTTVNKyT4KbWmv
F0MtuAELmzifkqnOzTSWwfPk5kxukdRFvSTCf7DGdGltr1dtRM3J1NZ5HtnUKhpNkDRY2kQIRBbN
QnEIfKrXCj80ditlfl55qc++SeEMUbf9zX3tWLBSAN2j4R2ZOnQ+8nSIkW/IbAj1ygvrIwH1BrMx
KAHtH38uBTky8gGwBEqKu7qJ4cd5YcXM08Cea00vKAkzafW/yeAubxwMaq3FCfPSQnM2Ffr/lEQA
w1g6ECAH8KpFtGSbfAas6Ua1Jn3E4BXjLZnYryz+myZuUDWhJwwwOZwJ/8jUGsVgrVYydDKbm8CS
XKUKVm3rb+/v1qw71w8zLEKes9w6nhYgNL7Wrbxg9QQmTzzSzcBj+pupMMowG7WLRISbIknz1brw
HU1cpvDuYYHWi2cr/pr56LEzPyXS1/sLuj0bLAh2AEeDx9rN2dSxZTaj1sG7f1dG2oie5KKf59IM
JXidghYRkScllmtYbp6YgjsiksCFXHplRkHYYgH9qsaMovu7c3vN8VQB3z3CKzgdsOVeHwIAC2NT
mvh85m8sO6dN80pCgY1clIFcLbIGGhSLR3HLVY7EcGDhBNiJRK+gLpbVl/vLWNoj2JB/RfABtsrq
oBpMaC0Zad69goDuvoBbZQULFQzufC3gMPlrgbE54ZjqSuEl9cBoaMqtx5QSVfmyjJ1B6ieBn/wI
Ka7v4bVA7naUQ4+2JFDReKxzyLgpS7d+6aoVC9bSPsqPSidQBNECOT0O8lwfZNQrPbPwNYfolb8b
MulrLgOYqrGMCSzmrLS3ywMLBHq4LYT484FeXP7Ml8K81SYsT9J6N2/QaqUjDlB6tlK7n5XWuINS
SNQfe4F9u3XY874C4CIjvDLQPn4tuPOnyNJ8vJIA28nKdZYHLmYC+HXoRMnpvs4srXGuH8yc6mig
4tnO0ToWt7mKAMu2mJeB/c4q9j5mN5BsrfoxLYhFTVFQd3sR0F0ISiF4CThtkx8RVySFhiBHrj1N
+9XMFNsCKPXC9l39Prd9uRpbfaLh9/shQuLhwadx8KmIaEIEm7egj3B02DZEIMCK8VQQM0WnrU1q
jaD+Z58+QBcM9ORlwkTS4oJmMSDXRpzDzz7JstqwpsGvvdA0tqUFXpRzKxXOVHX71BDUBefN4ZQe
LhyCECjgrcTD0IsRr2dVjhr41ogWoLXRQ7wmvt7XukUhmEMy5z1nrhcupGKFNAVEh5AA+1XEr127
TuvX+zIWNJuQCxlcSCVh7n3eBmkDQhnZIWm8rwBuHTAmYozkVVj+0vqEDo0aCV4si8pNLIS8iLVw
szjlY53um+OYNWAfecrzU9+LcsaLSofXrIafRyaPn76UkgLNdEXdeHL1mA4+cjSDC4s0qOrq/gYu
rAT1YQtl2TlTqN2sJK9kbeyH1otA4bDS+qrb1U1ki5zI7L05hQOuBm9WVL6BgOK9ViM1oW+3euuN
+eSkdvpahOTYKcq6TxpqZv3T2GZP+pTvjWhjJnuFvJrd2/2V3qoKYFeA98xstHj38YYe/hGVTVPr
wJ3i56sQyIJ1LKnICqu9T5mapKswQGkeo012xjBmu/vSbw8U0pE4NDDUArkk/nY3JcLCpiKdh4Y7
p7MnmsobuHdamoIn2a0ZuRbE+TOlI7kf+FbnJfE2T9d9ue7R2hMcJVN0pvP9vT5TVNrhuFBtBFcx
gvRrB1ZHPiO12fVe08dVAhLvtNrLWk5WOYhznWgCg6VtZ74D9Dmj5RAoa0mui839fb01MvgIdNPg
wYvXCOqG1x8RKZkZN9BgL5t8dwjAIBEPVGK64MIvHB/yskD34KKgaMgnoAffz0ejBx0j6VfxYx3M
rZJeWOYCMbc6Or/dQQCKqRF4/BjzZ1wEIzVqJ6mVMLAKGpV8KLV2OoYSep20Lv3WWGDlNke53urp
+AwguiYISPjBiEjUgqYV3TmgmAMo3OIXWU7dRIbCUjwDxEWjjmFY07lMj+nPPnaTgz09jWpM5c7x
27WR7Jsn/NBm9M/de64/J/5ONiNHxMF2u+9kbmMGyyL6EpH5nzfsYkMyNTfQURyqXjTU5WpkMrNO
dh53lWOERoHGvBIVHYFJXGhUArkeiHzmhgkcNV8e7lo17Zp0wjgjq6MaWs8yG4MoLUJBakr1ynaL
1FqNU7xi5p+bYxRtMTMErYdIhKFL73q9gRKnRZ0qiqdlEqbgJabh1VFTne9fmoVdBRgISC48H8Bt
yueKqpR1wL8H2NU8UnZyZzKJFmjHo62Gh3YPKgKBUbq9pfBhiAcBIpu5R/k8WBVPA7Ew6NZDd6UK
yj4TXFrfU2aw7BgPRUQEmrzwZkH1y/7gC0OF/6b8VzDUNeKiVjzZdLPK0S1Mc6Ol5oI+HwPe7IcM
bTjDH1v4a5lcKCLHvsF6UigfZBhl/9i6hVE54CC/f3YLJgIssdBKYPHAUkLUaw1JKjwqkOlTPCvT
O+ZMRqNkTlqwHO+WNKkKB3hdzA0hZTO5QTihBS2TQN14/yNunQxi73+aR8ABccPrjMFlRBqkDh8h
KeoGOSbiDuA8Wysxs3bGFK37Vo8E13JJ5hyDg5QN+RNU464XDqL8aQC9nuINI/FGMzyOqADSQrMZ
Rn3IXmDHgkUu7TTQGij4WYDPgeLuWmAqabXegMvQy/P+RxiiWRFsk2oGiCVoJ7d5nDhSUdMqYQLt
Xbgs8AK4/vCugMHweF2FhSqLBtg8oASlFRn65luhZrbTxHU3Cpz4giUAgQecOPp/gJHl2dHtLEOg
iWkG4HgKnpoObexJtWpNcBEhNrmvM7eRJrwa6qdIu6CP4IY0N+mlknUghMMkAD38VpmsW6sSkwWb
tywFiWKAOnHveVxeYGD8swIL5AFXHdFsLNttUvYipPjSEeH1jh+CWqAwOG/rhVvq+6boUyvWPJJm
kydr7bseBo1TAUkpsCrLkuZWYUBvURqZb8WFpBI3LYmTVPP81Pg+9MbzaDQPUuf/un84i2Lg9RF8
IEQHZ9q1GJSjUT5NMw1AGxUEPkNgb+Zsybas5EmQhJtd2HXYiDmL4AEGlwvGiN2o9xTKhlQHpgpO
+HQPYJSjVZ8rJjtZ96hJ0gb//PHSUJGD1VDQtWTp/NIqy1LDFkB8rx2+5lNKbTS3qSLamFu1QxUa
GgcEJnKXFj9TWtbTyABBuAkSZR0t6uX4NTaHRGCQFoUAcYVCyzzKgHAGqYgY9HkIIESvW9mtqgJl
v56UJPobQSAHxyU3UE3iW2LsNimL3KjMmVyzctQ8Q9wTTHnz809PBsePeilGncCso+/vWunkiekx
hnyaGIhaZ/Kqtq2u2nYjQiDa5pUSP/25OOidjFocKiN4WF+LaxufgdMttLzUYi3trO5ZD8nW/HOq
DuBu/gk+5m5RjRMztVUPEurI8kKp8mYpIGH74/SNDawnMmuY1gNQAk/vY6eZWaRSYHldE73g0eKj
ymf9rFIi6sS7dQ+zILDWfiQpYbSvt0yPUf71SWKhqPhWJ9K5wIijTF9HiihBsCTIQD0bnkHHtCl+
QirrW9kvQ1A4m4XtBD0YegO0tctgdhYdz31JN6M+e0A05VbG8YA2a6U2bxop3b4FGyYR+dbbgAWB
yr9rwgDI680Lm8rGgxSSNP+oFOwBXEylVD8oQYVHqiAburwqGAWM2gNdN/8W7ytc46nC/qlxFDp5
oIZrVkaPRVbkh5zUgou7YIgALgPOAihTwHz4lbUgbm8zuUfUEKIyTyUleLWAdP5x/74uSpkrZcCO
IALju66jRDX8XK1UMBPFZUVzTWUbBcHfH7s+0MR/wLaxfYgtOR2vSqUJygwE8Y2Vpm5so20nlWTN
qUxlWP3FitACAuoV9IEAa3+tEUWkKnlfN4js9KhzwBHcgf/DIoKKxuK+fQx/hnmAAZ///iJkAO3u
REjYgeoizuwndFjGazMPiXt/LTfaDeZeGG00sFkyEog8wlLqQcQXgPTIa7OAMl9/wsA4t9bgzi39
WStqwdbx/HioIsw6AGcNsCU6rHgYACr3CUs7RT0n1D0eu11Fv+/OO1q5tKRfHwzH2UruSbBGPhNw
I3ROa15spaQppa0WEBruGteN9ux9vz38vL+R3NW9kcEd1wB0SoxkjHp23z4LgmEeN3nz21xYpzRW
lPgpfnt9HHafgl1M987WXwnE8ImjGzHcFeok1a9tAO3Pr0eDFvTTQHebH48edR62z1tXsF8ffvoi
gLyRxoXEjT8xZs2HcnC/KOu3Y//0aff0Y7OSNg+NA+ovR6QGH/70nsQ5pL1QgxF5mKSat9E9Kmu2
m9y30NntdrTcrmhOu5XmvMT0+d3eCZbK5zFulsoZjEmXx0Rms2BQNX+eoOT9Vri62Q/99+pubrJv
/v/VHcB7Rd31mQ7bXew+Pf74PK4dR/r6072v8csnCBTvPKQe2XCTC5EAuW8nZkrq+UvjHtc1/fQU
uk+bH3RVUsXx6f7kvkprgczFVV7I5K5yC3yt78e+es538rR5GL2vhD6sCrf+tHd6+vws0+ft632Z
PDT8n+O7kMld7SjtB81Gpu3shjvgU52J6j+VffETyrIN3NNJ1P6xbK8uBHL33e9bbPpkq+feCXSq
uu7Wd37GgpzB/CM3+nIhhLvtcaD1c9VKPeuO/Og//a+bxl1vqzDzGI8G9Vy60MZkWnXn4fsYe9t0
s31x2MspdUQiuSfpzTlx91vrMylqEBqcR6dIkdn/8sNx8qO1O233wFWsT0Jt5JznjUDuXid2iyRP
FGhn1/y5fX9VBEkDntuF/30ezWZNI9PlCIp3OEq0dgr82XxV3X1It65IHT76l+7ow027QRLIRjfh
NmO2o3PM6PHTp0/n3ZO5+/X4SJ3Vt28Qu++p+1OUCl32O781kUeihVJYa5ICyYcvg3sMnfVu90g9
Qr8GjuP8FGgJT454s6mcBVHqth4MGYcWegf37a12AjrQR/O8aUbqbE8/g+/CrRUYLR5EwRg6HzrZ
xAIPa/jV7jl1603oogyjvI+0P2yT55EGbrwROgXBJefRKYwUWgrYvXpu1q/HY/h4TLbrdUB3T7q7
8ayN5yiO6jJn+/N032YKbgbfLBWAIa9IMlzF7+eIBlSE0BYeImddAEdgaT67nqM7uOv1RJ82j3S1
Wu2f34WRynL4daGfnF2xSBYFeQ+NObzVJwwmfHQDdyuIEf7jEiBKRP7JRuczZ/OnKFZiTUk0rOht
nboTlHL3CF+6j2npnLank0bvHxHf9PV/F+G3RM4BoEl+UMZZ4iHdvXU7PXcQeHXHkW5PIlKF/wgV
fsvizotFbTAooBc9Z/TVfVPc8/oJluXHhjrp6uX5dPop2M4PhOytNfstkDszX1fyoDJjmGb3e/v0
aQKtuItR90410InuMLmHenRYfYu+7LfPQUjfQ5qe5qfHdnpMKHyU4GG/7Jp+fw7nKey+1JWkxvrd
ZDv2NNtlz65o/tN/6Om/Qvje76bK/axrsOYi2ZafDbam25f99rWl/9tiPlT5Io4mams1U4HFGN+T
s+M7LTUEoSXfB8Lr5oc+XYgodYbp61monV/dT2a86t393u3ptuupQFGWY3MQl/zfveNZJbM0D6cS
nYxnjRr486Vf4Y2l9K4r8DvC09GvXx9dnjdxWELQQXoOn/125dNt8HyKZHoQiPoPV/57TZwtKQfQ
3EfxrPzHLxiYTkcHyyrom7x6y17SQ3A+lQiWHSd9+Oo8x4LumY/ExJ2rx2di+pZkvlxH89X7sn5b
784ftmxD6QrP1hf4O/wR6cuyn/u9Ys6+dFZQT9Yss3VezX2tuw97hCvS4+HnVhiucICZG93kTEsx
tlWclNDNw2F0jmuJrte7TUc3Kzwg93go3zfTAsvBz3Xsq74aYxvS3NCnyql53b6LViRSTW1e8cVt
A5AFjDPyvCKMHtgfZ1z4uTygAS/XRbZDKGuOlS5lFaj/Dsp8s49rExzcDuzvWjqL3lAif8rn78fm
/5H2Zb2NI022v4gAxZ2vyUW7ZMmULfuFsMtl7vvOX38PfS9uSWmOcuabanSjGw0omJERkbGecJVc
+bml62Aoy/37J3HI0+vbW2d+IABn3BLzWJRXCQwRwNBFk9Av4OJpiA2NwIwNk+FX/RQKHyiXSFmR
RvfjlP95SK77fP3+yRHE+HDoiGotiUY+QnLx4TAMBC4Dw+zP+nRI6stAQJgmvKgjyphOE0UpExEg
VNZ4MreM35/ewF9Hu/l96mgKlmAmwEWHY64jAkEqvyb817Bm3dSs+t6QoYyjBBvsytMxXuAMq/uD
NQXXj3V2PnC7oUG5Vq0WuFWk4ygJqW0Yib0dkHarBWbkhHt/mZs9ozOHSZEygH3kuV6apNPlCMva
vOoEM9y9gYhmxXpe5h3Hm9NRBjBoahWb9RLRKe3SnG6q35WxeXlenb5ZWdWfodxHQkE5TtroJZ0k
gZMN6Ji2byo7C+p7Yh2KIXx0lUKQeGmUFJwpxGCE8/zdEe+TIRQMwfvxRG4tX56qXZ6AxMteMopL
S2LMVGs205pPevKAZT+m6oaOEBXYAu2BzrDcXpXle7LhepIeVquCxbR55+mfJNA9LrpWJpkr43b2
+xBNsBa8io4UeHKZeT8W8yjjELtcAThbUCqsq3m07Z6c0+2fmFjwcI3tS7Z6fFnzz8fNySgrgY1E
WDKag4kiScgV6c31+awaTzV52r2tYkMzmNc2ZUsfXRtlM6Ji7GsXvRtO8KJwy96wVquT7iSvaOdj
RH7Mw1HGIos9L8Rs/2Qs4PGqBKdbL8/SVIWxjA0sBuPV+gFWeHQ2ymIUmRsMnAKCWEH3vt0f7XVN
xkP1x1h9n07/ASfR7ICCGfpTpjIqHQe1ro4ePqmGOzPBHNsqkU5+YbbCBgMF2utjQfkp9t0f7Z4Y
5c90GCJoF1EBrd5ekb5CYme9XOon1Ezwh/FCzmSi74lNMnSj2jrXFgAdn4ghxUnGHfZH+eaaWIeq
mUpCLHKTyD06G/XiF5VUtmMHcljAXpuDIWwKAtRgU93vMKzjyD1iGIPxPrNoUoruSekQhUEpOujY
S1Irw+x4xz+jW5dxb7+9mXtWUgrup0ES9wuczbwiMgLIS2BVg71JrefVauSYbu9v+3VPjtLuRcjp
i67BsbbXPa+Q9IPfQdEen+n3G3ZPg1LrtGwDr8MUnFN0pn31DemJx7Iow3hMZeb5vydDKfNQ9pkG
8BER1YktDxQgK/NIYgxHqTGaBRwOlhROUvZICikXQNXCWuEq0DPF4750Io6Me+TDmFaKIXl0FDSM
aJEthZ8rSv6WF5bATWx5cAy6TSqHizEqBW4nGsgVQgAFhuf059qakpX4Z5VBjyHfdPzD6bow5hPX
9i/Bh293TynLqDPuRaSsQ+tFFSZWcaDhdN2GjtSZCmfHLzkSC1uGZM+4t3cyR4c9nByoyaiB1sve
5MieuOvWQIj13BFWynym+HZPijIMqi/UiuaCcejcD2vSPPmgw8oGzeQn76lQ9sBPMqnONFB52V+b
l/fB0smYbxqzVKbA8dkyFPIWE3Lg3rb7LXfcb02jOKJujMrP//a9pNEGlCADvHk/CX6gkGb5F8BX
cKxW7D4MlsRQliPiY60ZBzzMnYGaYBeuVQOYXqlCTMNkiD/DFoqU0WgWoVfVXoscJdmaeUvQa/4n
emaZJoaSSZPVv3mPxwoAiF03iaVM9qa21Mn7+9EhyyXWRvvkhWF4J8l7YEEkytVIS9ePgGsoOtfe
s2RS7kydeEDRsORT6+/ZdQ+JQY/yNiohKwUf4GAoSRz9YrNDNVU1zMWTbjasBN5MgeBOH+jBOr4Q
Kj6eOIlHxX2Hy50R+7hGWcdbB+sdeoOYryXrHaMhWdXGrb2iw/FMmOPjniT7bm0wXV+WiFDmxKsK
za1HUGmMbpMMBEmvOiGEu8hLWEoUGlhmmeFp0E3t1TDowCaHlIzHF+1UoFTVMFNBM4Hf/XVRrkbp
Z7XbddXk0F/NERmv3nSX+8i3Hos8i3mUwRixnLHu9MlKJmTcpoxfZ5n6X2NpuV/ybYtTJC+ZQrRN
kBuVtpYwS23rbzrrDWNcDI2gnFbVAET/H561Jv+i28JXIxBhVa1YBWeWaNMgdKEWA8ZIBClzD+d2
Ydr8vrKLN7xkrKTgTLb/ThJopNdmKAN004OUgp6BqwLESvx1RJWrImtvwz+XqdUvC6jvNzMcYhkN
usG9SJVKHHK8JyLKHHtbsNDPFSAiSvaqpS+blhgCuRiNkZvpnmGMGe8LvU5DSKMmSqanLK4taTQc
zog1Ux5Z0RDzJinzsXDhkjYl6AyTovkmwq/YRs4SLhbjRDOptvubpFySRTUOidjnIjp2XvYYoW7O
8mF8R7LNQ+mNmXCbKfHdk6NMiNBi8qyYAjA0RezzT41MztyWWeWevvrBo0mP4GP6P0l4GWQ64+Wq
Hm1TsLrGQjFqtKxVLRuPDdZMpuP+VJTfUQrZEClTyPwiL+Dfb8ec8MvOAPqIhQkzg4RktVJNjUV2
evofnJIG8vViKQFm1MRMbFnKXcPgSWR+ezbLO543yMDFw/wn6gB0u3CU9WHZRQOc48bA5gDuJFUG
y6maP8s/GpSb0+qLZsAOx8l4bftXCykO8s2qo/wXaZt/RCjfptCSsh9dELlOXaCVsU4MNB0d0HG0
SZer/zB++UeOipXUqAPGyQAvYLu/7pO9UZnGM9KIDNZNxuC3FPyjMjl0N+6ooqSiMmIBsPOS8wTw
VywLMTHl0e9TxqitBS1alPj9iLzsRXNxOCAGWzE7tOZV9t8xKENUZG3v9v2PAFQfuj1u9zb+oMm0
/tKN9FAEpNsZwwqvmWYb3+GFocLz7/Q/8pRhGtTElcoG5O2jjQ5oCxPADFdgphN5shL/SFB+TZAW
ii/J0wmveKDRiHx0HDS9eUsLTfBoK9186+Y3QzjmDS6QTibcjJ8Ff/fSwUVSB5DnESGRT8JddIjf
+L/SsVmnFvYBu8/hitm/OMNJDLFgicoEYQewS+qYvZzontuOvDO41Yi9XKL35kU1Fs2HOY8a3xgI
u0zTh1WgC1hGh1HQA3yk/+GUFcr12AmFAXl5GorEpntK09EntpA5TuCdvDqFsUfE1NKy18cyMxMp
TS0kgETBEMW0n/SetWrgDnxWFYLTR46yUEgAHMrHFH5GfyjdA4lpMOj/DotRx9BkTBgIRSnArY/I
NV4ja//ulcYxRo3ROxzXi+2ZM5bpaveqkM7MCU4q2M2u2h2sS7t8ZgjT7IGBcYxNchPsFQ2GHwHI
WU6bHM3DPlIGYmHKFQurY84fkXnA1QDKAlucAAxyz9Q4wbyzV3vw7mrjCtxSn+gq6XISdQSJ2g16
6PvQVA4ug9MzRhTAbxN2ryiqgEOnXnBPEzypKQWQlUSStau2B0oe00OfJIK6TsAIAiga2E1Yoku3
HWFmKPaKTIcFOBbv7au74zabb+D7y0/mY8GZU/s7StSjEMmdN+Y+KJX2ViWho1vRwozM1bYhmlHa
j6nNhQOYEJF1LEqY1pDQG86zuJDgIMCyRSQi+yK1WoGMHhIjIrpkzq0hYdKiGg/cvldIu7ygxGUy
RHOuSIKOFX6CqZjwt+gLHLy+LyWXg8u8EQ6f/aoOSLCCg67yy2RtBHZqmOORBQM30wCigSoWvCwm
LE2Av9xLayjz9TjwieSI5TrUV02nGDzA/YzwnC91ZdcMRqMCdoA85vdcIA5eY/oLsorZRHoWje+A
C6G6C91BYtxqt8K6WPtEeD2xbPlPnxElsNOY7wQvBUQbzLHfny/hQiXtCxGEzGEwzOKDn/oLypeY
HJW1h6ZKjiQfLf5N3C984xWbkgtT3PAE7aTApVs8sd7QOU/77oMo8xAu9LSOOUF3Kss77GM72FTG
u7fiiHqIY9IeQivzyYnVmTj96iM2UNbB7XxX9jCl7sQB0c/RDor0vHp8pzM+9s3BgBJ9z+lFA+DE
GNjUztCaqQ8M+W2/ldaBzPLmZtysOzqUxGqNXlULD3S24bqxBt1oO1s/SKRyDCtOTQz0kw3WGj8+
3EzcfEeUesbCWkq8BiP+DmiOFgB5Wt7M3I+6Rx+p7DymxRCRX2CkqRfJUpErk8wKm+5DNLuKhHZi
yAo5bETDUq6ZyUzTPpYQhafsrd/FXDgmYKtZrjmrNw6p4TFs+owyYjkQBu6BmSUDaZ6eouSqiouz
ztUd0RRJusQun94cl6PhXbhjvW5f5WV1CRF5ykSV916EhaV2FBkeCnTr8Zy/x6SsSRQ7nrxkIVD8
Pj1ATXksrQHyEY/DU0LF172XYDrfdcbCVCoM4ybrTNKxkQVtwnFsqyww29/yBHrYJgH0jglaSqFi
hT7lsZikiFznyluO4xuoXFxZj7UyXdm90t8ToWyfgpZPPS9B5OV6/GvbW83YItdlL8xFS5JVttzb
5naPMYTjGjOt3so/Pr1tNpZ/+DgcDuImeUI0fgL6OdlsAtvYbJ6ND1by5qec9+gTp3u5Cf28YPQU
V8Ynmuiw//zUkT1vzQztzPuCOMvDBk1T42azMEZrhVYBbBJhPUST4v76AKBZ6MAxQIsg/eqOgScL
Zem6qAaONnYJy6tx1b3lA4lX2ZF7Y/WwzF7JP3J0wiMByFg0lrrrSFpuhMpVLhjgDDPuJy79hgIl
yV4hAh2mBYXSTtdBRd4LwlvFpjB0wz94bznpX0pDYNj+n+Zomo3AN8FSa8CW8WDm/T0GRa71aZZK
01RsRgoiGceA2GeyRN/RDuJ0QccMS3hmpmngQ8AXnQBJgH3yU329FZ4qdsMq6CQHQcXCREMp2nMK
0z0ePjqSWY2lwpd7/nhsnH9KttRJ74hSmotZdnch1SBamtCaimAsKfjrmmt7f91+6ebXV7Yyu3ZV
ZFCbTWoYJwVro3Jy+p8/g/eHp5Qb+5xbri7wHRISQXa2ic3g5J3cpzUZrqmlvEqfnPP46DM28u7k
lK4KvCYPYdFIThqQ91wkyhoozCwveEYf74hQjooXClWcySBi6sd35e8ZkDn9EkW00+Oz/HZW7rhH
91r5Var2pdBKjrb0j+cnccN9PSbAEk562mQIctXldVAYj/x7jUSQaGKiYL0kkrnrN901JsalY1iz
mQkKHEvBpgcAhwEagZ7Yi4YEsLfxAO5hVBwzDJ7lVHuHcNOw4Pa8VI2lIRvP/HYgQUq+T+KacehZ
tt7QpzJtnNRjb7bcT8qRoAFxquLYheHAedmvI+PpdZqxPlye/Y1vIWvOuNOZ5Oj96SnVhIeWBiH2
kTvtNfhQNtDMfoWGSxh16+l1l60PAGrwWW0Ic6bvjueUIiLWx/+eeD4NoJr2UV45a4XDHNxZtSw0
lWy+h8+J455pMqtYs9pyw29KJcWhUpDOAG20Y3goBb7Ez2syniwrefqQdiFS0Ib+n/RD3POZ0lFs
Pm3VEWvdEMLYqenA+C0ltGC+qSx5nomJQQkpOCw6RUYFMFn3z4qiB2HqaQvcKNTnc7FdL2OyAxCB
hXpEYA6E1X00g/NxT3DKf9w8KVngqfViBMGtuX9HKRAydNbMs2Iu0WIqTD6rgQQEs9oza1pvzjm5
Dbdk0a6A5n6QRX/JPrcX0jo+CLsv1dme4vdp6IlVEJlzvO44S2mqOiaZqveg2Bhb045WxbJd9a+Z
oZ//ontoWaPS9HG5lPsIXNbXJ/morjUrtqQDw+DPq8/N0SmlFWpfXvgJPiRCx8vebtfAm8ZgyDLY
7XbiJiebzERnEf/fqMPOuUp3PKA0t8BWtYUcgXRhvaCfDXMV2bIc4PDyqxNz/mrG478jRqmq5Ipt
31b8dM7wqU2dJjNklZS8FSlHJWKEqzPZs3s5plRU4EQuy/OJ2mi0Kewg//y2qdDmeJqqouZjs89i
JI21DjBczsOObGjNHuGFRlpU2DDRM83zADGEYeZn2sDvzkYD0WklNh6LJYyeti82QHkhZIlpIgyz
YezYSK3AVBnP2kzDxT1FygxlfhQFUQ2KMgpI7/YyWq8YHJx9OP9pgUbZnWqsEy3uQCE3bXmFHb0H
yzpsEO7A82ElO+ffyRtilLUJRLkU5RTX1ZrapiKCYTo//sGTZi65ZbxKbM7kTNaOo3nn5IYsZXJ8
PQmFRQSyCdnu9xgmgT9krzWTkD9k15kI9TYrz/5asYZxWCZGo0xMjPVR8ZCB8Mt1C5fEthewMNmF
s8jyz85CVLl55szUiI3QYMnqdG+/ooWbM1MmJqzjqpM6kM6I/6QYC4KJBTwmO7RJWh+W8YxU30n7
D0LAW1NDL9xIBi1ELhtE+WmkCnfrJMZ5vXTt5UFAVxVDdFlHpExN6EexLjUwNdut0hklCsRTJfo/
GY+4U0J6a0Qtl1rkA1jf8d/8Z+FLQQ2Ve+vI9sQS1J/2xweXRkPv9vqCU/hIhLz4O/kYHTBbvW9e
yt3C/FxP+x3I+Yz3cXcQMIp/UAjc+Z2lLt+A4x9MyB/R5/+Ow3TaLPS6xdhM+ipYC4LrJJGx3GFq
17ek82NSM61J90ym7FCdygulb8BkaChH+A973RNCAgPieumXmNE8fbNU5He19Z4kZY1a9HvFfCoj
Zsnt+Ah8WX6NfoaVwZm62W2fgbvjmfobt6tYRYifTslH90wZpDD05DKucVhsnjSxKd2oOfNsIznZ
LAuXoL8XfctTPQhdstCjrbl9Xj0bb2+vcE1G4+2AFqPH3J9pF79nBWWosGau9HMer4CyL6xPDpHL
erFsLQPZk4Z8PSbG8gDpyojG55U/VOB79A3EUwsJNxtYWOtguUiI8OdtGldUd0hmmCvjA/lgGMrH
HzBx9xH3KYdI8aMmHUIJj+rnn4i1ymCmwHTPSsoqVWImdl6Huw2htgT4bNbhw3p8AEawgI0J9157
P9ZBz4+wfLK3tQsSYa3Gk29grIRD2ZAjXbNEEFafQ2IV+oon6YWhOhOHfnEQ6IcKjwI7ECoX9/R5
t/GCEItPnG26kz+lP0CNYlCYdUtuKFCOTzmINXoCQCHyT0Kyaxtz4AyZIy+POTnvQN7QocwOEKVV
Xxwhi7yB+qO1fHp9XRhT8yV8VVbAPi8aN8Qog5PU2Oc8hVtOrZMyP2rfbXLBemfSp1blDNsGDbUs
9PFJcR/dFGVpdG1o02oBPgbf1wrrZ7hNw1oUNR8r3xyLMh6lH1buItFQySXXCQZrwq84Xy4TSBLj
ulhyRzk1fF97SjWAgdsgNcetZI6aaTK9VJbsUfYhFaIQ23DUyV28Ytao50n82VuAxwjM726lA8zo
hdmPOE9TRUYFqwAljUat4EMdT5Hky5jZMuMjDCEeou9uiyBm9cUs+E/K81so/j8xenCrlFsu66JQ
RlRh7s0YCz5MjRjArmBSmn1isUfg/x2LnuEqtGEheF4gI7rAIJJOsisTx3E+4ryhQZmKocQKa1lw
f1IY761P0DyxFMgG4ETxkiF/M00LMO43tChzkY1YbTu4oKWv9qaIvixbWPdW8nZoWKPi4rzm/mMd
ZSzQEoIdVQIHC4hLmkpT78d9Y+VrszJs53w+L3Ujt3bL3VuzOwDFYvP9DYRA5pzJfAR6c2LKgPS6
63tuCcHU7XSaInfXdrMWtqwmwpkOv3vOUkYkCqSmCV0PCrBtTSBFI0CbUDrSLfJBqB1tjOfUOJ1M
FtDWvOdzcz7KpCy6NnbFAed7ue6vqt3sx9PhMomPwYyO5qzX1OaDXdm8BDx76kbbpi1Et4tlp9qg
HJphqRHSI9xLsJaucLTgbH5tzcfP2/SLtKJjgwdWKAjIjUo0soHHF3lZJqLsSEqGXWoB6VltPJM3
Q1PAmkN0CaL+BoB5Sjzk1HMzlZ/ORPIFKYnxsfjLesNm3Z1bIpRstI0fc1qbyZhPJ+Z79REdeOO6
Tb73V6x3FpHqMYfdfwP+ds5M3pKlREOSMsXNx4nsvjb9YBr8rzD17Do1qcwlwKCs2thAKL8eX9ps
luSWLvX+SFkzct2QTEZTxXl/wJKAKbmzLsC1Yzklc0J5S4xyV/lMq+syyWVnbAytOCTuZvzw46Vu
shApZjXtH6VfTmtdya2LZZxg5xW90OJrtNu0F6APsk40m6a7JUR5p20SyX4zEYpQCQKCsI18OtB9
l0+YYhBsmY1lNP3gf60E6OPD/79JooeSVkvNdGERARIhuryN7y82CgWTgdTjgwXgbVwhYAWZ0rxq
SxXlbhVtXPnWP3shMU0WJ3+GPh8djLJYY+g1sohdZA5y9de9jFT1lVvxBRl1U/ljmKuXCat22ODv
5QmTtpfLxhqN1zRGU7YBeBvW98w+9bc3S1kbUSz6dhDxPag62YmVLftza63EjhkWzN0oduICtwkV
IKw4oW60BB5c0ycdCHEp2etXAXCytof6wDNL2eccv1tK1KVKLafpYQNK4zPcZy42VKLbLSwN2kBh
TqdENoEwMUzMnNbfUqUuVheGRO2LXnZCnQyRmSz5Gqmz8Qn1ngkNS0D294tVb5l+kxYm7LnQ0Jgs
A9ed7nRqsSq9LgdZdq7XBeCWMjQ8kgXxbVk381VRmi6xZGRiT0azSlzghQ5LxqFZH0BdKpaXwk0U
JNlBP6b7gd3DgtOueN/wkg+JN9Bfm2GSYCiWYsCgPPuA3R6duuSw7Dmuj3H0tDKLF1Ro+Tfd2O0a
pJ7hahB1+Wrw6Iv0TyNrO/psgHtLmrppJGQ9JfZBOv8jWH3pSMJaQat746IPrjOFN+1N1w3e3Ubo
Fo83GWbKGFyfE3B16irGpS+wXJE6O6+nOPjoq0hEA9TruH/Jzt7Jj8nl0r36qGt+PaY3A/imIzb7
R486cJJgnqNRQW8b5vDP/YWhmC1xMQiYv6KdGfnvwd4Bl1nfyUAuzSx/OWD0ayX+B5NtOloOBUkS
sMpx8sLuXwWv4yMZ4H2qE2NuiZeIr546W97UU21lWHWfp5M0EjTusPRsRrfv6FLuQ1KqvovpNhXh
OHCpAZpxLTDS6nyO0LWztJacPymQfzfj+6ber7j1t8qcFWN9AeVTFNgeN6QCvsBbya8YQ/7ETOvp
5Sptrttq8+XZw4px6XNSPk0GqNjJh/1NmNm55/WQA1cjQZuY00VPgSOYKOgM28Se0jinausv5bfH
UvaD1UEZszuC1BGHOA28uOUgZejtxiZC3zj2ZrDiW4u7JOuPzbN7eN5YxH/5qS+haQAtAzUAqyPM
EDA+ZXr0qE+RsK4TM0OYzcSaEOpTKmyw7PWu4hzNs6M+IZLqaJ8ltyyDJxlzSot804lv2agSuftO
MjtqTmFnBnpPAj4nufBR5Hs5LEkIExgDCXQVhbsOK+TSY6sZbb/m4sYQNKfkDv5oFYD9/Zuw+kXn
wurbI/zURW4cqCHPhjrHNk5n8Vx9i/Va0H1A/jb63l1Y+YlbF67RNs5jvs25iXdEKTdxGJVFpyUF
53C8WcJ3ssMvbmHJ2xHujG0Q7Wgs9rxz4dHLcmJ1Y86F1XfEqbco9hPVj3WcOG3QbPwcxbzpPSni
ecjNrMDaYO4spIy090x3N1Tkn6DQkBGFqBVSr+WcIwtGUdmuZiwErIX7224/ARks/i3KdfPHJX9U
mYwSbGIRLliPAUNWJco4jzGHyTcBPBcFIxSMv+fjVJrMrZ6zMEaKfRQrxiVPfLxTDmgF5pI0LAzF
Fvtf0GZao/EcX/au42mGvc8O+bNkhbaqkhj1woNltBY6eozkyFDKH4l9RJcSrjLXQtkXQLdarOvX
cotFcgCRrwxxhUSK6ex5FNRimywre+mkpr30liHc59BfP8eWrqB5M13Ghvj0mBu/E9A/3MC0DRgB
cCbaTMp81iuKK7hO8aIHRKsi0n6i+PRZJGapP3N8Q5Sc4fv8lnSKJmWetLZ2U18S0Wit/hG3+kk2
NhcW5NXvktI9kV8ZzQzYoZi8cx0kyZIVHj2VXLe52fqW8hQtMWyjPamuJWNxMmCBbLzAKPJ9A0ZC
GP/HEj59CVrrsVFaFhf4j/uXSC+GNhZSBccVXRT8j5/HCVA6rMzUxYTNxu8ZkvY7+04RpPjLF3Lp
J63sOn25qms0W7dfzV7dj1Z5OCQOTLYdIDsorBh0f/tZ93TpXRtpm6cuOO462+h7e40OGUksLIuN
3l37NQqmZjl0GUzRi/50eo5PzyeGLM9q9j9Gq5SGaXEWL8RKc51MJnxFap7UFndKnuDVwGA/JvZ7
fmQ6LOZVscdVV7CEmMpANV6j17zkc85WWrqn8CndudZAQgs9TYa0AUw4+kyxFMNbjpgHekvaqT6P
Wa7n78ff8dvPob6D8imxO1fLsgXnAk5gGRVYXm0JOyMyAzOwv0OrLsj3VrEe0/w9SEvRpCRa87kF
1gV7nGNiQaVp9zs7/uPYQUSc9Z5075JIPhR7JWw3w+tptYot9eNjMD8u8HJZnu0kyrRRxcZ7tBdj
+x7iCer10L3Cq9wBng5mR148JAFHpz361+QgGdFGW3b7bkE2sVUhlJRW+qZ+DzelsSkWxGRNtc1a
tdtPoTIRg9iXnNvgU6p4JdevPW/I4rZ79hYk7DFtz60fX8JiOhp1dB3QnIhdprNj0OHerORaV2P9
ELQcfkpzgB21eiy6QE3KR4Ho6zGxXxGbjjVDeC1VVcG6Qyz1vKeV8GqS6QqETK6NAfh06ZbTMAt1
0J3HdH4nOn8IYUISq+1E3CpFqA7CpizUEA4JMZNz895GSK8qR/n7QzBjq72skPJXmWACv7NI92Tp
psE2UjOkPLHWM0fKDLyUQrIrbMWG085asTRnOKa13QjI8A8BDsg9L6O+07MwA6126u04tStbXHWX
6N2Z7AVBMw9Wf1nP0mt2RL0KbTWfUJtu2xis/uK5p//uQ8T7D8m0Qm2yFB9SKEQ6hPpGcS3B6LVT
o/6pjaQhecfYa/A7ezjx+ebslLpG+cD3YwSSL9t9b+Zftv3+vt9ut6scaHbVMYUWK8Zx+OtUBWku
VuIspqxA8YbnOWUnaWc1COU0SRaxExmTSvcMWCyyCAUYmXNiz2py4Fdtee+Y11hqbjf6UosNpT8E
b3pvdO2y0m2GqE9G8pf+4glBuhRNE5g/pqjnuuQ3TQcjqhJ3n2JGKTC80OxsAZi+X9m0E4QFcT57
YFyBgilkYSH+mJSboCoNuSjKGhXbaxfHFqzls5TlA/wq7+LnZR1JDoSeWM2s0DzNXa8fmsa/CNoB
TQZGEq7F6JRzV0UC+G1qc0ZiKYADcL2XVHzTtuJogMFDvpGFrRxao+4yvM1ZfcM8uSpishyQBD8m
5+bQWFtfZgF6Oi4jd/LrdV+cpO7S968Vsnu5oWWGULwIQ03E6toKZjiqVjuS8SXsPlTVaDGjrHqZ
KY4kj/9ynRHogTFmdqfsVdHElvgyqFn+4uQ50IIxLQXHingJS0XpVhpPzV0s0W69i2irLnYhxFdJ
hcNYp2RsiJQZmmil5bLwjAEhWvIUewyX4schpT8AgAoydp0LAIigew7VukuquJD9S5KihvekAYHf
hB+XrruPWjK7jxHI02b1Mub7RfFW5wDKUIAsr35mmYHWlbAITdlOgFJga7XRiFNuU7Iy7mM8F5dE
NxYe4ZWzpJPAageLl61EtbFkdrF0d7pm6HYfrZXXfDTGQ7BuXIIJ9IVuZhtfsV1MqH+5SEQ49d41
sHIoTIjIkSYw/Y8Ou7/cr8cqOmuudFGXNLQ0TVJN+VZ+1bgy7yr+hQsN/1iQ8CoY2sY3YtMGIrwB
BTIt9COm5OkomfEqMq38vInsD/Vjpa5ls7b1Vecx0zszj6SKWhlQTKaYDVgmlOFOBF9SvUGCjo37
RU6C0cifGpUncumtimLf7oPE4GKSPWuZmXIr2X0ue9Kea8VoJJZ2/TYp+BYBWwjhBiOLT7vBA6pc
6TiEwaXGZHK+HhZm/IEbLv7KoT1EPckjp/QMYWFy8mbygzpShS0ZUFLwAkuIbW6ty0YaWYv2teNY
3uFvY4QEM/5Al+C3oBp9b2KTPCyirEuCi7/mrr6duU9VuOK/K4TeB7cgOYaqMxJxf8a/SfQe8ns9
xLAAvxL+x03QOr5DgghhvBpryUTKX876Xinrrgwu8fCkP0N95F1yQZmhGU5cEwDFxy7/KsjAjyav
LYtntWW8uzORGYBmUGFZTM8cNqNRjAi4ZCwXPhdeCjQYtEY1GplqZH8r9zWzuGHbFUAU2bWkbA5w
V7ny3Gd24VmdRrJP7xjJe5eD22dX4TE816UhM5IQk1N3b2/uv26SsRsLXfZ+NYrT19UY1/WNMMDD
BBM87vXs7PKkrc3Hej0TIKt4EVARELFJeUJ2uSdYlGMz1KOfXEJhl2MfxgfvWk1oFvw227uuDRMT
OHy5WojEv2ShMRbEY3Uw/E5wYtM2VoYDmIdHBWxBu4FuWoZ8K0bppVmm2Hbz5L6hxQvW1exem3V8
4T3GszKjqHf0KBFIFCzZdkPQS/lvHc8dOicfc/W3PzMdSILvDk9KwQLxe6b2SbpQPT1NL0Cv9LAQ
+Lv7/G9Mp01eESUrd1QoWVm4mKpUvDK9tNq6OfVb0a63+gbJaq9cZaa05RqG7kyyQBMUdU3FEgR0
tAh0UgH9HjUnin52ccvv2rf7+qXNdo85NxM6Akv0hsZ06BsFyIJpN24BGvn6WguED7eKwy35bTmg
KvWY1twtSQiuYK5VSVZ1in+unnhC3dbZBb5EM1jIdqXAHa+sxQvHnCScu6tbWpSa5W0RxvJYZRf1
T1fC7hB+6/u7KHzh6qNyrRqjau04sx4fcCbPCscT/q2CyX+8Sj9IFDfMDJtCTPVAzS8+dsqPcCDU
a5SuW87G2mFf3LWVmUQW/yR+F/FIkM+uI8drVtzJ03ec/B4sQiIsSOGtNLRjdUQOTSEx4nSlqtea
e2mq9VhZWrVuA2RbNgM8E4zoDfATQyNrnl1WrvS39CFHicdrUiu403Q8nKdi6wddV1z8wJTl9yzd
Sw0jEPltfUECOQRkEBQBEffkjt7wK04rl3P1sbgA7Zv0/XOJNoPgzHfyalinJ+X8+Hp+lxx0DQBv
ogJ0KfgNyFzck0M3nDj8H86+s7d1JOn6FxFgDl/ZDKKiLUtOXwj7XouZzZx+/XPofbErUXxFzGDv
7g5mMCp2d3V1hVOnWLbMz0iGNrWucKRx/ML2673slEZx5I4SGrO1KIK/+VfObWbpso126PZC4wNw
mzVk7+CvTGkvwjBpEy7osN4OYDtQonlI/wM53OrNzi2J9lSvMnHhxbnn9BpXfSV0kppUupYFehNC
d92JP39b3+FLPBjxhgPjzLpCY4dlEsUGycmL5JCwWT3e9Lkj1sZoAvcec8emlz4rG1fg2io/S4OR
uXrbqXbUAVWsaUb6FVREKlnyWOIvE/PdLss8Fg0CEA68gbfHHGtC5eZ1jxlNhtBZFHXFNOV0jjfV
S/5ag6oo1zUzZYjLGnFqcoFVU70VyXAEzkYPNr1MUlTevvIQOVy+N+CZxWg1KjA0yCdFTAaPlE/d
T5qRDpCR2snAfhuQeth1/qpIVvI3X5KGWeWZmSE2WWTOup89gEByJJ3DwhSQtE2ViOv4QB0aqTj7
gs5WMYmLtzAhXm4VUU+E9jOgNuu+ar4VffTSsRMNsX0RflBkkiSQ9pNUA4ObJaimlqxClHdKAK4L
pwGMijdYhKIohSkrrTN8ZVNzBtUs/E0J+ezHh/TbfDc5pJtVTLSSy+NMZiW5OKOlPdAMBYAjZSeA
lWvYlpfhG2gJlIBcO/3BLHDvY1CdMLQ4xXZ7oqirMiTRsOZZuzd62QirVZva2vAUs1uRMWlmFS7x
j5JwoE/KZ3AUMjMQ3rwWEyVRWO5N7yD+qVxToVvMSHTfOmZT2IK8lrVnBUHdTx7aRWIwwWuk2WV0
iDhrYFZuZPESKfYUMXe278PMjJqciL4+2GiU8PEr/pqR9FAmAsRvy9xkC4trSN8++d+1b+Qaj1QO
/jy1wL760sJ23vd2TpRifA+vLGlQlYJcqGJx5tehs2PeD7Wd5HqMXJrNGiDv9HUZrq0+/GQY2Yvo
1Uztwg6spfK/NB7b9FhlNA3AuwQRCvcbDVx9R94wPojJ1OIsHNqL8ofu833l+BYHEgjvlGytFLNm
Dj0ZrGjv6cpOssM9JqgiPX+O9TcCtkuMJGIxgwy9hix5xSzf80qyeSs4hAvR40wKUuWuv3QSGPUF
FaKSUYozq5QkLS9ju7b8kh4lG6caWf6SvHvv51beJL2cZ50gFB52hjsUVol6zTixdgAtiGr4luu4
FrcXDzFmF9cLFnimTHMjeVqOFFJWTmAzoBvP0au3aaTj8CHuWpWUpS7XH0PvwO+gRhitqQTV4F8e
X3V+5tW73mlhctXbSHah/thpbcWTwCMdks5AA717uAl6YKEmZwgO3aRE+nBJuaYm3QjOCE55/B3/
H92UQSaLZjAQ801OQEIltE2S8Ts2+Zf8XJJukxrFYPEyos8Nrgs7znuMnSzV6wv7lj11uZEj0bKv
/rIh0f4oqyRJdGmd27Qxw0h3dabUtZwwYDaqrVFrokN7Yji7HbYuqYzEaPYer9ff4XMDI7KODFdZ
WNOM+46zVQRgCoCm4JXfUvTVfePaPtYSJSjPfWv4HZzHi0w1oqbxqua3LJuTMGf2hfKPo2ZIhQ+F
nIKqIfkyOVGVbRIpkFzosmi6sV6/dp2vK5/+xmte5CVG15lq0yhNQZpaRdCs/Nq+qzXmIg9IDhOW
Zx/ZnfLHr3hLrnYFfQMwSMxWQ/hHagK9EuwAEwtqksb8gkcxe3WvPmCSiwv92m9ZGpVnMXJigETh
djtV5KjlpluwEjNpv9u1TqySPKSFL6hYK7veMYfwNFjs1wHUQTJJVtXYyoaMXzW27ZO3GlQ+iYNY
TY9JSirzK9Nz6xI7K0xOwFNFPGspqpqJCG4OYnKB0DEo9Ik4flzkcNkqCUVd7o6Pb+k9YRReMgXp
RQQE6E25u6VyKiPtWXm/Gh2WH7l0iqWVdEgi8K8qZ7nf5LXNZJYCJiEGiIldXiFPa1bdRwdexN5m
g8PjD5rJ2IwfpCCmw+egYjNm+q7VT/XivpFx+gqe8Nrfd1YLvw9eU4UZoMx2wAgfiSWqBhCPzrhP
MZH+xut0CcA5p4MILcHKKOPegVn59iuAVpazXKqgg+Dsr3PL9V8H+sctATBwu4U4ZU4W+mgVRRnH
BYvT3GWeRVHbyn51Bh67+gNHhkGGG8lC1B+Q+V7YXn7GY1BHZCpAKgqc2kkM6Ctl09Ehr85Cu1G5
d/XCgHNYUUD+o0eeLUglUT0zL6M1Hy2kV+biQe5a9ORec3KWZEGaVefiD/cdCQIRekOUCK1UkEcF
pNRr0aAvsmR3+1IMSAqUAS026lKgPVMCBiLsagsml56mLcVQ47I6Y7KwcwpfJJi5D8V+UZEsPigG
v3DFZg3qtbzJPW7EzMtYDvJcdo1hgxG/yzFjNgtRcXmuWketCRfpLEeUZqWctGbBms56XhonjLj7
3wdkcuKaMLiUqerqXCcoqGSbTDTFnLjdLqsks9BCUnJoA8h1Vz4t6Nr4y1Pv9Fry5MD7tJa5Ei1G
57Bs9TqFU6wkJBlMj0Ul8CcqjaH6SvM/Sf9S1htec7z+LalI9/H4M+4ZYMZSIDxkATaFZYVfh+nK
okSc30mxgg3o4QQ/gQVdNPiU5Ls+1LVz9nlR988SajiBxZGz5CQb1QzNWi9XksMvXYFxxXc7gjKb
iEzwyFo53s6rT/GjoBZyCpPeRJ/9rslNpBnVMTPStximOXwxdBOJjuKT4J07qK1Bs9Xjzfj1/u6+
AKyjSBCoeN2VyZnw49h1vkzKM/dOTempRUKw4mNdZE022CBOAcSptIEXLjur34BbxHZjlOTDnwrR
1rooUAcL3jFwd+d7ROqIEtiADzbt8+OvnLOIyOn99yMnNzRzc14LJWxTQfU+JwFe12STZyjTegRe
42Nh961Vo35oPCYfgMoexzJxryQuwXzTssATSECQJevOgH4BBJpG/x6desc3kfpbqFfN3owrkRM9
qJU0AntVWZ6rCNlEBK6+u09DI1QWgoGZAuLt2sZg4UrhijqkmD3+uzYNVCPZtkZbnGAga2+iL8IB
c+lWANFZbKaglH68r7OHOCJ6f1vaQQx5KzpO40bJ6qY8q2vu0HoxKQZICetDrCw8oONjfKfTV5Im
B8gNbabFPiRVKYjk25SRLK/M3x4vZ6aMM27l/9YzOTNPCLlGBJnaGSm1M/MtX8J8lQLDIWzlVGep
4+9KdyGZOOMBgqte5DiZ0yQeczlut7BuA09UGgn01JVvhrCNUfYhCQs68huQTrbvRsrEJNRupwYg
ySrP7bonoln/5CMXdmbUq9ysjPjJ2wjfHZJyHGGthgT4X4G0TmOyToc+2G4fvSwh5GdUB1oDQt+x
WqaiB+923VohIXMbMuU5bt8CBaO2m+cGbamBJSCGbpvu32zzlbiJ/rSBH+cD45bnPP2pKYarqN9Z
FCxch9mzFNEQNB6njDkrt2uCBx4OFUbznmuNRO4lEdBNES0BgueEcKqKl4XlkOCXJkeZcV3N9GFY
nz3X9ERMzK1Adr7UVjarMID9oJ0L5Rdenb4hTCGLDDzF+lwYsdMZnCH++OAgHdCWWqBN0lSdgCSO
eogchIz+ESzjoDckwgHQClNc8UahXx7fzRnkDyD+yPOzSDWgyjvNg2mtq2o5pfWZS/Xczs/cN1sb
nqmR0qqQ41IIktJoOBZZ0HgY0naDxivFEsmmQWNYp+ebeOmhn9Pg6w+anLYSDVqdiml9VrhjIBMa
b5h2HUSBoYa6J3o64GhIZ1iJqvNCux7eeVvGsI1XuV8wjXMPAAYYaWiLQwFEvgtkOq4r1KYp6vMm
QaEd3GFOcxhWyrE/9OiGRnI9NhO92RrZmtsVC8/4jF2+kT1q69Xj4wq52kQsTqVDUX3gdlVHF97u
UZ+npgsjk0agG6aXKMrEJveDWGbJUNdnIQHQrNtV2catV3H5JLrWgoqNRuBalDbicNDDiBoHUHz4
i9vFBA2nKrXotWevNap3wJkAybIBrEhB/rhDI2e/9cBGo5LWWKGw+Fj4Xd4J9QcRfRtAJgFFqipT
1OrQUXHI4rw50dB5H3DFqm/3ALLvdksXXoOp4v5KklElxFAW5ICmUz6buHZpHPL1qY51vk3WWcvu
/BCTxPzqOewdIGcXNnaqJP8RCLLCETaD5r2JyZIDlg+rQq1PDI98MPoGG7FcsO+zIkbcOErvwORM
QTkYJR6nkRY0pzhBpZf30fzyD4377yLQfAj4kaShED4J8WTNZ9IkKJoTN8gWoz3lQqR7Xr6wjruy
wygGEBIczdjnyGrCrQ7Wcs01wyimMGS72Kq2ulbX7au69lackRqMqZgBZtrkDkc0mzrZvnb8Fa+3
sHcLCjl9aMYvAVpOZEWUxcD6PVkwN6jlAGepOaHQEqwQUamgI9ATBuOSNj67Yrc8depvuilR/fjn
olUNeRkMsUBiBt8x2QQ2DtVCi7qTjEpCYPY7iunw4b4+RuKLVJ7E2mn4ncw/SakZ7sG0tyB/anKw
chXYKqRHBTzimF00Ea9lfh7SvDsFgU9yBrhH9YxqVCk6pbIQuQrjed7anFGWgMYO4DiAD52ct9qK
TOt5NWQprI6nVQufxWYnoljHoKcZ9hzVL6VJjBARnKzYieiTpvrrlqYsFHpfvPnlOspe23ITo9dd
2EScTVPTDfWsIjK3Bgz3havWMjW5CGjHXFx6e+5N5u3nT05KKtyWKRRsVaU4PHpgOR0VP+8YaZc4
0jVBjzUSf/4b7eAAqhUBpoCCThQz8EU38v2mO0WqUZWr0hTqTbZp1rxoZm+Ue+nBk6Q5TbSXPmqg
A/+NdEyZQXANT0SbOq7o9a8Udqi6U10cxa4mBfqPe1fHddZdwB4FTuezVaoWyMM4TGhylND2lVO7
he8YN/ZWbzT0QuNJhJWAtylOdFQGYgaBZcee2CxiSMaLCXzNPl0wAmP0cSMFCA4ArcH4z6JPBFXI
25uQU57pO7Rkn2I10oV41/dWyz5xofl4U+96dXHbIAc1+F85sOK3cqBGbhTgH5+6g/ZCC71cd05J
UA4+uVuV0QtPb9bJdvvROv3GXwfcgm2/exF/xSt4eAGkGlOmt+IbpcFkPQrx0tbrdkFrZsFHw6Gc
yI2A3GFhtXflw9/VivBiYV8lEQjOW3F9LXeIRiCOy045t1LyVZmaiYA5TKEelAqphmzlY4hymWS7
sK6/grz8wvwrEvZ2vmTmZ08YuElZhiIhkJ/svDBEKeXGb+kKkBd3sT2Eu4J5ioTFVY+bONUlwCMF
mUefHcz7ZJMHKRdROA24k1SaYv+cnsSUqMwxOfJjfd9HDFP0hlcfOobTAWIyoihZcNnnjhmNSMDO
8MhVgE7gdt9l1c2UNou5U9xeBs2u4me+hkgW7PPxScrZBbfnLis5njP2VUVTCOYMyHfPGO3TqHMV
FkSD4EPRXzeYYPN5ODgnpwE19fatNgD21l98NFGunl8fX6m5c72WPdntRCh5zfPHm9vt6/K12OQA
/VeD/VjKHT7vd4mqBFgbnLuxxnS7pXWYBG2lpNxph7WBHVK0EedgvJ1uUWKD7N+2IzBEOydOj8xB
B5vdWTDx52vsuu/1yyKF0F3g+p8Pgg8FVh8c9RQd1ShuGOeyy56MBpTKlJw+d5/v77uIDKS2Wjs3
4n1hb1YvL/v9M9i23h7vx13hYRQPG4appJqK0Yd3XbMtwMhdVHInpTTLcwK6hlguiID8e5jmGHco
6Dw8yOdm+EiUdK09LYifu2MKEHl4FEHWdsfBlfSNB9ey4E4CUpox4N3FqvBj4JWeteazaxM0Kp87
XjIrCcMKI0NoT3kyTkJ7/BmjzZje9JE7lod1E0QAA26VQkFbUuSLHXfiZYvGZt6iqv2VvfKR1bTn
AM7MY3G/JfmpPEDxYcTQQolq3sSGFbWkllnEcSeZ7iMOU1DtodPwGu8xH75q0QEwSCshNjrX0lyj
zM7hq4iJd3Jkd/JJSHTZ28oS6TB8KBxMtiGYD5cU38B2xQ7tdkOZ6n1iZkuD/+5qRqOqwLnEYcEi
IX7nb3ep7yowexS4OvAV/PdhE6AoJq44MGy9XMCE+HiPZhRDQSUQuORx+u8dgQpwb1HMYCbtSXgH
Mh0c1D+Pf3/myG9+f3IEg+zlqRBU4FD/i/SHhF5dp9mokr16LObOMx9rqP9bxtQf0VBaCZsey/hE
DGL0Rr1wfxe2aQqsSZTey3MGv88ZrqHtuI/Hn39XqMOZ33z/5MwrqW9YucHvj/yQCv7b7sV14+h+
QOiCrJkH4EbUJLDQhDZTMg2i3N13YEq78PnxWpa2anRQrzI/WeBKQj/+Pn/xLdTqF/tslgSM//xK
QNBHdS2NKhXp6EfTh62KdiOj3qLv/jLyDiyzwi0o8S9l65XEwfXTFtg1EeOHSkx50/QDpyMCAzjk
D7B0Zm91+9VlCUQ145TcnNOo8ldC0aIoFEmCZWJ4hUyYr5V6/Pv4pOYeJdgYpJeQHkTENI0xI0Yu
o24cnrVjd+kLR+i60eunEEPkNu1C1Wvmgt6ImmhFGASdIqY9Rrl9RBvFFAOd3ywRrS7JmCiG1iBb
4QuQweakJLq/r5c2bHygJg+KiugKAQE6XxCTT+6OHytsxcTcqHpA1BGABmxQ1Pb6kpy76HlsIbuS
M9ktTILgRQbP6MlD2Vr8cjxHsKMnQGj3SywP4y89WtFkz5goc4s0wIrAxu8uhKKz53G1iokPiABJ
olGI305KHdjYdruYD1rap8kdEalUZOU4T+mEua5HQMdFS0BfQXpcuowzFuDmQMbLenUZZcDai8GH
oI13tL4jIpitseAczdz3GxHjJ1yJ8CR0K4QMuP3l9c7buEZjtg678EzO2P5rGVOAVQh2VDkEFeIp
ONZ2/KoZS2M5ZwXAxQbVEHxsZermKqHHuwBWwZ3QOcMD8PmxxVr6+UmAjJlFGRUT/Hx5CZ+oPfQY
jf5Ywpz3BezZ/1YweYlVl+MrFwZgbNinOrTq2Ok/a81+WcULB760mIkxUXqaNh0ynSdDQvakJvS0
sJTZ24EBs6g8oh/kLkkTR4nf1Bz47MHhSvVA/ykNfnGu28xrPCa//ytkciRV2udN3EKIb2Sm9o/T
iKMhvPr1yWmwSi7lfY1fp4iUeWKBbkfCkKolL/iuwA//60bO5Cy8MGiiMgW/u4GpwM+vqSNZ3Ipr
F8mQZ+3I1Xomhr0dhBZGC+sZfZcEE+FPmW0sHPus2b2SMTHpOA+WBiHW8vqKtDyQH/BXMMu78nR+
+/z8vARVvcP2Tfdu1PMrw6XJQeV2eN1PwcrZKUdyfsGMpM373tieL4+XNmsir1Y2Mfd0yIo2iDS4
ls+xJTrbARxuS8tZ2r2JpRf9iIZqhdWETqkH2/Xl+fEa5lz9G1Wb2PkebckYo4vj2W28feqcTscK
fA/6gph5RdNAfgZqSB44/NtDGSI1LSpJGieTpuiO/EFjzJkusezNCeEklNXwyINVboqua8AyEqrU
B7EuUe3e5BAZgQVALxb8iDlDeS1memkydJj1NSYiqHawQqxuewvA4zm9uhYwuTFu6SlMNUAAUDCX
/My//wnX/dK1nLPG10Im18SlbdV3LISwMeYxlrrwTB35wK09o1zRf/HOX8uaXJQwB9eR3EEWb3Nb
d0WdJXd+/khQA1RQCwPyYmL1wXsEVucO8z0GDX2kuuiEA3yihZsyp14gvpCQQUQGR/ttz7syLJXc
hFHhCgIioHfBKN7SDbIxJCPIicKKbTAW9fXfSETORQX2HOn3ab5/YL2+ohircAp0utO9Ne3sbt3s
yQrIw2fJ+MtYNekOS6d1NwNjtKBg6vmv2Ilq9NQNXSZUBcyiMCRWD19StL6B3c64PIPf7XJB5yH+
U65UYFMlcJotebe/2dhpFHD9ARN9YTETtVEoPgA7PVh4Al9fKyPaKab+9HQ8cvuXi2/65mX19/F+
8+PzfSd3hKiga3bsOpnc7LRx24TNwvE5hGT0ViZnGZy5GaiZ13ticjhu9xSiXgcMsb646rlo7hek
8v+kT6691PBBWPGQ/voK6RuLi4jryI5nf6zRJvcCztvASO0lgNusr3EtdnLamGrBVXIJsS5owdS/
6RoDS8cJLo/3dvbyXG3t5Ei7IBNZr4AUVjYOIwtppyOM5PwFJ3Y2h3C9msl7qZRVzcQN5JRrcCJS
fdce650UG8BWPf9dsKHi3ON8LWzyqkVVVDFSDGHibkyUtbEurNwn7fgNhrHP1gzfXAPu+tjx3WHF
zSaRnyg3cjBnJMgwxKnSmaf0BxSgnvFyWZ+/zig1LDy80ugq3uk06q8oA6PAI8kT01i5rSxFavsf
F+/9PXYUJKkUXbVHPtBuNR7FyXHEp54DBJ0lUWLqf/5EICvHGOBilZkV4JalEZoq1H+9+nsZE1qe
lZJLZl8ufxdt3rzxQfIfkAYJiI4pCEfgvZj2CZJApck/Z9sOw3BO1PYt/61wrNIudc9x/6S2QNbB
AfyKBjXQsu08VtY7HPavBbz6iIkWhV1CoyHGRwiHeCugmTV+SXbRWdvlkOZZ/iZ/WqJWHG3L3TkB
pICaI7rdECLdekh5qxRClg9I6WZNRkZiKAJHKlu4hrPunsAJLHwwjKMCHeCtmKxVKZr4ckyOekfz
qzM4rQh4hgFwlbmgebOO+LWoiWHhW0aQE4WKJ0DUBkd6Sx2fcLmtfV6UECBMXgfNzkW1PENeoD6a
85+uBU9sTaOCkFUYMvFUbAMTt4/IaBhYMmj3QDhM4MIjxQOcprHAQk1itKIMA2CPlOGUlbku9W9h
9dKHdi5K9lsXA5rMFbqYLpWsZpaGdiHUvwHAw/9PobtpJ/ZhUzXsaaNJZmm7f0AbRA9LDN0zL9GN
lIldi8Uqa3jEbadQunhfTE0aTHkZrLj72/+tQFeh+ItVpvunF7d97EUBa7Ek8crkxkVJEysCwtFT
hnEjbixY2vBa+qi1o93OS0nWFC8AW5cicaWzz1sL9/1+wbfSJwvOqrzu8oZrT2xjDOh+yCvBcmmg
Z6KTVSKRlVUR8RtQMi3IvX9AIFeVQGUmgI2RFScORxv3tdqrFLCk3oqbNaOU+kAHoDYzU4z2fn8p
NCv0QB/WbSQJMzs05Qgor11R4jZ/q3rhPZtxBfA5IAEcO4qBY/19S648XNHzeCXSiu6k/CnF56F4
zocVZT6bi9yAduEFb2i9WqKHnDETt0InexCI8Hs5EdAshq1MlSvNotabbpsrGE4Zrvr+nalAE+So
tP2mRh8eWg60hEygD+lXL+6q9LxwJuODeGuIb79nYiHZvGkDaH93GnKjTzdKhIeRmnKKZs9nj3vq
dT6kxiJO6te3vBcLkhrQJyDFNG29HOKW5lzTdid2zXtEEY9K2dkeL9ll9hmqH4Ji5XKyD2Nw8r9o
6Efs6C4rnWhwhGYnxCTJnzqu1Sv/JPS2LB7UIF9wrcZ1P/rAyTk1PlraShYIwLAV3jON8e2g9jdM
yg8Lt/GuERjIWKjh/7ZicgJK1PsM6Dy7k1e8Ru6LAr5nZEHRhx9lFiOfFDQP9oYA2BO2IFkXOeHd
HVMeQ+65iF843mK9jwWdmLNOCmB8aJhAMRwNa7evphQMmSp4XHfS4kDtzDTJIuKJkfil9epgpVL+
UwEbfiik3DVZrtswIVCSKGN/tbGaLCQhR1t0dQ5ocwBv/thRASI5jLr7RRlcX1K/9MuCFtU2ji0p
X332ke2uSvTBiGbwD3PCv7LQrwjcDIBIgBRP141Bk13vVvU2Yhk95jSipRpJLNHrF5RrVJ7JomD/
AAkBAemYwZk8pm5XoimF4+ttVTevntonlqYxwoIQbWbrwHkrYwexc2Pb8e0x1iOdgFeXw7aQKNMQ
WehjdB2kjfgdu3FWGVLIpMK+w5C/eBOid+WoCb6q2VEjx8qOuhRtLGohqIMuahjthteok/8KVSZl
pispwacqhdyJuiwHmqFOq9CzX9biXmjbqDZyhsuPSZGiu7XKqPZKO1+40J7mf6SKHw4AEkenNOKL
57jqGTP2XEw3ERUhe2n4rhH0WqAxNbKhbo9hXycH9CSB0TFUNKY2G6HN//Apjb6T3g1OoevHqS6l
GX12o0GMSTZI8k7I2Nw3+wYkAyQvAv/dj3gWNbYGlWS00be9xQ9lo9lAxMUgUm1oFJxEmvoUcEqt
3xViwYiWH/DMGrgc4Vt2QxacxbQSWPCxBvFzkzBDuk8DBkNoBrb3KtNHUhEMBQnIhj02iN4HpaGf
rVIqTsjm/TvsYASKjbBOKRHSQv1KwzjOzTKhDXg7gfwPzBizul68nG9YtKai581IJC4PSVWleJpj
vyoTPa95+Qwix642yzSkwLeice7LD6gUrequR7eAW4OCt2HDPAFna15RQysR8JpRHmquDjal9iNI
PTo4NfZO1qWmxdyXvvOSJezmNFgc7xK6XMe5mxhWDfLF0cZc3duAD/2Sb7t2C6LktCNc39ASmVa5
9S120NrYcGE0jnVBwQ6WxFrwUtFKCbAhAibiNjXFUXC51mB2R88lX24WAzukRCCT5DEgBZhMDuSO
2BVJlA0+k9XGjMG2G5FMDhIA3SKl2qmRgsRR0INmgLiCMtIY4THagdUuMYtsyP/U7lDkhsYN1Q+T
eWlkpI0agEu2BZPgiMz2N2hvhEEOkoRZcXWc1Baa+IvOrrQCCEUhjrtUB35TOXZly7IG00seCNS7
ocdMcKn0hkwHUZ6ChvqiUPsFr3+8vBMTgsYiZJfH3hjQyk1MSNg3mZ/Kfbtt5YxUrS0LvtXkP0y8
BDae5hjGkwQFChJyHOgTRWEaoqoMCmU163VbNfS448DIna5ppWyBHIrF25ADjFt3VajnqYogG7xI
Ru0qjEWVPkc7owaOUzEPl5oBZiwouAQk5L3B2AfnbeLCdkIXyZWYdFsB2WkiKBjhF8vy5fFDOPFX
sXJEpthetICi/QgsXbc63NV1SetAHLayIlkYhUp8pVrXpYzsR/+DEb0LBntO3NhXAW9U1hR+imEf
BrkR6eCxWwpk8KF2RYzMyaC8SdE3TzQZFCJgAL35eI33eoQnaCxTIBJB89H0kYjVUmnLjhm2QRZq
plTXyQrvbb3Gc04NioaYhSBgfENv9XaUhyNDDInBHspEb5uyozhUn936YaAQzxOzndYwDaqwDbMQ
2E2ix9/jQwcHy8JEo1OGnbhwSosEXcGH7JaV3N6R5PSLr9TW7gJQL4juMOxTmatIzDG59XhPZ67M
SIOOblC88GP2fAzArowfy2BOGeWFYdt1OdFy3mTVZtXW2jO6wkkvgu+yOzUV0K+CE9ASM8EGjN7K
3CUw2DSzPO7ASL2LShOq/sjzTr4DPmepNVXKbUHPz5KGwr3SlVZuMC4jBQUCJgeClL+QCUwlCOKH
AJmYsEFzZFBH+Fc6T0/a5icPFJHUXJVukppldiw7DOeqLdGA7SeFgWJE7KRFp63S3M9eUJCu9D7t
XStNwnyverR6eby59zcfaxopoAQNTg3aDyd7mwV8VvI1uxW6fp/x+VuVCeI/V1IZaqph2xCeoNBy
KyPrgwKjZ4ZuO3hVteMxUcqAPgffCl9rq8fLub8PQH4hF8AB/4msyrTHIhGagPpCxm9plIu6JlX9
qkyGhIhd1S3chzlRyIMhmQb+LLwY051LZRp28B62SKbILSldG9Djx6u5dzmxZWM1BR3BI9p6YpYx
Ls8fYx1hW7BBvuGrEu2ajSQfUyDfN/AIgO+tZZBhdrJHtKHH3PjH8qcxPTR+/AC0xo1/wGQ0SYYV
WlxIAqpWW66zpKjtdVfDvIfomxFFQ+vNEqQ24gD+F7a1Go+StHf+zQeAph1JTSQ3MeL8VnXURBW0
RB53QEyMuvNMjLQlMZuvFXF45dhzzuVOqgjbkFEPbFvqTVAuWPSZY4brhfAN8pVxQPjtF+Q15PcN
B7NHk+ZccCJdh0qsiqC6cJGle7zemQMfvQO0yo3XRfhNd1xZulZQwioUK3absEJB4aIPmPrViKKl
RGX72jKBa5Z8E1mpgvqSMCC18Fj+/fOFtlxBgB8xjswByvx2sarfMS60iQXnMKdtpD5oTGh5CZ9W
jj/TlPmHXbqjfvG/hD4cSpQq2Btu5bkcww65JrHbIA3llcKl6dpz1dhSPb55iiM32TNui3wEVfKl
BPO4lNuXE/uLfeZFJGJHztBb0Xzsqq3aYKkx7xOXas992L/SkeqzbtGjpD371D+VIXrLxaXM3f1L
OopWVYST44M2fUlBhuF3Kti/tjmbjk4B8nEfNNyKcqQDzkyC0n58qtNs87jNNwJHHb9SKyHAzHKx
hkAtb3Um/4jUyCqF5IA5ijqI2daBH6zTHJT6rcItyJ65PmCikXG+8MUQEPC3oocoFnyZyfmtnKiJ
wUcehypRk0CrpWhB1P1TJoqKKKP7eiyzI+twK6pHIyug8ym/tTD6ZMGZnKaVxi28/vHpGxZk6GdD
xM9vO0oRhOtpV6/VVN4NbvyXDcp9hbZEJsqdLA+O7eCb/HfbNm+hVoIlijHdCL1ALGDW4YXPQSXb
yk+Pj3jm4opw3eGVjU4nnsDbtau9rGRhV/FbSUDvrExJkH+GaUsiUB09ljSa/Mm9uZE00aV68BI3
bSFJ8c2MAdUPypB+vDk/lvJ/pF3ZjpxKtv0iJMYAXoGcqdHlKtsvyOWBeSaIgK+/K+pc9cmMRImq
u49Ot9SWvDMGduxh7bXW1iN9nQB9EYgCMj3M8zFQx7uBDNvIOjTumqbUoiHUDOHh0ZIByfzlxoEd
z+151Olh1bv3rPuRDc3WYRamIldA40uG8IBC2QOsJpgPlMIFK+Mc49GOHhZZEVTkZ92QvWGwjZLb
K3d16TtAaolcDp1b4Lolp+pGNrh2zNgIrWyo9rFdfkUcsUbQvRAaQGoH6wEdARjJoAt2uXEaAPda
XORaaPRR7DOHskNfaPHsdUSnEEa35g2BbNK+c4TICqSNNxPCUPDHusNX17THle29XjRaWsKTo1eN
d1OOY4dEMceky9Ww7/XZG/u536EJlQe3r+W1N4M0MYQVkN2BCh7EipeLznMbrycOMizH7DCT6G4Y
6CEmK5Hl9fuAABau0oB4A6oSMvvNMJVKriazFuY6WM0gd9w2Fqp48wlaZD/BKfZkrBGIXl9OtM0g
lweKewgswH9erqs0XeaOqF+HZlXNTxro14O8isjRIXQOFUbW+H0WTgvdeQOBHXqgWKX01Sko+Dj1
3CGsG/TqlNQEWi4kwUz07eO6NkPQFkMuLiR1gMyRwpmsQwM5VbkZ1qUJcSMz73esjj//vQE4hjAd
UFd0VnEvLjevULp8THpYScwSeCaOik5NS2flq76+erAieDXhowStifS9zXZZRXwwzNDhURsidQQ3
EILWp7bv18Bq1y4e1xjWhKAWxmnkqKwvtTnNiswKlWbIdlZT4sVSK3VfFrqxQwt5ek0UuvZ6L61P
TO7hnUWVHYRZl7uIEeKorOrBCtPOxPRkQrMMSreoMJue2dex9emrgRF4MDrD58NJIrm5NFdXE21m
1lrhXLaW74wz3dJ+WCOFWVqUEEpBKop6wRVji9vk49xiviC048qr5wc3B8NJpq94paXzQvYOcg18
Srouj9qXJhgw9aEkYeqkEBEYzeJACoPtnahO9u6AZgAIjOLN7W9rYWkYLBBknOgoWZgEljbQJHx0
qWmFOWnGwEkSdJlz1niT5g4rphbiV6AkBN0kVicoRKTDMiYr78zItcLWsYtdXU7KCUw4ZE+0jobU
7uJDVSR0PynE8E2mZ6eST9oqZkN8YZeRD5REVVCFmShkgp1M+gJTPsbqGFUkdNUKWQE/Dma8Mavv
pABznubVGhiWCToXnlF+sVeThqX9xnsO0iRQGKDuIP78LIZvOleNo1m1wiS3McTbJzwwE6iSIfZu
VvZ70RRybfQKQTCLHOXSVMwVW6HUIaFDMFx/soyes8dsSgsorSsjN1Z6ktdeGnIuKIiboE0ipi1j
YcqiSFoTQgShUkOJuSvs/k/DI3UlO7helLCC6MBCrxAxixRR9jNR4F1VEuqd0/3UR9fYFgbaXV6a
92tYiMUVIc7TwZ0CFyoTndc2gH2FAn5Id0gYuEaNnkGAEXq05sqjsGgIpBZo5oLJCywMlyeltY5V
9SNOCo919VpEdrmHVHyzQikhM5cg+RGvmyAn+0B3OBIMsM/Q8KlJGoVW7Nbf3KZ0PZCNKw8d68Yj
ZZZ6ivmsHSuuTJsMvPPbPFPLXV+W9LnVioOZZYWv5hFklbM22jnKaP5QAX98y5qpebATRoKxG/Lf
NlqLK25+4dShoomxUBwFiM9kPUSbdUj90z4K7TKO/DpGOZWU1herWIXEX9cT8HF+6AkCLom6ghR1
U5ujA2vpUTjg+YJujJok3wjealCSVkr6q61J+wL51BbqMmRMoDSZs/p1zC1tbcky/lCcFgJUhMO4
EWiJy82cutDBn5clThg5WRY0mcpfOiVxh8CJ822b2dF+hPp2kJcI6zowG22GKbpPS7d7YAnL74rc
eTW7zDgVcPwraerCcSB8QTyGGV1cWFlxTdXo6A40dkKHkumFxGhL1mXcPM0otqx8GtePIrI5qDxC
vRdERhjiu/w0BiqqXFWT3zG39En5y8DMUEcx6woNxc+KXmHLXUweg6II1H1AR8pMkpMR99Sq7fKu
du6J23naDB6rH599cEXLAdVBVNHhp+RiMJaC7loOOvO5Qme25NpvEyxqPolRs7pt6SobwDgw+pMY
hcB3Ax4FyVUauVsZSVwXdxEe04ciT0XpNbH9IrKyIz6dcXvbnni+Lx5WAUQBwRIODN1B+LLLo0qE
VjdFd/2uKlXzy4QySzCaFNPwCfszR4MFdMowB1piuM+6yqsV61fZFqwjcEehG/4B3QlptbSNBqMb
xvpuzGPzLqtAhdTonO/6ZPiTK0n6UCdq5ydurn25veyrGyoMI9AVyCC8FXLvzqClEc+lW98BPejO
nmHEUPFSoigGjzlYR/i2nIfuT9bw6bNfIQzDQaHSjFwPfR/JVaUQxRgrLWnu6FwBZ4KIcoPrlHpO
wYaVV/c6dBO2wOIKmCI8MGBHl2ebWRVI3QxwPFkti4Kqa9xw4AjTtFrTHudETf46ANwfo4EDnWbH
qf6oubza395pGSaImAK/QqgxoIkolPbEUZwFT8yJE0AZmuZu1jryxVQAW1EtLtALNtR+dahwZWyq
tipIPr+UFrWYl4Jo7Gmqh8Kb3ZwcAdW3t0PkvuvxXG1nFzQJpIMWWD40P2//1isX+fFT0XFA4wWF
Ntl7N+louU3aNXd5lJmbAqLUFaLsXVM5xvttS1fBAyzBD6ObCdwgeu5Sdoy2T64RBTi42dXSoCUj
+G1VXq74YfH5XH7c4usSs3uAqoo24OXWp04ftSlpDXRAoyEP2rHSUf3tSPk09GrGfFINFj/cXtn1
HoIBAnxUIoAVZQ3J9yMXnwp81SRszTmev1RtDqGZCvii9qHhNbS8PmvORFtYxc3C93xN+mVRg80D
LZwwZxRAKxtdW+cOrNCq5aVqEvefRmsI+Bm+KKHQh1dMrnU1Zte3yuTYYazn0D6LVCcbtxXIO+OV
yPx6H0HaI1iWwOgiML3Sx4srM3d5lTohB8TPx7hFknqAiuVfWJRYa8TS19fx0pj0CqCCl1gVqJ1C
CnyPh4wKHKc8cz7t7ZG6AcSHkhDQNwAHX15Hp6+TuRwVO0zbUd8ZcwdpZ9yi0UtNAMYZg7IDsQbM
sHYGyVdARtcOH2EoKl7o/CBYQEh9abuPsqljVuKGs8ODZoxOKU+BDuhf5lHbtcrL7Vu5sJ/gBgM9
GgjXMaQr1yrjYapZhggxpG0x2d5kqYXiDw7J3ZVw4eqWgP0KOQ5oVAHCFCWjy2WZTqshB2nqUCX5
PrXxXutUUzauvtY3WzMkvdSkdYyosmoI8JER0hd/a/ZkN+nKW3G1bVgNMkTVAt8k2gIfMzBnT0UU
TX2SRrwGbGjItlldv1QqLVcqvItGPuBWKJxjsFn8+ZmRLlEKJXIgJUjHFEBGK6bpvRpXVbXifBft
gL/2H0F4aK9f2rHcAiUj16lDHqfRgZWQ4kFfeY01WL7XeNVxpxHGANSFOQS5x5cMpSPoyawTmfwG
g4eUZl6UbTp72vH4k64dtgDTA/GaLjjbge2/XBEjk201VmSdCvXRGbjfBvYwBLe/nKtw4cMIEQ0/
FwUQwEgujUzFJCoVLjmpGVGAYU2y19m0q9cRKdGxndz424Bc9TgDo7eLjTn1HaM331RK4ifCO2jx
KU7ldWbcH6um6Hxemr/q2jWgm5eZMVkJGOT4VfxYTF0gOf+g45dTXOR3UebMFTnFr3az2Vo7bTPe
jd9vb4k8WQcACHpTqDRAkRUNCdRnL7ekMeapc8rCOSGQLf2xdONt0bbaFpDseoeOIA+qqYPOAm+d
IHPS/J70GEFQBlLFKAnS6FjrTruJ7Dq5t/s+urOVtH4Z1Hp4dkc+7mFZPcxzEmVB18dqMAyaSz0y
UcGjaQPf7SUaEL0rnkuOTbAoMBjagJYB84m6qeRQAK4uZz4T52QWExLDnab3B4X+yFHfuL19a4ak
+LNRJ+A6ets5jfMJ0AborRpemT7k4+t/YQfPKCqEqGqjqXl5SrNeDUNqwo5tTZ4yk41bpT8as93w
2d7eNrXw0SM9/NeU5FomQmu1TBznNLj0MSrJq91uh+lusFRP19mKv1wzJh2UYoMmTQeT4CnHsuLg
Tume98MaW8bSIbl4EEE2gEwBZarLzdMLmhojUN9gmZ4rnxlldejrztk7E7037UlbOSvZN4vLB/iH
jXl5MVEpk6Cro5FEWg1zrHO5l5OKBp2eVis3Tx4NQgYBKSAEcJqNuThQW0hXIkfNK3PtNgmZnjbQ
ILLiCJo5yTC+9fFoQ8jGZvrPnvXCl05Fwn3eY3zGV7k+TH5eu/SFOmqVBF0MCm8PdXUjNrypzk3D
M+Jpfh9JWTyRCiLZmyo39QjhU2xov9Smg16GOtGOOQGaPkhnUz1u17piV86PaGiJYdoXLkkgQ6UP
qzRMPluZpZwA4W+/jrZH9lAgUzKoP61s5FUmi41EhAuidDH/YaNccXk9mp5klePQOASV5bBt71uv
ehfDr+VDs/b+XF0NgHnRuNRRKkPyfQXH1iaaRrbG49DNgMkZnScg+vdmB5lVtVK8QfsxtlB3MTJ0
xsq3Gf9Xhs/dpONmUtawm1df3uVPsaVVlyjXaHXK4nBQjiX0THXa7gqw3zLIfSnV7pM+5cMYJqQg
Gw8ImtyvZUM9WckwxWFavKWGshmnv2PyUkB1ZOTfbpuSY0mcpq2KxpWN0xRDPZenqQy5ATj6HIda
1gZ6dOSYc5iSFS6WK4+CiVRUPfC8IP8VIeWlEdeqR12t7TTsSueORq+Rlu9YAgJhupJZXMGTsBxY
wlowegvf5UgOcnTdKEogkROamnKy7JptDOQZQ2vUX1iLob6c13xTaFa8JbGWP/LE6bdTAr5zljjj
DvM4+pPKAFuvNYTWLSKXxwhh/QOtjOd6xOAoAMpslWV+YXsgto74F0Nb4ghEXfAsCjYjzI6kLM3C
BKM35kGLQ24d0O8tH92jlgfWz/53FAXb6Kn6g998+/zF331eloBB2EYGDf+Lw5GrqaSKkl5DYyKk
EO2GfnAdzk+gV3CzHWcQ0rlt7Aosc2ntirJ4SgFhbw1Ya7PfSdwe0mYK9Nncwc1sbReTSNNpBNF/
9QZfWtjzyloXzaM5jEkAocCFeszlRrcY/+km1cpCrRw9s60BSovQvrRGD6NKXqtyPAvWo2V9j7s3
2ptBkgGhd3sLFvyIe/4TpE+h1vLcyi2C/Z5+xtmrPQ3gPw/GQfWNNaTVwpsguKKAyECfT6T5l6tN
uG2CWwurjaY9a//yCOSm448SU456/NXK6UqOdX2LwRqEnRUdAEQOH6NbZ7eYVcZQdDpNQi0NR4f4
nQOmFWDCrfL99hYuvECwpCP9AbQLUH05LXGiNNYzRNDhuLVAINfeFV7rJwQSZ/3Khb32jqiaCS0E
QFrwtspVW6Y0qlObRoKKli4mLqCI8rVcMyLTSSA0gRV4YVGLQZFObslmWj+jgxinIdvwMDoS/5mY
mzhQgi5Y021fOqRzU1KckBXVQMcCptr6j6L48VPlnoZuJRO7GlQRCwKgGDRSOmIuQ+45kWzq07rq
01Dftc/GN3WDaTyvs7dP7XvBBV3L19s3YumYzu1JEWveTpaeUdirtd4vmqBI0Hqa1sqb167yclXS
95RbUw8NO1hJ50262QLjpG26J/fPqs7KddgDfD3STHhkGwVcOQBX7NiwI2KlmEV5s43yUY3rXW0n
z06Xb5vZ9dOq9zvzmxuDS8AZuod5Uv62mENV6P72vi44TGRQSAyRWgOWgOVfupAWYXRjl2UW2g/a
A3l1fpPgVx2oewh44p/bxpau5rktcchn/mPmU+MKuFXYV8dGx0CT/d611GN8jSNq6bbge0aEgIQD
ya7wm2eGirRN2sJhWUiUzK8gaUctMAtlKzHPVftZfAQYlUDBH6qsIvO4NCPgAHHVz1mIhvNT9kiO
wISWz+UzJAFC6PUGdQ6u+T1d8VhLuyhUTTBOgLI/Sp6XVhOzVpLZNLMwVqkHtSEP484eajSjuRJq
LXotgfcTygfgwJGDVBt5vIZrmobfrC2ZvPnEIN5dbPoDEqCVeHjxHp7bkl7NZs64ViiwxUB86Xo/
eu8NUQJICQefrTzQSx/fuSkpIO47EKehOpyG/cba/Fd/OYBT6CgDgYPX6/J0VG3UkzjCjEOfDWCx
KpknArPg8x8SMLn/MSKtANmhRmbeIZyEEjZphofGqL3cfYq7NXLuxb1CFd92kaah8iZdNh2EI66b
0yzM7BIsM0r2oCrg47q9nMXnHuArBBUQzUIZX7LC27rpugLf66SPfNclGp5Jd7aCDgBhtCecX5Ni
qOiZWsVmqLi7iZi7Jth3HbUhRgbED1QR+JSRw1yeG9J5TtA/hB9MrSRQXOfUYQx9k6jG36lvrICb
yC1uL3vJS7nwHpgQBo8ekDSXJqPZ7HiUiw85c3co1sx7JL+5n4HVdmWDF1wGohvAHIDnwyy23AYn
jUpbVsV5qFl/a+wfQgIj73wxSPvpJV0Ykg4yTihtzEzJQksvNsCoHyNmhSDE2Nw2s/BOi1wT4y9g
GREjkJc7F2NKfyzTPA9T5rabJqpi5k2z+04yiEqiGQn5azBCe0PlsBhT/mwVArVwdBc/QDq6WUk7
JDd1Hvaa+k1X1B1VrYdiUvaRSpjHHfM+I8ZbG7f7SWiWocUJ/GTWgn8mA6UrL0rImgKZHNzelqVf
hRob3A7a3JjdlX5VVQOLB3aHPEw6SCzwbFPMz3ZjrVQoly4T2m3oOqOshyKRlMu2mZFQYNjE2vu7
tv2ZGA+anu5dFGo+vxzooaEUBWQmHLb0SaaoQ6WqW2A5RrfRTIwH2+99++mWDgj5z63IDpsaNov6
Mg/phgADkVRftf5PjRnrr7dXI+7kZRouxGygCegCWwv8lLQaZoxuxrq5CBXdrfxubGqkpGxz28jS
DTg3Ii1msobGjGu1CJMCxK565f0X37eNch1KYZgBR/hz+eGVcQc9Z6vBc9B/04vXTN932d/bS1i6
XuhEIccEhyxoFKT8RWvLCIQSLUzE92X0zPMDjQJSHm5bWToNgGDx2ABUANUeaaNaGlkdt+ARDdBT
/8HwWu9bFuacVxzvUp4EYOy/dqSXuuubWmFakofNtwLRoJJ4EQSPozHy1Hjwu1bdRWVxLJrWm6ew
sJP7SjNXvtel1/XiN0iHVvcFbWwVvwFFsOo3ulbkj/O9OXVOkNSb5On2xi68o0JBQIwxAy+P+tzl
DUFWmPYWy/KwVsIpLR94AeXKfs9yUNE2a6NZC9cdBVSUCqDOjUdURubTLjVjO9NySGbP3kD+xhB3
Kmxr5aNauJEY4QF6Fj1/VNA06UaOSpuwqJtwhs67CnVSJd6ChwaHuIZnXVwOisGYDgNi7Ur4Kosd
2vZcxzNNO0+vY3+ej1O1hnlcuPqiiSqmn8QcpSEth7VV2me2DbfqENzG2Ff77r/YMRw9etbA7phA
119egoL1WTz0JA/b7lc6P40jmMjACph3X25ftqWTwWAexqZx1RC4SU8RRDEgHGe5WAriYIMl4AmK
faPYgapr5UNeOho4CoHdRMIHeozLFaHRA6FQGhehBUFiar65YOqxs89ndsJVCByvIDqRMe752I5R
OfYwQlIvdjZu/KAld22xhi5ZCJ/QShJILtFMAsJWWgymSnhfwk6fR16a5puuSw85aSG/Go51fEyo
c8QgxO72YS2leLCHyRZcC7zoV9NjJe2mmWl4nEL9CRMD1FN31YMDdpWA/h5zQPJWDu26PCrwE/8a
lK5Ho2YYsMqFwRd9UwTK13lTbYyVl2TJiECnAQ2HJAljhZebmVuzWpbjVISz9phzCNfrDfB+299m
87ayfyJCkCIIC68i6ofA+aPeK31VGUj7AV00CgyreOXGgVzOFqq89uv8BxJ301rPYunbOrcm3fhK
bVoFdVNcxjEGqvzdjME3qfb+enFU/E231iUc1lm1Zq5jLbEUEztIT7Nd7PkPPI0V2wzEr3N/zE9p
tu2bgLbHfHt7S4Wru2VZfPVnlhtiGCV3dUw13TVJyDf97556zvv/ZkT62sZ4ntPYxrHxfvcj+5l/
n0FL+nzbxpJ7wiA0UmcE/4CsyDbULqHuVJRhP2S/awzf9DOmmUgf/G9mpKdD6VWeTEpZhk1v7asq
OczF9MM2s7WwaWk5CAE/wOrIMmRHCKhbZFRzXoYMU9AexXjNNmexaDRYa9W0pdcQ7wdAToJXEaH5
5RUAagQAKK0qQ9fIiK9FGNQl0Ly+vW8L3xIg98jIgCNFYUiOIHjcuS6b4SNQW/YTC0QCve6jNQpM
3Iqlj9RXutKYBIbT09C8R5NG+mxtp3UK6vAizOiR9olnDfd68dbWO9oAefFLHY9T+l7GP9F6bjXL
n4a18GJxrYLEB8UcwaMjRdZZ1NUGZ7jutbq3kbQ16ZZFqR+vBUsfd/pqpeipIPwDcA0zk5cnl/Tg
dsS/ZQjuxa3pz8F7eYTok2egbl1tLD9He+X2MS5v7plJ6bLMeTzlJktLdD3GrXpkG3WTesngPWrH
9sB3lW+tWFz4EIhqY3rcRTIEzIe4vWcOStNqyx1VuMaoKHc1+MDQnVKSx9vLWvCC4GcxBXmcOC+Z
eYiSBnMfQ1SEELDD6O5uLjS/M56G6FXpV0rmC48lwlowd5iYPwHPk+RwBzAzt1aOr60C+Y03lnEG
SsCs3JWTyQ8NRT5ZYgbzLsUE5n+xk0K9WcwciIKC9EyjWKPrJf4T2mY4jn9omI2fB5Bg3Ax4dfT4
4UpAnHZ5WMYY1U0SJ0lIh/cGMHzVwigkPZYYXXXRiL59aAs3AxVZAEeAfxPjZdJ3Dg6znijzlIZz
0vhVe+xjE4LbK8ncwreM6BAhNAC8SMfluixIPks9t0z0w8yncqaBav0lLnoan0ePiDmvf+1I1yK1
EwSGJtphtvVMIjugys+sfgaoe8U7Ltx0+Hj03YRrxB2UAkJHs3gH2to0BOXpxkHCEKSWhta8huCz
zH/MY6OtHNPiDv7HIjDDl3fC7DWjwdxBGjZ24ZtI//XsuQLHKoGc0H9xIc4sye6waLJKqyK0FPsI
UCqmYoHkJ6f2SpKyePHO7Eg+0KUtF5SBaVi26OAZWWCVSCPXiEHEtyI5dwQyKM+YgA6iQCd9S5hf
i3LLqQCi6Cy+c7V8PxpsLU1dNgJkIoZ1gEqUDydnvaWyDNUsdGFnEv8Fo/bv24ey4O+wjH8tSIcy
xnFOCw0WcrXfFOZPMPj6nWrvFe0OvAUBUjv/tsGlJSETRlf+I8WXCRKom2EEmMAgWr0PFZgR1Kl7
vW3i+gIY4rUFkElANLB5l1canD8R10r4cKVx/DrJvWF452u9keuNE0ZADSfYgIFNl4yMvZ3PFHXy
sG6ibeFa95nxNSXmKeH8ISkH0LXY+9vLuv5SAe3HA4FeLpwRfOrlsrpIMV1guMsQQ9reiIeIP8bO
y5h92iFcmpE+H5O6xaDQugwxQQB+ZZvez809WUPJrS1Geh3SJhqSrmrwzpJNUVipl/aoMJZt4XXu
n9v7du1TsSDRWEL3zkabWFqQ7iqFk6msBCLoIUqb1wHcNg3vsSxgaBMS3La2dC9ANYACupAvw2DC
5SlFKlXQKEAknWTo7Kcojin8tTUHv+2Gv5h3Wi/KXF138fWiZYZoVgwpyux5SmwPXJ0bGppF1gU9
IJoBmLrqvUH5GlfQginEDmBuAG4BAbycJtjAVtVToo1hnkaQSuLFNw5l1u1sW3R3exuv3ASedMAi
BMWHGGVSpYewi4iutO04hmipBordBEmxUhYRf8OFA7+0IGMjyqggfddgLfhaFY9SlW5gsdvOVT7s
Ad7LfEXt9K1p9W7Ac659vb3A62KTsI8nHn1TAF+h1nF5URKn1ioEoWM4/jL1J9M/aDYkkSpgPMGc
6Xd+v7Leq4v5YQ8FE+RcaO7Ic05OWZO8dbBe3vv1nwRoKPDQ02BWVp75q89NsiOta2yjBCOfOuzw
bWy1nq2/xEFn3OurTfnF22j/uyLpUzOomemRixXhxrevIJY9pH9c6Fx1m9T/+lcN8u3Kma0tTfz5
WbITx2kCMR0YvJt/PSYBNBZXHscrryj2DuzfqHyia4wn7NIAIva4Zy32bv5Vp/7s13qwuX3t1ixI
zrBuUHEsxS3oyakArWnUW6A2BUPyr9t2rjNRaSmSg8f0NtVby8DnlT5nfZB2j6bpDfswGr2m8KAN
8cahPW5B+vB/NCw8y9khNVYbz0UMw9aD7jaQqWXbpPXf2NZQ99bxe/ez8Vb2dPEenp2a+PMzi/PQ
5lqi4dQG9TU37sz4tTBWaF/WTEhXvY5SdUozE7tpPI78nTl3tfFjZeOuqrfSiUm3G7jFuSzF5cuT
MgDtl5v45rem9/IAg2HVLtJXHMWSiwcjIgbSET8jJ5XWBJb0zAD36hiqKffUCI+xsaaStrRt5yak
JfUJxqmzOGWhzj12IKd05bFfW4LwuWcnDzGGCjawhCH7oQ8P2fi8ciZrBqRnMDE0pW/NhIURqg/N
AYMDbXJv/GQv451zr56+pg+ZXzzdNrqyaTLFezHEgM7aMQuLqg1qrfVr4BOrNW23RSvg2wDRoai2
OOLPz7auScE9UFQ4moj7ugcgQLfiS5feO5BM/ceAdL1AosOKfshZWP0GdsPPrJe+3I3jpkt35lor
YtHbIUWDLoiDZh/IYS5Xk1RFpINJiIWT9kMVNORbVKi8xIPEquObP3BIK6tbil7+Y1DMSEsGx5wP
nS0M+o3hq6lvvw9gaWGQlkGFbOWaL2/l/68Oxq6eJZozJ6sZCpnTX9fz+N+fK0jOhdsAIiTkuJjH
QHgsx+gOtRmG2XDnmu6pyl6K5G7KXm5f64VFXJiQHqS6bho7B9lpqGvf6+I3Pte2fugx//+o1Suf
rbhaUmh5YUp81Wd3W6cNpo4h8RKWRY9Cx0/D+c6hIKKt5aDLdtDsRSv2Q+Pi0o5wbmw08A3hCrjM
8SsHhTwow5ju2g1YiHywon8tSY5OMGBok42PaagzP4dej1kpm9zwlYh7ZGX3FnweSKMdlFQgoukC
y3O5qlid9MlpCgaMO/Uqc/YYql+378LixkG75yONBp+h5HwszZiHvMGFZuqxbOMtKBM9k+xNXu5v
G1raNxSs0VHGFAz68tJNcFpuMbOgHEP/1Ev5oWjenOq7qK9p9PPxPcrjaM8L/QiBA7nctqLOWJoa
NQdOfnzpFa/SNk3rA2+SfxqaBCK9c0vSoiCbFzPV7HkIxQMwURlZ4tOuWkukr1FBwgygBvgXnUME
xpcLAt1TbFspFAQHw29CdRPVO1XZc+LNxa491GvTuUv+4dycdO2YA4lTheOoEiM/kd+KHgfp9KbH
G03bAWX8SToX5HsXi5NOa0Jd0uU5FmeNWVDWqldCtfmT3IcAqaGhh1cJeGEAaTDOcbmDmavwKutn
/gJkF/QErco8ODFZa1xIG3dlRXr7qjwpUqOApp71LWM7UKkwDTSLzxDVU9i325+TPNAg25Kn50jW
GaXSw1auhEr53SlBSvaD/NCrMEVXbRi9JN9n9zX/ok/3yGzXul0yWu4f+2jGgsQKmftV8zJJndYA
5xt/wXw4mOWCctx44JizDtkdpn6d7evt9X7gkM5ekit70qdWkcpOccj8xdwVwxdrDkYIaW6h2Fyh
l1ft2H56x7/7dDvhv5VDsQvI5vZP+JAhvPUTJF85ippTb0HWx1G/F87DgCGfuho3dbbvMbKanWwM
XjAtfaD5EHT1dzL8nADam6sDGoa+U5/y5E/dbgjEBvlpaAZEJ89ztct7695RoHfoML9RHvuhPQxE
OzKT+dNKP2D50gCx5KDqD/yB7O2jgRBKE5u/QF1C9aOd+Kc7QBgW/5v4vNtyfZccg9v7Jnn+f04O
kLwPllq0dCTv1UwuZix1hb9wwNzMoKlbNHTiyUw9BibnILKnGZxvGFq/bXb5xpzZldwYb+OBmDnh
L72O7H4M0optLcQHZvSIBk9u5lumvGnNLh7vqHtgMQjAXC/VPcKsICHfyhyoX4v5KZQ4q1O98uvk
gZ1/dsVGJxesmARJnxS2Fg7Et+YRR9GZmUfS30Vzj/pe4aDrdABHkc0UrztGq00HmTX1H7uCeUeU
EgHZlRLBQjExhBrjNKxk3GYE7C9gGiERBNydKojcyYvjArJ3GyU6dagZaHdN84KqhQYOiJmmXjkb
Jxti6eRxqo8NmJVvH9rStiALAugMZVUwhcghz0hYRaLGoS8dvy8hXdSkz7ir3Ez9fKygE/gSNx6b
wjV59IU7ihEtA3yAGGsBbZC8K3ZbQSVNGV9m9bXX6t1Mdn3dbnlVbgz2uYRFnABsgbgMPCVo7chA
AdctMepgOuOLyR8aM/FG9porW6KjKn/CrIz5vLKlUjXjH3sCPwo4C3jnZHrT0VQqa9aM8WXKaf2F
81jfNLCLEW/TVzEmtDEKCNmkOMwveszsY1FBv/L2b1h4GEHSCwAQmDSR2Mii0I1ZFHqXuuPLs5Po
qDCbnoohSuV3MXd+sTZV+9FwlPw0IMDAJMHHqaCSlJ6KYnapUpWEveRkqu5n01KeC3tQoF6YxwQU
KkN95BQ33mi6KYgHsC1X6PtXk0s36TTroTI7EFkkxuRPEUi2EB43W2pnjk+Hlp5o6nyFbqQR2PpE
/NkG4/cYNZXfunBmELkdNgakPzutb3YKTbStwqD7aU6D6VGwd29NdUIpuKcG/I1ltPOKi1+6yPB5
oAJBDwSAXuki80Rt47TMURYpqjfwrz+ZyrvNnsb2vje+3j5UuW7/cbEAGAbiAP1FSI1JkVvhDAzc
LDV7MaONax6gVXpwNehtJY3XsL8jSAeBBnubeuaXtgJU8VobXYYV/f8PQFgMeV00A2WUZTPSeLaV
lr205jbizo62yVZIwDZ1APLDUzcfqvRYopNPzF8q/VJTEBy3BHQx36osfry9G0tXnIDPGVqVUHVA
GngZYVrVbI2m1bAXJfrR0l+T+5A3Xkc8u75fDdClksc/60bjCb1wALeBqL60BbKxkiUVZS/6kL0D
hunlNkEMlj6QX6PS+FAApvoKGmj5sM9sSq9p3HG9qfWRvRiR8stwdlm0qxs8ofGxLvod4C3BRMGm
o3EvquZAH1bRcmIDr75qzLG4otWsgkX6ctFzM4DNUhvYS2mezOzQ0tAq7nL6ALXeYZNyv8aUTtec
tAwudA6qu3mNiWnxhM9+gPRpdbRszUncNiNRNlZRetyqttGjCfJwCmoxuzJXYvy1FYsfdFY8wRNO
sozgmLNJu+daf2hLN7ToWv1x8c3FB/yfnZXSFoVBQs3NsLOT0u+1vA1UZOUNOaQK9/6Ps+vabRxb
tl9EgDm8bkYlS7ZEh34h7Lab5GbO4evvog/ujEXxiOiDAXoaaEDFHat21aq1IGOHbM2k9xZYVCKJ
ZN8/Nv9lX/1jfJ5j9Xpe6QYRg6xj6yDLem4i266+mqN7rpyVoGt5BaGMCFc/STbM9jDjlUiyV7Cl
JG8F69TROQW+c3gSvGdtxdTypE7Eg8JkDe/O68ULA7/nQ7bsLl361YUHGUzVHl7vqYH2NeTCMs/6
k9V//pfJRCcW+Koncvyb6CmrU7ZucUgb+C4VdDuWhOdSDq1lndFIKzlqU2+a2gm+7hv+piq+OZw/
DM9cAfSq1DiTOhzOccMFT6CqdEcWcJMcdyDuwWDSL84oYUOI2fmQydh03SGvVUdDcNfVVIcs6YaK
l6A4FeyZ9xrQH9vIdfVIqjV8SyLRUduVF+V0X9z75FmUUBVd3TcZ5grcQvFGRYbN75yaWetZXJoa
pNXAcjlxaiLcm91bQd9lzQixigvVDpIVmGmjC1VOkmdPsmUf8tZGDF4AMA/HH5WrlRcmRePD6JFM
8048c8ALXs4OIDLblsCenPrR7gSnx/v+/gouHA3gd1g0AYFjHa+R2VeiEzngcmaaDTsZt733KAkb
iKAbg3gspDWGw2VjECYA3TC85bwPwwvHPmISCecwBQGy4wsdlAmIHP1m0YOftnQl+lxYaYztX3Oz
+w2QcQ5U7mJ30Ui592xLGf6nyfvHwBxAQXtJgtY4213yuNILVjaH9N3f+rY0osetWyOmnzbmbOP+
HM73zfPDLRRM3onVgOHsJNKuTNU3buXej8+uSDEX6iht8eM8PXsAwvFKhXyLuEn9wijF2qjqI1MT
pd6oOClez4KoSQSSpzyWXrnlw/oQDWsp6nn6cwp3MGD02QGdh16keTsu+Jd5H/1r2JtsdtIUL38I
hnhSkK95RVe7IXprOekLwb2ylWhVpkRq0r8EXv/nG9AniQ8A+hVaUNfXeSvmjRYI2LJ58RjwT6il
Qxpc9n1d5Df3T+KSR5zIXf4xNYszaNFnWinIOB2FcixSp34tkA8dwmrPMtvwdykZ9OCBh8VbU4Ff
3Fh4OXxnB1Dcmt2IQuR5ZckxMNxkKmG0DlrFPa3XtthCWDM9e/8xM/37j/1b9WlOB9XrLuzgqOFg
tdUu0/u8JM2b39hlc2x26khATRQPIJ9M37mVCf5uXrvZ4z8+YLaWdc7RMpYCJIM3vdVeIL8Rkshs
7EqvT0fJEqxfDBmNA2XJYDy0sVPrvV3reEVkzuPKWk9refMpoohuc3VKPcxpW3xvSBpUk5CQix96
6JQDg8KCTLQ04vKVUhvxH6nEp+K1rmoijLo3PmjNU6033tv9D5kTcv5nf//4kNmTooiybEzCDGmh
Y5uRV8w/91QlTq1AnMBOoCwaY0WeFKq3eLfy3X6MnrjSqke9ihqjLiwwgETHAB2q6V/SSf3ny5C9
xwNvSjTPibwrhMCaGob9RWiz11ArPod6FyTv98e/uA7ox5oo5cEYPX9cqEI9SBzFOqQ9xyCrC/Jk
jw0NuUzNzKvBeLmGH1w8a1MhEbhpONz5WUtR8eiShvYXkH3QrVCN0fsQ0HSln3zxqP2wMjtqvSZ4
scIVmLuoEfcQLfZ3uRAEVibV2vn+DH5LCd1sZZRWEOxokDifU6SoDZuWYY0pRDzVWrU1bHmbt9E0
7zJWYOev2C1W/9ugG3ZbmcNwzGx//xJtBkv71Vj+Jjcbi7M7K/0TvEuKXjUb/Nma59CK9bWAYCk4
1/BQ/+dbZzcA+FmBKMhxA1A+INlAeg5ZAe8AzZ+I54laOJ7/VB/+l0zcldnZze6BjyOUa2xlJj+E
7K/MO7fCRk2PEmBgySnncMvcX5TF9f8xztkLMotULgrUuL8obThss74vzaxpy42shmtd10vJGAwO
KaxJnRHndDa4EizPiR+W/SUzu21t8XZ64gzmt3yeVhe0+HvZSu3KuT/AxXP7w+hsgC3TT20JKe5P
pvN2UAQL9bzMxH1ZBRIJMsEnAAArK+Hesof+YXUWUCZg01PTAEPlu8zsHakeAW0+lg701Mr0AOYj
3kNW12SStVtjeT3/meP5o5JrEGl6qGxfWKk+8ng3oMCkMt3KZfhfjse/ZubOIIZSXFPnKHRpSPOf
Ik3VW3YbeoRXPv23Ng2Iwp2ZtdhzqTSBtD8/cUmidVqaA8YTj4+4BjR6l5B1/ETTFeRM6xCKuaGB
y3gj9aNeexbgyXaZ+gYQSIbInar0TaveC2XDvPvMH77fgXNNl8W1J8tS6ezq42bbmyuZNo0EHKXE
M31qV81jTS+qaAzdJkFrgA7x8syQoh1tVFKD4kj7+8Tulf3ZTmdCDfrWDJY+T309NJNsHylmnZe6
kq/V/xffS/C7AiTqwMA0F41jhLRtxRJewxNf+cGRmzeZAduOff/o/pfl/tfMLNz0ZD8dJ/DEhTKW
CJoGlEJE9VwnR7T6mAWalRDy8ICKqEaMvSZhQ6iAq2WIPxLFYbNjz+QkDndc1Op8yK2c8bU5mHnO
kBELlW/r/gKOOF2MAj31LInJHptVAsTli/PHdM+cUe9lSsuxDbxClFk03EfaQ1HQt1w7adRJ/Xw3
sm/C+JSwW1o7XtMY4L3cMuq+0NYA60uDBl0BHMYkRXmj5huqQd1L2YDrRSn6dzFsJztib/S5zO3b
JJHWZnnatPOY4adBYfYUqDWRBgVABP5DJZ8EtiYgwm1CK8y2Cb9WLljyFSgtsiB1nlgS5wwk6lAL
fJ95OMHvfvZRBRsWdOFNodjdx/2dvWQINXYke3gNLcHzriuPkTp1YjK79EVhjDkuMaZx87Jzxiw8
quLabb1Q3wPKCUlNyO9N+lKzm2GI8D73WpRGx0yxo8bt+gQiba2uNltB22k5txXCP1r6l12t33H5
T7MzJ+hztRBJgTJcQjCEVNuweI3WOB+WtscPE/Ma+Sj1Q5Yy0GRsq9euPZZlD709K4xFokaXMlrz
rkvrhqwpBxQCEBngALjejUzoFQKTMcOlDpDGifDsUx75xlG7xglQKfzbTYLGe1C/4f5DsRtKe9fG
fLXsaRBABVMEYKW0Wv5d+JXxRIlW/Mbtmb62Mz9iakTj0IcdRtvWyq9Rec3RC/p0fzC3r5lrI7Or
vG5jCDBSIGOAdCh0XvTYLZMNrHXfysLDHWYgnjZVf5BNnae3IXY4sC2g8hep5/Re/UD00/PgpDVH
xvArSIu0m+yVDz+Z4TmRdsrwOSCDkAeMIQE1UIjUCerfQfglAtowbFM1d3hxw2eGD0/TNR2UJlam
5Xb/Xn/vbO6BFg8lpQPqLMlOw/hYO5XRygStLLK/ghpeszRbgARAFbTLwFKpbAJ1E0mFGfkv6MvT
WcoCrbGC2VvA1mBkcBBIh6G/FF3a17sXg2KCqNcwsig+CG3gVLlZtude6EnRNecUbEGq1VUs6aKR
AFRCRVZHgy0JPbtmN02rc+k7TcFH2KGktOHXmtRv42QZ1zzqH+AAU1Eenn1e14Imta/4AXUQzjPV
shhIlINfuI3o18qeXDhfk0tRgIQDN/QNr5WQcWoFmA9/EUu46F7n0OuVmcpw1qQnSN3kxbGVAxIx
59KX0AVJpOwxZx5rwIzCP1Ta0YD+TtRPBX1v0OxuXiFCyTS+ldUrG2TlM+c6IT6X4wrzRP7SihFv
gZLWrJUi3CLhGp2CoV5rB/nmNLj27PB/ALhMVKZTsW32hAAFW5xEwLJedhlBOq0gR1n/+PgQ9Y/T
/uXl5e3t7eHhfesixUb+dCTWP/96WWAfeRz09008O/NW0DyQ5Q40rdIl2ANnQWS7tyQLjEgH3w7t
eifYniU8JfboyBvOzI6yydoKJfGWuqu03bf+eVIhUyb+dchu3LSuh5qvyjE0zy4SgAnEqiE45YPc
inmrnDWI4kKqHGVN+BMwkExQ4bnyDBdQJSwbRb6w2+BNs0YHpC4PqSmDI/z+BHOTe58v8ES3A3pJ
9KzcpOUGVqDC0GjyJSPHQQczuP569MmXSArjtH/bBqQjz/dNfmNXbkyiTQocMlP8NiclU9AakYOL
XL4Yu0N5uhytX9bBiPVB10LyYW2OaJ0mF4vgWnmqTo7j6M7WNG1CMXjjcbfiVxcehJjqH18zi3+C
EWVzNsvli0JCM2uNygWQL7xQR9eLfb+NkU3arkGb1owKs6oydjSEaHtMAR6cz/qv4aOITeFF2I8P
UDRrn2soSZ/988q8T27qzrzPAZxsSPEEDwrMu3Ewfh2O1vGYGtYx0BnyqyAf06RbCdTmSLYpHwzM
+5kS/Z0n2dF5lE4NcVY2wlxXBqHnNPUghsErRZu48a69T5nGsj/0lXzxDs3TwSr3cWjtX3hLM230
/ejc1yPwnX+GrbIGT1zc9D8MT7fsj9IFVICQHuZheOQMXs8O2rls7SLC+9+qhdf7076QZcIoQRD1
3RctoiXo2lgP+o4sZGucsISM+1ZzuxHkHafeP3gvSqjTpwDCYytTexsCAxoMiScwQqHNADpE1zZB
RMx0Ye+rlxwrKplubmfOyrBuffO1iSmU+TGHaQgl5c7zlAtri1sAbk1qhSajt+TlBdU0R3RWoRhr
FmcnFUCERoh9Rrn0Rmt0uu8wD+Uucrkn3sgsbFAnPXgr1+N3VWJ2ZkDkCqCnBolhcC7MtqjMFQPv
xxVGCY78dhfomlnoH4EBvnI9Jij/W5mVkqfCLraFXR2AhrCmOUhsn7DWU2yEDjV6cpLsklCTPoIl
m0Rk+voGf8vt0IgJo78Avqh3O2kTH5hNrfuWpwebAjz5Z8ZSV0a0uDN+DGi2G+WkTEJGKZWLkVv+
o5sd1/r4vgsEsykDIl0FPSMIQidF2uuNoaBMXyetolxqQ9SFnXdinnKLWpgxc3SiX4ExOv62srmX
yiqJususYBeQ2q7tCIvoPfGYB5B7O95Dt+5XF65A1GrwegG2coHugaptmKpxqF6gMmc25q9yo1jj
njeJf4lD3Xu5f0YWUmPARvwwNzsjMJfEY0rVS2OiPx3QfEsxkQcimvmeGaFF7cBETE0U477defPm
dLFe2Z2dFN+rArEUMEzZVrf1JnsISU9a0Ai8FJvWbh88877Bhfv0G22tQbQCrCTz3s2xhBA3jXv1
4tnUEJx6h4W1WKdYuXPWzMyCUQGiYciawgzCQKff+I+aTZ1cV97uj2YBPAFtFoDH/384s2dHDIln
peg69fKabtCAY0WPQMQ++Qd5P9oNFDIUuEgkNd+4NcPTD8+PDpjnoJuOVirwtc4GKCOUz2JpUC/1
vtjK7/I2NkpTNBR7OEe/pdP9YU6bb24M0gvIXojA/Cpz9h2WegXXtYF2EQozFAluKBTRfLQHrOlz
LEWzyD7/a2k2n34tBBDDo9pFC8xOlwLgWveVYETNWTY7TudXQrrpCrsdmAx1C7AL4dqettEPz1Sh
daUek1S7pHt6ls+8sSZ5tjxz/xiYV/shJMgN3mRAPjAOkOFP/p61xJXNvjxreGhAK0sCS+A8fQ9Q
iqa0cqFdxAP7Xmz5z/IPiMxM/olfeVMuWkKUMIFz0KSKJNb1hDWJJzZK3WkX0GcUT/S3Avk0C8VM
sDuP78rKtlu8nH5am+U46khuQ8lrNKTnJrgYmmSyR/+RO5Q75YGN9PIXpCf5hKy98Bcc3xQK/TPI
mSenaGD2eA5mtSN4Dc7iJ/fVrLEfL11QP23MnKuW5QoXRq2GgDZoSfeOjrBj+Sez6hXyjIVagwof
jt4fvEbReDSHHXChBxWmJPUuRlSR+NS5G/40GLqkV3vO3IbH2L1/VywkimAQAC4OuRg0Gc9ZJGO2
TRm1hkF2q5DCDvAklXYN/GeAqjB45glvJcAACDoES/Vm132ssqAszu2PL5jNLbSHfYhZ4QtKAw1d
j0QxA0v4qGx58/LAGyD3eItdaq+JK97eJcBBTMUzYErA3CTOHmqDWiYcyKC8i8KOlsdvipLbjn+Y
urPuT/CSHailY27BlDhJJFwfwVIuqqrJK+bCavkWcejvYvQVB5RvrZnzPbsSIEy/dnVDikgucMhi
4IUANqp589ggRJD5yCP+EjO4hKOuTI0M6gwmLzTCSrwp3qwb0vCgrEM5CupZE4L2emR8AHjMMArS
hRkfuGLL5juVbnKNKOhE85gXz/sMoWRCDyxgJv557E9SRiTeRZSmK4Ldf7L+e+Mo3jmP9dHlUMHG
/7/K9yxzNPXclTqLnid/N/RQHPMszzeayqjRvCBDOgn8fwlpXqKY1K0pFwjME9TA3D7aCf4KQufG
JWCUcKGIKydhwxufI0KeJUmnF2UaqJ5ZVAOEThWkESmIE8w4pIUT8LlvFs3greycJcuqODH/Q4MG
ZMfTzvrh7USpBzsgU8oXuWfQ192DX94X+HxT9ZjkUNISW6mi9FHShrVC/9LSTh1KSMwiVEKxZeY3
OqYsfCgoyIDfACfBEcaDxka0lVJX4Eh+SAKrybYgSpfpYfS3VD2mWqQX3IHtdJZzAkYfQZb8oQ27
cbSqkvjyiWuAxsx/8b4TqaYAqubKYrLn+E9YHJLaQw+n3cRvPiTiJdJEurrjX9OtJD6y6miFlHid
Vap7AX+7fzhv4/jvHQxWMwmpPzQXzgYqi+AsrUek4yBle8L7qQT2GFySTZH7Tl7Vg1G2MW9EpdBu
Cql6rGMZXF1DcfblpDF4zlN1SfOMLkn/JNMIoReT6bWQKCHhhUQgBfjwSJsq/eb+d98CQCasnQZk
GuJZDGEeTwoB38mjr8auUKnxBhR/yQPPyJsghr5BCAB720MxT/B6S8tx1hAS55aU0L8Vt8Z1pUgS
ZIrxGJwyyfPLrc0AlKfl6F1yCimHmsseKY6sWHYEFCakwEpGcn0KlOeQW7l9bpMvMK3i5Q6qcYhi
sPNYUPRkoWBL1neTzPY6XXA6zmpZu6uN0O3qLeCYkvclrnZZTRvi+oKFWYwZsjl4B0tzSRY5ygQ2
qlLfpY2mmiyDclHnsZ45ZG1gVyEHUd62qpwx8MQtHzCthb4S0tAxN1QIt5taV9Rr4eTN20IEowqv
SdB2hT4Iov7ZPdHW4F2nle+WkYhMG610mY0kfRLLtkohG6wGkEIjqgvV1nx2hCZalVp1SOlGHfg1
hMJtkgBfA7J5lNUhXIOrY+bvfMqGOSg2fJc7q4GeRIfhDwtirlFHQynFO0s0us5MQ1PwjpxoVr4F
aE4mFoRNjnH2m9/z6P/OnQR6WzGhqI59Dq0t0W0mmQq3kwRD054V1xd1hVmbxyk8nS3tlKxEbw78
NIitJ3/3475NJIgzZEmHHfXsySTw8d4V9sljozwUokaq+jXrvoYdHe1EHlfuoe8M7Y1tvD5RocKf
YBK5tj0IHQ9tg9x3efUBl4dn+E8DA2gcCfJto+p860TiqZYs1jN4o3yPH9mn7lk0h96Q6I7TFVPk
iXCSLolqdJ7RMqYG/v21S+fW4WNpf3zk3CE1haQERea7oEvUjkxl94IpKFv/IKFuWB85U9xBV/5V
8B3lkcGtXxqczkory/RdGJpNFZgRcAonEOuE37ieKgGdoV0jqb5bdZGZPQ7Fc1qYvW97mS57XzWz
b3O7aN7SkRJB3AfD75I1ZM5WgAvqJcKlNnIMrQl9RChrEzY349YQGXsc0JrwEMcm9U4QyhBLk4mc
RiNcbEqPwicqpN5Ze6rppgSVRI3kLvMlyo8BKAga7tBsx/pN0UgPmddwE56jAXIs6baW1jCc37Tn
9wY/yyOITNKKCYSaXPlQyRaaHUnVP4X+QWv1aBvSl6IgqZNEL2hpgtNGc/5beqKZE0nGGOz92pKl
F743hk/Z3/jMkwhkeLZVBqPBja1VR9mLiVA+4bYhae+iDX2Yukf0sDspsgU+e+WXJ26U1o2jTZEe
gTIMJg3yvaxY4nhI810MXGlIWmbjq3qOwnH2nJZGrphFvyvtUHnMX9Gkct8TLnhwFJpkAPQRoiG3
Is0S4oNS1T7LyL5bR5Zc6MDGF/4GTPitAbBWTPjQVmt9OGQ12tVMtL9Veop+rq2s6vJwENdEPZbc
0tXnTEHdj0skTiFm1FWe7w6HRETbr1VFRociesCSLHiuB10UTZGNDJVfo9NYOJ1XlmfXVxPz/ZiI
jO8yKUmSGDxHua5VCpFkC8xKZZoQdJyvzP7tkx+xMaJ/XPYThzDoqa6Hi/ZuQSxLP3Br9oGB56Fj
fwh8lVQ58BTpRJNoRtVAwJy05RA0tyqOYzBsNHWV1u7mnYUvEf7TiDTl1+Yt1wnN+UJshMDNVKkD
SV+oPUgN39tFq3B6N1TpvlJi9ZJx3cmv2XqXan5vZMkAUrCA418zudH0gY0jgy+47DNnvDWo9+3T
Hl8IYVKoDPAgwQP93vVcoR9JCZMqCN3GE5wypIamlDqg7JVi55UVNK1ZMZuUtlCSe6LMc1zutdKK
FMCVP+6fmdsiJYrdYN5CWIiFUxV5dpHLuSgMcpJFrmxHgDRxL4o1HHBZRaLOexteckrCv0VHUAW5
9y3fAoQmy1DzFeBhAWGUZrFKCywGX2lB7MrFQ6pZpQ9OHieLTornCvJvqhySinhot2Afatms1MpI
PfY15y89GAOCdJLSyAA0fe1YIKtjT1fzcAtT0AKsdUH6DFRwxQQrD8Cb9NLsk6ew4ceJ5sRYZBB3
RS4vJ4Lb4xqyaFdVQPHEkBApaaqLfRas+NqF3YwiHCIR6GsgiTvPTjApML4hW8ZuCUjEvlojt5m2
2syNXP38zI2EfFcCp46f54YHZXjuPhVhmz+0qr6W2P+uCV1bQhYC/ToAIyH3jRzT9ewpZeJlQhDF
7hCPW58exGHLlcrBa/aFW4yi2WVv+eC0OmILgxG9y/39dpsARXoHCBdwuUB0kIMy+7X5hGfExgu8
wC25iQaLdiQa0PFptfEhLSlJSptd61253S/XJmeHKx7AFcW1WuBOYiIR35BY4NCA9TaO0heDJNP9
EU4DmM0vkrsKal4gCwKl3uxA9UnWg6lSCV0h6GIjaMaKsBmrM50S6fct3Rb1MZeQhQSyTxNwa8wj
+6yo/J5TKHWzdDfIj347gvYHvWb8FzI60jv4SuPULCyOkm4vq0ettsYD+HlIU5GU30VrFdxbgAu+
B7yRSKGDfXoSLrxeW6XOKeWZmLo1c+gmegleT5gn6dGzmJHk6SY5qihJDqQ6Ca4mn8re8XOk+SAr
l65MzW1dafoUEekDwEUngvTZecrZPikzcGW5pfiZ55e2fKyYk5BAEiow/ZDIHpr6qSv1hoBasbj1
INeH8JJveChTmveXaWn7TRcG8Jeo/cDZXM9KlBV9x0GJw20EAeGQ1qR2KdAauNxsdKhSxAaChLX3
y5JRkDOB0wdrAc8yMypFVcAlQRi5caCqjthW7KZr3ri63QGFNOKJR7WVF9NCBuSbPwErD4HxiSvi
epxD4UGcY8CsjuJvcdgMCgdNBrw3xIok5x7BeBWaXGOqa7DgpQMngbcHLfjslB2bhVl81+QUj3Dq
KnI7HjgwnEQJel3qcly5uya/Mj/ZCgioOCRYQOI3b7YRmo4dFDWIkOCA/JEQ4vJacTJLlzP/08S0
rD9cm4e7GV3+NHKDiiOcGpFmRNz+KQC68Mymb4NAoClVRXvak36lNLW0Y36angVDsi9oCIeKyFVz
SQE1S8/oNOYAScoVPHeVTAXtVJLYf382FLzw0bskA/E4j8DGIOBGVqsitx4oGmYvnlAYgeDrtM9x
HpO1LXrrZSdxJBEBjwScEDz5bHqzNgrGDGNEuypnZZ3KQ0W9L7YjNz5B9HxSclAiw0es6nBNDmQY
RauuGDShUTMlqBDUMTUjYOytppI/FToIoLZiwl0y8qst7dMFdbPZUG5CohvtXWDwuf7UGsQYeTJy
WI5k10hIu6JVj6jCQwU9uHGL1lS2sqM1vp7F/YcpAq86FMyQ+Zjd4GwmDYI4SJGrJZUBKm/onp+Z
UU/SC3LdQmk1eKH36q5iDfT8sv5aFDQd1fmg0UM31UY1kGrM2WZq1uPzkc9jl83a8MBkKlqo1Tg+
UTFwI9DYH9MRCm6S6iX6kHdvf70Xkb9A3Q0ITajLf8foP86eJPhR3ud17IKaCN22O0EyusIUU1Cy
/Lpv6bZ1HFvwp6nZVQlmVQhACVXs8gf0XG5eldiqPfOleQ11EAiYsYUmzG0e6Qqk/pIjhX6X4x/l
1Wr0bUwLxK+KywxSlJOg9ezIQ45XGKMwTlykpysj4zkwjkWQmP57B3hlZnZBF2oWJ7SLEjcZKbqU
t+CaCvgd2GP6tVznwjvqakTz4JYv/IBtVJgSzrw9ZkR5Ud8gnqxCBUavTaTAQqvvCGpf55UV5W93
LrDKAAEiEpuUlGfxBnj8aVuGeeICbmYi4f4+uNWBWl/0WBGLGirAJZ1RneQdxF+HHfzHWvC14Jyu
PmD6wJ+7d5BDwBTTxC3ZVCODrMWmHw2pdX+cC9kUTPCPcc7iCl/MgNzPs8TNDdk7NZ0B6jgear3g
wrQY3qkufLmVU2fF6oJvurI6uwxltSqheILBKcfP8ndCUJuKDPG115EJ3pS6sNXN4ePxvtEFXwGb
oMIGNR0efN+Jlh8Tyvq8Dw6DOnGZCC9KUKN+wGlAyaJpIz1sQ8ZuOr7XxTRbA5TeNgLgdsCBARaS
BQ4Sj/PrpUQFx0ehqIndGOx8R1r3OQdX7IuN7ucMBzCWVIzqecq9PftsNNSkj7NS2udZVmd6OETJ
c+DT9jNitKr97LELmmMY5swHjqDkO0LbMCDn0NQyQCNJAU7ZkhPz0mCprIwHXxrBKBKWVS6jLNFp
vxmICEtWH2VihuSiJplc3AcfQh/6odH0tIwOkPTuUz1LZfgGUarTzri/EIuHeqIDg7+GK0R56Xo+
+KyVpCIvYhc5hZppDbUinA+iBO9R0fRuL6F0repRCF6oTkenL3pc738Av+CWoNf27wfMDrcosimF
PBaezNRpJBZg0iaESHW0raDLLugRuGd/g6eyt1QATVEksYKKSDumAddy/adkXoNnzHJcP9U+Zjwk
WnIu5APqLv/DZwL0DKJUcNAjlzPbNx1aYIecjjF4xL7Cd9aheyYQQc9bWmFjtJ0ll6RVCZ5LeuE3
eim9Mt5DAkx2q2tlrPcI06ON55koWEa8Xkabtt+UIXw/KRTCrikq3JJ8YZeLKKQD7QvcJt5o16va
IFXOjD0Xu9ngFPKuKSISBRYyhQK6mqnw1XShWSPL31KOtNHrAC56bxtCiyVCIxBKmcVGFZ61QZc7
9LW9DPRpANAhMcqCId1a+X3pLsBrCk96vOynR9z1tzJBGXYD1WIX9f3W8Bs5N4pk8IiGKTdRWJVJ
HCeZU5bMGk/WwuNmwgyCQWlqzYHWzbVlqCx5RSSLmCWZ9Z2qFypADobxQUqKfMVNL0UDKEFChARx
ONjLZsFxrhS+VI4hrnaBE8Fs3Qwm1bJnFHy2bFSsFU4WPQnCW+h5A62P/2aHikGkGTZgdHHZBA1P
nGbRhtQgyKov8mChMhC+RKMxBGsObLosZiGm8NPszE96ahB6tGgSt5CJXJwU6dCwO9XCAWWiXd7b
Q7nyxLnFc2Gjg8YXOWaUXwElmy1hLxUVF0C8zx1aZCOAMYJu1gcP2HpFGv4FZRH1FCAuoiYzGG2l
KxYLnwp4vwZW6/EPN2w9ceWTlu4zIGdAeKsARINa9fWmYguOCRuGQZQUaO0WjLQAkdTSmWcq6QA5
6mDHZYWvs0wS6g2wuysPzaVEgYArSsMTDEVysGZdm48ULwC7eZS6kCciMn1VBtT5RIdRtoJgp31t
x/5jqVZmuCb6thh3wygvTooQyELObkiRS4AnamG5k0hfPFZsamiQCPGoGbWJXrKZXskvbb1HVz/x
E0uSK1yNeBXmJhruRw4lvQBynWAYe+jDZzU2WE8HH9/9a3zhGEKxFcE4koTIXs2PITPUEuUSLnWh
Wa0zwsavWrBjHLQ1pM1CpQhYJry9tSlRKQMucr0MRdHIah4JqRvvyzOzSUilQ0aLPD1xT79Lwq+x
Oi5lB6/szXZdN6ZtXQawl5FDYIl/pvaNp6/x4RTtZfKSQ9ncraCbuOq9F078ld2Zo0lTrlJHyqdu
+xsvgkjcpcF7qthSloM8A3pOpUo86QC2LrY/V8zOw+fkRhyZPZqIml2Wm1m8gildOH9XXzRtgR+h
JTOKsocHaOqiXD71C+RGyybY9T3hgq+qX6UNWbQH0BoLpkq0d855hoYhDpUqh72hRyOlg7Qr2WR2
cO6x5sDY6yzR88PUL2O2ha47HTE+k51Xkef7O/sbMzG7e6fY5J/vmB2/pEXzcaBhB+xASEI0IqA0
TEDsin331bzZlbFPAW7NydY9dx+Pj2uJ2KWk8JX9mRuv0lYouGKadwJgK9gIyz3eLxm1+23mYfgB
noeh8eh/3B/3Us3jp905B1E4NOCbCDHuRh8kgnZ7PLf12IPQhW0Im/vGFp5KV7bmblXswlgNMEZV
2bXgg6X1yRuee/9rFSKzlCy6MjVzpYkaidkgYFjCMUGjDXIy6BFud1WHRy4pxQf6qwNY8eCt5baX
b65/99G8xCL5PoKKACd64JysIE32f6R92XLkuJLsF9GM+/IKcMlUZiq1S6UXmqpUBe4gQXD9+nFW
z70tUTminRnrs3S3rBTEFghEhLtT9aQ+qfNV/hs9OnPuKyBg4UFzr9sbmZuLzvmD5ZUPw/YZhmLG
7KrGra2hqS4LR0jQbQbHF33WktQG3StaKNa8GmKwFdNm6O60lMPS/WiFpQbYA7jw9woUiJ2lypOH
4k1/Vq2Oqm7oZdfIVJYoF3pii8d82TJfj+2/H7NyV1WnFcmoYZ2z+tQnwYh3jUKhvwBAfIEOnkPp
K1sZssu7+F+Ty88/eMjl+QuaGcyzYR21LJRgSDVf0GGsbZKKrA8nakPg/f+gFLVaUjGOgzcZcjzq
4hrNNTbFo7K/VssTHnFKHygbiJm1E/pib3UdDbFmD4MFqSge9IDXZ2f+iCyGHxNJNOAQE/Je+snJ
233vFlZXwH9bRXcomHyQVlgfGaGhla6VYjxOzSGNBSiDkRVrfoiGGPG7W4Rml2zEMaslXCw6wCGB
d37pBUXI/XkJ50bkRVcNUODym1NN3q620I/LwnzYll8MrG6T1rB7RUnH8TgYJ24lRMT/+Zx9GsHq
ujCQflbNDiOw8zEY8ox2NQEPQW4ZpNAd3Bc1q/3vl2n13FuP6e9m/bDvRxCS5J0Ck1oDVT7rhIcB
ZDk2VmbtuL9YWd0REytirzahH4Z+wNB4MUL582hdTS8yiJGX5M/fj2l97f+3OTw4INeJ1P5a31KC
BLk0B+z4gSY3EPnaQ+CSmMSK2tCKTD9FvrSNQLN4vJ5HiLUpQKWWgBm/f/8Zlw46lvP/fYa3fnZk
gH+5NWTNj3m27ydGZsOmDYALfWeTPPNV1hFnpoZqb4Q9yz78uk//tbue7UIVOesx/GJfPwxB/KM7
1nfqxl5d34mrSfbU1WUMqpVsLj3o6rktyPJ9rSP6kC5a7q9N92KkPFDRa8m9n2ZukQlpIJS+hnwr
hXB5+/471NWTIgZnL6jPMdSHG7pFJ7ixjZA2+uxQYl4J8F3jlzPdJApUjEHL4tvJSWKomUJbxPGz
48flXZMEIDyaq7CFqkpDCvQsQ+O7i/om5H28N/OaznMEHIP0rluob3y/zy77PWTRUEpaZKpWtyU6
1ftJejjCnRq1aGgDANtDlTGIteD/ZmjlYIWduQKUaTjFIZSv9lfdbkvi6X/YVP+OZeVilRHqJXmC
IyPB3ZDh1GqhQzQ/eetBbnjrQ/2bfj+my4cUuRKU4aCSh06Sz4vsaqwz40wdj6mGZkXoMAgpSNH/
7tC64QBYHV9nMuzSreaFVVz3z+n5YHbl6meQY1hlgrkc1XuPcVI8MzMmCts6pRcPyP+38yX1kXi2
qwoTdgzvzS2i4kbpo+kRwMJlByc/evba+nVvkFnq+P+UbuGDL4QByGGqCACQjEIL2Cr1otcWy4CY
gZdIVaB3lGCo/0CNI5xBTa+nfaiMj0q831jT5dR/cYAfjK4cYNENEq1QMArV5ltXQb9gArQWv0JX
g2UdGGj39CfTKfYqzmtS4VXEN2KudaPUP8sL947klQMkxLqYrkGdatBnDa7fKqvIkA+dkQcybl+1
JjTVPuicad8MDVKrfgISuwqiOLl23wM2pSd8nzPoIr063qkr4quSbVwP63TYl49b9syHO38Q0JYD
4x38mm2FVlz60ruJu8gY/VicBkzJnTbt6/g/lK/4x+zCCgenjEht/SitSl7G87CYjRmdWSQNWpTs
JBTvbR6twHWV/zDv98Xiah8YU6KLuYNF617ZPcQ32tV4pd80vrdPN0KOy47rw+DWt2GZFkkzwlRb
Blr4EPu2b0XXAeRfo+L6uMXJcNlrfTC3uveqJq0yNECPR0Xzp5lC29M+Kn+U0q9vK7qVzlm3LX+Z
x9VFmLhengJ4Px7rytrPc7djDXptdWIdbdBcJKfW1PCjJwPpzAoZAAZZRBRzZlxHwvjfxKsLEhL0
WR40uFdLakNLjNdMx6d0kd6fLP2hNja2zeLxP3sPG5g6yPO4eA0D0rZyzbytR4NxbTq+oEkigEfc
Ciy++kQYQM0eOVD8DSqvn8/fPLVGOtUw4LDqQRG0BR0d8hmpGTQNh4b0D73uN2LRi2NaVM/ggwET
WyNmYnAyyhl1nKPxMqCTK6MQMLjplkaP713vX6TZl8n7YGi1ProqIZ43wRBOt07lT6QYjd30ZPga
Sa+cYAzSfRv+FgHE0BpAEnzvZvh5v6WWdXm0wOih0IfL5G8l6IODAzTAHi2BCdZtyqig5kHxt9of
vl7gWDtoRC6oYPy+NYODFzdtZRf2dCxdGkP7w20CLfPbTerhi2P5YGd19nKI5M3CtKZj9qDapBKR
UhLxLNTbTucbsdAagoZz/nlMq4tB0Yq0lqozHccwJ24gQ7D8RJDNvXLpdE1mkE15y19UBOBJoXlU
w79dVeRK0IXnJt6MwL8GL5+/ZxXZNrnHc6108T14KhVZGNsttPo2Rn3ZCMgmETCAbmHdRdqMfWGw
AUZsM5Qo804zVlFuuK0LDnsZyr9WVrGzhybA2lZgxcyeK+duiCpIDCMGKozXgQWeU1JjtDZG9vVh
ABwhZJ9B/oejgHPw2c+YiTtBlQc2nTzMvF9DFjnyuvaoB1jy98f+wiZFeW2hU16mERWez5YmrTSN
um3GY5wT8RCDpPEQn8WVd/O9mQtLBbI1eyGIxrseqvGfzUjNnby8zedjnamYs+5ce8c5bYLvrVyI
j5C0Qu/HcsfAyPoC6Gopx2HO5qPDz/xOHGuMqqx3RkfQEDiCOh5U5wX+acPs1+VaOAZARYFNqNlf
yuEOAkYnrzA696SQc7WXoRrwYMYjSAl+d6GR0AkEIFtJra9L99nq8vMPvhIYoHmoLVhtTYvq/FCh
p2aklvHAsozKdLcxyCUw+Xw/fDa32inmAhCxJMzNeRgnJ1OAiUY89MNVfJcXUecogWkEysK3nEDY
sP/5fzO/3kEst6GkKMv5KH+5jwM6jjiqwCHUg0TEQlBLpAjAt6oHG+u6plmVDVAgvKrmY5XW1FRf
Gvt5elGRCxqGP98P77IlCL0Ce43eEXflL822K3BbKNgm3X2mPKrxayL+GPFvvsWFcyGhh2Vc1MnR
X4DN+lfe98Oucb2+S+spmY9Z5/hNlgZ5kxJcuAoSiW0fNpzWcQEQ8nHSlNv6tZftBrux9vX+Xb4A
AlW6tXQrr3vj5wJtu5Ms5mOy54FMfJ7s0LUmgvg+ufOuYnoPhuPb5Hf+/P0Uf43dFrML+gXN/2Be
WE2xXqpS9Rj274RuDhv9FJE2QxmBSFnQxrnS7743d+He+GxvWfIPE62XnSyFC180qSdlvm/fOEX+
FHDm1CX1vEe+ZOPSuDyxmFDw1KMP6AuDK8giSu7UHGyWIagLgpM4o/1w+Wtvkpi8Zyjeso3b8aIP
+mBy5RTczhhbNtTzUaXaAZRoV9beIVuZiHVbDPYKpvJfK2teVuGwvE9mWOmC6qzTh5kkdN6d7372
5AcDTh3vdFpE4O7zDboRfl/crB9Mr25iB6hSmatwAXJuaGqiBj0L0IOcgYPd2C9fr8jPg9RX+8Wz
pWZxWDJB3akz3y5n35rDXH3gxQsIlurEAgl4pKuM1rW2x0uBTu1edhuOdolKv7j5DwNeroEP21a0
lduOHjaRF/9IvZ/5uHEuLnq6D79/sf/h97sz8ExJ0ixrWdZ3bvxUGGe98XNz6+17IZMDjAqa1fFf
8Bnj3fnZUiWsuC0Eds0Ygtzlad6NpN7JXeE74bkixpVG4QhCMNUAJvO8af3SdfnR+moeB9a1vZLB
un1lhage0JJCXOEkdk6Q0pHiA2hMhW+eMrCLmgek2MlGKmvdRfP32KCVbIkj8Wi1vZUHAhGZxlmL
qZZhGyhn9JwGLLT8Nqj3+oTcLNohpUOQctaLEMqgnG4mOy65BzDXAWAHuRuUpleTgPLX1PZJPx/5
k+xoficeqhv9zen96np41g/A/UKEDCqlh+G8hdi2Ly7AB9urjeZYhVuZajcfm6AhE3qAxV7cjPv4
Dzg/b5F2MX30EUWMvv2o6ZOFV1BH30H7GTxG14+PLkmpR+8K8sboj+ihJXuQHhEFfU/B25HRMThe
i2s9tKiM7h+Hg323FVNe8jsfZ27xFh+OSTcXjs5LzBz41Y/yUB4hy7HhcJb9vz7paBdF5zqYLfGA
XMWPdVsVU9HO8N2sOFk8KUF+1Lo7RVULdB7OyqkcgP40qran3AbVhsObfSm6DOUhZoTff8wlrwOU
HF4g6C4DzmR1OUu116Ym1edj2vxyknNVbHjXr14HgwT/Kpok0LWqrmOOAg1+sZlY7lGaFE1k3bEC
hfj3Q7hQrQcEQAdVI7Y7sk/rACPVW7Nwhiw+uo/NkwoePLQI0iIcqRrq+8m3Cfj4imB4/t7sBTcH
s2ABRL+7pi3s7Z93ipWABLDVRXwM6ySYn8uG7Puf5gNCKsjlRjWZ9uYzGv9BPgNSFeVm3HjZXbic
Yd9GZIUDDjezJtJWSmYMHWjAjgevoPaV/qRc56/V+0j0vffqnQafPzQ3EpSw7c6ixo16vQXg/epk
wEkAUn7TVdF1baxb1tDBFMe1bsdHVoKaA2oI042l3CBBhoTmoG88Mf+mKT+fms/WVqdGk7XmccuJ
UaHmRDmnbwpZCHX0aAisML0D72OYR7Y/EqQFycOd7TNyc/2MrsVrjZY3w34MVF8P+0hFU8AcQJLG
/34/fD1JUH1G6gxob3TsomHz83bwkjl3eM7iY1I1xAR0eUt2ZY2xwLXy2cJqw4GisIjlqHhHM1JC
66WN+GMdtI/9s/corvl9FWk3yVZ28kI0/dno6jKPS8BdQZ0eH9s7eZjB0DwHFc1JRbfaKi54CqRD
QM4GKiwIh64vTXeok3J08f6BwDz0q67LwMhvTS2Hp/9+oS4dXE+FkieMYZ30v+H8BxcfczlI6IIr
xxL8RKfkpt8bh+Ken2qVmHt1H++S6+loPZoHdo6vleMWh+Z6oKgoLhBzgGk9EPAASvx5o2il3Y9N
bShHBSk6lr5XdU8KqHUKo6W82RjsJWMIApClw1iRyl4Zi9VJt/mcsZNs99UNbpddyWbiVoDwzhuk
Cmt3sIzro6nVTpGTEICF5uxkxPEe+nZA6zdK2LRI1DGo22XIEqhs64myflyuja4CnXFiNUh6MD7x
cHYzPz3Z+xzeFlv05/e75ktQ948lc3H3qFGiQ/fzsiEVaVQQXcJ+gKzpUad1WPiZLw5I6RYIWqC0
GgjCw/Ls3WzJgX45hGvbyyp/2LF225lZBzTA0YMSUcce7Dkahh07pfux/sNmsEum798P9+K8InxH
1znqOYBhf7Y4cT12WgXzqslIt/xmVIn6knFGnPhu2jvpfxoy/x0hnCYq3vChuFY+2+P5oBdzjs0z
p8V9MXK/6SuitQxptb3xmJT3evrI4gXX3PBzVtwWTk1bcLcvdFrAH9W/9Tkl30/Bl7hi9U1rOplC
GwWEOjAHXkKQYDzHV90pf5wGeIn8yI8ARFx3+0Xylmw2IF46S2ChQLkOAdKSU/08HYkcqi7Ja5DE
oZ3ylP2qn+Mf9bmLHMogwjIbYZsQ5Wg8TqGy31JjWZOD4faC5Q/GV2uvDU03uTWMN9AEKIPxIM/l
m005zU/p0UoogvPp0Afq/bVy0wPJtUUBsA7BYd/U0QmwEA54iI9XITg34R47iDqfWBWV3blNbsf4
Rte2YFtbZlYH2qiGSWs6mGn/9Fcz3fCG63Dg7yBAggug/gLb/vtK+nBkVUtLKwRIcLxu/yNOxZ51
+UZC72/65WNItNgwLHCaooQAHq81PCuB4gne2X1yAillVIfu1eyXV+3J2p2UwH5vTxyIxivPn0/1
LdhgzzGyNLsdyg0oUhUnDzX9//zAfPqe1Q1QVC7wKmB0PbXiqXdfUQckHGR5YC/74TaPU+tj8wgI
CIv39ph3pAfravloIbfz/XdcODyfPmN1J7he6iipjmkpQMDrobXdM25NBfz6V0YeZdaGtS/1W6yC
hQILdHvA8mPh2f/5rIoyASqPj+kp4ZCLyqn2LCsyTQRsvtARmEs0DdeBeR4DJBz+TAfVTxrCAd2g
u++H/aUI88+HIL0LMk6kX/7GPR+23OAUk5HYQ3ryxnvdIpVxPTAI6aYjSXb5GcnPk7X1BPiLxlpt
QQshFDjBlz545Hw+D14bgSAbvSkFBdnRCZsRcP5QOFeZGaa3Y7UzvNBsgEKHnMg7C0uSuEe8h7i7
sQZfkuvL0D9+xnIaPwxdgSrbwOw5PRnsbdBaWqNfNG7P5U0M2rPx0NUPeu3XUAwDQFuxnr+f+At3
JZCfSw81+MNRY1v5y1EkYKVgTnbK7WcXxLUxaGS1mOSvHNprKZT6qnqTT+dLXIe+BLgWQHJ1ZGi/
wIWgcdTUedGMp5JwJEjAXktbYlM96G9sOr/gX7/+vPkx+eASpjN5FiT3oSqD/EmNPoYZ0crvv9pE
M50pGop3HfH8AQ8j6qsI7g/Mr5EoAyUV1Hm+n6t1shVPZRdPddQ9kZiyQZf9eaHm2su7Di2wp75+
SBVGoPRsJRsH4YvrXWwgwl+w+eBzWiMIiyTpWcz78dQ5NRlA45gDtvr9MLQ1TNFZBoLcnuoBMmpg
HKtF76QyFF6STKeJvp4Ovb+jL8Kff4FYYoesp05/juQ5Ja8lZvDFDMg5rHxw86Ovl54fzmBIJWT/
+rD/BT0V/3mRorm/vTWIf3Xs6Y8/JbkaQpPY5AapITxgC7pbmmqutQh/K/w/PX370wU5BAALOtA/
9tkEJMvAP773oYU/S0V475KRuiTfF+QaSTbrjBR9dDSi58H/UZHHY0GCjn4/J1+OwWpGViGcK1R0
ok4MMxLN7YOl+OqvscLWVMFWsveqjXyAsUzwJ8/z2dy6Lqn0fOhMB+YOp9eTSv2cPHGyP72/7qO7
k38670WA/xyDq6u36PhbRC87//vx/lUg/u4LVm+rMh2zctDwBfar9MXRpvvXc/g7DG8CP4DPJ/dB
TyKbRCTYBddH+rQ7BoTckCsSvfku3dqSlzzChw251i61J9NkzoyvyUkTvDh0k6R1Y33XrO99YqeZ
N8CAhMwF+hVwyf3pfiu/7C4ACrPCpt/PQXswz0V6C4So6lcvEDb/fs6/xuSrVV85+tZ1wRbe4CN4
faOiORe9zvoCoCOI0aGonLwr8YGDvwEgUYbeH5SO8wrY4K3gbmuyVyFq1ccxq0x8RvhU4VCfXs6c
qPSQkxN4XegDweGj2AMvYXgncf8fo+DmKjrePxuUHh5vcQLft5b/600McnWQuqPcgMQycOP6Z88a
97031SkoGksd/TH7tn1seeU3r2n1DH513mZ+qR5BCFJNpyGmaotu+xZgfgIggpdtiZKv+VEW9wg5
y4VZHZ2HoLldnQ1HcbLBUubi9KJA382Xe3aofOW6OI9+5RILMnCQPvC1SOzcPSZIRuC2jeEsfTBg
+034JzvJx2qr7f/CHOl4VSBOA/sumoz/plQ/hgmNUrValbSntOJoYgaC/oTLKPfjOlYjT49loFus
ibRplAG46eQvs9K9PdiJy+vcKQq/mKokrFw9DSpvKqOh5cpJdWwWzKm6hRb5elPiW01w5S/pVWSr
Vjt91M3Z4XrWnmr+ozMgsVzeZ+MW4PurE12MYKUWSlsbT5XPm6ZxvKTpPRixl6ztA4D2M+hpXGJv
sYaBPGD5XZ/dJeoL2BO2gcbXZX98tjVynTeGUMYHRDXgPCnQojdDpAQ662bHtDdm9tmvORkLlULg
B5BURZG/pwkisxGgSTGUV6eyOooBzKl+ChmaV1E12vU0KekfXuT2okI7eHgaG8A+FjXC8cHj8XlG
qu9JVEMNtq7BAi1JL3p0UfZC6UGzg6JKNCg6GyOtm6uHBNRpFs3sZIQIRVyg0caCyGI0zdhLJB65
ou0Lqy+em35wwYdtiBGA7MGU782YuU+CN4mxr0FC21GQOIKqWHeK+Ult2rYFTVhT8qk+WnULmiIC
ajs1+5MYTsyA8XNjSFuhxbQd5pCbVsX3aeeVU5jm7qAD8tx12c+pUywEc4YhpJ9Z/YxIIp1AtmMz
OU+CTLmRgjqmzk0Q79iJ3fhFm2bWtcldXu5brwIgTqtT8OXFRgdKKNsq5phOc4buy7xvDTXoF/Uw
ajS5W0b6bHfpDp+C9huFcfkuGXYPupRNXlBUd0HeXqhoiXMd/GKwv9jymbvxiENtydQ+mIMCZvMS
lBp7oJzHu6bIBXD63KqPSWHL3u9rrb0dS5U9z1kpfwqz1FXKQa970rPck+hiAnlS4+heE2WqyhVS
TKYcfG3qLd/iOdidWN1moNKv3RxEhN0gfo+g/dJ8y+Gi8KEU1eCCMqYsC6fUyGO8/VRrX8tS/91A
ekSJKrNSUH+uFHCYcHecw8pZlns0OsciblHKBCRoimQR5CDKh9hRgUfqpAUsrZ2rduRUQvN8CcT+
jLRtPphUepVaBguu41S0C1H3IPL6XFVJcY8/xQvCAC5Pw1LUsSTzVIhbHqdadpihTIiB1YmM0qGO
NcoVVZ92TuPJwzCq0yIIr7Hfuc1TZW9wkE/uUyH1NuSAn2Rk4qr1nnHhQEdk4IUX6IpRGESMwD4L
A6QZNOmteNx1UE/uiGhaVfM9M09+8dLtfnlGD1RSprQSAG1rBKaGV658UlqtB4WgPWPRGJMdNM5t
XYADwZ37Mihq8OX6ttl7SFebuXjMc91RIdrigRJfKdvU8IVnM+h99UgTgkJLm+g09SAKyRI1+WMB
KwneEjFZUZ0lmkYNxeEwqaIbyk2xJCHXAHvwu9RFu7wxa910NUD8WTk5AMi6p1YBeC3QqpQjjWHN
pk5RjunfxkF4D2Os2rcDpvG2U6UXFViliYIbfHzvwZMIGbUUeXKqqTMKcimXxtNsptljqYBdnFl2
EhN99JDQ6nqG8fMY+4w4Y2c/q+XgYEWhgvgbAIkKDyUBfkeWpTj/EldgTgwJQBFa+GULOaYYJF+g
Lqm9gjhtwQEcGof8SetymVMkrMXPsRrHvaaUUwoGEys5VE7iNUHt9syjC2BtN2TQayADMDkMKtCx
SkWWwHd1bu28KI1RiZ2WdUWPZGwWz/4cl0mgNmK55rmlnKZMQwYCDKvNY11bZXfsXb3AbOWpsojr
6OV7IYcGvDFdhw9NZ7twqbRKLQWxR6pDrZar4HSSEIh7QHtHg6pIDAQBeDctPNgAa7feLREPYKUY
Eg+Dtu0SHYmx0B4dYBgnH3kI+6dwJIK/ueXQMEnUNH+o0nJ8q4cmTwDRzRyIlSTLohZeisKkk9Vg
thrAPLJsMngFT5fiSokBRSF5ZcNrSb2wqmB2ZtXYZQBr/uyg5+QA/RWrVmBoDUuP6IJtwYI0xSjg
4FE4kEE1cg3SARMWoh+8wQ40LZssKBB5Ax7L5ixrqoJf8cXWJDfBkt7xnnhiUr2gGpkOIsK0dW+7
rEKgmeWs21d2kj0lZeMokdNV5bNXGYrYu17Lo1kduzoCVxvXCNZEycOCl557ShIvzW4h+MJ0X2lL
EFujGjMcxo5lS5IIeC4iCrs4tXPD7WgeFXnv1blyjbxwXtwPoPsBQ5jacQ3tguaiSWQwYO3g+l9Q
lR4mYmiz/Nl2jicD5AnStxG9qfcTz1qD6L1r3YIsVTbUrRzxMMsCpRGjHi2LAlpsAMTklGofuYgc
56DwOqSVUzZ25d404xbkOy6rq0hJC7snGWv4g8hRfd9pdqfYUWtN8XnUcN1QO+8xaMUsnZ9jWzX5
ebaaXtKyANDgXrUEShamETf1aWxr91TbUD2CJ3J44hu80HM6uI3sfH2w2HSAklwCNWFVg0JQOxlV
FVRMeqiox/h6qmF/1tRGGxOmMcsKkBuOUFxGuAG1LcjYWvOhTBqIE5jCdMFYrktWU01HKpkmhmh/
oBvauePpkPzAw23IcEtrYAi2vHQUx3aIm26Xl8p4m6NTMwubVEUgVFgeR2lnnpRAVTuoZYB4awAr
euLqOOO5a+11JmsoKemZ6j0BLzIrxGWQpfGtSnQ9cRU5vzJLxSTEmGiQtCmD+Wb0tWLQChQAEEas
Sz1MKiRzSayp8bi3GgFhEtQI0xRhejexe+TivdwvuxbkeX0CQiK4JW4XV2zKmXPbpx52UV2qjqR9
rfZgH1tatH34cwudTqqTVIDsYXPT2GvrJ5fZKijW21FBn3TBZBaZsjarQGWC/RmtfKyDMrOcM7qK
lvSJ4Qy5XwxKIUlrDw0OaIqWMT9GRlT4ysD1DrrPjqJCp9mAlahjDZoedAVxzShEIq+wFupZsbMp
PrRaVyY7CEwoLBpjr7ejXuPywUndKqN9XLdq2Nhl3hxYmioHJWb1e5VZxd1k9dDskUmB3gKb1V0a
eEwOIARruNnuvdk0yyNXpoUigVWghgAXAPKf3NB7LQT7en9bmLJn99zIG3F26zZhD5aU+mMpuQvK
axTQ2oMt9anHbT6B8QlQu0ZNnyo5qkjpmjFqTQg/4G7k2EwDhG8QqtJJzhLdHbLunjm4w//MfVFX
4I4x9WGHVtiUEUTvnhbGsikQ8CEQRTtPafQJnsrc7sMu11KI3YAJNOBO49bAH8vB2jEdBKl3c+Xp
ie/WTYUHWw5yj/t4jDXmq1MM5nbV4YPP1Lgwj07vzJk/t13NojkRHG2gYEL09njV4CWsjXlfvSnM
c9h9jDNUEkVBb5g/dO6gIszKEUQhWnCdYbrnOe/16wpfxf3eGY1nid3xqse2VofxjP8ZEsnKW57i
nUk89PS+GJoyJtQAquauVdj8y5KqmwSQdytvS5QPr3jv4sHSp0V+z2IrAwtoV6p3xuiiErxcuogt
C919R1YheUW1a5ruyjh3WViVrEH40AkrCdWkmmuadFoCtvyas4ymVd8khCNiOEGYa/xlFr3rkiFt
Gw9yXWmMjjtbYA0FLjGDQJTPxE91Vr4nEBhowpJ34k9Z8PixcXqtDRq4xoIaqeVCwtgFaA8lJ8HS
IC4dIyH9XKLWO1U9iMaEobY0zRx2naHlCIGL2ug3uEPsguTuVP3gE8Ic0no9XhZTOuAcjfkMJv2S
YZaJO6SJh0dI0U+/Nelkt1oez0D8yfKXB6+2iCT2cIyQRgSnCUIN71mvLBtBgGJXHfAFxnTy0jbB
A0Y15jLQM9wGtUy82250yqd61OIor3SUdRTPivJZdZ8ZyLmPvVL1t1B8i2NamDG0w4xeaK9eoiJ9
k3RNhuWQrgliUcvMdxBbc7CgvLOTyGFqI4Ok6cbqSu/Uug9SC5ptZFRn0JCg2G+afmtKMVxjihCE
p65Abr0AFRtKTk2tXDELr+PAGvPmKdY7ZMITF7E+mQtoEhAlGQGqa6XujoEcc88JcsETvPEaEFAh
GInN1Lc6rnIfL5q5Qvw+o1qErDqgXIWT1AlVMsdrfk+Dgzk3WpaALDNLyyzqM6+VcFu4fk54g3ER
icwq9xYTab4zlN7UfV0VdXvroEGzxMHEnVVEJlP6zAfoG3QvTmEUtFI7sL70JvIpKlsiDd0oEKOp
IwQgKfTiHZdwzYXKJu5O+6WrKuvZkBleHbU5QMJXcbMGTTKyH66VTnglGew8t1AIQL8dmv77UdCJ
Q4mQcFbPgQVPDd1ngao7dHWsCjn4AboRxNaN7sAswK5Lq8SoPHPgR71LSw+RleZeNWk3ol3SRrct
mV2lnkmueiMqjqnzwvQU1F1tNXXovh0nkPxbZuWdR4ObNSkaZqM61Vm5Tcy2zKEdWSy0nSiPTL9i
5hQqMXqvyPxE2j0H5KOubnmeK++q2zlItHl9CR5EKYqKgqAOXMY99hNHqJqCsMwS5m1bDNINzFY4
LWkUNjIiSt05KYlnpXQyUS0hQG6jSNLIFJHogF72PwL1G5BBmL15aPAzaN/1VnEG0Axv99LIy9+9
PuTXWp6wKnBrgSOZ2ZWb0gJRE6NFmhsOaOEdC0CKrMI3WWY/3ahqkolQ1eFo4FEa5wE7L7nvh8RF
wk5NmOJrXgGq56LSxXkcORNBMQOWDG4qTAB+Bx9uSmaqWcCaPMUTqnchtDPreUFVu64Gag9ddd3Z
qDAwLQMzKgK3meEtO/ZgDe8HFZKeACQ8S6PI7sCybyPZlCIcVnkOab8SFUUdanVqA7UnnAZo2Jka
JqvU6/x3VgoNOtoWgxtMetebAs+ek19T1853Mh3MyTdi5DnwR7LsgJkVILrVbH5dWni5YtYd5X7S
C/NN4wZXA1VkNsCWWm7Y/0XRmezGjWth+IkEiJq1LdVkO44d23Fib4RMrZGkRA2k9PT91eriooHu
cpVEnvOPxwDhQXUQdOe9c1o7eeyqtpuvZVpvyTFjs/vI+jLyqXtL5JNsdpeccq+vPza2VbChJZ7j
wzgwDhHn22dPuHMVsQT9xqkbGK/JX2y8hPoSNV1N/mIS+8vJLnFD3R5H8FVCpyKvN7oXhyDKqg8R
Rau6Z5nQgpFwAbxsMo91FXXlTrdB2Y/6lG6iEqcqTLrrYNstPZHxVf8Z+1U+a0Dp+hqMXTheRzmN
w+uQVz2X9eJPurCrQknSj1JW1Fgp05yzep+jY6Y7ud7NQpqfBCdn3IxTTFazlMNe3K7Q9BDt/sAa
TDFwXVQyGsR1793YXagGnsOzqJl3s4Zw3EKTHLNzeYSCwmlPiKekajm5nfKnJxMIzXDdeQHvPeVR
RNppL6i/aCPM8hCbhYURnyAkCSrZnFkfFP+K97jeCUsRy+2kDLDKDnVEanI9y3A4JDyC4O2uLfm6
gmhYj1PtoqwwDXvAEYD4nX+du+C4AXaqq3j5sWdau2IejWYZ8+Arn6TnT8AwM5jUIXdYPO7DWLiG
iWo22ZFejRRjF09CUAgTVYI6C8wJhzRtqTaoWJ9HTqgpUA9JG5T+Ufu2/xrmMh8OLEecdruvorCw
YRW1RZhWiN67qdLpqdR7R9CKVCMiTXpIBEdfE56saLv9VVnNLKluzpbDFpbeWEx9ApEAzA57n7Ge
/PN37X3sYzyLc8J0PXNpdlFIbzIW94NKljl/GuoqL0H8u/RpMJXNwQqdUEyXHX8GpUrEkmhTBdm1
D2P5mYtxfw+8YMP2sXruv0Dujl0mXATZ5RGR1Vm5lS/56PHE26Dj/kvDimt8QVbww2uzlf0i7sDA
cnCrkTdZbech44g+5KTgcOrtmC3P7NMDCrE+mpLHhZQvotG3PqUvJGg4Yxca4LNT33oUhtRbukyF
bZ2fFW1JCEhRu2T+CCdFVl7dViY6sF6D9tR22X9ldgn/qi1MgG9UHLyu4zaRTjYxG5F5GvEy67TW
IUnzuuMOzUP5Z+2SXBXJbcIHITSSA3yqwpsmQy+qmGeBJaDPe84x27A8lXLzPPauNcXmE3T6qbRb
tp8y3w3Vka6RMHwSrnRz0XEc/OuHLvcPa+TrR21UCD7Y6OlHIOKezFh/nx+zbNTNcdPgNIemJtr1
Me+6pL4m6TqJc7DZMDi33gopXHdS8ZKJMlzPED6WQJL4FgDXBcavjt4qwva6crY/53Hbe8egSQCY
gJLSphj3WDdP8ea1zYMNW1UdJiGIUTGWsiOarLImKrZxmf+E9SyGYzz4MjvlAarQYhCyyQjYjILf
GW5Xfpu9G1fy2k0UnPawmkyxmsD+yNZ0/Sppr+UWIGl/KYJqNJ/e4uVMr9MSE+Wtevo9Vd3S8mTF
kPy08Q2HdMgh73TuaXs3aL8ei2EToT55aomvOWjOdpR4A8RBVVJc04UF5JTnvWwuapMyO8D/5Jyl
lZd9HWePPqSxZqrSh9VxNBypGwwxiW5c2N4GPrNUpn8ZZdeDG1udpJd2JtqzaBmsssO6Zc6A+esQ
lw7+JypL2igrCyErH4RZQq+e89EAD4/sZTXtj4QWEjHtdUcUnRJMz9TRwxSNqblW1W21GDvHK1Zy
RaB4B9BENJdKMxdidOl4XFTgPlueMk1led8x9A5ZA/CZ18PRrkF77y2J9FDMeCEgDF8iye0dNyBj
VjQ8UAoDlOMAS7+Srk7Nec7WdjVUyE80VjrfAoBL/WWuF5+PEC+oCkiSIKNn182frM44A6vNfwfU
6bajIBGTgUnh/GSUGTW9l3guZ1r8mNpAiubsP9HkJLF7ep38SzCkXK3tht7/SJKHr64MIlIXgmf0
z8rPxVSwRXV6SbewrX8uoSl/MZFtdVG3rqHscxiHYLpqJ2h2T0dfevetUKM97yv/c4BOgojLwmUM
iPgBm7qF3mTAQtuypUck/pk5x2pKXrtRdPe26hO8xkM0xpRVYpR9r1bXDd+8fq2Ef7C73wSHrM2p
gnEdKurRuW2Dt1pKOnhBVQrwlTA++L1e96PpSnJtUyDin1vjmJC0bu0LLd3lz7je4z9j2e7qZ6cY
M58nrpD4LeDS3u72shP1M5/SURXmTzFXG2F1wYMfl0H5abXZ+cHUOHwRg5VrofK+0gXv10rCWZiO
tPcQF/JhcE/xMEQqextthmeg9FfJcOK7Ur1uQ2c51qQkapfRaKsyW/SzliQoZFMCDl/6WaSfbOQm
fVcFsxakXelkVK/95gl+i2FNmqeubVvvGDPm8ksb3bz0vW6QYrEtrX971c4ZADmMAWs+Sg+ZfDGh
ojmorHdfnsuy9vKCe88SMbKscbXcz62XBhzYqvaOHtOqvScjRHwHHZ8fx5QF7tIxRdBeZtY2ftx2
a35XfWY2XOEqmr+GvU9UQlhvEgSbbZHVO9cZVD3/Jnknu3Udr3PiXH9cptSt9yuUFcf0LWSCyU0s
j3Iy2/A+bUnfgDzoBA8vCDz2z2mIrr1bfHmdV41I+RBnbi4vqHs7cRrbMiPMj8SEmsKanZ9rWT3/
g1k3aQ9t1vnEfWQyhhQS4X77TBSyF3bwyVmR2vLxFpmkDwB203RiMo1JQ1dLMh0iYZB4eQGQR9HN
azK8GHak/tRknKNHqnrK8UxOdlVeMImE36OUKYWvLWu8YzP322dNwSkz5DKU5XraEZLRNmvXvr2b
8ylSD05kS3KsW8rzjkk3y+aH3TkS79qS8aYE49tELQ5cE3P8L/QTH2ndLpK7uYrm5JDrMPvA6it+
Sm8atr/NXKXlH5A6l37jeg1ZQjZ1kycayZBUC/qlIq1TCKymZ4pVIDWM9rV3naJIA3SZWhNyWgJt
wQqgWNwc4JiJ8v3KSWX8Ys8pGfnPrHqXD15cS3uuh1Q90W0+oo3z9pApzUw7sYK1CfqiGQe1v3TM
Ie9ey4BXbEnSv8GkQ+UQ26o37z5v8jX7MfQBcUjjziyxk47V3207P08xZL4cjtXk6/SSSKvjp9yK
hkCRoZt+iyZMkOVutu8OA71eyTUj3PgptVObHLZpFqekpXq4DBoVnIaSke8Uark/OO2b5FCVORrJ
iKLHv0Hd+enjqsfFB4sCCGNITVxScOBMNUHwqzEvsQ4cPIeWPi7LtmPYrToZAUm7TIJwzlnNKhJg
rViV3O+CMWvf6lvS9an3EjSgy0rnxrjo7WVlum7u0DUALyjuxuQwDJqNqC794J0vM3tmw3CP3WyT
zzXnxzroqF4vabOX2SFN5PSxx/kcHmTcM3LVYxJWPAXpiFJ/aGYAUmuSbwIcU4IXJCnWj3HM3AEQ
YKPawCbeWwfk7h2QcpYc94oGAtIXK9bnfNgorYDFiAyfRmNJSbmjeYvGYDulnNZvdhvULwN899yu
M3OY5xtdRHRX3jU92NNp2Nj0CtHNfKYm6s1IneDq/6ekCOdDNIziZ197+lcVdN5yGFYnXyIGrOi4
sHS70xQY880SQUK9F/V5P5ZeMaoNmYpPe72NlDjeBkz4i6R7r5OdpVwmNVRPEtTle9dTGNCoG1A/
s3ifHMqHhll2bO2xdmtjj2vXJznvQ2Rec4hoMKq52ZATAqSoYqqH/OdWI6+86xn+v+44CV+rZoXD
K8VIWVNp1+2p9wwQtNjq9VdVpoz7ddOj3hAgZ/eTarvkbIVq78rJEhKMS2onqAIok9+RRZ5n1Ivy
KxRQzEDTyuR5AwN453II/yD2gRnKoMTh2Mo9evNabnc2pmV4D/kiCYSX3OkHz0iaGWLVBL+SZcq+
Tv04wGCIcewKL5tXDrEwMO9z7pffREQIQzbv+duWlZ0PtbOSSC0aA9DfLz2InWuE+Ya3LW5PnI5M
JbKq4h9LYOvmMqZkv9dR7NPJAw/1xVlFH5fXbXTqunyGndFRu5oiYQK8c3kkNYmX+fy3SuFADoCf
8ntSCQUQBmj4Qh6Esif0/1NedHrzybYT9RQWcc8QzQ6xlvzS9Rbep+S+tYfRNeuf2leYKbmUAWpF
bEd7ZYZcI0B6+OwCy7yENBsi156HqfSfx3L004N14FxFph2/7xL5dr6Ygc4eStkxBjkbSLjktXff
u7Vs/7NDPqqiUnMKi9TOyZvylA7JaQv1O5Q/FdW5ZQcu1NRn+sJfHXyt6qjZD5Nt8ksbMjHAQZS4
n2XTvJhxD6a7sZt5qCKqjzRLItFvvOSbvg5jS3s0PS3daz1Ou6RxM3fqFC8kRRV+uGV/9jbEfbbI
0r6gEuieJR/zaaliyxMx3VgNluL5p/Zm/QVgoPq7rfXE6sjU9msew/1RdgEQTrYl91LcDCzrnMev
YV3H2DZUn/yn3B7kp7VdEvXqQqg2nsFtuFtmHivjR8EPdosbZL6mCM3WSumHcan7CcAtmJiH/OCu
7rcyPU1hvCFHS7r6V967+RtFdfypM9vydgafdGXhbOh+eZFS6rwtZviJVIKpJ6viJjkyVnoEiIMH
3NtgI1fT2oqgf+U3lOh0crPDuWXkfU3rcB8/0J0u1NiYWE/yEnoIaQuZeuPZc5UZH5Yph2lOwu32
lLXjul8TG9TRFb4iqKHLfSnvlmGleMwljjqPevb24Nr2ufzR8qpFILUmDn+Dxc7iO87a0HwwW1ZI
LCxRPvDfYX0OvFaLgoNbfADAq+Qyu6nxT722M1+gcYnHGsV/GjA/RWG2LIL4BnTQc/zsowtgHGzK
YbyPdybZYwAj/JEoqPFjyRnln1TfRUgmoPfRk7N9NFf2stIWmbNlft73mXimqAOeuuSt6EdMZtsI
SJFa/S/LIaBA3tr5PWUpy3jaE77IFfViV/BCzH/6LJMShfiOpylfrCfuR2Z7cw7lAgh+kO2ovqsK
kuZPxj9OH4bG95rCDJSOnihwyxboiEqGx50uOa85bFAf6dHs/Au/cKZF+cNQTi29YODnnCdl+hxv
SfTfMm5+eZozMYhDtTXpZ0bnBViEv/iwwTDx5yRuPXtta8wiaKJZSFE0+eQgb1O0UrNpZg1kQLWp
N51i6zhknQc8ecajnEwnHjtQAbjqCDHdvilc9avHi6o2Tz6HumuapynWYKMJ6AlKiAiJzT1za0RK
WKNLUlubCBlRyZUriz6OGlWEJtiYXMcsfvVFvtNANWyskvE0dvD2Mh0ty15eA6WFftefkcFgld8i
dEewnqmCqlsy8b0LxI3n6AnauXObLdODztZEcG7n8Vz0dc7yszDRZwcvBSK1ORxvARyf/eY9dohG
hmWGkXTzVB2JKsm270FnuPEzaWfvhH5qaO9N47c8mHsNLbYio0hOa8LWWnCgpgtWqWoLj4SnN3xB
Wyv1sZNB6J4qOwkYXgM/t5+8YGr30zLIrX52pkqINppgoJ7jEPVfzXm6psuzBU2zRxXrvb7Xwyq7
J5P4tX9Zoz6wd7mxwPVyan3vGV2Vq69N0ucp66ZTj9mkq5kh3MvX9jsAXrey6AxGv4Rma/wNxica
mjdRxl1+l+kU0mXpvTjmGwZm/lHVgxgvSkgw+nz37VvIepYcaqL2bwm89dQf3Zbb7ZKXOgW/az0s
6Nob3F8EY8Bh9Amn6xmtH5V4oJWhPnfdnk3ncoNs1dFmf6+htyxn4ZVKH5XONld4u6F9w0Yald7G
54JgYbt7lvW6VNeVFFfuJ2VL94D6bqZXIoOZLep4BY7wgaBALqVVebHcuhgL5g+LGUkGmOXkvIPI
ZrMZhpdK1iD1XLR2P4kuxjwxNvlNWOTbZLt0YzZ/sOVU31JXwYcEaTMFxYSOYQT5IIPrNHdqfTTw
/PtZemNVkaTAYPGzXdMZm14zZOWZHxk1nOphfylPG6r5ONhB56gqgj0H+lDl+CVvqWE+0BFl21Pj
NA+TnEOHssyM2v3s0StSH2eCaX3f+Sv1t6lEnndaYhnWL+sCe/6zyrwuQolWkuIdC90zc7terk8G
78DjSEvT/EME+zoQupSMvG0rl29Rjg0JspWYyLMdKgJK80NJO1zzKiUMTVFGeAyAgSF3AbXqvXzc
lI6gi9K0qw/wGIm6QzDpons1obU9AVg37jwsOYbQdcidODOhZskJEEfhM+AnL++2pjJPHiSWvm54
WtrXJQfMevezoQ7uFVdP/XdRaTY/iA3v8qFN/dhdN9slX4RO5/pSlU7uhao3QVRpghDlsXQ9Rm2k
lQRWLfsOOld72c6+DanQfPf8NJyobUh1/nXOvWz5iIaw5emKKhvc78w5pL6WkTGF4Y+Vx322LXQk
gpGFcKhecGt1ZZp9IWIpzS+Lg1+89v2cd2ClCdNcMU+8PxeY4Gk5hDKIxJksy3Y7jWFc5jxlc4og
I56i+l5llqfSIrJyl1H7ifonRn9v0GuFCN3mIc8lnNiknfc9i6hhPLWLV7YXVBquO3rxKoYnTuX+
eZCCa1CLdLDPPX9eflXG9eW7orNxffEJeeejc12Vj50tGW+dXKs/wsOc/UV0KSdzAkbtPcAe0lXQ
g/eS1DDUov1rXRLQ/DDp0JwqpyPYU3D48q5tAAZQbOwORoqD2/Wn3dleUEKWxfObB6Uz32gb+D7m
zQxNIiB1Wd8t1GP+AYmwyjsgugm3ozJbmRxWOLz+boEJgE3OpQnOnso9e479mBz2LWiz6j7x9Bxc
YkqX31JVNvvV29qgvqwr/PdhMlH5p0sq5DkL1vMeloRrWx/AYgB2kbywbLAfL3itUm9YjjDjSPK9
dU64PnIua8RpJrhJSaZ0vnp68cwDrzlChmyXUfdb9exjhy0YRXyy+Rokx2hdYmAiEQwJ2WlOtQ+J
TteHfGxZAbfZI5tpjvbI0YfYUvni09benL2tQzASxjqKimCKkf1yS3Kt+sPGWmBKZumxg4W9aATI
7iAZeszBX7PZO0qlSL5eygABXgPoA42BQAubTQ71eWrVmLQfnZ79TxWN6wjmYNDhobvIzcHYNP2A
IY6or8q0eGU/IuhoG9uIo6+dxuYrpIm0F6egeu5aFd7e5dl3vPutdAm0VeK4pk2UjMXYGUNJ5e77
M4sbNvB7r/ICHoI9BtwO4q7dD0N026/MEoQbuhUlsjuFC2C7ertuoWRlxUDmRXF4myAmdlE82HF+
VCWyCdbAPiOTaNkrOiiHafpPaursqqRtk5OEW/m26wS0Jl+Ujxe4TPd3Tg7sRiN76Lcwhwy9jOXk
vluvxuWfazW9AOgPT3k2NiUr0LS9NqR62EszKrOfe5b7HTXhGP5TPE3xAZiHyaYR4RZBme4J5GJi
BeqiPJv/i71pi65Vsgj+eII/OtChrSG8I429X5Aoc4Pqbkhepg2mrVjy1siiVDOKMlP56yNBGSsR
LEwo4iq2PCewcN42ejPdXP/wmzz4YDsbvq4SofdhsbnfFSuSY3E10G5/vSBqB9TjiTSFT9l2dYR3
nTAWpu34SNJxhbuqbhH5bBAH31OEgPqabmiEfhvg7gVpYMpji4hcNvfAFNFI/KVc/cPidIaqrOKZ
P6EZszMTYMAD15nRB12YEvcvXfuddkHqXb3zXK2oKhxN8/sFJZn/ZeXt6Y4qjy0jLL8FzFMcMrya
qQkupIDmSANUJoOTCsHWjguSXe6ZKNyaa+lro4EfulldlG4IAOR1xV6dJnMLpJPV/t0eZh73Zhr2
K5kNWfzg+zk6RTPQRsJdwKWFwsDV1TlZ2iwo1oChgxdsUsNp9gPkiC6BwGXFuukHk2Bx+NM0uiVY
BSs26jtKHvBy3Vh4mI18d51ku36tkYsroDgmCBKxWuIwDNCyPTEat1cvz8XwCIWev+Xw//0pjRYP
sfwkk7hYvH4P71rkqO4e5oC3wduRVZ9kY5kFbDgqdKwtsFCRNNVIe+CQuu9Zwn5UgHJSUGuTHg6/
m3LTnEwiI1H4++rD8sllfDEtnZqHOM3Uh03iAUnttpbJNVgyPrNx09dw7rJ/sW69VyQ56fNaGrQG
w4Ta754PA/7l2qDviyGxK5LzMSPQiTVg+zOnY6x+OjP4wyFVWzAduqSt4mfIirAmTU96MoBmqSIR
3PVwdDx2kMsCKT5a45Pxp3j/XmfAtwcQqIZc6jkk6rSLhqU/T8kefxX8OnmhY9OMX25aml9A4rIv
5D42UxEqXb2UrWGilzxZ9xAlPPthzE55Vs00vdY09VD9skEmXua58kA7J7/8yXm/Z2dG0L08ynIA
mjMTb3iR7qrzH1Uabtdwnyq0ttusGLWbGXiZv7zzfqbpbtg8uwbnzGrDqPycYYKutyaJGKEGj/B2
iX05IfQ3nXv1vGjeijUD8vhUc2jYV4aRFD7CbD1BBD8nMVBGt32T5abQeCWGEop0wFxyDkVg3L3k
iHuDh8n+mBh1412fTcvniIaiPo5xxNsVoC+218akEp90Om3rN01XEf1S9TbVP9LI1vbMd6s4BufQ
e1+nMU1ObcU5XIz9HLt7q6vSpGg7ovCLxdKxIsYyIT7HJk7zAyjCvp7TrsyT89p0+gbLdPlnOojs
t1oCN6ACVuGbJ830Mxo9Ki5pYtrak0rKZSuWZs++TUPXct9y0phzn7TCw8VeETSFgGOAnlVZF5Zf
EWQ203FeM/LKGDvi8RU2JSFoTzOIFqlNyJX3hwFEe96k/7lEa/3cTnVIh1a4ATX2Peva1yDf6ZYe
qsahhrHeSMS4mrPgeLN7jCAYzrwHVgVjgT6kfLO0Yw0IYJum4krgIDuxGcsHmc4Zl1pUgUIzV+HC
AE7ufyh/mP8yP3fuUXcGzCa165KdPBPo+q7hV/g3x0PXfUY+nhAwKU6e47pY0IrQGK7QfKCA+DjF
VT2fknqqul/8gDXSbDbU5ejwwROBy20sj0kYdb8Grscn3/ruEw1uFxfZHqNfGsUaT8U++cmvxYVj
fJ45ORsWw2T0vovuZpWDeuaWVrrMt98hHoanbkBr9tuY1nl3E6po/4herxkfWsIF99e9gsosmqQF
VYDlBQ8+4aSR/R1ocjn9ZQyK/POcJS6475xTw5MnjOFcc7sND2to4UdiY0KB0kGUXfgwb/FUHhEI
LgkhOfMavcSDi8j2aDkErjv3Ag0clW3Q4g3BWl/MPtnuXEfT2F/jqZLp/coV7d2BEUOAUg0LD5+I
aBZHbsfaP1dBDD9esYyBeWTV/NJMOdu6H0fju62HZDsMSQbjK9BMvSb53Igjl2FPcmqAtx1pRQ0d
Osts5HDfk+HrsNG4zjhlovWMBFvwqcsNWTxVHA6B3R5yaECGr+oyGk9HX3gc0+rkZvb4ohIA4YcR
p0V04Rzcl0JiovWuuS9Q8c2owvh6u4Emdd96nyQ5jK+9mc3yLZ/6MDpp65e/kwnFSdPHfXm0qqz/
Vi4qw0M1h03z6NLNA5DBl1V/CchF/g2ykf9edcoK3Dk/zl56tn0fqQmKtu7SQZchMYYpXF5LTFBI
MWo5MX7GseNd3NPSP0/NvNV3Nkb+yznl1/bom3Dczr2dsvKL75cBN5fNguGZjpSa0nUz3fR7bZJO
2WfksSvwkPbbD6vnTlyEMAjes3LIxZc12WF/nNq38LGMEMCcRRrsDBpCBGs6nBQmi3FB4dMjcAMF
U26oL3GzxQOCBi0G8IAoTol4bPeN/5KHyFjJPPIehQCWrXh7RYwXGSJ6eJNQjuosAQT2YpzKgLMh
l93fhuetLjLY5uHdxGlDigBGCNYOv7Xhr7QLJ2xAeWgxr1HxPhFfMdU7yDNTmLWr+T3AgP3Lt0jh
IQzINXzx3Kaq+jB4WQ+AMWzmrWtnP2f89gJPP8x+13E49dXww+B5gzZaff2xD259M/62hC+5q2iC
0sOifgZGLlGxytn6h5iW2OQnxQIDmtEGHe8hqJ3k0dvtCIjYMkYFhXXxlp3DjBwMXDrprs9um9xD
EBkWHwRqe/1kwagEy3IDNrMQQqz/RMMOZDxneqZXHd9GKE+Tzfb3rc6zZ4lNyTApB2366ANUSrqe
y7n6sgZ1m53QbzXdY+QbVX1zodpDw+CUNxINA4PVhnRSu+zbhrh5/Q4lLj4mH27oRISH15/qGZUL
B3SdcsWCLNhDpRZiQ5SI6zfC5rr1ugr01RA8zsmnsAxuThssd5bVj6qMU9l73BdlX7d/oNR9gD3k
Akv+nBiy4l77jLzIgmeQmwVhdfYxT61861LYHTw0UgLIsrmK89TlCc9RWc9BgQR2/gLpy9466Uh+
Rfl8c1a7KbCHQGzxh0n9XT7DfDI3OXKWq2MqJvkJYhVyf8FCovpZYo1nQgC5r0lLKXK8NwluCXWT
NvuNsNkXlAiQbP2STuiiWL/6ouqaLudGHmD9y5h/+h/Ab1XdJeBH+twkiJSYN5DYc37NYjzi+xTy
saT2UpwaZl3kL1m/Iofs/VDap4pZsbmzabsvF99X5rOFtyZ5dQ+3lY1frM0hbevxn4td8ln748AB
oURbtGvWPevSZj8FJpDP1GsNEsQKs/NRpNkUH9WicYcaobtPYxdPPDSxwCGBiL1ZT0GVT3ednWPq
ilHJxV/C2TbLz9bES3ng5U2p9IBGNcc0adA2L5GH7nfIQwL5W9WHsOCjy34wUNMfmmBHIOSprHCk
ofVHCZmXm+MXSpfS3dwaW33gq2fSWrs5Hgvc37PPeB5TvzlMUtiPZQoBBim9d9U1i4YIy2h+89xB
IzHKFx7kUY39cZMBzrjMfIvNGj6CU8wL6Go//1EuS3HaxGCgAE0YaPZ/TEru3UGzLedqGBhEz1WK
clYd2KLsMUjqnpA3NjvW7qhzS5E1Je0T06hVcCxrg8FCRbV81XlSD4hGZGKKeW1HUvvF6mmUGqX6
hm2Thy0PVv+eEb3Mjr431q8UHETewx5IYY6tW8rt65TUkqnXDHl0zIH3K4avhLOKlwJZhzFi/kGT
1pQUSwrXV5JUs8LNZe5H2Sy1/bG7HRjaBEmzIOq6Paa26qJ/ADX8Di3Oy/LqU3DK1M1rza/k9jAo
oA1jfslopVQkQpN1TMfII2rD3qCNcr8NSWMVYtSdcvhMpPSN/7A1Oc72QDbR21iNI/WNWYAEJ6mq
CSSt8ryFPqJleYPyVahxetwHIP9NWR7TwNgH2mFaAFG+ySf28u4pmUvMRGBQWhaxXuxyojnbXw/L
dDNJx54Pmdtg9IwOEJrBA6jI8rl2YrUHt7bbo2Tda7j6ytJd1HoTa8I/+9+cz5fydZ3hKu4g1NaB
jMBJ/UE2P7Cgx7H6yhfYOvA5VK0QIE1oziLvNAzDGgmsRQgacUfo3TxP3jL0x6rX7Ppezoc4xZHJ
foXhgtEAEBT9uYyChSG8InuW4s4dyzevgxzRJdxEndaTLI5+pnzcu8gDCwDN/EeS5slv5bea/w+e
/T9p57Uct5J06ydCBLy5baAt25KUKOkGIQvvPZ7+/6ATMUOCfYjYe25mdoxhdqGqstKstfKljkXx
SAIbjHZGv+mz5xIs22o3ZpAGGje6VdDXpJUJXpH6LmW5FUByKis8SqB9cwrMP/G+hbcBQw9ZkC3p
lU0fuL200pR44L57FkrgxEmNcQpGsb56gTBcfVlKRYfmdFJs9cTq/yQFXJRVqNV0Dk2S0090MPJP
kI94pkwljrSdVIG/fyjpWf5MIhe+whgprbb2dT96RFW1JdkvlOas5TToJyBAQ7ujKpIntS9jeY1I
GphJb+zDg8uYNrh4qYisi55rBmm/pLhpigsOcuuEDxaAfbmabIIikIQg/6aCREIAB35PFX4PwEIC
VeREJAdJFYrOKTXNgjLiMW7hJopk4Fe1SM3ygO9q/yA6oBZHUqzG3xaJlr70DEHTQHaFWfUc5mom
bII0Ns8BlUne1kBkY1kIcLpWpCiCkoACCCEPVVp5JKi1+iDBhiwgOsW92q2TlBrm5zHRvGvX09I7
UuQUHyPRjMuH0NKpZ9dKrgTnzqi08sFNlQmS3ViSv4574nYoSNH4EwIxnSMyHEIaEkBazrSIva9m
RdTE/8LV/igGFV1218+YiogZmro1cMNdOXamZaex7F7Qlgqaddtb1a0TGKK81+gTS1/c0lWe1Tqs
vo+q1BUglJrcX6lxTrIKVMGqDaATSST4qyayGENoGK4+7EsxFscHeDCZeYNZPTwpaQQUog8LWPdT
SFYfqtzwe7YxhuAHz4M+Wh+HpuCEeVkAnQw6xV3LYsJjAYTK3dEkaD/Vcqq8UHQJGRvU1CG66pVu
mrbne+W30TQV4N2tOIgr6B7B93K06q9WGglcwF6FiNIDO/0lEyHRQKyo4NgAo/v2pROihiZeg1fc
0PNR1GMl9WTEsInqYwztFXKc5eGOSN8jxxqyXl15ZgJYuqUEkfEmjDQHG0UV4UsgjqlvVJEI/2Z1
nWVdDfhC4PuMznsUqBe2l17vLLQZFJKalHq7ANQWKqeLKpWQAqdJoKfWtlhkpbJTFR8MWkQ2YTgD
LT3LLlSvek4jrYU510AQoudruOtWVUR1X1RZTrPGN8qveSlU1bZNYlisftPEjlQGuo73dtMCXD7j
BAm3xK95O4p0otM8o9QaKslOotI7EdjKZE1NQqu4P/2Y2G0ok8E1quzvuhhncYAJ74JsDyKh+0K0
k6C6RJsrOEdAZ+rfJHApGhqxizbQiupobPCu+8M5hz/wuZNrYLNpTSyxUmS5K54G1VJB8o2gSfm5
phZ/JiZtgj3SXu2vyIeatAKqVOAfckP5qqXCcI7EgUOYBVkebdqiyT/1YZ88GUE8UozoiuFbw2P9
qwWgok8Uqeaa+oGQO0h0DzK4fhE8r2H22pPmDqAHtdJUXmI/n1zBYLiJDd0ujdkPQj0QgKAqV0FR
I6RTqwDCHIvfaawGfNFnDakJsFZl4H2uXT8KnhSQXHT+8avxUyH3/qcoMfsBlGLdXKkLlzlHcYRG
03ii2e5oBVGC17w60TaiBFF3lVN6/G0MxJlOpYzhuR5cuLlwzSqwLpDinmMk6FzQuTLKLUwaHaDX
DEH8rR5zE6plJwBU5Wn8LnK9Swf4aPrNoPKO+BQsxNaBxoGCQdqJhk1zuntBIG5QYSGG4QW5fovZ
e6YoiNuaEPMEKsJ/AYcEll7LxxB1VZQ7XiB3teUGhWKv2LrgnTwg4lVUfB95x4nBxEh5IsM0fTtR
UlD9YlCVN1AnfXAAseTxH+tdn+51tGWy4xgnza4Yy5JTQjMp4OyqOhBoWgIvCPezBUZVt+dozNRv
pQzcdGUw+hgN3bKjyC1YUHmAEungpSgKV88q6flPOB5JvU3cUvqDbEchr3tGPzEUiO48QzNbb9qN
Rg7A1qNpNjb09sRRgyaS57R2i1zOFNuI8gH1dBYgnI1yzD5TGqPp47ld+oLTTc89MYFoU6E1iZaq
oJmm3PvBTzxAI62gg/XWcUCvglaxHFoHKsWKtgMEm0SPKnoALcvMqAOWTW0SJlpRdzJUcFm4vBwR
0aAgpFoFUYzDaWOt0j+1yLL53yGseP421dvwCHBKsagsImzEoQWVkVOq7HeUVYpiV/kNggpaCHzS
1uWQkVqDKhqyPeZGBytAS61fE7bq1NI/ELdjZXYaAXsxlA9TFfl7gFRFBDjBUD5FmmxRNe8737xk
UlcVj/SpYJcl5iRqIASRVJ5jJa2jdWOk2pc69AY0h4nOLi49J2J5IE9fcmmAztLK6Ui7XAiGlAnH
Aymy1UYttf/Mi1NqRhNqg/o7B4GrUEBuFNuSeN8oBumcVqN3QbgnPDaSDgN7hYMro6cEwp511o0u
lYjS6hDOty2qoiCJZzRYSCM2WVhorgmot9GqH2PCOL7SoW4LUHaVmKrR9RvGvbZCcwOILxXS1Rwa
mFVbyZeDBDYPTMDEe7QGtBWKB1MBE0ymSL6leGsdLr1mQE2BFx7sGeZnCoxt1qRYIE4t/eK7nuuj
SAYI3smJgjaHkp7qhrsJXKbnpE5WyjKqpKFJ9I0AVCumf/LKK8Bk0q/uupOQWar1BDp9NNdy1nVE
XmKAgIKS1Ya7ahRp+K0g3ZIdRpeAg+aCmqfPXeAm+cHHE2pOw/CJbxbaTeK1opM/8bRx8uYvoU06
7yobg0XPxpQjC4HKPoibfSQkxrhNlY7xz5OSCCWXzku87+Ogl8l+yDtf2dVUO72T1aH9eUD0D58p
V6OfOJ0YGv1TzZ1mDnFq6DqsDLQQPheNHI4PlRlp7gluEUwrmQQV/hbdUGAQEre/lldA8SBkrVJu
l0bcCnlkTeWjFB4pnkDa6SNatwcBhc1+JaL+wu0ZUSdAxigGluPV1sCfpYnersi8u6nEVzAOs0tS
wHCWJF3R8I3A1De9NEIitmgQgLgIP2ltqX+Xoc/wXuSd9SjlY8o8Y5li50BrEZpQnIRENrw7KYm4
5WqryHCHq+pqanuhNcUbxo1UP1WKyQROjzt+boW2ReqA7bYOglZaP3u/8H5EfIBx7QMJFyk0UNlZ
N6Ve/Uz8jvCxUwNKoEZC/8hVOv5m4I4dnDlVHr/moye4OznKhXJH+67/3KZGt0l1Xa62deX27Tnt
S0RXTPAET61FiQ/YBBzgXe/m8E0R/+k4K0aE+GnLCTyPGS/sg28A/QE2iXdALyh01zS6y92YjHWx
zuoiexyGv++dIvWfCoUmnFPKPl1MqDOpbvvYNWy/s6SeGrkWwTIpGrXfuVnkvyA3EpA1NIl1hMiK
1kmnxtk6ViXNWIG0AKUaaMDQV5Rum2yHe8/xWWqL7s/o+zeKXVK5Im2nUFeJZGBT4UpS1hUczCda
+LSmlSIWLoPvU7ItvQTSuttazZ+u02vSUy5Qvg7BU5CqUynOKA/CSDt7kENdJB8yqdn31FAezLEG
NN0zop35qaj3yA+NkpvArL0K7IRIa7bgQiV9uPaVvGJpnluPR9mgDAotvXRbu6uoSqMrIo0kJBXq
w9e4VPpga1amPxG0ikI8yi28AloHAnW7vOzb3hETMi6b/FcEOzGEYLGMrIJK4rVILNCRC1deJSuZ
I0de9xvoPLmfC+AUjUzfaNRtVhkeFBLe622Gsui4RhxMe/QL1BIcNDvam9iZtLgb1yVxAp/HOYvB
u32q3UKlWWxVlWOo1JqBzonlDemXgHoWlIXyaKAz9nnIut49ZwydfTHFoXQiWW7ar4NCy5s6+mCF
xL3067nf9GkhyqIHCr6xbK0VbR0xtVEJRdpFCilFrsGcgHFVEBcAcEFqJsHVLLWXfEp7HFdDJphf
rOfJ3lJH91MpGvCdadxqT0YuDg6k8vZStGW8GQG6euDo9foX9H2wOzBDqL8j00eyMVL2Fddk8eIF
oRlrYirTJ11RgYzgqkPeltYC/CZEO8AhgyEEMwGtNB9ptMtJGb9ESRe7D2YcCz0Y71h0klBHKMCS
TP7ZyjVEzjqtG08FSfvPDJoBJHWhCx/9sdRkSHTQYlYgkBuFPiXY4k0o0eHnnFnVQyZKrszgE6tM
H3PVo46Simn1J5Xa/EdGaZhfUKYmSToVg+FHqyWlsTator8klLa6VZC6ivVbFwVaSAq9+a0nRRbT
mwapfkI+Qs/hjJsJWVGdpwlIgUI59GpJD6VKNd/bZ3pljo5FCypfm43MWB0T1P2DNEkMrYfMby84
1jZa02gChSbhDoTtNLhNOedJM3QPMAEgTHRoj0j7IoAbZpFUgwMUq+qHbhhWf4QxYulX6teWCi8W
SofRW0hJtULMlYNl6AvhTk8aSGCBavjfYQyEIIIrq6svvtfr1Ulp+gmX1krBaez7PL+g8y53J7F1
exomUFmCaAOOweTgdhGUQAn278+AGvB3C87FFdwQaG8CitZAIMiC68g/y9nJgNog7MlaWhlecJ3F
64IuVIYWBBQaihIBGLWVSywl2BYjxqJNGZM4cbMCuoJ2UCqC7Oixa7oHvBxCnpoiTCAitPXQoWnH
rrkCyEfHnIOfm4iZeCOIv9rWArVRLl4lpEBYYBIHHY+aDzejtCWcdfJIDWiEm8nkMW3T1ZaX7Swt
gphIs61RNiPSnOrD0NF0myrBMoeX59chNR19O4il+lfXFMo1UZG1jm2rocpzGpgziAhVqosuLtMb
6uIBkE2ifpGQkqAJrAlCd6NE5ZefQUv6UKkNUASqEwJ3AQ0j0x6kNoiiSvo5MFr9Z4yjAf2h0KMw
xlal39PpaD8CaTNipyuBoYMGp/G6SfKodvdxp7fGFpWestpaHQELDyIYDssWwzLKwTrrFoKafRk2
hyxNYCP7bamc+t4TPYsqtS8pP8ZULY9ySnX/iwGgS7rWQA8R+BqH2nwM87pwjxYkSaoXuSAgkz5i
ZltAuBW+SGrVZozz5a89xQb1/p1VlDTzYb/IwO+gh0dq4siuV9xqoU7lfUNtwUR8SZafQjnwUIIX
ZYLrIupA9ggTFTKlGSEeiHm9cN973Nidz6481qVElmmVNSIDiWH630gw+2qLamZzbWWjqNZBpzct
MOVa8PZwij3RzttsgM0FCUESHkyK98h1uZbv3twol3+GueAV+9wschNkukUWArVX/4ZLqVEWqmnW
oePkmW1EscFQTJpnFZCY4ks28gDm8OcSPzr4fijW30yReJvaAAz4dRYMhXLW0KXzd1kIEgFJNHSj
VhqFPOYDx6EXvSDR0nkTRlcTH7OiyrMLI4CZMFEqalVdK6sA7jayZeIenpBHzC4LmlI8q02u06Ju
KooebYfWm5NUvppcKZv3/UHRgf0IraLDBDDUzIXG1rQqkWKvdSc0p8dfqtlqAbDcOvyxoIH7Xt9a
RsEQFIkmyjy/8kxbNWoTyQT5VJ/ADTfBkxwn6wQMHgYBN4mrUfCevTHeNJm0N3e1bbNTC+LL0j1x
UlMGXiQyG4QhIbOfUOipkfcWP4GhdgNq194aCREHXMgp2TOvwvY2i8MFJv3auXwo05K1SdFbgaw4
00MVWFYbG15z6uJiWLclA1BKIFj0gzumC8IjAFRh4dWivmg2gm58TaGs7cXWly8eFAV3QYn43fQI
SbZAkzLu3hBRUJ0LmWsNOjp+ljUn2h/rdtiFyW/L+4JA18Jmv1canuyg9c7HRvXHnH3psZMaGW5S
czJvff2c2UO/N06asK5tQ3oO0lPpKN42QYjBzhjmeEmWBrPc2ek39meywhRAfBl1Bbin38mo85qB
ptoaOt/wSzt1G6DlOzonvrTxrYUPLN1dOUVMi+HYMmufr9wImMQn1g3jV3J7bM4jehkkO564RXvA
4qHUchgFf0g7KTuv8wlyXO8H5Y/cCZs8ixaO/PvvQAFOFKftngZN/x0E/0o6uKwheLZolp3o7ly8
YkML7RQWjx/v9l0jErMbON+GLs0PFT1apY8hMJwkNbmB5XtQmsdQffoXRkhVaQMQmcnzyeNR6im1
rrrtCS3bz5Yu/Ya1fjN9ZUEje74WrgUhCHRAw6KuqJmz+6oLViWaWo6KUvBSSo+y8cksFkzMTwgm
JBFwCWLCGjGjNBu5JuWtxWBxObyAQ83rdQmdVN+V8Q50xcefbH7Z54ZmR5EQWqtNorJLmN/q6DFy
/8jWj7K5fGzlzhd7s5zZVQsYWTDGpRReqvKHHPwyrcu4NKNr6YvN9J41P4rpVfLFYtWumovC4zWs
AYDr5YLfWFrLbPdzoXf9PlDCixF8crWzq/5Ss4UxD0ubMv2EVzcSEbZetVo+V+deNe/Mpojh41D9
w9sy3/rZdBe/VSBZiVhBQ9COJWQyzC+qfvvfdn7atldLCeAJqABAw4sC9SQSfiMfCPFy4XhNn/z1
A/r/VkJgqUiizM2ZrQR8QC7koh5eJhWyFY2zg1hDxP14JXc3xaQZr/Eo6qDc3q6ERA48M/NQLn5+
MdGSDREblYJfZZcvGHr3PEzLkTUcjGJQSFGU2W0x2lQS/SGKL0F9pLoRVEezQc0Z/OCYfx00qnb0
udDH3IzyxTW+ROh7K4lp93RmfLCXFjJgHy99rqU+/0Gzu9XXozoILj/IH+V1jPxZoMm0ej2nFHIo
dcxSefnY4L1v/foLzO4YEzBcvaIodGmtrfw9RVkyMelrLn7pac/mB+e1ndlFG42ComnhxZcI/dIE
zDJMO9BByL1ZW+T0LKiXUb8x4D58vL6/J3Ju2FQMXj1FAuY9P7GNGUkivJD4YqXCBeIkiLor4now
ARDuE56iR+MHmWJ7TA76MUGuiTL40piRe9/YVM1pmAHBnqrPvnGo+FozgN275I7frH2BUSow+7V0
aanTC/JuqZqkyzAMNAb7zL7xIJkuoMM6vhT1IyXfFWppMUma9NVdGTd1g6AWUL7YXvjA85Eehszg
JsIZXSTA0mV95hIiIF4lBabhKiPkIZLHVqhCMJ85bB/17lnKHigMhhRsGmNryj/6Ir5OewEAZkAe
LN9R9dhobbLwq969UbMfNXOGdRAMPZJvw7WBeDn0zwFCCBbSYg3VCynbfPwJ3jnFyRixtYKwjiUz
OuOtv8pR/9QSly9geI9UflZl+fufG9D5+9NkKASY5pkSJUsgRlo+XDu6eIqCRLfw9WMLf8OcN2eH
Nbw2MVuD0PaaSWo+XImHVrp59NVfrPmsRusO2W7a4nskQNrCWtin/49dMjHD0AjArNndoOaL9mHa
DtcoPbf5V+QQHWGi7VkXwUQG6UffIDe5NNzt3YVksXxGgwGBzDkhhH27YRVUloKe/ngVEJOuE6gR
3EmQKyfVX7iT9ywxGVsi22RCBnND3loyC9ctO68Qr6qH9DqSUm64RzccoNTCAOslQ/PvaKV9pHqx
eG1QFzij8ytQrkQ5l4sb7+vBMp2PD8xde4ZMff5vMmPO3uiB4gIZcS9e5SpaxfWTRfyEOn6R7D+2
8+5BlPWpRqDKMuVRQ5ZnW6V5YJPAvYgQ4I1LrUXbunj2ihJJJZX2jHxtM/HpY4vye9+BSYPYhqoE
ScfcoSVw2yu1G8SrkaGrGqvCj8rVzU/JSKsnQe/rQVOV7FDRtjuo1Sj9otpX7FSqoA5asdU5CWlp
jRL84JXrhclDX4NyR71NO6Aksmrq/FsN4wVqtlbvWoQpVjWtD1vohHNiauEeTU//KxRzf+Gm3fuQ
CiwYBLE48bI2O4mAaTIIKLJ4lbqn9GsY4QftsXXq8pwvHMU7d5rcFo1I6iy4Q2k+h5V2jJBVucX1
QjU8yqVNruvrYDwoZm/nqOv0cHS6EV2ncVh/vHfvt25yI4w0N3GSBoHd2+uWVZHM1I5+vBq6sEH9
APUPYdMmBx/8WqV8+9jY31mIb33mW2uzTwrNX+Lla8dr+RNgev11/CU9iQdrE25cR93L+9ZDAXFl
fU+O3nPznB/Kzcc/4O+0m3c/QCb9Jm/VNP3vfLlXIb8qIN0DGHW8dgfvkXbCA7MihbP2qDvjNv98
Dq4Jo12tfbULTyCyFoy/izZkVq8qJhPFNf5FnjzEK+MRskgghI3x6lWIN8GtevB1baeGyRcpofeL
zjPacPWPDKY0nDGnVsYv/+YXWBRaOdeyQpHg7S/oZQ00PLoj16oSuFzlZ+q2e7d3ulDbQ1T/Bk0a
LL5uRquGuPZj4/dOGhEPk7c1aVJlnfmlJvDGsKLrf1XS6tk8VIZtpelTMv4x8+3/ZOnvKXz1nX26
7hBX9L9nOlupcObpxx+SMd4LHQwnM/38sb33nn0qGxGrU+jUeB5n+5oqwJ6syBOvrPDQ6O4GEWg0
IfJHs12wdNdRUP6F78tjzOM/M0XR2R9VMcEnXQo9g/jxM6yeGQsXQnYT3HxVxOK6yIwl/3R3ha/M
zs4N2oJKEpWYFYxqU7bboC5tQc9Pceg+u64Mpnzte9XJy0s0oh1UvhqhOwRWtM6pzpdL08enqHx+
iXltqFAaGuJs+uwk9XLWZuizite0i4Ot1fZ/mDbU7foIgYCPd/bemSUD0kRLYo6RNj9JiZxqoFlZ
t0r/LRoRaN4BnMy7Txrs5Y9N/S1lzlf12tas2jWWfV6ocSReO62B78VMGZv2804V0k+AKs6drAh2
qPbHsShvNLUeklF9SuLxGKJmZaMwHa6rBDC0hrz+yrBQ60olBTKXePGQifbH+uYFEvqFQjk6GRVE
tC1ozLjSL9/UtjLwRruQ3bXedoCy5WrB8UvvA35atahemJYoU/20ZoszijAAfloSlMgaisZKfW6i
5kXUxtBO4pQpT0r6AynkfVao3+gNngLTP8RlJsMgVnbgsseFt/3u71F4ASiWMkPYmgVjhJ5UwN1G
vNbEEqtOk0MbbK26YOXOdTUJEDTm3iike9Qq3/rbvLEYtxUJ0jVboeh66LZZtw4v4IHDYoPo3ccn
6P0lfWtslsyWcPgFRfHkq1nCn8jlY2KcRyasgdwWdx+bur8wRgbo9IUUUbZmDkFBBFLJIfRc4YV0
+iZ0jG/+GSEuqPKf+n+1ME2xZFkkeLbE2cIARI9BQ0Wam0E+ipqij3IqQAOoOB8v671j4QsSwuLJ
LTpe84gPUaF41AcMjU2FXotcjNuauVZbL1O8hSj9rildpHFuIZiiy1Pw+eqNEqQhyRsSoGtJ//sP
lLHA9oIu/akH+s+PF/Xeh7GoKR0A6idbojnfKgSpNcvDUgogA8iGHbcH4BQJGlpZvNAakKYA7q0T
w5iFSrOlmxKJyMw1R7EaVQwskQFN5IgBg7ozPjFWaqcaz7XxLQFEEASf4T8itbqLYHgq/sJ09vcX
m7a5ThaCuzZpEc7OSurDICw6RoSYA1B2QpyEbnui/4uDQhZnqIQyEtjNmRXEzSRa0518JagXQcao
4Anl1JYfP966ezf6tZnZa6+WUPGZ3CxfsxgneBCCG3quYME+tiK9j0v5ZlMIw4o49/Meb16NueAi
RncNld8D2Egheq6RUk2TXRT/BrC0UhOGq4Pxvn1s+N4deG139hWHnPq7Ygzy1aOBqybqg9HtpLze
fGxFku+cyddmZl9R0XOlGxNJvqYZmgamqzgZU8jWVUn1f0KFMsujbvdkQeUZGe/ggPRkcoqMKDgO
iBMs/JrJ2OyCMLHeUlXeHp4FfXYb1TqF8N95xnUAuUOtgcwXfZ2VVxrKGvHhZv3x4qf7NjNnGeTm
Fs8POzs359JG0SMV+b82/KagJ06tzPb6m5xzYmuYPV7z4BfVwh18b9QSodprqqlT3iPN4Ee98m1Q
aVpobJFxDQppJ6Sr8SlWrt0gHaPw0dQPlr5g784Oo1WhWoSCCoksU1vfGlTcsAdT2VlXWWrWBdof
VXAroj0S7ojRlauiBXbSfFIVyTbg/OI8Fr7ynbwWkLIJJXPyfMSl0xF8tWILCo0ZqoN/S5rvmnWB
srpSw60EJC7q7QZ4T4/+Ip+c+QZCcgO/OA4nA9YUUlAFsmGNnjCS8pelFc7H23/vyxgmWYmlMEeU
nHd29jOY00B5JPcaQbkBSiVWxI8HgOktwHifwaoUhiAbf9E3wdK05ndolekhQA5cmjJt4qn5rPZ2
VGqQt5536xr5c17u88iumw0FRvTvT0bTry2kWUsB+Slr3GbJSQuukrDzgmrhyt15lABwEMSTnBGy
kIS/3R3YN5CkpMi7wZl0FO2zOFJVKZ+ynzLYjRMAXjHzbFR2nC7/angLz+/7KtJb47OHPk+1ukU1
w7tFqbkpBgTOkVuw1G/Ivds5qD/JXRr6O532t3eej43MvsL7JKI1PrsNAWNMoJMp3g3xJoiHAag2
hCStHXIpS32aOzd9Ci64diALVWPep2Fy1zgYg+Hd9BOykmqwT/uz0VmrWI/WWfFVMBcu2pK92dLU
kCkqDGnzbnkzNaPQlUmPDSP6YPM7iIh+fHnelzUVgCdgjSjWkG8T5b49N2D5ZB0FlPA2DmdvF6v7
wTup4Z+WDYzC50aly44ifr4ZdO8cd5SQban/GTqoMgm2LGwt4aFCDtlFQbXIBbvotjAFfbTM4zBY
SjTe7fnbn6rM8hmGKaLMHzXhLfvsf2XDzWvxu/jUr5t9fACN9skFqr7wed5FWjOTMy/fMTaWuYVd
eKu6rwoTvZvfH3/+dy/l7O/PfCqyckalu/x9tUVuxCxsiMJF8L1tvv5zO6asU+XVeR+VechqtmWd
DuMQ3uruRS2rs5njkhJ9uAVeJyzs07tYnDWZKveFwJF3WZxtU1poXS1ELmsyknQr9lmM+GhBDjzm
2a4amnYP73MhynqfqynAgYg2cAd4Y0r0b4+xOJCYIh03nhqbKSbrbsvp3MN9CBZha++uJ5YoripT
Qk2BZh4WJxpExaD1xBMVa6ffC+fANjfiLlh41d6fjLdmZo/aYBl+EgoMu24OvRPtAK/KS/nt+8M9
mbBoaoCqmOKnt9/MCoxEFNRAPNV7qtMO5KVV5fz0rvYBsanjr396At8Ym3eGqFcyMW/ks0U737Fs
+SjtPzbw/ti9NTC7qvEUHw3i333p1ojOHIEPLOyJ/N4DvbUxu66FaCGO1PniyXiCF5JAaoF/89gf
+Xwv7iWwXVbWOcGVove5+2nd3FW3h4OyMY7NwiV79+L+PYX/2TtTebt3NUN/i6QLxVO1tugrWLZ1
CBxjYb3vk6aZlekEvQr5Otg1FRKjnBCnW6NXtzEd9edKXlHLWljP/Vv13/XMHj0kz5KmDVkP/LOH
0BFs4ybvBGfJzF0/8erMm7NrhXgxbOOUHazWoHkcCoL4ifR7u106jtLSDs08EroYqAi3WHJv1q5Z
T5cYfskt+pQ/WGd5r9jFRn5h6pflKAuP1tJNmEVjzK9HQU3Gsmz7dv6grL3l77i0upnvGIs2KuBz
iadxY22Sfqf8IPy20wd1JdkIldr62boi1Wo1jre4vvvHkoomARlgVqKWt8eySEM10Px4OpbN2j3E
jrwvHHAkG6Y+LXiV98nFdAVe2Zq5FVl2GUHIqIbTtInDOtoZO9dJd/5OWWdOvP7Yh931L6+MzfxL
qpnKOBGnTvvH3dILOf1/30TMs4XMPEZJ0apQgAKcWk5isE44953Tr23ycid4+Xgd96+ZrhugRygC
0Al7u0Po4SSCkBYiGPJoh2LLOn+IrvnJtcMFv7FoaeaiVAEtel/B0nTBqpXroP91SA+uvXSrFi3N
XJSEzLFYTGvq1u2+WgVr4kFHPZbbbAHgetcXvvp4Mx+VM5Um9oZ88lG9o9rTc2kc6v/90809VNoM
mamxIHQR9/0+dOqV9MdG0OvxfzwNM4eEHoglhQoLKjfoOKyqlXWObMlmrtTCaVj6cjOv1DDuPnUj
VtTwKsaQRogB7fomLizorvP77wbNGytuLjSKbrGe3pkeX3lPE99e8jx3vDioQAJ2CSdHL3u2O0D1
aY9CcMaIb4cYGY7Jv7imb2zMNmYMVUaPmX+PNDpDzqperbK9sF96de98rzdmZtuSW4y+gmgybQsz
e22Rx49pFAt7/779BtDu1QfTZ6+ChwZCMAbM7i5W0Pft+siEUSfEVwcIj0MmiW1zyaTy3qe+MTl7
HBjPpSI3xcKUi36b/Kpgp2jIrxpHdA5/lvzCvXePdrBFdkPNA9TY7DtKaAOGWWtM716/z7/mDz23
yPgeOMzrW1ja+2rf9DX/a2uOtu6YOmrk9V9byblFs/mxwxtVlCOYInaUn9yLZGe/5FV8EB/cx0Vn
O7nt2Wv1xvzsyzKcr4Qb+df85NZjB/jo39tcbJjKYPvkeQtOavqL7ywCdgSpyfcFGsx//yrWlSVd
ipHo4+MGK/jlD/laXfU2w95t1I0XPPzds0q2Ci6UAqKmarOHvq4ov9dVJJ2SBJK1T1tfv2mkYF/G
7qZ5hyq5ySCUlGeG4646KN+GoC+t906COSXM//kJ09l+tV7JL4IIlVmJ50y2Y8c6pz8gWHdf3R19
Vds8C0fXzn6I4oLdvxTC+Xd+bXf2YI+9JiCJgd1qLVzQFC+dwDHt8dideVeP8ufAThDPZmyd417q
72hSOdVSA+/OM0HjzNLJe2mFvquGoP3CtwfrSW6tMdXX8Z+Dx+Bx8rLMWtokR6a2MXPMf0zP5Spy
lhzV3av1yvz8+RCqmIIbQ0dP/lG71M6pPKqH+hjsNhvpvGUs73fmuf0ZOXrpduGM37tVmqWrUDwh
N/Dvsz3XukwWh4o9vzVrbVedfN58dze5EXklPyznCX9rcu92+5XFmcsS9XbwlKCWTmjrMaF43dnG
U7edQpp0V9nDmsSSgg2qVQ/9vttOiay7G20LKfefzFSMV8VmOT+S74TCQF3+8xm02UsRCgHk4pHP
YO20i3mju39rDuOG+S8EWwyoT39UPxlCv81tJlqQ0BckFgs7cSfSf/MTZv6tc4MQbTR+Qu/EDlMJ
nOzkXuX9aIe79MRIalt4Xgoo7qUyb2zOnA7pWqULTMZmG/J8Fe2Uv4k2nHkHuEr3ZO0W1jh9xg/2
fo40MEpF6xSzlE7flAefuLznkOW25SwaWtrPmUupmRKfxCILU7hO2bmyBRtNWBtxlM5hivZ+YV0L
t0ibJQIlYizuOK2rW095vUuQkRxalpdcXfyF96+S0Dc7N8sIyLOMMgmnneOyTGlof6xs4zHdDQ7Y
9KUoevGgzELPaTKMKrgcTv/YOsmZUUZ/d69z0CI65EsPwtLnnDmlvp704g1cRMND1O6hqTGHzakd
tKrW8t7duTgB4aYRYue2weFhOji1rsVdvfsovHIKM09lesgYlDq7yizev3UhVKbs9jI5K9VB9Nqu
rpMfsBxhsZinTG/tBzdlHrrqzCxk6hP7a97cQ3HGFa6ZsXn2Xv6PtO9ablxZtvwiRMCb14KjpygR
ci8IWXjv8fWzoH1jNlnEEHPO7RdFtDo6UVVZmVlp1qoNtElj149I8x3R8rbSwChL2k38LJfGqIOl
viXKpjHiQ3wAdet/mQO81D2ZslQgSFc1qYUyZOZzZVbIcT7Y0oklS25xNrpF17DGyZj3QFhNKTmm
7KOwiTpuL+/HL+XPYoCn2AQ7yGoxkTsX7F3KojS8ZJpOroB+8pcG5J56q7PbNXh0Yf/TlfdQE8WO
D5NbDHGhARlD7puQSaVvz/vfpVIqD+zwBhwHEN9sgIOpI3EMpxcuNbQuLZLS6FAW3AAg77BTOiJ3
PT0Gp8ksgsDg+F+9hC42lHapsPUckOYhC1V35FXbs2u0k/fE8fFE/O8ee2izxMgCWmTRXEZpZSzE
SDAN3D+3Ndype8DGw17g8NYt7oNq+eb9I5uN2hAyysBjEIFpKVNnlnSKl6SgdNyDNvG3N/hnoV6f
C4Ozix0zmIBbWuX7zPL3GR6ajC0txaxzhwnrBGgIhQcwH73BzQAYpARMansNN0OFhqLvVQdWloEo
fel1Mue4L2VRm1s0KhvXwJ7aDzZe7HtN7x9rkm7+P95B0z2jL8KlJCokAShgX4khVqUcARb/0Z6V
VQiHqu7q3/IjPRSWiCKAqw+P9w/ztm1jGsq72E3q8QM7A9DcFisELegpO7SISaWta5S/ysbThR+W
1EAaWZA5e4Loo5u6okDoSRt513W5qJQaHn6OIe0x23gmTtHGnDS7/W8MjHYhizpBDhAyQTHW0JbV
VAwNfqo1GtoXgtg5j3kphDq8VpJKLgIg4d+dn0wnwnpbQoB3f+OWxFBnJZVVN3HBTPsWIffeboAG
T9DFvXDBZ/3P5XKmOOXiQVwOOY+CdcujsNseq5Ow9cwMmarWFl+ChXn5pSVREWTNd7wygr77r4YM
Uu3KAFMytH3phBbXRPnUAD5ORTmeh0+d4n3PnMxyr7uE2xcv949pLj+OGat/9ZvyqRFYMjPOw6JK
A8M2h8D0UV7wVwje/pcKQVniLB2BtDQpN+D6d1NOarL7WNSSGZxO4cY4XSyI8p9ZxlXyxCUJLz35
tGglfgyH6ZEKMEUDyPrGmNna9/9uFxXqbSq0LldXPoROJVcWiZlEHzdA8NPdBXv0NwZGLQ9QLayA
VLUKWgC6Z1pJgIAciwOPMmF3iFZoZtgJxleNLoDOwGz4h4OLZhZPT55xOi1t7UwAdCWbOsIKwJoJ
BiP4/fY1f+DNaDsSYHLrrQ7Bkg70WjOxYntpbydLcW/F1IHWSiHkfI8VjzuUfYGXi+Q9CHB2yUN/
kBFkCueFw5zJsV0uk870VAC246UYy1TInjO8bW4d1w9mfqgenNX3wp7O2JQrWZTJD0f0P4shFteY
YIvFgy3ahaRZSQuXby4OupJDWX2t7wPg8WJNrwAPf2N1Bm0B43r9g0Zf8vbGW0DbBK0f1HWpVU2c
OT3ur8lHVtDpT7d5VkFU81pfYDPF5pAUpRPFkb1wYDM+mufQvSRiWgHTbuL0DRc+IEDfDycM1XTl
/ym7RPt8Wx+mKv1ic8X8ev6VRTkBIHwLgFmeZOl/KVifAPp6iuym1BNqsobGLD6y5hQSvapTo7SG
fj+WWl8TDGXTcCW/D+UKI5Amw74pya+sLIJOzAniWbTGomtSmGDVrjeySZoo4UKR34t2i5c8qphI
rq0f0R1r8hZyjQYLF75weHNG5VImtTgpEsEAE0Mmd3RPyWPznK5ZUzDOIEzSSzN9jg/JuT4IZre6
L3juIC/lUgeJp0jGgGmI3wNlFIQNViX93BcwF65iLujf3aTcOBhjPEWMIIEBFuOEh6wYbr5lXVCz
ZGbaHqrWLvPPJmXWufSiFkYJ8t+l/vM5+3L5DZR7B4Aml9aYMNizuruJtp+R6ZnsfvJPAO+EGe0M
lDFAuIluk6WbP9dLc7V+yl20fAM6uVbg96CKNaNDuxZ2HEaaW9KSmABDeDBkSzBLHebuvLD1S0pF
+QyRy3kMEUye6nP/CWBacn607QcUBnr7qSNLVai56sjlSv+s74UBSjIoErhl8PTSZXs0PgtyfI+N
NTBR4BxleOZyek9vO/L9v93kv0+7EO3XQKbmBmwyyJxQp2XIuD6e7YcpC/IB/iQkb09LaYMFnfpL
1F+IFEte6VE+ncxtB5GhBWBRZNuXXhC3gE7AIQXaxoQBgFEjgUY6VEomAE+UNOkPmCTCXWsdrWNA
fn5KszRB1fTh6b8LejO5QTrWuBRJuUmhBg564GE3UatFe0W2KZDmqTflo7zK9cWK1qwJulggZW5B
iFY3foEF+j4y0tb+7P1dDf6V/ZI2jJEb91e3JG76/cW58SKjBEkAcVKUkZE9iFm4IOHPm9/bP8qo
am0I1gn3f7RR1EUzMDMd5zXdgHhV6r/gIVqQOXvVMcWqgW5NxHABZeEYpFiAGyDz+/TVAy9ha+Qv
aLstBBPkwff3j5KE0Sg0SEsSP5XxMYUpUfaM5wEKq6V86lgAxXc4WNQjmONW94XQkdo/UiaUGZS0
MfhGJ1Q7Ns65KBdT5xltN+HRRw0dCGUgRNA3wNUkIPBYdasnvSNcuvS2oOKoG9HUVmqM4nmxIqTO
1rCaH98Y0S6VWiNR23UKlGld/4332WeXm54VVfrCOdIAGDfSqe2Vm66L0hoLL78qMw8wSpuQ5qwL
z+jK0BqztE4dOU2FmtWSZPH61v8jGV1vKHBjAFyQqVsfCIwPguggcWLhC2xVPbDn5cIn4RigT1hV
nysfaJIxwI3XALQuJ3bwJSi+v6Hai4vz9wmwcUAWknmUeOk0kyLGHcDEy8Tpweel2hVoqgFaYPLm
AIx0ffhJImsAh0xkj+Jas6N9eSwLVJpFSwa9+477GROTX1X1NgxWqfRwXyWpqPCfb8MEpqpKwJvR
REotutBrQZ7IJo7GgSOcyVQe00IpRIe5DqrBpZrOZCNutgKj6YjjMZfP0pA9Q8mJhaxJiZP0A+gY
4pSIJZhzVM6+v6w/8FRaEEwGrjRkYbyUis+EIcrEVq5TR0aJ6hMMdxnzgNEdYOmwz8BZKwj7U+XA
xO9At7SJ1qVvMaU1wh989b2NsR4lNGLXHBMA62+8AIxRm+iF34mPGPEFFb2Lwumvl5hjZPjd6f6n
03Njf0dy+enUkYBtJYLraFJHlY2uTzDBA9ZMEgM5HuHUlgnXaUGyVXdcSjL/AcHc7JkyjeMKGNi4
QakJIrBCeQpsoCvrCjgCyDlC82ZrPAAETwfu1mDXIK0nxXdgV87EuAMOzBrJgS/AYle7QFw30sIx
0n0B/+zFxSdRPgcdf77f9vik2jIGUzSHH2stP9gpfOlX/iuu4LkTC+NNNibOHu+fgzBnOTDR9n+3
g1Ihn6sVv+DG1AnX8in6eBV/j8GjspXXyS7Qy60X2rX5i0ShvkmeAktaHzDjekSPCP7e4o2lBCWd
OPzbCtgvDbP0GOO9AdhimWyohyLJHBFAmMUadF8A7Ac9ZPLathz7XAeg6zQEQKTjpc8H6VMzJuwz
cOaT10zQYm/Bn8zZDSSpJAGz7niD0HHi4ON3YGDInKb2R4utshSU9MlXVbPSU1uyS8Pik85Tqgk8
ZqD4iALSmRizx+8vwhutV0B4XimZg4lyca0GHG/lbMEZCgPuJqEAx2NcxuKC9tGPnGnLgbqO1zI6
PkXAsFMJHH7gIi5v6szhY0OWSBmauJJlthIeSzTp2NzwKBrFvpS3ArdS0L9RojiyFJDTkfI/H4H6
lggYV0UAjtH10oXBH3gpbzKHWcncngc7sUiKXQEwxoFg19HYuK5EMwWFUmMBDjT/Utb3L8Kc5sGI
YhoJuJGoKNJgXaLv8YovFZnziSdmoSfv2bnGrETwuSBnRqcgZwKSFUH0e+Mc8pQXRtbHSl30iWCh
1XgufHDSQ5uKCFy4IM0AOR0nAeiVIU3p6eNoSs8RQGcK6T8dbfzbdnSicQBzmGCPbhYNqs7YE1Oc
fWnV2cbZPDHGRtz5BEHK9/NCpnDO5mNCGCA1rMDKQOubbNGFfpetH/SeNGRORBCYIATYliA9SXXp
AArZhiiplTNkKTSiior/LBHmBLDfgCDHuPS1UPAvMFwDJlCnY/POYIpBIXzDiascfIGEydKBKC1o
wGJfPXea59pjyy6V4PiZi43LhcNG6KGyN8j6LVeELm4+vsF12Zc+8JjvtBc0wUhBvQichDID1jwC
qO4MnkmUdLVMrZSDG0kaeErdNoqMCKO5oMbrYw9E50PThDsMtlWRwQ4R/5LmgvgCqlTMw7N+1WE+
Xgk4+Awl43ZeF7Ma0fjOf3ZzXnou06pFr6HCiI7QpvnSEPGcL8OcJ/gxgcWIMWm61S8GEWrpahNd
LPoaZRN8bkoLUKSIgOFGZ4pP/g2fw2x4gWQPXQGSI06XP7vXwpJdXeV0gKURma0X3j103+ukBABL
wPdgQB1hIA0Qz4P4smx8znMmDh4FfX8Rj6ZHWbF7cIhtPEykdCBji3tzFA737/vf6+3aqGNeUwI2
PZo+Aev8Z/kulL5oPFGNwC/tGK/vg5mu0TFQrxnynpF3bAQ5VhgFK/QMZUx1DX9PiP5k/J5O+gZD
fMZuBzOI0llM3nR9dcKf1UCenlL9KddBqo7OpM1moz8tvSdubRQujICeGPSo4ttpvwdUyKQQNNc9
c8UbuONIVa8j/8HvF1zP7bW4FkNlD3w3k9QGANNnpNlMLz5UgBABgBAmdrcCqNzvHwQ9RAkduJZG
WR8vK+B4IkjzOmPQ87VC0Hjzm+/2+70FFor1z9egkX7T62Q3/kYPS50UMzfjWj5liLi2LjvgVbln
Q7bR6723PisdxENkLT48vLBWTmQEVGA70oH5vxDH3D5IrkVTQZ7KR6oSTaJBWyjmv1x0jECmen9/
bwPJaxnTYV/oOShtvARmxT37sVM0BQnqhZtEp2b+OUBJmOB0kCoBusq1BAasZt0oZMw5WbkPP3a/
aTcHAFp+o5q9lYxhQV9ucyVYj4TIGOImTgZqz9hC9lqhbJgzoLNIX68n6rUBJKLFZy2/dNJCZX72
hGCbJjelgAaDv16by5fiyAwtpEmYOqjsRHkW0A5+/4hmYhyNBcQXjCAuN4uw9lrKMKL+r6YMc87M
yExsdaeSza+Hrt+lpO6cAcG+iOhzB4QFHlrXgmQ07ylV7zLn3kusPt+ElUCqal/U/3nIjBVdCKL2
TajEDNSwEKSlHd5uaKEQWfDIKiRgv+J4XNrAOYt1KY6yWFXViJVbasx5Cw5JTKbwJ3SLEryvvzjd
TE19I28XHspz1wohKYB3EC8BYIzayVIohHgUscBYa00ZZHkS3u331WJG9xAAclNuEBVO4HpfH1Ye
VzVYdBPPieXypQzKHVhrG+IHiXlfzsyNQh0V5ClYDp4cf+2/FxZCVcIubMfKc9Iq2wA45+hK0auW
Bp9CMZAiaS2OZxeu1UxWSruSSR1YL/a+L6iZ5+ytI7D2ATaAHz0y8Gtirwmcrb5ZuYcYb9qnhWj3
b1KJcvxXoilzxZWSXNUdRL++svqzbD53OvgeVxIxLGutmfiET6TLPYJ8Qwn+t61oyBjg0msbWcJq
tc0N43chMzujvVdfNCnCxQEojKCFUl14ThBoK3kE17jE7oqeM5Ky1quKX9j8WXEwMtOrCqRSMqVX
IZerLp94nhOBVJk3g0YCJtcqqrd5lixczDnnivoyJwoYVUb688/5XyyNb6Oq7kXVc5pNoeqVhw0V
SKoSjJce64fUkFy9ckmNkW3iYRbUJaJ7BnztR1eUJHtzq4XvoVvZJ1919T2U9wBbL+C1Gd5zMCnO
ve5DtEZYoM37DdE1pLsLnpEqZ90Io1wvGHalqAWtvVONdvHY7lhu+yEhkSTth/8UeOofWQAbxQwX
agjIOl7rENPXbFJEse9sE7IfCceZw/f39jlGbuq7WwlL8JRzURsKCf/Ko3LqoetLLYs+dacL1229
BeRhtPVbSwHjMksCd4X8QDACyz42Yl8wBHHbBkeOfU20NV9v0cnEkpzZKKkJhmyjT3eRqyzEPX8P
SPqeX34hlbUZ/Hh02Tb0HcxMg+PQQtEDSLEE4eW3t9EP3Ds/TTjX5s/5eLQedww6vPWnk/G6366e
xM/gGBipvnLNb8XoSEdWS/1x81fj3x2kO3hTQclH0Y98h5e2IU/qlwoEsJgjl/VQ2QCbOtsMADnm
yzVvxKdB3hfniiP9R/3IpPqgnHJ/IRk/k3DC3bj4IMouIDcSBF2FI5VAd+C+cQxnStpKcHOjqzVH
yqwMqLECck9sCczuTZUb4NfVfkp1D6Z6ErtLVbGZ1yE+CDAFIAxBVgJw+9c6DRCfvgCQpe+wuroR
zcoeX/iHQGdfOyMxXBeDmOzCjZ1zhZcSKbc0pLyW1H7mO0q5kgt9qDA1ng7vSM37SznM+e1GIUIA
ocUEVkjdoAYZ3lYasN2FaAmAX0gM8ak8+Jh31MzuEJPUUPxjxaIYYI+gjSYx5uDO9z3/vDmU5IkH
DuR3CAmvd7iZmMfBAYojr+1RLtH/I2xC76Pz9IJHfjcN14ka2byrgC2+0qWlkuRc4IsqNYAMAdkm
wBVRVktqZVBUp5A/2BIpfkFQHxIwR3O6HlkLfp9umvmzkNhs5HpANgBwQEq92xHEuEU6+A5mbS2v
egZjeOL6Rsue+GAbyhPftR6Az5N/K3LiMQar6JLyvLDhczHd5UdQKj3m2gRUN/pOozw1qq6pKw7T
Cj1RM2M4Rf5pGCqDywIAu1nDmscTXy75BR/417hBG0b0d4KyAuYbcG7UN0T5yMVjjW9AKdRKYoOr
yRuGSw/pwXGcxIoMjC2QX5i803+z+CmTDPxk0HnSM+R9Jam1x8qweHpiKoCYYjDoYrem+SHp39mn
tJA6nvVRCHL+rzzqxINKEYtegrxmg2bW8pw+RGa9U1bZXjb8j3IlHMYNYx/A+gDWrI1Pmk/MkulL
Rz5tJ73daCAAOg3eqxLAca/vWOmVDZ/EVQAO1yfwXgcnpTRB7sZ7G0U7JNHO+2Y2whKT1myUeymV
8n6BLwE3sIVUX9Ct1/e9/9XYlV4Ra/KDr3iZp+tBV9DZIwfmg0xkMgQoph2cA3i9SEmcp+Fl2yxo
3px1VTHfDj4IKN4NtqAGYmMtUVzfCXLbr89ls035NwXDoH1GlnZ9stT0rk9GBbk9hQPxBBVTg3oy
H2OBRXqvMwPibYZ9QFQw1B54ooAn7r/xnTAsE18s5jmABHt9yFqJBlQhYgInazxTEr88hQi8mffA
NtGsRn5gMz3AgHv2WwOjcJeEBgi8dVnUk9KOtaXH9ySMWjt2F8x4oor64Q2QG8pgRRF4fOhotS3H
K449da4dSgsB1swzAkPjyMRAwAQ0SmlYL4SCAL7s0GnrDSPotWBE5uA/qOP3fbMx/T/UatCuoohQ
GkQCiG+vt5YXG1WtJSZ2oiY30G0MlFkiNutgXwqrgPcIupwXHt4z+yegqChilAwAEHiaXUsMuFb2
o16LYaeO9WawFseNZpTzSgBlgcsqHNy0gYDsMG5Tg//Jt+j9QLyHvmLt3H0y1v0tnF8QMt2IpNAK
QoN6FilCgFqEPHEgbfUiKYd03ITpx30pM+UUJKZlQYZtB47CDUsXlyQlXxVh4mAwNCtJbSgkPNe7
dgcw1h3e1CN5bEluPqRAlUlTs37mkCZ/Wt3/iun5TqvL5UdQF99Hg5PXNvgIMMabIqapMu/zvoSZ
3USNEN2DLGJTARbmWj06vlG4rirQqNXDcY/rAIioXXHyFrRwZiFwGiJiFcCwgrBl+oyLp3OZunE+
ZFhI2SbPClurFleWuXl/LXMR2JUUajFAYhJ9EZznTqwd23Yj7Nwg1sHOE3P7IXsVRrvqwcC4FIvd
Fv9Q+blYG+UTmxJUymPuJ4jsI+VJGn+r8RQWh9Q7cxXeQ+uwW4gFZowIIlwRRgQQl2guoTKsZRZo
bRpFidNJpKkjEkaPQ/9W1lbPo3HQPy29x290BAYRggBKjKQxXi7U4bUKD15BOUudYAiBkBvnKBvb
oEkK9DjiFxTlxhBTsqgjFNUy6bkwSh2uUowQxHw+ayVoAQ9ActSwX/cV5kYrIQxB9JSWBAwVFnet
lVmqDJUSoD8IXEma1362ZfV9X8Lts28SMTU+YE4AuX66VJlPuDsc16JPEY0VPmpC7esrB6g4yfIe
+O2WWVLGm5gccw+4XmixAB0d2GSpsxJyELWAxCFH+RsGC2PfDCDJPPIjY+p7BNwHguH7K7x9+lMS
qRNDHV7uI0bInW3ebz/BD2G36Ab+Ca2WgOxMPzXke6VHX0a2dNtnTm9K+sGpAVWQRUcgdXqBG0Sh
FxQOXjfGu7YFlJBrEY83PmpbC43FJvKba4eFopkCCPFwpBIeG9fyvCCTVbfvCke0MxS7Td8CF8cY
kfynX0hq3sSWlKTJ5V5YyzDRkGZUIKkJvmPZeGpY8jQMCzdtaTnT9l4IkUKGT9tJSELEQU/FlawR
R3WNhYfSkhjahclMxJcuVziFOTUeh0hEa2bkE+5NOgeBdV8Zb7s/pp0DVjyKDCoM1p9Xv1gU4kQJ
5LdyAfWX39V3K3nXqkOzBgbqU0fidkkFb2IfiBNR72cx9CyCwYBanFz7VZ2j79JB36tCtsFHkVmV
aLzIKcFooZwszjjdJlomiRNtM88jkIRhuT411hXzCrjWpYPq2kBGvPbA2QNCnaOCrBWGDMQzRgwz
Q3H1Nn6qmcf4Z1yKKG8TLdQ3UJrTBmBiq8Ag5mCaopmAw408IbWvA6Njs+mlBT2d9vAqBqKkUXuc
K0rrFlpfOqUFDPftEizpnIW+2lHKYrKVrwqZXJVOEaxxr4mxt9SCsNVbHxkr4UE5L3IYTiH3vRVR
FhPDcRGfeU3ppNpeku32leGhPWFyKtyNVqFtliylAhfVhopRQiWXolqA2gjZnmOMMUH76Yto5okV
fuUYusHIPkD4Ex7d0mgMJBwT6cIbWmWkxStzEy3hOKcJvYlBEZlQifK5dRehA5FJKofzHhMARKkp
UbjN6Oo1YBO702gu1dhvO+bhBcHW/MefhLv/l0u7sAmI4YcmiNzK6cvXCO1wTvwiISWZTG3q4UEl
yj7dgjRt3KiWgETRfYs0E8+AJAr2CPRzIvDpqbvCsq0QxppWOXnzGjZ6a8jtU5ITVVyQM+MyQIU2
tRIoiGgw5EHZBb9JVC5LaicMH0dhpTheuYcidcTvF9A6hOlCUOoLWhgOdRkN1Rlwnl6LQk6kADug
UDus2SAH84k+I8XyNoFz3oclJqw/NjyyL0CXAdiY7R1TXTcfn8qfLWZqMT23NKA4F3/gc5CLAhMc
IFPoHoqxGDTJ7eTaiRvdB/unlRRmugu2Sv+Lk10BsNIetW1Ur6VxxfukQ76dMcSD+hu/ltGCQ7hN
R0LXLj+GutreGIRtV6o1nGr7jUFCwP6hzZUASBphGCoehEToS/NNhXRApNsupW4mbaKPRuKhAwg0
wYLDUkfDVbncMvnQOKUM1idXE0Y9yUFofV+n+Rm3J6PTEa/iqdMQAd61BpRdIrgN0NacciwJGIL4
57hcT0SOpErMELCdKx/QTQrxRlPs7ALN1BX430PSfqjdi69uQ3HbNHrmv93/rr+s9/XyOTQ0Y95/
emLiJ+Uq8JgPGyXhe6fkiPzogg/abktT+ALM0QpsfaNn+yIZcr0rdiNvdJnJCcc4JAm7UlKji7Zo
Bm/sgTPy6ts1QCctauDlNN3xO+JH/f63zuzh9bdSe5jEURZxHts7FdlDK5FgeEfVYOocmOACAvOc
bvODpD/FOiKJ7wXht0HZtXBKTZFlDNSsGHs8Wd9jfT+YyFlGoHz4nJKn571G3l8C8vYh2Zzu6IeX
jwX5t53YE+3axMyAx9H0/KKSUowm9qlaSD3CNLAMROa4StB+GJVGCkIBz5BIhxl7V18Qe2u4rqVS
tyMRtFoVJa136v4wSIjP4gpMmquEW+pMEm7v4bUkKkrjwUQpBhXWZyXEOhrvg95bjTliVKxG+4Wp
75Cl/gQkI0lsjG9jYrwkOrvVYa3JUp76dhaF2uvpWy/cn5YmvVxwbu8kz+lOeBEBIz6uHmOI8mGP
Cr2GwnnfWkiME8oGQMVY8Ew0dgoQ1K43g7qVI4e2I67BB3jFN1dvU5/U4i5qRMKnb1GYT42fgAQn
Cyp+a6MglUNeZiL+BqwwlSRhAg9woByDZRPuy/KfHt7XzFe9Di2Z5B8fgoJuWPfoHgQS26xHJlTK
hQ+49cj4ABClIh0Jtw+LdL3vkhdo/Kh6gwPxQ0z2mMk9RxuPPP6I3/bjOn6yMSuIyeNP8fC9+gUU
71JR/nZya9p4tCaBbRizJWi9uv4CholD0U2SwXnevh73wfYT/DuHI0pVAXnMt7ZtH8yngWw2H9X6
4Gxi0ydo+j2tnu9vxHS8tFG+/Arq+Lm45jOXj7EPQEAsX5QqIkCIWzjuuQuH48SJT9gW6Au/Xipa
D3KlrPLBCUbTrRQz5jTz/jLmjvNSAnWly8rNZL8sBqdKADknxUQQcHEj2+MUQ4rw3BwWWZJvY8ep
fP/voqjz44awB8ZyNji58bzfo1iQke1wen3dv/v68Vzsz3DxRsrpjz1Zj2Ttrj1yFrbrRLcJMU0n
44jjA9IS7asPq6eQbMz0gOFY5zfVv437mzNnWYWJnQ0jmRgPpTOEIjMVaBNcti6ZyHhP4fieY6o5
UReOeVYOWqzxdkC7LPjRro85dMcxTKY7lSMXPqU+VQRXrIwGivr3/ormtHYqrGOEBo1eIHy8lpS7
Qt4OWjQ4+EcdkSQMDMp8R1pkQP9Xgm5gdDrsXTxdUi15c/ltzToC93pfxOyu/buWG+7mrqhAVRsO
oKEG8rO3S/Aw4KIXL1+q1S1sGt1g3DaSp8GbDk4j9nhgpbiHKehIi8hf31/R3HW/OB2NuoxSnQ3M
oECQ2+FNpaHOn9X/xbmA/xIhLkznNFF0rQCNyosZG5eD00aNwcVoHvUOUriQrqUhpP9846UUykl0
CjhoixRSkCraJdPj5HV/ZM2j9ZCvWvLYbx8fgRvVmm8fIk8+WGJgPuP+Vv7Vy2j7fPkJlOlE70Tr
iiUUMDdetxlRNJiZvWUdH+Gq7PHwIJxSsvsAIczTCn0Usb5gOuaO8m9wRsBcIPobqCs98Jgc/NP/
pkeTeJYSNXq/v8I5rbyUMFn2iwCoykPZC3sssIrQs+Absvecc0sdev+Pk8Q0y/+sgzYYUsIrVQwp
QbhKyPM+m7oTjutHCRlx57F7+BJJh9ijBcgDAFb0aS8xg7FgHxeW+heKXSxV6UIQu6r4iHqyj9qP
5MSe9Z/vJop4ePthgBJwEtS94Nq+aBRvwL3A9HaVSpZbqOtCW+oXn3lJo1iInh6gVSGtgUGh61OL
o1AUGr4d0e8C3GvoZL/G8LmxjvbEBP2Zp5cb5SPXV0vDZTPZzSvBdHUNZG6pDMrP0RFI6dvyRxBt
q3f2oWiJi0E5caU9ZJ/3t3QutECQCMZduE/U9CgFZbkyrIWsGp0ETUxDaopoCgibR7yT36NwIXsz
bRt92yEHs/wYQWXxSL7e1nQAy0/V8aOjDilp4qeGy41cIOwrE540Id8kxdLMzuxj71IkdZJhnWZZ
UgkjHnvbARjfaBfSvdU7wKsszyFJo6foe1jqGZp9dSDrBixbUKhirHq6KhdXoePTKFRbdXTGyNJi
q+hZ0keZkQgvAUM6dtc0JqZV1/dPcqb+wCFk+Ffq5IovpHqN1qda4Y5OC5IHmaStiSZiRdTb5pfT
teQBDLmAAEheXX51X/LsuV4IpsxoGbcFy+cQzGsPwYYDd0n0xmZvvmCXm2QJAW0uML1cJaVEmeJK
ipZOwrxTB0p46SfP7Lg/LfWW0Njhf+5x6uxjYQUUxJCUn48wWOslgjQ6+32lby1kkVbtuXAY08YU
ox5YrOFw+tdgmR+nBCaiWeX2b2g229OCk5pdMLCJRcww46L+vbQujpUrXCHoNG10kKkXVKteCb4O
DuilysrsIV6Iofe1yhpRGyAmzfftcShIB0OQAuFN1Z5rEJjcV5nZFJQM2Gd0BiGgBhrAtbJWDQda
49xnHY6s14z56Jnn4+e7hKHR4+d6/bgGuIrlMYt9ybceX0EzG0pmyNGhjErzpxVNkzZNzbQOO/IO
I+W6JCxZOeHWEU4yMFYKVAUEiiylOFnp+UXZhJ2DiAaeWNa1T24LT0zS4/onXX29gNQc/XObqiZP
K8cl/upjswJwjmJ4Lwu7fBt9X38KtcvoMMiV2Is651kgwhHgH4Sz8IBDC1FiT0R17Np+ecOM3KE6
Pp2KpT7V2z4mXMXLnaDsoMoA93eIIF51XodfzP7rR45Yk3DEd/Lu60U8AtvycKj1gfjvv6jW31//
/Gn/exKURRwjsZKjGieRDy9JfSyUhVr5jBZfL5CyfHXXxYonYoG5AXx269US9XGavqo98mCmKPPs
Nvpq9a2ai9QckxJd+9JrydR1VRu2U8os7hBYVoCeYvEiNTTPSLRIjwHkolQrLbZ97lhKD3G6TfLF
aeOlD6A861ir7NhF2FuBvEaHdxRjfOMsrNZrIhq2yVqbfPMEi7gUZc7EZlcLp2NAxR/7iJvkbluE
ZsD5iq3zz2P4AkD8je6bK+ZhhWHZ+3o0k9y/Fko9lRJGCRM+g9BOlxoC4Ln3/Wf7dI5O52yzXtuS
+RIjeZ0S1npDcEgabirBd2QRH27GKV1/CPVgGqQuzYI/21KY03XuzPf3+qyRdkrQ7GX9HBqPdrol
yW73lknmATacPE1jNwD9XfD6S7f7Lx65cEy81hRZlkL5mdXzK/AuCsRWsm6tgeMMKP3HH8XcmQqm
/HnCOZuTZpwWbvfiB0zX/+IDmr4dksTHqUxggEAiQ3QH/4FNCAiAHe189cAo+otpbrAD8f7k2wsv
6FvPfH0YlHkbBlVKWgbyfYwXut1WzR0O0CZuqofFwjvyFnPu2pT+zY5frDVUtabXJlNamAlKenvR
PK7B4vJgcpuDzsORGEtKv7i9lHETqjxvmhwi0ZUgWZyx9p880k5xAd6Vj2h32u0SA4Z7g4n+l++T
8C0/Ls31z6SRr7eYMnNK5DKg3J1uO0ANtlOjAroV2E25w0FP4Nb9NtIV/eHlBdQUgJAwhYGY4AlM
iXvMCVrUcfSr1cKx0wDfiAyvP4oyfVGaFF7ZTh8FpqIjco3w7Uh/PtpfBIYveIDNB7b3t7C+b4X+
ng13bP6fjlzowKj5TBJNciMi7hNi1Lu9pWDW1jUeH/vHHWFOUAV02eFdunDVFjT9zyhfSHaBrONG
LCQLRbFGvsoa8mwb1J4eRqOVtbx5f6UzbRNXO0y3u5VllflJDnml8Vp87IUd4kFidxZKdA9Y4pNn
GQuHOvNmuxZJR22azzNRDJG54e5dW7L+D2nX2RwrsmR/ERFQuOIrrj3dMi33hbjSlfCm8PDr96DZ
3emm2SZ2d2befS9G8ZSUy8rKPHlOsHXX0tHd9Ut+cyE+/N1eF5MZJ/91g429WodDsx8y/XhMQfjr
6e5+dULKLVV08Ck/YRstKlgsLeXEaVVaV2baeKKUZFWVKxcd9wmkGIcNFy3mUcbTeW/DTuKviLp5
Xmiw1a/MMNDfcEUx3Ub5CQPdPJ5U44s+vWfwY+b55wH0BruFbSvOfoAKQiII2YzqnpNFpX1chmGK
KEkCIX6N1CYz7Mfo8Eifg9aAANUmetj4drUTH1G1yHB0AttIH8bLak2HEbO3COScgYxgn1180uTS
Yl5AiyrEJ/UPUgQilANcub5RB+BHXftLd5CiezLwFliYitllvzA7WXa0BiYsEbEUoKcyFSOn70mQ
Gy5bJYJx//D+oqhuVv3C1GTVM1XW4kbDvQG+44fma3wc8wj+ifGZogsUS4//CLvnArtgg1PtOMRE
8TdDBRBdunbxsn8VAePlQRbU6N9FpT+SzWttv4eOvLVAEmQ+oE0AjN17pV+apHHu73355MYjsU86
SUrac+0Sp474MyeIS/X5mZr4uAGA5gWEiR9rpNdRC3NTFmh0DJuQkVLHiAXZKBenX7UGB4g0dHVY
6GFZpyie7bzPNVtsH7vdC5QnvKaoInKoY8Pq9RcMjJSNWqFgWfOxGVbVpna5wuDdxCFU1VNejc37
W0IYx3Q9sVcWp4UmljZCG/ppfzY5okffYQg1bGn3wJnYjAumbr3rtanJ9PbgqYoGH4NrDX4lH3c7
auwO4MJCzOKbbOFU3b6vYQxFUniYMf81RdgJTVYVTYdxub4RMB39rubCaZpBT44mFNSBsFqgMZzk
vIMS3X79gEIs6DXGpvuPD28NWoJBf+2PtNYd42FI7ftzOOOjgJwHiRiY8dFfiHbL6w2ioWbXhZU3
YA6hLArA2OfxcVgrZmkD55ttdOMcWq3+Ey6qI8/cwkDTS2iMAE0Q2hamfcxuhBcFV8v9Oay3fWvl
qgJqIqesAOkC76tafYGwQU/zpaTi7T1xbXb8+cWV3BDik4DBLDKnFn47hyBzH3oGtxDC3XIpyNeG
JkcvZIXa+OhWP78gyZaaR+RDot0zePLQ86ftSuOzXB0DiAEKyDaO2szHzd4iO8gPnkE3vDpntrJu
Vttts4Ko0VNl4J9tZj/xOq/36L1dArLMbW9QHCFdNnYZg3zkelqUKhziXPaHs9A/pTvGzlpgR62/
sMVnHhqYlAszo1u+mH1BKplWtNhuZFs/MAldHF+xvrIsZyxU/TzFlrGu7PXT+k9kxqv7W33OFSIf
CFcsUZR76GSnE5YneSKmw9lzPaPSjq4IPFq448QE7ZB0wdjMw2EUCNYIOJpRElflyetdc0NUITPU
BdI9t8tBkoctwOHx8Kgan6jRvVKsIkQpD8ieFKslLNS4taY++NL4ZDGJWxZFHSPB68Vr5SVXEOyo
yPKSnxJuq2AIQKpF4ok5v39pc7KyjeZrjZdgwMK+QwtvvlZVI+DAf1yIeo9q6CtTH+4v6JwHQQOS
Ajk/oDTwFJkEOkKbxo0YC81ZfYXLB6VxZjPJlLRDc3aTDe70+/ZmZvXK3CTYqQuoc3kd35ylbWii
Jw6cm0JicOXJ81dutcCqMbNbr4yNP784KFI8yFVcYmySoXJ2n5qseGPHyluo083OISKDEcmLki0a
k6/taE2lQCWgas8dH8cnRY4OtM2Y7ru9bNWs4DZtmAi6BAbrpPa1lSz1S1JkwrgzJrsVBwU8/uBX
GxG1k2scCFXITItacw46kw9Xcj4yWXLb5JU8Zp/sU2z15PP+SiozkcOVycmok0AR8saFSYlf5cV7
/ckJn1Jg5MGOT3WBmUGkB8LG7955LHNnyvmBpQ85eGzTVacdYvcl6Y8V4JQyOG+/Iw1ap+mWQha0
P2Tuo4T/txZbCqISLJ780H+AukDpbH8wk8woIWJBV3G6qqEU/zRsRVQlq78hWHO3KW+w6tWPvxT5
K20fldoQ241clkbi7pXc6tRNsGVhA46TygCxq9Iv6dPMXAKYFjgrNDWht0+e+I2mq1EjKVAykfLd
8FQKBmfX0jHqx5aqzN/WHYicLZGCm/2UogX7tVvCos1czlcfMHEiSDz0sZgGSHu0ptTryU/v/6BE
nTSrWlnY+TP9BeBVgBjo2ByCoOt3j1ycMJHPK1LhMjoTZst6DpnmHOJtdnhs7MJOV/FmR33Dt4dd
cnbtIUZaUTRcO8ET9kn9+FXGBg8Gt3BvzMWAV181cTJx3nFQkMFXgd7yTXb1A2CzI3yWs944EPWV
wa72V0Z+XvClM+4GnDo8VUBXLkPvYhKsJEqugE447s7poGCL8kYKgfMUKWWGtr3w7f7xmznwoqCi
GxZFuZEsYBKCoQBL46xl3VmtuOClwetUl5TOXdjNM+UDKgoUHH0gvASLyLRXRdYyn7gUMH0VgjXQ
MbBj19Q63wRVU97ohXoeUF5Fld5FhJuYgQhQRGvErWpI/ZNSbMsS3HUFt859SxDt+zNwy/8JbjcV
OrhA/eECA8jl2u2G1BP6aFC7c4guqM4ukr0k5/oD878JuDBQrASjMN7SpelyBmMrj9fvf8DM0/T6
A6ZHPQkDOGRAx5MXMHzZH631Znqfkf7ws0ZlZQ1eV+YZ5L3h9aTf4d8s5eBmTjpYAEbA9CjFi57v
6wkgrMFjq8BzqgB2HdkitzUhr2kfB50/Ksd2H5zKTbhdL4x65gq/sjrZeVU7gM+JALi0q+wYiAk9
cpguQsno+TFZfVf6vrX3X6oBWGu72XaHs7HwAXOv46sPmJwzzAXCU2l8HeMeEGxQ+jRm94d4gGg9
mfcHOzfDKHxLIA1AOz1IMa9nuM94TvF6HhEo+s9kFCq6l3R4HpJ1r21UunTYZm5UEb12ABJDCQN7
euK5FYQKadkJw9lPDPGt/hMBRoHk20lXzK/XV6ex0B4L6sTvpyLCSJemdcn6+PMLX676HKOtCusV
O4CDE35TROOPrrmD3osGQygDYpdorfoGefaZsyRsPYPHATMTMNSQrFFBETuFOMRRpER51QNapdrs
4As69X4ABNj5eMnG7t6Tj0Oz9iBLyFv/60W+MjwdeNGq4Gvq8J4K10TYeopO6F6VGj0jhp8tvN5m
wgN00kBrBKBUdKZrk7tJY3nN0QLPikrcN5+S9lN0z5q6MCJ55iqSyJgWoKoMypDpO43hhShUGm4H
UX/pIesov4V/lZ9uL9hguzdkm+kfg92YvDHs6ar9I0CpawVow2Dkf3BLs31j7d/R5rC1Vvu99aff
CJYE2abN62Ds37fbnyUd1pljJkkqyPgJyB3gyiaOVE0bvg0z0p/j/AF0lRoztQidNhUEZxA031/t
mbIQpEQujE1OWYGmVl4NYGx3OCp/YhN062ddfazWX6uVha5oEEhy4Fwnr+2iw55xnVemJzut0cQa
EEyhP5MVQ1gU6J/27u/LoUQXWfyirbZ/uI284MHmvOWVzcmGa8s8dSsZNhOdvaj6W7g5CE7+Ei64
j7nHugQEtqqAegQpgunGjqWq5IYG05ohAZaamaHgzQFKaX6DB2yJ+Mu1K4u+JSY7chv19Fd+Bu3F
85Kcz0wpDKt78RmTO7FxQ7f3W3wGCOMF8Pg6FSaXbIc3Szpy5+YTvZYdmvfA+bp5EtBPKC9sr3H3
TB5igKDjbwUtFqAbmCyx5JYZZgEnr8++y9Ap6eP97fsLpr01gMcFQXf2LQJ1CAcUU7uyOwPO8QEF
SnPYSy90C+y+AjhBDNV6b1VY0YYVpro6P6E0opk/o0gAyNW4U4MGxgrqQdCq1JdO8fzQ//2yyb2M
JzDjk67qzoHKl7vIk6kj0/jp/vjH+bsz/F9s98UtVbVaJQp5ASMueSfEq19YiugSXUvp4b6l2eGg
3Q1Qd9Cw3+RWvR6NCzXDRPuh/8Qoeu3FpQt/ycToFy8GI8ql3IRu3Z1f6t5IIACBJT3m9i8maJ9s
0H6oiMb79gk16vtjmz2t8sXgpmtFOm4Qfi2/ke3BHgVFs9VjsELgbjLTeifYH+sfbROjqrKUWZtd
wn9tT9PlSirShtVNd24Ued3yL7z2ySuDdX+Ec/fsxQDVSeTGV1wHfiJsRi/7rlxT7V6FwA79xPw/
mEHLyUgtgg7CKf1xV4LApxG77pznnkGrT0+0m/ypxNP7vp25xw7ihX8NTbZKMkTgUSF9d6ZCaSUp
urVlt9CxgzI9ReO2D+BwFCCZFpIfMVSNHMx7TYPylCtLNlO7jUekF61LFnbwaPXmNF581WQbiTLA
8BqPpRxQxHwmJY1sPy4AlKyAP/F9Fj30jfRZcFRcgBLOBTiyjKoHegjRtymPJ+vi5CSQBnFlDl3R
ZV49tCSwGHvohxc5JTteW8q4z8DiUd1BqwHBCxjtodNEdJdyePUz5GXdEmCZwFQKPdWAGNdLiOgN
f6UKrX3b+LUCkwvoOrofJTEGEcyHC/nM2bsc6Rb0AvwqKk5Pjiw3GoRrgAJmP4n35gqSGYtW1hxC
8Y8q2WEHER2o6gza28LmG9P602UeSczGohqVUL+7nm3fJw1Enj0eYA/eyJAmPnBOricn99VfyKHM
5VJBY4m8mQKJA2AQJuFK2neNl5JkOJvCqwBSk89VjWJ3qpev9YIPnAnGcINCiAdFQhlx8sSSGClD
4aaoZYSbqjY6swQCDhrO8ePSywbE0bfzB/Q0Ol5lsDBISLRfz18dlVIV5Qj6NSiWHLRucBWrrJAM
tkFvLFA9ZhXxDTa4UmfHROU+WSe5b33WNdyKp2mn6N74MNQjH0fCyERfBo1so3DZdyf6VfRcpxA2
RI8ElTyd9wB+NyADHqWPquKVAB0VDHmIIM7yeE8rNVAsJZe0zMoSZG//Qr3e5W2oyXEUCVaaBQaV
ZL43C6nh02PnJ/IoOYaOZWtsKU3ttAaSVScQFuYsDaIQou5FfR+YXeuFyqYdWu1BTJpYPGZq1sU7
qc+Idyj8oOBMxedcUYd2d86vhgx1lB2IFUh4TNJKLt7UTG2yUxMGhbbpKqAlV0UZizmudiUARnRo
Y8nWulgUdlne98WWJIo71hCIqxyIwDM0p7SuKNhpXHrP8IF+95T0QVwefFn2VaMA5zfU7GQGwtms
CEK88jQJpOeaIgXVKUraPLQHIMbqVZJptDClIe/RmtEnUL8LXC4CEw+J+dqSXSL6a6GgXQBaJ8ZH
50yKm/RLlhMg2XV/QJbsMyE5gZZZ5Gac76A+IOUPStJq0lrtQMz/oLLaR09ZX4icTirCMisu1bjH
1BddMBi0TbLkIwVjlWIFSBiUXxUlXvEllXXigb1qKLl0XWeS1m49jpPDFzDa+KHlows2fs6ikERM
L0p00kHRIAkVp2lUOThDfsFDGxtqQGii16IuR72naDQk5T2vVqHrXSqp8OhlbT2YMf43q3Qm1/gz
19L0HGnQ8LXa3Gu8XVkgMfITe0IQt9uyiWXf4epakd/xa3LAIxK1bT4qsaoqyNel2nM8xH2vdxAz
JBarkzgzXQZCZotgpvFFWqh2TlVw0Iyu+5AoKy+Lg3BfE82HThiR3EjeI0HDBTu3cPn0wMVIiK3g
QCh+KTrMd+Ig1ZyeNE3WWX2QpRCEz9ySJUZZZHJkUIZ+YNBflWlfPHtQNxRDKKdobfqU57k67FOV
QXAkJl3MGRKH9qi1mEYEcssqJknQcyQrWhPfUnmbCvqqKdi601Swaq4Qkx3L+BST57eVDLVURDUC
Wt+qiHY6miU1Tm/KNmGbJGkFdgIDQawC3tuzvl+7AVfyTzLtAJkZNKWgH16rquHnkBW5vPJ6TilR
+FCCxmrcWOsNQoLGtwXFi0QsldhJzqCAJQlno2Zbwe8VkFbkEKhfxWURp2BsYYL2xaUJBBF4r/Zk
c4De27eGFI9vQ8XS849+kfucIxSpEFlx4rHK4mjQZbYQED4v9Ibn4sH00IxCf9o05SzQtQyvHah9
PKgetd33wiUzc6WDLhkVX3CloRdkyv0kDU2EWzgbzkEFje1Q2zXhmec3anBGjVLX5EOXfjT0mUWf
wOPozA9+ui43Nfc7SMDzqv0sfM7MnfcP85UIBjcUvCfXQ5EMKYAmY6nbs7lKh2idsEI6meqCbFK2
um9t/GWTCxZVdST/UDPC6KdN0qkmuBx4V/lzqtDEFjn6ItPATvk6NEO+T+z71maeHbjyIGOFqAWM
HvIkNhaLMQBv0MTYhzIz0yrwLOBm3u8bmStJgk4L5QMAYkDV8gs2vAjRxKqmIe+jfTHm0GCO53id
O0KN6auQnJef5QGNGJWOh1dlxR4oNbTCzCg1lcX+1MlFj3QSGPgu9NQnoXNUZ60mMuipi4KeDIYi
440cEJP/qv8GS8iYyULe2JoExLxSFAVJKTkgFg/3j20OZPX9eZ2E3FML0xiwLL1BUgKMJkfQgmca
wM1/qQa2Rj1fwt4tTNz0DSUHXiyrvkoOyiFIEPQNEE/pddEz+jWy7feHNQ38/hnXWDRFBhAZyykD
igilyDKTQ/GQhK7d+HuxMEGda7tDBt/7VwscylemCBa8BbtjbvHi6N3YHWO3i22qlG2qJRR2UUwY
9gpq9BChCNCaQvG3cCiP7esS0Hfat/yPTcDTUFQDCdpNjVjm2zgXIl88tL2VrFtFh7qtZpRfuLLA
HSActPclk7NLKUF8Ak8l8MFNqfxKIKmkOozEA3KrNNZ5yUxlPfjbP4fnLlxaytF/3EwpXoVge0XQ
S264eoOSxjVESA/1D4gD182ac0Sne4meIxtwtPvrNzuw/7YFHrXr5WubepBbLcVUyjogAsKzgoD0
2fubmfTzvqXJ/fTPol1YmnhNzoNSjNrCEqWG3Nggf/zJGcKGpQ05eSzc2CHXI4qkQiHRaIfT+UPw
QcNRnASsnY0Rnfp1cS4/1U2r6sr5/vCWJnKSgy8L3qWDmIiHJjHCILWY+J1AmhSEAf6eCxHnvP7/
7E1e8D7ALLkbY5hgbEcmg89ttdCjU/hYbLnT/8/U5IjzgRazLsR+5J6iR/A6WS6Y4J97Xl/iOV6a
w/F2uPAlLtfwgldlv2OiL8IraI6DAH0mgmcI4sLGv70HoE0AKuxf1QdES5ON77dDFINsWTt0FUVf
Ca/HcW6R/BgDWMtBrd5jSxvz1lOCphdJALARjC/z3+zExegiFuYUEF73IPuQHi4qi7l0kwrgR+xr
M8W5A4AnKhqdCyNIGJ9qaNn0nLREH3V7PK6/YnI8ci6svWxI3INKvvtolaXoU12IxpZMTI4CR0C+
w/Wxe6glYofxBu+sVlrq1Zo1gvwViL8Ri4GJ4HqvCJrWI75s3EPplXqTnyq2r7UFhMDtfgQYDX+B
6VJCAmLqHCW55yC5M/gOjbbym3DMRYsP/5baMUbHTFksJAMnYSUc17W1iYPsM4jcASbkO57oaUad
pILOlVJh3D/MU3QPzFDUxxUIFIBQH6mwm43vJ2GuBqFTDekmyZ4CCeVhI4t1PKvMMH/BM1yHjoal
DXoxbFoRQDw118G0fgyb3AqVxnL7JQa5cbGub7zrb5oMnZGcqyIkQJxQ0rYsfRJbbePFD026tPun
VfLf0UNxFOQGYM0G8meybeJ6JI9DI7FDg8pk6mueQioaQabnm9oDr/sOCfTuW5MXXOiUM2e0CyFa
QBNA0Qdk/c2bYQgg75LVsVODqRPFCgsl09QMbW/lWYLJWaVJTQC69GKVoHILsOxKgaJTZZ+Fv3Qh
DTpFnd18y8QFDFpYgS+kiZ2Y6I1/Qj9YUKGhWGz0tN41wqcQpUb6V5RXIVUNCkWCvtK5eA0QIOHe
KijNfwSJSesdx1kt0+XwNU6fEt8UwlD3jgUzQ3bsZT3+EItNhPQB/6otKsfenhVoDCAChBwmhNFv
2hTCIeoJK5TYYXH2F2zACIy6p/sH5dbBXJuY7Ek/B9lKFaux4wGPmTWbTjGRNbtvY247Xo1jshSS
2nig5oQRNI9A6WmodD60unQtHgZLk4260klu9UtB39LQJg5abAK5Jz2sQsQx4ndlYBGy8Mya5trH
TQYZp5GnGGABJG0nboZvPU92yzJzuILZpXoSiicpqo0WwNS0N2N5o4FBuS2jlV8vmL4NNK8tTxbO
bbtaHLIqcxL69CFmhUVjY9y+7ZIi28yb69rSZPVKjShp7tWZk0e2KpgetVgI9IPe0lV16PXWXwgh
ZkcG7VdK0aIzupLrOy8XkyTUqgwjk965CikmFfnP/B05Qj0gSwHSjE8Gmca/xiaeku+kJBCSHIOr
GyMMj2L9R81WBXjbFs7AOEsT5w9DQPxCuAmli6lLVkM2FFGN9fJbZpTCRvG3CNpVtAdw4UFwnzrl
BMCWPx7CBU84v4AUSRYCdVmgZyapDW1IayHjWOa4w6bwORNyOrxeZOhUPav8qXD3XbhwEUxrYeO5
ALIBnNKorkJoZpoXAydo3lJfyZ3gz2Cnp0/OaE8S5AstCr9Pdka9js/qsoLIbbh7bXbcWhfBJ18G
FMlhNXf6+o/0nTSAZrkx4gur5NAQvFZay/0i4Uqih/bYR9q5oUbXvavQyFY86/6CT4vnN1MwmfWq
85DQV8Tc4da8IdqhHZ0JOLW7HdQyYqMKoakyGCCqsQrQSbR6j6IMlESt7FVa1BW+jfCup2X8+cW0
DH0OeGKO1Qg3AxhjgQJBjstI12gIfdMObB+uf9AZyZ2oJWzuz8LsgqD4OjJ4o5+dn0xCSBjl1TTN
nSzPjF7G67T3jKizQ4LkEIQsQS3wfzCojKp6IBRAN9DEYNtXno+0ce6U8huI9Q2+PYSuZ6K+UWaA
Gi2he2fcBziv8daBCjrS0tMefqYOnNvXJHeS3nciN11xLtMzvI1rbSmiHa+SiQORJTjEUWYBOZqb
BlORT4SgCNhIC+Oa0QrJGf3sHckCoGUuhru0M42cPUX0hSGEncaOn6vnASz/gh4eOYuZDeTGOQvB
3AHVAdO1O+NPr3tPvkXXCYD8UKh80jZL6hozQRC+R4MyqixSFfiF683LK2kI55Uwp8hDI8tCoy0X
pnbOAh4+EB6CixRvlOFIXoedLKbMKYNE2HUq9a1QRdn1/s6cNoD+OgRgOUdNtlHJaaoto2V5IxSs
Yk6+IcYIho7WvCVZ8q7T956hrAcrfsyNczsismJjKbc3P8h/rU8uukzjUPUnNazTsgA2JBdOxA/6
Ba/3W3+Z7tLLQU5WS5LbpKgLDJJs02fuLVjjecfroQnieWlP7QAKuu8L79fZkRGC+VWxQ4D0v94g
RdpAwBRFVicawBiV7FC1XHAq0yrFP0t3YWISksiezGgVdczR1mQbfoHIzX1XzMIq94Ll7hQosy41
Ts3eoOB0/O9RTdZrKAUpyEqMyt/IX+IbJvQlNIvPdBdsUJvWtuEjtX1rVGS8v03nogWkfwHhQP5X
GbPP19MZeGFQ+hrOv5xmulgaSBa5Jg8FrlXqHQS8EmjIFg7g/2ATPNMyOlapMA355BSaPRHSz04F
OXRi2acYlKrbJZqr+TlVEKVjfJqGCtr10OIOPfli3zKQxCuraB3bnIVIyHeNci9C3qTeiX9Hxv6f
cEmQfu4FJMNt/5fl3wm4uIELULYlwgDL8rEzCxApyY9APRwH449m1jt1YQ3H7Xh1CCWwGkLFGLo8
iMCQ/7sep5xndV6CUMdBb1BmFKpfrxWIeVsFXmLm/e0yZWuDgu21rcmF67uCFqZexJyke07Cv9/9
hw9tbpOrdr3m6VQ6liiV5A8uqFgqXa6O4Qf+u/8sum1z9jZlb8ceWdpOS+OfrHNb1J7AKL5JEd9A
QiyoG1944vx3NvgG7+vRpolWIZgB0VPar4bWUIUFX3/7LryaFSTvrldA1MROJSK+oGp/3LXr/iRQ
ZGPHQWzNcrCh3J0NLwJborQf1/Vq3cesC8qi6DBFKAKU/MRqzldBo9S1A2yIlSsPjbAlamrEUDCu
vL/3F/5mjqGOpuJaJnAS0GOYkj4GqlgzpiiFw5L4LY88O82hf1HXL/fNjG5uMiSU1UHuAS1fPAan
9f60k1s5hvi7U/aelYlPAZpW2wwlsaWWi7nxXBqa+NuoxNQmNQwBK/QcZrlBE+0wSNnCtM2MBw0d
Y3Js5LaAJPP1EqlSmQMCFGA8uZNDvJT6ZzW3M22pxDyzFbAREGcgyEX6eOrFhUAC33LbF07/IsW6
ZBQnJlm1Zt9fnZlJu7IyOfy50jY0k4bCUfnUKMNTYA3IGd+3cXuWZOxp0JkinchDEH6qgQRenxzo
hLB0BIVD22/DRHB9CkVj4l1jZqGsGFHpRkbeRMzQiMf0ruQiq6mipSrw3JwqOGDolxn/UCZuhU+a
os1lkTm82uixLK344CuSUsNVA/TCLyVxbz0rxo0rA7xGaHYCAHGyVcI0bElMvcIZ8vfB+8oYQY3b
FAkKbahBi2225vJTnPnnLre1j7byVhWo4wTH59cyaQzUIhS1BtYTlEtHrQMtwf11mbLnIZcxfh/S
k2AORpFpupWjImpSvqXMqQttXaWpoXz54iij8SFsw9KInnNV98U1x2/jKLCpuMm7Q+mrK+pavXQo
oAQbv9z/JOnWWaCjAqlSEF+AnIqS68NV10NUdVRFjNuzV6YFRhVJC8HmzI5XCUBZqJWIGpTRJnsA
3VR+l7ascnJhMEmw7dAIFikLTmJmo6FXmoI8A2JK4xm+HkdQlyoborJysmgrDD9M08ww1AziD7oq
xgvZ2RmPdGVscobjzBOUVCkqRy6oQeqjn381+XegfNxfm/HXTBw51gTXkiihvoMb6npMqLB0TeFn
taNUnxzQbFRD640HYTlyIPxZRinmvr3b5xYeA+AgQRpRREUCG+LaoNh6uSgpbe34dCVWIeoPXmLK
5VtVEV3UnHIDvFigWv1X9szvok32DJICLdpipzrKrpTW9z/ndt9ISL4h8ITKiQBs7Lh1LwLAOIl7
LpaC2knSU6V802QfqtnCiZyzgfQidLjQO4ha3mT7+1IWc+BdqZ0CmM4AQn0Z8kzN/zbvjCGM+Q4s
4tjNP23AzFNeKcM6r53BrvA+AHkguBrBR7r0XL7dL9d2xsFeTBjazWXgoWGH9sie8RYNV2GyagYo
xCwc6VuvMVrCmcbbHDCU3410YckXWylHsah2alHxjUrojgR8sAtrMzMcpLIFHuEyGMrA0H09nJJ5
3oDGgcZJTTsykGrWpYU077ifrw8YxDYuLExWv1aYFgLE3DiAuICSD5JzG2o/LOXLp+3s8PrQaB7Z
BHgyCgVOHWCgallRi2HjxFJyaJ+VFhF8tdEKtCoG58R/GOr8je+STV+62xjin+B97CS7VCQDivfe
sw94MPr/40OWGiJ7yoJsrwyxjZ4mzn28f+Rm1hVfqiJAJdD8uWlvpX0t4HHCGselJbep4iawmrL/
vm9k2nLzn/Pxr5XJwuZF0RV5XzZOMhxqD7LLRuzjfpb++Ccp6Qz56LXoTtWyU8enL/mP4tvhYHkk
XvAvM4P9VVCChAdQAsIv2fLFJm4yxc1pWvYOoNG61tSg8L8/0CnJwzhQWIBPRUQJOrEpXqtJxZbP
k6ZHQgJ97uJb9Bg+1y/dvjqBNmWlmDFoRIMT9U1/sMoN0f8q1v0vGE/8ZIPLPIJmwH4RBqLN6foI
cX7URlxJeqeEvoSS+IaQ7eKyMu9bub0OMUy0ZUroGMLV+xuVXUykEmdJNnRu7whpt1ZAGiGDpyJN
X8lSQu4WooAJJRjLCOuA+LM0LumFpbZKFb4qi8HpjcHsNuIuf/LAPtwZrZla/Q4dxifP+AlXw9P9
Ec7N46Xd8ecXdoMkqFOeY4PzZp6WXt7jbp+u0eXvHmf34ndLJKwIOkkGR9Ol1Wezq8BtJxsPkb2E
Op2Jjq9nbxIj9YXKgY4BlnrjM1mFZnagG2mTrodV+Vaaf8p1v+JsxUFWGtqThela2cKJmzkQCMvR
YItqA9q+4GCuxzrQQU1ZmxGn69vIAL5fd7nXkA906VvmLcigoHhpqC5osh8z8lKUdlb4dpS2x8AF
lzySlLkyrJtsP/QWWdJVu71ugMEadQJRncAz8/dNdbEOhQ/iJeIJgP8Dnm9kA5rABqL467jLQcgi
JYrNKXyNMryorO7vrnnLiJHBXgA6tmkOQqUZMrRIXjoFMCYtsBcpTXS+W3mbrHwLoEB939yt3wPA
RYRAHbA+iP2nXomqfMgNYSg5QaEcZC63QXSzEPHMRJJg2eCRTkNATmVZnGw1oVcT1BQ1yal8Kz+F
Lqq2m4HqdJV8x06yzx3C6RHR232RmKJkVxAPFE6CHZiC0SxmEm/90/XHTHZd6EL/M3Kp5PQPPEgJ
lJ0A6itEYYERdJuyXlPIJT8PL5Br66s1sbV6c3/Cb5OoEHECrApVKH7sDZim2zPK2h6cEpLDJA6A
T0MUHtBzo6bnPCS6Um9j/0DqbUS3sqCrAzVobIfyJ7il2s/7X3Jbqfr9Ely90HFBunqaNeZkpjJl
QAOl+kVjoL51qXqMvCNnBCc5OCbgIuFWCTuwHdn6W8kJH5RjsY0fh2/BtYhOXgV1DeiVthapARqg
YeEiuY3HwLgkUxTBNVzKoP68dg9RUZIsD/F1ffVVg/6y0h4S8edHgn404/Asf70/G7c1CszGpb3J
e4cDc1yrJLDXNSt12+4dDTIB5z/O09+FgYnjRXvt5GEJfEKYc0Dwb1BeXhKPYkyR7IhHiP1SdGic
usH2HtHqJtvoeo3/g7Tz7JEbSbb2LyJAb76SLNem2qgltfSFkBt67/nr34fCi71VbN4idi5mZ2d3
BpgoZkZGRkacOOfQm3Y/vILvq3Lbvy+/WNJefuy+Td+N7lHYT+pObvaT8aLpx0wYnAJZ6XIvHEJ1
S1Dj41V3/UsXKUMTV01n6KkGSKaz9RJN+OlOU7fADh8vPaxQDQHaTZhg9PV6p+VAGnyj7rWzNzpx
NdmWyiviNWSabAgqWw1sVWWEJY73WxnRxxGBec/JceH3kuaR44Vli8HuMRU67RyWv7R7YRYPdbPa
7SDaHI9N+DQCCm/F1ync+OTVdb2wu0hdtNGTWq1uNCLflyp8y9jx4l/tnTnP5BjmnHQuCgZV0wtj
nE/auQ2b82TEx85sDoo2bLz+5uD9wZkvzCzyd5qFgW4Ng3bWEu2g9YnuGGPxq6Iom1hduguTtti4
slZuyPmiombO3skUtq/dRUpLDzVbUTsnxbe4gvF/X8faK6Pqdi+Ex2AQdrcjw9oXos7EyObMyYp8
8bW9XI8NZfJ17dwPma36XzW5P0Tep4yxyaFKNz5u7T6eAbeU4EieEYm9NpaGzKZC16qd4ZnUbWGC
tSjPMmMjBK1kf4Ba/5J90y7kdbe4koNW0BhnltWzDrlYZsLiHL+myRdVYyZH3ek4yrCzEIjb9fD+
G3BT/YyzfWnNM9yMzFnKtwiwVQPnZJvuNgsKqwmDbkrwzfFIZppmsQhaG06tHOvqOYuSu6Y0bUSb
XYH9ZUAj0GWbqWNHg2/O87zcmX4gXsDc6UwaryhvvnUstK8Wqt6fkPDu2ock3CqNfWzSEzYYfJ2p
yuf5viUSoRqnRulNrnD4D21NcWQ0fqv66LkwZf7wXKDRrfYaPqNk647i53primvVIS/ML5ZnUCnY
4e4kpwNDmU0AJ3UYlaVb+wyQsZpgI6xR2TgFa44J8hzROQPwDLjoa8eEg9LojZFLy5Pr+kCBK4L3
Eh3BjbM2//ZlOEEbi3ufVySw+kU4MQqFgeBeIVd8I8Pf7VT71XIeXn17/92y978Oof0oOug6742z
4Dq73cPd190f+8fDj8+f2nu4pn8HsNR/glHr2/H4cjy+v/3z8gneQPfe9c/v93eec/+yBZla247L
n7y4JAuz75p6xFubqXGG6LMx3vdGue+kJwm4xu31Wc1SLo0tbiwv9afaHFX1rACxL6o7AI+y8VnN
9tJPodyr6i79rNyZD1Fx70HEftv42q11aXtxa81613WUsTdK8k2leNlXLlPst2381fa85QCL6O57
YlE0g6Ge7+FaHPYzYw8EatAwyRCdGrOe0y7eDbbporDjM9d/Vz/wPEZy3N16Iq8loKYBhxlgfCrC
y1Meq62iJDH3jD9+z4djN9/Tvt1MT2F9L2r7Kks31nftiNETgdeK6E9CtPD9sjFLYeZMOJeeaGuM
UAUbPYS/b4vl4lKkJXZJvDB4g1wfYhAFGTCuRD/v0Td0Tm+T/Ud3VfuXsTOcP5775zl0Sle3dxEo
jk9H45S8f0ltFDNef28Nwq2d88tfsohh5jio8tTN36rdj2dP6XmBfQcIseFOfzfp1hcvLjr4GYIx
M/ji1B7v4O98t9AN+Fnbll09vP/cv51M989fjRvXcp5/9e+INNmFTYEZVrz9j5nGK96/3OdIaH5p
nS3auLUDBeGlhPgIZNIUWq+3YyoDMwuLFu4IGDva8a5TjnnabXjV6kpfGFmsgKA1FTJCtX4eiBUm
CEuoUFoYRfMft0/uqvde2FlcELVBtbhp+JjWHxDfMmoGRcp43MiP1peMWff5ImJiYP4VF4UZsTIz
a+oG/QyPEA+Fh248SvB73P6UtQzTYkvAXRvURVT52gjEIJ0fZJl+Hk0gk1+YSSg+GwOTohQn8p+3
ba1uz4WtRUCXRbijqijVz751P/0SI7coK0eqt5LmtWAGYevfljO3918NiIt1k7q2r/Sg1M8FZN6R
cqpr0RmD0h2GF5KpgWaiZb3e/rKVe5F94nnLNW6BP1h4twkrs18kin62tHG8N6Wg3DWhdJgK/bGm
SgQTT7hhccUFEYtFH1uFEmHGE1/vmzWqCHIIBBWlgtcoosLT1W+3P2plu65MLKoERpjLEEYQT6RY
tRVgvSplk2mfpluaMSuObjBvwCNAnP+0Fo6eTKHfxBKGyvI3yJCAaflx2Jgl3LIx//MLp5ga0fCN
ChtN/J1vaY2jNGzAoVfXi2KmqlHo0Ejerk1Y+tglzYh7D4mewe8xvuk6T3xVgOMrZozj9u6suRzD
XgD3NPgweDpcW5P9LEU2vNfPgpwHuy7I4ayezNj26oDRqTQMDm0ebBzgv/rniyuGMrFhQBvHrCTb
dW20LbyglVKRT4Qg+tGAq/lLdPhSuT3SjyVCGqXz5NsITx5en5+/PZvuqz2iGfcgoRnn9LYMA2Bv
b+Uuqwtx8ZsWC5EKgArhesB7rOatCQfTic0WaQYaMQgq251WqPbtpV/zpctVkK9XIapgQWEaTkct
6pNSvUbyKQk3OrSrJggnUAFxLtjjaxN9NqQwCkn6WZ2eev/TxBhVb26c77UQAsDsPzYWQcvyIVIP
G5U4OfW/Bqn5JeT17vZK6fNSfHCYCxuLM9EoYtVSyWek4m68+1LveFM7Db7Da5o/Yrt6Rx+qvXtX
7GpPEvz2J3eE2bGgcrUZXsid1z+nV47PSWcgKHTQpkFu0gvsgf85k5JCVUUO87VzkEYS7aPmvvwb
99IVCiLQTwBGWZ7qrlbHYcwNNlvz1b3sJ9BJpfl7MeonuZXTJ52ZKXdj1VYWjZop4k8A/yBBWywa
eXos9UZinDXj85iceAHlKHbJefzfJxiM+xuzujpz/ZCcXztZOrZjX0mhQRrDCIOYKbmbdHTf+9rs
N47M2iH9H1M0S69NJZlWlZom4M919SlSuy/qIH81QqmxoUPXnAAt2f3tRVyqGtGEnkdAQNKA8Ppb
87w26ScmNsPUOL83CAZXPKi+UM5xEyfincW0l5M81TZ8WvvGNXe98y7v0MbWqyPNgNu/ZO0sk1yh
s07V9+NgU6Zp5ZColXG2hDtBfxHFPxa5z20bq+sLLEVnhJtMbikVIRixNnZ+bpzLYIocemDP6MlT
mtGoKSvPU3S4bW71k1D5oec9a1Mt+bUBLk1y6DXGGTo4W2MeLTd/NNPn20bktQuVril1cgZhABAu
IrsxBqoQjq1xrlD1Cfr7HtYs7u3xn6F5FhO7M/eWyXCk+FzqVOjUA4x9iXefTbWdHUPhdehimz6H
PQi+PXr9ox9AnoSoV/ssbkGPP04lzM7GIQJ2CuCPqbFrZ+uHpqqrZjTOXpACFVf2QXPf89DzT3Lj
apKjM57h1LL1L/bBYBPUedaLfuMihFe9YsLaoRhnqUeB2jCaFwGGtoNHsXGjs/m3M7GM5JemZg+8
SKCqnjkBIcJU63T7gT80muUjfP6UKxhRAkX2mp0GZKAtMoEn0oDBjh0f4veJ2cXEfvYPf/yd/RCy
CnZgOcHdy0vrWP8iyzOAfYDoBHskLq9NCuiZlsAgcg4n/Y0k6E2vjNLxBlncOG9/06sPy0GyjywL
6FEkAq+XI0CYDSpHixjNTZWcYrtzpf24q+0n2lhHyX0K7T+d/SuxH/JTAckbJBF0faUdsc7mw2+f
lL/vi1u/ZvGykmbK6sLn1yT6aKuta8H1+VvoD1pz8LJ7PT1HQe0oOjU7i/kchJWA3yO/Up/GfKf2
Miyzwx6SJVSWgGUL95ZyArfsFvr9WB+V6N6MeE7HTtPEEAS/S8FdOoR2Gz/V7b4WoAbm9evopi2e
Q1TN1LR2ex2xB/+kFaOjd1sfy8re+tY5rblwRCGCEXwaDKJCx7AhRL2Mbt5ezrW4Q6uYfvX8pqM+
e22hjuOCM+6bZ2N4biY4O8M3U4EBsd24otYqNgxtQeo+g4cAYCzOFE0LPwwytq3i3OT2O5xMrkFu
RE/O5laCFsNi9k93cKZXBCt2f36Z9q9fqq3/VVRodo74a05/RtvcvcQulQjbjZytBspKhQAtGFQ0
ZrUeXdEXL82ulBtDCSLzrPg/xPFHNtQwmv0osx+WVu5UM924LT+ScRBKL+0tspKoHEqlKbBnmD9F
/9FT9iWCeXV/NgJu7aK0xdJJe1tNXOs+jHrHGvZedgpICvXxpZFjeGgGJ5F2yqjggIjCg7qnapp+
qks3kb6NkjOhNZgKdlG+Jt0Xs/sUe7Y2xcdY2JqsWL0W5nWbhzjAhCyhnEPb536ppeY5OZnDNw9O
vYBm00k9doinq+dho9e6VjI3Lu0to5IR61ZQYq+DKnXK06+a9VVsA0d/0nLHt14Kk0gNOcIU7vT4
BfpCT5s2Mr2lYMLfvOvyNyxjUQBRwTyNcB68JzFwvOwTNON2iM6M5FrWgekPWX0hg3EUYz+lEJ0O
O0P8IYbVaxWg6+TZ0ubU7uwyy5BB3xZqJNpFAJEX12QjBmIVxrhUz/6flZIKUP6rKBxdv0v8Yxlt
xI+VMZS5z04LlewdGUR54cIlEhlC7hfmGTUIpd5pzxrYs7M/fCudJq3tCf6P/HQ7Zq01Ei9tLnvg
VNkLT/dzlh0ENBQ++8AZjsIO8h772bS/ZsQJ6NBcBC7PDGK76UZv/OPYIsf24puX9YhRL+ugnu1r
w76p9fuuGEBedqjluXp9CMbaaeoniHLT7F6V3TrfGgydY+XHPf7Pmv9FolxcC+3gR43WY7+0ijtF
eDcVxxBPosL8ZBBs+PiqP5H5IhFGf5DuwvUFEamBNppexbEeJRv2KMeq3YSMNDLuBf1ZVkon3moW
rYeSC5uLaw/iamhWAe6eFWWnHnoDvWoWl0YwyAdbb74WnyXvn9s+tZbl03vneQijEHMRi880taiE
ObY3z6Emuk32LoLGyeO320ZW941aLVzFsFcCcrhey7FqJTWvTOMcRakTykevT1zD2zVq7Qhbwpp/
X84fnAQfgTGdCh2v3mtjutCBV68JBEx/u9EpOonIonMgbd9W6RL59pvFPRzAAkUXbnIF+yddsKP+
8Jw/9O63GSPl2enp4XNv/06cjFQOchS6KPL+8+/bq7LqYbzlKDywMB/ey4Ggy3XWE8i1IDubHh48
xvdx6/IK2cfj8D2uSijc328bXbvpkSUBZQwcFETGIh0RpbylH45Rs1bsLCYbeUgPrQX1Wk5OIm08
71a968LaYi/KpoqjUsOhdUJiIf9U5d8jr7Xbn7T6hiSfYLwRNVP8eOHDo5XGmSwEhH7hS9rWdqL/
7OpT27/5/nvSHJPGbgH2iSG30WOUnVPpOGgG5B85WJCfkfU4zkQBLTRUY7GrlOJr4zeHKjwU5qHo
j7d/68pJIEOA9Qe2cThQ/hZfLyJYrCpT0EMPf/brEeb8b6r3yuSgHffPVbRFeLUyiwAcDzg54Dxa
S9bypRRbxphbyRzCSPTJS8pjEBwm4zhWqh0h9ZoZ9tTEbkyRrrOHib8pQwn8pvUbx381rs3YQDjL
JIpsS71gX5qashA68yz5u0Db5fkhfW0rR6OwEACNll7rret5zc0vLS6yASNV/SgK5rAW8lb3J+Gb
n8W73GuY8fpVxf17T0pye2u3TC5OVuvlbZSMmBzjeDep5PXN25A85Uwp+0m/UwVtY1Jvy+D8zy98
KeXzprobZoN33l1ahw+x97v0XxFrcLOwO97+vLVoNUskEli5Ez90KrVWVuqKCs45RahEqO4l89gL
tg6KEQJd870VNhKs1doeE9gzi9o8tPc3D774vL7qM9AT4NRkIDLm3cCryT8Wz8oe5kD7u7orbf1u
7klI9lsMeVJnv9XOZPD03WXJxtbO3rK4UkxKVBafzXwrhC3XKy353YjgOPVhHHln+D/loj42hmnn
/RY301p8uLS02NNEKBK4NrCUeN8bsbLnt5Bktm4SUx0TNrZ09bNUdFqZ3uPyX66w3wU+qsaBcab5
RAYV7VUZmRY9dyRxqzb8F+j0YQn/jmiAP6GlOd8UF7sZF93kl2VozOiTMDoxCDAZJz3/Nbmd8C0e
dnFQuPFnFBman6P0ENajAw8EcJj2pAxvo36Q462O5FpUQk8R6Bu1JILyEptVxlaVCSnF47RHa3f6
XEmvqrkL9O+FkJ6M/Fnx8y+K8vX2MVrd4Auji9dbTG9BHzKMdsRcYfgDctFt8j8tcyL0Lzduxjmv
+rDoXIg0XLnxqRxfL7ooKHoWoqxxFsNUdpIEBKGQlFucH6tudGFlcTraKUzEbiooyEl3Y0onjm5Q
xxR8j5b3uAWYWHt3wQvDvTbLb4L0XFz2vQIZIFc3ZbD3RnR/Tqh4e5DuRA/mq/8l2UAYrX4aS8cZ
4YWPJsD1Ak5SGSVZVFPWj76ZDUFc/VnXX2VhC9SytlE6GRnAmXkW+kOCbISJ0qWjcR7Mt3A6m81G
qrnmdTPC9m8+jOL84jsqo/MapiOMM1zMtlZ+GyCBsLIvJdI/vfbjtofPIWrpdMzZzMvFKM6HkfhS
6aMoYsyNidDdJFd2Ln9KJnowLzXl663IvFZeAzr6H2v6oulEPySRwU8b56w2T0r+KOYwS0XfKuEk
ZT8CSLU8p9KIbEFyHyWBW1QSHD/T3ZBUOwTZ7Sn+OtToxdcnM/hiDKntWU9e/xLkCKg4Amz3A0Xu
8D5GLUU8zWPAU30H78QJrnOz4+C+MiIMO4idCUyOZA+QWLejLaSvhh/a8ujeXtmVK/jqWxc1S6if
vRDyC+Ncy8Fr3xxMXXCAxDNJdc/IT39qpK2W05pfIs3JnCelS+LIYnV7skckr9jL1IicKBMfTaE4
3f6otSOGcAMDc5xqCinzR19cDJbXtiM0lcY5zlXV7hLZcgwFIgAxpaJU+L6xcekpc4D44J8WjVeU
BiD6XKKhDDGI07bxjPPju2a7YF2AYn6ZK/zv3x9/Ru5PVLntd/7bt2lJO3NdX+WPg5443efbn74y
8kmCzswUjzEaz/B6X397EPRMm8v8FHXYKa2dGm6q38fBUW9P4nTqhtjpz00N0/edCNhtCni37Mnd
YUlstug71kDgV4+FxW+xzFDxJbM0z0J51JvwKJQ7ncfJ+JrD7modqHdk0T+e4lS8r/5AJjJudarX
qktXv2Bxj5TSgFDXyHMlSL7nxr6u21MXwhen7Q3N7vqXefZj+lMksZ3mp2ELjbH2imQS32Q+kvIh
DrnIUMw26YS8a0zIsJlnruR9m06fVHA3TfIpUp5k7xGFeD/61aT/aMpb1J/GXxMs7BrdxuibGI7O
UNiSUtuVjFQsiaEk/26+pZ+GLZ3mtWcdvS9a3rSmRB2w5bXXtKqAnlZZm2fPeucd66ee2zFqaGbV
ozamjqnGthXdp40TPCtW5hTecZxc5mdcaWvNVsKDBceAQY+Y9InGwfUv6XwpDYte4uE9QUWS3SVb
eg9rtz0W+DdDhmDBALzwysBX8kKvEYVtzEOLKu1RaF4k7XHmkylfCl21y/o+3GKAmHd6ESGujC4c
sW/DuvQy1Txb2Ztm/ZwbXY2y3zj7K2HImothEFmhpgQq83rt8JKuMHOBSoAYAVJOYZ5XU7UEnZB/
zghPThcM0X4AdEzPd4iO0DRWj2LUmi+6Iei2VFj/orpKMAK+y4YacGAs3h61XGap1LCbjfAolQfv
WdDuE0r46evtT19JEKgDAmk0qAZAZ7RY3ropI7WMWd6YopBI3i/H9219pGXhk80FW9WHtd28NLf4
rFHKR69GvQry+8dG/lGEjxp03P+3T1ocSUuIi3Ya+aSopfqP4FexlyrFlsud8RD9i3ybAXO2SVJm
niVx4Tmm3CRxq+bWOWWcOJbelJYGofDeylsOsTZPeGVpERJV6K3yOMtgx5GLrwkzQCNKppV6qL29
0df3uWUb5Y+65SnnNlug5dUwh/KQQTimkgNG7vqASLlSW21YWmf5oE6HOH5OEA/wWkeRn2LJorN3
0trXxrorlDcBRt/os8Kg9Zbe5xxflqFgDnDUrWURMtHFxqqjqoS1Vlvnjpn+BkKPSaNNXvlObW5U
c1ZSdIAGgD01smYYfReWslwOm2gSLAaSMlfzH8a0tZvoJIUvZv/ltreunYj/MfWBjTBDCWGwOt87
p+Jd7UFQwMg4wIDbRlaSG+KaTNWReU1mw5egutwLo1GIcJ4w+VRqbpY4Wvsu1TwIwke/PyUgEcJT
n343BCA75c6CF7E9gH9rhKOxARn5uIuUOCSyLP7CRbIsdCQA7ZpO58Qkhfgtl8p3QC6o0Rj9PlHq
rUf3Sl2BCW/mfyl2zjrDfwtbFxmtWEogLnuJnZQ0B3apopqLrhopuhkWzpjsRVstdrdX++OWYpNR
G16Q6BvLfzGaFzb7mFr/0ETeuSEz9Jt9izRsvwEPWv+wCyOL675u5FEMzcA718k/UfRq7bPMhjBT
R874l6CIbjZtvYs/XhVoKaBqA3METQtzuZQM0o+iRwvlHChAcL1veaifK189dMHvJHsAl/Lfr+K8
a9A/ASf8QMHSqUUA6UNknUXmNMfprjyJZbTVRJ3fTNchhW+6MLIIqrUCC0KlBNZZ1dqdpDzkqDQY
FqNf8iGLXgbrq+79HoVi48yvZFKY5b7QUUimmLlskmTcx3U8cQb67JzL0Z2HqBuaGHZ1ameYkLHv
g+5Q+aG7iUFeeVpcm15cWFaaN5YpVNa5oo05xJ9fBvTqjoOLIpQXHTLX/G01EAd0eyPfCdrb7T39
Xz6cMjLAAL57GYcMFRGAJJjXW8paO+v/RCCaHhX5mE3cZhPFTkfx/c/1pG540woxAlUqCUioCjMg
N/Wi6qJrRVOFGZcH8jGvbxAUgXX+ZTg6qjeCM9CRRORu59vfJ5v/Swn7UL26473lgrVCLRGI+/72
Uqydpsvfszi/UZkq6GTze/TPWg/9p+/I+q6j+CnJ39RNPpz565Z+rsJYDUc9gAzy3Ov72w+Bn+lm
w2Ey0VkIeRCF2qEU33vP2ldVgGzx3lMJVpLpVB79KHR5lUdjmHjeabWDOLTY/harvZFQO4Lusj4Y
W7QFs999/IVQIjOXiyiFOF8bF0HTlJTY14PJOqOE/RwIAdLGlf96e80/Xuv4gEL0hasfaPBSoTKX
kqbuRy4DC2rpGqaPaHitc6RoedtuEh2vbjCdxblHwzSksUiZGPjPTRRoOGi14sTSiRehD6DWNHO7
ljM7Yp5bEZ7E+BAKgy3Ig2Pqh7yYGJmKd7Vp2Kr55iO6fHsFVi5fps4UC1okhkGBsV6vsppUgWqE
HtchMDft3qOwJqF8UTcbx23LzuJZ0cpVPZUiCZTQqo91mB0ZE7xTebpFG3MbW4YWD4qwCqCfrTA0
DjvNspv0EATOFtZm1TcvVm2RDoZSnhZWzV2rd/EPM4jB+KDPcntnVi/0i63RFuU9lScLJPl8yeQ5
Hig79eDjN59/GZHrt8+jsb9tb4WmgcNgMoTAX0gJl/ghzYjERBpT7xzbwicR4GPwNrgzOOMNCvSG
Kptx0GEIezDuzh1ENbetr51EGOvmqSYVdpS/4KqL056ogzrj9LyzoQV2Ru7H1KiSfRVrsMrdxpjY
Wjp2aWsRaZmfl4QuzUjH+oOhfi/Tl1LbMLF21mf+O4N8DzzBEjgf1l7i0QnxzkjWG1ABR5LdDvee
cpKUO31r52ZvW0ZKhlWwROcFse6FN+plxjDUVAMrS8UHkhOHyRVXCIQ/OoXwypQf5P5X1W+8iDaM
LiliGyS9C30svHM7ZqCWKYta95XIyw927GZKmIA2wJjLwVbSuWoX4UPqw9CZMw90HbA8jkQeV5UH
gEi9awoOuD2Njie59Z229b5cdZQLW4tLslWzIo1EFtbP/iniN1P9XQr/JuGkv/uf71kE4NSrfUGN
+B5NB9Z7J5+qHdpLw/g9ih8hn8x9bSPir9QNePZdWFyEYkVpoAWVsah7w1PXPKpgW0TTp5vy6Oev
BTVlKHZ16WHo030lB8fbB32lkDybhwEMHvAZbrLw1jzVi2lMMW/SibIlfTemPwvph+K/WMUnKT1a
jWKLip3Ed/GouNm/uPEvrP8NuhdxZppmFEjReKCRJLsEZKQNxtHo3RQNYH3jzlu7JWDb5z+QVZBn
LVw1qtQslnyefbS2UDAIDrdXcvUkMAPPBCES82CWrk/CSCDQWo0wFpLNOUZTu0OoGU7eeYeu2w3v
Te4g87RhdKXww/bN/2pGPFiSZcJQ96VlFqmE94SNk8MlCj5KOA6TmyAapZbvjbkvAif0v4dMlu2j
3CnLr620KRm6urYXP2PhxCI95ljv+Rlxq6DhZLf6p6nY+btxrx0GF6Y7D+wJVH8lqyJs+NBacDeY
bKNYoZpzJne98LUZ+kMeEtzH6NjE39C2AmNsF0ll15KTa1tMHasn5q8KkTHnwtT8ru1FgQG7vMhG
A91wBj393Kmn0nJUT3fy7KFpQkeEpbcS411BL0aEWLP9F9fZPOQuM34J6fIS2pwVYyQKE8GeoUlH
ivZWcWA0xStdWX4wi42bZS3qXhpb5Mmm3LW9Js3Gps/zBFf1iEzYvwmCl0bk6zU1k2n0U4HQTrrh
VZUby98TBTJu6WvopY7U+8eUAWO77ad9kbnZkGydo3nTlpc2zsN6isiywL15/QO8VqmTIDW8c0Tt
MlEdADguMxCglii4pfdNt2+Tn2bxmIXIGIV7Q/jy30ePC/vL+xsuUSYlE91DDHOX1Dw2h+S1dEZx
X2jdJ5HHf7g5i7F2ZoE3cHTAaoHZXmzsKEaR0MkW56bXD2l81uRfU/W18u7FPDl4ak/oMlzk9qTm
Z+lHO6g5H3Vrs3I9W1kuPDkuqQPUFFQAFheu3IhNAee1QNhkEmT8FLQns4R0DNJBv4FacuhsA76A
UonOeS59ur3qK7MZc08AQhzEFiH60Rd3gmz2ZU1MF87Rw6y2OOzh0qbcwgagh3GOD+Yp3AnpTu73
mVMet94ta28Kk1SDAjbjCLx7F1sQtH1dxbIqzG6vJ7EbhPtUfe128ZPFAN3Ok583vnelnoZByGWZ
BrQQ3lvEysEz0iROZOFcG6LTlMIOiEs7okhf26Z3MIp/RKt3lM3TtbLJV2YXr0ApldSC3RPOefJp
kJ7lFlJjwwQZacNysYfGkry1dqtgizl+fYEBroEfluAhWRazpSAMlKloufNh1JVCmzmpdNo1Juhx
u7lvVVhXt1j8ZoddODQSQoiuAE+apUcWoSzkqA1mhclRgLscbawAXQ9fu4d94nR7N1cuPpOcDTIE
yOR12NqvY1aTt70eCVy6XW6eTKoUZnifpubR1ENHUr4aMIneNrh6XGZqHLhJGBhQll3PIhrqclRl
wrRAG4TGEvRzDCgN+ik0U8bIXtBbdxBr2Ek5PHgGFM7g2lQqOGTVbiS/Z/4n2f+sbGUAazk0JJ4z
oS7I9plA7nolAl8LZSWLhHOXoFQl7LSMPx8ihcDFm0/K7HpsD359kNN+V+ZbcJD50Cx3/NL6Yh80
yffbug2Es+FNqV3XwIu0s17YZadBlLYFxVzddRgkVPoloNWXXf4wqWSEYwqsIQUaRLh12h5HJSTN
YEIhKdBFkjbr8Ct3BSNsEAfQWZgLZounV9a0Qst+CuA9UNCT5dbNnqxmn3tPmVfYjElAZUvdLIBB
Nb+Xy6csvc+HjSty9cP1mRxTZwAERavrTVbiPmmFMBPOg34wy2ZvlKFr0DLmNFfKb8S6Nrx9JfGB
iANZS6g4EelRFylBrcP/PVDxQbtZF12roIETClLmdka+RaCyGqckFhexcs4xZabrb2sG0fNjv8YW
tQoHXz4KgTicOuBXrpnkj77FzH6c5NpdnwejE0j61kW8urr0Oni60MClQXb9C4QxSMY2EIWzh+da
CVWDgJbVfQtjTNR8C5KvG6Fk7SbCmoTSENOttD2v7U1WPw5eym7W6b0XxW79j6o7WqM9ofhgaLHN
81vc6jauHdRLm4sdjaGPahUJm2ll61NhF7uWWY7kp+fc/ri1tUQqeiawpmGsLr+tr7quETRLOFe6
9y0r832RQJkJ9VHyneENtfE3WrZr9miG03nn7cllt3h65rEkt2nM3rWGEzXhQXiqD1IrO2L5NqTH
29+2FgkubS38JA5D0ctnP+mHyQ5bEPdb4XTtAr20sDjnZdYYWVOMwvlL0Mg73alDYScAFr39HfNe
L4M2YAluCwqcVOoWJ06v9EZKLVIvvdQfB/PoD2+mdypK+OelkgtkF7zcNrj6WaDQZv53Gmx/oZYX
pQ5NzaN6Bi2cswlJKsFyGg8hGEU8iFvyP2uBi4Y6oxeUORQU0K6PVtlKhZylJHmF9qXXHzLjPdia
hFy9cS9tLI5SmeCNFYXbswd/tberv0zm0YgdljCzDTdU/lh/zK2W3MZ3GQs3H8wm8aYOm5b8T9L+
Y1pPRfft9iatBuKL71qGQV0RKKTouLdCDBKTewkCZOUsekfqxdUf/+tUbTGrrh0oRmYBDoMnY6Z0
kZJbZd+ErSn6T0bSi+6kaKM9ZdkWI8ZaX5n8F0y7RsEArdjFDZ6GnuxXRQE4xy3twKHDCD2ZsSt2
3z4X8FyKxy2La/5+aXD+5xf+XtZe4UkKkJYys+Bn3nXWz66SYHe3Ng7W6qfB9wIumKo7mKDFCppF
0JhmqNOqtVo3ZsoqnH6Ud0w9ZD0g+uIurh4Daz9xyYwSFXjvQY++pdPrhuesXS6Xv2Jx6rQ8sCYh
MIBgpX9aaBrumvfK+szzA8z7YEOHLqIb4g75eQgdT37glwjtwxRvIV7Xln0mQUTlR5cBKC4OZiLC
K97Lg3eGRcguYmCg0WM5WXYXNxsRdK0QRhHqP6aW147uT2aamBMQF/RFTajIwCXcZXp0ZIz1qbc6
ylGvcQaTuCk9aupr1W5gbNZODgIRM9fPrNu0fMzWUVFrWcb7pxYfRyGASmIjGqxsKQdzRpnNGDMu
2GsX7nQjN8wp859qC7qx0CcgcOfF34OSJ129mQSubJ3FM45hVzjgSewX5pJCqv1WSYKn9B/1jmHr
J0gy7tJd/Di8MkzhffIhrI2YDN7f9tzZI65uQiROZ50NgEMiVFnLDoA/JpFSdkbwBB38oLgz6kCt
0QOxtfChMPZlv5GtbNj7G4IvA8M4ZX2TY08KM6QsvwdyYgvjk1V/QQHRrbK7Knq+/YUf9nEWcaW4
x/dZGnD1xdFspcbPe0/1n7o62ZWZeqz6QxK/lJb62RPc27Y+bOJsC9wQqKiZDWw5nZSWxf+3BQoL
qMyhhHasMYTDJmZky9AioJtD2vpRbPpPrfdc9go8lygVp7JdbhESrBriuYVDzjjkJXG0SYWq4sXg
Pw2d4kbMCJnqczRZp1z+eXvpPgaUee04Air3EzJ/2nzgLzwjiUSod/sgeIKgqeqRnYxGlyKHq6b5
3aCE90kCtg0uAkZ58BEx/775rWu+efkLFos6swDk7RAHT+AvBi8+Cd1drf8/zt5rN3Jm2dZ9IgL0
5pZkGbkqSa1Wt/qGaEvvPZ/+fNTB3ltFEUX882IuzLkaUFQmMyPDjBgDMUA1deMa7cEkdSX/7/Vl
r+3vrDopkWLSvVg2jgylqBPFSoOzSHIJq4TaQx7l3Wz2NtftGJDrA9jjLsz//mF3u5qha20ogrOa
HEX/70y8AnlF8J+pf/mIpOf/18zCi0Ulo7J6g5nOH3dFiJpeDDNaXDt1CQ/L1uH8HLDN5ma4MVAF
StnL+1aUaEKThWGuGR0JH/YWhb3tBSff7Hba11H4HkfSxh3/DJObjaKiR+5ACvsJQZqNY9kkI54a
trCDcOyfovvgJqhPykHfaq3NvmnpnU3dpEQ/C4NQIb/8amXRdEMg9QFswwyp3PtchAcv/CrIh2Dr
IFpzzvPJ1nw24DiZIbmLT+cLmtmNTRec777/MOx6dz5L9tmy/+z355s9s1/n/dl+3j0jwWA/P0fu
/u8LRIcO4aT78nf3+PLj8fTtL5SE9j2MOrcn5+20e5ycU7D78+/p1bp5uhudo2G39i38t2/HL09/
YJl/cr48ObvbjQ+05vDnOsr/WcjC4Sc5g3/GvBD/pD42dnVU7WmrYDJv/LXNml3Jh+sUK1OodPmA
DT8i9tFbnUDP3woK3oOoz2Z4monbAYgvR3ihSNSrGDrSs6RFtp7/7NTQDmLQd+Nv1KEnNXTkdDh0
xY66XNkfm6lyYBB1xPil0p8zBHh6IWcgTHHBfB2uO67ZGV77aYujyQgMeCuhwnHdIp30cwOKsbq/
cHeSLqt4xmW5TxeGJIykKTjHEPbFCdP9GxH7mgHGVhGVnQM8XuzLD9j2sdr1ucXNSjRce4mrCsaq
dK9v0orXnSU/iQQQ3SFGXSSteh4Db/dMgrpn+1Fz5I0gfO18XPz9ZT3GC6nnNfPfZ+p0ClJo/qWd
0ZxpGNjG8W9hvJiSq4evQppA9W0PqluMdlzciNK/IEmIGv4HqCgds49Lli83tmtarTRHNrbrUvVs
Fpp0o3j9xrT5muOnB0EngvXBEWAtrARd1oU0uXiq44DhISgCj4jHRsoTAtmxTda1NU3/GaI8r+uD
xUXJqDcUI5E8LE6/gSPbL6b78uv8GDuxUzvfBWZgSfPs5vbb/dtucHZ/TOfW/nlUho1b93n2cvEz
FtcOIpMmDhQvOCvxvWiiVcEI5kQhc+43lYkONvxBHSM3MVrbaM07SQkOA1IW0p1g/mmk3NHGX4X8
Fvgv/cCg5qGL3FaDqisIHbwEHmgj+F55wC52bXHNorTvO18XOKAl3IOiGwElbGHrsJJveVIyQ57v
rt+4Fed/YXAR58SpX4upyv7Q4nsMLM+txTvLC1wh3ziCK8EihtAjp+MEM8aS1U7pazkM2hipOPGt
7IBkZq4iwSdXu6mCFJr2pk3fry/tvV+5cLlzxMFkDikvo08Lb6LqVRZVeRKeleq7ZOLZpQY97EA+
yAJE4Z51Az3ZzhKGGz38qgqC0zaPkwwwqN/iZlpxnox5SQx6zU0hgEeXd7wOK7HOfdY+GFIAjeQI
ZWRa/GeGl/mof7CyODtNJo5Zg7TVuYt+qIdIO7TBa5PtoMy+vq9rXxIqCawxxwJtzSJeCFtykqYd
o3MzMeV1yv1br8sgzux+ZWlgW8ybOuQ9122u3YuPNhfxg6d7oZAK2LSIHxl63ak7v33IA81BlOG/
mwJhy2wegoCMQs835kOoopdjSIaYR2epcbpZc3wHUrNUH73mQdgsC626SU2mjgGLFl1ZfbGwrusk
iAoarKXiTkDCsYvm3mD/IhQHz5cewg7tVZR09Sch2JdgLComo6zwZYjY8r4/ld3fXlB+p7/U+7p2
quEnCr9l+K2l0TgQ/ET1TaAfDXhvmptI/hGpW/Q7a/4DkCD7RdRN6rDwH6E+tZMQldE5nJoDjTCA
bHp6n0pwVW518NduEZQ6EkeOOXqQR5cfxmvCOBGsJDrL4R8KzNFWmX7tXOu0bEEIvpfJFn+/LsNR
s2I+hUVgKnTTTTQ9lMk92kM2mMS+QYKi+c/ak9wiykkM29OfJuBZvMuRUcPuhbzTOdMZGVI6O4pu
KYxu3J7VnftgZfEWq2RE9IR6dk6PLDttzD9U6rfE/la374ORhZNj0zJdstroLOb/hvRBs1wpexXN
Y6DHtpm/RVvT12uxItTH73AOYP/v+dmHeyr1ykg4x9ZJvhvE94kY2YYK81G2xUm7dsQ/GlosrBm0
GqFJDMnGF1Grd5LB+38OjXqfqe5137NqijYUcdNcQl1iFZkSHkJhqrlNTeXK3bPV0ugVHKt6jYS/
102tpeXwgQHeU2ZNccrfl9dJhMQPxU5yJdnXHtMxO5qVaM9aQF487mJvchUNYmPHFL6G4RaOe+Xb
YdsgRyMmmClCL22ridongoztTnkuimOG0AAufUshfGU3L6wsfJPuD4JFJT84t6aU2wXIUz26VxCs
Hib9OVZvNjZ0/tGLcAMiG1D99LIZTluKlI1yqCZU1sNzG8ninRcnpSsmBiT3RdbufDFJdlrfT4dB
KiHTLQzvzqjD6CHQDW/PaFVGmzPPX8eezLMx2nDjZK3cTkSSKP7jo+f8auFokHeTPEJhwi/LP9QQ
XVBW/9OoqT2kjIIrnivVzQ/k1H9e35S1PXmnauLxnmHky08goGeuDjym/VC8xHH6JYMQTlG2oti1
/AYi9JlxboZ2KcsyuSbXfhMZcXKGnGc8QK1f2u0UoTnqnwRABHLjE/DlNqpHLZFnsaV8u7JMZA+5
Q/8/1dbyFewUWUnLtEvOFVz38eDobxOC1de38nMXWZ+1Ff+fkcX7FE+GITRWm5z70S5HaN5VwYZz
tLSjn7kLd9g+2F23uHJ/MMiELbOW0DMuqymRmIWexzzMuarMeMdhER9qU7KAzGXBd0Oqy0dfTbe4
RZdGKU+CPpyptgGf8Dgu3FKgi14aQntx7uUOHO/B8E8aILRSNw6RslE1+VRDn40xvgJhE8P0M7T0
0g8pQqBPjYIxX3wrWrivJcGWCxTtYbcxz5bhdtJbi0BVKtqeITmxvtGUW56b2b6G8ocOKZAqU7y5
tD/onjVklZecFS+xqWYPwERi7X8xMrOv8Bkhk1+CN1KaH1YMYvxcabWta9+GqrGFTcHV1aV8sLJ4
Jf0JOQsxDtPzSP+mZ//ymbsD4u7rZ/JTUjdvGf8Bej4nH3y+xZapfR31jZSc41ja1yZig0H2lQEn
1TtKt4Z0ELXsRkrNvSo0KIXUMN4hRb11FZfpyPuPgPUQXOHMILpEg0tSJXStyZaCYDTdxnNh2XIa
B/S7Ldx++fPnX3ruQXZcX/razZiVFAhPZ8qJZQeZtqqfmgmHJW+CZ5jmKHRyPr29lOxycQvxs3o1
ZvUc8maK9zxnl/tsxHIgKtW8xAmljsLtCK8o+s1N8oSiRB0PN6E12CU5yYTEQhH8S+E5/h9WLJM2
z8wlQLUWvwExFq+s0MQ5i7whjtnzrPqER7vRYPbYK2rPTvIhPF43+mlKiI+LmgaJH1V9JouXTRKY
ICavN7GqwcYieD/y6SgP+VsiO1YPtwes/70Lo6di/RK11LXHBtUMWtyKtlEx+fS95zY64KdZEtIk
x5r//UOAK7a5lwRgVZ9MRRB3oic6OoqhzjROPgUqDSLMPK0P1xc/39KPMQxkzoRkoFd5rSnVvM/Z
frApaIEwxIoVPuXNGLh1IEvg6uVp42H5fLhmM3Dv8V4q0H4sYTxqNRNyqZiBuKXp/zZF6SijtM+a
cK8X0BT038rmLgg72DFPYXlqkmbDJ36qBL8v9MMvWHpeEG1a35jhk57AVJO4wnjXxfeaWrzRDWs7
yaa9mAwpekO/B4YamOu9bQvIznS7kR8E78h4jbL1m+Y07GLz38sOvLTEZwbo7MVxLyYI5tOWD96n
Un4T5lF/iBNJulU8BrRLv1LsKaolQK1SA6+3pj/ERd64TR3KexFl1Ec1MOdZ3abpb6dGmmwr9hJH
KBDFFHm83SJtXgNN/SW0qMOXVhjtgoBi2PUDtIzsZ4Iafj/9RZyGJi+/LGKwZTLqSfPQSl67y1RR
dzteoEM0RMhGoCF7c93ep9v6bhBAGG6YUSTOzeUt0aYgEISmbB4C2ldZ+mw2zzLRUVc9d9VgG92P
qpduhKw/eN/qmz64a7VfuK8pMDYepve60MevN/8QeEAg45DopeE7Ln+Ib3WZ2ed184C0x40v3Tb9
N2R/UP4uA8f3w51aQunn3Vkd2twC+irdox/svMek/eVr3b7wHzJVP+bVG7OHAf8Pnzmerj6Pr7og
Hfotws9PA/PvvxbtT34MmQpcQpe/dgip2TXJ0DxQ0rkdcttqVaiTDXtMEFlsXvy4RVv3r87QCeXh
WyWbdnWjuWhvpPpNX9ym1UyyfgpqzclgldWsL9o4zJymG/CX94x3uavMKrwDtAjslxo4YlU1ML4m
7UNipMVkV71WPGXSLMorT0ELhsoXQ9VNKj2x7NY3gjt5TELPLgdE3cWQTrfJyCy0hWolhy9lAYza
1lvVvI1Kb8h2bVpJpyhumfEsvSgDFSWY6e8p8oGvF34b/S5Lrffhya6Kh4GE4kcQVyLFW7mKBlfN
GnPaZ0qsgBCY0i0ytmWMMX8hlXoXrz0zOcxQXn4hVQ2hndKoOtawlxZe6Grdv0z60QQjZCL35tak
xPK1eTcHl4rKjCZzue8u+4Pnl6ax1X0Dc8C1vJKT6u5tvvX12/ppTXCc8xAyngeqF0exCBJ1aYCK
OsiFBz/0HtLE4/RVt4Y23cXCgxo35E6e9O26yU8OCZN0FCWiT2ghEMq63MZg8pWKjq7woEe39Hpv
+uZhIEUM1a/X7SxfTt5qhQ8yr8wA6bAU05Nav+tiTs4pdmxzw7d8XgP1IGbCiMdwqmTwl2toB6s0
9JFMSJgqOzGrY1Xeogu164pxI/hZRvHzs/zR0qJBmhZ9VtWJ7p8mc3JkYRJtoW/+CI250ef6dNoW
dhbuJ6nLzqdThB21vSfQdIvMv9P8lFHg6HdSbbUP5pfzwovg4AgiZ7I/ojvYqi43cCzU2PALNrC4
J5h5GDwXbhXtK7lBJ+2vn4PPR/zS1PzvH+5Rp+RKG7SYChLvtn9Wyp3XPsTpDyI8ooeNw71lbBEx
CFJuqLQt2cYsvDURG4EL3y5SjaFqsGD1ZENien15Kx/u404uK5S6306QsWFRTb+EMR0S03Mn6A8Y
vg38f9dtrRz7C1uLw9jpraDGheWfRIAZYe+o3X1GpjHqG4nVyqG/sLM4jENYG52aYGfK30AHwHwt
76Vi41x8Kt9wtS6sLBwRsfQApwJWeuFbqJvfOi99zTz5Tn5JnkrVFfzwWc6YgdOmFgXEjbn0z97p
0vjC8U55YSmV5HEqja9W/3dM/2Ou8r64GfjLaB+R6ztl44dTr+ee16eT4J8SC+qGQdLCL60u944v
VcW+K4v8VLbDVhV57btBKgCqAbglvKULt9ilwjT2YROc+kTs7Qhk+21qjBlPsrhlas2BUD6Zgzsq
KHS7Lm+1rlchSUEdnBq1jIQd3BREs3mdgvslmXpM6tSv4Jcs8+FQTmW780S/2+IQXLkOc7aEgDOD
byqj95e/IU1wLf4Yxie/78PvSmiB12+9ficNjeCMRVVvNEI/FVX5qMjzWsD3mPqh97BYdG4k1jRY
TXwaOmT3ZA/uR0qb6CP6Vb+Lp/gQeZ7T6uFJhnTt+tVftw2ojikPIgVQR5eLLetR1SZNik/wGyev
kZWLh1EpUX+zlNgZQH/DFSEJu9ISvjdS37tlmfsbb+GKcyWMpxpJ1Rwlk2VvrjGKSBYGJT7lVlem
+2GatC91V4EDMq0gL/eBroqJo2RlFrpeGAdbEzxr9nkm0RDhZzBZufjejeFlgp5N0UkcFTTbojI5
aG3dfRVlnyEU8vM7MRCag6Gn8taYzcpRY/iFnu4ccUOotbhZ5SSOUty2KRzxkn/OYXA7WE3luVlu
7ruqVA/Xv/aaObJeLhfcBhCQLw7aGLVybVRldvKnDDYy0tk8bZ0SV8x80ZY+66cKIseaGUq0SPk+
8zjlvO8ffFXWiWbVB1N+khvTNfzW7hP9xgvDYyw/pP7kQCvUC6bdSrqTSsJZpddcp8pda2w9CSsf
GOkMpotmiRNypMUux3XQBKpeFqeSClNhQCoQ5AcrNm+LamidKGqfZSHcXd/qT20/Vv/OYgH7y0zx
vqwiRnNloJbb8lTl5rHzfwrlU5l+M7yzhawviAEtao7h+MWXt1j4V7w1eHiDerfMl4YF9XLbzTFn
7FzKypOkZv8aw99FWs9kaZRsPLRrdkBSzB0LmJoA3Fza6WMv7jzTKk5xjIdUk1S39Vcv0fQNO/Pf
WcSUVBtmThCuiMJo7qWdiIYzWrN5eRrrcJdWTJJTl9P6cK8mL4q2ES+vvN8mFQ5mndEUBjAw36AP
Z9YPW09gnppSmJ/mT5KQZQcfBsyNQGhtSZT/rPnmMxG5zGFyUO6eYYXVqVAcGJiP5igdysh/6Oqv
vbiFEFy5h5zAWWab53R+xhdr4qAKVm8hm4cOe1vbAmPxt2NLDtictUO604sf3nSfIf2aGj8ia+s4
fl4r2SAkCLSY5quwHJ8QxT4fdSUqTknHDLX/Q1R8apA3PAauFSr29Vv3+fNdGlu8Zm2cC2NcxMUp
a1B+qYD4bxEPfZrrYyBp5kLlxYSEly+4MCFUYZManRmfkIfb57fSHTxLf7Vj7eRALkGedzbK2+VW
t27+RpeXYLZKP0Jlgo7cd+G5Y1PvEbTAqiQmuwEKqZihr6j27lOjeLq+h5/v9aWpRfzcImo5KxHG
kOfVUeiaxnOcbKGZtmwswmShioQKStGEYciMmfquCBM4/VPT1fOmeb2+npUDeLF1iw9GK6dPC9GK
T6lf2lN+UyYcQPNOVHJnMjc4sLZsLa4a5XYtCw0+k/iU63tteG1+IbbrJOnWQOVKlnP5leZf8sFR
aUAriijFEpON+eQM8LlYCfXFUQm+BEHlFsKXNLrvaWL7QNR6aStoWl0pryoQU8CWirL4glbjtQHN
Bw5knzmZX32L6n4vjoGd+CT9+dfr3/BzWkA5i9eMc0d5gSHRy9U2xjjpgxgnp6RE//OhLQ5q7Dba
UYgfvPpJFf9cN7e6ux/tLfJ9I5HzMdWwB82pLe4y9/z8u7CnXQrj0oapOble3uwPptRFcCJPdWJV
MUNkjb8T87s0+Dc0yLmODiTXzEYz0tnYFuXhYug2TK99QoqE4OLmD8h02+WmxtVoKpMCAr8aBDe0
ffVkmtQ8s9/x1uz/qtP8aGpxL4K4NNQqx9QwfZuYCJBQ45W7vZejDX/M4/GgGK4/9TAaFzDzlE7o
7fV6sGvUmq9v9ycVw9l9f/wli3sTeOrUanqO57kpT/2uc6F4bNx+1z5nZyBab/5D/9js4BVHzi8u
bCcbHFD813/E6mn+sPGL04y8T+mj4JucVP8778f0HYY36Kbal/S3mG0UJLZsLU6ylxCd9WaRnAz/
kAUFwyTAWfZlaad/4JjVui02k899onmD57EgkB7Mhi3Zw2ZqFU8y2uQ0CftpXzN/IPxKwQqm01Ga
noX2j3LbTQ+hjs5v6k7Vbmz3+lYZciWrxSORSwKG0uai9KKiVSMkP0Y6O5yW8NYchrv0O0OoKf2K
P9Ng+1s1/XV7uCeUp/BS3KbLq1QJQpwaTZIiT1Epkk2yP/h2FiEj4fhRJ82FJqNs6JK1+b+UrgcK
XKIIiresjPJ/eO6YPCFsnFPqTwOVdTQMjVhywDW13ovpUeZOj8ldmp+HZNg4yGvP+Edbi8tUihGt
DLzdiWaRX39NhEfB2mhMzXdh6R6pNYAOmKMOPunlzsaKXrRtjSe24t5Fe5zygxuYUKXBzDa8mdFW
AWrNHmSp7B8UfNBYLgItvRHVKevK5ORND/4su/lX12/87m7Uf/TW8bofWH1mkPswoFZXgKYvE9Mw
CM18FAWM1a9jZKdoeUNfFnUDtNaSLQI783VHKLWdPP0et0qVayuFZFGh5wefN2Xxy53NlSoLgy5O
T4II+XkaPAj+PjWQk2xjRzB3KGlfX+2avTlZBPJA2KAtsTyVryjhIA0MUYfirSbcge1xPO/ZV10j
g3emhbXnusE11wf70HwP2Fr0Ry4XqCadWLapmvKIF3pkN97T3zHgv7/69YuvbGFo1pZnzsIcnB3y
x+VI7GC0E3wpVorf82wfwh7dh+Yjc7SQSkf2JQ+8jVT1E7SCb0f9E+15OCoZxVwO8RmJDz6qFrLT
NAGvoEDZ5sppLL8q7V2jvHRW/5SY3kOv2IWm7JhZceR7n2Y46MJi6hh81twp/C2Et+236/v+Dlla
3FnmOZg/AgE7czgs7qzlF5Pne0l+MrPoJuy0u6opfylW8UcD/AypZM+B05hlV2vxUAqyU5GIBrYf
EL5Kar73Kt0Rq+lRiA7UuDd+20rQoxpgrSgEwYHFRb88FIpe9Yo+CPnJ0P8O3nie5Mg20afIJ9cX
njPoWKonfYrdtgvswTuqZusIVJ+F7mbyEPyg/n39B832lnuFshJdUw0kJvt1+XuitFI9offTk2d6
jqYyGqsa2UPYR7Jb+F+u21pd+wdbC3dddZmoe5M6xwKu0B5ohDolG18nbmps8VpvrWtx+VI/TEzK
mTwNSrBTGASWvwhis8/6jWx17enl+DPwBjyQIupysCeiZmTmFm6s6pHfidUCIEWO3iW8OrHotLHo
Bomynxi1M9KtOf+V9w/bKIACkKRdsOwUwJ4wRmkXpie/rZw8NG7isfpqbbKCfYJxzTfdFOlKU7+x
4NBauGop7gSj9ur0pABkr+phJ4b9fet/aY1fiW+5jW5Puur2Xnj06/6nqn5NNqUF5zu7PKcwx4kz
9puxZGORLJRtpUyTl+HedDVxZDNH8dDS/14/oGsPIo3jmUEabI8OHOXyNgCUiQOtYqFh9s9M/Js0
SHfaoP8Zs+FWA+tqhIaj+dm91msPpujW7eBe/wVrx5YHkUcROKD6iYpWLjpNLZMyZdoOaw1YHQSW
fGaGan/c8N9rh4czC13DPCxMq+lyrXKm8LH6Zgb3iJJttpYAx7Il7yRv3CrFr5p6fyXQj6Z8tAyH
mU7RGQqdTWW7wUd9dqzr+5CiwYZ7XTc0f0EkhWGZXayJTLZsQqPn+ykqTMlfwx5scrzRL1szwtAO
gE0G8KHCXGTMCtN7aW4RSAhwju46Q/7TV7lo642+hd5aO/R0k2XK3GCgQa9ffiIvzQux8IggKqGn
WPSUh8PGhq3EKNp8qxnEF9FCW0oZa11nWkOZZ6dq6nLvNh0a+jAezZtDIYyNdxMICrmy4I1W5Ap0
EA88VGK6u37oVzaUSjTtCoSu5ibg4tbBYj1WQdNlILSeVZOqZmtbSBVfN7IWFUAESdtaArtnUTq6
3Mw0TwJTp314ClP3m7Xr7L+QaDuPp6/fdsz+26+tDZXExuu6Vvv+aHRZXbEKM1WjFKNxXbnw4aNB
MqCPNOb1ropuGssZOrjIdp56LOLXKrwVICy+vu6VuBBKFpksFHixLC43t8sTJpmUODuBaNP3Rhh4
u4pRHUifmcQylWJf6Ui3TUqxVXhfezUASDHEOQ8EAbNeXMY0HHI54P+ceLmKn6XY9Dd6PqgOugj9
TdiY84mSokMxhgNj0qXu9BZIglCK0icmDAUnUbJ6/983gz6rwSnD8/HDLs/AgGpjUqAsciqF2Lyr
ckva1cRFt3JRird+afm7qi9GV1MD8fm65bUzztCQMisX0WeW53//UC8Vg7GDhTorToI27b2iO2aR
M5bi4bqVlQiLrtGMuWLDyR4Xrkm0gmlopjw/td6uLH/K3fFbr/3bLIeumWFSABQhjpYiy+LL0rUd
6lys2MYi5ismEaHjIN70k3LOu0lzKUJsDb2vOCp6SEQ5c3qDq1jc3ikNhjSL8wI9JOVWyhijhtgr
MR5yRXK15NgdRDR9rm/m2uX9aHOJzMwKpYFoiL5t038x/YdQ/NGZz20i3qRU5RLlrCIiXcuPE8DU
NHup/PxQbNXZV16AuXU2zw3Bn84TcHlsLMkTKuaGC/KqyRGGH3W+Fb/K/IVFYIVICIQCNKiJN5Zv
jAikJs7KnuZ0fJSinQgqvyBp3HXda5+8SmNr+8lLEu+2tEBXIh2g48QCVK3w/cspym7UB89TyB7b
RK53qdr8VJBJcWIjFO20MAv3+sdcOz+w2swjZ1SaiXouN1IU4rxNxzEnsGqn0tZDsbB9OHufpI7+
T2fdlLGOrlEXlQgiC+JGrLXihAlaievAwcMUvpw/yylsG1Eo0IS0AIfXgYNuUpzsK+XYC9nsijdG
DFaODZPMxEFMlKA3usR1KN4Yd0pR0Ydsv0ltY0dbylorC6K6Ks1T+gx3AAS73M4oAYzSgTY7RYpa
Hf0RgvVcG8bHWknik5XLoKYE2YeR3Dc2WlwrjnSuVCGEaNKJ/DQH0CtDX5vVVJygyqNeZTX3XTse
o+l/aOXia5jCBK8C5mw54ACavpX6MabtPw1O4Ou2r+yuH8m1bAOYBHBVWkpzd3rxGkGmkeayBUTD
z4RbEyfTTY1TGq7pVbbf5c+BUcPaY3RuX5q21yT7Jt0Sql87KDLZHUrgEsij5dzuqKs+EtmANbw4
pI32Urd/ry9yy8Ai5+9qc2IGKylPdXY3iN+G3Nvy0vNRWzgwAN8zxId9JMhZJKdaIQRK6vGhsmSf
IUB7A7mN6ub1Ud4ztiWVtrnVP1l5/gxCKcIpCmAgpxYWs6BMo3D0y1M6k1UH4oMBW7u6yxWIbDcC
lrXtY2xqHtLioJB1XN6zdCpEs8jr8pQblbTL60l0/CTc6NGsrYfYRAJUoJLeLw+BLsZyXhdqeVKL
ymkn2RURqtDryIag6omMeCPnWPH8pPDAz1XZAO62RLnDYTmYY5dXiEDT/PKHW6NVDwoe2g42Frbm
K9g7Eqe5zPypDUNRWSSriatTHJnlTrXKcx+3+TELNw752gbOamMzamceDZrf2A/B3YRIwFC3akVw
l+x7IThJxYHZRdr8xfMmkfnKkUD1iBQGhBXAAmlxo/SiCuJIT2qk8fLXyRqcLCo3mh5rJoiygOzA
qUStfBFsxWk/9vQIwY7VHXQlhhftujbZanWsnAOTsIZVUFgi8li4P8vD/yUSwCq5Mu86I7KFCYom
PXW78HDdCa1YIlgFLcO43Xuz4/L7CPRbE4UZuhOUKK4a/mnyVxF6wk0y0c/7BhZtVgIBKkaZagkV
k4W0yNQOELQ+ieZ50Mz+h19S3ry+ms+hDFZob4LHoSiHX7hcjRjKUS/5hDJZ0N2rfZbBIIK2pOI3
1o0XwYAwDGaBSnAt7MxmtHbXrX/eS1wtMSkAZRwGoOxL6wyVFzkvZn6q+wIJmSTSnlTPSFwvH6iR
DUawsdoVIOPs2ymvgvSgorkMFAcZcvRALYqT0vvAgSehke5rMTLtRBKM+6HOovNUEwqYVQpMWa89
/bveFUg4ZcyQ7a8v/vNF5+Pi8flFHCQ+w+XiQz3tA90jiwul8RX+xHtFfEOrqa1LxzC23PJKAo01
mIogGKaLQZh8aa2p46BH12ZGOMp56tZ1Ub7hYbTeVrtEfhrynNq2kJVQ8GRCqH6H5kqV73vmpwOn
jysYLpVOKFELm4xi49VdOwXzxDKwVlw45efLn1ZbXWqEpVicIP0Z/acmeqpCp+o3Yr217Ub8DNgZ
+Gyy2cV2R5WvRV3qEevVtX4c/dw7aF4o7ZI40lzBC7/ASCVv2FxdGfVQrjDQe3OZ9HWjmEVqRDjR
VMFeFIR0Vku8NcqocEq9/nn9PH0Oo+fiKx174i8CdWXxhaW00fJMxlidj/bcD7EgaEQqdvRiu42t
HRXvjcd3zXkQrsOeQuaF4118uJzwmRgAp1vHX2TxRyHtAuNW8WForNU/kb7l4z+/wCzwg7nFF+zb
2hJhvgLqEjWPSCUdB/0NVNGWpNnaQYF0aqa2NZmaWNay1cgvSiMj3+GfD33i7+thfBg68gM5AVYf
bZz+VXO89zPVMdONy5paOwhhW4ycfjOWDmEAlnyy2r+TYv4Sx98BvCLXT8mqCyTdwguAbKFWvgg4
Z8LBSlWl4lTdx/G/1pX3lenGv+sWVStH+vr1urm1b0ZTd26z0NQFYH15t+O4FequVguwngxW16Dj
Idawxi0S37WLBgEblFq8Yny6xdkPfK+0jHYk9UBZMqvFwh01/22Y1C+Cqr9eX9IKKojhYgbWGXFg
rIbRnss1SbXhBUIsY4w6LKpYx6DP94PsMPgYKs6kkeIVe3l8NawvYqwiVUbw1p9F42EM99d/ytrZ
waswkj0LTH4qdmfNkCtJaZanctzJ+qkO7+rqxfCPmrhhaPX5+GhpcWpiLfFyLzBKKr+2bjjtLreT
31poM/58k8MGjnxm7U5bLGorDVG2GjoLap3kZagoXG512ExxQfhQniaUYCWKvjA63iRVfyN6mp1Y
Er3Q4WtUJF+nYqsqsYLzm7nHCSbnBh7Vj4W7qVK46ZJoKk8dAD+SCyZ2qvKhqd5SQ7Xz6CGRnjX5
p8iAeePdxTkkr6nwiMLXRt6x8o3naTXiMwrfBAuLnyGHSUmPiJ1PmWGU9qkj99xUxd0IjVYuKk4c
JMHMKDhjMC53Gh2OKQk8oTy1snFqAAyG8h16rS/XD+z8vS7za5zcBysLdzDm5SSHjL2doiS51XUH
xlCb2suuyTYO7OpyKEOwYbS0CXgul9P7eahpYVmdzK7diWYCEYd80yjDn+vrWTVj6KLO2D0crcu0
Q2j9cvAm1pMIisWorgyYvUyaQ0BtYcNxrzy2cx7wf03N5+RDXiiI6NRCB1udgo4DED9oke8EkfAl
bCCpLa3Ijkv4k7ytpt76CulOGlBBUSNbbGTYGV6laFF1sghSk2P429sC1K6eCfCGdFAgAwX4cLkw
zcsJu8tgTngjmwmLXU70q0bWLs43rtKaJfq4aMaRweM057V+2MK2rOtxjKrq5IOsCBPdVeJbhqD3
ZfP3+rFY81uIFpBfMBiDTMkypLVqpLgHv69OUi61T3E+VnupGKdfmSY3h6rIEZmR1LsuNKb9JMq3
TZhvKSisuY0ZvvkOcAAeNO/Fh7VGcKxWzDhWJwjuXD1FZ3l48YV9KKj7sv0fLttHW4ujqQup16ZN
x2U7dPpf82x0v67v59qHo9+F9B5ZKvOFi+ddyGE+9OKpOmXxVz9B6eUH2ExP+nrdyux8ls7p/ZFh
bJMAejkE5ida0deKVJ1gpc2Lg6K8Xf/7KwE6s7EgtmQoZ2CWXnhy3aoFvYkJUqCQS88B63xLhfxW
jPhfpRmau6RJRBv11P8+q06LkvYI+ALm6Fjb5Vnwu1oY9J5BsKTdFdabFjyZ9UZT4v/j7Lx25Da6
LfxEBJjDLckOMyPOjJIVbgjZkplzMT79+Tj/xVGzG03IhmEbMKDqKlbYe+2117p1O/0+xOZotUPe
l7EhEx/kVD1KtK1kqrHl/EF3xEGWX3P5oDan++t5a4uvUBy5nAWIvwWv+g7Enf/XPHOCBmPwB/17
47jL0Ht6G+1IGNw80ehwE8SS7kAH2ZwneYgSZbDN9rmt1R9SIivHwbIjr9WNxqejSTkqGsoGVRGV
fhdBeOvz0fnx5/PF8xgCB3kyhefNT3CKIUIQCWRQdI914rwjgfkYJclJiZQXYe7AdusH2x4GOi/B
O/EJYutsjlxKsaQdkkRg7ptjkGWgZpWHys6bdutc/z7I5uqPuhLirBqLZ4H5+pieFudVGt16+Q/3
PsbzlD6pLsFQ2Qwj0dkZh31NwO5McqAqhVfM1mOXOrofV1rq3/9MtyblwJw1V48ejO43t2EoSro+
sHF+Zhs0SJOgWy+UdvRzozmHphA7w934UFQ917rcG99li+rLqUUtOw+751YI9p5pNx6loAwGXbzn
vHUrC6BI79ADzabAeXub+Whh5sRtL56tuK5pvPi3TCF2J5Gu+fO0OM+CzqajvUj6Oe9l7dipRfky
xlZ5jIvYhgdbDztf9sbkKTQgcLPq58CK3lw7TWLPnTWlHa8ctLPIdrWh901t56K5dfgp0ND9vSIr
ZCIboMNRp6aP27h/Nk9O8xjah6R5ElZHYe2hqqqjaiWc/Ic/3kaMiUY1eTqZ11aBs7OslEbhvH9G
eMymxvycVz/+fOuAK8qksZg6kmZtLpQyLCaumW54Cyl740OtaG7ay96fT+T3UTbnocujRmuXdnge
F7ee/+qFXymvI5Xy+8Pc2AoG8eNKLSUr5ytdPnLqlIa5KJPx2ax+jvFjrHia+Of+EDdO9pucLtL7
MPbs7Z2IFkolU1sYn4slSJPPNbTqMFMPDlLN9wd6O0ib2xc4HPYN0PyakG2i7m6WJ+TXu/G5T6Hf
z3H9rm2+AIyjr6iNBd2RNN0AU2vOuSqUD62FxMW3IfJ6FUOiv0fz+2K+VGXqNnzQVgeneM3LF3P4
bCaml4ywxER2NtPm/f1ffWt5oP1RRsIEEPOMzY9OChQxllAZn60k9UvHx6LG7YzPiZns7NvbA7Fp
UW5ekdxNIDXPeZ2bVj8+d3VxQg1naLQPUVK9zlGe7Qy17pqrD0E6jOwkCC5K3Ze7alrkacoybXye
T1H6MJrGCRQ1NUe33e33vg4P8eTjHBqok1DQ3IYzyZBPk5yiQWAO8GR4L8RT6ifxP43yby39e/9T
6VfTQkAC84X1U1F53oa6Gg7rC7Uf8nBjcifu8GlPfOD6OOKDC7/KBtoERt1uhnZpzKgrVjQ6b1Uf
EM0ddexLFf1PzS7Za3ToYS+FkiP0iu1zm3aLSfCXgo/kpnDluIN+bJ/kBF3ErPCWXH4eX4Ys34kH
bywgqJCxFi3oDSQuvNwX4WTl3TKTtCp6E6Ak+F1xyp1L4AZSC51jtUfV1lW80nKZ5M42s4SQs0dG
xs8XxfIqq3gxRZz7ToOCLE5lrZ+1VKrU2O78aSm8EMmMnSNwa6pvhFraYHgCnc2x7uu8tisZKAUX
9EMmlQc9/Pv+blz/hMtDRt2WnjhAcPY+LMDLxaRwEg5xB8RV17VbJFpBvWIA6GrDoNYV4Ue2/m+o
wumUm5236fp4E8pTGFsnBrixNdmRBsMA57Pa5yTKzwbAihkH0Upey6J3mv7x/jSvry24d2i2oDlK
uRNA5XKaqg4jmlbZ4XmG3PhQazhBqHac+rEQ84OlVfLOh7sxOZYTiiMcR0IXYxOtYZVQKcVQMV4l
znDGvtQhoj8SzkKuPg+PeqYf70/w+gZjgr8NuNkpbTYXUa02w3PpWGeVnq248S3YVQs7NAvVE91k
p/sjbpaUxx4OHAktCTUSFldZiqJH2jjZXRU0qYIOqTmVD8aY256upMtTLoy9gvXmVnsbDySY/hiF
55++jstPiE2kbYRyVQcWHX46xdMEgL+xvt+f1ZbM9TYM6p30bq6QL1y/y2EsvbNzCocMk9Kbgg2j
8YgyLmrvaV17izVq/4g5zz4MI9qUyjxbT6GiT75ajuPjnITFTiq42Ufrr4EsBKsSsyGini007NTU
KxNV7QJJn7ujsiSfSyv9ZBqIrzhRoT9IIdJe91fgxjrz3MIKoCLGOm8Ri7LoIswftS7Q2ME0H0sx
0rjxSJizxDtbaMvlf5seLyAoMQYCvCObxdarQkOlWcWpKVYy64ifTwj3tqeB1ckSiSA/MTO0Tbu2
/RJX2WAfJAVzDrfSpOifEOvVr303SO+zfm5tt+iXFrFYLK01lM/zqj20aH/RpV2WcuzSYVzv4C7b
YtTbr8c7S1vdYHlvr2LSkXfDauwuaJW8Ht0sSptzZC2FX1UWboTdMErUJ6Ly2PVmdcqkSf4B5VGo
btw30lFqUqTvZKl/TBPsofUQueqhDtudz7lNoN5+5VpHWVXRQGy23zPLlniOS6sLLHQ9EL5I2/ed
FEEOm/LFi+y8OUpdn3uGGTuUeUys/jBZ3PnQb6fmt2eGH7EmyeAZb120pFaXp6qaQ9Q8AcOCJcyw
bCzU0Ih8dVrWBuHQmsizqqT7i/Md9scYsmF/bOGGCrecp+jvcQg1CGajaIjMlKF5sYvZ8FrDSB8R
ZSkj6iX2XJODTsgA23Fsln8n8zQIr0SQnjxhiLRP6OgSaslauCyHfOrDDr2wSf70p0dHgTeEBp8G
grnSky9n2SbLbGbjLIJKVapD2XYKbcmkDoPh7MLca6C9XVHeFeJjbmCqH5sV7Zs1SZVlxkKF3A+j
XMXRoEtxAnRC26+iMPw8WRUUSimez63WcxDU5RtezOnOBlsH2v4QbgsEXFYBcWSoLicdVW1SSwb7
q7ImB8uc5FNo5tm5HBOgnhTv2LT7s8f1bTMBSNPruloj44t8OaLV6Uab6YsIzKVGCdsi7BKLjqo/
isgH9tl4ggonHu5/202g9L9B4TmSHJgoQWxxiGSIcP1MFRHgzNm+p2yYIGtUVr7V9POBaLA79Uqs
n+J5jr1wMcv/MjzhNud47U/dMiNkJJSKvudzmzUuzLpRjN8wW1CwzNB/ZkVXPJi61HnZ0Koe2Owe
22RbkF1nTzmFWI0XcWWjb9I+Q6bcbYfSEJhyl3zMzQ5LJF1Gr9aezFOCouJBm5L5MPVV70VE78dO
NJJHmPNBg/jjiUZt/Kocoy/WIPaqc5vQ5+23kanDQoWyp4LPXm4HuZ9ozVLGOogikAdb0MUx6JZH
dqK4DcDde5tC2mudO9pOBHv9UvJGAgjTVkvf25VyHbWkeqA02AYD5n6T20YdzZ6OZPbyKdQ5+Dtb
4Drgoh8IYUmAMEBtPsXlPBerj8eUPpKgggDxPtfp+dLNbvZso6a7I6uN5Mv9Lb/+gZuTTZsFN+Ob
vQaCopcDJlEap0vitIGkpstRWjce2PdetezmtFbwCKwF3Hbb/EzRZoSGFnVBP4Vm4Qll0NrMA7aq
pdckzBciPSnUxmUni7wxLMVw5NpX4SnUZDaraSYLHMB1cur8XTGgoUH+LiR0fCKxk2Ld2J+EUca6
O6EbXpkkW7XitGSTXdBgEidyw7NMcTAxse3ha9VWderKPTWAG1EsQQkIA0UYmtQATy4/XT22ZTb0
/RBwMzlfIiP/Mpl5dajzwvBjA8M4Z9JybyBsdTN8zDzwMAqjiW5gQzmEe9KLNzYSfig0KZNKc19v
uyentKrDDhnqgHZe/UM8RcsxH7o9NP7GDQ00iDYnjskwJLdN3zUFhiZJ1CHI9OKld8JjZsn+LKFO
tDxULZJilvZp1OOdCP3GPgI1olMZhiervb2YJ2UpS2tsh6CN+sGNIeQoovgud/G50c/3z+ONcJnW
iFW3DF8o3tqtBmJRkYV3oTEEsiKSj1oo9ea5kNLB8VIRpi9m2pcfstCuHTfWuKd9ue7gjYq2KX5q
kZ4dR7my3Ixn7CWqk+kV8Ptbk3XKmRi3e2gzSXkdNCxa7//qWwuERyeQKuY8a3vC5VaM4If1Ux2N
gaArZjScAdbJ8EObmtqr2/x0f7AbZw2kc/XHICZf4bzLwWpz1Iq2XN+pqR28uV0sN8/znyJSv8eD
8LsaUqYu9uK+W6MiEUU7Kn0kBhn/5ahpb/ZWXydj0JrGx654tzT/DPkpC4lDxMHA1OL+JG9sdO6s
FXJ76/jbJoX2mNbSJKox6AbzPEUW0qJ/leiy1tnB0cpT+TPEce7+kNvy0/rIUqh4e+8owgL7XU7R
nun4yeR8DKzFRvummO2HITexPUEs9yR0eTghRludo2TO/MKwvxJnioMC1ukWTnwyZnuvD/zGtlof
Qa659e8r9ryC90WUFt0YYP2UPqGPKk4zyPRJ5WJ4kPJlr4Pn1ngIukLq4PzxJq574DdSx9JPitTz
zAeKvvgVLHmXk/cj0qqvxKLiz88M7EaiGSC5lXi22VCFcISJHeIU9FH6rQHCcZZ/a2P+HJnNDk36
TYhq88iDvcFJpQhFxr8VYEx5hFLZSfpgNtX5E3qan/su/SY3Q+3L6bI8RWru+HGrWZ/oU6m8fOza
F0y9soMlJwn20YmRFu5cl7/M3pwbehac+mPHxI4hCK4bp6HqplU2nVBPUY8jqMPOid/Wa9iZvHEU
6dbOArKQbfzQVZJlt102BqlupSgOSH3+QOpgf4wi7ZgNQ3qOCtG+zxM7OscWAs2KCut8NEsy3aSw
jnWsTchdmpovqJqc2iZ1jr1jiHM1lDP+aYrAm84MXTm3P8RFKvmx05Pn0MnmFdxCflbnj8kwwD4d
xJ4Oxo2vgwc5tRab6Au+xZbDO9HP5bSFGIMmw9MNYlHyMR266FNCze0wjkNbuHGnfaa1ePbEoo3H
0pqngzq3qT/043LoZ+ihUzeIRyS0w0ebC8prKXCdHCMyT+VshG4pJxjSaY18SPtK39nI1y8/v38V
7l5FNriz1hD6t1PTymrWh4YxBuFSh7SvSjUqTViK3r+drs8moxBA8uhzLaKCfzmKTU+5nJXcBbqQ
hF9myvIuUqvxmFvy4FtTr+7M6vq+B46H4LJihIQz2/4gxey0blniKTCLQfUy2xrfIWC1uHqsDQcr
q2JfCLvC5sDYk2G8NTJqU6Ao0Mjhl23iumxAIzmsuYW6qQ5PiRp9ThckW8fBQAFaVud3Qminupv2
8OzrJ4eCi7Y2CIPdqDR8X66wWfSmZI/tEgziRATmoxA0vTfM7lGRTnPtdXsqaCtocHkrreOhT/IG
RBr2+v9/2zcWRaW5TJMlGOvxpCaJqylY9kXvG0X3lnJP3uPm7KiAYKNEiMIrdzna3K8LbvRLgLpD
77dOA4/DkTROuuG4ymw9SxAo/blZUSfTXHZ2043dC5BOI9KaXQMjbuY6gc1ARmRtR/U4Tw9pHAzt
d/s/DUKWRas3AlNbGp+otbwqZxQzW0V875TCT/Lvo/krxt3s/lm88eWYjYMEGQL58Bo2gQKNa5Yy
yt0S0O4Tty9y+mz0n+Vs9lAIuz/SjSRn5XkyGVZ/5eeql58tnkLJlHNnDqKW3EWDb3xIYj/NvA4Q
QvfEFyFyt1UhRhr+ztDrOdvsz9X2G0o4u2btE7wcOgyrQajRsgRUWgcPmE6MHm+QfWS3GE/OFDeu
ZCSAc0Zc+LOFQFLcDMlO6rGtUq5PH/pIQGEma0Bsvbn3cr1vp87iV5Sqr30JP4F8+Kar+rbrwVC+
P+Vb3/X3sTaRddT1sd3ojNUni6/n7gKqozwaeezxxux82Ru3HGkyMBHYJudhK/G4KJM6TZUuB+Au
7ygA2CNxncG/NUT/xFe1bnci6mskB1yFu22leLOkW3IV2PtUZc2sBImRP0hkDZ8wnk7cupT2yJrX
y8hIWMxg0gpdg093uXHMOq67bgyVoEPKVn1vNz8H81EWVLPmaGcVb02KyxrMkKiOUs4mYlVbrbWc
PFEDfA7FU9naMeY3knbsayF9u785rp953Gb+9xRSZrjyZRaN0lqRMWtBOpT1gWpP702LvTeh64sS
nhnYOgHfeui3XSGTVZaFPMpq0A/6RxXvDbl13ATP+zbfczhZP8Pl+WYorhT6tMiyoANffiYyC9Oc
E0sNUFF71WRfkd9hsnKMZvmE0MKpBbWh230Hkrr+YCtlkdQOUBFWrb15htB9GjNHDBoS9iGSphQz
JOwpBnQwd3bGjWyOkVY1XB4CQuEttaZslyhPC6ZXm0IJjEF8HwTNfH1p1seiil4VHVfXRkK8abBw
TsqUZnG5fmJ3WZqXJhF/KJDGRUYRA/oNNU4iG5DAy+UG6htGLZS1oM5Kty1+aeFf9zfoDQD7rUyy
xtAs8ZWNim1Erb10ioY7o5ymrtJrHaomIarh+sz9JXdq+1fSJGPpk2eQ12hGm8MkhkEnvC6R+ukw
9mKSvFg1qtjL5RjdJ6cXxc5BulGtQ9qWfGb1raJdZ9sn4TRTXKeTqQVW3elunuXWqc/a4amKnMaf
aeTwjIVdr2khhp+N/Xcv9fPONrxxzBAZYwtSXlpLOpsrajQyqx/bXg9S+4fWr3Ja59IpjkWo7ty6
Nw4Zekh4mnKoEQ/YwllziD1W2nc6Ovwz1JYBB9Xckky3rfPqZMh1eqibKT9KuYhPw6Ttqntf31pk
C8Cy6NCscddWZSuS6rRVhkkPaFh60qvETeX0dRbdeZKTpyhDwEB70JMfiZJQR0CB21Dw5H0d8Hu7
vzlvnHtoZ4RlhDO0+mzJKVZoTD3Igx5wXdMhohQupi5PNJJ/uj/OrQ+7+pCtycPK19zES46ciTZV
ayNwEMB2uuU0YwIyDhEa9Tsj3ZzRbyNtrk81ae0qsisjyNoWMt2XpEgeO/nH/elcP6XkkzRcU4Gh
BkNke3lptHVNEVlMRoBCOW6r4zR6OIV+RmgHTYGeDrdZ6dv/8KmQcIH2bEAOvmK66mXY8Y7YRjCN
wLvjbEH9sHP9WItmzxfpxtei9kKlkcSWJsxtyS2PNbPjH3oQ1fWr6cCni+V3RvuzQVv7/kJeh1v6
GiMgEAI8vzYMXy7kXCexU+GcG2C69ChZj7WW+LGMqrzyt9b+KtXj/eFugBqMB+iEBiR1Uoa+HA/K
3VD3YjaCwljk3h+IHFS2vDKflH6ZWm9qYucpQoz3q12UCJkLipInSypp3Z/1BkWgUZmN50ZxEtkd
TFxcvdzQVkMn2gFR4TJE/FNXixgevpWPlStFi/xutqzadLXUSv6+P5sbWQizIQJnSsTggM+b2YSK
iQe4agQ4LqlN4lrh7OZSdqppgrZlL1UwUZFfekjy8zi5zHzn693IAta7GryQ0fmPLVioa0RfK7AT
WFHq6VX4Yczpceu+aHH6LL5Y8mPRj64QxzxW9zh8t54rEFG+IzEzN/i2+D81GYQ7lKECdfqRLIYH
b/B71r0izEupkK5zLfVMdappPz/dX/YbbwdZFQAwhHPi6S0brMjW3gOjMYNwgGoTTtFwiAshncvB
wSBClauD3doKtiv1hH461a7D/fFv3HAmkCmh4Uq4htpy+dUbVIyJrwZiURSN/Wiqct+AQOw1idbt
ZF5vc9kEo7wNyEEiMUEz2RYgCOPF0OaYaC1d0gOytX7qfGuS8CWDshlq3hx39GtiixcNR7P9FOmr
zPh5Ls+18VxHv/L55MSJqyA73gGioJ4KmHK0BBoV2sP9Rbm1HVYUA5wSGjWKTeuV/RtsE1qgR5qZ
a4GufAubxG865yeVSN9W362YQ18Px3bSzl22Jwh6g4u1VhjfGo6xBGCpNiMvlWSnBE5EtNFZ1aJT
GJ75al/tevLCHFrYO7nJz3pmnCxN+GF/jhNxDsvp2BrxOY/ND/dX4vptWn8OkSavOj/qLRz9bSES
ulOLOJ9NehUOo+1Lz8/q/KXas0K4OQpnCfyDYtc1umplixEjBxvgzFx59YIIf5a2+oHklVwF1i9I
iP3HT/uqmAwJc7Wc4w7fJCmzltp1GCYodnbLeAq7sPZTVS3cYpjT8/1FvD7jq24VsbqMbBop7CaK
aOXaNFuhm0QRjlfnGto0nTcW1fMyaUc76sn7TKIL8Xp/2OuHl2E1GgLW6JcTvjnadWzEMNlMM5DK
T3P7Gk//5BF4696re3N2vw2zeTdUqcxnObLNQEurIzj/LwW+ilb2L+lI2wiRKGKF/ijtdG3tTW5z
Qjm4ZdETAgS8q9l5sgLr0d4rid/YliwgavbErLQ5bEtKQ9y3jWUi6tq0K3ATm9FTPNXNQ56XhW9L
tTjYNdqZ97/a9YW8frX/H3Tz1US8mFacIVM50I3oUyYCjh+qr1ETisP9kW7ccgxF6wZ5MxjgFVxc
inA2xox9WTo/EqxHLOfMzeSpuXwu1aesfRzic1zv7ZebE/xtVPXyhmvqwYDEzqhc5pCGiXUHN9pj
xazX5OVTs05t7Vfmy3GHb1axVkwpjgrDpLLhK8t517Lq9iT+/8/fbHqz1mEsDfz5pHhuLj5Fyl9m
uCfrszfIZo+reduVUr+erEnxW8t0w9R4V+t/nAqwVPDxqNEqUOC3SF7kpCaCdA6XrxNFhw700OuL
8ifo33C8v+FufhSiDQJMth0p6+WXj4Z6alQptoLUgFhpKmnj1ZA1/sMoaCuu1UbAB5rwL0exG7nN
ViWhYCyV6sEeFQrANvHb/blc5xpI2VKwJ/JfaYzaZoNl5gLROBR2UMoF2ulFI3u5k9u4ezndI1I7
iztWzd85cjc7YfKtgaGMUkVdH2Rni2rgTDLPkjzZQTgueJeZhXmkp7DAUDhZDlNq5WdFqN3JyMrq
cH/KW6840K21uwwpMkICQqOtaJGmjTDQpdEOjPrTIv+Fi/CxSMbzUqDJmHyfYORmylk3pMNgPA4r
rkOBlHZ3N9Vn1+mqMw1GjzaCWImcPFrdSmrcrTOvr/bm3ONh8xayga2ijHf58aMiT2srkTj3Ik9/
IeFSf+olOSRwC5sXXdIrz260zAdG0U+1uQCGYhSCGGfsIVko+Xas9cdGGY0X6qCy16a6/Tl1RhMu
qNn4vSL9PRVL9iGRpXFn1954RekJQT+T5Ic0aGv6Xfe1buczt6K1KF46G75c+tXwJZYfluof0bwq
xrf7X/PGYSQiIQSiWEdzxpYHPCezU89hiaKUIfUHJbe+hwJS3f1BbpAayMU56qvXNOdkKylsNUOF
WmxoBvncBJVzKKwngHyBj4mbLW7kxMdl/tsMf5Vp7BbxS0SjUSieIvNZo+ymlOMxscenjnSodbPx
0NqfevvcqO+qjubQQxZTUB3MdiduejPC2mwiFgUWCdRDugK3IueSTmkj5FYM5EWp2Nt5G35UzNb5
lAhTFN6UafJJ7a2hwIBN54DrauxEcIPL+d9eT+i8bKjzLUfkyhJoDXFTfQtbJ4lcSw1lpL6tvITl
PCIHFVuZKny1QDIpNgrxz7QYCyZnY5ZovpIt+j8pBI7YV7WklL2OOLxDizQcaNirRJ8fJANlVL+O
076AZ5qu1j7l7Hw3ms6yXUMqmmD1o84g9IaoCKi5gXaHqNUlpyA8d4/EjOEHrBCVr3qchUAQnQp+
URmZ0nOXhZLl9rmSpR6yqM4pt0f9S7Ro7eg6k9F+FnEhp247dOWXHF8Y4UZdFZG0GE6PEGZUZz7c
TQgdoSpFnuQkPI5dMXe9P4/o4T2ag0V+2baAtAejr8zkhKKTWT90ouu/y4OkqAcJRRv9ZBpz870C
C/9mRkNRHlmiMPKsvlzGM1aylubmi2rUB/RUy49yT6lo575965n9fTfQsAsqRxkYlj7ljC1LjSqa
JklcLNiCpotwzSxqczfsYCt7qpoqk5v1IKkaEkqTK0mUaPXYyV8tCXdiN16c+alq6PeVF1s9agOU
N1cZlPGn0+bRX0VRdTu11G3MSuMGJjAoLPCirz2Cm8Ak6SxHLJ0EsJfI9alS0GBV6in1nWoIn5JR
FYcwlv80UP7foBBjAY9wgLY2CY7cKolcDYkZzNm5/8uudH+pDkp3FMmfwhXrSEga87jzFNEHtJle
K8d01Gk1OY2juWFs/uU0/QO40B9mF1TDuRrJm+idXfupNzFEkdR6LRcycJDEgTV8NURnbDxp2l4L
yBXotY7EFcNzQi5KJ/AmGs7LOlyGQRjBnP6cuu5FS5vTOLxLysIVg/Ey2dpJLt+LzPmRjXsqlds3
h7GhnEEyXfcKM92MbTTOIi0hkV84r3Jj6ZFKq1uWxqOVtq5Ci6eCUF+/EzitX+jyOF0OutkrGnyt
LKdRMNDiH3H+WcL6LvnTHGqdGLufZUU7lP/YjJE7ZpdBBjSDvkndWKR+S09JhMnMzuu2jTYYB5kn
6KTAIGAIW+JG38ehoraKHShVaZ/yzqZRHPa4R1uaclR7ofpRbkYe0h8ddBh7+dqZXX20B+drZqn9
01yMSjCHREp5izTwbAgtkEysGSWRpQ/6gLp+aJTmMVTiPRXjrVkiXZjoYFERRt0OnQX23mWglCyY
I+pdGgZJHrlatpRuLBWfh0g+yuG70D41+pPTWp68KpSE0rtxbg9lPUOy67268A3pozVGhzZS3BZO
SGrv/b4rNBr4F5gQXUZ+GpwldfP7RJtFMnh6GCjKr5iPmDZHpXufHfQm8kt5wRcHMEzjbVO6d1W7
92W3wdE6OmQ/jIBW4MbYUvBVgeGP1uVhUNDy5laJJLtxaO5EYDfniOgmtYP1DF45BUhKbNVIChNn
jM2/mgXhIFXP4S8p9DQpSMLukxGNRyNSjogO45u7x/beppdMEvsRDWsykCnEyDcpTFypFH8IZQNb
L91ILo4yjeQdPSv3T8neMJsrWzPDOLKHWQrUZHaFcZLqnwq2dfcHucIy1smsvQu4IJDNEnRe7ucu
xzkiCx0paO3spI6Di9iuOUI/ML61A8LgeRd6di28fM53XtyrboZ16NVJiUSQtgB6ri+HLlIh0YCS
Rs+hgi6f5Uu6dWZ0w3wNFYF0cusumvF3rg0fpV684sD6z4i+sdAJ0aZHtTQBsF+T3LPnD/fX5Cr4
fvth0LoA8FkcasSXPywGIs/Mpoieh+6A/AjuHZ6GCFBTHXPjwaLXnTahqPxQYDKOT4BA/1GtPqwm
Qriw+UpxVmDl9unntDo4zoe+Pappeainc5oO4NCtl9SPdqfvmNldv0mkCySZvIqs5ZWCCXS0VAvV
mt8sHWf43IxE6atPkHRMLc+WWbrappGKRun7q3X9Lq0Dr3I5hBWUr7eLFae6QQd39Owk6vNoje6M
mASmjIesiB/+dKi3Oi8ibCoQP8Tby++SK1ak5FgNPzehbfvCSo+driyHqPxOo8fxj8diRlB8abhc
keBNjTIHuVAKfcmxxoKWQH3vHJXhI7W+tfdyZ8NdfztUVH4bawOpW2peNzQ1YXU+52sHezj61Tz7
DlIExzK2v6aSvhxjOUseIjntzv9hog7BGnxiyjPbwLcJ2U4gF/mzlL6To6NZvcvbxHf6vSrWjYgN
Ru8Klik0bcDq29xnoNlt4RRp8Uxu5vUROr7t51r/F+DhsFDpzQd3jE9NKflGZe2EpdfPkoFnxFu7
zJpTb3W+NXvKQ0dgjssvEx8R9VWeCiPT3t9fyS3CRMKDij45D50yiAZvu4AapDZsa8JB1hjC5HGi
QudBr60hFE1qwuRk7XMBjoiTfduGO9v11tirXjLnD/8fKpKbo4E6VjlJGJ6GiAWO2H/pTebFEjo1
SFZlqva+1uqvfz5dyMTAWuyd1UDqcshG6VXJ6TVMa3FXThb2rHay0q+s8zHrBK3If90f7zpDg7NC
xZUGHs4/IvuX49nqXJXaZBTP5UDjO7DHGEeSX1fTWL62U5WqJyezl/YM2yizf94f+9YGWuWusJJl
94IgXo4t5ipvum7Btbagj3CZBdVTTS/9Px9lJaHSYsSFQMvE5Sgq3mZwkmSMxkVZcLfJyotTK/MO
HHkjfIK7ArGWXkVI57wVl8NExSgXmQiLZyqLrmXEnhhpnRrOMj0EcTwdJSM6CNONC/ujFPZBbu9F
NjeCaHp/IPcSpK66w9vdKluUGBxjxt6VNg1XNlNxbKziWbaKH6rRh0dEl2I3qyyuo0mEXqkvP6xG
nNNWno8hFhKnUuSfEAcrvIxkzF05il4k1P5gaYV+TCi9/vnLAzsGCJ5EHbb3toexWfC4z5DYeRaO
dEQY6mXihe/a13ZXkfnWW4DAPceYljaomZs90MhO5jT6ujTt0VQeu1N0SMbHlK6+A9609/fbeuNe
ppQGHRb22h+Mvgw8hsuNQC+V2svyUDyrfZj9hXNw6OMyOr2OuaOz8wx1Z+fdOsFky5xhpINU1BUv
x7N6zSnNglMk578cJ3Ph/hQ85uNjGe05Fb85gF7NDfou6Rq57JVegonyJWx1iXXEru99NiBgo0aK
fDYip3gX06/vD4J2NrmQ2oNTSNzSqOj68M3SU2q21VHTCucdkX7qQTjWPGtMBj+PWul9EUU02yud
fZ4dYfldFxtPkdFkJ8q3L1FTSwc9LevTmGrRo6yN0PFFM/zS7XgmPa1yD7/NBplVrX2Y1Y5Et7Ls
I6heSOtkJnbe9luvAhAc3e3cJ4Symw885PBZgRTxZpSWXwT/n2I5dBUlO3KGPL2LvFmG0/sfNhWl
37WPBsXOLT5eSHaotlNbPqMU8NQqM0Y/7/S4DCzx7f5A17uJG4z7mFyT5lT27+VuyoRIJKyBsNgm
aMISvlByX3B5ZIv1UgzLp/ujXZ9LHnWkXukRAvJB9edytHAhp3TMunzWzH8G67x2CBWt247/6lH+
BFf9A27p90d845hfbmGGRD8M8gMcWWxsLoeMJpGMsoIZihHjfgZleRaVm0mJ81MghrS4Fe21JGqa
01YemAM9BCNObC9aPFVf5KwyPquIE82uNdRL71qVqfVuLWfawyJK9VvVh/VHJzaaHxEsksGXiyKi
DdKoje8djp5HHQLnzoRufTBaA2DdvPFVts/bEJUNvLixfJYEPVy17IKHw1ObP2X26Bl9uqdKeuuT
kcVR62MJ+Wtz3Uxx1GWkXhVkCvNhpjc7iMr5mOMvG4fy2dGy/yPtzHYbV5Ys+kUEOA+vJCVZtkuy
y67xhaiR8zzz63vRje5rUYSI6j7n4JaBwnUwMyMzIyN27E2b55bW7PWO49AEFwoVG5oR7LnLNRs7
HS3x0c9OOpRhhbXP9O+lmd8DS6iDYGfxmL7tJCtRNQbnrnN6V2bw5iKqNlM5NEBoI8kuCg21CPgB
vqYA9O/9vvA+0e9idk6qxOZLANpcJ0ZLSIcOXQ49XKANYJ5vf8/q+CHzYIPQ+kV7weX4pymxyPOX
GVdKHDtqRJUwyDoEFbs4o4Ro5c++CrsXcrjWhuX5LFvuFnKyvFaQdJzj4EvLLVUSUYzZoOagup0u
OHF8UALxn5/ZTDOBPoUopo575dKKJw0oBHpjduqlO9gU7CT62FHq6fPJMcSevpB4R1pjA5B/HX3O
RmHOgO4IKNQy4SRbcZeI48TZ08NTop55HW9EnmuTB1Xh3P9IZzu5zcthlZlveb41y8dDEpET+8Uf
ks3S/9r+V2a0NgADoIHLJ3VgeJJCzJadfDSQY3osSuHj4L14IJH86eNtP7wObWaGBDiL5iYKnvCL
GLfxh1IZB4UpU5Ld1KkEuK2jZNNO7uotxsB5zZeeBx4MFi6ej/M+XExeOFZNMAvSx0L+4PkvYvFJ
VG3VR8eF0ObHaH6vrS1WtzWXAJ2GE9IDiKzGwiZtxzVoSATCqWR6+9rQJjeCHGR/exZXsoMkBiFD
ZEtBe0DMfjm0saO9UJHr/CQFBeoqVI2fgqx0vPE1u0MM3i1MzY63Iog1Z6Svky1M8wnX7eJI65Qm
NiaZ/mnVeCjS10S7r8StbMTaOfXexuJuII+TdUGHgHwdjRDXHqeCZng4xaGPU2ho3PDGNc9/b23+
mndoUGhyK0OpfGTNtGTXxrKTGYWtFJ+jurnTlC2plTXfAF4DWAiWeO6GxWYW+zaKhI73naYBFoka
4jzo2bcqcCs7jP44yIMtghTgdIsxJYNUNlMWFydfz7JdPRlKCfS9lQ/jkIZ3GfRUG5O4MizGxOuY
BkN6V5YteZMVJUWWtMUJSZJg71P3tmH7+Ue5aOo71KOAD8/vBhMUw2JjDaYZRqOJnoo6yN65a6Fq
MgvBcDc21opHzL30NPHDjIOlhRkBUHuMUsGsqkJWtn8thuAxFl/VqueBWzwlVJ4bZTzOf8LBtVNg
NwmQr0GBws7Tbk8q3/UCdSNN9gYkuzjJyDKSzSHfx0fRCr9YU96dnVYz5lNntMO3ZIzDyCkiOp3d
flTzu6ZUQtFpKQtErhLGgttFmn5QFVroXKlNS81GCt74EYON+NGMHsogftnINl5Y1c4YjeozdGIV
PQqVFew85IaMndoE/eCUFV3MBJ9lQ4MEpMG/hVZW/b1AM7nuUPjs/0StOQz7RPf69mOe6U1/VxVV
rNgl/EW1bfSWHO58o5szl5kX86M/6uApCkh3N1ZuPvKu5ogUG+lunP5KrEuOraK3ikAnii2Vo54W
R09MyXrXvXjMQDU6xtQYox0GQS3bdQUHSWeJs7BgHz6aiAps8LdcB4Dc2nM3EpAbgHWkTS7PFtSb
eIuCujmxTI2dJ8oxTxtXsQ5SokBf699DXr2faPby4+h56r2NgOjqsH4zT7KL5yWI2CXRcZglktka
iX7qa3+flbrEOyV0Ai8PNyLdqxN7NkTWYNbzpPK25BUoy6iNuqnQT7mZAYaBcyapeEGkdtXQdN88
9t7GHt0waCy2qFVaCjCvXD/R6WG38HlacALXhStpqm3EfwTr84ZnzTHJwrO40EFgAznnsl2WnULT
CJpeZPcBDO92nFT5gxKqf6eWvg6aCRBvDPNJfa1LOha6TMn3Rd/rB2FW/rn9JWtrCmqbReUsxM7C
pZDbVjt0swCTVZLbWgdV2pGs21jPdSNAX1hUgtplaEGAluqQSuqnBmBjTYWTmjjn/sZ23bKyeBWk
Fikb38uwUt83JDWN7KBqGwHgtaPg+iTCKRSS7+DHyx0IwSvcDrmqnDxaRukFlKU7Lz7CbeYoyWcp
NDf88q0ic+kn7DTaS6iizLthmfgIRBR7Ki1ST4RQqQMOeIKZetTEXRo+y/HTqH4T5c8iKWpRzZyG
vFXVjXuUrD/4Ku1DydaNuTb8d5+zfBI1uj8ofs3nKMqj6kHzqT821udG3g/RQ59t1FiuI1JgSgQd
wAhmuQtm+3Ky8f04MjTBQAJc1B+HODNsvwAO6RHN7UGbVic59bkLuFKeO60YnRLV8/3t/XEVifAN
aDDBcUIVEEK7RWJGVoIYZKhhnBLuRypdbpx+/XcLVAC4g8GiQQE2z/m7gNGcqaysqTZPhSioTsxm
d8Wk2FKHWVk5UhTAS8nHwNG0PFLrvG5zxG45Utt+Lyh/AAA/CuEH9Yjwpcsz/Z+PFTIiVFAAbgB1
U5acPl2IcGsnxEybKd5rMin0DL1WNde3FGmvNz1VPh4u/C/IWTC0l7OHEHMhyYgaoBjcPWR1E1Kf
D58lz9rYiVchMNj/93aWG1+uKVSI2In7yTZhQonDz4CRd8WWfvbKJT9bAnJC8YGf3ko67/whxMXN
biYiyjgU9mZbK7bo+4ndgkV2vcQTjl0zeXeQEsNs5g3Cvm0zjeMnM3e3HfOKR4HntIqMHu8LTZmD
8MWtKEI0KRi+h+DtKNg9smtp+jmQd1mqvnq0m5YHY3LLYjhHWvZSDMMr9cEZ8JrE5caXXGX35s4w
Lss59OAQXDZF6H4JIraWrRNvFOrJUlYfy8To70Yli3cE3h3Np560LxvfOHqjLB1vT8SaeRrBYf5l
RRTSDJc+FuhlEVkZ5oXeglLVr93CIAzMIgMtees4QTauZ2jXahvDvno4vOGqOAJJbM4ItMX5V1e5
qEWwlpzaH2Vsg0DxHgbVTjcyTqujY07/x8ri2gzZ/KE/WxGfRad7aj91kUOd5E+5VaeZt+LiLgMm
9h9D81H7zrEh+mnUdMKQktukCj8nf24v0/V0URzgGUwCA4gt1D6Xvz/iYqbdQ2tP6nj2wq8aSclw
+mNmR0/beDxdT5lKfg5qG6BvkDEtgXfeKMQwiFXDabKg0xVadFQGR/C+kGIte5Xcp+DAnb0R3lyf
QBidkVvo3SECv2xqGXsl6DVfHk6S9hG8GNEHLP9PmT5uBGsr08hbeLaFZhEcjfPfv1umuhWRxQqM
4VTSfQnbj92aGW36QPOlFyksNwKqt0Pk0itUclskOkl4Up9eltuhz/JiShXjqXM5Tb+ZpT2YnOFO
qdqtase6Ay+Nffj26aX9Uh2E++Q7KPzmEO6DwS7+DH+K5+I+c7ZefteuykfhSNCikOe7SqsUvtjW
Xh+NJxqUHnsQHYWAMFW2RbW+NtXkLunnUamUXL3nBjOqBEqT46mu6V7vn4IA7H5mN3Bv/zt1wPze
f29scYO1Jg0YCLeMJ2MKcE9HzCvXEv0PSpL+zdQfVf3YCcVjXtyFwoZHrc0mQcfMoTHD/5ZtxKIg
qp0XN+Mp0I+hIRyz2NZBIP3z7gdL8R8ji90/ZTk9xGI5nsjeHgw1tJN+fGgf/WA3CVvrtrIVQV/z
H/mwue97EbIN9DVaRlxNJyUC9Bp+U2rZEcWfhrIRdKxEwPBmEAWgOQJaC5jI5V6sDPZdprfTSaho
jzAO5lexoZ/NzYnxoRffZclG3HYNGIFQ+73FxV0X93IMRwgWjXbam2r+sX2aIGNzyEehnTzkj4NZ
3GWDLXcblt8egYuDYGbXB+sP9e71I5FenDYU5X46ff36IbT3H54fcvv7ObTPlp3apR3aHwaXEN8O
nNLxd8d4F88/2MH+58/Srm3Jpldq9/Txy+Nr/tUx7W73zbM/BfZoy3Z14AF9CHbkte3Qle3nO7ab
a7gvO/vj4fHx/u/zQ2D//f33tke+9TfeGtHiZq0sczDqnhFpdm6f9w8P3V7ejTsAxI61Rx7lAZjL
2dp5j7prfa8fYdvUnPDcPDt3vX0P9N2+U+yNy359fd/N8uISjuJq0HV//qazl6W7qjikpLL25Pb1
+Ef1DCyvnj5uhRjzL11MBMpG6tzUCo/AVfwG63w/lhIScVFETjwUdnERb1zJb3tuaQM2CvqYgeXR
JrIYGG2mYuxpuXiS7Nz5iagQ/6Lr5yT2l08/Alu0T+rHjfVdOQboDPyPyfnce3dTpqHaTb2FSVX5
pjvxXeIKTmOnzuvX2WG/w8Nh1/v0q8IUn5y/5kk5gtez9V0LbaO4h59Dz23uFnn/rd/iVF2JUC4+
bXHYS2MUh4bEp4mJstOEgmcfqu9h1dTEKeGuHsOTUsObooobx/DqnABLRulJoe1jiZ6SqPpLo1KJ
J6Nrn7r8LkuPtfkzVttvtyf/eoBvIo70gs7HIzoAl3MP7LIaq8iXTrD+1s2jVXR2WqD47Y5y52SS
sjPq37ctrhzG9DIrCpIwnJG0Vy22czqpSSPFunSCnU2dUjuqJUeO/vYJHF7Zg97ex11/hGb6acPu
PJRLz557qOnRIQs9U2QuPFvRWpN3syadskfBvJtUiYQ88ivjL9j16YBtspdSz3aSsbtt9zo4mc0S
/wAYozi3LM1FSctZ3ZrSKap5ecQPsfC9QWM5PIfCRgbkOjdxaWkRcXaF3EjRYLCWTWS3P0T/VRY/
Z2XsBvcezJy3h7W+jGDhiIZALdHBduk5Ymc08JgzrnrcTWeLSAHOGE9DajSSYAH1oML67XPN3ja7
NkbmiwI1pWOVZ/Wl1dCCe01TM/lkGvR0WvugeTKQzvWcNvwhiBsTujZGXJTa+6wIAkfO4mSqxDCe
IjOXTykdmH3vhrWt0lRZmruUm7T8IHSxnSCjdXuM13t/7vefWYtIjCpc4ZdjLJpAH6cokU+l+AGc
aRvXu2x89dt+I55cmUvszMMjIqJqvDjcSi9RwlKv5NNQ1I6Z/wjQJIzCAvQdB76l3SO7cntgV5Jm
ZEAuLC5WL8mGbtKMmtXLYztOkP7I7az7CrBGUJxyKA+d4Kq1hT6oYZPps4XAolfEzfmxGX7VWvng
WYcmtfsS3SbcrA6NQ+brh0Q2HE2hySXY3/7iVQ8A5clxMRNL4nWXa5FHqdzqbSmfCmEfeWQPosrN
9gDSpRJm09L2DNr8t7h8V3JXsMAQqpIj4agEGnVpNRilAlRLh98F2m90ypzBCnei4ha8kcXfPF7R
EKjs1oCiPrXubg95/t2LY5IrAW+nPEaDw7IfVdKqfmqrViYoNzUohOp8P3lJvDGxK/cOkm8EqHCg
wXdjLe6dvionMw08PCHKXrxhOpWT4uRh6wp6BjWCyHIqZMPrjcN4bWZnBmpSckAgWc7FeupB1VcC
mfJT3v2CmrTHwiigdW8rRMWmHWa28qcWZPf2nK6anfmm3rYZiCF5saBdKRd1JVB/oEd7rPa1MLqD
ntrmcNSlr0VcfNKFvRw+Qje5EamuLed7y4vbNqeFIjZiXzvlQ1nR/98TuTSokN0e4Npycg3AFILK
G9q4i2lVklDJIi/QTpFHBT6mcb/5O5ZHAXEEv+t2/XMZGYfbJte2JnCXmT3QIkYD1XM5p+KkUSVm
y5782hZ3zfgiwztbRoc+/yQmxr6fYlvaiCGuJ5PHI8HcnI6f+WYXkznCgiCg5TKdEjlSdm0b6sda
MKrj7ZGtWQGLQmg0kz1e7cAxUCclD4rpJE/E92OINByk8f8qMEU8wjVKyoTiAv0dy8iv8pB/iMty
OunClO7NELIuc1DCjdPk+i67tLJw/Dy1dMAuvJM69MIfDfTRdki+Et3LpnC0PLXfmLsVe9ybpJxA
idAruQTMDtYkJ14cSycvUvTvuWaNe6kzCQ80L6hsUEXRxtaeQ4DL45I49o3Z9L8j2sVBNkuAVjzL
CLqAydBk4TUBDZfwOAp52XQb22zeRpfGYOw3kZympZpttiwHBdkAUhTtylOVirYx8mofeJdHHzX/
z2Q+KNHGFruezEtzi109lEKfWmDDgThGjpaMDhvOqbVP1b8DMi4NzcfLuxegTOVJbXzRAL6W/0qK
5DEIo8luZVs2AlswHgRBm6mj27PqfesRYbu93+ao42pW53oIVBY8tZZEPoZZ6FZMnHtK6Z//PfpH
/VuR/Ikhjbxt53pfk1mbm79ov6YXa+mbSR0GpYCW62mq/J8p/TFcdF66ccNd+yNGaPUEC8HrnQz0
5VRKKIoOZp6aJytJQwdgL2Oi1kxrUNP/X8bzztQimtPTzNQLiKgoH5uZbahFtgsHuKj/D7P2zsrC
CXt/irp8ZECml+6bZkL2dosmbs0B3s/Zwv2g+a+zzmdhUsPNhCJzUpAArfFq6gm8TNGn2wNa21Xv
rC3LgTMdUK57TJukJfXear3W9afmZbT8x7gapw1/WCkM4BDUrOGpIC14RTerTnUVdkppnsYxc2X4
Eb2m/lBb0k6MTHfq7q2mPaCBelTl1hHv4zGxw1Y6SHn73Yq8r8XHuDP+WLFnK9NBkXj8UCoMYumc
Kro9eq4B5RlecBhpxslVu4s7QtKPtyfsenlmP5ZJRxFYcCMu7pCpCuGbB00Hh+UwgZ3lbpfdZnBV
75ip5tYZu5LaMw3uRGqUxKU82BdurQ5JYWk0fRB8f4msOzrQ0xx5LsEOKshxw3Z0vKH5qwhPQSrb
bSr8MyEEXcUzOTBBDaEGBZ3LHVwLM+RcKJRTB9usS41csdVI3MKGrYRPdFyY2CJ2mNnzF7GMXwoC
PXqhfiqVws5qRI93vPmMz+jQVq/9OQuqjWP22u+pg8EmZ8JiAp36W/vZu0Peyun48r0KiFSHNIRg
ll+KlKSTGH8TSqvbCHuvqZSA5fO0gHWCyjuzuDg21DaGUCvUwRzG8q7MJir7cnYA+MX71pJ/Ap6M
kDw3IVnqkmPqsS+aJj5o1MK88KjIhQJRSlLdq1I33o+V9vO2S68AkugaQAyHyAv0LPHk5SKbrURT
nRcYJ9+UHnpBf6wa7wUGBTu3Pss8g9Bkd/W6vfPqZA9Pcao+asp9LZk7qTvLW+jxt7j18gacv2Zu
FAYBP6OELr+mF4be8jxgJvLngcDChArhmwV5ukOrqdb+DH9JvWM9Ge3d7Vm42thQJwLLYr65XaGI
WZy7rR7LNVxi1mnqst0YfEXa3hHyJ2N6hf76tqlrd7+0tTx1S2CclGOwpUCu99n7W52H3K3dQD6U
pr3VYjQ718V8zsZo26LcD/IE1MflfNJEoaZZ1GBM0Xd1/oIKhi0gup5QW8m/biXQrzbWwtriylek
zi84va1Tpv9txtqmwxNGhG+zCvDtSbyKLTCEwCktvXPfPn57OSyp0kchsQLvlOijXXINy8F3q91i
QVsbzpz1wgIzh5lLK3rvR2hPhN7JkN3YcoHip8GDWWwEL6sOAToWVNUbB/YS8l8xvD4xMDOBNnie
7prK9lMnoqTVJY7/8u8zR0YPgBUIcVAVC08Xo1aNCiHyeJZU0Ou4UvZTSTfOlHn2F05HkzrjAWM9
t3Qt3sMy/R+6WPjCSdPT2u21XLCVXk6Pt0fyxlFwZWYGh8iQJYHjWSxPEyVq3AaJcPI+VU/SqypR
9HLaP5Nvj+P+Xv+odTsaguG137A7f/7CLghfsn5vaGYIRhZuYWiVkCmicBKrx4gK/6hpdh1/R/66
azJb9Vy5AIAnbbj89RHFG9LkoOaBTSPFkp0dXTsh1ArFP9PlbnfTb6up7a79aUhfkSrbsHV9alB/
IefLgcHk4iuXIyyjLoqFbArOffZnCKVXs/0gxq0LGg86R9Xtt7SR34Cfl1OKLbJh/L8BwtMBeGmw
rYK6mhDtOqucT2n9o3Vi8YzmGk1YEKtMj432q4eUsm0/0i2FKC3dI0LzANfYIZzLRF+RXTIKaMwt
NkxFFWWLoGdl8oE9kuCZozHeuwtXm8ZJ96ywD8+m9xgXPgkybS/UfwrvK4KlG+fBFeMsERcZXvyK
zn62z7L9rdMoMXvIeJyz7iXKvnn9p2l8HCGM9vR610t49O9SsEPeHzSkZ7+y6ixDx6l+6QoFqqlJ
tBVEaJq5v8LfQmRf72yiQfx+puLlxlAXjiE2dFyNqRKdpRC4dJ2ROU8Gz9rYYVeaCcwALo7MDZUO
IObLXPc0eiR6IUE5azKbuWncRIyP8yuygJzPF56avDy2hegaX7wht8mkyAEIFHC2qU/pLvlCP7Qj
8L4Yi90Y7Zs3MPcAn5LmpuHWvpwPzIXrghyfpTtgRoBzahE/gdr0jGAU43MbOHX2oubVvpz1HPSf
rdzfeSlyTxsH34ozgr/lIUrhiXrssrchyGQpmQwzPlfWfVC9Su1T6N839SOg/I1z4PoFQt1n/gew
IiK2BBKX+xI28RKSZy87B3m3BzZth/FoV4y0lzW78KszSQTc0HPj8bPkZR/KofvnwTK3kB9QggK1
TRfJ5Re0YWwUvVdqJ0GwnHAEbFFDZ0bVQ04O5gZi5Xpioe2d6130Uc3vgsVS+voYV7IZcm9lWrMP
UwGwyaDJj14u0cml1upZbTcFQtaNwrpJBACS4kqaOgmmNDRj4RQWEnIgatCbTmb50m5KQP6LY107
De1Mn29fYtcnPCA4cq1AK9jOVztMyvVOKuRBIANkVpOTFaGmOzzfzYoTPq89ux49i+ppKNbiDrxX
uqXCu+JakJnS80QSERQwgkKXC0t+KlWlfuILPD/I7SGBAQbgb/CYURpwuoyN2iVp5grQ+dpZGsMb
q1d3hLLyQWtgQ7s9H9cBpQkAE+kE8IqUIZePtD4Is8wwxeQciIO0ywR5cLAJJKBot+KHFVMkTWmP
BXRAznvZ85X1ZLirwIrP9aAobjxjS4eKVrdyGLcIAq+5ehgTrFYArdED4FCdne/dSzcXAJmGbZSe
C/QjG3rKzLKGQbZyugedWIVzQx4+sY8fOUS60c0q465J0kNR7w0tt6tq2I9p+bOma1je2GvXL71Z
E4fYAtY7Qt+rGZeULgmCJk3Pomchhs1VLx26MXW9gj6Y71LVOoa2V1AubA6N8ZCkwj+vOKx35tyO
igIU58tis3O6qo2cG+nZE+/VTGXPJW66VRq62tw0mECWCoeNOaucv4X+7+bfV1v2AOJXxDXqfaDK
Tls/W9DStNqZCvT+tg9fPyQW1hZD0lShbf3Rz8+T2R3NsrdF71gM7qcIvlMIbLSTrGxFitdB+GwT
Qqj5gcQiGgubhGN1Zw1Vfq5hq7EDqct3kZw902f6o1LHes9lFT5EXQjDfJuOrjLW0T0EEDAyi1bu
Fl4k/AgyYatuvTbvZNFh4YL/DtqSxb3ld8rYjN2Yn6mc4UWhQZN40xn0PETfgz4pd5O6TYkps5ku
IgGmgucIJKokzAjSF0YrM9Lrvtbzc9Yj0KTVqnz0VXrFyz71SWXV/p3p+9xegiC4epx6D6jYf8sl
ozz2ZWP+3XCGOSS9+hrSKDNoC0rX5eNVNPuehkc5P2svxp3yEBWklezOHv4qcLnb4TFvbHovt4C0
1/XleRIYvE46j9LkWzbsnccXIkTxRqnm52HK70pJt/3naizcuqttCynGWL9vLcTMXATrbg94dcnn
9xF8MSKKW4v7xApHiE0mvziLbfOpbsdo55WwYMjapB6iTDQgRp2yn7dtXh3lDBb2RXY4iVDzqn9W
E8DMCdOUn0MywzRhRUiMFq3gVHSA7W6buoq8Z1MUmIHhEfvxCLk8yfVprIm1pOJseN8V+ZNufbr9
+68CgsXvX+xjSQg0PYvU4iwbrvc5atCxsKvSyZIDjnLb1LwPFp5Jd9zcAMQrk3LbYqUS1NIjLzGK
c/y3OBZPcWybbtk67Wug/j8tzev3zhl7CX2wxFKKs2adDfOYd24TO0P9cXwRNFdqNs7fFQ+8GNe8
I99ZC+VJ75N5XGryooU7SXsOfvjp62YCYmWp5sY/IiRu9PnPSzslQnKxZo4sFbL2cO72f0siJtF/
gYrUiYfSvb1cK553YW4e9rthmZYwEgRibkJRNnptt6AMa+4Aag8YDbQFBGHK5e+3BNPMQlL/50Su
bKF+1cf72PvrlUepdHT0oTu4WG6P6Dr2IK3Bc54XJuk9KNMXJmFq7Bo/xtlpXZ6KDyGSPPAqPZJs
/u29QiWSm8cIBoKthp+1mUQ9CcZNUn3wYS7MyiQtaTjEQczsIRD8nYqY3e2RbVmY//7dWtWBCGGc
iQU6CoVdGvtwjo0k8W9bWXPA/yYCArVB9LY4K4iWgLUoWIFrUnpN1KNS0yN4F42Htt3YU7MvL88K
SuE6hO3ET6SkLgekR8loxWFenn19H0A5nzzLaWYPxgbIeW3e3ptZrEwH611e17MZHKHJ7gP57vaU
rRmg9YrOEjiU0LGep/TdwgyNPhY8eMqzadaOlH7ItmP9eSoWU8UOAo1h8ooEbbQ4FhLEVjXyVNXZ
aO+RQqHXSj/2bkyIrxh7MXyS5LtudIbdcGfVn8JA3cl2FNu9U7WuJu0pq6RbTVcri3fxRcuTI4vK
tB4MChxCcyfG4uyLdhb87cR/rgeQJ4N2geHDLUFf58LvfSEn0JOM+jzsI/NT0j8WWzXDlcP9wsLi
KonStkHGBAtKPzpi91c3H0LiWSnyka55vu0s8+9arCTNqTzLKVHCjbiUnBpEPSmLtGjOLQIrDrnG
gHdDlNwlERiKfzeFU9LFCdkQ5dBFWNHrHZFjUDfnqZccVf4gRSQexsNtIyt+ABXFHIlT9WcTL5wf
u6M5GU1zTiHHjlPYcOL4h5GP92VfbESB12mFOWNqzTJGZKvIoy7OpqivOWJRoTgj1PUg1YfRwPnV
F8V4MWg9TNVoH0MD7gnqXS3ohyDZ4nK+Hiv8AmTnaQIE1AnH5eVGV6GmRkykrM98CHjcP4n86gnu
gGD97Tm99hHezSBz3yhZcfmFP6LCEUYoPtdnSUCKIssh5JYPQr6VAbw+6kHmMSCyf7PS+pLst0Gp
Qc66qTlnamT30mseHfXJGRX0IcaMls7j7VGtmCMDRtsoeHr+WdZhh0ZRmj5WGgJq/bPQ7gHpdbUj
tq+VM5XiVin2ek/Dy/cfa1eV2AG4bxBJzbn86z9D6m8E+09dkmxFG/OSX27nSzMLl5QgoEYzZGzO
evZrjOiKNR6q8puE2KXnhiGhhqfaTfT79kyu+KGCzAa5LP5gT8xjf3fh9Hk9WEKqNmf1AJPQx/Zx
Czx0HbYxqncGFpsaxk6rjSMMQBrm6I5k665yyN1wf3scK35+YWb+jHfj8OKkSitUkc8hIrlq9zDn
orxiYzOtOMKMwealDCELXeCLsUhJWhRj7jXnpIA+A7KZngSol4Huf/aMYuN0X1mZWWQFzUkwKKR/
FsaajjyvGfbteYyy3xN8SxGguGqSXK3fehOvBLqQob3BakEQzdmJy9lrRlHvVV9uz8HRPxXH7pd4
j8b0obmPH5u/3tduYx5XMlCX9hankph6whCJUntu9s2RyONVPRY7+tWO8Nv+s19cjGye5Xd+IfVi
VDSKiCX1k+WXPycr/j74/45HIXsEzoscOQkucrULM62mJzlhTHvuow9edNYU/6XSdoJwr1d/9R7q
Hp+SoyXdRVMKqXz+MfPvbo/zrbNncXqQup0poLk/0WNbfMEkenBgt3l7tswEImC7FxU78B/kfO9p
T9PkTknmVIY9BpBgPzXk4ArrcQuXOrvkrW9YHCaynHvjNHQttwCp2uaxVZJHs6nv6qqkO2b6Nolb
+jIr2x4mBp1kGqgcLoLFmZm3ct2D1m7P8ngXjH+yIrCLfL8xtSsH84WRxeOiy+DPN+OhPSf9Q2eA
sJScQYMMRvyoDIfEP1b6l/Dlts15ta5mEtAtPgUg7CpIz+Uo1VN4aHHb0FFQ50TcL/viaVvllVU7
kAvDI0k2Eqjv5faYdCtIE11pz2Fk/eiRUDQD4WcafRnVLQap1TMG0Yz/NbU4Y9rJSHpQ0+252BMW
NG5j2kW1z/N929tB4tIeVDXu8G1L+mQl0mNr6srcsgNQFUWXxRC7SJrEgiFaUf4Yxh+aNtuVEHZQ
ynHB0+z6iXI43yB1HmRrwycxq8+3F3Me2dVivvuChf8I9VDpIeKp56SrniK5+aQFW+u4ug/emVis
YxuZVp8BqTqjtbCrpcC2ukdV3xjHWwB+ayCLJUzbcoQREivKXfi9huH+989AssOdDNF8aacAkR66
u4T0MVnUr5Tk67viT/4zGxyd/gk0LqkBD070ZxOHsjXBi+tE8YIw91tca5Qzt5N2Rr81v+veC20m
LW4AetFtuPQiCX5AA1E4hNtlW41pMR8Ctzr+kod929nRj/gof7ztNKs7853B+e/fXVyhAttRqM9j
uk+Ow150emXjTXdd9ZsvrXcmFsd124cimsjWfGWor0n5IfShfHEQHCyae1L3Ry3R77PQUemLolfq
FJvao6/7tjbUR7Ggrq92tiqMtobwo9lvZFpWwsaLb1tEP0lJPNebDL/cFU1JeuJZf5biT/RP2oP+
NFbyxoti9ZgA7UvKxQCwIokL3w7quK0Vwe/ObfNRHAHGWOEHL5wRWvKHafiYkbifyAGmYn2oNPFu
CIot0o+1FSd+ANZKXwdBy+JJqMP9Nury1J+FvrIV/1DLva1Uv9QtZZa1s2KWakUehoYjbYkjzGoo
gGJL6olSSLOQWv85leNG2LUWCSDmCPMLTEkzj9+l9yroqFSyEQ3ncip3kfhoyLuheRoGzy2G3ZaQ
8pqv0BZM2ymPNEpqi/M1tVrBk/V0OAtx5/RBdNDoz+VEL5vsoYsMu4QlXhzd2/tz7S3w3ujixK0E
yvBJGg+81v4E8d4wwFR91fMjD7fbht7qHItTl6ASkbIZTQj0c+GZfQejfq5jych9pwprJzOru1Zs
Xmmfd734p5p9yxq7DOtzSOsrqtwHXfpWhD9yofuuh+ZhgsRNr7LdICVOoXj7EoHd9qUpEdYR063I
fsWJwYiTDACJYxhXLwlJCwI0fViLVLxrc1f/ikSkP+ysMXHS5GezS3+F9MD/gbNu8H4Fpd1tJHbm
yVhO1nv7i3MaDuyhBnSGL0TysTSEF3PIt0Lt2XmvbMA3InJ8UqBaZlCNKpQSrSyH88QlgELpd1M5
6VrzIc3PwWTaNf1eefsXuPzOmLStCZ6deWkcUvi5YA1cm2zc5c5KWq1VFa8fz0lr9Y5sjnciCqp0
kiveqxB2P0UF8iq/EQ5hKZe7QEQPuzUid5ikfmMeVva4BqkTcHGy7uT5FzdUJ/DqadKIL1HFb2X+
R7TaJ5SJnV6g8+27aG01SKycW6AdqdJTGyHts3x9Q4CsqX3TjZQeC0fyhzu12HVG7wxBYk8BxKj+
PdC+sfiRql+q0jpXP1rfu0+iLeay61YIhgzcG3mDuSp5pTliZrWZ+PU0npvsHMEF1wa2rDwY3cE0
dmOz7wzrUMBBBQP5ce7pFcO9CDet9CfT/A1vX7u1aB4FN0INHeUqcXH0daZs+K04juc6f2gLYqvC
tTp7Anh5krud8WEyvxr+FuPOmgtSt6F6QDwPZGCxxzxhGiGFTKdzgSzrgHJw0KKVg9LTRKkAcKVJ
glG2Y3+yC8TgPcPaSsitrAANGDNPGyKtrMAyj6+H+VAZmjKdy+gLvKaP9Q+m6KGMrNIpe5iivMIR
RKcY/4uzL2uSEwe6/UWKYF9eofbewN3tsf1CeBmzCZAEiOXXf0e+ce90Udwi/MX4aTqiEm2pVObJ
cwK0ywhySnvQRKW/ZF3/ysof993zrcMB6yDyx2A9xTqgZfb6PHrmBIVzQ5tf+hFwWofPZzCLbFUE
b73qtZFFpKaXtZ1B/mF+od2lAXMTQ4Vrv0mGvWYFWHUQR4BrBpf24krL5GCbohPai12kYeMaAQhu
flP59vcThlZnrBswwrivlVv5ENh6BfRDbcK1F2eaHgbDzQOz8uL7NlYSTGh7x62J9yb6tvzluSAC
EEr0RGovWX9JxhNE1nLy1BXPNGlRyTV3pp+GmbXVFry2F6Cnhwo1gHQqH349NIMVEOpJYBUymFMA
Tspy7wIovhG3ry0TSGJBdoFuMcXXeG0lK12bwjNpLw1+X5TJEfC9Vwh6f2dZvr8/j6sD+mBqMaDZ
r6nWUVt70a15L6cnyBlsDGbLgvr7x90A/WOTcwsWtAnQQt4Evkk3YvvbiwM5lD9AeVSusOcWgXVW
5IYr7EpTmJgSYn4af2r0eWMgK4gmZeX/tDGjG3IZFeSNrHrm4vTUElR1Pt5EfWBejF196Z7qb2zD
3O28ISVlIaUBTiogfpY4HzdrpY5BGS8pdBk6caRQJb6/9rezhp9GnIGMJtAWgKFer4zfEtIWLTVf
tBlYPSr2Azr8KuCz7pu53c2IpPDgUgVv3GDLAsQokKJtutl6mRgYdrRzh+6m2b7k5RaedsUQfAH6
jRR/BJ4lCx/qksqQQ6lbL3XHD4WTRyzxfpstekm66p/7Y1pZHDziIAgHilg0qiyrpXi/1RVkU9wX
3JRBpn1jcKT3LazsNgDYgIlG+RC1X4gJXK9ON1l2PXeN9+ICp1c9dnyK20SH1x78oC36Gk0g5Lud
D0BcjE8+9IM2PuB2NoFOgQdCu4vyRcsKXI42yHG2cv8la5/6XoO6x5MjkMLLN/C/G3aWtbdxkmmb
ycx/IVkRJnkRSGB9Df8s6Y/7M3obzaoBQfsTs4ly+jK6HCfNEJMs/RfmP03GBYmCIAHhbl9/11P9
jIb0T/ft3fb7qu2hHuBo0kCPmLtYwcax6xIEO+TFzjrw3RqnVr9ozRAJT0OTtgxBhAO+MPSMP/lz
PNMsaMkvNpgIZMAeAwht/vdh3fUHqaX44Ip9rzNcqnnkxYg5DcgXuwvOSRemb/VFPokncrg/ASsT
DjQXGHhQhYckxnLCTfCLq+J4FrkN2c3ke9mbJ0H4Pk8grDIAgrcJ5b7ZSzCEjkaEBAgdob+q8ggf
BujZQ5oYKVdiH6/+BAEVkiLlLF3ye4By+v3RrdtSPg1PI2wo49pWJ3pRZd7gPPeePV3ytn33WqgF
Ci7cQ2GbdGMylfO6ehUqShc0CQArj7gYr4Frc4JBE7cTNtjw5Y71kBRwjlLIV8tJPjuy3LJ2k3BR
vcKqJwSlScBZtYUrTRmzuhYsNc+9+8Vx/5E8fbBF0Lkc1OhIXVleaPVbE3o7QthEbIUTivoa1vF6
hFQkDdIxoLwQcgYPLu8ixJZHIRMknulkh7aPJrP7a3h7RNU4cShUgxlqS0s/PpS1zvqy8565AAU0
bJ4a12mPTarpJ2A7Hsw+KR6zknTHsqm/Nkg5hKChY4Gdzc5r43PIQrYR0EjJS+LMdMflJj3YzSVt
odSHu0ytO3gNl5AZdyB+DvYd77kgHbqBQUmW9hVoCqrXjakwbzYYDIGFHJEt3BXoJK6nvyK6hAhq
Cib+J4z389wdwVctoajbvaMlJshfzd/TGTlFq9vKeNxcphii4l3DAxedwmBkuLbcCt/KZM9Awl/Q
4aALNC6i68/biBFvGxRgBk9phId4N2A6F+GO7acsEdTyn11NON+mtMddo2eW/8U15vYH7yo46WlI
/S8zGCp40Cd5mQYEvoYdxmkAM0mfZy49ZXMjj5Xwhi0dj7VpgIAO5LyhFYJ0oPr7R+eVtlrVK2kn
MafzI7SvmiAzpuG4sc4rZhzcgOhLAGgYhY7FNDgNeChaI0GTuduxhxnBvx/oogSuBlqygTM7zbF0
J29vlYP9rJuAStcOS8NuqPo98Qp3z3qDQmy53OJ+vPE5AHYqImyVXVR8bQsP1/KRlVpRVi+VYdDY
yjP9mCa0i5NUb8MsR68jOoPA4enxCX1ZYMa4PzE3B+2PeaidKp1JwI+X05+Bo7pnGdqQ3Mrf1VLL
9+Wc5Ehq8r+GQzrwNh4iRxvFXwPSMNcrPfGcggrMyyKIwwy/aIUAX+a6OE0t1dA+k/Xf7w/t9rEM
g2pyVduAerYuXuSlU9s9zdM8ctqf1vg2QGMZBJuH/J0ZEGzL+CEhIbG2eMhubkhIHsNlYZOhGwMe
drHT0gxCbrz08qg2LXEyuJEexNxZ+9JpWZBP9ZYKxU28sbC3uJEHKMoxPNsxSveBD5+gS1qiCcRG
jjasIKp2f07/PPWvLmRYQ1QD0DN6O8BusPRaXZfRFpnoaAghDnfy93QndyDw3Xk7ugNPKEjMSXgY
UBT9avysol4P7ToctmDRysriKxQ1poZwFl25EIG/3kpEh/hkjwbpqLKRlKshz1tI0KRY9g9wqf4o
s9TbiENWFhUhnas6e1Qj4fKYGL1lEd5TGpn5oz5DsnuO3qd2i3BobcdemVk4A523FpSGKgrhhPSI
rjC3Th/0ND825b5Jk5Ci+t2b3onp3saz+8YLIZz7OL5FFAJlMDq6JSkjDeLy9vhQ0Bc+gkkvQg0q
ACm/U7D9/Z20toQfLS420kDKzsLhpJGYnokvdhATTZ8IOwhozd+3tLJ2yGhDSR4pfReP18WkugQq
kEZuVJElkFCX+bHKP5vV8Dwb7e6+pZX1wyUDalFFJIQYa0lS4YnC72ajbKKpccFdZoeYx3wMIfFV
VAUUjsIa3UR2gaa4DcNqw18fCKCYgdNCzQLNbnA/1wdiEE1uDO4Myp62+8bHcJqDFml7/2Bk+646
65QHQjvqOT05m2x6t/N7bXuxkj7twAam6bA9vmagCaT1qerTcPpnY4w3cCV0/OABqzaqjYrhkue6
LprOK0reRESPWhsktW16HJPHwn9Axhg5UTAlRDb5ed/qn4f47cz+Z1WdnA/xyTTlo1s3TRNJOLjy
XbzaP8q4eJEP1g4stWFzBKr6sTloD2jdfZke2XOxp8c50j4Zn6Zjd7DPW0f11t9fTcOfPfjhgyqV
Ouj6ton0juwIeHns0QorcdY1CK3MIoTK6Nf7c3DrHK4tLm40kY1Fqs2YeNnGqQY3Pz/V7YHnu3x4
hj4hWi2O9w3eBCWI0oBFwSFSCXvQgFzPeVexWiJiaSJwA4VSJ7vUM05VvaHUs2YFlwf+w52GTKB6
GnyYSL/lns+bmUVmEiDKIt828Tu32SwVbmK/QiQS6SxAGK9NJOlY47me8YgkYE9CEULuBgiqBqbZ
mvuO4/+1Y6ntmhHSq9Qcq3/Q71OFbeqy8/0ZXTmjqGiCxAK93n8eVdcfUk9JjqjFZlFuDXivKbXT
C3pJQBG/RVixMqvIDqB+DOJs1Mm9xdo1DIVapOVY1PRTUGtjJIBDK9A4cn9AauYWxxJvJyCFcR8j
5bHsEfGtqrRnWfHIq6k88EwDUXU/b2mIr+x8NJyiKAveOuQEl1babOalyCceoWx9sJPhAqqKuHgg
+fRVJ973ic5Hnm6cttvaJ4KMj0bVR33Yl9mQTn3jtTyaSHMui89cICsmLhWRQS3GwLV7AMHPIwtr
Qt5TkUf3Z3ZtAdFkiy2LmgIw7otjIQ13zCqp8yjp7EM/dqGU/b4jzcZduWpG5ViQGkfRanljJTNy
Wj6zeJQRFHQ5cHak8w4Tc37dH86KuwRy+T87i9vJy3J7AN6BR7Z7NrhAM/ybXoOy/bGhL+jL34B3
qV9bbktPUc2p5lT0uy3WLu37qsxsIaKxrbvYagrnc9+UfoiqIeSoGoPtC73YIrlbczMATeDBoToF
b+mjXIpUK7cqEdlFdtI6HG4e2PpP5FZL8xPYufC+6uf6SOgWd+XK5ILvG2VVAJRQ+bQXk6sDouAx
sCJFs91AR9F7k9xrdmNdxjYaWvPOc0OfoBJ6f0lvz74qDhgwincIcihqa304ICVACBUlbRtNrgBi
QqfZ59Zxivi+lZVgTsmkIqCzkZ1AKnfhyWpeaSSvLAyumspTm03OxeZ+vjOJnYKKR2s/NXwYPxek
R/+205NDiffvaeMj1N16vaHwEcgPQbgOGgCojF2P1Sm9rqS630am4EYA7XPk3IT/XQed8HmegGx0
peIPSewqbGjf7GkqfGRji79u4FQpJGQn8ZpGbQaQrevvaFpQ1SNp0kY9MhF7gEe601xUfOPiX1vZ
j1YWkYb0BIpWOZKLoKAd9nizgHRtarv9/Um9PaRqLLh4leYZiBoWVhJ0c7d5hTnVe/5gdkkBKifn
Z2FkxzRN7TBz+g2Iz62vg0EQYsAkENs4L9eTZ/C8MokPg7Y2Qds8038aetKgZV24G1719p7Hg9jB
G8AAcEmhEa4tIcPpooVRdFErfsnxswmhzepdJBs+dWUCr6yo18iHA1gj8zuavOkipO6gUAKGwiCD
VDFYDkHEW1sl2kJqd4uwZrk3EI6gKIzSEu5jMMovM3iTQMef39siAm5mCBnjAgnyzNp4CN/40qWZ
xdiMjtXzyD0A2r0WXFAgQ4Iu9vBvAhFRo43d7N9pas/odGn+co8s7S6u3XlgI0WqWES+83kojt30
Phaf7+975Ss++pI/JtQcIhJFqWHp0FILlWHapm3klt+MFuLzgJNCi32PdhZweaO7xrID6DZveOs/
itJLs/AcAKsojgOkvK93C58rwVgywV1bh+Ilfze+Om/5k7wkj/VvN0wvDTJGUKUP2zNNL8W44VKW
e9VAYwbcFirkSBapss619Qlqg0mSoKyS08D+WQ/ZufCcHdftnWP5G6HTDfJ8aWzhrRnNjKxK9S7y
KZJIBw1MAZDyqye0nUmIbQUzKafLOMI7nax6dJ09Meo2C7tegCPUdu0kPya6L1X3OjPoKeGt64W0
zNEd5+QQ7N4x2WrzyXAocD4mc1oa8lnOv+/vk6UTwSgAAMVKAdWIqsiSNQvvytTp6Cwjc5LFkaD8
cyyn7AFNSMUpmUS9dcetLJE62LhqkcwDgmFx5HLWDGZF6RChM9B4yquOvLdT5Z6dfMj2CZEt3Aub
kVjUWhmaJSM7xkzw+DqFDPG8M8JmNk4FY8g1EmKcCxhD6FVtdtwsExCYF0XI6KDLHlEWXPn1VkrJ
ZI2gLh6iok/8wDGaB9sX7Vc66+KRmoUZjEgT7rnT5Gc07egXAYGSDWDk7RFW6C9VXgf8C7fswr/X
Q22ypjGGKB+s4YK0zzMBlcIXS7Bun5Oxeenz5N1NzWedyS0+9j+lyOuDrEpI8PzIpuNVuwS/U2Oi
qKObY1SkBn8RNBkPtmFOKB9lc4gYRTuUJloCe53IR3+G2K5TyewEmDfbVykbvhe0qJ/LzjTCYiCg
56T2gAQGFN/MsXWDcoB8I804/CwT7gUieRysTbJ8Bv3hEHa+lQR4EIFktkns0NGmT04++wepyfRE
pPMqGi5DNHzuCeLDYKg6qFDVdbPx7Fy5HlCNBX0vqJtVjL8E4NVpKWim5WOU+T/6xtilE8RYs8+Q
0Tp5pRGNCdBYxgGB4Cu+8P6xXDkmV6YXNwSKxNCjmaCqWxv2s10mr8LRv4x++dzKS0mQcr9v7ib+
VdsdpXfV946KOLjpr7d7y8B9N2p0jPSigCqZtStA6guEbEgNM2hIF5pdcyYMsJXUOmzYvr3sr20v
9rlVy94Vbj1G0p2gLsbRmDMbO0mPPfleJW5o+MluqsHfYbXlccgPruaFgEybdAv6uDbpf143YKNF
Z8kydPMLbZZ8FFjvog/QhaohDpDo6Zva30BcbAQfa6PGFYWPRQYARenFjLuT35qtnHHACoLaY2Lr
J1v44u/3EWgeVY7GxPsJvTLX6+qZWeV7hTdGTmXHMoPyroUGwV+WD+qX9411XJk+FOEsgDrhr+A7
1d8/RIqNm3YoIjlTlHf8lGd2ILzPfDpbaMyZBhLo/nyxW/+lhoZghrozxjr5WdC4p9b9WQP4XQt6
vP9Jy1gcvhsPVSQdUMRCYm45x9MoEpvxfI7SxMLrtB9bsOYCfpxPuIjvm7pdToWXRD8FBo/Le/k6
9iHnadZzNUfQcR2CHMH/PmnMenffykrQgasI7gjcNwDKIwmwmGNp1yTNhR6Vqez2lObdmWlWEzDP
Go7DRIx4QuEepNBpeki56e7QE+/uwK7r7Ww5y6NOE/ex9Jv6kGYVf+oaqh9dbXDDTPRQj8z03ox9
EPluBLwrcSESJXAtNlK96LJYcmtIRidPeoUZTWm1Q8bC2me73v9t9YHDDjbo16awCKAxCBqMfAeC
xfrLrM6dCNhWMnHF1V1/ilrJD9sUdXGX2BU+xbk4YX3IdpH4DnXZA98KdVQoc32FQusDcTRAGUrz
fkmPYvpDOehmbUa4/oJqzy/6rjj8NC/JQx2Wr/c3xspOhy28+OBKQXW7bGeY+0ZLHR22OsT3NfsM
QVXhb8GXbmPFP+IlClKL7Qdw0PXMgSJVZm1RmZEo38Hfdyimdk8HCEpmW1On3NLN1CGcs6EdrooC
C0u5aXKvcxozol8dcnL3/DgVx1ockFMjl7kJh5OtB9UW2fTKGUYe1EBDEjBhKh16Pb5iyLFJ89mO
hO1cJj5ZoW2X/v6vVwp+WKl/KpSOt2Q8N40ht8ZSeFGnS7Fzy44GkxCPc5dvicqv7Ansuz+KNqA8
QiR7PRzLkNQYU8OLCpvkO9vNu53VW9XOb0Brc39QKzOHjlMNgH1QvaGdbHGZaWbbVVnhehHhlgMp
E8ODWue4pYy2OiDly0FBCQTd0opLWrNjI/GiqjXFWSIKzXGL9MU/HSRN4vsjurGFuFdpswBvgDQK
yhvXk+eSlFGWUz9qDa2JyyRtzAMxoIkeCDTnbVKJ3poDWAY1XRP0xWpTLGKgHO1vHnNdglifBj7k
cvzkm2sOkPY9Dn0VmOUcTfxgoU/bETxIRXLE/9pLgrJkuoFWvllL7H+cO9yX6AgCinixlvrg23kr
aRpPDWgvIGT1u5zTLZGBFSNgHQcpMV6A6DdYpuU8DlV14ntZ/LLf8B1bv7zY9RrxdVz7+GVEHOHW
NXbjARUM5sNnK7/14e5wu76p0NeYxVP+DzzJ2bZeyJcS/NktOOXofDCts12+sey5TqfQEE+poT2M
Tig8fyNoXvsQtBpgu+BlAvTxYntqetW2BZxx3FnFKcspmmhEx9Aa69ZBmW912a9YQx4O//AQRDl+
2VRFEp1QMDMUMZdzgIMJUKHcaRlo2/f3T92qIUi1IArHBQKM2vX8wueyshdJEXseeZjn4eRX84/C
K0M33WRDUFN0dceYf8RuUFcwgaLAS/fall1Ry0OTbRHnRRaN7Gs1HzX52tOjHH/YCBQ1Jyh0yD6h
lWNGzgxoUZQIAgFV+OJfh9Do/shvyBngbZCAwVriFkcx3F8Mva56fWo1WcYTgr9j3ha1Gfj+wAI2
ZBe/8OtP4wiVccNH1rrQG/Qe22V2HqQ9PGAqszC1281G6JtrGNeGDryyak9U3L/Ka33c7j6DKPJo
lXEy0DfIer6UXr+fNBkYb40wQ7M51igrI3qUnpaBa30O6NYz6TZcUyx6SFBpqDmh9KsvIl6IEtCs
gypY3DgPeMI+F2XMy2NmnRv33BrYhgQ4F60M7i/Hij/GGxAZKvQnI5f5p277YeRg4ko9ZFXKGPFz
kCulAPa7z7ZwUSu+Cjc0wg3UQRAMLMcms1QTNqCSca57Y8hrDc9O6ZHd/bHcQMCxtVxFWQ5qW6g/
A/p8vYyscK3E9gYaJ0YFle+DsJG+z7pzbR9NUoNsaAqpBGNGMwZ6l++E9yDpL6AtdwKAMIs8VUm5
cc5v6t5/Pgmcd4jtVNbRWqyqk9nMTjqAYGlGX/3EO8tG/LSHg137PzmT4ZQkAZlOk/kvBDu7cjrc
n5K1iUcYq4isVUl62XlGyFA7ssmquB6BA9ZHiCjZKTh471tZ8Wbgp1DwMKgaIom4ONJFYdWDXnVV
XEHcyuT5eZrf5qp4JdX/ajzAnqCJHQBYZO6uV1iidikzy8F01g1krs9dOm5sorUDgRwk6DZQTMNY
Ftdqrs+DaeR5FQt0DoTt4PxMxh6846Te6tlbO/EAX6LHDZOHm2AZt5YU8KOeszqejhqIXAbnUE6n
0YmT/FNvRGR649rfn3bQ4QHEguEBjbQkKwb4da4qwOPjUho2xCYlCXxinjXj/f6GuMno4pRDMhtX
NmRIdGO5IZjfpFNjFXVsmW8dmIRDDQlF/70DY6H4JAy+MayVG+7K3CKoTEThznSq61izG7B7TKbc
9az7N59Aik+lLy6ml5K/3/OwiSQIajDQwrUWNh3Z6ok+w2ah/zv39GBbLLTnOP9rKLSKzqGMh3OF
YAESUkunliQVsWhbx2kedoV/0Kf9+I52sxpZBA2P4Psr94cbaREtwBz+QbkG73lv8TZMaq+AXE3V
xAWd00czt/J90pUyMtp63Gmz1x6HVBt3XYoqomCGdeDCMEKXOFAaScvxYCF5HTY25NIEMdsDpKtM
NNpbfjgWzDnzcdSUSkS2MwbHDoqsaB60qtVPfjKA8i6F3lftdP1BwF8dcn+c9oxN5VkUrHhseW4H
Et0D71Sf3TDBpAD/OcCJp1n9qeQ6PYoKOuOyR7GR8G6XEiO7ILXNLgbS2y/tLCDI4vb98f6UKRe+
nDETRXcIv2hIF/jKB3+4QoWB2wZ/bOLJqqqjmej1ATH/GNouUsxjRfWDFK5492m/te9vE/fYG5aG
khYCZMRTy+g4m32zrSy823rQNlh6KHXj6M3nIY9H+1iKYsc1dd2xA9qdz/dHveLzcaOguQW0l3jK
3dy1xJs93hVNPHge2qc+y5zFrvLJG+dszZV8tLO4QA27Nxqoqzdxwg9m+V6/aBYJ3OSLpyjD5Y9u
izV8zZd8tLfY/x3621OAb5pY5N88+WkAUb1/KSkyj9g996dw5apB6gdgSiWaoCCb1xunccsUaCK/
jrmRW2fp5ai8eFBSHmj3731Lq5MIxljkmEClfaM+l8iqoXWFQVnysRnt0EOh3Cky0Ov9RJr7H6DG
2q1MqLE2OqTj0QGFmA806YuFI75E4CkJHGS209k5zbPAE99z620w+sCmxT6tTp5dHrwmbJJsNyDg
LgL7hFdpUJJL2oeIso181/mPk0YvjoTWmw14ifd2f2puuDiVf0WaBeE/1gKVwIUj7zLPzwofDo/t
VLNuCABpI0IE2uleO7df0N8C5bdMBGj0fb1vem1VPlo2rtff7WcvT+yyievOC9nsHFpW7mbUfog3
HFjC9xrPPqMNbuNEre1wtKQp5lgUMdDvem3W45WemQVrYg9tEa2swqz+nfs/HfpW+J/uj3DNNX4w
tQw/e9bUQhiYW1uYAlcD+Ol0Ojx5DoCe5myIPdgxoBFOqy0m2Y0xLtMuI2pONWkb+OSxfp2dPpj0
R8bZbsy/0PLX/UGuLqMJx69ebUr863o+S7PuZ0eKJs6SPGD8pUEHePmiecXe8PPngT5pYis9s2bS
wdoBwQeAM7Qrr03ipWUwpy9ZPIMfH9Rp/FTbVRXoJrdCmo3Tgy/tNEClnhyzcR5PXZY1B+5DBWMw
Z7CTOvmvefD7Xcut7uTpkp7qhMmTgSs+0bNqd3+C1q4KUDChjAOQAu5J8/prpa8lSCjilkpGX6IJ
r6rOHkVfcNqQFNSMYgvgvOZ51HMLHD9owEQb7MKeNzM6k4rF4+E8hn/bea/8xcdfX5zamdLRzBP8
uum1B314Lauv1D4nCYh4wDd57Jvv0kt3zEOnSnx/Hv80ZC0jDQicQM4OyHtIaS/eWT2r/QmHiMXd
zPZJ+QCyptfO9EMr9/bc6F/78hfocpzxMopPnPaBH830YbJpiKcyov3hIdOOpIQa3HABJTooty9p
EVRki/Pm5tSjogw4lkr6AxFy04OgzYXTZAVhseNOoOvn4Zg8efKx1bQTb4o3JNfrjZt07ZmNMSDd
jjoKiilLfoLMGlvf10bMjEzlMRMjHv0UrUmQLZvDQhj0kuHeC0Zj5KfOtqdno5iqY272/g7lQGNr
j6gddrNQcAbomVLZ9SWoxuq53peEsdhi6Z7rp5YHSXqu3UtNwvmT6U5QQHwuf25sD7X8N1bRlmGg
AglCE3OxM5Ehm7rZq1ms5foBwPoGJBXpL5qxwEvtfwUbq5CP3reyPpT1GBAvfRqGIRzYjNuffElB
y2bx9MTI79aEfNMmecya00IzOjAXeO2ClG3xeQzKWo429iwe2PANkaofkhb0EZZXdWeDgQrFLD3A
wySx9qRv2o1MyJ94Yzk7WAnUbkD8pbi/r71C5/U18WrOwEw6gzKUjxVyjoWX9l99vHceB+4kqptl
hjolztNJSg6yNF+a7bkrCoMFk5uyB81q039Y3aPMjw0lH0fDYoOqnoE/vDLLr/dXdDW+/wNCh/NE
u8aSR8EptJQzS8M+MqZLY49nhydBUSPsHdJ99Wo6D1kSzsIKQV+1ESWsZSfwuAArFyJA0M0vqb90
sOY15Whgvr6UDzTw8J+J2vVWSuL/M8b/7Cyuz64cS7fwYcepfrvJU+YpJY9PlH2dhRcCv7D3nUD3
2md/K9K/vSZwShQNu6LGwfQuvCmnLa/dCsclBxwRnDtu9qva7GLYMrK4i7yR+shf47Yw4nRuAvnW
Jk/p4AVSsF1RnCr6bn517ccS8SaAZLsGQSjZiBZUMHC98fE6BMwH+Bj0v9wsJLd5YnXTgOvQogez
km9S2yLtWtkseAlC9wA5QGAAcLivDxeIxDU5iorH+pSFJfpeaGMFaCU559VjloLgz51Crn1uko2x
3cZ513bV3z+8vbWsHICvhF3HeZjFZdSPln8s3NDcAo6trSOyggpEaqIhdQmRqxrTI3Va87i1fbyd
sj4JiW1y9MOmm2jtWz+OQeGahztEygdyeteDEiPpQZEreFxDxDXvrCcGWXhXdfOluK44O7GCPBgJ
6Gv9OtrwOCoWW24WUHaC5Aj8iArFdG2bJ/PERzSHxT7gsmAWQKDhapkD7GER+OjJHPnU7FoHRL1F
29J9PeYi9KahPTetADsxRLw3rvabYAJ3GdRuHQvlEaBqlimOBN7OngaNx2ZtvAId+8mRNebf/dnY
07m26pM7bnk+dREt50Bl9GAUPL44PNdzYBsSXBVDw2PZFns3gwiEw87TECONbvBpNyC0RiEmLMHo
W0+QAk3mjTGvbTa0kKk0repZsxYfYPboF0H1CZvN6RFZUgec+w4iBwgDbo31NjYHjcQHU+pTPhyg
oquaudShiSKb+ds4FggVfqcD/Z0y/TK7IhTm8Jg7fqhZUzCW1UMrrTDNXMQv2nGyTyPbQn6tjR2F
Ih21MFRebmgZ+5L7vHQpj0GdEmhUC1CJlWwrYFwbNjhhVfYWKt14k1wPu7QoJCKQ64mdRB5bZgSt
5v/LLHYCW8F+40itHGfk6ABhUwtqoSn32pbFNTMfe1/EXkL2XGOhJr2YdiIYK2TnZknemoaAKJqX
T052uG98xfcDe+5rOD7o0QFi6to2qg6NC2JIAazbW+P8nNyNCGVlHpHjQSOXATAgrlD19w/bhxla
PWpzL2J0UBMDiI75yaBP6RZgaWVTXJlZeMTM6ntm6zAjvpg7K+rf7s/S6s8DAw8kA1JxqE9fj0K0
k9nP/SxiiiYcje4nUJND4Ot/YQShJ7L5qDCD1/DaSKu5OWVA3cazJUKeQSIIJfjhb1vaVBMM4DX/
z8pis/E+9fSphxWxs4INt7S62P/99rKqo+Wyg8YBVqGo5MGlJNTM39z47mX/m031wc4yZkq1nNMB
dubu7CUgbkpF4BdHVm752RUsgpotoPwgXwBfv0zdk7ovhqIxcDQp0A8gzzEl6gdVkBNAkAIfTM3g
1a2PiD6zdym94/0dsT6f/1lfbDua1+XAIZAaQ4cnNE2kGB2QIEswA4CI+r4pteyLKw0tFrjX0TKE
lNHy8VOPVp40LW2x+RztYHJCj8SQYOUG3IQOOgMXpKEp3frqyQGgbX/f+tr5MsHFBAQKrlOIcl1v
feC9Gr1BU1A8iU/otTlQWQTz1GxYWUkCqDZLQLr+yCoBEXhthuh12xsOa2Oe62h/5PLQmMYBul0P
ttEf/JQ8suoEiqSz7/S7YjYPtk1O90f652V/M9Hg+oTCIxqlUT+7/gbDBZ2V7ok2Bn/4V+Y92cD1
a0TbTz4NIC/ZI+HCarKzByMw3LYOuM4fyWyeMpEepP2mZ1vJmNW5xwMHISuIwgC8uf6gLHG8ZgSn
doxWsdnOA4kG6mzeSHioUd2M+oORxcynzYReUF22MSHzcXJ44E3PpvjupZ90DTwtGwu9NSQVw364
dLysMAgFZi8mHUN7Zl8GkxNXRrN1aNbOp3ob/t+pW4ZhVCMFYvE27pLAqt98bw4640u96YbU7XU7
e2hthTQWWGKX8b7UmJX1aL2O8UqCupGxT7MzKJ+CVrf2k70xeeuD+s/YYoPmVWNXdgpjtfPb97+m
3juq1iaSx/cPwprDUcVq8HMAK+sst93IGwQN49TFHO8jrf4p7S8SUMFhPGrlm5E+lM2X+wZvT78C
WOKdCawNEs3e8jmfm3I2bIjGImrnYT7Uu9bmAUfjBQD2vnYqH4ueH+0yD2wgbf62GRrMwQqQorr9
gB4zli3K3pSmedkgt0X9dwR0heiCVhp/O6fIq4K4Hm12CCdBdLlYurSbbG12HCQs+k/jOT33zsFN
jjp5MKncZVvI1ZtTtrC2iCRoSfpy0mwGnF6sJ304WHnAjS1A9W35TZnBC0T1TGD1/IV/cms/KRLf
YzEnyMO4g8ND6vLLmGokwBvMigazQBMFHpqnyqubo0EMsvdobx7E1D3gtuQBUjzDLlPV9vtbanUG
gCZTr37g8ZYRmw9C0DKTCYuz0Cp/ifnN2WKeuzn5avAfLCzmeKIFVN4KWGhzvCdZfTDhL6kdQGf2
yUw3hnObabu2tozfem6nom9hjTK0oIK+2yq6EGJkYdl4T1ojA4HsYlf8D2lfthu5riz7RQI0D6/U
VKNt2Zbt9ovgnjTPs77+hnzP2auKJRSx9kE/tAEDTpFMksnMyIiI4HSoNWF3fzZvniKUdWqhuW5c
sm7RKk/hAtBhqktgxlrFgguse+DqLIUVQLdQ/MHRo4BYi7obEOToQ4Ax6rm7VLtE2Q0cOif3OUp/
GmM/bk4ornkIQKkIO26awKVqTnpjSmtPAY0GGs9/a81LPQp2lUL/02o0wW7nsVtrbjbIK7z783mb
c1uHCpkh3BpgvgUM43qoxQxisbzBhEYyNE3Kv+h5sEq5e42U0psS7jxo8gG8O8/qwqL3vLlDvi2v
fU7oGUZikYrnlrLMBSUNa6+rebcDbRb31bSGC0K6/f0xbu1AgGoEKGxByg2Ur9dDTKIGbEQNEiF8
BkXzsNYlM9IbwCRQTWTsjlv3xN5CMwyY7laxEro6MfTzIOulUHvZki3mpNUqooqOpYXMskKFLmXB
KUMXq7U3iVbAkbq27k/YhksiPflNQYgnIOqUlP9zWabiftNqL3pt+4SUk07GzAX1+xxJpho4U+3o
+UPGvd23e6M2iJoT5C8Rc6+sYODqoE6yqZO1RGhjvGUaEViZCGGvMiFgivmKc0H2IqIarSZo+09H
awR9CXptoYaExghEB0PmA7gLSsawqZ4lOZrspuBfF9BT72aopJojP+ZOztVOHfCIimT+uZTD6JzO
mgSSpWwEU4w8OHGjg6pT4xqGY6xffn2irCPDBkfBFZxqdB/TstSDLmURUihSYydNZKO5xSlBRf6E
/F8PZWsi9oN9fzpvT7FLmyrdZAnJKGhwLWHjce+5n34abz3J8WZgnF9bzoiCvKGC0BWFU/qtoqDJ
IdXzCmkP6CWaAw82gm7ha8bb4IZddXUNsLijwwh4E7yL1s+4CNe5oilBbFQ2nqgcwyh7n+bWBBp7
pcZH8sjtqsRSOQN0aqPFQw86DJeHaEGTJKSp9PiXpObwFTTBlWaFbG+aPVYjmAhQyK7qj/uzfnus
rR+K9lYoTiAWp+/HVMorlPbzxsvTl2U6hn6AvjyB0Wx/e+XDCCKSlWkWZJp0AzrgCtNi6MjIicFT
3S2nJB7MPpIPyDhbRsRgVrg9P2FsZQEEdY6gQrjjeuqLwADvS9ogPacB2JTWOz4JEFqx9CU2zaBM
iPbrtfhDF0eiDhtUbPnG60BzZC2lHqPgI/E7cCuwqJ03pw/vWNTWgbVEwu56RI0EoqhJFhqvFQ+x
wYOWaxehkywL38OOMXlbGx8VH7CGoHkdhRjqKI3jug4TsHF5fcz9zlcdB7ycR8I3gHYIyJTz1Ttf
s8Ckm0ZR/EETEpDT6Bi7Hl+5lCFaHJAT0no3CMBZO8QE5G6lKSGGyTU37X/fd/rbjmVsT9ys/2NR
pd9N/MKXIleocEhX2Gec9S6ZsjM7qTWQwCrNyYRYgN240otuBoxjbmsxL01T7hmMalflC4fF5ALu
RTHqr0jorKqpc6LlYwGCDUlnFLg2TULGAlkiHEUIFa/nt9HqsEjW/Eyd7mU7wxHeCejJcMOc2ep4
k/fHxIJjFJTOoL5ZnfXaFPRWBJQNkRSZp88YwbaZyI6Yqpag7CNdcWr+2WhYujk3zPjrYQvdhZXb
FOcLQppro1XYIuMZR62nCFb5WfulP/vJY7DnTM0Gg+6HyFkaix1z6x4BeBKvXwTe0GShbOqR2ElC
WbceUBcA23SW8G/JWr9HhSMTDDVInaNB6npUeROWhSxMLULd56T4nNpdht4II7LRCW5HYWHKESvJ
tHUFg8IRKCZYRWSzOtLFraVzaSLPjYS8WagctI+k7F3hOQOnM4ho3vBkZEQZLHPr7y/MtWHWa0Eg
tx7fziSAcsxQg2opLb4a6SyIxwp5jPv7ftMgSqso/6FJ4wYxlYWlxvWV0KIqpSxOqKdQ+IZwupsW
Rb4zxqmzyw51sQDKgIxzdeu2QIS4JmpQW8Xj+nqoeiMlYDZUMbNtvwakUeuEWpJbZdhl1v1Bbnnm
2nS10o6glEuz4Q5RPc1NEHdeNpe13Y1iQbQQt8Z9K1txw6WV9Ssu1k4SFiHljaTz1CwgcaLYcvQc
hr5cN4w12zSES3bFdoGGlq62qd2gGF3Qd17D16bIRZY0+LHw3hksQxvzBglbY20YAxYeDGPXI4or
o0k7LRo8MU8Wm0/74kELwpQB3thwBARZeK1DKHRFI1MH5JAFYxQOkIXAOe8DA+QtEdQ3lci9vzwb
ZpCUW5vgQP6DfnrqzZVnhdFIldZ5Q1wQlNUJZk0SWERSGxcLMMBobYUIG5yBbiEdeDmYjTjvvUiF
YDzXF4lZje3fAfBKJ0cT4qka1ZZxaGyODIkzRG9reoru3U+TXBRqLoLN+GcXPUr5AxczHnYbLodL
BLVd0EqCzUSnjkFQ17aTDsCb1/IohGWjIlpcBfxoD2FDqwUkjeHiG54nAeSB5z6qsaC4pXwC8CFj
FiOl94rWqJ25UxewJIGG9b5LbC0W9hDoj1EvRd2acgklWLRATcceWSKQfAXNqVwUU3oW6srRs+L5
vrGtNzmaxHCkYSMhNUxfJW018FEYK6Nn5ML0EHW5YhlcI3roxlR2HN6zZlQbYAatOdHJ+Fg8DKI6
OE0KJq77X7I1bNSk0OGM4Gflfrre1rWcoM6tJaMndGrhyhxw8Y0wWWpXvIpq+jjDvRkeupGVB8QO
uTi0eqOnDKS61yaNtmpbQ+YGT11i3J1AqFqNEMeOUaUdap1V+dB3BW8htuAecN9Uxzw0kLLg0TTC
axxLTX0jur76Gurq4ZBMmoZRHbyp4ytLKoPOHlSDM0EeVVhTKsWHvpLQx9e3/UEYQhayaOPOBaoI
wQSwyivhJ2XeqLu4zPN89ApctFqjf2rtuctVc+n+LvWyiwKeJVO/OeALi9RBjkZMAyLbsJhFkMIa
ftR+GjS7tZMKxH7aaY7e73vYxnGBtCu6r5EVRKWXvnBLdBwUgVpO3gI638IbjYkEM3I/LEH3jZNP
Ro4Obc1o2r/tuZO0QVGgSzF5CejReyjgoSp3KISP+6PZsIJSrozeJQVtR+D6vHZeHbi7JhPH2WsU
7SRx6DUO5czmupbFlbNx6uG2hbwuMJRoCKYTqvzYhQvY4RYvGVTuAJ2N1qorsWYEXrdWVqCDAe/D
rYv/qb1Yq+Ncg2x28Li4BECzITILTnY7YbAAPC0er2hNQS7jesLqKOTCMIC7tXNtGzU6IzQtMaEf
zDpW1pfhdVJuNYQYCLACxHY8ZShFWDoIUzd6/HzmpOhUlyBmXJLntdAnkmr5UUR/gvFXP7Joum8d
HFWq9R2iQ3cMFyL11pHjTJSDrJ286Vds2ANQT70lSIxLcGsa124iFalvLJhC7VopHCIBbbWT18w1
FLo7NDGXZqf/ve/dG+4AID6KJJB0An8zLV3VDhz0yCGN7vHhY1UlpF9+3jdwe9zBFdCpgr8OiRo8
M669QRiGpFGLkPcarRztKuFl5FDU6QnoPqvIV/FDCIHZ06jkjBt3y7COrCZeb0Dd4eK5Nqy1ipCl
S8wD6q+TZnbUCWJonDnxZjwAm5CxuLc31gv1X6wU+mGR6aQ7wGI9SEd5iBavnnrCjzs1Hcg0u/dn
c92dlMujmwk5QxwUa68ZtXtTpKhwJuSLV867vP0ZSbKZQpcbLyilZJjacPJVfwphH7jXQUhO5WXm
qphGyWgWdGrozpQNz8uoWiPEAjVu2d8f1YYTyhDCRPoZEwgubCokQT640WN+4L0hzwxT6/nIapqa
JcC8sUCoz6FNGnsWj3o6hx9oGYRZjIn3wnw0i8xbwtrUWKxdqztTCwQEPBh/4fMgIaOVq9O44bqA
k3ivzu15eeRS3YQUFJTLXUkCi2se2CL/dX/2NhYKRIPgrwcpGfiK6IUCFjxIU4XjvX5SIMfU5uAT
TsaFpGq971KDZyzWhguipAo+N3CTQQ+FJqwIhFqWa7UWvPyhgQJarWlOIBx14JmmgsX0sWULZDyi
giMQuQIaFFP2olG1gSp4yMTH8WS1U2zGafRYicfx5f4s3vLGgPADZAcQI5ANFHNpPjxpFvqkyVrR
qzjZDaZzxIXg+2uICqLOiv85twQc+iCIERy5KM/ZENh8VNjLWO37SHiowsHhA+P9/kdtnGGX30RT
evYKmmfLqRK9tIrtJbamwOHUQye7ue73cse6UG+TlWt6Ddk1JA2xunSP5hTpC8q6Ke9x6i4LcxJI
r3GTWeBi0/KHlPNR5EWnpnN/jBubH9cDRMVW5dZbXey4bOSx0wrB6/I5IqM2TGiZDSTGabbhSVdW
1k10kZ7RcnnQljYRvHVcpYLOLaGD6MxihuJMpITBKrdlDQl1zKOIlw96Ra+t5Uh5RWk9CF4rgIy+
MsXgjLbgqbPyluEhG5t/fVdJ67NqJXVZD72LcYlKWvFBKAte3Gi2kgwp9AqSASzrgLAWGSudveGP
SJ2IOG2MFexNl5JqZSxGZQ4EzxhbK1DDB/B1JMqrMHwKHDTuRu++a2w8HBE/oqcItISouSLiuh7d
2GhpVmRATYhIqNXD61L+lYrOLIR5ryj2VHKOHoCsOj0ZqXEaAhbD/kZZZI1fkcjFZYuImb4yEq3L
VD2ssf/y33MSvs+geoR4yp7r1EOlSWQGDCltJBeRk5MI/Fc7zWaoDvu69EBv6MdOdKqe0XF+f1pu
eXFx7GJOVjYtaAlh/a+npc8gD1VrSB6UXWNJGWzKT43uCaOT6T+SJLKR+tdRqEr/9AYJ0TrRAKad
+QMYrVv+DwjWTwl6zAKD9WEbaJT1wwDyBbTQAEETtV4ZkA0hIGOYLzxeZqg7JeFsJXFFNK23w14n
swyCl2x2W6ay2sYxoiFUQZ4XRXqAUqhwRajHTO70UfT6HgK4AzfUQKZzrCrH1nZDQxZIoUD2sjaR
Xs/8OCpCAfiS6Mn12zQmltIuSGVITlCw2NI2jpD17wMYDmzY7VncJrEU6VIuesUiWWkeWkC7gOon
JDHIdyrdvu9S29YQJesiQmY8dq/HlYeTBL4TLFye6JpTK3jWhGiFdSYQkJIJKYu/3BgV/z6SgJos
iLxQqPpG3l8bjVU1jTRtFgGqeFMKzQI82u6589j1rlqwsj4bGEPcLniSInxe3zs0FYncRH0HBXvR
E7jFLiEj2YNDRg0le+FnC0QKZqBWOzV+COMvo0oO/fi7EnajBAqSeWRs4C0vQmIE1AR4f6P5lJrt
SR2FehEX0dPnvdG+j8Nror3MLPWJTSsyUhYamvBx41CnhDDMhjZ1IMnmk+xJGKaz1OSlq+jdz8BQ
WWCVW8w7zqS1swmUe6hL3LRszWqSlylOLC9vkfluXCN1gAh3lDY9THz7EsbPxfCrMuyul8li8LaY
dVaWa/hZs7Sa1am5MXbsULBRo3EZqQFa3m4pxqlIikz2ytw1phEkQTlRplfwWN3fN7fNI8CJXRqi
JjkMFKnIphSG5CM3AqESptbcQ9rdmE5Skb7M+jN4TRphX4gQs1qyt7zlGMpsG+8atGgj0MC9jNcN
/fBMtGGpQKcge0sRhHbclcMuSBreLGW0E9wf7sYhe2mKBsdAVjzm62SSvbzkT9yUvaZgUbxvYmvl
1t4U4P0A38S7kzoUQKBf5bEse3zRKc+tiBJvPpbcfoJmuyOzqwBb9rCEyCThVYj+UspeAb01ZcTu
8Ya5sBuls1TNrxTZCjtGoWtr7i4NrR9yEakJPZ8mOA8wdzUYYoqYjLp3f+q2HAFbHVhJnHBoIli/
4MKC3jfZMImt4qEYVEOMXANsmgFc2trmKAD8Y4OaLkhEVRqfNwoMTPZcmVG7N7j0KAStM/P7SgSW
eKkejMzqpydDGQ5981j1/sg7DZpe7g93a+UuP4WaUH6lL8+BnsANmdml2JrrpMaQZDFYt/7mxOKS
QiAPdQXg5K4ndlbaGW9GTGyWgQusABGULyaMvOxWrItENqI6VKpXbgrKiKHWNQgANMUL8i7LSCq0
iDMrBalNrRmsMpDCkygMz4OcaxnQ7vFeCtCSUvZaddLliNVmsDm5uJjRGQuG4huCXsUopLIYAsWb
erfoj0N7Unymw7KMUPcgmOuCuQbdoVeKkMlajkH0lAWJ+d+t38VgqFRg3ANjxw+G4jVpRfLkUwZj
4sAxoplNJ7kwQiWxkEnL4xQSHKCwcMUJkiDPUPi57/FbRwhKsP9ZFGqDl31YhFGDcWCuWvnXqP/r
jmjcZlhxqJkZIBoR6KskMACx4Y1G9SLjVyMsgIP+WKQer9a/9weysfAopHwf7yDOvKE0CUCWNcRy
ATsRqKtaqBnZ0H9s7DKN6zNax1jj2krurNlS1KLQ6gkkH+UBWtV2TcLHqjfyP8QW4jragzYei7Z4
yKLQVEGGm87qU6y6iUpyRdvp3X7w5RR8SXbBInneHDzyS2t0AvVdOkXYy+WSFOB88wK83vLymWsC
S2sejJnV67HhLlDv/ccQtb36ptcrADzgLmpIUHkFnfe/Dz3gKEjaAEOETDtdQk9RwOeXYF1HcSJV
grQ6MGfB83/hLBdGKK9XVjxpFNaq14inWTtp+RHUKeO/7i4HmTAwNcjYoioORAplBQzJnR5Uvbpu
X5TpCfYvuMsZV9YGCgBW1lcIj4oLIN3rO+ziih6qLlJm5Dq8Okvm06gEPgf+MmuoAfbSsoIHh74B
mkG8lqq9MOi6my4pyMaByUqd+7O6cVzhXSkCroKrZgWaXn+JBLTuXA6Z5gmGrykQ7ladmlko2zSy
yt+BdgaAPTq4muNxGmut05By34PvSRKPQft0fxxbuwkNB/8xQY+jD6tUKGHCkJBhi4SvvvroM/S+
CAwIO8sQtXSREE1opqk1T2p+pJFuLYMf9t7Qs8rALDt0HMAFKq/3Pey0+2VUXvJwfqji+M/AMwJS
1uJQTxel0LOhCUoNHo/W1om0kQ5xm7/3l4dhhH4xxOOYBUJZaV7Co9SM9uMhPuSBdd/IOiXXRRfk
PlEAxgMIJRy487Uva30XqNlsIC0JfVUb555oquks2U25GGaMro0oDqNdpHesfOh3pffSMmJBVAzw
wEQ9DklCunKVQf+2nLpg8ZXHpSdBYOsQ7CHZS3YadssHV7vtm74H2veY66Z6bs+J7E6TpSlgggOh
wKEDxVplv0VODhpkr9/9u2n5/jggCVaIs4ZMIeVJYTnxWhYPvB/UamOOAypqpZCqpKoijohTUJF0
6XkST1xt37d8w7O2mgZeF9U2dAIhf0rdtwbU5cEGP/J+lBDRW/TnCSQKX/NP7dCkriE4MUiE/k5I
ZJkSREIf4tcoZsRKtON9fwEQNkgIgpEEXTvXPiFDET1NY433MyUbsVnzmYi1oJlVMESMyO8Gb73a
wkGKxCNQjDhSqbuDV+o+mtqS962SfNbk86O3P9uPihwq9/683nRY0ZYoT297NAZLfM77ORkshaSk
JOtPvQ1Uyk51DYJOKrMmkuXEAzkU5Elx+5j0r7PF2NebK3w5Zmp+40wDR7eCL/kovz/iLJC9+0QW
s7VOh8QsmGo063FEb7VLg9T5W3Vh3RXS/zfYWRqxhoFYtbmOb7BD0zTRU8a6rrec6NImtYOSNhSl
EGpj/vHs/PxpPLiH0DJ58rJjHMU3aSR6XamzOB61vl/b5f3j4FjLsXLkvZlbw9lipAg2XRUlRUAQ
194mhSb/V5K80gfUWv2SgEr+M2rs5n15TkuiBsScSdRbv5M/952WPp3Xsa18pTgGUKNGOvJ6J2ZJ
AHKVduJ9R+FM4ZlbzIMnslhcWEaolVLFAbswg5Fsb5DpBHq2AYwDxGDcNDcPCXow1EJlkOWa8Azn
/Vp2yvfsh7zX3wBajh5BM6DZ2bEsiRabILbudDvSiPzfOIoK5TuQgq39K/RVN5aAMefzKPhWTvD8
T2VSy2TOHP3jwTdTVlC8Hlz0ngNXoIYyJsC4KAxcLx1SErqOvsrZ50oB5G5HIeed+85xwxC+Tuil
CepEqzVodS6cNPvLS5CSt/Tr0xGIs2+OA1meAXoixhksPAV5sHc7gJTIb4b99Sa6N0TqHCtTDh20
6PLwwYHR2DmxPl9ju3R1K3bT8aDCMg6XHYezJbCV3yz2d9YEU3uDF6Yxz3Rl9qtsetDVctdzLUvN
YR3BvRFSWwPEZqqISursi6ETtZ3N83u9qp02qF/vz+Wmoe9+RoCggA2h9obSRIq8SMniC5EPzWij
+1sujszqnv5msKXHg0oD2C/WhkYooF87JdTCp7zUg9l/kwjuAeFjNj+aD+vjUSCvE8lNISTP44/Y
tO2KmBGZjy9++2Syjuytq+HyK6iVAz1dnjQJN/tr771y5tTjyKKe2JrPSxPUwmWxkNd5gYWDuANJ
QZ4pjTNp+tMisiTPbt6l6y5cWXmh+CGrK9/h9Zx2sSSWUxEvfrJXPvKdcAR3SfIz3+cVySAJ9fO+
o2yGzRfmaEY6pR71KE0xeUNPevN4niJrspzC2pemq5kne7Rs/0fw+P4LAZttf7144OFiOOtNrZoa
Ms0OP+ZxmMtLtPjifK61AULsHq+DjnwhYy8Qpf1C7odLYxbGZmNRQdeA6xfHqbF2y13PNCh+wzQV
9MXPH9Q3INAEpz9ozbF0kmUPSdqHhHBQ1zulEIQNGeHMDXU4hgyFMyjygBwLRIA0blXLQAyQ1D3v
D+HXJL6U2TuIRbFPibx85XHnLuNThHpdlMovXTzsEy5wa+QYtY9eIW3eoRN7VwdW3n3VUWkp4V9l
WQj/ed83vp8G1PZGmICCFfKPax8h5YrLomZiiv5oXz6fPwQE1EfcC9OvycF7JUOsUjZW8RCaIjFf
Qst7u299yysurX///iJBM4fgYmmLefGn9tA/jxrJtXeecyYJjWoWdh/HWJObtP+6JrhcUeji11ck
nYcpSn0YBkFd/GACuzS0YkLDDuIA9IMPIL8Z5AhCCeqBf81FW5RYBE03RfFv6wIq8IgIoQhFk7Il
Kh/3Ucctfn9o7Y/JscrZzTgbFM/mizWMhEXPtrm60oVB6thcZvSi66Ce8qdaIRXgDN1olkMJYghr
+tmDVUvPzKYAP9rwKwyBq3nghEdupbO3QtUdZbeJbaNHtsIAASlja66macdD4htSCqBsRw87FYmo
4OXouLzDpwnkUwdT21ebMvKlmyaA3V3XXEPmlTLRdEFiNAM2YE5AdrDsDH96y/z7Lrz1RlRx+f7H
CHU/psBxdKoII9Akt0SzNJFxcXGwqqblLE51KvbKyRlVIN8sOFTn4gioX6IDfyzOscPKQWz7N9rh
kH4HqBAdi9fnnSRUgxhqFe+Hmvwr6WNbbPfNmNpc9lcOXtXRSbg/PWTuhZEUinV/KraeVUi1gkUe
UQmANHQ/nlYWUyItNe+PE0em/iMmfM+b0LpMs0M/Qd0zG0lUCE4JmRmuessSRnJy67mAJoiV9BAA
XeCTKHfvswV8VRHWIkheevWjqjzV7d/00IwiR36VX6QJ3PctD4pztwVJGdT/+kf0mDAOmfXIpD0b
ve6rQhmO1RtqBhwClRpnKu9D1kbin+q3xrDifRtZcmM1MyNPuhEYAYaMfBP4xtHXS3f2anq7yGMW
Cr6go36CfSTJpG8Z76CtW/TSCHVJzHUtTskAI0brTupb0hAwY+fDB8N/aEDsejxemKEvzHSoW1Hm
OPjPrJma8aMb3vLkGEWerpyzyR7Gkgj7+zY3pw9gBNDSI4SWaKLgctIgP7tEgi+JtvEwhIw/fyPt
9j2kf/4+PaQOsNSp50vRl8IQTKMtL8ceEMGV6IS8mhVQWF6gEAPwzPIljE0Otm3kP0k4gPbcSvBU
nIhsDLiZ5DCODWecq8xOlGDKyGjg/W0XPZCYk1S2uMHABQT6iK7HiwYSNdAa5PUaOq9V0EFlIh+5
9DeE0frPCBVPIHSaBTcCUkpgfIZ65yCZxdIZoglt4RSC9e0oFK6gDGNnAp2BHOvC4SVsFlWuPPID
ghM7lzL5rRQKXbZmINdb1PGAhXGreQEoXl2UDPLSNffRjM00OffXbDNqWBEk/7NoEnXItUOZGzlg
4L7VAQ9BtF3u5khLLSYQzYV739jWixlZxn+MidcnKj9Kc80NieA3J8FyWnOwsv3ixDv9jyOa3ePy
LJLuYT7pDm9Fx/41IRkDqnCDP6V9iCp19+ABV5V69VH+SedsDvzc7aMinerMrpankLenaqdDKjNr
HL7+QJOgNaiFJQfeHDlpN9iF/mRkLKLO9TV0c8hdTMv61L6I3CLIDdaliiMha22cPPxiZsG7SOrd
/enfusIvZ5+6wucWsjtzBTPhTBLppEX2YLgSUk15y9iqm+E6Gs1AFo54GJxE1DQbEJSCfg0WWiHK
YMZI6x7jt2HfuzlO1ITUJ/4k78D6tssOiTf+rMysXlPOzCzo6r23M/vPd1Azm1ZRUfJBLvj5YHVP
HQS0jvqpWIht6s37/dndDEhX5MHa+C2AtJyyxUfZ1M9lIfj8bKtumO0ECEkKluGFH4fgV/tYLWb+
wljSzRjl0ii1psFS5/OsloIf7RGWgZFKXacY8OXW0h8Hv6kcSI7fH+jmBQZIOfos1k4agwrSxDCC
SHFXCUh7iYcSXKStLf5bdo/vbXphgwo+wrBq80qADU4yeU8tbL7wS6sECntmxLWblxbAeriu8GBD
d9D13sOaFUqLfn5fz9wg+6moR75khBXrjX7jhOAN49GUhp5IesK6EpK8E96LflnaaPVFXSkJT5VK
+Cco4sQKY++xrFFTN0dhn0klrDWBO2lEfAzWPEjamS+srrTN8+RiXOuxdnFs8UuXhuIAS3pmdYiB
o6c6sYfhJ8AU9z1u63xER9rKnAOmVXQYXxsSmzmMOsRNfvw3DYmjdjERkh8lDxls9b+5Dy9tUYMq
kRobi74R/eWRRzRhxIQTfkmQTjeg8/jYHCpWWmXLAS8Nrut5MYtqHyvabMBgKg/QRtpJykf25/78
bbnEhQk6Z6UvwlCCeEz0e1PO7eX0ORyLN12wIkYCZPM0ujREBRPVOA0zSFpFX6mXPRfq0MB8C0SA
iL8WrFkdPkzyS/9SRz2ZYpXh95uRzKVxKrjQpxJkLGUh+pFxWAJImwCdBQchhVeYccXY08yhUjdc
YEwtGJIx1BZ88J1ZZvuweuLaQ3WKy+eFn8ysc+J+17KaKzavGZRRIEu99k2h7fTaX+RWrnMRzX5+
DvGNNb1j6Rr6+ndN9Ti9Qse52E9daOuVBZYT1VlYDQBbZTi0QwNoJIHKGZKs1AYR25ILsEeRievM
pnspKnO2IBZsS+VBSFxePbXyfpIt48mIGS+nrfT5lWlqq3Di3HQdXqy+8stJd4qz7LE9mxNHFitz
HM4M0NMJGmIz2GuevCsjkh3Eo8gTEf84l3Pl0wKuQuQN7m+vrQvxnxkBXOh6RRKlzUdkp3kfhQOC
/KunMZIBW/t3RapBaB2tCsAFXBsIubqagrERfPR0zm4FsdkKeCEzfEXWlREgb+YdoJuEhgikYdBB
Ri3vXCpdFsoTYlFL+BlYD515QAnJC0yWtNjWoHB5oDwHbhUI6lEbCMRWWRqOguADejKmAP4bpQUI
uD0O6dpCTeLuKauYfC7rVNF3MeDlYAIClBIy4VTwUgUaP8yVjtf3LodiBqCLdvukvAUkf7LTl2N5
ZMX2W/UJiJaB7xERk4GSD2VxQPP0MqeG4Kfk2JzOo5tppHbM0JKf77vh5smAeqQCuRwMDq2H124C
bZY0iupA8OP5c+T+cNp+DH+r7b6wK7dJTBGUNLzdNGb8IxmPtcC4pDfX88I6NU5ObmcjKFfr6rEv
XfmrDt9Tfd+EjwrSwizZva0XhrZ2ECJ0wyseBMvXg53iFr+aY9GfATQ0ReD5DVIvH1Jhg+ydtCkS
RXZzLtJd/qut7RfwnpTImJXVTtkL6PcO/xYhkB7Lj/trsOFewOysSGRUQ0AERV2A7QL1tVIXZh/C
5mSpwRMEGdP7JrZ26JUN6p7r53xQRfSR+qBeckYud2ROPqmtP/a7qTkn4XnirAjag1U5OmX9KDT/
5y+gtm7RzGK/pCh8l7Mdt4PbgO42a2V7QnQGOv8uCI9DLRHQE5F2nBzZyPd1ywBJbc60ICIVDUQB
3iKUu6Eru536iZ/9WRo+J9A1c0nCWMwb5l+8QnSkYP9jg4o7dQ3ov3rBTM/u7CanaB/tW/vzMST4
53ZkekZ2aS8/quTH4QWa4Nb9hd4qOMA8hMSAXvje19cunvSKMGUTKuwf58+fISlNzszdbpeaLir7
Pu5dMpJ2F7keS2F7nTvqkLw0TBf65g5ADYgNzX6/uK36oPVfY/GRqYyXF8sKtVd0cMWOQwMvgloc
NOrq/qnN9d2SIOfG95zzX02mgZQ2aPRwEFO7por+dzJ7s7PO58fCaV0QE5Bngtn8oZN+Xzsv3m9W
X/GWm+LhB1iSgev7Rqw8mXhlhgAggAXqIQ2fRZXVH/B90NGLdWGBDu4FaULHnAwLORlnUz+rLlpu
yOMrnDMjyZtxNs6T2ZFfuTnBb2NSWKI97SPzFXWVP++EO3SuYgom0usmJ5GRlcD/zvre+z5qmbms
U8IixvcBbYf8IrJ+mZM4pVueg6dgn5uu/eAnduo0bu5AuowU5kg4pzARdNx3ga2bGK/H/6wFTf+R
66MB3MOy+AAcyiYw158QLD0vD3Py3zjbpSXqgFS1RmhrA4XgHENu10nHkPV9BE5ioHJ+hChSviBK
RBuHm5n3R/kdDN6b79UjL96TKU6T3FC/bX++gsCe1MBZRntQEuMnLPpEnn71TmUPpNv9Ob1DOou8
INVrQvbOao9MmNDmdYUKDuDNqNyjOYf6HlluJSmIlhlz0byW6a70dGtsHmTpJRcEK3YK9Nans6nt
78/D1nMQtGf/2KWioUJVer3LYFd0oSz/0f4JDGLmzo5xSjPtrMfcxXwP8SiNISSZEd91Dn+w0JBg
+iP5zRjO1mkJFgdw4aEQiXcXNZwhkGIRDGg8zCi/Hh9fa3cPfcnEWt7KAvfALnhgvLY2t8ulRWpg
S4iagTDCYl09FUoHtJ45Zkgn7hVrOEVnQ3lAwxtjlBtVK3BVIEmNqufa1UrduBwvq5CtBhbyPFhI
/X3GqRtC7oz0qcniDdhcuEtb1EsnRl5YF9MZz7aenD9GHWTh2nK2bIXVYP5dQ6G35Mp8Bc4LhISI
Vq5dRI/mwKhHASDr/8fZd/bGjiTZ/pXGfOcsXdIsdgbYpCsrVUkquS+ELF3SJv2vf4eantcqqiAu
Zhfo2d47t4LpIiMjTpwjGlbjlfoOvIIHaZOuPXqD/ibqctf6zPZGQJl33Cp39+rVvWnnHK5waVWn
4/bzW5CHhEYAWEnmd3vMxzGTVIx6Hz8GR92SNlbtgbyGfuLwL2zaL06v34zNfH+ngyI3qKbl3I7u
67P73HidZ2xcbN2bG9NqKdse7j6cB+eltB4qrz8xa8Uc0w5ul9+bPxhRpmgOCVgRXbDolSZzkETX
GwkzBdQC6lbNtkOS2pXJINkE2I7DAa3fQGUvtM2xz69FIcBl5Q/6Nsm0/D7SMnFNUJrzYnHUr9o8
YvhrRecpo6pfc/wPuu0Cc8GDXYz/JrVNvI0h3YzPPt82whiFxQihWuQVbN/TRap2li/a8crG3Wiu
j/nrp2CvtmTdUMNagrtMJ22+dKBEB4HaFP/+QFuXWWGEXY4MPB+dUXpVpLtBcEOKrt6FM79kaNqw
3/ynEYNd2Eey/9Tqp2e1KcBxdywwoYW0YOhiOP99SLP5jDUlx5CQRtEzaj9uEY80qP061RO6h4iD
nApBW8LB2ELuW6Dvq/sF33bp5E2to1PNBDLc8+VMq9YMWArzRRVAI2xPlA81TmgTRZYqfPoQfhEF
S21LVBwpLzZS4CTqePf7R1zcU8gPoHsOZWugZ2dOvc4KnxlJLZ2ywEu2IzVfHrjr1QE9eI4TPF1t
Nkf9CV4Hkpq/W5YuXGDmdPZQwAbPNPbUbJ1TQdHHCujBZpPQPdIunTMOmO8KCaajcmjoQrh3ablN
JF2Qdpkm/Qc9d58YTIUainTaKiGEhOhD9ZmhyaOgVxSlkMwy7XKbWcr6frX6fajTSGZHZ6LQxkMD
+DbQQczcfdnD/yiVLJ6yzjWz5zJ4q7sdlKAbAOyV2G7lpfrItHF/Mzg7QkTOiNEj0XaK36R8r0uV
rRlLaL8LxxQPbXTFQkpO1eCQzpcvlUVBy0vYSNv90DqjFY12Vi9xNCxZmW1PVct5EUawMnIr2FxH
x2QlOgqV3mQTBHa2tsKduEq7e7FwFrbLpbz2lElAig7kReilnd1VkRZC8aKFtzXAxRAYt6a0y1Mn
TRwgS8q+sSso9fUfOmS1BIvxU/76+6a5gLeCc5C+OJOmqHXOPRsVqpS2Yy0DPCof9bcJipE4nqRf
iY8gYFsBhcAd3xkPv5u9AIg4Nztb11ENhczIYRaSPtoQ2HIGVN3edI1uVbXUQNtjobumjU9Iwxdy
IyLPQWx1196biV1WC9HJTx+Bj5EnDglwGSLlMTs5bdDxBG9ZGeHfOqLhdqloM/3984Ny/vuzg4IU
utKxZsRgQXOj6Ws1Ci2kFi0ybrPqVoVGvcj3ZmyXwzof93W7tMd+HtRz+7PJRhICbD7T+MDclz/0
B07u/MT205vEfxlfEu1a7yz9PacDBYD194W+EO6e254drUIfWqUkGDtjFmpWLS+okB/6h5KvKgCl
HZUvlRKmAPrHbIMPB8z+6DCFtMq5y2jkekhIiVy7ktQMcE2xBWmS3jB0UOqdpt4mvizeNjxqbSh5
gcC+y0KiUFYlmkahOg9sYZsSZYDEhhFtxzQpCjqEXf+ajN3wkovp+J7rAchKf5+ony4I8/Ttq2fP
gnEARbKpASFUQZZQ5NpKAXA7Cbek5xCbXJJpubAj0LUwAXcnsOcPvRtJqgsjR7fUKSIPark24ru0
cX8f0M/rCF35k3gZwJzgIpjjUhpmdEo2tBMGJgWckVlDyddCmNh6ca8wu2OpledLKZCfwQ7SXUCv
goiDfOk2n6+9bjZm04Ca/DQmVeyFKXvp23BJLPNCTAEr0LabSJqhJzLnFM46NQ38KJRPGge+n214
RSN134BSJmG+27Yg5+LVaBuNG6WPIENt0mOalZTEb0vYqgvFF3yKAkIQXCEQHpmTRQc8aUCbnMon
f1/clVZpE2cdbYottx2Djk6mUmUhlrtQgoZJ7Bzcx5DuRdnhfI6F0BgakaBUNxxzypEbTi3Vlq56
6yqxyX8QvyELjY5sVCDRsY6FPbeGR5OuRx0DiIDhJgKMsXgXX2QrtSLLkKgf0uZRw//zpntYIia+
8HJDNRIzC8SRjMbB+dxGgwZ9LQQfpzCnqGMNNFr563qrX9VI3m5rZ/NRroG7P+HpuPAGu+DCvlv+
uj2/PU7Ql5myQC6Uk9SCmrjwxA6UXoBuOiOz/XDB8yyNU56FIII8gi5MwDjFz8IurxR7HWxSC+2g
/nXlqOgP85FArL0kpOVSPe3iUfo2x18Ph28jrY1RTf0EtotDX1MwJ9nBVkHTnSWGjgUJ2maL+bXS
h/8g5XO2uPNouUYEDzEWGNYLO3lRLXZN+h2xxDsEGCxeCDAu3YLIK4G6EKlBdIvNlYGyGsk1w+yB
UOm3fWu1Jn0PiFuYNsDRXfgy8iVIzCUH/83gnDJHHiVzDNsW1y4Q/APtZSojjt2hx51sut2L/7Bh
eIMsvd6XrM52EhLdfV32sNqnOzGzeOM12n80MvBGgNMDTv4Hw63QyU2dxArwNvJ9Lahr6EjZtRRT
Ip9KhRrCOhWNZyn75L7LZFeOV4K/6pYkhC5cbgTkwYCa4hYFieD059+2LQuTvBCjTDl1Vr9mr806
cDGfS7GTjF+ZRTLfrcwXsch7hgZEWFH3KVWfextias/lY75GGX8pgX/h3Yr7Hg/Xqc8dNJvzJ/pQ
45ph2teQ7HSl1gjJrf7GuHvr3oy3k0xNiWpbeT9eo+M3dJWCqjfZ0mvvgt87+4ZZ6NbzkSQ5wTck
6L8BEUl0UDZQve5ewyXd4gvvrvPhzu6ViImx3kzDvR6p9u4FHn2gyuYzd8wVXypGXTgWaCEBaGqa
2ikde75bhGrw436ytSfO++IuufzreMNBFRVAxS/Iwre92MhakJtKrpwqF4JElpuubiKP26Lr5E/Y
JvbvYZ104TGDwfxlbvqcb+aqRIf0nTGtEa1c/tl5AFbjOhSvm91ts2qXOAsvhRtwmhOeG/gZcKxN
h+SbPWJIZZFkjXLy05h2m1ZxZGMfv0ZHcLhQ9dBWN+K441m+NM6Le9FEthqOBtAKdbYXmxjJtC7p
5JP9KG9GPFVi6yqk/am7ReLouITXuQAym3JUuAXAygPmJ3WKbL8NszaSZgjrAsCS1ClEOzEtv4ls
JjI0MSZOwAw78xnmYFcUIMIsIAWvHCUdAVjYOe1wktg2HDcsly2er2qAQIpdItt6eNtJllpZ2rMS
4nlpi+07Qx2FeQub4tJkTVRCoLBGEgOc+OdfHxZATXekkU/39ijTdrVOrHYlwjnihVei/fRG3tpc
R74YjDq/m77QvIeJ+2Z6dpDjriQge8adMxxBpYsGvtr2j61tUhJR5UGsHOcJuTdLjejTk3fV7lfZ
Ymf7xT2KhwDYlCZxdzwNzoffB+jqMmVc7wqNkcXJLV+itYWG0OMiwful0/7d1GymNT8CTniEqXvb
flQ3ZUATgUp7EQHaaqUuoF2+WH/nNxCoCaDDBu5BtJ3MrCH7pgdVgquVPPIX8V7f9nZ7p1wlzp1u
eTsJHDKgWjtWp9tb5XSqKHUestWOIp97ewzchRN5IUsD5uu/vmW20Ho/KJkiGIBjo9MUnEwuUbHc
6lLG4tJWhhQ7WvuBnRN/SN22pNSTwRiVU01uYpOmmRc4PULDzImS0+9791LkTb7bml0Mg9DL/pCL
cN02mmPMW9UaX6OT4AzuLnsx6GazKqxPa8HqpdzbmdWZR21R7eBxJyunqQQwUGnnb7RNe0c1++Ds
dhWV3ZdxtMIVsfj77wO+tHlBaIOsgAYuFqB5z89J5NfZ2CQaXhqG1bYB7W7j7ul3E5d2ifLVuyoD
+kK+Hszf/Gg1RlIkcwyODQDlQuJTaXZxugkXIvoLPWXTswVsGpMQB7JMs90o14GhpwKG0qGdbLgP
HtA7fOBgZGhXlKa7N2xQPInfWvohOK8Kp+HgSQuzqV2azu/fMItCOVHDQIoM5ZSTXEBbU8IZ8TJl
NB/MMixPdZIPdwFENz408Jc3dt74aBdXhVDf98GIXkCzbOsU+q5DJqFDpBwUShKEGFQrEvFVTlUA
c/IWRSValgKH0mMghDjusZ+h8VaKGfJUAcnemKamzNX8VHcqoXkd0XJyNYRN0dKuGpsn4PGb9Sj1
DTS5TIGcdJlrd3mRsYOcV9AcKGu5KK1sAJmTpWSaEjgciKYA/3c4PMW5XiFXKhXFSlBTBGa1bgJw
HsbGPiEKWxVMhwBgoQXvMkHN12pUklssqzOJjmlbb4xMFtasyPSIMqnQW6uQWQNBhYyJnZNV6MOk
4BIAdDoLqxcR4jUi1bqu8S106iavKaaK00l1c0n29OKN8dfS/ZAP76IWnZ3g+j/FdyUUwi1yaw7g
W8upsA63vmMGbhAuJOQuhrzfbc69jaHxIUPJ9RTuNCu8vY7t4Ch5EoghmMM8snAQL9T8cEJQQUYH
NU77j44BtKRmZpz52J1OuLNbd79PViWASTl9JNegQHvJC0stbY1ZlpB79sJtcXm0GnKbqKlM/B2z
w0HUyB+0PlVPamu3wnHMj8m9ikahiopr7CldAWMR3zf91bCEjZt+eX5pQhnu35bnDcNBLqfFSCL1
ZD7KhZVQpfLkfJe3Hm8Px9+93UUPgNgC5OXwqVDzOHeo6AmFyHefqXhwP5rDvmkBGlioXlz2dN9s
qOc20mKQIyLCRuXut2AXAWlQaN98+G6way3qbFa3nyt9fW8svn8vDg6QSVUCphpvp+nPv7lyQRmF
QQpG9bSNYOb3iZsClx9r9O23ZxFbo6HHUJl+ezg5m1MIAODvv3/5gH8zMIucdNLHmlnAgBGvfC8E
sPAxb1HSU1HO0ws6Kse80aiZ77p6IWj7ijZ/G9vsair1FBuwhOnc2e+fr12gtWhXAu8DusHdrlxf
XW1kat/qMQ3spWvxUvQ0wVz/vWazU9cHcREHoahObQf74fMZ7xGqOmgQWt+wrVd8Pjyld1ebExAk
xxVyCP/Rof/L/ByVKkiFqHQxht4+Srvr6QHg2ze6NVzf1kA/evHCLrroZPBgQ9yP5ylA9rOp7sec
S1IEl5oA7bgfLGgU185wtwHRzru/ROh4aW6/G5vNLVQ54mAcCNIIqpNsdIvdrKSnhW073QHzvYO1
g0eZ2KlBd3h+5rI2CSCVzlSkKtxiK7rW6vi+apbebJdyCHjSI18B7TjwvM8jUJwLg+jwkFFl+Z/u
a0kzEPPTV3N7vX5qnfDGqOwrS0noqT0l9u3vY7wUIU7a9tAkgkYovuB8iExvUqVsZfUUa6/l8DLk
d6nwMixpZV8AxOIN8c3MbIyCApkTjSvwXo+T1wyt9hADMVXS17uAhjgPKqU74Qhi7p1Vg30X7JWR
O1DBNm2QdzWoOPw+7Iu7B9gQoFOlSUJntnuKUC5FedDVk/gsXLPO05o1lLLRQaEt1PYvG5oEhk08
G7G85/Ory6Vk5kZITrVtaK7yKvqrLHPaZFWYn78PSbm4j1D3Aif7JOQ4RxVCNVco0hSmcoc7OhVu
R3dULLZ+3rtQDLlF0+5HMCWnIP9wZJ9ORpM7cGmmB3QlRza4/U6/f8+lagbqzSBCmoTGgMSZvvfb
jeWngikFIbaWve+sPfTRKcr6VvXAtumObELNaqylEytfusm+25xdzwbxQ6GGvC5ckILsB/i3Jkbd
/tbFNqPeG905dWk5q4mD9WjfLwz40gKg6QjwFaCdAJ+duQteqxPTAfytcFsw01XYoxHeKOAJ6jMH
xGdxX1hG6SH8ErC7l5LwF+/Y79Znd6watWOuGsM09L1dHcwHHZrwIMSKrU/Q360WxvoTJAx3gXTg
hBNGfnyeoRsNv5eESFNPKdph6nXpBZWVhbqdxC36wg27j+06fPvd6MW7/LvRWQzUREPGC4S3iNnv
H/09oFx0f83p+qM7HA4P+W6nWFfWamXdL7mLC9sKnAHAByB+B9GaNjvFSRn7scZTcpI/QVLSIc1r
g6ymF7zfB3ghxjszMzsxuRqwpO4LOAsyFt4YG5hTIYqtwUcF4ndTl7ItgHYjkgWPINh150/2QEsK
MrYlOSEXSSfK1Bvv4FkVDekt8KwLR2M6dmcXKS43WMO5mFjWkaE8dwXJKEJfjwTdCaTxgR02GFjT
hY2zMKYfznYyA5UOaNBN1+m8H61DJp5UgdGe+uvkSrKVVbpHWvwDfF1eZJH9Q+2oNrfN9rgwvC8a
+h/j+2Z4dvZIROIMjDbdKdCu/Gor3NZrJV1HoQtUa1u/6PJ7Olihpe3QdJO7Sei+mi9MdVI8z00I
inAKac+b0o725Wlo1kn0AH4KJltsF3qVT3mL7gxuc4TNTnCXX+fManfmSYofjNQK7TSgFbvuC4+U
Fo/AB7YqbrXyUEGhFNqhg0DjVfZSggOFm24g452rrgq0+W4igEDjXSrZnWynVoIaJc2A8COG0ymA
o8g1Ta76qXt/X5KUojEIxfZaeACbCfICqhPu1deYL7a2T0fpt6mc1vjbrWH6EYrRht6eCBr673lp
KTX4kHcS2PzwMfqRCA4PHePm961zeeegJiWhEA6tzvm9kYRDq08LKLnhtY5clR/QJS67JRsz79Xm
KO5XBWxsVQ/db8VWXjrTP5zy1/7/axSzC6jvi8EoAxwzsNXb2XUNqMJ9gi1Cy63/8vuE/cTazGzN
tnw3lBlppckWRbMgyVcKc8jxyqcFlazS7baSdWumC+2KF6cQEBi8gRG8gTT/fHOkg1byWkxgtOaN
2/gQuhqkpHfybl2lQBz1dX+fheISY9VPXOg0WBQzJi36SX5lNrFpHqd61mLp4vhZHNGvJqMb5iqL
pAlPzEWqgHKy97T3SN4VH+J1ZdjQFaBqsxBMTlHpj7Px7TNmcw7c5JCJWdxN1f7MFVAGrzBk34lQ
zymvU11xf1/kr2rpbwZnhzEm+aj2NeZbLd06pMSEZEAUryvVrt9yAs0tKAjk4HyztIMROek60Vf5
m/TRdnaIJ7YjvktAEeYPv3/V4mrMgnceRk2uR2zaejlbJc0NkazwNSjuTCvNqbpuHrtol2BKMso1
OxG20bDgLn7W2abrBewMCPWg3IHi6vlGzOSUN2lBuhPXtpGGHPEhO5iKVedwuU/Ez2i/Ihll65JA
XAEtIzE1b6TooVfcwYBnd3o0vxDkcjuIR3tKt9fUNVnE2VxypdM9ODFYIgifZ/8HVMdUOdPwkZAh
38Q9FlA7Zupaq72g91i0ScgzNw9EuV1YoEvXPSgQJqYMRRfx8jmfHQWvSi5odQ/5jp0U3fCxt0ZI
GytldIiV514TQemzqWRX8mNHgLCUZj5XzQLydf4UQJMjBAoM9OpJeHzheTvbu4ng65w0aLJ6VL1H
7BAjpsYTHpZe7kGiqbGAVBtWUBlF06V/A2SVre0zQEnI1//+PiGTe/h2jH58ymw+BEDKgOYfxZMI
WLuSdDQRrwDm9tOFMc/fAHND0sw/KqBgaBMBhiowHEbSe+8fjLKAYLnskIq4dWqlW6WpQZbzPDTZ
greYeacfxmdBXhCNrZpzUTzV+V3+4qe3o7iJ2lUk2VLtasJCcm12FfywNm3+b3GCJApGLQxY3gTF
HO0OSkHQzYHWXHWdJku9HYvzOjvuPjPFPidow8zWohNwtxRXWWP1INyJ0datZCuoiS/Sa3yt1nzb
AG8BYgVJA1fK14P/+xCjatCh8wvuW2DRDQ/6LG4MPm3IRQB9Kb0uMdxcHOVEaQRXAeUdwDzPp7SJ
RbCiAop/ilWHMIvUq3htKqtyOCCIDNknN70KN67kv/1+POZiMF9rietVRNoQbDTA754bHpNSj/0B
7WdKE/r3WjN0Xi+jopZngUyVNByeh6hN7wVDideSqA+rVBjQhsfyp3SsPhMp7Tyuq/mRAQt3PeYy
cEsieSmGOF/9/qWXDjIK4ehkUmRNhfry+Yf2qRjmzMeHRtyddMJDycttxVjUhZo50K8JmSINIEi0
CSs1C0fb1ucdyhkgBK1s1Ims+ACWzkN61Jz4vfNq8NwLDnF2uhutidfZ6Vp0S5TKQG56TGxzDdUC
xOuRKywFmNMRnu/I79813yG5JPuKgu/S5Q8tZavWrXnk9EjrBMGz3uEZo2QW+ZfV/3rr/zv4yA//
+n3+z//Bv7/lxVBBTKue/es/vQ80Hb3U0Qv7w36pX/5w3qP6f6Zf+P9/4/zv//N/G0gyvrDoJfuD
NtXHS/NH/vnHbY2f4HX0xud/9+ynYPzPj5tsnf2Lk9VRPRybj2q4+eANq7/MYhjTf/P/+od/fHz9
yt1QfPzjb295k9XTrwVRnv3tzz9av//jb/KEP/mv77//5x9evaT4e3dNlaQfGYbz8vOvfbzw+h9/
07S/g7AKKLspBkCYMuUAuo/pT4j896ndAVBN0JchqjWx0Fle1eE//qbKfwd4fnqsT8rUgJbiK3je
TH+kkL8jkhC/1BrRzQA67H9/3dki/rWof2RNesijrOb4mLOthF+HphhoxhWAu/AfQA6cH6XWD5AS
JonpyEXF3U5VoZQumZI1dB22NOjpFp4O50fqX/aQ7cXIoGEASbOZPVnjZmameNzielChkgDVNdsQ
An9J+Xbmtf80ZADAjFYIeIh5R4Acl0YOYI7hMLEf0hUEEzjzSjUCUj6IdGkf54IZWZoemGB/TjRf
2rDEVAprjHw1p9+2xJ+T/n2Sp/P413nFt6iSBjlgTC9KCJjqWeChqhEQkkTznVAck5VRSsGdhitk
mw5o5VmwNU3gzJaBhQQrHoKtScP9fEH7Sm/KZjBMp+nBlt5mpXioQaG8rlszfZDqKtxm4RgdBLnl
S/fHdD/MTWPHQvIBl4f2o8s0FsOESFprOoUuoctTV8MjKOqqvQa9I5VCbinrqSFp/ab1wTQcYp49
ZvjxHe8haGWLheZv4yJPT79P/uw+/Zp9XBWIPSGIC/2qr3rZ9/u7yOJWAFrGIXlZuEYS6qtMGQzL
GGRw7fi9aPVKjzxxFUS2UDS9V49CtlWKUrMH1c+WduaPE6dKoFKaqFcUw8RemN2yWYoEHKmxQPk4
DNBnSUBlYUVxBZHDLu26dR4E45J40I9TN9nEWTfViSfsh95UneLJLoNr28n7st4xFkCLIUMK8PeZ
/rH10KUIyni4OoQQuDRn13Jq5twQIoRjelhUylUjtXV4LMSkyWgVCulbL6SJuW7lTC9WeZLyciEW
xZtmtgPhVCDHMsUu5iStNX9qxUJQypUvcbfoJ/wHuM/Ae0dRJxVlq0p489Ki2/W5H2XyXEptBG1g
Uap25mCWJfV5kb9kg8I+WDBlNFiYAl8HRH0zIn+IwgoaPzlgfj5aKiSaRkIoX2eyxq67uOxCJ0jU
4Y4FqYjcoVFrR7kbVNQ91ED+VDOzr68FnjbI2GmVGpxisJcXyFX0pVg6RtYM5AQuvgroUL1m1bhC
Sxqv1m0lQ1BDL1uO53QlAbeRA+u5iwodROlCkzQC1ciIZgq51upDnEQRpngIVKdEg0BoZTLqzh4k
1UOwwKFnSE9XvARg+7pUGdrd8Hbf6UOP9aE9T0vzNc01gu53Mc8UM7GqQtCzQx1mZmXnyPVIlHOp
Fu1CklsAqgswZ3z6IgZ921YtYtRR5IwfwlIaP9OhkHNbIGn4VopBL7hKCPFNhxsM3VFGF3Wctkpa
SxSnUpWsbqjl507VB1A2gx3nOZJrLlAyNkLvwpH4o1t1Rf2UIGNYw2ukE2VqL8ZP3SiAXDNXxQiZ
NVDQBWCMb02ZAvcqGFst4sikdkUZ1FZZwhnStFQicytGSlVv5cCERjQTzKGCZI+sV+APFTnS0qFS
pp7mt6qwKogsuGkqN8O+1ju0IqdcRgtwWEC/rPF10liVX7AV09FGTf2RpBWFQDW6vxSlDDMKGo3Q
Xw85aN8sP9fazyo3Q/EGEXIIJZiUQCPAq0oW3ld6UilPsuL3aMcbtS48hETM0evNqpTccLzOQxRx
2lB8Hc3KFJjVVXl2OxSRL22JziVzn6N2HukelqePrRg7o3toMHu9F4DBsvVEseMGeE1y+AaB5lFp
ZtuxCxQOQJoOJ8SdARCtwmEcnW3wkinUXMrex66r1Rr4ECPWa+7i4QVm8iZR/Te9FaJkk7C+DKDJ
KYTEBs2CCrivYMbE7pEoZxQ1jwIDHwf0EBNTjmMHoWUdeqDw15AR50zyt7xXUtOKJZJyq1Lj6E7S
G7SVDEPe2Q2AlGirJkqgW3lkai5LDS32/LIHW6+h4Y3hiLkmgsLR7BMQdNasvMoJBA6sCFIda7hS
AWNRzTKzh5KhcKMYI3uJFK4NnlmiE9Mde8aQJJTCXLRlKZa3XBsNnFCxHj5i/OMl8UH6g97oQJIf
sV21ejeEWSZt60wYcztpzAyENZ0+Mg8Og7fPkZLJ2OCt3gWvfYYGbovEvU9Wo5RrmdcaXfJk6lIC
9LzGUbQCKVYYO2paIBEzqAXvaDCJvTqj0om9l9cB+ALhx7pdh2qe7wWBooy2mHaDD7RO0MurKmGa
SwiLKysBWFCx46YuNLCFZqVKs1I3WyDx47aw6oYIksN8zKyVJYns6SnLFUtrjQhMWKxLeiqSHDwv
LBKNxxGaEFdMbvLSAq4fbX4M3ZWtHWmjn9vlUErvzFfldReNyC7GiQpygDGsnsM4URSPjUY5ekSp
hU8hb4OUatUwdFdlEEOgigtV0F0FgTQQt4uVdoe3lVY9kkDHS34sfT+0ozQgWmyNdUASUJxHKQqn
WLSWUZmUyW2mBcILTzXjOsqitrcE8DnrNMlzubG6yIxru8rVCITOIwFFAHqK4Mj8pMhvmdrGFabD
99l2GA1kUWtJgni3HrM63Zhdl9+NDMmZnTwqBbgMa6EFb3InscgqooIVVPGLgrm8B5+xZ2St2exa
FVQTnqDpEQq7iYK4h2eMPWQtkwc7HaoWL4+g0z02KMIH3LIpUN0HOMAF7EF5NxOExxZCZY27UlRL
Iw1EpX1E8F1Wlp6pYO+EG5bqLTq6Mn9V9WMlrEY148p61NMw3xShXhEqgOFPKZECDtXE6wRS6ehQ
ylBwkhtZQO+vVmQj+vpzJdwphVB/BKKUFTejUoPGWwgS/VhNiDCa1UrUgDmz1PaF0QFdy1Q/REEL
/7g1CtaAOIyUYk1NOYs/BVKA5tnnQXlt6gUxtpFvVsZejFQdLMyyVlZSQZuW1cUWeiB4o5Oob7dd
UpRAJNUF4SilDcpbKo4CAe9MYyCPAu+HQhfztZ7GRqGv2q6IFGswuRzRGG1KJU2gurTORhEZ5TrL
ZTBSmDlEQnkegQcoD/lwretFIW4HvyTRQy2wKt+Vaiqwq3xMQpBngfGosvGeb0dw3OQBz+RrJvTd
aKsF/KToClDqS9BkpnSmCdbQOm4hJ6SEsmzXqVrp3PL7Ti4xm0GsGzYp60Z6xE1Rt7YKSTBtm1dV
MaYU7TF1v6m6KGweFSKTxFKTVqm9qOhlKMEjTbJONbWKoZ1S1sPboHM9u5a0gA20LoSmpKpe5l1M
qyYT000vFVFzXcRM9O0O2/ahKnDvWSX62FHZRPpdtoQ+7m6ragxAHxmSrN+3SekLh0yO+EFvg54D
aCcp0SZPBSgcVj4bbIQKTKBlCPW8W1MQgs+0GdNyV+WaiR67vqoDd2wLFm+SRgz4G3jLS9/RWR/y
x6rgWW/1ppp1BxCU8YOvszR8aqTIf4hUgcUrVoIP3PaFrCFWWGpKYiuAhA8PeZAQ8gwYdxC54GEf
ERpG2k0t9Zjnvql83RUTKUBiLcmM66FCAcbiYxHAfRVmoNMBoOwYFK4DewzBXRxYROLwKb7vR4VF
ygBk1yFiIpmCEthHtXUUZZDctiDTtAa9MN/UKEZFOmkzUFwJpnHAyZdfdTEOt+Uo8NBivTa8y0U7
Hs0iTjQq+Ep1G5dhPOJNOJZXsa/pxTbo4559qG0e3NSmBpWbumFBseuaSENTa4sLicpjKLwOcoiY
D928DFEIRi49dVmtJY4WpXV1y0ko7mPNQDYe7aI830qVDK3GqKpTENbKDForTEl8BBRimB6jSRqH
xkTH2zwM9AdRFHrBqZkBgRRdQScMEJwmKSkzxKoEORfudrRf6QQd4ikyprSK4AssoYSyp0VMP5Qs
PRCL2BZ0yKbaLVxdZyNiUTIq622tWpnhRyjoxOr/Y+/LeiPX1ST/SmPedaF9edWSmXa5XGW7Ftsv
RHkpiYtIiqJEUr9+Iu9tYLob6AH6cYA5wKkHn5NlpUSR3xcRX0SMyWcgEXsbpzNgNmzw0y/BJZ6u
8NT9iLbM+CFhE/+b1GOiuiXM6sPt9fHMIGZdugJHHkLh7JSUeF9GXNAYs/hnSSvzR6mQpa22afJ8
KAYtajUd0xtaNW2/jgeqs73Vs6vMQ1Moq8+7JJz15eJL+xvrYa0/eG4K/RLHS7rdoHZskjAYAtuU
pGWYfWL9vOasuCk9adyOQ7wpwoWKYlJ/UBqpe8ka+A/NezYhYigXWfO0T7ycAMvzOrFdEeCM0Sez
JOR81DvJsaGJtDDwu0Gd3eCMlGP8WaS6FqdxrjAPyqyI07YAF3c3bbt7jQ5O4bXgtu1nRBc33zco
V98imprttMwZ56cpAMiEl07gPytCYF7frJmHYjnkou4K1K9qKAFhTEOViBLOlQGpYgwEaYqU53nD
rlq6Erx8mHXV6ij3HOGXhnzGBRtFz/3a3AXcwKaNFx9vrSkqk7WxJPMlFJxBipHPHNvvPGfPu0Dw
Qn+YPHsdzRq94LDJ7SA9EQ5W2WhD4CRP99cqR1hXB1NNh8D7lTahS8KKRKZ59DhNslxOUBuJythT
VQbkkkmFcdZ2qTP/MS7RHHejYqw4NXWUPkibC3YOgq15q7Kwm64gAqcyjyFeHULa2LHX8VK9x1gn
K/wG8Jaf6WLXrE0b4XFAjQcMiFKcZh8FVc1dTqqGdNIUGcg8dWyoKzVNdb/qtXqo6MH1JTS2xpxi
ldjfWRir6qRcAG9aIGC+7LIZq0lhBuIYkBWefFolc9CqMt4QdgE8nl1Sa+DSVZQWhIqNovwFaF+W
XyBJqu8nO1V/i5ThG2A0NNCOsSb5vhU6ThFjRLE+jlyXd1utuT8d08immyD38DdZY2w1a0Y9fu24
NPSc5T79bZvKux7MyuYGFmhoumOm1d2hkMZ2YhWfk1tIZTd08S5x5VdqJ1HdzLa+yr14vqag4uM1
KzuQGnwf9nzR6Jnsscsud1PAhhcv8GxGmCSM3ykCzNq9qKIJOEjuYbMERdkpXZyLBorGOG7HhE+/
AYVM9RD5Ak2sUCNW1GLonvdEreOfjF2dxuEmxKuzldv+sjMeI9fL7ccbwvv2psdS5Q0ia5gHIbym
R93HxzFl52BjIICZkdt6SWW6iI+5KEf5Hovai5uyMHFxmRY4M10mVqZkECOq65Mssin/hv2p3LsC
Pyh7a/n+7/PY/yPE+yt9N2pVf//vMPc3/SmfrPn8tF//6P8HQO2r4eN/j2ljKxv/GHpNiP8XRH7F
wa8f+Reendb/QP4gapornIYJjxo40L/w7DT9B2SmwLQgsYWGGv4k/wfPzv+B3AeQWjGM0zAWfmW1
/h3PzpN/pMAL8Sm4J1zjD5r/CaANv4P/DAKlV+bqenEIYgVpg7/vPyOguaME01K769w4sm97hpnj
IkLaHHKuVHyGvAhmF5oT1HAzxks/uagVQej6BgkWjVf2u6yXMhl2XfB7g4GdtQv5xmRPjzkhHUvt
8ZzkEYrTAgsH6Tt8T9euxo+rjvsiVZ1FAdXcaEEW1NkStWRDR/SfpNYpa6cpqR+2CK9bm3hMybfE
qIBk9FSMYOabMflYEjwdNhf+F4NZ6h0AcvxalHGcQNSgq/imKkQFt0DymSaohTc+6rGt+DIBJpG/
93k+xVXxLc3mb1Nhn6MD3aKrv0bFdMeZb5t57RErcSL7hqIpGtLRo0+ah0n7C5G8TdcEJ7+nUJBm
+wDL9fhmqceji4Cu2u8eaPtbkSJQAK12G0/pV4gjewkgXRMzQKd6WWP9Z7HVPYlcL2v2RS/Nz5j7
h4BY9DZiFgaa+OQGkioa9bVhwm2ou9g72q5qQU6NWoZlrAwUkHWMgzsL+Eh+wGEm6rSBE9yWPY+V
OgWUv2bJpT/N2MqyPeph23LxFLOjYipe08U3L4LS/UQtw3iLWr0veqXypSujevwdwaj4OVkUdqMp
E9GnS7G/tQkN+dfdzCtqds+QNQo0GcOamTlsm0zUj63W19MW0YkcYwLG3LM6UhTKmywHNiCum5+u
vgieoV3lbLtFmIfZ27Sc6CMguukn1dOI6hvkCkYx14VNbYmC52SQ0Qi8bp6AQFMcBo9jg3S6FgAN
/QLb2O1MynIdeGXnhxi07CkOWXxyIVrb2Pgnty+YxK9i4v7GFA1vU+7kwhM5AsOE+mKAdFj+hVvY
/AUr31/sGNOOF6Tp60LuN7ZS62VZxd6tcp3eg5U5gDlA5e2ezvzbyBxOJqLfx/x6Fnmy/b1mHrTN
ksO/nMxkhQnHHOrbyiuvOiQPBd5Rt1CIBK3b4RigiPqwKNueJ2f17xT8hLw4Q8ajTVzWPGSCoWSz
asUDRtKP+TBNZn75oxG/Y23ReJO9KL77Ha1GeyAm7VVN8/rbhLl4CxK/ugWVGWgv2SrvigwcRLtw
m44tgNjiGyEsFJ1OZPOeATjBGpvS5mdo5j3p5rkSR0vEtL6t47EhoCmMjg4M4VAYDlzGhp6Qsz0h
sk837i7nljnMXMf8E6OggHaAbpm71eUkhgXihq++xyGg+9PpPt0pkc+fcHBy71Vm4uk+makyb6i6
EjQpbpXnJcZEEJ4o+IYzwGWxnCqjSH2pljHJkdfEbd7jX4hY/RqyZywefEfsTimSNBCA2QYPO6yW
llz6vnL7rO7EvDF6w3EkrjfKVrz+moBq6GRxcMwZbGbDDsRRU3YpXoC8xRCpQ1S15SG6IKp2TO6g
c6YIZ/Z2hhCZmAlKWdvE5P5YrSoh6IiBp2GUaiI9GTE03acs1RIBogcS7wD1J00nhStxG1cYfrZy
u+408wSPyVZ6N073Y4LXusetWqrWrWt2YRmW3W2e6PgFihWYSkDNT+NB5w0IAzCHmzlTGHuYc56h
TT9trhx3dGVbVp4wdZvoYcpjrQeXI7j09zSt7hu9DpkMIszB99hhSwgQchNnl/qAVK1PnPXLFy/r
5j05rNlxLXqe2jyQLO28lauFAVwCkRTytHOFKXTZLHcLWg17ozdik64Rkk0n5ZvqGdBDgyFfwBi0
N64m0KIsYk9u0hgIRZuSCVBH1EhYjxV1Ec23WTiy5jaKiXR387hJMZBiwxT/ttbbdy/W7D6ocE0Q
1ui9B7HQUV1KGI4jUfVaj53MYpkf6oRoBIjvGUnOGd7bpKU0howNBaVL+iIrC33nraWfx1KatY34
qoGKlGou76o9TabhqDW7iXcs4y6BA2HRV6Ou8wHYVVkgLgtdfcsMd/bG+UL+aYzY78iCIu5ac2+3
8yig48YRwPIWH9yTU9hXWIIe3u5ftFY56wiOTihRY0sRtGDmpUAUY7yJLuJHBdeu0gd0zBHPX5EO
no8DG/dY9HGMbr8X0s99xnZE5ngdwWAn4uWdQ3/B+phcKQwc6jkWQLJxDtTZ58hwSA2osmyLFnRs
2FtX0HmRw0/mTMI1zFfWn7LapVXnkAKj+/zIEFK+NtkK3RWgkbbRxDnAbwC4IUwjvOplzpJ8IAiR
SNq9pFPT+2xSgDGBTAHUBotiYHxyqA/QV/vblvmCdssG0x7s1qS4o82mP9cFpDo+3aBDonInW5+P
S78m6dMCQnBI5qkcewAP8RPmxbcATY+YL5vA5HJvMhHujtG53zn8/GowO74/kpWp/uqO8FZoeD22
IwGH0muX0FuMxq1fxL6uYiglkeI8q5nSM7jZ6AH05kFP+6jGl6L6BTx16qY53z5mDwzlvt5z/xPH
U5b16Sgm2tblCJCEYAKuLQ8bvoUQQag2bS79xbAvIzqRVegXIrGNiIjCVPxTpfPsPVNW0S4Fpbn1
Mnb6vZb1agayGJWdZ1IgIdbFJAP2iaHomwnYELI//WyfQxxpgJXBlU3bAF2HxKTO/mJiPvvIq7Gy
fbT47DV1WcEGi+l7eAWEcs/bnE8OWx/sauZeIJft7+i0g6UgEsrDCWHtXCD8SAFH1I2tbFsXi0SX
w1X1qFaEebXNwdd3v8qtbCu34fHZpdzBw6oYDwkj1DiNYgDJA1R8sEStE7AglRCPmVmWuYPwCqiM
WhqA41MFQLxdq8YgxTUwvnXp7BQcAaVf1tYcSX67axDNbSHVWHZLzd0p6KqG6mAnke9dppaHiVD4
r44bm17xzjYfx3rAfh80ECFtEWoDzeqIDhz7odvZSQNVehRxLh8szZI/ADUUXshD4tw6DgNGzcc1
CcOB4/JWCYPaw8spiTo1axBgRDGDNTyDaUTLiYDv4YgVqIJmPdK3mtb8Df1xbbuRVBEmOWcDYq1p
MDTe/bOb+P991f+6KsT++76q/5zVu7lqn96nz397/NTbm6Cf/N86COjUf+y1rn/Nv3qtLPkH8i2A
TmVpArbinyNP/+q1kvQf4LqhEQJpVyLD4D9oh4p/QNSDgaISnkf/TFtDh/TvvVaUZJAcYYtu0LZh
3ggA9P+k2YLu6L/ITeHBA/0Qfvv1HzhS/ld1xQ4uJIp8M7U0eEf6BkHfOAAwI6bVX4AQyBhckS4O
DDSbQR+GxiWkj02avugyWjnGWtCltbPAG9cWMTDPnphyutltIwHMNbMw8AQ+DnqGQq/6jrjy5U+5
bePTxBHoPmScRtXgiN8OHFzXXcyQOMlAL2ukFADmwgZTY1ihZWD5yu5QcZ31Ywldej4yixK32XAK
bAGQS5RL4GNGCfFzrbBnDiqLdd6VZIRVVbZ7MBshOsx0s7ndwhVymtOjG8ujfAfN619w0239RfES
zkdeKvFBQOva067U9HWLGcWxx0toKZujMrcqYwfCZkJ5iM7UDtFhEof/1ZtkIT9pRuV7kYP/vuxF
TRlIMAWfu3i14seqHKDtKKcoV90aydctP0IJxjVJz7FFD9r6oOXJeFuZtimse4o4plFaC0AJ88yV
W34vWWM0JHQMwA7QpwJ/2kyOgyUJMpOapQjhrOYjFh3OHsBGi2vcs5NpxbHzMg8f7IOK1zpXaJd3
VPOmrcSe/w0xhwtfGrhsNc/HRy+iI79Y2ui/VVQjW3zmdPc3C1IcJNwPY3qcmrCArT1iZNO0eZ7D
lp5ZU6QnukYCdyRl21PsZawB6EfxD2DyxSutdnQEjNv6V7FPiFtLFct+KbKu7xyDoLaNKx9/OYxg
n5Dz7L/2zGP/ZYYc61V5lD5MKs8/qm1frqXTFcRCyYMuzGCGxvYbdms2HLvChp5uW11CswQbj4fJ
kgXa/VzmEVKaXF1o3nHqqP0Kc5s4aXFSV3DNVEtcDzup41M5xzo7w7E5el2sD/cxK3FWnBMtJ3kp
jYaQWBDLbk02ItCFonOILRJPIorjZAO03OYCAoOWpSN2ftDJFNs2kX6tH8haLRggyLk08d0yo2rl
nV/mgtwbm4Kj2eMcf9bNEugvaRqTncRecHdTppSDoNekCcVrSHN8T5TGCR0Ux2L8crCm2e/iiZLj
hqC5j3HSLBGcHfWy8QF1r6ogouApWMc62mH+vEMp3VkeVWtfEsHjr5EMRYrIwTwfn4B60KIj5ZbD
rQkxByDzySTin7sQ5dHtMp3IK4yl6fxrW3De3sdTKPWXjUeseJbg+sUX6TzHcI/eFt28HVf/hkdx
nfw5AYBI8sd4Tj3OX6fJco69d+5ea9RzX+DJly6951vV4IaB2MJOsMHyeXBrcPFTvmQ7ljVjDIQn
+rxvDA8RvwaqAzikEZsVLyJyxzhs85KsvVxp+TaDn0dYZHbI8mUU8FduGXPil4tSqLaixgBAGMG6
dodBE3wXSrD4KCaLuJvRS9ibBF0F2CI+118dLLxkO85ZnnfcKB99ayIY/LYE24w9gWnNtj9hyo8n
wijKUey7jPZeNJp+TZY5J0O5L/P6iAaPu06oOn+onAIcPDVkfyh9mgo89wmbElIYQB8SW7g7StBE
/B3Tw55SsuNtpoJJB7YVjxRFl1NbS4oofcL5xOanglH6SLlJfcflMV5ciGtpOrOPewK+vDjICYBI
8cDXsL4ftN6eUYvpd1qxeDu5wrs3PiKukbXWmVm3ltHJvyxptqLAgcSIXTJephj8RIPv2q2kuJIR
fEE0gCwV60MjqQHNIj0Hwgy1LunQ9OJmRVvsltNIEotJK7mEb1gDa47ZkXwEXwCK9yuaerTHUTkB
g4NWvZJ9swn1zWI4hvOsBQYV/qZ6mvmZbXXtOzoSgE5QqcAjCvxxDXoJfcgt1wyzSrifObnn0vKf
ZSqkGTxw5wgROHH5XfAS9oZS+AxVfxNloDQmSp/tsmcvAOVglSTLRL/kJSuRohIkkDlVinV5XOJJ
36Gqs6JLErRBeICphLNaONBhCLzOv5Kl2cKQ7JOJ2i2l7kWCZn6KLBq5fgK+Hr4meuT3VM/kL3DH
omolcLkfarSrOy8JFt6lzHZokEg9jXFbJNv8g4yV3HrqN29agzMHAHyV+KrLk10jpBzN0DlbNpCo
FbteKhcr5A4TszSccogysDhkg6VUIKlBdhPETvsATYwQwz7X4QFO5uFlAY3OhomzQvSNVSBfQALH
422NoLOyBZSml25El7SCutyqn2imEGsDy4cdEzhRZjGMi7SOi4rWBsezx37WkmxzwCNZgA3YFKn4
btaxrdqcQTjcXUntEgjrYcoLd15jWFfHu+znw0UwldzXUvfeAIgDcIksaMt0/SNVHM9vc6F5FHls
r40MZW8CJzPy9Q6G7Wwmh/q+pgkhXWBJ9nPXQJpa7sT6DWsifmVLAc6z1ojua1fcjTdUNEV0cugv
X4R08xssbKsJJ3LqcIuzpbku4yz6Ma359IyxiuZDpNzJawnAy27OYGfSFktQtquaOcaxOdU3rDS4
Hi7ypbgDjYtHuKHT3eH0VQKkaGp3YN372bcrXB3lMNMkKp5qvDOuj2UChwHgqWbqV/Qe810l5Ihm
ZU6iTzSIpTpp61h+Gm2kb44RHXGr8gQ9Se2S5nlvmPq2eV7MXc1XOCKwRplvaAp53TEc13TAPMoG
np8s9ux1hnbPWxRXLSOjhHCcClB7fMTeZKwiy4B+ecvgAJnMS7/tMqZDrjP874SCSe2k2pD0QxeN
OoV7P8GyiU/izjV1rS9wjkeB5krc6PMxHkTeHzQKL+hS5/1c7PvxNzNVhsWw0toPxeLgPbr6uvTX
tXfclSYDG+hp9Bt5CuOPMYyQQ9XWNW9aKp632CPD5xxX6MgPLMwX4qNmPkFPkd0Zsq0wFA+5yQHc
zPSyo1H9k5mtLtpURDkCvtHEYo3WMcM8Y4j1ry2p8HxCulb3Yt/01tGrGKVzAqaj7WQM+5JBbZsO
C13IbVwgBha2o7t9kChnP9yInCeQb+v8tBqxvDa7Zx+j9XD6jne0aK3fM/q6uBFwxkyN/LlNMnxi
bkN/ZyA4AFcccfPDVA2/BVO3/UH5SvD8ACS/41Q2D0qX3nS7Sqod9Y9mv2hBk7+pCccTetfj4qJZ
4YqXKH3d42h+3KJEmjYBcBmQLCHoew7YD3XZOjZvQLbG36ESxZ8K0V54+tsq3/RhjOg2Hpo7m5Wo
r4DRTBwUhqlfZqyUr77akrxTExOsZZkDliCRQYhJ2Rh2d6iDdX3nqjAfbRiZx1y8itzcxXOl38pl
caYLXFdZa82mf4zA/y7z5EFxy9HX302ep8CDQKVDLXMczVPADAPtqvUINwm2/BEaImggsafFEY4e
YRCliY17hFwsq1AwZeuuBpZD7zXo62pJ+Q595FJSwYdqNlByrLUp3MkEbT91uprXPAK+3EHIjlFJ
Ny2KtXmKIXziZ/deQob4g2HHALZrbQQ6AEX+TwACUHSsB9vUqbHlcTkO5Ba2o1ANfATHNUKsG2Dx
MBSFvUrYkPUDrJvERkF4euRNCwHxOHY0MVwOMuK2uVhmMNdzLAwhTkeFerozEKpgr1e5BvQW8npu
UR9HP8hKIOFMolzf4iPk10JZBEYCdVbU11KG68RDPWbDaBcQHl4QOV9Mc5RFu0TCobws9/I3FJ0A
GLNih7cvFBAgDWDMqCEpqyUO931m6tN7gFwDcah3+7Q20Duz0OBkicqM/bFYJUDnM4/DR9sdsmtA
c2i5Jr3CCSKa16KtSWURzhzjlw7U+ewZz1l/B6tVvJg6ymCduBl3H0WNeCYWgjbI3BpbAw2qp1/T
PC71CYKz6fiC3lLNPTowkHySE/d5xIzkuKQkZh14FsiZ8LpsF6KarQDdJVxoD4Czqk3HOAVWg1ZP
9bXP0UBqUgTZzSLBiJ9YRDmdcu/m0O8EIipsvoCeu6u3jb7U8QzWBiHx0MUBiAejl2/Ya05XyHJp
Uzp6PJoJ/pS9KJJZn9fgTdIi5qQ+MZYHf5USeHQdY2igp8ijBZ6H6bGZ+6iw63IWzTp/rUCepyc2
AoaCJDcC3gRRuuK93ULlW7H7hJ42iSGjrtoTAY6oJBClalHS8klkUDj1APfRklbuoONFQfQNlp+U
VkMNXO7sPB8cE7BeqUT30GSX8sZCpY0BXMnRIjDg266NIdlFLX6QZgOqLiQcOTMv5RnFzPojKrni
twTzk4BdhebYMniiy15ojV12H4sCwpc5g1P06KJHDxWDPa9mYwj2KTfefN2Ae/suGWt8NQ7h3Qcz
kd67pbr2w5jm0OSk0W2IbirgFHnLSbLQC+S8+89FQAB/1qWGzFVBJ5jeplPcjD/jZrFgESh3S1sG
IVDATgW0n0EkdO3xvkxNe6xwaOgrb3LQZSOOoXZdaKPOEArX4FHLnUa4uTVD2ZkJrN88A2/bQ7Ms
oh4tIVyE9oIAHTAbnDq7fYKG8TwnqyC3U7ZCZbXOAnoTgXnK6SatoNm6jDiY1T1xwrDLUY96hpyc
UHrB+U9HvN+2nAYY/ARwDbFQiClA4mLZ2uX6X60HineqEzgedmkRrfY7ymynwSs2S/pBMsgeTxAR
yxnS2vyQyM4bIYb2E4bm20TMBzzmCjdPF70jy2fABXKYn5jRZANE62j0IQ+2ZuDrSnQ/okH8y2J3
JGeIVWXTW8xJZbcTLu1o7aGK+tuGXl3cRxW1R++PRSPOKGCc8AYKq3zrxyV4OkQHDBpPudul7MA8
zPph3dMYrLLgBCZuUJQnPZgBos55TEi19Y1EMdjSdDH1ac+21YGCUJX7FnSI93th1TZ/SbBHiIdG
aUN/kGoRUAZS8PwvewG7SYlZ3OOoHvcDzeZdk4kib4Pjqz/tAVs8JrINAx8bGPTzqS6KU9ZQQn7A
EpYmNWrpjeE43hYZTgtaXIM2HcjJgAW1QGTK8P27OUzHdsftAn0YZgkOBXo8H+sOPTzEdMsMgveS
slwnQwrpK6wGBATSmCigyTqUJXxH3yBEjp5h0Tsvt1qt0MAA81O+D7jF86nGAJ+9M9kaLE5UGqKz
DWMGMHfZnD6X0CeZrs4PiL0BdUs4pCYVbGIW5mCUC9KiDn16pGwaVrtqQMxQyukbyiEUu8EBv2Gl
FcaUj0uWT+xxq2SyYG8/9HyueLYkp8LRzXd7QiVkb8c+4uTOcCvPWeOzu6j2W+gxklmqDr62FHPQ
aWYeWSkY4tDHIgKZDZFwFzaD0tesRwRLiA2YQ19qsd7Xpay+x36c5zbsYnutbWLOh8eYwDnFG1UO
UAkb1UtcsRqULFASTgpr3UlMl9AkJjXGKxhmPUIqFjwZsFg/ylg1HhAAZh5awI8yDAyAIB0QBSDr
jkIopYacHuI74AEMtRRQd0I3bZTrgmLl2IWVzS+194q0kWvsPT3UHE4RGt1naurmV7PLAEfMEqsW
pveqek0ozHdDEg7oZlmt0GdF4eotsdP9Fkm3sE/gcCbfsFsCQ8RxPqOX9ROUNhjdEUH36dw0ryKy
CYdPcYlqJUGxhaMEhlZLa0DmfeDlh0C5qcwSbvd9hWLWUPQHN6EZ/a9tm3eoLEpj0DWOtUcpyne3
KaBhI9/YV7xMEtllYffW3Qu90U2cwTmvKKRUjM456zY5QSdVRjMVvo10ib7tTLbEm4vFKnH3QLfY
+GMmHqUFXItKld2vUdLs0dhvc871iTezRqxzuRXAaqNiXPVTzBsQcAUApXIoCOPufauPNAHrAs/j
0UBFHUco3AkEkAyUsI/lj0RBST5AEwi/gKXkOTzvauBF+qSCiQkEIPm2BHEl6nUenfKSXJn5fdrB
ZBkawSuJNKK8Dt0Q0e+LKvUtekGI9nKOBg6zNxtQ8XMukwLEMbPVkfzZRWj2RzHGc33JJ1LkeNjl
WD1KHgf/ue45QYVqxIau8oujkM2eAQzEaGFmSFZx8qBBnrBdcO3q7X1qpt19jTUS0Z4NRu32BKRg
EucTcLp5TJEa71JIP9ptmcPyRhhiNl5tWvLtByfzVc6ArGV0CTCsKQGMtVKtloW2kvBtfEZBPa0/
ivHAzMOBSIPpI6WRm4oWm7e/0m0Niu9mVlSLNrcNTYFhYqzh24iloR5xIF2VAbNhWvc4JuGydYjl
lmXQhZsp8ey81yDrYL+xVfexuQK8rMK8Sh7lxwWtP8YdlzSCZhsPbr4h6iiX2y3CRDKGj64Sbecn
8RlDXf+pFU1+Id4GSA+UHjEGFRYMYaGZKCeNzdUzfR5hAYAA4UQe0U3OqZTQudrqrtLWYNBWNx78
rgZt3rkkp0XrM4lRijqjCUYvRo06OUEfjl0s0uFpjWo6QzKwOHubHZswLcYrEX+VLLxGVbTIZO4R
HsNTtGXJmna6AZoEeChenmHSPX1ETBQNsCQOP8BJYdyXJXpOhwCECWJ+jhf7Rno1fcdgYoJcKRfZ
r4CJRgfZvEPak1OWDgA0fQFJvYKyBPA/0qnNiJGFFlyk+FC19L/Wo3FRT0Wt4TUWTR4jd27FZIWp
CP2bAAXFV6imCBMQpvAAAVK/pj3YixGuY6re35fM5tjO00yjGITaIIHw05lnDONpfGGxp4/MWb9j
0Ckk72jTxhOtBH+EAGSC0q2eovaw5fKzhsR27rajqHZoItMVvUN65VaS3cEOMNb1eHL/HFLDakY3
7rNkgSuMPqCr8Q5yhWpMzedebaXtl3jnD6GKIUiojwrLbI8PfeFY/49EVjWmxgCxP+ZoUFSPJm/6
tCgRHwGH4O7s1rgn2wTksGBTIxy3ZC2+R3TUEhfnQW5GDG8yojdmRk/a1KDBS0knDsmScv+bujNJ
rlxJsuyKEAIYWps+4PUt+dj6BOJOJ2Ho+3ZLuYzaWJ33oyolc1IiOaxZhEj8HyQImKnqvffoe04s
hh6jspazdOOalQrTQoGJC5hKdBkSusZRMfoLcivWU5YgELz006TxfmuxJG9X6lX+U0ZZ9z2YeKrw
DuukwDgoTlpoc33HTY6hQDGI5ioDZ6it8txLPy2q4TmoyYY02A/m8SVEelF7mWnRiAwVTx5BMW5c
lhS743mSOEyYclrJN31UTAiuKr1TniYYZ4tQt4Nk8Bxyp0WlTXsRW14NZi6Lf+xCdzAIdwVyjV3Z
zFcsM6FOxgelL0FS6S5nSpZaSRBbJCzw3E6UbQ2nnzo0fVRSIncMkMpUZjSYeor/puZs1LEGacZL
FGWDviqTWO82MvfacCU5liwc4qwHXKGFFeljQoMc5HgNLWfVaAw+aHqdO9K7/uZ1oVw2+WKqJ6xL
NW9RsiRg8Jg0/U053BmHkENhaXA50I4zxrD0A77E+ktO9fRq8CXhJiaCe6n6XNQ+7hPtKXtEypiL
P5yOUduhemGmD18aC9cwA1vTwPoIpr9e1RIR5EJJ6D1VU9lbwVRi4mOW3cp6FTH3dXeLkzt60Ge1
+pD1FGk+Hn5nt4TWSLYb7Dpb2kRdM8px5jz1uyHp8z29n7jTubmHMKJEXj+SAROukoolnM2ELrcS
Q2IsGH+KBSd4bTbJZ7uU3U9SDwT09Twb/roWWf1np2s7GQj9MQBmDIMQ5Hll/9xVi9SOjluYl07a
E6E6q0s+QHPoTyP9V7e1KquJTy0/36n2EokDqg+XNwvZqfK56kydeU9R/VgVznVfH8lqE5bD3Lci
a6yeh7wtf4MuqtNg1uv2DftBRGSvysp/R/j/R8r8/29eZvf/6WV+aZPvLxX/r//4r/r64x/5t75u
eP9CBICd+ljWg13YRHn/T30d1CiuZMxeLhteHHL6/4fNYRv/0m3bZqbLLlH73wbo/+tl9v5l2xhZ
XAtp3XmAt/4n8jpbevjJ/itTgZ8IIg8xaPZ68H/Gv/a/m5nnKPU0Vl6Sam1K714WyZUIotw5ki0N
hdbua7Lrq/lxFTekDGhI3d9mXnm3mDHnmnxzEjTeH91Kn+I6XkcTp2RltaehwjeiddaZhq64kJI9
unnC9BmaN8ewe3F7xeyiLfdLOzFVB4pO/3rMGpiWyrBXi1wndpJBij83UYn2x4RPlWdp578YBX0h
UhOja36IWZ3d1jzolfusxLDpoVVmb0p+l9NxkG/kKHZ2eIjGQ5HEJ8N7TWtKzkSf+XoyXy/mVUhU
F49hbdpfsvrDT4cP+qwza1mFxsIIHGiy5DsW6RqtjJnyWzYU+xkQIVtOzTA6tsgOrjUzxb4v2VlQ
o3dMh1a29kU84XVxlv0ol4tHz4KGutPkC4XWCuv6NWk+mQ/5FYjNaq4faztWkTpEU3meafqdeOs6
fywVzP0bY9wtz3LE5yDj82ReRHeo9cXvvAIx1/7WIu2laHu6R8khaoFwCgNDa1+a6LdHh4q1O8ru
YUn8TCQ77uLNbIigcMLbqJa1rUTgNfpZWdVu0SMMdISiz0SMtkiOX+EUHVpzoPLE2oz54uTq41Xh
7ZlmtRvi+E/abKaUjRZIYKme+8xCVnBsAyG23MNPLFjZUd37pnblsKr8aMy7vbD05AladKAiE0/8
wRxuDf4vScFqz3413rLukCTVqhiGDRtX6X8oiPeqL09DahAT0ojlhc0zSqnvGrewsNfKNQOcSLfI
Ge4NC8VWOAy2rVnYKxR9iqQ5/5we0WMiQ09R6R1NlLiVGz9a8mWjd1AxJt3aVCPJeZuHvKTpB6I+
+ihLVazF+DH0b8vo3ECUw3lO3vQ230aovK2L/jG8V6Zj7DuO6YQwuU6DglNLvLZUbkPoYExL6OqJ
Fi572bGFsiuOsVUnPsCFqzOfTaf/Sdzp0sosIFhEHqekY4oJDH3mVRMM/Ri0Xn6Me9YJABJU96Ym
SCcY6dm/5z57bSK5ixL0pp7hpD7cWirzFSVC2/W+ZxprNvUCa/6rjGVjGdk7E857GBd7kQ2rgeEA
dJCLnF/AhKyokZ9at/KNKttnoAlGczzPpf4lM/tTUQ8mzQd21Faj8KeokHmzt8o3t3EPSGNeXlwJ
f917k8XTD6NOrvMaOsPOS8OncMh/VIReUaO1Eg4yDN5y1BFhX/rlH2Ru8yWb8qD++WN0G6ie7BXG
RDmx+mblqPrgzcmn0sJ36fGRaLb500r92xBM72KPSDQjM6TTeK2W5Ci0bN03UZBE+Y1NoGt98p4m
zJubnEGEv+Bd3hjjxA6I6FPa6cIoKXWv2iMmqC3eHuvG4s/RPAczwKAN3ch1ciW23qF5nfmOmomz
Qc92+ogKW3wu1Tq27Y80LHYEy1sOkXvcfRnhY4yVL+BP8MpUCuWuvijiFGIkEKH6JUYFdUs/1uAs
6KG1XLPenp45R8fAcOeTUfBZC8P5O+L18EoM5K44isyt76XSTrGlW3sOdGtbz6891ozFEsONOMNH
iBi2Aj17T93HFDum5usou7ysqVc0hHckF9yxM8vi2uLKbsEtJYtfOJN38LKx3zhRtexwFOXr0tAc
AmR8mm4/okWk8a9UtMfyAfwpw6s3lPiD0pNXQiNhuPfO7OGWJskR7+YFM4IfWsdei5aAsdd3p7Tn
ZQwtBAvnuwlF4k8pTUI7J2on6enXY+ZhUrHyKSCOchugCHyanSSL7ygv9TF89LRcfbditFZvHBpI
d+ZrwiVzCselucR1DXVjoMOprOzk2mG9C7t59DhTi+7SAWM6xznkp1T2ay/GKK6b2rBnJFZS25gs
wY3yfYLsvveI2t61xu4Dt3ngMzX9HM5h+NH1RbtxnCl+a7pq3Nizqp54QRJmYFF8cinYj8Tu7SBq
LezUGeb3wqtqMmQafTIHbFDPQJmI9KY+3JKz28gNTQJ/PGKxWq+2kan5HGtftj72dKTISD3txp1h
db1u+sZbR6oq98ZCPy7Kv1UX3Q0NO32tkU8Rz21cmieQ4VEgmqpfN5xYt8allQWR5BSXxsT2Yapu
+KM0JPgF5c3Yz2BMCIBLgpm2KC7u6C3BCB/82tL5rmfnRbOnaj8RQF8VTNv8KfoxH9dfJH5Zha4H
yhOBhBuNl6GDLeoFPOSKgGsdEhlIU9IehbV2CHsHak4/u0npTP4qDABSvWcRGF/dPEVT1e+t2b3H
GFbOlpukX51Oi1RpY3JgW5e3YoTD1kRA+sFM9oMF9dLjyWQGwLDS2fDcKQsc8SdP0EGsyOCFdeps
o5Xtzba0YW0XGcusoBGs7SrvCPA8/m0mucKQ7M21KMRv08imrV3RbLdK7fLaexlNcUXSH32ztOtT
r1MouG8CeyQ68WwihE1klMr5j0gQYudoio+ePYa+3npgCqm7UF+ckAz0eZ62Ol15vPxEHUxMmAAE
OJzmfSmKv4MTPaVwDtbKyzkNRHY25uTVjNt9G81nlRtPi+ZuTECTnd2/iCYPDIsbJVy+Jjf9VdZU
aVoFnNELyNcDwQAW6eG5mTahdZomJ2DiR81kH+LW3sq08VWMiG6MQZmHmAfUYcm9eFU2/TZj5Alp
41za6UFO+TWSvZ+N17q1d0WhXcqq2oams9YGAmAhhVtL7AGnH8qdUV149lQQdw3HxAHnpfuJP244
LsOCnCgV779iagX6QOvRKYihrHJXb32WNkkdN54V7lkuBqggEtOmKYaJ8U+JkaobLTrVjuhoHixQ
FJguIaHjeh/sHVlaoOhxCSPfbgx5qCvTPVIkO39SjQJSMec/Dg3rRFTU6duyWtQTvlVuRiVKHDgD
oXdyavoWCILciBxn/zB0UD2Z6IEA4GIiibEcB2Vpz4aSybYfF3vXq9Q4DU2ZQKVc6ueSFCd+kYUq
qY2X8F6HJf4i0tEe46LEJNXOEuirjY9xX1e2vkug17w3FmshrNF0aPIY5EJpL4pdpVczeu5snBtp
94fW6uyfHP+oX3Zj9yR17bc9Em1GHUy6i9fRSU8RU2vGhbp2SXKVbnqviF/0ftT3Jr86kqfuslmJ
IoX8tL3PDPhXE8nadYnQ4C8hiHfdBN/ikLpgIDbmhyYW3B5ubWLE6eC+7MzK3E2ZEx0GGX+Itp2s
DZNv+93IROwvTK3ZZNonN+lMiN8kb8yeM9pVK/wv4asz9HJvacXCHxVQdtSElClzgUKct9qxSB9q
KHH4dzPJw4/cJJRjmuOICJovlIrV7P5eBgpjDW7d43Big/bo5v15KrTko5GZt58Mm2ycGHNsd0VW
DX+XrLJ2E9Q1X1PdL3ROnQPR1AJX6+Eold5zLO2tPWEwiBjPNI63qRsR9LrG7lBCyvBC8i1PUlux
3u8cFuXFa6Y3K8UzD0tGMGLgVSLFcqR8b4N6AHGSYM4lCxn+Mq1xkxmo4mZanGL6bam4AWcv25Pk
fvHG/NXMlk2CAlpZAJes8oV79WC23lovhg7z0ARAPUo+td5gubRmbKbYrda1Xi7rMWlvgok+gQ9w
BTa0Lsl5iSEwPGeiPFcGo6L2N+8g+wTSsVpLJ3orU4IIeXhtcVpQAOqEs0qlDvgTgHiLAe2Mqbuf
R9b7MpIV7wfBw3cB+gjvj5yAIPQ2LClnjuNDAiToRYiHb5d8Prga6MkP6/jKGen8kIDEpkyMJqiS
5nXJFvmcpsixBeNkv8ucQ45HtY/daAMCp7zWDRO3Cj/SyotIluKJqdbEbg6Ra21EJZ9n41eJidOs
SNYMzTZkczo3Cu6I1rdgIJFbRN2WAqOTNm0nMn9EHTsMwf0GWDlzzIfnr9C2FnL5RRrD3761mTxT
YQc4QZtNBibON2xdG/mqsLcgoAuPHmBMj/rSD8EEYCPQ3bQPeupQ7gktPxYdtjJDXCKt7Q/k8m9A
/LHxuraHVm5Cz2jVtkJBsVsrJC6DGxD/WjutMzKxNCqNW7B5vXLPKY7Y7SKieGfHpsk2Xo6EVjlM
gYy0dTZWrtsIjmBC8jarr8qMh7UBByjIw8g70srxERhEZjc4pNgjoWfWDuijOmhxVrxOmBXWgPPV
LRMZUGJluu9m1s9bwCDNtgsrhOVpmeT7I1R7w2YxsPFpzu7QxMQOj1C3AYTSxb5HGuhdQO86q6FO
zlmhyXuREdGvGf0y6MbMTDsz1ntDj/P3kQzkS5QV+e/Jzbo/A/XFoYOfdtARfEHkoli+Soa68EiK
5KApL/vloHqzvyIdhi3G9wGugczlRY7kNDtbhHcAWdGz0cdcREMbUueKMM5fenM2fy2OpVIQXK4B
Xx3TcWBKwsO4ukIfn6D7Yje12HhFOl1S+AfHxYhpwVxeTMfNjXuIsTgo40Y7F1Y07/PGrS8EE23h
W84/4ITMhDLXkWA7cegvx8Wy6No8uyne0alCXhogVoPeWHeiEeqDMF7TAJiZ2/cew7vYWOwhfmOA
MO2bCICyl6flWrOT/YIzZz9FIFYwvjbieTIgdNDH9nYgyFvyaAYuZq+VvvBi9ZYl1oOjV0Q3SaDz
p7cGPPhtZKX42JjR8Wq5CjSIXQ++CIWxWXqXzpA853xModWwUzL1Du00kL4umcHXrblGqQUNcqsA
lu2RY3wSOCuTgSWsDoYSVue85Fpz454F2DNQHYQsAk16664j3dchyQiiwPHOgKLIiFJD6ioW4y9R
VmdlNmFQp4wkMZHl33Mfd5chS/ZxmA/rggZ93dsGqTHNW6cy/SgxwGxxJWxGaa0TrMArvERPid0C
UvZGyq70sygn0FKz+Gjy/FKRoOIz16MXDykTUhiIu6FoeuoGMfrwpYbjwzSUq5+FWYlFLnXo9XcQ
0ntcuMQzjX4l2mFYNWI5eKj9MELMw1SQkIzHhX8uG0+lyDZD+sgs0ICZVR7QjT76xyfPBY8hl3HY
IQTKYMbpvLwmNqYxwEcp8yTPSoOyVy86DAzywWVJynXZ6265sxvcNv3IssZVZ1RnUX13Aio1lRZO
ZTyg+YWph+vDfgVTNOmwnEcmGS6cdsfDo3yM640Jj4JvKH6M2aPvxCg2LKD4xjKWvRa5dm6nsVm7
NYYgmYfWzhAM22dBP5Um1ZVOas+j/KuZHgTKPmRnTNtt0mj67QjnxiHHGd8hCuFYnIdirVcfIaYJ
32FckmBqYL5OJ9DVj6YMHYEDIbW3zqLz4xvEYx1Ne+uidg24kZ5U4p5nre0RloixqZXatiG+rMaL
CA+m+RCkOUNC+CorvYk2lncygdYkyWftGFewSV+akmMQ99yZkZbOPqFx0AhFaW25dTyUURSDpsz7
jVIPIt9cmWzMyetdzSeEjlW2TxGbdznyPY4WHF9G+5KW0wnhlqoyLd8acnWy8n5blhz8rijiraGn
QKp2smcq0WkTWfnlbLDmVuUEDhN5jkLgIX3ewdxO6gi2QGuvW7Ni3CLnP2Gmn3oZOhfO7HEdFe3x
sXNrZYBXXBeABldMen1APyedOdDaiazkd7QkvIROXb4v5fRDDtjeLI/GU2+yZB154kLU+iAjEvFz
Asw61okHAWshYMPgzDCufeHI8zSa7DNqG3c7lsj5YFTKKlwjtAtuJftHd7CgZK48O7wHK9e9y6Yq
38xxcdcW4omPrDjyGDISvQ8SHX5wb9XBVzhpTJzupsmzieCI+ggMlyZdtk4cPeWIeytzEG8zvfa6
XuTFFHghVwX5HEYyYApaq9jkQ8rbEr2S5Mi2klzjEcM6BXuh9ogYGy/kLW3UdMMKZL/kjBfZzqxB
LWKftpUpd1sSat2IcsYmVLiIbHHpPQEg/cJ8ehOLdeAneeNOPGstQS3X+012gLnWLDgKE+5G0uD7
R0YQ8C7W0KrQ17ZW3upQMl60caiAv9mKEHeIU3T1GpPiUVLx1MU0/+KyMqjtY2Irk3fqU/R7KfQk
GAkE3/DlVFdKg7PRtccHKDsYRssMvDF5SqXmHtow+sYun64HZ/nCUAEWCRvZfcpI7vZp+aQhKZHs
mfpNBAruyUlRT1RW9tmqNAZv0xIwOVTob6c5k9G11ES8g6UZP5BNzGTmAmnZYpUIY8zMCSsoAM4b
cKjtCN01EFiublw8W/DKcmcsnn0Fsqyw1DP3tKGUOfmd4CnnlfkXM/k/txJ/kXCugWWI1M8obUAW
1K+2O6W7CLTOasZaYdFEJODm+vrNdH7FrC++YiI0r/AsI9iLrnjCagbQ+rfGHO7ulfa4AjxdHwz8
Mys6L+s+k8Daet0yvBTYDFYLxp1rghV9bZTpnhiUfrYVMYM48T57jyXP1F5vNSMxxuwcvH3xaJlG
PCvETvyqnhW/6VSdEn2CZ092nWSCSo/g14j6XgdhT4cEsOwK083KcweS6RqD0nqtOyXbQBUfROJA
4WVBREahwlC2r/epDPe6oZ3HKCamV64q8hgifqXoFf7QiF3daMnDE7tOFhpixq7vOjuizwpbHUEr
F29d3Rvs4RpYyWWBKgE1GD6kVUG3b2Jj7RiK4PqO2o+0Jk1g16V9xGXRIwL31q6wJAhSZtGvZde2
Z65LXKjDzD2YVD9KIzxUpvU69nSFULIkG0f0LZ2e0uyDjl2EtIyrb9ou/xKRe0zr4jQ5kblP+/Sj
mSP9OPROc0jJW+V5VO0S3MyQYpcB0b/K8GQsyNZ9a3x7IAK3o+hP2eOxazlfidnWhyHOurUxz2vc
VTzL5o+E/Qo1JZwAW5HmGb2H5SN0D8g0zSb3WCINaiE64Dz86jO3fQFR960KG9uldeiZII+q0DZD
r7iRIjn6PXxQ3tFON8hI5e2f2rN/A2WUrKQfzBe4jy+8Brc+d+KgMqNvqh/2KElMF6NjHydbO0Yo
774eMQKWM5FjrAkRJUe41kmABQZUANVr4x7/RuGLhQayzM0zmcGbcI2rE0XvWj8zcrDyrU2ma1sn
AqQAoBCS1ej+uTqJZDxY+SNYJSTYWUrbFZNOQnqJyVFlr/McImFLxsJMzqo/ADR205ciPXdVc6VN
DTzhbh6+Se5+J9u4dce5iO2cNDOwKhaL5nS/zAw3XtWcLV1dB8uAxcM8UzXpGrqXRnEjr6ZLeHwZ
p2kjs2+N+HbOi1/qJTHqCUm5jNudqXe3qUvudpdHe7sfwRLWh4Ygp2+J+dKnyEa1/jd0Yk76OLa3
dfxY9cv/4IqDflylDm74xcbvkZlzkLm/sOP8UGrviEqCq9X6jTZ7d1knp2KO2R/W/y2s2Dx5Lbbw
mCw31B4ba6QWHcmQpqvKXd7hpeorDxdzXlxgXj7JiDwtmy7jBeyEOe/grbFyWbZbZ5KHUbYy4PFj
QiOV0tbz0+Dp14o7b9Rfa/bSD4XyE9Z55GlLGD2L1nnT3vmzriiUsMgMFEltKG9z+viAJSezwReX
N+nVKpdjP4sAQukJnlnhFwu3hhtiZVIRRBK6XljcDICzch/Zj+WYkBM6NEi30QMvujmP+byhvZPL
d9b6DL6pTFgQAEB6hWd4gfDBJ0VwPgS/69p7Ziq4AMqncuB3mSb4oD1iVLSF6Fjxs2pbsIWfsDce
abNgZHev1vV/CY6u3Bryng3g5SKxXka4vKUrznUIHgiQUkbXWGFdyYzPTBiTnzt/RjKLEXebU43r
pVgLYbzMzdkptLM19Qf0YN/TtV0/uNc4Do+gXGqu4iShBIz9XNfxbzBruzslH75VCo/FXHApAQ7z
CuiPSEaRvNTtZN8rd058rO/GiwkElPC0HYWQEAFCH2mWD1bhpbRqRD2inv5utuwxMHmLE/oPJtRW
G4i6Ay2F7SoqtWhXG963LDgaDcRbKFNLFmQlLhuc3QQVIc06sOR88qCYbRIP8zxNUAWeZF/nSSCH
/prGhGENfZbUgRkhD9wcad8ctCx6ahKYRZ51VVqWHhqVb7UUJ7wloWvjXTtISxs3E6wlog3gPNO9
ETVZUGUTgW3sSauIQZKfPMBDuT4didC6r0lZ/+g6I9XZpe/Ed6IoyuXd5QQM4hInGrwoa6uZVnXU
BGtxrCwoh+U5F2Ll0ak8DRg7SOsqBDSp8TtVrO24CKmdQINs8rS7Lnjs1czaiXjBXftFrveq289F
Ge6wV/o2cUDqchThrNyIVmxBwDx7+DhFB6Ii/dt2akNZv+u8lJOFo2sfJ8kG3N2WvZ7YsfDhRDUq
t7ORiUmV0awKfEejfUqMwXdLuNFVoKwXJ22vJsd5pOpLLLRg6ujATPzc/NWsT2kW7bpvUwtbdire
MIYTF3EieplxxCntY4CDvCWJSTsvwKSIkr5Z2bwJoZUpTGFRs09YUjOdbFdtrehL0oaDl/drqgEN
wjpXLGZY0pCP23bit2ItQhp/kETYmN2Xsja6WX1AlP4dztqN3CXeAhLzg/IX0mlVmq8b9gekwtdZ
+aIyv6LdTDiG626DkXXdEe3KGcpkzmeeEzHFthlQ0JMriw9gy4LKBfcCnjd8qepH9hR/IF2c4fpO
n+n7xaPVXoVY2Z+TzI3uTdTWtyJnIFgt9bBvG01usXIIH/Nx/Ecnp7ktet5ogOcm1od2NNYo9WXK
xjkLVBB1vHdMvdB6eAn4VWc1n8kJt4fQLMZtN0A8L/PCeitiQfM2YTMkcc08UZIKWE+qulpJYYBO
4Qu2q7ljcJtFPy1skr2eckSDRy3fe6MbZupVNa2bxKuIvYdkxLLkmkW4ytM4wT6UsA74MLkJCFfR
3lLKgZeJop6MRRaYRouQZ3/UMty5eXkn/fDqdmy9ZJT6yS6mdVXqqF4ZhyiI66dWZ5+hat4QzMtt
ObOoJBzZUp7TJhSx5jseQDlm0+FBSPINaZh9icS5Ida9icHaC6V+RnjEXVsR5yW91QEkoGR57jzv
IEPmutVkg3Rmlgux5arHfC2tlNG6Qvmqwg9OeRz8Zc9M2AwwmUCNRAZ0Q0BStc7XMhIxQMWwREkE
yOye5nEiflfmt2ZkP4A0L1FmXWvb/aUJ+9kcNbyp3WnJ8OnaI9jcdkz5Uy7aLkqTW1Y6LnVhdIf0
f8jN7sPidl3NzfKA0it7V2XahvnouJKWugOKubETikUyTKVL0/TJCZwenDHc1ucwLHWmhP0fO/1p
jF7zwQ3xRhktThJGvCak1BWd6A+UWnwlI1cbmQ/cCxWmUv4DaQYmxoO9Upq6WGb/5AFYwo8ebs0p
/dVLvL4wir8JHfwx9ZLy2mGn3iSKrVlouzCyO5yK067QIDaxvdFdooN0kH1Cu0TRjo5JKN8oDC+m
oYHub+LbpEvqzRkTHPjz0J5WcZ6fSHydotL0+Poatjy6jzMZ16sDMD0cZ9JtLROSsuYXTcP0Azfn
1lMPW/r0EBTZBUqOQy+rbFvZtCwhW+eq/JqELXe/p+66cgBK1x66JBv4zMUHKfUL6/3eAjjbFckm
YlYRqupHWJrO6lr5Epd4J1p2UQLfaHShB1ZfA0X3zJ07E6Do8oloSSKkrywyYWNmXSYqRUzoN5xs
eyfJG59m8rehEGd0R/tl9DOmwdb4IeZMxjf5R/VmiAwbS03GNZTTRejRVYMv4rTdh9DaazE0G82d
n135R4LZzfQLcmHlu6wFsB38wxncRYKYfkfvk+rDjszvt40cCs6nxoKf6JBsBQkjzThnCNRWy4gl
F/uE4dpkZM9zf/fc/RyLHWm3pym/ixTCYOc8rAB2hExmNz5NKm1bmO4jOR3r2U3XasQeOSkb3aWI
j+4Clak2wmvCyil0PqZWy1IiI9HZMlGmuNU74ilV7W4TIEJ+ndK5y0z5ekK0Jcqdv9qSn7B+3O3+
kagBrFX2AwxfpnVdSwZQS+aNAiqOwETRYETdR1bNB/bu/I2a7uBI4xlpLXAT78yM40C7OqOHoWvS
XxJLb0o/ggG2Nes5cItyO1f2tod2hhbUGEHSwXwvDPzhscYGAWSGh2cFl0JdDmBs9b9W0uPyN19x
8P4J3fyIx/4bV+ZfTQu3eh9GgYONwBd989V5yRP8TWZRffPswQtWg7OPiQk6IjrJpEWGysiUJih6
P7rWDWvL/W5T7xVn5oUUxGPilYtLk9WnrmMByLgAV4DeVrHQyJcl52i/lMdSMYIsJywusNI/KHL3
es1isl59jG1ookO4x2k03uah/ikQcleCAR7jb+1F59M2GEBtl/l7sdueZQKckpHwfAAgvxkf17iR
rH4dq/rGXXwQ3nzzPHaGatb24cpwM2ODqD8GFgvy+BVTdr3zFyUTcUqK/MrIzvVVil1djtVJA+LM
f9NKlmzNP2yW4ZOnUu1IFgQZq2BU1hLB0qJT01YPFhn1fiu6GWkjzn2XRburctb2Xj2wpgKHDK8y
+6Mj9lcPFpNbvCkGQTB5NSAAncJUKZ9nlL+2hBhKof1Zug5DlHrpNXaFsMmPzCB5ITP11DFWM4+v
QhXDLFzyPhrHAuHBJ4gO0BSuPVsy8W3QBG4rvD1bIheWHwrMzAnpW6tnOJ0I5nb5VkbDr45sh2ed
igoJZm540AqUhTs0v4pmOln0CWpTgd1bWRWWDMd+k10cIJLaTDnaYT2zXWQ1F+q31iSvNqHMI2A6
EaQis/+Ymv7jEFQelfF7HOmz8qr6FHFygj6UoUZED0HqT9eKz1KHP45ymnS2r/Et4CbC8jx8LBKb
xJhRRJkiP7FzBSNDvLc8cePPddQkVjQkpVuSWUEFa62CAuaz1AJgS0Uw+tq3Z6kuU/cG9YL1u46z
B4N4iJZmh+n42cuyak84pAROH77YnYM5oscEQ24Ib/N4cMzpw05q56JPwg1QcO9LNWNsJts2DZcu
dl9qwSM0xcZVzcZiIrYac4ckmEaVE5mfYfnUaHjdKizamgl6su7Rs3L1XDObZiS3spR8MvA1dtH0
HjnZr/rBWCb7T4gi/RowHIbut0nZADDuMNom+od9EN1WG7dVup/tByEE1TXNzo/PIik3mQJylLz2
6Hqyf46ZB4zrlCAWfNZYR+Qg5rYwETFZozMR/eWMj8WhsHv9APr9pAifa56+flXSN672Q2HHjBal
T7Vy1Etcq/AZOmbDy9DqB+JP8bcLeGSX9yzMgJyfrjM1FHdWW1Q/pvK4YUS3gUVd/eRsV7jEuT3O
gbANC6l17t5TTFoXXLT5tvD0GUdBnxz/N3tnslw3kmbpV0mrdSMMDgfgDrPqWtyRsziJoriBUSKF
eZ7x9P1BEZFF3mCQpjBr61q0ZS4ykiE5L67Dh/8/5zsw7PTxNFdyp8O8OYPKH55lkPC++XkIYtbg
3ioBTnF1Gs1dhvv6yFAaww090Xt4k4++h5bFiR9VRS/JglJKr6Wl0WMouN5tUZ714VyfY35ILpTM
zGPR9HdNzmM04aoUW2nkd6pMHJrjVidPRKoxU3XJE+ZLMj7QKwTGDk7cZuzcTZiLT1BQv0y6R8Tm
3jURClP8eNVyibpUOTkURs76Jmmu31axa1x1HoVP+VhwsCCkBA95R6hAmVxWcN2Dzj8yKEAcUUcy
9nSUs20F/vAo6tvLKlLXdaij6wFaBmpk9FJWPp7UCKUBzjQh7oPuonDFfRS1p4X1Pe7MddRzA6Ez
g9V5aOnHA5BPpmA10qPCGn6vzfPB91b9cCbcYKfouQTuZaH6I5riIKRIsRLPxkBvEZB33BkbIBkP
MibQiFSB6I73dk092EMsND8YUT/tOoNqX9CQd2pByFzpCRaD8k9bE8mpg+F+7dNg57SoThIVbKmU
XAAJOnaI4wIngGDQir7Unt8ut5eKVYWYorjZwvTli86RYxmXBdahmoUPj6JtHRdZdlkpu8eE2W0l
WRv3CfrGnSw4WIOiHIc0xOpafAmJ8Smj0yKaruKlmDTGub8dDN0cT43HDXcEP1v3N2nnnfm99sDb
ePlm1hH+jzkOtsB00WOHZMHn6GYvfcJz76gMhjuJfQC9G/wEbzB3fb70AdCtJSWAiZ6kM1yBegtp
mjNLHS0oQbZWHI1qlULor53wPEjmHWbwL3Nbn5LitJtyZx9NuDjr2HvyLJZIyivGV+gvRDuGTkD4
REVp3phPsdvsccjtE8OFIRIRuhNB+eKcRXpGjlMHaZj/FFp0AFt0robXn1ddeKba56jB80Vdyjqy
iZxYd2P6yJbLqzOgfivG+xyDbAFDaa3Z0mmVYxbBurvqKw5mmfiu4u91Cc2fUh9oJM7/Hf/gIBnF
Xd5dpWVNiqrZUHFN05iFZNDbSJbhBUq6FWuzRydCLTDYYht4we3UBsWWBDz1jO0y35jU2zaBKE9o
/5/jjAGFxQ22s9MBxbWTTVvsbsAjM9q0v042fNc/8Soq9W/Z8otf4zssjz8zWP/wb/w/jUE1yTH8
e7ThzWOUt/+6jJ7r+hlo/L/Oo6p7xqf+0nUBi/1P24XhuL+Z2rYlAb5k49iu+e9M1OVHNhEtLgYK
8Tsn/s9IVPWbsPm3ueN6gAYBH/7Hv/60Xbi/KYJUbQwZpuvyx3+Jamgto79wXTjSIqkdixmDmELA
UjxItbZJNgkht4b7cJbNEQC2L4y5qxayTgQ20JZAflGIQeoVIIxUeN0m4+mc+3qngSqEKT/palT4
5FouQVPyAXu1u8KRuKWARzs8yk7tbD7xaceahXnTFenDUKfYf2xUteq0cxHigL7b9BSW0A/GT11M
4JZn3+mw4NJCVtKWfK57L5zvsDh6yPrmuxjCK7IXLJj2GHzLGh0dRWru166tRzot6tssmmcCGI2t
7xrjtur1cjMiKgT38hUf+IIAj4fItI4QHZKo5LNoNk7UwEdHqGiji0h5ozeYLeZzsFUzArrkvOZ0
tvLkwG8QxT80nU3wD2AUA6fiLpI9eEW2zYV/0nYSUUPsn0y92omQ4WnufuMS5YGIlaTVEOPx+68V
LRl7deXssXKQdxgHnz3jE9Chy3nWtPp08TBM7kW4sDWaNnoKfX0b2PwmszniIMcoQ/yZeZeFfXmJ
6FXDSkTIDQC/IdsGMZGKn7BNxOsi+VZneAazimrjUHYXdiG+oIbbqGR46N3prmn45qKETsCUhd/o
4lKdwiThI+XdTimJQ7TYL5o528Zh3W6zPL00vBkN16IfcfiONKcIp+uuura8TPBsIVDj82CXJuUT
udCexqoC13NGf7I9Ie9lqmCc0V29b21zXaRdD7jPNZgpVMkMbjyj/RWzMRwPepoizWkLF9E3vxmn
U22kJZEllsEhyE5OwoJzLsVsoukm+8o1l/gspO3gouRJ3YwpqpCwvbYpvezyEfC1cuR4kvrTedvg
41RNDXg8dMftNMMSy0d+BQNh/zRjrE1ygMaG16HbNbvm1p94Onklm6Uqwf2TyBoam9x0ctuHO2Mi
JxjtPTmC2IRtuTdS7q5u1l5MCn6mEzI1UwLLVuHMZHexICjICYMUa0nOF0i+jS3yh7kkmyh33F1Y
CeoZyTWlyUtl8u2HVXuZiQvgQWSVJA8vFq/L3zNrXwb2vs5o5f0nxJRCs4WdBjG/I5aff3+8jvKA
CGXxv9zcLOygUwFO8JL7X+Hsp5iuUoSTxkDK/v5gB1HFf4wmNaGcFqOSNf56tL4TyMZDP9grjSIS
DPO+Vt3eKPJ70Gqzn1wMzrBuW1wXUdLcfzD46yzxPwZnUYUhKxxSiA+WujwTiGYcK9gXSfJN0mfY
uMYEoW1kgRtYa35+Eaj+PD89oxZyZsxq9/6vsMTC/nds8O+/gTBNlnRWWlNbBxY34jxsJOAi2CNG
O7e5lAWhe1wBWyYIaVv4yQePW7FNHI6nLIv9AhcKKk0Ly9/LLzeXZlP3BIjtfc+2qYO6kP/v6F21
Cw2eUiXkjsa7tcG2rUNnuIttlwbjN8gkRymln6QlxNiPdkgZTx3bvvMKg77iaRX3d7rQu85KEOtW
Fyhu9vMToKB8XaUtxohyK2bWo7yTV/mkqbIM6hgj/WM8NMcGEG+/CresRltTh8/AO/SG2POHMaUo
XUpxNlUF3A+zocXa0xqvBHEiywUmHB4But5CHoA5Ycr6FCI6dY0ByGlV38cNECNO/c2+7MQVxbiG
ulgd7Uksi6kkzHcWynpqQ3foY2/D2bybKhCk8C8uLEdP64IuTk6IVVEShuqazvrn9/5LZtO/PQK9
PAH9122R8d/DXJ1X/8rf/kX/A89SNu/g3x+lcKw+Pj69PDgt//4f0TvyN/KNQeE5DiUcXhXm9h92
VbjOyrUsU0iaP+byR/44Nln8hLMRf8zmpy5B8/8+NqnfbNJ4XNY6i0B2iZDiV9yq/NFXb5ayll8L
cwp/qcd/9M+fv1g2QUZ0diXck85IKspaxBVkwzEqHK881kvsnE6sDBRwqtssuZVeEV4BnI1QqXgh
GRJ+haob7qt364nAsY/IPCndXZTJKTmdwYKap3RJq2tLzfOwdgkU9ejBVFxA03k2KJKZSQZGpKlz
q/4cCqgda8zkwiImoI8jmlikPPbU2lJ3QuTmdlFxChZqaJpjh0JSto7lXNOMcykW2wBCbWudkiRC
BYhAIYSRRX4JoY3yOWgQLn62uW9QD4d7SLDk5gW4lzo7nzbIjLKVyIDJX4y1kZsXtqOEP6z4rcyz
3DWSe/jCXgZwA+T9veYe+BjgHt8YY4uIzaxy69K17Ia9HAxvfVEqZ97UqY+bLJzouGS+qgGnGbND
k1zyV2zIEJnk9dBlGK6qJAMwBObHdyVYouA6znJIdgSoynJEJEbhNz0zC5U54dqHRPsppwwQXpvG
hK4HnOMSpjZGTvxcVYYZO2vdJ5RtyW0H6huEXutcO0Zt51/LoC6mHexSuS7lODwJOLZk00K1/RZW
avrRppNdzfgepXK2NTSyT/aUmkfwpZbEGwlJYdc0TneONXGOP+GjpgVjQPDC4BL5pJy69FpwCeZi
gmdhDs8xSUflFa01dBrcqQcuw6iwqYJEnn9SGyg/zEm7R6bdR9AVhwRyrVjsnBO7WBPTzI98K5Q3
05A14KSVsrNxFyGFR3wDiwS/HiXoOvPOvQr4K6AajAwNjvwcQWdFOsMIuAX/LxcTSHPe0HGm5uZW
rCeQyxOBv5IeMR3nufRCXPl0vmYW/Nwveb5BRr27c+xUbcel739Kqi8kMdK1xuk4EFI1dPgG1zjt
ImgBHJZcfWn51E9P5jGOwxOUZ1i3Kr9FE9+EXVvvfK269EjViI+OwYE7d+6ARDIy5pF4o7HZ94S2
uHhRSvRYJnQ0QgCz8MLIsmbX4mUvVp1XZxcdVBjU2/6MvSKEF7nrUaLckKQT19vCmeqjURQ9RuBy
+gS7Gol0Mo3GhUZ7dTUUOQ3bkZJRsiERJLjj8JIfWSG+rFWY80psmylD+Q8S016RYJPeWGD3eIXa
sDouK8u+ovZZPhKg6H7FVgBdXStjjtdNOgDkm4iFc7hqBAamFEKKKerIPENuHiUUJpFJgreLmiQx
zuIuab+4vhPejlNlX+iEJ1336NGb9pg6H8rYzy0WyWikejHGPmJvn86hyuA3tejnJuwvdPva/jur
An29LeK8CjMFWiMYboQPZmPH/FwNMI5Sa+/VOcHTe2lWLQKGUAxUqiyUnoN1GjZQZW+8JgYF16Ze
6JrrMjBoJW99wFZFhuSNtIniR1kPssc7bZA9RlJik3XRcAbhPIbbswId0tcIxb12IFRsTE1JUdjX
i3SfZI5qxD46iLG1sWTVJqWbUQ64or0h97jeKB7+am7NBOIvSkpxLslNGYa7jMg+zHG2rskigjWC
9WIf5Y1hkSFS2gFil35RihJA24efF1wK9Rki7Yfw0fbIx6Uuj/L1K87EIrnVUBPHHUzaoj73EnSD
567fzNHWS8Iaj28xdHl3icy0Q1dSx/Cx2mTIUAOKgXD02nEfu8rJaCwnlTrKvMjetzIAQ0ueyQOl
yEXUwl1j4OlvQictMZ6nxo2eiJpFZpABLsniZOeOrAuT5Sw5ZfxF58jv6xOduPo6zIkin/rZ3daR
RKQ+at2RsI1D/UiNQ/MVQxMW/NryajrTM2DCIc12UddzvTabXOxH+u13IXfvT0GLM2rFrRyybdGY
G9kGCm27AhLUpsanDgHQeqg55flu7tI0CzQF/yGiWzmNzkNPrsy6BSPAmZBkYROG41Ed9sWZx3KO
9aOap9uEgt249lI0jllM5gsebFTBljVaeytvEMHbxF/ubCAk+8gKxWcnya5nnPDEyGYd6hw6IDag
F4XJDvOR5gae17U8xtqX36XcU+jF8awxCKpv9L8rkrkDVuKTLu776slPZYNVKSpGsSUegS/cVaqh
AtuH8TpBsDd9jTJXFyRq5UUeYLYFPX4OUtkOnoiPih8d17UMGmzkzp3VOVG9Oz+OgRrwggCbBKWG
JxgEdw9XMRr02o6a/Grk+LuPQE5NCxYuv3CTeaRpTNIYnEytaBlHth9x2TADfZ5Gc5NvKPOjKqBd
tkc0Ma2regk3CbyYTrWXTZfAyO15K/POJKCnSbgx4jBNydedJy13sG0JqhGAGGevh6QpS/3gdLO5
qQYbgbjJ24nRulJnIMtQP9TzIivFtkHMColy31LS4c4igF+Pw7jcvfFTEJhnDJzhZ2dKbkZJFWpN
x7997F2T7/4oD9lmuDBFyfwdoWoYYmkh+ns3ZW2l93Aep1OZuhYoayI7ILYhFZ4I3PwxzXhg9g0y
V156+rJddvl/64z9btnyf+Ah2jI5ff79Kfq6eM6e8wPuy88/88dJ2vtNIYIhJxLFkEORj1Px7ydp
y/zNcrn1k0VpW0qB4//3UdrW/MjGmsrx1rOAer8IsZS/uUJrU1PMRKusPfErR2mswAdHaUoBuJJd
CqAW5wr8iq8vqbqA+EtnDZoZSXkVWoIlwawsbSGP8H6482UPd2tyVjCPg+yadF6QnOAoY6RwdTz4
Q0srukjEU5hwID1uU58A21YsKW1VIbJsy9tJhtvwM88thdJnbwvdON7jSHGL0zHypeqTAgLF1dMk
++SojbMRTF4X1EF4S057Z5xjCWGbWMkMlPqZk9j0tPJIiSP2uMBFaQZUVh1bQ9hcm1WBW0J3+ZXs
omY+jrrE/lLU0Mg3I69EsCN5L/uk/KbS4HDVSA4kVLci++a08+J2IaBkgCmgknrA4i5ps3wmAjH1
LyoafeU+zDzcelM0NSRh+z48NK0ax954Zph/tcPMd3cwNYg+zDWTAWKXl/p46Vu8jXMnW9LExqom
QAbKBEmcgoCFtSazJNghRaZBF5A3WZIG0QzBedp63nkmEYSUSTT3u7pq2MPToYBiEPUha1+lo4eW
E+D15A7AyqaooeVi9LncTTVJwaS+c4Te2aRIhxuZahrDpgx6zkdUo/uU+kcx3Jexi4RdRtACgBXU
kaCUaFBBRfNpP0dTO90lod4EhHlkmzqCmMiS614Bqi3OwGMpe1WjVPDXVSSCpxx2Y7w3fOMaGpWD
2thumkc/9VO0ExRAuWvaZyHgZPqOJrJYiF2OCsoT6LQWqp84bE9jo6nkxrDq9HNInPBxWer0fKyM
tlr7wqKryb3iWyDnaeNFi6cwk+l308kFW2KWZ2RJsDx/UokjRoA+Q9JuhOicUzMe44e0+dkJJVZy
REo4Y/yqh1H/CDDVmJykAwy6NOvScO8Yqms2craaGxR+obmtvb7cO54NsAjnG1lBAfP0fDZGgIzB
HJoBhZJqBntGqdLYVYHF6dCxkiFaB3j5gaqWIf4fuzWqdS6S9gi4hMRjb2Xt9QjyFtxDpJH34XdH
rs2y/tkG3dvD/BK4YlsSPdiOFFtZERnLrzrqbqbF3Ne3eRVFT9qKnBZ+Ttx/GUKUI5u2lNNt17j4
a8Lad2nrV5xCj6aoJVKtoQ/w5HEH/lyLWeG58EcL0gz00Hgzsuv8wGIGUyDz6/gKIyhW16BsjKsq
d2K1hYtKVIxG4wE/YerTr0PfJyja4oIvwDIKcZq1MT1dTtTRk1+gJjlrw4QEAC+S7pWIEyrsWnAK
793YhysU6kenX9RTddPou6jNFzzpFHFLJKCGK4VRLeJGRQpaX9f5N0zabJtGx89WTapGnriiC4yN
WN4SNlJcQ6TqUAWrxjqmfuwP2Int5otB06E9U1U3HUFFsVEs574HDSSF6gOKMobqlHW1ubWrBHcT
ngDzk4b+x42/TeiJWhM1+xOrWkLPVWc0TyWkxueCoNaUYxo7+aVTVkgvZ5TL/tZrWc2+zb7DjG7A
ajxQCLCJgHERu1HPzECxj5NRi3Uos+S7BmkH+UCUJXs8gMbP7YhM6qe1ldYj4UB00nuRfBbUSfEy
Zl32ZfQkZ/+aBM3vdT7ll5rsF9TjRN4HW9OxZbHLsEOCSBCVweA+dbjJo4uv2p7ChzngB9kZXFF/
4LbJq22SlcU9fom2OWl1j1WgkqN/RkbLqHelg4tkXXL2Xu5Zvql3rZuEDYIOiZ1HxwOyGhduzGdp
GTTXA8IwSYoXfXaxvLveLnR668gfY8sm1nuML7knSmRhUQoLKDUQ5tkyry6rtgruXfQOiNFsFKBY
nOZ+XE/QIXy80tKa1g5fG4ZvSfLKFmplEW7ot6SPmTlIta4HVrkN0rDZXpehjjFjoF7mvmGWgPdk
UDX4OEUMJ9JHiLZBMsfGZMeQ2FYgjoyT0i7Kcc1rPX+HQq0/o31tn6FjzOcpntNs3QDtfuDCZQMK
LdzF05lyg1+7A/yHDY2d5KahPtVtassG1DR7olcIPWGJDl3ixPvBMUgJjCeV1xtMOovMvO4jyIYe
IQp0/TXi9yT08ju+tSWZPij8Jxp7iDFTZ6YJX0uW1rXit/wM9KPm8q6RVmfjPOHnH2jO78smMa+D
GaopDmRZozeN7e54GpRFfd2a+mupQlyoTW5jAnaaStykZhd8UlM9IKqeFh10TYzikoyM68FuBo/+
vQwGtlgxzE9pEAwnKJAosnVTg0NBgMSCezJn7RWnA4SQ7LDqHpOd/CpcCBJrp/VopoeDrj0SvDz7
S5dO4tow8wXc0ERMV9WX6mgQOZCtkmtJRauP2MJdaLhptR6Qu0XoqKX5SBsWKUhjDzm6jDxzL/OJ
isrCzrYR2ARpKXEm29MlVtIZBpfQFsmNgdXcdXZoXc38H8aOPYzGFOGp4jMbFQB5p+8sdrkakG8U
Rmg2vTrxuYxmTUejj/0XPnBAR3VD3RH7l2N56n7WfZdtSy5DF3jXZ/iqmWbWUPpAFqS4xPzoSVsY
6BQVOHu49S2pK7ADvvN3+KTNStP6GoD8v+RKFckt5QeL9yucxUk2JmG11mWoiKPTTnTjzW3oM+X5
RrY2R4Ya1jbGU58WGM3OxsNHHGIj9MhsMZNvszPGF9Vo0YOzC0iQ7Bd8i3AZ8vZK5HYxnWSJ6Pdx
2uBbm0a3sleFnrDfKhhMxUrHVg00JUDJK2DMRhtDgLwBItB5yLdm6ABZa7CAT46nvjgFfAR2qEZ+
BggqZqQ+1uxg8kL+tGsGLm6s3k1og2uJ4HyM1BnwDIQxjaYOe8N8VJBYnVHQyoKGkO3BuXVBYctV
FfL8sR4jUwENgs1TwZSGYkNkOcErVKK7rVMbeloNLj169NC99Q0UBFxyT/v6sUmC4KEdO1GdJI5q
FLt7Si010Y1xnYqixoqpQ8TqMUbvDk0XGvmVVfXdVRgadXAyV5mhjgkrdfuzmsgVXqUJQXbJlhCf
icmGENNFPYjwQtcTqMypF9fooOU1XMTkYVCZaiEyNfGeFmxGbGam0wYHJ0G4l6niPr2pzbzBORvp
kEPt0Aatc875VNs7CUHFPZsj8N+fJOSBeQs+2FLf1BhGbDazMHR3M3uRhRA9GoWpsDk1fXjH8ThO
wWQsAb/Wz7BfezaK4rpB5DJQaTAHcVz9DAoOYyH87060qCAdakz6Vv5MGnYkCR7X8mcacQsJ1vr0
4v7zRk9zaWv9d5tNWVTlreWLoeFmC5qxB20vP7YMFzRIADNXiHO7TiIyV1T2/f1R/tIDYBjtCGU6
XLaWjsRysXnRA8D1TIGpxWsLXoUSIyzm8UaolrWTA2Ys8VRZ5ZlbgileT3R6P5n1UG1Ina1v///N
t52On/73f6h320cUuNr6+fFl/2j5A7/fem35m+BSqTxL21imKW3/eeuVqG6klOhutKVdQQf837de
GKkmTWltmpYUnpQOf+gP3Q0hpNK1kRM72sadTNfpv/6TtlzwXPwxIZuDf37ZdD+YoAwpFrGNa1tC
aiWtpU/8YuZEjoEHdMkmb7Vh7YZAuNtkNNr9+xP0dWufv9Zzl/8yjqRThTnh9SghKgerHVDC6iSt
7lsvHY9QYvYnIUc09BXU7jbvD3hAcF0GlOgIbIVsCVKrc/DejbOqMpCdGAOqplx5oyqP2wiUeZK7
8QdD/eUJLkNR1oAgwQPk5vb6swGMjCHFUAvuqiR/aEgwoAVWhrfvfyCxSAJerCTLJ7IFzg2mCTNJ
Wkyvl1+UcKcgFGPncKTyystc+fDsLQ58N5bBdQqPffHstxlHGLuz5I4A8w4iU5PfN9JVO1vM6Qdq
jTeeMHOX/ZpUW2aPfTBxGhkNdBj4fWLkDVwOlI9Vt2mbR1Qx8e9N61eT9uUkfXMsjuzU6TQPwjkY
i1wcYELx4Kwa11Ofymrobkvuthtg7IZYffCg35irnK6pRC3Rv5rF+/WDHqJ6moqBUgDlRe7ZKFpv
XSfABVQYOI36vsBN5lQnodmO1KQFFIHKXOjmpGCuepIlcFaSPo5zLO5PY5pyO7v029P3f8k35hxE
CyabtTSefy9kvXhrJ77oWSSZy2XfyLeIuSo080W3+fVR2EsW8Z/L/vVTsPdiFBMZgsLG5lKhcDmx
KvhXiXJBEL8/zEHVbZnZzCBWM5rh7JT6YHGIIKcOWRK4WFOIzHTnLjiOQU59B45RH8sMLuQqFLa3
9RzLunl/6LfeKo200bQUCzT412XmvfiI3FSGuA3w6pt1SFk+bl115BFaoXa98lHPx4FAVd1bzrpz
dbi4BsAxE2smGtzNQ/Hcw2v+9afOrFPCXfZxio2oDV7+SoHOKxdZEGslCbNXqJHHTdno7IP15I1Z
roFpAwZCcwklZJlhLz64EcoBLAP0gFYY2dGQzfSqzKjmLpi5Dmhc3ucPDinL33iwgDFfBe4lPhzV
3IMR/QqvTREFqORJ6VvzHMEY2I6zef8bfWsUtBCaUjKRjCDGX3+uwYoEdj+PfHVCp7YlRsfVVBh6
9w9G8RiAN4Ppqxcp64unh+EVhzr6KbqiZX8JYTLa6mquPjg8vrHsEaEBYt61WaS1OjjVGdYs0HOy
s3CwsPeCewJ5c0axGQyAmL/8gQCxIyZhbxbyL4seyUSla7QZKBRFfUWPgK9y8jk/eNNfK3x/HgNI
QefowoTD8fOz/v7isZkjfnGC2xilcTvWyYGkcEEygu9uitq6CUEfrVOpL/vQ+2DBfONResJE9Mxn
k0hyDr4w7eBkM0qqDdQuuWo7TbbjCuei7M+NDzarZTM6mOcsydhYtWOatHgPvjWVJaod2cpX/WLl
4TK1wV0OjjOAu51bJ1UDA/DXvzz2AhNSPWpG+mCvZ6PjFdhj09bGaEhZaWqyZtMQXvvB53rrEQK/
QSeLngkj7MH7a7lZNVsDRQcn7wmP9e1w17VZfTF0nfzgJX5rnqAUJH98EVyZ8uAlDuxs6Ckr2cRW
usGxh1juGAHQsPdYXLDl4m2zqCXd1nPQ78zSNj8Y/q1P6rDvIZOnCMu56/XzLIrWzt2WYp2XcVtW
iE/PXa9uz1MRlB881LcmC6oy7bgCPb7tHBw28sGc0dz3fHX18Gn08+sp8ms0PfMP14/PdNAlHwy4
/O6vZyeqU4/dRRLNzmXx4NF2OSskvGp7RYqr3IEPtE6jqHK2vzojFUcn7hWcT/SCiXr9BMfEbjrf
z4FcC9oLqgERWKS++kBU+tfviVFIlqJrZ9qmqQ9GcZqQwGw0Fau6qNybmIzB710xtE+pP8/79z/Q
YnP4y3Nj7eLc7YmlPXgwJywEF3xUbjCcDRVFf/Kru42M5Cw3kegx8A89UW6g/BAMZ06PPtvhf6Lz
rwaz3RiIpB5gziYosbyCKIWh6W1jjfyi/RGZPWzUcagUenVBfguCmyz7mgwhsCbTTTEWFehHzydF
mWVjtf0gcQsZ1ZMX5qlcR4CFkVfxyo6rtrAcFOKtnaySHBwXfAIbvEYLDecb/Y/2B1ng5ifHyeMv
hR5cQndNBEPIb92ug/RABQ0xkcOZHkUNkG+ygC0w8zMFP4sspjNP0Rxah5iYTnylwVEyr+mtALYB
A5sEpFevO0kS8MZMM1ufvP8NvDFxiQtRHNRMToqWs0yGF3tHCn47ImObcHm6CedZVz5oAPTH7w/y
xowSYkkQwXWH5fBwmwCaUjRKYNGM+2Q6jaWVH2kEZusqI9zq14dCOeV60I2Wd/FgQsVVZNYFCLfV
PKJBWzKqK1pJDpWifkqdD3aIN865ChuPw1met57r48EWkadIxZaM5FWuSvV9AE25MPdL77IeyyFb
cTgjkZvcO5g1tUm2Z6yt6UmGTbQPwNNfVcS8fvCofx6tD1YinqQlTIc9UsKAfv2FdiUodor+qLBa
Kz2hZopcNHKq9owAquS7maf6vALsUK0kHTe9HppgpPWc5+7K1twZ1kEEx20JMeMelsIFvUK/bU4f
LJd/XZ/5uqGbaK6EmDLkwfpcaAqa+ciJxa8y6xstgxF/oOH84NJvPSN4dC+CMO6ef31qcPjnNoJU
Ez/EwZelSILG0YHOoCwceZaBI90QWCqO5jYxLt4f6q3Ph0MPdSJaZY0D6/WXkIgYhrOGo+0QJL0y
9Qz4U41XdVQ8T04MCr+YP3iib71iGi2H1DYXEPdwIUWH6mRxsJRLuqE6akrHukv5PxEFjGP0wbR/
ayzKTR5znn3cOZRG5wgAOYQh3WUb6o7FQH6jM0iIANXc/ZOhmMke4hYWELn8Ki+WJ81uh8aYI8vc
iuFIZSazI+Xm1kJEev8re/NDMRfRMPP6ePbBrjfM2RRPPfcoGw72rmBfJWhOaKjIXE6TDwZ7a9VF
xE6BC8besjK+/ljkyHhO7rMeDTiqwfjb844Ls/vt/Y/0xigWG6vFFKS4g5Dn9SgiyBDJNKxOGI6y
TwnZdkez2dBK/gfD8Dk8x0WaT6Pm9TCeCUvcGJgOaDf1cU4C2JkbjebRr4/CqYRDicdF1xQHH6Z0
Gypg+CyRQjf9FRCFCQqCZ33w4i4Lz8HqaXGdtu2lqEzt9uCzOINJBnZqoEoPJXuinf3wRXcpInUG
gcz94MG9MeVYheSy8WLLJGDz9YODczb5o2Qw9hd5Lwqld8h8hn0dWr9e2aKUyuXd5KZh4446WJBG
29BuPLhorJAlnjUz3XcdNv0H1903np4U3JZMCk7W8ia9/kBOIwIQd9xlNFDQI23U3fGYjfZN1Wo2
FmSrHxRLDxs0vKfcfqn+LzOPz7eYcl8uD6PX0GUOuVKYZe6DK80T6wsMhfbEoCB9NZdifkLvIm7E
lID56YOuP8L+aO/fn5pvfWz0qZQSCEfV3PZf/xYzfTaUWqz2VQREBRZhuaWdbd21LTrUifj6D16F
t8Zj5cAzw+sgMcm8Hi/jHYFizqcOaP0d19oC0jaguCGzkgQIzzGu3v98b8xTOiKmdBdvzeIhfD1e
3Y8Uw3/Wiek473QHgET0gbul1Hb/D0aierY092DdS+v1SBEcMl8BEl61ZmgBtxbO2ov7/BQP6fDL
pQu1SCKpaTFVl3X49VABEmYRgEamzGxfkuGl7oygms9dPX7UpVm+/oM1hY3LI5bPwZ2Ej+71SASf
ebHlM1Jt9cklu8INJoFFvIaYehUqN9v0Zu0ekS+uPlhg3tgAKHFR48J2yAQ9PHfX7TgkNFeAmIeo
aHgG/sqCgvLB9HhjOmJ+Z8vy8H3Sqjl4kpQ0PG1I1hat4NZoY75XFYffQITPjT/8+gJN/YLFkgIC
RpzDGgZR5VzMLNZMTFMlewE5L06YkIEdm8O2pJrywTR56xHSaVk6ibS8aOe9/vIWO9ZypXNWSV2N
BC+rdD904Udv9FujKDYvk5Weatrh5sZhKy3BljjYv8LPie925HN8eDV4cxALHAHNNDS9i9/u5WKZ
AY9rKp9raAGT7dwtO+eiBhmw/fVXmKo/1VU+jfrLTgPqvRJGpR1oYkrv7ci1T8YKXmshYuMfTG9q
IQ55loqOrnuwWoQ2ylCv5kA/lzidwNF7GGkM54Ny8bI1Hr6+nOKp7dCNo8Z6sNrWtU441zIDRkKB
joLaIUIYFc+ulzOZiyCZNyQlnNXmwCQs3A8rJG+MzumN4wH7FuvHwWcMIjEF3QIwIrzVvEtLUHNR
51mfck/6v3yFQCSuJdUrlnpcxQdnBDPuAmTHDsfFHl1NA7vmJgQxvgfwGHywY/51SWQo2u+CKtyy
/h7sKENlhXPkoO3JjL4K14N0iFKuKucxMkZFBttSLMfuu7QMd+9PzzdG5t7CgZgFhEkqDt7nmhgO
F8aNXOFL9fcJl+CbpHD0Z+6gOlyFhYy2nPaizTxZdHHeH/uv+ygXQg5gtGnootMjev0CenkaTxm3
i1UbgfhdLmbE1cfB8VSo+YOh/vqueyb9RTwBnGEhgh28676va0SNlLRIKVKXST60x36LcPD9D/TG
KJzAEARQ0OWdP1y2KLKW8WLv4s4UeGtncsB2erAc/8EodDGXQwHv+s8izMs7YBFOLMwcx63UaI/c
isBs2WbmL69bHlOfVYS2Kdf2wyYKIKZMilJL4HCzuZUt8B58q8G6aez5+P0PtGyIr1cUhkK4RLtG
LQWJgxXl/1B3Xs1xY0mU/kXYgDevAMqSRS+J4gtCarXgvcev3w/sjhgVWFMITsQ+7Mz0tAzJrOvy
5s08ec4YyH3akycHP6Rl8PplZCFpmPlB39B438cF+iGBLH36IsMoRUkuMwo1OOfzzef5hgX8fiDJ
CYXU2zDSq5x1gv/z+tAu7AjCDCApOskdEGPyuRVpBFoJaI8dwTN6i96ZioRROn5+R2AFl8zziTff
0kqR67EQNVipssjbsGxAGNJkWrFy4bjioOan2VxZpTZzPpaa6QniRlZgAQbKSdZychTLnBzJVPoV
13sha4c35CFoENIQYVsL39tTNUMXgz1eGqBwIUYXs42AZBTgdwLLw8AN8D3sVX1TS4CR+15Of/FU
BaRZDmq1Q0wJdZBK65+ims61XhvVT6eJZ29t6dx/JOkB0Z/PRaVD0DsQL9sK3dl7NTdEPkm45rU+
RpJY4TyQ8KFcymSeW0HMzQvRGgKGavj6NwUlPijyJxgIoWJJHS7IcGWJL2xXeCdJlM5GuRYWS4z8
heXTxqtAe6vD+pYoE6DyaFwpqFyyQjA0JxR4tcETdT4sWWgaxFhB18ZGqnzhY7y2Xrt28i7komdH
TJsItW1yWNIiDB/YMqPWzFWMvFBPaWTqB33Kiue6augxNUI/+5bGceFUyOGcZrKkX1MctLHbd1F9
0owgXfFyF44PmYYZKUbuiRTvYsuMlUkfFTeh7fO4fIK0NNzletk8qw0aIte9zgVTXD7k7mZ3YBFG
n08wHenoOMhgO6K0Ce5TiNhvESKrt/3kVSsH4ZIp0lBAUUAJ8qRamFJyI/unBFfmZvnT1LMaOh2v
dLsuCaOV6/XCcdDmOJ1kIEEZaY7zYbU9TRkAYchuSB6cnHTR39HfbrkhbErbeoQG7/o0Xtin1ExJ
tOLz5mfhYsUs+kUJXlKINUtP20R5GO51iIFXfN1yBpkzbWY+40KfwYTKYlR9QzECCkdKfi11oLIJ
UH8z/fAlSoTPYghRHBNndALpfpZKXm5BfaTsV8cJBW+qdg6U/tFmqOGFvT5t0nLeZjOkgkXCLLDI
YHDO1ylranjQO8yYCFZqqbaL0VugDYVePKSfKmMzwfM+xPDUaJG0tVTvCwLo9uRXLopTn55dPsvM
fUQBiHO1zKDICY3jIt0cwAmS3FF8Veaab8xdTqvVJ7fLjJFjfsmigMqAcmm5kGggwVICIsNMi+ho
6UF9A+HZWin/4+SCNyKk0NX3Cru6iCiUJCnTkKNvl7U+vEka4nilmr1eX8ILRtiStMOaBGRwai+M
jNBAFm0tzqL0BqqOsYwypBZ+NmwhVSfhl+nWsciSYux8n+hF32RDz4TFilludOLaGy2z4rVlUZd+
Y7YDCAExNtAWPHHm0f4RMMswZfcUtWEoA+z8Vw6i8Y2urwSxQzDy9iQbxe+msIYvMU1oP5ReKn8o
YR5RF+ujmdsC+FqHnEEKNXGZG+MDDk8r92KfGMekG0TjJU5HVOh1mi2qHbp8yHNMeeHvjbBoHlqp
MwYnrKkHHYiBs9ssm3kD9aFT/hqTWKAnxh+FfdbligSt7UijIkJTqHFUaKnUmwENxbnVqS9v4auC
v77Ug+Y7moDEeWkytP6+6LuicrhDzD0yIMKPurWS2O66NFKdQdZDbZsh4UOzf2KOo783PYH+9pyg
1L8frDa+S0Zj/IpYTt46jZZr9wEHt94miEnK2yStJqQrxHGqDqKawFYywKb6LW/aAP4G1GMdS5/C
U1qVyotoNtKPooffBorZcu5/om0r3Q2ELt7G1IbmREBA/4bZlMPWDwZV2lbWIFmnMvLwe0Eo59Eh
igO0/yoiOxi8zEgttoo5WJAWqzL6SoJUZMgHDnpm0nCjBd1OBm7lfwnKfmicSi9SlEeQML+hnXmI
3KwJU0QUyhY930IQKpjO9bL/UYiF9FUZe9Qd48BDPA91aOtF1Qa9PgR1Pv0VKDqQu9oaWhkNVql6
1IIkflA7yG5o5xzSV8IWSC3QaaI5baw0VYcPozCgpA7pYbZ9MylPMkImX2UoUqET0vT4K/1WwFTi
ptP3sDXLiCwNZtlupybqKrdD84W7GlRzQs/hhKZaDv8kbZ1539dwMRelYKPXoP9EDlr+2nlhle/9
diZw6Ix8oJ/a0MpfmV8FHi3G2hQ7qSIoLz6iVsNGTiPvm1GOHRoUUhE8GV1rPhRerBwieo4OYaBW
R3GkEU4BNmf3YLHfRriFv5LCr3XaKI0YtgWloTnNmxRaPLqw7Eto/Dqoc4GlpcOuJrPxSxzQmYRX
BWUlJzRNlFDNtIKsWyvj11j0YI+O4CeCZh7EB/wYVtA/VVo3FfQREnHSBQYn3JHsmT+i9Danx3j9
wgA++p3xtauRvrUnvv+vroMFfgfX2nCbWWZV22VD73siFolns/VosPKiSrLszCyHX82QGD/7BmQP
jbSiV20VKIq+DSQbMpQV9PxBB2hjws2eVwos3oPpIfKXFTSsjlHRBhvKFdNtZYbpcA+MQv8RVCEy
J72VaagjIPPUbPJGB+Cglpmp30YyDZr3Wl0pyouWSFPg6Oboz2pECfpQmRqlipvoVk9DrR4b2SMw
ifp7MJeodrROhPT2K1rnfY+UWkxP4RT0ndMJFdpjqmnC3D6U2oTMdTh+S2oI49BijvPIhANcmLYo
2w05BFRp3O8LkIcZ1bq6+14FE4SNpTEm+Icmo4sVzdaAdtKhq15bceiefEnLEU9hLg6ZEqFPPtIX
HKKc18qT20i+AdlQkahQpqiEz8B1YCGgpV02e9esfPQj5axqDFucOq+71QIxlfZR2Ga3eVlBMNk1
yLh3MMy8pfT4PuP/67eiSamWmEqp7cH3FTN8CZL3ooNieasIemltlEBGHUPpK1RSETZr7qMx0jRn
gMoFzcyUdwV0MsnwNQhj/6EbZwFPuJqm1vYpUSPpEZljYwt9pf1OrHzrq0byQwpV/yH2Sg2FtVTM
R9qvE+bEF6PMookf8QyYGALYsMrJzBFstobS2zR+qNw3aQk1d5NMfe5Yo5zJ9hSOCGo2gH39fWrU
Mxvs0BStfCAvmkA+OqHIhHqUB8GShOysDde7qX4t1W5EgUZrpDeP7ui3Cn6j7thK2qD80HWIlcRD
5ymUOgvT8k4j5xcimqySvwtS12X4/1A2HBCfMVqZoxY/kE9jb5YK1CLbWBN0JlsyU8ikrKR+RKwo
qgFZxK25k2teN3ZJ+2K86aVovKssxOJdrSMcdXJJLCGLHTL1Tgi94iWElAKyHjA02lEP2u5vIFxT
iRyQ0j/DEQVa4xvyUWVwKJtK/ZKmblFUEMKJSvp79CvI7r1Am5DI63oasC2Pdo250CRvOBp166BU
hMhYQZOdYls0N6Noq0jxUQmApyEZKSOp2gjI12ViKb71E17AjZBK+wnF3LyZpCH5u1BnPXVfG5Cv
r0l2I8dAw1u8CfNu/CHAOfeFHnNaEXvFTNSNz4EiF54kIULsE7wLbJ8E6TGgx8bTFFI1N1pJoac4
QFQH8YE4dkrR5LOrfjQinaTrxU8EI9HEMcHiZK6ulrw9JqidDmFj9jB7l2lNclaFyN5mXmFDHwQr
Hex+8OIdxOhIeUjI4G64wqrWbsxR23dWaT2bsNn5LCSUR7ZI/Ulz4cRLpI2Ky3tEgVZCQiJu4Qsm
KKAL2LcM+FRVURJu4qHoBBvFJGjCNPo3HyevG9BAisvyroUj4q5tDDVw1GBCuA8c/MwIUusPbPQJ
sqWMC/4vSQlod1XJ4nd34wDKD6nbOPfuJ0/qB+R0W8/4jR6fIGzboUA5Dt1NmEprWkxUKCv1Jtmx
rY3mXmzVEN8hsUtPsh5EMih4PdCfQrqeAyfU9RYBk9BT9ddajoeR1loBIRmIJhpOYT1p0UlIZNqU
LavXZOTFvACFlkTIEXmbjKSASTjsNfiHah/JQCvpf1RF07f3Y9QqT8Xk0Z5rD2mgmvs8gRdi4xke
W5UXsZZ9p31U+X09IP7wSJPmJxpYAYr4PNeWZS8ljmvc+Ugfw9hD7S+nGtpWfnxvwCLycN3U/Dr6
MxtKtDoXV+ZHC8B/Kg/n0aoABYoRKNBbGKBMuZd03dUrhb2uNhbcBWglIwsC40JdjNOmrttsc93+
xaECWiDBN+MglxgC+BKRNElhIzXRF9yWjaZ8KT1lcM2kKlfKHh+eGQyVajxPevhxYbxcPDOCOMtl
JBFokfYoAMMbMe7Kohk+maJgQuHugcSbzBbU30sMi6CLmWf03FxyncebyCD6gmulATQl/ssR/187
yC6sHXDOOV8AjIlqwyIbMolmMjWIP9pJrIq2nCqAYzUYomwaopU7HFm4jaYiOLWRUaDR4Zl/XV+7
SxP6XswB8gBj59J+GQlGRggHpNz0yt04esUGRew1mOelHULbC1kLWoeAIC3e9wV8lLykenC9VV6g
vCAgv2AQWIzIRHx6h5Ccp5hBBQIo1YcnYtWgk1IhRGj7oQVfMlWBk15r5t+fnbbZCn0N3Gxkl5aU
0JIhEcGQcYKSG1y13JmDC1td8+m8iDS3hACG53+0wM6tu3++QxHcBn3gY0aADxEtNh2GFw1tQgDQ
hQAnS2HeDfXQEml0w52eSsImH2FDhNgg6g9m3UFemvuI7QhWtlIMmX3Kuc+hkg8XJnVjUBkkks8/
WTqWtZoTQEMorIs//E4TtiIX8BaBW6TS6FGDuroN1oAgH3crVoEHzVAhMrXq4v0PxVGLrhnzwT2c
IR6bE8QPgbLizy5aoeeOkhy1fn1ZyBritm/wnKrdZqm5RanzmygOawWLjykGelNJzNBDTdcRwzmf
QC600PR17gfw+xZsb1L7ijCxaEt1bDzmqTT8M6j/B/zK/79xv825pv9O/WZXP6YwWVC/zd/yTw+8
IJv/x6R5GaA7NT0yfv9pghcM+JXxyKQC5+v1n/74f2mUNajfyMrDh0XgTKVlvnP/7YIXFAX5CV5g
NFlRD+Eta3ymD37eB/85aGQLwATNhTpuVnbkh75BRfDJq0B2YpfAKhUHh9ZUu7aFOASdKS1qtn9M
zsM/P/i/dzTP5mYdDtJfFHRgfliC3wvB8Hhp0LIhxbwbfg1JTIe2DTRQUJ991aqmT90/7/aoqMKQ
BzAEXOUydhHDLK5Gsj82HMPZU2MoOjy+erR2KYjnZ1qDPE+m2ACIi8KYTgvc4gbijxD3C6THm8P9
9n7vbre2vb05bbeuuz05/P7k8v+u69h7fuWebrYH+8DXnE789ui6/N3ePfJ3myO/5Ku3h8O9u+dv
T3zzgS91nAM/bbuz+ZH8+PlLtjnff3jZ3h8O/DSbH2dv5r/eHrbOG1/CR7Cd+U/4Nb/Z2Lazd/bY
5Wv5iQ+7e378jevyo974k8PG3mz4ia/uyT4cXuzDxuF7NpuNs3EcZ/6yDd/Pz5t/mHPLL06MhE/0
NJvf7Z3j181x/tLN8WBvnDvH5deMer/LGbzDp9tu9reOsz2ctvMH5bPt+M4n5wc/dc+XHu+e9/vn
eZqYqPm73dMptWezzw5/fH0jvhPv/7Hxlyu2rCymUQWTbiQ9nrb3b4ftC4PaOD+c/dF5XrH0fllf
s7S4ZZu6SmT0Ph+37uPrz3vfvrc33+8c0V6x8x5LXbOzCF5rGB8CY7bDEr0enp5YZ4f5Zkn2Nyf3
xnFW7uh3KM41g8r5HeNJTRlNGDy5by/sFtbp+hrh586904dFmo/dH4nyWi4MDwHLx9PjzfZm3tDb
0/t/+ff925azcc9ePb2dtm+n+9Lm4Jze3lhL+3bHxjo87Q673W6z293ad+ywo3OzZzt/v7193463
tnO3Z705eRwL13m8cWzO5+b46NzcsPuO+/3KcNZGs7iTVbHr4DiUHt1X94Vzw4yt7er3brBrSzJ/
hD8mjJIVYlyYuNm+3fsbjiXH/X4+8EzbE/852Dt+NZ9q32aEx9/7wunt3+5+v//d24/Pa1vkHaV7
7QMtA7nGVCgvsCnvDy/3W+f3/hDa2912nvTTFh/nPp9mN8nCsBAbGx/ozL9177cv7svh6eS+5vi2
nf1683PLD2Ao9zt79/LQMX0uXuTpsGPfbY7s88Le3P2I7OMzS+26su0+siHeLPvL5g5PsnXtvbt5
xA8dT7ODub62iz7JDxfAEhkR58KgSOxUHPbJfsXndjaf+/tuaz/945kZHk70xnFvtnyIDX73+icA
7LFyWBZ30GSM/Qjf++P2Ffd+YhZOs187Pbv3rnNzOOCt92+cFpw1Hp9bYrfZlLjX7ZY55+rZz7eA
+8ribN/cw/09Dpt9c//k2/Y3dtGWNeGW2Bw5ha947aP97ssOu8P94envg2///TT/0J8v92+h/TLZ
P337gLPDD90/8du//2Y34vP3zt0zPpZ/P+6fN8/73w4uf/9sv3CLDLbt2zuO6rfbu7tvd8f95svh
uP/1/MhN4TxyHTibzbNr/7jlIto/3rjPHFF7czze4rOPe6beZVbfp5mR/2a6uVyxyN2yP3Evn26c
/eaOo/7+hV+f+ePZKTy7N4+vr2xE59fKilw/7+98wH8eRhOyOcHgiuGWvOEf9u7u5HLlcfRtxz3+
c8k5K/sAcuCr+wCgzrkPIBlmdBQomKB5o5/uOf8ctdnqfHuXNqfI/jnf9bhLzsXB5gvxDtun+VZm
oVl4fvXENxzsOwKCLb+av/dw2N3x7/0zk+Yencf3wIZp3c63JifqjpN7eA8X9scjB3Le6tt5D95v
Z3ca2Hu2ENOPt966+OObeRnd/euJSMfd37t8z/UFmG+H//geHlYzsJ3HDyThvNahCjyfiG6aoDRp
oWs1ZaFzx6boHEgSmn9ePv81xXK+yv9aUQj/QIVbMlmOcyu5VxeeqaS17WWRtYGrWAP1NiRv/jCV
bogE2grA/uOooAgAB2nOCR26WRa3LpUcgwS1Sc6ostRtaEKUHyQQ0X527gBCQcfC+3vuOhYXo5Ja
M4wqalTQHAXyN9TZ4XUuhjUE38e5wwopMNCc1tz2tHBZFdwoQWPAk0/nfACtoTXkaCJXmgaPkDUi
gEob+Rqj1PmLZ16vGXoBzwHo9xnHtgiTrEwpC3qNKxscn3yEYlZzO0jdT2Jr6itn8YIpXn68c0hN
zbHMYhLlguJOSr4IQD+96p2VTdsibJFzi9JkJad4YSZJJ9J4QaJ0xkgsZlIrqEEL2VyXgDf/0IYo
iOk8325VRETu+yo3VoKZC7vwT3vGIrE4NvmU6x32qkyain0qkTHaRB0asNf34aUpJIFhvWefeT0v
phAh6ImCmIbKHHWezomiKRrdBjHrN4isyxVjlyYRDPPMfzWTGiwBM1ZZURKMxhJ+Zzl2266S7wJd
h4tTNRHbGUx1xUFdHBxtyMBxydAginTuOjqkrE2qvyUiey2AILqQNmEjgxkIJ3/lPF8yBdEGiS1A
joQri0tBEjQtFgbyyyPKCC6d5wgKRhPEzKlfvVxfsjmkO3e7DOUPU4sD1k1GUdUSo9Km/D4IZmG7
eCy/gqxVb3s1Lr9WZvt63eSl3finyQ8TSVtCH0tMJDVfakmetg3rxl85zhetSOR8KQ4AR13uRZhX
AwTPUEIrQqt9iPMicughV1baWS5aIXfHYaZtib6Z803hwdiMMhBqsXmNFIky5MhSdbm+krK4tNV1
U6EIAd0i3TMLK5UFCWZYwjIgVOANHROMzjHRU+93WtTBi4W/alYO18UdSCMtKcn3VvGFxQgINHLC
Smk35MtQ3Gy/04n3Uy5lY/P5zUBrBexe7HWTDPr5BIKsD/xew2UEnmA4yDCZrop06sqBWrx+53uE
pI41d3DQwMdFsvC4kEeGbaLNGCwFuEadgTnXpiDaFEXh77IeWttCRxjFi+OdAuwXJaAOEuNJpBz6
2fHCjQiLjixr0Nt8IGK0gBB00LBX0JqjN/aY1WpQHwKlTeuVFXxvSjk/2VgCfAc5G+prQIPPZ3ao
fRMuRuR2oJmPj2Iid9uyLJSXvKtOPjqvaH4W+YY2dslWsA/ReQzbNRo1UmMd2lEoV0Khj57G4nLl
RAIrVqmCLj5PPxIfCR28/QVlcgU1aIiLbLnpfcXtRV8uUBfs9KcauqZhZfU/HlIsU2sC6wJd0ofw
aJRRZWglbooBAm+nyqPYmZQ2W1nZi+P7w8pii41dYU1+idPmWdchVgEUrS89YZeqPpzu3/MINtvP
7iXGxQIzcSCowY+er7Bp9JlCRAn5yIiUm0CVwunUJluZvY/OByuwHsJiNAMhP7A/5bIX10ZT0hJo
6U+QRJcbJYZAWWyT6CdqT9P2+qguzSNbFsgltqB7W3gEL87J4WvcSLTYq4XblaZwI3ui75hmWp/k
brQad/CJAlfGuWZ3noc/sjF6C0qKelJpJ2A1b6I+zw9F0E4nmiDhcQfsBVAiWuvvvDS5c7Q5U5RS
QVy27oGRSMukypjcUNJeG6Ed2o1soRSNfBeCdEEmNN+uT+9Hzz6DWOkH4QnEtbiMBVuo4jOthouz
8xBT0suycpU06qB9Gz4fdhJKE8FADkgnGHRF5zMaq9MU0+1bUNptYVWP4R2HpebzwTSlXYqs1F4A
AVC0ObeSjXWeq/KIeppR9DslViETj4xHsYRYF/2ald15wZecWZt30R+7pPdlvR6g0YeHMvFQJA6N
WJ+1n6dx5WI0+UHn7htmDuAi8+6gE2PZDcg5DpMgAECbdGJ9DEwh3eUoTB7zVDM3haF3LwMUi7Gd
kkbqP38UYD6kWjUTBxDpLgZpxIM5xQ23P+qZ1nMC9O1eEuXWKWStPOSVPgGJDWhq+PTOBLLCQ3lu
eGPfLC4I3iR6o0g9oajktXahWAl4L4gQ4R77HP3hfO/C4jJHHHQY8ExZ8nSZRT3WKr1KQB3z7kZv
y/aQKo12DKnS7hvPaAA8l/Ua/c6FJSXFQd6BQMSk9WveW3/snSoo5alpsKq0uuzbCSV9tw/z+qjl
SnuHCiQCk6ZVO2XYrZEMfdi286ULQydNkvCw0Pt5blrz+qwoSzyKH4EHlZFr2JKL6U6fXEGscL3S
9YKsJ5HqImqs4F+pesBy4BwbKbfrNppcnrgJusdG9qk2MJZwtgWLES9Auodo7DkfUayGaqgVtJ/E
YIJBtrfC9NYJcmKsXOsf/OVsZ0a9mHTf04a/cGLhFBVmL7awI0jx6AKbUm/EpE0P5dDWK77lkqkZ
+QOgab5ol50vTe9lOQh5TJVAf0l7CG4xjd+DXBxXgsNL24FYiCMgwR8H4uB88srURLNALmDVU8Vw
gxptiwBIUK4c6AtW5muGq5HJEz8gVmrfCCw0j3Bh2oT8qY7WUJmn5soCXbLC1mYPYANg0eKxzCmS
TD/xcruPR8uhVC/87NpZDPTTexv8H2OZgUTcMwvvZMhpiaBRXADYbj0Q3E2NilMXOaRDVuowFwf0
h6X57/9wE1k+lt4EiNy29O4rGojKJpO9YmWvzbfi2fUCVRKpydn34XMp758bkZqhTHMJGL6k5+It
skrlc6r0OTymmoqeJEj83fX5W3RUvh9YmuAgQkA3T8Lq4iBNZRIlfYlF1beYwFIK3CHLYsezOiTK
A80L9tnQ+ai1adYOGK/8WxiFY61lxTZQ+vjp+se5NMksJC3wtJpJwCnOxx+IFN7MgV0TG8EbQlHC
pgz0biXPd8mIgVAfLXO8PPEi50boFwEoXGh0cYSAsJ2xj/TGrUUL/ajro7m0mjAHzB1qdBWDRjk3
5KlxJiKGjSxORINERA+KLfbCVtK6PXova3yDl4YFYSqbB0lDulEXl0k70DuG1hqEno3m3cTdiHov
HtS9PqaLVkh2oHc4w8uWSW0jMSpl9PGGUZ1Wt3kbpJtBU8LPLxHTxgNqptshkbOYOTCkQmyFwRyj
GsFd0s+Kz6EWfDZNBPZn5o/AbfCuMZddmubUCejJsffjUElP6TjIbuFl5oq//ZjlmM2ADUI4nKQy
9M3n2yDVp1yDFj63o9YLb4G/K1upTI5oQVs26uV3Zq89FYLosdcN74Zc91G3imLlbplXf+FZON8z
deLcNw05/PmHmEoRgXXEnuxJ72Rp0wxBnT2ogybS5NH2veIMvZWEh6oDEPf5Y8BLAByWDCSYEGux
mEIeaGKbWmhFp5GCZLyoj25fhLeK6qtOW3v8/6f3KBcPAFMT4CeTvvBprWwM8FvgRdQgCO2+Vqqt
kcK2e93K/LHPZ3RmOyc7xg7SoPxY3Nbkm/2hMlhWPQh9JzGN/IA+k3FQPStY2UIfHQmmgDsCMMUi
xPHni4ev1MUKrm47j7VQcMc8KdFBBjfyxaoV7VcA1Ya3Mrp5jpaj4+TNhJS4L3VJeBjEpTb4pZLb
tOcJrmqV2tcSheSfZWvATCxl8k9SIMNNESj5Hp3m+u365H7crnC68HqZWY/A7i67mtOsFP2ub+lH
S1BASnTjV1IZbxryZfTDZKndqmsR5UfHNlvkwUoljQyrsjildR9GoSyVEB8LMg/Wsm3Rte/WgPjz
plhMK2QMdJ9DCTTfPYtNI0cNCLi8yRF9FarJMbMwfC2RoVPdqvDUB9QT4SyJzYB8kZHQFbZyMi7s
WaDshLLEf2SOlthBOj+NOKO0bQuJV241Px4bx/Kk4AWlNGVNeuWC46NMwjMZ4RlyKLwHzretAtO6
2jciB1+vH/CL8Yvk0QrcqVUiuSq6y8+xkvJMHry+brYy/R8GMOq6/BJUarbWwX5h5mdpDLJyhNYz
YPT8w8hJjW502ePsy4Dj2rXNz14nls/EwbKT0YtPyGdKpR98+ipjEiihkzUDq0kHxrldEaFyrSzY
yRCW0K3e+J4y7axOCuv/YW15dIE/hV8EnpCFm01pQvZAnebo27Xel26MFGMzSpZ304Rqa6zEjZc2
kkXKiuwjfE/Q4p2PqlFlORAaOiEmsurHgk7juz4zBLfT8/7luiu44PwgK8IMxURQ5csKn+SpGsKP
jMuIDO9X1EjjF7Mxul2cJcmeYmbw7bq9C0MjPw/iGL2Cmd9ncVMmqhCm7Zjj1yErdYWA4mVV+bMq
z+eLl9walJu5EhkameLF3gj1tPDrhg5Xa1QrxAeHtkXycMqUg4SyfOZeH9gFn0qvEwPDy8HlsOTL
ioYMmehWyGx6uCPHyxEpsgW6ugn2zVr+1YxVJ+5K7pqVl9Mlu6QaMQlxKkCSxV5pm15KIDvEbp+R
vRnQJbyTR4qMVRYGX/pczW/NLhBWgrsLywg4gRDAIPjiF4vj0BkQ2zaCj6tryBB4Gae8iMvcMQx6
oK9P7IUdauLn4A2ZRa0ApJ8fhgm+IKPrUxqVa7Rek3aSd6PemfuWln63R8h3JclyaWg8qefSCbli
Hovn9sre8MvBtDLKm6p+kIVJdlNfy58mM0xWnMq8Axf3lUkURZ2BXh3mcvEgU/VSbvyRJmrRD5M7
tSJ1hGhXsL0+gRetcO9qMux/hFILK2JaIEil4U3KKCk3JY2kN4EQ9J/OgyH4DokuIegsd7hk1KoD
ym76WMyts9qAQDACCeNehcS8dEekpdYa4S7tCrJT8zuGoAJZofNVEsVJr9oQvwU10nPXTI9pXva2
TjxlG2VUrizUJWvk92b4FCli3nXn1hBxjHSl4HBXIxoLWVgpWzQ9jYM4DMXN1E/tygVwYcnwyGSh
4eDD5pKOKDbkoh9oCLChqiioyQai3Ll+LnlrUcSFzY6JOSlGfhaSlPmD/JF3GQpVCpqQczx0nZG6
KbgB14hzM7RD9E6er2/EC7PIJFKWBKAA59jSmDdIQ9Ygo2XrVkB3MB+n/CurVM2zPYEkLll/Nfi8
d+TGJlNKTEJleHltT+gYDMEgZ+hGhJ4TC76ryl5IllYTNqpXIVMwSL17fZiX5pSgGoWcmSePxOb5
nAZNJBSpoBJj1slRppK4SVLFnxk51pLra5bmu+GP1dMLIGEggugRb5uwO+Cqm2STjXFXOGFcsJTX
B3bhqoEtm7f8HJtwpywGljY07Ae1lNnNMDW7CbLGh0n3LLfU6nIjDNZ4NMrQ+/Y/GIWA+B1+xGtp
YbRKrR7xefrgIYTx7RAYyJd01L8EelZtRb1Utj16vis2LzzPcPxE1WBTgSyoi3mtzQm1XHSqbV5K
ku0H2dEqhuTb6AXRX5A8pm9aKlauJojVQe6HdMXZfIyl54rQzBnArUBeaxEiiXDjDUoSZnZrDNIj
FFejnQSV/0OAmOU0mYK3qb2yPglFvXLzffQ683blpBBHk1BYXkdZo1phQ37Shl5Guaec4cNZGMmP
1xf0oxfg1QmfFohX7r4PjX8d9GdhiOqJTUAdvPlT0AVuk9d5tlW9IX9rWs3/cd3ixwmd37mk1GBm
kinJLpxc0KRCIFZEECn8Nj0c65n2YLUTVFsVJZUtJAuw2me+CGcRNMBriIVL1t+jePRK0PPQ5r//
45BC+4JEyEy0IhZFkMxUv1Zr91oe9I7VJ6Fkhwi69W4xiEW8J1ks/X199B+dxKxLSo8eJQkI05at
ujrViJm1N7PlAQ4b/vkRQ3mykwNzTXzvgiVSpDMR4myQBPv5SHk7yNaUcEtm3kyClU0mGttWTD1/
q3cacuXXB/bxlMIUzjOCuJA1Ja1wbq6OhDgamprrBFKjX1wgbtxHsSvFHhm4Jst3Pl2634veKHbR
qKhfr1v/eFiwTiqd7nVYe0iInVtvWl2HXBProMaiG1T6RLjZMvnTR3K2gp4EgS+3s77wBZwQE4R2
T4TYC9YxGtU7Wq2Fw/8wFFiwOfUgPa0lpqYG5yeASGMi+6l4AJAOU0Qoit0aDuzCyUdghu5lGYpy
gutFFEXtVEv7rM1sn9Zy1yppc4Tr1z+A9RuOptkInw5JKXojUkeNjC7SD2iw2pfHvJyXCO0BFO07
M7nTyHttUn9QH65P4aW9COpS/CdhCSb9fDekUSjy3kLh2zD6+iBGpeqQTEhdeeyTQ1FX4rGk1v6o
VVHxnR64YuUoXPAxhHFMKVmnmR96cUlqCeSBlUjw7Q2+INslGcUH1UwM8piDUb3I0N13tqaG5YsK
eVq1MviPcQERFu2rc8kYSrIlWioXpoJyckJdbcrF7yxGCA+WzGF02sCHmC0AYvjkC1BDbq/P+gWH
g2GwBSwybmeZ+0c+rS79jkfAKJW1I/AJD505Ba+S0cYrseviuHPy4EQFUcgDAB9OZHe+wF4XZKml
jkio9TXsMyayYxIaRisDWib1/jVj4s9m8j0e9edmZgI2yIOU0I2oUSDH3bqdP8FqIEaCU+q1eEc9
EUpbRXjwBm/YllQ7H722+eR2/vAxFs5NLcQemUU5dMOqSuFjg6aPwLDfwf6nuLE1bXJdaWxOM4k3
gIybTy3ru3XAfaBVIDkEH7tw7FUOTX5ktKFr+n571Ep93CDSidoeLDUrB+fSsv5paj7Xf1zO+qQY
I4QSodtaVrhplMR05aFeo4xfOL73ASH9wJISzfHwWRxPoQtiLQijwIWIzuiPIghYz6mhQERGeYws
8dkoGu+T0dxsFBQ9VT76y+de/MUsKqNawuBu+W7vBf6pQTvezdjBK8HqhaEhoMPlAXSG/yxD5ZZG
EU8gweRaw2imN62UKPG+UVJD3tOqX9P/YxR4/OsbZOFw3odG6XJGaWGbx8j5quVQFwXhCJdzOoiR
RwG4aMPJMaa6lyo7HozBchoz6Pqd35ZU268b/7BlqOez98FFALTH1y6u5KqDMEpAQtOBhdbfi5U3
Ojqg1xUrC4+uQlIPQJwwigVEF3cJ9Wmh3erSXJYcFBX8zhmVJIdTb7A2AhxYMGFxW6dZkW3hFF+j
U1p41XfTyDTPWDhkrED5n8+uFeWiF0O+50hiHkgPslZ05dewaWRBtcG31M1KNeqSvXd+4jmWA6q+
OIPBpCayJxSyM8bQhib9ZLpQPiSO1k7VynG/YIrc/TtFOPAPjuT50Aq6uaoYOI3j8erYeGU2uQP3
Mi6tXCMpXkQE8yyCgqDEzj9w5CybHKNYL6Wh7RlVLeY3gZcVO8GbUkcWDP+p6ajxe30bOVE6KLe9
ovX/l7MzaY4bh5LwL0IE9+VKsqq0WotlLb4wbFnmvoMgwF8/X81pbHe0o+fWEW2JIgkC72Xmy/zL
mfzHd3m+PNQIRR3KHVbqr3fqiDimBiYCiUUancSOh5gXzADTlsAi3hush//6VeDuDgfNQQyniU7i
1+uNpFHisMq25mDkdNG0vTpMVSn/8lX8eVe/XMX57dtryMMTU0NuCYx+mBZRgLG7RnVnY+ymlPs3
26Z/uhzo7FmYzRAF9/frTfk92GkVBUXGJmb19XH0ZlOVaem3brsmUe9hcHgwsq28439/mgiHgAEo
/QG+f3uaJVAj+n1HpG40BG9lA405LP9RDsRLwumEowFEBwaIL/7Xu2sH05aYaXqp4XbeYmvoM1iM
8S8I3J/bJcMP2DufRzJCavHfnmGNpUBBFFGdOQ6sjx9Vw0EgX7v8rw+Mq5wxIihRgKnfoallcLdy
jLD/Hj2Hyoxx12NlLX9bD39uH4RSIKBCCsdI6B8xZkD1uXGnqM6EMkNSlhbHGx6RFzqHrP/3G/rj
iDsrmqipMGILGRT6/YibcZq0rKpqsokxsfe9Wbsn3y+m41T7OluiQVwVgKh/OVf/6f5QQpC7BzzL
9c////9UQ/POAy4mnmJdlROUMTL2xSFTTAv7b/ZP/3QpvijOF/oVcJHfloXflqpi7AsGZ3flHfG+
XTqoyH7zEBj+54/pPLmHBglE/Qzr/bbOrR0P2HGNmmzc9uEUL+3P2Q3+Jj34832xHqAj0Pyfj83f
99sFY06c16rzAgzNl3XY92wXXnnDzOtya5Vje9vvYv4bN/bnx/XrVX/bJ/LADIxr5VXm2mq/UGMl
T8OinIt/X4t/1iKQmiBoMN+Mn8Nv/rosfG2qZhI0JSJaq/uuWffEhLpPO290ru2yzruk2nL3witl
/u3fL/1PN8ghRmdLDikYyG83qPcFH2pijrI6CHQWrE5z05Dsl/0/rgKoDbsP2ssI2W83WK8onnIf
ozhHqaM7Dg0aMvtvuO6fS56eho0QB0cgEAK5fr0KiSddbxPomFnrnq+nYRsX57jXc9NdkGEs/5bj
fF7W/4dc5Da43NlykJkKRFS/A1Sq6L1p2jGGxubTOxVEkD30PpEC9XzGquJVxX9ZJv/wCYD6xWc1
ChXHH++qlJ4nVLjVWRRSbUhpw1mFYoguaFTkUaEpv1HhsnSHf395//BY2Y8R3XBVEqR+D6WT4lx8
TarOCg6fIxHq+2WOpTIhdTTzfxuY/4eHSvGPVeR5+ydA6Ld3GPeWCeNiqrNFymJg9IzSL0V9EAUY
uMZLedF4Q9X95235HCkAjMUBh0VY9Fst54WYmi/r2mU9ZGgKtpQ/BZt0L3Z3UO///jD/4XuDuOIz
ByiGzv1dQSXXEBagVF2Ghj5Mla38tN3jH/+fi4BEg3MwBvZ7O2zZY4GeT3YZAujtUPaWlfVbvP/l
BP1jXQCfcIzB+4HZnIWuv35umuYNcrEeMubKp4cW2D2zlnk7lRjEvvz7Df2xQbLe/TMhRpXIKM/v
wHc/93PRt92U1eSCP+Uos/LLaic7ZMmGfLbijJN7i3AZ3sap+VpvK8ld//4XQKH+8eqQSCCVpEA+
K0EYpP/1fmnnGgY+m+lgfKthBlzsbuu096rdl4Kshc5biD0Lqm5vsfDGCb5ucbzurKBJbai7fDrE
lWV39ue9c035rWrQYniXW4uT83MZkk4vX3LT1H19EQq1iB99V4s8SkVl5aJOqkb1TX0gwtDK3bQ0
vZqsTCro3vqE4fzsPik9xmJIg7Lczv++3Cf3bSIzSP60pTVuL7uzY/g6dwS7/JgaT66ps5rKPtRi
qKY6qW1Zd1frWFdXVlgHNeRYrcyrLnu8xJN+LeY6PDpe1a+psfHTjhMYtmi+tdqzU0Ltlm30DLzj
eNdBoRbrR7ww9/SloSF062RgJAo/TZ5MF2aKFJm1548fdH41zgQCpTC3/faZaLKAUclB1nmedZDk
TVobGc9ftOfO9d08+MK9wDc8ByDkXgb/bWrN6u6ZO2069C9IDix29yBVDRZDIFUbe+HFXC5iO8kO
qVUStJFywozJlKrCvBzj6y4xZsytbChz1zwO6273P9qxD5zqJHEJfJkW2lmVtbjKik/oZYf8k6xi
rKyn1V4qGhW18KcGKEte7bWwGGh1yW7YP4/BiKY1LrCNIM/GmmS6hn5bPyxnD5ouE65Y4xc/NyH+
8+vclmsKyNSvn8kVAHRNVF+3c0krm8f2Rek6Uj+S1y0buoiC1AH4ytoSXp20zrzuL4EO2+JL5Udq
EkfcAzbVXhLHu5YPYbmO6uz4TtX2sG3h0G5Y5hebqdMzK0uNXWH5PbzMZKFY9F39GMvn3bhbrpNK
+bt4IIexaN89TmwHG3ohomLJ9m3GPx3G3/LXz0NQWv4HWRh4TwNKL1NppSUZCTWO25Ga7SU16zTM
MiPOdyu4PB9y/FTnpkOzvo5BtJ9M4ff9G1lUVt0k6CVK8kKHdg23r+yVyrESuXrNfj+tETLIk1hi
s5A0WPfkfKZNId11Tqpod/KPZe4dn6WcBwtjC8IY23qNPLMvzKt7ep/xta3FZN7GEmv0q80Zvf2L
189r8dmNc9k/Mdmq28yPc7zuGYvYwySyZN5naqiMddth58SwP2D8/twK1CMyG9aAi8/bFN4YUwfe
s6yjdT9G+cAOlCK7W0orW/LBLsTFZFqY16SfPGPeeq/jQz12lsGiIQkba0ci0tein61rd3a6MU73
HD/O7dSXwg/b1CqJSYlIhmngAq5XwRRnnNqqW/cffilgsbK8XFABJfZgrME7IhHqI6blbAJc7KS2
9n57Q2Ep6iJhojzvbxynEKhU8fhBlpyYISqab/4065GM7sLarcegHDFOYGrH5HGd7BKJzJqwwfrr
e0cAQlkmwiHblXAY9BDLchXa7eTJT81g+e18OcuWvJ7TrBkLXlJFUxAG2egGuX9DrkPQrfgWVWVf
Xkp26xqNtB3LMXHxr/FTxxOC9Jpq3aLRudzdju3rS976Zl0f+8admviw9HG42V/mfKD3obrDzLc+
c5IivNVy1/o6QjS0YABf7GRFbNj62odlMVgCZbEgJuW+qyczXUx4eZAJZndyaOok9p0t/hF1DpzH
UdYm+CnHaguvbatZrK9hhVn3UxcyjY/qD7ESwkOGSIcfjsuenDiKaiHddKXUtRXgWvhkaJDXZ0sO
c3tq2yJwrpcIL6qU7cv6HsoOc6NqNePlnO8kFvu5jUHENhU2uclbcRvkTnkXM3lwdNq4uYNXI/sn
7cJ48Z+iyu+aA3DTrJ0E0nso74JRbQzuju7kiVfHBft+554q91UGNYkvPsNI8Yk/C8rBxsnfpOgQ
WveE3NpqrxfT534WkC3kpU0dO9OruzqRsBLRddN4I/wmbh+dpmqnG5sTOL+fMNo3N+x34+vu2aZ8
Lvp4yt9DLIe7h7oRUfggJ2uPX9ECTcNxGUQVZqU9KnOiViUNQ+ke0ehhEl3+McSLPd8jW626oy4q
HX9nyQ6sudxG7vIwB07f/4hzrw4YKpx5DodhV7P7UXkKdDoRw+ywqlkjln7w3Q56SvRGBp97s0/7
VSlqj7F+T+dt85wXkbT6C29bgiU8Wv5caPtC0yjkOt23qJ5/kqu7WR+qIUFlO5smkxGQLlJ4zndn
1np1mZ7vdbBnTGiohWwPORQFmQNxWfnMagzlWZU6l+6klzQw/dR/hGtnWW1CFN3CpGxZODL+RpqM
NT6HldeRzxgMLPQyQRm2B07aDIak3WS11072bKSRnk9RpFrmz+E9pttK+BvRMHmJXVA0aPZzpAfL
+kbwRzAnzFBVK1uj3ZCsgg4EjaU9CIgkPVTIiqym8qJnXUCcPueb6H4U/VhHoJWtakCDCSGyibuI
Upe16KbhVMzd+7Lu0SMCL07suLNK/RD0m74o+L7ym6Z0yz5l95leyclRBCy5qnkj32N6bM1Q/yDq
SXYX46Ddh3HbggeGTgv5v8fCWxHZs2bOcQmu+m0q189UChGQNNEb3WnaMbY4YWaSy4MV5p5O3SGe
/Yt9sZC1IPftngc75GWZXZByYojoABstraQccTtIEeJhReBPbVsf68DPb+huTJeM5I+SXsz5fTlK
Z/IOJM9sSLCl7A7zZDdH4hRs7+hZfXGi+cAxZDTNaCFqy6eSIKF+sFKFaJzsE+qV08bx9uaixWzT
KeeMSf1G8VIq0+IKpFC1SpKYtrW5XCoVmsRTEdoxnOLiAvcgvamsMmLRVwWWFyap6z68aLpZauxq
tsjOLMExlNjnS6Xr4DRoPuw199LZHgKRudrRNiK7onxku3NeFnfoVeKYePni1WHxxS90/rOE2Xmw
Z6xPeCJCWGRfDPBIVjgTqcJceLzhyb9QrGIaMwY3Y97p5mEYdvISicyqx0s9MKNzXF3pEETGlPmU
eVMoKkJjlg0aaGBpBkvceYfcRNaQ1vzM3fk9gISbZlCpzHPHSalRhjDzdmoRdImm4xCpw04lQb86
30ja6K4Ld9h1hrK54h4sLd1TJfaJifK9qr8OvJoqrbZWHF2mvn3+2h5Jke+PPbK/rnFSmp3uWHst
/wkMSw1eNFFfJm5tF89zU9f5hVfkm5OEVCpIMOooJjnHbse7pg2i8hg6NX428bIG8uhikA6lH+9N
nAz7Mpi0VCh7E+HbJUbqWCX4h33txsctXDr/c9cUtZ1uAUm3SafDcUmactKaqM4C9/yxcGNiloot
tLOB9zl+mnbLuRiKuvMvB7fVOT8kPKpLzOYJTGYySCUylGxmeLd77bHvlLhzkFYN3+2hMYmI2DOJ
WyNjLSuLiV/rNiEpOiom2vIyCCu/QCneh9dxW4feKWrZw9eEeKvmo9ldvX0EmK68du3IeVKXVeVm
/RLH81HuhcW92EufUi15uHFvyD2ucj37zw5pftFVnzMHkJakjD/uYdFbhJdN+lqTsaQStW0UeWof
YycLBq/QKaZTMZaLpa7uzeQ4XxcvLm+qdiBRTFpuIdkM47pK+1yxMRKr432ZHct8FUOTx4lQXmU/
OqvErsBH4kC22TwpsLFmkWv/ic/S7Bgtak6+IK8scV9S1z7tq8DWxRqc6nqw/TVOB1y/92RphqbI
iqKM3Atela+O+1puC0u1jx8V4yb1IdeVzAnw6VR5UW1iCo4NUh3i6hhjCo+5zIGDd5ETkFcO2n71
NnEWRDHNWR8BIZdD7CrUoLku89PuKIK2N78oupOgnh5fytrdkjEiiCxdipW9C2bjHF+2MSLZXczM
u96DvTktMXtS2ZdTKG0mxAQ9C99XUAl18nxL1xe9F83jNbUKXVvDa6kvABn4PQTC+0u2aI9ReAZY
yhdo/e7DsffiRzkO2w+sX8pvW9G0N72PNu/o0qXf7/XaPPW5aHVmsaBeV7e3lpPVuP3T3AiLPbOz
d/cY6qClKCApTWQ+BYV7CmxtN5du2y1P8Ox+saf0+3Rvu+zdx5kZO3NgAmnMyrwOOAsEpxb5dj7e
WHnrRRXFYE+Dqlo3uIeVx5hiZ5iJPBdHWvNRhHOovxB/FTWX0msoh6WyyOVsFedQslS9Kw8jXnVV
EghRvtUFk/MJojWre6pXsy2Z6siEObEVD7eIKHJGfF3SFAlyiAMyJGp8AhBSxD+t2dE/LSnin4vn
09kqomFNulqrD2kZLZxnCOxaItTszjnkPu05upezWaS2u+nbtm1MuhSl2zXJEu/uO2QJPZCM7YYS
Wcxfojwcvne9Ee6Vy3T6ybYCYqWAs+cJHw5Q4COTK0T81n6O9qQsJ/tZDbnicxn24iuBjdunYPfy
b7E04mF1nfUhFvHWnEYqHuST0meqOCRhyjpUdT0dN69bqkNskxSXlGtlbrep1daRgDT9PcSOlOws
YeR77eKRgMtL7wZZrp3w1FqzsgBuiv3bYnmKUfkx6vWFahb3+7Z5a8hMjxm+jWwe+yFco/rWqR3r
p7N22yclwMGP7rQE31TR1k+lj0MGI43tcrUGBSWSD5miEoPGR120iHBNNm1V91NPlvjeL7p22N+M
+VwNEksW4g3b8q6uJg/atFP9h90us0k3EzfNgazytkW52a7XotPjTINgpp9F4OVfjTsWDytH+H3Q
kj9ZSj/qEsVTew8nOV/rbrKp9XveeYL/irZTki2pA9u2PI/teguyBcszLTkEZbl+imfa8KTWjaSr
MuW5TYj86t52Ot0fR6vyQeRt3IyOajFqTQjf88MTzKX9FsjGD/AmWcSdN/t87g5jlyFAFT18phlr
nxMv1CFdKUqCCLZJEOS1uZoRjkbr4WqH8/WOm0Njf3AmCe0pPSlPYc2zTmLZSaIxV2ctknUJWWS5
8ry7fIrKZ5QX7dPmrOBANH7rkrhjPFlJjgMDGXlBpB+btvA/1BC3t9tSLcWVLomAPMQRRcxx1l0k
02Y9MypWbheX9hS28qh1HD9xpg9Vpvyqv66Z8JaX89AGXwfliltdi90/2lFZvhB/s69XYTHHj2Wc
G83sY8OMweJqnwzKcpoOkU0E48Vke32dFt7o/YgmVyMC6vP22tvn/dnb1pGUTH8JeuyOjCBbijdz
6qAit6NS5f6aF9roG3YLvzvGTuMcOi+SWzohmaCcHQuau5yb5+mY2LzSdLtPfuMWn5uZQd+kkpPv
JIWgBsicxlg/CYDurhn3O2/hoFfBcVbVGKZM0cj7UBqy2XiFNg9g34J0ZyzrDk83V6clQWJ9oiLi
AA8FZbufitazLn21cZsxQxD4QHZbGCZ8z947DF/+xRq95cVDTv8VmsBcF+1a61SWbfwSbWr4ARLY
3s/r2H2v/d29JDNTzyksOe2vhiXCLQPNPzq4Lc4v3X5pI667GlaUyOV2yC1XOYnt5RNPlj0DHMTx
l8cWcw+afQdVBLtnON0rulSiEvO5tq9HI/yvpBr6t2FQz9/aqvFe3BAKLVm8Vn5vFlynEuLUXPec
exN0bHt16yTzukTfYJgpktcyLm52f9JzYniItwR5WBWjVXq9GdeCIsWyVzsjyq4dGOuaRJAY+o43
gTTrLaoCj7/bGRkJQbgxnLyxzpuEmE8S3gLGSmn+92qYToTVbrd5dA4FCaBiZTKVTlikSzlE64Gq
yfQpcW71KzL9/N5Zg00lHf3RnnbFuWqbPDVc9AF+hIkag3BIC4KczFU0m/mbo4z3FOyxx94t9v5h
6GX04heubS7jpmieRlkP7xKJ9S32EYM5VkEV62TABePV0gCpicMJzPB/NdmPreo5AvIS20y22CB8
0L0VvqzuSCuHith7LpXi6NgGw9RPMDe6vZJW7V63C00yta87rJnb2+K1igZs6egZchrSyMPIaaFq
uel2MquTkYRblfCJB9+F2NriQK4sxkc1HXHaFk1z17v0E+BAcMonwnDrm3nHKOGUi9gmnqkJP4rO
66/Qr1PFtIoSw5aRfgJZDqcMGXK+pToSUZlF/oiAvgUQwyqTufnbCrLpfWtlHBylHJyjHygq+l7W
e5U687y8WdMW3weI+9Da91iSJI3fkWAZ4/14DZU5+AnEW/W56Bo5pqPsnRZDVkXtFWEa5SbSLbrP
ayzCLe220d1T6dn6xosKE3MUyuoxwoU3JOtTVuHRjVb7yDsedyo3Rp2JDBdviIsYd2fo3Vkyv/WX
m5bpuO2igSV6CknbLK9wjeRwLCmry4S9SFzEpaXVySrGMMxmP2JK3S/YZAjaDa9yu93vFtmS97nr
srk2vZl9GjDfkA0pzHJXbQGnWh8W0JjtOvcXVQhRdNhRHr76+bh/m2JtTRnvsLlZtXTsLN4WFnfb
5N2LFM34Pe5ar0gDKpR3SAZzW4ebLDN65v6T1Ea09xZWDLJ4jEdA4EwPriSVJ1+r+c12TUfZUa3e
+onAySLIIvJkzfdmF9ZC7qrkKxCR5C0QLOfRGS5u457OAgBGnKs5fg8IAu4P07zs29uWr/bnCOLw
wiir5MPZ1fo6kEf93q1DWx4ju++fMU73XtZB1HO6uaJ7sypO3cSi4/6yizrGdCkgy9SeA1ZpHKxb
exDLGkcHveZjdTGDdS9EsXr2flO0MTXLTlv8OfAW4EVbOzgDuADYbVaNTaQTrEoHfYiiemiAOdzu
c6MxTsA6fe9FoudSv0mvpgx1QrsPCZnmj8kGNXFpHU3hklm70bcUzxO9rGnNlHYgetWB6fyuA1Mb
p2/CqCAq3onCA1Iw1jQ9RLWIooMToThJt20yW7pXfg8yFa7SSoXR+8ChMhLRPMBp/3RMaGH7y3uo
nAuS5savU77icpqH6+SmYMy0NSZ0V5AeEQzjFRHEosWi03VBhzDWAyWex7JL+33379d6a26UJbY+
03KjFSp2ZHtpqWdM5MtZjtvRcagxUMAUyIC7sZsbCBrdP9bz6lj8czV8skk85gr1bnXHHdTXI+67
Ch66FtVAos06grg1XfgJSzo3TOQYrD8YiNdrAhhijVnAax6zbhYlgBWJx/eKLG46CtM11kmh2t0y
X+POmfodscYsHce7bfN8eYRUISCOuNnePm/f7bdKeyvbNN5q/HhFNZ2I3FZPzu7Fd2OnpT4h16/v
Ccu1nYz0ZfUgY8wb8fOWOL73weZAV9nlSiVgLY5NymcMZPTclXWBxqMuSAkehr7abxuvoVXzOQa7
JJKrr8n3FBh3CsJw2+tqjuyLeRylSkb4/6eSVSVR1rRRCVZBTB2bccUHVaGVKUgNXxoa0cAvTmvh
RnuGMfEIlZnXskgiTMfzNFhz/c3rW2mdSrrUSzBV924It+Bn6cbeyr5VSJMuLKAw8dt2t47NXjR7
NhMz+7T5ohMJKcpmwRvDa0NImCrs0rEbEXwbvLF0hOjC3TdgXvSwzacN/zQ/hafdJqr9LbqFJJq/
5EjkLAh/oBC8bDcyOCNbQgRUGznLqckX9KN2xdnU2l5LMG21A0p6cfOUw9CPh45kPpMK+oP7mPjA
LWW6aC4Ty1p2cGbS3i9z12GuV2pomYSUUcZGQyrXOSVSdSNnO98HGgDt+XPq16P3OZ5t+mqboctH
KB8bCGOyVwqhdW2IHI/gpEwox/u1ouTN8ONuLrumpMZQhVBTprZSfXdyY7XUe9t4Uzdda186MhdP
8+65D2h/9y7xZR6DsFr9PB862L7bffABwMrCl1/+l2RIYhWPH8466zvR5/JZ5MPUHuJ5qj98t+E4
HZXev29GzHeu6cuPacDCg+bAze9G0wdsQfngPJMqj1+vAn26CJ3Bec9XtjxulTUGL7qv2ar7+WvY
C4D5fVc4bq1R2TKSjJULfm21f+Cc8+5g0JZHWtV9TN3CN6+IpMXXHmaCgywu9ZK0qy3qW9xK4ZMK
OanPo4lKg95/J/ZgdML5Y7bwbKFaDz4EJo5WSjMafXKcjXBzM+vli9AdlTVJk9ZtW593Gk1g7kPP
8SnTTdrqGnKE6VuEzKFI8mqxg1vt714ANdO1D9o21Ltcsr9ztAiwNVScd1Go2KzmMLAep6ivp+sl
Dx0NwdQpPyvCFpgSC+3IuVgnD6usc4q4n0m7Nz95QufNilKzSUfg1Gd7KwFLG/zxtsT3gD0KrEn8
Cw5B8oe7LocId/ZueGjOTgPHuHfMDdue29N+UN4nQSSGn7noPC/tdTnRCit3eKx1vGwpfHm1HGOv
P4dgEkP8MFOCWGmAyud+ofyf2Q6iEvKJ8ZGVyXhtESxeFhr397wbVdKw1zGepKrQXHpMBH5Efl17
SWevXpeySMyrWmvxVNj1TNS4medvfZOD1iqC5Jpk1Wq8D7AmfZ85ee5Amu17/HoH535CC58D2XUN
0RtnhljXvT2/5CB/1ql2zXrfWfbSXeeB3Pdk4vMKjgwjwv/V4mx4fPYaPnTLQi3vRlVcoeZZBPHT
yi2/n2PUKWTZz/j+ZmJ+E07J8t5hGnY9zFLNhyJfoPg1Uj6er3EoKubWCh4au2kmHnVBrTCgBv1u
NRDTh35hK05NrVmx0WCFP6VrmUfPrGq5HqOAI8cwc2OnofL1N3Dw0EsXRMinANvb8rLykMefjzn8
MMdxcCn/hgLcDhsah9DmPdxfa9KO30zTRnainEZcM/Q+fAThBvCMyTNmqzUU8MvahipMWquDw/eL
cLrsFsFv7mY1UdISiu6nUxP5P+E9fNgOVARnsrhj5qr3FtosTOOtd7ATYPGeTU2lDfShc2PmzvrS
Cm9yDoK8wirdKlh+cOQcMj4swX8zvOSGx2ZzzXeNkuuNGyKhhWaj7Q8h0yFB6k1qkacN7/QrAB9r
SwaW0Geqpb7NCjcXVjpEu3BPxpbum+X31TMq1fLrCjb7hpWnXZ7gqbvnqa78j3kfSp1Q9Fhg/nBz
38dh8m51HE3bfPBVbL8jHB/3xMlrTABIovCaS6tpt5ee6C7/yin7fM4kahAWMoOdP/ke9QR6OMET
V6o1lHgob6ZD0IhyPCxz5V0vuE1ANxGa/pG7HUiAPUR5Vs5bsB3DakdNWK2+JegYBrEUt4Vfd9wz
zIBINevVHId1ddu0491d9fZgwSUzkPnRjJt8GPudolbkS+6nBrjaPfi9r+t0tFrXut7zds4TjIn8
N+FoGKGeaG55rGlgH8NG2GMaE9ttLqu5dJ6Qw+IMYNkltUE44OEySBt0pjjXAUmR5+Nd27tjy+a+
9Z/FDD3GKU3aR7LbY/hgLYEqjpuQ3ddwpDpKKzJ4EUKIwuc8c9rxSU7a/8HMBfhM36xDmMySeRzv
1cPJ0L51jXH2m2b2KpG4TQ7apAo/vEOrOzZZxDm8Z6WMJjYl4a+M1yncIY4F4S3tKW+nsL522D5A
nstJEosez9VT3RQGuMffRHUY0CV5wHkOsPIogz11zIp62G725pm5rqBLOvwsCn583rOgd3aZcETC
caycNB8LBrpeBuNjXwVblzd4WMbBVdBEQgPob/pzyaN8HvedIWNdx9WQioa9L1WlU2I33A/TeAQS
Ku6X8uzP0W6B/Syscn1h3oPPr19zBCimG/WSlV60eGkhRqQYXh45l0vN9/cNnQAbpBf2EF2Oy2bb
UGbxcfbOPCZ2BcSAuQniSHwTF5rYKpgkuUCd7Z5aie8bp0GYE7tME5F4OKYeeyVFfeMTvxwkkbZ0
lRQKZ6K07QFULyIT+B+jP5UvPVtKyUMI18vBpiTKIjRQ3uPetOuN8ayhuqE6C2620Qr7k696VaW+
3yGqoXIArbFtZc9ZpxwBALMXLJ7S94c3ZVZuZHKr4qGj6XrR9ASM+IgBg4M9GvMvTVSMhmnKPUQG
xNFRH6B65+txpEw5dmDqTdqOZl4Zn3XnT/a6De+iFX51rZ3Av2D6en0PVOsfLKdcp09A93BekqFI
w6Y0BT9j1VU/DNzqRwv6+uyNAdKJfMTRJ3WbgupNTpTmWaVG704i90AhBgeLj5IyGspBeU1qHCzI
Md3c5m9hPbAJriVoOSeJDOe0bqqFV7GFLH0Zjb2X9OXiPcf/w9mZ7MaNNFv4iQiQTI5bkjVI1mxJ
lrwh5KE5zzOf/n70v1FRBRG6cKM3jXZUJjMjYzjnBNCjtzBVxme5Mq3OydR8fMsRiFa8OOyle+KJ
GYRKxY83rexJ07r6ORkL2Xbw1UoMBwrcCcgxrSZomYIyQvLIyGdyt7lpnQgBGEoNqMdT5irN2nKU
btTedKXVnoRsdveaRILqNFbf/FblICceIQkqPZ+25kXGAgnp/E58iwhJDTeN+qYAs4JmNWKfAmHa
vgRkwdXPygNvYfjL1Aa9RVp6mgU6T1VkeBpImMjz2UDFBZZrcld9zoEbqSICtoxmGP3zEsCWs/hk
SCt8YM2pGSl1lVuUO+nIJeUzAlPpn2Ts6wIU/pze5imR527qg5K2Fu3dzLPjXhv3Y0xbuxqNrHIn
M9FYmQ9LdDf7PDD0xq3xZ5nIyRsJATzuKJPmR1WZZFgrUjU8asEUP6hTr1A0Uga6cDwfRemC16Az
nVptcdu3fnWTaap4qnMy/XvKTkJzK5BXPyeYda9BMWXfGyMhxAYBHoMJi3zxHOpTAQN/isSNRJs7
PBZ5UL2FfbEgEMlBEmdAxq09dHKeSE7f2bwX0tTFtJNoJj4aBqCWOETm0hmqvP3bQ7j4aZCCBsQb
gvspCBKIJuhx2bvCGKLWrZo5eFJaBTBRSUdnmagR0q7Qi4F9jjKkp52uU5X7UQzjfcZgspLSpRa/
gagjCZna/s8IsjhzwmY5xU2jRcVxLpP8paAhzIG20zFyJQoDskPvILQdik6UomYjCa/DtsxNt9bU
mnd44H/aV6HWhYz2CCmOp7I0pUct8wEONcHY3geND8QiXoD2jqYN4QQerZNeyM3TW6FT6mbnY+m2
rNvgDjoN4rm+kmsXqtJSA64XiBIXTtcRiEyKzvJMimrPFBXLVzkYVH1nyil12b6OlBswk7nhwiuh
cEW+ZtCVjhVzcvGzgDcIvfL7qWM8jCdVgg8etrSSPa4ALI8AxN6LFIpy9EQ4ycdBov2ODw/GN6vU
/UedKIZ9MqTulyJmuvwoeEaMmFH0iURdGsJnxY90/xJJ1uE2r1CM2XMVcGxA83grC505yHRg+yog
chc19aasNHgqpqK+kjR8i2O2QZt4bapVsyMZk38L36J/6FWr/dVrrVYfFTRDvuUprXgit8KnLanp
b9TxBtyfWQfHQsCwpxYbFQd5qED2jJpUfmOpDdAGUw1Dd4Jy9Tfi/GAB/fZ9I2fGf6UWpsZOqvv8
bXEPZGn0PNDxJpK4MP0xQ9aQfulrZQ0KfIdQBDkvlGRRnqFGcZPWkAuAxxj+zWymTPObKcSBRQjn
ovdsvwhKQiItupz1nAp26YNTp4AB+mNfSVNyk9gFj2dWZYPK8anFZaLTc0LzRi5ScigjeZDbMf49
FLP5MwQPDiAzFPKPZq5IivQU1R1tDEHbBKoMxzDoZJ+w3OjFD05hfAUU//foN2nlirwk2jMj4nNz
tlQUIfNUPsZqCZ5pnGly4rDjKtzFFiG700tkok5Muw6wkT2oF4ByQmuH0h1zmYxcEm85YDi8leAZ
jvNePoZNxZWg8G/fNWop7koq0LnnD2J4rVReTQ6fNvxSc0YNOXESG9/6BuyXk9tF9DxMtMuoSQ36
NRzsgRMOuDLcdQD7arShSo1s3kzoYhi1Il/y4WqwGskoPSb2GABkWwCIhc60oUNf9REO189fa0ik
L4NoiptcjkZxjNNS3ufS2GoHnGuVuGZbtKEGaoKSIKOAqCek/WWS0/9Ulk4imDrLMWGU9sfR1jP6
DVlkNHgglWIvQ1IgOqCTT3u7Fwn3iY/g1+CYWt2g8dFb18kQMc2sEZTHryGVUT3Ix8QwmStTg8+l
LEG1gncjbHd9aaZiz5QgStpxJ+qXIlaHv0POG4QiFx1nL26n6rtpK1J6BdA3+hbjLTLXHJasih4z
PwK4TBQ4JrHXCzqk0jdYi7SxzXmI37RQG/7S48NqnTSJ7VG3Sq3bWssoCDPdcCYfQP+Wrmtu6fUP
eHCl/i3Ui+gJ0EHbEnD1ZQdkJpLAjIxQWRK3LkFgHQNKas0VdNrmugdo3rkW5a75yHTEMgpv6bWO
6iMIi/kXgVcPHn40Nb95boMEKsiuRoLLvJBo5b+h8j28jIEYuwM9eavwbLJiMBadhDok+TXF7cCc
pVcbSTRkuyzDvgm7xA5Bg4UWwXVRfG9o4wOskiP5lwQ8IvfmKNH9HeAQG2gUqWnmaQ0YITrdywXQ
ugmxQjW3+sq1eFMMImwTpBmdPvuxLSrrfu7EINOsnFkmDOXqANJ2uJ77Zqb8NuMZPBoj3UMAaLqj
P6QkFTVNK3mOkEcQXlcUNao/oAAJMpNsolbc6LicWklI+i2AIQqQsbZtwaVIYUKLQeLY0L9FxjEp
Z9M/VtSWI0SKCHDdQlZpGdKCy409smMl2kxIqVl7KvcJb5NQac1pwMjRjKtn0uW87lWaVkIKvhM8
Dv0uREH1EjEZhQqLnEsSyXHD8R1GGVWFKs4m30km3Dt9RAo+F6iCk0wDODHBds2x8qYnagJ/OEdG
E7XVPhm9TPTan3DO8YFSxCQaRxIZNVo7BgPsdDjrhzqt0ieAiaLckdWPz30QZuGFROBNbyMqxb0Z
qChsjUrJiWyNvFXoGirK9UBw81bFvfUduWAb8BGTivxdas9QOmehtje1Fak/w0I1dS+OR/li1oOi
vK3tor4fplyXwW5YINiLJbTPfJHUriZ3oMKIyCWY17nR/MjDlDw3RhYUJw+I0/eojGv3uAN6SHDM
gOSKPJUkwG9Sd4ebmntXxAkYxzJG0Wio/r0DWmv3TiEX7TWukT4xOCL/BSZGepxQVh09AA+0B4H5
VK8T/LjGqwC8VZfMTJH/C8bcEgdZosbnUiZQeEpkg+mROBfJ2imDIP1E/bz9kwVqMxBQJ8EzGrv9
/RTWPS9MaQRvVTtN/wUmMLt9UtvJL5tHut4ZXCw6EVVsVUjQxCa40ImQ0+XE0+zWQol7A4uBwI/U
O/lNjT5/K0ozGhwFafhnurjUaIamna6LYrDf0H4BzUPHWK/oAswxkGUhWX/SOJt/ReRWrEpJwbR1
mdlrbhzFeru08/TelSMz/Rmh7crQHmWGbq9RqaPrGS2cjqa3AYvmxZwBPpFlPn5A2+6yGSa1dWRT
HXTugSaFoIzioN5ZpQ3smreFcUpWoM2BS0O2umHqmDx5pmzIV3qQM2wgUoa0OBA/Jj+qAq9MEAf0
qFNLXD+Ax+w3cNP4Dl5rC84wUjNpByLcv2vxT6FLmK+QpkVF910FK/5U0rt51A36CBqv41VWpOIh
ToWW31fx0CG1Y0f9dFStfvzehE2DDOpcC2SAyrT1D1Mh4oeuFA2Vp2GCtDLJM9VGYhdEU2fVSqwd
WZJk7CKtIF0cm8qoPbXl1uyCNhrxj/ZQ5xe5NqoddNxBs2xqqzr+QRct/zmEzvO7jOZSctFaK1A0
iJUp/mUVACcOSGT0/nVPjgOgiyn1DyO4ub8aqQGfWlnEXPKAWruvhcDJJhAwwBtaOf011KP/6BPp
/0EUaimzTuOg4QiIAXdQccQrfBCQHhn0oNcqGnnI61axD1U6JHRZYQhlxxF85wO5SslQ41htgM/r
kIMGZa4Ut0lhIjqJqqYpCBOKJJ7vQ5MhjjTNO2rTRJs6rIBvcQ38zosYL2nRPOh4ngDXiGd1qqJf
owWy101TkygX9l9duZVs+Xd5rIEzIvInyKXtGib7QmTGdylTAfJ0iIbcNZLSzm5l+d3gQH8DzVSa
cvGYmNH00+oM5btBQ0veKf4sS15o2zQnmAsVRG5SZ4SmqSTye8VqrQcmNxavstToAJaKIlBd/CHl
QybD5VdQ0qQcXnMt3tCTB/AJHDe7qCFe9TsF3ffW5ffIjz6c58t5HgowIhRQ/zRJFLyqVNNA1FZj
FtGJ5Yg5qsikCaRgv+AuAbgBDgAC/8PPp1DzQCTNtOFNqzyAsOf/FGDrCt49um8Ex0DynU6gk7YL
6ta8aWNdGnHVqaJT+4vjl7pMokfbT+w72oZUXAbfn6WlwDUWjmVIUFvGSCPcn/BsbwQNpBoqKEun
LSA7OBCr/F9GSKli39hVrHkTWAgbnFc7XWqzkaF1IS8vTCxXabTT+pCybAqiQ+yUzDJvl7xTx6l0
80VTNEHt+l1PbQ/9JvWq6WftKUjwYg4ClxHTh0hL9lZdEs4g3lz/N0D4u4qqrFW9vpbpl0cWrAJ2
mgPp6m0VpE4/T9ILBES+8TghiW5Fs/IoRhOplgrcpUppjBCNCTqFCvEmye37NvFn3SFZDwkafEXh
Qsiq9DREYn7yo75TAIQvdWbE4Lo3LW5E5c4DdRh3ZgKFv+gKTjTcqBndZVMZSMBnSaudSZjKNXSx
+sayAwDHppIR2Qea2TIoyi6HEU9Pe15tJlq985gM/h6gqBYcU6Wx76U8REXDtunYfxP9QDeDdnjj
+bj9BooFb/2FGmu25DQtc5TbvJbIRVva7juS1TyGhhgXxb06KcACwIw1kGh8mX4XHLluV43hVHq1
PCqaa81QoN1R7rq3XgzSsBu6Won3dmgn3KnQNoi0AKDOwOeCIPYUSoLRnzGgMLPrZknp3ayAAE9g
NiVALuxKjS7RH7Oz66GPrDs9StLKE/2cQtMqwNjdQvmhqd3BU2AzKpH9UZJcafZTOPujN42UrPZB
SGDsKexi7c04cWKLmC4VG5uWkkJVSPUfosoklqgYfSEB9OwJQibu6t80HxmmHsH7eCjaCYWXZQzA
NQMR2hcwsxpNyKIxriudvrMr5qkEWmyVMVqMmq+AvMVzORKNlBvFV4C8jFRSQeINwLK9FP7Qn8Iv
p6ciVeJbDVS6vAAGqR1TjTVJRIvyP8vvSf6o61IrpHpIxBXrNGxaM5V/EvENrUuKkhOC9rV1q5Si
Ug6+Zs0/A2mQr6GY9vI3yGTiz6ArYinOpMAzmSUUXFAYDmf6o3J+C7lAKGD4RRfSZmfAgQsIiBtl
jrF8HzL0IHELTeaD9bKsP3ZNTVu56gzau4nc2BeTFLTDYeB7f595wcejRjXjIqZ6ct+KnhoSGmfd
FYAIXskC9MkN0QHPRSo3Re/MDUWMgxVVNQUsFTbBd2qSKSFI0avgpfLEujeyAjAsz01wW6UgiZ2e
Xf4BQr2/XRI9oDhyCh9MkormDp6k/zspqSC7vRjJMLTRSoGJMFLl1Q4nLnNQhpMJPiulXJHFCOvu
UMPTfqcU21CGVcvwMdTylsxXtqtXdIaMlCJbnv4OlKoGBeEnlJRgc6clmPS8fFQKEAA4WfAXmo7m
sRM1DCT3uMXTT3sy5p44XoAFGSjV6qBwCBvBSWvpgxbBZXDpQhm/dKs273mDGrEv/IA+N0e33slt
UBPi16Uo3cU7T3s1prizi8eWMrZuzQAjQyu7XTCokxeO1XhN5JI3xjGgoz3tQk2xKqTlKum66Xk1
j0lRiAuLmojqWAjMk8IXY6ncNpAB/9S+PN8akZW2zgCwoju2M/W3O7hnPtqmklmwN6GmFzumeLXm
1dwaaflMXiA9SzaFUdpApQw+34iJctuhVF7TfNZkYkDSo992EPeSQ/oFRtFXIE0dygrU+A+TiaE2
LRc713ESgtIYONuAIjwAoGh6Al3aM2/Dhrq0FyVcHqfoJubQfs53XnQf3osbMDwA6U/kGmREzqhC
rsjdqTLpdgXwh4awpv6UusJ3uqTqDmYyjHeSlCL2KvkBn67tvDTplMPn5teE78U8c1qh41vI2NIF
O+Vaw2GtW2ArmQP1inQoBcrcHWVQggJ2Z3lLj8J2Zl0LvtVjCiz4c+PrqWIMl8O6Kst0HYWx6Kec
WmdOmKHTusudxOfJ3dWKz0XKGAm4S8gqImBNVNECmNn0zyMyKjiiuyQHbUIQQ8G7MtqXjV+05p6v
f9FKYgXAs1/VGZ8jKDT8MC1MLw5s1SVUeq4IhXE89MJr2Gi7tB109L2s6ZDnVADUIQAaPlFyAE9i
b+zUWgLg389igOGiequID8pi1YiH7jRS4jwLKLfCnQsAdqRUI5OmMArv811Ya0Ms1haFD3NRNwUT
s5JJKQctZ8Q7SBDgwNYvLTIF8DjoUoSFoz7+YsivuiGHde4YIrmnGPpyBhV9pVsCQLIpkoY+PHRA
9c4AZkKYq4DFbeXxAvScfShzuNuFML42/mEZb2iANDaWE4h9ZXUCrQIGIvgX2n0I4UG5ovwblU+Z
xltwQSWI1vbnW/txoaf2VudrMiSIKWUJ8TCXh0VUdbqesPsNPIYAK161XmVV1YOtp8H+c8sfTzaW
EZ/RETU2mUe1/LJ3kkjNpBdKpHGymZAkXwZgW3l4y+Licysfjw5WGBLIsYGRQRHn1AqmI2FX3Ggx
KO2lvkDfrEy5pCk/fDfBW2+cm4/3AvVt3AfdYxqCfM1Tc5Zm+3YmcVLrltespTTsUnH8AblGOX59
YWRuTCKn3YO+77K977YPKlddjxFvg1+p1QURDFws6MORC8ATVnJNOXdj5Pq5rbQEQkww4KEmrNUL
FTLsKuu482UoDb/9iUKX3cZLJbEOkzvUGq0NnZFzJ4TRCRZECAv5p7W6+MBECI3OLd647shX7Lls
Sq80mz7/fxxFRhChCa9oGl9ttZcRYHIiCvZyrswKrHNrgzkaqw0r5/YPuXIF8BRTUMDEn36xwQSn
m4RYaUEIGFAL7fkYh2q9G6mx0sGnFvb5ETl3GG3ZBj1AWIY3W90wo6j1YLKWI6L09v2QIwzijkFg
SrsuJajZ8CRrkaLFc9nClNlFDdWI9ZiSwu5SYmCYx7USZG8RDT3woQnQlbm8spp8GUcstf3z50s8
4754GBAhU/CVTHlWT/d09q1Z6IBEHTQFYHQqpn9oJuqtIov3VepbVCGEdtAEgMeN5Z75mojA0m1G
kwnnoq0ClV6NitCquOmN31mvKsTrmLdY6Y8MK+v2Afzo3edLPXMbloCM0SxC4Ulau5ZmsFswdim9
LOChno6y5b6TxNZE8jNf0VRRdDMUVIqQfl4tC7maIM6XO+eriTKCek+a+CCaRpH3SrvkEkoDJSpU
utjeWN9ZyzwEUNgYFohe+umn9MH9jy3TwGiW9PILbKuE+k7iR7cTkzF+4drBug4wOf0NR3rmlmBO
JrhA6xp42/K73jnSGsa7CcGUfU3K8bLJ5X6HEKx0b1NA2XBoZ5aI+p9gfgk3ZZkUfmqqSmV1HvSM
JUL986QaZNmo1/BuI/pH9yUo5ZdEsbfkis8s0F6k4RkfpFNAkVefFL40Esw9dyTi23lyDRoJZot/
CGRICl8+ozaQD5shG0y9QQPzdIExnHPKSSzQRw/Is1tgTEOlb8m9fbwJy8AFmRmrOoJvxloRUO4t
hnhUjIGR0A+4TYYEOF8Y9xuR2BkrizQef3CeKOivvGcHXSXLdZtetAlEtFRyHbBOaGyc+jNWGGeI
tDwSiqqM+Nnpjo1y2I9E72AswIxktzXaOoVX1FIbbhzzc4YIKBGzl3njOAmnhmgoaUFO+dSZB4RJ
o0ytXfCKG4LDH53iv4miyGUxHZ7oZ7UalXhlGHNqnCw3ucR3RtMuaoB/lCOk/x0E63J6/eqRQ4uX
WY0g1PVlssrKbUSguikfEDALUZKxhVa5L6dx9D63cmZhpoVb1GTeNoM073T3BuRbgzqpyMTtio5h
GppXzJJp9pbZhW45Bluzec7bIwNgjinh3VoUv1flzjQp64BAkBraf0wTpbnqBxBtYjku7ruxFr8/
X+KZA8ISmWLGI4Pk/4fMG3l8SCts5BTmEcTdguZC0c5fP+9I8lAX08Xide2VzrDdGFDc4Rw4XSr7
d9YI36mJk2ljeOXHsIBKlM5LYvJUEv+v7q5vhKhNLeqZgsl2ALURZYE0M3wHsW8f7MGCgpsEIx28
ps0On2/jmS9HtIVcoM6oQoVSyulJ6SM5qirmlTiFoQUvMID0F5h5WrNPC1Q7HCMBUbT/3OTHZ4W5
FGzl0sjh8Vy/2eGg5vbAEG3HF/l80AFl/UwlGpJXkkp2fudD4FWcogop535u+MyRsVD1tLiAFvdv
LTXL2EviV+QGnT5spZtY1zKnKcvhy2Esy7ORvVThW6H4vXq/inKEym+B+7JTKz9Aa/TReJNyk6uQ
ppm+cUDPHR2eZoqBy46CmTv9fp1gIhYwVdJSa4wOSHsBrUsjCVF634yvkSOcrnVqdgdBbP349e00
2UaGjVgcH305Wu8iETOidB0YOuB/sEx3CpJPuwJJxY0U9dwBNVVSYkJInUx1FTIj+VQKBOcBJhuJ
6TTgFX6KEVFP4LfVEZpIc/x8VR/DD/wymTQ6t2Q9uOrTVc2oqRQwBGH3ZKEONFILaEkadGeBeiGU
tXEkz66OTH+JQPi3tcr3UacCGopKAyouPjwCpgPTNGkKe0yPSabLzcMM+2erGnbG6DIohdyHHeUd
X70OswpUuZzh2kxMbaNPBY1rAgtfoG0TZJn35f0EmoBcKbkqT4NYOZhsSGDaIq0DLaqFYORG81il
L/C/zGqEJT4N6lZm9282ymlNeBmbQnZlsa+EEKtPOGZ2GBi0Jxybu5ftor6Vr4cRFTE7avOjb9E+
UqKqOYSgI5kDKNGicoLJpCmYoZO3cX7POB0b8RP8ujBw8OsYMxxAZzIhqgBfUwc7hukC4wtQi/98
l8+v+Z2Z5Vi/u4yx0aa97DMBx5/n0XDqbhHYYlykpruZsNtbTrN0IQ/02KwU1doypR2NeLnFZJ5Y
3phVde588cVRiaauhHtYXdkCQTnf1FhyAH7c1UCs/hV1lQALk4PLviFP+3zx57aYAjgPCs/nMtjt
dO2aMTOfAmlGx9RFhfYaLCJzyoaNVZ1xDIRttEMQyBd8y2XV73YYdLCWjh3JAjJ61asfB/QSKzV4
Y/j2VjxwdkEkXotKOfheebWBKCQDElCIOmoGiXt+DSqQZk24EXWctQKxBMdD/QMnfroguE1+qTI6
lVHBQWTtkSrSOo90Cxb059/n3M4xwof3leI7BYhVLF8T4VsQWzEktfJeAp3umUVv3pewhr//f0wh
/mwv0TVzwE/XlDVj09oSH6kc2/LW8tuQLqcFlBdE0RA//T+MMfGKMhxxtrJOxZG0CVGIJurtacLs
u65l+CUoca9v02z/ualz34o4jVcQSWae+dW6wDFpRpNRvhFCz+6Rs7BuDKu3NnzV8resHSdCyeZS
IuKFWOsx52lvTNHMucsbsJNOB170Auc4PIdUqfZlB+Pn82WdOxkU/IApgliij7V6/kQLcTwzaJ+h
qZW78QxFro4ZFEZwH258rI9ro2SicSh4+ChnrNc2aIqdNuCqF0Z1fQj96r6w6kvgcsZRrqN+Y2Fn
rFloLzNCgbkvC+Ts9BwOnZCYOE6LXR8k4zLIbOmR8U7Qd5RuvkOmz98IOj+eD1SsFYbnEEeosF1X
dzmSDUD7UgGxnT77a6nME3U3dXj4/HOdtcKkQ64x9Qz6nqerkqTeGGcUmkC1ocKq9UF9A4xza67S
mb1bYiGaLWQIFJ6X//7O0VKyhyFlga3P+6m/UxR/gU3A/L3UssH4oVZ++t+Xl8URpNKkolhP/2W1
LGGkdRSE5AWojBGxZ+qfKDe/OKea6gJJgYZbwqHzeKzjSlVCcCKfe3K8QqCk26AfQ4VZy13gGJDU
ZL7Zxm3++LXw6zojOEksCTHXTcGqL2Hh9DaYvrTqrsw59q/lbhDDl707tArZZHq5iXdXrZV3tzIw
P4BAEtQx2mKXJdnfeYGb1Ua8NQrrw4IMoZCGmzJ5ssoE89WlQu23ljoZMqJSTdFrVkjlLmnDL9fo
sUJ+SjixDExgQafHDzAoiG8TyeE6GUTlJLmFHM4wDYm47rsS6F7c2ADp4Mpz+VG7rDZ7ZefWubgN
0nI8CF3H01+Qku4spF8QTHUKXiaqRXilRXr21fef52SZs8XDzMuMazw1IyMR32lLLQ9qmOXZYvib
AzQ+fn63llj75Emh7LmMDFn64fbyz6mROsqbum2Mnx084bKQ7o3omMnmvlBUh6k3BDgQv5jZsHEm
P5QYFqsQjqjtaoto0OobgidEsXc0fo7dpR1aV1m/UwvfTY3Ym+eXzxe4NkUBWaYDwaAcyq6woFfO
I0JbYgYeCjPYGIMbFE98txuy/puE5vrOynwAZbym3udG1yfkn1H6/PQ1VUKMdX0vRnlIH4oxdNDw
SO7hCKS72ZqsDSvr1/l/VixiXiGW4Xqr+0YjOkASmKWFUJ0GgCXSUo9FScmFW74FmjhjbBkYAheN
rjdjMlZevy4KRpXpCyIx9LE1lNYDDxov5tj6Xzz4rOvE1Org64bvm3OFKfiJA0SGzD8gsPLVkG2x
QvmH+RgU1/AkK7/YdUoI+h6FRpyMfhjoHNNwm839V08CHVqYEPgpSk4USU7vF6yDOdYNCIp+VJZk
sU2IymL6Vc9L++fEyuoWk5CgCzCSPCIK6jtoZ73KifL6+Uo+HgDKEcizWki7UFQyV19lTKVWDWbk
1BhcZPxRRjQdUki6i7aEuTUu6d/Rfe+WCDAwRomAlglNpvWUugGdBG3qaWXRSUdJhphRgrBtNle1
lFU3AHCLfWt03REBWNUdo1i9QCk33fCNH24xOTJzTxQQXNbC41ytOKtQWc9C88WOYAFUSC26o5Fs
RVNnjYDyYE9p2xjy2gjSL0gJB6/JVGX2TlRCv8yZV2cfvvT1FlSMRiJEHwVDzEBZ+YouTUc7NMbB
YSBeCHq5tJ7QToFGqsXhRo63WtH/TBHlMq6VPjYjDU+PvPDNKMkJbh0jgwDesECvSyXla07inxX6
P/8Wo/I4ri7WXBRISeUhbJuQURw1rOgrIc9bXbs1hO9/ZmgxLAP4SFf11b6hndPTRJOA0vd6fYzH
arpCSa670btAP4QkzLC7Rh0yJhyuIWGQCmTpLrjQ0W5x+aRbF311Cf/9HIN+wHIFCYg/1COtXEVG
D7mIYhpTp9GS9NuIpME+gt+2MZT7Hzbs3R38ZwuonMrBoYFPbHz6HTUtQ/554juGcf3YQfBBPksc
Zj85Ilt81Iv6ZxcNPzuFETqa/z3Xu5eRNvRE1Fe1yQXa9Ft1iuWTrn4QD7nFg26rQOnWiCFoFjBz
LWTyZaW2xd8MDdjkMm9odd6hn5kn+ySaM/UBXbjo9xyhSL2BWDqz+csoW5m6GaAJBPhON8SvZ7VD
ArR3gIeh42sUhQeGuPSqME69z6/rmTt0Ymr5Ke9yrEqZ1HBajl3YGtJFwoG4Ihjtvn5TsWJzR0Gz
LW/hqZUaaqufp9yhbg7CvWqP0r5U0Zv6f6yFtEqhD0gnwlidI5tJCynya5yjIo5/woxubqReMh4+
t3LucAD34EpQH6GBu/I6oC6Css9gVieREh8Y2xqasEKUYBdoQXsllyg7qF1ZXoo+7p++bpo3CmQZ
gI+PFwV6da4MGfRCQXHuelT04Y3ZCNIFdG/9LkNZDvk0w7jD92/hAz8eE8Dz5FtAlgimcQmnH1Aa
6O9IdYyGh6VV13GSF8fQbrZaLh+31qINyKeTLZkEb12vD+WqN+QymxyoeQ+yob/1mvXoz8Zlj4oL
uq3t0dTqr2FbcD5UJFUUAyizqsB0V88iHKSBtDufYJ8iWPBil4iDH0tFRIaLzGwZotvYBDRhkOmM
nz//nMtJOXUzlrKUxYlA8Pu0CE83FQQNhLIE05YBKFuMfrwryrDaMe8IwkNbb1Uezmwv9jRaIeCS
AbCuTu6kzL4WqGjiIIScuGNeGEc76yRvLJPyCOHzEcG/8ogm8dYcwI/+bOkLglWiDcDpWVfMQ2YO
QpBGZxFhI8lN5ELyEq2x9yU6Wxv+7Kwp8nbIoGga8mqf7ilyQoOZSWjl5Cn9eTdE4yC5jcoenbR2
Efz4/At+uBaM3gNUYWic2qVnv3q0pREKtaVDxNBHJDykGpmrMmF+2udWPpyTBbCOCRwoYEWSy9M1
2T64sxkpKvTyMqvZTUMY515qhPofKGIWkmhlvDVu+MM2rkyutlGk8AAtBhu4MD5LT9GSv7GptF5W
pf3G4j5s4T80PlAHAiz618bqaQjnKZRRRkJSdKq6CyRLMheKUL5xLD5aobRBN55eJ68qEu6nW4i4
aB+bFWRlO2n0XRX2M8JNxrwR+y5/y/sLTfjCxeJqcchVC0HSUysQtBRGP4F46XxffhjtntlJQXcx
CbN3mEM0PvTFVofog0l2jNxlQW8v4O112pcqphhFA58iamrFG5Ex1127aKU7BYGlW9tqF9m6qd19
fiKXz3+yUHIzIrUFfohRMJenC03HoevlhHlQ7T5yOnfYFQdxrXrhhpl1MxOfcWpn9ewQMHZGlWKn
9H4+5x4jOJw/l3dvny/mX0ry2WrE6WpGowkhAGJFPQAscBjpsVNuUHvxGIPi6ju6b8632rlERd+Z
fnxue51/fljhcnDfxV9k0KlWL5O1pKPmDi5YeOe3eW1efvVpXe/kcuHf2RnTHFmIHDvavX+oYNc/
g2u+9Dc+2PqFWVtZvTCw8uNUWlYz7xkR4qIf6OZuuXGXP6RKayvLnXi3FhHVihYv3+u62v1K3Me/
+uHt+fvWAM1/M34/OxYrtwueOZ2UCDPVDvipiwyB84zm5u3smk/IeF5snITlLH9mbuVybQZX4j4w
N7i/0H51fufO5X/u9+cNM2ccxvuru87PsyZvTBRBl1UhhOVSL3IZHeRanuG9HV4b7wnJoK0PtuEu
1jyo1hKlHS42e4/cjgsW7X7Mzu+nm9C5a7w30gIHzc2Nh2Xr+60x9gKtDjVdvt/k/pr38oHBWLtm
H95EF76THjpnY2OXt/6T76euvEiiQaWEZbgsMnQz/mgOwp8uGm0b27lc1c8MrVyGJjGRKKR56Sg5
Ct+9DyOiqLvLPjG31rR1VlZOwzLjxsqXi2bpL51/jJBMLlVmnuUJiiRbPed/pbbP1rVyHrElqTq6
Y//bwPSWcQ2euWcUnPsUeZH3H9x7HLHs/Le1yn/h52eGV/5kCDJGClQYFt/Vy+a5uKkuxS//jooj
6tvl2/SYX0a34k5/3DgxW9u7cjBBO0ZGsZwYwZlBgIHz2R+J8lzfMd1yl+8Cz3Itdwu6/aHesvKf
6srTTGqepM1yMehB7qOj4j1m7uz89Z2S7S32qrP5jp9zAPQEAfMvpDl4Nqceu0msLJeXI8ss4p3C
/RCeTeSgufa3zGWS331zh7D1oT5oV/bFxi6f86vvba92GVmZKaVHQqziDTvjOd2H+2E/ecm+uVCP
W2Wzc5+UlgJ9C3B19MVXCUGMXnU81WXj1IjAywokXFSqtOlvl9dePN9/vrS1IyDsp/RJvUMIwP7g
Fk531Wgj1Q9TbXYl0Yo9MkmIKyt1xKi1ad7wOYtPeX9FMAXCk14/VCTLRB7r1FRqqcao9gzQ8iGr
fyvsPAcXLNINH7revcWKRhOLbGAhza5LKxrDqhkLiepRCzn3Fu1J87Lu08aVJzW7jcsse4LRpNx9
eRcp4pBWEbTTBzWW8/MumijQS6ibkpGNzJ0sd8iz4lO1NrtHtT7dOovrTI4FksNRuwGQr8PCWt0D
hvLUs21Kk2vmfW67SGA0T2jAIaVU64VIHlOlb9F9zUzkayluN5KDRGJ2l8aT/6y3eVugI9D3/UWV
Geo9gJL/I+28luRGsjT9KmV1jx5IB7A23RehkclMkklZvIFRQmuNp9/Ps2tnGYiwwORMm5V1sZKk
w/Xxc35RYTVUR6WzKVXsk26Py0XwTdmV8pjQyDYBDaN8dT4wJl4aeWvbeFlqfY/1iJIGE6ch0rXh
bmywe0UN2urH+IDRaf+1pvj4PWjcwNlpFAjnQ1waYo3ovowv5ScZrA8qXCi+Ymd0/kkKWk0RZvHj
FqeFBL1hQ9/gSZH9Re4fTYKh7J27qdS5dqN+XAltLzebwaSBUCMlTJLeWNxOCLoqwwRLZFu3zpcK
/MaHFg2i1whvrgFFr7QkGTWCSjxZBeA8550MGul85+ozqnqxAE0B52lXTDGioZSqft6e5Mt9TRaT
tBfqAXA21GVVPrDVMStQtNraKOLs23rE56kKViooF48cpg1ypQEqkxoyV4Ds8W9bLKA+YcRz1299
JfQ3I8aimzgLjA0LKruLurnY26mf7nU1Nh8o6Kc/rWzSVk6wy63HNwC9kawlkGbLZNs090NQVOwu
B0lnsQ8KX3lnJiqwQLdFEsdDxRhFlxePrjzHIPqA9tFI1p/3O7PCzChSH759UyCEM5nJIcts4/Ty
VsA3y3oBsAMIs+etBENPeWqKe9ResPVEEAmxYTy1Xzx+pmrQEY3EGuXK5zn+bQ6TyUjsFmzINhrK
/CE1G20XKYjQDIiI7rJu9A8v7ZWEbQCqlOBheSec90qf1CbFkhaZ+DkK7uJCmT0fa5aVR8LlgeLo
FtRNOkXV7QJ3CPmXqt7kNFtsYvOdqiKDk6LVflIdSwG0YQ0IxI5N7/lK8zcq6z++j/8n+Fm8+fft
2fzrP/n19wLNJ4kcW/zyXw/R95q5/9X+p/xj//Xbzv/Qv173P+u2q3/+8fC1bP44dPmPr21U5Ms/
c/ZX0NLfX7L72n49+8U+b6N2etv9rKenn02Xts/N8c3yd/53f/jHz+e/5f1U/vznn9+LLm/l3xbw
WX/+/SPvxz//lCXZ//j9r//7Z49fM/7YNozSaPnbf35t2n/+qQjxD5JZFJBlaPPnH8PP5/8KnPcf
nMAONErAIf+mmuRF3Yb8Cc3+Bz9hiQJwE0BhZPWAbfX8M0v8g6wzYAJq/BDzdeQU/t9XnU3U/5+4
P/Iue1NEeJb988/FohEmcZ1E7wEOk6zYJR0WQUaqCYgzehGyU+Y7P3Zj99c8NV14pEwwp7swq6ts
H4OTQwMMf5dmZS9e/wCCCY2SGmDPxVOzYqWpIWGEpwizjZ/mBnU57PCaCqsEUxyhcsWP6N40r6ey
CD7/NkV/D8bvnV+co7Lz1Es0h4CAfyjVnO/LqCGjPifG7AVDwesWp9idao423iupfZgGLqzb7cl9
/lvkKduD2MfeBFIAdHxZOkwTO6yoTaleiAXmPsoSa2/V6s+274aVs2ARfV60tDitR13PI6s0VK9F
MHDfji7KtVVfHfIijQ6IRGcHa5zWajLycL7ongkXjQIJ+htLXmEbT2bvh3SPUD7ECsRw7voxqVcC
T0L1a+1w+TF56EVQyDuftjybhrYDd+DVfZwPHxGOc6IvLmqYxtfSLubkXjVD6enDb8IZIKopwvl4
S+EdnqKatDcb3a28ACU80xuhrsSbUkzI1SkTJhzHosikTB6y5GjFh61pbGcqoPF97KahAx4uwbYW
E+op2pWq0VUe4Xbav0mUaNa3InD6Hyg5W2IfRlWrI9gvJQetVMP/vUpGu6fs3Wi4nDZaC5UZZaXk
GBjz1N9N2mR0b5TQTrTXTm6G43vE85QPIopLUHhIYwX3Vu9AB3H9IfjlY5CDrXdpN/Ou6qLkyTfh
dEIrlh7Fc5xH8VFVRfkYY0mf7tMelOmB/JF4bSJcCAHSaPPvRaLit44S9Funyuw3NR9/ryMCF+6C
MEDU16+HugFaqLu4Y1DCr17VgW+pCOBm6PS1mkNFSkfhmO61+uPQavhCNrNAFs0WATqXBdZc7sYt
srr84sSdU39rUY81N32PJ9096oT59IgQZfwRsb/Qh3bSDMXBCk33SAxgtN9RpY7epR0u40chmnE4
AWKYizdqwZb5nsd2UtNfrDS2eiga3vrtrL8b6wajy2bo4nRfjmVXvIlxisMqebScCBHCtCAp4sBD
2SgMjIHDUa2jQmvlvXtCTs6PPDbvjOThCDHFLMrWOYik1qa7vlIdZ5uHeau8TtteoO2HyD96jnbQ
+X+JMhZ3bavjgq3wkKb+aYbxZ8Wqmx7xXS0Z32OfqLs7p7ED47UfxWa55xpCZdqeisj5OAR2N7ya
q24QH4WhVMVX7CXRAETwvT1hUcFSxF3WHjFv1/3gldJiCboZx87EUSMsffO+xrI8PgVZUY8eTg6I
2qWDr2g7PZ8E2jDzXKE9OGqo46ZO7U47NbaM8lOP6+jwqbGURt+kla5/RakwbO65SVSWJTyQCpQY
nInTVOFlvR1tHBSJMI3itWUJjkkEzGyM7W0Egg+F6Pq3Y9ZU4Y6JIEPQhsKNKHbAM4kJxv0Jh992
Tu/UIsvm7Vxa+pc+iXww1XMcaztcUKe3CW4x6cZB5u4bVV3f4F/F+FBkxNyoNEuxp4Ry/jffr8Uz
ai8u73PHHX+4jR1xRw0l02755mjcA2SwFM9utQkSaQzJ8TALF5ANpPEAVWzD4iXeSuvkbUMEr22N
1DG+1dagKvtK6zFSQ3wKWe2MMCjbBXqtRrt8VKLspGWdlt05sS+1HNCV/1iMRXcv0KvXcbD207eq
1QqsnmKr1O4ogPbTXelKGy0byWuPMzgZXpOSiB7iflKLI24xYIizZ1FnO5w6e49oZRa8UrV2wKop
VYd3aeCH3y3AsXjGpGOto8cppA3DgGkGVrBKbO18UXfJ1m/K1Dq6uEo+TFRv7xk1Br0j8d9vKl1D
5Wly1FzbzzFmbTuQ7KL7OKptbf8APNSJvdN0eMVxL6DzA0yMu3ciO4rpJ+ma3ahzZf3Iy15o30dd
7T/i3A4/NtW1D1bY+MExCtPIG8Ymw4S2aCvjvuqquj7yVxhe70QsMaRwUHmF0KevqEQ8I4MXF48r
r3IZzJOZW8KVnaS0ojiNHB4+UVAhcxk6BzPTza+Y/4p3iTkZX0qsJR7q0qgfoihwDk2gC9IStRV+
Cfp89PdDGziw+2tTW6nIXYkxoPNDMZfcTQB+ixhDEZGO76NiewB0qy3LvjyMCJ7ek++e7tUeRYvb
McaVmx8MNRsP3odUapPf89vbBinFXG1LxiKuavVtbY8YYnGLpSeftYwdUSTc9/hKdB9vN3vl7ndB
FqLexBMEfYtFs3PRzMqcTLbndlG0m5Kmf+WruFvdbkXe7MuJlhoqSG1pICKW+MUOO+HW9TVE9VMD
718K5P641ePBeMwNM/lYIzJ2b1pl/6oKq+EJl+vq++0PuBLBAYEWPOLAnZpU4c9HlwpvrLc1ozvr
aHE3hjVsymAc343KUJxuNyX/qmVfZZKS0BhRJeBZ502pVSzUsdPpK4m+ja/a4ZajWtuoaeM+autp
0atdgzkhCeLATZbRmw4sKSc8tz1ND7+agajuZiytn1LUold6dm2tsFVB+ZMaRb5JPgl+W6KIMugJ
x4ntmUFobJHW1h4t1EGfbo/f5UYwQDBYSMCBawHGuwiB/UnoVY/3pmc1inofx5hLmTOep43VghBy
1WKLwu7aG/xyEGVSjxUCWuf54XbeNTE7WZT0vePpEO03eTVXe5XHOhrYvba/3b/rTcG5YoXAeF7u
hTYu0ToeaseDmhweimBEBh9R/mMW++HKtrucMPKFIPpJebG3yZmf9woR1CgksHO8KrR5BXbj/CDN
sVeO8csFTyswMsgSkrwjUXveyoxyJd68pu1xkvvqngQH0ri4etr3TqFQemirCP7cywcRlSQka3gv
SKeM8zZVaE8oAceu18dSInxkF+DFGE7KVrSI9d9u7LmysNjSJJ0Axz+vEJ73561ltl1EE1wBb6ic
AOW+zrceZS7H3OKg6L7vIj3+RfIX9QmtwmEEUeQ+r7dNPeQCkQiBqcAgArs8ACFUiqNAXEHb9WUQ
J4fe6eZ6V1Z57ewCV5T1mwH18I5Qfgryd4HixvbDNCMF/crtTAGWAVZ4e5p8fG+29iwcr5/riUJd
nBjf56rv9JVz83IFkWGgWsBmR8Dm4hasin4G6sXB3UJ6PIW1EdzPar4GmLtyPUiykoRcQrq5GF8X
t4LSBdTqFeVQPHUTlI6qdwuMQnSM8jZNZ4d3eRZKo566Ko6Rk1Wfbk/x5RegXyYgyUIblInFxf3Q
NE0INC+xvG7MRsIu0w/CEy4ZcbWpUUjArWk0nLejIHjfTCiA+7vBycd6d/srtCtnH6lpDnPIRyQU
lkgqFb1nPHAb0zMGO9cB+hsifzdgz9bdO/gDgXIaQzfbpjyR3vdFETbHEQNpXi+4ZLR/hchMDzuE
w4r8VOEJ7O/xAoyqewT7bczalEE0B0Tuq3wFPH+5SFgZkHJIeQmY2svBk+LnJUvXJGmhzfso1jKk
ErU1Gakr56bcU0D0yXux7RfHDLr8AgNJ1/Ly3Jq3bZJG9qaM2GdzleprYmxyR5/veOqZUHBVm+qm
hAWe7/gYl9wWw1ZBdgtnhM4d8bydBzvGQjuc3sAW0CvEKmz1VWS0aFvcXgZXxtOghxg5wGvWGdLz
xg0V65VE+AIPMdJ2wQSYs52stcvBuNYMlRcGE0AuecxFH3G8bey66hzPrev2wRll96Yya942uObi
g+w3k0JiTW31ilc6W/OQqXBdvCRX4O0avhpouNuJ+atpJ6W68YOJckpD6h+bhjiCwVw7c44de1Gr
6d5J4vqubG3F3WZ+ET1Urh6Bd066+i/RE3EEeDU6Xb+jSFSpe/y63O+O1lZoCtqV8ehmvPJ5/ukK
wrCCqt7emHPIxGM5uC8+8SANQWHDtpsw0VluwazPfP5j7HhOh577hIvYyQC/vTLF1xYzS1leKWRp
3SUuqHBVXwQjr4sozJDIb6UMPz16HVfT2u11bZqhskF8lbBTuBznq6nXU25RnSBA06F+alBB8RDR
He/2mr3aod9aWURtJPTiyjQThk2PZipbZXbAbqV/H4d5v9LUlUOSKBRitKwZEnksbmNpJVkmQeh4
naoNjyYq/dTPor7eVuSGXrlVY2/mOFljH1yJcmA/sx1NCeQAI3A+jP7cYu2H7pSHX1J8sLATO6gD
fi/Y9oxI51VrkIBr0yYoJVgaDxfq9IteZmo99uYw2B7ODdnj3IzTtu9sZyW0uTaWrAtK6xw3PM8W
rbipgRdh79oeGUj3r6JtAhfCEXmVcdbvymZQpAtxv8ZturJYTAkWIV9DUHpxYTik+LBOMYUHiHc8
RKUSeNMUxBsdfvT+9rq8Mm2c3pJcCX1OqtyeTxun+5C7uep6wJJz3pyJpX9H0318DEScPlDiz1aU
eZaFZlL4BgIHkk/B/S3BAuctjkHFIBqZ75H9DR66ObF/KG5ifCI/5b6HWBru8qTlQJwxF0v0TGDZ
VPjj4Xa3r8QzCH4QSpkUfy/vLyKdoq7tIrgrBKn1XWbHw/2MSGy/yzWRfQR7PgH9MMMk3Lp6HhCk
o+4drRxyV8beZpsKKs9cYuoyhWKHWZYbo614LfrXE6ZhSjZtnUSZfuWzz5EairBYOb2v3NukbJBg
RNNYAhgW69m0whB3OlfxHHeOvLEfxZtiCMZtH031KQorVHldrEp6XhTH2yN+Zb/CawJUY0FtMi6m
HQCfVbozyUvLbu03WAD3KH656cp+fT7cFoEJxC/pxspiJkpcHEMxwpDB7FaK51ujqp2E4swe4qcq
5o2DOyUb22nUn6piJ2/iDMTMhqxx9Fo1Y6x8tNma36OQEvsbQXAY8mqy5vGxwKMY9GaEs8a21Cqh
bV2lh06i4tWgHdoWXegtnjuqsc27wCXRmeGIvO+RUnyF60jr7MouhZDfCDjTTOnkDNseKnvyqk+p
M2CwMqjWqcSL4z2YFnc4oVVRUNsIeuOpGRr/Uy2K6KmtAcruksgqmj2llLA9TqnevMW8EAO3Fk9C
7kfe7vMGU2oMzIfEb3Avi8zxnUi6EIvT0lRRcJs67TXEPuFgoJKlT30eZlhhdSJ/3xOtRVvVKYk0
8OQUlD+izpXmwlndb+yqxS4uw/go27b4dohNG2gBuE/qQ09cM32ycXCHASLcjQiZusWYv7WKMAKe
P2a4n4BQHXWcvkSR70LTyBtsRJ3pDt+36lcGN+dXFxS6V06M8X4IuuxLgj8irmmks0GWGVH3zaoD
4z02ntk3Spr+X10d1N+dNNKnu7iL5w8atu/5zqGr9SYIO+dV0lk2TDhbSQ9pmPDy9MkPmZtAS/Dz
TjMoch8yxRbhyt175eSW0TcQNwrPOvS488Nt6pzG0LpO8Ywi+jRh7E11oMbbwTTz6M3tDXWtKQRc
YJ4Sh0sc43lT2LkMfAaBiprn41sIYcWbPFP8uyiwg5VL4srefS7Jk/yxoLIs71oKfLGvO0QUeJkq
pwSrsEewLMb2doeuHIcO2jScxkgx8J5ejJ0oyi4vULL3zF5TPjOB1X0YuSr+0ZPh8GQqMLDY3W7y
WsfQOkQyAPCKSvByPoZT3AQxBT7SBJM2eord9w+IS68Rm67NFBEm44aemsxqnbeCZ6iGoTEdGxpt
3iV9Nu7MbvhuqEOysvyu9ocTFvCd1OZfqrWaQkmFCOmPHWvxCe/tdCdKf60efr0//9WKueiPkuh9
nuYqyUCzwQ7QrdIjhSNpv5msOVFc6xD3laSEwT6DxnQ+dF1eOUkPA5MzvLP2DemuH41ix99evAy4
f7mXLImfusjidIXtpEodul7Q9Nne6IrpoCH8//JdBLkaChgrjkzgMvCJJ05bPwlcD+F5B5vSefDd
UxbXQ3u63Z0r88OLScqYAKOD/7U4GVp19rOsqalZlF33PhlwieVt2IwbquhVsBLEXGsM6CmoHniW
FpvofIZ0vyf90vKwgcXr7/AQVXZp04/QSLU1tsiV4MVFaAyJG0oUEg553lQgciIXnVpMSvpD2TYa
Wj0bTMJi7PrQl2oBBPTOtzwsJy5RsYbkvnI8IQvK1PHEIXRanhWhYftAKMi74yqHzsmkOOV2CEvT
o145vW9MY02N6Vp3JZcUyCf8VVC+592dUxJxMeAMDwvh5LthWTEBW+PPO8p96aOSAp+dHEd9bPra
/x+8v8muAFekIkUxYynwMwsljzr5unLiYb5rRW8R6li1/QD8w9Rffgrj4oamu8zogWFedBQbSoox
dmF7XRyIfW242aOT6WsqCpcLFWgwVRMKGDJTuxzO3kDPZ2oa33OBO5xANjSbrgmL1yPO2ysbcMl+
440jGdzwgdHSgs+6bMuCkEyVOvS9vCLRs+OVPoU7mTaKSGMYzgeeFPWwDQNbDDtkwhuA7ZnfBBuz
NPNA35gm8eEeDXixhpC+XFPyw0hVo5ohnAu0qzqkqmjySMYncxAcyHsm37IsMA9Fg2fiLlab1tzq
U4ArQVpUVrJyBF5tXgKppCMOV+JipkenwJdJlSIhXYd1Q0i5r98gOzYFGyVoivt+UI1P2AHjPNoO
EU+w2wfj5RYGqQZ6Az06+DU45ZzvqKJGpjwvU9+bA1NsTMV1d7la9vvcd42nDAj00+32rrx1uVB4
V6MhwP5kOZw3WNeIziKp73uq9CWUlAV1I1jkx6kz8m2n4VpraWCB9dIZ3sRYcB06cyhXvuLawufB
BYKELY20lbxjfytLAnrum8atFS8cB2M7uWNy8NM23+OlbL14J8sLlJQpZ4YpNX7Pm8LQRQTFUCie
PqYqqB7e07aeGf+DVUSNGhsXLh5I1YtVZM9tV+a5I0c1ng6qllZHgF/xHk/PcNv5PXafqAHuIntc
A4tfW0DUd0mtgeEmVl0MZdghA+zPpu+VEabvFZp9D5g7ohqnKvlrhQrE2u26JEjKkwQ3J7lXafOy
2osEAwIKVut6M/AQ+W7LEv3LXOKo+WT12PUe8qzLP9lta3zAuwqLVBvldXub+06Einda1L/6MrPe
GkVDdmdldcvZPH9r821MgBSRAgqyrHdbiTOnal0CycApOjv0Q5K8wwpddzZ17rSfhgkayKFsrPyL
qriBuTEwTnhrRLZe74bOjrF0VkptTaX2MrMDBJVwhF2HBC9R9fkSbBJb6Ujt2F4cqU9Tl70qYM4c
I7ex7qZAS/eEBz86R593AS73n2+PyGW2kHHgf7xhUHhDQfy8bZHroSEysoWBJh46GJgJjqkAkdLH
tAiBvfXudLrd4pW9DTpI8A5ETpxqiHHeYhD0iWJUleu5fljvgXb1+zDV1B+lNr0c3UBml6BSKuU+
3yDnTXXlpDfkP1wvsjMsq5W621V6266cIFc7JMA2UO9EtHYZeCSRQZBKCsYDphfsId9kvDDSKn83
D0gorKzga41hwgguBO1fYMuL7RxILJU/8oQOBKBCsKeoy+W+tRG6v/YGlMtuuVdI85lEAxYFzOUT
Wi0cJXeUzvUyy+qiU4tqjrHxRyMmlRLGY7FV0ZfxWSJO8E6tExy/by+UKycXYHDCLN4E/N8S4EPu
wyHE4hxRHQVdDQzC97PRVrvC7tNtOgzT5nZ7cuiW/WUW4exJOunFwy2MRl2b5GO+a6wBwpBqnggq
1mqe13pFskWqVskHz7JMhCgWdQAeJl4wuSK6w/K3eJdFBsewWtp+t/fH6OVYd05hBD3AgXPHXSAr
kHVzGj3gFWcPxk9dbepXZTb7D2TiEPi4PYbXlieOd+hrknhBEGBxz01K1rkDa9QbS3XY93qT4Jqp
W1s1rIOV7OyVpqgOIuQJyAA+z/JKVWcQMMYkDC+0QdHv54HKBykzS/lVhk2S7W937Fp8TGrWgW7G
weVexMdJpc3DjOCSB7Kz+jVkRgxrPE/UBKtw3sjHCUW/8cmoh3nykqAuTTzXB7XfJYlek4Vt5rzZ
j2qJNf3tD7uyaqX9HSko1hLZmsUBHvttlWTBbHmpqdSfZjX4NFq58vTiRlz5rOP5ZlhAuRanjhr6
hlb6ufC0Ug+2GplCT5lA999u5XJryIQWUA1w7NzPy9Cz8SutMyVwsXOK8q0iOhcNqygSQHDm+Gs0
BebKCXN5wtGgZASTSEHUfAlWTWJ+1Gix7TXAn9+2wswOY+SW7wpwIwjRhv3nucnyrRtbzUrS/2pX
5YVPDg9o9vIYbzS/NWK1twG5j9MR1FhJMckQW91IOiqRRny4PbSXq8SS2TWE21H3Jxmhn9+EU+IK
KvwVsFy/H4/F6Gunuh/sF1/tQKpkMgrFURyzl8FEp8/UA8BUeHVA5WlSjeBVXs/fXL0vXj5+WL1K
xyxWPRX3xYI07a5P9AFEZpDN+qPeucCi2waDm1rRDrMarcmoXIZJVBoh0uBIR8XYWI5fbfdxKGBe
ASEoum0sImxKS6vf9oo/3imxOW3VvuhX9sPlCcczjHe/4DbiGl4iVgBmQNdtSmqqtSt2URFUOxZU
uW/nufjw4vVhOyjVyQobVNil2xlgn472R/80iih82zdD7TmlNvQrh9WVHtEMVywGtgzikqg+Ga0o
RWD4p8IxlXKraFqx02FTdDtVT9ZKAFcbI+8FhFbu8KV7ua4VJkdj5p8mVaTHpsMzXRWVfwo1xKxu
D99z3fMsdoC7TVmfmIRkOdJ/i1MYN8TGyUQd3imTAy4znBrb3qtdoieIfZjt9ykrh3FXWE0lNmqd
FmBjIN5/zWc3Ro/DtnJzM2Ox+ym3iuzngLG6c+jmboKYH6XFt5B24YpVA3qsptXZKVYWlQVG0nAU
+7URMGf6JsAdON+gVGnam0KJunRbIMUnTpluYcY+d0ng77hMp09G5Vc/hylB3xRt+azbGhmADk72
qcMSwQkxh8MFix/O+ZDv886G3VwOfvXaUmZSXBlam9i8zkb2id/gcFDWef8Lgcz6BK7IQoYjd7UO
jB2uuptUnZOncXagwdwe8YsDTQ44FF7pDECmcflmgoGY5b6mBXf+2AQ7Sj25l+sAHG63crGEANmy
A9mDvLhAEi6OGTVUDNydRsVrwIR9MNXS2KWz1j2GPnf67aYuOySbknUkgOYSOHl+QjthGRJegM6w
UTXdG32t3895tgYiuNoK9wD5JJ7pF2jEOe06EVgzybQhdY/okyt7PG1fDKxBMQ41Tw5nUs+oYCxu
m3J20Rx2LN+juKjvfbtNt5qiR599eNF3Jj7da7btV+aJLDf4Pgl840JfDB6lsEbMJYTuPinQB2tU
++iDxduEYb/2Klrc3AgvIiZK1EkgTccA2ZzPk2FzOSvaON9rodXk9cYpRPq2rZ3UJ0WaFdqHMIiL
b7fXxlIzg/uUJQ6GlIsANVHyVOeNRqMVZH6QOnf25nWwefr06vHd27UdtchCXLSx6JiLXHkpSJDc
JZvPX94Hm1f+ZmU3LTNDF03IeOy3tN4kyqyaXZpo9m8/P7x/E+/ezNu/1M1aV543y2/H8UVDsq+/
NVSZdTpZEw3duxt0iMIdncl2+cqWfX4B32hmiYbx9VAjVcq0JP6wK4ujnXGCzuEB06YNKaOtb2Q7
1zm59jutSLboUcJ1tABhpmBdZ5iJd0nmbrqy291eLiszueQ2myA+/z3M8+H1a3d7fMQs/n/ZxGKH
V5OK83RKz7PNl3D7vt086oiS3e7GYlOz4olW5eOfeoTUEJFn2W+TWAb+jNWe3R4LGyapkvjhTkSG
sakCxX5zu6lFePfcFOLyPJCBBoOwkp/ye1OKT/bXrdqjYvnF+8By7vJ5jE+DEiR3gzu0mzap1JUb
bHGQyOK6AXSADU3uTcLDz9tMJhA8CbYQp6rRGmLWQWysvqt3GYTxu0y3o+PtPhrL8ZQNgs+TmwPb
HkLZ8wZ9Ja70WtdpMOtCYPem2Jt5LbaFBYG5K4eKt2rlH9s4dPdhW9n3llWXp0YbHArmQXUIknb4
WpakT7etpnVb/IacXRpFI1qd0QhpG6XhJ0VkzgapGffB9qF3dllUkEUpnWM59i3mxzx5SDhl90qc
VHtegcYO5nZ1sPTG2U62Gu5R39H4twzWcJ+tWcMurj9pZoIVHdocINfk42FxxuHNamdkKIID5sjq
wYVxfiiKoX/ZY+v5kcBDRz4UeDKIZZJ5UizDT8hPHPBN1beD5fcHjIXqlVYuppOch2QCQX4zpVnW
AgSMV1GiW1Nmgudy648lZIK7lKDwXQdA8mXvOlJGCFxAEQMoC3Tn0sc68TM7THzzMAU2khC0/GHK
2g7Ao9k93V6lV3qlkeoj1ULdnDrUYlcU2eQUEam3A/6EKOrCU92Z0I0PoR6uldYuFoME3Mm3t0E+
Fa7kYgBjPZ9LHzbVQboS429TQrQAy7myzZdHCwA4V751SFKx8tjqi13XdFHTDm53sn1N/5VjwxVu
69SMfqW+y7E2N3b5zm16d612vMhtUPKhQWrh+GYA4SA0Om9X1ZE9bxGBOAZBUJgb0af1Z2oeQ3LI
1Sj61Fp2/VcEWw9pBQ0VhpX7YXm4cbohmCLrac/6TBeuIJkelj1Qm5OWqFWwnYNCs05jgxPU1q4T
9Ym6AlSD20tnOdLUK3krg6xG0fq5vnPeYycb66zNFXHsqyI6ceoGn0sxZJC2bON+dpCDQmdmDbiy
XESIhhGyS29rDhb2yWJ6rcyfMyDRxSmTFeFQtYqHChThCh1nuSueW5F8PEgkSLwtayYk54OJDVjA
AWqyew26xUakVntImlFZuXWvdIjsDYuHDcENvAweAmAT0+jQIVG7826wNWVjz3O/vz1XVzqE+JIk
RZMqxpd4sTrjohrtOczL05DrBUFSMyOGEriIhaA+wTm0wme8bI47HZorSRxqj1Qmz5cG+UR/TPR2
PA0qqgaFZYT3jpGh+9wN6YrJxuX4kRsmB8A65FZHS+e8qblTWsxixXRS0UZ4tPy0PqqlO66E0tda
QfcSVxfQySTa9PNWFKCIgY0CNyIIk3IAeFCflCr/dnuSrjTC85rrgpI1yd8l9KFpWWyuEg+nUpLA
4qGY8g0CDt2v281cnBWMFk9fMJSySA3p7LwvhUPiw9TS4aSwJl/bXeW/0tW6eignZ9420zh9v93e
IjxmFZCjYXbAktvCAQV23p5mpWVAamU8idwM3oqkRZfbQMIkzrJqV7lDsmvLVkc3ArpWa0Rrqcsr
axF1TfDksgJEslv+/LdYE3FBzQ71fjg1Fq9vv4yUaDOE6ojuh+g/3O7qlRmU7Ee2GEciKoPLd9Ck
Zmnea8MpyBGFxKjR1bduoEZrotbX+oQOHllfcEECntV5n/yyMeLYoFSMGF3+lRG1mxO2dJF2LGis
8G73avkchvuBriYTh2YiWJULQfwm6vAwMlLl1AeD4RzCVFTOG1UJio95oCiPM4mT5q84c533g+84
T3ldGA7q/FhybIoudVedhi5WsOQnAPNTBdhF5lROw29TGowiNuNBVU8B49Bv9Gjs3aNi53Z60OfQ
rHcVZL9mD6c4qXYc76p2SELRl1tEZEr7mKBAh/CpZSvjJlNmzHhQ3FM+akE0vdHH3Ih3t8fvYgPw
ubgJ8Oogh84WWGy4UdhxlyF1dMJ8wf6R+4oKsEvv2m1Y69b9oAfxwcUR4qGzBxv1xGlYOY0vLmrZ
PnYsrBhmD9vS8+GywcJYZlZNp4lU5EbPXXNLqjk6GllWf/axh3iV0/eVRXOxRGmUzA0UUEtFZs9d
dHru5nbUc2U6RVHcf0ncPu22QdIU0BkAZf6twncmwve7nNnV1rCGB7cHcMt15c9/WxHlkIx1L6zp
lPdRD7TZbrCAbyobhSRdXQkOrg0nUFaOTqCC0ufrvC22vT90LZsvbZVi0/Hk4pieou7kFhEWCrY+
7kcbxOBKuLXUe2YXMqLcDtzfwLQw1jlvN9SMcLYhsZ3mokWmZobMfdRbw39jRM5gbmM1P6VTfyjx
GP+kBkP52hwRyMyNZGvAOt+kYx89aDxb0i0SsK2+8ma5ticJAx1Hyr2ALl+MihLBoxjUGMUkE32v
MG+m92kXKMNGadv63lDTtZfLtWkg30n2n2hN5i3Oh8O348hRh0w9WakAAJLl7kNlNMWH0qyCfVcb
5rEYhLJSIrraKAchen2SpCYWjaqp0StWqM8npDtSscljE0GBXq/e6ZD8nkJDDVHALwvDXpn8K+ub
5MW/QalgvZaZr7GCSIJQtHqKBhdjtQTXJmWf+r3zQzC5n26fV1c6aRCTQhKAN0KksLiwldH10euz
p1OYqAqrqE1TqD6iexxCtPv4jg5Rj655aSAn7zEiRpgqVHbAa5zPp+jRWDVqMZ9U8qK49WpmVW0x
eX8pVUXuIxriNJYDiaDrYg6dMDSMlIwywHq12/GgSk7pqL6Qgf7cCoIykgSN+RxQr/PuqJVvjxps
/lM715BSLH/IoQ7bVram47HM8j63ZFOUhTgHMoHizHlLQGFdxUcz7YTqkTru53rqql3pmsh8G4Ec
Po088PumDUxnN8xIkm7KWm8CPIFqhHVa8L42WBgrif4vZ+e1I7eurOEXOgKUw63UQT0zHud4I3g5
KCcq6+n3J98ct1poYQx43yxvmE2KLBar/uDHdmzsaT3fpESsNhk6WHx2Ly311ToETgArMq8UP8ns
yjmUSWo0J1OP5r3ywtYR+Xug1WflrZoFk8ZARjEWqMMVtYRpw1hn7xRRay9UN1gWnQco1vNc5yRh
6wNZ122HvGRB9JEky0PMR/psJq16acYxf58bjfU6FoAYnVzT9jihG+kEhpwIBENzAKS9vgemYEin
zFq06XKn+GDYcyt7onbGd9wLUPOy1pGfQimYHmBJVN7UY/W4E402vinPu4WrifY5vODVN7XUsqsd
lAd9M8fAxS3kphkQgG4qZ4cJvDEQO5v3J29xTuy6TlxMaJRC9bV8OTT0Q5ZV4wEXpPzlVxcvFDIk
7lb0Sc1V8tBo3dA6Y2D5gSHBxnPyYXQO/RDnPwhEUepheqZ/uR9iNzYr8p3wtjkZOl3g1ZBqWkZV
HWWWX0oDbqSh1Ry1aZIfeALuuSNvXMxA+tj+ZMq8ydf3JJmRrWStolOGbttveRoWbzQnkPqDU+cV
pkilJbqd3G/dD1pOBxLWbFAkOBa17vVZLEU10SzWaYbPtXVqplmd3KjO0zdCierHeSiqd2Eddr/1
VhtyuLSx8rbsM3PPhBpxWYLfXy2jP7+EJy77FJQAK70KjhThjVyeE9Pv285JvHQkGzm1yGK8leRQ
N58VwIHF2TaqNjnDZsU1IAU/96MNNUc+qSlKGZygojeOZmynn5IwqstDww1SXjARRmOwzQSE+z7R
2k9FEYvOi2MU9Q8hQoqZJ0PSfl+qSvZZQUDxWY7Gpv6izanQfCdVxte5aQ2VBx/UMA89hS3zjE1b
UJ2kDC96b8I3fniM0rq1vVkX+uA5/WQlnmHnyk8h+vY3CWhdPkVg8BoAmmr6qZaiXGIDt6Ah4qwp
3xldDzwBzSR5dqumsfpjqbb6j96xh8mL5QCJkbpQWJJhkpwvnZPjE2DoKNceUqOX7NPIyRg8qU9G
pBpTLXhNf6gv3yWABbB10XoHOVFqcMZJS+omA86fO4qb17YaHOdCH78pbSS1r5O4E6/6wdBSF7s7
8S2pSNA9RDWk701QwhKc8niYDsIxpk9tX3UfqrYoEldrZuWDFifSr0mo+o+IR584K5k0vzWdrFL5
mMiYuDO03ekQpLzsSMNHQ3ubKaYID/2kBm9FLEvQ5tF0exdURiJjthMGP9AyRcOzT4LquZWD3gJr
W/YfsQAwgtdmF3J7GGYi4+BYivy5K5Sq8XLqWZgGaIMkjoNR5N8GrC+1s9bY2cdxMJT0GNRD91OX
+yn0cfQtUkw8GmjVRiAbP+xQGZhPDSfhMcpbuUB5aqxRty1TWiKm3mHCEHT8oFOTh3Z9igtepW/l
eUBvPi9qRaWePDYIGWeaHFykPJl6r1XlAY8XrU9xG8sj1U9FVcrnUXXKwCvVvNEOYT2Alxx7lK1K
IzQcN1WUwfJSS/QIeUpV9h3q9fiDFHK+TBYsObdQVFG6hloL7STsMfgvtOXyP11rc+WEO1Eme1YA
keFYTrb0RQphCqFYnYm3FWkEWUQn8zPYZ8Cy5XaQXQMQHJ5oiPmB58/GXD9CplV//1+folrRJLXG
9Yls5qmcqH7idh5Xe/jtm7I8kYh7DlVIXqJouC1//9fDMMGyqpaCRvf1QRORi45OnR7TcYy+iBD7
Ozc0ROELvJjIafs22Hv6b4Uf0H+LBwQ/gWTwevhck4JikCvVbwmTz4KOxSHPsuhw/zbZSNh59S7z
43lIG2c1STj7KNNqueqrjdSXk0t+wM1vyx1qvwCCiszrtMz6L4LcVv6+P/TW7cL1TF8MgPxyi15P
UO/KcEkVVH9C6CtHYxMZvgZj7XdGZVtn6Glf7493O9UFOgo1zQY3tzi9Xo8XgIqVlGgwfAisgJyi
HsKch2ZX1T1KKfKwrtSgyHCKZon09/7Qt1sJo0JqYKDNDPpl6zt7UQaKa2lMECEIE+dYtpb2Xxin
cuLV8mDjEVRaRXfssBweXBDSzt7bc6MMR+GWVt3yaOFttn64tFNk6pOZ5BczNqPQ7007qr0iLsoa
rUDy7GPLk05xhRQ3GtYHZiWdel1oOfFfbkFTFUja3l+S2zSGVh41LdACpMBsg+uvgbRDrY1ZjHu3
aOhDO41wHqdGMR56hEK/3x/rdqcxFmfZWYQYES5cvQ+r0KiLUs7SS2Fr3TFCw/wI7Kp7FemDczLs
PtqZ2+1O480CZIAlp3KNAMD13HqkMew4m23fjpP0DCLIxidnzl9BKFPOcZMqC+B2zxJgY0GXAiGI
KuYIHGM1qCaPYDPQBfGJ3BmaXS3K5pOJGlQnyzvzuw1NoK0JGOwJSDQ3jRMRRqbVGg3q30alniS9
Sx+Qsd/rmm98NYR8ODWUa+lkr/MvJZh5LFQdoBw5kbhCsGtpoqE/xoM8cEqVaKeK8AcZfJ3wkcnT
T6M3yFGhGn/92ZJxxh+YVxu1YbXMKH0hLOJRz9Dqx3GotbdlXQyoULZpk3uDEgTBOYmU6DUIXOtN
LOklytvDSGsxCYT0AR130I5Ko+XZqwTVB9RMtXjuzk1ltG8Tue2DZ6uY9K9tMDkf55BU6HR/02/s
B4AAvPZo3QF4XXez40kltTRacMKyOirgQII6OoJqtDArD41xjxm3OdwCcQCyDvl1/RKSGhvjbJA/
flV3NmSAArmQI1Vj8UHHE1F68TMSOM7SkEQvZFEhWOXm9aQIyYqUwIfeTHoZ9ubXzszFDtZoY58z
CpgKoEb0ZdY9GUcwQobCmV+aEkYBUqol3Ud5hH+1M9DG/QDWWqW7yj2xBMTrnZdael+behX4sxVb
84F0WSX7w5RGNF1uuCIwh2Nlj9FTPM35XlFg68st5QCer2x7pDCuB8+oF0t9owa+LLXxBzKiVv2S
JlrxUZWEXn14+a6kNEhqxRsWwNgK/hk2djg4Yy/5kmglt69xTnHLupaR4HDinROwEUDY+NR3AVaQ
ZdzAbsa5SHGUk/wwc/JD1kMnlEN1OLVi+m/ieOxExY2oT7MC3CeVNBq+63ayIbc4huQKNr4gYF6r
ci0O5mxmT02aFS4a8NJFKLm5s3OWj7OKWQufiOrfUs6R11db20ftyN0t+WqVm7Ib5hCAvLRW8Lju
zGYEh5cPpuNqcTF8l9TAPqtNM+kvLm0jvwumAtDMYt+3LiOmxWjmhtlJPoXLXPGjEg6S14fGMJy0
rMeIanbCsPFs7Aze399OWycUhWXYsEs1CezM9d7lKEZ91+SSn9Wz+Zgns+SFPGd35rc1is3ZpP9F
ukpR8nqURqpmQyCn7EN5ijC6oQ+nHYoOA4WdgbZ2LFQjEjRa3zQoVtMxe0dPjSBiOhbVpMRpKw9t
xZ96SM1VhPke+Hbr5HMs0KUBtwnmaTVc66D/X6GVBCKm0Q86NG7aT63pTkn/D4eDHvrSewWWxlZZ
BWzbAIeqdlngd2kLPKzD2+Qt1ms6SMa8y0Gk6hXTS2rHeXkQIJ5CqCL3tcBgrAaeS7Z+OzPHLmhb
n7Js5s7KbH7MeuozFFv3dHg21pS15L7FkA3fonVea2QU1ZfHpJ8pxuiqgZIcpsjWKD42zcsvQZos
hFFEi5ci5ypw08ovNOQJHORGjPg5wwPuoTP75Hz/iG1NiBSMchjQRfb+avOHQAOGkkzeD9NsfLSb
pD2GtRL+ckJjD7C/Zm4yBqmrCUcSxD/o/fWFq2aVUAaExf3EacqLTn3lNE5qsjy+zdCT8Tk5ZG1Q
eDj7gNJr+h6nFMf+LLQ5PAeZtKfPuXEtI2tBBqAsp//m2ZZR2MgFzh5+2VQpjUK4jueyE/1DSB3N
i6UwO8bCJOPjQqsPL192TaNRANKZt/06pqKE01hdztj0WkTyNJjjYvJS6KByTWlEJfsfhuONStgh
gN88xiHGo4+mGWSLklNdIhO+0oHPNbwZqsnY053YCHMOpmlLiwuVGLbvdTwdghl1uZ7PPFtAqZVx
lFwyHijBgC/cJpOdncltFJXJTOkMUtCBIUSF8XpAU+qHrEDnwse5rJ1dRN613OvUCJ76FMhCOpll
ECaPlPmb9JyHTV8eo0KD++LkuGLuHKg/j+3Vnc1PoRaBSTAPxXWIQK2/0ZEIDPwmGXIckCnC1A8C
H+jotUCueUZZI7GDIyZY/XiQsjR97PNk/GVOZvclqvC0cesuM0PXHlH75l5Q8vwst531MFFWx0o9
gHx2vL89tr7Ykl38Kc0vncnrBSyCOBzlOQp8JxHiV+Vo8Vc5Tcuv4OWy6VAkvbEn23R79niK0Skn
K4ZndYOHsjjnRoReOqCAeajPetMrX/Ejq+UDaUDWHnFXEOkBUI7+fkaARt3ZMrdXPmr4tMgWbtTy
zl1dG53RpM6M+hd5lSYcFNXNxDqlIwC/nftpeyAdsCMwG4LNaqAI5G+3uOj4dRjaZynKikvX6nvS
MrdBnOlwSwBYo9jCnrv+fk0WCjMtG0ZJo+ykzL1+yAVYbXCJ48723pwQTyDIT8ARAT5eDxVNZYdI
CENlASAaB36AX6n9Cy1yCT1MiDSCwiFVHbKy61EA2cpzM5mWH1miODSOUnuil7WLJYmXZ0kMxVOa
YiQ6KDcAWBUzjXisYGC3hArERuXpWDnR6M1TqXj3j9nmZ0Kwl36TvfivrD5TkZNgw9ez/DkaPyuA
hQBiD80Zq6Y9XfLbA70grODakjPTjb25XgxQhrM5WgC7yvYSK4V9kvN08EanUOE6acaLAwhz4nEE
ABZaO2j+6+8VRJpagC6yfYiu8kMpByk+HXNzLLSm9xRz2Av5G/Njt2NPiQ4Xf9b05QLlWhKHlvBh
JfKbjlb3W95tdfMU5L3xQw7KRN15iW18OzgQgDcB7C0spdW3C4dWpJ1U2X4kdZMbI1Tl0sG3DlM1
VS/ODWzalUtyQKqJHtFq81tt2YIf02x/Lmb7ITLaBpld7opCL16oYbqcM6qGHOQlBVpSwOvvhvym
ZrZcOr7WU6VtRZMeRiHtGW9ufa2/Rvlzf//VakGJsK3aqbF9jgbgS0ed6PlN/YfJjlt/zE3zH3Yj
m56KOAY2S9JzPauB9G2im8u3KufC1YvSeTuZ4+SGmHecdD1BSe/FB5vyCvwOh41BOWm1/SW7t6jx
lbZv9UF4tBqnO5kA8uhyjXtskuWLXGcXFIHhvi5tdKrAzmqozsCMB+lv1lLIqtdWNKZSnR2Z5nPq
zYMm+5VN97mGqXAwEqH+vD/TjRye8YEnUAUBXEe/5XptW6xE0alibXG00Cs/VsL0l1PPnY7AtA0f
PlfNpnwz1akYzrZQrZoESGve42ffPFSUyOg2D1GS7xyZjXSCWADCE54LmKp1zlWIKenEqFnUnQw8
gsALKK9we7G+d13dDB5tZ6dxba3vfiM5QAv4/qLoG9+ELhdCZpTYFhHi6zXJF2h0jUcwTA2pOYyZ
iRi2rkiX+6NsRSA2lwZuDGok/8D1KAg+6mMs0Xaw0np6Fh2idUk/Ybc5Vj/uj7SRUEMHIY/miQYU
hffC9VAt/2mmwGP7QB7610MBWMNT6HOY3oi3+le9aJLSRdR8uMgyj21HGej2ttJeE2ljXaFIooFB
T48HxU2WpsVI/ZeT46Mrnz53adWjeF68GJqPCBQmEMgJAWUHN77a0cLUETARiuMHRRIHf6ojoLAn
G7vW+8u6rNrq6C7AdCgWdBmWctP1qkZ5uOAqwsCHZFAGKN2ivob9rkg/ZVmAAtWQZPUrTHblveL9
RvxFMxjgpAmP87bzgeUTtYQyY39mqfLUstoPoxWFr/RQtF4x2eb5/kQ398+CNwTax6rSd76eqVWq
5IipQpVE1/qvqR1Ur8wGp+BAo3cQDcF4NGJyVOiuzrlJk/w0KO3e5tmaNO0D9g/yADqCTNe/YdQR
Z8Eym8qQMNKvY1I2ztm08sRxK3wRtSP/Yd6TKN04oqTgi2YS1tngAFeBgLLHoOUOF53dWp0n5ih2
tdKpTomYyuP9Nd4airEo3SxhmCz5enqaMXVFZ0TccQAZPmaxo/9qCM6GG+UGdp/3B9sIr2BV/3+w
5aD+dYHL8jAWxsQrBpNVWfcksvCv3Zw1lxH4WOFGc6i8AeyBWWgJQnj074++FQZ4biyN/UWOYx2N
VHqPuoNksi+pQ/kc6+nwBFPghQojSypE+XIB/hILFtOm1RxT8omqmwivkyGOuhaH3jiZ+jGqq2Bn
ObcmRKWUFjJA0VvWjB6F8yxnZF1Bl9Qoes/xwS608h9GWaxZ/uC1gS+ug3ibwLErUtOPsjw6z2le
Hua4rnb2obJ1zpa2IGmxvIDuVxuRAvZYoSVq+mWd4SEZKM27SZMclwNOTU9PTa8KpuhcqWN8aKpA
diWobk+Ax2ha6p10kKVBcS2rFs95EpZuMCfGDkVvK+5SJ6Tvy8sLOazVLwz6JVWMoL06idp5eC1n
SFEc5SKSjyO6hzvLvhn8/h5udVjgUuaxHIamX/W98j3AZ/YnR7XPT10pBtPLhZ76GJiXHyAK6NUD
4JlePzrBXO/BQrZCBOwigtnSJCYrut7Rpa6i82H2pi8NSfvFiZTYA78Vvk6NItrZBVs7GmFmqHyU
vkiBV0vMl4/Mwp4saJ2ShjuyjEQqlh7e/UCwtdUo9DsUqijA36TZwKiH2CbM+FGENl3U2OpBA6xF
maMs3tR6H+30azY2jsYGwO2GhwSyNquQAOmtaisnMEnr5+4xwEvgKOZcemYFcP42jAL8avMPgZ3W
N6JKCHPBjFw/ltTUCUJbYlCtzQI3LSr1MAyS4audEe+AqDfWEw4CwJmld8LhXe/UaO6R04j4arh2
e5iSx4e+KsNzZDepB4nvhfqsS4i9Gm+1npnczUmfJJaPTlbsiVhVn60S/XJnrJOdO2Nj71MJBsZC
7Yi1XO/9Cl/2DrwtoltVkrshkNfXQy0NH0szOLx4U8LpBz9Ac2kBlqy2PnLpTQ2wK7wMZdy7QTzU
R9HY7eM82ImXAL/eSa6WU7vKIhHbWliXyD8sdNLrU93HuaShvhpeNGFZ2aUN+uJjUqDf5qWoJX6z
zdHJjlSE7NClza8+tmmfXO5PeeO0U9oAnUFvioR2XZ1rI9yRCrySLl3VKEej4vEHZ6jeOe0bSQeh
CzYyAiELFmS1Www1i7O61kKSjLZ6Qiekf2WiQ/vKEqb5FAZt6RxYoTZ0rdYJ392f4VpQ6M9WXXq0
mBbDvId7fb3KLe/5XBqL6BJZpVOTCYC7phuU2/pT1wxAjJUaOXoP6UEBJrhvouDByHo6najKVkjp
BZ1+FqOpz6dF72F2azuxuvMg2XZ6MOxKoMSgLEhla9DrPQrB1sIZcGpYu+V/6/pRB4pcqwwHYARl
3Aj9I8k6BV0UvcniuX1wZMBKdtrIR2vK9xzhto4dlwCdpgXYddNNDKwyyGxk2nw5l4eD083qOciN
8ZCW47CzCbfOAeFkUWIgi7p9Y3Do5LzAiKzootQ51yA+Zg+kc9Z+MwNN/Wb3mvJ1lHQQKHGkY+qk
8ALa4c9uTRcVMnV5z9HsWXe6tMxphR530cVWxvjo2CI4Tlb4o5mieSfKbFxFoAZ4yqANvjAMV6c+
SZNQ1hGJ8+nfdaYbxRiVeXEnidmLcsCRbm867XCMgZrv6eFt3BLUe3hAUd2gW7MOOOpAXVTrG8nX
qF93r/LeXox7+5I3f8nfvWv0qKt3bqaNhUXhdgEs0dcHLbGqdYxRrFZOkko+GOmPWd0WH+Us/5i3
dr/zBbfWldUkAQRLhBTA8vd/vWwyy+gkRS0DP8vEGLm46PGagcv5UA9WL9weaEEBaqLM997kWzOE
zcgzgM9J52F1bSBv33ZtNtB8ztrIPqSVVGDCair40VijmHdS4I2QAFaQr4e4/R910etpWh3eTpZJ
u1mM6AafndaCjmpPvd36ZWKIEmUv2/wVWVn4vsBMY3p5KF+ouCw072L6Oqvdm0p9xHG1AwAaqvRR
cXL4PKHVTJnbkGaMTx1M3tLX7aQUl3oeeunT/XC+ESsWBRyq9/TcOUOr7YTMUalMIoku+PZZ/U/4
FG30ULL/+sOsDhAfKttKCugP+N25Hcj/ylWcpvqHwv4C9wcGsdhF3UDxAMLVU1oBZ5KQynzM7A7L
46yDKmSFu06ZW/vLpiG8UBzY2evnbFnYWTpLluSL2pTCV06lhfIJ+RIUQ/tJ0y+lVVYQEDupQRsh
MuW8+ezkYTJ6shpm1qnuc5GcLfiSD8YoSd3jIEnT84jJmrmzNTd/6PJeAgqBnOM6UzPyoZIdEUqg
qYfOQIQvDb9JfS90L0gFekn3d8JWMGMT0nommPIxVscuTwM1DVIAilGBIqtk1KXh6nY0a5dQq8Lv
MednOt0fciNb4kYELK7y9qQmtAox5DjoHSD1cdEnJT81WIae5sFUj/dHUZdfvsoLSVTwAkUfHGD6
GjOLn0aMy51BxiLaKP9Zh6kSPzYGyqKuUOcUAy9NDZ2HqXWK8dzJFtKjZTcYsFsAbyWXUNWy5HOt
6xFG1UITw2NQ9OirDrHZeq3WV4Y3zQm2iAV87+lBTaxKvIt5rZu/JLKw1h3yaiSrgQKxp9OyQW+A
4cmhAaVLN/jm+A66MqYAXJE6R1neuSjmbI2UEYC6uPWE7+OrLpEr4akBiipeNzescG7ojXrSNCl7
rpwU6tv91d76ptSKOMs6lx9gj+t4aipSIw+aGV8w8KwucW1WXpQB57s/ysbRIK8BnwxmnV7WunBR
16rdC9OOL7llJA8y6fCbtJ2rsxUXytf7Q21OCHgDf3C5usmmZqzkYjGzxNgTjOcR4IWnQD/cWbaN
23b5tznm0GXIEFdxOJPrVKZqGV/aDly3ZIk6cwcBmKCs4ItVutq+CpWoOv/L3FhEdLR4f64jTDb3
WlG3HEAV31HsrCddSg5lbWc7a7hxyYLtXLgFqE5AaVj+/q9cIhjspjTDLMF1IOJJxBwpUsaWqlVu
nhbBeHYw1qmeqfr3H1FdSV4OiF4skRHzhlOP7NQ60IT1XI16il6LPgmeZTh/enVeV8+FkAO/aNvI
v7+uG7GUqaI1BEmE4sj6VkfzIayopEbYkuDaPQML9vUZYeZ4iqbP8pjsCSdsjEc9U6OUCTYE7bDV
7gHVZUFCqMNLnjbVMYsSwx2SuDij3DT6cl38w82ErjB0Xht86W1bz9IGhH6DCv/sXoAHabPqNBHK
T9BH98gpGyedobgBMaVatOtW1xKhOxmiOg0vjRk7AOVM9bGWK+VSoSd2uf/VNoeiXMtWXYAo65cE
aqpKVqq8DvFLK7w5abLHoA7tBwxDhh3KzcZxR3OTmiDoAnbkOrmeSyUf+i6NLjMawMUj/oOacCse
hNqhqmcYxlOUJMEXI2/n6PP9WW6g8OiygSujKUvOd7M5FSOtVYPu9KXEr74+AyKByDnaTvmziVr1
MR1JPFF2rwPtQNN8QggY7Jt5slBwzzwz6brJk7RK/9w3Cwe77jrrqTP5D0fTSOLnEOvD6NP9n7z1
YYDYKxC8KJRRAbwOHyncJFAtveMPtRF6IcQ9nypQ9sDLZ09acKtGTS0OnaylhX/LHpJ04BA0dZ0F
xqw+x6LWSYTLxScmLL28xsVlwFjwWAdxfKhFJHt1G++JI2+Ey8VFEMIeXQPKO8vu+StcNo09iEQW
S9+16n/j2dI/oJGhHwLETL0JF8N3tpH/CpK639kbG3cdrz3qE2BGefKt28pzZJRo5dLwTfug9ZEG
Md9Y47CnOrKFlCBjwfQYTzFwSuv61ThVnTZimAMGS08LSPaSHhwmHKqiE7Z24iswmORzm0v9Z6Pt
+T/oSVTw1ozKsjxJc5SaZ6udnWgnG90IohTtoKAvFpOs//JU+mvVMyVrMEZmbzVCpK9iK5x/m044
I4k0RW41BdWX+7t64ysDQ2OhWQDkXm7wgoMVIv1Cr2sQ9F0c87elxK8jYb6qQ/OzULTvZQFc5f6Y
G3FnIZ5a3MNggkFFXs+xGSAFiHQEgBxq5dcmyDEFsRESDLHrvAxz9VNOTX0n1m2cXo4uDwsO7kLJ
W62rqeVRS+oL2cJJvlJpaj0Ma+g1i1kc7s9u+ZdWiT6p4ALmprlNq2A1O1MYJkLROo3tWO9jT2pV
ZJcaM6lGFzM33XZLszX6A6Zx9X+hmJvAc3IhvRwORx7O6vJJaZ+tg1UpMqmPawoKSiWpuWulsvnc
WEYAMchs6/LliTDNZ142jAnXa50IG80IpFWnWDIsbhqKUYafhBElXqz19b9M7K+hluDx1/noY6kP
x7wP/LhJinPdSV+1KhlOk5IO/3ASKehAlkP8CI7jKv7laEOoSdDBmcnxtajUSH6aBcHBnsrWs8dG
P9/fN1s7FDIlschZYK7rdK3SNIppGbYrmpwigofAs9wd1abNf2nKrO4hNLfOIG8jXmw0Rm57Z3Eh
13LTmnA9TANz2naM8+TZASuSHtRpqiiwJKoSuYhPxHst6a2JkoYDTibIL+3I60/oaKM5RKiW+LOd
9MfFR+K5KHPZ07ChOb58Tang0Va2AHndYLKkMTYnO4L3VJfhfOros3qNHsq+0tl7FeCtWYEPpkIC
LhS00urYt1EvVwDULT8th+xNLishZ2+yvH6udn25t0IMiRNtwaXdepNpD5ZTpLNMY7DSO+tNjWLC
pQt0+S3QfEQDlHZoXvHMai4QS4evA62Zvff11q0BltJYhI+XJG6VC4V6Ks1DbvAwjIJAvqh1UHSn
mbLJLzkLg981mtbNIRwy7TPZQraH59taauePbgWFfX7BegPRw6Pt4Fi+lU/56zY3x1NlN7gCgCH/
/PINRPkRGA8cRxC4y0/5K9xYZR3FBg1fv+z64CQSbT7UfZw+yI36DxhtuJTU7xmIb7oO2Zo68baS
GKpx7PmpMjWUYgC5eVGdjG6fir0Nu7GJWLwFTAMO7LY5EhpJ0cWzbfsL+rcB+2XMH2tQjIJKVBl+
nYyU20sUaCrxiCgfcAiNf91f3I1ED1ACVzJRdmE+rY7MFLZi1kqAQ2plWJ5o2uzQo59/vD/Kxm6B
8UefktoldKd1u02zkUFUI+Da3Whbp6HWI1gE6nhORGruJDZ/UtPV3U/ajjYY9IEN6Ykox/XMwCDM
7zs57X1jiFOtcFt6G/8hGjY4nxUcqvGC6LpM/Aql1niaRz1+VqpAqz7NOmI8R72vrOF5QK9oPA1t
PWWfpKG3xCVtJ0tB0KkM81e5EuXvy4q+iwshaH42+6aTvGkQ6fzUV4r8ngZwK44S0uHdeZ6C6aeT
VOhsxEGjaid1mOpDBya08IapjeJLmWEhsJSdFaScoBhHD9MQuMLJnC+KNUzjW4T5nMZTtVhX/CJu
svfK3OBZ0UAa7w9q45S/G73LADlXTdV6SV6oaNyZcftdKms1QCWtYyvZdRO9M1N7Gt3KTPXikrV9
3dNn0LHAqwoHtwy5S1oASDJtsqOSV8bs2pWtPyfOlKSf0cjT5J29sZFtw+3jsc0pYAOuj/ck+jnp
ljNHVUvyhiGpLpKWIIRVGPOlVwvz5YkS4y1AJ0SNblVCYlLQwBigpxqDbL0t8fd4aCuAV73s7Jyt
rV1PDIRChZEH6gbL3/8VuNoehReUZsNLZOhpebK6IsSPMg3t5qTGSbGHQNxIJ7j5FvsGaFs0W9dH
uQbswNtZ8juAQSeux/CDMY2NmyDffEh0XT9QOR52jtvmHPlXFzFZsE3rk12bom7AI9KF7IfmwscL
ntHQMl9DdG6P94PIVrCEf45ALppQNOpWF15jjfo0NIK+BICVno6QGlK0MASem0ISiX3QsqnUvTiT
9QfoVoixJZGl1f79X7E1YXBHS8sVyvHNvQ81PYcoQbWwiobwI2jZwtNnYX/KJbXZ2al/LtF1KGOX
UjsHMQs2eTXjPBaW1qKu7QsSwel95xTlN/qhVuVWWaxHpyybh+nU4aacPc6xlDyFLQ00N+lS80uK
Hv9znlVOe9EyQ8J5eR5NurcGiCYoSJKevI1D0yk8/Lqs2JWiTnyssyK1vaFpZdTH2lTKvYLeyHew
G8knUtVCOkHGVh7wOcoid0Dg5FGEwUsdgBdcySI2v7jL0fallHl9bEZqcpJiqhKqN/nHNNWcc4Vz
Lu58o7bzLTcuv0WDg3GQ2uYKXk7U1QFNVAfBBk5M2mao2+fE3rKKdz7jViWJUvNix8tYVPpWn7Gs
Kt0Ruc5njPXxqS41ZDGMRcvbUVjipND1/yq4+MfRTL8MfRQjWKT8ur9rN4IsP4EqEqDdDbUYpaOQ
WTgSxxQ1AF/S02xwy7iajwCFlJOSFuEOaGDjmBD2KPBz2esL+vp6aZvZTIesQXkkBd7uFgEu2Loj
xedO4u69P7fNr0gOTNj7UydbLW894/JtdJrkGxj++Kh7Tf7gCGMH6Lg1Cg/rBdC1qKqui0JxUeMS
MwSS34QYqDYCYLzaguG9P5fNvbKA5BBSpaROAnO9btiYx/Y4UcCXA2FdHCixfjFq+uvepPJtOOP8
m561bLp675hPWm7M0QEEmPn2/s/YuEoQVLERwyOiU8NYH0FnyHEXiinrp2PkT7BMvb4TyZHUFOVn
Z+zOtA335P62Bl2wSsAPwJbDxrieek1nKtfDgS53FKK9LkvBg6Y0xasMFU/ME4r6ndrV7U6FYeNS
QTWGDUogWEw9ViFANHVsjiPCJmEUV58UxEmPYVsDUpy1+DBKIn8cIap70cjNqRT/wsBY8CaYYvHA
ua3ayGhULdpsnEuanK+KtioOilP9CmwqjQvp9sVHhboG4A5w6DDxbtpfidIqlao22MrOlvrB0qZo
obtOO2f/5mW6sCAWAZcF6Myf5Sj9FVYntW7rlq6G71SN/Vb0onrdOWpz6LLOeq5zzYKEVwFKBL/0
4ocGQ0MqWbQcKSeT018PjV1akODn0PljH3WyO5tR/a0J5nlyrcII9ijyt6d1kQ7n8U1LinYtbYnr
4cLJ1mdItrjB9OTRiBKUUoYSZzKHr3trrM2DUlEI9eaiSif4hlWmupk6FOTUhpEkO4CwjWVfjOzp
WXJ6FqGe6x+TJK0ph0nRM/cCadkU4H5+DFmNz0nd2V9sue70U9ho1kBTyeAxcT9mbAxPRXm5YEiP
uE1XYbibI60f6PD7pC2aV7YUltx2Nhu3SOP+qSlAdVZZZj2oXf755SNDdF5eltzlN80KB8ckiixi
4AIIBBolVfYoF3o9unpeDGdlDu1HIeruALQ6uNwf+o9bylWKht4T2EYSblpEpCurHYBCGR4gjjH4
yWz1D6lo9fQwFYF6UPvof5yd147cStJun4gAvbklWYatlmlJLXdDyGzRZtLbp/8XdW7UrDpV0GAG
msHsgbKYLiIjPrOeZq1THut8ML56yzDSNcq6Y64asd/Y3br1MFsfNbz05xDLe6o/F7fpJkRFwOcP
kEO2sWUEfx3CyoAYneb6eB4mxf7kSiSwZL06JzgI68fWS43nwSyn59vTcZFmUHyzKGbAOOfhQ0B+
OWijUMgFjT+cp3xALlmJvTxa1CX/OJtyMg4twrryTsS8iMtbvW8zsqZjs/H597sePXc9T+rx7Ene
vZaeLQeVMvjh9oddHQXsEGIYBIsLqFjn9FpWuR1nixf5D8NL5ZteX5M7wejaKLzRiELgBbYeyW76
zNKVbUbRop1c69SNc4Ulj3evU3BtFBr2jgpKFvmIPeytW2p8LxFBPssa/+Fa5nawuO09W+VLRBIL
Ayxnk4ygu0fZ+uXH1A2VChutgbM5Oe5p0KukDWVsa+9Kw+G/OvlEnYECiPVmzarqHT6flRuSkxow
g8venMLbK3ixNWFvgCNBxZyEho7Cdn39fR4cOPyO1qybOEGh+4ak6oIAuVqlvu1VukLje15+3R7z
Yqa3MSmv4RwHzfOiydbXVTp2AMDOCunpu8Hsuzeijqc7e/Pql0GWhQlDXCcgvfwyLCgtC73VlRQG
2d7KxL4xH7LmPe1b/aRlqXePyn9x09MP56jRVyNJI2vanfJkRoObVV/Oa2nmBw8426Mj2/zDbKS1
P2uJc8LOvjknfZb8awdxG5leAv8ixlBLfvmpdkYzCBSIelaUpj6awsiezIVegu0p/T0vzO3venGz
b2MRz1i9DRS7fxy6BlzNvlbWM9Bm89DG3vLYt3b6YWpNcY/teJlIMBiqd/CMSH7JYLY1/mt3znQI
kZ3DGmcqleazMenpK/JRNzuKqR09fzTRIPP7zup/TolnvnFHb36b51QE7+QQlzt2a9BuXVPQtxot
m5e/w036esT2ZD3rjS7fQdbojyDB0Ir+14OhIWvEC1/Hcl2DufJymFH0lZU7bFk2WJz7SYPyReBp
yXzv7X3te/4eaBcdCk0XSlMa61kTivkqb8fmIIryn1FXNLf+GuUP7vSv1dt85Q07X9YzZOPOT+W4
PtVm/jPW1zFEf36+k2ldhPZtOPyzNs7PxirdPvqv4doVqccUmYgzeljrocIwJcpMcz5N+dr4ctMA
mgRF4f9hyf4adDeTUi6atZrjenatWTuhPCQekmbS7+y/y0OnUSDh3G0FYTbh7mopsNYx7ZVzgMf1
8i7Vl+bQOzmuzFAd7gx1uTVI2JHogIqJjMyFGLqi5GnfmaNxlkqRhmYKgsccunvUt8sP2kbZjjQV
Z8SidzfWVrEEc4hWP07VTaAv5RRMxlx/yAaq77dX6DIOAFhhY8AgADp68ZTNTb2Mi0w1zgvUad/F
1fmwrJ176IXIwgk07ufb411uw80Ck8R740zAaNJfbkPyH0xHhhSfEq8cT5iJNd+qKke7N6mT7JCX
2HD7QFnVO4WYazO69QlQBGT1qC+9HLaCIuygE2GeAXKmIUi9MSg1muWVYqh39vy1GaUWs8EpmFYg
WC+HkrzkGhWbsnNTFk2U9kPxnDT2+rjiXvKft1CyvXMvbofoZcwBa0bSRDQg8lzILVuI52Z1Cvtz
whLtO9rwTvMA2RtCglGLCkVkPAqsU9kKvPmo9EfS1Kuft1f1yvRu/VyyJNIJMt1dJIr1qSvrTCLA
FeOmO3gOxo9FrB1cN/9nnTR6IpwONi3Z4WVjd1lSulQJtHgkStMTpDg7XJmbw+0PurKIUGM4FABU
qaXvcaNQQC0xco2SrTQOrTkLKY3aGkKIo/UJXw0cTW8PuLtY6MQS2NAuIccE+UMB5OWucUABSDpM
ZURlxX20YuSqezO99767MgoUaCILCBIAxvvXftkOWJh2ZQlfp5BvsKBsw7Vy75E8d2d8+xYd6zzK
ODo8z4vmnGM2RVED/YxMTQ5+ORTaAVGLH86orbVvLmjP+AlIiDszuDsGf0YFEMOjjhoyfdxdRjv0
vQbLoi2jycrkR3xpuocxxrQV3eG88vyqaDYa8ZCBGkdyx3hXuPTT/pffACuavblxGPbQS8Uwl5mg
WkaoN7vvLYOEC5crx2+SOA/sbG1fK4rX+PaSiy+l2dbPtzfRtYkHnkc7j8c0783tn/8V4+uS1u9Y
tVVEmxmFy2UyvsaO3fjkZ32gK7p8DTmMW++fRzWg1CMfQJ8eFZ7d1l2ndu68pamiFbLZU9Kr+qmx
5+5Tp87u67wu/svAYHy5PeaVjcz+omPv0OS6rN5olSz7tR1l5FWN8baplMZPFbU83x7lypYCfkAA
1qnVgLjf1WlQagIg1ygyQnnX/eY2eV4cpmYq6jOZDWpXQk9khatRktt+UXnIm9Rd3GZPt3/FNn9/
3e/bxgbHRmmfTJ821r61NfWuN2DpXEUyjrsvsTn+XORi+Uo26B9vj3RtVv+ADskQucj3UTLV6hW3
QlFFTRz3R69MrONqzMXp9ihXv4c77k+ooLS8zfpfuzTtsrQ121VGXc7TkxZk61dG7PBSUf4R7vRn
6nD2oKQA0Wdzw345VGdZVS5xQYscZ9Y/TUYJI3RQOLuvEQPeMmC9Gu0oydO8DilEWuLfjwalGSoZ
4HMdyvW7OwmdGJC0WV9H61AoYTeMS4Qn43CYKlOE6HeT8cy9cSfXubKKgJAcQ6WKvun47+Z3yqsE
L6+xiqZENY5GPFS+N0/37BivrCKsGHogWx8f/Nzu0wyE+XnrxzJKtdL0i6yuT7Who0KnKOPh9obZ
V4W2ZWQsCiImj+ptOV8uY1FSu1cVTnvXpO18Mtq46XyMcMS7csKC7lgDPH9M7HZcwhE9nOJRh7Gn
HNrFaSZcej15Tyzw2hSjzYNpPPQ4/ULecRZpMqzawsePs/zZ6FMPGR6/0DtvtqvDED9BWFF4u9A1
HeauaMh3qqhouvYpmQonwoBWCW9P764y82d2+etBJG59kAuyfZOVejt7jYys0SsMX1LMtENDDLl2
7JN0ejCXFKXpfFTyU6UjAXlnda98pGfyHKAeDgWJDftycT383RKlW9uI1ofxUbGq6UHzBv3OVF7b
Q+gvk5Bv4hOUSXfD0GmYeJeINkoUU332lDZ+W7eqc1JarQvqwqSoiXNeMI5rf8S80Qv0Ym4+Wooo
7jwhrxwcerQQpulZajxHdndSNg+t3qdJG4ECkW9G25KfKRM1qCgm452b9trUgjnhtQqSgH9vP+Wv
mzavs3XWcruJBnpah1FCnmMP/WMLdgMrkYxvOlCQTsj8djcBdOdY4aVcRKojUW8t2Wl8zeSNnFHC
p3qkFN+9S/R4Sv516zAymc6GTYAEfAGWLyWpUN5ADKRembw3enjf0FOHO0Tqi1lkFMBDBBCKseSV
uwWLvbaXrlbkcMicwZfQHn25NPfO+uUG3YahWwD71eCBut+gokwyMtQ4i5Kx4YwvAhKCb7XCq9+M
hZjiZz3tV/VhmvTOOI7qmAFmF5ZUDo2JZ6vrI8iR69Htq2Ev1/Jnbbe26EbI5YGyz+3iWna6k3Z5
JOvFmIlbKunjYiaC3ujMhjuoIl6iuq1Wx0/d3PtpkP3GPvwwNX8Vp9nWyOqLwldb/Dj92Ta6r9oC
OemImVz6sWvrQiKIVGT3mCoXh4zJRAUCDDqEUVKM3ZqZwyhTfJyKCBWY+VVuyyyaqxJ3ylJ4d8Lt
1aFILkBTIyFycX8pHk1i4a1FBBupOK9dqvtzVTjnbC2fb6/GtZE2K3o2PXCnC75tIiogbEmfc9CE
7fdG20dlPBsIK5TK4fZQe1OvPwsP3ZVn3FaI4tZ8eXWMKBYnGIgVEbmm/qsy6ZNBXTO8ZwVG14Ll
cSm+NazBtzxXi/zBhnXr+loyqF8hubVl0LSDadDbLpThtVWP1lNf9pZycMrMqYJZd+UPNY5NzR+7
2fhUuXix+nopQJtOibHc+5qrE/enMg+66PLu1xuQ/DTc88iZMCgDQ5z7jdo2wUhj5U7Gd+2y4AmP
WDeEb87yLlXB4TKV4JbzyMwwAF6HJXsEuvWPPb8/q0PIBue2eZRRMnq5OgBye690nDyyc88N8xTZ
oypb7PD2Jrj2LZx8YjNAl0v3ArxrV4r5QxZZYrFC7OaMI7zDf7Rj2b6FGxzsxwZ23Vg7L78lg6+S
VnhZRlOhJ+9mF1Vuyx7Ev1/ijEIeCaAclP6+ybwo9iSNIWEUdWkP8JCKIzrxxp0s48pGow9CBWwT
bSdj3V07reJVVP8K7gLZLM7BSYoO5cXZdaVv15j3HG8v0EXmxtRtbJKN2EoOtY/vhUiRYOzXPAIe
spyH0ZWQSEpYeR42wZ9nLUUUXM2N72qZ33tZbTvsxaN0G5qHt/Xn2rtQS+tSx94KKnlUea0RtkbS
KDCftNU4z/jXvtbSefokgbr9Rr3Y+dWo1q/bn35t/E2y2eJhDsN7fwLs2CqkbL0iGqWoliNZn9vC
Hi4HN7K9okgwD2zapw743XDgxsLswFjdorqTYG3ruZ8FxGcBLSAoeJk6l0iEGrivFFGqjuJkzB0X
sQl0632v5fJDWuSZ/tCY3b0S85VtZlCq5flBJsku220zBNEn1G8tbEkny1iC2JWN5WdUv8HeQmP4
9wDHI5KLZisp8W7f53eG0zmpJWVUNZOq+xrO2O8bt0l+zcZi30vprszoi8H0l7dBYcaNZbUxL/ah
EK8UN09CdPpVv8uflVz9UsVWdecQ7Uq92/2DPACtFpRwuVL3h2jI+qnxarOILBSjR78o8+ljJ1Eb
xoE6U91NSUnMr2/v3j2H+c+gNPetrdFPcWCPdK065DxHnO4j4TbrEzrvCdJj83JG6w4TaVtOxxHb
5HDObQ1bzWoM8qRpD+SP7Y9ukffoL9cmncAILh0XNSBRuzoXuyebO90lsbByPlgdh4fZc+vHIUnz
MObdBFy8wOX49iRcCS/bRUlaTckWldtdEEPHqZC2UhURnujrU18BAGtUxf1xe5Rry0snBgrhJpBi
77N3JHpwVO9JZNbUVY4SZ+ojigTNhxb0wfsCm/Q7QfPa2eSMcCw5Lxz1XTize9LzzlOYS4N687jO
1cFKBixqbHFPnP/6UOTl1EEJOvsmhTrbM8YZoojsVrd8q5l/1Ka2Botn3TNYubpU0F4ACdJhvbgC
8i5TlBLQfpQOuXxUHWV6iKmt3Sm3Xglnm6IoWfTGKrsQVvbUthuciYcWpvbr+FbGXTL7s5etzSFD
lb/FhTkx9NCL58Z5kGmV/r69VbQrE4puBzcBgkjkVvtXw2p2jtOtpPKFdBFzBDmunhMFrYFIWdti
+mJomVN+lk2FrbNLUX3yM2VBfd7vPad6XrLcNsO8ztsuWK3clAeJk6Z99GpPu+c7dmVB+KUe5ABi
wCX/CZyxNNKWs9N1vGqKMhOvKG7cOTrXBmEf0xaml8kwu608xibVX9DVUUb7/sTDpvCtdanv1EOu
HNDtbckmBr9OrXQXzFAQkuMmCxpZU+u81+Ile9tZc/Z9qd3yuSFXv2cXcG3ATSuJesGfjuUunjkg
GpVUjEmkVFUT9hlamv2cLK9dZf1q0Pw+3N5Vf1LLXZJApk5vFKTr9sLfVZ7qGLuOqRrTqBdN9WTY
a2r6UPlSK6TnLT9oUzxWr91YteEK0vE8T8M6Ut43p+XBXlbdOhpD4eah3Fpu3/NcGAJcQJ4uod2L
0fDVpUjioM/lbAbDrGtgiTUjTQ62lxkFVW3XoA4Dx0fxpcg1JajapEBAd5PgOZaqqI6ekyvtQxO7
Ru+3c5kbocidlq715FXOsdXmKvv3O5KCOAkF8Y/35X5GKl2aLjRWNGQWczlMLgZKkG2MMO675c5Q
1xabriq5OMd6K1C9zCdK/tFEeRV+wOwtUSx1+bHvq/Ib3EU1yApF/192F7VMhEDQjCKw77ZzDK/C
FAmmrpM2OGFSGW8SzeS9iRPbw7oq96QPr51RGp7U+sljNleql9+3ikIdAO/gIauqXZgZVhLWmPPc
uZmvXYzU+C1MJ2AcXLzRVHTIk8azlbOm9yrUrkZ71Ym2e48gSPHh9nG59kF/D7Ut6F81SwhiqDO7
yCh12NUFplKIk1MhRvU/jALTgKIAkAlElF6OYtvrnI4bYyYp29YvqIuf6OLd8wC9EtBoGgI6RPpt
YzLvLtAyS+cSH4ckih0DQ5BCUw7QwbMjtFr9QdhtekrcUg2Tkjvv9vdd2/beH1SeCWcDbdCX3zeo
vQ7viBM2zEsWdBz5UzWWmu8VfO40Ciu4Pd6VDJLSJWaRm5YIyfRu13tAcHmHOkiWmYvyZHaaeywo
/x2XBIc5NFRKiLPLPUDg1UE3swe6QvzHvkbV02wtc8tNo0nT40MxrWMwtKkVIUnjhGNl9WePmuqd
rPXKUUDeCTNM9ODgqHrb/v1rfzqd3cSK0qF340rtTV3YPY9dZ/ikjJ5xvD2pV4eCRwU6lzDPEX85
FIaN9uiWxF+ZZe5xsOPSF4pI3rjN+Ot/GIk3HhByArC1JzTl0hOWqFFkc62mGQItw0CBBlslvgps
Me9hj/fA1e31A8GHBI+zRwy+0A+Yk7TuizSNun4YHk1XKY4OdveG77qJ/aGbUPM7WGJdRWDGnfnN
rIzmsVmFuNee/f/8kK35xWGhtbjbtkndOE1VokaeaY0RplpTnDD+Go6TXmNlOnoKb8BmZCq0yg1Q
zeJWiof2cHvyr5zV7XYgRsGe4xGmv1xmWD1ysmb02LtiQEotd34JQ++QdCosCiu28z9sYIOmH5Vd
gPxU9l4OV1aTqcfVZiW/1ffCah4y6Il9+qMHH31PmPLKbc5uos9FFZmC9b6pMVcrLi9VrZwzMU0B
zLz2YSlUNbo9g9cOygZe3NRZwQXvg+AiGnuwSsi/c511Y2iB1zovBbQuf+wz4+vtwa4uF+8g9Hc2
sbN9uyudVLuqdBiHKfQtK5B9xcrFGl2QvNLCaeVdcGfFro0IBQHBLQpd5oWRVm06M7EFDjtMBHTy
XVMMwBjyJH5TKvbSh1YpHPXOhX5t4SiM0MLfQKEXENSmVniolUMS5VnOMRSmB0nAvjfKtRuctIy8
gsrDZR07hltEa49UvJXKABDDxjz41EJYO6Iy37/q6ULgO26k1un2Gl7ZMFurGX1NGH+QnXZZoTdR
XEqlyra0cu0hTavsUBiT48fABu4s3t7HZ7vs7A24sLWiYDXb2+r+FTBQ/V4XLx+zaEwToZ50EfdN
KGQZr8Ew6a3yKZ6sxj4aQhfZWdqW0gSx7EDG6GsMNEbNVfeD6qb0UZPCqM7FIMbnUnS5fcyt2FLv
JA7XZubvX7u7EVtlycu+E2iLABwJzWVEvG7qdR9LzX/0tv9/EwNeTEetHbem/cOv7HL6d/Soqf+s
40d1XqugkrSODaVr3lZDbYZd3w93Vn5b2d1jbCNJkUGCrd7ITC9XA+nltqlacgZHevlTP2mLbyta
Ggw4aQeuXSohGhjmV5ZHDcfBE0+3N96VowwqZxNmoNa4hcGXw49VavdTnqSRrUtDhklb0jh1rV7o
p2TGmMNfVGe49wa6kobyPAAERaLLq2T/jhcIkgHExE3BU/TslTZU3dGapsJflVJjE1Fi1bAABCqY
/iP15s8Sk5yRJdFzoUi++9w5qfNCB4MZKXVsv60ctabhl2qBnrfOnYW9NrOQbtA83MB4tEVezqyz
2GD1xNYLyeMtpW8M7STsQj/ZNZXLRG3WOyfl2qzCpeBVBPwAUspuwHwQuQFCMI/SZEw+T11RA7hq
8kNraYvzkHWDV/lcmd6R17si7gz+52/f7WPcSkm0efMBdt2XqqxBi+lqN8zskOYDxFHFbMISHkf6
YCB60h6SvBrpd45JGho9T166IKmq+63hyrdK2k3PSasAiy0SvZNvoZy2VlAnWvzgGENfPMVx1j95
rdu+RpMXP9S6duv12LpWJe+ciCuBBropNCZuSGwU95tzbtPGRIo0jZo6n99iMqol/oAF1fH2wbs2
jEfPhPcJDaOLKhO0pwIFwjKN5Kgsj+6AqJI0nXsioFduT6RjkcxgC6KlvM8n7c5aB3uyRVRbsF5C
AwYKuthKDULOpCz87fY36Ve2oIsGFwAfmqcgqHZhbMTkqS62ZklsdG5yjLt6Hn0QWvqHTJjTENhp
LROfbdrrp0Vf6txHn9ODYd3NS/lN6Fa+HvmOrAyXfBl+GWi+rYE56215diqHv2AWCgr0g+fG3ala
k/lpgpoxvTXVNJk+9LadFIEp8fMIhiZOlAcUbRsi1jiUr8xkkE8wm9bmzkJemWKYfIjoAL2jyLLf
LwihiMEZDEG2LMUaxM04nYzETOtoyPnzThq0p2pvNxgeqYB/YPzAR90Pt5ayH3H3Y4qzUXMDdK5K
LRiE2gpfWmUyBKnei2895on1owp1XD3ViZJPvp04FJjAlXaur4ytNlCfN9BlnFZRN+HtfXBtSmDE
gesnp0cIY3fLSlUT6zyCt5e5y/qr9XBU5qXzrbL8R63LP9MBaRTYJzwyEN+7oXqzSlMcXcoIoVTt
iBha/zMWsQwGfZW///2rUI+G67F1V+kPvbzQk627XSMBE6l95R6XwrDDHp2TwC7kx9sjXTtGxCcA
cpRnkdTdFUumuBiKtRNlRDXmWyky9+ChPumriKY8md40Bli5FOGk1fmdp8SVS+mP+8/mIAsIbp+M
xL2VqMJiNquqrw/GsjivF8Bf/96/3VRhqMog9IVqyO6WKDuzlF3bsT2wazuvhVIf0hm/L2XQ7im7
b9nhLioxFPVIIhMQpX1Kl/VqLDQ154PcJH1IxSSD1uZFlg2LRgBS0qCs1er59vJd2f4eCAh2CHCE
S7xz3G8GKCPUmWxpO8BQXfwq1zBsq5zsDojkykbZeIYYKJFjXOrs9JnutdzGRTTNyrhGno5c70PK
ZVoHjTHD7ljzap7fjEBN7Q9J4urxvevoSpazdWO4lAkwl7CHfmmFmlQqBB7VzH7GCjV7vKTT/KNm
l2Xjd44tPiLWRaUW6b/cfq8sNUSblozX9gfLzN7qPR7epxFFhldgvDCWrackMf0yhl57uL0uVzYD
jx4ak0REmMH7olLmmOOQF3TTalKyk9Bn26/UYj1XlrEGpSC/j7N5vEP2vrpEgDR5TVJfosvw8tZw
62pSY2csosEpja+aV5XPSyUn3uVmesq7vngUzC/hTbWi2597rZhEhsEpJhzzYt4PTfVokZhBFpHu
LCk23gIqtg9TZc2DEin2JiTSlCWCIlUtg3EsNAObO9eAoj02yvvbP+bamYACsEHHSQ5pVL6chl4a
vJ0dq0R90m5cn/e9/iVLzGazblH7+c5KX7nHYMlAkqEWu6U/26/564nLK1ukVU0AAvrnQHPoEGJE
Xy78928i36UasdHXLnSIEvIVCocDo5Sa8wSI1vBTdZGHhLh454OuHTOSUQra0LC3kujLD8J9sGiU
3obBZsXFqRPCyQJjTp3PczGlBv2CQT7/68fBwgVHBJ6KZI7M5uWIiAJD2vdyEekl4u2+a+JuiPRi
3Vt+tWIFf3u0K0UJMmG6nxSWba6zPTFFmpQBlZh7xB1dVMWHKkdLWgqr+ISpOC8ZU3RuE/QQBOsn
r5rSxI9jD/j40lrKcrIJxAv14WSMD3Ky8/RgN+YkD43U+9jHhqIx/3lBUCxGmmnLOiC37V93eoeu
iUTmM4JO3h4yb7YerKLGFtnVi7e91693xrOY7peBDGA53UkwOlCHLsw8wNPV1F2qPIqRDg5IO9og
d7F1kMbonO+sxRZ/92ORfVAgpRgFzWMXn1EOwy9N68uIS2XpwnQYEWS3N1lqHxUJ9WPFs/1rXHZN
dVqdNhuCBbrG7MNRzRO40k1d+E0vUvsVqPT5oZwT7xcgpnZACHZW4TEk05SEUF3tKRzziWh85/fr
l7+fhsgffU1gojRTX25dZ0UD12kAUGWO1r6LKbf9mGLyOqie+moHbWyZ//Fw9GBBCY8bqHDM/IMo
CrE82rJEIzmFT5PdSXouTzAyNexvgDEU3i60ypnPAae5LVRrVf1RyxTbNybPO4xi1J7rYf58exKu
DLdV7rlwybEuNeczRZ2mcsxKmHO8R1JUy98M+QqgybMp6phrfo81cxlcObpkxQAC3CtYmdzkilcK
C+xP1mfvpxRM9qyqC+R908UadBnOyJ3nd/Kfy3seTDOC7NgSkbDSU3+50rABKjhsxRjVhdocVrcr
N51p504g5YhtW2Z3JGiZ8qgly4E/t+982SKL1bEovahLWiM92rBYkjdycayDpy1K6osJc/NgSmfn
q9ZPVXdIrblzQmQTxsUXrjL+woRF6hstzf7Sz1byto7LVLyxmg4vtVYTY/MIq6TvgknOS0WbuU0T
ID160p3iJUbsrEn6eXzXTbK0/WzFZzyYi7jEfXhQRYviveN9b9VS+WI2lngniLIJZTw9/uImSbr6
dklaFQI7VH6vKJstoVzH6o0mkv77ssylePTWef5paeOYQ42wRhkYBbyOgE9JSx/FPTQDAYx1n7Yj
nPozZVHr2PRWugSr5yzFO5TKyo+qFMUXJ9erL9q85u0p1cvuU+pS1z5o2bquftlOE25AQ1wU/yER
k1bRQG1I8V2vTCe/tvB0/TDFssdABG5kYZ6myaZ14inDUn9PMoMa4bI01ntFrdwf2eQ11iEjD59O
Os5sBTIKRd8+Fgqt0kcBXSoJB2sui1eDUBb1FaBxw/gxll6m+IgrTetPbrQCta2m1IGra6uMg8xb
ytdCtxUiXtvWyDzJuPkgLCVORtgis6f+WufGk2dFbybjdW5U9GaxAp5VnavZUWTZRnhqA0z9pbvp
YAfgsORMvmtYv+gsSPsVD/jlVCxr0wXD5pVznqk4jefSHctfaawPX2gYk6kI4AzPg4oE93ku+T/4
oCwnGeb9os8+CosOxkFg7mu88NKpCQAQJb9dWRtmAN8xX/1BivJbtSQT5G6RTDQtGtd9j7CxVoII
E+nnxorrBopZW37tUXQtA93tyMkXgp0Hxg3g3gHzEdH4oHm01RdrCVSnbKUH5grG/K84QX4t0DTA
HsDxkyUJwal5ZUi5d/4UL6n2hjSm/wqIqJeHtO6K9jCWydT6LV53g28j918GrofUb9Baa/ebM26F
I/CKp6XzZOZnS28/KnJwgdo5NB5FpRVawEukCPK4todg9NLsSelaZH8t9JQHH5r/8KrI3bLCbLNq
PyVNUb7KLUOeFCnqH4thC++kF4tWhx2+GWXgIUL8lPWVnfuK1Mc5YPsXOTaJKLr47Wo5/2mjEX9Z
ccp7qPI5mw+wavAGk2pplGGvEmce06bRIZcUtfmQUq+ufLWeuldDhjKZXzhJ/KStavbFI4SWyKpn
yYeqiPOPqtWs31Il79bAylJtCXI9Tn7ihJQqfqaPZRYUsCwTX8GGbAnjwpHuudb6+ZOhN8Y7ry6N
wc+qpPg0F6v17CXmMAVrs9hvBgGyNEwzd/pZmcqi+8NYUb9sXbdKYXANBtT/rs4R8HZEpoZpNS6D
71XrqPC/D94hd4c2xmmiyt8i0JpofFnmNHk4dJXVhMbSZctPaHsc5c7LrDSs6P+VZ6VvzEdBy+zt
GqdeKGCoo2SC6eTiAzs016Afof+GFc094Qu0+wJRdtN7xbDbLlz6SX9rJkbJH5ZsQ1GvrgjmdbLS
QHiD/JIVbfkb21wD2rCsNVZ3SZyeXSjlu2bB1T6wlmz4nCZllwTNnIjVx/+EAzK2c48ytCWbH4WF
6ZUfc5mJsMOhNj72qW1/stV8+t3ZbvnJkEMxH3p77K3A6+z0nYW+XHICTw4RaJHNkIRp2VoDEC0K
gSEJv6eR5SRx50+Jop/MrhDJ0ahoIvlj0rWv50JXC246MT3Huk7xS5rkzX7l5MbPTM2S9LC0CEYd
i2JxKe3QfflqrDJPQ5dSGXatiMA9d0oaD4HIbOsz9b22P+RK0lY+vMz1t0Kfd6Oxze7qr5qyfMZ4
W7aBlyji3Jo8qoOpKTTEJtBlLUKbPeP5mlLLd3Dc8i8ALMCAjV0/zr7nqf23JIkbzJNkpX7HL6L/
XIK1QMKg04tvpbXYzSFB1s/2valH99HJGCvIs2zjWMA2s/w8zurfUwaEKGwtOxeHcZwdJ2hctXyr
Qwd40mAlzEE/p2mP6VpqfILJTQ1SzQa3fo571e5BpI3y+7oBTDiOmtIe1kRinag7OA2amujVEKe3
vg1cJ50/1bB0SE2xrLVwe5JYVBdoa6KHgouB5q+tjnAmRVs0fm25rs7BVSYHDI6jAF8Ap4qIqmnW
S1SpsRWfuqreGH+OmTEp+kzFP7CKQlcCVCA1ccgnRf9EeaBqEHudAOgNVWX86oTnvYZ9BN3QWeC4
+I2oBom3Zbk8GfNYP1pF2jm+mbSAmwiRxdtFb5dnsyrW56ps2KsIhdm/3Zg87lCtpNPcHYX+MOcF
mq9lm7jN0ZyxrfO9eugXYJXIgfpKLszy0WhGM8qSIf2eVFwLuCOmaREs+dg8d6aRFsd8hOQyUuav
HpDiWRvaP2YXzXWnfcd8MMceo+ZvGFB7z7jmBzU5yNaZftfjaiCpDbGHarLouAbVrvJeQ3KIk3AZ
Fuek6bJrAiO2bBmg+dn/Z8m4tPy1VtP0mC+9IzhlifcbEneLhSy3ieKvFdEyEMAAU8xcM6xA6UGL
30Nmjyu5RVpRi65Kc/E1YAV9oCVtUvraJL23aZIimqIu1hwsJeZWvmk0+ZexHNL/qlqfxjB2hLtQ
1Vbsp8RQK86/pZiSjlNpkWCgagpAicBaNKyzbw6ye7u6+tAFCynz+1iBDnfsuPujwZ5jL5xFTHJc
E4l0aoXL4AKnzlC+hapH1LXt+P84OrPuOJEsCP8izmFfXoGqkrVb1ma9cNyWxU4mkJCZ/Pr5NC/9
0D1jl0pwl4i4EcubHwr/QIRT98+LPbLhNAkEsDlpUumDxG9gLxNT8UwKX5n1quda7V8wOdNj70wE
6kRjOOqiTlPZF7rLdlPa/rtqwWLYn6YWbXzV+V17h1UVtpIrcX3oOaJlf+xJkLAXKzjyP1Ml3MeU
RHjDUODZk9hGmd2zwnc/ibdg913CORnLKbJI3azzLZeg31gq8lEP8uS2GFPmsnZpOyS2NQmGOIPb
3jpOLUWuFjHIQnNsQX/cjeQVpdr/mw7VPWKXxvbvhQ2ZsaSSHP7VoSbzmXlbfVnjKcp4X5R5FrEV
N40N1LPrjrRBLPfhH6Z5natc+FTYgjyJUedj6NL8nb7HJiVN0B3Ei45/D2nHG+YeS3BddWOq+AmA
PvNqoSgX3qAl+XlOs4u89kV8xy7XmjzBwFaWYRds7unohe8Xppmpi0tgoqhEpIOMaMCdwecVydIH
REAkcyRVU/W5o2018fg1zu2KKcWYy3nd+Y/tnj2IAd6OPpOQKlzpTOvLruAM4c8GBq+O1IB/0o+2
lst8hljklCNBpcPq86xUdus/yb81FVbJjfdrHGX94kRb9p6sLk2+HqjpW0fM00U3TbWcF1IysSaK
fW8BoZaOIMXGxA4P/ORAocSTeN8zd5cgd/12Re5rM10Npg2ex2UbAvYPrw1yufhoGrNt8aazOzsh
gu4IjUYJq4H5oaun6iFMvyOVmxCmGC1ShNUlG9ZAWKf1G31uoGoUHmQONtCG87Itxwu3/2/zp2O5
msLGeRpHF5OiFaH6i/ctECmiBQO1vIuRj+eoI/yraXQM/B0OsESPGb39ylo5u0Wv0v1jdb36tiFL
xhb9EgzzFXuy1xWcVNBJHJadnvFwDO+XsJrgBtPGu9bW8fRlRHa35kOqt2dsUiI+tRsNBH3Z2P3o
Zddd67jSfTElmJUWapbmbUa0p/LGW2NNEHBgTNFsy65ybGAqSeK47puTtzGIF9nEZlPyqHpTAZW0
/G36cMetKGuTLqfLOO6d5yAEuWE5SIbcxzaNVWr3x6e5bcWaY/3j/+XsPGIEySbMqpNZjifdTTxk
IUEtOsfwY36skTSKHOeB6r9g89TrIcfFlIbhY+J7+t4EltGMS7nbXgGcp6Zf8grSEvXNPLe/1u7I
HjhYoP8fsV30eWVMCvNuzuq/ag6qP9Ce3lhE6ezuRVyFkr8WG+F7AY/0uYQRE3bjxk8jhoFLPjlL
f19LFwLWTpH5Q6AQzvCZxx10EQq56tIyef0XRt7y9u0w5pw188i7c3jbF659Y88N6ZZ+F+nRqrxn
evkzDjs/nr/aHXSZO4D7Cj5Gn31naP+yopmvQQ7NCiEw8IiGo1x6tol91nnXhBThykR8YK09TFsG
doxxBWKqAnWHoiEKi36Sw1/Co5a/YZ3RNYYQg7d8btajLVXnhO/hxm5WhCbR7yy0FDIKFjrJlPJ8
29dj2BbWa/emZMyT39/PiKWIOgb7EZl4ljnxPeyWkX8EHxyKMvk47a5M2UfZsHC/tIv3tmr1Z7SN
SDm6kdUpR5ziPDCxR6yv2zxUl30ePZ1vmzL8modobk8Eza8cLwA3KLqisb/HFhO6XCWL6xQ0+O66
IgyFarP09j9H1+2N8M3a/Zw8pEDCGePXhkPx/iy1zThGEDILbjBAb2WZrmN9SatF9SVzp0TA4tld
XsYde4bcLDaombMrMSE78Tc25zH0ea1HMxRuFX8DxmNNGyeZZflHaG7a59oeLTsg2N9w+m7aH4cT
GpXHSIP6khpd3Zs5aL/iWIVdGa3O8LT7bjuV3w/1jSBLhcF9jt254K7AJ9KhSwDaVoV6TjM9/kpt
vC3FqrVxCyQhDu3P6bfPvjq4ScucQ0Q5S665mrps9nJGq+WlTm1qiqTDgSJ3lsX5M9A0/qtMLD76
oD6yXA/ZRu2PRMRGHDN1eaHxUsqfdLKiG+T6ZockaonVMUtypu/bX50r2j/IZOaf+C+NH0t8eMnF
7N6sigwz+DpfYyvpGOO0iaI5xoTyPyIHzkc2HJbjvgn/bNui7oOWvzdvSQT5NLIfB7buQ1f4CHQB
rYZeHRXubPTjwH97Gloncy7x6Nnf1ThmT9WuuqysHIRXvAnzQmcOAfDz/58I5Q2yhh97Vx1N4Qxb
gBwsPSK/1HpqX3pm30s2ptmHPuKQOp5NXUS9w6Y+l7LK/uH5M/c5w+CynLKlCoczvghpVwRpQ0G1
lR7fmBq9W41/+paHMvJIY0+8dT0Ld07/mKqzH6H21XXkfXvUEd1qPynXPCupivgLs3GbqJIoBuvc
AwL4VDZKH7bkmI8C89j2P+ajLMxt6kzXHGWoBJRiQ3EAHjBXPxp5gCOts3voS5fpDsje7ege8bEk
GQttMF46NnNztZAx5nAUHzneqVmH9Q7dirVFq9JW0JhmIKjJqfntd/O2DPnqTwPtLLA6vXGkdl+2
ZtkeOPlmGDrCsbllaGZds81QT6gk1p1A6t0HsGsPJ2AuROk35I3Ef/80Rn790yU35GryffGkj3V1
CLMgdiavvNSIUldNIvMj3fWEQUSatkXTWN6OjZMK4LLdt6c0bIb/jt3LPlxHLR25e5kHITsf2Zbv
qfXrXKaA5MW2yeA5cHfx0anMEHK6pFoDPq/S/cHeuGkmVr20Bel2rlc0AMt1HqXYrtahZN+I97m5
d51smL+txhvnzGEibAd3kNFT18TeVA7+hpduAMBl89CLMTzpEiM+42Enpq/ek4Nen6Xra9+Z6kmb
oKpKSAb/38pPc99nPveEiTekP02rDJ9x7L6vkf3ko0KSNeZ9x1KWrxWgdh4uWf1HYedYF6OYJR2m
btL5JNna//mBTpsSG3FBW1F7cOSRDDgLFQiL76tgpKfOADTr2fu+sLtWx7w/OEM3NugBVfYo42Wj
QDvuAbCRLIEqHdDW6XREwuFhgPH2cnc8/GuxiTjkA1fxO14uXLOlwz7+dEKvuSMexMQgeka8JXZb
w8KNW/OsO7/m+6ptfO0swkmukR+nHsTSVhtMbuskvibH3HxJvNmIfUA/9yVDCyxThy521iNyFOYV
NWyfMtLbklvV+7dMZna7jN+nfnnWgvEUZpLmYWGM/ZiyeMOnBjL+JSMurmEhXzuBH+SWfpBbNzzv
ZCvQKgw2qeggU3ax/hD7Y5aJrmHTFr53CsdjjDmpStxfEILO8mNS7NZ5Vvnx/RBVwTVGw5mfp3u9
fZg6Gv9jgvO/gtHCBTTkCBNOJwOMfGSV9A0T2+Etl2pq3RtuSOWCsLoSpkx1Lf+0wWZTKLSsXjFx
yOL1pI56ed3B2nyG97qXJ2YBoMVkO1oMo8dm/hrc2V3hgKrx777UlM8BzDYtdSoc3rzDjI9r7zVf
KHTYsf15258PbzUPNmz0b56P4CkmhO6/BpSzz82KOhRrzGr+GPGLuKtrUfuXo9/rP5aJMS2WzsID
ZgnLWH70vnir9T79PnrPfd8nT/5a8Ap6d8Z1iS8a/eAD9/rJn7atK4ktou27cgaBm8rD8cwFXRqq
QoZM/9+BCvz3ionR+zCZ0RRYHbG4Mqn6n6MF5y9xkop55jZeki0NeozzXK9/jsMK+7zerxCVhPR/
N8+wZs5yOw7ZUkSuMeaSLSAsjC1CvUJc+z+7JBO/tqgRN97cJv2VGl23KXu8QcJC00xMrprAJQXF
JycxtzqsnytntjU8nN+96axxKJtGu8FJiCX6NzmJBU6F8nk/2g3HzWZoZQi03bvyBOejr2WsTYLq
IVGvXu03M0WtDpLLhIV0mvNcInnmp8NqwG7uLYWI8tZWooJ5ld7+hZSQquLahvxIyCXhnPm+vtk+
HvNnKxPDvqDYcn4E0ugotwIeMZdZb9Kc0WP/mLkamHLOXlKwuI5ZNh9gBaZ8lm1IsImiwuQjAuwW
ymTjwQpqf/i3AjCAZ3suYsxlDaZziLbQK0JF6Hppm4VzXM5EKI2zM7ASHxJXlTwCKLSlAD2tkZIM
w+PWz0RWN3qMBT1XZFlRd/NyrX3s3fiI3d6VIwHmd8M8ZnFBWJP7Wpkl/lqhL35N9c6MoXqezw2l
7wJOGImQ8rQ6GXl9w/TmK8zKc9Mm7cu+BXvwQpBL+DQjJZPTOZWQ3m9w1uu/bfYdavyabiSjXlZ6
XXQhD0De9X62sc/M43Lrteg5rjDg28eT3UX1sVE7fjAZmvHcSTQUxRAr8Rm2VYdvejWkC/6tMdAz
UXcZq7PYt5d51Q0oKzW7ueyJ2u4ypbgFJwV+/2pm/b2xsSD+jGwvH23rJRNOB0ugGf678U5Lz3/s
d+O2p5kDrTZPxWq/ujEObkST2OdIev3byFMa4XQ860drguWP6Ob4dYJoB0FrY9bNKei2lwG5tbhN
yM1Z2IgGzVo5+wzP++h1QEL7HrFLUEjb+V6Cri7e1SDSYO8BYSIbBUD7rhXKRc2U+GMMWLCs9QlW
YEqYcjrL5O4iDO5PzeJV7Fxe0F5L8v/41xMxarmTGs8tF+rrS+f0wWMKcsq4gRTnn8YE6G3rV+d9
4bN4+YSHv4UXWj3OE9nWPxMVhNArrMhBgeKgu1ZgWrJsVvmNA1Jl7jGWHQRXWL6eT13Fx4HVMPE1
pxFTeHYbDoQ+B49r5TyE/Fa4zlU7k0zGQIkjFxs9xQEZmsLDrYrb6j4yoWuK3Y7Zr0nPZr7yseq1
l33E5fUbXHDlla9Z4k6RP5r9NART/TY56GSBLxYgHWIUm7hwsX3tysY2h7px47qrTiY4kqycpjhV
ebvKRJcCKUbKWKKmJy42bAcxb2ek2Inmi+izRf8CiBBr0WWDm3427hDBCqbN4l6vm3dEeUL3bIpV
BoxnKq2GnpeJMf0CMUQYwrqxOMyxnMdyHsfZgp9yunEKvMllAWxrFzeuzCLwOBMXa7xH0nB2pJv0
uDffVing/xR9uzrKMBjdEyEv5nVPNpWVOkgUF8wxVFZOEo8+Hvj1zX6hYhi3Uu2pvKFpj+/7ooOr
rBvmvz0drLnaUeb251TbsTvH85w9jPs69iUvCxBC5ydzw5oR99lJeFyL5u0WMSC2AOzy/N0evR+1
bkVy17Eo/K2GkPC6eQ9+C9VYUXaDN025wZ1FFNnArQquc4f3FU0hk00OHKbii5dIXz3aqN2Od0AP
s94dQODxKWSMafJq0PU/rvhqe/Gg7sabkcgjVoKtScZXgQepf/ZmrDBKQMFw/oG0uKvPe7I04j60
sjJ5rY9k+qGB0xc20ZCkcN4LhmDQ6NZej0G4eu+ULTaaTHKF0OatXrY4H1p68L1xhzZ6dDKMT4Lc
yaxRJ45Hh2emqir+4QPj1w/xvLPY9Wlk/XJ0xfEpWqDAP9v38eZF8aApXnkX4q5pXe8UUPK6U1tz
71fsish0qu40euc5rTd2U54fqFRPY+LWYh2s+F+KKrzGjSpWN9n30P1Cbkhq/naDs628wRSfvGd9
5Pta29Xc4726UdqE2y149Q5BcJcYE7fXbLtjX3Ae0QGka93gHFrR8eO/Io5kdgHKH+tiSFf4kSaq
s/0EN5G9NjZz0ALOh/83sOFqnoYqXreT0H2fwapOar3T4Y5vQZOFs3sZGt/37jCYdbyL07WQeg5p
KuJMnZu/TOAsLrnQFbYNCi70PBye/pR1Bw7SV9ZohpfM+9r5w/dbILi5PweAmOoFn7FpyHuil81t
E3V7UEiOExhuceAJCn7oeX/Hnme79UhRXD5pJKkuYJom79Gp5jQomlRmzmPIwCYxZzi2/T6rdAol
yfuuf3piW/Qd2HQSvnsYgCSn1awhzIqwvr7ubKrVHc+8pwq2Sokvp+IFKEPBVXy+72vk/vXgtZcy
bYHifwR6GOQPYFzcBNDb0zQU9wcrdYrmcLVESjZlFLd6vfgb8qGcSxXrPw/AQWs+9toFzHGBzovZ
CjPdTclK7R/YW9dSLxOCdINXzZgPOD8POcII98b19g6QqQ0WW/gyzBSrEIao1xlA2+chLZwyWvRV
nVhUq+BczxXOfzX1Yb+dspnnBkr7MKVi1BG/uu9jCXpTiw2O2czmlIII6Z6PuVVddkIDEJuiEmr/
8PtjD4uMQ+gj5wFT8VU9JJ06r/0RszVk5NOf/GmfVLGEZNWWK4mE9lThKOeXjQpn+9ano+9CToZb
/Byt0kuuM7hUlkJ8DIvAmfjgJN2pl2U2FRctxFKLYueo1BQrWc5H2Q77TtitskqZ628fb1uaI2y7
E1c0Pj9WfHA/0ziLFveZnqIn/nAaouCHe12VXr3yUFuGnQU8/ieb03qP6VFtrxZe9te4xR88J0k8
dW/dxrj6LDPNJBFp5ksYOoexronrUV53taIP9o1zxCWKjwO2WyWBtAWw6Rxck1kU/gpZZ1HbdQpD
uxxwsp9YE6rteBXWncecoMW0gk6YYHpFtlXV2d3dUL5APKz8YvZurG8ALmD911YpMGX4rPg0mAbh
ITqzFeq6Hrz9Fdi9qc+HqXAX5TIinktJ1g+67ihV5n7aEucuQk6R/gA+iGXuSLf1biKwjhe6UbWX
ClyB+g6G9MvnWwCJC/uQQKQEoWEx2AAn/NUfJYCcN1bNWSV1POZdy/J4LY8IC2BCAL0ngFg2Ct9m
3LasscNJJL+J7qMJPXGUQh9tVYzxIVeS8UTYlt2EXOe3HEcG3QA2qsuTYJiGq0W0q/uQ9ZxMnsd9
TN07F3s7CvYOQgCFCS3CkMMlQBCd8FbtcKmE7BpOqZk4ItuWlUuephvAdD2Evs59UKE2/xl9G3C8
9appGrjfHXL2JLuKNTdEaB39knHr7uW24yf82akqneEGKJsD4zhwDVisy3M+u+xcl3ABobw/fK9r
Sweda3BSkc7U1VSH63bOkAM2v7bFLEwPHMFNZ+NgHC6H3YorTfjy84j99M1CovVS+q06IBGRdZRB
40XTbRJ0Qv6gqY0IC00LItKqFV5waYOdsPqgHd+Bt6q4aOe0akiBibYv/GSQ+4S9u883sl7wYNq5
/PiU0lsfNFzXO6fs5v8wiQvur5QNziDDjk+qEGjAc1pnqSWpLUzm0pedU2EdxARs8DyG40JMEJyn
CafAZ6xqUKgnRA/+67bVHNcTNVCfHN2miD6oeNjeS1gazdvmPyG3EMItxh60+58Y9NBdODDtx2KB
tk5Kf0ri/TyHsPJckRlnm0WeHF1P2rfr7ru8q3ER33EnBpG5ReLa7ue4E/MHTyoTHV6BLUBi5k64
ZeDkWVEQa9LXV//gHn/Yj+WN5WHcH5Yoa245Il7qS7PYPTgLMGFAgb2Hpl2zw5tQ1UxBVUq/7wka
1ypFzBMvYIDr7IZJHnGENubGCfRdC0WfXVpNLSm8FYawiEbjW7K0Fpa3zVnb7Tz1s7wotFV1EZBL
1dz6cGRjWW0cCF+l+GEhurVTb0uSlTdZCN96R6nqSGwFlAINmq7eBtDY4eYUNkrqO0O6EL7pk04B
8rK+uVcoNhEONVvED9Z6xyluPRVcbDYtv7tpqe93jpSRvrR8bg//3/F8sDa9Ns0c31s+91RkVbqx
bNeteNNm8P/gedA/hdEgP+rKGxFa7Ed4PH4LbdI7L9jBWJEqrXjWgHHLAixKHLnGMPYj6P2kPy8D
kYaDi77wchhn+ue1vNHnwVRqOpN3GEUX3kKVnvwm2YczDhGIoZSwVl58J+7NJUY5sBZrWyfRmcOf
tXreN5bicgnD70YwKfeNP8xbbhWDqfeHbNksugjheH4pGn00Z5nGa3a2HaElT1u1ty9hF/LOtmKp
fvdptoJUmDD4gNZBr9VhD/ZLWYDBk6l19LHUnIrkM4scnDDDCe86Fel1BVtriqpZ5i9NvO9YtnBA
9yB/PfKZWCWPWAAsiBjSaO/OsOiGV8hvKjd3A9GiKxKbO2EKWMcg4KM7vTTCZC+djeUX6uBwuAut
2yJSHrlw8HcxjEUiGrC0yG0lt2szn+yXimbRXCHRIsPQ7CDUz1vyTU4wUW8/Yz3b/zw0NyOmkim7
aeqI+RMirmtvCT+k0VdxvIY3gVXr+q7RRSbnivyt8LI0FJZrO4m5vXCYRwjxvAY72hhfj5yaViww
HdCR+bG1ifqFBS/PpuPE8mPkZu0/jcL6p5Ph2FxMNWYyvIqkRl91BluAMk601C9BPe3oqIKttVeN
dXZxcfbZPO1Gw/wA6mP+omDis9JPLRxR7QwKWK5pyQSQkjUW0Ya26xWCpU2X/F/dR06JQMUEJ4v4
h7LXNueRte+f2FMDCWUTSOel5tH7209mqfPAN4cPWrmb+QfiPr4EBgiZr0SBjOegUV5TxkaFv9kj
kAYAltnxdRNK07m3nWZE4Czsdc4NiMAHWfprc9oAW7u7XnTta6P7oS9nkXnuqU+2RbwnczXF/NIC
2JKANFx15Xoq1DgIje5/qtIIdBDdRwfSKb3/tyrnwDVhbjd1hSKIaIQkikhNTzWpO2Xi99GDmzSL
/hzIGw7zLYCGK7S7cik8TE4jUHItcXtuwg4P2QxvPVz4AilftY+j9XnRC0m5FKM+OPHPAX6EVW2i
H3s8z+s8Ks3daXu8e01XTRecfPE4Q54XqlPFgwq8i6L+pRtqN7mb46pGk1Arrz6ZRoGVu5kTX1tn
k4BCTTIPcDXL92SK+WVUEPmGMKTmwBwQtXYrlEcQLdOPaSD6pdyntDYlGremQU4igat2WStScmUK
CuiJxHm108jGxNf123VSAnQ3ybkYDD40b2n2BjoITaWL2IHSTKBnzW+5PLYhWa5aSPQ/x9oCkyVg
xDvzW90zYbTN/Lzvbbb/MI3x/sVrE1enBZz7Z3esiInokQ0XFDKJv2nIcTtxfh1zOmKasIQ3jJ5n
ZDPxidOF6h+eg2hwvs1yHo/YH7tLVo1uck3d3PuSMTvw6Q1yZvONDhetEHt7c64ZF9NLxC/+y+X7
mplrVdJeBgTJw591wRE/Z9aAe87bZPKvgP/ray7gne0Hx6NZ/613OWQRj4Y93gdqnJ9EDGqe+1MK
mLd2qWduqJudLqJMpqf0+0YsVzAH3lWEQet4YSFquOqr+2a4RqHcG8SX0coBegKiduYJn/o7DyHp
yBsImnHiML+6nha73DWKX//5iDf3FyTZ/pSlQfaxoLQAz8cRSLjg0C4PD4JE96tdMqfPFQRmU0L4
eMG5zwwkBmj7gPLLAHhvc7s8JTp0dUk6juF0c5tkmisEchqB8qr9E+h6D7nntT46cbD49qYnu2Th
LM5TNYQ9+NV7MgXCuW0DJoAym6F7i9DtsaXzG985fqLNAGFTc5XFpR7c6G5A69U8WcEn7sirHtet
QH3S3g3KeNNDcOgFMm+1TXYJnLb9dsxfvSeXe0tM+JzWNz/nTNQcCbtS/TNCdfrGgPWKB2YR++1d
kFYMwpMr3AsUK3NIGKvZfwSBEop85Bj1zbym3ZtYdR/mQeVHy/MBzssc1ddgwBUjhPPmzbOz39rB
g4U7OCKJ7oG5hv1MakAUvjhiOIIS+ZYBIo7bIP3eTjQ3GoiTmnJlom3zXnfK4WuS2WPHYgZMDQHq
XiFczn4HqLy7s9pCnpssGwySxSCwf7c9s/TAfoZirlHM8FBVqv5y5JLtT3XgwMlxYDQGj2GTWtSi
gEL68Qi2/QPhbL8gXUWhl8/7EY+XUCF6OtUqc1bcm+26FsIk++OxkVDNBFuJ34oJqObORDi/CShm
Shwin+ulLBh3/Zxy76H+xoC/SMZDrTiCEYc0vw4CQtxHBTCENMLfwnC+avVOg6pRvv30ExuG4B1R
9jZ5g/tnzpbkNUCRv33vd/PvsR667JdfdYjE/WPsslvtynp4NEfwjUylbTpffOS1aHkDNMOF9CF1
fx4tCNLtssxzduvJBB4hVHv/K+KeNL531OZ3F0afyj/5PYQJiUTZ7oBnOdXCRhvXrbntInCnk97i
/W9Gq92LtZGSUr0KdyLwdWbFrzxvBePH5+2hQ3s45nErN2QWExvwowUoEiWeXlOVM2mMZLTKY9hz
5K8LLphEz4HRm2/XAhaunalFHuQbLypFoqfCo1JFslgB5CX8LShqvncsqrZZC6aLOJWFS8H9nl25
DyyFheMGwEcreV3xCmaFbcEqi34eU8H8IuepwO6YT5hm0l2+DtMFfvOtg97sacn8yC884O/fba8H
nXPrGfinLWmS8G5dBL/HcMWk+Q7/CqTSMvPl+jyAxR5nSxbJ99OYAb5xgdENxRGv03AOkaRYJJff
aw2OHWif6Nc0wT2O3j0JoFQw4nrjpXdWudzovW+fvUWOa7GvnXXKzaDGhXkN0CaH4NQPB0kbzplQ
8zE4TbKu5bX25q65CVO5M6kGO1pMvhrmz6nV9n7CHAErr3kQuKiaTnRsm+u0MnNn9pq7j25457I5
ucIZdHuagwaZkJml/KOjZPiCc0yfSaEB+t78Cpk9Qad3vhv1DwMXzo96Emo5GRgJlJyb9Z8GBmG4
bWjtp3CnCcFdYnXEbKQXVVSDj8zZ3db9rKc1yG6BI72k3NJm/eBtmGmlrP5Q4J4mvUEwhf4e033n
KMIuyN5sHaVftcn8+tS1a28KBHCrvMqaOfgaHWSsp3hAPMEGSbYeFrlzJ2N45978tyH1fzMrPeKb
u47Xc3jMvfvgWep8AV3hLz+CdquOS480/TdqKI4dfDumzx4Jx8uDRIyngKoST4OvpJV42FJLkV7T
Hbu63aTRn6btu+QCxAErJuq1vQ4Sm3G8gFP9cEVTV0hMk9o9kR+4jCe0q4jkVm4tbw55wER0eEU2
16OXeT+FWsVVNQmES/5c8UPZVlcMMsINr9NkpMoGi1h/76Pju+ek6ajvLOwUWT4k21HfDvH8x6Oh
vJgmXpeiwQYnOLlRE6RXY8uAf+LqKZRMOVOEB1RVi4T7FomCrIv1+NcM6fZmrTNv107i6h+9qvfw
SXqRtGFejZv/WScJLFo4+UD+Gs+w3/vhg/bNeDQ754PyVSIn7yZucOWcnY8tYv0CqTXNePYc47Uc
LOjtsXGc6RN/D9Zh67rLh2iHTpwRZqFO7vYdIF+Q9R4xpU/uG0Fpa/PM1Y1+YU/hgs6kNivtQfdE
IxG43NIsdGPLwP4fwYbalI7YKGfEYSPGcoMUsfPIhnnfobB8wUIAci2cm/lvgjJN5WmfyZskEGRm
p9UGlrMefXsD8sFThL+tWYu08aMPYsK7V9umbZKv0CNNvlhEHVxat8eeh0PTorr6pgpvU5JmzMmr
VqbLRHnowjmxRrihA8cHQFktXl8K34zn8BhrWApUEX+TjdvmH8muD66m3SNezomPLLyoXBPMl4Bh
rfpm8bO22KEtTrPTMIPhVy/+tryOzbWaOFIDSvT9oXR0QJndHBGCVvEDdbfjCIGBbn9GSYJ+ELn8
5LMWnIY1ddbT/0g7jx25kWhNv9AlQDKCEeQ2PctXyZW0IWRa9N7z6edjDzBQpRKV6DvoRS8EKZJh
j/lN5YXTAzpJo/qxMJOoqhA3mreVljmcqKS3h0MUe73Yq1HM6SnTk6yZL4ebIluyDn7PEE3xjuQG
tfrNRDjJdjDpfFCSr8pvKG1B8WIpRLyjE7rCiyrT+2FW4Kw24MSz+GEx26zeG8oFyUVcIiWTKwtu
6KIegv7QQI1pT65BiZ3G7QJGtuks9lwL0rXd4R9SeuBrZgC9MUE4NL0Q07A9+t02QJaoe0jJ4e61
7tpwp6Mu1HdKzNYPMaFUTB91GOWRutI0H9vYG6vvaatbexsPIOJvVmxYtcMEgxIIFT532CkjhNNF
gOG6p9Yak+R+qa3yJyny/MKtlsZHeDPxvdGqvjqOUxg7t0DCvY+IUcU/i66fkTQD0ywBARcNZl9l
EUek9Qh2b3I98ECDoSpichNApluoBZCPaNaG1JhKksUD+miY99Wx4IEGducsWGgPnXyCRmXFh8Du
kjtEl5du3xLwpg8tecah6AUqW55RN9yZGB7+xrJHJjfADIdXTwbxgyTfIGUO0+6fUJn6tRKQrB5c
b2zK09KY3bPOJpF+NalDLJ+WcBjzk9vNYccehTOyK3Q9eAQKqW79JNS8MFyB1qfJQuN2m8mMu46Q
n8uXd7BHRZTcqUV71irk0Rh7aexgJhQvlK/j36UxGD8rQHtkdz29Q4CCff7dyAviRJwAa7y8y1bF
eyfKUoKoZIr2+KiuDS5XxMCRiGnvGuoKxa42AeXCZBep3KeWNhxq9ov+UUwRrTprgBdEDFOny24q
4JTuMx2DHhwQXRMnZYAXOSb9Yn/VPfipnQUMOzuaSgc/1MhPbfqgR9+I7tsjHBGAVf0ECGbVvgG5
0+XF3PkOle9DquapBt/AXsqhvxXNlygZDPsEaBG9wUY443SsKX3WXAq5+x3GsHgGTGH/4G4f1Iqc
SsMDtcY6+mBFZl+B5Oel7p6jdCzp34ApDfZJPs0jj5ATpyfLDm2ibTWTYgJqL8qdQXH8tawj2R/F
TMJFByss8/vIxjIFJl9Q9k9m5FTtbqjn4S4d0gJ0KVBIEihB3+8emkVpAoKNF1r9uajwkZRd3E8n
w6K6vaHAap3sKlMmqK4JLg8UjTbZIf9T3DpJUctHHCai5qCMtRjTDl78xA8qvoEqZn42C10xorbZ
iigs4KtcfRDBRMujX4YOUC8C9nBgxnJubxJdevneM8GjpbDrQN4jTe4euePM4WREwFWBQngttyO1
8o/A0WeiaKe2w/uw6YvuYfSWpYf1qBewCibkBxoXHQyXtodYf8ybINAv/KiC8i1EnWA7Bqb4FJS0
cbeVFZP06ijyAqB3BZexFwEQnM0ekvkAWOAusA1HHwooDrdpyqZ/1iY6SSeydeD4ZFpA5lRtGcFr
lk495dCiHH87wA4Wn+SrmY4GTV1xAziecFMVqTgAbM/YSEmc3velNYJFBRH/Ea4UWC/2aZm9EIJ6
PwE4prCEddjXWwhcNnkrcqDRR1VH4XdQRXo+VAh3OuQTOPHBz5LaPtT5v8knuniCc0fJ/ac9Vs24
AT2b3FMpauIbfB3yYTvlaft7siOK3JSEQPnXSASygeqC1Y4J35eD6fTVclNylMNdJuP4KQ7zBD6G
5ih/5nUuQP6DAwjvI7DR7g0w8ljs+hTyKdBImra7YO7q2zwTSbCljud+qZGYSo8wBYln+jxNKl83
VhrdWHZc4qVJiAEdhwYTWpkYncebMKDLvW0y2VZfxjLllNl2goQl4miYHjiF2XV7it1u9ggsF219
Nc1wUWa7Ch8xiit5dYds2tMDkME+T0Yq3JUh3E+4qJfgT+p5DO45ZAAq1pTugxlKqz9li0vkEmiX
K0I50JIU1F5311otT78nqlLd9ZOGZKApBnD5WqO+H1O1vMaNAzqupSbvbXMR0HPzUpPMxk6G+Sln
HGYFXkLMAa7IR6hDF/HWBCzg7AU+G+M+F7AA94UlDZMblurepm/AVW1VaMv0CPgmdQ927ObyOBm0
SlHgKpqj6caAaet2FvFJqiCWhyGOxIoWc5LHrhuDEkRbqqrHJW/i4pnzWyo/sIxx8qFNUDTOZP8Y
aXiz27KKBuChTCIROWJVtllZ/T16QJN741VN8RDO0Nd9b0ZjBLBLupBJxLML1iVIfi/wWhuf5iZJ
FIUpLzafcsNxqw2CaqlktyVLtsu7yCl3DU3UH21O436vW6NstrWmkkSItYTPLSyA6XvdCWwuYiK2
dB8ABVHHaqDZdaqGRhM5YobwW/BEwujQuDHtTGUnxXHo5TA+dVaZKqh82fxZj6j2M4TKXegJorl1
yyk0j2YHynXTLyHdCQQeuNiLEHYi1aialydPAb5splRZ/NAgoe1BiS4DnGwa6pcX6bDZhvYUxVu3
mWtrnyNg7U8e1+cWbCWipg7RcsP7NTXtp3YIF0WbCi+lkqBJQsgK+/lTmwbuc0iHxyJ0AMC/M2WH
g7cFDAl0cxlBci4Qa4bDkTntuHECXX+nE0LT3is8QSYrI4CFTE5M5YK4MD0BHbfSvS30QsFG9TKm
CQaFeI9YTqgPVkMLwJ8BzlC6KgCbEoKlZktJEDDdrtZjbGyTtOVtC9B5lP60AB8/OVPu/qLzAPWK
olAS7sVUT2K/lPn8iVNMNxHq5bxxrbm0jqJAeRb5hEF+rEEblnelN87dTVg7w2cO+OrHN/ThPvfK
8pfoxPwbcG4MX6w2ZhBgLsGz6sF38mi4sJ2qJI/3pld29Luh0HlHY2qXZjuFQbDsGyHIotjuTyWI
qN+00L0diL+VeUR9unld5mFJ+HGKWHgk3YBIMoT1Iz2qmvBwAuHiE7mPLnF507ibMli49YSHoMMW
ok1R7rHscEC7rAnPbooQgd8Q1M5fBs/pPojaar9OuZ5PGaJE8U1NtfpWo4u2UlZHqDYZtimgdjVq
/1S2guSuBvH2akeNWxBallYF6JqLmy2v62mPglVAXRNzFX1yR8NNd7OIIAJ5IzobkQvU4VgB60PA
wahd8AhuWDxhC1Z/Rdw2eonn1Phq9QXtnVzzmtyhhJWJPeXKwdkCc3fvdDJBG8FfRwJ7MrHwE6kG
HpEH9nhae6B09oDYU10HT3ffyqn6YWJ2PO77SSI7gHwCDHHtlqE6Trh1eNQFARi9dLPySPB4ezYk
S97nFuRdDEsm6BWiQoHz0QG7nBypJUwfdb7UX5RMMZkSVhl977j1pn1GFfpHbYDv2gApDqcjGvTm
d7YEOqGkKSZ5kR6nR+Qk5KqPtzgS15AmTfet17ftE64uDRBqsVg/Vb0UZCN044pdqdHO3oWLrj7E
aP2IfV314VOMYNQvHnOtdkafzTbptCXA0RZZ9qOgXzcBOK81ec0ySjB1IqWx1Qwl4KFFEMwvFQxV
kLBu6py0TXK2jUDZU0KyUVzeqAY1iq1tRfQ15BR6KFLEiBd1tGn6YxqWQ8AzP6pXfNdH2Cwidx5D
HZILWYknXodA23T/Sz09J3EWZrcK2MpvpYf4tTUqznLO2fq3ULr0O/Ttcr1FCCn6rMsyGU51vMDO
0KH2ToYn7PEBNhiuXoM39aAn7VjMN64CY0rwOFATKVMcSzdpN6mv8ziBEph6rwuOKV3pWwuKXnyo
8EoxCY3atXgM/VEeF2OZ7/q6G3vfhnDn7VRK0gq/cPT0Lb3SNucQ1vwKoy8pR8PKTFI6oShI7Byr
S6qHIgwQtGD3mp9SboviCEALZydDpHP7kqo+eUrbeflpwW3wJwsO5domx36+G8o6xCN+dhaoSC5l
ay9Qnr2VFVGAX6hamgBRDBTmZByl4dFBiYGevCPLcDdJ4ssjdfnI+ja10/ixlIPRHqAwqvulC/Pm
qBCA+Br3ZBYUWav8BfhmMW5Gh4ljG6BLsOXFRFtjDNTyUma9M28oJMxgdRsD1bXQUmBZemMm5SHb
n8NTSKVyb5sTDf4kzi1J4DLUvzrbJUnoQBZ0m25UkyTbWYLnvM+FcRDQBX6aWSaUL0db/NMvlZNT
WlHmU7CkOQD70u1fV8PoFnRYUxEqyMJzbhZglRi7oxHyWKBUJaH1h2ytVQLlsfYA7O/nanCWAyzz
AogsNJqNg/To9xHmPFV012m/eyqPDL+n3vahhpiQbOBCxw8d8OGEplAlnyxq42y4WdAcsOcyDu4h
HsYQPNPGe2ytLJuOEDJx37XXFg1YmvqDYXVUqszC9qK902U1J8louv7RG8Mp3M9jhodYi+R7eeKm
IvjycgsnX3ZmhmfQ5KYZW0sjIhIXoEiikHYZl1LnimNlSwckz7/FonylhFLm4MXazhC7b51yGth8
OXAmYqiI1gziLT2YQIsm1o+0ibzHhJcOWRjelG8KXldzE0dBaO+NSVOKoDYxir1GXCTewbnVL3aw
WGDdRRXl+FQ0+qmLai78tifeM/IaWixaOBVXOQKJHm0CLwvFbkmDioKbXemDSaMKsFMRCWfb04yh
IGma5QvxGjHdWJoWHLeWG+u4OGJ+zCyu080w01cbnSReo+mGAvQyqIQiWRlH23gCALwZAlyUbkVl
Zu3KQyGq/EF6ozVSII79yDzzrDiOiVUYRPr5WSLE9SUo6xbVhUgAwF9iLpMDcl1dc2OSzLyEo07h
3ztVDFgIJtWwKRNw6PdUIKiJhWUrPwduGjx14RLcm7RugltZqkVvEdswxr3njVa+WWZLzaB3JMJp
U2fmv7EdrL4aUR98nkGNLv4qxfWbbkiMk1kBJmLjdsuAHHgdUSazAi+/Qxea+1fIIfqBkFGkj6jJ
4ZI4z9msyITQQ/ANXdWPQVRblOQVOdjeaej9sQxRAYHJUYE4aQP0PER8mGc7t6kbmhKla+1kkQN0
xWXQOdEno3cBTiYJdnLRLig2IM6YbqRZX7xAduif5qQfnkVettzYINlbYPjR9KWRa6oCcWS4QYQB
AJmb5nq85boLzA/sRhgUahbFAHbNcax9GFA3gQEKkG1Djroq7pvdeBu4E6BJx3CQyaSbl2+VG1pm
uEnxVvqnpuW+gtegGG+o4g9fe8sF+k3K0rxEXQVWHxmc27JTsbMPZnpyCDaFENECEca/wrq3ph1Y
cTRfVrEMe7OAAQkODiWYDqUA4X1xAjv6jEZ7+SGdYg5OLIvuNKvSNOnLRPIWZk5obxI2DZr/hD7J
3kkFchJzbHrH0kvEHW3arsCGm7r3Y9FnoHOoXDsfO88d2k3Vi4aDABAooLIQ8nhKIsn2YQni2tuE
qFQ529YqVvp2SIizN0IreVVtUi+Hms5L/8RPnV4a3ikU+Y3ao5iqHNHtF3gGACt5xhTT5dDyzOXS
fkbriXZQlrnVz9YbdLOxQuXyamQ9lA1QHYBIZNMZ3SZcXRG2iQjy+NiYU0XboG/w7KAwJNoHe/Hi
j9T+lfPARswQC7VVH+yt2uF5oxtALz3sgVlTv3TqcG+mI1Iw/NWh3qN7jGBBohc08CAyou7P3EK2
opJEDRZNB53smmHskkOLlm1ErhUND7Y9mKt6gBvdL4sw3A9hIOeP+XoYqVQkJLxV6amPJpAQdA2c
Kr0NGzcTSOt47etAF3Q65pDrH3LeBnzUCvxgQ/pQJa9EP37r0IT+B6kEeSeNXKJppN3A3YYS9PQN
FDYT6eaqnHxkiZybpsFrcQOjBZjEQpDFfiXld75Z1Ea/WEA1iaAAIVHbBF+pPyg7E9V+aAaFxA1v
87aFXeSjQDHUR/4sSjftONEvyGxVmTsBpSg/uLKfv2V6pMi9DJEX7myS4fwb9Vl3D7d3re6IhhCa
TM8QJ6CF/c0gBkpKhls7hCja8b7TTrMz2PdWtL4PyEJDlMhG8REJNvPD1NrZT4N98rXNp/I+kuG8
8kUCblAnmIufMPTNlZpsUTnzUK/7J8oNXOxoyKhpM/N+3Xrs9Pk2k3n2ZKRJ6mwXAMLJxtFgD16R
xAihuWFADC0NXWZK+AtJI+8M3eddN1Xjy5QkS/dS0r+DMOU13eec8iQgURToX4FcjO4RPJmogQUV
3JS4QWpnU9fkoKfRLI32G51ys9jaY1xXd5Q4ypuSUGs5NuBk7H1khgZcBjBdqPPkU/RMSGJ/s8KA
QLRYwJEA3u5Awy1mUnfo6GD5sKlpNJVUmEWVHJfFm6GSFRlxdKVMjz0XFZKImQtwOuRkc9wCZWtV
j14h0wdYNE1yN1aZAzbIzEFhpaEogA0nMtw7lJUroslhbYzWyC8+I38GZ92xYrfwgc0osQWoFXxH
eitMnqreaZIDHhh2sW9sbwSe6dr1A87Ndb2xYpNfDcPGtm9sFxw4cG03O2ZWnkU31EpLQjh8iUDM
F+1svnZuZfwiMS+Y3bHUz7PKJSDMOWnUBr3IPv5Qh0t7EOE09/vMnkj+F3togcKKoDwAs0ueLCSO
0Igqy2p5iOta4DcLxwbnN3C4Yf7wP2AEldHF3egrd4hu0OWs9P1gx4G3WfQ8Wbv/sQPRSOCxub8E
AxZZVl5UBVo7ssj2I3LA0wE4ulnyTy2gFMqkmk9VMxd6n/W8WHPPwsGYSMcrsp4XFEQVAQ66msi6
kq6sf/6HJi7d0JmeT9X7KEWb2BuWAqAISF6blPOaKvQluUSN/5mr0KDkvzMF0WSVCYXK0/s9+gi7
ALWjfaxs92FGFWZLsUh/M4KF1MIjDqTJDRitJDCHAZiIK7KblxQitcAzng6Rxo/pTAvUYEtTOTN7
v9VLd+gRwkQfOx6O76ttXhC/VBpVONcWq52DONOhNEIqujMZid8HzQcWMPwiItJG/oLhU0ogn6oz
mNjvD2pdnGWU7y2QzbgGnZuZFHAfx4D6oz8Og/UErsE9StsytpLezIGoC8kiADf7vFXLrhrTeoOr
qbetxvKaG++lrYVe1//7IasY6R9bC5mlRjeKSR7yHNk9cFeua8W38ESHK96sF5cT/AZOUKui+1/S
rmpSmZZN7ytayUfhCudBoRd3Raz64ihaamZLCJBuZ8s5AFjprVaQwWLLSqFKOqdybJz9++t3cdP8
McqZJLboQgUsa+r9Cja0jzVFuHdpFH1Bgqu4SRqQlcR8w5XzcGGp8PoxcS+1TI2h8Nmn4RzvUXOU
va8RQtzTwu8e+nQMUG2D7/f+912YRcChwGwU+CVk6s+Uz3tUlgCIJL2PQ50NcbZT7gHsJH30/zqO
zW4wBbY3Fhq055dNVHCdg2ph9yWteCgXG+zoMoVX9sTfgrqMQhgppIYc+ZfULCqNIMQddl6AzuLB
LWv7U+BNxnSzxIntUxIM7Cue7Ov6v9WcxYjKlFgImBrl+PO9buNxohEian1ChP5z5JBmGEmW7qdC
hWgpryL/qSqRfQts+4ri7b8OHWdja9wSPIXYuHTxwzk70TRgYITFi98NhrL8FOQvmkvS8EiAq8Iu
/UEDRPSbnnjsRINA1aQplnPT9/AUDqnp1eRVAWRi2vUItjiZnvMt5IjAORXwaMET5AiA0nR1vfAm
1w4N+Qq89yaDi5/v8YECMpsjdgJ0MFvkR90sorpyff69PZG35mGQQGgkpjVntoOWl5VxHNuzH7mp
+ohCFJCGJTKf39+cf5+3dZR1v3BD44p0dt6a1Egl7Y2ZrhX6ApExdltjiGx/rJb2+P5QFz/IU57r
SbQT0WN6u2YmHNXFDTVDYZS9TyVF2hVLeOVUX/og3C2wjhNKKmrub0dBOcprGk/iLgi6aDu3DpoH
C0kdJIZrNoMXDgBFTpMyK1mPpkH3dijAzgUERnfyQxKkcpPlI8JQ/bhqGaFcaEd36KtG30evB4dr
Z8YcXblY1n//7BC4DG9JDVeVFsHZBUZhNcl7WU8+5RKDamJO67Ycwe1RcbitazPZKVFecx+/ML8u
xUAHizKuGSyb3350FVRxortm9hMjxstDjdleN/24F+jd/PelZKjVIEFi3YGD5NuhQpWgHp+yNxM5
vUp76uF50fZVQuZXRro4k3+MdLZputpAO6bPZ78jCH0BxqUeCq+c4crYg18jb0J71lWH98/DxUE9
GosCBx2TiOPt58GMI4F2YXi04Dh+cGLCn3lF8uIWUHhzq7e/zzRhf7w/6KXlk7x5kkmVrnkuFA6B
LaS/k45+COnlps5hWxkSCgTV6ubKpF4aylW2BJznWTZShG+/D9FpUtSxmvxRogY+yho2Ujz800+j
d+UlujCT4ChMhw4IbwHmU29HqmdZFoOlRj9ph+4J+VBxmHEN+USXt75zgxA8Y2z+fH8iL46JRxDs
M95AoJpvx4xnKorW2ikdwAnnNIDb7DZDW34XTygmIQ5govszAy+Xp/cH/vuhF5bFe4ARralWZ4+3
AwOLK1IEkWoePSeCR03fPcP84leZ9+U/AnWS8Mo6/n1vM6A0Hd5ZHD7UuVtWw8EbI7utEbE3WnJG
ROTyNG6vrOHlUQhpCZ5t7u6z3WK1BbKOU1f7eTmBJPHA8T97ibKvfMzfm5KPwYTW5Wm1/142i9Kp
HIKu8ZsRITOAPO1yVNQTx12EbPHv95fqwmBqfb2x40LL13HPlopG16zrOOp8lHaM2w7fwUM0BfnD
bFbXnJbWLf72LRDKxsuXrbi6KZxbcnmj49BQCFq/qtq6+4VQM1mU3c/ZA8qEwKgH+pDDDayf4Anr
ooxM1+Kpf/9zLywh6kccP952XODO0xKkH5cgpaTqO0HU35ldD/IFAtLn90e5NKlEKx7ZHMZBzvmr
58ZLia9U2ftRbkeHYMm/w+HN91oCP35/pAsnbT3buHxrklf7/HtoLoyRNenGV8liHvvJDRNq2KhA
034e+iNaq91/95omJ8TB1yQF4uk7fxOqEhcFgUaBbzbG9MRrgJyQWrxbG4ru4f2v+zeAPNsyPOC8
OxzpFcq63nB/ZMVQ/yIgMaghScig+c3qVNfQPIevs4FmIW9apyn/gSQ7fseFwN5zD5ofbfS9r9xn
F9aTDWPbeI8I4rbzFwmQ82TX9gphAN77EdFaOpZu3BqnOQdv//43X1hRT6A0zHWGHRLP4NtP1jrP
VB/HvR8D9Lo1xsr5FNR9DgOwpVCE/iPmMLv/OqQEUc7VKcGq4CB0dgcA2imKLE5aH28JJB0ctacN
2+5M9M63xQh3/f3h/j6DDIf7Iq4qJm1EfRbJLCPlrqhzGz+yot5H+QLaJ996ZZS/14xRCHtXpzKT
Wt3ZPGZAjGUwBo0fd97ygM6Oe8xCD5z1qvHy/gedD8VKmVpRq+PlUdhlnb0LRi2R7O8NeunNUN+0
pWgBreryEDrxfw1Y/h2Kwy5cxAa9v7waacAAKGsy08dCpDgRtLzCJBxXmlZ4Zf7OV+l8pHWf/nH0
LKQc0rQrcaaIqvEw9oHaSQMdj/en7vxNWEeBU2OSpltkXef5yZDMFi9Fb/kW0QhSq476LISnfWJ2
vR86K9kjB+ndY5bS7ifEDa8ctgsfiUWX4GxbxCmkYm8/MsUjGdMitCJt8Bc3heH2p3jlHbz/kedH
mo8kHMKbBOsb6pvm2VZExUvJmJvFL1IHsnoOMTVGvxMDmRiANz4w/9HSZx3v/8YoNnsSXs7br+oX
g2goMEyfxqA5bPMlTV6bRiNE9/53Xdj3zBxxkAtgxvzrJRgA/sxGoWzoLJi3QqNOFsSVOgq5kG5Q
Orgy3IXFAoTKBFIO8+CHnT0GTlkDIYeKQNrswEqqk+SOxdX++x8l1tn5881h9rjoSTtsU+OAd35x
2J1KSGYB5HHiW+9zXBYRBQ5Zth/rygAO5mLrFlNTCaNDIdsZ24vatnluF+QxgbIO9tYIYwvpE7fX
8SH0zObE3rbabeN6gJ3rJZqxP+BahadOP++5bIrO2KGso54WYDuUbjJDyIMa09j7iiLz3H6LKnsA
ig21wKYphsPJzRSYab9FSqaIttjzmMDIAX/OV97fSwvsYtFmmfQ8NAWLtxtpCm0EaJAr9SPTTfwF
AuImMbKSYgLss/en/cIZoWzKtOPhfqGUlCRIWiAkv/jmFA1fNNY1Pvy0cdfLvvpnmocrNsvrG3O2
yILWgeCgrPWR84TBbca+WEyGw58PgaElzH/jMOl+CrGo2KJ6az+i8oHlc45Ryfsf+m/w99fQDqkK
GQtl0PPXNs/CpK1rkFfUdkPntipk/AoewnsZDNdZTVZdxOyiPnxceqN+tfO+PgDxVx/roLS/jN2Q
Pw6UDPfv/6oLK/1v/RewOpPyV7k+nywrjFOJ/2nUOqew6dobFEDKT4DpkisTcHkoWlt0X9Va13u7
qTy5oG1gKFa6MxGLLBvQOk5c3JcGAJP/xVetVXqbIhD3+9nDnA92jaE6ryWSJtCYUMfudpkRRS9Q
0Lun98e6sIHFmj8pStwSh+mzz6pnQpCkdRcffMCSfg6J7T5NgAnu+wx5oJ+2PRtXHq+LI0JtXCtP
gv+djRgZeRxaabH41lhpSPdoSQKAw+KlD6nDZuE1S+rzcgIXI++kcOgSELX9lb+1g1HpOu1mP41C
ezfZ0CCHCiQV8Iwc0Gj40/SE+o+R979jsie5iIl4aD+ebZYISGceOlzAhS5fAIdA8AQNfCzHLP7/
HGp9fv4IeLqS/nU4uLO/2G4S7wtcB57zFGzQxshMe76yNS9OpoOnrFYCM8PzmACNYOVGwEB8rx2t
2xFl/2Mvs+z3iqM/hUtVfUYQt7qyRy8dPRtCl6SHTVvp/GlbQXnV2FOtdOAfPUwoCx67qokRRoLU
/f5xuHTBUrZ3GUy6Sp+f8qRtIH4X3gRv36ZJEZb1CcaiBXMyRQNsJPrBDwt7UrC4V6o010Zej82f
64jqaWLMBR8JMnFb5xr0kzejJjoV3klOVv9riFowBY0qiytDW5fGXnu4HDY8bd3zZ6V2qoEGfMqq
Dk1T8pJ3wQCicY6HHfrAibvFYySadgVp0bhVoI39GYprgvZ+4N2gqOVaGxMuQLR1CxmibQ1dGmHI
eQrcTePULS5Fiz1ClB4RAtq/v2CX9gZVIIIf+hLyr0g8j/LAmhE+8+vMzQ6jZ+gdWgIZ0aPpXtn7
ly4uAgrTJo7j3jrPl8wBbWc5Los/NPV8CMuoPeGTU+7McF7u0AuZj+9/2qWzhmYgbUCCfIdS79sd
ATJYhCGqr/7gBZ59kL3o78G2BOHTIErb9fNglZmw0rZ7eX/gf/tF5289iBGYCDz1RMpnI6uQd85E
8cIvjcmuEJuI5ffGw/7F73TtNkcJDsI9YNGVxvuxSSPkDmqYMOAsJ+d1REeheISAktpoyscwm4JS
ju6uwqoNY0v0BtJDCw3cPJX1kHzK0URbxXOCqofLETXhDXD85VOC8igYpdlRQEhBr8lvXQgzews9
qfu5dMuCgIQLRGgHkab+OI+JRpXZrScA+j3ad7fI6AgMg96fmAs7gGotamEerwlR9tm1PiUFqn/r
7cB5WQXNKiszbpM0Gr8Bt02yQ9v3cX3472NamhIZdX5K/udxV4WZRDR0BhX40kRHpq6KmW3HzbAH
8BpY8FYHih7/mzHpQEvHE5R0zwKQJqQ6PDWMOUsdsAgWgOaOu+HgGNP0YTC9KxtufaPO9huAC55K
U1B+p6/xdqcjVSiGAPV5P8wxbdgEHf41WwfF7mvAmQtHSlKbdkiRlCIuOFtAD2lYOGj55EvkHyIk
J0zLABOfY1OKSGuKvn+0LHdJOyff35/RC9eUlGgrEz/zP5rCb79wGZNWmQ69PRt9cXwhVDx7e7x6
xLAfbMe+0r68tE/Zo5YjLfRvqMe9HU3mUzXXcKr8ult6xI46FEFlbNjTTncLAiYK5fIr9/CFJ4QW
hsMWJXmlyHO2ZdwyCjsR1QuIJPQ177t0ZQqrKFVAHvPvaGXe60KLaVu4XXDlzV53x/nuoV26hv+W
gxnw2dDIoxVmS3rqc6fUJy7/bJ93APQaVyY+VrLypPCr2hVNYiybaqibK7N9aW2VR3KNQ4Ggdne2
eykB5wTnFrdCVzy7eAj5OB38WLBfOb6/iaxLI2nEw9faj0f8tf75HzFCivDGWIQ160qYZD9GiUNR
FeKBUeyQ7aEjsvGWvLoXuocmjNlL8a1u6+IESMv9bOaFAIUIyfEHp6BWNzG4lc5HU5k60vu/88Jx
5rnCLkTaRFGUx97+TDAqnfbyafFlBI3T7jskwFsIyVdGWQ/r2bpDnYFoT12RKvd51GLYFtaBCET6
Fq9+dgyGvK9ugV2HNz3GQHCWh7ERUGys5FbjwIn8U1gsX6njltiSTinUFgD0xdHUMaB/Dbf4V2uC
7EZS2Ra4myy27rZIjBnFEQEfKCakmHh8BfkM3SPxvET/UEaLui1a0KZ9S36YzSe3rXFbVlKnI5Km
uUYuuOpmFilOK5T3Oy7ru2Gekx+TjKpnGYfhb7tSebcLRiuEyBvgvLbFpRSHGiTymxuBTF24yw01
F1jjjPaNMNu8+Pr+TFoXFkxRvbfWTJBe5HkSmCEdi25C6PgKVYDgC0DVBkZFOsxcG9Krxn96lIC+
QLuO2idTtlLc13nkTScIAGjG9hNiogUrFW2prM2/Najx/MqLdOEXUuLnbFGwI0o9by+4FhKYWW1J
X5TA4DehY33C9XVKt+/PxIWLkwSR5hfO6YJ5WG+5Pw6Y6TXFWFYODpsGFw1Cb12N0E6icRoOO/ik
L/Qcov+e3VBToSAJpoYhz2/OcIntGAMAgUpErtSJGMKLD6ONE83rLC19rfW2Hr6zU+MCEXKQ11vT
/vN4ImpnOo2LJfxcwO0WUBiOjcIIAP31/AtY7vGQm9Xz+9N64XFgc1FJVpLGhnWOHCKP1ENXRJIW
twaMigzSajDu5uNTU3uE0vVAzSpc0luo0eE19POFrYMtPchHcDzcz97Zmo75Ahcf10Ugquh2w3tC
XAt19f9+5/GqAxOkbQqr5Bw2N8Y4qKRzofy0d0YcKjVm25F1zfX+wgPgrvCgFb9JP/+8RJ50jhdI
ojN/QgR/56H0heFaZ+xFSRvx/TX7q4lJDYOE0EHIyvMsZm+d1z/OAqB8GL0YNfvNoGGdq9y5k24X
72PDWU561jNl47x7lf0gdpHhJrsF95Mrs3rhPK7wE1aOKi6/5Ow3KAgJKE4l2nfgIH3JEqdD6twK
DqU7Ol9wCw+vdYkvfTUIY7kW+WyQsu76i/74arfNVAXzR62hb4GtvQN3ZimgbnpOtaOxhHvfjElO
Ok5otIbxiEXjonfvT/3Fr3YJ+YkX+THnxyWdzXmKMlP/H87OZEduo+naV0SAZHLcsqau6lZL6m7J
ljaERs7zkCSv/n+ob/G7WEQReheGBdtwFjMjI2M4cQ7Ena5xTJjW3aGZA48V+IJ9Iex4K/9fuSKu
SgVb5wGYwdwLQCQD8akV+519ZgAqdiAOcRN4bI183zoInNilMYtfO9ELKAgIpRy1Qdye4v9oxrXX
U//dw0rvnCK4aT7f34m1H0YR1EBNSoc9Rl1EEloBMb1UFZO76xgvNvGuZ3Z9sPH9Ky6Rnf7/qyw8
hAlxEpLokXVWE4hg3bD7ijq9/s8gjW899MCXRrZiI2b90/VZuGEeGtrXtHmZqnEXlg1hPfG7w5Nb
1lmneKWtdPWxyIcSURR0gb0WMReGdlLIBN7n8FwwuFRCPPROj7tcPCVq23+BynV8QOvG779EqWKg
AqHnEPOMMKhAHgJsCwJGZneDXS1l8uJbEk2jRO8tmIvNeYpeSYfPNHQUdBCDoDHR6DMbex8BXzmF
SQs3m0AAmPFDyP0Rjqljzd+jT2L6L44/AFIqxFxkDMDlB/tGwvkABa9pbPVzVy+koO7HcCrTDqqh
X19IG9IsWKYbi7pYMbrHOCaSO9WVrYYPWoLyq9fUhqt42hjZD5rVjRAz6EBhmc4Kfet03xxX3O/c
58EamScBmb24J27UabP2i3WeaDscYitAJC3WkfhyM3XDB6w8mSxFmXzGnc/tw+vPTsyEmSNH59UK
ovBnwsATrMYlKoVBPb5jCm546OAnuNDfN7fiav7PS8ucIQ7U0nAKdGIXK2cQg8bjZJ2bCVK43NT7
nTFEW42zta2kIUrKSJSF+NfC/iFnHJPIsc2znAYkEwMtw7PF4h9obD/9/aHh2ZhvcMBOET1efw8a
GijFiIyX2UX1OUmi4hv4W/EuasFW3F9qzZFQOEZWeg5U6QpeL6XkMA+WJfaRDba4BKZSvVlZpj9F
ZOBP+gAZu23VG7HV2ka6pFoUa7gcuMDrNYMYMrYYTdKzLYLOPigEYdkuMvvyAO9KvJEprC9GkgA0
m6BVX1xGo3arDBEf8xyhaY5nKGZ2cy1+gPrJ2LgAt0uRw6oEjEznER6LhRmOUWQixoxTdvV0eqzq
ETJr35xeyyncKuzOW3Rt8XO6LNCqoLpLqLFYCh6IBKeqm2eToXtGpXnkM8gQj/eNw7q90trsxgDs
zii0m0qe24d+qHexOMvArNzTQAtD/2h2hQwfkX9GBghxru5xtqufOeoVcBvzrEIi1iRvCBmqb64B
yHBXZ3EFnZUW6/TQoXGzIYVFUQ0JhqbV6n3st87nwbYYRNdCPf89Mejw2peA9Y9+YRmUKwff/2Gl
DDZ6ihkGnxgbK7InB5Y0x4s7CpEeExeKtnN63/qRdokpThHkgT9sE+IFOLQV8xd6veJHjXzfe9RV
ne8t3LvFjnwWhZWk10vkDyu7OYVu2dlvDJ5R70qmqepfmiGN88cE4YaPU27K5Oj35fQTHcU6e/AL
qP33owQfBM1mpb9JRuUBJFVAfnfAvHLtSIEOPRgjzaXwAjgDfqSJH/aHYoxbGEQImN8lpWIhpZdV
rXpBjRGuQE3NVK+zZ7L11BKdtfGMr7xOdOF5wu05YaTcsbgQUauqaCok4kwUjE4j9Fdu8F2tQl5D
ym6RwxhtEqNoGVpuCk06NU740GGOhGbBKd16I1xaSeS5lHMOqWHJmr3MJfu2l1BIqrQosvDVQZAZ
7o8YljK0hIf6nTPa7QGJZ0gwYppYhWK4+9AIY3iIhKDbpMAoRH357b7da/MeLK7XDGRjRotEglbs
wgFPWQHXZFroZyMduwQCEUfJn6IcZg5MzQ3+sSfQLA9DHkHT0sCJHu8yV52UC1M6bXrJymyIj0aU
IVO58cNmd7z8YbSXifKBe1O0XPwwGmEgTscCDquwKHqoyvwyPqSjrNx3o6t23ybFTUavbxKn2MHx
qCIVQEsL/RUDKbHPetYO6oMCAZTYC8RySwgi2vYbjfrxfRlp/c/7v3bFSekgfJwZX03osUyFTPQ9
UUWtBW3zTH1NEC0ddqOA3XFjV9zbTaEUD8YYEDCrWYs3rO8YyXJCVZxVmbtf0j5A2wE453tBnArh
DRI2GezPElaioUlhQqpQWdA2IAK37yhPC/h/aEgoJIIa5Df+JwlTmAKHO6jCIfOHV47UgUI20yEe
gUw+gO92dB9SAJIbecDaFvMK0N8BJq+BhL5eNiqhdmrayTy7U6+jwpvFF7IGfeOSrjxsuiEABqC5
JehoLzbYT5npZzrFONMPQC8E/hT3R+eWwUcDrHR8/GurIcsgjqQ0zRTa0j8R0vdDDl/2uSgz8zyi
FfJxauNgowK+snFkjjbVXrqwwB4Wn1RJJ4+h1RVnYsrg4quQ3TDWVT3f/5b5/7K4rmA4wO3pLkVf
0oHr48mn1vaFrOQ5j3zf/e1K3Ur2TBgYUGI2XMB3Od3rjTVXLNFgqoGRYyKD2854PlmDYxcMgmmV
aL5KdcapQDzi2RDu7EsIBZ/GAjG/+x8q5i9ZfCkaBiaVDyZRqNbNd/Q/9t8IlKujQfTnPkHt5F2m
V6DmYO2niwKwqf7A9qBuhdpoO7PKBnS7oQEzD4HZhOXMH8+UjixDREWiLIu1fQDNYvB+YM74k4wm
Ol4zZOOdnVY5kgZJWGpv1FIb8n7SAWSXExzuN4HuSvKlJLX6prShVjwkOIwGSJce2UeZJrDHZoTW
wUvq9JnlhcX2mOba3mNTIDSp/aic/PUu2KErbKNq23Mci/HVR+sFDRHYBgG2tPpxoJKNaopWyZf7
u79iZnOTDtw+nTomcOf7+5/ND/MKVjcDJLvGONWHNIAYHYYge8fwq/MRZ9VuONzZqywPmwIlXUmy
23lc9Ho96l8d0TOQ8mgIzY8y15ofsHmFO/gTYCOt2+kHkJtqBw9UvmFnK9eWxBIfZJI3sNMLMzNL
vSn9mm5oZzRwo8E8djIDczjd309tZUNZgVs0ewfYwxbhdTU5saxKi2m1qIO8pDV9tXmwYk0/W6W0
Agy2SCYPHSNF2acQEk2PZoNNvHbokCYeosp++7MO0A444uh6GM/0WgcBVCjyk44itbHxe1fMDm9J
h22eYrodLUJ5BPniOqadB/EDjWKr/DCmKbz8fSuSzotqPz0XQ5u6+/v7tLYuLhpkAeBnXV/CS8pY
QCED//9ZKezyIe3a6KNRF8gC94n2nmeygaW1jj7fX3TlbP4Uxin7zYOSy05/3w/QrM+ThMKZSmgT
VYSfnN45DF3x2Ud+6nx/uRWLQ/uPNi3vq0p/enGl6zxRjR41y3PTdJCA2L2LQoNRpltAjRuCDJDJ
dGPnaJNxAxdHcX2pJrOiMYiu5dkEFT3tZSCibznlpZnvNx9RRg5r46xB6tsD2kiiVxUSdv3UG5WJ
9rlujN/uf/fK2dqENIJjIngDhnj9cwY/VyCZVZtzhOomit5pZH8sseNT2+nFYwLhmH7Q0rD4+yrL
HClyLcR8tjfNnilJ1Ih+BLOFPezgvo+iYpoEzUNPWHC4/4krcSN8zBQ/SGypsixTj9EdSVSjsjkX
U6jtzMDSvKpW3Z0aR+1xEKV/0ny1PUbcpWOIwN7b/eXXMjGMilYSvpQCxRLaEU+g3CO9bM+QaEz+
Xrc7yIlytAs+RDBYQ/DUVyZkQzavxkFEqUGJNdaCf9QQOuANj74S4dnEkESwTA6CS1j41YEUG/5H
ZngGVKj3FmgdyzOUoav3TV/UW932lSuMB2eWgXsFKG35TJLsAuJqG6a8ZAF2rw27B9KsznOR19nD
m59v5LxrX2fjIKlkcNpEyte2HCLaVgo3bs+wNzO+XdUCmaEhH4MvCHU0+vv757ryOtKRJT3jocK0
lqvR2i/hU6xb5sq6dtcpGkz9placu1hTjvYAbfCg2ebHCl6oDX9s6nzI9cNMrWUOm/nMuUG7OEaA
LrFfpIwSMeuXcFV7QvW9ZnbZ5FHDUOl/MUTyPKWOfHXjEI3FwnDGf2AEV+QeNJ9Pid1xfOsQTJPj
QA9dqqhJOb6ESk+2DcoPUzVE3oiwgraHF6qsD41MobFrAmAzJycphplafYImNBC+9jtzkaWB3TEY
bc/2S/tVKxsl9SZYzZ79TjN/J7amhEdzoGVwFhRM3orAhx64r/MOyEfTvboSKoqjy8gGhICtqQgO
b0S3srel28P/ZyXAetEp25vMJ8KzE/rydxFCdXdmfK+1d0jCmPm+hnXS32nICA+hZ2YwMe+CKrTM
DTP7MwN6tf1EudBZ/CnbMne3zMYKbdSrED2+MzIk1afIzkS7d+jwPsEVO/VeniHkg1ByB08+dUHJ
6GhotRfGkoIXaKCHFz0f1NfBFPDs+Sn6q15R6LFzSKc4/w7VSF2d7lvqzds2/17cB7qYBFPkKNf3
QkPZfWgtoZztLI8/qnUXfc30RN1ISMTN9WMZlnC58pTnybgWywQJ6jGW65+JlyJkIcNAuvuhFYjG
wg2o+w9JP8DC3fgRnZ8RZL3ygEKWBQ+BhoRgFsEJ/hH1NqUHVdKb/4I2hi83JAkVD0meoBZldLJF
3UtNi+CxJxdIdmZo1uFHzR9m6rs8s9CZK/TWPKEnpzQ7f7SSb/lg9OOu6U01PVBwR1iXUfpGHEy7
Q3MkFFS+9nhK1fZwmdNvsMjV+BEZG31rCn3tFICu6vxFCZ4G9vX2KGasmSCkfMZUjJDxvGq8CL+C
0PH+Ya+dAuPLsPSYYChwBdfL9I0uzRwmu3NloMrZmSJ8BxgUgl0r6uHL+fvFQIbMBAGU+NEdv15M
6wkfVJn65zTukyPUqjq8eGn2ZKZTf7i/1I27xbpAmPF4UcvkwxZLgc9ASN0P/fMYDcZOQpENx33q
HEZ16p8ax7BOCgrAqD9Y1q/7K9/ED6w8l7b+oDQIghZ23YfUwBVHupCClAAxyxEKbdSUhj0lYbjf
EWg86BZSdrBiTweEAIrz/fXXDIcmM5RVpJt0ihaGI7UJro2ucc9m7kPuh4bbDnGG7Hh/lbX9JRpD
hg60D43lhd1Qhp9601fcs2HXFM+oB/enFP2aL3EaOQ+KIr/V0m52vLtbaeaaxbo2jWYGfee+8+Jk
lcINJ6b5fZocE0TJtUDQse/bg5OU+YYnXFkKot75ZoB3BcIwb/V/Mmg4P6kdzvbqO3XylOtq/phX
nX2sy97YAGytnBqmShd97pHCl7VYavQHWnmwoV8AKjSfK6SRPPC9/UZhcOXUyJCZvDNMRhxuQCEW
OirjYFDaEr2T/A70Xp5yhDOiQ1lL9+ukZQK/ZubhKUtKf8Ni1r5wLt/Bl8AY7k2j1E4Ux2mJri5l
0ZknVXRC7lUjSvr9fcucz3/x3NIgJUEx/4/+YXH/3HZKcrOfgstUBgMKc9HDlPUHN2qHB3CTW7P7
KzvK9LQNew2EVVjzwhpHMUaGHgbRBZR+dUhT2z1C5W4B3LXiT6LSq7PuZPW/rQz0DeOcU63Fd8Ln
RI1yngejurT4TgCOLuVthG1Sq0fHD263U5umyZsxCvGYTvXvrNb9rfroyubOrIVwjjEB74L0u74R
Y2ahYWCn6cXyrRJ1Gd1QSE7QSmg8WzrdcEDnL0PCNIoL8eAPWtNfsjqL8j1Eo8E/KTPDUNFSf/rR
ODXc6L0R5eWBMgKARN3toMhtiqb1RI+Zeo2hBCfE9SzhQdhlOrgxU32P0pWWXmoU88oLgnV+6xV2
CzFDRF39p5ON9RdLcaNzX8LYN9MLR88VPaJ/LWZ7//UDVf6O4BspvKByaL8iE6//cBU9/ZKDgQoO
FmlG+GxC+fK1TUzjpaXM+Az7Ogq+06RaaB7Agfl2315Xz5F7z3AfnS7GVK63tELEpIMoPrxA/pLo
X7NJazVkBqFr8ZosQARGzup8uyEmQTneX3rlqQJvzMLMZlozcPN66alRIhASWYgQVZe2J+SRA2Ts
msAwXxAcqN9h8BLVLnSuwz7v9Ce6Rnq9cV1vu2qCHHe2KdgvKOEteySRJtJOwtd+GeOkTT6mJs/2
MQ0ZO/SaAreEDJk9TTuFCe3vTaYNHwYw0epet1D73mmV3b9OvYiVDX98m4bzs6ibCrw/qSHx8PXe
WIP0g6bFVRZ50/RwZNtNCQdqqRXe0OeG5sHlH5knTevLdteMlYloY2Ohd4eglbaRQqydE4OtpKoQ
yVH9WNw6o8sDvUR1DzWt2N6jQDUcoNz1nyEE18BxW8yAKnkOrdRQ75G78X/cN5P5U5eexoSjSNOp
JN8mMP7YQx3qZsEFOuVZoGA0n3yC6rf7q6w8tuAWwEcClsAol3HT6MS9YwUtqwSpe8ob5BZBjQVH
WU1brnN9Kcp2c2GD7twieAHF1ti+m/BEJLp7aLvB+ChiTe5RnqwO/8tXgT7ls6AtXrZmy6AjiomD
4BJnEuKvSEXTBU0Kr+u7ZOsmzT97eU50mEH1z1P8N9e5lmmYF4xYndM8sR7ToMsRthbmm1AQxh2i
gtqDmqc7ld7DsR00EHbCTz/f/97V68xM7Tw9Q+WZ9+n63lRML0A0SiDTaaP9hTZ5RAxc1eX7Rk3j
5oi8aZedhsQIZ0QB7u0dML1i2hcAtr8UhoaKs27B2LGxN2tOdmbZogIDgJsZm+tfpSbZZONFggt+
qP8OwmOAbjsN1E+23zaPFOuts9Qlwyb3d+NPPXRxJPRgyUT+4Lap5l2vy1wbfO3ktxcA+EBbKvCY
3wvDzL4Vw6h+Qa60eulHO81fkEtDYdKv1E71gtGKR+oxNUmp27b2y4BcyaeJBh0ykwiFfmP+qM93
+dRpbwIyfpQ286rqPVVIxdiBHNG6vWOFI1UFpayPfWHo70rD5WGtZIlmUdjF9itQq9S8iKpzQLBD
w+zsoA5tvjKUkaePCEWnPxkr7sn8U7s8MHWSuN6Aula3S90w5M9jGr/EY1X9VOJZxa5oRAGqBjZL
RJiyMBZIHxZ+g2cci2+NoxUasiFjRcUnFtkHUkOl+LdxzOJR+m4jXoNpSA6Z0UzNY4Wc848KIbdf
URDKnxsHcntFrs7DuD6PMhidMRFYpzSTb3of2fD729UOQvjp4a9XshnwYJyXuZ4ZH3i9UjeSOEni
oAs69YFn9owD5LK393k0mB/uLzX/6IWRUYYjgiCPpyS/TFPypqK1C6H7pS/c4rGd/IH5lbrYuEIr
TpO+ArkQaJKZTnSxdbbf06IVQ3yxKr/7x/CTCAJMPzrmgHI3wszbroeg/MQ1pdHvgjRbYuZ8SBzD
ygzii1Tc6lsj1enraBjJZ7UJaKeVrXyPTkP2Tav6qHyI1FAC35aig7LfcPyv93d3xXXw7rKzpPVw
Yi4zsxAdkK6viE8o1yMf26Jth6A8PNAUeQ9mEev/umZqbRzp/KIvjxRiTI1pDxWy0mUNrnZTJa8K
LbxUKAEcUDVimJTW6nPQoTgONDL49D98JDQdKmVKWndLE1ILE2VAvvISRxE1phkH8Rpouc0f08j/
kmFT6LRThRIbHnLNdh0K4zaFfzLf5UnjCymMO+wuRHPQ+ojcgREQZOTL/e+7ZX3BoshXZrLkmX1w
+Q6PcB+0tj4yTIkQkoA7MunfVCMFDtD6CAfaZYAmBgx/P6rch261LyGYRGjczQ8yQ8urbdVYO1ZT
X20c9NqtmpG2oAIwdqLxazcR6Emf1V1I9K9rybNUbHmSvuM+JROKQPf3YGWrQWHgJ7g94FCXhpyG
PYpfZRVedJQdvtq1Lo7tpAwbdd2V6wKxI0dp4CwYRVj4PQblKxeFtuBS6Tw4g5j2UefvRjUed36C
EElnAzi5/2Ere8goKc8sJT9aREtXK4ecen7LuGSOSs3esFC7tDQA9ZaehRtefeVeQn0FpAU0Fysu
j0uv1VhRUxldyrFRHvvY6Z4hT0cMLyXqb4+5UuhbJDorFQaSwrn1SQUK/pfFhpZFja6Xxg1RRVq/
q4i8XxvbGR9pWKiXMAq7R9NC8HwHQFLpDn+/sxzkzDLG1YGz5No6e32y7Ey1KCOWIjsZdvQFgcji
g15Vv+4vtGabM7MNZQyeSpiZrhcaE10FkcP1LOhivgfV902te7mRRq0tQtD/f0z7VGkXXwNcVYpp
VjzRGuC7Q+M34SEURq2e7n/M2hXgMXChl4Ei8MZIFBPhp7DlY7q2f60oQ58MqHuORptGyHFJtdxF
9UDt+/6qa7dgpjcm3oBfBgu93kIrD13JABCeRDH8D3UpEefWQJwyyro1KP7HWy6eJ9IMYHw4Liaj
lzXmOA1FE1hlesl5GPyj3jVV/B4ATve7hkvqFejpID17aANjL6g32ghthe2HMsiaV9Wawi9xDL87
Umd++a0JffFDDYLuNU/bpvey3CxREHJLeysYvz1+k77MHE3QCDVta+FquULQxWVjeikFUs1F52sH
upjlRuFgbZW5bwbn5Qy+Wm6N43YEu4hdXiyZR/t4gv4GTpHyry8mZiyo2nDUFunFwpTLLhzCtq3S
izpZ6RGMSnqqEW06J7Ul9/ftau2DqPFTZSQGwg0t7KqqnVhvpIwvtmKb+zJtykONLvdGe/z2zsyk
CxTAAeZTbF92A7OxRT+zjeMLKmS69PS2mtqdbwX2e7/1XZLCctDqQ+8ag7l1YHMOdm3MdKQIC+Y+
ESOvy9zQIplC4DjKLjqKlHMg0ujOrte7etiXAA5DL9Ymw/2j5lc0J+qxFoTo6qB+K1O9+5SnU9nv
ZdwxZchratFs6pvsR5W1GvD0KggYEwYQFTy5KBsiLKkq7i/KkMN7U1Via1c60nhvuGH0UmlWm3mV
7taQ2xaZQOCu1VKmidrWsVBrRHFuL2H+Gk8019Agj9IJTIiJUHS6q4fGqFHt0rIWhWZFoEzWZEaE
trVqfJ5EYQD6ctFo9mJk5yM0p2vn0clN/vF9W7n1QWwlFBagDYiU0U669kExgh/UBHSex7yNTylU
Age9QMu8sBN3w5mvGQyVsBlhxnwSqNbrpUoEHKUiBnTdK1riCC1Y342kRqzU7uvXuqoY/EAGdeMu
3D7/fB9pHYA6ltaWLgRyKU1UCWGyPunaQzPO+qQFrFr1oCsIKwxblG+3hT8mMkjo4HBXZ/7S+W7+
pwFVN0h15WYeXzSnMNN9lITGj7i2fGjjCyVJPESV3aM9urk8aKRsP/QAsb6N+3Ebf8wwPsIdRjGg
p1hGV1Ucwunu98QfZZz7u94fgzdq0eljM8rsyWrV6mzodafumXrc6oqt2RPpJm0Oth0uloXvYVbK
GnXJ2sgWu7tY7W00LKThmXB0bnzmmpubZygs8hAq8cutTpSKFCfDnnx1qg+Dk5cPhZu1G357xYCI
VOdS9zzJjzbN9YGmo5i4t1Zy0ZVsVyAqefKpv3tqNYxIz23F4rc8K+Q72pxDE8MxGbaMCZA5SBSz
6OJLoHfwlgRjYD3E8Pu+OWHe+IfZGwx7M2g684Ay3ch0eJUoT30m0cWJonSXK0xEPVhSkdbODyP3
MVaDbGNG4g+9ycL/UlmeO1h/WHpvGlkBHg9QGW9ZAOboNAF/AQlDRwDAd4vi7pOWwh5yqLqyex/4
g4GurS7QT4i6Mn1Tmez6zYRxNj1ayMcwaKG2g2emtcHsMzIkh5mgKN6rfeQMbLhaFueU+pdyAYGb
9jvHmZHmPmReA6L2VpNcFGKTv5WRmtNOwjLkX+bUEyz89albVDKiseMYtNxN34zMcD0RG+XWE3qD
tp+z2/meQl4OaHy5kRMKhbzjAI1cB2mlSwQ6U/MKi/4YAq5KXj/Sli2DHdRepvbRLAtD2YmE9oXX
mAOM7vossOmVyij9XWyr+asfTIb0mkYjbRuYGqKk2xgoJIOrLTwdQFV2dDsVnxsHeVrvUCR03pGP
MCU2WqU67aA4i34krdHRipys71k3iRezGKXwtHZQIk9twig+JPrgWOiOKmazb1InKg5aV1k6o/gM
9lBlsYfPRS1QIO8lmtNFYcrWyyJN/VqVkf8rK33rGUVe8GGw61hvcNiI7yB3Hevc5m7pPvr5BHlN
SeHTP47J1H+ppzBTPJx40e/TAA3RQ9YhZYMSD9VBr5BSqfcIu7ifiLCU5DgxwnAek1T96fi5LZFC
qdvvWdUjBlUoI4JnA/w2qUdlI9LexUjtfNYQ+nARr4sck7hgFFvp7kp1jCyGk+YrKLLfvLKjFYJx
dmr3XDeD7hXUSvcxir27QM2G93Od8Nlt4oKOWZu/y5S2A6ZXTTvb7raoNf74/uXVBe00U9eC47rJ
OajGiSyRIxR+USaMgxv0Ybmv4qaqnyd3qLhZehgFjwnSyfEpa4kOdmSpSQQX5VCjd9660j0B0/LH
oxAy/rfJ7AoW8qDNTc+kNO880TYZu1+qVkftTs8syt4Z5vJJ7cwmZbB0CuWhCeo+3Q1Kj+R02Tl9
eSzaRH7PUjuNPZu8vHjnOJP7zppgjNnXoVV/iE0l/hehTZPgLjWSjP9saPjlbTaOO6WxZewpumi+
RMWkJsfMVlttP4wRickUGpl8sQSMa97oj3V+6ceuuMgmQuCYG6cO+xR53PcqU5QOw0PY2cZDtRL4
kFzM0B6uOYHBIsbqK02Jp6Fwz7rK8G2lZwgOt+RYe6lhA0qCdGFIpLux6prRsSw8KjCT0WBatud8
pPAC+JCcc6hAxhpboDdkkkFeWHZ0s7oi3TlZ4+9a5M53ql7KR1uT9Uk0o74R+K3EIzORCvxe84wJ
PB/XztQOxyym9cEP8Qexl1UyPUMI1x7oRZnPbacORzhr7aNpbhWCV4IRSJsQ82HMkjb10ovb4AZc
Uc7Grrr50W9i1GoreE3UPhCn+3H0SrmSh4qeIZUQjvqmVDHktFoNBMjPTjK0Hw3qCfkuduQIS4SY
6AFbWTJ9jKPeSD27UulkRmLoordOKtNXodelqGB6tZmWDSJfzf8aYcYUDFEMEO1ZyPqmWDMEkoZw
6J4dpU4PSZRNFzGzxd3fgzU7nztn+DdezxucF/8iy0YIipiaihWaWwBn38bErefXo3MvQ5fYDHqb
YbQVCWorUbfgC2fRNtCvNwg6k3l1u61C5Yz2cDMcBHo1RLeZa4Jd4V8ZHmDj0gSs24/fBzMafuGL
2hfshuYqYiga48ChaKFF1HyzeiDahEDUt8v+H0hAdZp5dqwcnaGmfx+Tk77c37b1Xz9ns4TbsO4s
+zSUkyU6YYVyRqpCvoAjpadtxmkDSEDLjKdRBOK9hSj2sSw09XHwAx1+Q6YikYhSjGcZu+muUXrl
vSsG5Tg5nfoajI18AIui/CuMZjiFqZJsnPVKWMy8Ki8auTMw1GX237nonrshkGP8SHqOpyw8ydLI
fsXDkLxFmaJtbNLKVQaE75BcUT25LTeGSQUSvWU9nRG5H6kViGpX9F39IeDRT/4+KQbRh/thvB7G
t2UC1foheXxoKedx6OI9JahwH0R6/DCZk3m8f/grSYxgohTJFUJBkLaLfKlIpFsoaK2g8MlUtTbp
3b4YzS0K/bXTmjHOWDSfw7lde2C+kHAqzMkRUqAnZTWlB4MS0SkgENqHBUS7979q7bR47aiCM8e4
Uk+duqQuY2CYQ2Z1e5PI6qBAz+AFTfH3RVQ8O4xVM3ABSZQlGMnwfXtIg/nTUEB4cqWhvsrEYZwg
7aMNm1/9KoC6lO/INoEPXu+i1krarF2CunLZR+86BTZeqpbN10wLt8jAtpZaHNgABiUcgpjrpefB
EbpkSmuuFX0K/Eg7/P1Z8SzAwjhjWcE2XH+VDQZQoo3iI8ioMqTVjaLeJVksHwYbJ3J/rZUXgrLI
/1EOQiNqz378P9URpW71GEyJe86g3D80xhQ/I3Yc721z+lp14S+jgQHq/pIrO/nfJZ1FJifzyUyA
QbhnxkZKAW+4PrwWPbkkwWmzBSFY+z7mdsGs/EE7L0MuuFFpyI+Ff4YzMn9WHD99TKrGeMytJj6a
MpA8gpO9EV6tfSH0zGKuulBXWwJa+YdT23S+w/SmmlyssKP2iiAxYkqy2HCMK36EKTtgpDDiEVEu
/cjIZKjWQF50Lnql3U8lnFtStIzkGFG0I1W3NmxzbT20HynhgR9H/2Nhmx28GF2fVy7Uhn18jFo5
/ZSN+cVoW/0SWb27kY+v7CTZGZUe2qCEq0t+hEiLYCarZ6xJGKZPPA5MmkdtfupIyTduwupSnNWf
95MHbWGWQxElWca0wQXnK59Ebo7PVH2sD53DrNH9G7AC8ILniuqni14TLfVlP8C00kBMls8bA2bw
OIyZsiuH3NgP4DJOimaPJCITpLFOWD7Xomw/ZzLJd7pWKo8BjI8becnal9P2tWZePV70ZbtFVKxf
uOg4T3DjHMY8A+XtwoIdUKndQKWsXEd4J7Cc+dnj+dOv3U1f9760+0E5t2kxPqH1HDxokaIea2Se
DnVjfhiUIv56f7dnz7xIsEEF8A7Rrqd+ai+oIuDITVN9GpVz3OQw+o158pFeRL1RglvdxP+ssviy
Us0Kq3c65dxbcUQ+zsCcF7tV5FVRD3jp/ietZZLg8+HQ4bRmnoDlNZzlsNuJEiMj9vY36BbgToN3
Z9/7TAgQirriQ8WI92PrD+5nrUoMexdNAihZ5f81qwjZBQMXc7eCNOMmlxY1yXssCM3KUU0vrWWn
FxeO/o0rs7q9M4GdyuzybcaqqLEdxFkZXBphDhcnrYTnmGH77LrZ/9CsY08ZCSBMAkyyfH4liMK4
qgDROkMIBFN384e0z17vn+DqRYD1hf2aFaOWT0QrYrd2/JkgpRYBArZjfWDk0tgrcVft+jRqdl0S
bgyer+3hH8cNfGdWD5h9+3/eesBJ2mDD8XsxxqChNqgXjJ2ym4mfZhsGuroUJS0d/8bflslIgftM
4wCjcJjA241jku3SRs3OvhI0x/s7OZv68noD6kCbmwGSW2A3HbS6UCGfO7fahABN56hnW3bJUTZa
vM/gtPxCAmZ+aiE+2fCba44F8jaCT5As8zTH9X7KATE06eJY/LB0T4WRJXs76sYNMNDqKtSj/4TT
AEgWp5YEoSZNh6sO8Ng6azWaeImub5Fda2sGSeIIgdk8p87U3/XH2J1Gu9U1fFTOzQnCMj2sQNG2
/ah5VpXK+sG3J/GLBhmN1HrShnJfN2Nfn7J0Mue61dCXHp2A1t3D9gOcdraN0CvSKfup5lMNWWWU
6VutoDUzo4w2l3mopNATuv7Ruj6FAwOyyjnv1fEyOXX6w811cbDsQfsfLiwyVRZdvJkNZlm50ka1
BnWSUtAoMmc/w6i8yFK7Ezz//TGB7dnLimKLjHftUOB80aAeIQBCiuj6+0A2umENg9xF8WW/K5jc
8Iww7w+JqXy0nJFxBUay/oerOxNKI/mCr72pTMGwiBw7bAgXWwuM16Soo50h8vrHaE9f/vrmQqRE
0ZtVyEqXlp3Fk1Y2MTA3JdeDgHaCUT8K9MCeYY9xcy+C9PTVao1yOgEt3Up8Vq7VTEAHyN5heuEG
LGHHbSUhIAku5gD41tNq9Ga8OINZ8v5Hrq5DDYxK2IwzWVYujMK3wqoxg0tfJ6X0elNCmQQhxPf7
y6x4QdpiM7UexHBwtS68RJiV+jgZPUXMFC1Oms3dga5o5NHv9S+1Frc7N2BMMErLrXR/7QMpLRLP
Qq0y14OubVSn2WU1qNSe6y7rX2hoVYyboHp4//vWIh7y4ZmMDlfPHVx8oJ//P87Oo8duo1nDv4gA
c9jy8IThBGVb8oaw5M/NnPOvvw/nbjQkcYjxxhBgQX3Yobq66g1xheodlNUwjE1oLVHV2B5khTFz
pXKaKWMOeWmds9jJAhdqChq5kKAGmiWz1lknrc618iCZ3ftyIHAIoi9CI5tidmGPwogL2PeZLk8v
DdUHGAHjUXa+++U88HgsLGBQvv/tBBvpMMklZJUHmDjKbaQy7ds5VlPChOKhpZIKHjQTL6BvRhe9
6v5Bbp3K6wa7Oqi27P4Sjiro5sVheUOzG4xO6jm09kMqTQmXawiEAV64EVVebk6WeUOZqftLluRq
chFejs1zqeRGfdGAGthuIplDfPCTdi4ABzQ90JXlLcpFvJoboJX1ZCTBQzJF6aUGpfOkxaNyWcCD
/2G1waTRhCbbBbK32oDZXAS9M0Tsc0sOz0ZbxWdprI4ISMu/sspmkLZf7CsxieV1uOy533K0ccoD
rakq6cFMQFCFVSluPS56QIDqADOz+Nf9Y7U3fyDfmDoUrmiHroZzeEyjamLRIzGh+Ms10hBl3seu
2ifpAW965y5bJKwXmBF1dV5ib7+M+kQl42EmPUhTFFwbrYklVzfr8qlvZkMjEw0VDfPkcP7j/ifu
jrtERVIT9FDXr9sCU7g2KQ2eSigwXutOqn3bmsRjENuKi5uB5o+NdpSYbFX7Fqzf0n2i88Idt84N
wxJ6uwKp2Q9KKdfPUVnY+inCYhvGGMZ41gkiZ+d3thg1N9bC+leHte4v28KpyYWKGXDRy4kueZBQ
rOnWQtVI3A4W9KKxU0/d2Q7T4dM0OxLYkzoBKapEHXKyaEci12doI531bM6iS1sYzfeghJV6gu9b
/5BbmCcfG6fvH9oCENQtLmv07HpCmDhIj/euJEIWCiUOB3Mjh2tJYRlVZUnJWQqL0Y1GBBKrqXQu
lRVTec7QsX8IncSh/1NG1/uLvheagdDb8PMJz/Qn3m621IBEnitVgGC0Gp27SmuvWRQcoQj2Dive
j4saJBcAfbS3oxQZ/XV54OqTqji9GXItg1Ot62tQGh0yKlpyUFd8/dnr6PD7gKszVJdh2kE8QIPH
wq+ljprspBWz+CBGAIL8yXH1SQq9FMCbqwYKMisRnZL7U7v70ZQAiVLUGzcKfmVooaMCL42QUVYf
RsmpL9EscIyuNMMVCE29O8TD36GZQD6KAi3t87eTLFVN3IdoxjzIeV+dOFYo/8BKwDAtPXoEbUPF
m6HU1a4pYgBGTswbqLSt/OeczcPJmTr7RO9Oe2noUzPH2ZFU0PL7364pHwUYYWnZ0Sxdx8WKDJvu
Jms6xirzGTjgIQGhnO0oSHuEqpviUyKo/jlSU3hZas4H67m9Ahj/1d6EijUNgNUVkDQGelNqF/ro
4ocfwnHOn+yuKueHGHDrkT3b7mC8n0xgB1Dg1h/b9M2gShh++4kQ6YuGTPmDZAXjx7Ro44P7em8o
XoU2/fUlzV+XGkddTHpcp4BbTaf02tguPQWpgnOT6OlBpNsbivqXgQyTTS6ybubLdV7KooUZi0uq
9DgpUvpPo/WtZ03a+PW9p48aGLUGUjAEtNkxb09D2mXSxLUDxJq3p9RwWxjaIC6L+YVHkWQ+3x9u
J+VjPAqMgMrBfijrd0XdxFMkBjPy0fS2vyIfFmDsGYBGljLl3HfdBALN1C5dLCZPSFHyVJYdQKJE
0Q7KINvbhFILzAMqIQDM5XWrz0yHsC97fkgwtPFHpzCck2byNkW2wDrp42S4USWB/c5749PBHCwJ
9vqE/j706oQgcpQafTclfjXLmAu6XVO2xlk2kuR5toegcst6jnqX0jME4kypNb8zbbv0uzSQcTeN
upbZq7SjwLFzG2A8guYFviAc4Y2kwdjRxEJDECR1PoVejh/ptZXm6BLjEX5ysrR81Pom9toetfRx
rsNrXAzyf9j6r8YkVAycbXWq0ZVGldgjftIa1inIa/mH0iHOZ2axdrAO24vnFakOjporEHGm1eXX
y6KihASRKinnP5FSyOWTjRqNJzXo3+VUEg4CyO78ksCQrKJliS3I6jrQQh2tCkMK/SDu0osaKlS4
oinT3EWMFoeSQD8bNXGrUJXwg1FRs+0X5b/7u2/vq8lkIMPw7FoETN8e+AaETt4I2HL4e9l/yXVr
fuinJL8gq9E86mRwRwJjuwMyvyimgg/aUDksJY6D1CFuKvhA+EYmp58nKc4erUEKP6U4ihykanuX
Lg8d5BbgzBJBVxGtCLtEK3Er97MOpQprGFC5zUclcfMunnja9oFXx7r2+T9MK+iOBf/5WuZ/O62h
IPOPsdPxa2ybf4xl2Lq5FMYvgxHQrBXRUZV675anVfPKjYHatL5l1arO5Da3Q9+qTOwnBqRilKz/
MZkBCvMBKpIwW5LTxGvZzdPpn/sfu7eT0flC+xJmCfF8fUEZfUGZ3imW14iMG3eIw854URTUhq5S
a86XrFc6HyVl6yJQGX+mXKZ9zvs5tB7u/5AlUq4iKaXMhV2HYZ0BBeTtrJuVMYbp2Ak/pZ/tpggs
fCkHST5Ik3dH4ZUJjBsL1g3L3maG7dSmVzRFlfYPlblvFZKEf97/lNdUZf0t0OCIekunf4Ot06h7
VF0eSeSl0my4lIkoI0Zz1D53convyUSFwJft0PrOyU0TsK8jfcC8B13qph2YX1cKg7l2J4fN6Cp5
iSE2CvNF7iXw9luvy3vAH2ORJNLRpa7tLMNSqiOIqiQF69QoJc92okzhKW7qlXOShhCf4zFssG3r
Il2+xeQ4Bamn2n4XmdwbnmWP8qMSJOXfou2CJ7NI7cwjF0CR+v6s7gQfpEUoJqoUErdlzAEeRpob
EqAySQyXsWq1SwiW/h8V6dVPI6r/B9F1b6uQuVBQRCdh4XW/3ZBsFUvqIw6GCi/dN9QA8aEODu3H
+5/1mp2sN8sCngWlxGtx0w9D70cKqYIJP0vj1HYhyYV/Y0mmf8NZtmInZAFqhlCTxN9qZynjszRp
2Q3Noro/zbBfmxdtKhLrrGbLmwR65/gjtEwQAqWtSvbNMlK7RlSon76D8rd+1n3cyldl5MR7SHpX
CB/MWfalsIMpGlx6OnZ7G1AUc85FVzRQPaCh2u4sQ+69DCMSDTeUYKfZnfSieATd5wh36JXkSz6V
qvksh3FXUobtRH1VwUr8ZfGPJP+2Ifx0oLW1sM5NSYp0hi9TiS8HM7mzdcl/MQDUgM1tIpmlzkkx
Ty0MXXnSfNDb5svQNPnt/ig7dxJ9QwIm0Yri2DpO9U5UIABA36XEaP2xLofq0cyjxk/nJHuBffjN
KQLl+/0xdx4RPIsIJeBCaCeuMdltXzZqVrD10VkoT2OmZw8VPWAPBkl0EAD2Thl7HS0sXp7UqVZh
mEs/TqsZ0NBUFb9Kx+5Z02T6gr6w8yEQTt69/1TD26FmsFyANL1XmdsU2AJQSQZEINAmCJQLZOBS
pRIFKyFp9XiCbinH3+7P585HLjLRS8rEg3PTG1RoS1ZT1wcPbSQp53lQf1ohrkzmVCLNWM7pQSTZ
WT5aWcwlzFEC67pKX1lRA0GJ/kRXY1TpjmKJ3vxtQz8VkRYfrOBO3ALMSeWWe/I1N3wbt4SulUKu
FvxHUaEQIRfWA5jBI2PKnSlcnIEXJISzgLnXCbAOCbs0aa/WMk2US6VSnfhiDk4IBNqp5+Jc1oUw
vfvrtjORrwgh3pqUa8FGvP20Ke4NvI1otFaDXqF5OEuXpMRCK+GxezCLO0PRVwEKsXAhaLCsvi9t
pjhEtAzAStUXF4vn63Nfajh6V+lh4FJ3lmxJc3m8LOJim9IHFFBTUmct9S10l/NzHyjQMc1ZNnrX
MHo8tiOekb/qzor+wqkFeyVd6ccEmlaq/y9J4uqZiFvOnlbDXD6XiYrG8yhC+6JPtvIHXB4bs3Kn
VB2IVx0cIQlZ8Z9Kr8r/aLbAOiMu4uGLbcVzdLDx976LJEulsk9JZ1Nq1ceOCsEoJX4ZObVncr68
wC7Kg4i8N8prbYWqx2Ierb7dFTo3kTEK3uCGPqe3ckDixtGmo1rY3iigGmGFkaCSfiz3wm/dl0lg
5WlrPUZjWdk+RfCyTk3RHrkjHI2yCoddxTCD2qR+ZAAl0EYzvKhmJf+Hzb2Eo4V3QIqzvk+A58Nk
h1ziY3ggnQaNehH9t+KiA049SLiXH/w2uwErQJBADPf/xa3eThuokbFp5jjxlUBENWb1yAwEZmZ/
7hUzE542GNYF5d+bZiXhwSN9e4TJ8imbvlYujc0RdsgLTXnUE3/O9dw3kOJ3Nb2f/FDqpoPHy95X
glqkgWUtQNs1LgwLpQzhe1QpNLyWsmvYxE13qa3RFqc0h0D/S7V69Ar0TAv8dpwg4N4PjLvj02eG
9EwmufEuj+pkoBPNLLelkT/q8yBeqJ/Krt0Y4S0Lx/gFGpt8gVHWHIy8O8mIWoHp59Gw4XW3qtVG
4MQZeZaV+VTSpP6J2L8hXFstj/bt9nSgCsTxw2aBITd5UD6Uadeg5O9HkLFdaI3hE8y87np/MrcZ
HowBIEjELfj9W5drLR/o8+YQppHUy1HvG43MQ4egKXBVqIitVdgGzyaFl6Om0U5JdSErIPuCeh3J
5Xof1bLIu0ZLMr9AguJbUNTjc5rGpoydr5L/Cluj/9Q2ueWhsN89JpokklOSp0WKV+KQHD2A9paW
sh2sajA0WzK9AFEdo6mRUtssv1ZhZj2ERqh6sI7Dr++fccASC0p0yQPXsk+gjNW2M8PMB5meoi3s
yJ8mKOuuk5bN19rp8osFCvKg6bxT+UBgB+WnpRGAjOD6im/6itptJjI/74vyMpkCjQnFGD8OVJq9
zlL/marOuSZ1iyhj2uRnah5HveC9Dc1Ks9OomyzvlrfRMZKGAL0CK/FrCuTXrrK1Uwyu9yDc734p
qASgpCBRth1nPIWEIgdG4o9OnX7SgKU5rqyOTuymShkuKPNheipaEZ5tM8oKNy/N4dusBvkROHmb
NS6AVpVOFoBrPI6W+fjtEg3UAbq6kiAw3UR4eZWaNfwsE2ifSGeO4pwryX85zHTPCMqYSdFpXuod
v41Yd2gJd+QFC4VYL882l+vj0ND0PyVDYFYupk59cqrVvn63P/aiqvHbyKtvpfytVEYTp75dSPOL
PlSmP9pFfVD53ttBXOR8GyjQBf389vtGCqQiqwKWtnGM3IcEGKBzGonO8e6f0d2lA3SCyBPgv42o
bygPvDYcrrhAV6uLof2DEtVPtXPUU+4g3Xx/sJ0QTDQgDlKDXZ6Gq5Sua+VRWIkW+8mgqvFX+iTJ
nyqOGeqHxLSCK0YIxYMsd+Pt/rA73wi1j5YWcQFe8Lrk0+qTTpfaQPO9wW/L7WdeB6cgpgQWqUnz
qOZdf1D92dZ+ES9FGBIFW7QDN4LvwDr7MqqpNZv5QHXdHapBrZ5sqZVAxdpF/3mW1V67VHmUhv82
KFK1l2wQrf71/R8OWHYRLqS8v1lcFJXUhKEj3wYQ/QyltfBKte6ByRXiKbS6I1GoHZYL3w2QHj1q
+O4brlBPQKQ1gvKMrXW5m4ZB6fXRpD/V9txea8vEOiRMkFya1OaEV0596vIE/zOh/CCt6w+WfW+3
Lfcu6KoFvLW+dRFp73Sdwo6PlSUVzbTTpexiNM70B+pckdd3evPglIp4v/QgeGcgruAXFqDVuvYh
UHELkoyulcCAydPnPPVq+6JkwP2j/qlvnY9abOUH195OwCBJxZBmqQ1sG9IAhUAw9A6tMjlAvqVs
rRdnLo64YDu5A6OgUrlIKCyqeW/DUuiomcNDCcFTQ4pOkDPqy6xMgTdl9pHE6d5QEPWWXbRgk9c4
tRxAS2HNiDg58wD/qWprXJ+S1glQc+71I2OWvRABRQmCDQX+BdH+9sOwFB67JpRiP5PH7gQkWUW8
NLZvzhz9nMFVvT/q8j6jPAYYierAOkcR8VzoUa3Gvtpk1QNtbtvD1rx54ImYnOPAaA5y373JpAi3
lKN5sW8QcTkiIp0qMV4/NKEfDsF8blHV8Qrkhc73Y87uUAsyk479DuUkVcZJipBJ96WMpKScMZlN
xkb5s8WH6WAWt3seQpm61NZR+STKrXZj0wjHicsx8VGlJ7/k5XlWW+iQ9z9oJ81iGB0yOjfITs0I
CL7JxlcZBoHhk1rHyXV5zpxLR9jQ+jX7I/Jh1dVC0tSVlFH3TL2uD27O7YWy/AYLxy9e9qjurTLK
MW6REprIKA2jY8MQxW9jL01PMet9GkpnNFzieeHi+oW2zhQfcaGXf//te5/xQe2jTsuO3ZTH5VaY
KAza5CNqU+PhbtaPid3UZ0F/79SB/HH7cp4+tVYSXe5P/+4iczApoWmLestqkVulwY3Vzpj9LGzP
M7Lp1ybXtXfv2tfCON3SBWgC2+Pt+Ye1lUcVDpb+GErBqeBvnYZasTzR1JJ7/4P2plJB4pJ+KJnr
Bty98Oglpy0ZKmiL22BZ7aU1xtK15NmBNzXKF1CUw8VoG+OIo7UjkMJn8s5WeZXB+Fm/yJpKbzEJ
bGK/6nPr01jo8a8MM9DYXToR/ZXSJOYcaShFz3TeyurmtFZ05iLoPHNsoq/NHII1Qdzx3SUdfhZt
FwBHpNYbnIfQ+j6XNIO8UJjVBHIrDj7PyEI2nlTXgIbvL8DejoJVAHwcHQYIhqsdNYoytZKEYBgg
nq256GPZXyu7bd4vAchXcVgBxC4kq/Weiiwa73NUxLz6u7q/xEg6frMRB+7R67DHx6LNeNtDTk4F
ioRacPCCePVDXx9ZlIfQmwWyuZXSt/Q+LVsHE/t5nqvks5q1I5plmpiFpyzKg39mY9kj5ZQrEdpi
Qzyok6eBZNNcVUH8zY1svQzxRcCf2ZUikIHeaDR2c0vnufnejmoJJaMre/Qcp8C8lNk0RjdZ7rXA
nSc91A4C4PZaoWm9cC54DrF317VNA9XbrMiT2K9lNfOzZBy91jbSWztrR/tjN+CDHeeYoKRDCWwV
bNXAUaqm72M/BEz1oeh1DaUyVKrOE/ps56iKxmfbGJBzguD2P7sNQeQp2Ca9f5eiYYQkHRw9+kyr
iBS3UScMAwFZcIbtyzj30snKMusg7u2dBXJUvOhMMp9NsQRJ4jBvbWALWVL1D4ZVSzc0w+yjAsHe
6jEGQpgsHnocqxmde7svkJuju1orphfKkXlqWhibTiqsA1b2NpOjAAEyDp0vYOgbxS2C9gAxZSDL
mcv2WUEg/iHVKVmOvdJ7s2ZP3v112t0tYCXpmlHnooqzail1yYj24uLElM6a/BM1oKk/t1be64+p
YuWKV1MMr9wUdcHUdfKksD5GXW5/kJMWCtP937I3zWjyLmVOEqLNy4OarZDsCUn3EJKQZ+t14Iex
Y11iHOoOPnt3KN7w9Hg5JxtAiQ6KBDIosN4CrGDvKbhbK88DOl8nzFvo+97/sL1F5V1J6ZQF3YJE
QqxRZEtKeFK1Rn4agTQ9ihjsgRMF+i9AmEfw3t1FBR8C04j3DpLUqztCLVFUp+SG800wqKmLxmH6
qLW6Xt7QOZ6T01BQPUCdSnyd8jCuzmVQi1syltpRfWZnnhFXXor/6Jnp5F9vE5OGWcGQ3uBdN8zj
KVNmHGWAW8W3Ph+qgytjdyyCK+8DWrHUud6OpaYdS40XjQ+8Wb2ZTlyfHQs+XaJAQrm/oDtxh1Yv
9SZGoYW+nl8x1HoIjZjtg1bgNcua8hLIwREfZe8OJNfBWJRqDFfh6zL/VibUphHaLgQK30StVXcR
pBx/4Sul/AWwyX7RlLzAqmMI1PyxK/qSyxDvwfFvtNZj54xae/mtdSa5O+vI998KjI9lbyjjIVFc
TZmwRVV0VKtPMS/v2sXcJFkAPLZ11qcydd5/tIHA8Bjm7Y0uyjpz04ucDjPqxb5kaljyVrbipplI
bomZGgdHe+ewMRShk2sHDOr6rZH1kdarQ5T6Bfriz4rUtfapho70I+qk8aLpwaQcHO+9jQenBtIQ
KTGY72W3/LZMYTuj1pGRfaOjPD13jW5fK0m0iCZ2zsFzYif7xsUD0Cn5L5jM9ceVUzH30ProAtki
+ijlTvww14lZXJl8/RnKnOXT16ywo4RneLCGe5ueRwx5DCgjcv9l4n/7TLSkgG5kjB2h43GeAGOe
WyNqD75wbzIXZSyudMIl9+3bUQqtV4J26aY5VVaZLrAmA412Kf7XnPX4oK6wt1UWyA3wPYpsGyQA
mpoxMvdtik+bGZ8jNSwfR0l8LtW+8HLLHg60gfaGA0axpO6QAtgxbz9tQHyoHIDT+XmR6V7DbfOH
6KA3S3qfXDPNOGpg7U0lJWNyMDSjaKyv0hYjSqxa17PUn9Gl9xJ1CDy2ZO7lmvT+lhE+AZSDKB3C
8d9gYHivoKUCSsuXgz54VMq+OsciO2oo734QYg80TQBJbVQOgVd3nW5T5monYZ1GarMvReno7ow+
77f7EX5bfeWDoOJA4KbmvikVJn0BOqpME9+u2/kiERfpgYX2B6Cz2bVpmuQhrQL53VVQBkXOgnyZ
OLlB6OYg+KpKJASSilTZEErPXVb+c//L9nYhpBTqkmRatL2WL//9GGdYpqtQZn0NFC8U9NotnGq6
iKmvPEnJD+bxaLTVHtSrvOFaQAW7LyLjqUyzv+MqST62HL1T2UzJ+f7H7e0QwGzk6pR50FpfDeeo
E7yKXCT+1MMz6IAcnKQQ9qkoOAH3h9r9MkDJQPVQiN2kkPjwzggasxl1SXIukaamN7UR7SmKI/lc
h2N/uT/eXvhl38NmRyxhS7vT1NmxcpvCi5Mo6YVUvvSDRVX5/ih7E0juhLgF1/S2x1XqWPk6XYEI
nN07ZwMa7nmiUnkTnVr/h7Wiw8ALlXYLSeJqrWxKxulgEg5FrEaXIohCzZPGeTwj/txnB4PtrZaF
pC6NHapkm2JrIWarFhqxUAplSIpKOJwiCyFneaZfZxXNEQJlL36AugGZCmkQAN3ye347ZaBOYJ7k
XGOTk+Xf6qxtXAR0o0tUNvI39GXmsxpJR7DVnUFJErlheAmzeussi32Y1clSJ2cCGr9IUU1209Zs
T5PZipMpZZgZd3Xz/f6W2R2VGLkoQ3Fxr1WaJEuFY2rNsd/kWB1GvKCvKS2iS1qH1iMyPfllngvl
/ft0EeykN4nZAUXP1Qun7J25L+OaQacmeenyOfwcK1HiZeqoH4DFdo4E736KYfCLeFusl1K1Qt3p
A3wJRytU7EtgptUHkYCcfChMnjYHT4udjUo8WbAfsCIXFY23G2fEzSPVwoD3eJJaf1VhFVz7rmqu
RjRIjUuvdTi4dPaWjyYET7RFXnsDO2YS57zvsXiEFiedoggvEVUPxU0L1f6SA48/6TJW2Pf3zHK2
V9W95TmwtHVfE6LV8qmV3fUmNu1+lSvlR0sZX3jGmpfIwpfTCqvoOol8vI6YdX29P/DeYjImzwOk
77Z1KSWvuwTgCYU4hL3iE349SP9mAyym3jSD/7CWC2idsj9xe1OemlRSBtThI18zi7A9oZFfNqdS
K0OKYQWUqo92zkV/cC/t3BNcgNzrKLaDVlhnfXjOZkvGCx1u6bWYTp4+23hwHSzg3ijoiPHAIuMj
hq8WMDYraFEtNe8qM0ovmZZyY9nnB1F7B3rGeaPlZ0H84WG1/phYpEOJdDZAPoUk4tTz7vvuVKX0
seYYxqcE1YrcbfIqL10FJpAnhG6E3hwBNJEtrT2oMOz/nAWcupCmFyu0t4cTckKRgWAkvdDAeoi+
yE45/hlPypybf+ISXn7P0SnHO0rKbil9N69LqvZZjKhG3t/G+7+Eyuqi5rZDGQudMeXkKjyo08So
T9OoR09GLEVsaTN1/CYQ7Uut1PplKozpA8rN8nNY4ymPi077fp4rIA3ZYTvQf0bzaDUrWAObc15Q
662T8FeK5gyvtrhxEV1Vr0MsVf9h65F1EfkJ+1ucsEgbICiGSUqpxPNnw6qSDyFQhYOzuxMoNDJ/
BVeHRSxvXcBGfMOcBLrpPuCz4dxo9q+pCdsLqXJ5cL/sxEIY/wQJjtFCGV+O2u+pQh/Yo5XLkPHr
ovxbD4t4fMjsJn2RYS+UbhNmOZiXCtOLzh5N6Xp/J+2NTuEXeVe0mgCsrxIVMdtlk1Ku8CVqrzSA
gdvEVVNclHoMb0mlm9ca34GzSiA7WMe9GaYMSU+fQMzduvyy3767E0KZpjSj1C0n0zm2JNsLrSC5
UqkqDuLITv8Z8ADwCKj4hMT1DkXJhSjcDMJP5qb1ZbmtsRHJslPWiPGrhYa/m2OXdrVCvCJdmqzv
ZwnyAF8uAW4cAvO61Y9txIB5N0s89ckZhsp8mdsZnk3bRB4rezCxOzc6EZOfCfWAMu8aDYLneYEG
Yx085LGDGpNk9E82DhqnWq4nL6Fvew4HWXy9v492GIMLAxJNZ9ADPCvXxcqGzLsQKTeCjGvIeJ6F
RVfYnM0sO89VgcNLD1oM9WotKRR4w4P5OTbaEAq+YQb9abRK5U9FEdgW2PbwrzyEaeWpCVYMp7rK
pKekDEQKz1pFoLbG/cq69vMoPkXK2Oq4CbXlY1Aks+wiyyHiS1s3xXe9LpTpylsqSV2a8O3ftIuq
8EKzq/4Di9pIZ9FRTPWm1InsW26YU+Rliig+5tADO69DGjL9RXmcxx1aDvN5bjtd3MaqEMqfqtpO
X/GfbY6QEjvHEcVYqCm0d5nMddc1QTIRgmMU+kYaVNcMp4ZL36GDl0pl/L+4pCEzBXkIGSeSb/cX
cGfXQEeggINoAZnnum0YBkpV5wNNLrUMCx9fSdibY9h9ouqBPkYvagRRkyPs/M7BXMzKEFxaJBI2
qrJVimVO58COzDpRnp05lb0Euew/K1VLUelJy+so8v7UWODP+rHoftz/5p0shmrBYloIjGkBT7wN
QYXVxwm0UBI0hMgfmsiKLnI61wdKIHujUGkBxEceg1PDKsCXGR5ZzpQsLba+EC4+vr1XpPl4UF7c
H4Z2xFKOgHG6TsmameshBL1oDHOeudkksr/zsDhytth5oKBtRMAmoL1mmG/nTCw6Nex87B5Dx3gu
bfyIokZT3QbBBK8Y5qN+9u5nkcyiHwNph03ydjxtwCnKyUmi81Yq/dhu0y9j2h/1WvZHceiDOtzF
Gy90hP2NTnDVU+9D5d8Tk2ycRJJG6vvTCvyOgXVy35GFr9EbVgyNHSQS4kWD3gq3VwreW4XVQFse
JEDu79/fjES1CDT2gvt+O3dhoahxVoGZS3Psz+oSRHZYHwoN7sUsWDawgEnLQKWsRjHbrisrEEi+
LjTpheNkeTHibk+znTQoW46WR0TJT4oyvl9k+9WaCt6NihLHpoQ0Sw5csQTYqDLTwJwKGVu6Weo+
wRr8fn8md5IVOuQLKhhOBq3M1S4cQlsb6yyLfGGW/Y/CyCu+LGq+jgClDxZt74AtSvtQgWkqbbw3
Y6fX7KjF0xn/T/oQteO3apqezHz+ow3bP+9/1+5grBn14GXbr3MFCPe2pCU6Zt+daJ8dIwrdrJPt
S4k793lkLg56ZTvnbPks87WET5F7tVeiWVfTQSuQqMni6UIiMT3McEm9+1+1s1qMQj5L7gbdbp1a
Rm06jJMyYsatRvOHscENx6Qb+NQ1wxGKc2fzm2BsyCw5Ydtky5TxDsIAJfRptDi6H8tJGnvm3NW3
wpYcA29BM77WbNI/nGo2D0L+3ncCHYW0QU+Jd+nq/sq1At8YfIb8cUjrxAuGTPkSxENcenKoTpf7
k7r35gRPADKFLidFzfUZkFIR5GZl5n6KhuFZmbTAS+QxdWOrlS69pQa3SHG+8lDEA9nIHUjJSujZ
XXJwFHe27OLGhv8D1w+twuX///ZuQGu+Cuq4z/xULcRDjhLOaQSrfjEyhyStj49ylJ0VXkiES4Bb
MEbrz1blQtKryMr9QRvlGmmRKPwuj5LaeJYSTGQukfmhScLImyAk/nN/zneOCyA/oCNgVWivra+L
yh64zAM985sMiB8LHBgfhWy1RxpKO8kf4DTyPoD/GJesOexqNreGBEvTT4deoEzcQ43lPj7nDSC/
CknvU1M32e0/fBwVRzA/CJ1uHr4iLtFDq5Xc1wO5ecz0Onuoh7g6eF7vfRpvEliwlOHA+yzL+9t2
AYeql4k05T6dIeNX08/qLVCs5IdTFhpsGoGUE9rDyRFmfW/llpYyhRED8PGaVAZMBfhiEOZUxZPu
nNRWhOimOhzAxXYCAJ0eaAZ0hJBwWNfHAgrfUI/Swpe1spBdYDzajzpuih5bSnFoarZzEihIc/Ko
TSsYr6yCd9WSofVSwEkITKe72dbQPNNt6b83jhLmnqUBnTzhs9sp4C+nsTCu9zfMHgCYHwARitYl
D4b1G0UPlIRdY9PFmUfIKXOnJ7ILTqz+uwmdGCO+yijnW0/YCF0rEdk/Gq71f8xhM/6sWtWOqS23
QnEluNbBwa29sxLc2BwhBZDXDuQK/3g0BE1+mkBLVRb2dLG0VL/x8pEPpmEnAJKC0AF/jUobQpgE
hN+kBpaSy1WlZ8xF/4Q5Yoc12mK9DuX6IAjtTjuRliAE9GPrSC4ZqYBdDPKjc4L2pYlN4yO5f2Vf
cFud7Es0ytKMf+CYyF6D5LPpa6lZf0FtFRV3q5Ni+WHOEu0GBh85y/tbYm/aee0s5UBoaRhsvz3d
UhkOhTKyI4rYyH5J0QS3XULiIxgM/f0wb2Z8uQAWG8FN8VdS7XQk30CfQIv+NQLdebLrrr9oFB++
vf+j6G1BQ6EESURe3XAjjKEgUo3UT6ak8CY5inhdITCXqZN18B55feKuOjF0yhewKY/wbQqNy6Yx
hVGV+W0axH8NeT1/aod0DtwhcZIHZXD0q0kFxnT1OEN7xy6M89BSvnn38XEILLTYbB7IW6xKrOSS
Exda5leaMugnmIVd4oF1W0Btk1ofyYRut41DsZ4MYnnuLWS/t9umSLrelkPQ5dYSNotkSv+YTPNv
hF61d19yjESHknwUIuymON5zq+cB4vO+ioOWa8jB/FAV6RH+ZnvJMQo6TBqNEpKVdWCkTD5ovR3R
mEB/9xv7RL6RxCW/NPB2liuHZnfuZTTmD1ZtG4mAg+HqROAD17epGSXc2XEVj4gSzmb6BSVgFUZz
0byYk16Ja69Finq5fzS21yoj8pilJg8vYANXtoqaB5qhR/4QCZy2hzbzpNJSDiLs3nSyK2BZLDiI
TdqlFQS7hna931SpuNVFoZynrLNfIrzVLjwF2i+LnOf7jyJte4RyXx9+/GeVqYQRDxVl5jUbxbnq
JgFHb3a68EShcPpSo2z770C39EHp6vSCCKFwSzjj+cGS7k0wUQ4g0tLNISl8ezJKWx+YE5o5VNKz
axA6wSPJy1EZZFv3o2kIL5JKlQlCeR22wXdMCtYPsV9K0tRdp0h3bhKX91ehouV3UdteluG/h+ln
ALhRd6KTWn98/04CYUilVWUnEXfefiiyfaLN1BDuQNCLB02TFG9ALPeg9rd3QjiaYDapXxnkR29H
6ZjkrsWgxldtMZ+mbOw+JrWKHroQP+MUsMv9j9qLawRzkxoWwOENQi5HxQVnHugDskJwk2pNw5Um
tB9aZMcONsreGcHFUVkQcstzbLVR+kzV2H4W0O4wLb3OMYCYo0UKw8Qyw0VluRW3OZ+6P+5/4Q5J
m6oI5N2Fo8y1v37zdpNUDnLBg1sY1RicbIA2p3EM5CcB5PVfI2vq9gRnXrkaIpkcl7fi/3F2Xs1x
Kt0a/kVUkcMtMDOakWQ5B91QDtuEJseGX38efG6sYUqUv+3rrR6ge/UKbzCjQ7Ms7hOeWwrjnTJ2
f77+m26dmfXjrgxcsuLrirRAAdFt5zG5dFNq/BCxW741x//B0HW9pulCAbEEQn1dCyquAlOjZTTg
Wn10cSZkWDx9nB/tVt2TzP8zEHuZFfBhkcAjADKu2uA5qYWRnPII7JlIc8xcUXN4aIqpmP3FaDow
GiLGJi12kPU6ZlyhH3ETLOIfbVwlsEf07sto18OT2vdFG/Z2Mxon12HL06LrF9tfksrUfCQcDWYw
ElTs0e0964BjTt2dlEGtD3XnmjnthCb92hveNAdGNzIH0OQCesvT0soJFvC6hi81pRt3ov+Nz7lK
dtEvRYlqK5SK6DS5ngKCQlbeR23I7cccYfadsvTGSWUR9jA+H8TC6wgYG7nei95IL5CL+hC/cGYC
+tLcW+Ok7tyZN2IQ4FwwIeun3FZNeiLquVkxL+akamjKL9PT1OvJo7Ms+vdSleNOZLi53jrrZJ/e
EPIanRLJfIc7WskRSUxT+ys6nPndSPfyCQVfd+fevPW50OWgLqSW2rIklNobUcdI0Klr1YH5nCYP
MNT7nVVufS+eBy1iOm3bJncTL1pXwby8yDnP7rXBrsNK0bUAali9U9SvkfPq8K2S4SQAq3Q4N9TL
O6NCjxEXEgAOSWvNPwVak8HA/P5ODvkQ1IqbPTg4Rb3ts13TqhsPiWoi9dQ6laedr79cWes1hosG
4mQebSDriK6neJMWWfstz5T++fWgeWOXAFKijwDji1d6rTJkt8aMtPJKJ1Dn9IiNQ9UHg8nMuBSd
0vptaeo7BdyNjYIxL1UVcxcIdtcBVBjGUsq0Li5LolSBPZbGafWcObz+XLfeIXQC2hNr53njUGQr
FpzEJS0ubWfS4Y6T9IJRrx0AStuT6ri1FDkUMG7yC3rlVxsF3avBw2i0uKDDtXzHUTCOAgZy9tcU
jt6v1x/rxnWPIAygG4tpKRf+1VojwdnMLAxTK33KHzU5zW0QFZ3+IY30tPSlrlWopVb5Tiy+vSxN
NKziNGY86zf9q3s3rOzkegZH27qyHPyBsFL7Y5Jbh0SaihW0qJZdZnXy9uz2br1bpjCgPsGRk6Ve
Pe/MKfl/GtEkBztM8Rf8WBo4nxZS1d+//mpvLbU2Xemrr2zE60xKEZYuReFwFfSlheIMAvO+U5v5
oZgM4A6vL3YruHDfgMIFe7NVnZiwSJ4LGz8OdbLsL10uNfRtjc4523lrnbOlNu402EOPWZmZe6Tg
Ww9Kixl6Fi/VdHTj5cc0Qc7OZk9WYbnQXqrGXA5qkzbHNHXjnbN+K7r8vdTVvsmHKY9rqTE1dovs
WGZud5y4PX4vRornUJNE/z5qBQGNq+Cf5t9Krnj5bIbSNXVa4kIwaNPv1Byjh7xL98Ba3DP8mau7
Yb3o2C60hujFXUVohFBSxgyApqI6scyPBeXNUvmw5RV4uYOuHvMl7Rw/inTRB4jpWEOQoOBPuQyx
BOuVsiwCRxuU+WQ3rl0Hc2yp73C5Mb44XRE7PsyarMVPoJBWqJp5Z7+dF9H+FlCUMt91W+9jLKyy
vPNs5CZOhtto8aFLyqrzFQS6L7mm4eruFSJSg6SU029bLV0cWCpX/arZpaeHMSjJd+M4Re/FaC/d
YSr0sg5tXSLg7mXx+KBIr+uPjZcZX91SkWNoiiFugjI3liLMGdN4YWc14+BjoqsoGI0uyxupG7V9
rqcBrPukALkPPGiuP62OwvJ9RKeNmBHZQjvpddtBf5wX+rQjknPBnFYiD/pIcaQ/Wz0j+QXYIp6I
c1F2byAc4TTc5G5ek11U8keB4CAK1/SWQKaUsfwsYyk+EaWc5anzHOZSPlj/3PqF2KRECqLTkm9d
1qTTuahN71SMcEbOij518YFsXssCQ6hufojUXNgHtYhNXCTMWDeIa6mhBJWRpW8W8AJ5iNdT9x/R
Q9r3ei5T/RArSgsuasrK8VM2U+SEi2sW5dularoPddbYj8jrxYW/2JNs3852ndR+3trLV9cS3s/J
XuajJ/Gw8ocUoZ87RbNb51SqTYHC4TSObwZR6uJx6qZx8uGfxm5IXTmR3heWiMOlGOGOCm8ylzsV
b7zYj1VuvQMy/U4eavNgtkE92Tgb1vSmujuhjlrhx3ndmGHbe+l9OU/dgPG38L6iQTa5QS9L61Pj
WV3pO4B13EddmaaLVWtTjrIwnN9A5aKRd2NSzQ2yD25hptibdIXm9x7MKYg+9dSHOfio5qyJxMZ7
i8ui8d0x7n81JjJ/fpQrdoNdHRPnoMNFXr2v+8X6PChRAgDMysogH0pEFW3BjNqfQbnFb0eKyc4v
XLtRPpey1e0ghl59Uepu+WBkiNy/LbHZXXxytmxkU3rzeJZp034a587qfbPujS91oy/aEaFVu/qN
JaVeBDpmGnsNpBt3JXUh/T8meeQd15VxLWQM4w8ihjUUxluAuNFHr/HcnwW1+Yem0361sp53rpNN
SF8JGEhAcUGS7GyU0jvhTk4DgwA7nTkNuhVrV6dKdpgV68frF9emZUSHH7VmSlK0MVnr6kKWtPVV
a3KKi93p+TdXesW72OhtMEde1n+t0ec8DaKrOHmz/AxeN6sPr/+AzaMycqKOov1Iusoo8SrCy0x2
Sz416EY3XvVOJnLGoTGaKNtacfxflkI7A2g3V8o1SiIbyzL2VIiA0QRfsyjjBXpCbR11JdqzqVp/
9fWFQjbH6BAFmy1HIU0WwI5uyby3mZpfq1vXT21gUvbvD7Rq43JDrppB113FOEXbDTA/1ZMxcmzb
RWZe4LqZ9X2Vj112NuWtS5KCF+NTIHcruPjlXWz2tTF7JQWUgKn/4KXGdBoZEMuTbUjS1sZL5dkc
S+1QqZrcO4W3tgnO17TFmDYDQrnq+JUN4DtaRJzCDuvIojdb1ddZ91wqff/varjIM4ILQJcX6NoG
TlPaqdonC31UXYPzL3RClNvLU4cZyc47/YM8fbFRVugiVyVvFN/aTV2j24pdIcnKQDvLsylcG6b3
c+t1PxazdP+zE5P7Si1coftF25aPwm4T93E2a0MJ+0Rx82Mk8/SbGpUqI9uJwvb1Hbb55uvPw24N
JgKz0c0Ow7JzNrErLS5J1JYBnurcI90yGWFee9/H2DEOrivzIIrKPQLVJtVkZSoF0OUrhBSZzpe7
rdLSZIqboaAMieRBMcrikNf1eLKEszzoqTXv9Vc2O2xdkIpvpe9SNVxHQqSHm6hJWLDE1fhSzark
WNXvoaTkO02qP4Hm+qPDoqUwYRBJS3B963+VX7jezCB0HSaR+hKNvj7FILalPllxaBp9y70YNW7l
k7GsrMqmbJC0nbP2WRdZ9U7FxOmjbqXmHC4zjPi7cUAs2y9Tq0vuDK9xPhVdZ08YQdTiGbhA/i3X
I7BLs+TxDqNeacthaozlZykVxD7rMQLcgOCqlmOd17b6Z/b80PtZt8jxXZvQqTs4HaRSpmww7H3S
HpumGii9b00cW9KnHHDSAIfRzPO5CsfejyvcX94QtsSHFhmoyNdmd/ry+sbcBFi+FrxBetYo4MGP
1F++wrJMbJmUyNqnPOvBXqL+k5Uq4l9xdesqdMEYZ8LA2QQC1clwv1Lz4qLmvU6cS5XHtmj2VC23
EDCWYT5F/KII2U6H0izL7RxM6WVxovSU59F0IN9RQ5lmA99fi4Ik182nJO1TXOas5TlpHeNpYm4d
vv5WN7nO+kMYA5L5QSKEBfXyrdpTpNLJYu6fCnM+YEZEsFc6ZtOqIUPhKuxJguPOcbgVY1iOo2Di
P7qh1nHSvGUFntADicv/YqsYz5kSu45PfekcI7Myn+GHZY8Rotx7hLtbhx49nxXZDf6ADPjlA7O1
ag5ZXV7sYZ7uWzUfwZtFWKON3p78782lEDmmpcpqG3WbTKkp91boEmLULg1OJYapgliAFIu7k+jc
+IyuyoAVVVaacvT7Xz4VVURszOj1XObOq06zKepLLRz7oDFqCOomqe5VJyp3Fr3xfDSUUIcBN8kE
6ToZaY3GJjNfigtS2/2zgSPlKW2HfvBTfXH2kHXajeuBfhlSQbTDb5he0jijghjZNC1lo9+Olna2
27bwqy5HnDCdVR+4fnZoxeD+nhgVhnUK5k7YaneXQaI5KeVinemC9ata5eJHjbqnZnQjs2bcSzcI
oSYVrOHVBbYqB2lScp+klgN8CoHHgmCJSN0Ra4fqI2ZA3dcF/PBRCjSiUNvI57vXT/PNd7SOSTmy
68TpKkY2LnCXllL7sujCvlcH6y0GFShzTgVMKRxOdnKZW8sx16EZzNhyK21Y2025MHEqLrWrKZ/c
qkN4wCpQHq3H/LA4cy93FtyibGhDQm/BbBKM0nZo2Y116eVFD2Y1sus34IjiQ9HXCbpLlsi+4U00
HfOmr53AKL35Y9Rn4xmuU7WTI93a+LTcoehTRW39QXWp5G1hArIp7C69L2A/ods7Nn6vFOlOfL75
inHOok4jFwM89vJgF7m6NK6Yioub2/3BiVPvhF5KfufVsXPfL63z7fUddOvR6O2bAONApPCML9fT
E1lPkz3Ah42T7pmVrCVAedn8ZI1ja+58zlsPx/bh0DFxQm/16sAMmE3HWFgJtJZw1xaaWE5aozen
CmGSYHBk8j88HFU2jpi0NNm168P/lYXlWimcaMEpoeaknJaofD96Uh5SLFE///tr/Hul9cn/WglU
iRYvpEOXniFzCCxM0Pei74Z/7F7D9NYXo57AGmklRFrXZ17vcIHxNErCuasrvwLH95h3Pa5SsN8+
/Q9PtWJG6YbCb7tOFmZ4r5jxgo7K1LK/pA6HPaxc4tuEDZuyU+quO+0qZV4h2wZTgz96Z1evUNAq
U+kSZZchiYdgco35PqndZScVufX2VmFNUnPrRuE3dXZq9sBh0alejE/ZkoiD7K3lWC/dXovn1gNR
4FBuUFmts8GXe2LMPfpJDYO6Ls5RJaKdfAG8s4dgu5FbsRFIXrkGmHZfD0Ew4LYz2eA2BmETXVS1
S3zTnbuzNdrJIXFpz6bN2J1ICPdC1a1XSYYOhQMc4JZPXtg5qAIuNWS5shS+hjrf0YUSQS5FdXx9
I958ldxwoEQY2G6oC50tMZlK7PxCeg3bee7R1BydPXDjzduGbArGFzUx88Gr6xR97UR2zlpyRN5w
yLpsoVGqJh9mY8mOJJd55qOP1B8MsdCpm4YOw2Kn2uGmbFHD3HkrKwX6AhffJmONBvQ8KX5yvMR7
PT5kemRLeumZeRwzpAgAlbgFrGAFor1flV47nKqqQNFYCBxbqbaLwgdKMJzJufeaXrc2GzGHX0bP
ZAvWbsc4KyOdIUAJXPp+shuGGLajvC3S6scUSfW7h1jb88jIYefmuLUBCA0UD9RpW3qvHrm2Ynh1
fpHqaD86/ZR+QapkT5rqVlbNLQ94B74aRh5X3x8zCr0UdVFcnNSJfxaDjL96Sj/7moTkDoRI+p4U
e+7ut44Rj7Rq8qyA0Osg25tY6Lg9ck5WYamPhTYXtR95Tm/6QLL0H68fpFsfcFWAwxnEpd99jZC2
285d1ILF+DFQao10qk/oRUTkx21intAESt7IRp1CutPdTqm9BvCrAL9ilakvIbnT8dFexsOkzmNE
OYmHDJTM942m/BIy935jxZVQAw9juzPKvLFnXqx39TXbJNJHbx2B97k25n6p9/MPb9Gz8PVXenMZ
uNDwSEhpNjk44R96Y2II+PuV8qg08JUZ4u5kMrdCEwIMK5MS6Ie50Urna6rMLbExGxN9HO8QGqKV
hF27HdppbmuhYtup5lvlYOt+0vZt6eOyk+Zhgd/YP4+jEaxCvhWAL+UnB+XqplYd0RL8yBmbqng2
LIGLsDvYAajT6t9va6xNsEAgJuMKcj06UCOzNbIeoclhKKrPfeXStSor2IH5bP8PmcH6ERG0XAcV
GwDvyHDfGHIacS46Ex9qR1hPSVZHoSNHZ6dsu9UOWpuChBqaEpz8q9QAG5BSsTtU1azOHOCezPrw
uxB19aNVm/pBZlp01PKugcSPh9oBCuV41o1y0Hy87Iyd/Xsj/rCjcOsFeYYKhee9PJZz19auopEk
63YSfxnaWQusqWoveR7Ph9ePyutLAZR6uVSFzfG4eMCkkjlKg2oYmhDRquKNYlA4v77UjVAObwAl
Q/ow3oq/eblUZ2AG3K0JeSI0MEsO/ASZZOnZk704NSij383JHnZiGwlALgEXZL9SwHGDv1xT6mnT
Z2VLK11GOLBFsfWRulHd0wTexlGWYTPSAFrz8uuSzUhix1o8eonj6M6HNE6Nx25SyjBSSvsh7bo9
IYFb6+lIG0IJZtPSkX35WLpoKmPRaPukSa35Xa1Fj/qUiDe6MdrglzDOef3T3XqNMD4BajCUXXvA
L9crben1XQNPtYtG58OgaOJNr2rNzirbvYhJFMYTjCQNMprrMio1qeVtRBEuE6n/TzRzo6MYEvlo
qGJHKG5757ISBejK3qa6ua4DhMk8a06Az0EpqX8uHq5JgdOr1smNJEMBdEvPlsXsNXUxjNw5Brfe
JWuu1A8qHnwpXr5LcBywjQ1AdRW2SudOSu0hlfUekvTWDvlrFf3qi5lRkhSzXrIjrV59G+uzONbJ
PB9tbfimAHw+vb5Bbi2Hv+JqXkBGuEFAZgOJOUK3SB3PdR+Uk+JkPgYW8X1qD92p4//Z0S+79QWZ
i5LxasDNNhNsuzO0aIKVeGm1Rvp24gCxQUMBqT8ZfVDAbtOUHLNvGLt7e3Hsj+Xfy6yJnhO4KPbP
WvRv6jvw/AMFVXGZsrkHG+KQQfk9buBaMDIf+Vg3QiOKqiBRjGi4CDkoD6D2MbLCDPIL+Zz9HYlV
0fquLLICoapo3NnfW2YBpFyGqZxYUsrVguDlJnN1YU0MGyD4gQV5H4tKHKd2jD6iYTQ+4Bm93AHx
wsQ6x1KkKVzVR7PZCOKxcx/zykl2DvafPX39xgD08IsoionGVz/HUkFDpf0I2xZCf+kPdhG1QSYM
8zIVk9v6Q2KVaYj5YTEflamqq9CVKID6qWbkbgCsySx8N2ptNwDMi/N0rPVJ+jbL2s4J+jHDj8wp
FrBXaeLS4Zd9q6s7j7Ceyusn4E4mByEkABtdD8Bf3aSkcZMq9ezi4lH7HUyaSMcBhSE4oW77qEeo
+3g5QnFzPZVosLZ7WrY3zpeFwSb6/CtAdlORYMLr4Zeulxd3bJWnSR37o2bl1qmtZi+gJ7Qn93gj
ueUwG6gvUpjQSb+OkBwupYxjDF6azFPPMz59QWMZX0zpVU1gzcuCTVJdgUCArD2+aRqr+AwPSv7r
WwehyylbRXpQwNjcq1Vp4xPPNPOMk+zXpjWLt9Df7XXsat21dVs8GUsLCkxd8hWPZZ1fD2qbhIX5
1EoRhpK7asRfD1d4MBurEGmfPQUuSAVu7InZ0fjI6EEeCx2LU5qne+TrP9HjxU5DMHsF0HJBOVAR
rauaTLre4mZq5p09E9nBB0O3Ial0kzDFvWlJ7zNy0y4iT/mQ+nbrNm/HoVZtH9f6LAkFsl5P9PJU
5S7yZiaHSyTiDyWb941qo4u6mN1yT/ag79Ufm/3Jj0aUALFlOruIbq3h+q/jQaNayrxS3PPYJF8y
DOZOphOLYwfVP+g7s9nJWm8sR15sQzgF/L7l9GAK2EWrYeoZtUb5PnK6LmBCjP/3HCs/3Kb9+K8b
ATIq4ASaaqtw5/VGcJ1YHU38X8+VURoMtEQ0PBij/lXJI/NtgWjlHUjQfudK3WRDOHLgO4vnK51b
k57ly1cqi7oZqY28M2Cj+eyajRuYM+qC04S44evPt0lJWIo2HSw7hokAja6C2zhUMo46yZaz0fEL
XdTl4jsTDMiv19fZfjaoCtCEVjIIL/RaEW60OE30qpxzM+VumJm5cnYG4D3RkqbHvm60nW2yCdro
U/HZEFRipkw79WpX9vrkNoXeuWdriNt3nqj6uwZAxV1s1dVFk97oK05VvXElWuezUey1z7fxA5kO
ih206Ohrb8AtjZl76tJrzrkw1OgJaYf8G2PLgVWt0npG2JBL2XOaOHz9LW83Dssix8VlQYK0SdaH
tkc1Ho7FOXGU5STAFwfIi3pHtMSznY1z44NC0CQJo3nE6ON648RFjOqgMSoce/UTAG39PKWqc8SO
uwzHWuafX3+yG8ut5h/I9QAX5+RfpRGoFRbVqot+zux2KnzoXt23yRXpG1kVCPFP8z/joUBHwJzj
IzLWXye6L8/g3EGgoxPgnd2pdD8oTa36GZqPX4GdM93R2t+vP9+NDbMKTq6lP2GNffNyuQG/P2pV
zTtHa0U3wbV9M4tBezIUp/FbTxvOi2oMx9cX3WTS6zMiVMCkZ2VrX6eK0FCApyytd+4L04tPMU5n
te8VK+xjAWUkzog4Ks9WXmrfq6Lt95yKt7GH5YFnrKpuaxi6+qZosQ6TbRPKWx76OLuGuIt4yJ2u
1a1V+OvIs3KPcxjXnfXX/eRmhjFEveudm7YxvzRoiF6qNP7nvqPFZmHgYwFqgdt/3U4t4k7GngJ5
1klL2vBKpx+GWuxl0zfO94tVrt6Y25pmTJ8fUbXZ6w6NV4MbjgzVp+uwd63feG3ghNmT3Al8neuA
HVdsezNGUdfplybUhlk/G4Mb7QSsm6vwaYB66/S/r7lfMqm9SSGjZz5bLGdNCrDy8fLPvoV8HKZV
DnMciBVcCC+3gBZrWtG0iD0aWfl56aP8VLRaGjSOPe1krTR/+Vsvczjy9BWTgfYdcfEaMqAXzaTL
FMvkbnKdJ6dq4q8j+hVP2qImmT8YAomhtExN6U9VgcgauBA9/1yOFpT6aBxskJBJAq7XnNI7BD1w
XDBpSj4lSp79FnoMB4QjDdx3ZZKJx9RGPSxMskH9qVaJPfhQNfT3Tu8AEi1p6+EsmY3mY+IW+ewX
Jv1nX5DSYuKs4O/hgLpNA69PR/2Ya32jfyQpL1TfQoNnPCA/7pBo5oWahVWDS2CA8Suzrtmp7Lf2
IkqVmkdx8oMymdxs3qC5v0xXqDXshZj7RrTSfOvOA7VRFy/e4idTs8xvSHKte6trUYwcpat+r6SX
/U4Sw3kHxTeOwklBb963cT75z2zz8n2eIzl3Kon+T2gkRVU42Q74S3VQhBGMuL58yZSyeu7GofCC
ybIKN8zHOppwwHSSj8KFWRP20O8ORuROw100SPsRR/hyfGcvrvGhtjxJId5Fxtesh4hBv95YgTuJ
UA7TYMjYtxFjVI5CS5uHQk5dGkxCEc8pqlXpXYn2l/SdTmu9I+bYSRm4ntIAIk1RfIAEI9EcG3Sr
ecLkTGvCSPZ6HZh50ZjnpUPZCVGn7EuFOHyDDWMCz0VJl6Hxra53bd8WyaiE0MqcIcgq/vNdxaqf
UC5WRNhEMIZDm9xN5UvZCm2Inlv4zdwChGJgNBv3TuHI9lHRi7l718WG+l9ZLZoRiAbpBX9smqV5
q0dCnDK7wmIjpnGl+ABe2p81H3sMpkVEWdB0JcQR05XVu8WRk+Nbmde0d4quN7+RI8iTc8uSfA8d
Ro1vpW7mvbWzWlefxtGmP0N10j0QcNFRAA5XA8lycuc7DimJgCk1Ftn7CHJptSNYsT2F66h/ZSIS
lreyGJELMMpESfnM7W59G+Oo/8zVMoav35+bVSAfgrzCYIn8eQvXqZNFYRKOZRr2QOJNhorUs5Na
3k4qe3MVAhjpHHMeEP4vo1cxCiVyFFtcRuIvcJl2uADpye/+8VmIkfQXGLiDBmL0eZXv2GmjqXDy
0svcx9O9ZnTRwbLLdqeuvnWBudzGlIrkpxtyz8zlJTF3QRxmmNIQUtTC+H7Iwjaa9pyGbi1F24B+
zar0xpT85WvD2RD50TRHEn5RMFGiYANbkooTxWO3Q3W/sRSZKRxwGlw3xhuq3lWTlTXKOcp6I8ia
tjjWjR0/GP3o7QGO1q99db9AVsIygCsZw9Pr+6W3bMzkQIJjjGEOB3tWxcGqrPy7UsT5w4QZYruT
6G+2HykTLWu+FSsymLrKTHP4wno1ltF5cToZFthUhA2Baa9teXOZdTS0yvhvFbx6INY5nrGkaSSg
Yd4MXuC1WLi7KIT49qSbP62xFXf2XBhhYcfV/djMPziceRgvdnk31foQ9G017hyLG3k5zWtk6ig5
QCJcZ48MlvCxWWL33Nk1/gWxlwDvb9RD77jVsznb1ok0dg9gc2M/sSjA8NU7d0uPjQjhSw4a+zzQ
ag4jBESO4xKDDRgUZydQbrcTnex1GkIvfVUwXz/LX9nxvLhoC1q1ftbiOB/8JJZR+rlV4U9PZdKl
36sp2hOG2D4d24nRPAMDZq40+F4uGZcQcmU3audUTm7YIp55iHRA71nZ7AVoUO3Xx4VFqKj4tz7k
BkRSo+k8uw2Dpcwc3eaAbbR91NU4soM+QbnBn2Xt/BYljuxHkfeZ66tm4bhHo4rqLEDS3/mkM9OL
QzqAaRTKKYZYCmBIcs9WTuULQ++aMBnwMseOttKfUjj2EnPlijQPjWBTHJVust56La7Dp7yc++cc
3PZ/WiaKz5Y3x/rJo0XvndUYS4EHg5BlBgUTaS5UT+q/7L61uiM2GtNXB4XA+a5GGsg5RLQDv5U4
AKWQl/NuOfZGnh8XbRoZCbaV5ZxX6nh91LxsdkN7RBHkXhk6UpUYxR0ztMw89QJVmQbUKrCCiQ5J
JcELa6SIzwXM4QqrjKLJfB0GgRWmrtLrfmt67Yeug/VMquGCaUDhz9GCKhroMKANbzhIgI9t4iuy
ryJf8exZ9808Fto3WVR2BRK+y2GrCCP7YaVtGgVkAeJnzEjMPJap531VahciixeX+X2neVF7asl0
qiA37S45DpDuf4hCi/LjYMn+vSbqIcP8IK2kX8JMy/3KGIyHaVmm5d6ovSR+9ITijkEEqOurNaU2
yWzioEFdeGK5T9R5ykMXTZc+GNUWA3NziKpfPaa0ePpV6ASGWhoJBbK2UT+4Xi7GAJWZ2fQzGRv/
LXlRPIu+N+4xWKmmg57HsvMdJ4ubu0x06h3Om2rvD14BEGQqlV+6jf6hq7XW8zx5yp0Y9fzH0HbN
17bEogECxHsEdKohSs27PDK8D7Mw5uzQxdWQHtZoCH3ZLrLST5Zs/I+P3jxmxrBob1H6t+2Dq49D
/g4LLJxMRyiQbdjoyvxxTCWUoyIfx5OSzalxMKOiR5yhTr0ntJ6UBhL6lDJIsZf+ULh6lpzLwYiq
gJSnfs5zmNG+mbZWf+y8RRV3jh2Z/1Wy9pqQ0lEB2paQ+YT5sEBjlcKKjo0a12Wg9+aQhmU3xGwB
VZHt7E+a7N5HcPlXA/DKaB7UmOrB78vOcsJJjQzh4zkI81wuSn9nj/ni3TGfQL1R4gL71CiJyWmw
p/dLFXmPXWWqH+aEAeddHfd56hejnX9iEJfPfE0zbg9N77rxqXOM7hluC+yuGk7j+D3Wl0kLC6/R
KD/EbDWnJIUdUKRdK/ylb6okSDS3nkK3Hos7mWp1GxKE9fe9lljLG0+R3be2sr0fDqYEyj2W8Gp/
nyQxNYYSp9X9lNiJe4j7bALzI41c82FE9E+tMHIIjXDJldOsIKsFyTjyPuG8JqcPaErxKvWMHc75
JMg/VaQQ/QcUQdPu3aKXXRwMOQXuha+ig6tf+i8RcmXWySyX+mNdtc0Svp4Nbq49MtsVUsS8DgzO
Jht0C+S6oZkx9W/SQMJ5RJF1MA952kLQXzr7MFb/TKJZlySaADdetbquGWZOxYAQIANY+2Kajn2K
V0bdtUlIk6I9O4uThqOZzTv1+ibrWBcFYriqdjLdu04Sy7r6o0wNM1B20edBF+Y7irs9IbLNjfdn
ldWjF7wGPb6rG2/UjBR/4xjehGyKgImoFsDDb94PZrWn+rVmtS/Swz9L0WVdhb+Qebq6zyl3aIaj
pXzhWhlTfxpqHE9aAX4RpYXI7zEHAuBU5UdhpPHX/2HT/JlbMRynBXK1dpXSy+sGcFQ4aDlBV/cO
TXZTHnKnR1lBpkIJuAjU59dXvfFyATAypmRmQtPlGr1VFAmiG9MqhVGn7kOOU7bfOEr2jArqXlf/
1lIMSviAeBLxMa/ab/B/+1KuL3dZTBGMM3LbmlGU4YAvxb92LekFI4WKCAI553buZLhRZ8ocpwu9
1J5SMt/7FvWFnaR7k/yRHIHpWQ+dh97ntuYDmFyu6m2IrsHWitVsPLgWA5m0KU3fo5TfqSW2L5Au
s7rqHzBOpyV7VUtMaoLdfA9NP87YEb2iGveory5BDN155wXeeLa1VublkdpuJZWdMVKgxWJyV8RN
cdeIUhzavO9PTaXWAQolu8NbY3PyeDYCFxU0xSaY5ZdpLRALy+7TSVzMPs3nsEHgUcGu2sjfFUq2
tP/pmiA3Sgx9YjYrkvltKbF+GpNZ0/x5ztC/sdhcd4OzWjW/fkS2UY4QDmOLs7mqI18HhchMijEx
8RNWcrfDzUqL3nXRMLz/X1YBJs8HZvp2LerjGS3tEOHS+Rz0OlQQ235DxjL+en2V7RbiYKzgrVUv
jPnTVZCxethu3B4oPXRJhHViFPsIeycf+0G2O9j/W0thkkggpa+PdtfVUpHAtEDAn7hEvZ49zjK3
3kXFMkm/F3JKd47G9hutXqn0eBgzg0K9RplAhTW8eELuVLeFGkxGkh4Nrd3jp9x4JO6fVfqMmwjx
4aumyGyLpaKVn2GrqzyLrixCqRT6GSHSaWc3bFfCnnSFRTKDRW7hurM/Do011CWycaZVLQ9RM//K
nRnX9tT4Z7fsdcdB813vb2ZY1yN6M5uWDp1SgV47TOKxpEMLoU3x9aTew8ZspsrrUjwMzThgyRtQ
Sg+wS0UTmtu1QqQxHlrnmwft9Jgjtfmlqmz7E488nus0hoGrgEXbqda3bJT1B4BapFfHVBsf35dB
Zhwdq6pqbqC5dxp5KsrU9nyjUb364NRRGfkGwzrnXYvl4n9uX2si7D1GDvh7RugU5MJF2KZPbMf/
P87Oc8dtJG3bR0SAqRj+kpTUUrvd7bbb9vgPYa89zDnz6N+L/oAPFkWI8OwAi8XOjEtVrPCEOwSK
JP6a3M2Po8ECaIcL4NYJA8UrW2sEhUo9iJVLORv6iaq8dCpw+dy50bbiU8ojKp1ZlNjY0NfrgLzT
RFjHh8B+F4JvpqTvjdxInGEAB+KEPq2Aopn3cBlbnx/UKPCTpWl6QzFusQxAcx3tfMzSxQGtBW7y
oTJOGvn4qaU194bw9ewmQ3hSwj3vptsHjZAOmxFKZGCNby5xUxsw/iuJcypJFG8Yp0lOgJ6l42da
kjhY6Mg7Vc2tNQbSDMELDAr1v2U1/igNYV4o+1ILyWEUwv/ch4HkYpvjO0k7ZE9dGc9L3aPcCchv
rw1m+f8HJaC7HhSGPldkHBFioVd+EoiEPw7VQievduXRN25ccA9gJJeLFyLxag8BBK46C3rvpR9V
iiHUdp9lP9l7RJY/ZR2QL4Yai2LnIqa5fNY/VlELO8jSPhOiS6a+4nabHZte5C4CWrriFGNmnOJw
+CopzV7fYGO3IlYE2IZXEpzsTUJVAaespim4VIna/wiQv5oZr1Zo7quAdh2Ew+zqQ5mb5v+0KZfr
R3RM4z108MYiq9BTqI0vDrQ3ChdKr1Xwp/MAI3BjArwZBkddKvbIjxujwEdZ0EVcQMpNXNnOxUik
S60/Rqbg0R7GULhmXFp7u3NzHMqIiAfZi2HAassAyxhbA4E7KNORgqduGjyn0AJ3zsDGlgH1iDMR
NX5j6clcbxnFSgx1yCTprHZZ7tKotfH2VmZqRpX63ipj1Q0Rln8JgI/9fcRDdmj8pt2Ax1g/2qoI
5T5C4fgSBT56dULyD8izW14XzOHO7bKxlJRkOewokGDvusaeBFo/qFze+OaiXvBSD6byHYZcvDPK
xh1GFYOfyFC/GdrXSzlHVdRJnR9cCgtTyYNSBeovkRg2kj9jWltHWCvleC4Ccp2d3GrjIvt/lCz6
XOCk1gC0NO/rwlKBarQD1TI7TGovmubSG3MpPP91SEwcbHG5IC4LiGh1xQxKE6WA2dCSLyM8T8kf
coCKQXTE5Ej9D9PiQViaamC/burpSZ+gd+6bAZKGQYe9ShoaDxNEVNrKUT7suXRuLSJNF9IpgMgw
35dN9MflOdTCrqWoiS5JxeNuItLkDZUvPCuS9ho9W/txSUoB7JlErOsajaUqrZWqM7lw7gdPlBen
k6QN/97/UrfYamzgQTMTsYCsoXm0mlBh12IwiNouZEflIdaS+gOyUfiv14N2GOO28uj1YkUaS8bB
jwaBPOf012gYfsOijoCoGxo83M7XixpGZhfLPpH5IGfVOdUq5aQNSKpXQTPt7JatReV0L4J8Cg/A
zc6UIluOcxRVkzRsH6wxnk5jYkU71NLNVYWMDISMXhYSLqsZUVCkAwqN4CKXiuqFhWoeizmbHRMu
vNvJXeoNqIq5BUo0Tj112YfK1/+awbSsKpQQEPdot93gIaNp6tNALiP4tEVxjCiAgLosBgfkS7qz
qlungjyeuxNSPOjr1XkPscIuu6bG1H0M8AzrJtOpx7H+NjW7CIfNoaB6g5sjt7qJXipTC3UB0fwC
8z4+qEijedoYQYaOtL/GriKxAtKSw0HxAILKqn6yKIxpdqpkEO27+iPAGfMz6iQoJthGaOwkp8sK
rYKyBU7BcPTQEdNYvbASp9vUc3RdpLTtj7Isd8688LDVOpZOcl5aP+6f+41lZDyG+w1Euzn2stTF
gSojnNOVcxaiQKy27zTSsRcwW/7O7th48lCQWYZa0OM3LN1eLweICwvvkTZ57AliPQ+ZBDtHPSHJ
+D/0JD6hcmt+vD/HjagFkgovAngY2Kvr+pcsCq1EQZbIXS3mQ62WEfebnD5rfSMjdBs3NKY6+TlP
s+HvoxYKmSi4wlpZKjWr8zBmmcQpEeggtMPoiSAMPQwS08OY7ZoEb1017FG8EBeFRrKH1VXTGBNy
XinW4nR49coxI2M8lKoyHuPcMKDwa2p17IzCvKgSwCuvGKvOeKxsrfvy16u9hIaUHCmo3j5XpSSi
IFUlPA78rn4KpaRxqb3R6038X4mKpa+MfY03jlDN7g+8caUzsAE7ZhE/v9nK2NNrU2mQNYWZaj/B
F9ef2jKODvdH2TgwFL+50RF64umwlk3+x8OfB2nFG0X1VqUx80mRu+GoBtMiqLGrdLo5oT+GWt0F
GIb25kj78dKOpeHZypx6ptztVY42TsdiT6yTkS0iw7+JhX9MCJhrWDZLMp0MQ/Yd7m7wpsLhOZXE
HGc9zqMYGqHI6dsaXf52fzE3brursVfnQ9WmvpZJbS96kuUHtLlM2k8UT7k9FCdibXe2yC2hfiHt
U56hOLOE9mvEWlHFzdRIKEuB/gxCQARBeo7bxPpC8QorwKFD08ppgPx48uQHzNxOtXciKOYnpAOz
PRDI1l5adAsozSNEjFrK9V6K9Zmvjy/fhacfwX6TruqTAZahdHRt6D79/VrDc4forglAQ7/vjz++
M4XAUbOBNSAuVH7L6bEdwxh1ZZiOkZcq418jhVhp5EqWd4Wr/qZ/aSNjBDp1ohoe2eUl1PXGjU1d
8sLAEDu1x60dTEZK1EiCbd54bKth5Q+hhqWuVoOuAC7qhx8GqUA4PeyAvAxmQAujjgx/9EAaJX+/
h4k+lqIr18JtzAMeYRoFmoIXOZoNoDrVL3lC70aoZfchNuN0Zwtv7BlUWfB04Q3lDlo/KcqgWVMK
/PjS1337gnSU/m8VDNU/ZS91ezfq5lgLvZSCsnELMbME3aDOQE2nNcX4LvcNcVaAop07Acfy/u7c
GgrCBwG5oAFw81LmvkzvQeFaDds+fD9Lw3w0gqz/FEuVero/1Ma1SozLzQ2ZhYr5OpxL8sGQC58+
TTqK+GUEGPwA4OM/fCfCUlZOhT618Z18ms6VJS89pyr8Z2raym0B7Dz1XaPtTEjdOAA0+HhuSWfg
xayPtoSOXOwj9XAZrNmUAC+XZn3AGF23jyMQm8jV6izuXAhn4KzU3DR++LmOym9ca/K3dsadmdSk
mMBrCiX51GQj/0rYDgYOKVLfIOabBvzvVkwCTudAIGxmmYWyVYeAGCb2U9y7dmhLkYflEBs+KDLt
F6bWQ3yUhY8LQdRaIHfuf8WNDUNjZYn9YUItbbfruxM0Vwc8HjYDWqrVAVrXdLBRnXwOm+Hl/khb
q4trJHBA5DRIpJa//8fFKVmJ39RomiPCoiJvDB7zZI1GcsKoocCoLctcrQtGDPnwwbs/8sbzCEyY
j0pffyFCrubYmW3tZ2qBsVgfZ4eY9XCqJBlOcRu0TpbL/c5MN04GCFfa7Tov0i3mhF73hHMTGOjO
0INDUfjzV5D19k44vvXlfpPGlwL+BixCDcMZDGN08WdIenGvDq/SgDoZ6rt7kf/WUGCfMTECQUqe
v/501AlFEMgUFGqj8KooqI8QRVIngbG/862WuG+VuNFVXFDwkK14zJe1/XOXTDDvZdXHokWPpeFk
tFr1VZVQsnLtwo+O2RhnH+CalsF/OAcLlgBRMAK4m952NSjmHMQW44YAAyFNjf9k/vi+883q9f5u
3FxMXh1gSUQQN3UE+rIAYoWILqYUxMjNBbqL5KjuTkqxF2RvbfxlC1LLpmJx88i1w+/2xxQhADRl
rgFh9nvqp7Ir7GB6Z1YUUO5P7bcz0vrrIfBPYASpmu2yOmkYihlgO5EBModQfKXpoH6pQM5+kEG1
fhFlFn4a0wqHnsiswx45dl/9twA78dGCWCO7cmdKk0u8g1Gn2Vf5GUGCbnKsBtO8ARfU9tjFZv+9
F41V0vasRrhOo6gyr1YL8ajPub7nprfRYaF2wEQQNeK/1uVJ3opeRzYmvuSd1dPolrKfJXnvj8KM
697VZ92i/lOrozfTIXrTBquZdx6lrbsELaCl7LTQR9fnoRHWaNaVCb1/FsUXzQBZViTBuIOl2Tp1
oJ7obfPlFhno61MHSajtxYLskOopB6gYNacxyt5se6weAAvXro1n8sP9zbJ1Dii6LjhxOlg3ifZM
5tn4OuCL3pR+QDlSnsokDh/UtO12CiZbx8BaSMWEYBSf1vnBHFCgIOACHTPL0jdL0pXvWpMmAeJm
c/FuaPI9wbGtp84GjvMbcAhNcLWcoY1phyEW2+6wLp85EpNrRxhOlZKlO3I5tJ+1RpoOacrevb+o
tx9So5gF2xLI/wYoqtEgqhQFN3VrD+kBG+YB0LQ1Hiz8Zd2xw9SyykS4s3tup8ug5PFwIpFzuwHo
zRURTBxj3Cn5bf6gSvqPwUh0N50DFbejVDw3fiE8Ff/LnbrQBlqCkTmZi2I1PYv16bAmodXRgK+I
XpTJVxquqXCGaJ6hIuItcICXDOk5rhMUCFpbGrh3hP3Zb5rifYWxk+o0hLCq2/RpuHf13qr00PeC
jrAwIbQNSBYi6KpKUkg+I2LzM1iOHBwTWuq+J5Q+/4XLWCFgF0jxczO1+Y8smAmI9FbV/kkAjc4O
ncMs3Xnkbi8TfhMiN/B9yCqpqF0fc6UYCyntCKblrGsftB6NU6OGk3h/D94ebMoKoLfQKNhSaDTz
mNZ3Qbhl+5m49FJihW6ZRpLqdLqd7VnLbG0+UjgQeRQjFumt6zl1ShZZncQVnYSR9JilQnZsOR0P
JJPyKZO16dgFhf6oo/GzE6pszpNkCnwy6qU3DjrQTmA+dkCtwKRAB+hBTtcVz5ikILx0f0m3JrmI
akN5BN13U2+ptCbOYFIS6wVhdg4hgERu7tuS7lmplGMJN/nW58pvysd4Rrd1Z9vc3p+0XghXkPZb
8Djr+DmIAyPW+YKXSpsad0qj5IMZmKEzF0N80tUk3HnzzK1bjK4q1W0UUhZ5nutvCuRpiqpiMaru
tfgpUtuhgAhc5i1EixoNeLwZs5qPC7PCnQsLcmpKx/K7mdiNdTCtbizOUDSm+hWFNxgjs2bBng2H
aHjfa3NrfemjQWoP1Mzi7Gk21YJbsQNl45HfCemhNpLRP2E/HCVO40+K7YU6HnjHsbIb7ZD1YFzR
c/XzxqFU0WmQCvrqaTD6uMUwyjeQ/lIV/zFLeqgGhTUbX+hGW4Ejh1W+0GUK/ckvu1B2wcX2Jcz+
tnhNzQhp0WGUtOKACFMWHeoZfoRjpjU1s4B3EVsLPe0XEJKG2FhP409i0lEB6QYQPb5b3aSNiDcZ
/Q8B6lb1BjGadDjrPuWQR9Zkunkz4yeriraG59ZI+eDNctPCyhj7xHDKWfSqlza+YR3VLgoVJy3l
bOT8hnp5kWIs4Y8divjVA3Gc9pblpdw9ZdA9Sq8ae/lFpsMfOZ1v9KE3t4Oivd4/AhubkLQACc+l
DMCeWPbMH4nBWGKUopa8qQm+Zk5Gr8WdqkF/H/O7fxqB2X+6P97GHsQJQSwlTltFk2EFjsqUYm6l
KoovadGpkqvb7zJkLVPHlwPtZ5/LzWvWW+XOS7p1pSz6pIuqG53q9cbvULHgeQZTMMWB5lG7wn+R
GPhUDW27EylsDrUYtHBpIu60PtQtHfkqMlIwBfacHbmlaxdlGf+xwSX9/kpufDkUZEhCUGdYXobl
Vfrjywlo+nMW9TRvkbPQnK424lcyLePUjlb7Q1TyHop/+QOvsxAkRygHU8iklHMTWbbm3AOMqmA6
Z2YuHMkPKrwrJe6LnWt5a2ZwzymELyTOG2Us2egMeiU4iM9yXLsDPWevU6rWoezYk8FMe5JpW9+M
/htcForcxBare3H0dRTTLfyCNHkuTxhHVV6R9M1rRwP3cP+jbQ6F7BepI+YYlIauP1rAa9rLeRhf
DLnrHwOE0C9KqTWHaTL0/7ATyQJIcjTIsMraNiKfgFKm8cgq5rl+kJpEd6ogrA+hDmXh72e1VLro
vxpLiWE1q9YwRi0skYyeshHBQWkY4wcE03yfJBNJ9/uDbdwgcG7R2aMG9Ft663oJI12ZkNZY7P00
K3G12bY6B9hy5yBDUZ5apLLfU8fYA3/cpqz0DGEiaYBnyVrX91aZFmirysRD2ahHP2hLVYdEVyrL
qcWIiTjdC59+jAHVCpqrbbwFUmfvBr+3pFwwWfzrSCXTtUCk8nrqplzz7vB+XmCZmZSk8kp6L9kD
eqtlWKXvUJyxstcAwnKNwj/ofBcvn/Itk+WM+CJCmWbnU2wcVFDxi1PUUuCliX39e0YlU3sjKpAK
Hwsk/5CZdOq4UB0R1snBaP09PsZGg2zxhoBWziaj9iKvFsDmZQKHR8gUqrHqtJM9PlTdbDlxGZpe
IqrkwTCL8qgHc3BI5jmm2Nz5l9nCFfX+Jty4C7Gvp/gJWH8hwq1+iNILOcosns04TbsH0xfRBzvT
/eP9UTbnSxmZ5hFtcyQVVwerpt2J/DMuKbG14C2szD7iXq1j844WTNNb+dm0S/j75EFuLdBPCRqA
PDoF9tP9X7JxbwHAoqxGB4Sfsp4von1FYaLVcBmnMfDQNOQyEcnsYiW+V+3anDSQFZaXLsjS873e
VVkT+VEGze6i+5XWO3LRWAKmq1r/JEYsn2FQxm9F1IkHEU7vBuTxSfVy9dyEzZ7W/8ZVs7QJmTZ3
NcD19f5WDYKTuWTWopHg1oZp/0h3q3sxuqg7kYzXn6k6jHs398awCBjALeM5gtO5Lo8FbUuFjorq
WclHXAmL2QoVV0PK9FhDV8pdmOxoCDWlhYbj/c+8MTL8ObqFS22MP2uF0ijNoDH6NrHPumjNo1rm
+dkezPEk6VB0Y7R+cJjJ98S5Ns4SkNnFe2VhhtxUAzX0RswwZ9AIM4cjGJn0YPTUOO5PbWMHY/lF
S4bqBLXHNcsKgLpFnxD56BjoqidVceDVunZsoFD//d2AVR9laO4iimPrcCKY5xCoIhdiCerCGbVa
fWmDWN0ZZQNRgy4ws1nAiAy0ztDxYRUtzioIveJYNrhDW0mvsWI1RExDEEnO3JWG/iSDnF8YUWWF
+mzYFMG7isJO/PdhDZ+OG8pGLIJNu9o3CMz6pi+3wcUnWTwWqBa8DYkpnNCc9/QFN+a9sI5BJfMA
LIHAktT/EfcS9aZg3kB5GzkOq7ntzxPvnKL8aNRsrtxYsav2UJaz/zFatCHcPG76Z7uttZ/3N9T2
DyFa5EGCXXLT17SqPuw7bugLGg0+jlJF5GJ9q0UOhTIfBmOjHJuwnFw1Uicvi0bVUX3d+HX/V9xu
a1YDpY7fjM1bp7WpKkSJ+7V07uQSkWd+D0JRloHysMh2TtDmhNlo3BC8wGw59XrlyyLTwz4Q0jlZ
3MpcLahizYkKDWvYFPTEA7ICansqQlmKHdPvRXjMRFBfEEKG13h/2huPBGBH5kthFOIfwqjXv4Xh
7KQVIqB31oTAtovS+Bgj9vY+C8r+f7GkRdg4zfrrlNbTuSvQuj7gEKprTj6HaHTd/zW3weH1j1kv
jCKTPM8wRtRczl9DYaLoNSiT+a6Ky8FNJ8VCcAgKmW0FLyW6YH9/FRAKAWzlBCKiiLjR9WJUTal1
PfJ3F2S9UWDQifB/I6N/4OBA6Jcmpf1+6gv/iKDfonIn2RfWQsp3boHbi3yBmhMNQSs0F8O1658R
62zGwOiCSyLM9iETxiS5cxo13c44t2EnfzZp/IJbpLWy/vZFa9qhNCiwSfQRMpcZg8sURXechRE6
iKJJH+5/3q0ztpiKUFq2dV7lVc0iRClt1u2R2y0rJa8Zy/FUz33nIDVi7/AutoZaeHmAZ5ge+f31
EuZWH+TWwJ0SCylyApp6XmDNqPTliHPsRO+bY4HJBCm4mLjoq89lxiLP8jwJLm0cNpCBAUWKRh7B
lom9dtvmUAs9wCIjpYmy7Jw/7uw8AUAwhgait6kcfkBMRn/LjKF/j+OX/fX+x9rahAse2lzwOgbl
+OuhGl/Cgt2IYW/p/XDQS186mkma7UTm1tYwCzsGKCnBBDWR62G0LBCFP0z+2Y66MTqakS63TxOk
9OClFUr3JaqTVHEzc6b73JdV+z2CuROfUNTLEzcs7EK4PBBTBIbPjj9l09jEx6CnVuxU7ST/HGue
Tqf0x6JBHKiOEsxf2lQ/1UQWs9fPE5XLJjSCfyM9rkuHtwgrmlCLxtgt6tTsvbaR4DjOpohCV6XY
8m8O0Z7UQIjxBY+i0XeoEKXjc+UXbGcZUczWHWw1J2eMa9N8CCy50t0+DI2cJzXVjmhuZBXSdp1R
e307jvaBnD/pMWQAS/Qkq7P1FivJmL3Dy7dFrRpZzMOkx3gtNhhlPaRmnoEPMcswfpgTQ/tmpDgC
OH7eBf4hGftsPpnpIDUHpS2Q7SzlMrXeEe5PD0GAYKezaL+816QCTPQ0SN3n2koz/xxqdf2T9NYO
D5JcJk9q1VaoLA0ZwjnQIdvu0IIhR/fJj1CHrJE0KJxGboKPJEzoT4QBxrNOo+L35uS5MiEe1dTU
zSJJL75T+4/inYdi4xyABlqaprIiqICuYhc/oh2son9zjvUhfeRdx9I3DYB8zFSbw53zfdvdIBde
3GF4qpHdsJcf88eh8+u60IK8ji62EUQH+gmjg2j47GWz3B5QGPDyLEVL0Az3Br7NIkDOUIFYamkC
AuXqYunUotNq0wovupwkn2PsF74MyhAjxq5a7RlrYd7itgyMnfluvMJYsgmKNIsoO1Sd6/laWuh3
VaJT5Q2L5tliUR6Qnn8edGt+jG39f7Q1pVM99hTii67aubg3eqaU8ygvQwwCVoAuyPXotpgVPWu7
6IKMaG6jr9WXJ8yZqEt1LRzEptb74oI6pNo4CJJk38AZdS+dZpNMotmaOKNSa6co7IaH+/fhxpaj
UrE0mizerxsAtZkF2RzVMqipAitNnk7yx7gbvZGm2M7u3vruWBty6ZIF8KysNlyE/Jo6x3WIElFk
QCmdOze1s1+yFhRO3Nn2gZ7xXmd+a3pcwboCI2WBN60ezDCesnSwICrC3FePXCDK2UeU7F0sKXuq
31tDISdKEkl2vmgmXH/hpAV+RoDFtlZotwp6P15fKz2+2Pl0uv/RNiIc8mE6yYt86eL/cj2UP9gW
4BSdRyyefM0pUjt4N3RF39J2j9tTBDVM3jk9G0PSjlz6kYs5JQXj6yEDrFqw3bMCrMbK8IDRgPhE
/yk42iGiaIkYpZ0Ds7FZliYvzQsIWbelrSLWBioY6GRHtsoT3Y0f8zotvoHLNtyZa9IRwzT9h5sJ
cDIru5CloJmubqYUOLhpjDa5Y1R1bt2rxrM05STPY5O6iC+37liWf+3gyFdUDGrVaFghF2+sBjWQ
MLR6g5huFAVCiQElSdP1ORDmf/iESzRCjEpOCgzu+hMqQVOg9DZLZw1naoeGRuhqcWF5i47cqYhS
6XB/l27EQBTFofQsSGLqwKvx/MTPYrMdpXOd1OU308o710rE3kZZ/pTrttPCRKbyTjeNqtj62ElR
P8dmYknntMnV0zB1uVvMueU2RS3+/tjRIYSfY7ApSelXJ3waJ7tLbYbS1aB4GiQIH5lmf43jyjpg
8Lmn6rR15P4Ybk0ojcEwG/SHyd1DO3LCUCinSctbT4SpegCdtleu31pJwGg8joLiv7nWGWu1sJlM
f7TPkz4PDsJ0xQXdUt3teqndwepuDbWwjyE7L2L46+LUVELjUBC+PDdTssylKB/0cmQVO9jk93fh
70bWaoOwQxYAGv3d2zpMU3O2EjPEGC5X8wcDqfEOUEE8nC2a90+j7BPXDUltJwe8rOOftd7VgzNQ
egao1E2cSF2brPmhzTXUvFOSZ+OjHNlz+wndXr096JjJyC769H7lZcUsixec09STlSfiS6y3xeAK
sDmPYZobH81iFl9QQyV2N4w51d5TlDP9I8988bNMtQxRzd5qn3xyoeCHReA5OfA+sPeKRoBl7qgq
YeSZYNhlZ5B8y3ZKHYi8g9Z/a/1o5r6VD7BYg28RjiWTk4pB1s9WncuD60dy/zVR46E7IYQjPlOP
45EiQ0EqXwsRr9MlJUic3mwmsAeTGf+bUTqnc3T/Y2zEnJQh+GvJX3lIln3xR8w5G0ZsRCWKzqGa
GI/pkPjepKC0vjSISD5ImiVAIr9SKL47Z3djx1F0hTkEwR6pmfU10SgEUDJ2vJhiiOI48E94adhQ
75nE+Hp/kluFsAVGQIiLkibjLW/bH7NsS6kFZ6ZJZwkHv4eJ3BaKmJRMxNfsQCmdJIfHa3Dr0NCf
9Vz7jvZN9eH+j7idL44u4NNpT+g0ZdZNggw7xE7kQBKztrRdAxiv69fm/Elrk3nnqb695xfxnqXJ
h7gyZKnVtZhlem4GBq3qgcbQA9Gt9JAmVffv/QltjWIhzmQxxEaVRcxgeMqc8B1nR+VdMQ36GRVb
dQ/zpdzeusgtocwD+MRYALKrQKcdK7SIwFmB1rO6DwoQl+9JP86Gi4xc2rtArCmho4zRPpPNtm+4
C8ynKYIWG82K8R3yavS/eKhtwMpy+GnCRuBhYDu/3V+M3+iN60uNMistJ1T4CG5v6puUa1LVyofw
goB1cymo1UyO3IXZv71kBQ+kFQgNqlAD30150JP3ZvOnbE6GQxlLpid6Uz72Zmc896Exn+//tI2N
R7cGaQ7aNfQ4xGo3hN0cjZjDIKRuNf0Jm8H6Qfh43OSGknp/PxSsASC/KvkyQmXX58ySLNpgKbIq
rdTJnpx2eC7klX9ItWRXRm5j+wFHh4nBMwKWc93gzwkLQMQRjwaQvr/3lFAzp6DMmJx8rRu+G+gv
lm5H8ho4lfC7Z+Avfe+A9mm/G5Q12ndtgPTFqDe9DiSMao83zrb6owTihQWzBVnGQYZ1Ho9hILeU
9qSiSpyq15pPWDhGX6w6G0JHo837MKljnHpx4CtL6aUYv9kCMK4ni657KRcstqcZM6LqjaSgippl
IzplSiBKAXlK1r639GAo/6aFqJ2eN+TfcShCy2kR1jdoSExx5aoYiPhUo4voYxXO9h5+Z2OHLJBK
Mmyq0bSElr//x/Uo0fFKmhBdlcyKelcd5/ygAtv+MGrFHnRn2WyrY7I04XFFoOOANchqM3Z2KjTf
Jv2b8/ib0mnhaZZE61qZVnuq1cgvNmwID0t62YnydtrZn7c5DHxACg60+xDjoYF5PVEFxIHVpRSG
ay2Rvay2Ww8acuUGto27MLwQYI3VnjTP1pQ1IvzFwhXhw/WhCAYzSyTkwS+jHFuHmv7LuTWaBUvX
Df5r7vsToBQ/809hWVBXqLoaiPD9c7l1hy6kpSVOpt9ADfR64kjlDJPtqz6q123CvrPT7EwbyLf/
nXBuUP5nU2jqnJ7Gx7kFNRk94PDEozjTRpcOda6rL0MSW5/VORf/6kMxIKdo9hTv50HaQy5sLRfN
CKD71IY26jKVDorLrP1zhm1NBXICPBki1RExYEnxynDaKFJNuDvzWD+URhDKb0rU6NbOkm1cL2Cp
2anAZcBVy6uQIY9kMqOkJjzR7MkdVCN90fO2/GtKBgkS2xHGwMJUXWdkbZKYDXrt0nkqI3nwhGSH
r2OAIqhbTEWtHtHXLj/d3wsbzymb34ScBJnmtioSpMSYSdP6Zy3B+tOrpdI4NVk/2QdwOvZHi+b+
2/0RN64X4Krs/wV9Ay1qtfkaxQd63gT+ueZCrAiqD61GvWBMk2yndva7Hru6XojlURRDxnRpNq0e
IJFUfhJNrXQeRkN60kM7NR2S0Vl2o3Icf7DhZowDwCKBQC7zbDonsRL9GKjd5J6Ul/V3NPq1yoFt
Z//yDfSjHV0ylCeRDOIFf5BxcBqlihV3VuQR4ctMkptj3Uu5uExqSdXMbKig/1Ia9FxcNRhGYgC/
DGzcDMb6tRsiDE3VafSBvSVq+SaihqIqSVKYYaZCKnno+6oHguB37Q/aLUglqaOkf+qVmeZSXdr5
i0Sn9GxTzyJhaSXdfiUqkR9xMFMUT+91o3ji+h7bD3SqQFlbXZzNnq+k4L57vZo/6ITckmvldgIN
N8ul+iFKcnTsrbxSQk9Sax2PNawVTzZ01PQDoT+AHrWY0IqoLXsULh4BZutGnSp3WGCX3XMlt3VG
9dSkeRqm8lsHl+Rjh6xT7Uih1D9FaVUGiM5wJbvzCLqxyGzro6aRUAHc7s33Gliwz5bSFBbAGUSn
vagwK/0Y0jUF5z7H4+zl8zxWTlb3NLtwuAxqt2VdemcOcGRyqtwPLc8KDYv7KPPTzsOOJu482BBy
iiDLbEMwGYsU3okaSLJjJmX+D0wJfJmQVI0/39/st08Mxp9Q3C2YbsinrnP2vm6FRe9PnGWKyYdW
UqOvKerMRznrUZQcxXjEnmAv7tpIcBa7UXY9eRyc4vUbE7YkM0LUxnlCXQyVJL3S0bnSi0nQkwTg
7xhaHfxKaw3DM6qTFp9EDespfYSwlDQ7S3B73q9/zHK1/hFOIEPEx5FM2P1JFng5noSHwqjUwyjv
2uptrDYYZ+ja1LVoMa+JlqaRcbAGVT8r3Jwu8H750okizLCwnO3jzEF5ajXUxe5/440JgisliOGS
WRomyxX7xwRh5rVRl/XauefaPPmGXHlIG8DNGPaU5jdGIjEHKsB/mOVa/jVqDVTKYyxkOrDbXtWK
+LWVQ/mx6kT49f6kbt6F36p6AHXEAmPjfVhNapCislcD+1yq0uvMsl6UoflkNxEagrMW7D0KW8Op
NNZ4EJjhTdtXyfUCWFKMzykeNYc5bHWXYEJx7djXXD2b9zw4b1Zy6awtmQlxJ4jItcgrTiGh8OUZ
jJ5vZm9+3/rgqyR8Tst8lvbkJ25imGUwCnZIIvAa3RRacQkMRIqs4FkkUeQ/5OCIhJvmanaoVKPp
3Hmq8NvrcecIuCXD9Lnp5nxHLG5rgYn3frMgBQ/v6nvOKu0IvE3Ns0Xb+imYdDM99aBNK2L7NH8s
uUJ3Iovf2j5Xry/TJpzR0Ngn47xJyXRu7wxgj30OE8toHiqlSWdPo4cGMRiaQg+oCs+QXIkEHDi7
yzVPaXv/Z5MP6rk1O8jLoZUEb2UUDuAbyiZpoNan7V7N6ya042dSgKGtC0KWWv/q+ErWzPMj4QZb
AWP8pKLa/Mvstb9WIF9GQfoQqhjQT6Lu6/Nkq7DV8NnA9DWvxm9lNhlgrCZ6/AEKSW/3z+7WjBaa
GJA+yg83h6nQ7MGf6WecUTsZD8TE3WNURqp3f5StI4TQiQ3fZpEZWh8horssI1lhV8dD4iZ44Zyo
r5aOb1NTvT/U1gEiqQcXAm2Fl3QVxxlDg+MiAPZzo+Ry4Jii176WvNsfui7zv6SgEkLsjoKa0NUf
QfAZtE2mnQxg6wAB1EN5bKHxM+nrD6hgaoVR1mSdJ/CBiycoZQPIYE0fU8jNJfmMI+nevDc+JKU0
Ti0pgb4ofl+POSFqTmiuGmdSGsvL86x60BD9P99f3d+Qy9VBJcMiTuFy4kJct9X0WrGkWMbsLYBg
VTZeMTdDfSC+iD9mCAq0h5hE1vKUpmparKMMJDzx3ErrFxRMgdDMkSgqFwcUSXyrMUZ66XyMUBwg
4kHgysrcTu9tZHHC974ZFl/bQrTS49whjOVOthn87HU9I8aW8vmI3K7duLLAHkz3JUy2OvwrMLtq
FC09l0Phf25zM/75f9SdV3Pc2pmu/4pr32MPcpga+wJANwlmUZk3KIqSkPNaSL/+PJDtM5vdPeyj
uTvlsqtkiVzAwgpfeIMri+I9VtiGG6Lss7iXuolPUDD13fikOgsYk9mcppdJmM05dPuJRb8JIAP9
2AQdqBm8/iLqNLpOMWFc5rh9f6GpybCvR0PZN6Ko929/lqNghnoIrTlueVQNuRgPhqrLJe1tBSfu
hVg7AAzi+YOZ5iGkkPXC0itSJmTEdm8Pely43EalYkmvk378EQqDEm7RWsgmRkj0KHvy8pp0gP7N
+0bTtKuMUDIJanp6t/PYWffrUFS3CgWNe2EXeWSPHhwSYer2k4ccb3omnzuxHSxmHb0aaPw83cEx
wMVlrXlLLUBX7OYlVqz13ZLM3f9m3kkn4KjoJMSHwXNuDI7IOteLlAaNuhyBoCaIy9TsbxwIDTLK
laF56fICQfG35/7EKUcosl0QJAQbefr12ur1sm/7fIwjgMm0ejzhhevsxcFi5/Vuyhv1SsyltxNa
Mj9i1PvbKFi+POUHgksWuHm03vDlXQqU9T2CS0tGrfCyQMnL6rLsZYualVbe9F4ld4Oc9H1bWvqZ
LsWptweQRz/GIySDEPn67RfNzkuty4gAXbf/tMk53FtGozL1Dmp92lCHnVYOPgnkFMyOehYdfeJ8
xxKS62wTheEJtp3/lyie913cuC7jyNzYu8jlDfVD7pa5Fgq56g/zqis1GWLf/cjXKWXhFc7XzkrN
axAdk4Zo8mrMl4JG5lMcmwQptZklDzPs6PbMMjl1BHlwzjde/y9RoNcPuvQFLtcjoWud9d3TrOcO
YIF8IQ+fjGQ6c8mf2HJg3SC303XcctiDLeck86z0CWmADqqVTqmwftqzKr++vfJPzD35EwABYLoU
aw7nvk61UlWUhguoWO1LlLe0j+kixF6NTUUNRPfb9C+IvfTDNkQHirtH0X9hiL6d+tSLpqKOLwaE
xPOdU8m+OpMZHstdMBAYU0MHvEVr4pdN518W1aojxRHnBC61JnDNKLXFdqlBSOMJTy2lee/Fy/ht
0E3EcbkIxLNeZiYOLp5J7dmps/Yqd9ps/P0F9Oqh9NcLCF9PB6fLzsUss1/2aMXH73QMg3edGq9n
ArfjSsQ2AaAVuMlAQxFcvB6rM2qnb1rVjWYzlhdTCu4pg5zrO43XXlacNgFEC8Nny2Q4k84UqWRd
FmcW8Ykdw8FmUuXfqiJcbK8fos27tVDagQif6/bWtBX4aH0TX6Hae87N79RQG9uMDiU6xEdhfi3X
frEqVlZjiuTnIEa5w6pcfHLs5sPbe+bEzmThgtXfCOSc2AfhgWZRScvAzkWDNZi7Kk6ax3VInTNa
Mid2JmNsgEiwy8fl4dWlcWn1RL1IUa2f1FTklxN+TQ8ZU50EhSftb2+/1olrYKMgbTx/rkJK0q+/
lcgr4SRq7UbNAEzZd6YueypnJ5+/pFoF5MpsvPR57Uv5OJdQdIMRDdVzG+TUqt1IsTj6IASALt/B
QyDa7AxdPTkRyp/TE725+KLHnHjw3dGocz8mBUh9yHz1SkOi76/BCKxXi4vVyZn9c4THINHYSkvc
x1uX6vD4XdYY7SupWpGXUv5MpGv4mjUVu1xD5bhqS/FukasSWEgJnbmOf923B0kBbAn27KZvgkLg
waZxsNxxpqSzI9dpnXVnzoO57/BIdX191I3xBpHLtvcNxCAuG8+IP6TCiT/knrPeLUMRn9vCJ4Jh
vGo2RDKHyEZufL0sYlKstCxjK9KrfsDoiO/jTxAfQhtZlL3W9u3Orfr1+e3FeGKPIZHooCQIMPiY
IM2BDki+q+yokvZTt3b1NVyE9Exl5sSRgaI0mGc40VgOHfZASStLCN68msiwuK/UuUM3fJHLN/zq
7G739hudHAyQBt0XAN4YrRzMY55sDtsL9ei8aqIa6ZarzSA29IbJ/P1onQo0OE1a2lu/5+CT9Wpl
x6U9WxFVHNAZVSv2i2oVZ3bIyXVK0AqbnGsRkcKDqHlWK2OKl9yKVnPuip2r1hXKP1WZP8adloug
W7X8RmZNXgQ4QqZ3sgXa5NfzhCNyrVYoMv/+DEP33vxG6Z4ftbQ9pxmGcilYqXqTXo8Ulhp/gndX
hOromvLM1XZqhcJeAV4B4O24tEit0pxXd7AjhfZeIOglBfgAl2dSolOrBtItgFuIxVylB5/SxGVo
rBtGoY0PWc+wpqAwu2UP+kb+L6YPgjr32YaLQury9QJFyrC12pqh4AMUfulNc+TlsxfGSa+dGerU
3LE0OUF/gaYPo84065W1hSAaqY5SXY2MB9JxPmfZduIyQW9lK/7RH8Ch8bBk4FEqceGDs+Wyyvsu
sNKOg3gVYvJXe0HqWAOa+p0YyUbjqFpLzLqbuggNc6Ko9fbSPL7MeZIN3LfJyBJtH8ztkNAxdzPN
ihxAVLdjUYwgK4WdjJhEO9WNvgj9XP5wasgN/rTthK2+dLBybBCrWUKIGOkw1S7hLW2KMFCu9gkW
YFezIc9Vc4+XKuUBYOl81F+2DAdXN0X0sTLczIkgEIxhXvXJnnqStat7EIVvT+fJoShIIBy3FY8P
u8vGrBogJC07KhW7gjWt4tmGZOm+G3L1DEV0m6bXlzFvRc+HaNohhj0UkiACo9GMoVpktL2zU+N5
3C9ifNay2dwVuUNJNHVjpLM6DBqW/DzobqPDHY1P/rfx+20bNPfrXanmhpIC/3GiGWciMBBJ/x7H
LO1aHWO8gDttuliNvpF+gfNS5ht1Ot0hW3MOq3BqwjnrqIYBWTlOE0eocrllJk6kDlq11yFXBKax
lJeaTr/+7W97og62gQv5utwtG0d1e5a/Zm4NCGM433YE6BoBVQTA9JcyTxeSFlf5UIJguFCsynvf
97MdzXON3b2Epnmzlup03btGdyGzMX90ZDH/fPvRTEc//hosbwRkkBNEePhwH5u5y6uD+YziIvHG
Z8Kv1nw3WaWmBIZiON3eXG0UzBxEy/QbWD0CpPSiLIu/Kaxp+znFwLP1a6tDrisrQAPa79pWqYf2
xipMq3gg4h+yXVfx6/2xn5vMH52i+wmWzW1+LLUtkn2ngWC9EWqd6zedR3f3g5WREfgSY3f3Sm/G
BLjQojbr17T0hjqwBxPdOMXyFux0bCPJnwH9dFM4Gos0LhTHqLRL4WrCCLw2ts0AfW8Z/3Sw2apA
HMyIsQV0spP8dhinHolS6OlzOKIZz3VkNvK5tNO82IPIB8OVVgjTBYmCvkhQu7ISIfEtPYkBed3l
Ps31kcK94g2lP/R5dyWXbIr9DE7C7CPjj4Adckj6g5s1dFD6oUN8pigWrQp0IxuIPYFHuyCN5vFb
bzWjHWR6KtNQ7SQ/2Wdx+oB0XieviqzT4ssk7lR9h4sduO0h8abhUyGNSrdDh+K487xOvZbsa3Nw
4l1rAOzezW62YA0BhnYtPwPPcNubOc+0+nrKraXZ9yUpwbepqWY1AN5uj0E962azy2qJQFSD7Gf/
Ti1bpURndF2e+s6qzRCmR/leoEKvfMO3u7lLmsJQQ1j1tTVFwzporfClnajmbbngVRN0pjHfbNwo
0BSjsL45UrfiB80eqHajcNd9tuxuLELkhQGPaSIFhQWzWld9lNJQ/UV3RB0xvIr1T9D60x+aIT0i
Ln2eb6oOsuaF3bJ8HiHgVs+0OJzOp1pfpD7yMNqXJdaV4R6y1qz5vYZL9w19HuPOGu11Qi3KzL9L
5EvbT2lSlssF9ebpBt2opnpYuRLSXZZYeu7nY7EMvrDs+QqTnDHeT2szfkIKRvfCRVemRy22rGtV
LZRP3sJ/0CxeFu7gzKkCuaTx14a0zvLVPi7GcBLLiiKCp9WO58vMSdcAmknzXNHLTQLTbI2HniLH
eG0jv4eg4cI7+kYljSVojQ7rrZTz5aMz1eJZDK7UQ6/K6Vyo4HXkdRH3lXFRKJkhL7NR1j+gWrVT
WGMW/q3yZNH5hWf1ht+Sju5XYWfPGbIhT5WDj61vqyUSWokyeR+zIVU1+l6FJv1klPM7pVWIBfO8
zQbfs2jO+bKzM21vAuz09sgc4vmikIaHcxzTY01HRyPHy6o6EniUL5eFUbUxD2lmtzmOr9/F5Gpd
qGnt/FEmi52GOPS4Dzb6cfUY2v1sOO9mLa7MwMhiae3prkNX6M02FWRnUlM/GwPCelFZ2klz3cOI
iJWgt4WzhAa0aYB9qQXSqm43PGJvOuTX05B6MZIYk0XkJw1DeXTMtnKuqbeJj5Wgz/fsLkWJoecg
4/RW63PN/jTnS3FJsAqcPmvSAaRuV86TuJ6LxIjvHT3L+tvcap0mQGHSu6ZTLvJdonjLbeup87cx
X6mBQRzAdCDXOvNdmxZCfViRafI4CtGG4SQtzReNFkgRwFf15ivDHczxgkbkcDNTCLD9EietxG/Q
fUFFEii3eMjyGSRlPHY4Iq6QRPzY0EaQZ31ef57waoTwYMp1gl5Obe5BtkN5p6DrHl+OcVuMO0lF
KWHRVYuF/FvWPLZNrYE7Xpixzlq790NXNNMnLZVxuUs4Xu5XKXIHuouiPtmt290jqCtM5C0HVYPb
3QhYrZSlFh9169XxXSGcBwdhNBO+D8pkN1qLysY7GHziy9or7A8jcfvb3mZt71PuA8CifeEGqg1P
J0ANvFsC28B9K6yRNVw+Y39VLPvEAM523axahg9MMmfN51QZhHZhwlB/n8qldvZ8W9e747JfZIDb
2Xjfxk0yB2ACp+m2XRygaKjCOCI0sn4tkIpAAdAvs2WofLNT0zJwmnLs9mWh28m+rQmnueI0We4M
HUF8AhKt2VsV7mZBloygv8ZCt16kOQvNr6VeIgBPFudTyGPxLtiG+c5SNo8zyJdvmiKzH47TGw9l
hXYMdMY6/54N/fRdLRw7D9sxGRx/glmghpNczPdUynOQqdqqQpJh/X3mQh6q0JPN8tXTuvj9aM/D
dTPXy8/ZtWe6xuUiP47k3ZwT9SyEj/th93nS1xLT3FJZ+31ZafVHxxjar22sZe+pJacY3hRlu0P5
UsMQIxvdJ6ugZozBbZ0VYY10z0/bpS9wFavp2ESarJs0nMZUvW9cpegi9J2zu1W6kx0UIMpjX4z4
zAUISqUfEd5uHZISVnWQq07VRgL4Zx7S97aXG9HY1ucUSFCMOYR0VB8R7/nn5NKxQUkL4ygXMuFt
jwCy6Vu9hcpwaVvJjVnWbeHDaknRaV9EH8bjwHlmFc5KKViIgU8GPPBdRb+FLqdI5jVQ6jx7Wdt4
NXckFXgJmcIcnsak0drP8+xWn+gtTgpUpAZRntpKOWlxVlKcSC5tGrk4TTScG4b3NI1L+2LiYmPu
OIoq9esyzp21j/tYw6shXVRzJ7q2vtOdqv9qoL7HJT/p4lYqvf6FeoJYA8sY5OwbI/mL3+j8vou2
WTI77IYZ2IsvyrV1rxy40gbcsGHs/aIvM2QhkH1D1Nxu6nfTmswWpe+qlEE8qHFEKOl8sUn2ioAS
W/zBrRGyDdylG/oHQkid+6XMWli7Xu414aIo60vtjKrlNxKTlbAHokDu6NiLcTUL3c1DuPqLtpuV
clYv9NHqLwdNOFaoNPmY3pS6sz72Y9OZF3hIssaBPc2f+hI8ZSCF7sggdb2i5It0JNxFDzQXKJKF
WR7xQnuHkdu6XFqoh5LzJ/H6USQpb+mBq32smmzSAtOe0E6cF6NSUji58Wp/r8XQ9Z/fDnuPS6Fg
Tbb6GDKfmz7rQfI6juwGMy20qHIqMyqUXE6hUAvAjMZCCuQnapxcD0hC3+TS0bozCdiJ1AOZKASy
iDJBqB0m8bDF1ZIbTYu80tuCtCR7gA1c+a2dn9MmOTEU4EVqvSik0w07zPU4kKtSEZzFCFdPYUIc
FThxPFwuov1txR9eCEF8ijqmRnX5MINtDDVp0qmzonowrF2Mtvo+mark3dtf7kQNYBNUo3CrU6U6
6uw2opKqbCYrAkOsrD5EmPbTzJn03oinfm8jHfzy9oCnZhBgK+kbRHEI1QfZ6mj2TTWVHoBM4sqd
Ngr9ZqodlLzK4pyu6IlVuQm6w+fAugAXq4N66jxCFMR20OToabRut6IpvYvbJa4vRawMF6jxufgc
ianmbmy19JwTx/HUbu2JbUVSGUC74eBNq2LI6qRpAISKxNw7ahZf6yXYWtMb1RAxveVMTZf090Tu
iQky1UCUUADNHWzDijB/HV1dR2IwVZ5bBA5jvBt4Ct9ee6MM+l6qRSDqcRwDu3LV1S+GYbjpYkMF
l1XjArhbEmi3uJhgDs1z5+6zPuCB5Of0OHLfTNSxC3uVO5WrwmiwIupU73kx+hV9tk2iKiydIsHQ
1tTFZzMZlfnzVHd6EbRmbX0Z1cLkoFKyAmDz2toIN8cEbSqq4jkO7BWMmrUXLXHTiKgMyUCbKbtC
90R8xW+J1+vW3E56InutD9OWzkyBCO7k3sfgTpbHoXPcbKeMVetezF2ZPvStuphPvWbMBkZWOjrp
BJRaErQU/FCESbngkrBsPaXyVQhq8YWd9BPJUawNj543NJu+9OaWdZdXmpwvgVroCHxk9UybpasU
O1BVEcvQzAwENd1cVbQLyshzEY5KYtn7zJu1OiQIqiVCLXbXXHazQ8id6Hre3o22hpAHbIYu/+ig
M6f4Lhqr2TW85a7dOa3ZIjqETTjWXAb0j48mKfz9OoOxD3JbGDJoZb6uQWKgIO/bA/gGaj6L+jBX
7ljeAue23q+WlzdB6sFa3Y1polU7zUsa7L4RfgdUTnPAvGzHZn2e51X7FKPsw1VctW1yo2jOUPv0
t7h7zKqp0FXJqqy/AMfXPUhvg26hSFJ5xEn6vP1DlBh3OlY4cDwpdqf+EiurSxcwaZWdGPtMBA6S
UdQqpJUPQd16wzvFcCtuBu4xsVdExxwERbMYH+rWLmXiV549CV8Usuzuqjjr+p/52tefbTWzSR8s
c3GvM81NbpARxTaSXKqQAcid+KrrC2xevVpxUaBUy2a4qSZ9sC4XxSZxgapdffLqsrOhcegW+wAQ
wOdxkvZV2866dzEsWg65ukqWK1FafeO3mRWPF1OVa2sobLf8IjNYfwgRjmbql3NhvJdW630lzcnf
z16nXyc0IpVAplZV3rQuKFm/b2rFu4QhL29Lc4FuORWrk18ilz/EwVDQKNiLMidwqAAjNyGem7L1
2aoqekud7t4VKZpGgJJrtMSGLqnbwB6r5tk0cctjC5bei5lU6cS+WVtzR7Cl0o9MEugp6BJoa6BD
hLFQTWzGR6nWZnGjlkg0wGNc4s9mVa0VKvxu9oUY0SkDu7TWDx5l8Z/j2qnrrkvK+UOxzq28UKCb
C2TJje135nNW7It+tB+TVWyMDdURFIJqq75rx7JraHxaxndSgFW5XSZPvp9qlF39EYqzuivdrCug
8SyOcxG7MqPcU2FNsW/AavxQSrtdYLgAFPRHozIqTAWs5RHJu64OUmqMum9gY1BFXlv3F9lQeV4g
UORuAnXxEjUghK/q6zkDqIbulprxsaSAeLx60mj8VDHiXVa0seerit0VezI6g+wON2k+qmLtjSmV
dDe0eL6W+ijzgMbDXMEIbmlpO42YPoxZ79Li9PThQ943jh4CK7DtQLPIvug8lTg3Yxr1JRkSU7+w
umQO43xskR+ji5MGIhnUqOiNedxVfa/IoFhAN0WznuBGoI1x/kDObT9Vukz7M1fEcVcFUT+49VSq
gXJxS7wunJYaLHOEWYxo3UootIKHUB8T71x9dvs1ryvSDANgi0uP2vuRFIzm1CQlXW5GIGNl7k/W
MNx7dV737Oep/kFXvb5fhtq6KFLERX3Pzlt745DqSCca+de3A47jKADwLGKmKpJ/hKaH7+yuGEw7
1EAiLI6aGy8mP1V0XV5R93PeUeLL0VH0pO+aVXHx9sinAgAgc78QJyc6c6LsBt0ZBiMaet19N8tZ
I8dYqr0p3fpu0mLlTM/s5JtuHtDAtFARPQytzBR1w6ntjGgL9fzGE03odka2L+PmKfYq+wspUkWt
sh/3b7/ocUyHdDoB3QY0h2pzGIAr+Qgp0bD1yC6TFQksS4azXrhUtdTlzFDHIQ5DUb5CAA3eBnaF
r1cwpY0iz63EiIA7rGFZDcmt4DC7R5w73xcGLc/Rduzg7fc7sW02q0miVer6QPa3if9Lv2G0l6GR
a65Gwuy6yJPxi7Wo5+wLTqwWaChMHzaMuC8d9nHbMW0yBPbVaNaE3QWunKpv2OyKW7TevW43uJl1
htF64rOxWqDu8F8wRIeY1syWCKAnxhotBSeoaqUZMkp1tpeKW51BrBz3yDbjZpAaHnEwxd6Dz4b1
oj42ltQivEHW3drb+rdNWuwCTpt51aPIEJDf9YgPSLJ85FPPnEgn5haZKBv1C1QfwFccDJ+lRemU
tGuiERW4XT8C4S3sPCYsXfNATub/YkOAS9nC8F+CG4f4nKqgE1YJdY1GvVeDdi0aZCCzMbKssTwD
AjsWxwM8wOLcoDdMMMf668XZW/ZUW9JWoypu2Nmq4gzPm3x952tT2r94JV45CGMZdevnuafkASnf
LGCK9tqdFF0B1dFRR2ySZ6/+7eSSRyOrRDhwa7EfToPZicGWxF5Ik2bWY28YyzdtnPMinNzWfGk1
CidnduqJ44GTHlwUwmc4nBx2BrsSlp/tFJAyQFtEozrM4bIaGDJarbzazA8DCW317dPheBtR2dxI
ZFueZ6GU9/oDNF49a9a6GpEVN2KnTTU9pYk2g4co4O8PxUggi6m24GR8eMKDo7SzuORG0Worprs2
yfICtRh72RUSoYAzk3l87HHkQX0jW+dggpf2+sXQVccITnH1aB3B01M7tG9XYVpnjobjTwaKDQwq
HDSAVoDZXo+SY8rZlV2iImukZre9RYyb6ZV9Yy3QiUdVbYPFKLXnt7/ZqVeD8AeGENMutGYPBkVH
MnbMTFUjDAKr68Hsiqjx5DnRuFOvxu4Eo0iFZQN2vX41FxqNbuIaGUEicu91YA402cTwUBSJ+aHr
PDX2lxSk6pk44NSwHHIAdFghDpYer4cVHD3Zmkk10oxWfadkOYI1pZXtR5pgZqAV0BOIDvKxOzPu
CTQNpBQmlM2AOBmL5vXALCTdHOExRZSvnY0C09OZLXt3/YyiPpiabuqtOBwIQfdtNiMLpomqCot6
cM7ZuRzvSZ4Ecg79+c2L/vC+UQT8E63qiECXtdjHFLQjXR2sndYN5zBEJ4ZCqIQq3RYZHF9ttSNE
Vm3tGbNr7+LMFXeFJlAsqRV997uL9teVYoPAwjyQq+X19EI3G5oBI5NIpy/QhUps0Q+zmko7syOP
Nwek281CdgO1cNgcLFt9Tsuswtglsua8uQHrX4fLqKtnzrIT0SrBAERISG0gWA/fhlpmrVitqUb2
zEUAmwZ6zX5e8lzfu3nXjoElZP5toYJGK3moi3Ob8xec8iBLwVpnqw7qnANHawRyhikTe9GI6ihD
+gNyybBXipqcn85j2ZLRLpPqA0nXHxGwoE0OT9R8QSPO++LZrfGiFvP0JcYWHWseeq13sqNkH8zp
Jic+0b18KoxJH591TVJP6mnf+6oERhsZCBzcGyREz0XqWl9bPUu7EKN1ZQicwZFPvZWv18ZQCAXt
OjgeYbtQsTmzWU+ERIB2twtrEzI+sr+xcrcZCsB+kYGxAbW2GXFyJaHvS6odwDOTl28v3sNtAiXM
3RoEKh99g39tf/+XGHqoDL12bch5ckx7Gmd06k2lbAOlStvozFCHY/3i1wINBkAISp1D5/VYCIpV
LkXJmXMop+M3UNC7KxVn1u/WAiB94PWzuEZxAbMCJcnSr1y5SuNbo2feE624N/MK5sWHS4a6nqAF
rgf51PTNl9yMF+euAxIc9GCTn+cYc/jvvVV6N+okBnX23S61bQpHk4Wg4WhpRYiQhZXeD+ls0TXv
W9kE8+axFSSlHSfQzR3167p4K26GqIiK/VyqKKXqbdfPoTLY5RAoG/vKx28MirW69l1yKWd1/mwp
egpqtrJ5QVG5bhKm+dTWD9M0DXtrFuNyZ8YVhYwBqVfv0py8zHjo9CTnek3GAs0TgtQ2osSXJRcN
9RH7EpzOgnufS9n349tf5PBG4oNwL2j0ZnCrPaZLIrFSKuwLGWVu6yIAgdrahRHHsrwe6b6Pl1Qd
9S9ek87JOWbw0Z3E0BsyfaO6EzEBFnu9FjBP0U1FscfIcPukCNy0xVUpnZrkSW0KZwxSHESUK1ug
MB1pQtE+sVtROK/KFbT8b88CgRtbTaW1A7R125J/2QKOzEHFU32PhiEewwZJBT/XcvvFM0E02G3V
BqYzJGcO818v+NdjjgmgvQNSDswcWO9DJC3GART+2kZGEzi5kRTd9u61irocom8TIme5OVMNTpe4
UW+rOYFI0SWdsEMlbwcwO1qSn5MJPN6e8De4X+hvERTxv6/nIa2zPEO9conMuvHuE6nkkatORrh2
Q3HmlDu8yhxYTeg1sQDICPQjfG8Ji5Tkd1ppAcn80hRVedUCv7t4+8OeGgX9GGDu6HUhB35QH6gK
b40VfVSjtZRVmK4F7OO+PMc3ObGUDepYv7x5mLwj0L6F6NPkFhzZGYbom9K4ik6gO+ycTmqhXmxW
9dBtmqy79pTOvtPqejpziB/vY56AGhrVQ/Qy6Pi+/nLNNIDbMRc1klMZX4K4yy47CLn7zImdqDD6
JWjsZD0TKBxluNtHpO7CDkb9lHTyIO4xRgTvygmxRWwtwefosYNNrQLHOd3LelajsS06k54F5V5N
Xwak+Uy1uwZvlwpU/+jNpE6iOOAk0U0582xH9Pxfz4bSAiQH7pqja61MPLQ7UrFGpVbq100+2Vsz
ye2+OSuuNYBaxmpGLY7GTThsTQswQd5aR+rYm2kA5DqpA1ChSEQt7VRnPtymSr/sBdFGoAisM30b
0a8+MAR5ShCnk/3ZMAZ79vsWKZpQ6t3wYJNkz4EKiOMrHsNDi852N9JAobL/PLH77+cqzXs/3sIZ
vxddVftqok4/sbXIqIUKJ898S9Au8Etw9g8mqvZfVSnac0ZWhwHfNlXwBlCQ4TMdi4OadhtnnhjW
qLe0+E61auemyhNcNcy18L7XoPJ+4mks+73T9PaHt3foiVOQMjQ1GeQBKMUexc4wyvSB/bNGgHez
ZucsuvWzSNCq8M2icuYNbBXfd7nMy2DgcKzDLYj4XIoZLwfNFFTL336gLXd+fSobOooV1Gq3gIhc
7fVOwl0JxbpOqBEH9qTQZFnyEXks/Nk0AyFpX6QFvSENxFcVLqaREVGqinEmCz5xEKNHTwDO4UWd
/vBqmE2lTuKln6K26XMgDeqyU5Uifk8g2J45Ik+cHCiAEo9R3CdYPqR5mkMcE+yvc7TSo7nvREGr
ueraYEpa9arm5A+rIi//Ocn/8TL/Z/KjefjnfA7/+C/+/NK0S5+x0w7++I/78UcvZP/jb7fP7fA3
DoTvzyJr6v/afsn//aHXv+Ift9kLUJrmpzj8V69+iJH+9SThs3h+9YddLTKxvJM/+uXxxyBL8WsA
nnn7l/+vf/m3H79+y4el/fH3P14aWYvttyU8/B//+qvo+9//gP5N1rnl+P/x10H+9S/unit++IOs
vym7rHyuv//4H374x/Mg/v6HZf2JtMJWicEhyaHMxB6efvzrb7hwYKb8Ov4B+XAH1k0v0r//odt/
kkaxkreWkuOwtf/4G/Xwf/8ViRU2C/CS4JlY9h//fshXX++/v+bfalk9NPR6hr//8foAcbj52LmU
kT2Ke+iR/7of/xI/aXjQeR2AsZD+Jpo25uCjvvolN0Dj0iq7QBxz3pdnzUdeb5J/jopeObIbiKIg
ln/gRsT/kdlLnlohSOzGF1Q9/NQor/Ilg5dkZncLgBa/to2LvCofiPUdDpAquy769GNeezJE1GAN
wOKb+1+f8PcWd/ujfi/6Hz8Eq/v/h8W6qb79z+v05sfQiLR5tby3n/jn4tS9P6lIbAQXliYyTbr+
78WpO39Sat86jkAOKcBut/S/Fqeiu39SKyH0UxHNhbK23Qz/Wp2Kof5JYgDqcRP1dMlRfmd18s+3
AP6/D3WiAAsUFbCJX+VuLpqDpTI4i9upKGv5Qo5jiAyJFUhMgpCRcsPCkOpdW/WPmtnvzGUsb0pV
FzvRyCvV6J66agR7OF52AxA/S03lhVWMe7oHKcjGRAadM6cBop8hXi/vgGYCPf8cd88NOPKE5nSX
5FdwCPxS2p9H0WNabIq7Uc0+QPES98rQ7R1hAAd2vtMRfBkr+AD9VO7RsX/oszIaRf6UmN4awgsY
0OmX8ydQ7p7vGhaxh9EDDrHDFIoG4Btv9utxuodHdN0JwwxTs7mpy+yC8sWDXTgTYGEN5kO3RrXD
w4+6GbZmkYZxo5HGyuGHZaxPYD3hRqECOWTTvlPGn91sT/uSekCVrN/yory3UQj3lRa8LW2E0HLy
J7xxZGgbxAdp/VNZgbY0jfzS99WDXKo68NSBGMd7sbIb00qiLP00K2gO5ZSXA0fQr5cI1PjthPtp
ufCYo1i47BMQKh9qbp56E/MUHe4FmvP4f6i7su1IcWz7ReqFBAh4hZg8RODZ6XxhpTOdQswCJIav
vzuq76120un0Kt7uY1dXKWShIx2dsweQYmXUdJBzhidrE7lq/sKLftMXo7O3vGpT2Ha5sccUVZpz
ZVx3cSWHW9Q+YxsthpmBk0TrYx54WVjW1cvcUhgNNONlkAsvAjHnCH5FFdG2lUCG1qBH58zaEUA1
9wAY3qZZsy1ySMD57RgKKIEmxdFuS9hR25ewstIQw2vuW53dQVMTiTDkrnd400SDQ7zvZExuiMcv
YVTZbSaFf9kvbFDB+0ntCQTFNwZV8Qrimx25QqyEGi0AwIrrA7KeEyzNI9SM9Q0q1ffEl+Q+bwMR
Vomw0EwKqj3T8xNxxJWT1/eqnc8q2+pVAtoauaNNf4LVAI2IiQ8HA1hj1NlT8iR9CmFJOxW7Wkq0
pqfhEh6p87YYAdspCyWjqe3cKHNHtUFZfM95d9O2yU9F7SPXzXOFgtymrQEFGd08llKxa9tJd8x4
3i6YummHMugILE9wlO10mGRQbgCIvUxLpGwwLD9Rt2t3xCraTQ8XqZvAH745sp93qvBISOsM81Lp
l7zGGjEf5YdcOiOE/tzrXLdf2iJ4tEhxBNdp2qXKahGCbDw5VXlRzOhy41H5MmhUeZJWma1lN2AQ
5YhGVp/QivcighLMVhTy1c70kdbgAmbAp2+lbR2CDFgglOAT6QygdaDyVmolkbUPFIK3Y31FMjzO
u45Pe9BCyo2kAXAwEJcJU7/4PlCk7tCYgWwJSt2bPtNXtJWPPBCwpxvKA0BBCPA03cBcAP9ZNn4P
qvza9PrMz3ctYF5IxNryEmTTkJBRRVSy18qwPevgh6d0UUEAEDUw1CcPgRyBd9ZT2ItiCwFECRTj
tkGApP1tBQvAIPgKOsaIrZB9F8O1Abj7zAm4SZ0eJlVgdIWO01bXGuADJwSHWNzbzDQHO6fqmhPe
QR+6KbftjLoVWGrpBU0LGE0Y8xUwoGE30YR+GYL23tXT9SSmJHJG+M05lXBPTR+40YSeNbInIaFO
ovlmKO0M5gaAyU3ACsL6w0B8IKg2lVfH9jwe8xnOT9QfDw6IGZeGVltshOZmCMjV1Jirrgh+zJ55
yLLhqSjdqC3TelOO5E1CP2srSyvZWiKJBUexZmaXjpmAYgR7jrtnmgSHReDk2/ihmhy6PoehnjsM
+662yyObbIDjfA26g4zKejjUxNykvj5ldY6zwBLFAarDMNkUw5V2/csuJ2wDHWF+mAPrGgJuXxQH
WZApY71lvu2Hvo/zqwHG/DWHXOWlBVu0kKKM68/tCIRXVYH3IlDX9qphk3UjgE3K202mukch4SVv
7wC2O1QDBMzhmoR95BRA6gmA1/NiekiKi7lucX5rlMafJs66IxHsshrQvNcVuBkDhNxQgO1AGxxn
VLudYaclc3E/lF6EiniD6jiOzynn+THnaUyaUUSm6FHD1Gm6hTrGuANnMB7KbyyvrA08RrPIy6dT
MTn8m9HNDyn6bt/SFBKjvXtoA3qAud9uQGulToA/bDqA41J+OQBx4lF5IlI+za7k29SUlzAMuZAu
Dl+3bYDGRFmJJ2noT/3b5PnjBpC2K54Ac8U42uSjAAigMoAfmmpbWbhjlD7K3n9sOW4DnVzxHMQS
qqJZQBEHCvht4qfHRlhvbVc8Ui+Zt7XTglYFSty2duGHyVMQ5GRa6Y00SQ42cLILqgav+86moQJq
/5CmAZyjW22iXg93jrFeRjnvQPpLo6Buv+UWgc3A2YJgAPZz15EiPwYBbiAzDy8otjTQwOoo3Sso
kodW72Oj+0m7m9rZ3WVET1uQ9K0Dq8j8ZZznZ5/rIrQHEODcBlhOG9A6PFLc5gDXLFRAqzG7LOo0
e5WZMOCn4lUYuh4yXg/1iRAy3QCRcqlfrdQuL+ZpyA8kdWDD6bDpyZ2m+mUKqvIWIuzbYDLepnVj
V+wm11WhG4xRY6x7mzjPZZUDLmeZIZq956px+4s6OYtH945BglTAearGIUtyr9+6RQ9A4JB8DTpw
irwG0DkULMqNg4pPF9RQ57fqsFJvQ8ft64T6wwa4PbUxk/sNEIe9qTzg2VFlvleif2YTx13m3SWe
3veDsYFLhpu025KjLVgVCqYqYMH6KrIVNZumw20JU98e9WJrN5E2PFtAgPkU91V2mQYofYHXgp5b
VDPgld1KAUxebpllNhSeYLlXo6gxhBke7LB5e/Kkuk6SM8GyiEoVwDSoC3YT+hG7wkg76vzmMOX0
oQSkNtRnl4ozJxHWpEPcwwcp7c/xyMUG1Lown1RkKb7NMg93Zn1tabIdRQpvEARDkMR+qu8Fs78C
6x4G04i7tb0YpLWTjvPYFSBuUXgGzhnZgOYLMiL00gNwbeHysC1SeqK5xj0Pv6WCbDIUnEqHvbGu
2NfsurL8jYSb0qThyQGhAMe9EZX8XrDmau74puHA7JgR+ZJAIKBc4RGxLxN9SCCRVSu2L/wuQtq1
0+iMkL739zRo8ckrku9Ap/U2iTPf5RU/2TVQKHk5qD14Ro81LHwxk8GN7FTrg9IDlMc5XFYnXGj9
xGNd4e92rVfh8Stq4T7rpvmnMcNRqjrbucMMA9TuUFBxYUuQ7sCqjIysI0A8Q66C3VDzbVE6B9Ml
R1g+vbbdHbGG+8bhG1ReNo19X9fFi2nEc1XTfdP7OwN2/UyK61KQC09ZJwX/1ZFk7abOCrYZhxGW
UpbcjZ2yIYA+/axz/wuEoMLz2ZBz9QKv2TfHSq7c4czwq687WewHBlStdPZpzkJXNvvcHX4YwPAl
H/C4NC+zOgQW+jNKIJtvd3YZXNv5KZiHr2Zi12gWWM6d4PNtPQZXZ5lNx+l2fpqFbdpecwtI+gTg
n5TiIKvH9qp1kNtMQh91Lr9x5Lr5mJ9bWT5ypqZ6ZYodeId2Y37swfCKLKHcTeBDf76pMMxk8Z8V
ukUhsmnneuIeMqrgqFQd13Z7a4Ccxflx5GemXu7fuGMJnNed3ZERCH9QxFkRgx3Yh0SxoyWnTd8y
ezMQXCbKqiMo/aQXwfQCX8RdwotnKYujg0TV7egVCBZP0kkf4WAEA3ghxXaifVRQXFpS36CP8gJm
cbExtY1WWKoPk7Zjb/qOYuYG+DJgcbtpU/nkjHC60FXw1HMkL6rXl1Nr7UZmt3ttk1tj00fVfPFG
fj3y4Dt2ktyUfX4Hu7oKoMI0CfEYEdshHV4rGLts/SbfMViaHaupsfdVUx5mNBizzLpBqXpbdjBY
bDsOG1495GHpvXHpwhhAT08Swmp4UYDYh2tMnLelCV5G5ErQ/0GhgFyDdh3N4yO04/cNAffaDWQX
ccfcgdi6mawuViMo9AwEZdyBKQEdwTG4AjTkfJI5CQGEezEmDormNIn2aBP/HpDFDRDHX5ykDymO
PdwZbRtp1jzq+TXn3zKXvM32lSTuDaROuII9Ao6922lyD92sj6DM22BsZj9ALz3WlvtUQqIxQjl7
m0N+YcDs0oSc3EFuc7+/BAZkO8nmZ0Dr21GYbd18gQ7iW2p30GeoroS0xpOgqKIMSdwo4EQ6Y1/i
0sZrbQ5ZL9NNDu2ofEx2kmqo63rgGoC2BmupKO1qKH/aLBoKj0Vk6I6g0+8lm7dCpYe2bb/CzPC5
bUCgnLJx51o9RIdaBrFMXA1FOVyQQZzcFinpTHDYwNndhLIDTw4OA36UVAOsjltIpw3GD920+Qlm
btiwpMVnsu5y4vtbD7pPofRMv/H6ATiswW/xP+vILvyHpElfmjJHsmX0taDs1Cj1ZFBHjka7Gi4b
aC5FyeQ+QTJ9gnquOQtuZ69949zXxK73VZ9/SxlySduv1R6Z6aMxk4d2h7ogJSjzID5+MYl6KfOq
QPpDRISuchl5Q/YdGAQvaufRukzq2tuBQ6pD6fNXMdR3FoDWG6r9mxZeixgtb8IJHr7M0sdZ8FPu
WBWAgZSDewMH56KbQTZLwJTOOhBLciVeAJIHX7FzygO4jMM+g5bfpu7GGZDGqdhJU6MO10AlOA3G
IQKWu7osOivDksvkmVLxkJ7dFvE+Hs+j6TjHSSxwgZEDa9MdPo4JW+KCqMSg7An1YBHa4N4XyZlr
2orbAjJR48DuKr8JUx5sE9k1Z3c+CPKoN4BGb4p23iVFTSOUzQtUQETe7NohqY4exB8uwHywwcFU
ZDOaqd+lQCBEvJbevQR9Y4slhXHzeDGxEm9IgWxlrMebHsYkoeAmuZagvpShDf2EK0dX1Q49WgUu
1FBF0muAw8nROXWVKr4m/lhecAI+vzd+F+Ba+la2mxzsjdz7UhP/eiB4KHXskrvlTx93LfwQv6aJ
5R9gHgMhAVgqeuHIzNdSDk9JVl0Qh+PpLuzLucPVNoO3W1j2Ndjc6QFCjFdITSFGhLNq05YyyuFY
1RDnmrs44TxaP2jaWMF2Klzs8YGkF7haSuLh5QFbcHxNuI1Mtb/zIO/+jUI9djvmptgHeFvvBYAv
gLDoIUpNkyYXMiu8cgtaGdhj/tyHFqIPp0dyBS+A49TZYFapmQPNAGH+2WNPoMG86iDf0JFeGa86
OdiJfpd+E9hqlUcepN95qKTm2yRrAA2rdmkFyZBhpluYgAFGMyWowuBahgKaA8UaULBgCLatHB0y
LQ5o5V6JFuygNph2DSUjhDJkG9VudYV+6SlDqlay6rId5JsDT0rpmEvAHg6mTK8c9QrExePY+Tdm
AE+FuTvts0uvBWJco+mjnSyUpgNQXkZdUb62+QCkR3pVTC8CPNy6mm5tR8TjlH+B+8w1Wo4HF0kb
h9l8GchLWK3d+nUGhYUJ0gEk3VRkuHbq7MYGk7jp9I0wz2rM7rLGh1HNPG9dv/mCqoJz4SElRsII
ScWzEztKBFBg2RWip7sCNeZrkiI9TdRJJyyEAtUEg0sTFyy4RVhuUt49OCKBxzl5c5D3zbZ+HlKl
Ecb1lazkXQ5K0wmQW/4Eryprq+t50821gFKvvbFJ+4JOF2xvQPxkNb2GzrgXJrinQki1XGVdBga8
QDlLDeNll8rbxIZ7sWvBCCGv1Kk3UBOier6HFmEQDRoy8yN57isaixEmvKxmyC5np4qqFlQYcFxA
OaN3kHaBWVtbPEGHJexnhRJE0SB918EuNyzMBbWRoaQ/O5CdLxJrCI5V0MAapc9svcty/9DK/AbV
elyLPh67egczmidHzI8swMlp8nK6SmZArER6RGEoOMOLOC4GkGnxSszknllIcliT5XrrCnGRzike
iI53L6rxPpPFF6OQUv/zQv2HHaVfulDx/7NyvoNeycfVfEBnKjQk/93FOreqzv/6v0v50Mz81xlZ
COFZ4GBsYEX/r5Tv2f8CidwGFt9BcxRtbjRO/7eU7+L/cgFlAYTMBYgU4M6/K/nU/Rd4VT4ksNCG
h6uUw/5JJR/jvCvjE4wNggKwSud//q6/1M+mPMtsiRsLVNidDcjhoR7gBftuEf63q/W+i/XR6Avs
BPXcBLAzIm6SYKpRrBVy12btZ2qAH42O3sj7uecG+XZiqB/nEOOIADUa8cZwmsO6uaOH8n50MO5y
DpKjAw0QoJV7Io84Trx/xwl2+O/bex9NfdE1ScH7azxrRNWgCx5t13/kaCmuW/Sl67SftXAjB6ok
LtN0D5G0qyGnm1Vrcm6Vvl8TEKqhL5fZTkws68FNILOQQyfjk8EXmJ+/9+ISHYvXaZB5hjjx1NT5
cwox38vW6quvEMLxwJKEIkBR1zYUnzp2kGqCzkTNs0/4QR98EP/c5noXB20uOFXgGsRokku4qbuH
2bDv61bt3G19N3aZBA1sQPBBoEUWw8sRD1MLZcZ1g5//oHeDQzIKYBl3sGO0WHIgOEQMverPRAw/
WpVF/HqETT6E9lnsTvx7o+ZHXthv6+a9CN6etnAGhjpfDJe0bDO70NcZGNutG3wRuyCuCWTiKYvh
T+jsapTFDqgZfyZf+dGqLILXQmURigEZi4OBHeggbtP2n9k7/h0CS2JTA1dF6NP45Q1kwlpIYUFE
gY06+ASY8sHEvUX4unbBrd4mxc0ENYoiZG7doY/oAji1atm9JcDHVsZ4pk1vsqlPIybxkoNY0OOf
B19A4/6zNosQhS5A5XptIW4qN3tguQo2cijdvakzNoWUVGY3kI6+oWMKCnWGJm7g93w7ZeV43/uZ
2bikQbH+z5P5aCUXIQ3Yl1OMYPDHCc32berA8gXVkE8w3R8Nfv7n70IaTSNLzl6q4r5I7hPj1BGf
k5WXprcIacHEXGd948cuuDh4yDWvY0o/UZD+aOKLmAaYp1dQqmvQLvOsRyeXkYRazCff/6PBFzEN
m2jqknJs0HbmeKs6cxKgVmqjY7/uky6iWtkDIPxl2cReruVlBngNFAdS+2HV6OcU7/03DaA11+gx
qeMKCFNUoJ3hiPbx9OXPo5+33X/AGH+HBl8Etj2MZvbROIgHA4meWsByatBw/XTRytv8+Sc+WP4l
eM9OlEmTafRjlKe3iZOmIUTW131avohsiA8kbaMc1Ld5AJB8kDeQWavIulyLL2IVLT9wWOjIYuWx
IyTAr5XIv65blPNivYvUCqAdNltZHbNMcQt9QT09t0mj1p3XS1KSD0lw1SrqxTZNLqDyOvbe9s8T
/2jDLCI1cWSlLEBCYtSYnW2SB/yJmQKNOKnpJx+Vnb/e7zblImA58ZvEbjs/Lj1/hnI27S7Rm7pv
ejjDQBEZmmUjEdWThBIqVDd+zpmw92p058fJ7lBvmRq67wWUaqCeWXHozKUdLkSF/nw65rei614t
1zLQ16vvUBC58OUYRBQQoItWlSy4hBTG05/X6oOdf37Rvf/ITt7ktuwtGg8enkhuVkDmBtjRT77E
B6PzxbFjeUa0iiRV3DNUSMuc9ZvKqpJPGBEfjL7k6Q61NI1iM4ulzr6j5nKNgsPtqmVZen/C/bdI
BVFB7JHh2ebjzTxXP9YNvcgj0MYvq2kGT0JbDCIkVhMnHppx6wZfHDblVMG0bDyTMFzvil8NtPzk
9jsftr/Z70tkcYLSmt9j0NjzCuvkNkW3FXCbC/F92bYfavUNRBw38gl1PuHDfxDF7vmrvzt+7B4S
nCj9ejH0ByZIWhX5ZTD3biT60d2sW61FugA5SuMq+KDGNcIKPVfggiC1tG7sxSFEq87N06INYtCw
swc4AKkvOvlUqOOjrb84fkqWIEWHd1rs5+oS6KSvDftnThl/X7fuImbtqS2dQpR+DIybPLkoKp7N
pNkVVH0+M0H7i73/m93kLBKGPG2gmDLbfmyg4/AC+2QaNpyRMJWye+grt771/NYcoCCU+NsUAqn7
XCZkO0CJ9QBTOnpTTj34eLXHt2OTVd9XfbIz7Pn9joOMBymBXndj+JCAJurke8qb53VjL6I+l5y3
rp0hwwggmWtVEC3LZLsu6pdOzBUwijZMWpBi5PCtd2q0KlITfJJ+fbDVzkW696sCQwWAgyxD8dzs
ALdsreDZ+CJZd9AuNfVsQ9GLSdDPR1PV3eZgcIakho7dulVfBGGVjswzaPDFIi/6ixI81SJQet31
4yxiMBPayUF/57GdmDteMhThW3fldlkEIajc2VAAhRCPzXiVBc2mytThz2uyEN3/O8CXVjHGuE5Q
w2sohgZZcdX6g3h1tJfe88RpIxBmPNgeQdn9zoEGZ+ifW2v17H0PRFU+VBLtYcpH/zlVk+LrvtJf
lKx3Jz26Z+NoQ64SLUzWQJkcuM1bdPP4uu9kL0LPElMQlHVRxsrle1y6rxDd/WfuJv9Zy8V9S1UO
OqTDi1jAKnU3AMwbOlYxrlyYRXKWBElKgHQCQhMI4COcGsNaON26C+rM/3gf1zSjHRd46cdl5dxD
NmCfinLz5y32wZFhL+5VwhvXS3oMjUT4GnhqeDF9ohD70ciLgIYPDuiInBZxYBWvMxB2Hc1XbpNF
OEM0r+x6b5pjQqzXqmXQAOgnsXJFFvGc+21mtRMQM2fR8nDIWLcffOWs2ydscZ12EKYHgB18t2SE
jDzJYBBcTHRaN3e2uBY9zelEpZxj2njBYSxgfSAy4Nz+vFfOUfibVGAp3GKl3GIKffM4cay3GVLe
26GoqzvlOfXB1gMgdXKe19We/nrMvTtohoYa+KR7fjzpSlyBhlFuR7voVo6+iNbAr0lRuGUeV5D8
DEnSP1hZ98kqfbDvlwIIWliuV3UoUOis8S7Q6QJTdvTMuqNgyQJODSye5yHJYwItoj2UvXaWoNYn
y/LRB16E7Aw0DuQANfwAXDdjkZwKfXRBN4aMej9YZzCGBIKQNwC5/XlHfbRWi0AGO2vQdjLhr+Hn
RrxmFC4lUwMOx7rxF7EMOdekgUhxFvca9OPGUbtJELruxbyUaCLUzwfH1nk8CSBT3B6uKqZ3x0+2
0UddqKXwnZU6XWbXBEUXJfVWwvUU+Ema70tIpe9KWDhcKrh8IOW2q7CGJMZbX1NkfasWji4u4jZJ
WJ7AkCCGnNEZGHSwg/YTRYYPvjld3MO5UhaIWn0eC7/Y6NR5G5Pued2sF2ENnXUlBtrNsVMoAksS
FmkN3sO6wc9/z7sTKZ3J6NCyy2JAYROAj8EeH9gngffRmixuYYZPxwaIcpxA9fxBCrzeauWufHLQ
RVSP3mga3GVj7A0GTp1A4XEIFa+LMLqIYBz4UAGoswy9b9B+QjT33ZcexIuVwy8C2BesA/eYS2Q+
6b4JAKL26v2q72kFv35P2HgCEuc7Mra8CYYF5VldIqSSrBx+eRUDtVVMpUDFa2wggtsH93oE+Gfd
3BfhCUuXPBWzNcZN7gJSW+QgLMC1ZN3giwBtUjLjBS9GmNhD4AKksQDodKfZrBt9EaMpAEVAnFEa
F17m/Bi9vIUTjfGf1o2+CNKAuJOjOmuOi7R9o0zFwfTZuXWe4G+yn6UnAHMqaqzG9HE6dfImgQ8X
IPCyeGy9oXtYN/tFpAYF17DYUX3s8Ty7JUrwKC1LZ93paC1CFX5lDEY5XheneCmeZX/8I16V/idH
2Hl3/G55FpGaCtNB+1p1MRiizjduB8UmG7JmPwn4WystALT88yKd9/h//xC4yL/GLR+gCd63dQsh
A4uHedN637yybp5GfxJ3EIk9WwxpR3xyDf/+ZAbO6ddfg4BDI9TU+ScGfxQZkIjIdQ8NGiyC2M44
RNGtUcUWnNYAPPbHSLnA4f15mT6a+CKKs3zwM1FSCJjX6rqm9wDjrnrY/ZeEEK8dYA2U45/mTOuo
G8b97AzrkB54kP+63rLyAwNLbUwbiE9Q2LwyhFJ6u1+3KIt71qngl9zAMesED7wIfrSAlq6DJMFq
5teJV3YwksFi5JR59YHN5GawPjON/+hTLgJX6kSMNSqeJw4H3/os2i2ylQuyiFoIjHqDbmcMrat7
C+6EsLjRq/JjmNT8uiJWhrZ1nVrklBLXjtIUnN++BPJ01adcQsBg0yN5m7vkBDtC6MXlBKw/Pa4q
MPyXYo0LXz7IgWlyog2cASQoAYmT/TNl6/8rRNElxAuMEynqySGnmgyPxJKRyMUnrZ8Pdoq/uFyh
MJeYCZnqSfn1FjLxF1lZvaxb70VgQq+a8srHrLsq39H+CfYOq3I8ulRqNVQHrvEncrKs8trA3gva
Zys3ySIoje+2sIpH5LDeuTUt3/geiJjrFmQRldTSuTawDz2NQh0hML8tGv5z3dCLqASTsJ8gIQ9a
T+OLqHT1C6hY607vJbLLDdRUmgpjw4jFD+dhvHGYflw17yWuqxgnUgwdth8gdXe6BDlSGK9ft95L
UBe8QkTOrREbUAHc7loHCVL3unkv7kqetG3OsiA4gafCwmnCW0M7Zt6tG30RlHlpK6XlgI1Sjwfu
kg1q2isnvghKAPVtScBrPPVetW2BVAGqZ9UznS7xWbjBIMcJO8pTaqoT8gcyfiYV+sEh9ZeL77uH
9JAPQkNjgJymrIZ3G25h6B79M/HBvw/XpUlYaToc250XnGDD/khbZwZASzcrl3sRl0o4Q1CXmYpn
piFgoe1HSv6hzvjfM/8vZFYvKvgEzW2cz/WTzNxiN8GgDqh7su4+XoKzurbvoINS4gcgAA2db3DE
U478atUuX+Ky3IYiM4HOXCzTFFIbFZwkUeRZOfgiQF3Y6c0GtK848+EnWIm2CKdiWHdpLnFZuX8G
wNkzZu7CITMNWv/C8a3PGiznKf7mucIXIQqhIXuYS4AoaTbqr3A/ZBH8t/SB5TB0LWoI+H+yOc/H
ye9+yP413Wpqb0StUwE3aEP4MMxQyd32xA4eOGRdupU/wn79kcQU82TB7DHuOj+/gb66d+XL7LWS
s/tJRnp+WP3uz1hcq2WTE7SNXEBtwKcOJwZDwM0snOyUNTO9Uy048grapruxsma5cnst4lr6kE4g
LTnfifYDWnkyqkj7fVVcLJFPEiZjMNtQVcyYzQ5acbhxQwh53W2+BD95IA/bMwRQTxBzDK6cdr6A
A/q6Nht8UX792A2KS3hqizOSP4XohpNYdzPN5lWdjLM83S/1VDjTJiQJZoNiR/YAgzKI+bjlJ9v0
gytmCYESwJZD8zrrAPnLb1QmbgzcftdtliXYCXbVmVVB6zMGG4+FDRivVjZ/XbdZFjEMWv7gqKzs
Ykvo74nFbmhRrBx6Eblao45hWNHFna7hPstguQwE2D9TGv/78lraPYJAGcD20DdxBY9pAUMxvD+k
BWV33/RoHK1bnUWY1g0tpvZcyG580sAz0bminb5bNfYS5kQpYT2b1BTDZfWSJN6L5vrHuqEXJSSC
G8UdIBN+GjvCw07Ta1gGfqbo/8FOX5otgACdcgpnHXTZIS3iVPkdKD7rtswSq9QDvgolhmQA+kTf
5HPy1etZs+5bLsGs0OHxRDaS4AQh1iCkrLt1/bW1mCUOCg4ccLtryuCUSmyUqYeKmQwKe+XUF0GK
ZCHrIPPXxzP3r8HDv06y9mHdVmG/nomVMLB0tEkdexBvCZ3JDm1UOtcdiksQFIw9QVtWQRunbvAi
HFtENep46x45ziI2bcdFisbnCggrdSNRK83Sz0LzgwxqCYKq8TVzmuEGtQb+1lQwEdUJf/lLNb/2
1tZLl8gmqCW5PJkIfsVD5yPr+c7TzrDuml7imiqIwICTkmQxr0x/CKiMTFlWn2RMHxwB9uIizQow
xaegQQvOgxKqJL4blqm7Ds4AteJft2TZ2fA2MGkWsxSqf/BtaKK/6oSrNvwS2VTWtZ9WdS/RoA8e
oHIGZjmcu9aNvYjTBh41FNq5Mh5nuZ/d5PtMILuzbuxFoIKeA+kL40sYC6W3UDv76U7QTFg39iID
ZjlFU8wzMu4S7R0D2VcvTmqTdQ0NexGoQSlLAlFsGfOM3Fnl8ONsSbxu5ktwkwf9QmLLWsa1gqdu
p2GF2hVQWFq1LktwU2c3YBHZVhoXvvXsu86ThtLCurNxCW3SvPfAPlcihtJXGQ5CHhyViJWDLwLU
6kB6N92ZEUtkEvkQDoN0RfC0blUW8QnsHssq+JzGlhzryHdLE2Yjz1dO/XzmvKvVFHOfws/OJKdA
G9hMw18EeiXTynrKEszklaSeSNmh7pYFX5mvIQ5Z3qxblkWAEtHNRZ3VqANJvld2++AVdGUeyhYB
agyfTNNJ/0Qy19pmYy82dVtlK5d8EaCOI8ucTrWH8ljwjBrcpjH8cdWiLBFLje5SlcDq9gSlN8gN
iQkmR/nKFV/ilYAZgJDeSJITDJe7A8xK92QqVrZhl3gkWJgDvNXl/OR4o/91zCb+c+SoMq87uJaY
pLqxaDPA6Pk0NcrftdqhW50HP9et+jJC0y4jQz+eJXKGR2+Ccl9j1mXof+HG34Unm0H64wNnJ9EG
TVjDGJqvTND/Yj+/G1pDRooABDacoFxcbQ2FG4ZOy926JVlE5zzniVX7Yjg5g39FnPNFZK+r5i0B
SSrIKscIOpxgExvE7Wxb6qzo461D/dG/4Hrv1mVSvl8DGtef5Jzn6M1ImIP33brDfIlJAovKKmZl
9yebwAPetue3YLLWbcOlUQ7MRqFVWrD+RGq2HVPISkMqcOWRuLSJUZmxjWXT/jSU/WHW5A5mIner
9orFf72CXMBgmhG15FPj22lIZxsinSlZ9+CyFrGZwoBzbCHuehJQGOMlzOVSsrL5aC3uTtmZHmJM
QXfimQNnXV7sQONemWot0UgBtfUMQfPuBBn4Rwhf33imXHeoWIvgzIe2bco66U5u5gQipD6sg6fe
ddcloEsYUiY1B2LQPw+f/oCms4z4EKy8PK3F5TkD/TkY6XYnZadj5PqFF6m5u1+zE+G3/etOpL7J
MxQU6xOEvRhMolMXOt5iXQjBp+jX0R0Xao8lDL9OSWCg91rA+sZalTnDwfLXoaH1DxMdKmtgJSBr
rb8xvG7XLckiOHVQli48OOtTx0exK8XYbIRnrxx8EZxQooL9QDZWpzFIyusyHxgMo/MiLbfrJr8I
UB3oVJuZVSfGp0RtMuZ00x5073kdcMfyF5GkCmFgjTH3p2ouLt1Z2//D2ZUsuY0rwS9iBAiSWK6U
1Jtb9Nb2eObCsGeeuQIkuIHk17/UnGxMqxWBq8OBpgBUoZaszGMprefuCCcK3UBTbVsa9hnZ8wTk
ws3HoJD/vL0zlx3+bxPmP7orga23Aakz1k4i8ZRPUfT3JQS7MBp2fg8pkdHvl3IXkDyKTKSzaSzf
LfOYaUFuzCNfDvCVz3exWOjljAv0bHTWRvUIojzAV3kK1o7O0xE4W0/XImpBeq0yqJ/t4B8dVv0T
UniR14sHjarfdwZc0TkmhGyXJe3SfQ16sJ4ugaJeARJxYVmRMqMsw0JlUo0vTWL+mWPzx9vX5sq+
u5isHboO/dbXc2a2v/RI/o5j7vUmQRP79y3ZxyQHDztWnkAYC8HvVG8k9ftox4WhjzjHIK2cLyTP
JtUxARnp4JdYEBeQVTNeWKrzKctnKCWgYLR/QZb04vfll2P4JRQVBab8IROus0qAnqCIts9sT7yK
Z9D9+X1tNomiEnmss34zEozK7fqApsWtQaMrF8UFIfXRLqD1YYcsHBi4+fPFdvv7qhuTW0Q01/6A
85jmCpOp47APmSggdAweYZKctiCO/vHaeReLtEFya7SF7TMQxL9vl14foVXnh4eDgubvW9/N5SZ4
vY9ZXZkzXYP3VV574RohSPr70kIlaq6hP5MlS/0il+E+SQY/t8Kdy5i03Y7uYgM3XoPtFonji2LB
D7/tdi5jWU+L0bQy2RIHwJbs0eO/RO9+izuP9D4XexlEhckaE60fRU6hXlL3xY3Q6+KgXnmKXDwS
T/YJbBxBn02ayO4ou0X81VXlWqZqArVtMoD/tlas9Qw5XBmsfVxNXhllsmAN40Peoll1EgDGDse3
d+sKmw40BX+/QkO9CBLn45D1DZ/59z00ZDmLKdff0LsW8xfFzIUQ3dYFhwgKGOPnGswjpP9qCafD
U8yhx3KowmDsn1DlrnWK4txF36ZvakQXYbQfJlljtFE0S/CSm6ZoM7DnvqzjIO2jhQa0AlX6FM1Q
mii3FIT0kIQwkPG8JZR7xXO4KKmZ8m7rV9pnJe/vgen+Nqy3svsrI33/EZ4UuQAvftCbTJt5h06U
7Ij4MwkqpD+im4YLj9g2foHoegNZyFmb9m7IR7DI2W6M/GJet6c7Fs0ajcBlZw00S1C0/IExUr83
2m3pFl0plhHslRD6Ho9CdndhaW/kjFfiUZeYqxba5qDANhmvhlmeJgEZbiggVLVBOgOxLL9QwEWC
ka4L+7GJTCb2+ChDzY/QjpA3LOfaxbr8+y+vtQmomqE1ZrKN9POnsOXmVM7F6HeuLkUXZSHYCJsJ
XNV1aV60UtFdFcyNX2DHHB/JuN1b0KGNGVTFOijYjieG0fXD2y7l2sY40bSFVGs1zbg3kOdd0ygX
T1CF8ruTLqvVvgQbFOE2bDpI7Q9GLtDiaUc/DkPiYrsIS+bS6NWgwpOMKcTmH3nQ3djyK1feRXbN
+aSWHJIDWb5DW4SgLPXIKw5WOrXmN27kv6X5Vx4nF+BF2xaSwTvBY6Gk+t7o8eeicv0AF4+h371Y
/wTlav4uCPLuuK4E5OqNmh9mSca70MzlRxUtJXT5enQ+15qPj2VOxVOJifoBQhdLeWMjrlwPF+EC
CvIoHHvYTVE2P4e2XQ5Vvq73XnfPBaExPqmGRLzJlqj6uEemPCYL4OV+i1+O9heLV1wGkBaATUI6
7n9lsT32xo/pBxwzvy8dRYvay60dMghznmbWvAMRwz9+X+0EWxx6EHkydiajnTDPuHjyYR7VdOPO
XTnNxPUke9ihtghPPtb2TPiHPAn8kn4XgtasDNpkszSZNOELn0v2PuD19tlvU5yUHMOe0KqxBSpo
0Yp8ZRP6AHaNF6/FXexZPpeYoG5QRJMaOisCGoPpLGBEb6/OcSVeMXKXKqtM1mkIimLIyIxCbqCS
5VxvRD+NSdI+qTjqviKymm9MDVzxWi7yqijAs9RB+C3b2yA/dLOCdFEAkZINUGG/58KloTIQk+XD
2vdZHAZPyEvvh2H3S4/AZP+bwUal0r0kCI4gMpN8bVBz+LiyfvLzNS7+Kk66smxaHDO4eoNDV6Hy
vXSetUwXf9UOTbXaAFZbLZAkbS0oj3khfrx9ha4YrYvAQpk0rspcdUjX+T9xYet07VXlF7m4wCvb
QQadNMi/2ABNEZCBVKlZINvs9+kXq/jFB2OqB5pXzdxlJKje7Zhsx9gn0nW/xZ1MfSeqne2IhkC3
l996BNNju/h5Mxd2lSMmks26tBkzwfQ0QjkH7fXB7567qKviInKH+b0uE9AQBs33H1A1+uq3Jc7r
sZcdukYCSzPAxY5VW/zd7dKvo0Yixz6NnUw+Nz2SF8g3H1dW/DXu1DM+j5wwNAIXfmAruK5uGpsH
GgcfRN7ZO79tcd6PEaJIUkVEZ8vMu9MG/NWxqoTfcbqwq6IO+z5pLnXAYPrBy+KdNvxG4nXF8l3M
lUrqpV3Xrc9kWUb3di6ilIqeP3ntiou6qgJo3UwrGjBhgzeigrafNv2Nl+jalzu2uZnGRnVhdRb0
RyjFJRiwj/IbT+q1tZ3ALu6EGAXDO0EW/Xdbjo/Q1vPMQV36qLEcQLsjUVqsow2aTPlhKDzjURdu
VVbLzoIEbnwe+VcIUe1j/s3vIB3DbICAhGbagmvCqEyh+R0z6bnXjlnmUK+EfGvVZkJgzX7KW+i3
3MgOr0Qr1LFKMdGGFprhjhQSkQqv5/UntL1NaqfdvnhtjYu5kisHH9jAWwDRpvYUiPr9mljj93a6
mCvU0aWVMm4zjYoZBK8f59z+4ffdzsM5lLveKMHbxkXzFG3xXc7NP28vfWXbXbTVMBUShNpbl/XI
Nh+nWJtDjbLOY8x3z493DLTuyLwamyNgsSM9hYmIz3Xf+9G0EBd11UG6UqFO3GWDmO9iBSU9ptrK
z+O6uKtwC0LU0Yo+g8j2fcOOuvSbuyUuD9Q8BE0RNFWZAQZE0laPn6em8vO2Lupq1ixZMDHTZ4HZ
IDpn+PsxDPyeNxdxVU1LHYcDPCJqON9ATASx+cEvWnHxVmNDOU82iHWKdv46b+JTMlQ/3r7kV94I
F24VLSKauqG7tIimJZWyR6U7ubEj4vWUzkVbRX1jGwU9xMyEpD+wqIw+8ZDU94JN8iiS3IKgngQH
U5hbbYx/Y4lXssj/oLCWXVUQhO6y1kzbt220mO0tVV6fZsmrd6qC/IhYwgFSiNPepoOSzSe5E4Sv
He//qAexfmIaMquoJkCFMszVfQOFvRei4ulYVPxTBDWuQ9f0+2GUsnmeMM+eNk0/H4exF/dVP0Dd
xFpxV2/5X92ognuyraTweWKYdHE9C8mTcJs2lSWMfWyl/Buy915DjsTFl4lkLuKA6D6LyKRSzCDN
6aAHz1jBRZjJviqGiuGOTSOSSbLzPa0HP64c4iLMFgn4NAGre8aKAlSiUKPakqY5+lmHEzC0tS5o
zhudbVt44hut01xyP7w9cRFmXbdADqNa2yxUYKoMEvFBRtX//D7cCRl4HVrMTyYKKrrmG0vkw0Z7
L3Jl3MOLuf+SqwozqEYIGA2vCwiZqh/UCp9AAUs7r/mGeU+Zz9iSOkymu4afVpQefHIbrO1E2hWf
wnwZeQGmKdo9UtK1z+EC/dq3N/xVX4fVnaec8WCB/EinspqG7f1mt/ZhB1ighzARFN/j4BjEGqKZ
S+JF3Ic/eHHov5xC0OmmXNDvyIaFLpCpnTEol6gQvujtH/Tqw4D1nQx5LrnqSa81XAK9jzhmZIK+
84KFYnHHrraNsylXSAWXqvoSxHY8Guhl3/t9uROKb3mvKZiR6ywmQwRpK1KmVeI13YMvdwxr39Fq
ILRsMoOSc5o3tAU9N//o9eUu5onF0TC1ClWJLjDfqjWmqZy0V1WCQQnz9wsD0uMgAp66y8p6yZHW
P+9xv964LBf7/M+zi7Udux0B1qC0LDTAcfkWH8k4VwdME5iDGRh9jCHf+K4rtFc4hL/2H0tu5i3G
nAxg+dXnUj3GjPzhdwCOFTdodwO+Oalssxoi25pZCOuoT28vfvm81zbJsVjIEuhNcQpE2ybvSimP
SS3uiWz/DPdbqIDXZTCwNY7VagjIR9Me4wdMgqwny6p/dKKrD0GLwctgKcOX3RbsXRGKCdrJC2me
I7A8zKmaI/Mhzjm+pA9ttR3CvFz/XsawvYUbvvppjs2DOiGcCVBmWRXuo0mXHq9pW+T9c6XBOXJQ
kerI3RDT6qFHnnJf8iF6jiGp+E1vVfTETbM9BLYtzx3n7Ajgl/EpvWLLHHchaVGpxQQq2/mWHFvS
Ytho9Cq9YnHHXUxkZzHU0FU2R1LeJZa2h00Ci/n2jbrio/+DT1smFkzd2IFHbSkxx2T1MQdtm+fq
jsMwA2XRrHuUHUJMeU97Mafr6JV3MOlC0yD3G01A1iP1JZanDOIR4FeNbrija/viOAidl/PGOFFZ
tNtD15KfOYV+td+eOy4ilDWKAgpVgXbkuCoamuBgbbuRMV0WecVFuOg0svRDwDqN3ksB+c29pOtB
b5F4t7bKC/6CjXc8RKtBvRd3rMnUJMRxmNTTslW3rsy173dsHFxcEBtcF4XJPWEfBZhDD40JIxiz
4T6pCr7fMdeqihCCd7XKDEvGL62tPkTBpL/6Ha5jrg0omxQBUXGGbmQI6Jv8WkxAkngt7kLSLDrh
q9YWX36ZnODdcyuCD35LO6ZarvEyiFwFZ1TBWVqTOk+5GH+8vfiVx92Vb6K7tnQMdZO106rjQ9E3
5I6FUf21MyAJmTnbntc5ak9v/7UrtutyEORq5CVdaJPl26wOhgwvY8v9tsmlINi6shY1pvqyeSu7
Ax4+eZiSydMzuL0wIAY022oLy4pJ9NlKVBRAl35L/evKKbjEZa1CDUgPMC0ovZ3ydngnRv3QReJU
YVaOstIvBHUhbFs/yITksICmyL/JQj5LPXkhhiHt7rhOCDtTC4muy9rL/2JSPhQyeXn71lyJrVz6
smVByzoBEhGFPYPSfhn1+pEAAnSvm1n+UcSi+fz2H7rgR1/x0C6ATYM7GkLkss1kkUA9p2VQRoFa
u76fdmIf9WZWYPPXbkhFThpggMbl1iDKvwXQV/602w6VidYlnnuFKnq/nFe7kU98ikFgtBT6bpqC
OQX8Qx4qXYEHNimCA9V19cI0r57VHni1CHGIrosn8C6W4RB1SL9VbfNX03vRRGJpx7WvegZXZoM2
QczVXaMwy6uH+Pvb53bFrbgIO7lR03U71t6D7WMdTVHa285LhoJJF2Bnwn2tIDQHv8K7d3mR1EdR
senO68tdhB1K1t2Cvh1CyFmRQzNP39H+9azluNA6AZa8QQ2izqqSAjHJlimNqv5GNHNlz13U2hzW
ZdMVRYOG7/a3DYfpsNvG98sdZwL0Ng3CCf6wnujdMgU/pmrxYvfGeV5+0C+1laQsjWUrzlMSEYPB
q/s2FolPCwJrO/HXsnS2b83WZMVKors8Z8kBbK7Vvd9lca1T0jDiNXzENg7BZygWPHXhst/wfdfO
07HPfg23TcV44OJtLx86KdpHlPhvdauvxI4uvKyVXWmQAtRZSeLqlDAwLIcsKU5b03nVipl0MWYR
58W+8LnJIgOOy7X9hPkSP//iwj/7RM+jWJcKvY7+ZR2aH9vcPXidqYuFb2tlqbFDk40rL0/L2M0H
TPEUfvGWC4e3uuqgaoQbY9eZpVUsn1qCWQi/T3cMCdqxEuoiSH9p3L2TnJS464kXARFO07Ekgmou
7aH3lCUVUAKS1CmZ8fb7fbljSJD46xazopACEELyLGgrU9IFt2BwV8IVF2NnwsYgI0oaMDmHabAk
f0z5eCSD+lLL2nr+AieX2cq4RdE/brIdU7FDBcr8pvrTa3NcoB0Gauhkegk7qvUX8Bbrw9KSW6M7
V7yMC7RLEmDhZTEhjDZ1nwKXvKZ5PnmWtV0hwbCNg3WcgaRWYXyEfuqXjcaeu+JcmSXuKB0F3CPb
l2+juVOW+zkXF/NlQxScFYgIs3o1j62tX5rW3porvRLQukRbwyrGaaFDDe55Nah3puf8SxHp8thp
DWJSUpfggmLRmKRcl/THOs+5Xybv4sFEFKx0rFcFpvQYUOIRRM/Q0fzpdUVdRJiJI9CSyQhXlFF+
j3pHfD91y+xnWy4iTBnZQqNmbbIgoA/LkOt0kb6RjaspyCZgQuKZIGxqluiloV18pOOy3IgQrjyz
1ImbWDEkScJKJGFmlQ+s3IoPEmjrn2MLp3Tw23zH7Yt4XMncLfgFQzumem5R4dOr5947bh8q2PEQ
D4iH+6T8n8pFZkG86PnhrglbNKqrYWzQ70V7c+3v64Z5kYMzBGK/B5VLJ3Y2VLPKhiLoT5TRu5DH
nq+4CxGzy97TSiFGGMRFXZsWH4ze/eIPFxrG56W1toAp2WQAqw3IEOrvZgbUweuyuOCwLt6qIa6R
ulNMah5GNssurSkvPO+Ly8mVsC0cVdyrrGLxZ1LZFkm79GJwZjK8PPC/ZAocr2xlKtTGij5sDjEN
dJoU5lZT+Yqt/ttK+WX1uhWzmS+RHwVvxmO5T/tD0Ch6SBoa+GWXLkgsmmhSb+3UZiQuTTpBaoiE
t6Qwrn2+Y6kFBcgXncAGNf6h1Snk64eTaVb9sSr75QY290pZzEWLlSRvAcMfUOone38Se2MPsw5n
BGu4QJbzb3NhvDRJcNiOBSebhZZ1BLC7LAh/v5VCPYoq9kxOXPzYAFbatlVIxZe2v+/q72xYT14W
5sLHlr0JSmaTGiRMyXxa4jC5D0z+xW9xp/QcDTaBmgrStnzi3YHRQhzXcPWZ1mfSRZBhlMAatcI3
5JSqA+GTPgbR/M3vyx3b1Wprpcj3Oltj9rfqNwvWLumla4Yvv9jEL6ZLzDQ1ik0orGCQ/KGN8+kp
brVfYcUFVA2AR8cacu5ZP+Y2XSb5o4xGz/N0jBZAJ2EpJ3U2i0k+rtA4OG6kXP3cjUvaVbcD50MC
mDFN1k+G2voE5SrPdqgLqOID2QdBkJaAfKl4KtmgPoylHD0/3c2noFjVjwSNMzt2/wi6vuvELXmE
y437b2VXuMi+2XaM1FGNa27oPqHVKtEJ30Mos0FaenzQXchuxNz/Vg1f+1OOuVb7upOAAWG1tW2b
sqrI04YT8bCM0/yYDCA5n4r1f1EvR3WI2yBOFeFjimnt8UFBHuh54JTdQUqK3udDLQ5hQsoPEZvj
4zaT+aMESRJoKfLwATT+7K6bSH2Xz8iLDskIKvIj3XZ7KvI8urOyb09aLjlJKzPFD3y2GH+ewKJ9
ivftSxlodTfUaxffhWvXrwe0z3OTzqsFK2DR9vSlqSjUYdcpUMsRCM/gTPMdnH4QVDgRcpmdqkD2
d6+mGqLHtty5SEWZtI8V60MN7STD8m/xHKrP0N1BgyNE/fOroOP2AdOw9JELBDqE8P4DKF/1jafq
9cRWuOC2cmfdpho8tSBvyCjdj3rQN0K0i1d57VQdV2bB88KCcED7Y6nGO4ahPUjNtfyUBEvx6OMt
hQtwo9E4rE2FO0rFjokPQ/7o+ukWfuja1jgJQ8DjmuOkEHdzLg/7GnWnxqreZ0gN/MiOS1MGhBYG
qWamwIabfiEx9RpVwcpuviB2cKZsKCiOzRY9qG6DlBhup1c2IqQTb0BhXHTQQEUFZxn1QYAA8mTF
2J38DtTxZ8Ww1H3U94DJ0U4fojl5P2LC3CtJEy6SLQk4r1FkRegXFA9M6vKAeotfRC9cJFtIW9Tm
VIdp+G28i+rlGQAeP5C1cJFsZAFmPQGAONuKDcKeASm+yKWIX97e83/HI14xVBe6BnR1gtYkuttV
XPB3EeLi/6ENHR1XYPHSfcvJ10aN22HqSXcfwRneaUui8mDCjT3W2q4V/if+l98Fc/tWSRvUhAlV
Af7e1c9xTn+MQ7PccBhXHjWXU4yFebTEmB7OVBBAhJyKjYIbFR2no5kurVNqIIDmed0c/yEiZRnS
izoTZf7cJeUHsZLQc23He8iotfQiipDZYm8QbCmkp51O/KzQ5V7UqPMQJGA15mjGNcXAXgxM0erV
axIutK3s1zkpOK9A5BMR0MUXePlU7BUPAfD9e4RbldZOLYd36mQXHnLN8Yqu9laudc1SXGwbh16U
bAeDEnm8jZ+rek3uN0CJTkAijyIdUMx73qDNdFarggSBatsPWgxjilnkfDj0STu/Xwcb3bjLV95X
VzHSxkoU+3zJzaT4ayxBT1r0OkCJdB1vvFFXrMXFwy1o8gSyTCoQTqjtQDCDCxBDoTGSI5KlOZRd
7weOEy5vW7GG+bonEgVftj8v+Glp1UY3fsWVd9whbnvbR15bw7Fl3ndsgLQlbJlZlLJsjcitmb2K
TcJFvyUzmsRyBjYcgkHsJE2ynXgTfHn7y18nzmLClYysd2ZXQDLrLBxDe0D8CZ6McllAQwSdHCDG
2/FhkKat053HWwqdxuEcNGAuffvPX9s4J1ygkD5Qc1/BlST0e10093BcN9KGa0s7tq6jTUyMIclv
4/kj3yBuCPE+L4lkhvHY3x1JawxiVYMz0eMKcrVp+rJ2N4vp/1YpX3lxXaK00i7blgcIc7qNtBBl
NDn7PK6YBktrses9tTrp/m55M+aH3KKcfKyiOu8PzU6mh7Df4/tkyoOvxdLAToY2P9I8ok8bYEzA
/U8ihVCe+THklHhVPISL9iBJaDkIPaoMbHh3Yupa8GMUH7wuiAv24DuEg/ptL8AiFPFUxptIg92r
mCJcrEcEHMNeRqzENs+Hduu+xHPgufTFKf9SSukBfp3aKiwzkCDtx2ky9TMqTl7UAQx6LL+vLkZr
At4ifyyljj5MazL9aBve+PkbF7VnaU+HYN7qjC3zi6g1WHjXNvYL31ysniqipETkC8xBdahWTDUm
Cb1Ver5i8S5Wj28ytjWy52y2dDutlC4ggSxuOMpri7t7Hg59Y2JM9SZK/bOh55djnNEvXHMBeog6
11mArDCLgz5MmSjeT4R89DIgF/s22xhArw4h7VarxxyPFBoVnsbpgt8SKoe9Xtsqy3lfHOQUHrix
1vOmOP6bQ/ZgLWZZZUsxfh9pvaRRES0nr11xEU2ABycjjhPg44R9LoT60EnzyW9p+rtxNo2mmsUr
lm51f5BRJ45jJDz9ivNeCszyo1zNgrOsVX9Y1X2/jpPfhruY6ahPaA3G0OC8YNL8EAZ5lcZ9v/nd
cRcqVXLSrIiR8OXtFD4nsKKXel4mv8feRUmB6zXKk2UtUehsTmV/lKMXhxITLkiq2SO8luVQZrEw
96azD1tsf3jdFBckFSsTFQu1JTjsN36M2bRhwlysfnGtC5LqlNkVCfHhzY4cIw6R6wxV7EUVhm1x
3GG8DyhotjjOubTk2cY1OQjKcr+w0IVJ1QOm7+ulDs6DqvJ7CMFuxxnQYb9tdwy04IJPUK3Jz03R
fwj0/G4xzPeWO/ZZ7phWBJ8PbKjReNtaTKkE/eB5yR2PuM47ZRguLrOA0Yck7IqHfpXljXLslffN
xUeJvsBLX/VVxre9PdWkEodEb7f4MK+tLn53ijJSiGIsVh/t+01+n/KfXmfpTl5AZbcqhxDhRFSs
D4zNZ1Pdmve9lhm5kxf9wlXIwgDhYTPGHxOwZKcNlcXRdI14Zxf2s2i0Ppu8XLJgnpfDvBi/vqpw
xzImvHQlUC5ltnZsByfivpyKVddHv01zbHdjOly3kRVZgk0by61Jm7nw8zouVi0IccomFmBCIVV/
iIL9aY1I4fnhjuUyXbS2COIiE0N17OP5EPvplDPhwtXkbDkKQSGWzlmd1nr/MyqNV+tTuHA1YsCd
GTRYuxnYs6zMz06D8sHrLF1A2mxZ2YAbvMioKapUk7V+sIjK/FIBF5FWWxWsTTxg9ckuaSjZSefz
5vnpF3jELzlS07C2oLMuMlWPJC3rgB3mCTKlfhtzKVr9sjpEp6FpuWJj9kF9hajYFzmVXsyHTLh4
tKKTCvC/FiEekOoPca6/lDFv/Ryxy1ImQj1YRRbcFhqhxRg8WeDG/PYk+n1POgRItCcCz+qK5kNO
dppaMXu2fqhjnUmhDYNuRpHxYEsOvY0QRJZDcsP2L5nzKzURF4oGRY4G/B0yONdBmKdoGQ6pEe16
3EFf5LnzzvsKEgNpm5AG5wkyXYAeF+CIt545notIE0En2dS2RdYtiT7sUfV5DM0Pr3N14Wh0DtG/
bqk8lwhktnp5EKH0M1IXidZERV93aL+fOSj/MD8l54eJ29ivcuRC0VQlFtuUmzwHa98e1BDyo8k3
v4zdRaLxqYoNGp3osovxlFfru4HrG7typfLtItAUbUBU1tvgDFSBvovHzj7WeTQ9LmxKvqFSVd/5
HCx32+8ggld5sQwSBALFMVi3DWwsnuBO4dKhbZXlYkead4a22PxUQ5buAeNlfgm2i3EThRQq6BFk
55sip8mARG/RQXRj//99gF7xBi6sbd55UbUzTBUF3vpICOmemq1mB9ss31c7wP0Qup7B3VmlNp8/
8Hh432qSHzd50WaXxafSMna/bmo5oC0LPEe3f+6ipD0Yk5D7uS3/aOe2+JxU5iGchvdjDRoZkNR3
acKX8jkMVQ1kl/jqc8rCRdHZdSvQR9nzc4kfRFcDaWdmXrzWdnF0jFKKHlsgzltFzbHMyw8A0tzi
v74EjK+cgkvEttetrtZ5QyYVq2exgiNL43reOONrizvhQacN1EpIJM95z5+nWFzQwX6ewWVcm3RQ
BorV8twOkR3TdiVBf+jjUfnNEAkXSSelrYeShvIMitfpYGf5F9r9fs7eBdJF4TyEM1/EOS5IwY7T
UtnqEOqA34jgrzy0LjlZOMRoFlr45KYphkMOcpYHm8z1KZyK3c85uIg6Wq60GiYmzwMj59Zo4GyF
8kwSXETdllT7trSY+ABhDFMpBuhBz7LKvoj9ihOuEGYte/Bd5Ks87xMzIJ5r9Z0OtLjRtn392nMX
V8dpPrcxuPzOxbx+GgLybYsTrw/nLgma3Rf4yL2HRdHtqPSJ9KXnO3V5J38JtvcdlJ1R38Gg4vgu
AbQGgw7hrQbtlbY6d2FcADPoZqlrnOgy18e1msXdSPfxoPK1f6Jd2RzxRrbf0SoiNG0Hlj9a3gcn
w2V7X7d4LxdoCd+4uq8LezDucpjlLOQz66P8zHsyPvWi0U/SotiWVjspTkq0sUEuUwxfBzvk6gAY
ebSkiQUa6khDVj2hX1cdm4ibOcWw8fakin26u7Rgq5SUVXMfNuCAf9v3v27J3EWzIEkO53Iw4qyn
SJ9yOkXPu17ZC4SSuNfzwsXlFv9y8CoG6z6zkThXRfx3QfvvxjAvPQsG+OLva+e1AsvloPB0lV18
IN2QpMvKvGJ97mJYxnUHnmBsxLno6JcEQ5mHmfR/vr3vV0zYhbCAgW0CtabgZ4A72Kls93uM/4xH
r8VdYOAKVqyomIU8kzh4J8f5PkzaT35L0983HCEbQI0c0abZ6Rc9TFClWQa/+XT+H2CggiXs7SjP
0Rx/anr7qGCsft/t5G0Li+gQdxNcZi4+5Ip+XyT188YuJpDVdIzGEEuPdHuqc/EzqLnn0k5JdJ3K
BDxSMJ0o0c0h4RPYCkGL5bUlLiSwrMzYLa0QZ8lsc8xn4KRX09zwgdfut+Pt4yhXa4cy+nkVQGeR
Ru0g2OF+l9CFaEloP0YEKNJzuOfzfQ5yO4y8xp/f3pbLF/43YAUu9/cbHi90XdGCFsg32XJvVU3S
mOf7sbU7PEwdyht57SVGfe3vOGcLFkqM1cazQDQ/o5RgIbVXgiU/7I+MkeaByAXo1RLKE2//rCsH
4gKx1kCafWt6fjY9+Uvq+j0LQ68KIGjqft8xAf4eWgYDP2s0HNOEze/3pPng99mXd+uXx+NCPTcp
SM6ch2T93I/Fd8jm+oU6LikZ4+XEipriXRq7/M+ZldUXCN1Gfg7HRWQxGst9bfDhYsuXI0jn/jAJ
98NucheQtdcL7fMcizdmF+mzjAEme3u/L7fvtVvpNKdsFJe0hG7u2dRR/C6q4/qpquvlPoLkZ9pG
prprwjm406Tob9jbFTtwwQdNPpWrsIafK52gjmmqtFLFT75GZ47OzZG2y8vbP+2aBThPQFtJgTx0
5uetb5KsD8bw0AbcD6XGXbRXdOGaLtnCzzvnwD2bC4vqGvi9Ay7Ya2/MDAhXzVBha9tjMbfjaVxu
8Xde2RcXy1N35TAw3rMzgBTP7drc6yH/x2vLXSRPUpVLA8Ld/3N2Jstyo9wWfqGrCIEAiakyT+eU
3JSbKtdE4d+NOiSQUP/0d50a+WCnM4KJB2eASUSz2Xx7LZFHSS3PRyPf6mf3aL/Gna2hne1wsFlw
ZBawW+OGWL0Hf1PeeJC58rQXu9JbHKIbdGo1potkoU77itu/K+jevJab/azJsN/p9pjusFjmdNiW
6YJgy09RLHZhnzkJ7QZJMZ6jVKk8T33U3jOqmN/Z7CI586JpuR8xz8leRDj0Q/bmCHV060px5QB1
JakUrUZY1MYil2MFiZFdNGdoVOPGUozh9u7AU5FnvOhy/iiSPShHZiUXhNm/uLDbaePK3Digr6wL
F1msSxJ2TcNEziuZ3I3QTdxCz8vwL8jiVJJ9OSaeL/34qjTRt3K+VYtxrdvOaazCGpXBKH/OQ7vP
d5zu0ZPlqzl7LTruLjpM+Rlg//OQb/NJs46dOZyB/Rp//kk/HfZLEImh7RhGZV3bFJm94Cnq4sOz
deeuWI69GReC2RITDWvfdiMPSEB/9es6fdn1eqlRJN9IbEYBfJM1zfHq51e7E7vWirM8VNlW2Ois
aMPUHPP92FWeu6hLdI3DhKJ1ffC8tEF4LlSBGgA4SPtNF5fo4sOm91psGPO1/hEvYj2ZEpUyXmPu
Al26QImJEh3mouobewonUKKiYNyv+gbX2pffVCE5i81RYdyX/a8Q+bt0YswzPnTBrr1fRk3anud1
GBRP02i+HWaZ/HZ4l+sqD46XJ+DyuZx2+1Qsib6H/Metqszn5fibGNHlumLa1hNF5Tru0uTfkJFs
G+znP3/S523kd007a7SxE+pYk4PmrG3pu34L+yczFuNjubWN37bOnJWKEGEdQvgO4F3OBFAci1PY
z4vTn/t/bWic8Jmh6onwLmB5RCD7U3J9z5voltT4tcadADYaj6QL1wGN1+uUQvrxlegPv3uWi3YF
FHmXgFfPcz2Ea8GKfDu8fj1TJK72FfirgkAVm+dVAtGiTp1ApHp23FmkM+eYMkLzHJY738em+dxS
/t7rY7pwV1GVJBoVeh21yZtjax4WcsuL/sqn/AXeOoqqN1VN80hpft7WwaSDDvw4gthVVFVFtcYN
MzSHX9tnUgdnG7IffmPiLFC69ZwPNQx6Zgl3Djid9Kku2XH2a91Zm8tCDxDAmuUT6f+WXGGWA3Lz
uy+4+JaZUQC74Hqb4zlgS9umLNM6YZ4r3wW4eDIZKIYsLIcCtklhv/u/Y+v+8RoWF+A6hrgcrVxZ
rrv4Bx3DH8nAP/o17WShxlonsl4Eyc0IR9IUGpXqU8+SxS/H+As/EI56KcOB5rbUPGU6vLRy8lue
rljZSBMxIi6iOEHDs+jb8KSqyo+Zg/jDy7NfT2sdFmUf5bxQ3xieXJTyW0G/gGEQuiQMpup5eLC3
EI+9SCI9I0WXC6PL2hTlsJJ8YhCkiBeFvG6ZFI9+c8VZ+/0ga7mzkeStUie2Q9Wx8ZMyiF0uTAM4
aCMyoGnGv8uy+quDQoZfr50juad46AOcT3MBQwAIYgTfzeyZ+XTlyZJxXOpo3WlOmim863Ryv8jK
s3GXBgs6WTZDW0Z51fcfo6OD0mUz/e01KC4NZiJo7SwT6ii13VS6jeKtQRr65Ne4cyTveoOmQ6Jo
HmvR/y9qw+p9Sarvfo07C/MYVLw3eqb5GOzbY7S27/S0eb5auDhYUYQsLBdC8n0I9vvIDsE5Wf3q
T2IXCGPRHg0NZNzzyfQflniAzc/k5bkmYhelqkzdIccykXwp2/FUwmkyPQjQDL8xd5ZQeRRdMxlc
alWrf2zlihWk/dRu4ZP4cqOFyFMnjoaGed10/CEOuukUJahw8+q5izaVtqzLipgw747+PCmaBaz5
n1/TzslZQZvG0F6F2A2PvOLJp6VbvYo4YlcebB3pMGy8OPJ2gyfuCZWy7OM0b8WHP/f8yiXLRZu6
icHffA3DfF6nqjvHzaiRwiyi4N+yGvob2Zb/pt5vrnIu3wRQdlH9UYZ51NW8OLHIqL9U2MFY8tDq
lEBeN91YD3WymCeEwlcAXpRbgG30CMr9KzdVdffnn/v7WFu4siph1xo5sO7IE5iNPiSB+DzMiZ/s
aOySVpDer6JZFntummEbTnaEBm9KepLAgqNIej99sdgFrswWidiG8sj7vd8gGLGKU+cddrusVW+K
yViL+dbt6w+IQdYn1lY3Tprnffl308DZO/pFyj3eyJHHEhg/a6j6XM0lvdvDjr+aR91wz6XubCQh
xqOsaXwgS8b3z3HNxxOBWumt54Dn/v76O8BnvNynzLEMddLURy4judyhgKX5Xg+J+BqA4nsS8Vrh
s4fDeKeXg5wFhwULi0kAP7CjibwiGTx9vuxCScfKQkQxzA/2LcZWnI5h7ZdbgP+Q0zbZJo3HkzCH
LBk/dfCBj+p2vNHx/+Kh3w2ec2ivAYkNinWPfLdhCTEzCGBsUDfPpmrX56JJ6gduUBi4bl1/KthB
UiWb/tQSDZOuWrapsIXGEz+1VZqMQXQHGVu8pVYLfJhYte8PjQmj7lz0Y+d1EYXkxcvhWJdOU6va
Ld8iO99ZiXftI9z9wnRIQ7xs3dRGPFeho/W+rFK8zC/3MUtWz74/b/s/ZdHDYOyKcFPbM0WDes5d
pVVS+h3XKOp82biiwJDtkaz52uJlqlcQl4ShhF/PXYgPxK1s7Y59KCAwIS6aR41/vLYHyOq/7Ljc
j6mqpT7yhe3/DqpW4Em5Vw5KuLxVz0SylqQ/crhqfVneHm3z1evocnXYJhSbjMlhsTH33QAvAIF0
dDrD79JzwJ3NWYWHQkV3deQMooOXZDXmxMb5lmv189D+btU7O/JcLL0xhTlywSaawrmuv9upvkUq
XGndxa7aaaB6GNB6SHmRimoI04W3XhEYav1ezpYAdQB7pcSeD1PJPzSW7G+FtYHfXHTBQs0T1tEg
2fO+0upO7ahHlWzyq5kTLloYNIrpngxLPjLyP0rG5qxr4qdFKlz0qmwbYHTDhrqJbmlOdlXFA7jF
8sZB8XyS/WbGuOwVIpqI9tW05US08f1WqEidZR3GmWp584XHdHy1xSVIAjlNnr/I1cAqkmg1EHSb
863CZjOMqPUOd6+MiXChKyQz6oHZcs7BKsxPRUTIPUehsF9g63JXEVuVKKAymtORwGayjuMHgjdq
z9adY2Q1ZAe+IWze9uxRTe+Bx3uBV8IFr2wk6XRoZnPbFt/C+kcNWzy/leVSV6zb4qXAzSzv+XEP
77Qxndbwh9dm7EJXwXKg2oROFlTtJW43kwK+qm/0+zmu+N3EdzbivR8bjhI9m0szjvfc7NMdgI/o
MYK596t+KeiXuFxuVa1f2TljZ19WC8GluMIPiY6EpLyTy7vN2uZfr2FyQSglJ7MdUzSiJmc+nsC3
LynsrPxgJeGSULvQJeqwujGHS/j3tQhzjnppv447MV/Ut8TqmA05qmU+8WD7t5aB52HlglBTu8iF
9JjyvbU6b6gw5+dtx2+puqJGmgdREQTLmEuNWjUehqncaj+5CuFyUH1TzeOGwqcce1lziQ+gJCow
fqbm0Fp7edBGtg22clohGNccDRS5ZxRCbNM7vy9KXzYOWE4fEr7puWmn+yDsVArzSr/aM+FSVDGu
+sIuYsi3Jg4ebSO7h11ZzzXqQlRRQMpC0HrI+56+RxHCqdu2L38elSuZGeFiUxvKnPAphyGPqBWP
xRY/DuuCo0Ofiki/DQi/G2X8WZRr9UpNZXNhPeCnfetuvSNcOeVdsGqvNqR81m3IE6J2g5IWxR7s
kNCvfVVtGVxZS5KuKlq/1EPV+E0FF7iCOTXM3RJp8p5Ym2k9mru+Z+OHPw/plR3VVYmbMW5tglA3
D0Fxn5dg+tsozzuAS1yF69wQqyaT2/7ThgRHqm2/3jh2rvX7+e8/XRVjzekge6ZzmH+eRzKhMuJW
3uda087C3rdth55FiyFZk/f3BP/4DbWzpkcTJ3ujVrSLgh84zLcpC5hfsapwSSsT2UBysZkc29xw
H0Ot9C4irDj5dd05d1uui/+C83yOC5KasktH1Jj6Ne6SVi001mYVEJ2vp7YP49Tuvefh5XJWYBUm
xCeRzscq7DMxjEtGtV+drXAhq44Otkpq3uW2Jk/HMn3stltKzVemoItYQU67a4r46PNGJP+iDK1M
h7X+y+tbuoRVK7oCNMiuc5bQD0uwZQ1HDO7XtrMqNajWsMa7XB4w0ai0M02ZQUig9tsKXeEsuc0s
VFSoPNnm4VSrZj9t4e55LLp4VZXoveip7HMmiy9BXRzpPFm/te/aC9KGVnWVRApzxZK7IwrsuSW1
XxKHOatTFxND0ePzqI/hI64on8YqevjzB32+Mv0munfhqjpidUP4rnJUOoh/dBLwMz/wTmBhk3qj
IvvKXHcJK+j77FFRaOzkLPgAMwsIzsrA7772i4BWHNFmE4fK2bYk5yAeSyCivZ+koHApq7ATMylJ
2edJv+ynuBteHTBlv7GUro28c4nlUyW2PtAmh5SDfTcxup7jIhkuqgC17/dxndX67LyOmsJa5/TA
cjrs1JzEoKu7egsPL2RRRNHLY9qUy7EmU4M1JXQO0+TH+RA3Mi7X5g192XSlwwM35LbLN9rVOcxB
i7tmi7YbY3OtdfKy9aadNlNs1uQdxIhbU8g04Osnv3F31mtSR9AQCnSXV2F3PJUrTzJjtuIM3+db
jyJXbuUud7VCBCRceNHlJDDh+2BdVZ1G7WovdZOANw4acbdXVNzYJa4MlvsSbhtjxwGCcvne729E
/T97+OGXwn0FhyqDKMvNdPl48E8y0O+i9paC/JVOu+pf4VhSsGmJzm1s1d00ZsdA/RTd4Wf5cvYE
Cia7yEsj7tA6TrtmeUVI4XnBcgGvqQ6XQa5Rl0+6ggJEsLRpOQR+qQSX8UrgPER6SMHknPzYE9CG
Sy08k8cu49WOi7F0rU3e7gXSW5K2T3Ze+I2eC4ztb44q6mw1E40jWweDyicgMMkrRnnVnEBNrrBY
iHn5XXHjp5EBlZmXn3cEqLbsplcQwQ0f4ml5bxY/8zbhCoGtNqFtpNc+b7v2C7Jp/5gAEkBe+47L
fOkVgLTRCEIqWanhpESzf2htifLIBqqYftG8y351s2oLQhCjbXZdTok64HFX3FJGurJmXfgLkQjK
YHaqchIxeSJi7u5MMoob43Nl03TVwFgdcNlNFue5HIbLuhY9LHY1PK3wGt8sJ0Jj87B3itzgTK6c
8K48GLc6XI9h6fH2RjRMD1YKTA5FjETV3//8wa8NlxNDsJIThRpVHJFBmyYU3hWUl366BKhTe7kI
tC0snIfR+KoZyzoyPwyiuaUTc21snMXcr1ZuU2iwDKDmcier4VvHpvpVS6m68bGvjY2zhjsZw6LG
ki5XdD3ZAu4DbOs++I27EzxMct3roLMqX0T5vQrMRxsMNwKqK3PUFaWaYdFzlPva5QNfp78EMMu/
B1R7lmnb8jHV9dDDNzTxY4mFi3Mt3VKMeDjHZ+A1eRDbUJ9lwSq/rcKluZakPwQS7tgqGvu9pvaR
QCXaL35zGa5FbI05dqOQsa7681ZFb0Q79Xde39dFp7ZeoWoOvnG5imlylsLEdy3UVm4cZFdmpktM
zTUMSaicVc635nWEO0sqx+mLX8+dWT9XjFSAWFSuN/GkrajSEs7unt/TmfZ1f4SxLkybryy5bOH6
qpvmd379dkLmeZ8bhCakyfuhgqTZoLeU2MnrJsFdQCqgks1tvDY5LH26E2if4FSSw+sKyl30Cem4
bZoPUudjX3xqcU881HSj6d/vBdwln4KpqI1FeWIOg/IQ2ejaFE/MjNOrNdTkbRkEBG7cqr1R4Pb7
acnlc9z1U8ZVxlL0xT7XuU5m+QjfyPKEfGZxY73+fsPnLkBT2VIJ3h51Pk+F/nfdp/G+pGR/NcF3
8sbWee0HPP/9px/Ai2Yv622q874uUJ5jm+OkBsLOPjOUuyTNVKgEyrYlWuf706K36m4bhH3wa9xZ
trtdN2M7UaKmY3lj+PxY2MPP7Ie70kVEbFPBVFTmDYjHkypFlAbwUPbaE7h0Fm6Lytl+ifcyX+X8
T1vBQjSu3nsNiovRxLOaYwryD2w3/1jY8XUX9f/4Nf38/vPTVClYaaakVmh6TR5npf+mKvjq1/Tz
Yv6paZhKF4sthzKvZwt9HnbgCif88Dz+C54XbYMpdBBksbLntbNPCzF/+/XbiSVpsIbIoaHpgtCP
9BAmbQJYovk17izNAWf1Ipq6zIMgju42AMmQXKj9sCL+CxIVLLOuqQwyHvZva7blxZx4RQLc5aHK
HtVh5UaDLKlN/GbadfymnAuvQw8s+cupQue17CZTlfmso+VNUrH1bpAJ88q7QmziZet7EK9k17wE
D0Weq89r6MSG5MufP+iVo8nFoaoa66eL0PV6roMqlQEb3nDoOPeQ+6fTw4wX7TORwa2b7e/fZblL
QgG9XBIyr0HWDkHNT1ug67MuxfQjUZO4R7Ktv9/NEJwOxiu/LdkFpEgA27o6roNsP2b9I0iC6YwL
ReFVfchdQIpsCyk3O+MHEfPFVuXbGCJnf/40V45BxxHw/6pC8w7SwThLxA/I6+tzTTm9cQhe+w7O
OmaRRSjSB2XeJxBi6oQx9weZ2ldK4TVIRXJOO5T1v8JbrV+CmbvYlChm2U+TDbJ+wyxOGlh2tsav
qBeQ3sslUjG5YPYit0Y2cweJzrdmLG/Ebte+grO2CzlFDThEmc3L/rFbm9dHs/vFOS4kVS1rHfQo
WchZscepWfe/p4L7TR4XkQrXHdJyPc5cFu6volj86OTohzNyF5CidLO1gPpUNvf2Se1Fl1JCQr8T
xpWKmhm0kHm5Flnbdk/Kss876le9FpRLSNkqjqaljIIMzOQ3YlbzQMnkpxTCXUAKdnLdMB6bzKaw
+1ER8MIj8ml+wZkLSDGFuU2LEUeAgSxDopZ/43D2ewvmv/BR0gz1uPYy25v9M4xm3i1m9QvPXOE1
Nk11sYW8yOoDMqFHtHzZR17e2Hr58+r+NZHMXTxKDZyJEgdJBrGdPt9JPN0vUzK/Lps5nF/VuEQ8
DCiZT2GwWzzEJQ/eYovrn3ZYU8IbcpzXf4icyreUwMQohaARO03bJJPULO30jaEM5kOso/ZrIw5W
prRqxbu56eMy7TuBPE4po/lHDT7wnyhkYJuCoVUgHVd6p8pEnaYknL9UiTnu8cCAouC1695UFQnm
dGumFcasCIRTE8hpTitMmVwLdsA0m9KTKJMeekoqXFNWVXicX8f4AvCi+bwlQQV5zmTh93Q92qzs
AvUQQEz3SayrQZdW6QfNcRcOM6yCL0QUwRK6tXV6NBZP+X7OjtyFw3ZuwemPssg4TFz0KnQ6U2wi
f17kv39d4C75ZeK+aufnjhvUvP8Ycdl7gi3p9zruytcl1dPjn/+bK8eCC3vZzYx8YKLIyBA+FIl6
vyKkv/ETrrXtXOBroSB/s4xJVoR41wnUfsfZ4Gcaw13WS3WJOIBMFJmYo6wu+EfoE/oFqq4faLEg
P6OkTTJFkiKNgvcBIbdK766kHVynxETHOsTikVnRogR+ivbyobMzOfX28DM4huHnyyBCdIuduwEu
6JOwfSrYnjfwv/X8pk4YsR6Ac9tAJBmSMk/kaMhJL6TxOx5cgS26gIOO2yPJJr7s52frq9PQ6sHv
6uRiX6Wup6CCXns22OJbrclXOL3+9edVdOX24WJf/JggUBVORVYtrDvXJV3u4gj+2k0C6x7ZB8fT
AfH8G//ZlWXlYmAKaZkNaulFtpmGIgnXv+Vd7JUKxrnzcu6guJyNVY1dZ5+kPQ1yuyvX2A8Z5C4I
tnBmk55bdLwI1b0JzevSFn5qe9xV2kJpCoURM77u0icMUgRJc8dFl5z//IGvjXn0clx4twmoBiAq
slYUp4AMTSoPavwWlQuCWRPD9jHmMmMGz37wAFnSgzUf/brurNiyIfWz/bXMRD/DhiX8VrPCb6N0
ObC52sZ27zAqUDN+TIZHHQ9+txUXAzMl3OOCg8gMRk85Smwh6MHHd14D4vJfcTD2M1ufey1QYB0W
7SlOAr8SAO4CYElLjn5oDplp+M5UJthSBk8Dv3ni8l+YdmVU9Exmm5av+24ez1XY1H5T3NXZqvfI
QlOgjLOt7h/6JlpOTVJ5Ln1XZssmTaXauhRZvdWXqCueks0z7HeJr62qhRa8Elm0lmPak/WBjvJf
v6lCXy57QyoCZ4NGZK39NLH+TasXv03cVdjqoKMdxk0tMlVjtUsqnkLWv/XrtZNo67AzkWQ3MEec
gixY/o3a471Xyy7ltRWk60PyPNaBCDMSNMHjNiLd5tf6c5Lnp0y16uBdNu6dyJDL4xAGWLdTm5Ab
ge5/PMhvblkuIjV3aoPVA9A3iBVjue/9HJ62RpRPsHFB+M7lNxnEVbonG7+EvBNfsJa7x91i76mK
IarTsg3XOxFNHM+MAYoLShxobzZDK4I3alWc9mYgfhurC4ZEcO8Qq1Q820j6PKntvdcIuwSIKGfN
G4V2QyFW6JjoMO2bG9fYK0ekS4kV1OKCR6MY67C9oNYySmkc+7mXc5cSW00veUV2kSHd8VWE3ecZ
q9FrTFxIrIdVuSBU8mzvw/Vch+N6H/HjVoLy2qg4gUNbNdqSsuTZsLD3vDVNCujHLw/kUmGbJDDr
EZRndSdPiC+/yu3wS3i4VFgww0KbB4xnEpdnyNAsyNa0iech6XJhUpaIzCxELSCn931JoOnGIj+v
X+7iYIdqoTe+APKrmQkgmDNoqEbcpDyuFIRxFwhTNBq1WjBbniGkdHk2oogFbItSgvPt1JdJ9LYs
6PghLGCYeiomOdYpfK3kQ79P64lMw+43bX/R37LDEgayoM9Gca+Dw2SorPKq6OcuaFXXSC+M+8wy
W0VZZ3RGitKzaWc5JPU+i94kURYuYN0CGD5HU3MLp7uy1v77Zj+dH9jT6nDuI5qZej5HQj2QYzl5
bRLECaInw40FHEkzPKTe1by6VBu/0fSVjMAvLDOr8aAgMdJCmx42qfuPyPLhfLRU+V18XaZ5oHWv
JhbQDIH000HsK+/V5tJhulmbECJZNJs6jIkI3xkl/aaKi4IRBAJyW3aSRUkxp3FQX8hR+m1vLggW
8toYQ8iO7W1ozrKa4xQKNr3fS52LggWRoShHqsLMbPTbPg54F6lvdPzKZHFBMDrHbI/n48jqSu4X
0z1P8mlp0kUyzyjMpcG42o5qNvTItBi6VBbFZ9PIW/foK1lNVz5rHMe+LpPhwOuZWT70rGzeqXWo
PvOtLh/Z0IyetwLXtvBA8pFJvm94DJDvUV8JVnTyC3Rcw8KCduAhV75myaL2x6DU+hTPsV8dCHPZ
sFDiEYNotC6j+DwldrhXdci8ZiZz2bAp3o+2XCxGZe7WNJjkmwHpvBvh++/nJnPpsEPN7XjgEpnV
2GxOHenVo62T8mGpWnpjr/z9Ds9cJAy1+7NMelQ+lxosC4S9TqOmt27X1/r//Pefjo8gDBQ1e7hm
8R7DdZuYLoOqSv1mKZjxir+Zq6xUVO0ALsKuWVQNw6MNIGPdIJN99jmkmEuEQVxGQyIboxMBR0gV
pZ+jePaKNZkrrzQo3cDqS20oWmkgaiDjdIRt042Zc+2zOqdrQ+dhhG3PloVcL/cRHHAewg51y37D
4l6HQ0kS0yZLJpL+PNbjm7W3N7bjKx13ibBliGRhunnJ+mB/m6gqOdFytn6T3RVjRLrOTsyEY6am
4Dz3X+EL4/WozlzJNsq4WNSx2YxJArfPXt+tS+v3gMxcJGwZ2LTRPRgzFujyxMrkXdBUfla3zPXg
HGLWJU2obVbJj23Yzbj2tL7j/fyRf17/cglRwIC2Z6Y/16X9C9WtfivTBcJUa9pBVY0F1xHUKeQ8
h2hSfovHJcKqLkL6i5cWN0zQERUNT4EYEr8DwyXC9q3vynF57ni1HCeji1diiuid18J0gbCt1dAF
gatPBpOxvA3jL7ts3ns17eJgxwC51A3ldlkBeZe0iaa3tfQ7/5nLfs3DjGM06cZs7sLvxSI+hGr1
Qp6Zy3ghczy264SmC6teF/tDOFmv6yJz+a6ZF5WRsInOKjKXZ2VqcoJnw63H6iv7oIt4KZgqDwZW
qpnFK1ge9UTcP6fw/TZCVwQLSTqteBmYbJfbB9qTvDLtB795Er1c8yxsYLGhS5OJXRz3qgu/BUfs
V8zCXJrrOMzQNqgCzKZy+x8FmDJPN4OtayPuHJlxIWV/7LXOtnjNxWhO+7p5Jb2Zi3M1vGqhu7/1
2QyLw4sUcnkKSecnAMlcoMuA95gZmKUMoW19QvXhmW0w6vP6nC7RFam6JhSJ+qyHMvKdYXq+i5OB
eOXVmYt0FauCQ8NGh2zf5RPnWbSIGyHK79+PmUt09QujDd4w+kwWbTDdDYsG2WPDWX+NYWz7jixV
8hiv6jB+K8qFvOJWwtKTTBgnJsK7Ip7lqbXjF7+P8DxlfzpHKe+g4ytilcVj8HXo4y5NhqLzOzNc
yKtA3Sg5Atll5ag/EhgU15L4BXMu5CXK8BjqSXdZEM/R42z5WRWH9Iv8XcaL77WkxTR1meVgkqcA
RcJJiIyh35A7IS72x8Toueky3oXmrJcR1ZeQ5/dr3eWcls1UHTS1++wo4y+d3rNihlrgn3v+X7X0
r88yzOWcwB8lEkWofYbRmR9FYao+HfpxP8+s615D2au+5wM53o5rPOdTY/e7jmjyxPugwd4XT/AD
q1V3ft4MZboyVdgTpBiHS9HMC7njI6gvOnQ7Rhtq1CfFEA7oplxyOM764f4wTXs54cMZhk1DjdUb
7fG3hZGHYd69cg2Iy182XdG42Qnc2zI7FKk2MNfkM/NLwzMXoerYsQ2kQR5J0QIOXMObovX0J2cu
Q1VHyRJhL9svi+4eFXxwf1Srrr79edJcOfxciEoe7brMpDkuQb1866w8r1T6sRjMpadmVgzIUrfH
pQojyE4RC00rVCf5WU4yVwRCb22yJXUhLoAQXoOjXNNGN5/8hsWJCUK9AcDeu+MCgfrhtKHq8sHG
zE8WjrlwlliLIJHFtF/ieaOXgnVNCkWP2Qv4YC6chSRykpiO88s298cTiZr6pOpj94sLXD6rkQUe
rcs2vgR8+RAjqZNWsgj8tkeXx4phTmQqXgpInUQ8XRFJpk3J/XTnmEtkTR1eJAcx7xfw5MP9aqv2
fi38fFuZS2SNHCJrNibRZeXx57Kv75k1fgXRzAWymnDGVs7b6KIh07rLj32h/c5SV5ULzwCJEH1C
L5HE2o+rMTohrex3UXJZrCWyCDBgGHgJmvlSzPDYDuHEcuO0u7JxuapcTS+KHtd1ekHl7H62Mmbn
JvJM0bk0VpLEUleDpZdjIONp08gwFBDF9eu6S2QlPeq4yVJsF80q9U9Hk9U+VkdYhX6ZBhfPCFAP
Bo0NFV3iCrVtSZ12YesHIjMXTahiHeAucGDYhRlTskIJ8VlI02vXddEEGMApsfdmu4TrsqW6svF5
xAHlt7m4sNq2UDg9wJLr0pKyTiGZ+Uolt6jVK7PRZdXKFZYihwqwmevapKuxj0O4fPQaFRdVk8vO
ImjF08sQVey+D1AEsEgkHfxad1L1yRq10M6btksz7fTU0umpCKwfhcxcVq2vD3HMZUwv4qT2yKSi
HD0nosuqdXMU86OQ9FJu7BF6WbDL7G49v1z7mvRlqCj3IU7aQYiLmuWHdSruUdJ3S7jtWttOZLF0
Jm7Lfo0vpIreoqL4Pd9jv4PfNYM0Ua/GppfbZQxKVZ7Ghj5L/PMdfhxec8Vl1gTZCRljhhUEWU48
5P/dzOpvv6afh+unm26o+lLUBQ4ipGNgTjJpATdLUftddV19KShxAlmDQ9yFU1yCSjwbva23bX70
67szXRpDo6jXiOR0MNo0Nsk9xJn/8mvbmS6lglp6YGd6mbflQqb1cT8Oz93WuekOBxe73Bd6gaDo
9v+cnVlznbgWhX+RqjQwiFfOZB+cOI6TzvBCpTOAEBIgQAy//i7fpw4d96nipR/SCcZCw9be317r
TIIRJUw50Z2JzC09lAwzIFiGMW8XAB5NLqoPMhZk35hv4aFuTSDiHdk5q4dYnCVC3pM2c71vJW2h
QdYrA3mhbsmGkgUp6uxTail6uXZ90y06CEnFCmawas5MNFVAPbi7sygO7MsZbWmmIYiHeiobkVFa
vh0nf118vPfNN6s0cbThS0SmLPQ0uSbl4u8iNgf7UvZM/L4HGA+HIvjNTVm1wqVr0GX9MQ5ceNw3
6ptVypKgRRW8Ejgw5DHK6QmuYLtaPYIt0tRPsQpUb5asaqMuJcjrHGB+tM9WPdhSTbi1RF2/4MUT
1/H7RC7mlEMpYt9C2hJNoguTqggw6DTU6p6p0WW5WW9JEr5EEX9ISW2hpthPpahxg8MmUAxnRmPx
o04i8yyW0d34BV7yN3/6EfHvs4YOriaQFGeZi618LKRyxzpy0Wk2kuAMEfvg1mALOiUdzMq7KWZZ
3JRfgrh7l+diX4S3pZxq4knf2YABhdP0UUhh02KIon2Jry3o5HmAa516efoUP9GEmHR09O9di2pL
ODkVthC4muYMrqX6o6nL6XGKBXTG//vx8pVvu1mz8TLSGCz0lBnSLs8tg6lNCmPn9lRrTo6rMO6d
cgX6H0xZmhupn5d58+/5JLb1znLGUQXhrjFrahZeFoKrqyLkTAG5fYKj7/JuYB0yof/9C74SDW7Z
qmUQzaJdgA019O/RA/AtTtS+M2zLVnVROYWtxSljJ3kYm/7vol33nQNiS1ZVcAXv4JrkkTaoy4Nv
PWoHcp+viNiSVWFcU8j4dz7jOhrvYf3mT7hrdrtiWLFFq1gQtCM0ZHw2OIhOvBSiYMm2byGLLVQl
6hhpAvA2WR02IpUM/ynmG/Pyz1NFbFW2Qp63M+kYXpxN5Di/kCwuNvu0nsQWp6poDBqMYtabAjo4
E/HpSKf5ac8sF1uays2w3ahhn5zhAlvdqZjk6bh08kbF788HADTSfz8A5r5Gk0tbT5mHptqHgUNt
Lq0r1HHZUELLbqh2Sh2JrdwWGciSoxNyytTKvwzhkOYeee19Y7SJxnvQctrayGde9WEKVRQNjrb7
vOvhW7iqbcIa1O/kcQQUFga4yZt5nHdl+cSWrfJYS0ZP3Zgl8Vyf4G7SIEUZ/9j34pvD3YwNQAI/
Tpkrgv7St7OEhgasYvY9/WVG/ePSCUOCKYpFN2VdUUQHunqTUhm6nU9/iYn+8fQmh3E6CnE+W1U3
prqH9rtJmlsS6i9P+cMxtbXEHPsxaWoo5GdI4AZnih35oQgaebdEud51giDs+P0XABtdTr4o+mwi
4i2aAX5NLNrn6Cm2qJVlRRV1GtOdt9VwCke6pGEY7Suzii1rNZhkyIc8HzISLM1b3lp/p4cwvhFx
vrITb2GrJCkpDql1yhbXNunMk+dKhc+7puSWiHo5sKN8qHw2BfS+Ml99sa/LRWyBKBloHoWUT1kz
Lc1hGVaermJs9m1fWygKopXCsAljImjtT3QZ1DEIxT6RemT2fp+JTHtOugQbL+VLldmxhBg+jIN2
vvvLd/7HQp1GweLeazwd6uNntfbu0Ml+13VcbEWuEp3omVDls06yjxCZfBuvdN883EJRmOKj1RXG
vOHGniqbv7OULOd9E3GTeAqsgrIVFUOm0ER/KKizh87eePYre9cWizLhqEFtJGMGa8P5YFpXX+ah
10c1VftycmLLRkHUoFTFoIasEpKee2RdL6oO94XtyL7/PmNsYencrXLIJLiWB0LWT8zb5gZS/Mro
bNmo1QtcaWM6Z8iIan0Hmb/6SdOuuu8LHt36Ia/sYVtMKh4bCztoNmS8Gu4sCz4tcbkv2tsSUeNi
gvrF4CNrmBPp4IhLNV1uPPxlhP9w7G1lrxTEmym8g7E/qhD99c4np2ke4doKmvmZDdweeFvQQ5ej
3XfXQthiUujI4lCj9j5zreOHMaL1iRbrPqkAsSWl+BQuDFIhLqtU/zCH8p2o7I102mvzaLOCVVC3
nA5IG0eWB/dk6oC+j7w9dhASuhEhvPYjNkErlYAN6hgFO1ny+WdDk+o0jVh1qbPJrTDqlfv4FpmS
kMNq+IB7bNJV4/exKulp7EVzrNTC7ouoF3fhQuvPuz72trxJRnzjei10tqzND1t11SmiuGjteviW
z0ooNFila31mhPxUtJNKXYGe1n0P30TKJShWQuewR5Uw/Im+8Suahn7te/QmTG6qAGm84eUIA8/T
pML6+u+ub9k+UxSxhad0pErWJvGU8ZrXj0VewvXTN7u6bcSWnrJVq8Ix7/tMzum0WvXD1Tn9vm9g
NgFyDC8Ob8bEIT3VfDJcPblGrju/J//9iBGwCgAZsDTZqJY+7YvwvtP8RkbwlU10azhYDi/Npl3Y
ZEXOhoMoM06tSn2rWarD6VHF+XoO630VT7GlnXIbIbUM8bgMlJw6CFaGaSRrdbfrG2xpp4QmBhrS
y5iNomi+IiFC7zyDIva+p7+M4D9CQ7EkvmEWX6GHC/hjvuj8wvxc3tgQXhbQHw6zLe4002D0JGFj
NgSLaNJmkuIQw0GmAFiBk8zEnOybTVv0KQh7CbVB2mf+RWiwgbNUyvPFHv57lF45BrbsUxQZ4nWz
uoxGS/6sLCwE6tay8yAhAXLjZySvjNUmSCcNseMqiylL5podlhgNUQu35M3Ex+qok7I4N8g8p3Ji
HPKOuLXuHLnNGofxOx101LNrOOftaYVn9onM+/gIsSWknPe8m1fPrqQoRZqvIXjmnZ0kYktITXWA
0mKIh9dlbVPI+zWh3HcibPmoyImoFQyPTiLonsjBmnQA3vXfs+mV0HSLR9ll9b6Juc+SdUIoISDU
nHU6nm8U616ZrFsMaFEqKuIAWHPtyzFPu74pHwobi8zMUtyIUl/7FTaHsSa8pbNBfnyO1C/Uig5q
gLrFfw/P/6uKf9g1tjxQaRw8vYveZUBeywQDD4p5eakdlHAbPaFLsL3LC+3up6Uyh6FozZl6k59E
Y8zP/36F1369l6H9x64Y69qME75SFhqopEr5Lcq7b/sevVnmms/zYJfeZ4TN8HJ6X8X7VJvFFhiq
uhWmicGAKMbodxD6EH4fLSgE/304phDIpE1QsAhD8oTc57eg2GdGJ/6lbWXLHD1VDmuBql9RjF7k
Xuq/9w31Jni3Poen87J2L+7q3/r5iZNh5xLegkJ1PdlxkCW7msQgoJtPwiQ3bsevzL0t9Z0zMdd2
KbD1GGANcTsdgsl+2jUiW3BSJ/1aBjmeXYwK/GFv0QAR7WNKxBZuRMNHJVijdDZa+0WYMFOC7gPW
xFZ4SYyUtHmc0Gs5Ls9JQD7Go74RK74So2zRKdVEk7UDoddCdOMdWRE5BG0r35qRhkcoGq0f9o39
ZhGhbGabNc7pFaqZaa7zt1C3/rjv0ZuLcI/UewU3SnbNE/uz6tVxhLXsjd34tem4WUQVmZcwmiS9
ogfmJ43jz4vLb6kovPLsLUFF8jYqbIEhKWz7tjM8PMITNzrtGpQtQIXliXnI8eKdad8p2cFGM+n3
yQchffr7jujgCVx1eUivyeQeCzHejcs+FWqxhacgD5cYqfFoOauDFOG3IqK3OqheG/DNuda4wLdB
H+C1BUrDSfOd4Jq0b6JslaC0aGWhpKDXSOoPtm7/ko29EdG89tqbEFVNHApQDq8tVnbvVXJxfbjv
/rPVgXLw04pV9zIi5bfGLVdpoxupo9deerMoqbHc1wzjwRt9ksNhNuq8b2ZvlqTIK9Ih8n3ZSfRf
VK/p0u7rIRNbWIovUAx1CsPhquLR1jpVot53j92SUsUyliEMwEzWU9+m0szrcS37WyYrr4z2VgFq
RRf7NOqKw4Wx+FCSBfpp67Lzcrklo8qST4I6xa/JmH+pfPJF6nnfibwlo0bZTbPwL6umy9/aSR0i
S/dN7S0WZZoy6f2EaZKPuM8NhYJiWB4fd83BLRdVJ4VeCjQdZ0616g7q/eI4VuLWXfi1r7k5K2sg
75QYhgWfjF987U5zO+4TTRJbIknKVVWNXjVoQyFTYYK/22neF7ttkaRK8SgnhWFAUkk6+PGyTmbX
o/mWSLLVnCvpSZVx+CEFVTr3X/Z8Sb6lkWLemCSf8WA0dWCDbQ5mlLviEr5FkWABZuAKP65XH3qR
VpGb0SkJ9ZF9L/4S0P3jkjYTrnNoOlaZH6s3rKq/d1G3D6KCoufvzx6CVccqr2yGBQSAigKlFSnk
wYadX/Nl4v/j3eFz4SdN+zrzulzvokKYY+R3pnT4FkeaC90nYa+brKrar06031087RP151sYqSa5
qc1s1yusSKJ04Z6mXAW7Yja+5Y/WrvG8is16NaI9Bib/KER5K63w5z2Fb83+OmmoA9ptMyL0l3xF
23tvwn3XWL7lj2gvZdM0I7+OwzzXh9BVMeT2K7/PW5pvGaTcK2xWzNVZTsKvBHobFa32Rfh8q/A0
14Q6VsQWleQcmo9tP5+FSm61076smH8nc/hW4mnqaQ8hs6TJlrZtvk06oO9dM6rnwifismsj2Ao9
SWiEBnIVNlun5WtdmTdc0V3sF99CSI53NGdoM86Sxqg3QRvTex12443p/n/13T8NziawjYewmuep
thmUvc0xnk13Fk2wnIt6YQceBv5QdA3NU6aG4eMayfUyYQ5/m8g0fEZZoPjMcb7nR/ia5xfty+jb
7JDiiJgr7QUalcMBDjosP3EaumOh+ui89qHdFQHwLeAkyhGagBj3K4pPRxj26dTNmu+6TPAt37QI
tYTBBO1UOa5pZdqLHm71A/4/a/WnQd+Ez9UawLCCNU2mCLbggwINfYQy4xjfVcBk2sMAd5jwQKsO
6m9w/boD8kraAyH5fPBJEZx6HSArGA4VOfJasipFS0f/QdSMZnnh1aUsPD1qyJpcYnSSfx47Gb9F
kzoayVWSuGPOFnwY9hLVWOS0/5rGvDxDxdq9cRzlZaP6+R5qhU2Wd92t+sUre98Wusp7pauux3BG
5oebkoyO+wxk+BYmj+GRMtq2bxCWBPSp88Oc8iGJd9U20cHy+zEZDSAWqzZk117wdXmXR3M9V+kA
Y/dk162EbY/KutHJ6OqFXq3yw5i5pEiSa1sV/K89exPbHpdaoPAlllBc4/BkXdslKBx1U35jfP68
ubLteQlFvkBAoGRFPm/qh3tBdA4B+gSxCm/RG7lrpbN/nZz1CCn4sBBXL4Pmr8jZ+VMupNu1xbLt
0Rkzx4c+gmPfOPeDOxIC0Hmm8Bu7UVf789xn26OzrUphmqJZrtqRsU/HfpZl6kir982g7fEJawYB
cSfHr6t0c1q+gOZnGFg4v+u2z7YHKOwEpiKYSn6texYf0Pdm45QsDZG7tlq2PT1L7ZywVs5XuhL1
pUNF6iHxRXLjiHtt9DcrmJjY0b5HolwYAwMo08XuOKhq2XdQsC3CS5c4b4POzdch4bVKA1jeHlUZ
L/uwT7Y95YqYDOvCHL0yU/WoWJseB11ZmX2XGLY96GBKKvOpwwquaRCeoHQPA5ilXKdddTq2JXl7
i4s0M810TbRm7/ikm/zYwE9e7ltc/9r+a+/KkfvlGtb5+M1C7/FuRe7y/a7Nc3tsQTaiFWNfTte+
oFNWNgrvLaUZ9vnCsS0xzCHQD+YWoxOufdKAqWP0Pei6+ee+199cUOtOBG6Ry3ytzVQfqY5LDdc/
4fZhvWwLDfswGpDNFdM1BzfwjMvGuJy01qHZte/DgeP301cN3g9JgagB1m1vo+mz3tlGxLcwdQLX
MGTn0BucR8UR0gNfJAn3tW7x7ag0GlbOeUh01s3uOSlzuFrmuzYzvhWX1DHhNVr4y6ytJp0O0lUX
eOftk6rhW5Da8Dm2bd3W2Uo68WaOmxnyZTs9z/iWpQYkHCZ5magsquK3EaUAPet9GaR4k+nO6SxM
DSnMDF0Jf+fEfVxZcCPA+fPxwbcgdethvk6UUhmG/l1MUE+MzbzPkJ5vEWpTqSaAi6DKCmQE08UA
TmmLalf6n28JavSBsZiYiVyDinzVA+ot6FLdd+rxLUFdDIYsxTqQq1jUJ140WVDv48r5lptWdRno
okEifXB99Wa26r4zInq3Z0dEO8bvO0pPljoqpS/RcNO/RYzn06pv94FMfEtOj/kcBnHQFpnl5Xwc
WwvDomLdl2zcQtLCFkEB91CwRkzlJygQLIgF7K5MPd8y0lbAD5agFpqZmsynhucyRS/2874x36zO
dWjlOmMVXVEzGu5Dua5H4/g+wItvPXOXRk71WDJ5Hdage2OARdxRk+yDx/kWjTblAp8HmHxeXTD7
Q1OFIh1LT3ZF1nyLK9vGMT1Bnvnas0QferYe567cR9XzrdDjUsQI16NFXknTyLQK4q9hOwy7wi6+
lXrsHdT0GGQeroqI8m1OxFcSDd2+2billeXA6k4isL5GZfWcN2I61eF6q/f5ZaX/IfmypZVlWTsY
P+TRFZIGwTkORHkFv9wdm1bsuzDxreJj1zKi55JG12Ee2ZF1fPmQzC65caH/P3Lyp99gU5sS69oJ
Wtbx1cU9j78GCCufpzqhabkqdh1g4nWIBCRbfZfrd4F1MEfs2fK8lIF/GmDz/mOAHVN9DkJoa+d1
Lc5h1U/vY57TxwCpojMsN+lHZhJ98dGaHEb4M9yjIc+CnoQz/K49YUvLhqVnge90eA2Fad9CKlS8
6ZsIQmq7Hr/Fr+GOAXA1j8JrMOWfO9I8MySI9j16k7xjBFPmJZa5kpotuHJ386GIklt5sldm55a1
tjKBTGw3h1doYxmILnTReuCRY++Z8nZfYLDVlxx4CF/LeQxRKiiWL3KUyymuy1v3yZfY/A+zc0tc
NxTOwhaujlcFIu297or5vsLmWRy6MenFgbYOUn9RwG+pQ7/cZf7087Ynuu5H36xdeJ0SmRyhKLFc
SqShjhAUU2eLMOX7je/+8oH/9IM2iQTKVj1UE+gMXo/MPzeBrNyhdZYdZe3MoYEHSLqIsHkuTEiD
I/yaORrMWTPiC/YOXkHJS9cLd2FwH+kq+KTCufig9ZI8AbzumzTovMB6NBTc5DoBviHwLkFQ+yRp
XT5WAyku0L+cPtSQM7sfrSv7lBY2ypC0/7hWQXFqykZfDNpZXZ1K4dklWexy6QSxH2vRkIemjoYp
DWNRpU2t+k8FRz7kxuC8MjYCf/6PaqIdtK1Vl69XO1roGDM7n2IlbpQqX/vC2/3OeYfKgY6uFVb1
BTJA1Tk0QXMy2rXve7VUN/Jo/1dB+tMX3gQq5dJXnU1aHA1wB6D3rZk62G2BVkwnGACeQBjbTxAK
6r6jNTE8aV7+ZFwHKTNLnSpgCJe+XOQNKPCVe8e/WNqgY7pA1861b9YfPTTh0txgaHd9ri1OS7oG
yrsBMobBGH2dTVr3w419/ZVvtaVpBSl0FdUI3imxc+qtcgdKpzCN10AeHE32JU74VohPaxMplncc
n0qLA8mHi413dkvxf7H3fdFB+D9mV6yl+Fcby/zs4BXx938PvvzzWtnC9+O4QBxzZAEyVknyV0yH
+SqqyDwEVdyc+qJozlMrl2scyGlfeXLL4zvql8jrLrhWKH5eA0zVIxyN831Xqq0wJys7pAsHE1y7
JHBXZS1LnWLJ83+P1mvr4GWi/WNnWZpIUFQvxNWus7WpaxCRFJPkH//78ZBDeNlG/rDqt1bSKDe3
tULB9trQqCyCQ1lBnd0dGipIwNMEMmP0/Tr5qP+hUEVObFqt1QydH15NBFJ+SvIwd+mqcR60KYxl
bRW9K4D2+Prgejb68jDISAKaWZt+YfpAYlEHfw3/X4LpMANi+lWMXVLMKYr44/q2inRYfIeUkEZq
ai5g28TSdjWVfcvVVJ/ckvBLAQ8Tcuppg8Ni9qO6M5DZkKcSgiqfh7xzF0B0D1wvFYyA7ZKj8cyG
9BCYMjxCPBmyrKzEAZwMaEC/64gMH2oo+z4xRfPgSFdVTumY6/IMu4JfhSLrj/xF4K4ehyrtaDJ8
yuM5f9sUdfTFJPP42JWWnssYniTTmpvq19IvrknrOarzRwfxqs9GSkouJTRS6sd47DE90h7Rn8Ek
VxVJtWDdY6K0O/aGVim00fCNF+3l0Y2hwV1XdA+KqfKHaro21VH93Oo1eEjwO8CuoRzmAyoT+TEi
ujroajRPsZthjsxdF59bfM53FAJv/m1S53NzyEMbPsKhJX8keazu6tEwko5w4jjoFXr8yB7PvH1G
M1TUpKVJPpMKgqoyLiJ+FIZ/DApFv+cB/xUtukGdTrm/wkQWTYpmYKoOoLf1Ef1T4dG0fX90wTCe
K1n0ADAVyVHKjSHn63zf/tX2NYcDV13CY9yVCR/vpnLl9DEhM1rgSj91013l8ll87Jq2i0+ksfj3
4xLOL1XgwOqDjyNz16mI3eMDNHhLW6G17b6dCsiytROyP0OqYIxb/ZUXcoLuZ6+TpTxh22yq4UBs
Le0Dk/inqVCNP6yuoO+UKWhwqNHPfM6LxsDJfpyCkRyHfmqK+0HXqny08+jOCvP9oV7gPzyKtofB
bNzGR9srkYa4lNijrY1rn2Ita3oO+y6mZ4uqYHSuwjlx+bE1K3ICKUrYTftoYzLKN2GXd+Vftusi
+thItg5RmiNypAdbWt1pvElXkwuSh3y1B2UBclyjwI71mS/95M6QryjENz94tb4juYUrm0LTXPsZ
tQE9wZezEXzqUg5ewKe69d4+cE5r8TADC1Hf1Vow9cBUj79qMCbhEzzkKEkXfIzwXKrQRmfRu0Te
TTZ38mBpDrw7bSk87A6+XxL5JrdxUnyJ0ZnizugzgyqebPAPjqtpCCSBpjkY8ic4MEFME61W0XQu
uzZQPyGx2YOkweXMF4+twES8yNH76No0bQWP1dYo5BvaYgRjNsDe3b/TcixOlSM5kKqu6Hyc9sk0
RZ9qdOS0X7oFxs1PMjAhIhYqsTyDkbXibrVBPP+qeEk8tA4m1cFOZSbFvTAQQjqysqrK+yEq2+Gn
SFwl3kha6eGLdsks74QIFflYmKBFANn08SzBQ1YiOMh4avO/8K/s+K7twpXG6SSItG9VTPvxAsHj
aDwFpqf2Qx0H8/gmZpjXEOU3JD51PFraT1C3HEPcNOsS8xgmVcml1WPSvVlFMZR3SVWZ7jNdJTdv
lqDtC3bwrqNjkcIiU0T3MQSA7A+XVy/dnA16Oi8VgzLYXT2bpchaNDywu6hMELmji2qu1/s5MX4q
DjoMG3Uc6By87K4jI/6TXaNmOLdj14oHjt1oCU+NavLqqhUamj/5IIqgvxfZJOKptVMeFCka2QHN
1tgrzP2M36l6cuj8bU55kvfhPeRCwvqLzZc+vpYweT4rV4b1pZ7w92EBsjb5CVrcsnvKOQwi67Ri
mjd3CGOWyRxD62l9h3Z/NdvzmkgYmiw1PsxbEgVgceDvPprogoMIXXssUWq4n5pxsj9jeGxHd7yB
MEGqIBtVpL2LnDu2va7Zj9V5Ml4Mg3RslToX+yWNypAci54pYg7UNN34reHxTN/Z2mpbpdhpVAGV
R0a7AmmqCGmkvk4quqYra3BAJaFR+d/Q0ZjI+7hjbLxa6OLNl8DUsXxgmnn5vWo4Yx8HCAracxWJ
If8smJv4GxMH3fA+qDBJf3lOfHxfAp7qaNoSzoK/A8oHdyfWgNCst362aYh+u+5n7L1fylR4VLI+
xVz17NwoNC290QON5oepE7gcpbUvpP42DmOevJWs7ssvMxaCL9Mgnvr8o1xUTs5VPvHozONlLh4U
2vfIoRMLC8uj4YGA8C2ZyEW7sQuzCQyZ+obcEa879A57VvXHXPEEeRaKw4R+hw8tVUf8IKP18WVx
9MshD1AKmlJuuaPxiUcs1A+KM/TIH1boYfkfq+l6/a2yYTV8G1ZFYlzPlmr5KBupyw+iAaP5c6yV
WJqjkyQaw3OkBPJJp2FomXyAfqtxT7witC/vDNRo5XSAksPQ3Y1lN4virk1ytfw0aBbD8aBCEeQn
yC4kRqWyjtpwTqPVqDCCLQE0P4J04C3xD1x2Kk9tkgcxTts87yFDH7nBhewEKi+S/bEUNmyCSzyC
WPnSK8jYhZcJfkQQw14CcOpfqzHshuUQjR6omllytGGncrGFj9LIMiI9mnDVfMlr2fT6kosoKthR
RYkk9or0/CieuId073QQcxJ13ypjx7ZNhWalujbli6TjIVCsNmtayynW6Bz27RodpR9sXB4SEEH0
UlkCJ0NoxYoqvIfE86LvYmKZ/xXSNoovE1ekvZRIPcljuEZuOvSxqRAwzaovQ3VmTZwXNYoyPrKn
qPLrcqmjSfMvJC9tf5pHGfyq1tiyn7HxQt+1M+zSBh7wQz0o+46TOaRppFkVXGqEGzJLCk5n2KiG
cl7uwpWJq4TnxILzejL6nDvi6UcrdLGeooTkYXUp+KzJw9ITz75Lw+ldELCguki4xFcn+F/0oT8k
Hh65b1RJGX/TzAuU+g7I0nGwvGB83hWmsNBsMd53aD8Uyz0ZnT0V0wix+HaEvrCHgs8lQRjlvgKi
AjaOXxlAwL3TydQlaWnnJD5JIcEdpytMiez9hMgSu4aq1Jgm0J9+kiCgbZciqpoCe1n0wPl7tkZz
Qc4ipt18NVGjqifCegjIwsGGI1zD0mVQyIqFTcq/CyI6dydVfGWge+5LDnlH7LBJ82VqE2iDdv2q
1bGKFy7vQ9Y7if/XW9KnBFk49bdecnQ/rr4k5RWRdSQ+Dw4n1yMQe8Pf5+1K9b0fJCZgBDoQhY2h
CgdzmR3p8CZSB+t4h+8366c1CuE23hv1A0UnHIZVvt4VMDf+Fcd9CXBn8ta37wRcMcaHuC2X6lGg
KTh8XGYkd58XgSaYO3QJGFWmvi5DmEPUYlnOMETqm58JYyQ818VA5ZdgjMfpORzRZvWcF8bl3yu8
K+IdHcdr+TUfYhJRtOusZfS4mqRqIFxQ1wPFb0Yjm5a0Vmht7IMF69f1fmYHZGzVkjY0iIt7ifz2
uZob8MZQT2zVhWsf99grZl095tFYEESUNYXHNKBClRgAmycvJXcfwojCYflAlXHkeWw61U4nFCby
sL2r66q+JLHEUT3EuUzKg0ssEQjO1jD+kUMAVXSHyLcTfRv5KVT3fF7DJuVwmbisJqie48oULUL9
GPe4c1M1gZLpREdq3gTS2bZMdSVN95bnum5YOkbLGOF8Jo73+HCkqNY30Asvx+ZQtcuS4s8J0OY6
LMenHgcEtj+0seTAn4pe2aNY3Nz+CPOFPEVrgNu7gchtZhGmDyt2NO5W5OsCUnzArP0fR1e2XKeu
Bb+IKgESwyvDHmxvT/FxhhfKSRyJQUgCgSS+/rbvW06lkhzvDVKv7l7dSB/PESrtrmsBEF1hkTuQ
x9iaAmJsV7KSP2So4qWADLsqthZ/8XQZESPk30SuS+dvpoy1eXaqC3kzbdNEXgAUeoIggzFYfook
yfLXrQRaOc1LthUvS6mFO69b3j3QwiK0o2T8DMjFRyx+krGUZyxApfHTARgoW53guVLtgoSP1Vx3
ppg2QNRf/J6I9+jWb4PZ/61usPlvh6Cjd5clxSeGUxxmpzJIxPzvSee3RiPo+29AQWLdQ0o82RVJ
b129FB2nc43DJ91DOzisz5oz3TA5myuXWpkWA345Fg3dUunehBbc2QaKrDW8iehRpOjh2ZZke2bl
6pJnVMlHP3vjCphVOSaDok7D3I/FOyZjpHlto0aDL/of0Qyf10O0ZBEyG0GtUtYIOltEZ9rS3oRP
yceaZkbo2g/RkHRNsusozis5YA/vh4lp5Joo9fM2VuPhuv1mvBtQl2Y7INkNcheZknb1vNO/il4X
rh3xRrDXAj/Edlea3LGphuRjm8HosMG2VaipklH2VRw7I5M+wbirp/1DpSyOz6H46sOrcx8t0TsO
WZktmF2jMbSHQCmZq8ol8ZRVRiPW+JyNgolb8EuaXhw6wLfPvUCgmagsl5Bb1gPKBPuGbr1xeZAI
pU5KZPBuuEk7klb5Mipcj+AI7rLpqzOcIhe5LdzGmjnladIsI/E/e1dE5zxJ6NO8hShqIo//Bvee
fhpkmuiTHcxww7OS3dNiLCFC2RDVdtfpVaZhfxt8pr5tORt9hTTREuMaiExbxVCLQkXSOFflW0ap
hwwx6890gMcH1DosJzC6HZXnZfZS7BixAEkQAhtjLDz3OGlhBD8oFujd+LymC0543x3pXa/kco+3
a41rhSI7EN3lcR0RbFXDXmuBvt1+YcQCoPiFwVlYyBo7TMt50DtvYjijLmvKunPOO3c39DiginhX
tZaK3eIYhE0s9ADABlt6QbsF3TMHafN1iSsk4o51kaSuRuOwOu871T/XfcWhhVzPZujyuEUSZAaI
AEdjWrjviy1HjGUUwMli5D6mlbRiwJmxJflRjzZzVaFQJB5SEB52yN5TsVs8clg7w0HRtRH4kwSf
QdSd7EgWTEzKXkPk/6AaOwNq5BjYZI7/n16Nvo792uHz50m81nK05r4ARMAUQLd/xmTxf3rC8UH7
aP85qdXVhi7ZM8pTh/+GdOiuqDru7obCzDhPzFqlkclqGBx5G/oU2WlxJnmLnS3AJlGa6AJX5dYE
MwDSoY7K/trCUFS6w/LSAJ/IG3a2oTZlKT8VXSIvowYIhO3dH7RmkewQmYuxOcB7dIbDOruHDVvp
iuFoOHO1Z2i3T1MrWt/RQiI8kvnfsEQCAGO4pc9mVD3G/9zrT6wukMtKo/BKEbtwVjzfRywcHvjQ
eM8aPhjSTqnRf+bdFfdblq3fuNcJnvykh5iSgUkWeBhOhnG0XgyaXtjAZYuqCjzoi5wvU7+Eow6l
dScZmVFUxHTik0+yfxrKlP9QbsyqZI+kbFMRq/dp7nw4jbBWZnc9UeOplzbbmphO8zfGuX7RdGIf
Xaz7f2hTjVDsmAGYlUXx36GiKL0huFA87cvcXV0iyqjyyH1qEAsDDBDGTZ17iEAfFueguWQHaK5m
ELw7D6xD3zDVExH10Xfh0pUxF60iUeSqnIxD3GilGMitdQ8LqKNhm5sR11fbHV2If67S416uetjG
72OaH/Y9YRaFNyXbo76dMMesLaZ1Sqv1KMVjeuT8lsbZuKE6PZ9AIsnwh5Agf2bwG9yyCFGr+O4w
ImKs3MEn4J6MWpsXyzdkmCJhe9lQNPav64dR1wQY6pEPic+w0GGpqPLxWJ95DIhpj2G7C1uCvs05
Lgx/hBqmx8cD8Je3o6X8iSblXDYHN1/jyAR8URe46j+yzOdX+PzUKcmi5V9nyXKA83TdHTZrRF7N
wKqsxtMx8Hoi6A6tE6x8PaW5w2vk9q8a0TxmiOCZlsixU+JZvlRLXpaIZV9zLZGiMKTmOuW4/Vop
U/NVCaJ7IEjJXkRi1uwWLbb4S/J+FnWGYknMeIOXP4mmOZ5iKACkhSEGMCXHt6raqQj2FzDe+h2l
q92nMkvKqriIeFJnjgIai23esYvlMWXWYS/3DS/LSn70ym2POBTij8UI97lAlnt2BVb3K0JGPJOR
O+zNuTK7c4KLP9lk2W9Atvz7TGSOmYzPe3Qf0D3yT3TAbzDZ0zA0HDjpcT9WcdTUp+V9zNcEh7ld
k9fRAr1VBM+/qI594vcJEIiozTAn66nz6zGf+Ep3dc1iJe9M/EWB5PjHygp/xWyBOyVIjcmIqU6x
h5h/7wtOp4azDWs+CVb8WL05NAA/WkZGJHXnGuvgz6vPcbIVFOff83FsXfTDA9XdscXbdkS0bNYc
xINxRfLgWLYweNhvCClGhw2hvmAogut4+XJAa72A8cBshkORdCCGikk9GEuIqfM5RNiLMTgvhDJZ
8l1wXT4diVdvKkamZ3Pktltqir492L1Ntx4brgO/mm9TRo8/1iIG1ZNipW0U5PyaWhr9ipTMz2op
bH+/mRTwjxk6rpfg+v49O/p0bwjm2ReHKOvP4Rin8QKL3bHViwe1d8okQhOwjjjJnxOWkZ6w+jw/
6hw7s23HlFhacBbZXs+YQfgdByu/XfAnyrsEFqP5nOZxNjQ0WxS+J9IbXvuCLLrNMmz41ILkAjMH
PB+2sQtNX0oX8IXi7xamysV8PBGJzaFK4bJAlVbqcWUpRFXP944P7qNn67pUJkzQMzJDizOhiwWB
EgJAOF0ddoD2fnQ5yFkuGpGE6Gj71HN11x8T3tQRVo3kis+NZy1L7XDtSyh8brYxuSb46D6izYF6
nwBMbmWKvcBTR/Qarvk4KnqdS5r/WDa1j8951idztY3HjBcCN1tmriAPxNguOQiyyxH5PavpJov7
TviAvU60hIHWzvY9fgL2ChZTwm5FXeye9Bjhht01WE/4un+TTpXlhVs+fqc9EfqltLGIXvIQJ6EG
QFf+HK0aDSljyOPnbZ+Hj9EeGKRZH0BnIlBthLYS0/jPJHIgkLRgK29jq7ECRbCgsN0o/PEWM+1O
fNObPn/SQ7T/XuzWIx9zVGWLCQ/EChZr9YQaRjF9sH1Im/zYhgSPethFM2dABgsGM3UqSifOC8IO
8mrsWfTn2PP8BkaiyM4hNeH6VRs9/En1Ql73hUvMQksnHzTZpHnORUquoCCfxeTSpxhV0HfIZcUn
q4JCssGSdDnIxlmK9DyvHpbVud/4T11OYahInO5XmdmB1knv+flI0B/zw6IOqCVmXQDwlXvQdKCY
0p2fTcM84+Qc5bH+bvSalA1Q76KwOaY2fTZhH3ElbxjMKj0mRatAVJaVVDHquXYq9C2Ji8FWK5Cl
rGgq7auYEbeE08XJs4qn469IN6jCk0C8+qNO9sW2ZYmwjTtmcPSD5S2ALlg/r1+JfRHAGkkM4r4q
y3oqGp8dam8TWpbDZcxIkdVgR1N5QhiidM1Msr6sHUeMTra6DJpHyLCXkfVgbKqYOJyoKZ3LR1ZE
vo5o0f/x6TjumDF6sp8GsqgcncwemIcEfsqSuRyqqEQTGSYHROBWXChpr8esg2lmFURRTdOuZCMN
LGwoUNHjNd/S7Am8NWuGKeWPRUfxnCR9/p7ZBHxVgTG3QvBUJ995ZNFKMPpyAtQbyv+XYtJhbBjk
xq8fBSaQypUbN5WLU3vGxsxBKrmmU+sZkz+7TdhT4jYM/WKV0Fn2cnndFhV+MbIx5NpICAi1WwC5
263vcRIkBSvIs0C3y9t0HCMSMDs9vkYjyhAfTYEyNwzrDjFbCtJEaFkXebCjsCjrs/JgcWu8ePlc
rRrdLRWktPCquAlbA04f90Cygf+rrCbaXgmf8g9einH+d6TaDRXGS7AFRCt8SDNa6u+7JR2Sep7p
DD9uJ6Lj2WS8G8+LinYDhGzLB3j17XO3Ibq0zea+KJoepjXb+Lwcj3rpDH/12Kvc64CEozcoa8un
jvOAyrIhHi5siocz7nncTNzIOwleDCvGmBq/lIVdPPUOzxSiYsPE7oVxYr0LfZ5pCGrgGS4bL6Vv
pyFMHwZkd8tV1/9wNNt/IpA9/A0YbO5AwOOpS4N/Q3Yitt8mrMoWp7Ez9GnDaHPFq9W7JqTUTPW8
YF0Y082UpwgOTKP1LVbUZudMqklfvyzyoYY44B5nCl/APQSsufwV/BFDjVuAvnFgLPJT6yX8WQ6R
8JMje/w2cKhjvDfxFc6F7H5zcYd6b83Wsz+6HggdYsynzRY8BbzwMewzqc4hDGcGc2+HnnSWgfjb
san5Vjj3lHSMNpLRcb8AIKhqSIIApjD2b6n8ut/QdT4n7Zzx436kWXItTLo8WCfZWZDi0DVoOcHA
+aLLsDGd9FeFLxoEKVLsrzJfccEBzfVrJT1dQDuALkWFMhYlzrDXJ3+FgahS7RHEGexq7f92bN/2
OOr3sVK8797DZHyOx2vNVcOjZcfB44y9scj3/yQtAYIZ1uAYmowoVJac9+6m7WzURdli/OYjAZET
K9v/eVxtuIzXoweB6SmEYFPMd50s49cQpcgnFhFpd52oNibQygacMTjoUiDDtBB5myaE3x16m08u
xT8fEytOa6/A+ZVYdtokRJ5qzgtxAi2seeXyvTcNdhnN6ziWmMQQcg3pfSHdTfcKkHcfvf3Yh9E0
3cIYbpVokpUukuPU9cjXhWbFu1rtZXJx+by/537bptouOEOwcZLfnMz1JQ3dTKHt9NkTJjDo3RDN
6nliC0iAjqc/16nfT1Zy/gLnQNHYLHeN18x936I1NAkk51eTR9OTRFlZDZpTXUTeRe9422EXJWiw
qcCGxeetW0jrVhAIuAv5eUqx0wXfR4expEAdaS1lj/dSHjMgXMC+R+bERxwbhB+wQmF067fHRcLv
WXTAvXUMaeuSrOAAyML725bOSQVK1GPktIgq9gtdKvRLovGgpGkTpHnd4QppkhSLzMzn7CJV5y80
hhg7zyE8YNgIJ4834nlnUX+BJYldp0kVJxvJ44zMr+nBTqxsZzP8mbFIXuOPYiVaL11fbWpE0XlQ
fWhU6cvncWDk3fUqaSBMkieQutOj7mX8Bw972hxUqDpN965rvCJQOXjCK5UKUnXz0bXduA8fKQdn
mErCL2sfiybnx4pTPIo+YDfrQGj2H3HI5Bml5cVpL+DHwnNB/+ZY/N9Ee6CniDdDlk8vIu/tCYw0
ZNHO+yZd8u2c25BHVd/tvxF0C2pm2I6rUfQvAPen4S57RUhGaDaE+jz6AZqVA0//RjjJz5B9k6aP
fHktyiV6XJ35yLTS7WgE1BXelejXhrSHEWTAbTnk9A3MwnoGaTXeEYaVcZgODS7yMHwm1KoLeMjs
ZVrs25pP/ftEMpSibsAA2FBaO4SjjuM9csuL13jq8+ZYwEecoqyU1SiWMqmUCrIKNidNN8d/sNW9
4vPcWXOUi4R/RYQsb2dkZiw1nCxzVTq2u1rAPSFw2WN1oTEjbE3GW/7ssUWaDMjw/BBuTj1yunMy
Z7TlaFauN3EImZ6d3XARjlkEPebZhIHwB7mtSRqdQobVKrBS1vKD4QWQbP++H6WfL4BtwX8DlToo
iFVhoeV/Yt3pHzYGJZ6I8LlpVVyE5V8f0sOOlXcj041YhUluR4kyg4+iN0Td4eNGWAxL4CSAzL1o
8ZSgqCV9OBY5NpTvMvke0vgwd8kYS8iNqXXCvJZYKVtw7e0xbkkymdj9h81xYT6LyGUmVLPu4wV2
XvwG0Abipl2F7odN1BsdODjdEJe/NjsBQ9O84I+QP8e4Xfa5+38WwNAmubVvwm29rNxaLFHb7WYI
NUjdHNCSWljHcSOi4h0eUq0S8RHMSKF5dRHNpseed+YdA6UGRppw3Mi6n47wTtDMsbyUfeHECbGS
ManLyegbSJUEdoaxG/W/He69+U0PLMyvMep2lrrscfF7dG+5Zah6vKzDg1q1kXUZI98acydkLFrh
Wp7np9naA580P8DWVmMAYV1PLl4gNaQUlpm7skxpeEDaQsd/2EiF4gloi/TvwbFDV8dGtXvvZ4OH
KUkgPcVtGlzyE8JrET+PIFn4P4Hw3X9bDic2Al5hVO+bnZEC06wCw3BVyxanNZimI3oG9LG8XQsR
vZUOTwnS5+koDIExoc+xGM8NY6bi0dbP6FO1PXhjy3b0KtSFKDb/zQqIM02/wvUUVbmC0RdeWmW9
hOxLOrL9i52Gg6+Fnqcoe/CTQFnfmnWwPuDet0tbdnG0/RhZNLvPEpRSkSC2dvHLDDyGJHVfG1zr
4JRxPfUQ/1av+fd0iKCII50rLaKr1GItZDNo2M3upgSWoxFiPKp+bmVgMr7A77OE67pEq1RNvspi
elz94stzLoZCmyvKGzlgESrvj1903ySvHcHyO0xoG5SmRkpk0P8nQG2lLx6FRNo0fs23rENUFUOk
XpXFB3tEjVa5QbRO4NAgFJ/QXrEOhgFdRRH3D2uMChh5j5kU0241J4gq/csCY2w9pXvWH7D/CAXK
4h6xGlwtJ9/v4MA2wrPpZqCHTX8gYM3H9xUHFvs3xJZAmMz6yfXkQrAGSiWwQg6vHLStET97YxPZ
F3F7xNk8Y3YSNrLIDz/iCGzDWeLL5NMV5wkGOJTMquT4Qfie6yZdbdGPrxALglOPBUlySRpkf5nj
dxbzzH9M+SZGKNwhm357MAKbOfVpysVJF703ul4TdpgbPyBgo+0hQ6aHBz0gz8dXcs2rPtD0CwF+
t6aGHsoxGSHMmWApdMB+QoXc4uQf+P4xb/H2TcXeFDYsN7jSp/kWM4xm6oS7NC+mqtsY5pOQ4pzA
Jy0n/Rsv80BvxCa9qYxLHT3FgxV4+0cUpNd7vBZI/7LlPy5I/7ED/3gLnUuwYq3RW11KftaUH9Nr
l624rg8il2ccJtlwhbgl2bex6LfuyZFpt7dIw516h5godJd26yIbeNZZO+BxAzbZTfFXlMNYVj4d
DF5RDlgByGhs9C5xZqsWP/+0tT2s0RPSa4q0jTNybI8dBaHzwfiR6V9wfCV/TeqPAtQCBFTQ2q6g
DwwiNWYOSBvpucsWGK5iVU6vhe5L9Hf6jGRZs08kWRDmQ6cfAiab7anEeBFqCKO5uWEbvOhPIcX7
2+oSInCVbv7QSW0EdoLfnbIubcuY+LXC/HA8BaXcoaodCx5HPQzgX58juF7YCRIzatEGhHQEABJv
7k1iNl933dSJCxJbBVRJEdBWh5cH25wq8a+GR45+Jy4j/oPMRRI3YcNADnJ0D+8+ifcF4BihyT/3
uFRn6+BYS3mWX8vUgvZj8JbWyTihXq9ICF4lEBkDXvQ+B4NdYmmyLnGPHY1ScAFU7BA5CmzwACRv
3cjAEukpmrCrPkzPKy1M9rQC7QK0CLt5qIWDvBvHPj+uGRJmrrCvZ39Y6YloYdggP7BKun/j+GYR
/OtMQGK6zOAGzcnyusAjkP/NwM3/7jq8LRc/zm5ukEIEZjAngILXHOo7vYMpYX+hPQ0g+eVcoOqQ
kf3RjdEw3g+jUEAbqdw+qC5T/0h8qX9By/N/ZZfLsS51J2ilNkqh6nHsiURwr9au7PaiHvZBSFwc
6DEDzYhfbkDCkJrwZfGqP6Lppqcia2cu9zMrcj+g6cWBhiBfL7JKSqghQS+/hENsTL1CTsddsWue
gwpNxvdk3dXnBKHwL/oH1PHtoMz8ChHWDl4GFBF298syRkj4D9Fenjoo5EsL4+Shm3JeJYCJS8X8
yELv8Nj2IFFO2PkaotcM/g4sex3j8huS3JfP+IuuXyvv1QZG3wsNyW7kZOmgxPAhrV2/wQHHQloq
FGgW6YgLlZHuCQQudr0q+F3H9R+aHXncClhZALZIuZVjM7Mg43Oklyj5QVSnzDveqtx97T+A4HIG
9d1PJWjspcIXJ/PPtdTj7z5WJsYzdGzihBRsnd3DQ4arul+x95WVo8nrI4qTCwxKA7JRBIgFuyr9
smeJAbm5wKrQP/NEUf4Koip7BQU78r/ZipmCbMP+QyE5+QUrpn6u4wznA1amthVnf7RN0SvH2fVC
O8/zOs93VrSZFyNsp7mJaH/vJp1O30eqZxyXXETs4jCA5ZeyAGV0yjPQIyc4vPqtQfgDLCoyFNjd
YdzA45NPAwnfDH7XLxXa3ijOpZzORVhbdP8g7Crl3CRv0oPc9ecpkUfajFjce+YWHT4thSsJz9Uh
nawFKuJBz7qkhHGlQi1Lrp5EGEX3a2LTwB5ACO1dUWe6K2gFEukwbWqynN0KDmj8hGbI5SpVn1KI
0IvBubQN5Xpni+De9HoYUUUsWUVVGgnVQUHiPMuw8WsucdJf9rCtDlXIMPBB4MA5dK/DeiT3sI+S
8ZvCrQRT+0wDfjyuQVT+YMemaOtKZJ606e72pXFHj58i65E/nm3d/K30Ln8jZVZ+Twye5BplqiT6
F7wW+DWbu8/Epsuvguy5OnkoWDsCg7Tn7XSAOq4jwLLsT4KzLxLVViLj67VwGTvaXYrVvFNs9ken
Ccli3d8ZMCP/fmi2vyw8me4jQJ3XVRcGHhRkylzk1LEAjWHb8opEdFhBHOcBORvVNs1GPFMzT+Rp
j+FDfZg6Gz1oCUcLbs45POoIsAru7GEcH40V0FTg/MTClRTT1LI8QpBGPtmDQS2Pefo2wzd3VbHN
+PMsF1E7TAmVxjC9V45l5WWZ4e/c58j8QHnfWlYTT8STjhF898xwKormGKz6icmEwwBgKFCXAokz
30Y5LWj8RJ/gBN/SOIiaFNTjEJuTEqFsqU9wRhXi+JmFWNWwLa/bl10+eZ7WlfAXuQ+L+lagTnu4
LmIyX9gfr0p1hBT0UthT9uoz28N7ncDgdxZA/9JWeRcOeF/AVX7DRFKq1izJ/kiTmd247sy1BF6A
0aKMkvQVjhZPGwxb6/p+TAnslbnL5PTW647Mbc89HDsxNBgwgq5b+SNJS/I0xmRmUBjGdTxx18ni
Muud9Q8w8Q0giHdju3+QFAb705STVm9dekAVApCy+AYOud46ELL0BA+8LUA97ht+c7XKnBFvBd8/
F9CYLqWyu7tOcPa+DlsyJied6G5qIA0H/hwfHaRuEcGM+SghhiHeTcaYzatUJcS9HtGGx16P3Fps
SeDmYzcI3Pgh5j6BUXHAW4VNebZm1dwd1txSFNbICx0PcUBgsfBygiM/zquK5GmCx+dqHI6KasC+
xV4DqNrHNVq3u6VAIN6sFH8p81Xd2T1Bt30ZZXADRQHuqQVaC2sZusVvHPpXrbYIPdZm6dL0BxBF
yOo8oiq90oMd/waNt+jNHVN/m3xifq1YOeHVoNAvWmNcd+FmbZnBX4Grw9YQYuH804HEw/0Gdci1
0kTr1SFjGP+bRuXPrPsKoo+2dHsMk+5/L2Wmz7m3BPtJNvXkAgs/W06lO3Jk+x4AyfX8xfLcgcvs
wON04jhT1Invn0XJWF7T3cVzvfV2vsKGsLwaFVEBvBloKBumcHXVsIE58bxvB1wIeBMtRrWc/IN1
QtbSqmRs8Y8bCrnBZOl9aiJdXldplqnBOhjaZbsRM/gfPNXbL34E28LnhXUEmnVqaXUsMdvTSSb7
KeGrBiCM/BMze3Ea+DCGet82BHLaGIdVowyxZ3Os6i8Q1tjubHQPjMbyhI3JrfGAdw8bB6+psHPw
y5VqwAOpR8QQHlo1dLXyOR46Lc9TH8YnSCPyImIvn0zUpy3OsgSaow/7aQEWqobyKC9MD+EZn7Ld
WkDCScNNkhFbY8KFuzTV/LRx6AUvGpfNgi8QMXXfiEdDHy311sBSgSh1zzeYVelSwtGtxnwBLXg4
3BfrSqGJqOVG2cF/Mk198t+wxDamZ4ctouTHsgw9Kn8GNz0kK2HfEpEV3zs433iNHaNur4oIInGO
5dW1WuSQfHq4o46KlLu7CabcZUpHmGDkAYF2Xr5oA3SX3KO+pOD47Jf0T6rGTJ0grmJ3APL2JOt9
RjHMlR/wT8g44fpCOlamgAQJ8iIJpw/4xgAD/NLBWDXGBq0ChD52RQ+KNNM0sieG7ZwnL4K94S/5
AdsWgk0QRHB8w+4hllrHYhnjuhMbuRwMbqOWT2Ok6gV+uQOZiLgrimPlV+4iX2mMXxfYx9dvalzS
DpxStofXvJhBNBzIxVXVuORReIRhFr5wgL7ov2xPIYe7Zf+66w91jpHsYM8QuoJvZ1yJ5JOQ7asj
CU6nsQYxAY+hS9PpaCzm3PAEXhhmNRwshuk2OmLp0PUQ4644sNijzsieo1FjoI6KV4hLaC3cohKD
RQVxzwBYDqSMyrtuEN0Cs8+E6aiE44jd53aDQhpwQV9wDMKYZWfdYcB0an/GPE8/Sr1mWDmiu/DV
FFH+nsHcdkfyyDwzZGnSlh6Lih8BN7euiRUs8t9JP0agBUlUtLnzQMt4aIuLwTMB3AaALWqG8RGy
WIy2zgZLXVuoZJ6p5fmYnehA5vnYgPleeQdHB7y134BU9g1/tudYyZjU/IaQ8Dy6cxoTX7uWsfmP
UuUbHCj8De1NgLaIte0Bv/ujzFCQCklKVPBp4yAAnYhTnEAEeEQ2LUAXVPm9xXccfxAMJq3YKGMn
XJXwKnDYhqB5jUDS1eJGOE9cgMP2tgOwZjVuU78+oArGDKcYJpDwHG9mjSGaoHzu9HUOo3UOsiQp
KjbBxVBjlyQWLT+GLHt2Hrvhlc60z55KyfLjCUY+4a7wRXz1BhG8VbcBr6q823O20kvgusfsR7yj
51J1sfhMsHKAtN6oB9UhILi6ioxd8bNUBc2e0XG/UrzUkUiwaaQm3mSCoDB28//j7MyaG0eyLP1X
yvIdNdiXsa56ILiL1C6FpBeYIkKBfXN3LI5fPx+zq6cr1VWTYzLLlzBFUgwSgN97z3fOTUo/VjwU
mlh0CpvJqod96++04uzl0Z9WQFgxWclmE5NfliBGDImC5oy1A2x7ioZeeEC0DLONJ/7u6B5mbMes
pXfCUy3aNjlbwqmSzdTM6bMzNNk79jDG3W7mTcFaCO0xvo1cNxyeUWPd5qqeAkQfxpRgm+CsPVy2
08ttZ9JBr0YsUzZzVRiAdQkdz7BIyicb0063rWWQm7smDMaPNOuIL/QX2e2VQ7+wYi253gZQnynq
zDBc960a6u0y6lDcN8tQGkAvecqapiTrRLYZo6b8YSDiy+smS0O5cd1I7/zAmPRqaqvMWBUXlwH1
cp1udZLnmEcwK8f+7Ic/4czc+z7p8lPWBiigYWbT2YZTDmyyLEpvBaXEHOOSMbtHdFs+eiMNTKbw
LFsoVmk1Osl+aLs6uXaMxby4PVXjAJSb0GJnl3jg5rWdZH7TNE2gV4P2vUevY/k3PboZFifbwzV5
niTixEdaBvi8liYLHsQF40KgQ0M+uky0661deAtylDEvZy4ki0q6nJa9lF5yWy2glQ81Dfuty6EL
Q4Cvbp14cl5OdpGXwTZE5n6j2CLR1m54iuYrOOflm6m8SOAFFJDXoXZGRv1D7q5Ke/G4cNr+VUZ9
sxYoPx9+ampKFdJk98Y4Zd+ySTaP3M0Il15i7wdU3h997i0P8+z5J7uRy3edF9WWTKTiFJiBzz4r
mAbUBwDDXBQ/CLromriyPY3p2ptPBmCejAfRz6h+qXipMTTQmnZDcF3jDOWE4Oy0jKbGmVgyIg9s
1b1GuW8gp1XLMxDjfLOgPh4qI8A7WCdRvilYJHNlzG1+bVUjnfGSGEy/gp5oHFoxO4AwT4dtb9nj
DnREvcGVGTdTlqOwQ2JeYSztow2GtuYnaJQZ45hhWi8n4zHMJnHf6m5+ZyfGfLIwq9zOwXwsuZB2
1Er9gzn2nF1mIIYd8Hl6DEchDq1hQ1cbJTUm8V/mxvLGH8wlcOPIrDhBheECs2eL1WmR9wo43JHi
M0eXg7EGymH3entYUs/c21OjzwFPYYCTuv3WpkC1Bt/Ij2zM219N5WNmmZXxOEMN3ZNnMJ3KcR4O
LhDIyXEK8bPUjnFg2DcdeCk6G8rq7Bz6ZXRKxwvRJxOrgiS0sHkK6uJq7MSaJ1nI4NFqUsQwU2/Q
TFEhAbI9xmMzzE1UoE3ioscFkw5+d08m0zyCgIVGv6L1rO9sG8DRm4xmY6t8eqnHmpErw60sWmtC
HfcymxVtMRtjYlHQ9I2Om6+7oLY5Uk2gU9bCSzJvPCbccVpF4BGqEwMMYNCnZ2n0oAgiaavYLK13
WQbGgfVQyTEJ5+B1NlyHoVzondFA1HddGAPQhlk8T1aA6jJM9gmBZToY4zJcYYRp1kkkwk1KPPKx
G4x8bRTp/IwsSgx6aM4rReV7cR9aO4fmlSTweYtB6j2Ar92rJRr3NLPOe9h36kouXnvH0JDpqyOp
tUmui40uGCvkFtPlkZcbO9jYEmuCGW1nTJjEaSfLj8XCaVZgBv/mq0Z8T3HQ3CGNY3ieECo7oxp3
rEhVnJBcRtDHYlgzwLJlrJtgeeb6BVrp2/ApQd8q1/Zopr902RgbhAB6VjTra4t7DvF2SExFVWo2
Z6lLz4o9x7UeUsPrZ6R5sz7qtOxopIvZPtOFmccOwZPDhmUIQMyoNqw8siRcQe49Z1qouOyHNF+x
4BOLdDhRQdiLXJf2AATEVEU/KGPowq1b6upb6LtMYRnBbeiHYOWCURa3MGFMdRgUGAfdRfW+ddAA
WZKLcYhndLOi8i/XeO6GH37j5y/4MySiRzARNOaW5y7N6vtIar+9q11cBFnW1S+yYUv8KtKktawy
5YY0OPiicdRVEEW2Kq+70gHhAizbVV5RHIc6YeydOGpGA5z1Me9c8wqHttgZaC/1htq3fJwpCuH/
cLlhxjAqFEbWgHp253yr2/KtCf0e37EaOAgHv2AnDyEpCJO+Y8fWBFy9L7QA0iXLFAUa1/aaqmJc
+8wUwIeGeucW2nu3gfKuJV6StR02nLR8rT6nyEQLlKFNxFTFZcxVNj+bQGbDCmkM/53PTr6DZ87A
5L2kQ8+MJt9O0BD42tEbgiN+SOeunXxxly6L3vdWXY6oy9kA1dRbv8piqY9Y1E14/tqAO4xcGjCg
rD766Jmspit9sf7FlsMyeNsdyjMJOCq4QtwtPKz5tIZ7EHUN3QRbVKwodppkNWFK21MKhuc+E8mG
YTA4ieicuGZFz3d8bQjJkGBqY8pePSV4MK1vRBlEd7OlATXSPh+qYuU7Ex5AzCjDNqiVdagFqA6W
z2GrxxTPV9bXyRCPpgqOfZWSytdGbTMfLbIJKM2U1eyUnC2y6c1uufV8ivYy6sZxHfjV8i3xsySu
M1LRdyVxPG9p68sPigpvr2mptotXmRvsM+2jvYTW4+KM1kfX4l7xhjDhXFqQ/CanSt8yMdoZeI/t
nrK6URuy2MGMmed45Yr1MPzSdCKMPcoN6whxMTGHVMabijDjMWAOyqd+qt1DrXLjnRGD2+w1Dugr
zGVEtJd1fpjMXpy91GiAPKO2P5XGyLXBBr/rTPNvizxqW+4oRlJkxGd4mOQUrZh+zb9cP5cbHAce
78n0Hif23uQrJG90OejdBzLAkrMJvHKdOl2zY9zW4Ufq9VYxPnBXRjp22Yb4vfZhbHuataJiFJMV
Tnut86b93uRGc2tEvrH3gn557KG/8H8yjFpiFQ1dgdelYFLp+9HWHsrqblkmZ2tNi8fwoY0+fPxJ
BBgs5gXGLsu9IsWIxeQqunVEmJ/KRE/PFyTm2kbZfwoCd3ypMqoP/FTLT2FJYHE10jusaGCrIyM0
HTtikEcD/v/uYjLE9mJwUcR9ZI7nWdaYaZS9/MhMx7kPQK0PhIzXt4W9DN8d4UwO5g2/bHnaIzVA
+jJlJWatRASgqZNYICwehG4wJFt3TsZrSD5CDolVa4rYlQXDbOAIHzIqDduncMQzu+Gk0TepGopm
I9nm++CbHBMl/tbv8+CCFs0RQvS1iRereM8TC53J0lDiEbOTXyak4cYVQ7V85ESRbaVyh/AmHC24
ImVUw0mk+C6O7C00n6VkTLXJPLMHAVRdUByyFMakZSicqnKdyAIGJy+IxtvhvA7rB6JWImsjddae
IYWNJ7tjCL2NGrfPtm2Agh2X8I7pFjOR97PLEr/d6R6nzCoLOb8JQ7Jr87m0fN/aCTaj2rGu+BII
1BjHRfhQfw2u7HkwkqPU4xz1cccxQG6d9qxExzR8U3+CstMs640EdirGScXo4fnJBk0Pikl66w6G
UzAPALOZt0Ip72AEurffagT5WFWJNd5zCAbqcZrCNDssrT25d0SrLfOq7A3uXJo55yrQv+PlMtE3
oF9hdaoToyLNjUK6kNee7ItZMYezli1JHSDhs8jdcG10/Wi0W8fz+zUQus0KOxGYXcdfJed9MNc6
C8zpFTj/IhfS6RpYjro2JNaEkJhTRf6e89ygJ0WPaLNly5OxKvW3LmMCm587XzowDU0/WRuzJkpQ
7+Si6XeRZUvvTFqKPcVMd3rYSDLH2/F+ViVtUOkDv9SJ6XZzXHiuFGdktDDEbVJ7IoUjC6DvVl7a
iOWqGyKnuV8E5N2N6ZvA3zF2w0XcOiF9O5Sz50WPZmMSFT2P7jCfmLbpd6+NgEFW+GSGbZuhc0Yr
kYCzUVAHnj+yVBLzCqEFpOgDU7R3CQAOtiE29b75c4g/gwHh7MToZ/l9TY3ygk7YH/kK5UPklQlj
BMPFrBF47vcevfstxbRyHHoXSt+aiHBom5qpUoRi9p3bhcG4IKmGblPcZJbK49aDMPRCAYIyKR83
BQa+18ZRDX1iVJ111oWPnArRzu0UB1NecvbaodwtcKv0CMzA13TM7qtfmU6Hr4F4tRUkgxUX4kLF
MHas4yqk0VrnzEzYnNQ2W78CZZeyqDzmpknlriGQ7NuySr0rJcb2CNnW3oPSf7e6KMe2V8hXysZi
K22/2OiUWyNya+vBDDt1S0R69TgPY3InCQ7wYihi8+yLAP+9KeWYPJSX8XnsG2M6rvvF4KRBt2y3
1qAJPFj6tHxxo6SfnqckD7pdVDAnIKmEpz2RbCLl2HMtd4TSdEl/CCf45jWnxsgqr3Zusl3m8SSm
Is9Ft/WLmYN1TOAVSTAIGbP/PhmtJ3uy9qjw4R3fR1Ftljm0ouu2CB2CORRY/7qswqz9mRH2kWxz
klv8a5ihWsfsxhP1OWjmvNja2dL3Ow/hmifDHBjnCvcKbBbW1Td/WPD69m3+Lm0wuA3ohXNrJv1M
femTHI94YzjRKzFLqNI2gE237cuBW3mOSOk5+EmwqAPaHXOHSTTyfQK0zw9YqyoDg9vMKkQLP21E
3E0BqxiA1FXHxu+m934KRnALUAmXeUQfmitHmLjesB2Lcj/WDY8FEAtp3y5s4Rtu/TAt1E54tg4e
A2i3k610l2+0Jghkz/BoRLyXQ6li0BZVb1IvtZdNpe28vreZKtB0AzhhoADqaF/KetHjqW+wmq/H
rBioo73WslY1ECBNDrVAd2KBPSVTYCKKbUqmCPE81fN425gB77IsOqNZd0m7eNsu8MYOjKaUywoD
mU1zUwz+L6eqOVI4YoLnwe7kXs15+RYyrfEuY7qRp7YfHUzOFi9Zwf36AwbU0kvOwYi14rU3I9w7
5oxwcS890y5Ogm3P5koPeITYCpGP8lZnKPx5nVsP0sXAtsbFrHcKC5UAUG3CbmUnMC0Mt/CdbdqZ
3QyxPaeNDULMxGPLkIalEiZfLJBJaiIFQ4/NxQ0ulO7Nlx2BjmPnDpRCZBzOq4mAB5SzVPCkkSPr
oygGxuWxWYr0rSjlxOMxaJgzQgD5pOBYeYfzHGfPfMqKKnjRU+Z6cclGpfwwsJ5mU9hzY5zcrizl
Tl0SSHYQllW3IsgxnXcWo0/jg2D0sYhlnooLnxMV6Y+Km21iI95oa+hzi2DWd8OLOthV4nia8l5H
Sc2tNKiSuIEhcTP355gXff1L1QEKP4P9sjpoggsoUZKZcJxMVNm4jmzRAN+FocDRsWRVnl7pjN0S
bziXg4DTIWi87j5qzMzNYpf2aTxW7jQFO5y8g8TA1Epv5+RTIPbEDTT3KCnRveis8VFN3WxvBF9K
veY8nuuzoephumJmUtw1rJP9toy+rmI/BInaOn49JduKoJp927ndVd6UzF9p+xFciKCwjjPXXZyV
fficK4HjxKVg/ZHbiU6OTkt18VoQCOTjjCB2FE5P63fN3LZnQ9kk34G9iVAbB0rMK09ESbBj4Owl
mx5U9ZyWVv4+Y0Z6cAztflPUPgjk4C48lLwsd48DoQp6JbrBJAKJSjd8QD2Y+ociaWNgEMZNNedo
F0ZXCdkCm7AYcLeF2DLmDRlr0PzgJeq+ZXy7tdViXmtCCc4IiR4kiJEq8hxJNCL3jFHLEwBDAaBa
psn2AlXBfxWgO/RnXh7XgzccisTyhtU02WBGZtW8pdVleLmM4fTOGLp4yIa5+phnNM+YOwxiTlEE
rXmA1XtGN8mWtdts3kDc654H4sh2Y5D5V3VCgIQb2cZ1lHLsDB2z511qTRNorYESV/PK15EKA3tX
LUpeS3KpsGjKJDjNPtRMEdmy2GQJ1WVcmmX5GA2G9dJEtUPKrz1YBzrZgmY9LebN5KStuWZO76E/
gfRzRCxGAbXDgG3nJo63jkILPb3TQUsEByaU1dLVFmaoWhkJ8qzIGeMV+DtKSTiB6AMT1WzRBw/j
ISE4vbvsElqPFbnD43sfdBNW+1JF02GIdLAVlJ9bTxTNDTwUQTxgLtWxLdg0h8I3XVd1eakUkuy6
aYsEoEY5T0FtWOWxqGq83QMaxXWo+mjnFJGxFl50p03XOrpk8CDPJWV0pBfufioUk31QzNK/bfok
kmfEyqeU9mVTBHa77vVMtlRkZDyZEMy4rfvljnfhnbVNQ8DgXhIqOymiwgAXiGKpj/hWXerTxjtI
Gj11UxEyg2mNnOCUaIIQDjjJs/rDIK35qp378ojhbIoXP8HdV8r0B+ioegnzRsD9YdInTkASKeKH
fLwegXwra2QojdQg8LSyjbA8cb2rXUWax6aqBkm/gF/00hlcBJxpENg9fSjndeI6Hu+ArR8bvBvf
SKnwYt/pftZ2Z12rhmA9njAYjbOx3jXR4j0OuSl/1HMoUDRUdBB56Ty0sC3kG9NUptwKFoxNGIBx
hFa3cwyGYgxm0OXZGdZTauB29FekGugrR84TNQeV24p7zHIZF7quAqhsRMJQsGa41LUlw1d/yc6w
pOGxHvuZPxORuMR4OZvnube6TUJ+yynr3PC9Kyf5vSWm6KT9SyaNr6GgEJL32PksgC/kkaP0iQYJ
bDe9dqfKv+dkHde1xWSVKAzvgS7FOPnVNJx6K6vU2uXbb44AgNbRd9l/y81PpEiLPfWCAQzRcwNf
b8UzZ3J+cquqe++FsPZdFvKxejAFm9RVxb4mIPaqTIbpYuVW035kze0BPXhYJ6myv1Me6EczsZG6
w7lvBaOqtN9ge/W308QSIr8oor3NMkX8UElFyUV896v0epj9HvvQyoMk3jE15XZk0VOnNy7NaroP
27J/DIU1PbONIgVZawwS8DpogdnmwgRT4AsElelWoxwpfyRm4YVS8J6kRO8UWr9zEpPdU3MZPFSR
a+1uVSuzuaaUU3BnHoOAZIEkrzLR73Ulm7OXRclGuYm6mguEdeje5Oj2hvkkmB8KhC4D60J7yYJb
yd782fW0d1OFF8TyreyeQ7288f2sX6e23z2b5VDtQRT8M0Kq3Gp75hnQMefdFb2K1szSyiMPNuQa
P8ubVwfUZtyoevFJraTqSKDrLnIQ9yry86tpae/bJAdja8xucaZrwixtDdUmcMAv0zYcCWsjJeln
ieX7+3J53urALm/o1Sy9DvN6PltDixdzWFSxISjCwvvS0qeRpEVm58SuhZzEVPdQ2URQ6W3EioSC
kIWcbPTvRdHa3angUMtwI01eL9lVA2JfrQgNo2JeCSPwkmszo2hjes5yuuEeyDJ3C4rirmbuWZCE
Qwqjk0VhDetJWhjsE0RQfevTp3vkuCSZ4sFa+90irxl701/Quqi6vOEcxt28av0KxvKMvM5u7u1C
xEj6oWsCp7fhAu12b4CYtR//78zUfxfJ+ikIW6UTEE6QWkequesIpLLHz/6ll7ajP6a9kuNQB5Pu
7CMfzmsv52MjzD9Jkf4379q+xPH+U5BsLl0rqKrGOmKRxBK2k5X64lYe+9OaIsOCTikpo4+z0rRu
i7+S5tR9LavZ/hSAmxoJsw9R2sdUDje0O984+v4k8PrffSTeHz8SnfAQA8uzj8TcYdZOH4wS4Ptr
3+Sni8SfTFgRG5tEWyffXaXfAi71L772p7RxVAY4FycYjqTYVDyrrUNufHH3xO8pwf90mTgOtkyb
qfcxg6lfO7ntEEETii9+mZ8SxsHnw8IziUKgpMTkVG6Bn76W6m9/2ktQ9x3BDLnXHUkFXrUvTqH/
5NO+XA3/Ih/Z+nRPCg7QjJ6sO/qwF0ZcwcGBzwDh5ATIfnHPivXp7nQDD+NFK/glVvnL6eobvMDr
L12J1qe7c2Y4wBnfdMcqCt9K0d4yyfj1tZf+fG/2jirroNRHDtQb093gcf3ath/r060594NAUMr1
0SSIPpxvPV1+LVje+nRjEjqX45RO9TFlo/DatS7bVWguvnaB/x6t/0+3T9BZZm9LY+a2D50baIn+
AHE5fPGrvER4/9OrZxK2WIbDdPSn8Upa6c5si7uvfZWf7ky+yaUnn348NrbasL7pVQbqi5/4pzsz
dAgAVJYcjwmLqDeANt4m6LX9tU/c/HR7koeF2x1452jpIrkWMy0usfX5105N89N9WRLe0HsOrKq8
+MS7wf9IEu+L7/zTjVlEcAyTIDHWy1D+I6OlWajd8k8eW5fr+V88tsxP96Yw6i6p7UWRKhkogGxm
Sklmfe0rNT/dnmEks5LU0pr9LwGwfnoSbvu1Esj8dH8aqQzLMRX9EYwCxL7CVt1bBHp96TI3Px2d
bjp7RFCTXM4DnJAII30q5mL62hFkfro92WO92F45dMfEsi52tIBitiRK6Wtv/dMdGrJ+kpds22Pa
LCFBGeM1Q/k2/tqLf7pHGzKQCivnrWMGKVckg2wtTK5fenEr+nSLDpXM62HkcMvN6pF0F7SYZij+
5GPxft958T+vdCv6dI9i4TIdXXh8MHhkH22j2LXu8IyKSGJax55FcmnaC7AcHLpgOc6tiLVslpMX
RvWyJU8ifcbQWB4Kj302QSIjeh3RxpdGB5lW/vRmCBcQruGSOC9ipO67RNDtktEATWLgLRUaJnGA
MvS07R17Tbz7NP4IZqJRcS+uGAaEt1MTlTeVCb0IuTZf48bIjwFhUqssMw7V4D7kIrop2FA1TOO3
WWfzZl5KhmS0eUvDr+2Cxpgew6Ypt8o30w1YTbQtRXRRVbu7EnvJpkoHCx44Gw8WgKAHokB2ur6a
5yDdLq03yCcWAOydSkztCluX8ZMI4IDJgTdCQJDGOxKKAsTj7Do09hNO1JYhVEGQbJbfRH2S3JCH
uTFTOb6yPRiHo/LXLP91NvD8V1YoXhbk2oM7VDdGMyI+ZL3xGIh2fp8jKgPfvKqbkiSZpAv2lkEg
D55KQgnC/JL0G1gjwQ7zCIBpyHllOQ0ACl7dBoOOu2LEcMrTAWCzvbK66kDT2jzMYZLsPIPwax+M
/ZroMqxtGsRvJBHQtW9Hz7kdQ2/a0gTWmEaDGTcXhvC4SQy1cYppiP0iqr4VOVhVroydBSJyWxJw
RQbbNWJVs67b4mmp6jCmOmv0dumMPXklj52hJ8YiWCipN9cRiphek6986+LCiYFCCTsSs96TG0CU
fZmFJ1IZJygDfTLwWuJ982IrTRIW6ZLibjhegHffn3cJyaJ737EwGTTBFv5KPjNlBEcYUZTJ/Gda
GdR+RFpNBcUY24RvxQSbmFt/Mmw/xlmLF823xVXokFBPmo3bk7CMbqcc6R26XqtTEqnrlovxEk67
CSNi+nahoMoiR2fy4nrU+0H5pyltniald1YZDs2mHTE3uZFf3UuU+pP2zHNBEuVGkhYcZ0GEZcki
OnMkZ/YKd5OKVW8+WRAhW5MUbC60IqpjL6zLY7AgxgZw9X6I09dNdwTmoz3Ki64b8oF2w6+oDPW6
DvBjBwyfDgOWqHXvYpBM/bBmo8VCLvBgfizucqcUa6duozSQxJhLQbaQNZ9IvtPkObMmOvevQxuK
BuFlPmuWoZGFovsFfyR6EXZBNTrHlD0VL+4w4IIUoflALIV/8qYWIwHZtfW3ibQXPgR3ill4FekH
wmvOHnMN+ylpBxYdtIfS8c1TTqTri+yluR3s6LY3im6/TKhDQbYmxujgO+j60Txu5UVrxt5mbXpP
rAaX+WUIg7UL85R8HPIKyEvgmo4v1h48MPNdSRLQtp7yoyqdK3LMvgfpGF5bhU16kxLc2Xrplpcl
rypiEfLc2xH9b8ftxMx07LNjbTpoXrXUREwQccuWiQiA3PeCfNn2Y+6cPDso0rU9zOaWvOazl0d2
uCZ7HDCNNK4NVEVirBvdXSqrtyxjqQUpJ1XsFX77YSWNweC87J/zHMnbko3YZPg9T+OSPFe5f/GH
LWN94zL62dp1e0SD594gfDcaLjOs1oUaBJpfkZvDYyZx97gM3jFIWs+RQRMHss5GWNTTfm0w4YQB
BJ/lz6N54xF0sZknbaDDdxe4KRCGsQlxwzxluKU2oRTBOmT9O28hFXwXGeY6nZvNSerqBrAmObO2
4cbgEd41TAAdxwDOhqFhl8hExBiPA4sI8VfL7/ZNKfZcYMZNimVnmwQZoccIDOEMp9WKGjrA60nR
wujH7Zz0y8+uAYwqpVM+AHDZ0IRT+mIZ0fRQmK7/IprBOJst5GM8DSqK3hDHhx8G4buCVJ2mf0zE
8AG4ZlyRfQcrqfkqIVyHY2oQSaf5Rte9CpZ7ioplq+qsW9YgwCAAqGQ/RlfQT48++9gMDChmjQNI
u9Ubg3HNStOxxDzX2ZtoEf06i0RDYru4VRNGvFKxas9xVQpnIma+Gbf1I6LBozdGiuneVH3+DSRA
tcfRcEcdKwi8UzGNURA7kXoVEg7UIUj8ONYTOF0pQ42Q46v3Af4hbiK1gGW43mPkXGAShQExQThY
E2+Co4yMYtwfRNBYRIfEklinfTR24W4p2/SEcELksyWO+IAzvNW9ewtiUa8d5MaDEZlIDna3cTzC
pGNdp7fMHVlQtLjDNBHl42RIqvMv5Fs/uDJIDe/fAuSduJxFuvO6gDivSDyOWWV9M/lK4fpq3FbE
UbRu53VPZDctwzrsReusw8IOXqoxQmnrTTO87utlTx6z3rse7M/M+oddXyyYXA23fE/LzK/XDNIb
gDPnF7Ea4X0rUExVlf90TKQ6qDqrfRl0Y151Y5S+jBeFvMffu654IJMz0WZBsaKmqeIsHxS2j5zc
i6KyxhtjwE89JDXpVIEKnQOh7o84tKxDCi2IzTTInoK+0zdGUbu7i8wBEezO1iayMaERQIfKRNjf
TaHG5dY1FxoPxzvyQEuJTKxIoN92sgoKtlgAdcQBOm4f12YlOLJaBxY7shA96q6RV9CExFWxmGm4
mzA9PrbFKE9hMDZPmKWGjfKc9BkstaNAgIdXW7YC6T3q/9weS4stQCTxZR7bpiQy3ZA1PIOKql1N
Hc2zsbgYONzMWAOub/KkJ0vf1856at3zRFDuCss0T7WpenJlMrGqILnrYbgtzEui2tmcpNR1ZNU4
A7+h/N1bkvdPCYVYDEvW3Oq04JurA+NLOzGt6FMnp1qQNqLC3KNq3b6MC7v3INslFM2ftIqXpu1f
lbifmjmspoqQAe2QWQL5uyIkgU/eJg6HMHGbAGc9TV/q7KzoU2dXZPjbM6qcIycMVeQgsXAyfiXg
4vdG43/9mP93+tHe/uebln//D/78o+20wIGiPv3x77uP9vq9/pD/cfm//u/f+uP/8/fHtua/z3/l
D/8Hr/uP37t+V+9/+MOmQUzXd8OH0PcfcqjU76/OO7z8zf/fH/7l4/dXedTdx99++9EOjbq8Wpq3
zW//+NHh599+Q6P/p17r8vr/+OHl3/i3354/xAerYn7+5aptgAREXpT/4//+eJfqb79ZfyWHN/QI
qDFNy7Kjy/Br+rj8xAj/Sqllm1EU+BZ7dsKIJpBUfpX97Tff/GvoW3YQeo7DLcum7d/+Itvh8iM3
4kdOgDUa2ySDYe+3//oU/vA9/ff39pdmqG/bvFGSf9alRf7vaxDlO7TdIEBSt6luLs3VH4dQC2F5
LopRHW+LB6JiVtfx/uruav0rWu+nP+npbPPS1P7xl7m+S+XNO+ej4B/36ZeVKlusweIpZUM3ZtCz
Igi3sKyS6JvOiAw2blTRlWBs0K4h4axnq+5z7LMdWpXJgrPrhXVgv5KytX7NsmmPRu6nB1DYYDvD
nzyGKULFjKtMPCxs5NoFTd/d4vbzrxBY3Zdm6sWujTqmMp7qKM5aT5tv+azyN59IsDzmceV/c1iM
maxDt2HnkD3PPXBaVRIk318UVWLNDPeBfNghuikjxPs1MdHk/NOQzMk6dcZuPEQpISDbmhUQL/aA
O2vdKpJAN0OFmXGLUyiCq078aa+AqMjAJnGKZBW8y/OOMPyCow+zM62HJadm04w9CxLSvsZhhgY/
hvd2lOFXT3Jrng9uQnUdwypRj2N8rPj4iNRcT7Uz76gkwuiJgzqXa7/q0z1+ac2vYE71mrVLdTOx
FMJdgcMZ474JKxkvdnhpdkMDaL/u9HiuvTABsV3wm2K8q+ZgV1927uBEzogTojg4FW0fYIn3EaNI
xyflYuuNLkxIVLn6JxAK7FXV+drbdWMbiNtsSiwi5AtTTWuXClasclbYI8tH/o1tdzOVYNOWZ1sb
BC57WTWDsvQRuUh+7pL+wt6u7si+CbobvSxAwlI73y3KnfCuwg0ktmyL5g2TD6wwf5q2vS0qc4K6
LbPuJuAUGh6XlhyRuI66pseWUUfyoDplfjeBDneYvCnb2cqUAnWKIpiuRCHC18xNA06BJJ125iJ1
uncc03laLJH3cVG36m6cOkesh9bPHyMVkNQfsBrqx/R/ODuzHbeRLlu/0CEQwZm3FDWllIOUk+0b
Ij1xnoIMTk/fn6ob55RdP8roc1MFFFymJJIRO/Ze61utM30fU7f71CyTuLfByB06J/FO2ihwbaIa
8bxoCkZmpKlw12NQtsZLEfQYPGaMpxFMZI+MvrQ72TrJcYwyyXluSUjaIdFd1u2wNDhV+ykp3hqp
uifqmpKMuWDqD34+ovfrOWTkYb2O8QepVvO3Bku8vyF7a90D/aYWtTxVjREmLLfb6tzrkI5XksrX
WOqPas2Lg5sb1lsndcDc3I+bHwrbnQ0/xkMcCyx2FRs1wUJNHXPdWDJuLply2r3ynZsTLPW8R7xG
JkyJQqycLohfhFUhEg+SPxlOyUZbcf7hg0vR+zQnTEtN83TvSk76Bba0aTc56S3XS2b1vd+jHMAE
0Gt0JCJpnaNL/OI94YILLH5e268gI0gHK6pR/imK+deWq4fhk1XW5DRlWmSbuM5vTcZKEsRFd0TS
monIpDi4KvlfTSz/5wqWCycV+o9tBb81SXsa6UoXXKGD8756B5H8KQT4P36Hv13ht4UXY/1kVS1X
qDqcfuLgDf3/z3ewwX7xWvkQoX4rmiSGeh4XB7+tFzH8OnDC+sMV/pr5/b/dw8c2bAsfvAIQH8cx
nd9ngkkrUsj3GDNKCrMZMkwrnleobe8kwBiSQ1bX1nyzZIAG5df3iCXjrdl6JYCwBA8IjZTc3XUk
272jxsEliYt4WT8pOQqCJ+dayX2MRGk+4zHIK7LPCuhXf6sR/mf3/ftu+2vBxzfg6aGe9JyA0tsP
vN+avh05GZ3beRKLuzyL4bsfFBCwBLhX+w9Xut3QX34rrmQGgrYq+ENENL/dcANWBcFKhgzJ23mJ
fZWfRm+91Gm1/qH1/p8vZAWuazumxY3/bUsva7ciZsAMCV+OaLXeDPpvsAA//W9/Oc9EpG979MXB
t/z+EmJwwsAvURgJt4ysEfNWWfufZ5j6xlT84Vq3R/XX387DYO+J2z8C6q/fXngUn4MtshpNkD8f
Ebd39C7m9pZ7fkq9/y6cf6mb//5EyF9Lotsj4fGlULpLy+Pf8rezwC0v08ZlYodzhXndfaMpwB7B
+IiExw9vvCrstdXZ4vD57z8oFI1fF4W/Lo28zfGIp3d5Qn5/GiebeJ+2VhiBTEe/0LTN3XBRQelt
iIZKHuspwN3QLKX33QSRdpcM9Xq1prHZYjLr7MhWaUY0pb0QRtKgsMSx0WIEA1iWUtk52vjUTlW5
H52WbByTLfGUS805PMBMEToIgl7iJZOfCXgLvsS+S1YdsEYScU2iU2+JL6XuyLLRCeAdy50WUKKw
utCACuuct6jiCQTgT3cMT7+WLekKOy8xp1e39WdvozqJLwdT79XR1dRfExCI9QbW1UqCG/BJOnDt
JL4OhKU+lQV5CvA24k5vJtdYGVJ7IAqsLMiulk5+sD8kSwh2QAdhAn7ND5NloFfju6Z8nnoAACft
t6Z7F8xJ99ytk2qOIIjVbmkNUpaXZHhy6rQ5VmZaH1AalVt7qNBUpjmGpKhvR1Mh+HRJX7Gnfrx1
MVpBK9ZvYBOPYGUioMYEzs6NbL/mtPEAeeiVjKCBrub82NJyRShvdtV9pZbxI/Zpq5OjakVp14kL
zSn/SaIpjxrPds/+GqekY1FObZJK53lkod94NDFmVbtxHIQmoKb0sjDvOuy8CDqbGfNxn0ynxO1H
A5lW3M/uJu+HQu97M6UlXBWet0S0Rafntvbwn/WZX3yGA3OXs94dnGaOdyltkAuFYfCMI7uz9jTM
d2WFKlVouNg5p503w5Xx2WACMmzwOCbnNgOXd8fNNHdg42YcfPF4h82W/idQ5Zl+QpvXLxNvzZZk
HBeLssnycYbsNhLUZqaec0baVe5X3zXeWnNFdw46q9+Obq5tnmpXpU8UD3SN+rzzcYi4OPgGlH/3
ml7Kli4hDEHQXtkR0FLaXPWwiHY3x0ugTxU/5SNR2hBCYblUcDKXaXkBv7uC4uWvc5kD4TqlVik7
5lIvg43rXpvAxRXeaiCh7bQcnL7hWUbbCMc5wcIBca3MJoxvgkTrbkI5uWcSMpVMcTJTmI9TkfT5
N4LNXLmNZwBfB4AV5fTsCqzysJmC5mTNMYgAZKn4koOmdGmiBc6LW9QqOw9W3eOQy5bKiTpX5V86
tIEtulHdB3E0sqvvcTZ0M0ZOnIlVKMHEHNGrER/UUF++10Wg7B1AvikioWKg67QEz6lN1iPMoxHH
APGmHyZZQTsb2NWBHoZ6muGmUT7b7U9TTvYhx6S4y3LDP+RKaQzkAlVtkvW8XPMN6SltuNn0vjs9
hZmOx0O/+MZrH6O8QndL6B0QEJ1+R8zqX+N4zIyNMUE+VZY1obVty/UjSHOzgeEiQPxMo3PXmy2q
ZxTx7m7s4+GTa6X+x7J0sg69WVt7wx0GCE05n8NwspXZHwrozFXS+IBawPCGCGhjC8b2xguEvFdG
dNASY+vaIoXXzCI37snZ7s8Iw98bgE8fOHYZttX5+i3PXPKlJiCxzZajcAeFukrFtMdaDvhMETTw
SjA7hLSqN9TewamnIsEinm0F3d6fE5l9UdFaU3Ad6Rm4exG08PwFdFLzEXR2LzG5IuCOCvw4jD+J
CTGZPyWL2FSEUncHA74QkZ14YS6cMKfuXkkMrW+o+6e4jjqBciOLBszfEcMKDFeaJXoHhgflM8SD
+YXPXUe2ieBf5NA1Pg+clja6AlQJGWtK3d0w5otxsnJcKYcU27u4AZXGfd3JiaYd45a95+XNd7ex
MSd7uanuoFsZ04aEt3XrlQEwjlH0xpU4GNglpHFmr+StO6+1xku6QDG7C1qZJhHNzCTq4L2++a3l
rmfZZ+LeWNZZv6BxwfWWQXV8Gow83WvLIjZQS0jsmlhCc+cWKx1L0aS+9Vr6mOpgv7SnUiXKA55v
+/LYxXJSGJAWeDxAMZd2eubsl693pciyZucNq2k/eQNBmrco+qkjwszU2cUVOPJEpcUdRopGfil1
Kmuktw497Yn6EVV2OV44ga32QXaTGcO1II0mYTLxQHqIe2U+Ztro5luU376MR+yCjC3Z7NDsu8mH
q7ivD55NUxmLGJkuO1DoMjnMQAbMt6EgsmOvsB+ePIV+uunbILlfRmmRtBOP6riYRvNc0YwGdzgN
WXki4sgBmsu04qlMJjPYzuZStXdAg9De2l5AloocEl3h6VFMv8Bgk9VMbL1bMo4rBZG55CAUJ3iG
YAFy+hdXuP1IqcfCNd0De4M64MtuqgcVNP0+E4nzXkEFBARL02HCDjIOzG5k9Q7qlSkXC4C3S2zI
0b3hk/nEajseu9LFkWEziSQ/00zlHsqnfiJIePTOoJxvwaAjNnAGMjPEkGYJrKs9gOQ3OTfu2563
LxkyhZoaDs4zOD7BkYCBtkve4nZFJ4tFnqpiTy4ujBgCsShHQuW4HPlThxXMIwJ6n65rBk5q9ayj
EqOUZ6TtE6A+mtL11W5sLOOFHsUzeGCj3vcB9x15rAq8B8dakqvBIYX4hHa1X9c0vbJMyzxKxai7
QwdEMf9UFEkAH4s56sbr6+6ha0lqYRxOpngE5lnpExg2h7aHm9MkgLbDp16FgincCXxHFSk9m3jJ
5ztIT0Q+AiPezAUUsi/GXJa8dxh06OkQWYid1Mogk8pitiFs0gX9ahid3OLeEmSdWS0BvE6pCyzC
U+4cMt+65aarXCIn6JLgBssLuoWWjXQwucTxByd51AnSnuCKDDJjG1NIEB9gXOfViVgZ/IQ+uasY
zOKabIlY8FeocXU+rYGgD+GDCt2PUsC9cwx4ZuRw1JkDNk0X9V1f4Dv3u4nQPUacRXKVMf7diA5f
0TEKr/AZGHWyCxx3pYJqlxe/r/vxWTjM3rMsv/OTTkU1vZkIntahE076kNoILuIpSHfJUHabWLrJ
LuHtr8JOC0hy6zwfZkHnrfQdBRyYkfS5AF7Z/wTz6YXm2NNHA/qDstowYBQ4BX5w9CTVeGEu1hUA
TswiwOyEsC7FuPa56ua2YCHRNwjauJyqvp3t0B8CggPo5pLLN8GPLj9N9E/o+TcVbNu+WSRGy15R
9WZ4WcUCGPA+KGxzCmcdlF9zNlcKAyNIjkxPCzzDxeSe5nFyn8jzrZ6wGTT+x4TEKnkDctJGJmyl
nC3N9T7HSax2qdVi02ymiWLCEJ/RGvsw01B8XWbLBJBSVT35h5X0aTr4eUNa0c2t1OWpb5KdaFjw
XNN1PpJdWWGSbgDT3tng2b7CraEYBDpgkB0iNVFtWbsYz16d+gTcrUiZiPdJlw9ih4vlu+nVcfdV
gmPLdhqfEzQXog2rZwee/AHkN9okrQKMrSZt3KgpfAksKGuDrWlhQMf1Oacb+DjWCxQhzglVK5a7
hSbh0ZBZA9HKhn10ZscYb8lLCSQGu+t+1nZxS/cAijTnxXEhsEFrJpRLbdlbYu/TPlpWZRwLwP87
mKLJIQ/y+HG+qZrafjdQyvd0hsIsGHkBxGwN1ePqDHSqZQE4G6sL1t7IWpOY40axepfJzDsLJmDv
P/hAOLecMhxA7QtnKLvSP1GXMOBySkQTbeGfwAmbO8PvjZ8y4c3asDQvx0kEpIKSRtGJ08pUmqqR
mPFvLswUCI4oVl61VVgzHEzsjZsmlzWJMvh6d0jqljla0OCMb21gMzprAhIxGfQQA4asBrvN2qtI
4aw/96Up4N/BBIQs0DUmNjaCTY+g5pcEwFRqZxvZV2JfAVUZN1M5TvnRYBRrHlXeJfWZrHVCFB0e
2k+Z8mq8e+VMtPIAqa8+F3qdTk1qks7NsphiHdJxCTXFEtlW5tPyjd0gx70HBh6FRCowAnS3cxcA
Za5KVO3Ngu4d8mQg+120bn9o8ySdrv5s30IQ8fE9LXnZfe28fryH9+7sY68IInQAGlkXHiO0YRD3
PwkkISrEnz1p8ja1O7BsJsPsbUGK5tAY6KJ7d0Pc5tXLUPu0Jwfup7ftrLb4ZHEoLjbUIqAIxtK6
GHPcf/F7KdAcEdHFqFQMp9Ep7Y+5MhNwTXYl6vt1msgmM2+20asbC+Z4OeIDfDDaWE543Jdp29li
fiiwSh4Q6KnpdjYhcSbp4Jhm7ai+tSSbPcL9rfsjXcfiq53YQG5H6CtOHbS7dZFxce90AHIdSX0e
mQNJUxxUDY6ES5+/5wO0L5IN06rcwJxKy7AbV7QbA/vPgMnoFnfmkiDoNggxEnRF7dnKp8k9IupB
iNY71AyBhiqLXWmHoGHcZcU47JY5L6+tRHdBVqG31ZZv1diVhb8PxhRzMt21l3Zpob7X8Kjwz5TZ
pVG9eFOSIyvBXsWjQy9qW87uDXGVNfFnU7UeDTrZnXwzUw/pikwnIr+ha7d2imQOOmv2sySjl5p8
DuY94qaFKO6Fc/ngqhkUK3tiBCFpeIRWbe4Lx5X9KzESC06HNItWeYsZ4pVDn1TaNlmyk/vN7U3j
HkkYYsUqEfWFkrT5rEdpo1niywP97CmAbOIaNctE0i7oihxOmgyFzKPl2M7eHWHPFFlRAr2w5G2A
naPF093FAvz3Mtnlc1xTJjh0NyDgZwJChl1Ksl9Et/5koZF3pCsH9g4Uz3RcqN9rPJV1/d4r3abo
HHP7oUitoo0q7JXwhRrrmy+8YjsBDj+CppXTpm77SYa54iwSe3bw2e/w5zdzS4/KmHvyUaweGnhY
WvE6bz2CEVoKu6aPOtaDN8MogNNwkvzkQopqjmjbkW8WnQtB0Gx91G+xCsIRBtXFyPz5s0FW39Xt
JHx1sipOJcMaoGlxw0MnPfnQ+G51GBeruKp48LZQmggs8srmceiz4ABxbSQRicN72HPeqyKXxOEv
WjtQ7jyzdw/5zP1Cs985epemN2cnrlccr2woRjjNfACCQOr4tYO2sV+ladwQaJLp30L9DabklGY9
mfYMCY5qBmIQIsUZIpCl/V212PNLwCjnkiJEIQLGmWN3m2XQmMLKMdZopA//rMvJ3a9jD/dwdkEi
wHpbigNmODoWjP4JBdBAkRstESVMBhuPt4BxCfnPI5CutNQbW4nFg71JgmTY9Dnfty7lfDFMP+WY
3Kmzrcch8lvGhzFkwr0zsa45cmmtkPYt/1MfVNUbSYZmsS9YPxZwUmWys1oowjBW2as91xzPNTKN
HiKFgqPYF82Wnb7+olHsQbvOrzEZIuN9u5KpfSueX/2l8J4rQL2astXTxbfVD9r3RaH22RngFMsn
fg5en7kdF7CDc4OURftweslNNB4JknAZ+t16g9QB5HbubbPxlkOWD2I514l0PprMlizG9EUjkmI1
6YyZoaaQ+tXciqUQQQT4FI4yJKxi16VkXKdDh6QpdvU2sN0nWxLhs+lbTlJQD6fxrEdeHc8QIEF5
p5762vF/uAudqaUyJxCBEDY+BXVsf4r7ZbrSBOMsGeROffJ5u8jh9nvtQ5ghbyACOcYwbmVgswVE
lj3HwZqDPM0IDpF1nO1a5tIgQkoegq1inmSFvpd2zgYOsXd2RoaoG99SycVVBIyGLZN4ql+evJCD
2Dw+xyvarjfjzCAvr/ZC4mfpydA2dwV2d90D2gOaEVQGzmwAyrcQPvEj1q4ht0ZcyU0twdE4Mcia
SXkNk0npi/Qw1Qp4gI3CR3iNHXW6yZYDOC8uPfVwsUJDjOqCIVY+ziU3LigEzIyATEhRZRP1kBzi
B7vJkA93nW2KjQBR6dzD2n1pWv3hoSe7X31zudpjkJ3XxV5ZZSWjtTvy7S4Fj99hiclS2kAlXQnh
Uo5GiIhT+E4M1cxqC2vvnp78QnnYcGiaTRBE0uccy/mpc984G053E6idrVlMMxF7KDe+Y6bH9O3g
AY3GlkcjlNhCI6Jq6miN0ZjSPinGt4E6+GvZuNwH5XJ03BaDlcJ/8yGPhR4sEHlf+00Ncx6wMwC0
FqBMSNlJMACxJ1hJc4zhm3xd6tegkilJVrT6YSmPyNKUtlg4OtK8IPoF3eg9QC0mq3QcvH7T9Jwt
EB0401dTk4m7L3skqmYKz34fU+t/FDp392k7Fh8G2XpEMk8mRrc1R1/J4WGZ9gDjHnktL0VK5yC1
CFJ3MvwIx0Bp29kFfQYhqKZODnYe9dA9cACy1JK4DQgkStSnNhvtDaB5huBlUMXviiNPsDG1P83g
8n315tKE9ZgU5b11tRqGxfGY20e34vPvxESMeQSyhLLJGk2i7jJImH04lDaNQQv43X2cLP53Gpo/
GrMCXUTaQYhy3XxcnKyRu5VRfLlNvLh8tkBt7TNlZiBViJyiTogpPFEdYmDxGibO4bIE1XkB2E+Y
sZEiLet6p2ZO4TbLR9L6lYCfpec3O0ZvAWm/yE9IvkHzkedHPqK5tkLv9WroceNPhOJs7cq9kW9s
KCLI3MFgYN0gI2KrZMV8chDE/hI82ash8rJkHXcMmOMlZCCI1jMJwIX0WQvVpKhL62xkg3mjXyZL
cEgr+vsPqXTBhifKmclz85fsm6Q5PoLQqLJzbtcdfBg7WbwDgcE5OnFpuh9IHAjJa6mc3ChISr1v
G9KSLons/JfWrcS40TzZZw0NjVYWYanFMYCaZmyUQ5MlQdLeuvmTGXgGWtWxAdfHAl6FHFK76YOk
BzJOOqvrPkbadOt3Mo2a8mmk7j3CwzbnQ41ggFTZ1jQv6PIAQMZFLV+MW7V7SKDO9OD/YXkPMDbI
2jCqR0UU0bOWxNe8GZ2QP9YMceRcy5nAG4ek3E0/W63eCBfyasnvvpstOGXalGJHbZLd2+MQr/vS
SNSlT0x9mJAScIxSwfoIbTl7oqwjr9MCr7jxJFLKpRcef8qdianAZK42Ru4UFmEUTgJGvc6dGe9a
NdkncqaNKHX7+K22fIHej3TQM7KZBvjwQBf+qk1e7E3GQ/xGmiIlY7KmBqWBTKo3pZdiIbBPl+QE
jih6EUnQPw21keRvmaIdwNrsYtEoyzhaXbs/JwOIhsUrgOnWRNlwjJs/uFgRbxH9dM/GaqjXsmpv
WGh2rB825IQnIsD9qGatGPaj6/vb0oVZE1Z+n1anhnbh87CsN5F4U1jmOXN08LMcOLnCxNByjYCP
9NPeEuuS7QIvgf+Yrq0/hoS6loe5/ouHgmjzWFfk+PHTjM2+AB39uSLT6z7WRnuEJzY9i1s4SJeX
I3lVP4K2NS6E3KtdHnzHw7EEDvGWDDrpHMwUoMBraojLjGOk+NHLCcDcOOd+GoJcya1Tgd/snZzZ
Vm0zXXI0E4rnmZly8EpX8BFB7Aswl6JBZgsRnGwY8gIAmKIgGWbNQaPNTxXs+UMPhBiZSr/o00KU
CHsZ8b5QNoOlU3ftAGnvCNqvZmTArX6wh64et7UeodYF5ELCBTBXIzkJREqksdbrgFEipsHHHScY
lWk6eTrQbgRuIQZDEZqWNOZDgu4L54WpFYoSBTufmeEVHuctxeUm4nWD9gZI5e3+wqBPAiuqyUEI
eVJhaSkJ1oEdxXzpIcI/Ak2iEiQ84Ta54vS2m+mNFvvcK9kXahBYWKEyteR3Uo7eJ1mY2cmYUNQ/
KhjcoORmq4PCkUq8pPmURdXUdOR2Mo/4CrUfyKhSazm9ty0zi7C7cbj2AD7ZbFXmEd1lxBOjOro2
F+xC64mgr7m41Izn+Gb+kJRPcnD8S5aZA1l0+dKghq0943XtW/Eo4CJ0ocCycXKALNxofqvgUGe6
JoVO4M73Vbt675a4tcITvG7m1oKEfOZZinfUUWIXLIOucexLm+RMxJ6h40i018y6XsF2YVuSYEXh
ClW9t+7NyveHKE+S3HzpKMUAZ1uSxBWSUjTX06TXMjhKSKEULuJv1zdYrgkSMN7IJe0OuceWGlZZ
uXzlxsn7zOvz4kvB1w7JljONZ4aiJcMVNOorjTvPep4G37g1HWNYubKnIYA5ayIgXvfjcaiCpDis
SduqfQKi6CV3srGMymmeX4eFfMJ2SazzQrv6whQ9/1IPhBch5qwUBpqhLQ6pqlGBzQRRoB2kRwll
yFNbu+zz51ouHWlIbdFAG1qn4LkSlAP35WBM5XVoYi/ZEPq3cjYegQHtkDC05a5UfUAjkRw8QTXi
uT8NRC/lEdDUwLAGImGGTr7sj6mmhvjaMsRZXg23BgrSx8QX8cgmBCosi01LH6/99DqOOXTweM7q
136aA2rkHkxiyHTdMMhgoW0O/x1Iz2WIh5bRF6QzQgeT6tgi6D6QyEpqg53DAc96y0b3OBfPqdPS
V7LjKTa4dy64DfockEVzbJZqQzumFYDxEpk9FA7xwNc0XXjCieKtvJPDln2EYSezu5wpM2fSlF8f
1q9JyBigngcIIR2Crj5wL5nJOrwhjLh6Ige3f4YQSvMUZF+b3cXgPy9JImd9nohr30F+TD67FELw
kueYXmMu4Kr04Io/usJHn6+THq5uothcNib79nwy1iTDKoCPs4+aWWdPVlJa67F04q5570gKf8B8
QgxtnRTley1QIIRC9sPL4LjqhQxVzC222xo0+7Pmzl87BUANdTUYf0uT5L6snCE2VVeYNJNaXZ1p
6JUXPrshI9uWg/2tWLQ6jbWjnqRLYWLa3fqGtyq9bxzcM7AYWtwj5Xjn0jYBLeUwOYAJpIwl2S8Y
1eoQ1JlPIGVX5t58zfOByacnlHnJa21+twWRElGaWeOuKBF1fs6oAel9LugiQkaP3qHnfTkq8Dtn
Zm7eF9lq/2T5tkNbXYmOqDRQT/tJiaziIJhZO2xi4jJi/9ib2V9R19liv8aEIPObaxYkb+gIC9Kc
iZlaVr08mNrmkJXh2ui2aGdBJzKc+MmWJRGutsqHpJ+XH71W6h5pYfrUzAWqQh4r8KYu/b8GqCxK
yLBGMKuvndmZT32ms11WjfODCIT5SapBnt1ZOtuu5a+6EYrjG0sNIlPWMUIsTRIRlr5ZeErsGjza
JNxxa41G7t8x+pnf6RTVOypnsYYVkaMnZaXJvee03puALX3L6NAP7aSDQ5YUzDtLZtCcV2RCA5/B
WE1NyuD/O+9STLZ1HzzliqABQVrWtktca5dUUjxamUZC2ZaDH1UsJ+9aUNwLHs0tmkYf81KcmtXP
OKH2O2f4tnCfQvMhZ6BkPSaIIEABm065OMLHq55z2U9fLOThdUhjlFyiJAmU9ZRmpFMf0PHVd/lg
u4c5oM4lYWNueKKFUV0X9A2MM4kK/yHMeP1s9g6TEcGkTR1oVy6v3SoGcZ8yAeS3sLF8HydyLIms
CDLrh8VruI8F9sOIBA/MSgADy2uS+HQdELLIK5TQnEqKrlvYFxgnd6nB2DOoBnxkSWb5r5C9G2fr
jppo3z7PELlBqb/hFK0VyFOQGGlUaa81dlQULVkbzAgPdUn0JVnJgGZHo5rOJnVdADmOVW4Hzts5
ofvTEl5bVT85PkXOAvrNp/MqCerm1sbULbcbt4Pa1tSP9Dn95Mu4diYviiJwjFiJyoyIIEzudYb1
KLKWehjf3IYyK0gW7KP4RZz5qM3Vpuvs00jjFSe5YSUYhfDphHFF37tmmDLSXcth3LpLu2e9KJ7i
2SuyO2Kvimuqa8by3Aqoit76yrQ96R8yIeOc/qGVHJh/JjhBM94rom4fEunSpEaoR3qPpk7Pd/h1
OcJyqOe9wCRj6Q3prSqaV6Mj1ntO1TccarfguGYYvzhQUTSfO62e+mYIZhKdirzc0PjGz8ZUor5q
rnq1l7o6QbD3HjjCuI96mNVFZiRLhKaomViMVQ8qyeC8AnZthGjbBreavrR3edPb3jY1HWh7Pusw
SXBCXBmc0fjt+LuIqHXs+Liw2Yw3IrV+nLoRfWPZKSJm1M2/SeSphZYmi11ys6Wtmycrt817mJGp
dUJb18xHy81ocflKNE/kfhQMd4jzJkOrzThrdOoxUbbDuzHV+5z65iTJyPqIVTE9qwEhJfApZzor
DIL9tgWuFWwcjwJr1waIPEOMv+ORzrX55lJ5vyM5BxYXOxZjB0JbPnQTr4Q00I9snuZ2Lra2U4wA
6AkgvJuKTAXv5SzUucZ8XcATJS50B3qQTGU1QDMOPZ0z9RJl8ZiP/EA7ygTp01uqe4IN6LrXF6YQ
6fKMkqBUnyh7VI/UrEsPjkqLn70gOHdfBdaYPnGU98e9pp6JrL6EmCtGOyAa3m58OHGMcZ2wc32M
cCMynCvLAEC7TDTsH0tb7RWuwVdPEiQa09ja8ouLz0j7QAeNDvufGXGSoeBn5544xK4O7QhmpiXL
Mll3MfOhnplu0DCuwWtnkIYwUAAUNPrgc4Ffxy0AArtCGPdKrJb9ZlvCiwrPTL/7ENPUQdlz2zOA
aPyc06KkM8UnntPT4vfze7AWmbvLApfke1ZcslJJT1TJe+Ar/3uy4Ec61lNDGwl1oqq3FPAk9UER
kPdLoChtpD8tn4bazr+SG2N9dP7Yg6Qtav9LirJp2FhdWymm+Qmht4wvApZ45i+0UCev2xATIli6
jFv8MhGr+NcWrBBQfWkjBt7SrgfcE8GFFiYyEDPxs+exUqJ9KGIxETO95IR3L/bUjo+Vna53qRzn
b4J99YfV3PLex8Jk3QHvfHvOc3/+ZLbSfl46g1zdRmVZfLiVZx7TQlpLhJMiUiCxspb5GS1abYaE
+EkRZUQtfVKcJk85QZsknAAt9iLQB3D58pFhMkYL87ZSJyPdg2pIAhERJJnc3NyWU2zXNab3XSRG
/0aWrv01rSnwNxZUdzYTttbhLiP1xD0yO58vQ2HoZv9/hhlreK1GlnCAhU1kjPb409c9eMqUDvS1
0LW/l67Oz8ucTB8mQBN6sEJ8/nd16D9VvZ7vI0wNpEsVJezfhMrNJMc+1YsVmv11yUwIxibH3fUP
GJb/ILRlFil8BqE++RX2b94j0eaxsQw503gTN6txzQLSGJoHZrmt/fTvX+g/aF0D2/QCNPaOIyB1
/SpTRp/Vln1FR3dNObGJ+KXAZfjvl/gPv1kAGZkuj8X3Eb+bmxwLryPcf5Sj7aX1APduaeL/+yX+
qR/3hQ3/An2Zg//rLzPX34hBhAGjhcE2y1B6ioANhFmxF8hk19T6gzzY/4cG2heOLdnNA4+wsZtp
7e9sorrzrCDOYNgsbRzmtPUmwrgX/+DO3yr/LsOW++/fTN7u9a+ia34y0wzQiKAid29WuL9fsCHE
WaGztSGvrpuR5qGQ4PL2WXCfZ/dJsh0Z97p/EF//847dZM9o2EzHl674XbtuJgw1A7RxIdB5s9GH
sR52lt7++zf7Sy7+6zcLBB1wl9sFLIWZ3K/fDCB4g5CEGrqNpk2/dfdjNEdGaIQyzLbEnEZxFGzo
O266aNwM23kzRaAgQgrDsN0YEeOHrRc5kf6DQ+CfbwQfS9IGQP3tufbvj2vrlzpTLh9LBo+zfhv8
P7C+LPMfd5QL8MuC/8bZiOXh1+9NFgVdah/bTre9fe8xGiMyaDf0gkLMyf/3e+Nf2zAh3aCPif77
W6O13CRRvKGXumn/8Ab9xXf75W7cxPZ4ejxXWP5/+yr//pzJqS1jH85v6C/HjKFEEjHxzPuN+9zv
5EN8wGwPipM78JqGz9//9KP/xTf8t8vf3ru/vcGjyMcmzrk8ecB43MyL723q45fHZjOE2M78OsyO
MJkP35CyhHWIH3MJfxJFssn/cPv/Ypf9+klAzWOksSQCdpeV/tdP0tN292bluqHda2KWxGZs3nPH
BeuQZqEJhttojdD6L9LOq0lqZOvav6gi5M2tpHJtaAM0DTcK6AZ57/Xrv0d94pupUilKwbxzGGYm
4LCVmTt3brtW+1OqXiryKaSkj0Go31+/HBdmhuEUJnl4YyTNEKU51qSYJUwDmCM5T1l9AGzVaYT6
eQg1EBU24qNUhA4VqJVZ6I+RitnKufMCU4mCanDxZxcSbFFadn2R2kpofiqLbzlUkFaldE8VyEJD
Km1B7v9EHZfUNjx9DsNfj70h28BA3IHUcKg8DyKm/vn6TiydB18lq7whbAZjJ+fnUVYDxU6mvyy3
/gU2+a2A666GSmG1Gexlje310BakzVc4Mh42cHekifxLUsSV2ZfFAzEF8jwmz7JkzMa4IJ4TBq+n
1RqoV7tRN45pAvxaeA4JskNE5o6msbfrK7/wAiYdOBE5uxLgLdH3AYwL5Bu7XCVRBlxsR422KbtD
5q+Y/AurNxM2O/teBScw7hDW0lSFn0f9WycKvb6ii3cFIdwsXZUUHjMO8/wo6aMdwiaVdUsY1C21
pn0e0ZtNCHFdzIU3oDP9rTMAjv02DUaqz8V4+qauN7U8gYoYj0Mq/NEMlZRaUgHvrmcv14VdbJyh
MHdnkkrRdfoD52hoklq2FWDYppVm32XlNtRWFrP05+M5of5sGxZhpv65SWupB/MGSbvsV01KY+z0
lSVc7BdLOBUxfcKJ7d2Em5Z+FkQItFQRilohPDF648AX8NcKYCoCji3ek6ZouJznkvIEOudaBUpm
Aw+oSEDiye0LV37Fqb28rIgxGTeWZFljMm5a8MmCMrhZWpDDXEsXX+pwl9CPktKFwwRA86qDj35d
Ay7vKc66yKDaNBbHhNxsUd2m9WsYlkhZI9VSgubYuu026pOnCE7iNh1X5F0cl448YBgk7DT/nJui
IDBIp4sS7B3ZL3BwPsV9/ZzCHA+YyArQx4UkZuG4QCzKZBNNbWaBNlMlOA2h4PQr/YnfmR08mJCt
IpQNx6+FFU2fTMzZ84NHJMn65MSD7cAY6PmpgclTNnS7Yu8au1I+i+qfjlmrFCj4UN8m7WvarsGX
XtijSaKioyJwkyvq3B41RQJMu4DELFRsFZqORv3tDmvQlAtSCOFAlJCxe8yDztZFKneQzBScurL/
1Off1dIl77XiLyycFDIMzkohUhCUmZWgWJwbjOMT+GzuDBJlSnmjx9+G5uW6qosXvishgYKHSLUS
mCxNnUWmbS0PBvBbxHLVRrxj3r+Gx6noj3Evh7dDo/5x5a6mT558bt6mh2hgpLGkQrqVQrdf0c6L
e2cQrmrUIyari7M+M1tdVQCGroswMklKR3MOPS1GoshfZKWNjySYSPYpTbrivXO/LtWUCcZplJvu
dPR0ttVAIlWtXDAS6jjOrePcO7f3/Ntu+rHbWbvj0bL4x/1ut+PfrKO1r63jfm897/np//+lMX7y
y3q29vzykX8+8/v4vdvp1/nJnn7Y/OVMP9m25dhPT86BH7cHZDnTT/xt82P6LdNvnf7Deb99eXq5
fb/NnZz/ur3lx/vt9H/hO29XbuulxsmKANiKqoNJYgDHcn5bFbCsUsqqdPjUphWVb5Iw7tzoztW+
XFe5y1OWFVnj7jAQTNvyfGDbG9RiLGu6hjO0rs3BhAtUGKgBDAzs3PxzXdjSorikCjxOuoLc2aIS
ue0C0STzGMX5I4PiR+araTLu7lppc7gu6lKNZAWTKgksTMODmNZ98kZFnhy2o5fqVhJHTua+QELg
kCC0GX/YpvUbHQjX5V1aIXjqOC1NBVyRp2pa+ok8X4zkXA59kDBBULsV3CR2aFHIbvpN0m6vi7o0
5IgyTVUw8VdUXNhzUUGleYpagWgL3EZ0FCk2WEELzXEPPyuk7kKg3Xj60N7ShvOi04Wz4mR8bN35
Q0Iv3+RmYNTl6QU7l99CPCr0AFpaqpVZP/4XVcsPNE1Zw5ZP2bc75lCdxP7d7ZgvkLfuZ6ba9t1t
ZzXWS+4I1p93w/Z2ujPcbFZuzWST5p8mE2iT8pjujDSd0skpjHRohnqVGVYjV9QpQAWQ13ysSxFg
aRofkBCQoFxcmL4dIhrCGp0Y1aQizVhwsQL8e5mTIhw7FTHTpVw0Gl0sW3Q3ECGMajeDow5Zcyxp
sLWLgT4XWUwh4WgLu0vjB7kRCvu6ii1c1MnwEK0CzUR8PPuCBLImX2n5ApGSHJCe4l2mwVifDq/w
Qq+c2ZIsOraAgSIfSyg+CyeYyBgomxAaxbXviJsbwbxPEryt6v8oZ3p7T3SjhM4160Xk0GHgdOK9
SwdRADJNEa84C0saYoqSKptEl1Oe+VxQ4caR14h0vRSZ+AShwFuor+n5grVhsBl3RySFMqn6uYjO
j+gpjkkllDT+WpXc2qoERYuvrsFEi9Pun98oDuZE0kwTeiAEYCJk1xqFCcfgcUTx/N/1RqFjHM7t
kpxw87Oizx9qnOs6+MFWcCla5f2jECAAw3G+yLAB74AWRsyK+CXwHmi1UIRDUT120l6gkUEJ7rL2
Ruj3OTPB5bNf3tFY1Zg7FU76NRjxj7zztW+ZbYMS1gHQV2wD3zJkew8EXOGHCyaMrN4x8K2p+6D/
HLu3EKzSkAIl1W4YVlyjBbXCM9QkOnpJb8pzj0BsNTnTSrYjLwWR6lrOe02/2vVNX7iMmqjwYAIC
R4punhhraMgHe4J6GbOGf6RM3TEr8Zsh5W2h+X8vaoKSkzEzErHPhHt3eh8LrysUKMLBHdTLb20w
POWVektv7Zsb5WtG+/K+ECEAOUexh1dBn9eVNnA0FWAoocXyZl8UxpsMFQxURd//dvcQQ0AsCdR8
RPHDvT8xMUNLUybQxlQb6/bO7yGGUJj+yIYtuYeVbOLSKzxF+hr1EtJl/0NZOZFlAnFdAOpMco50
gvEEd31/9CR5032L67wIdzKc9+WWSqTxTYFzPaS5YuS1gs8SHiYqHsGRoXjtJQYEQ793y7z7DdKd
Od4x5sXskU4jBNiqiUqwU48Ub3d0LsR/BpcxUkcbA/VFYij9UShjEyogqsTEI137JfdLRgZ7WUvJ
7+YpjHdy2NME6AflV1jKvC9VUIffKRzXxzDtm9+uHtZH5sP68K+N/VT2+NcRmN3Xemy7jkFCg/nf
TQxbWO/ZYSZ0hxH4iG2VCf2X6ye/YCCocksijhl5Kp0q2bk2ZymN242RmhZtk/CpA4EfRUChdqCe
0NEETBR9VV8A2XhWwt42fGaTsvQ2YzRfZ+pFhDPy+vdcuvUaBUeABHQGtUxdnT2qZjmGMfS68N6l
yrOieEwpl+ARVIdw9F+NUVzxfi9tE+tmyIeiFnEbKnm+ei/KtY3UCBuaEgL3Lqz0P91Yjysqf3GJ
qetMgYphyuBGavM1FX0N3r8MJh4hkQPhxVijpyB9X9+5Cws4kzIzSwMQWWMbIqUdmDWiHtGATQJM
NMBNKwbwMkT5KHQC8cai8CRnOqrmMSwGAY2iSfErAAE9NN6LADjE4lMYHnVpxSu51Igpq2VQbpR0
7O2H03liL4gxZXooa+yFMQIl6D7Ry2OJTXuv4G3Jo/vXHiRMYNOFoMRJPs2YNOZEnKABDyJWpkFu
S7Sg2lXlbqeP4PikK4IutMKYKmtErmRlpuLKLNCjdupmHm2sltL+DDKBsRh9t5Gzlft9uXtI0Zga
IqWFwDkjT5SDatAHvmfnlfhW5+neBQ2g3+hMLZagU4uVsb+uhkvLknlKSDkRa/Ecn+/f2KRDCy+n
B4HelzRn1j/Qwbtc27zLmhQlUl2Z8jtktcgNzi5uLPVlkm1i3759BQrZ8qakyds3e2s/rWSTxEsT
YVJvU0jsMN0gI+t8QT7eBkwMpm9L+9IhfbPf31VObJFZub5xHztz7qqdC5ppXidLoDMG4E0xXfFR
+y6pf4e2toXJwpFZ5PR3wv9uX1+de3N7/7Czjv208P3jm2LdKRbEuNt8q27frEfmfi36RKxv++1n
+/D0/n67lr68sDfG+efOToCJzcgrPfZlo8OJHDRpsE9FAOglL3rW1U5c8SIvFXkSZ1Do0MAJo1Jw
fgz0y4KJRMscaNn9DS3EO0arbwxgenrAmXkyV479Uo0p3ZAkkEmekhmZ8wUCNpMyXD5xoPSwHxUC
g8dDd5tLm5WSxGVO5HxZMysAx4BeGwXL8g0ARt1XRg+2UcV738BVQvVIU2PR0nzVua5sF8ujkWOq
tdDbQ8+KOneXR0+pZAhJI9vLRlsj1aJGmgVl199LMVmfRnRMW4w8Lf7EloJEbpLkpQ2uq+7UCbNj
jJgbXbk3F/eTd09UqLGJxFqAgc4MThEVuSCnXURlqjmoTAhgCg9/vQ6WoKELWGuNEdbzdTSj18Ab
wzpGt31h8npXUV4RYv3vdY7njbgCjEF6yeTZShTQYgtxerlDA8DlCSJXuIvi1+truXy8pzf0XyEz
N4GB7mGICYrsPmDPRI8hpSq2QdKzR0KM2P3j9+Xn6yIXYnGT5jg8LMyoIl5EgG2QdwwO9AHBfvDk
d9JOYdi5L4U3UfSe+gia3lT4xkANBYLCCZRoRUMuTIeJkgsgicMjKNIyMFPDBmCYuJ1gOjoBUvi6
09/MVFd/FjL8viKtAQ6g+MPX62teuGBcLJrPqItQRDVmKtN3DGvCFBLYJXD4W00F2Q8vNth6HZf6
uihpypuePRysDzcMaYaGFytP33JyzfzQUGk/hLN2gOlIJIeZMhA1vrgxiHDRSxP3jC7dMal968fT
VtsJ/en9XkvCXR4Jx03zqXR/6/pR7Vaca2nhatIsowB1CqgeHznbhLEcugj+msAeU/AlyCuHeFFm
WjGfQ8d4ch8NWQAnC9hdpR1stKY+ZJmkPvqxtNkKQdm4hwSOKP+m5GUYIMh1ZYfxAumpY5ahdcp2
yEFy2fSbWwP4UcUWIwaVYIDpiAOLpJBfGz2g656ekHCNgvBSpTGgUxZLFICjny7U+Z6XYOZFQxqB
c83QGNAWYLSP2hESrHbc6RJ4cQ34iZDCrNFYLugVchXib0GnLesi6Vj4EDjlTFcwT2/Lkepk1QYA
VHG7olOTrZnp1PQ2kI7GFxZxh8/Xp1W9qSZlSjQBK4WX+8TfT6bxVQH6DRwAUlV1sC3cG9nbt9kL
GAC98bkEhbP9mee3ytS1v+2bBxIJ1z9rQaHwy+lHmy4VJfzZrjMAX6gB42nMT+8ZtmREvrKvS7jM
YXOwpyKmTzi5TE1fkCKtEJG/UfwFBBVImvZmeO1+9d/XEq4Lhkkle4z+MJgIOMXMFpsjTBZxhiwD
oKWBsbDqoZYUgDGcaq0QvKQ3xJ+CaE4xB92F58vydE3zwDvgCfPyA8PMjhepRyBTV7bvwinkj8dn
Ij2GevImX7gzUttvhDK0c9LjdySsRsjgoAyCUkk4iIGnrbzMi/IocPOgUVS6ePyjcmxFuClD2/Tj
G6n+7gUSqGU7QVkJQhe2j74/OgLo5+EhmftLQczALsibrGsoPvFivYFtuPc2xpfr2re0nKl4TfQk
8XDos1PCDo4+rnNox+EPUX1v250mv+f+iguwLEUVsc2kMY15tw2UVaLfBFJoe8KxHt9HlM/rH4P2
/fpilvYMU6XTcUOMi1NzrnIhDNsb3TUDO8ST3m8CNQHQUgkCQFXDbCXFIi3Yq49eKLx1QveLNzCk
HJzpQRTakt8JL6CimTBk+KH41A8CI0gDE1BgYW8k4VeVdvouZQTmawxYwl3ClJr+CDxQnmC7iZT3
dNYIjMQIlfteAfX1ZfS9+E3XK/UABBhDWkNr6N+VMFtjPV/aL7LKAq6KIFKQnZVHi4Z3CvaywG6U
wYHEx1LM7GC6pnP9WJZO/1TMzMtMJTeiiocYhjmAqjp4tWCrUQTIyMt/EKRQatRoCaQTamYLTKUA
TVbB328SnRbFtFeUb6IRFc8kbeS3UfNxDK5LXNhB2mjIpWB/aEKZO3rgZouDkQcxs58R/Fi9o4Bl
49bB/rqYCxd6yrTx/GC5WR4W71yx5VJylRomKdtVSgZ2QSGhPHgzmOBdq2T48qJ2mubPf5FJYwmd
/oSj83e/dkt38HRkgki8DVrU9piLT2VG0Jg8gtt3XdrCwwS7whQmUOCcqjbnK6QUDa+XDGCmDBUM
dBTHpNXh+PwT1LTX6u3uurSlYyOzgndukI2F+OdcWuEazAWpjOJ5o3EzUaCIhrqVqhUTsaD3FGtE
Mjgkl4muZmtqVABIzA2QGEKm7ackQpjkVgfYCIivK6/Fwvah74S91G6wsXMFqcxQxqD0oU1uHcwH
od3cY0R+9WlVM1MupNuOGtJKfmRhef/rNCWVTyb/w2E98Vs2rrEpSKMy3taB9150diJsGEBJDm6X
rOQs1kTN3BZjpDZSRCR+o+wlB1aDiUbmOF99ZcVSLejF2ZJm9wzejVqVU+QwHOh4VbXV6+DQjH9N
/UC1G3YJMnzkKogPZ3ZKCIRSKZlsZecMpxHLTy4AX0A8r2i5ghbPPGrFJFbQmNzCcOgzMXJbZmHY
wPWThd86rSTA//zX12hqrTFIHFBfow/j/Brlbg7xXgZPL2B53NRklwF2yFTk3yv31OrHgA6vLDWa
2W0VIAnwIegk3xJndxTU6EUA1Dl9p7MHKIbhP5j001s76eKJWgcKqAimxq2VS/MLXL8Q4+bqODil
NpQ/ru/fwgFhIDAPMotiD2f7F7RZwJcgCuTXozHoDwAOrtjVNRGz1Qyq33q5i4gy783n0StD0oqe
93x9IQv382whM03zB0ZHRhMpRrexRmyPQgXjWd6sxUoLZg45Uy8w3WMU32feKohswghBagzqoPJ5
arppTfcwSj6Q3NG9vDHW8jhL7+6JPH3mIA0GSGeeCymkmTPmXpV+ZmctdJCeVHx3XVgBAm/vZ9HK
vV2UOvHNkXgmsJnHnF3sqZUXFLE9ZvENdaE8/i0xj8TEZSKLdmOsiFsKQHFe/pU36dCJxktdCuVq
gTywz+0BIMQNUJuiIgAu/rlTHxLyxCrAcuH2utJctvDi1ZzKnam/IgLTBWFQTKlr3AOPpRRPgwxG
575mtbSOZNVgA3K3a6ojjArXhS9q0smaZ/dCcyfekgTZVJXQHPBdhX7zOMQeVEQdc97J3yemz9Y6
uyFKD2qzn01rle48uDSLChxdoCWur2rxHp6satKsk5OEc8RrID0D28YEP16tf8Any+ikF9KjukYr
dFkQm46PDCtTmeQvaME9FxbXsddWCqncWgVI3G+AXSz0N4jDwKJwv4SHrLEU4ChBOpKFowCOYfjT
1TS7hX01W7E/C6qE80hHCX0rsk6NYWYYBAPMjtjtVKsrTfk5HUVhqp6ot706QuVuglTYQKhnR67E
KwL82rZp3MYKJ16JSg6MlcOeKxcBtaED+8kgBtMDhj47hiquFaGVhdwO/P6pGt+y4LUe28MA4E08
rs1Lzs/8Q5iJk8lgBIfwEaeenDm9nRj1Bk61eIQ+xNWhowHf5DUz9ddNrK9RrS1IM4Gn0D/mjqm2
zjwkIaBmbmRhQfot+WbkdQvDrEHWccyjp9YdyuN1hZ5MwKkLw+JM5iKIT6fn8cJT8r02MAoTiHkh
HGlVLSJAu0UJyICaosV1UUsroxF66ptQJ1apmToHaLPpC2Vhi3K+n/AU0rY99oF+qAENvS5q/ihP
q5oak3USPMwGzUvJTdfpbVUhyghr0PL7va+vtXAubRxpW6Il/CbSOzOfCSZzAYy2FP7DmnJe61Xv
OgwgjjTqv6+v5eL1mBbDeBt7Ru0BZ3Z29QqyPnledoU9tqmtCM1tCyqX2bpgY+l7oS4/RVJxI0b5
TnSN9+uypz/6XDumnuopKw7Gh6Kac9EmhA7QRZLsa+RPm9jYitl3s3/WpRdpSjGpzS+ojFfn4Ket
O5eK+8HYyZQERF/mXpsIeiTd62NhA3m5JbG5zer4KAJmpxXlfaf5sItWVrKRnSRR9+ngrzVsLViX
SXOmlkMSkPQ4ntvdEqIIuZCFws6Be7RiCAZsuWs/eX3pb5VwarPWm7XnckmdTmTOp22aTctNaMXC
9n3HbPQfghaB5yh5f/l+TbpEkYGBHpU2Z5qyzpeW6G1MAg+O+CAw90LXvxWiesCEH5gk2F3XnYt6
yiSLLC7hMkZToLfjXBYINbEyqnJB+QZMQdrRlFaB3llzxKB2ItJHRlMA8vLCXJbdtt7+/yh+tlQD
WizPKxBfNWDeJwl5FQVyqQ54kjsfzlVgbOQHmIxgtQ29X7oa3sER+GvlI+Z1vI89YGCQB3PKLs1D
+CBmmtns1AJMxfBRU0PQjMseRKPipzhIN6Er7xvoCBrf9Cxs1kr0s2RwmRMj6UzTE2WtmR6nRjmA
ZwrUDKWn+67qn3NvhJ5FeC3GtW7TJfU9EfVhw07eyGHIjSjlJbGVOoctC1QnYIeoSGul4jrX93TJ
tuMzMvHB6KAqzb0iaYAj3qsQxTTfVi7y752ivl0X8QEiMrdA5Bun4rZIqmxu3JMaJixmK3KoYo/Q
/AnF7Ti8N9EhjmUrrV79GjZl7+uQH93+cyG+hyY44VCx5rtkPOjpXhlsddzm3l7Nd518vP5xl6cq
kXyl8Ytme5KQc5tcMb+tZNTfbbFwJHG0moT8tfQWmisu36IcDceTyJnBnnnrQm+25DeKMIdgfgpP
wKXoGjD1b5RU+2vHgBWxJIw+3K80E5wbiomg3e0CwNeHETjw8VlXXgdYSJKf1zfuUnFoMiKoNQwS
AgYtMudizF5VgLWLwHjv4IVjOlmzXRccoutSlraNm0B7t0gtWZrnhKpmAy2IX+d2m/fxLYQ0m/uM
Yrcjdf4LBBjVSurm8uLxQk8DrQzt0gEy11TRFYBLcovcLhm17utmrzY6mTt9xZou7d3Uuss0EOnq
C6QUH9zPKE6r3O71Q+JChvl6fdcmY3x+4aaUwxSrqkwu4FKfn40e+e2gJW0OcZsjT6AETN34t8wF
WOB9K83v69KWV/OvtOnXT6yVKLoBON9ICzp1C5fynRbrznURk229WNA/nhM+4rkIIDGhNKm7HBCP
QwW3g7qHlW7TJ/uAEknTMNO41j+5oAlUS6nM0SVPb8zc2gNRFpotmNe0hRZApkNzIDiRsqIHF73l
TMNCdEvlBxJ7ZjPmqUK377LBa3B7YzgstKy3dWNDkp8i3RB+A7XkC70DKm3ukftEH80bhJG3IIsQ
MzqFFK84MxdB6fxjpPNNrjrfNdzJBzfNp82Ixa23nhc4ILgbVm18S6EBbSNIzkeIVzq6CocVi7Kw
5QSElDd4h+iZNmdaK/Wh4odZX9iJZ3whbvPArm8rO6riNWdq8pVm6kRPPxlmEpkktefYXVkOx9dG
gWgngwzLbjc1CjQKj4XuvalAG0ZFtNa5Jk2bNxeJD870n0LJlz65882FbiM1Or0u7fRO+jFahhNs
375DuQpiE23vO+Y5rHTbHL52zF4+rQ3kXAxccbREHdIEt0Cn7kWlUTE2IN53TWlDjVmVlvcpfaTT
0Kcb1ruH3+eFpDFR3afkyyGyNrvrd3dJrwBIIwVKgxtGaf70ebj9tG1XpS3dQw9kAdJ6jOxv2Wt2
jHbu9r8Ik2VurDSFeHNAs152GyWo2efNZxr2Dqad7MGePo7b1M4O4cpzsby0E2kz0+fHujdqJkuj
g+3Gu9lY/kMM36ilPXxXbtO1SGohduVinIibKZFuxgVI4yxueCoZy7EKq4fj1dH3sHGtPLwfrWcz
hT2TNb3MJ1ZdE0OuaoOs7qbZ/upvo33zWrxqYIhtdv3Dmhu2ZAnPxE1X9kQceKHMoExLq1+b7fBT
v21pKsqI0K3c8j7X+/LrU7LSTXrRFsitOJM5i2lSxg46MUOm8ZQcfAd0Jmew/TvT2kFXWzj1Vtn1
++/+Vtil+5cVPZ2M2cX2grxHAoxYhpn58/V2sbmphhLZ4pv5Hv3cufcSgF3NjuzAeJMdV49zweSp
JDz+kTfTVDVoBIbvkKfcE3I/QEdA53z9WtjeHkJbyICd2o7vDTtdeeIWXu4zuTOVrTtoKzYFchs7
3xmh9etZ3QvMm66p6/L6qLdRu6YrfR4ex6KU+6LZYuFupH3zO7mHrhpMvMQ27XLL/Mjxp38DDUGy
9mhO+3Z5jv/KnemQmcqg3IZdaZev0U+yDJ7l3pW/yq1o99s0tr4+rQG+LQpkEgt4QWqk9N+fK45a
w4ghTYrTbcY7TRdu67RYMaIXQHsfF+NExkxZWqh9NFqSsDO2Ypt31fZBPA72w/Or67i73mE465N0
vA++/oYr43vn+Ja32/u3gaN8Mr98NVaOdtKQix02KWuBS0XSbJ6w6wIVSiqJiX8x+5IPz3G6H9a0
ZyHKIO2Ht0cvh44bNgvtR5WmGzdSAahW4AVPLVGCtc2999b6OC5qENPGMnRProgo+BI3ZwPBYhal
Smkzez/cBAfI6L4rlvrECG7WWcxa3wmW7oyPzVrb4eLTgYs5Fb8Z0kH2udr4StEU1QDRSr9rjUP+
6OF2bLWHDcy6K+/94maeSJp+/cSSBwLYBkmPpGILH1Fmw6NlrqjEoghGpskpMierze8ApCQtTOyc
V9F+9QUYT6BoDY7GmueyKAYAViJBwEb0uS9RpiSs2wHN8zZ3WvosFYeRFvL0cP0pWHyGyChxm+ly
ZZR5tmER2DuVq2s8fW8AANtgqOz1rWdpR+MOwkVYVW586xOQogf3Xj+uNSss3S7iDmbw6fGgeDFT
fXPw877Q0UjdaB6pix+aGmDlbq2FZHmR/8qRZxFcMopJ0fTIGW4kUOJlO5esjQ0femw9g0i9HVXg
iLesEnAPwCnNYTu1w69Y64smyI/7ByHclEuYBh5mxpMRLOBcMhRHu69+Gs8eQdddsDWc4U3flQf/
pzxa8o9y630RDjH9zTDytP9FdYk4pAnnhWmE2RdEUHtK/sAXJOOx6590+HM0dWtIaw/Tou6eyJmZ
8CEpjCHzkeMm8s5v4N/Wta8wi6fQXK+Uh5aeeHLT/yxpZlqCSJVDo0EUbAT3mujuOhVSgiKzJbF9
KbU3mlIgyVtx3hb901Ops1sDfrw8tiVSRyglSshPpN+DaBUF8WJm6coxo2gqbusaMnTpCDTQ9Uu7
8AozFU3fLvVk3ot5JrrE50/D1EWRmDJIXLi23BVdXThAhs2ZTRVJDUzNDudmNKH8RNy0IWAUfWvQ
rFH/Hsaf18vi058ze17JRAlgcvEwTIMD53JyyaPVB6IEhl4scZc/KKDFqvfCe71tt7nt30Pxen3r
lp6iM4mzk9OloTGh6q6A8AU83ZYeu0ezshr28EC36HVhS+d0urpZWAGjdgNJBLKCorbA2OnI612X
sGBAz1YzcwClthrrhM53yvZHtYppRnFgtLouY6H4Q/Hs5JBmVjrJe22is65sYa89+U6zheA+3nbO
52Gvv6/IuiyyIAukK+A0piL2HMoLtM9YoBOvIjLhVOiPgscNyAur3Gv34/cVYdKS9uHa8ZQTsdMR
ca59faAVuafGFbPD5oOwHW/dnWlDqRr+pDNvjxNxXd6iOpyIm6leIedypyZpZcet7FRha4vG2lFN
531xn05EzDQucpV0lKWksoFT6p4U+q0s6ELBW9rTO2la9VZ+mkKS3Mrugj/ql+vru5jF5oHDS/53
P2faCIJ/oY0p0hs7m1JLn361O8F2Hw1H+Jy9l7b/+7rAhbDrTN5MMcGnF/oiZ0M78zGIt1DpSTId
vK6VyivdyUuSmAGivQKcOfrXp6M9cStlBtpKlQlBe0huy5pCNinQ9yxwanfFH7sA9J728FTSTCel
jVSMGwlJ2n0IbfCNtle3D48PQm7lB8i197F1w6QEdCwwIq0Yk8WLfip7pqBjWepSDWupnT1BC2+Z
tvsQ7dvtH1DJipV1LinqqaiZohaRJ8Wdn1e28iO98x/qw+Z+81StCFk7tekjTk6tbhIAYjLWY/KK
QTOdJBQZnap2Ouh/rqviknPHuQF1QBMi4eK8I6bWaykQo2Ja0LiDydgjV6VY0bY/lofv/i57Ne+l
L/7zcAvn3030K1rrxF3KYZ19wGyxfgEUi9nxAQbwUV75WmSfwM4asje6s9OEQtmboryN1SeKuLJa
WpX0AsnwyiYsn+q/mzC7kGXCXLwpTJtwHx6HJ20v3hr7/pbJy/fk2Fq0Pu1aC/aYnXhTWsFO36e2
v+8fTOtFP2rb6x+zZG1PDuRiXicpG2EY+JaRhrZWe1Kylca1j6zO3Ngyda4zqE94xpDruXpFNA+O
dKfDZE1aAhdmD7fnJx8fZoLf2SuHwGkO46OwX7s7S4lf/VTw7KjTDfNJVY9guvTGo0CsK9jQVsK4
gI0PaC/cX9/KJW/wVN7sWDdClkZlgrxalCDcJN3kWpJYElqvnNn0B13Z0XkLsbGBwToyODNhsHXR
rtxbBVY/atXUqVVlJ/tv1xe2+GKdrGxecqXVK4TBgJX98ICRsH7zgnBrRxunF0DJxjLW7MTaCieX
5MQkZdlGhI+eFTbhIc2dUqHus0tUBt2tPPkDv871BU6vxbUNnfnxACZEqlpPmtJYID/35S+vfrwu
YtGjPt3D2dsIL3HSqCIywjvBBnvrS3y7+RFa2if5P5RFT/V+TnBS1XKl1CKbVze22r8kgGivgaAu
JcnOZMzewFhTau9/O7bzj6DK3KROAnMbeC2DEx2rXWl1B+mb8nx9Ez+yOZcHBbgYMLbQmMxbRdUi
jmpNZ2nmZ+1Gv5W/mWSPK+uxJRejWMIut79hOe2Y1K5wEBzx+39IN7Hufz9gdopdAa4bUzU43qIl
FXdwDvryvl9rY180ypQAAVWi3VL+2P0T9a/qTN+M5ALtPhQsQhfLVFY0fik0p9gHoAmrEcFRnam8
b/ax0BgsRNtTF7PDd9+3xE/B48aJt8DFHj3n+tEte00nAmc714QGbMUwp9sqDoY1dNa375JVfR4O
2WENRnFZTU5kzbzDqiCVV7rIyraCu4UDextZgt1byrGmYm9pUHdbj+7jW/7sbWuKV9GdbAtrfuLC
IcI3A2UYdQBAND6ybSeHGEWlGxfSUNhQ6NYWZVenVfu16ZUFV2JqBp9gHKZMxDxZpujRWIcMqdpe
UTobbV9Gr7TkjlBs583DKm7D0pImyCqAuOjMvej0KWJFG0ufRjQtFsbPWl18HTjStYLtZTMsY9bc
bZ3iJdPqFxM5tV+MBDS8n/AB9Q4MXpDOW5XwItWvNRz1/V2aP41r6NgLb8Cp1PmjmjDkKFWNTKEx
e89j9ZtUSlujSl+vX4MFKbRK/buDM5+kqds0y0DxteGkZh5GgqdRIRZbQxRYUAuAy2heog1n6qGe
uSJF6Iph2vpsIZnMXcG0q82sI7jsafZQlKbx7CpF8SWIC/VwfX0LDzeNczh5dG3QujFHja1b322M
DRSAgXD0jG1jPpa4t+F9Ef2oajuKnq6LWwhdzsTNniGFYR9AiBBXDtxymJs3+TYsSvKLjoiaXhe2
oP0TMx59Z2gmHUczq+IpJmzCU/lyLI5tEtlxvNbes+BBnkmYLUePYzX3IQRlsk4EOzKyq/BZSe6z
qneuL2Vp306XMvPJ/Y43IQoRpAlPVZdBtZxvx+IWZiarjv9DmvtsVTOdz7Vy6EH/pLwMb+pD4kfQ
FG8K7ykfzSchraWVtS1cMS7Y1Omt0zrAC3ruOw5JowADi7jWfEqTYxm8rxYIlraPzDImkHFv+s5m
29cW8J8MEmNAVfbI7GjXHLoIiuHPbbri8Cz5WVMp5B9Js73rXV9kvAdJw97dJ3/GXX37a6Qoo2/V
Z+Wz95jvFY+s33XtWLIep0JnO+hKLqPnEUKN8JBgnoRHvYW23Rn8Z79dCQ+XLtW/skgwnp+W0bRh
6mfIqvvPQXdjrNXJlwJ+7Prk4tAEKzAbfS4AEoLRhR6AW/uQGbawTe67fY+jqhIt8fB3BDCmQwBT
rBQ/ltTwVK50LneAjZuEMHIDr2R84lvoxo6w+U9C/nkq54FZl8VmnnQ8lYSbe2AynSTObmRjDfB8
SSEAcJ7aw2kOZzDnfC2umbaVp7AWXfiTxYcueR6zyGpL6Jp4l39d175FnT+VNrOCkq+IdRQgjaEO
7ccAp/ttpMebmk5Zd5z4hOVtj3Y+1qKn2mpaZXd6Xw9HZoWqrbCJA7uP2+oIwazmdGVtbOsof7/+
iUuVUprlmcRj0gN4hDk+aJDJ6ZAwvG2PkbRt628NwXfjS04YmruueANI0Craxu5zRr+E9r6Wobjs
CjJezffReIz98rgRlRuqRg+q4Dq5Wa6590svyekHzrSvLzNogUw+ULvvd+Fjt/cOADHvldp2D8rn
5Jje+FzsPRNN13dm6Tqfyp2FFZ2vS4UbUhPIom+1AoPs4fqfv6SJp3/+JP/Eqc6UUIkUBXMhcatk
egbr1tH9mzB8dFvLTFaqpkt3+FTaTO//H2nf2Rw3rnT9i1jFHL6CaaJG0ih/YcmSxZwzf/17OPvW
egbDZ1De6/V6fct13WyguwF0OCcrwFcvzuOe5fgxVnPe/EUxXm5rxNopytrVVp96gD+iGTJxohj8
Po4UW+L4eFvKUvoBwwbA6MJ4GcCi6ZezX/TpkCZQZRJfel8zq3JdCQ3JkVFUXLXeyGgnKFlJjyXd
zoVSu1UbUql7Cqyw756T+ElJ8Freqyw0ucUQj9AOFDJVBgkvXR6V0csSjpOAa5MFx5usQ+2Gmo3d
sou9Z+vI+fVEfmSVLZeMA0DYwO9Fu9AMVnJpiqHWdqmoY0UB5WaHJSpwdfcyZSqjprJk8ediKE/W
MSrPxyXsI2jcKbfg06SbJrMEliDPx0RmwZ0uW8qZXpQLc5Va9/zJIMfGHAD0KGNQDI+JXSpFVg8y
CjORgkMORD2j7Bg3D9aaUgYjBp7kSzzW1OMfwvY9bt1qYPC7LN3dzteT8mlO1PKJj2Es4ZA8droI
eJnMrbXqqQo6G51EjO1byp0a5/Io/0aDQKN7CeRJR0veJI72JhmWB97ZyRzXqC869Wjd9vV5kagk
GSYe+XlgQccsKX1aozCmhLUHiWrC/R6j/leWyAwRS/uENvl5wg/PdLTIXNq+FCZy04NE3pTT+z6+
S7QnnmdFrKWNOpcxO8ZZqJdwya67DDI00Ry2mPd95MzQVtdAOJgeQEO4SZ3EHd6Fb4+xZYvKnWAG
McMIsHZKuU5PfD1Ocf9QptrxOhA85XVBUs9jJDpOAFSXG4VWWMD+zjDt4jygeqnhqGjNqA59Y2pH
1c1t4Ys7ePBo0wfeODJklmChUd3l13pLppHIb2gD3uhf/FfwojshY0cXhh/mjwHYARoLgHNKZ5Ka
UPPVKcgbtC8oDoAp3XVqqgLRHOEOA6UR8W3ZqnfSb2Htg6PYjVz1mRXqrhf+8hNmwz7bcUx1jVWo
ZA2y/htDtEV017GeNtcnEkTMHCHoBpZBvUbtbVrLQsnns5bFd1v9GHJHQmSyup/bLnhtu5diKNuN
UW8P+BJiEoPU3S++X3v5PhcBQcI3jBvXQn1tloUXDpJlqIrTQ37xFA9T4EGWP0Ru0n5PsrptxE/k
5021L4ig9iaa23MixL8bNbTATbY3lNqaKnSZR7rDJfeDHz/d1n/hELn8KCrqyTXcpePLBgxkmt3G
tc2hy3tcj6ElqW9TudL5O6llCJ3N48qdwJiFzlkRi0G7E18ZYy6JSDOlOogIUvWYRBpjsa8PY6h1
JoJSSwpibhjLqgEhsmQDILQXXD62uMJfj9wmyP6WOAch4UIcZa0A5Wu4oIY4KeRJj+m9IKnJBHbo
27u1aK1nWlHW2quFMLQeFk6NhZVfO3mE0ok0D+9hgGV9W9aij8/Q4GhdwrAT3bnk910QdQAXBGlD
SZQSRDWNjWH120IWzQ9QMkAQO3ErSNTCqVmVNEMKjSrhJ0AXETJ1uFiHnskpHUkjM1CJyMJXXzI/
A92OmEhFxh9YkZfRS5sGtdQVbFaRYuC2ku6SvmKcTEvR61yEeCkC2HiaDpKSBvjzkclhjilC5k4l
UvF8e/2WDOJcDnUFDMsYjBUF5GRajGvtAQ/rCS33QW43HMMeWKLmVT2L+aWYCzEQf5AbBt40+JSK
SkQrt1k1uyT8uq3VFZL37E7nas22eSYLQNDqmPINlm/VjqQRib5v1rJtmOIBM5tmCkIMgMnbk7vR
D8Hjc2Q++5Zi3f6IpQhy/g1UBEG7Rd/yzWyZbWanAFGccqefMTeFLedbHPd9W9ySu52LoxyhBMbG
mOsQh6GjJ06ckNLDNGVZIF9xW9Ciac7tHehKhBPQ+IMCshsS17aNKZfOJO0Kea/7nxPLWhZX70wK
FakMI0xSDJw2Zpi6vd6tOA7Ifd52qFO70O/91rmt1EKbGSzmTB6VCc3KstC8DlrlI9F/NJ+kb5LF
P0ivCtCGO1L4JveCFoiVeFc6DebD/OPtD1jcPiAUziQ7wDChj7ROUrghGKEvF3Uk9kMzlE21ZiQR
FwPXmRDKJP1RDUAfBSEeWvV48TVsWQfMQisO1nHGDEL2AS9lulF6ioEKMnhYx4w7lPl95r9XvqsN
X6H8XXUHNdqoxd7n3Jh/+g/rdyZ3Vv3M4z2gRcTB7PH15FtCHRBFw40ofbwtZbYC+uJxrh0VV7iq
S7vJg5Qyu5Pz30AoE5FYQ2HPL8C4Uid2rv41zsnlelJbNuRFaSA7BbuoN0b0HnZ7v35XWGf1gk/P
Hb+AwkBfM27M1DHQIQsApmlIKTzOjDTJSVAqivVDJ4SMU2AhhQMRZ6KojfLjROy1DE+hAQ2VR6Ej
0yrcTy63l++riqRrAH5sjXeB0ZSzEE5mfmJwwOOlfE3tUNRcK/l91JhNsde9gaiVNbUBkYUcCXW7
zRmphwVvvhBHKdlIfaL1McQV4i7lHoVoJXAMU1yYIj9RLv+rEmWLg1r0eslDRqU8gleAq4A3tG9B
h5xlphfaQvfTyE6lb3n9oeq2SnZfh4fat1oEtoCxuktPSuirY2lBN61odDFYqHmFm/oY+lr+nXRo
sbP5p2w+hrtu16yCx9ZJOeKt4l12p5JN8Axk+tuOuXC5uPgAyk1OJBNABYdVeY43OEVgBcZ7Z9wV
gcaQxNSVOmirkg+TUIEoybfKaMUrmDKVvwPnd7z7ipzoNRescO3f9yTbtSR8KtxPVtcLS1nqbNT1
fNBKAzvfplYvWzIQw6rUDv0PKXr535aVOhUTLR+bTIWuQP3pvG2ZbMbksR6PXsg6OGaPoCLr+QbS
3alAZZTkqIKkStxV8kcTMy7UC11JGBo8EZHoQONBFubygKjlAjDoctKY43BQvANmXIbEKSVnyrbj
YEE5yQcniqwwbksn1DFKMQyVwynAw44pYfqxEAAIukgGlGOMRrIqxLdhAB6hG4FuXuztBPCoEdhR
DHWVFlu/23PBtkTyQNmq0l2vvKn9A7rQiDj6iFNu7FlR3tlTTXp+G09On1vg+qsEiYzyOtK9beuN
JNQHu6sVs8k4sx5euqDA3NWn2LpJqppaOpIi3o7VQWt4ZwhMcA0BkJaA9PevLUcEDQswLEVcBTBj
e7ncSMigtXNScA9ABESHbG7swT5j8HapVNZtUQux/UIUFWzzXp6aRJxFhbtQteoAiHYRCTlL9y21
YOi1KAzTiqiv4AemBi/18qe+TVIJwhLQkg/p5PCcShrhjet3eXsXFY1zW7mFk3kW9K88KrC19Qjo
MQHyYu6FxxCLJD75tepMrX1bDksvKqoJwJopanXWC4D2aZ06uviVK640BW6h6Wt9YnXALAiUZlik
ufcL/kFnITkRDHKiqremAMJU0HqF08fY7LmsPISC/fcj5UhCiJioQwIWuXJ6RDnNNMDC+UZriopn
jsXziPJyoDp9xrCOhXP/Qg5lioUgBXINBEUzMw5DvE9AqN0xQvJCoLwQQRmgNElGiGJbazaebIpS
b6oy44q2qAQQRpFgRLhCF8CliYuTpPpZgMWSg/a1ySarK4LHLGLcGRb1OJMy28fZhb0TdE4NeUgB
th6R0Pma56vbJs3Sg4r4ERcYYPSAhDL9XZS2NCLXhTTp/ySEnqSWlVzy4SDoAJhJppR1r8uIvIzq
NGOtaMwePUVfn5xDE75VDkEnWpjfs27rsZRcxojhv7t+QqE424+qistGAcYMRuqnfajulBE8iDkw
60bJKsJslzYoBgQ9HuM8cOw0uxQycwgEK+gyovS86/XHJmbVCeYtog7Pi4+iTpEMLUONwWF10/ZZ
z4/leOf726TedkDaju2uZTQZLgTbC3HzPpytQeTxXRaJs02GvduFBljEXhPR9eK/boVCODpba8qH
287Q68KYfTiO7tuq3KbZ0+3tZFkMdWzkpW/oAw8JvfzmZa7YCAy7X0q8XuhARQk1TCYMwWCtEoV/
0qMoImhvAMqyMd4PHWcbse4M4CJr6kfDZ3G5MoVTwSPwJ4wM9B4cgn9KvQr44WbZHtLpvlY3Q2QA
jWWbcSJD5UVjRNYLRz9qDldVh7rSVV/mgs5MEbG8zA7lCK0+pjYAOvJTfeSb37f3cMkaJVBwg+4U
UBBo4b+0Rn2Qa9AuQF5rdD9plT8NyIW1QmbxEnNBxQVHO5dFLWjfAPOgjEOM4O7QhF356JcrPsFX
f3wWH6uvnJGHWmj8wiTzmWpUaNY9OYmEDOK6L/4ufNGO8d34uzRIsdVGU7ItZf2iPDAHE+YOQzqa
nEmlcYgLTUz8OoFUvE7t/get88peXgPVIyAFCx2MsXk0iboOamE+GyALhU4rA+T5lJlx9KizQAuX
DrlzneaNPQtZgRJhUCaCnFQy1moib4MexKEjK0HEEkMF4lYIKiltZjEKD56OTYTsGitrvzCpcmEV
ChV+R5CYjO0shAPwne5Wb9FTthOsbJu/ycdIJSEjDC+eeeeLR8VhoNnwXTxvUp29+J8aUT8a4I5x
duh2JtpGud/FVnxC86PxkLzc9m3WelLxGXEzqcIKkiXpq9dfRKkmJf98WwZTPSqAdGMscPxsG+pe
Qs73QyDNNtyAQLbtoVL+Nm2G+9hSQHTs6qznNiOgKFRAwamtBkMJ2aiLo2NKOMgoxBMVg/a+/c6j
rUBj3JEW2m9UoKqLygyBewKnuvQEb0xDo2gEzNoWId72hzTZxJGdSBbG/60wOo7lPvNWbeuWo8WV
d1HsMpZ7Lvtdhpf5A9DEjR5uFKbpF800TL6RZDJG1vqKxB26MAvFHHmCvQVGVoQB4EC1J89OC5sh
+cQJcUs05Tm57ushGgYAz6lu0fLXVCkQhFZxvw7jPWcc0nxXlW+55Fbai6GQTgwJl9sS/1sQPlW8
UWb+kvjBmHFbfN6WGjvs92D5Xk0dCC+KJ2RJRO4tzSvLKCJSA+qwqT6GgDeb5uAD1lguVpIIxjx/
3ckYCET6ot7VU4xCzYcOeFKukc1hdARxFQHGNF0r5SbnMrvs1xnnetFazSbSoMFTd9XRrbpjPOw9
6aD4GfEjHwTA33649VPAOOJWkaIvbrpPokMmWqrooOGwAAxAdojSdTQ6fIP7avaSovvbW0XaSjde
8uJBapARyLbJ+JCMRBNiS69WWnnUGyeNwVXf7RR1E/kPar7jAGClvRoo+E+7uNrmUoJhmrWWP6ax
m9WfXv+EuklmHLVulatEG91YOmTwH74DQFT4Vcto3Tv0k9Npoh0Ckj194+t38DyaKIkQXIpidR/o
piw8Z9GRyz+lsbYMDKfjwtKoPpYLAG+lvAFDrhF+ibliyv47P96l0YErAKyLQorYoU9fd2B+ZpQ/
eyXwip2p+WnA1GDseO+ANFZXP+vxr77qSVDuOhAYNNkWgN2ZMZhx5/iyXfM1SJTLXeOPriIeEqkn
fK67evyGbiEnDe3UYNWdFqprwDqbuWMVmUdZiAYWSRXfq5SgnZtxTGGtrSsHnIN2SJJdjTFcwt9L
e+25smFhR0znjYyL25J4zJAK4DMD25yKhq/L0FAmSt5WIsRHu8QSzd6MzexQAfeQvB7VnW9lmy8U
jl5rmzUasDCfiKrDmWTKMdV8VLUKh9qpPcizxU1Jple/JCmuruajZmv7wq534ypYa1ZhRS43EN7y
LdZJMEdbKj5cfMZ8HJ3fEro6b/wenyHOUCQQ7Vmqi2DcA4fhOSM44SxtF5M34/t2ZLq+BV2qTx1z
XRHrI6+hXjb4VpB+FKJdFwVpJZZ+8/ff0o866fg47UtNQf0qJemdbErbwAFxHeb/O7exvW29ak1W
SmmhkHWpG3XCpQGQ5Rsda5q+lCRYZ04pA9AB+Ufrs9nfJa5i9oxrM0tL6tacSBVgymcz1oyNpLje
cCdxq9sbtnSKnlkKRgspSwG8tBpXkBGp/i9eWU18ti6iGqSJn6g4WUYyfDa9SABqHhNwSpijANqH
sHuIY9YL84S0939vKop2l59iGIlYGHNJHpfBByMgkpOtIyu+86xfsTtY0yNONYIyC6kdnXRm7zRm
b22UiBxvr8mVEYMfSRZPBIIAMlbppvOeC8aEFz1co8bKETFsWCK41tqe2bp/tb8QdILAReM+Qjid
WzaSKSlU8Hgg8QY4PjUjBWdLonNbm+sdpqRQPil20pQMNaSAW0vHYA/uZySP3GzlHfO1ZGYDyVG8
YsH7snSjPDTDVILmgzDY5PKHJnoqFKcXzNuazX/Fhb1QilEOiYwlV/MtFAMHI79O4jJ9FTlJjewh
H/O9Bo6vH66NBkYec8k6gI8OqBlQZaJvg7LSOEKbTDclPcqBLg+wOx5TF9VWlN5uK3f9ZD5p90cO
9dCbZBG8GOjxNg3c6yxhcFTX34jvnGH6O/2YPRZbZR+vFbNmdUJeP8tmycB6Qq+lNKN4U1vna5PR
G2EMkOI1vG6t8eQVkwm25NbryMYtjYWpyxRIbWTrl21YtRCo7ptdiMywC8riB+2jBwB0sNHvmOmI
q8QApSEVWDllBMl2AIGlAuSa3OyA5kIq3NSczKxZaAHXhftLaafk1tlh3GZJ3o08pA2WcNDd7itP
SA2ETXN+n02ueqhxMQrM5hPWNK5Y59aiI+ItACIKfp4cn//8TPoo5HkmTmmPxiq0tHarfs5iKSrr
yrXoFhLwnzE4B74QuoigNrpWGFhWXLban9blTdXmduWm+OXdazbIy6a79N53mp4RA5ZtB7AdKF3M
Vz360MCMVeurOuSisPQlP6Cx3vGs5Jf4hHlCszy0vxhuObvdVdA5k0e5pcKJSRMEOYBiRXSyNA1B
/6kZurXFWz0Ac/D6Y6zsdf/BbD5nEqnLrNZ6iZpy0FD/8MHvhDy1kzlcB1w7sE+BUOAwAmyJW0eA
WfoBhcVHseF2LKj9+dp6pTXGRIGHaWCl6R7AKilqHXS9CEbJThZ+dBaJybKSZwKoEIDOsj71G8Ty
ZlDR5Z2TUo7MiNcfsxbtqW1hoN8FpfwqIdEoIwUdEG9AkbsPVn4RgYRPIaLqgSmkPPRFv451iQh9
ddSVDqk+LmQ9MK6v+fOenH0uFUC6GJDVvDifbupa/eg/J5KrTnAsVo8FcDT1r9SZeivaSJvBFFRr
MEfr+NcdMJefYFAXN4mThypRsGKAsi35D6590ENQPL2CaI1hgYubP+MMzlkOPOao8yDqlDKMasSv
CbWubCruhoF3GW61GD4wdiTo4MiYIUIuo9SQaXiezhEZOE0KgOru2jtH2UqAk3lviP+kbMBBgB5J
h8V6zZJLvdcir4qlsIFcIxTXcjHtUKU2/Xy0AxbU1vIq/tGQisNdNCpT40OSbryG4Ysc2reXcPYQ
2kXR5YKWFzQP4NJK3Uu0ugj83gexOucrbo2kh3cPdsM+c0EZfZey2j2WtDmXRoXBVC2moE4gbTRe
W9/JG1bPE0sAZRCqFiqDMAtQ9aMsfIM69PZyLV0eT+jleP2gUUejPFgQR0lSu6o3O+1XrVh549ah
g2kWw2edUIuazDjp/0jSKUfNB2D/ajEkhRLfgTsvQMY5jvap/+17seOLEppLk8bKOuO1DzPAFWXN
C99hmkHR8zsvqZ3bil937CJwAMEFjDQz1yfaui9dbfTlUuoyfE/8AygSw2rQVFQDD/UOTUpIiDQ8
4xW75GJAhMQ8ISC/0UFDhQ85lGQ9KOve9D0ATWi7QkoxXWPntXVbMfqiAwaB00Q3si+gE9CvOqpF
odHaoknMIax/pzpw81rc5RLdZwz30frQcuY/P7tQSXqptYBQTkxOFACkKZpcA0rI6SPkQobp0JZz
koQFUzDFNSOWUzvll6UoF0ML2mluNIiUG8gjGTlDyNKyzYx4oNAEbcBVKzCmgYaUD/rEbAeO6H6x
UxJv1zb6y+3dWVo1YMXMvG4gcATx1uWqaRi4D4S2A6typGZPKj8m68rz212AvPqLksavt8Vdtf/N
a4f+fhwnaEkD5TTl30EXpkUVjomZcLHVNWsxAhn7u5qY3rhpuYSU2j7prdpzbsud/9rzKHwSC5Je
QLthzxCOL9XM+0ztWp8H5zwX7vSmkN24RkmAz5X6XgeVQPIytHlFtPzzttyr2g8mM+DO4NAAwyOu
afRcVGlMYxNKLZpTa6BBGVOj7bhgeONqSbTjAHeCtNVfMWswvYLIbbSa+RpVx+GjL0kfveC/SHoV
33HqOLlxx2Mm1NdYiCbX1ozvw8qA+wvFdLAJXi5NwvE1h4Z0mZTSU1O89iwALvoAnOHoz/9+6goJ
2OVATgNBJrngonkOUzFD8pCkrqJbhc96s157zaUwyrzkKJOngocyM/aLH4BL0nfQFsloL7uK1bNO
SCcDDRyZBlSaqDXDyGM3B1WZADWRyNqLEn9I0jOHnE2p7GLxuey3NSCmQV8Us7Amr/JGkA0jxj7h
pIBsuoE207o8KSWURUXhHUWUxIPTdLYm/2iKGbR2hYiuKL1t9M9ejGlqY6+zAAtO5MSX3jR/AgC5
MCuJ1kHaZDg1V/Whg1FrY2ELBYj4SlKGm0YGTUVoFtyhRVayi+DGqjmUgpnlziDa6JXkJjRK34Pz
tA5WpfE4gfEzFvG4iNxOe8qGY19ZEh+YPBcjBRA4cxPX6HlIix3laoUOTDIgU4YKkJz5Vsztm+Ij
lX/X1dHQD7LhRiPv+r6p9ZqTpMdW22SZdGT4M52i+Gf1/6hOWXMYat6UJVC99GMrUMEQh6od3n+B
fBhaS2oLa4welZaVLVhwoosVp+w6GkB6kPQQ241Oi4xFhXU86upsbP7OA1PfbTWvw+XFBtPddFPf
x3rtQxxYdtF5BuALFHGHgTQd6CsCoo7fvF789T3hUiZ1UQ5BQ69yWacQBU9NvwAJECi5QtBw3Vbt
6kn7zw6CaAjvREkF2+hlvPPG0VPjFnLGCbilRkoq75glvw1lI7QPmsaR2LCm2CrG176KLVVwROkb
jDun5IyY9oST0R8j7fvBrYEGwgH/jvGB8wdce9efD5wD9tlFxkt9dDMKWPy59Nrom2iCzcspxMHn
tdXU/k7A6VEloq3591P4kRfbOAOMHJ9Z2WCYY5gR3nhoUe7my4OOkmgFYqpaZZ1sC6EWc98A+QLb
kIa5ACoGAuEQMNY11tGfRIvTTCN+DoN1CWjaDikCw7dk7VEHsnbgA7bktUW5afiWc52xWqyvoPwR
2EeDFnv4Cr7RiOx9l7VAsjY1b+/JVdb3ZDSgJDUA2ACKTLoHrOONqciEQSFJ+ZCKDuCkJBn9SkiK
agbArd+0/J3HghvF/O+nMgAG1Xjvq12cPN3+klNsvbKOsy+hFM7VHB1dNb6k7iYSlau2lkkWl1td
3BgeLr0VBsnnO/CBrx953vGnu2F8ljnP8qNVW8bofxiJ2G4qMLTUup0qqDCFEsFgBEmTN00FDEZe
uLe/eeHSB9dWZQDfqvOj7nScnlk0Fyc9GMpHkBnVb57oato7JwWkqmV3yGTT6yYToFJgg2iBj3Rb
9KJ5YMuAiQSadHTwXfqSr3cqeKxBo9TOk3RtU+dWynXfcsMlDBO5vkjPOv6RRO2Lr3se8NogScKh
BUBOTIs7jTKs1ZaV02VJos4CMcWmeTEkAbjH8nBUTplHpOReZg3jiounzh+d6GNAzkpdGwOEnbD0
LB344yJ+m2yKdrLS8KHlIhuQjMQXzIm7E3hXlDZoEZENXENeEuNNKl40Hf397Uc/7mMe5e32kBmp
GZV2Lr7gqjkaD7d3+6oWfHJTDfFoZkWen/aX261Kiadpc5xUOe9uCBpLq7QHX9AS5C8lJxZBXclP
pj9qVmoYH7H3VVWcj2HL0J2MDskGJmr3fGhdeevZB1H2N4FhbhABJgzow8nJR3Rd8A0JQB4YiKbB
gdUy3Nb8fd+gi4WFL7Ng+jN9GTqcsR4gcqfMJBVTrg9TBIqsCWwj4vZel9hNUrD6vRZUhByQDei4
E/PCqRJw7tx1DI5SDRF4UDhgJPgBGmnAnwZ0ziYmkldzDv6/nut5aWL6FY60NB47kgH05+8vEIB/
REcwD553vPTmBTn7EK+UaiNDOo+ETbTG3KcTTpmdNylDzNIF/EIOdYFIJG+MghRyoqr+HHzJyg3h
RWpAvz7kppErR8/v1zof7wzklVI5eFB74RDKsqN0fz1NB4O/+BbqrtDGBtq+FWxyOyc7FLer1ry6
zycNHWQHCbVlPt1oyq5NGZ42/72UXSvgo8ZqIzwIyINcrnUSB6qATKBCYkySCz6G6j4YrrxoVmcS
qHgqdPIY8hlWOTXufO11kNZ1iorrqzQ8IGuqpntZ3GHujiF14Xp/oRflNF6M6UNZh16K9ixMrx7n
uQm/4bL7KvxJGpcLHR5oDreFLjoquJmRHwaaCLACL9dSafBqVUdoKqvwC09epUAvzzOD8WhdCOYY
3vwjhlrQiq8C9PVCzOCnZtG7QWyjeV4aHnMJhKUtI7t4VQA8WeaZOGolccsWG67AKRXn90LqcNG+
ypzQ/50EaHSQAMSBk9HMs2+AdZG0d/+XJdXo7pkkShOhSRB2pTqwe4M/dFK+7xKd4QW3dw6cd5c7
NyUxclwJdCyUx7o5RABa8h5va7LoaP8uI6i7L0XkIR/w7YBdiyeO8Bhz6FgD7CwlqHAW5w2vVB4k
tEHgSgMel4O/AdmSfVuR2YrpiKHyyIGh61AEHRdl5X45cECJwpbUlQTwRnBz63uhbDDas+VUFrHr
0i0ZdwCwHs9JEgn8spfL5st6odQRdqYUNt34owTiKmtWZT6YKiZkArCqTRhVQQmz0kBOp7m8Vrv6
cDTaVat8G/IdL33n2jcnWbJ4bzSZVee5JfdbTvvUgY8XA8nm9uosXZEvPpi6uYACN0uK2ZSiWKwP
YoSpL6CZfUlAQCf4gxiV1zR88f0o2wYjCFe5nj/oQcuaBl1yW8Qg3Bvm1zG6Eqht0tpc8ORAUEgz
FKkd6EZpiVLF7wQvD0in+AZJsh6dUUZ0DJIUgHX9FGBMSxFx1AOCQ9BYDnBqw6AMR0OaCWgmqjZz
SlJOxmHTKg38zmRK3o2EJ0r2BvAKopXPqr4uwe+gaUdO5v7eXC/2g1oHpNjwvs2xH0GJFIioojs2
KttuHacVIKD4DvzrTcQqlcwx8UrVM6ulQrQPdNOwwbQ2SdEojBRan42kCjMbiApA6APdivSsa9l/
Mr25DDZn88SrkpuMSlimDvBMQLiTehMlOoKMaQSWDpjJQzZWP7KaPlYqC1poKYsKW/tXMF2B8zsp
SbDK86P6qe3fBfHHN3ir0J/yat1gGp+bHgptW7YDaRXGYbgQ9C7MnFrpQGxrJDAhWlVSM+3e+yk2
mVjyV9xrOAMvpFBnIKB5ys4bISXCEdvFAMkdX/JxwmlrSfpnpRMhyAhypFrewKYAbR1YUxYh6XYs
osaKQ9Rv30QDmVIQHk9v/yXiIO0/52/mXmzKr+osA2zaCE/P2+dh3CbSWkqcTqqsYVr54zc4rlIZ
Q8Hr22KX0m9Ykz9iqQMtnoBaZWR4SPYGkomxHSOuAMgDOGccMgKWLuhm7n12kYtRJ5InqAZpJof2
+REUg9xjKlqiZnqJGSEN2ejbmvV988ZfuSBa5HEVA5odiCcuD448krQyAI8ZwITQKTKGJG4Ac93e
e9q6jt/H6fH2clw1oZ1M5EweZYhc7id5WGM5onBYIYcjhBgYAONssU64TVg8d/pRUfZNvwqGFqnH
/Qh8uMj/HQ1WKDyoBQv+Y9knz76HMll1UlOhAwQ30p1vWTutq2RyBIS8NnwWOTNuX0ZZRDLlqUSv
/MCIuf9HqP938WlGGBkc8YMgQTiHG3Ch7BKvcFRv76HwleL5VHwbwVekObe3gN5xUZBU3EhkZAyA
JcHTCBkd3+t9yeka8fm1Eo1mL+58ZScJL1X3mLP6M64ej8AgQfOyYYCbjwesAl0NR/cSulS5PDDf
nF/O+vf9l313BBgQ40lxZVazGMAAobCrYQYdWKWXZuxzhdQGUxqaLwrZOw4hO+K6xLRXjGu+QSej
ZkHGvIIYjwX+MU1AKnpikos+xmKsvbV33vb//HCcvbMnEIuf+GH//3/xG5esCX46p3//+UOb2BnZ
7Uxr9fCw+nlYWduHl4eX75fV7X2+nj7BO5UHIhowaBHwAF9+uSZp2Siyl7cYyzRr03Gc0Dz9WAWM
A1WkH5FYEwnocTMFC2II7OpSEN/naZxiDM60tpblWA6Utsl/2GHUs5GAB9+KimsuFagqyUjTMixD
dOVvty9ba//huK9fMnm1GVt8dTU9qXMmiQpRfOYLnhFA0na/x7aZNkuVeT3OY+4sABVNcHbpQOe5
oigNcwPEyiEutdu9Zb3tnd/EhTmYK8bj/jQgcEsOpYjQpXkQ55Cz//j49fT05JOJPA3kEV2C5oTf
439BtL2zzdXxpzCPP0fMVOCfnxGjUMH8n4fbJnmq1V5/EUib0IijAU6EeqZU6P7IglqApczusj6s
sbzEtKD7yjQZ6l+DX5+W+Y8w6okBtDd+UMpZmAXrJ86jC8+EJGtlMUSd2Diu9JIl3Ng1xDjw3VEe
MNT+2Bj1LGo/e4Cznt1+DgRQD/pZ88//spZnMqmLhW/EQ1uXDWSmaPbFLzFBEpK8QNvYDM3f7qt7
v7vf7WzGJl4lnU/meyaYekC3ZScGfAzBiIA5cZwn9928YwWVpYiOctufJZUvl1TzBRGNM7N61h7Z
PUTQexeW+swyk6sbAK0OZZMAlKgE/iTozXLWLrljSTghDl9ZB2Z0ce9EF5BCF9OkKM+4GG0x805t
NfLWOa1tOS7YAe2vU6g0V7MPMK78y+5/JpZy/1jy0nQSIHa2DwzZtebbS23PnfGjiXlzu7MsDV5B
cFLKpME/CX77igq/CcBkMyEqRpwyeKfFOJhOLcG31oM6L3TAuUyi/M/WzseotT/9AseZnWc+UXGM
zs46/4Jf8WOH/56cCe6EH9bsxrf9SZ395cZX0SgNXOmVLX/xVadvc6x/Tu/5K+ZvwU+cCPMP1hdI
s0nTXyACP3hm+wC/GF3ByHMkt+UKHSWzYNwoTj8QIh/JK7S/MzdzmLQeHNal5upOgyQpeAi0/0fa
l/XIjSvN/iIBEiVqedVSey/Vq7tfBHe7rX2hdunX31BfnHEVSyjC/jA4ZwYw4CxSyWQyMzLCQm9b
xkXOnQC1qkMVOhWR07XQ/mh1NEwtUCkm1FPTQPAA+BaMOlskZ4yLyk2cS3Foqrj8CvsusEF462QY
fPnCf002hNXxDzI3D+u1sez14d552D6st56H5f/+ffyFbdmu5oP0ctxvju7x5WV/3LT278Dt7V8i
fpI5qeB+7KycICO/oeiD8/MGNOmzHK2mBGzssg8yuTEpmDcpKqTuGdhmjfVkTCBdrPJUEGQXPomO
aQFMsEBsZpY5PI9+pi+xcdL6BGyl6EPiBdG6bTH9oCONd0leiWYeF83pyNE1iNsAXc/dX1VbGFU3
DagJSO8aC23J8ojl24oIvfDdkOQ2VIdry2gBgtQJHerzdQV9JKv+bEipKIQDnJYMTpSH9gRUj7oK
pR+B/1znqyF/JcYauJiRPKaSZ+rr64f98lkyM9ud/A7eCxPIo7c+foce+7ZJ/FVqrYzsHm9grbxh
Jmh2DhifzxSP5Z1tRgdLEhBVzMH32kZw6Ww9SWU6EvwATQnBsWgGNpWB5KCgLsrlxMsC36sI9a4v
e8Gdz1bN3Qig2mtp3MNoM4ReXO6qIcPEF4Z4NtLw9g+mUPcAIBDkKoQf96p9qyXMwsmxpAJN0jVG
sME84pLO9X3BRTf7zMVWWnhdgv9iVo/jnNdMCkMLKoKzYt1NzTbrXidRd27ZhDqfEBngTr7xEcta
lzOCmlkItV3Qdo7K7zT4cX3HLhOR2Sehd/M/I1xCF1ahP1U6CuFybcg1wD0yRC3UoP2RdVbq6eBV
3wTJJD/mQxqv0rLsD02Jqq03tFK0TcANK3oIXdxH3A/iEj0WkqmMNBmrJq4hO1UImKnpUn9vdI9+
eLSiLbNWUWu5unETUfCBin7AbODyy0LtgABxZeKBeR4tSJNok5HhBxjxrHnvZJhL1ra6fEMhvEyh
mgPGCqj3oIXDPjW6FXyPi2ft9/L/WOe+hzRqIx0ZXLiQ12FzOxm+TaIPc3T7/lU2V2m1qivBipf9
7I9JbsetPmEYicCCVf89TR7G8ibTfl9f1mIMsP6Y4PLqgsmTUs4mgKSTq0/MJ2Tg254ASJXt65ZE
i5n//ASfoGWFbKYQX3DUeLwt2nfJkldEqBi9GEhP1sNFcitR1aTqZiugug2hi6GBKtAxUOY2Ks+w
BGH74unO+QQXtgsrTyidd2+Y7ntovlm3un4Y8nUEUHCzAzLo+hZewOm/GVhPVsdFbCbpNG4l2Msh
O/fD/13b6mb6SD+CbbGNMeQHTc4nOOSHSERi6dupoEsH5BsaXBfyzrrK0sovrMQpy2PU/wxiIGpE
PUCBje/q6Il/tCRRsr6DDZb4gDMmgOltekBYrm/hUmpzshK+nUaASet1BitZqj6RXvXaxpW7PrEV
VXB4lzwRnWvAwzVQcOj8aAnQs1plhcCnAaAaVKsMIJjxRxu16Obse399fVmLm3dijDvGSkr1oVNg
rPd7Tw+OsTa6Vfdx3cji3p0YmX/EyRfyEQGRFcKIgWuPdDeZvkoxACD7olC7uBoAJTH2QzXtArtl
NnkwjTWu8BIT4cXn0PWgos5cqmBkGyLp4WMK6J9S4ImQg4/IHdW7cPhZtYKfsbjcP7/iu855slwg
8LtIKvEr8viQgXeE7tT00RdJ3S5ZQUEW7wlIIKIYz8d4C3e4nhSA6E23WuJa5i1UkEwRImBpR5Fe
zy0dYFChtnb+6fSyC+s+w3RYHQx2Z73VmDXqYwGR3WWJDeHQRC8BiDZlxutzDjL2SixbsxVFBhau
TVmqAZlZgAKMMOBPEf8TQHumtPKCxGxvTHMqPTnuQYsx6EYNxUIzNdlXL6FWivmJIrCIM8VhCwbt
lHzJdQpSFUxnYZaioLnMIGQIsK6nmVnTHLpOxfhvmtEBmUmlleCjV/NARE+79LFMTKThVYzS3gUH
S5oTRWojDPMxhbg5ONQUQIfBNjoKUIVLqRa6UMhxQHWBTJ+7V0owODPJwEayChozZWz8TkuqCS7k
RSMYzwKoYIYL8nN8fquFEobi8Ogp6n2EaSHQLQti4OJ+YQRslpPBqDbfZNW7sGXTFGHurCGJOwzv
lVLZ+kBHdwD93fXotLQcCwJcGNemEBDhMXk++g5sHBGdkhHSqMWxS+//wQAqdqDEAaj0ggjItDoq
pSkWQ+fpo3YbN5//YgC4QjBiIBZ810pOAo4VxENgaWHqTL3xC1gPxwRmTfDRvy84PonGPDvwLeAh
pxitPI8ERQWG1SqOMY9a+2sl8iyCF23mSrqr0pcg7l0mHXKQK1uSwPLi9zkxPP/5yeq6MuhAlJCk
jsHyn11ngFaOCI7Nkrudro2LP0qdmhgaxdoC8gYqGVcdPMmkq5EKbtultA9jb4BX6YaChyb3EAFC
yDDjCYDeylB8J2SfQ4VHe/9adTGm2wPd0fL0ICeiLGxxeQB2KzP7E+SHObMZ2o+N38Hs2OmhozDV
TWLjIy3Ul1wk47XsJrgnUKDW0cfjgVAyisW5XrDU6UrV0f2DUdyNOmRCt0T9KtiG0qNEnkBAeP0E
zHHtwjl1XBxoR0Muk59X0KJiRFKAFepVeE8AJ85/MQwamcla61fXTS3eiKpOZmFOlNX4EMtCjRRj
jVAuMeu2j0B706sgI0y862aWvhkK/f+Z4TL2tNbaotERyUdf7Wy1h+obpDEjwJPjNhXsnsgWd8lr
CZCAUgdbXf5mpvsczP/lbSsaaL2AKcyPENxMoJkCeOaSowAcmGOt4jZ28Bj5aqGhw+TWNtIQpWLN
zsLqPslTt2AfUSUa/lwMIRD0mvWhIAjIn7tC60KDEbgHa/C8q5Vq4wexCAMoMkLO41QsGzk8A0ai
PnnpffnJyEQmFt0cd5VG1Dm/NLmDLI2GNUwSbpJRar9YEG3LfnQwWLcx+3dWdQJPX3qIWCfWuAWp
Mh75fYGo2CoTEmm59VBytYP+pxlKrz7UiRT6et3pF+upYAjAEB8g3RhJnjfgJNZDhUbKIgkmi7A8
9lPmKGX0bJjFSy6Pdo/hZJorbpODhNFXIU89uqTV3NYsPaMqBNfO8l7/+SncAfTBcJKmDNeORUGs
JeHo3TbMa2njpYPA1MJGAwQNnocZeIuXMvdZ64pMLPue8xgw3F2vY8MN6UY3Mjcw3yURx5TIGvdZ
o9ZsuinLcQzxXtanZxb8GAKCPg2eTNZOzzfXv+lCcAHnGqAWgJAYSBy44FKXFZ0IVGdQSzHWqPu1
0i/aPJgTc6/bWbhbDWRxeEDoeEgASHLuOqAPkqIqmxkZgMCqnvR+Q6Vdrm0UKNFWBK/nv5bSAXWQ
glox2PSxMtyr5wbNrMV0o4+bLp3uB+aE+bAn3raNva6pBRwdC75ozP4BahVATbHEc1PQ6KkCeeYC
qVtzPyCvsIcWY9Q0C2w/Me5Buuhc38yFSw4GDaCgZp4Ty+TWNgXF4CcSQnXck3UrmXaDlkaPc3bd
zJJvnJjhSZ+qmpS0mc34eBbF9U1ZO35JMPQuiGRLWYmBqX/A1GTA1bTvPz+JK8yibVNOYAWZSsi2
WoGUQu0kJ2w/ptpRAp0k2KZG9dNnerMa8yJZhbE+6+uFes4EW7t0DaItCwkvvKCgMGlwH1MKoVXQ
mAp+S3wozRrw4caZ/Dl3t1V1JckIaOinWOzn9b1eOvanZrk0Gpj3bOhCgvx9kI6swEEM9ZciNNcS
GKmZARa9XDgWNC+FS8vOljq72cm2U3/w1TpXU6ckX0PpDd2aaNvAOhjW1tDurOa5zVaMpjaNt70v
eEIuxYPT9XJBVZYyxRh7rDca3iP5vScrKH7YVbuDAkAA+bRIVGQVbTAXV6faZ1Ghw2AxSoB6vrLp
OfMDmxRQ387elVAQVxdjgjlTrSKnAlaIuyrbvpmKoIAbNaCclupNA9nLDszhGFzva0G5+mK8Aakb
qmmQfIFyO0Idf0MlweB3UoS1qXoJ3nQtAgCkH4E+zrQM48f+pxbEJYhZerIjsvIo+Yrq9kajOygA
W7jEw2x73ZuXVg+QAWiY0NTG05oLUFZfspjmGjzLNz2DlnsNdE8g0pWSNcum9XVjF+Drefkn1viK
HtDNQVNGFPWp/A4KJrbEKobRwSOClxMWmttnsZtX5IaFq1IBQ7ex1aGcGB8QpKXsQTbs+H5wJVeJ
BT9sIeWcCezQB0f5DBONfChRawklNezCgL5owso7XA2CjV4K0Zg7AikL6gumoXNH2Er8sJKaOVol
kZG4Y5cAXz4a/ZZUE4tW0WA1j9d3e8kiwLcANYIkBSUZ7uB2DB0zMwdWfYqq+K4NatTJ5Cm5YVBz
df2gqQXZ19Jdh9cIoCvASGDWnttEPD6oBCQzHuVgrvfb7QSPDb+ur2nxAjo1wkVfbZhquQ9hpJMs
CO+B5HEIJC+lKqiLervohvWESkoeW8fBsCJ7in4JfsBCFxIETn++47zrJ6FYa5uEIJ9HMm+BOor9
7NpnffJ6BWCJ14HcZCEeEm/XbS56JwITPBCH9IIPOpOlIIkruE7aW7af1YfeF82jLPkKAfQVhVWU
pQDoPV+V4ivJBGBN6vT1QU73xvAgkbXVH68vZDHY6ABUARSgWIrBnQFQhVZML+ZgE+T3iSrtWMge
RzPygra9DYPKvW5ucd8MZJUaSuF4rnLmZFDdNxkGJB21ZfW+1gvroE8iArMlr4c7/GeE84cyxhM9
7GCE0sG1EmZLceIyIkg6FpMdAmZFYB0QQi9EoFIks3mcgKes07JjBc7s2IJWInhOJR9T/Im2ARfq
vqdfhvVPeRbKrQYiJJxP5QlrdECELT+y8PBoccqiNwVKl2FFVl3oO0ObrTP63hfDGihtQVS+2FqM
9eu4lWauaQMMgdzdRKOyNS0pzJykap4HP8VjleB+UMte4CiXuwtL4JCZmyeajP/kPCWmSojGB2ga
0EjcqWYM3auAeX4dvvtd/2uyyEuYqQ4p8ntFE428zKs4y+1mVkJA9S2DgA3S5IvOaVP4UMWICies
mQ3WAM24jfuVDlV2w/RqCZwozvVjcXHWZ4Oz7BxqixraDty2tobW0qFOClDQAlgeHgcCQXvokoiU
eC7yuDM7EP04jylVUcqlr2NhMZKYZHjVrMnxwdBAf2TWqymJ6gwXpx2NGn2+5jB0gnXxrQ5jCnuE
EDl3mL4nY2mrgYi66dIfUVMwUPUC04oyk2qcL2hgaWGErZ47Jd4kqOP0sZcgwIAzsBR1yZcWA+ZF
XcbLESAkHpiPkeJUSomRO2lQ2pTej6Kpo+9Ui3M7agGiBdczgerm85EWoImk8i2IN9IaCgM+3Rvg
dVlJY3wXytJdVmt055P+oEjSzjSrrUSKZ8amm5IEgSvl8qqrw/tcTbR1SrtdQZqNL2E0K5BVUfns
EoiFL4tJRgvldRxS7Mn5vvdVh1HrJCycStKRF2YbGS2aUceoZmfhVRI6LPYdefgMJurGMxlEVwmO
zMKXR7EAyrFzFw2DeVwqVZe+psijlDuFsgs6jGpVD0Qhfx3uMIoKUBUaIyhLYtb4fJlZmjEMRAYI
BAhCfi2vdQJFcVEZ6Zs0h/vwGKaZ9bFAQzm/m8/N1Kk2QdsSx3JY0ZV0+zG42U9UdlzTYbW9Hj+r
14fOMe/y/SG5q+z05VF6Cnflu+GOgvUuRF0sGDJZZMYJomHIRd02ZrmiJlhwMSRe3j4bYzXZRjNs
Jla5VQVWWL96ADjKtGktCvmLX1TDtQ3rGnqJnG2UvpgaUdjWYuvnOECZplT2aTgJGmIL5xhL/GOG
yw5oXmESr4WZCCO2darfNmH0dj2cz27Bf088XcFuNQ8Rgubz/HuarJySTML31KsHzb/t8h+QhWyG
B7P+oSEtEJUDLjNwCkznib057J8kwM3YmP4YxRhZYm5R3SZQGse7aaa83WnSu6XaTf8MBOv1RV4W
tGer4KNFOgCnvWALTrrSYmWVoiO1kZq1eZS9wiFv6APrruZm226dfP66bnLJQ04tcutUp6jIygDX
ZJnJd6Na7IaA3kXSj7+3gkcaeonQpMbzmIssQEJFlpRmhUPT0auaccswhAxJTIEfLsVQOIiCYw9E
Kx66nL83gDIO5lDgq92Fh2HVbaER5yjvxUH7jG1ZVOaYSzS8T55a49weOayvoPxXOA0EvqSNvo7W
yr7aT7epXWKaXvDwXDpkaIdByGIe6AEi+Nwj+xg80qbCcMhAlaDWX4nIwOWIFbzv1AJXkjKMkrZy
BguqYqdbDMVjXk+WMKKjK25y6HaT8xP1MRGV/5IH4kGG5yYKExAr5x7UJFYm8MfViFHykwLwE/H6
VOQXsxfzXwqwEAIUNUTskfqe751PK+JXQ1840FS6M2+e9F9ka91OO/kxcR3Trt1ZsFT6W24w8Crp
GkIWwi8q4whdnNVkDAtfbRGzsgoFHx1UcuAAEuU4l9MNnJnZcU5C1ZgHRliVHYLGXTHanYuMsHDM
JzQxkrVxA9moF33D9tZ2EoSOy7lKzjB32mgp9WA3wPrI+h1wL3e6yw89otZKfSzs5Ks8QCnMRYGx
2ZC72Gav0s5roaD8c3RHm26ZKHguXRGn280dR12CiJes4+c0tUc3xmPtdHvdLT3yWBZuvRo8y9U2
7BDdJa/glhGczkXj6MYpANghyPElT6iwALdawMMifd+ma6DTIL9+BNVE7n9VvSuUIFjw6HmKd1Yv
QzZ1gYFLO6DPrKQpHTWS8WQdbNIfm+I+MqGmE0c2E/FXL5xSgOHx/jYxlgTI2Lz+EyeTRuhgVDKo
15IcjJiN+dkFSFVV8tfKB7j5KJq5UF9CCgxgyLmdXFVKP4xkfESzknZTT6A419FBkOl+F3y5gGBg
bBzoQWwgMm7uaMahEegZEIGO/my+GwdQGNpoJt2jlgZdmcFp3WlHFFu6MVeg0rt+Fy6F2TPb3Hll
cTWylsE2cerf2Ut1SO/VfcZsE05qocyBKrhdPsuv180uXB9nVrnDCskWOEwKq3W2H7qXggi2dOEA
gHYKjB6o3ACPzA8jk9ZICjPE3y9VXgnJWxMMGuaTUh/AgEaC9VgL7C3lSmcGuduqTBKrKcvZ4F5f
NwflYOynveVJX7U7grbDliGEeH0LF5eIiwrDMkjT0DY+980UBcm+keGbRjHsWmtY+zmUUK3fqvGB
d6btKzPDFRGgXRe/mzYD9ZC/403GfbceI0B9gmcpUvhmYwT9bSZp7vV1LXokljX3wvH9gDg7X5jW
qmFB8Y8ToEUsaS9ptI3kmwZVjNapumcyQu3+nuBBGP1M23WH5EqU+S6t8vQXcB8zoUM3sFzDmfAn
aacaLbnTGP28vs7LmInuB+CIRJv7Ewif58vMJApUb12XTps8gihVj3fNsG+0O0neadrXdVuzL5wH
mHNb3GdL+lgCPwXi89j+NLQ1uGPj4aBEN5ZIen3+i84NKSgb/vl2XCSrVMheQz0X9adE9iT8u4be
gxGJ7reFchp6eagZfsPYkEad791oySOaN3NcxiuyKU1HGRJXie5YUayu79zSgk4sfb+nT24aWk1R
FGZK4aTqtMk0f5VYsTf1+sN1M0sLsnCI0eXQgMjgYclporC4HX34fJXdGVbwMVTRDaATK+AqBL3l
pQwNc7wQ4vj/cG5+83RTwRhIAFskLvdtCz7xUV8bVWajfLFKkmYjq/eKkYChC8Ca4ZYoj7peHYIa
xHrqR5UkgqUvPW5Pfw+/xQ3zo6Ju8Xsm6r8WneJplbKjZb6Lk/C+zkwvVSCrhnIFNbTQHvK/PofI
ItAcxiueICvn42jfkTHpm6B08tqyM2U7oM6PvBCj4JmER/3b9Q+94E8mbnqUgYCiBTaFC26THlRj
VkawBjhaQ9dj+nPqBEFaZIMLX9QvktTyMQcGHjl78tf5GLhsjO3rK1lw2bOVcEc9YOUgKzVWoiVr
s3mTotswdcPY+79Z4aJkWFpto7VYiz46eXAAYxnqj8R8um5lecfwRlfRMEU/gosnpjLFBtywdFJQ
jCnaxkrBiW4JQsnyhv1nhCdXAJlXL0/V/Omlm1y7y4wNmKeGVgC3urxW4M4oYGO4fBaX4lN/lht+
PBjYMMjNIGNttqXKDq1WpnaXQn4bDSPSi7oOS9s3dwAgiYA0GdxQ5+E4jaGpZWV56ZhmjEkEyKFn
+dpqlOfrX2nhWgbIEP0aSNbAED/kzBIWK2PJ4As6uRknY134H9ctXN6Tc5kLGRVowSh6s1xOFfZ1
SyoV7wrDjDK370DVB1xI5il1DkLzuEVcDDJB/Lv8YOd38+w2JzdMNYVZqxW4m5vAzczb2H+2fKeP
H4r8MBDBmPhC+RfILZCxQs8ABM7QETw3Zsm+liUMXyqMzG0RvsoqdeJsdHQjdAm4pMfhUw4w8GWJ
srrLnZ05L1BrwxyiLl8gHCekO42lIT9uIhejWJrq+e2u195b0dDXoiGU2VFxmxGb/O0WAb3T1gUy
1LL9MehvfrUN2peK7KZccJwvvREr+mOIv7bqIjFo2iMzUKofkOS2h2F93RkvE3zyjQyYC2w6Xrvz
qTtxjFrrpqJpdORSw35q7vV8LYWvVbCB0FBJ9oEIJ7W0cTMQ4X/mOD8sgjxuqxbm0nJ0Rnk7jdXa
j96lYdMI4eaLtixcg6oFbNYFVV03zQMYlokrX35pzHij0ekIoIInVS10VgZBxnMZngDe14FY/Aag
yvypplITB8V8H/Y9tDsMSAw9+3+NBoVvYzYOFzv6euB74G6QIu7MsegTZPPFFx0fWHwIRzcWBdol
nwMaWUfmht4ceAPPXUJRWJZDwBBWQATpRyj7H6/73GIwwtWBl913/Js/3InPtTIrc6DTSrB0u3r5
TPzPQLtT4202JqB9d64bW/ICnNH/jHHBCLXdsG1TXIjmpNkRBLSNI6WlbcjbWvQ+X3IBQDjwOFGR
+EK54HxdDfgecxpi4xhYqNNqbSXAroailGjRiqoiuQYSC1U3bvfCqqDo0qYlCD+OI6TfiPUgCSkF
LtMI3BcnRrhdMxlGRQmFEZAXSMW2jj4nZScrf037A4fGELeKrBglY8j3ne8YxhRqI4lgxkzoHnAo
aYOqAhg5guHdaPUbEviZ9w/uQNGVRLgDBRPfiw1pmFPZx93kZ7/mRKI2MLqwlfoSspjr66YW9/A/
U4CfnC+u0/KmjosC7jBu6mTLesj0USSvAjOL/nBihjuuuk9Z2/Yw44O7pHtrw4cyerm+ksUzhD7J
N+Un5vI4x7biUKuiNCsdQo5dDPWZnQzSIsB29UgQGhYXg+CDOU0MVWNY7XzPQs0vezXDYnqos5aj
6sRp9mPQRkFQWPw0J2bmPz+JQGnWm3o8m0lALZ4Cahh5o6LbTSHowiyF0nmy43/L4c5qpBspURLY
qWi4VVvzJZ+Cf/n8Jya4k4ricZCj4VI6XfBAo7sI1DyDIKFb/vx/VsF9/lqzWkZnR64V4P6DfQsI
MaQeQq2wO2HhYHbX8+IOQsKf9fAPmMpK+5ppMNbOROW0r1FTndYSfddb022MzOsmzWV6Cymwotsk
k/V/209+FFQ3Yr9jAewjvLbkqdPWfi2q+Au8nHJvZ5J2UWKWsJFWlmuEd3Jj2YZoCF3g4zz0GXjM
XpEJjCiBazVeZ64o2Rmi0tWib2CsCBg71HrAy3l+klR5DENlgJW+/PRzm41eBxFOH2KJoNK/HoUW
arZwjRNbnKuHSh8NEKlEGForq3YX3Ra3xTO6XBtjsjV7QPJw326Mp+tWF7+VAZApNgsXFH9FhZpR
45FTIrzKTyrz0uzLEEXw+XdfuPyJiTmKnESjOEgb1fSxLj1/MfOPQfmZWA74uc2e2LIm8O+FSti8
i38WxIVYP2xS6GxjQWVhK5FN3vI99GlvpHXkWmv11/XdW3aPP8a4QGt0Ulr0Gl7TlaTaatS64TA4
yL97+lHQl+u2Lljx56ff6co4X0yaoaZ1CGPyuMk82YHouhN4xm23qzbJ1nqWbMvrvGYnrdV19RC5
pSg1E31IzkHrIOhkVmBrw4pCE8Tphlc69mtFfSPlTUf+4cVxulwuLAP+l1SBBmsk1z5SA5TyAD+t
xko04CDyGF6tzVCDEoBC7GsTeJX/RHPXABJpijcQJi30TQGxwjTc+JjiuP5B5wVcORc88HNShpCW
Ouz6VfLSWfHWGp4oNMULHYz1AOkraNewSpCBCL6hysXmwp/qMMCkiNP2oBYixxKS9Jm1JvVbnxUQ
FPq8vkZBeOGhIBjbYIk8h5cc03SjkTlVUz6kkiFYlWgruRBDpIZOXQYzcvFJY6dsdkbro/q4CUFS
a9n1X1OSnR9FHgEYpGUoDSrs+eON0dwWxRNhj9d3bv7J17yDCy0dS0tmzSam/nEYP9RRkPUslrFO
ztcFKtj0Az3uYMAcmpdplB4UK7ZLJTwGQHSNOt1H+V2ZBm6c6dvrSxOa5gJJZRImxxFM61rxombt
IU6DvWGMu1SLdpUlOxANhey17oGUR3A/LPs/prohbjXzwM/52clllENsp1UbXEaxpDmp/CnH4TrM
oNUw+S4kam6mQheAyhaPABIIjKfg0XzB6a1iyAFEi/OJg7q0znovVzQbBH2CaLJ4FZ2Y4Q621pqV
FY/Y0ybqVplpOlUf3XURcTP1K7RqwTYuNMBwGZ10Xrl91PHyi7QMFVf/XYIQyXt21LfsptoEnU22
uIF28WArb/FW1LFf/H4ndrll6lWjdnIIu0qj2E0GXtB23RRuJUP3uHhNun/a1T8NZu4Fr9F4qomE
BrNfvGAKmpqvUEKd6pUquluX0tm5Ig8RRt2YSZTP/ZLqNW0ngK+cKJK3g2TtcfiPcaXfdGEocpWl
aHlqizt+ipTnhZzjDAwkWYcgPC6O7bRBVccDdw90/OwBI3fXj/ySd56anH/SybHTsqBkaYTl1env
zNxL7e+heU4wiBNCK+y6qSUPmR/XM/k1BTUa55lV2zVD2s6BM1mBajOM3ol58MdiRQj4wETUOoux
7NQc55BZYahlW8McQ0ZkaNs0JLZkHk2gjCbrYBZemX21ui5Y5KK7nCyS98swbYxSnT8hEE3Duivw
OgBgRSeb65u5FLxOV8ddrGphxMlMt+EU/XsiO3J4n4yCPG/popsL5vP8KoZY+Wk3NInaQGeIj4VZ
3Hal/4B8QXDhiExwd2leSKVZNBXSg9I/oLPjsVr0UFzcKA2NGTAMUEzzcA6OohKLchOBQqWghAzf
anmwY+pc/xqLB/c/IxeTSSiERWY9IPhBj/J9ap4iK9xGKPgOH7X0GEPYyEz+mjkHmY4JwCuaumCD
AHfP+cHNAakw/RpfJxnfK+teE6nXLzryyd/PfZoBUqWdNCeIka5vTCu6CxMgBoJC8vzxX2ofJtq5
wCgAiwihmfO16KBl7CMFa0HnN7UDQ8rsqG0wzCnqny07w3+GNK402hpDShIKQ3KJJ0X5aoGlMRZF
8eWd+2OEi3My8iYjwksXCPwOIxq2CX29FlLyguO5AKyEB4B7e2YdgoA7j1JHx5uYHeDIznikoe0f
3eETOrLQoVxl2/w1WA+7fD26yda3050IAbwYy09sc8E1l+pmNFWscZynaYI0dMIswmDZEDmTNdhl
km56vJaun7KFuwpTvjpmayDMPHP2nbtJmtM4xHwbENepF3Wu1h2BPawKV7JerhtaenkCwa5he6EG
DPl57nAlY57rIGcDEpC2njZmawmqYX4SoLsybRrtC6CAW4oCWjzqh5iKUA5L6wRcClhjsAJg8pA/
DpPc530MzJDWMgjrpST3lD6x7BbSpg4OUe7KIRNRHS2EYgykfY9ro70DWuDzzSV5m4++guZY6kOE
05o++tESar4sGgFtDdqU6I0iKT430k201rMWnSp91O6zDrAsWGv20MjLd9I44nk9SPeoSxl7BfmH
Q6b4Z0xSALj0LrGjgGaQihM8t5Y2GxMDKlhp0Qq6UCwqRyJng4p1d/STssckSNykDLDrI4QMLcE9
sRB/5snx/4xxQbVFG1gudRgbwNuxziU6OkSHUIIUjh/XXXjhRoIldFLxssE+82clZyhWWDXyugrE
EE4aIv1PowhMF6O0ZWNEV1VqKXY91F/NUDxdt720SkyYqpgfA+LogjUrD32zAWQdAdAIt3nQHvwc
BbhWNJ8rMsPFIMyvj1NhYIlA64ID09ZaEKyIBjUvQwGeU6f8EJzLFgBgY5wK/BCBlK20fG1Mb4F/
q43rpg68tjoS+clUf4P5/PoeXpwUziznKTWeU2amgmuDxsVKUtemPrjXLVyE8NnCPApEcX3IIMs6
P4tVoARqXY8YUe9zjCF5SvccS2tN2rTohaeRKgje8w8+K5vAHDggAXyYRW9B93dujk4+IEkhCCEU
5aBYPT6a5tTxeyFF3vV1Le3cqSHOLeqS5gH0FVJHK/PHdsqf1HwSrOXC8+a1GMqshYoBfwwRnq8l
0vxUNTuQ7oTNDxO0sew+/xcuuFMT8ypP3mVUblKWfZMk9c/gAjEAdgQNmdMGTsPumfLz+p4tfpyT
BXFObiWWzAAuwhB0slOqzkHiZ/fIWwZRy0FkiHPrQYpJ2yXYudjfKeZzl95U9QOixPXlLH0fDD2D
6hi63CZe7uebN8STOem+iTObmugVSm9lyTZ9kB+vm1nyNGCwEB0A5ceABOfSfijTSTMQGswk1vaY
UGyhoazEz9etXE5fwNuQ4gFRhP/XwV9xvhq5iY287UELGLXSe8vUNUFPQ4pkZ8SLph/CQ19/qL0J
FGy1strAC3CkzDJw0lZULFgMhnh0AL6AKX8q800ptdR7kIhmYOSZGs3Oo26wkwEU3ujIFoC/9ZLl
FBGzrTKyIVbuFJMuOHkX19r3Xvz5Adyx0C2WZkY+UySCFCVvV4mxz7sVuPLtIJO9tihAsSW4s5dc
9nTN3PZTv4+DMsBDwaqGVdR81NG66FV3aj4E33kOTHyEPDXEnQ2aW2NkQDUd33WI7Bxa7mVvuLpR
7YImiNGoRc+2+UDZct33uRcTjJ+pwomp2Wev/Qju6GhJR4Amwo+oM7wbyFoDqkwzvyb6yfSPMbxp
htYBRUPdCtKwpdtofgICkjMPZfOEKaY6hgn43RFSlXgTGJZtFf6BxI+N6cb6R9y51zf7Iuv79qM/
5ri9ZgU4ZyRwOjtBOL3mI/M6Td+hXGRXM3WjYv2+bm7Rh6iKwheSTEAC+QujiWILNQhQYAJMMGLM
vbyd5DWqwv+yLHCBYdQOMCmwFJ2HijCailaLYIdlj/Oh6Nh6QBveZDfmXyMq5x200H5X8T+C0b5z
U2WVhXoVM4QCWXHkYKNKmLxcjf7PSL2/vnlLrjGzVgO0p4O4h++HRCP6INCtQ+bQeA11deXYJXey
3juGcqgbwWlfujpOjc0/5uTeVSIk/6EBY3lX5+suVmQUDbVmS9CcEHwskan/x9mV7ciNK9kvEqB9
eaWW3Cora7ddL4Jddonad4nS18+hgZnOZGpSKDf6oXEvUJGkgsFgxIlzhAQsTedazxWY0sZ7a/rI
pAd05VZsLDkeUnFkeHjOYqpU+EpKC/r0MoFDVH1NUgzs4gVEKhUd6X9azZklHt3ONg5q387slLAU
dR2RtJwooI4Yftx2haXwf74cwb+TetDlsoARQ8fgrfbU1jFRjI2ivORTjdfMqa792xYXN9CBZB4g
uwpwykI8xGUT4WEMgldG7/UyqORdnL2oa2DRNSuC100QAOtZDStVAR0gJZLe52zex4p6ymi4coVe
MzdwlDx4WvAKtXneIlxoVAPmJLFBuYr6rt8U4BcFmtOsM9Lrn1Ym7XQtVXH9GPuoH3ahqriG3az8
hoUjjZ+ArpvM6XcU8UizCroOFf8Jlv6pWv7QeJWxG8qGyNbHsCrIshDsOWM1HqQoY8soIF26ptqy
sp35iyA3BneKpcCx7RfdZFtI1x3yyFRWVqfj7wl3KN9YKDtykm7gTC/tzUrDek3D14QOjD+atg+y
0dteuRA6uCoLp9zSwLEnamUXbZtNjQZKZSq9V9F9PqGmna3UF9dsCD6pZ7Fs5TVszGODGeP31JLu
FJsFt1ey4PkXKxG+zRinBmAe8IQmKUG14Wb1LtaelW4N03HbjiGCYudoAIPgjNVA6Y+U8gm6Bz3q
MKuCXsbStqEmwGfu0G8Aqdflx8fMNoiAGjyr5wYjKqRvpiolVFccL1RYTCEHVNLSz/va8UPQqO7o
yMYdaxVkebFWbHXI7aGkDwAnyBlp6s2ARG9mSpMA1vo/kI6UY9LQuniwOwco5bRJQK8YszmyCHDs
0IrqcOqsbQ9yX9m1y1bz06xSiSHN7Fs4zvKPJGqjOyeupneGQlv4mPaq9kPvJ8srqQQK0VG2oo2d
KebvME7nByBJc9WT7KHYVFVVjMRk0Zi4M2v6cNOEnTXcOU0q1YHWpgrdKFGEOQ5jGL9JTa1pLjhb
6I9qsoH4koCqLly7U4ctuKSLYEyaxFm575YCCxRQUBbHyxwlYuG+mytcg7kCQsiw6DxMIDZIXyt9
y+q7Svdz++m28y5963Nr6uW3jpI+nhIV1qx6BI05ZFU7SmwUN26bWfLdczOCS7XpDPeZYEbRfiv5
Yxo+Df1HvcoJvZD62yYQ8WDrxN9DvnW5miY0qKNRMEK29UeleWq+0fRTShNXqw5SsoFeiFM/mObj
7cUtvSkvzPLVnyUOY0ejDO8BEFFqv4fBIGX+lLXomA6+YQzAIZ5ayYeUtLQmBnYN6+RSzAD/I3yi
iwa2n0vDdj13EvRXchftmg+9fJ8HEJgZj9Hw2qft3owm38aDIEqNHYM4ZGo84irdzbTcT5q1ub0J
CzfUxU8R9qBrwM7XKfgp+gg4uFYanmRU0LvqIozcpDu1zFfOyUIihYXjhsI4AkrE4shIaIYFUCJj
7mal+VxmpW/bVeoaeXjfS+Un2FO37dQ+V7r9+/ZC/851CXfjuWFb6MAZuZKOkjJAEbqcdyG6fUpk
55bbSXp3lM2BjUiB0uQAdIdV7lMqhQfZQuEaojUt/QwnTZbcLjUV8LDkw4OsTsk2yW2lJLqUZiqZ
+rD7QUFx8DZEoBgniU7rPR0HYz/JcvYgJ7iQi6hceaAsuTCyUtDZonFiYOBL8KQkmtuODgyiGNIw
uCGE0GS7NRAVdMwCOqnfNOkLKjIPRraZ61QjCus/b++rch34UO7XAFJG8xlYZZEAyYoMq2VOn6Oz
8mpUckCV/M0ZC4iuZc9OCyUwW3YzaXCVtkEXnD3EnCzIiJ879Vnvk2OovDALY7XaqsjqdVThon8Y
6sI5Ax2EuDfgi9b0Rq5zNyqcCDl7p7qxNZ9QWyJhSf1qlkky/WJDHmQtaP6N59sbsxCiocuAgQ6u
4wG9BCF26tSaJfD2YGpAyr9pGt04rfVmKmsY8YUQjdFgXhVDGQZvBfHeGRNmGjXcehpngD2CAQK2
Pd3kAFfeXs/Ch+YVR+jlgUkBzU4RRdMqI4iQ7Sl3a/UHpvll/fsAlJXi5fN+kF/1Pgh7QulWQ4Mw
gzKgrJ1AMUIj8B646mrT8Hp3eSWf43kMiN6gWXoZQuUsmSUcLC4clEMZZttPIBhdYxBaiBn4cgiu
nFMAJV2T59tnN4SUOUhw6Zy5XnA8vfB/njaEQC7+eSJbSrbblcz3+mNikNdQwAEDmQKAu4Xj3NPB
0hjUD9wIugSgNmfGu6q+sTXNaf6zL0PhpRkh6CN91AB3gZmcAZiu30/Ol8fcoD7JxyMA4jE445vw
eAUDYKzkBiyUWu9P8msxe1By2mSzHxa72365tBhAEXjTnM+3id0k05zBJiMj/oBCpHvoihik4l2e
r3k/vx7EPTuPJsKeJZFkDGbX5OiCOMFQDxj8kCaiKfR+Dj8bzG5Nkg4RUbwn2FoN7/qORiDD0Qad
B8h64R6XXliWGL6eixYRFk/meDiquceToxDzy+lag2nJA89sibIG8Qi5bBrDljZ3GIe1QWh60GL0
yVcyy8U1gScVzRJof6Fle7mmlJqobZvIOyC4SRS5hOhX0E/3WfdeSJvbDrJwSWL/zmwJp5gNetun
Fmzh8Yqc/I+sICffmhzmYP2aUeCO9aCEUgZ7uW14YY14ikHVBccA7X2xfYKZ5ri19LKA1sdnVEgE
TAAoOxA52Vtgu/kHWygzwD0s8Eb/3YPzSDU2OQbNq8J11Bb9uo2qbuTKABF3T7qvN1RBugvdIY7V
gNKRmL5W3VSr0VTDVrsxleMMgEjLFDL3K/u30H+6NCScuUqbGjMDZZTb54eUHudqw7Tfqu0zFEmt
ngzFAT0XWX0ry53d+n268kC4TlVhXkcvD7eeDNFl/n3P9rQwnCxCMlq4oASDaAd04mPTHXk/1Hou
gOtTtd/pmhzkwvm7sCncaxqimZrrsDnrWeAkgZKHW0vbG91aR21tcUJQqerOSCoGWT0NwGXbRO3P
moDz+VCM0Ov0wY3lILZ/3HbShVTxfHEiCA53+QRSQCyusFBz23etN+vvc6vjke+ypNl93RrSUow8
Iz0AWazw+SYmDxDRVPDwL2Nfg8x02txJqPSlNQvqfoTixpdhYrzUfWZR+HiG0cfFaIG3XVKqTct+
SgCjY+42ANUVkVazk6XwgjeziaFhvKWQmF26J/jdE5o2WB9wNN5UWMQwIUk3lZ4aQcRz7ZF+9e1A
560ZtsbH1nGpiw2ecFTHoe8VCe1WcOC4CjhcqKm6iXy0k0e82G5/u6tLnVszcdXhnYjaqXg90Ngo
2iyENcn52eYQRNXfbxu4Jo0XLAiXQkj1ri4T9CPMzfwRb7NdMG//aBtpX73F7q+BQMqYyB42N6Ar
VEJXJw+WgUEHLpiDKIF/ufxuQ9lacZ1ZEimg0oRa7dDdt+VbAiaplDGSt9tqXBtOWjMp3LaY/sZT
VIV7RNN7hi4niPFKYEMzUND/HGzDddZk16/Sc2GNwu6q/dwNBeq2oG+5t9VAU/nk5eb2J7wKlYIN
IVkO52jOLQobFCE5jAJn5Cg+r9ZX4siSL+JxhUoNCp3wRiGOQASqpWoMO031kmmYV6tWfHF5s/4z
IIQNM+2mGUMDMMCeUZFQlEfKVtKDtTVwBzm7yjpj0oDahwmbRoGBQbhZX/OxFROOUF8plQRVHb5N
LTXBZ/EmOyvfYXmbwNAC/h4QvelCNhAy1RxAQY81JC1XF2mgXLBGGHitasadykbDEgJqkEYWc5vR
pKZkDliF+apuvg9e+pbtRgy0btJdsWm3a2jm66EpwZ6wqLoAG7dawd4QKM/K9wF83E+pG7ae+nA3
3ql3lidvLO/2wbnuwwlGBY/WuzmlAJhhJ4E5jWrDbRpvdg5D7ya6RUzrRKWG1H1M0taT65Vju+gn
4AAHGM9AHVCcn1ei1EytBiu2wmOdn+z2q2/ov4v77+8LpykahiHpc/x9aYJ4tjb4k03k+Zitjfms
rUM4UrWpRcbEQ1zZZCA4xDTwGiLg/3GO/1uKJRypRu+lZMRQAkGdw4q89/hxvhu2HxDHpJ/FISNm
kAfVa72ygatmhcQiDp14ZiPMOqo7PT3mnxgsJzkywsP449sEiYJXx8uNtQc236+LBzb/bvgXAinQ
ZEBP7DJE9XIvyeglSZiRIvXe+FA308Y+1p+d9/IApqzpRHEWIq8hyat8MFfi4/XMlmBduJRrpwUm
IsSRmAwyU79860jXEBb60kb9RleOwF/Gouu1YiwIpR4gWETMUZnHSjnzFCC5qz/rN9VFOfxg7pQN
eyq/sz20Stz6kMpkzWcXl8ll7SyuxA5WMh5jz+4BKM2zeWRYJktLYhpQFiZRct9orjbtKkjOhPf1
Wv9zcbFgi0ZQhX4I6rGCzTYNh76SsNg893tfhjwKqTfFwXjKyHg3BXbgPI5btkn8L2Mb8E3PDQux
1Wzrrh5kGE6h0wyVI+VFB26xNra3w+lSIDg3I0RTfEv0CVSYkdUf1sj7R39uG1jMVc8tCCFNssJQ
DYH3JKhE1kTdV4H+0BES3bWRZxKbvLbbYvOo7YyHtXOxkGOBvA6dYx2dGmBQhLWprKLG3EC8tG5f
FfRqam/Sd2xt6oV7gHAcYAWXAYdKQL9JOPpawqXtmhlxTvcLNE9ok6J9TVdKTgvfCUULEFxybQ2g
UISALYeNpfUFw6FzXh3rUaYrU91/2c8vloEKpIH3mImODEajxMmHQalBxlHm1D0wSBBFW+ekEXuT
eGFQky6ID6nfHfJHztDBXOj7vj2MG+PexEujIPlDe0KsOYS+fn8/b6DOtIMAlfearezB1U4LP5Hv
0dn5p3bcQc8BQ1O6dJ+Oh9T0tfCrxwEm8A3x4HYwbuOIpK9DhEmqZiyoC7FTOXvStZW/z11O3GUQ
pYPAHGV/CzCUyyVIgxzF+VhSt9M+leZ57PYjDYrRo/GKoSvf5ws5MyTsVeSEOBdRRSGWN0Nofh9b
73rmy2tzHio/veKC/uZCGD8ES414xrIZZUmt7LEgz3xjxPKru9TX7t8r6BWgeQXa+3g/uPmOkuTe
eMyenF3uIQPYSC+lv9Y0uzojgKzL6IChaq9zHR/hvGt5IedNMVJXUT9BKdoPawilhU29MMA348wB
8y6BVB/EHjGhc5rDACLAFRCpa7iFBR9B1w2+Z6Aigyli4ainYa6ERset1McsbEmhbjtop9gZOire
7eC8cKLOTZlCjqYwp9QUBlNsftDLTd/uB3slIVtaDaohoD7EmByGqvhPONuzrKT62HcaPor+oVfE
Lg4YvyW8pZquuPzS5z+3JNyYhWrOwBfBUmmgf1ugi73G0XX99oCHnZsQPMwpbIgrVDr2K7BUErdE
9UPot7RQj8CUPOLmmoLN9ZNOsCi4XOQA45QxWGykIH6THKK7tVscorsaqZb+YdjuGhj6unAtmBT8
r5NmXBE6TPZ7sFJXaJm6fxyXufL3OHeNiSg5pJ/XROgWPJGrOepovSEsXs0TduM4pHprUBfEw1L6
qpt+0jzcdva/zTQhVsEGp+eFK2KkXXBFTTLnoWAmdQevvo+IRey9dcqfGIndMUg+TY/LEnUkvSvu
PzV/JPeAvRH7Pic/RxL9uv1jrseQMSZ7/mMEb7WbvDU66Fi6k5u4BnGop0+k8+Y73aW/Oj8MCsJq
t/RCVyVmScKV+34hlF2YFzwZ81mYNgyxF5n2x9ZJVIHJH/zS7Rrk8roLLaxTcOAkLdW6nWFo8jWS
k/a+CVQ/eynd/KnbKtt58zq4epARzde97t7ZOPt+i+bMCrPj4nJB9cuhS8jkLeHete3RKa3Koa4k
eQloKpF62qd5TXl7IQKhWwy8MySPwD0nzvn0sabG5tzHrtEB0/IS568rTrMQTC8M8B9wFkybCPW8
uIOB7gPSC4MDEbT4EPn2jv6a7+WTsYncnPq+s1slFVs6n+dLuzo7ca3WAyy3fgna+O/6Z7+ZTy2h
wDkfpff6ro1xr69l8GsbKhySQQWrZK7AapUGbf7QVZ+3N/TaLYA9Qs+Dj6xjvlpM92I6OlrbRECd
Jmq3dcLu3tbndteVANLWjK7Bx67fQmgI8J4AesZc30UW1pNlc5X2AwoiVHNHH2h/TMF13vhzhrRS
l/sQog8S8pa+oGQQub9ldHlWChVXdQr+AzCCgviNGVZwUl86kG4ziVOUo24PomiPRzv9FD2MZLVI
cP3lLg0JK631JINcBgwZz9kdULkzAVK+OsS73P2mfqiBDQX1lefBNTJRWJwQ09K84IPysAnw6ou8
l139R4/9/GOfYhcAXZL/WmMTWdpOZJogdwbiBS0RYTsHS82Tv7NnRm0QPfEL6jHnARBIOfHKbiTh
GlB30YM4iQPoZYBYg87y5QeUp8FMpBm6u8md5oGD2x99B1QLBN0Rom2Sz+jFOg62OxELvBa926+p
7Cxcohyu998PED5s7JiYr7bwA3KiBdJ2xiTJnf3Z3X3/bQfTnnnRgR0wneADw12S4pC+6MATuvL+
vpvdOiTAZay49OIZPvtBwlfHG4jNTgLtU5CZcpFGqwlipMqRtOJe17GXMwOALxz3tm2oYielzeY+
7PswhdLxSaEt4L7BWD30ahtU48/bYWnJrSBzCckKPEXB0ircVmltAIGpw5Rd9s5jWsjscczawzyl
zbYc2thVp/GX1k7skMbs47btxYMrQwVdNiyI6IljLmOkMamxsZ0GYlNoFX67NjXNb/zLNIwHQcRc
LA5zaSKHYpTUZlaYCeBVYAmxJOQ+VndIq/hbZ03uAOSOVcQrPrK4qLO4K5yaROtjWnWIDHH9kNgV
6b6MRAYZGK59LAjtXvRHhSJQE1tlBfEVQFkzpIwjhuc7NzKeJF1zZ+2rqRtsQYAQVWYDQRw8Rpch
IA4x9jRleo7u/LMZfkocxPjQs7fbfnB1rDi9GQrakPkFxukq0EzGCE7vEvhEOWKPifZLL9mxKjAu
ba6htq7fONwUmBRsxFDcTKJD1DqUDgsLppq29li/H7RtmG6dcivpB8XA29Q3TaiTjT8S65CvBbSl
deI+huoSBk1BsyCcNadHE78aMGEBBjmXWhvL3gFFSmKwNt3e0CsfxCpB9GdyuiZgekV6VFsDcb4z
wdA09y50Y+5ZpD/+iwkooDlcqh66BpeeoZZyQ3WjKBAKo13VjhxwV63Eh6X94mzvFkZYYUgs+EQU
nF2gfQfGx/hls8fK+tFAPkH+MtEqdgufRObMF38HgC+XEvVJOjomED6Tfihr55jrlqd8nfdUsCI8
TpxxGDUlhpWmKjZz3ICVSP+dF/nKy3Nxz3Bj8LE2HCqRTK2LjcQpB5iJzO8xGKOzECVpr10jr/kb
ZS4iK1/O/9lBQnK5aYAklkYywk5WtJ5Ub2b2Dr3sGQx+1AQ5u3MPAFFRu9mwu+13VxFdsCtEP7UG
1mwIuV29822pwxSwg8k62x+YTnTtSS7WLuOFHf3bfOIMEirktAVPL1gYQ+YP7HCIXW7EShLzbEt7
C9lXH46YfORdrv81xE/12YvLjCWqaBMMtVqWP1t44e2gj14eJgApUqgau1/eSbC8gKnLwesANQph
XT1AV72CQqbbVumbXE9eh6ESAuksksjFUcstEupruqhLewn0moHWBcSBwZ5yucTUUiQ7TnqA6RgQ
gsNABozbFeBxqlfICvgtK7gnz5LxMgYRGW4uYXHxMDa1bSF0GJKzt/OCQrabkVKz1tD+SyuCaiKw
FmiY8JLS5YqcSa6GMcWKJmgwxVAFcB41cJ+hU3j7ay3dXKhV/WdIyCtYSFHoz2EonAsPk+mYSQ9a
y4cuXWXuIb+CDhT0SrwW/cp+PsTainMubiiycXw6cKmAAuJynYVT1rOmDCiXJKqvSJCxnXRfUcun
28u8ynxxBlBV/18z4vBRqPdKJmUwE1H0XsL3UaufMVDudaqyLas1L1m0xm9I6JFB9EWkcYtZzaTR
htq5g+8lV+VB1n/F8Z9oaD2atf7tpS1cypirsoFxxlsYaFnBUxSplet2wNK0uHiQcu3Oqn/etrD4
jc4sCAGklqcmyh1YsJIBaoUDmZXuSU+z4LaZxYUAkI7HCeZc8By6dIUuLjANDwI8t7WjR9liz8C9
37aw7OwY1oFIM5DTKKJemihj/M95acDZWfgUoq1UlC9WPnu8qv9cFL46PFr60fojQ1WryLvNbfNL
ZxqTEgDe8NwDE1GX1gu9rUNjwqBMYp8Ss3GL8SPuMQs8r5zphbsM8uGYeMcyMY4u9itAZDIqagxg
aqJZx9muPFaaJITUleNkm8FWSJyv3THXmBUcMPSQwbOKjbVQiLpcWwai5GLU9cIFz+c3qCntTJDI
vluZdqg641j0rQlENX0xG+spxtwzMVKq7Bp9lPdhXu8MvdGCqqtzEina6+1d55bFkI1OJXI9jAUD
qyt886YyoOIxhUjNR4VgztwE5KIOQAEcGlwN86WnK3689Jnx4MXkKiIamDiFx02U9UZsNhFQ1mpE
wv4XpNmKanbjdOUzLy7szI6Q+dm1RSW7lHI3HF479jAUO9lgAAZtK+eoVHjS/8PdBx09cLjx0wPw
zOUnjuG8UjhSpOZQsQI7EArRI2mbtcmUpWhzboZv71m6ondd0irganZN52G0StLNoLFxXm47xdIR
QSkdn4n769VoAQZD8twBWtxV2H1Ij3mjE9vagsuvK3y6xuu/uKIzY8KHonJTtnmWIOoA9FnXBzXe
tFAgu72ia5gPP4Eg5uG0PJgRFOHoaVbaY60httU1F4HTyGjqwMI0KBuyBIPEYWCMekOkuidGkrpK
8ZEbxTFlmKaawIGJOfba+DTqNbjhkpcinbRUoA1BMyrOliPMg0aL4kFXdJbXQQEmUj7Tqt2UCobS
XKlEd867vRNL2w0cCyYd0CDjNEWXDgQwZ4cB7wzfts6TbS1nuptqlB1LLVvj/F40hX1H9u7IKEgL
UU+HH4WFg8WVzXx0phBbLb+Y1vh8e0XX/UzYwFiRCugMRg2Q6F4uCawTZi7zV9EMMVOocr4OXXxs
hz9T+Fsbx51NwT4AICvIccZnJWa+oTaVJ6kyGYx+DUGwlNycHx1hzWkbta2Ey9oF6Zxk9W6hYBKh
vOviV3X4l0j638ER51WguyWPWQRTkfKjsrcsfWzUl3qNinwxXp9ZEa5l0xlTyPjAimPvnOrbVJ0G
wIHHlct/6RxgBsZCwMHjCJR+l59Qj7IhiXO8wiIN6lj9HxlK3LBmtSWppDjAOKdrT2uJ6JJ/gvUG
n8tBP88Sj0KclGreWIg8yOJ9J6tJ0qDVtir1wh/l4hV7bkZIEDuu8g55HMzdGKoFDgVjqLZhG3eJ
PxjW9KyHTAkD0B0XBsFIcZ97leIMPxGrRm9ylAjk6faQSS5SAqV8siEd88Z6JU6IFLaO5dVSA1eb
6FgenKa0fuXT7DwNZpNVqAQo9nMSJs4jw/yYO+Rh+6PGX0kI6LuU71kNIv6OllEaRJI+dESt5BxD
0l1aDY/NiEqXh0PbMjdJ6tLGPJmcBiNlWuGP46i3gdVmJhnnWfPaxqoeqrCewU+eZAAc91VnuRYz
qqDmQ5RRB8mNFrOGGWG0rxwy1WN97zSdgqFwkxW/JVBNfJ/ktItJbNVgcqkiHa8qps9Iqds66l09
qVRzn2IC2VOtSH4e64Elx16fzAeF5g7zu6EaIS7F1OyUqhC2UistMkEwY2YbHaQtNqklOXyDtDiz
jjRXoeyTYJr0pDR5gzHwxgpYMiA7mPQqkTd64XSm60yJ9TomddSRHk29jdJ0ZZDrdlUEidOhE6HG
+ngYIsxShTKFfvzIpMqnhlplK0F76RCeu5AQ4Zp5nDEshuORY1SlBRlFCHJQldjpysV/jcBFKMVo
ASabUMXESK9gqE1knSq8wDixU1FuqeUncjDVr7adkio5hNZOk7a3w/fiKTwzKWQ0zB5aq5BQEWlo
7lZqTVGeqB6jav5x287iHoIjXTYt8JbhzF+GGKetAQ7JYKdjzXak+qask9dEM5+qflz5XMvb+J+t
v///WZbGpgK8/bwUPJtbxf4lT4+dHruT/VOv/Hn22xRKKWttsoVHBgpLeOsC3sgzCVuI1KncR03c
Yh41c45R/VCOx4Z9RPQnCEgTI5hwYOMXnHOioIxQdaRUvTj93mW/bm/zdSS//BXq5TaPSmOHHXiY
3AHaNnL43EwgJJWZG1JvrL7R2I3XRiquHQgWNUwW8xc+yu/CugsjTUAg1RVuahhuVUuBDpnzMVwz
s1B8hR1kagDUoXGH/7hcWTgOZpXNGJh2RvNZd8CyD5WBbUedvanFkCJT0xFtfzzyurjZxSUo99Dh
tVdc6zq/UDBfBIwwlyE3UJq6/BGznYJElldi47Y9IpelmzC3e6+bpA7k9BOqsQZVvx4V+Moh9QOI
PKcLEW5nEHRl4KeB0bx+i50/KQW1QIMvKf2Q8p/DdD+pd9O81rdZ/KxnRvXLlcp5mEWNDkdixrwF
LvN7R/ugbFb1F6+vZyyOtyBQ4wYvvFj1kLVaDUs+05w4mJTJ7xvnJUe2wWd/XL3x8/aYQ0jz9iG5
jkXcJtqIfEtx9woum9dp7/QNXLbN/zRtCunU+zCcSCH9uW1ncQ/P7AiHMXSccsosrK1p92X2CwgU
ZXy8bYJ/hsvs5nIpgm+Aqqw3lBxL6ZrHGUwJbFqDtKxtluAIGMm2oBKNRaQQiMRNsUtj+9HKDrba
r7XwFoPX2X7x/TyL23llJ2ixYDGFfZKs31JrkpntNDxdQuVuVELSduo/uAJOFHTqHVCRoC9/adLR
6p6NNirMaqd7ND9N8X0xxIG2Jhq85ApndsRprZG22iRT2KFKcYBGgN+ZmTdDLu+2O6yZET2bZYOO
YSmQIgAB7Iy2T3OQWObtSrXlGgqEsQ9EIrDfoOOG0QzBzgj17lgG+Z5bxePsJWyoX6oBkyBFK8mj
Vw/gTtsZva0wJKdJ7KfgqQ0qu5buYzkefBARFu/2mA8HzPtrMeQRwBT59Y0AxELBh0WYvgJiVYNT
ObGclWgJsow0eda6UT2Gfl8pf75u6XwrhENuaY3OWb/AJBAOz2Bj+Q1aD88qV17ZS0fj3IpwzpWi
naspxIe1xm9OVxGlVNywfgT4gcpAt6Xf0cX/h3UBzIv2DrQErioVUQXOYaqi4h3HdhgktWzsSw16
J6DiWxvvWwpiCi93oTYLRS+xKNm1WReV3FTfa3dNWD7EheneXs1CTgjFYlAnwW056YpYaaVhmnSz
jLZHDVqjqMFM21aVAfwPtM5XnAfVpKTrT7eNLoVObB+ETlD9QkYofDRJcuSpYqh1GwxwaKVzs3na
5brum0W38rWua4ZYHucx02R09a/0AK3UqZs5VkEnM+RklrwZRGqK+aNRj8W4L5rXf1jYmTWhaGjl
YzfnOaxRVJHtYqPJHcosLSnjlR28nghAoMEFjcTaQdIHFv/L+CzNTdYWfF2TIXu20QWak3sxCBC7
VnKBDfTG6ZsDXqWpZscws4IwmVY8Z+kjco4XkBFxHg2RYCnPyypiI+4/ikd3mH/0NvVyud7JzppE
yNIZtxSUy6D+hkK2OPgpFeBxc6S8RLtRG77LE2e4DUfFaonc6vbP0pzakxFHY+dK6FbidYiUccWN
ln4C9PuQGKFZjb684LHxbNpFHksc4XIa7DEAE6LTPRj2nZbsRtD/W9aXOZfxgbmMHyb8cD+iSXP5
gW0zYkqbxaXL7J+zgqT2IW910iqUWAA7tmtzfgsJPL4lnincp9DNE/xJhR51PoHcw1V7uz7Uk27v
E6mhIHzRcU9pKIpsus5uV9mt+YUo5mkgwAcJGRSmrlXRjHjAQlMLxdgiJJo2bmLluXYIK96N6RSn
p0o/mSAbqbvg9knl23dtF8U1zPOiTCfCDSEW0+vRaCI/lH5KunooUCwporXW5VIAR/6OkgWm7rSr
4UazCXPVyPERLZWSZtqU5QNLHs0cJbYNNbdye6eqwRzrIEgKNOVHLn817UH13uCkqZg8cEDHIaQj
Q540jl2DgD0sHmawydWP/RqDxcJACWxgBzHCqfGjITiq1dVSNcgYrzff2Qms0PVmCDC7OWyjjeW4
YCvyfVQMgcXNvdXawtWx5OvDEKwJZCfwOGKWapsNU2IbdDDpNukJey4Cx6VAuLeQ+nElt/acPzN6
mMcoYDNpD/1KCLxO9y7ti9krF1/WdAb7vRs+WjuzwZiU7UFJZTP6u9kdqae4z7cd97plJNgUvmnM
wNSAkAssf0mSHegm9tZ3qSS/Urf+YFi8R33mh9+q49pk+PWdwynn0DdBO1HnfVLhkV+pZV/ZU5RC
NOabFbpyvKuHLYs2ho0BJulh6FOv7khhyqDA2Nxe9dVlI5gWLtaqY0oXazCtWmzHFB+8uz4bnuY1
WYRrsIFgSIiDXawqYTHDUHWn/W6C+Xu+13fascGslK8H4MzpV+qMC8j6i10VfSjpWswsyLAoT67+
Xm6Zl5ymY/Q0bPHuPzIXgy5u8QhisVcF6Pp9tbKzC/50aV/wpyJRQjk2YZ/upJPzHIG7pX5LvPTO
fpkif95aKcG196LeY9T89ke9isGXe20JLwQl60bWKTR1Zxu0HOk3WlRBt0ZkeB0iLpcn3NxNGI9J
O2J5M9C1gDSQVq2eWohelp38FikdyRs0xMc16cDrsqewOH41nL3ZGdaVhtxj5c1wJydb8HO48Z8J
spAjUU+jx/bqASwOnvbyD5vKp3jxcEB/TEQoVmObygBtgA4ni4iabJryLfwy3x5fGyqODv7lbTHh
kKh1NEgDt1E75rAdDdTeZuXUSVO1BdD6qzf1pTHxfAyOlmK8Fsao9seQ/Rkg/ejr1TbBiHAILAqY
IkZ4U4z434W6N0An1Br8IteCRt23ij9XH6r0/faXWoxp/+2i6P40mZ1JCWHTQR7vNVlyNAZUSlMH
or3QMVzTUFo8bWfmhIOQy2HBrBIgAll7pOFDPYCrfKX8sWZC8HnqJHS2ImBmqP3L1gn4V4kVrcTL
5YOFei94s0FIAbDq5cGChhsa5hwMYThHSXHn+ljqeKISBvR+tjPiF0uK3EgmWhTUxknPIEhF1G5l
FuK66s4d5uxX8I97drydQqsma8SvYM1O1ohKGVEb30p/UnbKewPUB56J7u2wlm4tOs2ZXeEOpg1w
3lULu1PyrJqumm7nKvbMeCWKXJcFsD6Y4cgwTpQoghfauU+MIoQdSQellY51KGazDcP/Ie1KliPH
leQX0YwkuF5JJnNPKbVLF1qpqgXuO7h9/TjrzevKhDgJ655LH7qtFQkwEAhEeLiDKDFAUSqcGa1l
xZMasgtrAWx9dpOr3Hy2DVoHvNdBhoy+xvXeViSODCIXcCM6nohUQRJDNLM3b9M3E5iLABc2nliA
R3EmImD6FBXLSyprB5IYLwURVT+QD6Mwt1R0xy96C2Y9/9ecxgPkB9OqilFNZmXXxjX/Qu3Do4Gj
NQ+o7Dp1XnshOrh5v0XC+M9jzKVhbiuNSG5GlcJwHjdeRYwtjWpQCECSgorAz4vpoQa4CzgXMED2
LT1MWTOwPIItC+STTkdQfmMAa+qpNxqdo5fDav73dUNOiZJu4HxQSxGwRC5v9MVv4PJEMJS2edrj
N0hmHDyBMK3fZ0aO2eupQMteLlEXkei0poM17spIre+yoV63GNMWIKT/j82A4M9/KDl5UnIlRGtK
J/ghsgHS6dbr2CY2f0qtn+g+1ZwC+rA9NgmcPYMoQi6FCFTWZB0FQw2TP1yAVEfbznqjwh5EH1ay
TsgvW1qluuDtsxTroQY1dwfAmvANoRlLA5GKsp7zDH3HDDTlGaSphKMlS7EAklMIQiYAf6hTXh9U
My0jxYqRRqkdQuwQWC/5rDevt6XsQvlafQ4I8eM2C6Dj0H8OZfHWNOYZrGS2q2TkOWg1IohOi6HR
sOGfKCmi3cozHAP0goupBktt0mSrgAQPEEjYtFPlSn3rJUF01li20odsRVNBxrCYq2NEEqRP8KuZ
LP56N9Qk6zsipTBd3tfGsI5q7TMFRjhrHwDv9hQa/mUB8w+upg68nl353sa4hfpa3TZ6gkQNlA72
++0IM58oPpLiu6BOBR0apILcBxrNpqraEcE6GmIAYc4ZGdepDrWIYDgVEPsMkkrgeUv+fWmRezag
hZGOkJLGEy2eKocgXWvk9D0C94EuJPBd8vJLW1zSpEjtNKg9bCXIpu0ehb7ypewFKc3SZXRpZD4D
F7lErUtho9gwMiI+AtUE6fQ1JlUCPOS71e2vtfQaujTFOVCRtiwsQmjHoGPoNjngZY4ZfQQJBXwp
cUbKnJIJYvKySQ3oAIifzcTS16uL0RFLOgOrk4MKlmK3TtTtaMsOM+xTAGC3nt0l0iQokJNv/XMk
ESB6xuQ05hJn8uVrsxCqNyQ1RXzS1tGrhsF0PGMPxZGAJXAvrUY32NqHwdNAg5AdS29ygqe3ygVN
2y56Ct6qX5rgGy/FMQhqI50ygIUBnv7650hZrY+hgqCMehFk86xTRIU526KzAgeC0SACbCs/Ilnk
2QT1CPTtg7P2oPjFjq462xtc1QdBh594Ze+4Im60Jd+dPyo0qGZiAL4wXpSoHRRNiwTDMMfyPhu7
HkILiJq6h7lT6IbTVn9omkJYH19arAW0MKwC4oeuwPWG1mWGu17uEhD33CUEEPAQOfe/iDQWwR0K
aJYGaAvnunI79Hmk9wn6bz+k6UTD58h+Niz/9plcXAkB1APMi8BT8hF0MocxxXWKA2JFj0D0vcQ1
ZMl6Ud9yMSXBULGpzwPP6jcpGujPBVQeRiSh9lEPV0ay73N/rNc1u5f1VaGsCB5KxkHpnv7F+i7s
cvE6HBQW9uE0x1DUZ5N4S6qHIpMEu7h0D12ujjtgMY0mmvXYxdDUSrcm5l+z0Y0dAfmklrnpRyVT
vCrPP26vbtkuOElBYoipdT686X1ekQbcwO4Elqoos/adaXjjJN0FUu7kiuQbxtdti0uhBBHkvxZ5
gHXQZlFHoCzokoK6VnyymUirYjHFuTTBXep44WmVQWHCsgJo0eJkrUJ6T/vX0sCAzEbNG+S0gmrg
0j3xW8Nn5ohBW507bIFe6s0U63CTDpyZ+nuPufgh6T0CqveoHnatlh3kftze3kyBVX4zweo8JJCx
w0qHu6m8i9m9Gr7U0n2jberKrUQM+ktn/WKRfEMGaBuWQLULCgcxdNz2wOU5wlGmJY+8tMGdt2Ko
C4OqsKEljSNpjq6FjgpSjXr0xnY1/Zv63KU57uCNmZWMAEEkrhn+SKG1kw+rWij+N/8RLsvE/Dru
cbg9SMwNzghJaFs1SCRcNqYpgPdqR99VWTV+RhBS8e1CyR+HwkpO5tDWE4YcqHQHVkawf/UJ7Q9h
lab7Vrd6UQ984XPiOse8L6A+uozGyPUlZOUQ5mzxvkYVahvQXWMOjtUJe6QLqQz61mDHMzCAiAyb
Oxl1OtVAmKBQ2PeVfpCsSr2nmb5Phx6Pytpej53ae8jhjmgNjU4YF6LZxKVl6gAjIn8DxhQjCdfL
rE2zKbMUj9nAerS0+8LaKCLyye9CaRpIZy5scCGHdOWU26iZA6YauxhpXmltARi/7JlBDUFJ6aCC
GyvsDCdSIEpCoLqaAcibKw5gtpsxB/MOUZ1W/jBRE7wdIhbeG1e/jDtPlplUQTMXTjGGYZOXnuEM
7aiow7UQ1eHcFoRCQFapfBu5Mrq0wYQYXpVq/ZXUT6EImrL098FQiqljTMFDypbbX6PAG94w8fcn
7NMITBEu/Nv7tHRroPaDiVKQ0cxcIFxKRqcqaHWKx0Vh7O12MzQrq3BT810LZSjOrYceJZd/3GGH
21zanIPh5dsp1A2ls3Ncho+24oxrDKs42nuxtk8Tes4vzcH2NEHtd+k0gGTPBPAGQk4gSr02mRok
a7Vifq5Jh9RYS3i0Qb329l4uXEvGpY3ZJy+Xpchgxm/nZVWeAj426k3ZMYieZdOB2jcTpaCLpw8d
nVmFF4khShvX9uIgNJVmwPOEgaRSfgaipXPQBnGhAuBHB+tORgdf2rd+uu4F1/7ibhKgToDRml+I
nNM0zUgNRvBOi5SdFu7K4cMSgqXmX8/fHuB7+tsG5yRFnmgsp3gYQRbCiTZ0pb4HB+bbazBBPFBP
EVSIlpcEFcu5bmVCYfJ6M7NKi8JwwpIsBbfCzz47jq3ABFkqBRnze9rE4PZvZotrI208YIQhkmLI
hEbVMyC8+qcuJ92LZmXlhpWB+gGAmL0Nolg6mXnc7uJMyVYxNPM2QSGHWxrX7bs2BPKPKi6CjazQ
yY8lnaL6YBRkXXQ08Aeqsp0M9lLNmcx8ek/GVnOB10nhHoMml5hLtWovA6nQsY1S+EhjlJgAYOqx
GU3prq6CoXVka5zWlVLRH2qspEcjY+U5KJvhAGBRe59KNUNVCgNQQDJgYMoHho16VFY/rSlhYLbT
mkB1VFyzT4xFEW6FLjrpZq03XqRH8eSW4DEDu0xoNpYzFWPz0hqJtsbG9Q+4UuhW0StlhXHWcMK0
lKVtwnIoSrSmqvoQETL/siDeduBF8dSK5bkzamHsgeGi9ytDr3057+1szWjFNmgV9FsjyCLqylNI
nmk6WbveaIbakQfAdVeBlgJlrmWydsDMWrChvT3ETtnITQMajk7z+ywlng7OdkiBGpm06VgauczU
O9uPjS5aZ5NtvGVtCMyBLEtPMa64jymwgrum7LWVpISEQVBCIyloZ8xR80hKNUh1yInySiYVT306
GPs0Y8oPltbqXxqoE+57M41XRa1EeFNCJS31pLxIX7PE6CuX2kX6Kw/0YRcTKXuJla7bFrkyYep+
zI7439kxtCxgpFKTHANpVNCAJeHWGtT4qEZ65dXFFJVOhbbQq12pxrnPqR07mCEgJTQDrbQHMJDS
dA2xbXVbqE17TmJS+ZhBsFsQHZBxB2L1/sPsQhmMbDWaSpZU0HUPHB6gNJGe3ltQkzulQRWXTmHP
aY490EcKysWHIp+MwovLsNwyTLW8U80I0WRX6v6H1gG75qTKOOk7NUzbtxiSI348peUuYDJ5yllJ
gq3WJ9GGJep0VnqS+1ky6q4USOZZN6tg2yqNjta9hh7+qmJVoDhGjuYJJv6SsVunTTOcU0C7O2dI
7eDQ61IGcUSJbYKolBRg9KriE9qC4RPmOAChrcJaeqSK3uRebnagoY214VGlrfIBPHbs0tQGUjQu
4/wpJ131Q09ReYT0oQEFuzAJq9eiT+1zYFMg//OSkDWTtGxv9QMAGgw62GnR9E9qNaq1Q6W6+Bq6
flgpQDw8qaB0aNzUQlMZo0DFUK6yyA4fSRLEhyzSAfCjeL8+qaMq+UXASOjIhZxiODgY+hdS034b
pFltO3lvGPu+VIMTJS0OcAHaApwiCBuEWdnt+z6R30eQejtqUmn46boVZN7YFeYpq1H4ckAtPmyr
IJIQOow6GddROdU7rZaS+zGeQNloQ/t5W1lG4uc6BkICfQLJUdPqA+Tn4uQXKMv759K02TazUhuA
NjQL7nKUMXKIKoZeWRf1D2oF4QnRkHlSnY2fZqZW/qQRCU/IfMCkp1kCnjaNI91HXYTXnT0awRqM
odkj5Gpx1ONG7RwYotvCLisfdIzJUSuL+EEKxnBjhETHcQD4G8p/YbuiJB/26Th1fjEZyXtmN5Kj
jSFbZRC42fSy2Q2OQfXOq+vRRHNAUcHcaDK0pbXRtO46repXUZxrq6JL9H5dGkZtY75H0ycHTCuN
7fRFVLWeGjZpiLpFDfiKXoISyOkwk7vCZGpLoG9jJitDSdInCyODoGxvBmlCCNPr0Z0abSpdW26S
r9CYxZyHompfqsIOViOpy3dTC9pNF6aJD6365p1Qqd1UIHcD4zdrV7WJYXQyb3qYS9OrpjD5q9cS
C0jXpDgDJmYeaGs3e9Oypq0CR3xmmQRE2u00aDH1ngtjUMieEX58cqDLTTA2uEkze1VBDwIzvGPl
WUJar6UbWydQnoZfgm+InyTr1RhvywSZKwl2qvRX1a2tVFAGF5mY8/OLjE7WxyruB5hg1qMNFlxW
e/Io6DqKbMz//cJGkdQdhlKQmVrFV5WskuJuKB/+zRf5s1PfElOL4TLCMkqEikp/tYoPsLT0tQj+
vPRcufwi3JePFDWkhg47Odvp5DnuBGU70VZxKaFU4XIONGxVla0qsMo2+otivdzeK5ENLg+ME5V0
aYk1tM0uZq+1/ZgE59smBNv0+0l28cXtIAfreA0TqvYWgiqA1f8c0oNEdmaFA7YXdF/cdxhllowy
BgPdTNmBo0LKIkzPih5xS/n5pRHuY3QkhQBoCyPGOfsBivzTtJFcw2N+3znMLX/Im9u79p2aYy42
XKyK+zJJCsiqOq+qdxXcbffT5r7bA3p1T9aQ6ZIPokfOvEv8AwSMusDXQ88JivPc80q2JHAVtohj
Ywa8R39vSWemHymo4EXzPOpSyLx8F3DVCqKlQ90neBfoDiCsfv3Wbu/6FbVcYx3fG57phlCQemt3
hmOvyy8Mqrn2s6Y4mx6FlZVgm+eaAr/sy9/CLTuMpDEhVhC7HXmYIl8GHEQx31X7VQZqEEuXSicZ
fU3EQLJ0KABRBnsGqAIAGeDM1iBvL5QZMSg162rInLQW0SUuPs8vLHDBnLJSpfYMF7TZ+FEqv1Ig
3Ww5cAyCjlf0007Te60Vje4t1lcwgAJeXCAiZmqQ6/DexA1plPj3p1VBpunoKDxsLGhVu/Qu+hR8
u6Wi46Ux7kxWjRmzQYKxZBaAibZ65zMcfkuHMO9miF4D7VdcfQmMzs7JO8ylUe5cFnWM4n8Go2Hk
kE39K9uhrOxqP2UvXg3r/Flgbl7Dd3N4bOhQk0Ofj9tQTa4qGkgzuORcg9Y83X5GLj22jgnCEFe9
D/xmiyaEdaJ3om7VkgMBl/W3ZW537XoKKVQwUFOEnOw2/aIH+Wf9Eq9NQUagLh3BS0PcjuZ2grH8
EIY08F0/Fi/+tIYsIUjbQTP1KzvqD1BwcOsTzR3jVD9brmCHlwIfGvFQWNcwa4oSDOeyeNSpWokP
eiwe2jvrXgNn37pCmuXaLnXjj+J+3ONRDWnEV4HlxW97YZmLg7odFnY4u1L7ZunOHdJiZW14xHSK
n1YIvYPaibxmH33Ga4yoCmUrFh35wjoXgiKJSDkS59itXnq8yTZ3iumkL71X7qR15IvmUBZ3GVQB
0DlCZxdVtOtdjpowVY0ZSVwEpwhjw4bfluu+OQYilryljAZIjr8NcXGvG+vR7maAr1Q/sfqN0C34
q25/uKXgfWli/gkXGU1cwV2jObRO5nbIAFxQyL9IadBmRz8J2mEY0+aORAHKLk2dcYp2v+9HDCmt
bF1QIl66hC+aGTxAXmmyRlbAjONKk3XorXTXRomnFJFLYtW7vV9L3/4yteA+SYVnaJhD+88dwQ8U
bmhtOZpxnpJ1IdKAWLx/gKXRZpI2GZyY3MbFaaYbXQZTwTm+M5UV7p9u17qRuiK/gofby1rytAtb
fGKrKuBtymPY6hTP0k6T5nf9v8mdoW0ItAxai9+oS2uwT6VKADBdWx51G5yFmWANi17wx4DOtc3S
vC0MK5xbOt1z3vtGuC+CtSGS9lvcqZl9FbPA8zwwd2BMOcqrhs2tAnPdU1+qElDWCw7l0koMUJKB
DxB31jf0UlFOkMDuAR0JoWCfAUtkjE5arJR4dfurL2FUjEtDnDfLUlxrWTsbaloo+mV2sstRkFyZ
bdPcQwA5cOuOYbjQwLChrDSeMel+akTEZVokyreWThaacbMWhgFE1u+r9SISpS2ZiknFI8FMfFnF
IFb4QOU9hvLdQRGg1ZaC3qUp7rLKS7VCsgBT89BORM59KIIyLVswAKZHogNy6HmxF4shaZqZ8dxm
aZt1WZxIJzhMix6CBvV//z6f0OSgz60H/P0q/xWz2KM5Kp22uSKRSCduaWAOfSqk9UCJAKTCqw3A
EQHZqGHK6gwPgzvIRiVfpxDfQb25nUxgrU1HpdGKJmA4lMADhLr91DBUtTsnhvgRmWQn6u0NU8BY
Bh3dXLAXS8nd5Q/knBiiiWxi814w6dUy7kNjB3GssHCrdleVGyICWC5u/cV+cAEA/QIkOxG6Wwnw
HiDwc4xyhPzmhqK4e/t4LoWay4XNv+TCiXI7hjjLiIXFmFggz610kkWD9ot+as2MFxpw5bier030
Uq6jPwk8YawewkRBz10Iblrerz8mOFcdjUJDAwP7xTD94YLdjZ1yHxx9q8oz7thW8vKv6Ik9WoKc
YLHogPn6v5fGXZ/dBOrfcv5OmGCLTu29CkHpXez8kg8qhA0VvMRFvEGLEeyPRZu7gKI8tQugM4H4
i2Q3bZ4akBqnb2lzkDLRdNlCBxmCVKipEB3FWhM11OsPp4D8Eb8EWsvRYG9mSkUwGno0eiGjupEk
Y9eUTzUN913YeLYGtD6ILdyx0ZwYT+fWfNbicKMxzdWUn7d9lnx/CMw/DEBgTPrIOugbrn9YTWN0
IXI5RVFUgjoFo8ku1AsZL2g7il9UMHm/W3ZqbyPC+k2sgReuZm3fO6UKL6TtBM2MKQlf87qU7/NA
jQNP7ls9BVdmwjDIgRHWXT4QdMyL0SAeBv3LXyzuaO+pUjb8AiJK+ysM6shvtAGDU31kqJ9mV+vb
HPfpfqQWAwkdracHZtfKU9nKyTuESqMtrcPGrzJwHh+knNnHRO6K+9tbs7Qz0PIBf7+iQaia3xnK
ZK3LIFzmmqMUraFSqa6Myoa2bF1vCSnQvwH8zxkLrRNk4N8POeAhBHBolPTxUXhi/8EKzXgCXBOZ
11OQS7jxRJ7/PVJdW+DenT2qcGOc4WxLVYnC1sFgu0B0pX4/XbCh4a0CwWNjBoBdO1Y2zjpWfYxV
KAd58Fj33pk+SbZj/3L7O/3+ENd1itmSCWZyAJGgv8QFRUZik45BMNMMDD9br/Qyx/STynHUxwg0
A+V5cIW0govf6MImFyWtXG1BzQHY4OBrX4AKr8BrsC4O6anaot7k61vRJ/t+a14vkguPqd7WhtnB
oLymD9lzdEi2w6p0ZUFSvuD0l3v5O7u4uMP0MgqNvoaZzjd9jCw1vo7ldO+3P5nICud/cR6OCqnm
3fs5efQcHECQij7k9rYVwZapXNqIGnbQpj2sxIdgDRWp18brVpEvKiItPPyuPg0/U84UraXxADva
WfG7TbuvV4gLbwADCTKnxWP7x+lULnOawH8L9gsYMuTNFHi03gbq8+09WxgRnLXmAc0Bst9E5Y/z
M1a0ndzOYG0lfS+lHWKvVwBEYTwEpm/Z60T9MmW/MAXtv+9Jx2wVZCWIFwpEG7lgoYcsMOYk3A3s
DgS9rRMF6LaivCjqpcyexcUKGMKMD8YVwMjCD8wpKUsbwAgztzEYxsgrJ7BeC/mtLyCSHigrwFPR
CZfYusGcBp2ST8HuLnxBTGZbSNwwr4cBHM7xSw28zlqhwyXBO7wq/XxTgCPJLfeAw6hoOejgf14r
j/T1tt2F7b0yy52ENG4VLSxhVml2IGeWyK+xgIi5iPNxAXWFuruKERvwzuDu4jWLTHT12yrUUteG
rJaM53DYHZEe9F8Rk5qNrDFQoRhJOXxauYa0cuhL4mBIpVwlQ9LsenOoH9JkVjuG2nX2XEdacl+l
EvssbWkS3O6/2xycJ2BEEHBhQMTQP+cJaKOsxGy3CayEemYvtpOtAPwMPXk77Qq/AHb2qdnc/ggL
V8aVQe4j6AVUG6Crhs1pzgTibKZIlnfpK1+uiKtzthptLQnJmqsQEECDc6Z0AmS2sebdXsiSE0Oa
B6xN6J6iaM2FCKnqKhYpyE/wJl8xlpxywhzW1f/41a8D14eUWZkZyfCdrhOIPOsACUigycGs3oPw
n1cPgrrNUooCQgBQCBLAwjBRf22hDwHg6KAD5KqjWysrNV91QNs1eefUikiUauHjzHV+lEogNIfc
jvs4nayVaRcgdgMF0uUf9XDXFqs4EXn14pIuzHBXRAcM/BCPyIXGNchqUkd1iwdzn94F91Cn/sqp
k0SOCvVdyasEofX3dcodKKzQxk6CTkuH2Pb1bmokaYMkwQqVR/1R2wGRt4o/tfOnfgKpYOcmW2um
Bxozx422xB03Mepxzm3PXDhiVz+BO2KJDq4Qa5w3OX83rGMs1MRcuD6uDHBfMQYNqR7ZMKD/BAFp
Gzj/QQJHqiOHK/ZpiB7FS4nS5Z5ynzOM0rCLQ3houGVHKB7lXnCY1hpzpl3uKGdpPb4ycIe9kKf2
/fZWLrzHwUZ+8Tm5wyFJKUm134Mxb/E230aW171qTlU4yuxIbvuQ+P88QF5ZnI/QRe4Zjt3UpdEc
V4bckaUVHUTC0CL/4EJKLIMoOJvXlKvJ1uhi6KQJ1rB8zP8cgvmDXqyhKgEzmUasocqpb5PSbYZX
o3Va0VjRoh1IU6HRDZ1FvN+v7eidUoZdBjuZcp6ANaTWj5acwDAjCJELsR5ECX/scA5o2EkDOQu8
FKl0P3bHpn+VmMjTFg/VhQ3O0xIjUJuhg42JPsRBgk7DKjdjh/agDTiq9TmCCpT9Y/wX1+XV0jh3
M1DOlyJrDhaay/TGZZXsQteOiD6VaAt5pwuLsbUZlofxIL28qymQoYl3+7SKbHBuNxYTqBSBjEZB
8GGyNkWPin8oCK7LEQEcsRbypVnQlPtOzFIjqjXYsMqm2DHPjjagP6+hSmTKz+MIRPJLnT5CPQi8
21BWTKFbIFjm4lML5A4gdJ3p/DHafO32RVNlTVfA7VnlE/PcZX6ugL2wcoPMdmS7B9T8kBb+7c1d
LjBgXg58IQCX4PlwbbXVQ6MeIyRWtTd4wbb8hGQK6gu2mzr0DuoFR/lhkBxRJX8pQ8VA0h+z3EeN
JRJjFyw899Ym3pWDTx2n3g8ue6seq73oGbsUUS6tcVmdaSTTWCsmKpTZptSOQQ2iGq8WMSzMv5lP
Ei6sGFwdtLYzCDvNVvT6LS89bTpaHWBO0G0fAIZ/u/3hFlOSS2tcSqJI1TBVKqxBH28NXlh8MrRm
T0iBYidb4/2jvlHUi8KHR7Kr3TT2+trtYtG5Ea2Zy0qKAcI6QQj3me4+MMZxnDYg4Hy0V3+Bd8QP
nHpdApm43w+CuLoUE3BaFQ09iVkAg/PaqVSSwpKRCqY1QNY1ysiuKT3c3uH/w0f/GOF8tJ8UKwHq
IXVbv/P0DTuhpvgjO2ASwenW/YaJMryl+gQOxR+DnJuyGhrbjQKD6lpJ/WA9PNFzARpzVzEc2REV
MRf3cCYymyE6s4bI9cnvUd21qznfi3Ikz4c23vSiZ86yib+rvSa3oKKv4z4aENI0gB8BtR0S6jSd
4BpfSHyuyh6cC3ZJIkNNGGWPAn3g3Dopoux/IXqg/IrcH//EK5Z/Tadm17RAcqCugiCcSF/D8CCF
x1B0ASxs1pUZbh1tSCDTYsMMoQcaH7pwoweCaL+4VRcr4a6YScUEMSZoMndQJ6+HtnlJn24fGtEi
5l9wkSNKNa1Rj8Ai0HfB2M5XCBUvvRQguJdOJqjP8ULHG92aRaSvrUyNlUilCisx1ZwSc0gBoK05
cfL8hNIM7A26NzWrsnge2HMgIuKbvZaL81fWZ3+5WCOm+DFkJMPhsi5eN7b5KHfVfjRzhxJjVTeg
HQTyNLdEY8JzTLtllot5URpTvL6x6Ik8NMEh1Y+D8k7qD/LPZ75RODA1AEo0oP1RtrleX9b0ldHI
ZuxGmBZ0EladMkNyUjkUFEa/76M151qKNuNXdNCgXNvRW1a1+WgAYJ43jsaO5fDYV6Pbk63crjvz
HjT9/9Q5AWGZbck4xhjc5xY2lJkBUL6JpmiKoZznJHyQmvf/lwm+76ozzNsEBUyUOlvX2hthhteM
3m0jC9nqvBAbY8IQ8wD7Nef/gQK9i7CzgJRTnOzLKt3sy3bKfUMwJ+OYH9LReEy8YnPb6vfgcW2U
c/tRKs2+H2C0MvuVAVLBXhTJF3IamACdGFxCATc7X0Ku2paG0K2FiVX+1Pmpm/nxOgddU7rF+Fvh
5huSv5jr0j33jn2I1/ZB395e5PdYf/0LuCCcaZKRyxF+gdlB53Grq6uOdLizXv6xGRPSoCgwWmgi
IpRduz6OV9ZBzxYLZM+6vSeDb8pPTERfsEDQbgEXStDrAE+Fqfzu3F9EKrlR7SpLM2SkTvaQvCid
Q1ex4mLA24l20TrwUnCluvGxW1E/e8T85u1V/o7D1yHr2j534Kp0UhsbvQ+X7SZf8VJfe1dOo686
6bN1/GWuf/wSGJxDxg2DfIuPyVOdxRYMBh+64vSym7x0e8WxV/qRDb7yBZ5C0Rq/h2U0PGyQK0AI
Y659clEslkep1gd4TO1Jj/F9deoeY9MzDkaJQfppbX8oLsjRA5fowobmgrPiwQqld7Ty50ovFwZ0
acQAYEDhRWmQOuBgeEhlduonqdmCRUAki7i00Etr3PlPTD2eAG6eQSwAGmrljyFPn1T6bk3qZmy/
bn/J73kEKFPBiYUA95tikt9VDPcGFbhbXBtMR4P8YxgZwE2Pt40sRDQwmyDSGLIB9QK+Rj4oQ1tg
rhR5KahXdAfNQfOMFNASeOWSGYMgW4GaLEE9nv9MkZXFoCPFExuF/ggJC5iVbi9kabdMdP3Q2iTQ
WuRRApEdSRD7A9BlyhvQ+b3YWeOEuvcvjABQg4sTtjQ+DdbMNCp7C402yTp3jZ8yTycCE3M84I4v
FB1UpAKzJua3Bu0Y2plSdRBVMAM/md5C8LPH0bZEm1bxAeZFcyETHd/fA57fbAIPPgugYFV8Xy+c
pMwOaZ66pLSayZG1YHSzQA7uB2LCz80QlTRsZqnNqrfMs3tg6yrFAnYFpS+pcrDzEnT5egkV/2hq
wOTbS9oLlG3xGolkKOvGJUkmryNIqOTMaMM161OieB2Sq0NT9+yAdmN9qhRQMO5LM9LujcnAzTON
k6+2Y7g31Ez+UMfC2g+R1WwZDmLkKkqG3EybNFDiGOhM1E5FbeMrk4sBg8/W+IkBLP1cNEH2GEpN
8lomFttrdjL4mCSOzqVFjX2Z5yqEewa722mpYbx1VVit1WSe2R7AsDeCVFTKT0Vkdd4kpw0FuZLc
/UDeHTe+SpViywz4G4bazOy+z+t22oMuqQ/ubUkmd/FgW53bg/aqhaRLWGwhmTe+lKwOofrZYSa5
UFrVQxPMWAP0P0VoVhfl6FE2xr0zqaF0l6q5/JZUU3Au2iYCbszUq23WSbFnlmNf7zoNXGQoR4f5
Pi+TYofPiIF9YifjX2qlFtB86pPsKWIq5H0x4ij7edNEX01bpSqEsEG97CKwM2ABoeb7pmp9+15M
tJvFXq34U6E1WdWUgbIRiDZy0MIGVfUWc/4CB/xeQEEJGpNqCOQAcho8lChCrhpKVYE3fza52oCy
jdSuJyj+Rm3pBl32VyyJ6gy/sRS8y+vICsAma88BgwtIXVZVIW0R96RHFKjywxtUaiYoTmhPT/TU
7SPXeNRPCUCR7D77DFcW0jCIWonQmEthUQe7BhgdZm0nvuSqB9TU8gyHnSS+AawnA2PG7Yi1QBiP
zb0wwV1ZpA9ADdbChB34OnPU4+h+oo4MjPC9nXvkXG2jQ+3YWxHSSLQ0Lr0r89Qs2h52KQH4Jx2d
PhfkqSILXG2qHRWmjb8jJc5XE50G9SzYu/mG5Z3EIMgrZtpIBGMud2vx/ijydkTuWKgSeDpM8z0H
ALt2KwvkFJB2bVI/Ay8FolBmdJPThkGkem2iZr+A3I3hv9DVhRZiVwkuiaWlX16nXGqQUvBTUA3X
ac+eJaS0Rihozi+kVUim/tzX8w+4yJqtuk0KtRrQC+jVl0TN15XduPpY7nL1X1gyL65U9dqSneWI
KDFgmM3wkeiGF7PSq/MeIBZFcBQWM4QLS9ymyQUryl7C5d2MG6XeNXhqq4IkZCE/tIBmQD5qIqTg
XF8vJupGtUM0QzaagFJFB6392ngMp2ylBcr6tnOKTHH7NhQyKFsk1L6DMtr0dJungCW2Xisfw1Dw
6hWZ4jZuUEzaJQEaFcUQeK0ReSDfSYsXDJB6uSQa4V66DExLJyi6YOgD8xrXW1jRomONjS3sZzIl
iM6HIA3e2DVxQKHSxyKnWHL0S3OcozdKoo25BHNjhm5/543yV9A5Xfpy+2stAMShtAAAK/pLKLxA
D+16Wf9D2pXtxq0r2y8SoImi+KqhB3d7TmwnL4LtJJrnidLX36XgnJ1utm4T2edhBxtowCWSxSJZ
tWqtgRHIyVUDnoF+79Mde/6JGvInjpwGtSa0+27V3Xhgu+ptZJ4MW7rm+LjkI22L1r5LQI/V855k
BLYj0OoA220DJ6LNpX99iBIr4rtzKkLViiecqAm6pOzowTKfrH5z3cbaap2MREyO5HMz1yAgQkCu
iLUdjbRBgVC7nTUEC7DgJ8//mzlhj8WTWWdtBnOG8ZnRzwI35CqA/Efyet3OWpIAOhz/rJBY90zq
3NaU5RUWv7MvKnKNznxE0gyH55H6KGgNjn1nb/5FlzucEtcOXIOAjkIb+LlTNgghTdBrQAPjBM2J
y8hTrz9rE9K48SLK0U1yZMPa/l4Akos0PDR4xW5dFmnRGJYm5rQsKreajUPZ98/9WEEGu7kbUGRW
mAQ1tRa/GOj9MESVUUC0zoeJm/Bo0FHHXW80e18xHkjaB44dF+oe6sNvlk1ltfRViwu2H6V0k+Ek
Pbdo9Z3Z1imOmkXpG3gALZ536Rhr3/U0UCIQ69ZBts15n0uqAiv3AvSfGNaivoxnhXhhwRIXoDZD
TbCIyL7sb2lQb6+76souZ5DmXLrocHGmIpeHAsC1DU2c3FXTFDoPsxp5VtNyIBHpz7+0ZIPzFfkP
xErIbIEf8XwOS/RODJEBxZi6AeLAql1ivHZp4V23cuGOgpUl4pxcdLKmMNWUw4qafELpqu29Ovok
qT8BAJAkEmOX1U3BmuCJROFNTtO4dZWhdSbqku5BpV6MN3XfYsN5Pak2tHuJw8q/PsyLZRMML9Nw
Mkwd4BeF5Bhm12/15MCznzySPWZkUynelo2p1PIaNpgO6tq3Md/n89YOCrBpQebTknA7XORJzkck
HjdkamJwv8FabvtK78e9pxY/FLAZzvrgTuzAZVJ6vw+Xs9eAYFG43FV2pcRxg8XL9jgE9Js8A8dM
d2A+CAlvW4AuW8N9mjZfs+1wMzrEoRLvudjcgn3hNCJsDqBdgRErKfjXQFXWFZLj9SJs/bYAnDI0
lVHqFcPW0Cton0VzIJrFXvpoT9mhq1+izKeyJJfM0DLUE3ckHM99HNetW02bOvoxq2gic7PR6y2Z
SOrFjUEYkhBFLAgyRBDxxf4uP8vRsaib1WDBkGm/ra+NvYDiDVuHONv5gKYErQiZBZxL0qIchQKR
bUpeu+u7648FYQdPaqTPtgXvm7XEmeIavXQl8kHmcQC3YRYSrx2p5DT5fde+9Pg/NoUdbZMoYrUK
m2iyf011Wjp5VtR+bJvRJlM58LEshMSvE4MV8lvcm/kiClQfrAypXqcADciH3s/tZ89L5diYNgeD
Pa++m12UPSGHZd7GMUR7HRuEcLt8bjvQWVqNV/ed/Ssb1eCln9TpAzfayK1qbnpgU1LQNdkphpNa
YbgLO6RI844gv2BXLL2lQzjcUhAc7mPV4i9J1922XUzA94yWV69mRvw52FO1t1NGdjNt0Zmo1omr
I0WGBKJCQA/Ln9WK5tu0Js8GV9jOLHXiN0r8UCK9LFnQ1T0Abj/sMyQXNCKcPEqh06ZftARC7ZtZ
O2hCdKjhmOmRU0nwv4TVLZvgxJTgnVYzMltRwITJEn1vKcCh2LuKfVPMxNXoIY0qpHz9TPaSW4vQ
ANShEQdJNjTkCB4LNbJEKcDC707AAgATsJlA0zCW/b4hxTYKE2DFW6/t1NfrR93avNqoJ6IEgIyi
KbIZFsNA+8nOoNHQYrMDRAi1RDhI+5EE7FbV/vpxBROn5oRQBupooqgc5lL1ccxav7W/Jp2suLG2
+U+NCFGMNjaDhBuMhOXPonRApzJkj3WjgYbioAeWd30GL3koljEteQzQh6M2JCZH42weK86qFmn1
yMmC99F2qgZirYGTjl967L8Wya9ictjUAQv6cd362lXl92NoaXOA/wh350wxq8RGutul+g/gyd14
fu1qSWRbnc/lwfUfG8Ki1TkBGQRvsGiRjooFOhV0jya4QXzT+x+mrJt0fUS4lEMpHFASEQJmG2kZ
QimldQsD/VAR9c0PTkrJfWjtBLLtf4yIXcXpaKqmguYqty7bl6ggm6JhkjgiGYdY/bKqGb3YCsYB
LQo/shWnnjrXGn5cX///55L8z6kjjmQKZtpYLU6dIvSVamtCvDxHPx0x3mrVYcpxLr/SCeKisk22
NrzlAP/PGS4Or0DRR+9LXBWKAHRZQPwGCIkpda4PT2ZFuMUhY1dAvQ1RsZ58QqCcPmyi4Od1G+tT
iHZLUC4i+Y/81vl1JKyZmRYTjPTJMwQf1fHrTLapFjlBuM3jjdJ+NFBzkuEA1nYVWoP+sSqcaKai
l22DTj9E3ve4fom1xDOHgzLsjfQ5JbKy5epEnlgTDrWMxpBlNGBNUb7FxqeZMtC0+//jRApn2MTL
JAzQJOEmYH3u73V2x1Vg38ubKfLaEHLvpTuGXlop7nXDa4fY6YktLGAFOHE2dzixaRNsZ87dPI7u
+jG8a+j0Ttv8X1z8bcDCwASFkGuIAZ8ZHYvjBPFw0F7A+6BDtTOeE8+u8IoZMsnxsuYmp8YENzHA
LKSDrBe3keE5sB40u/JG8mFnpUfoPuok9YU1N8Eli6GOo4KNU+TgC/qiQudv37qGXm1D2jgJJ36R
Sg6t5ZvFm/KpFWFXo/MI/Z8tDq0Sqn4pSGgoWqkfkkxiZu1KdWpGOBv7kYNzfIaZcC52WWdu26F3
GsPeVIsuBuCXBb9XIYV53RllU7gcPSevNQZ8DRv7xar+jfW/9O5GZ1+um5DNn+DvMWVGq2sw0Xcc
LNdsigAR0b/xwjy02tN1W6vDWaAV4NhBE5CYDiyAH+0Gc2iheEx8QMNvRpN8a8AceN3M6pCQdPx9
5IObUIhPVVcmqFDCDMHTzeU2e+gr85cRlkj88e11WyvhAkk5aMHgkAetnwivaZLYrIsURK/E3t3r
TeWOw50RZ5IRLessOPmZFWHjFpNZRiDxRydFs6vmzmlk17IV94YBJGgXMAB0DQX3nqwpntIABkja
egAMObNmbsr+y9wQ8C4rn1GbO60dSDC4K/FIg2okM7VFwxWoG8G9g8gywqZDVZfi1gQeW26Zj7SK
nKQ4dseKJJKy8opjnNkTz5QQQkiBAnvKsEFnddKWuywHRVcqGdclRBaKgKcDW6b7ZN8WkWVlbQRD
Wr2vTAA53c7apq2fshc6bvS6cLJ0x5MtmcGi20PsxpwlHrOy1U6/gArtQHgYEagm4Aum6RaytY5u
79Jid9331163Z0aEvFwe9ngdLeuXKpMfcHRaJMyJeXtsGRISNPF7RJNIG59LPHkkA/x/jIM+CMqV
6NNUhT2RznSeRr1vQOo6O6RMHcXeZPFrYT63SukEdA9sgZPIEDOrG4X9sSq4rFJl+iKx0Li032ih
V+guHocbtd6GpVPl6QY6s9cneX0h/xgUfHYMjCJXZgyzaW9r+55xt+aSB8zqVGpAW4AzckGnm8Kg
JpMGVVgBXaGpcXfHWcQ9tZ4CP9CM3OOsgG6NpfcOi9DdRczZcgazlLXxr41Tw66BVi3KNrgOnW8Z
YNMmJR3nxg3xvA1C3dXnu6h8vz6Za9H61IjgM0qm2toMNlm3qAHsTN8yfasGHqMQEthet3TJ2IEQ
cGpKmNNOZU0TQEHPtbgfWi6vHmPyGlXPvNsynjpj5WfpbZR9GOp27ncAlMyGE8fAT367/iFrMe/0
OwT/6WLUyrIG3wG9MIgnvBTq5OFuDa1uGW/l6goSEJQYAHxrF/XFFGUjEtU6Rgy08VRuIO2Ctt/N
9eFcoqqWeT2xIlyJIoZGcDODlYTkHpg4+fRhqzeDegB8MCCHgeabQD/G6a1GXd5/I+mvYP5oZYTE
y6yJB/LpVwjeOlUqyNh6DcEn9imE0McSSD4CGBJ1rAZ5y+5fRAH0G0EE0TQ19DAJBwoKpcEi/964
88wqD5J9qO9Q/Z10RPZKNtbuGmh+BZYcZgys4/lGzJI6gtYMJpg4s1f73CMOKmbgCEzvwPC6n53a
h4DMDSissl/NboJMW/L6E/I+9/pd7GlbHGavwDsc1Z2sbXfVv/582G/l7ZNDFbnUuucjPqy2IWgR
gU5znxqSN8tagACRNTBEKpjZUbU9H/xsjND5LIzGzZuXWkWMSHbddENmX9NryQG2Ns+npoRYFKP7
n0MTsQEzqq+ibgHVjv/RghCC8hokXekMC2U+Oa1WO6msmrR6cpwOQoguCed5bA4wESd70hwi0x/z
90gFn6Hfg+OqPWr8b9uosP/BNb403jLLRqb0fIX6poDum7Z4gQk9L7+Oj0xm4ncFU9zdYGfGixyd
qYCbC14QmBFeDmCtdUunvmk37ZYxr/2Mt68TtEEqJ/eAB3ZQicyp0+5KX5Gcx2sh+9S84BlKmZNs
WoYYV42rIk7jZkzNm3j+N3Zw17dB1gSeShHwZVsjpKdiDHPi97HlmcmHVd4T/fl6xF7btsuL4r9W
hICt6sqIDiFYSUCdZCk7KwR3hwyedNmUCbcA7AL6Txb6cfH/524BjElPhxJ5embnd4q6bTgkcV+C
8AXaHwYpDyl7yGHftDcsg5qqZKetmddVA3lmkMih4CLmOrLJCiMNKoCuzu9bc/Q4faTRK+GfevEF
MP1o9lrrxsamMO7ByHd9glcCyZI+Ap7ot06xiCVqKd6fGjNbt1GVH3ZVe2FLhn9hA01GACrpeOvi
wXY+vX2KLuSJWcidVgBtaxPZEJpKXmcrZyrUTZGqx9UB1QeRlkodNStthqhzSQRJxdifZ9Np7F99
7C9Sh7FMe3Rll52ZE0KXFU25Gs8wp4zJJlDsW0PhTjPgTk/47voK/T6ahIACqDsul9CMRWJYPFMj
2xyagGWdO96UTrQZ3cArHYL2Vq+/KbdD4s5O6X/YXu2Qp8GNHOqCpcX7zL30aLiqQ781m+tftDbX
Jx8knqWAXZrjbOKD5h6sgD8nGnkI2RF0zobwtmqmf/EgxgRAkQNNo4uEvLA9h5CUJi1gT0M/nKO4
OUReE/ezfYt2LHW+jblTQmFWJpP9u/3tct7/mBVij94MSE+2MPuS+1yF5KDTg6+SORBhfIiP845t
hkPmcLTose9I0efOO9u/t7tg6TcIN+3HXTl73WZyA//69K/dYjEfIGq1F4ohiL+d76ewi1XUKvFh
wVdlUx1Dr/sEvbwNEqoQYDynckD/4uZ7WU/CWqg4Naufm0W3nqLNBsyGreFoBsCNr9cH9hsveTnj
fwYmLLShjmSoKSzwz8EzdqYf35V3yVv7NXaDZ4IcsBM+m28L5TTgCN5N5KfOr//xE4RFz6uUhFmY
d+7kQv/U7z60o+mVXx/y289vUFzYjq+Bi5VWPNsh3nSQac+soZXO1la4PTA9DFFbxRQou1t+jw5p
t9wRa2fvP9/KrZo4oPFRvpvPkOPb0sfJ+XF9+GsPzzPzwu2BN8ARmTGGT+7vF/Wt4UPz0EfkhI+f
C9d35xtuwx0JR90ljhbdkqC6XiRM0DmNnN65Z7EURAj5nHZuH/httSF6jOz40tvooTCqdrdKeIPS
oZq4dueq3+PI57JCwOoZvJA7g71IxX9iBmGqaGXREfM+d3hcG52TqhAbUm3XrLeGAW3NextsNT1Q
QsXdbN9Vsvfv2oECtsuFaBX9TdCVPp8CBbQWpdnD/kgONpQIQO4GOqfxr7u3l5k+MSPs4RHcqzo6
uBE6FISwujzqmvWpNNGT1gWSu/ZvncuL3QxEK2hHdPC0iCwtEHjpNLL4ErsP3M6LtsGj7Wd7/sX+
om2N3XAAGclt8euZ/MCtA/JC+qaFYDdYoV9lu2o9Yp58ijDsJmnpCFrozk0nbNsBb2A8TZMNsPwJ
DPLGRYPmVt3MN3Qv2VBLqlScBNx5QDGqgRvgotGZT5oaaWaCSeigbkr5VtGZ2zVYWp7PThRP90iw
vned4eutTABlLWD/Fu6DPCiYhsRSBlSqjbqesK308DZQfw5/LXcDZ0JPBG4l2DJ4TAmvKXUibAyX
A1KPpglkd1VJwfqlhVnitnlYS4695a8JM7ngz3XgmNnCPSpERrAHRwVVUdPN2wxMtOy5bmwXastA
hH8fKlkWfgk516wJgbAJtMYKFxViVoRukd3mjRsE1Cutp3RswYx1a/41LzbYI1Dzh16siklVxXZK
YHbMIm0R8Gic+W2Dd6L5muS50+fG89j/yoLQHVJZUW2t2MCWfnVsfNzML2BXiZkMnUUADtE6yIne
6WD51fXCMRtfHfd65isQRzAVFM3fCfSOm3Rfy6SAVtb1zIuEq3QS1u2ElrXOzbpuXzSQAWsNf0IH
boqG8yn6dn1Dru4JuCzQnoDDA/J5HmdbqoVjP5YdjhI0RKXtkauZ5GW8Nqc6WrLRnAG61SUzfm4j
TMpJVY2qc8tyQnMS5JsDw2GN7adBeRiK4iZAw7VixjvaQKMeGi8lejnGxnDBJyALwmvnCrCt6N9f
9MkuanM62CiNoW86t1Bsv+Kda7LgkE/Zlgd8p6GfGN0xGzo+a6Xl5qqxzfppX+iaU9uV05DkCPIb
9B+hYboHeWHwPSneUxQrSV+5RZrdTrE9OkqXoXBO3esLtZYdQqMCw7vHIBDvEvMoqYlO6lDFl2v1
Gx2PkDzVu2+Vve2jB/Bx8+JgqZ3kobqGoDuzKex6KyCNqrawGbapEwN1UBiKG45+bigbFcLE7FbL
IBLSA5246f9FWvjMuOA2URboIAmG8X5UvnZtcmPZX1qt8yFh5vCghk73h2SK17be6RSLW6+wScu7
ZbgVsJbI8YGgN0VC2jI9K7ScsfaMZqeGiWOYSLt0IFLaxgqi4c9xOlD2U/I1y+1eCLln4xdugaiL
ZaHK8TUUDD2MQwUJiGHi6dyfg9SnwUNdvKkK+KnS1zr7qdjPEvtrRzWYuQgYM9BdjkrE+bYlqdbU
kd5j/vUvDW65ZvSC7Iuu74nlNHTDUmANZbX5taf0qU3huWHGmlZxc0DszZ6jYWPHN5MCkVtjM/DK
KUNJZFoJfmfBXrAWTaOhhGDYgOpa+Va0VbVnnS4TX15xqjMjwjltxqMSlgtsMh7CfRiiJZ88Nlbs
opK06cx/AV6DNZT9wCCyaDyKTpN0NOczTk0Wqz7VZ9eOX7U4/tKV9mZKcEHQqv11P1m+X3DTU4ui
ZhCubVoy9AtiE3heUEpAUyd0U8hYXzezvlZADS23Au1CN1eBeMtYJgDzKniSgdBp/q6q79dNrDgf
RvLHhLD9A92oRn3BnqpJsUNi1LH4ZoEdFKHHI2jJKm/X7a16BuiGoERgoVIs5nEgNwQAWVljSIUz
KMamDe6bGKL1rlH8Pc/Ycps6sSW4+lCwqQEbHG5Tc6k+TFBLZLH12M/Qjx6AjjZ05Vk349bRkFF2
eJtNDwHyPX5Nops+y5P7zs7zr9eHv/bGPPsmYWewoRoHFuObgjx5Mcr2e65Wd1mWfgbjS44CYBoE
3qgEW5ImzmwWeOyHn7oFuvjr37FyJWAM6Vi8dtHTDL7e8zhXhQZg4jWgdaW2Hev3vvNY+pqrMoT9
JYUXluDUjvCkRR6jDtR2RPOaB6rO0AcvMTqFXARWh2zfldvJa+9nH4Iez8pRxiK9tklPbevnYxzY
kEy0XGzr6ZZkyQYVoX1u/JupPPUy4b5QlqRP7AVx3xZ36BW/0aANFvAX2u/+fsmQoQfKiaFIcNGY
OrdFiZIf7MSha6tbGqb7Ei1sUkDpWv4HLvrHkLBtTDJwSIrBRQf7U436rTV1yC4H9GsYgcEu+waK
qZ1mozV26ry8fW314aEn7LWCs2pFepdMqhezXBJxV+PUyUcJ+6YEFoKrET5KJY5OjyauZq29zSmg
ymj64ZNkf6z5zukcCIuqKEoPAWhMdj+hjNB5fPBKQJP+zYpiNYFkRIuIWIkcVV40PAFysq7ciFab
oCwcAhxbqkleAOuT98fQ8vtJ4btMrGCYkhY9E8UPk8wPoFDq7Q0pvH76NIJRslRrsQVM4P8MSziO
mzFqY6B2sSEMA0kAR2XtVkGDOFO96/O3/KGLU/iPIfEULnOKelMONHIUf2tRgMhUL++gakZe68ij
dnrg4/a6xbUsJW4ZYDxcKCHQSL0cbyczmQYAgf7uo5hzvuM1dzQgQwpQuGZmeZca3FWsamOTH33/
ixQ/dXQi4/HlqAXzrD6XfMyaj55+i7CqM4HEa5Hj6G7HpHAaQDG8sTYiz4yjdHd93GtLempKWNKK
lJmdmDCVgq4kGzSQDPT7ZAaZK5fxsEhGJTYHT33FdY5uBJdoym1Zo3hi6DuLPl4f0Nr7/HQhL+go
0NRW0gBmIPyy7WPzVSkBniedr4DLKet0N9UAChytLacobw+JT2OUYE0wT462f/1b1nYnojqYZNEw
j6yzcEba6tgrNYEbt+HoZmXjWOADbxk5jt1HrIHqpphlZ9baLQwMSACpgKtu4fE8d+MRF74mshFN
jcn4ypo+dtoyAbsOK2qvNnQQmYWaZLOu0KhAbxClKmQhFoFUJtgMxqBLIwYN1mw/H42D4dUuu2Nu
5cf79lP91B16nHZ41dtPMkGp5cA6ixNIUZ5aFi4CAVuQP4soZhRXuzKJj5aZSTbIhdcKJoR3Y4s5
4wmENV1moUBojPcFAUSXZhJXuVg3wYxwNNdD2phagDmc0OOkFg6FIFKdolXneUxkvR6yIS2/n4Q6
INT0abCWlpIOqYDya24hKWBL5u0yoAojEg7apB3NVrUwovSFHc1H7rFNsDdux2/dIdhkN8PT5Mjc
4eLYEEwKMTxQNfQstFgr9LGqTYr+1ttpvK2txGksr9C2eHlf3+DrBgHrgAC5Bfk+waDWWzEnGbj6
wKxwV7vpMX2Ybww3fr1u5jJztQwMAjeQJ12wTSL2rEomtBKasEPjY5zfBPweUdvRtVcLdP/qBqlU
UwNdHWrTtoyLadVZgLpAWWkB6oiJ+YLPaVIlMB21N0UfAXSETuVkKxngMlEXG/nEiuAsQ0JTEi1W
WjAxzc/AF27im+q1qBaAbHOY9vVz8hX96+aTtr9uWjY+YQlB1oiczKLuzOxtQrcNGEr17uG6jdUw
dTK65Zw42XB1Ec9kJrDBAbQtwFnOe0kMllkQjvFwrKpYUWABy+gESukOxL0+hsvy/W8fXDq4DeS0
LqhfQKmnz0XHU1d1x238lHlkU7vzznrZADbhDrfWW7yJIB5tb9rjV4AKd5IPuCzzCR8g+AgnsV1a
IT6Ae7dAZn/Gh2b/Mz1a++TOgLaaVTg3Mvqs1f2N2tp/xyw4R0nAClvmI6iF7eRLAq1xJ8/H9jhH
yKdTY6qdLpuesrB9h6CixC+lwxWcxtBj3lk1bFu30eDQ0GP3ycbaxo/FK7mlkatsTeZoi7aqxJdW
ow3a9ME9CzQleBAEZ6pRA0vsZaVjEj7mtgHtoS9jC4qJpDoO6N8vuPrY8I+5e6nsxDcV2R1mWUgx
GFB0gS0oeSiTih1Ho5IDyqth5HmipclGpZO6MweF/GBZlR5tu9S+XvfttRiARUYZQwPTqSrCA3g8
al00YMAscrS0cqzifg5lD8+1EHdqRHBf2OZxZcJIZHzGdJOhwQh3or750vYv14ezOn8nwxG8lvN6
Cod+Atc/KkL9WCBez6BxxZ1QJlgnmzjBR3EdsrImh6WOvYP8g6bP9O+7fbHt0cAMUnpgbm1IRp4H
T9MKSass276m3nw0fcuD/PhPcgPSg0O0vT5za/sd9TTIziyEXbZoS9fruo3HGfs9eKfxJqWgO6wq
p1adkb2jSlSHH9cNrk/gPwZNIVtnZ32VzC0M6qXhW8Chcavb5Hh1XjezvqX/DEwEoKRIzmoTVGFd
/aYZ3C9t4uk/UGCHXJCDhmn0hMtQhOs++Gdgws28KonW6Oh2dyuQ6Ba+aXpF9mzIpGnWjr2T9RKJ
z0gBOuUeIAjXaN7yZDtUEi1I2d9ffj85uGlszVAJUlM34G7ShY6c6nLV45ZrnQaafnQVCA4wJG0G
sgANFx/63ABEkvCXBtgkZjqhso+nV3WQtcCuxiETVRVk8wC3FN/HIajlA7OERaYd42Bwi2RThKMz
Av3Uxpvrfrc6fye2BC/Q7UwhKLoi5oExXbEec0MS6i5f+0t0OLEgPM8KeyrMhsNCbXlTclM1z2X4
1Jjo4tr2yTHX3Ca5gVrdqGgoBriFTNxyfWMt2Gc0xOiQ/Fk2+ImHBGNuaX0AD1QibYTAGR2mr2as
NMxpQJjilV1QuIPB66eMWvm9FaZpid5jI7rVyGw2jmaGsp23GlKQ8FZBdairFxpEVA9RGAkMfBEE
H3S/HW+6v+YcWSb9xMSy+U8GbeRsquPMxFUwoXdpDybAIrkrQJp63XtW98aJGeEcw+Ey2PEMM+2Q
dQdCR/RuKtpNwtGR0JLkBrLLIHlOwoNZg0Xsuu3V69fpGIWjbWwqbQLkInWfMuaQe90PvrVOV+zU
g/GYe42vPy1aa7IX7OrmPBmycNihcSwmQ7UMGQRaqr5p0ucy2paRO9eS6/Tq1vxjSczGJUk72GED
S1FHnMZUnU6XbH6JI4qBhholpU0JC5mJN1W10QHVN3MJfFw2DCHCMK5VVsSwTCDJoDZsPF/3g9UF
AZQIl0N0/YA9+tzViyQpOKkT3IUzZHuJmwNZmN0qwUMi6wS4LCBiV+F5hnc24hlQcMJQ0kxLMsNC
srKy0eZqHIYBsDCnTO6UBlJ/pT8aO5p/m4LbijxAXeH6OC9rQ4v15RTSTWTyAGoUBmqm0RyXNcjA
HtnG3JZP8w6N0+a+84+TRwlw58fGRVlR1tG0NsG46psm6K1QOBYhW4GlFIkSVFjApH1vImVj8e9R
xe45+QIeGf/6KNciio1GElwj0Y+DvqbzQZYl8hv2jJwUGlpcPh/y5IMbwHqXEK8+DCmIz37+C4PI
/qLxB4plEOg+N6hUuKJUSI+6qV0epvZbC+CVze8ie3TnIPwy50jI/n1f+LKUaPoBuMqk6IQTlpIi
X0MLbYBREy2X6V4fDhMy+9dHtny5+EjDeQedS7yX0L4hHLzM5j3a4JBra0y0wQXzvo7UbRvKSr2X
rEnLYMD0j+GAOw4aMucz2ADDYKV0eQzGQKQ19/NU4zbR3oHBz887cxPV0QMkpp5QBXNZ9n59kGvR
BeWgpeUIiAwAGc+NW2wurBo92WisBzKfg9bxx3UDq7OIVkID+GGdqL+TqCcnaaqbNVcNXB9oMG8J
dkGlqJswlEGklwP5YrFOzAgHtmpkdkmXexjgqU6vg5Ym34CFyoy868OR2RFObK3UxqG38cwIcIeN
wTCY5u81sKfkr2kMF684GZBwOsd2YPXVjHkrdRX96u9m5ZjZc2fe99RDNX3X2pJC6+pCodAGLjcU
6A1Re7Aae6Y2NcJjmN5M85tqQa3g+/XJWzMB+PPSJ4juYl08L6E8jEy1ghwoSxKXcr+AAn0na0dc
8+hTI8IhA8HhxIwKGMkt+0G1+kdWPF0fhsyCEBgMkFKUU47oU6PVUOP3JJMsxeqdG8U0QgFpBkWn
iApL1SmG3gd2ZWu/quUd6w+T/qz0X5PoUSvc6Fa5RRZ8lr2h13z7xKr4Uotw187Ikr9B4zRkxV86
yLVUNsQWttfnb3Fdca+e2hECXtiAj7VQYUerrWIb69PjwF+bmUF+6TNHb4tDZe0xq473Zz6J6BNF
agC5hc2UEtW1Wgi99k+pDOAvmz7BLXK91UMgPXDOs+0MjBaoQmrqGJHkxS4zs3jnSUAtaTsanMJM
hRdnBvRIbn10465SZV1Ny8P82jItk3piyJy0jOojDBHk9MPpfQ6wYLdB9dTw3gnTCiVnHTc5GR/i
yu5CuQkSjagGMeRHhWlkSZi0+nIcZoN60xX0bui/XPe/te21VLRQRMeph3AnBPGAlCNnwWKC1nf1
khaoZieOehA+Gs401kiH3VCjAD/cGw/f9CrcXf+AlSWE6DMa+MH+ZEJ1TZhZa+i1PNZxiKhFDPaM
bWK+Rep3Ekv22YrXn5lZPuNkAVHhCM2UwkzX9bug4/edWf/qChmUZWU7n5kRZrPr53qIO5jJ2uTW
BDUGhRz5I6fstilB1Yz0wPXZW7nigpYAcWDRkMC/gr1EU8Cf3OKoT6z6xdRLP+p/RWCYVMZnuJTD
yw8Wy8Azq2M8sbn8fjKViqmMpAYWDzvAa+bnJn10HKOKneSveQNNXFDwTsC9diHBFfvAKzTOhPFi
CCLh296ONsOc39SzDEm96honZoTxGLwJ6ajCDBh5ausBsnJZtLu+TMsyCOGDgtWRLOov2MxU2Mdd
UFdFakNjeBgZWLl91iBr5Qy4MnWy4urqaACWBfMm7kwocZyvDhDC2FKLKR4tZO47g/egdf/75wCA
v9A0w/0FayR2i7W5UdCB2Mg6jYWb6V+B7XFIKDn51/wMTfIaw1Uc0yYKM4ch15Wwh9KnmWjbIEJl
IzGhYWpOHhvQd5dxJE5jmbzw2vQtYmM2XlKISeITLhktPIyrEMQ1na26rMlrj7Jh3EAcUDK8tcB3
akmISPNMobCYYngRM92qN4/FwPZhAfgb1ffX3W9tUDoAO+gdRF3l4iE8ZEqQsRRJ4IpbPrg+tk1i
+VPDJKfxmpdDoR6zBxgkXnGCl9e0Z1kZIwXE0sKJpy0UZiL7YFFnSjbXB7Q2d6eWhHM/UvI5mDgG
VCgbQNcci34MzB+M5+tm1o7fUzPLvJ5EOk3R1RDDhRky39ORbcuykgTw9ZGgTX7ZSqDDFAI4VJHB
IwIOXaiP/5o4krevtPdHmZ70qgMsLAP/sSKEuDjVjDpassR99QD29wld1zL+S31tJAZUYmxor0Hn
RyTArPiQp+BgxUgcRJwf1TF+mm6+KG524DuyaQ7xnt6gnnuvO8VduFEOjyo6hPPX6yu2NtDTj1g+
8mTF4jxn4LzHR3TTHScvSo9elVayZDIbwpI1fGxw4sKGbW7M8G3UIEclA9yvxT4U5BnV0UEOHj7B
83imp5zaOJPiZP6o8ug4GPkhNZJNBjFiUtvo8IpaSVBfu0uAudResnME1EqCTVI2ydiFGFc8VJ6m
3iU4Nuq8dFp0OFuV30NSRsZpuBYxTk0KyzWg5SasVESMOqd3QMRBCSL/HCrNz5m9AYOb5BiWjVBY
ObOhiRFYmNWprEq3M/l7UEGlOhvat3JQv6ksLP0gZnc58JaSyV0rXYFVUYWkHipH6B4XSn/JECV1
NWF2ASHbGHG81yzd1YbCH2i3w2GDbGTiLeLZw2BsIqXy7fBdVcKHLJIcBpf7FD2Y6Aog6kIih4Pu
fIuMWZRXMUeSOesZ+Bv3cfU9sd8surm+E9c9+I83CSFHUfuUZxXGO1ONb9UK+UJwd/4fZ9/VJCkO
bP2LiAAkELxiyrX35oXonp7Ge8+vv4f5vrtNqbilmNnYp+2NSiRlplJpzumclEkfQ+69yblyFaCH
/bzU08WhSoPp2Ll1DX3/J3AqU6qOhTRfQf0FXmsEAItTaFfe93kxa3lKyNGZApIeFZkJzlboUOaD
nmN1qapfybFuj4nuAAxjW0rRRRq/YeRorw2+q/njztfaX+fFr5rNnD9E4hoUQTzZu951XWXqiPHA
qNPEKSwlBDUu8ILMjxTUIueFrW7pQhh31wIcLfTqmiEXpnr3hf4cT/HerMF0Kf3LYwY/99+yuE3V
0CUe6RWWNQbURpxxwTKGcJztwF5zEzWyUwWNZUyRe36Ba8U/tJz8yJ13YHFpZPiTYfSQG0TFTk1m
RMnW0kr0/JvJ1TCOdhArt36X2Wok77y2eUgL/YaFfTOPS2/LuLWUThbs+uoR/7gLvtI8MyyClHs2
HxQMkmBj+g4meT1U70STw6uGupDErb5nlZkrAVZPh3dKQC+0S1D8QpOI52eW3glUdz5D/iW0cIM8
Rhmm6QHZNq8rJNSSx1cP6WkFU8nnj1QkhXM+QR9rYJmdNQnMSL1LgTeEIFggZPU2WWwc50hJo7UB
ANBwRG3zCoLxy6DVnc579qrApXrohsFHlonI8gQr07nnXVNKOvCVIdSTVYcGqm3U4baQRDCja5Ev
meFFgSWB9yrf5M+SutDMGA88H4DcfaTvoinZ/ssZ/YhQj62uq6pw8CX4lbrzDxEL0M0fPHvTJBCz
6r4WKyHHYnKC6eFmxEooWKmqurhSunslM9Djowv0Ya2ki25ZqsoUoI1oKuPOhppNLZHARPDptxZg
ByftPqktjTwz+jpMm9a70cDJRTurbV0hEK1QOrefAcLymlZYqIpEWk7v9OAQGKDwvVArN2k/dXwJ
8MRANApIkKAX+NBVJ7JYOrfLgOQp22pOCORhhdelPelbjBY5fvqUmRYVUXOc4kkg67Dcae5O8v2g
CFI8ae1gutY6t0DPv9Ztp7BC+HZPpPtEdYZI0HuwqkhzL/RsEETlPTKQ8npwkUNm4QXANgHjNwrW
mSFtWyzxvGmsOv8ZHg+zRJi75a2vG7V09FSkBrSgQ0uiAnZFuk3wkJnoK2LLvw4IAemEaAY0DDNc
Fl9zHXOfahLN8a4grAYsTPLVlGYHoCE9tCZVezq/ttWE8zyUiqE+IACBFO3YIP3cNGoZg2go8RZg
z4hB4FiXIB5p/GGPSV992+rkV4PRamsw2twhg+FbhTc9pHqhCXzD6T4jFMbApoEgCrVm3pn2eUVa
dBQCFcfoXXVI9jqAIQLM/SbkzR+ofX7lp677WBpnoFOndlFUQVozKU6pqm7CboUQ7utCgHiBloA5
Kzz/fRHLqEE8+MwMAbiW9r/6QR9uDdY95VGTC5I9K4KgLDNEO8GgisbXLzUqgdRxwGpM6b02fQvo
nLos2LHTGxZQkYjj5/IHQ3J7Pr/FYhSgPCeYNYOZ65+Jt58SB2OLFUucIb7I85fh+a8PaO77AW8v
Mi7IOHIXutzISMP5YwJkMVcCMI7xMP19lxRQF39E8H1YhdoDb7qAiKq8Svy3UnclEYPo6cGAOhTD
Q3Ad89wsXzNS04YMCNhBAp6YB9qWQL1jV4kwQ7Hig+fxdWzV3D8EqDlut5rI71SDdCgDhPdG9lF0
d/ng9GNno/MyyNxaAjmZCJP81AdD5owEMY9ooHmK027JUIMw9yAzSm2lfgiNysr1fd57AgcskjP/
faF4TG0jX85QFANBcNM+jNmGTTcVfTmvbyIpnHoXUa/pgYHVaEkHPsjMSpUHKqO35fG8nFONmHcN
PhdTB4A05z1uGQZ5IzfzapKHvrvL5JuSbs+LmD/1OKw/FsFdyIFWTKY5ixjYp8/2SuX4ORqSvidR
He80MIV9zoPbmItDQxLfQNbUjSaN8/AGeBT8yryXjVaA/L4qwcDTGply3E58axxRosALPZTUQLXR
RC+U/HUcgRXMNIGmjCQFiifHutUGxQigJiShFPZUkw3xcoCF3GShCABrTbuWcrg3kDpk6BrukbzW
AcsBpCsfwA9AtimpYD1r+4XiMcq3yPxqqFJz62nwGil05JYrE5DWv5NeNEn+J3PMKReapGcykJmM
AK3XxxJ0iRXy0OE1V1xiJmr/rvogdi5d773eji5wCaznK/VANpqLidPJekkx7dAdgKRrGRayIejT
/vBcH50i41b0hlnpo0TiAIcIYDgkTJFFOP60CvOR2ZjhOdZqhVUPjzJY7QOWWhhjsar8yjS/qR7d
NaQFH8yd3NU7VE8fW5U4MigcdFDF5DpgK//aFpHbm3EqEWPBV3LbVbUJaFdVPKw8PbnwpvaiCoHR
WWqbEWY5TqLWiBXTx2ABcsYI6XDv8HFxnidx3DPoWVVPxdvIvNiw0gnYiHaeJIB3BAUX7e0IrBi7
TEoxtUppB1qpgfUHv/Q712ynxACd8AjUDFAgoW1Yjrr6yUNu+FbLO6o557dnxRviCtZNNOCBOwCg
y8dHNuZkaogEnpVw2o30RY4uK1FT1KoIuA8gIxnwuHySI+hUpZoYbvlueEAxb4wvEU+fX8Xa9YtB
qR8ZnHmPmlL6dQ0ZZvU6vVOcLrp1td9q+N52d4lfWVqbCmSuLwtYiLqJmSnCK3tZNC3NkZiytQpg
YN+h5lLycX5Zp+9IKC35EcFdvJ4iGykOHRAGnttLu/i71pwIKL0mIFX/IYBdiuL8sDn6SUBbiDIN
OEdl14fvqPKdX86KbRwthzukuB37WpEhowyBHplYlD2PRmqZygUReckVd38kigvHFFYC57SAqD7/
pUiHpP4uBhBjbv96QQj1QT+DQh+aFvnnhTd1Hiq88C0jSheWF8uONA0HI8wvB6n5ysJWoHJrag6B
8PsqxRWDVijOWlnABt+YsxpSFVrAGHB60l4CCcJh0+hUpYlMf7qRyn6L6QaRa5t/nL94VDhSCp5i
sGjzc3QYhq+ldsI7fOhMp+rlnSSbGyZjpgfwPlJLnqawn7k5LEV97ApfUMtYuViBkAuSE3wBWob5
elyGGGLCHDbCQ/+zBxOCWosyVis6g2fvn5YAEKjAVx1vbtL5Q0k6D5VMz6XBvlQuhsxts9fzOrN6
hksx3MMXUBqSLFXYRvm5UF3/iXzKb6ODwgn1rVGgoCs+6mhJnHcfskBpNB+yOravBt8KyxtTBPSy
kmqb0wW4WcEPhKci7wjragqnqkaTCBgiNjGmOi3fNxWbNcq4bcw4tjKtj50kjwG+FzXDNRrOUUxQ
eu1Qp8AbbabRFWzxvIWcpuL2BSYFsnwAn+Fb16eoJ4be4jYYy9hFaQg8vIrltd0FK3XbU6sdM4tr
UG5sR827Cph/F4iII1dcHWr+KFdrdC5a89cqCb2eYhQBL1v1Gz0NVmpce7J025o9uiYGwR2+Un/D
CQDyTp5zjipM5FhzSVejwW7ONxYK8Hgx7XxpeoS5QZmXb12oRxu8eG4af2LXYKS5igyJOdEUCwz0
zzlzu65BB0D4ArxK0HHNe7J4JnqaEQydFyDZUug9YIi7lMi2r6f0UTIj1WnitvItDBRkwQW6yWFk
YRSjYUrJlGnPWFQ9DiQGLU0jMfphdD5xYomACLKkaXyQyzEDKcKEXwLXu14/5maoOIVXBBUQ6prR
9Sc9fVL1BrdwkyuPckOl7zKry60ZSeqz5nkl6GnH1IkCOl0GIU3RDeGBLctPjeS29SuAkp5XwlPT
ozCK2VMDKHlmQT3eDTlkcjcqIUxPnRwJb/JhePcm0UCrSMrsNZd7bmapViSQEpKLIHpoezRYiuhC
Tv0iVoJrBxNKwJZmPKBbUaW5N5mQUWpWNgHkAilIdMYGKLec37JTozkWxMcHZtZ4CoOgQcVso/TL
L69M4k6VVXab85JOU2lAOUOajjCQEmAWijscyWsTc2JwWSiHadlNFzoNe+jya5hKnDssFaDTrsRx
4F4CUA5eIMiZ83D18YAKidpliW2oAJVQ2W2m/WrQVgJcXqs1yGYQjdasegQkIsn8Cpm7RTlbjDqd
9i1DWhlIf6ZxR0Df075k7DHoPlrzLkSxDPcNENHPb+upNsLfQVOA9a4AL4d//PSJOmosQVWlD5rd
oHiIUOIbvaKC7VxfHcD40AuEhjTM7R1rfYSu5aqfc/S512PM5rMe0Ux8MZmWP6ANyVXZoQOUTaH8
tdZgeUAAxJwKqE4pPwdj0IZ5eookr948Te3DUBz8CFjOViw9ydVOESV3VmoDmLrESKSKpDzmq/lu
uDZvixSDA0jIN09p5wzgPIodL3Sb2GLRK2hEfEjVr41ie/4Y10KtpVzODiM1yKTewDqNutmGbNj1
o2iC7tTUsTQklbCZ6Bk5qahWTd+oSYYTBFpVUe/LfjeW6TwqlevTPyjlUtQcLCxcZJz7aPTHu9w2
fHCQ+GCcAbOCnCYC5RCtiHMpfgSIiSqAGA8oRMVwCxpVM81tb/wKQC9w/oDW/AnapwGZOsMXUj6+
mSvtddY3uGkxFmvem8DwNAFF7T20MvIooiK7uqYPoMEA6r+GCsQJPKRSSl1ZkTnAw+hKA6aq4gFw
1H7kSuVd7T0DPEqiV63/MeZ2auwInqnFNZA/0TWxNboLmX5VQBtPi4dk2mW6E2bp/fntWNv65fdx
+qqXNQG3EQKPEAPystWNm4rdkfqzCQUhzp8yDh/iwJ0CjwzpPbg4zvGQyqiVADRKCOsCdK5vAa6M
MfwyqKwmviv10QkUILs3mTsDHrbJe0Eucs9Oyl8aOcTDcwZ8WX2wZf1u8AV352oUvvw0Ts1btSBo
scImlOnFKKfYfBe59CpyiPkYpRs9crp4l0sOKKBAzyxQ/jXHr5sQjxZxXT1plixLZImRugdbbyDb
qKBaHrV7URPQ6aVNgNvxI0TnDLkuwFgSQ0ivvDWNpTVbkNqS4LHXdql3o4q6MeefOznrhbhZ6xZ+
A/wymg/2d3h7DfRMukXJ9QBgAlP07FzT3pkaBSyFiK7QXXUspx0lwOvl8LYk7gAqsa+m+wDPFqp8
JCLwwxW/gevyz+gUGvpRBDkWBeyTCLykEBVGDzqSYimrLD+/8RVQoNoYvj9vlivndSSNO68+UsGr
NtdEY9DjljlghAKMUoF7SrVS+k4ATAJUmfMiV/TwSCR3ZhGwZjIQrSW2WhFXblqnz69ArnVeyMqB
HQnh3M3UR5FXzZVrH/x8ZXJAHIxttYzK6UpBpKOunhjsCRl/1EbQanF8YmkW0YSO8x4mD+Gw78Pr
JiMARHA036XZYxhRO+i+6uwr1C+9acdI5fRUt4i8MVobbbWNvwHdtqO0LobJ7SFpLXAxIKKIqZUH
N70p8AOrW7P4XG5r4B/bTA3x+xX6A010SivVlpWfPRha2Nf5U1hBXkVGeSGLS/FVBsaSpzlK8crP
XHNq6SVE/cgEv1mwl0e3CjcFuTQVV81vG/2Qjpldqvem9pqkwbYQXUFr7nfxNaDgOT6oWk68Xpbx
NSa2Ge1V/pXW2VosW3W31zPf8vrXthq2mnabpU4//EOJdtl/wBfrJeQE6mEOTb3ydjAfgVYIVK3D
EAguwFX7WrQ5cKuUJk8y6xBisvo1rHrHL3ZZmQmMeM1vLLM3nN8o0CgNfBZkb4ix78bfeveoEpSe
DwAgA/VFKG8FijQ7WM7RY+YTj0HUBw2E9lzk1plTMPSKhrdSFdptYCXhE8vdxDsMdLIG84UgpdIg
xBEs85RFAIGvDKAKlC0APIIpg2OVYak0Vl6uo/XHqp/bj9Qln8QJvnJ0qVnhHhCu/ldg5S/NlXEh
wuNbOUeIxiwNkDmAesK3q8RVU3oMrSNz1ccwgC++7Qb3/LaunOIfcg/Q4zGgbcmceRYpAxVDCHoE
vQztxtjo8jYgFspmlhY68EWRqAVn5b5eCvyTd13c17qaVUoxeFAbCg72qECr+35qLyMiyIOv7d3M
WvL/F/bncbqQ08mAqKCpifeEBMoChmTSYNUiGxAJ4aI5VrRalsFz2wFGJE3PJuZL/9d0NtA/5HWA
hIaUBDSBu1tiXZpSEkP/UM+8rPPWJmV00fShm89T3V0k2LeVq+xIHHc3ABeM+JIMnUvUr7gMLaDy
WYnklsYBPCnCWXGRNE79Kq1F41EGaaruVNEHBk7A/LYbYkdT7+L2+7yur1zTyFwh7YEm4dmo+dQn
0xKzbBo/ti9QlN92m+Qx346Hal+7xt60JbC80hv/EiOb19I7mnTcYhtdOnA4Vu36zvlvOdWc40/h
tlmWPT1rmQQUjbrEY+PQ0M7KcsE9f2prEIJiOhKCKKwDnebYdWlTikrQgPWqKGnT1imlEMHkPZP2
5xdz6kQgh6D3E0UvlKn58Cea/FwuQshRlO+YuUhjTeWLCkqODnh6rLcDTXDBkdmwji+DY4nc9uFd
HSmeB4nk5j20yWvtPkT7cNu6j79Ma3oN73+ltRvaoBEJraKxqBNegibhkD/4m8klLlJ7W1GB5TSo
Ov4kTpUTuc+VMZ0323OrbNeZh7p5MzUnawSqs1KaWkoifBCDHp2iz2Y1nsD3iSSv5wFht/H8K4VE
0Qb0Jxoipyr/ooHu3weKEWz11owfz5/5ygDK8VdwyiWPIDLsgRZo93aFV4Mb2CbYihPZuh0d4JE6
IczmQtqJoH9Xt5litsUADq52imZYmRUB9Tn61curGpMKiXpnsLdBc8pK4AlXtXohabauxQ2SapFc
ZXOeO+4Lx0SjQqlbMjrkc7oL+peO3tFGUN1ftdeFRM7VG9QDZgeBRMK2ee9OKkM54sYr/qEShbP7
qXrw7WJ0CLJhnOsRMrNDHWwXtdV1wA6Vrar99ui9HD4O5jXGac7rzPrZ/RRbuLjU8+XI17N5fQog
6oA/Kd3qppuZoPoUvMhW3evPAvkiuOJXAInJIUmirpZc9dOtMr6eX8y6GS5kcJe/IkkFa4MAsyAz
ilDupkhmN1Ptml6Ixv6nLrKkcd+JUF1WVqYrUHs02gPi6WT2OgqI3xlxiNg+umTKbaK9pn8fcSB7
uBDBOdcQuMNRPyJHFWe3jXpbdU9lbk/jjdoK3PhKyvJYEuczhxKdSCgR4iH6Gn9QuwJthdU9g5t4
41+Sa6vsbWoFHwfEPDf1gUTW97f8ngjyBCssEHOyFAVA3JNorOcL4yOg1WakOARYikVai26Ng/xR
Jlb8nG+TiwzAlofhe6g3quBlsWINR3I5/wICNCVgHeQa3m0iP0SlbYDtGw49Gnd/r6pHojjHgt41
A/Ti2Gcj+W6kV/130Nt5AQT89kopn5XoyvdawepWfNmRSE6JEolSINJjdUgn9crrJG8r8zIT1Xrm
X+HigCMpnAJ1INCdRgMLM5WvsfsgkuOZ92Vwn4DrTRX4lNUVAZpx7sGb05vcA1Ru+zroe2QaKRIF
HapyYW37ySURca2tWvhCDj2+d+K+U0ncQI4/3aia4xWPnShWmX+C3zYoPDwIkpZoSeD0IWuMIFc9
tNt7Kro55W8iyjSvCwDwInAl0QDFPyuJgewAmzD27ysADY/Vh0nLBVAkqyLQCTlXptDYxTdZxYGi
9Vj07KW+8uJex/jaeatZO++51fJ/BXD+HeTx6jBlKToH0zsZxXQ1vmHJfSAK59aOeymGU6sqKjvc
VFhHUO+n7JmVVuQJ7H/N0yxFcBoV+LUfDDFWYuTPUvhm5q4hIQEHot1EBNK6eiq6hviMAOoBrN7H
ymvEtFdqGfU1LbykDUh707/mJaVw0gsJ3GJiBCt5PleVG1wJyAMVmiAKWz2QhYD574u4r2oK5PBM
tAFIwVNIH8kIYPVecCKrMjDtNE9dIunHlwZ9b8rKeEAJPh9uJMkx8kuSfp9X35XwdYYC+k/ErN6L
ZSQVKKRpARHFeN0YVms6FP1cxVUp7dqidDImGgBc88XAGMd4v2JixoG/R9HdoKAsj6xjMG5KvXbU
HE+u0ZH0S/jnEh3t59e3qtQLcdz6Gs0MgIAFcUZ12Su7kD0z4ozVrhB1VK6f1c+6OGfZdwbg0SYI
aod3PdqWaLmlApVbXQuKWPPs5Fwp5q4xozRTDMIgIU+Kx754CoM99dGK9xBFgohLIIhxEXjZ9m2a
lnD88rjr0kdErUlhd+jL0gUDFqub9rMixr0OfRBRNQoa3mw9eJGS3MLgtGuKkEJXPbSJvm5gRGGy
htc4Gd32EXBfoOLEohjnqwxHbjHKLogQV33aQgynaUoTRUrgQ4wq30nSayk55zV57SUxA2LgiGc2
CgT2x6YKiswo8+ZGgXJK3VIKLowodkio7pSgv5D76yHL0EuiZqWVmbWg23ulJIIsgYYedUDJo1jO
9/1HGQmZ0UxwRdfKRbpFyteRJQuF2y0ZLM9FJ9kgEPlnYJAPP5YiZ0+ycE3wFC0AACFS3Wb78P4x
2/sgQn4x7dIpvpE92AbXyp3yTmzJqSRL+jq/3WtaQxD2zJjQ87/cbjfgBiBTBmMbjJs8Tiwt2vUS
er7258WsWQD6MOb4AZlZUBEfLzJoOjLVBiwALMeq97sbb0Ymyj+vtFjh8H6E8IivILZpgUIEIW1h
o4XGUY0rj71RtjU1W0E9N7uPzG2dCIx7zSCWUnnjHgmKtrPUOrsIm9wq/n7IEMtiMATYNiA++fxE
pXZTMRUwiGaQ9NamLKq3BNPlJRh2Yh1gza1spgIrXLsvCTongViKJnUMVx+f10AmBSUSyPQaEK5Z
mK6OOuCKSiUY7Rpjq/Wq6hR1EV5JjYfc3pgq239QmJ9FU843o4Bcx8a86DL/SNm+NN7adnNexLqn
WcjgTq7sO6A6TpCh6PugVqy+0tB8cps0txNSxLXn5JIrq+55qWuXzkzsM2Os4fHE91UmiWSQNoFQ
ilAqAcc5jM4zE0tKntVMEFitGvdcIUSGH1l+ebbKhWuRU9J2ptmiZFaFzhRlri81pRUkKuJETTTZ
u2riC2HcxTDlWeINJcZX5OJ2pE7TP8WG4MRW984EvgFmKoAuzwNfSX7AkizpcWBlBtQeyWLGBx7W
6MHDBGagCWKqVRv4kWZyKljqZYMeGCxoDOlDYLxN1atvTndpJl/ImYFYAVMCVNRkeKqUBuYk55ls
xD9ojOc9ZSgHmFjJiwrAGMmAiaMGGYNRujTC8HccAFGfBci/ynLmYrrZd0rWV9/nFfTkHPEB+AHw
yKEBHNOanNLk46AWSYMPUEpkQfE/A1Ft7D89qe7c85JOYuQ/ktCgB6+GYI9v+J0huKKGlpVtUu8l
S7rONsuocBsC2FsNXBYAcLcqjY0C33aiRZxY7sKNgBznEQViSyCC084NmUNhhEHmWb6oafvkcuBk
cfdeVlUgvpGwmWHNrCTDgRYCG18/rv828QSPoAL+XQQ5dmhc60DX6vuLKv48f1AnfuR4FXzp3cAF
M3kNdszPvkMEIWGgIlHi3zRlJ4j9T2xuljQXJQEZgeQSPzGVq2heaylWE4PAgbUDsPUwTWo+T2S0
6zC+TavCGutSkD0RSeVcl6yHgebRGhoRHXpwlxf6JShkrFFBs2oKZORN0KR/68q4hc5KunTNQc9k
oBZWNu1wk+aKBaL2hxikz7ImoVdKNOa8eoKLfeV0PmyrDvQMEJdoo0W8vd7dlfVoE9Hc7KocPOJn
iq85ac4tCzDPmTKOLTp6zfwi8JitdakrwVPqmSi5smrGC1HckkCCbHZa18BP1aD7/NCHXRgPgEDL
7EoP/uW0ZtAKwOKi24ZHymhVoy/SDAagkdawxvyDBcmhVNXAAQTOrqJCbqE59Dh6FMzq8SOQcHeP
xqQ262T4DTAA7eWCHvSwvqh9eZ+1r01Q3iCVaQHy7bJMZZhJsj9v76s+ZcbTM5gB5BbeMZdDkntJ
iVNMpMKJSmJ506eneQI/vKorCyncAeapmrdNBClyEDpS2+3lINq0cW4lwvTo6q0KQl/g8zJENiew
I0Zd9JWfQpbUuGqXOLEKtPPEUX2nAIy3gSk/kM1TER3t6j5qGkIvTEPgODnvr7Z6mSZ9D78yeptB
R48UitKOLjWCZPyq//qRwz98xgCzWqnUVeiHNRFTvteZ22et1YEhGYSBWvULc3j/cncvRHKx82Cg
aVUiEJngwMzAwX3dpXZdvkdKZsm6wEHPqnBiDgtpXPZ5MgoQIxrYSNpbqvfgS/e6eRUgKkNIK0LD
EG0m9/Tp9UynmQxZele6k+QAOqaZEIw8Z51dDooTC5N3IolzELG4C+JCmlHGIVEBzHajdU5k+m4P
iCkflg2swKckHG7An/N13spXY5PFps7auxCLGcawM3KIncd10IfpBFQUQp82vM5+DKEkVQHThdEZ
bjPVDFwLLBwRnUiXQfdcla9NfYGWGEXdRciDZbuUbqYJL6DozpADC/hTg3bB2j0p7MoP7fMLXjXH
xcdw+1yFad2NCRbc6fcphsyQHAXgjkDI6q4uhHC7mhCAV/clVhzHB1INbjmKaiSrfhMEljOyHN5B
fLqc4aiSppvgy7CFCjqpqWfJmWWgI+Mf9mshaP6QhYLElHhFhAkhNHc2Vt5Ftk+eFV3gu04Phcr4
Z27mM2ZcIM6RVImiJsDnhyMBxojUhdu8pZscs9jn13J6LMdiOA8isdAnMcHZG6raAfRP9twxbETD
CqdHcyyFU3cJvKNN12AxxqQ6afRcJaFVep+99n5+NetygKEFHjdECfygrjEUWpToiH1oo28Vg+4q
kxUW6Zttr6sioJJT94RFYe5tHgdFZpnHMlSNeCoAFAc2QahBMD4QjJYwJ0BzsRa5eHvAagWKt3pY
C4ncYaUB0WM/kXGf6dM1qzGpZPp353dwVe1mcNT/h3hjcrrdsQEEayMWJZHkM8t6+hJT5m292Pzr
0QsQJcJUkWMFCAbGabmQOCmAr6GMFJjEcX5Qg13XkGtaq1b5BhSk84s6bUObZWEMEujv4Dw76ZFu
61yNjVRH2DjayutGfhgs9S63iwtAW8doQ+tffbv9VERz439SkMf387Fc7sAUPM2MUdcqm1mPxiG5
nG5rd7rpNneKneC/tVa2bfGfGWbprUfNHezupd5KruFobuU2u+hZsdFO5ph2fpk7jdu/kK/zO6PO
X3DuCznLxDBl1WLaDF94E2yDx+IFUAO24ZguvuCicHtgTU0HIHTcZ9Yh2BKr0wQO6DSEOd6iWecX
znSSy7ptB3wABv6q6kXRH5GSpuntSHBTCJR7Jdw9FsZdQqGs+rk0QZiKORp6RTRk/kJLBiJ/tfGK
hwqVjELgkk6fY8ciOYMa+y7KwhCqN0PhkRbAowy9DrnVeTsmugHX9hJFCxnTYLBfVKeP99KXDa/L
JQaTyq1BIhh48KyxK+3J75y2uhBRUpwWFmBWS3mcemcho6DohLwsfmqALSpfp8U7Xn+2mV9JI9oS
58ml2nTO6+ya30UuEDQseDlgcJZzHEMxSEGcoICH6M+L9lJoWonvKoFpxQA5l58MEYzsmk/E5Da6
wjHbj7mE+YMWKmqGILYfSwhs4k1fvbP8efAEdnhaYMNWLmTw6apSUwu1qSTcXFX1MGWT07YfXRy+
0xQVy1G5VQp6UWiJIxs9qJx8wGe8gF1FYIunU+rcV3AKFCVhgM/ASvu+sAvts/Syu3TINwrovUL1
eep9PGUuJSncVl0LpLNEUPRbM5blLnAKFeeKlpoZdkEH6U1ZYO6DvkzKpRbdsuH277VoKYpzfHnW
FSWrsVQZ2c6qwPAkc0j7RWpMt9hxvWPdvzifpUTO0+UaiVg9QWI8PkbldkhtP08tQAA6TfdUM9/F
vG0l/32m9VixOJc3gIqYTrPUgT3lFJDVophrzRyXy+IcnJEqWl0XEFBnEzBYwJEt9aiJZSGYXXKX
EO85kzJryrT78we45uyWcjk3INVeUWAuFm6AdJY2PNC4sVjD7CL4HaHN/++zMvM+IkcyT26iTMXp
y9SgGJ0A7Mn20+++6ZCMQZ3dSZWn86ta9zU/YjglUUuvU9hsAc0U7bx6vKINRbFNNIy6FigvV8Np
hRY2vlwTiJHr+wxAMxMjm6ywGfDwz6/n/3ApPwvi1IOU3hj5EiRVQYGh1cbVwhd9clS2JeCO1jbz
E17DrLmDDkRLIHt2V3xwM9Pfobz+B8SEc2fGUCv5RP3a7hOt/53GdNjOxLH7rGBGC+5gr7uXClq/
TB0tna5q8wPVit6tolTanP+UVcemqCjyo6Me9atZmRdXCEn0NmRVUNtpR50geizAvYpXAqUuCwWl
gj+1gJNVL2Rx15U3aF0Y11g1q1on7CfIhLApeirB5lKZbykZHSzzotHibanqb6wILBkQ7N3QX8rd
t2SkG6j/PpF/mUqALnwTPR7SNgq9+7LCUFmd24kp6oMQ7Q9nXVJQxOBkwDdL8u8h2/fVppAuciRx
ZdFbQCSJMzDTpCQKUkgyTN/OmZsVj7n86peBm4O2+vypr7rGxUlwVuYjgUXbAqeeJZumArWvDY4/
O9MLK9VCW2pflPD5vMTVCBfAev8pGmduiF4kNukwN41tI20vta5MgRULqDSMtLd35oj8kqgHdj14
WQjlXLFZemHbMOwpKe4w7WDJ2kVSvyST4taKv8mqxmrnlOHdaFiVeYhHgXGdNufPYcs86YPiMOif
+OnbEl0frG7Qaa0pl7jw7F5Hh36wm6JrmHlRvRvoHOqGe2Ww9f6xNw+6/MKEQC7qumb9fAW39TQe
26JX8RXs5kZ/A7fOtnKiPXgHZIvaDaI3q3fkfW7/KqzA+ka5UN7EjrRJXNOZ3s6rwerduNgQ7kCU
cuoqeJzaRmdMbKn9O5IYoUWy0Wnlcq/R2hlaYaPD6ltyeQyck0sAFYh2EUgFhKWVbYLA+v1uXoeW
9xXgGQluDmxAY+kWsARAsrSXdn8P1MYpAuf6QjWN8yTAF8SVBV5AYFc5eTEIrpXTucJjKXwDRI4E
eJRokCJv69Rtd+o2tPT9Z+Wkn5pFvkbbd4sXT7IMJ9xnh85tLOCVvpH7X4odbvI9QE+c2BEboeDQ
+XxUWzfE6ObPKtqY1cB0A1kYQvV656EN3m4CSQdmx6SSGzQMZr3NAOx1qNsQbHuAvGh/UyWiFIDd
o/kJyubooqsV80puUqOx/Myk4900eM1b3sXlJXo2PbQJM62+B8BAuxmDCKwvah+bTg4sNrcJB6m1
mqIwgVERlJ7vApmvBMKW1uxS1gFIh5XIzZaScjfIrf6AHESIlC1jdOcFhfGS1r13iCt/9C0g4LcO
DAt5b9JP12hITraRNKBfLatzt/YAUI0ak3eVgk3LQYoZONBp1Twl+dgfPN0MgD9X5omFXrH+yizq
7DYHV96HiaTrVdpOBcYP0aEOerr/4ey7dhxHmmafiABZdMVbOkktqdVu2swNMa7pvefTn6jG+b+R
SoQKs8Du3DSgZJbNyoyMiHIUh7rKrN9aKKR4WW3pfgHueXuKJfDfVK36EYP18KHEAs9daworVKOX
wl26PHqRwNFmQ32OPnTZMEMNXGv61jaWRdl2FdXB39DNxi8ZA7iP6rAAn6LZy2hgsipZtWsrmrag
Bg92upSZIw7rurvrLat5pcswv+iU1g90mqJTK4fpHZh5lF0NehEvGwf5M64J1AnKRv4YOmLthiLC
Lwa0yf1qNusZDVlKt2tQkroLU01+lIMRXIyoUdFvgzx0x6iejcqta7n4HSym5AeR0QdMGUndKjSv
wEAeZo1214Pp2rBJ1FmFj4SW1ttNEOg5Sk5pP9koCpHZpglRnuapDR+1gIDJsayy4L61DPKA5zrY
Aoya5t/NJgxau0xCiCq3ZiOBHbs2ra2sFdqDHKTdXZSr0tECwK5zKpkmXmME86fRGppTAqfVbW4f
k19J9OtQ6X9HtsW9N7UF+cJUxpYhx/gJEeH3xH1I7wL3F1ReN+RU7mL3bdybu9mPbEmUHbxGuHLn
CBf05FFbWgM7L+nmZ4/U2jZ6Bofm8ljY5GPxqJc8gnnFPJin4B6g0MgWSXGuhicWOlcMdMYAS8nZ
nzNsay1M4X1XanY310dDW6gX9OOPPKG/0qY/mAUmTS/n3e2BX80cIXmDFhCm/g7c32U8HNeqmVdT
3jqZ0vqB2kJeiVo/0qjW/EYdcD8YEkJPCclZOQO/gKQgnVSWhSDdwG7kq+k/+wruxja7pqQyql8O
KlP3gTRtNGm35Js6Gd3b/q6GBmeGuPt4ALOjhBJb6/R1j6Rvnw52lQQHXZY++pjaALIK7qjVOBD8
/YCLa+BCuaJVlLLU0ictaZ1u3Ku4d2bqNuazgrO5C/HAcYfpmJjev3sJ/VAmao1gEA/ly0nVupn0
2QybcvOzMHHb629Go9u0f9NFeJp1/5CPQysmCJ4p/xwH4lHu2gYjasgvYIpUpz06eHHruBSQNVPz
Y/SWK4rAQbYq+fUCRQCQwDKyQ50vWQxWHFZDV7Q4jAqw0Cf7qIu9Co/02+O4agbAVLR5fMn1cPsy
7Oe8HgKE0+WybVLLNqQj6T5v22DPnCtXzmxwzyC8gEGeQ2AjNKvaV5pu2NVpGAgGbG2DgWfwf54w
T8+evcE8q32twMowQqEtre0RPHYjccFfLXhqrS8IUBYDnQMxmCs+tNgoqkSSYEofG28ZEWzjDqH1
4tRtudPrzgBzRm5H6P7QKlW03dZmDP0R0EOAxDA6dDg/8UYOIZbQtY4FOAS02mJQ46AFe3t7ztbO
a8bK/H8ucsfVolhpX494TqYS2uZmV53TdyCpvyVS9l0JsMkzsFV2ojrd+shqYLQDqIxV0LigWk/x
ZoAOHeLKZgtK6lTZDJavEWchjrFMdq3YZp4Lzq+1AQUEwwJvBetd+HprnS0cDUx6EHmBq5b6pGO9
5LNtqIJLaNUGYGug/AegGKX2y8UJiq3FKiv4lRnhviYbMlTbqvpze85Wbzr9zAq30ZKONlk3wkqM
bkRlBgtUmT7VwXRqNeooQTM4edO42jC6gNm/WE0hahxau3vOP4Bbm0GF1pMyR5TRpfO7MSEJt8S/
JLXayj1gxGjMuO3w6pY/85dbpHquDOgfgL9FtOmG13h66+LXQdT+vAKgQfoS4pdoIwRXOlhnLycv
yKNcKXvELkuf/l5k+hvyyJ5uprbahodB+wWWUzuGYLrdq/GdRnKb5mlsF3U7gvUxSsDq+ruiyjGO
Ib3QieKKtZfY2cdRDqVYoEMkDgMM+bjYdbxf6KYvHUtvnURO3EYkLry+jkGBBPkStOjzPSkE4pxB
yIaioLNdFQraocqdVhQCQMrq6QPinv8zwy3kSQPLP9VgJhneuurUL4k7az7NKDTHIaKK3HHr3V5K
Ise4lTt3SlBHAyzK+eJ0NMxsCuhx2U2ibmGRIW7NhpFRaUrLRtD8lur3UzgiPBP1Ia6OHyCWDNQP
BDDfvglpkSpWWgSbAcAvbfo2JvfhnLht8ANSYrig7BZPsdsDuLoXQddGwbikIuvMBWRZ1fcGmvdx
9ug+relmbDeadZx7EcHC6vgBEwtxBCCBcUFdbsYUgd9SprCjAzu9aLsImb9eSr3b3qweZGdWuFnK
KVO5XzCAtV4dCggE+WEnfZgdXWxC+scyTAyBxWtpe7zQzu91zuQEyYvRKAe80KRfHeQLwBCHEhoN
akdSUHRSbcTUEGyRE49E38N6svXSFEA81+bw/BO4p8OkRlmWRPgEs85dOdL9VHuatemh6R9vD+/1
cxShCzDcCFa+uoj4/FFT0FrLFnQRLSc5csInhusEwcm95S33sRPvwhdrA6QELio38oL7cidKYbET
5CIm5T6Ae41nYS2RUMEH5CCnZo3hg4hbaIWn8dJH7s43JTmXpgS9S5Ov+Ppz9BJF7uBqd/Wm2kOu
bIkc884JP+T3xoYujn97hK8W8Jd/0IbFPgEohOcbynMcKkYE41ryqS6SvYy2qttW8U0XxaMiS9xI
gpxvilrWc9bLEGZBKspy1PhxGMDe+PFffIKOKWsKZjwel1u/A4O22hkTuFXAj2p2903tDPQFFPpD
0Agii6tTBsOHgi+CQRXtsoB/XJoykHmK1ZytTwgjp6jT1T34NsjrbYeuC5acGW7PxxHgo6SBGWkb
HMsfEtR6n7TGSw+jqyMRZ+eiAPtqh38ZBOk5tEZ1pmNx6Vcp60BWKzPYMMwfifo5gXq9Dk6tCCu+
tibwLoeALkRslCtJpL7tx7CJMFOhdOjDnUzus3FPysfeECCerkNe5tCZJW71ydA566OOrQml2iyN
tU86UPmqhepapOpdZQBUqKw3BJLEU9v+rvT321O4OqDwECJ44JZBL+LlgPYNXZbOYgPaINqTNDes
vQ7dkOHnbTurC/LMDgsDzx4pVJIy8JPKGFG6T/S9lvhSK7jBv1pK+DNRO7PB7a9cmZexVdAFLz8a
j8ouGgBcbP+AL6XbGs+d6UrfgtBeHDSKuCL+n6uA5Wsa/zeMfK9NOhmVGsUYxml4my0ot0zbZJrt
UP2cwSVI5ntZFTxwVycOnZUgGkBiGOD+ywE16UxGJcCA5uAlRKXUUD6j2Q2JCPC+uhVAjEbBwy2z
quGlnXyOe5LoWKApEizJjyp+kUavrU66KDBadYjRnMAfNKnzJ37Why3CEoKdkEk7o/mk1vDLymIk
yESteiJL3J5rsiCegwaWRvJoUV/L39TWdMCxLwqJVlfFmUvcDQouFRCcBwpcqulxGUpbBbZxKJJv
Vas9NWl/iGU8MaMXUiETEj0APG1L8eKN9EMDw8dcITljxAhmAPIcot3tDSkaBO6J0md6bWg1vk2p
3dbyKu0oR3gNPd22cvW6Y/sCKEvGMW3g3uNWT1hbI1EGcEzT6XvWf6I9F5ASub6bK2f8fdvUdWWb
s8VNa5TjHgQ7BUgUvOIdRBgnUL4jGnXDzkU4hsDTCRKn/CkSJ1yLxDSIhCCaVyFTzmsqaXOijDRl
G2Q6lcqp7UQNMKszdWaAm6lUlao5RT+dUxuZm6gHNINkteoPIkTs6hF9ZoeLGUxSDrnRw44ef4/z
xdaVR0XUBbx6mpzZYL6eXQPQvYWyOrMx97mdpO9TFTopkDNJ/0RFdKOr4wYsk2aAbFxDi8OlrTEc
wOQxwxb6fSOYaoHccSYRfeTqCj+zwl1sUdOOaEzByR9hyxqJ1wU2WNR7+YEGvkZfbq/x1QPlzBj7
+9nwocI4qgoT+IvlYwBtgRbyBr6lvETAmjbbOv64bU4wgvpVbkaSiT5/BQfvfbmZwCOjvoSye9vK
+r2NsPiLhQybmPNKq2Z1iVR2b+d70x/eZS+E+i9Kn/b8UNjtg74xnnv3B+qmgkT46or/a5gnb1Kq
Mu2LEoZbiW4WJXVrozsGnbm77eDqCXFmhjsE9RjcfUECMxGyiHGEkuXbbQPXaWd29J1Z4I6+WlUB
2IOCMvLMn1ov23WzHa1XTXsi9VsEvnFJuaOixlTRtPEH3xQNsqGlMKpXuM3ApYRo3E3jyMbjx1XN
3z0yKVHx1Bt4gVgfUxwxFFcpFy8DsCw1YPeJNn67PRCrC/ZsHLijUgJSQK9CfNKQjCD2eK4qiH48
NdLmtpm1CUWpBuzxwLmjeYpbsHnV5UPZGWDTIW48Iyu9LIKVufqyOjNxtfX0OKQlqEqc8D71JhRI
7MCPvy0bSIj/RqU7FT2shAa5RWqUoRzKjDg+OfSfxS64G/aQqYEO9/Ip2+gyEqE816bq3EFuyVph
ajR5TDGGw9sku5P5qJjv+mjfnimRFS4CCxIsB7WGV3P2Z0JrTpja3fS9sz5vm1k7SIAL0NGAqEOf
jz/BjLFsE3DvshZYB72Vto6O1H9PimKTnxnhTytKKjkiDYzUUN3Jw2erdi20vDZ2m+zbMnErJL5u
u7V2t51b5NYEOoAsaBvColH7Grq+CPY4sefiMP4GzYTAmGAMTW5BUKsfyDzCmFS+pL07Dd9UwXV2
3drGRhAgDsAeLQJ4J7cauk7SmrkHb5LetC8m9NO200x8s17erVJJ7XREw8jUNrMbhwO5o0b2PpY1
KLISz4pZ//tBz0dfnZZOQIy+FhUZEHlGayTgYsBfX17rFum1SGZ653SQwAcUA9IRgMzpR2LYnQh4
sDbM57a4YW6gLCChhxkUf/UIGBlKk80vTcQWvrbtzo1wA42QKKQzU1UvUMQbQ8Uts+E+l1J7+U/E
uF9VTyasCL4h5u9ZSISwj0ZtOOHqU1x9SkHB8+P2JlidHFZW/f8GmK9nBuSEhpaZw0CogJUfkjys
MS0YXkvNUwpRLXftZkFDromOLYAmID97aayn2izHk8ZoTL9X46969G87szb757/POVNHvWaGgYoX
KdK3odq6kfnSobvmtpW1ITu3wv5+NmQFeviDHApeTpnsBn0TyJ6mDE5G8cJ9vm1p1R9G/sT45dBz
wt3E2ZiXlDItoVlLgF7w1T7wiSk4N1Yn5a+Rr+jr3B09GEgrw0gAzSdqbiK0sd92Y22/mNBeUAmW
MngjOTeKBloXU4JrSq23Cwr5hV1MT8l/4ZA+s3JdatVRMSDwg4R+rnxOkIG+7cZ1DQgHrAkdc4Oy
zkpF5/zoex3nywwLBsjvCm2H3ILRn+Jpk8ouDXZV84YdmnabKoztEfsVr8zbX7A+kP/7AIN7sQDV
kjRgcGHp1MhpqB0Y38r2fRp2t82sL7u/ZrgDO5RjpVRa+KkokU1xN2TPlih0Wd1E6LAgSCtYoP3m
joJgVlsyJEjQFORVb571eCcXu7L1ElHucu2WN88M8WcCKecwiZAOQxaRjMdx/DZLW617b/KtJmIT
vMa9sxVyZow7GrTS6hurhjGUCBfffLbs2J4TG3Drh4P99rY4tnfwPMPeCnFHq7v4zDL3UB/LpMhm
E5YTMCUukKitYsE1vqq+cO4ct/yTfATrygQT6qnP3fZJcqR7yak34dH0arfeVY5nT174PLrFN+0Q
uqL37OqT7OwD+OVfUNBWLRLWDP2uPIf35Su04js7ef4jfW8flMe73m3s5igq/QoWkMHthpJMWjtT
WCV5hGo9WBUPtD/UHSjxvmeGoBd1zRhlqtBI6pgaIFuXd8sSWlrWs8N4Sks/JsTpTX3XL80WEHz0
xU9211QC6OvqsUZVBumCTgEBFealTbUL4jjIEJqWsROoMtB5tqrGdiedAnSIUDsO/iBWtpP6PiUH
M3W7aXP7vFl94J9/AVvcZ1eQRBuAnwd8QVjek8ldQlcf/So7RuGxwfpKngI8eP+LTeTNWAGMQASZ
8xp04F0X9xYeNdBfGjVUmh/i6kFq9pEBYIYBDdAyZf0pArPsZ/kqDoibcXsAQAfdW+6EyCgt8sKA
WatQpd9o/mtRSrHGfT9J+a5omaoHhBA2NXT2gKNJVDxIyIhHKl1kfBmIZYd+/C+M5awYKKsEmCEQ
Sl8Of58AstGQMEdn2FOrvmWNijn/ZzQYjsZzI1xkTopl7vIgyh0NrBbRnUFPCJeSUTC+a8fguRVu
VrN5MQdJhit4Z9hmrdqmSBxh7Q4+t8Ct1UBWcrlQYEFPH8ccWUPYABIkEgEU1i5IkEJBO5iwjckH
GymVy7pC/6kjhc1rYloPjSLdq8a0p0a/aUm3vb0w1+581pGKUwfxq8mHmjXSroW1MGFHubSL7r2m
nxVgELeNrM7OXyN8qDmhhKiNFvQPads7jSYD/iCY/2s0IFtmCliSQOaLoi//2CzDMQiLAH5E4BXK
7fxTOsX7aV/5xR6Pm/hgeiOuisUz7qM7XRA3rZa7QWJHQbqB7Q1iwMuNpCBRQusWa6OMnMGycUEd
0mM9Pqe71E02wCjcHs7VJfJ33/KJOj0FND3s4hzpH4BJw1+9VNup9buoHoTiZqvL468pPmGnaDMd
4xieTWHmxslyiKfIJdMogDitLpC/i56/4dM8TvQlgEeD3m8mZXpccP3dHrRVTzTWH4rufeuKTctQ
An0Ic5hoq18qGJrSyBvDj9s21gBUJkWKQEHtGvxTfHtAbmTNINd1DrG7xbcOmhPehX+abfQWPlY/
kXhUn2hlk99QN2c1+8Ipi136dvsbVvy8+AQuIOyNNtRrqcrR1z8Hmj0HsvwASoMEVL5FkcXebWtr
CVaqAPUJTCPg4cCNXS59Wc0CFb3zON7zxEZbnmPqhwDgrd4EQMeplhTNH9FWyR7UpvOTThZshZW4
6cI8d7vIA0lSI20wq5ovoTQ1IdnkWpCrUeWTLAki4bV45cIad8u00IpL0xjWVPWpQ7ph6bwGAk9m
9NqruNiRgDsE3X+42i6MchePPqNFqyMY4ag6VcClLsLn5drz5cIEW1NncVio0jKXMvglSY+B7rfU
U6PQ1eSjHrynkhcXkt38VkGJkEReFL9FSc/EQJDVcUzoIsT7Ea2N4cdcv9BB1D+yPuaGDlI/i60x
XncCMod5HU/4tr56zdPPdvihL/5Y0U3evGiLi8UHWRyh8uHKLqIgokclhBXXKd8Yp8Y6uogpBn2+
k/9oHzV6Xbe1qzvpi+70e/RfeqMM1QvBZlo52PGMR7+DaQIfSPisX5RIXSER7N3Jnz3yI/hOvAVC
pXnph3+Ke8PPTxZW9i55FF2fq+6yVjGQGyHZz9+e8qwFtQIpRCeY7ER9Ncpj0vm3nVv1DU8biP4g
pWnyutyZJKuTavbYqUTdmNMvkvkzenWmYjMlm9umVkI1Cuq//5nidkwNGn9qlDAVKW4mQetlaxWb
2RQ4tHJnXVjhNg30sDsLzGW5Q9PNRE4tFal2rE7KmRvMzbNdiVbmklQxDCRoswm/xYMfiZhC1iIX
aGewAgzD/V4pvEURCKfiAapiZix7kMmzqeLl6c80QO/cAfQsZepnMYHipwgLv7avLyxz9xTIBUE6
pzI9s/qxR1kc0ObkJ5KDC+oUldugSCdKb62aNKCRDb0rA4cJ/wZTrCTI1AGFEmRpsvalhBJuLyFx
h8bXHh3wPYQ48X5wby/GlVmEvtFfo7yf6GGeUybXUSwPpfEgK5/G9Ou2iZVL8MIEF342Qbio9QQT
IYVgExDp4CIID2DjpoLb9prgAsSqZ87wxbp26PRRkWFJrcYXva/vkmC2E/TYtFCJTDvV7dTPJns3
lGe8JmrjkE+Rp1Dgbqgtp4lN9WgXD4aPBn03NL6RQHZy8ismEBtIZBALFg/TqJ8SEPLdHqCVA+Hi
s/kgJR4iUFThswfkM0jpj8qrBbxk4d02szoPBCzaoN+TWUv55YYNtShAKyj0bmZj0V5jy8q/oynQ
aOxcUyM8Q3Sc7F1hQAZZTiPr3x9Z6PZlfQJo56byVZPemNU51J5jILay51LeF5nAu+uFjN83WTMe
63KEm5fe5UMVN0GC329RqLXqEK1MqW/J77fHcAWfDzMA7iJTgjodbF2aYYAPvdQha5nFT03njKkv
q5spdI0whPDMSV/cerBN69A59YuOnnXHIbZe+YvoaFxz19AYjQ5cJldg6S6qlGQmcLcu/5Spcehm
aTP3RISUvr4WdRlVHgOismiShczmpbtdVih11tVIws22/iJvBld+ze+Cg3kERyXozI7578LJ99md
SCD7S4f0MiMFyyCZlg0I3YNSn33Z2fWyyHIvVTIO4NEwQNsm4Xn9qQBuuJ9LMrCu+w5Y/g48Muhb
VNvHcsqgZ7rkSqO6ShyXDwpSUydgt9oYTA9Wa7jqGBBvbJsBCHmjzwtbIllY2l2dRi+B2bcv41Ji
7lQ5pVsSJKL7mC2MK3+A9Ya0PPKZJn+6132eGVrSoNKuhcjNVGbvZVamOKZEqV2T/DA3GUL0DLKZ
iLNEcMZrIgkEbhBaxlsIBa/rNgglyIAzb7D5kx35HvxQ7eogIUdtOdoOcknvA1LU23EEB85dftLu
oz//jjy5sP91+Z1Np6RMViNbsF9mn6GxD+LNELzpuSC0Wt0Vf738iifOrOhpNSQ60+uj7VOaukqT
2ZqIAG9tS5jQBAX4S4MsAY9w7Fv0EVbqwJqAqgfS68fIUjdGsOCKLm0qiWj9ruM4YJmhN0Uhawd1
FR4+0daqFCo9XEL7k2M1BCwnP26faasWkG9GlIVOY4S/lzstD0oCSlQWApiGD0Uft24EfAGrQ3Zm
gQsV5xoIkyqFhal8HIL9Mj7Lyd5KW9tSn2/7cn3HYbQs1nWLbJeCfy596QPQSqVkxDJf7tEOINfg
6/GK0dapEwmR5uw9zW/pM2M8zVKNyKYpWDtYU7s5OY7zJq89mnpKuDU0f1Ldsj3lsVsGW6qKqFGI
wFO+GS6QctBOaDBe37eP8mRL3yxn9sbN7+you0eIT0WuuXlTtna4g3oFGloqZ7YLhzqjB5YB0ees
bbzzoeATHRq6rGo27nJ9aFDRtLahSMpl7QA9N8FlN6rICgKFdf/1mdtPOwLI4+KOHSqLvkSdttze
Xkkr9Se2lFg7Mepe2Bzc1TcVaaoVQJE6YeW33YO8vJNkS9vTjBa87g8F/6D2vZJGILPADSP/aPV/
Tjpi0yPBrptAuONBwG3LACS6Sa/C39xCbyVK+wMRnJZrGx/ofMgQE7RNo8/kcrPIS1WlxGAQWRXC
lflRjjVBZLuSf4MTGEUZZTzWkMDtx6aW5DpI0TADvovA2Ofzk2JtpfQYdl5puCHjNgdDSo3/BOXD
te1xZpjfm6k5hN0wwDCa1Sxpo6g/k+5emb+11Z3y7xj+Cyf5rZjMOIoq5mQVln47/6gWcidBGuf2
ghR5xG+xusiMmTVzRSrIqpZTVuzxEgmMn3K3BdBZYG1tQ5+PH7fbesD22lRmPgF7ZX5vu7tk/Ljt
0NqtAFVM8PGopgkucG5tVJXeNHUHkUMagN3UaOI/8UAkeyyX2YumcAG3Vkuc2zbXBpGl6VBgZWz7
PK0TmL7U2GJAvDx97jonp+Dz/AYRr9m6G9OX27ZWhlCRIaj1pevLaCAut5fWD0opGbDVWUj8Es14
qTpj8TPIqgi2Gfsl7iJSIB6P+h8edkyf+tJSKAd4+EKs3omL2Fbm+D4sH9DMdC8p1V2l3oNyzQfJ
m6jOc+0f03qDFANcY7l1zupSWUYqS6gZJ2XroqurNzcVqb3bg3hNFsvqVgSPEDCtAOP79U44C+nQ
GxOCcw2HFDLns6cdUd/ZqW6xn/3Mpe6CVqPInRy7LJyxdIuN++POoZ7gKF559V1+BDtJzz4iNrFW
NdZvMm+QXEZr9k9rH7jtMd6VO+uI+P13+udA7PRUufTp9gCwn76c20vTbBbOTCsLjZq0YYB/A4T1
SHSpIhX3lafWpQkuPFPrhg6U9fciQgM5lfb9e+IbH7/0O3patujNfuwO8ff8sXzp7pefRgwKbUfx
AkEUen0aXH4E+/uZn+YSRvAOH4Fcep08JLKvqNs8P5QAKt0e0ZWb/dIUOyTOTEGgpAD0FKag7PhR
Q+Jusquf+bfD8Cp90q321KWeKQDQrM4iWo6BMUV2+Yp/KS2mYqYzO7wVFGR6CyTgv257tZL8gldn
JvhZjGO5kBaYKCEdcULPS77pXCitnl4S0/4l29Gn8fLW2JLlNB4o5FyImlEUwvz4p3Hf7xNJMMrX
SS2cDAieNDweQEPJh08Q2zJBY6UC4KbckfGu0LyZfpbgZPxnt6Fzh9wE/gWGG9znl5OpZxCEimUL
izeJS9/qQWpVDFaz2GahG6FrWhE9xnIe3YP7tS/dpszr+3HMsud4AfFOlpO83AQAMSR2XfeaR4wg
eyYSrQ8kmdBMTCB2imheR3teO45tYCclEoCeEcczQZox1p/xsE4ggtQSY5e0LVh9pEyRCve2m9cn
PFPzAyaRIogyKH8KBjOoz5oGXqqpLnvzWASO1rbSbuyYwbpDPYaM2kaf+3HTDLUI43Z91MM8khdo
9AaAgfCKFrk5jnFaoc4O7Fftd2YavtMZUl9F0BT+bU9XTbFrDElKRN48WdBkJUpSgADbyfphtk2l
iHdRZYCXGezfgrWzZgozx9DqoJKz+As6qVSpHDOUlaK5avclNapHAjqsn7RSYxEn70oRE3BpIOdY
vz8uaz6fNcVdP7ZVjWvKKV6sU7mdXF1x+wxQzDax00PnBX56CDdMWifzcBC9FRtRVWPF4Ytv4A4+
Je27MRzxDUNy0PXXyPxI8Tb+5/m7sMHtxzmVw76ksLEUp6A/NZGfxM+3TVwfphdDyff9N9PSdtIC
E9oy+4qSbeeoFey3NRMIp6DThv/xDmQjeXZFmKNW1Cg6FpBqM/3YMB/GIhV48ZW5ubzZEc+c2eAO
7KFDwq+TYKP2sshLHvJv9CDvCJRi7qxNZCsQFxFNjsgt7pJtYzPCgxMmswX8MUiUD/+eML50ilti
IbLVpcQsNAfzOXJIA2px/UlzDTv3R7d1B4eezLvCkQWiAisIq0vD3LoDM3FsTRG4y+hj9jC4DI77
oe/JQ+zQnellMG+9Kq/DMXB0wVq5flPAMvTcDHSD4gbi3xSGPgCyWcOyUYKrrXhJ3kvQvOmTayy2
PP28vfZXLgLAM5HwZ0gyBN7cwsTxYmV90wGbo5zmYbAV1B7A1DwZgPpv5sDYQHzttsW1QwMOUl0j
4LYCtc3lVuiTqLSqEu2PBUI/ebrLkx+9qOftOliAhTMbbN2ebbdGbSRUAGADQizx59C+yaGbRKIN
x/oQuA1nynj0UZDzAFJ8lUrVOwq1S+gMB9/ku+rZYMuC+DW1EdcLsDgr03RhinMoGkkwNRLIknN9
LxmJnUeg4QLjvmUrxr7RnXoRkN+tjCC2FpK3OuQlr+l0M32wjHZANb6qTrU62qmW2MO80SpJsBxW
DZkoI6gmeFMJj8gMiVGbRQrJWC2Aones2BZqW5EJehKtfrq98lZOKxmyv/9niq8ZBJVWyksHU7OB
Hsi2OIFm/eO2iZXFjRXB2sxQZgJRI3dq1FqOmK6CiXEI3TxQH1I0/UbpvLltZu2sR5MhmqVUlmGH
V5cLvI8taQyzOXeW0e+XpzjbS8lrSHY64EFxgghuv4CCP7mvsoc6e7ltfKX2g1YWFXMFXlZdRTB+
adzoQDsZBVrukMcRLNX2dKA7L92kG3Dwz/bsW48S3rGAbvX2N2kTCBbM2iwCgCeb2OEQC+W762RJ
MiH3oueOkodO3mNLxP5tB9cmEQTLOmN0MuiVuobe62Vg4GnhxNUrFKgX8igMFVfejBhDYHiRjUBJ
8gqMrsXDbOSKgbepvk9H14J8xGBPj/Fxeewyu5b8H2Rbb2/7Rdb2Gmp1AFtRAK9AKnY5cUull51e
w7Hcbu3+7r31usQGOSO6eHo7t0+DSzbWfbVV74NtA8TbLndSIBxtJl8h+pi1CxYNUX8/hlx+TLrk
TZW1+Bi9txXLTgYbRPwuWrsfEh/PSfndfEIPLR5IsXP/WzAQ7Le5k/vCNn8H0SJW0gK2h/f0c75z
ldCrbe2h//hFfy+baQvu2O14MEw7eTQ3JZQaHBFT5QrRDesH++s+W+ZnV1Rfa0nVsLkoPetZfR9s
QN2O+gaLzpk86fhIHitB1ezrfOO8BtWhhXc0lraKYgRnEpc9GNEYK2+3QdVh9toj8l6ntvXSh0lg
bGUPsVc6uNEpa4bmu23mMC2bpQECZEy3oCC0l2Ubo6fq9jyuHAVMWwr9YKzlWuMvYKqXdQxSWywh
0KT2qYfCh8DC2jShgxc4QWxU0H3yxcwA4N62KE3g+O7bTfQG2fHgQHpbfn5I3yMvTLZISLT2bbfW
tsaFUbaPz9YGkaK8oDmMjk67CbeKTRH/btuP6s08ki056Ynd+NEx3ysMLCEwzlYBt0rQwgpQioHz
CcJd3CoxrWWqgpwCu+MGm/qY7OhdqNnTT/KAsPCxeI1dfRd/pG/xc7IRkSuuHFDIpQOFaqJEBtNc
52deA24RBRFiw+IYRPdxfTStz5EIzsGVZcMK06DsA3ICqBvuGKRpXHRpkeLpXL8q2ruR/fvaR55B
ZU1m0Hu4SjkUbd/NqPUV0KUBAXzqkuKk9oL4bGWW8D4ALz8Dz0L7lJslkgWaMQ7ssadslPxlpJvS
fNOMnaw/BXoGeIuIjHLt9ADSBOcHWnXQQvOVWD9blHE+zKg+zIXTQVwa5D7SD2twCztBEVj0Alrb
dRe2uA0gLWkCSRXYQv0hv8+P9HfkG27vE5+cHJSij/JPWfTSXFkVFza5kEopa0bGB5ulFwGZVOKK
jNwUx7F6jO47+46K6h1CL7m3rSQr05D06IswcQH/kl/TEBCoeTfbLeSIg2dIJt/1OxEQirnBbe8L
N7mFM7ak1MqZuWk9L9JeA4eb4ahdbhezCGa9FqWe2+ITK2U+6EY3wRaeYa0HrCYKz472XOyhOmM+
ts+he/vsWrl0AEZE9z3UtQ28W/iNrQ0FTjUZh2UPWmZcN4n2Uk+iebuywoCByLSglRMxPs6qy9NZ
lgN5wSMF1bEuRXXMrZTCNuPNP7rCGeHWRl0pVhdMMKIHAOyiTVEtNq3ooLpa8gx7yCgq8AwH1JWn
y5aVcTKmCeDDhGCxq+4Ikafbblwd6F8WYAOwO4Zx4makg44VirBA3U215Ra1S60nJbMc+edtMytT
gggAmCadKCYk6tnfz86moGwqvCMrgDVBK56Blnqc38J/fhYAcaahnQq4A5x/Mj9aUltGemOi/lpE
6qPaD65eKBsSCs6hNVfOrXBh8ZxB/ysJmBU13RmyvFHi/qSa7b+vL1wfGC/UVDSk4bljYJiQlDeg
Z+wMmX7oJvVommBazfv/YEZH/pZYBEOG3OflxMyLRKCIw+gc0W2LgIb1qkqpYNuzvXBxpGFi/h9p
37UzN650+0QClMOtQuf+cr4RvmBTkUpUfPqzZOz9u5ut08TMnoFvbKBLJItVxQprockdXhBTnWjS
4ryFWlQUGX0TQ52GseqdOEDFf90T02+y5GGQgN4NOq7rCjd/9zWRnA1I7LKyBmah7h+DqUsO4vKT
hMxPB2TsspVerzEmdF3i/IucRNg2vNwc9M1iXoZTcWsqzNJgqKjaNmgWUjxN+jJAg+LanOyHLswF
MdLlqASy1HiggO0ccCYoA3I3NwqBwtLO4NN9WK3bLCjNXe6sC4BvgjIgfVGU+yh6c4igMr60SgWP
U0DHIvEJoo5zfUFU1cd5jWSrVu9IBAAdsATE+2bAlGknyPAumCZU9xBnq3PbMx5F56JUmmZTVUAU
guBtroWHNksxE1H9bh12f/3slkSpCAhltFvCZfDZGp0WTW900BbD7GS3Ucr2aEcjO5RNJbmMjP/C
UqHPzEFxDx1fc+nrfGm9ajdKOGPE1KoZoJUKeDcoR4oSMUtnhUZSRLlIxgAOkHtEO046QntQQwTs
luWnFrHcKaP3sQJWnoIWq5HSt+v7uCxRm9c2e3e+lldZdZfVM0IbaB9/ZeOwVvXKnUgNQkc7XTWm
aCRJJG/2nydupRkaVlgR5JV5/FuOGBi/h92Awe5Gqu7NWhQvLZh+dOb+XR53xUe8MyvQmGF5FLgQ
0pNiGqtCNMK6KASvH8dw1PmJxZ0aLUYHA4RYw5Cq20q7Z50RmIqICHhR40+kcDtH8rZOk7mXZ4jU
lVyHby2rjtr0TeJa0AmxtB4UW2EU4V/Q1MzpujaNSTIlIyxx95D1DsDeJTcSGd8FD4PsNPos8B8q
5rzr1xN9rEP092MIRPEj+VWOX0NUWWnY3FfxZ24J7MWiOPCR2RoQETCVya1pHCJZ1svZa07lzkoP
mfZT91Vg/ip7su1EPc4LUaCFjjkEAQhssIuczQVsVSs3HSKO1HG+pQzTsDQWvIiX1AHhmYaSD8I0
zLqcXyRcIllXG9hapHG2ckv9th8/UNNwQSIm8JNL+oD4yUJpaS758wWtWKnwhrPQtpJYGwedjZm8
adRM4P4v07fwjqdSOOdh6nFOnRl4m2V6/iNNhrkLB62+wyzJ+KxIkwWKT7Nco2slQ3LeavZJiVq5
S+vEuVWdvns080DtRSN/SyeJLXaQu8Ewr8M/0dusnGgW6UjwOeGdBpyXoXq+boEXD1LDhDAMCN5Y
Bmc9VGJQZ6xnCXGVxrtOzpVkPWhKFblJaYSfLOpEmdIlkTPQBGIepPmgQue6EzLg0DUGjHCc5W+9
/Dql2n2JerqHMsvq+uoucxzcsXIXz4lHA4ywUB4Jjf5ZvzbbwJw8YkQAhfaLSvP0aN2I/OjSbUdX
E1w15pJ0lR8yUYB8Yk2YDQXdHNvGYH2b4vYQZsNmhCkL63aX6rV/faEikdyedoU5hpRAJDpmXaab
7mB/s9DPwIeIrksa/wt7hvflTBY4t1Wp3CugG8dOJxLsGaPxurXkNyqXu6JETdZSj2zEbGIuQshc
0hrM7mnzjAsmfnmjFlXTYCQOQi4LBTh9kjGESfcALnOpbQhScYuhMu7bbD8hEH/ONVS1khQEINDQ
EKUbLe1dHe7VIqsk/R4sV9JuqvDRUle6JbBCi6YOGgOd0dFtxLeqRWiXnVJ9bolrLBcwlnc1S1ch
gC2vK8tSFITs+n/F/EEBOY2C7JFgLAli5JoEhL1IKFpUxSoaJ/AVCaz30rEB/ADnhbI62o85TSGG
pIA9Yo4ph7DDAKT941S95UlsiNBTna6vr2zxvp/aFs71Eaez0bCF0zJb7SauHwrbKty06NeZQVbq
lL0PkwEIvdvEjAQecens0AGBigQCZyTJOJ2xqo6GJIHOpJWRuqWh/3ZYvkNlWYTIu+QT0JMGU22h
S0zh5wRjpgEcfQBSEPoa3wtwb7uaEBtg8dRAuYhHFFwuNvT8AiTtkPdoPZonvkYXYMNAfU/g6lUM
Rgreh4snhrc+UjwwI/Ooybkou5DADwPycs9kzFZ2zNFIdkSwCdJ7TC855ozr2diu2avpjc6M6EGN
1HZvt3UkyNNcrhnPOVgWfMlMycuHNIbWG32JKMBDJSPoTSDPFCCpMFwqYv69vH4QZKP6pKNj3TJ4
QVrXG63mINMfNgdqfgw5cTO6wVMVHWWCm36plOei5jWf3HSMVJTaoEOUMgKQ2gmcAmGUKIQQCeF8
bGcYTQWeQ1SuwoA0X47Uuek/Rj+aCXUQy8KfQidhl88XEttdLYPUEBDrZe2bWbfJrWylSaIkycJS
0HoNj2YjiwCKCs5ajQrChVJBvpk21icGq9dWCPtBSiKwigI5PA6BJiFT1GsoFJighY1KadVIQxAa
isAcLoqZyZ7hTOA2eTYiyUGFp6lM7NoYdp5sFzaoQwvqsjb859dYQdOUg9SgikzPBQUYqWrc4cyh
XmyWbm4HtgU0/KNdxL5df5hltLKVygNj3HV7fxn2zOU+vOSQxMXoh82pnhk3URLGkGpn2VNZ1y9q
CS8to0dFpo1rSKmXEye4LnPBToDXCaEdVmkiC8npSKeRJGunuPBCS1512lc29usJsdYI7MfrkuZf
Os8QQhH/SuK1JIwL0gwDJDH7GdjpcKGBFBrBNHwYKkKToBKVD5QL02QjS4zXMECDELwiCXt+zYpJ
kVNHQoegvG4e5knQbq/szS119U146LzWl315b23Vh+sLvdDTP2LnfjgUQJH35bx2T8Iu7zW99uLK
fo2R+lQKEwk1YRVythJnG8rJUc+XpxjoO64zyIny+LmpnoGjuTXHzG/U0dPG12GS1mrXPjYxyqF9
AyZq9IaO2fP1xV6cKvcRnCnTrVyJgUdTo8cBgLRh5MU64IMz/SCZZIeXYGD0ul9A/HWxoj2ew4oT
V9ClqgFPALEpEvcNw3y/YgW5ub0uRbS4+StOpGhxwUjnQEqNpBeWMTxr8UrT3sbwM0v3IXCmr8u7
uIzcZnIKKxdmWkXWLE8PotA3I486r/Io0M9FKQjuoJp4r+IRcr4qPMHlfGRDjRLOQR7WBvH79qgp
b9fXclk+nhdzIoY7onGyLSWfxejH6Q0lZIykyq50E+/Yq7ll9+WDSVzll4hd+/K1M4tFPwyS2ZaK
PANnRGNiNbONxe0rXmrEePGu/m2ZvqXeghvNysD58Al+5OtrXTQ0JzJnw36iJ4Q1mjWWkKkMqzT5
PaBlDBU+J7lhEROoyIWPwPLAIAyUWJQhEOBxyysiZuV1g0tv2MeaHtvoWOu3rHzRpntgr11f1pKi
nMriltWq0jS2BWTpQLaMzKAMfR0ssFIvuGaiNc3X8GT7YkWPCzOaDRkKOQUoVKriJzbVVUKZa1IN
rx8RHLlgZTyQ5tSTtqrJvIvlbUF+Wd1zPCWuI2KdWtILuDyExSjG45HDHVZNM7mXLEDHzETodnZj
9jtwpboh26vl+vpZLRnEU1HcWYHOYShaE6LSZBsWn7K1Nciv/00Ed0y0KPUKcHK11yuY743vpPJb
3L2weDJ/t4yPEpxGT/NQmXUuxnhaItPaVxpDARSybd4ibyh71xe1qHuIfBBxgQf4IkY2WWmjCgXK
RH1QX6YkId5kDn7dj3s5o+4IIGZEagKZi2tEIhs4z2iSvggQHB1TkXUf1qDVrP10diTMGyM/ExFX
LMtBr7eGJ6B6UUQnhVLPDVo1wDD7bZZ6yR9wAOKVon7vJT8Jaw6YKzQ5zvjF3AXudYwCTtjEqvts
yj0ePK4GKrc06Gpfo4EigipfvFcn8uaFnxiMvKSkVwfIU6dNAdJmFU/bd0s50lLwir6chJ7NLXQD
gBEApQCl8rmkWo17WHZsYX90bvBgU17TTbmJj/Uue1ZQZwPcCLkLg/CX027SLxGK0KIzOxXP3Wqt
iRrZmcV3q+IGw3PAgqZfaKZfx36ziYp/rJdzwzpq6UhgaCiZcseo5kD1Z3HSoGK6bgDRDJ66yR9V
gbW/1EpIQeITaTRsq8U/43I9NdRxykAbn2wG4wAsxXrwJefl+r2+nPJGdIO+HjwWUaVCRyBnrcZe
mYa80xpghkpuHACiwm3Wyl67UXfOCuC/xbrRXHmVVG60s7axrzfePvYrwdP4UlPxFcgXYrgTHc1g
MjzXH9C6JbnS4rez2o8mX1LcvFxFxV1ZCzR1/qHzx8C5IO5K9DaJABKH5Q7aN5HcvPOt5kuwpSIZ
3GVAc4DNpBSLkTEiDxCTrb3S1kiDrkFjvmlXZB15JQYtqIsYwU8CYyuvbUAYiN5XC5El6jt4mM/Y
rNhYPgbSxyns5QF9JuSl/jYDBe2Jt+YaLZ+/rIBuklfjqOxGURZ9jor5DT4Vyl3F2HCGWJ2Fsu8R
7fZoJtjUB7TTbJuV9FHfjJvrm72016fiOPVV7FSOpA7ikvHQAKWy+8ac+3URon3ko6C2xHRzM0HG
S7m1j5ab30uuAiDdw6uzix/ZUTkKCi2CRfEUB4PTpkydBarjNjG2mryWRJHdpSs60w1DPb9wY15Y
IWg00Mn5qL0ifPRLN36ia0ugDpfY4nON8a8O8pXGAZNaSTvO57MFgqRy6FJPWaG16gl3ISi246rd
PNsBdck6c8HOLZpQv8TD4uRzrytiklBvZnXsg9CLDvoN8Lzf8wCvq/3w0G0Y7iAwv9fyNt7e/B7u
1FvVn4L4K4SiisiJhXsxH/uJOwbdZqKFDN9CXtpA86NDskJjNF05QXpIvpq38kVaJzeP0bH3krXo
7bWQ5Tk/Cc7yOcZoGOl8EuPODMK1nbnOfgwUjCXMGCX2d/ou3dsbR3B55v3lzQEqFrN3QYLd4J+Z
pVSNMlPseobqXWcs34OU6p/WYHDEpyI4i0O0RB6mESJ6qduUJdnEuC1VSwXJziUXBeckA7jHQnsi
r8mWBmjJgiEaLXrjMwX4jNvk1nBEN+lD3zN7RQ1V4EiW7ihaIWcCuj9DHJxt08fQVqtwfu+B2Soj
NxPqIl0XRNN27oRkQGhNBYZnKeY4kch3eoeVIYMqcH4dFS+kqIKhij9Q4TpMZhcJgqj5VC4UA20q
mNkHS+eFc1JbzG+E84MC8KL7lLAHM09j9O2ZT0MfPrRy56O6/Syw5ItneCKUU5UGLAd1LiNOtMh0
15W9b+b2t51MnmN9jBaS1+g2HkHr6RajdG8WzQ3qZGvZepaz0Hf0bkcNa1Wm5OH6Zy181dyMjGgS
cyboYuTihcIgtT0lMbjmpPu4O4KsVLFK38SD3ha1jS1EyuhfBH8eUj4YhwJO97kNqgvEYEWJ2BUp
dKAhfjul5Ctd6ZbxuIrxsLc0wF7J/Yi00PRAjSS4vtT556+dOqfSFY2bMMxxAAqbUOOub4a+BP+I
qDi1qFxYCRL1aCdGcfZ8lbodt609wCTkw4fJdFcfiQfOeVO+mzAVaIkKEgsHOEP/4p1q/KE05TLZ
TK4nUFNiVVn+jkLtXPW4z6fftNP2JSAmr2/h4tpOhHGeu3JMgrIzhIVNHtg03aTNVnY8M9o3bKvY
kcCAL57Yibg53jtxWjWpYwCyYSunMHT7rg8SA8ztsYilQrQqzk+3kilLXQhzMDAHvRafwMmT5E8l
ee3svSX9XN/CRTN3sibuEnQAnXXiBltYoMiNcNWv2A8Z6BZg1O7/Jolzuo1E61ieX/wm/V2kQSsB
Dax5orYIR2b5lHSsCUN/KJdyp4RmMpClKA4yC5ruAnfxhg2ZGzXp5vpyFr05bPV/xXCnVOG2GVYJ
H1gysEiGRaxsxp5owXUpy7rwVwp3PDTW5cZusRizOQBze6VZb12/LdnaBIGf/X5d2LIuzOgIGD9A
JMHdXWOgkxOC0w3lNlAEYhzEMhtXqyyQ16qCQGVxXX8oSwB1Pj/qz69SZQ6KFprYPRWz/bX5oFWv
1oCZ2uIhpYoHYJfrK1uySkhLAyYY0GIzwMC5OKpNmIqPYOppbbhpfVO34F0q78furdb/aRM+Ng5U
JzPA7lyP5dEfqI4QH5SOyIgQxdh0NUEcrSbxmpbGXUYS9nR9ZUtqaIPvA/SmAC+w+PGCjhaFnjPw
cGh1EuQquRnJsLouApkWbA/nqtB9gAkxdLpqGH3hFCMp7Hw00rTxbCS3dkaSRO8WGQHjy3p5cjM1
TZ9A3dUHskaKrRRr+TcDVpTXaWHxWBqD/BSX+XRDRoq5bCqxlZ3EBhI5tnTotbq7aZnSUxfFSWxT
qaXV92DnzVuaDZpnYLTgbR7tjbxBAVJHiE7vLwAmGA9NZVs3deaEXl7lICjqyPArbs1cuxlCPdoS
a47Tskk2QdfAAL+oZZG6LdE3BNaoKdtOcmTlPnNSI9zraQS0pxL1BDcfckN2gVejjv44jKbly5IO
BKjULBwgCaB3pnTDKdeBRqSUGmYAZavBM6KP+iCTzS7AS7L73bWDg+kzK4liz0laR/PCfqLbUdGG
faJI+aHJ8v7JTqfyBW33z5izuIOobjMU1EJTmDxNncssp/DySM0ztw5VbRV3ffbRWswGoXSZPbSo
j25I4yixN6pdBF5eVIw9dBvUZaCbad95Yy6ba1DOaoGZyMlWyagaZApydKY2WDtokhTQrm62EsDQ
dkbX2dsRGJYdag6gfGCd1LLvNGwVstMzQCviq0t7VzMzLoJKry1t10eD6uVo7DRdhGwh7AWVKy/P
0LjkMm0sH/U6ThC8pvBe6EB9yct6BDWl46yGLgRDY2WZrWvrjfwxjAlqfW0Ghl5fB1Fp4ylJmKww
4JeUXlV25LGdGmY/ZtmAIUiQTKivtGf5ptSHUvHMKU9XvaKMP7JFUh+jNmUZgNO7ex4dnJmvUCBf
rKdKh0y1NjDwLqWVvdNJ5Twh8s43I2sb9G3nVagdJwwoOK4NsE17Q5WWHQa1tOiuQXlB90f8fUAr
OSrcwrFDAwOMbOwwGOJYk9vGJTI8Wl90q5ZSkEfkJA29JqN0J+WyvKmwXYCFI9NPnZU6HkypalEX
mHVPRqcpfjfI7NhqbFhFsGG7JqJo15WYAwoX0LdAKkkT35IZ2bCsTx5qO5y26NdCsXIaYiUoQhav
9WEibl2i58UlhtETv8ysbtvVqUQRpQyKX02a8luLOwK6jy5GYNGpQ+iaZAgPmiRlj7JV9L+cqY2D
0ZnS+7Ev2AZgIsqvSBrK3h0Se9qnNAn9nBjafdUokhfnyIC7Gla7Mqould0Jvb8fJHfAOWPlJXlX
E7QE3pQANejvQkrzXR1mIFy3wUFyr/eN8whmLHKXa3R878cGfXxyqjnrCZ30dDNZUnOIlMyC6zNi
EuQsNe+7MpNbv7eBIXhgclY+GOBc2quAEAJ2IsImt5/A0OnpetMHNqGt45qp3fWPrKdo/UoqtjMn
awTHc54EKRgsRoHHVha86DxUgcfq3Kcl851aPVjZDbvJYRVwI3xpKrxhAECP5fjoNQzg756N6pee
1RQoOulT66a7r5EAmLU4GkIsrEt0aZSKTj+Gi1IaWS4bks7eKEPTcPeU0xwtyh8DoNenlvwuqu+K
GIcoRCDGmItuIkGEvvjIOv0AzvMC6DGz6TCn7vtkl9DWbyvqU6AW17nuSqGyATdaYGaRn6OQi0mz
1+u+6/8jf85ToN937r899/ySVCXgsoLrMuuvNNL9qIlWGm0+2uy1kAGCU3dFwMyC+FkZuU45CNzz
ojKglmAhGMSLiE/mY+BAGzJrRvBm1a0Rtl+4KruO7ihq1YKVXmB3zUd9Imr+lJPXSSG1k8XauvGk
svJjJ5CTKkBm061lb+xezHg9RLtWBDyxEMcpIOvEuxK9YDrC7XOhgPTWQxTyEFjBAxpT/wJYx800
yeizoxba/9MHafy8vtCFWA4DjqCVAEoK3rQ6F4xEGIeashYiYxCX9BiXI2oE3rstep6ZiIhsIbpC
8yAAaWcAVYxrcGFqB6gUvdRGpAi0bwbqPksEjL6kH6cC5v09OTSYQbUqbAjANBmwgSQ9v6F9+JYl
6Yh3Ulb51/duvm18IAcUKHQpIuOBah13XLqRwHkbE46re6z7lyh5JaJ+5sUt+yuCZwKNRmkE5j9E
DBrw/YbGb+r1/7QIPuSl4aT3pgoJbf1ld5vWev4X1WlMPaD2hRlvWHK0WJ4fizZJxpimCqLqOMpB
gAkvXzWupChvVC0PXcTupyhyy6oXITEs3ScMI6HSiVbsmZD2XHCqZaNcymrjdY3ihvmXnAeI1qRo
CprsaZAFpcZF9wA/pet/Um4Y1jkXJ+XDKKkM5Tnzg/pMdbPb+lW5Qfy0LX6AOzAK5C1pOyiRMdpo
zePJ/BQgbau20WbXmCpPVRFk05dk7REXXdePJSmAocJgsgP7cDGb3EZ46ska9COht03tjaBErDSE
EP+89Q4jmidyuLtrlA4D5q+M1YBfXi6sTTNlhwIhakZFUC5LlwrQuEDfASzjJTbOINW9kURQC4Qb
h8yeDmMqsuRLpgGjmbAK80MZT8lzVRg7zGc2BKogtRZxO5NafjXEoUdVFN2vH9Cf9yJvhtADg3uF
bjRMaXI7h4dGhZEbkHYUwfCGJw9GB/dsXQW6N4HwOfbMx3BlBdYzKu/uWLj1jgrSD4uLPfkATu97
p06zzJo/IGvceNhR+isV8UMsVZnmnuz/rBLsIec76vSVNqQThEibEsPqwTEP2Bco6tfZytwW3+FT
c9e/1h+imetLjBoEAsDfg/nCSx0VfO4kMbPW1lRCdaup3Y9pY+Vu/BEpHtk+VrKrbvLUEzadzD95
eaB/RXIHqpFp6tMQS5W9bqtsSOubdx1znUDxpHdzoz8kO/VGupM3otrtYrQNWFT8P6MQA/zgfJNV
oxwjjYWNp6+Hg/qM5FHix+twg46CteqiVSN+rNf9/uW6Bi/exxOp87+fuO1RydrKSSQc7XCXyiBu
UQXkLLMCXm7o32VxYfNkd3gVEwioD+Bi7vbJb8CUrRzwFP1cX8miCzjdwNmaniyFUrNJYx0bmNdu
esPe6CEOJLRUroy1s2Prf8xu/Uc5/y6MU04SkbhjI8QRtOmBqdLVq97N+ifBqkQHxCkk3selpXQQ
w/z8xnBlIEi/dbkrb8NHefXZbOJXgcCl6Pt0GzmLoptD3HUWBGrfaOXNj5Psqb3bvjVPBBzHouUt
SZvHoVEsRKMZeqPOD003CiWxKqgHevfZW7NW39HIcrRvjZ0h0o8lb2oBtgReGwE+HjHnopqkqZwp
J8xDTu1Be+x89DiyQ/Jmb6MHXQ8wibZin8naEfiIxYt9KpfTy5iaWkpQDPWU7zSIXqgPwHkkFYYH
dGYbnnqjfySSK69nzEDBUS7pDhDoMDSEzBsGbTkVBXFBFYEwEvFlAna0hqZIUxtsHH0J/M7bqOix
/KlCCQj8tznsqq0nj1MlN89Fbyl+mCvDpsBo07GsS7kIrn+c6Ns4vWaTXVPMJMMu0M5TybAtJNHQ
zeVAIq4o0rxAq8HLbu5lPD/xSk5irbctxDWTjuyf9qhU770abdK880qKvoL8V1nK950Rff2bxf2f
YB4rEepuN/GIjQ8TZdVb0Yoq2fq6iGW1+rs4nokqMpHzGwFf4PW78qD8NEi/wE3Kz3bkkl8H6Th9
Zr9lVxOVRZfs+cmeOlylkk1FpJSm0QDzX35hpbohYbOeLHS/WTpxU5Cx2pV515T6+/X1LgU6p3I5
Q5FpNXp+ZGxpLgE2+auSdlb5fF3EooEA5QUCHVvBrDh3XWg1DjamBGcH4lnIXxq3JjrJRbSyi4p/
IoVT/DaW9LQY53OLf+xy24qa4RejJpTzZDxOZvwffqqNJlUvxwRRk3aLRXggjLdu5Duwbn1XK2fb
bgZRTWpxRXhiIq6fp83+ZK5OHO9kUoThBTxGp75I/SGVV9fPZfHoMcGMKWmwkoC68vwa15gisAbg
JuGZXKDteHDH6r6bZEFlbVmKBWAtIPtjmJszFn0fwRL2WMXYPBR9UI13dSowyIsi0J6BdwkyFxfY
MUSxWcd6OLtq/PMWvwkxFZT0zb/R4xMxnIbZU47fnT14lQB0PHXzcKObL3IueHosXpcTMdyGOZmM
1PzsT8dxk5eH1Nq2kp+KHgHzx/Lx49zS8p8907m3ByDj6JQRSFEtb0oOcv2RWb6jbO0hUETcapfQ
MbPDwLNxnn+F3+SB3CRA6+t9BTCp9tNug6oLhp1NXW2d7TD8GnSgDe98MBdoAtu2fGVP5HIhggLs
GcWsZ7m7fm3dSg94zx2L1mNHFjCPvbeb6zdq8ehmpHHMUSkyxhbOb5Qut+agNTEINZVDPBmekaTb
pP5JpVJQQ14MymdkvP9I4o/PQHnHhh/G8Y1eW65sc2+Ur8r4GtFtSsE+XmxZcp+XbkNEPS7LDvJE
NJde1Wqlt+QWi3S+R/RPvEaPykN+TIlLN8Df77xU8gBWuy98WQT+saizJ5I5H9mhNkEYTZmXAiav
f8jZQWtfhvYmTw5DJZqzWupkVixgnSK+swGhysNgy0nU9HWFdTYWaOrkXYgi2W4Kxjtw9G1QbDxq
GOO+VR+uq9BiPcICOD5qPegBBezbuQ5pBa1SY4LOMr97he13w0eyfY+Ozma6E4ha3M+/onglSnrb
IeGEFZZvAP1ZVzfGV/qrOI63Qw1KA31l3IGa/YO8gzpc4HqWb+aJaF6Jxl4r2nmVoJlxHTdfZ3vr
hm7en0Ov2AsVZ1lnT8RxmqN0E8swfo9NXYE+ZHMHxvMjOOY97SED0r91yI75l6iFeQ5rLizsiUzO
vWYznQPFbCXmbW9raZ/Kd3UPkGp0AgXXz3HR/c2ZzHnMHwWs+d9P4gS8j5McM/7Mix0MauuK2ztf
XbS9LmQxGDkRwpnS1KxZ6yQwOJIRgjHnAVXK6wKWtmvu9wH2Jug9dD5pD9rxPLcJLveEag0DVv8E
lJNiALpd2aypVQs6lJdM9ak4TiMI0zCkB0JtvOFCN9PJqq2PUrkCu+71ZS0m+U4FcWqg1kNCYnCi
gfJS2yaFW20Md/CHfa+49R5tdcZHu5c2wEm7H0T3W7Sl85meKEY5OBky6hANVrtv9AgU7uSngRPo
t3XpOff6KluT7RSEARW9ZkSSOZWU7ZppbY7ddezPPNpl1tOYoe1h0yYCQ7Kk+6e7y6ml0wKShjEI
MtCYWFG3iNZqL2S7XJLiAJ4Jf9DZcTn/3eStzeYYtqIBkUBRn+1J9lrr2yx022QvRw8S6AJK4BQc
EvUJKPthJEj3LW3o6RfMpvzkKOWwBz/QnMVk+W02PqKDwEUXC4qurpOIwK8WV6tiuhNggmjg5zOm
lpzmkz0gNIzHW1X6qfKVJiqbikRwminVDWiKZxFjodxTMC9rZrhinQiKe9GZoinp/5Yyf8fJtqUd
zcuWQg5z1k722UpBrQak+K0ZR/Qe+9EIZvDboROEgQt+FWoCQgkVRAuzLz+XOg19hrgbUhVAzSnK
V9c2bp67uvI4hGgWbwV3YMGUnYnjTFlXxFmGrjE8TEl9V1Hq6yxZdRiTxePOu27NFrzAmSjOmE14
Ldq9Ob+0ujwA9NqONGZwXYRoNZxq1J1kaSOYs70uv52U11F5tKdH+i+ejFgIeCqAToNZZh6er+p1
wPzMAcHQP6IJx4i3lAmOZSlNdiqDHxBRJBZSVsIvj3bmOxLxHZK7mCp9Z0BMUkkVsHjyp3jYVPF4
f30Tl15cZ7I5FRxVdXCMHrJl/S0pgz7dZeWmiF+mKmiiZ2JsmPY4Vtu+9HX5XjPd6+IXrNWZdE4j
Uy3S9WrA7ubgOY7knxoQbGlE3LCQX4qyE2iMSBqvlE4WZen86mqdO0X7pXcJ0IQ7V8736OW8vrCl
dxdyngjddIz36xcw01pSqp0dYmXGiHC5kg6gxXV7Ru6qJEKZN3wvKFpNmfKAatetrceunb5d/4TZ
ZHFh5dkXcJ6gyG3JUVKsNhnQmWTbvYIGt1rxLKUSoQEtbuzJYrmnCKjI8lamWGwbG/tIIqtSN3aa
A/AywAJH+c+/WRiaT+BhNQwec8cokynKqIKFGdVWH/ypQNPi+rqI5QX9FcHZlizuqlACjaynoCMU
OJVlOiHfeki7dZK+XBe1fANBivff5czneOJ6FBUEhoOC4GvcoXAWHpVVA04XVGLuaOYaO32T3Yu8
qrponucubNNEAwWIAc5lOsqQKl0MmeypDYDe6rINGmAl4sYeyryBts79IchXpRvtzBv8wwG6u9fu
GlGTygLEAbzfyYdwBqBKoZZ9hg8xbjPvJd0D6yU3PZX59gHjU964+Uz9snKlJ/qsbSNBaL/ofk+E
84qEXt+4NnDKY7ape0/W9gxUz2oQ04fSrASmbilNcLZUTqeKoU6dvpj3fFX6gDZYvzWD120SH7Qf
DyyIXGsU8gEuKxdQuTEFB7xnZCnODxq7W/WqnMF9mabbYNAITAnohJ7cZOyOmQFgN8zjqSYByTbx
MgXolGrqt8Y3ZuoE78LFK3XyJdxJR5EyNFM3v6MwPdYf9RlpTseMdO33kcihzvbmwvSdyOIONrbL
tFRGrFrf0cOxqd3uLrljG/MJDylQ0LuaF6/aH8m/TzC1e/06i5bJnbKs9g4zI4iWLHQtmJhAYalf
1y04/H5FvQiUcjl0OFkpZzzKhMa2UULcKL0OkeG21ba2NnkIdCv9yTHvAKjhxpVgjYuRF0AQFRs8
YfYF4oo0qWZb1BAatqk7Il0/s3kDV0IBHuL13Zw///Ig/0qav+TENhpGBbQpHZIICk8xwCs6VGot
gRlYFgKMFdA+2phJ4bxXbDcMRO8583qGUNguVwBJXUWyiOb6YtfQQ4OaFrLMaP/UARF+vhZGAWc1
sKz0pMn0gItpqX7JtEAXZXkuNJCTw6nEmNSS1pR56ZERo7bzfATIzcvak0Bb14sG4C9uGoShL2ie
8TIBKsSj20ZsqtVswKLQRtthTk4FKIVsDi8FBdyrrNOfOAPBa1F3ybNct7kgu720pWhCstGrDHBp
AL5xWzqAra4dpMIjU1m7yVSzO4M16Fk2KOqjEzK+19VxaWuBj4lJXwOj9/Ac5/IATdkRPcVqK2CN
du2L0+zacKOQI3zIdUmXFxsbeyKKh6Kailw3Yj0tAQ0159EMjOEU0ZvBTC9Vw9e0rbeyZH6Ppbod
ZWEaY2mdQMgHjS0mmsFyzNnPKXUmQrSihFfOb7LbORcaB3d0NbD/R9p3LcmtI9t+ESNAB5KvNOW6
2nu9MNQtid57fv1Z6HPPNAvFWwhpYvY8KaKzEsxMJNKsBUYRGyE0uWs++ms8WnURedDZnQy9l6I5
L8l7WtEIQG/Im+9kxVH6+7Z5UJJjhh6X7F0+ZJEsznzSvgJMTwNZwTgcc7Z+FGP6q2/QaArv4t7a
IocXfNc1kcvPyt3HeaMHPQlgQajE3vUyAHF1+VYqgA3Qp3Y5G4bd65KgvLfmJfAQBGxAZOmAyjq1
WjOuzHLAfgv6P05HiSP5z3KUuFPw8ffHuZTD3fA+gnUfq5Bj+oN7nbtFHjhWdSclG1P5hy8H7EgF
AyrooP3vmuHiXjCkLulUPceWO3jNgijbgl+nat22lne6dmWmAsCV1a/GUOxxhojg/Camr5eZLo8w
lI4E0a6aca1jGyS1Afgy3ViZJbtp5F+XqXCIm1ngyf3HogAYrUAzBcAXgEqefjq1Uvw6mqoSJDu3
jLBDTnek2v7DZ1vIYMovzjJOctUnA2SMsfHR9kCEiyKnM8GxaNG9EdYYYRHxLK6dp2GhRApkaJaY
cvEFCLWVOXch6BXlJ0lyrODdmPfN8JQNCtbU3cv6rV1RS2FcRCk6xccCZVQ6BnrjYf9Li0ERD+wP
ov5MpdD2h6tIFxRh1z4bFslw0YMRB9+O87gyjHoSM5GSPG9GuT3MLRLOgW4ua3ZeZIB5ILNHsxyD
eyAT5uTMXTUBkxq7jcrQ2VR9DCKnR+qClpzuKsGnCvD87LdkYkVtFMSxtUNlsJKAg4A7nCHQYA8U
gIYlfJ2MIzKLyAMKMDFeOnoIjIdcjYBy/3RZ2bUo9sV6gFcrY0/m7l7aBUHcSDhTOVQeu0I+dJni
hfqI+TVRU2L18l3I4rGpzDHstTzBuWrJr3BiaOzo6eo6fa6DCK/DYq+0Y2WT0rpF9fblsp5rdy/j
QUOpEWx9Kj+QmXdh32DXFX2XtEckfbCQUuUEuEJS4OSlILCJhHG+gfVgfYxlCOvVTyvYKm3qpvFr
BYwaVfT+ZX+KD2VLvbjLtp6bJKkNJkp+UdKfqGpePrfVv4/FPIrui4KCG2cfATZazdLC32+s7FEO
+w8gCrr/IgKTsmCnJ1jm4USUpFatooLRg7c4BaEaKUVLjudoVsyjQSP8/0R8/fsiGOclyUiaIHk3
bovIKY/jPtlOd9WbtqGP1P5Z/pHRhSu8xjO3ErAn95cVXI1bwJ0H6IoJbES+tTr7bT/ELa5V7Ac7
OkMgBTHpXzc9mIoLIVyaAJo61awHCFGt58rYZ6kLVDYHjgBcmdvs87JGq1axEMbdNGBKmSo9hzAF
mBAyKBs0URK5embgCLPAt4G1J77CIuV5ZCh1iVpVIFNgZPpYvgM8Z9wI7HtdDla2ERQwisd/m2xA
9UTvkIOYZjhsCV44XtKHuSvLTSd4da9dzxjCA9MkI5aCVqcZgURi7PnqCH8WqbHSeogjV29/62Vi
k/xJ9R/+/hMh1GE8GssmpsFvjlnYf1NzbHgDGfa1bUDP3Qnm5NZO7lsACBlP1Zmq2cxSEwLo8NOA
EpVxCEVXhkgGdxOHVCuaPIaMiW6s+F7Vb5BoXz6ntQtwqQbnNyXpSNk1EDH0xzAGr9G+7Fztr7Ht
4Z1LKZzD6CCJVjoVUmq12WRVspkAHZS1tcCa1y6exTOPf7kbkoKVNxYElGrTmnZoPSdDCWyMz9z6
c/nYVr/M91vWYMe6iKix1U1IrSGpBFk0BdFnRrdpI0j4zuus7NgWUpi+CymVMiVTOeDY+mi+BxyJ
PVS4tkPZpVry3MutG1qoL/Vo6kaAppjb3s6LaIN27E1djaIfIzpcLqNPSdrkGnu+dwfp1nqc7tns
VKIBAM22AMro7yY39+Jn81XU9V1NnJbHwEWOSdMbZYpx2KNpvQwgh4rmYpOCz8YowsOoaTaCF4Nk
cMNM1NNYC1oL0Sbn5SHeuJ2msMd8dD2OHxVocgdvDLGx7s7y42Wb+v/oyRAEQW+EZW5Oz7pqi6ny
IQwkB/4+ndRso3XBm5EF+7gCSJSVdrqT6PFjYVkHUk3l5vIPWFEWjye8nnBHgyOGf5CyzqJa1C2U
LdAwaT+HAgwjvaMPW+DpYZvlsrQ1dSEOzSJgyYNpiR/LTTE4ZtEY5QMzlG40GXmx3qLmBbRRkNcn
/fBrAkD/RBqboJNyWfaK+56I5twXDCNtg1Jz6WTyNfrTafWS+wIRK+4CESbQAlHqAvwK+wkL381p
6Uej1KAmU93HnSsB+d3a+P1Vq/5toVkHkyHqpWASRbXS5Lkv+imR9cjAMfZ0p0yHsHiJRetqq7os
RLB8aKFLCuKTxI8gIo+8uLuuAGoAOiTg81kiPk128Fw+f6IMd2pzPVhjUuLDgFcviw5T+WMM7vv4
4/LnZ450JgXr62zyguoy/5JOM6lvFMAbOUNqy71tOflP1esArSoimlx7SzPscfCwGwr24fguQBJR
mrLVGjCGTIfgYbqJttOntA/2GaR1gkWEtftiKY0f+TAKqwTEMimd9Bhu42N5DDfRtXkkwLGet/q2
3rbvlw9yJRFG+wFciNhH0QDXwEUsI8nrcDagnqXHdo8h7HYQuNGap35LoHyalSiRNcodJBDprh+P
ZrPPfMEDbP0j/UeLM+ZKE+Sxg99DxnSPDuoNFgjpr9qbNv5r+EPa/MN7T2Hcoxg0ReEUe4unzgSK
F6Wf1QpRNiOjG2egXkQangmi65ojLaTwlX6j7FRSDnhAdNpbqzmZcpXHr+28vfz9126MpRQuQdX8
rJPCCLrEFijyQEI+XqXxRopfLfUmn+8vC1szBQWcmKh0M6ZK3pfMzqizpMLsaDjVCmputAGWUhl6
xmzqgtNbE2XCnNkYA16sKhfwSlWeAd+AMFQku5RupxjQZgJt1j4QnkPAZwSWPmPrODWDchx6rckx
cxiFv2rVNfNN1GylUESucz6DiOthIYc3hKCNU2VIEbsjIEhvAg8k2iiq3em+l3rSscwF74nVk/tW
i28LlEmU6XUCtUiT2HMJcKkBQ44CjxUJUU7PzmqtXolqdh8Nj9WwS5uHONj/vbEtj417sUjAozKj
GHrIOhQoNhPGwqloo2QtfCLVI8AHZGtwPKClhOloH1kfEttgcJu5vZqI9Q8eiuYwylcGeCMQqU+P
CsCEfab4qC6FlYrHyugUU7FVULmNC4xghx+mmglObi1ZwK6VjjF6bMSiy34qscVDD1xEyGKrEZvY
fWUr0oMOdC99AmmFLniFi4RxllCpVdelMnvx5V7Rdc40Hpo53kyy1xmbyxbBTopPGpZ6cRZRSKVp
Jj5E9eMNmbDbpBS2D0zLzG18bJ/XdxKenJdFrtr54ii5MFQPST/1Ld5/eV4cktx6a6lyrWqA9rks
Zy2Mw0bQhALgNpX5EmQ/4ykeSLgsxla2leSlMl4szR6MvRzthLPk6+f4H2F8MbJos6kwFAgrg3A3
pPkxnLqd1fr7SMttyZh/K3QE8qJEBoGWqxH3W0seJTQk8UDjBJdVoZsYaXkeA6ATRtdgBRYIkgXn
qSinLtD5CLo9U3FQyp+hrGGBu9Fxl0xHo8QEHFHdmIS3o/lOqO8W5jNStm3cKHZLh1ulfApGDS3V
yCaAuL38oVcNiu1BYzAQdTgeLCFXpVQtDfjmSINd0yAviNo/1SxCwFr1SvQZvth6YU5cCJAbEraq
hJuakqfGf2zV2zrfzr+C6fUf1MFiN9i42eIRX70crKqXqhnxM4k1Z0L5wzJip5k+LktZ1WaRDHDa
VGmThZUGKYQm9/gtTpLGD2BKdLO0OLSyKPdYv7EX8jjrmYt5RijD7YYijmLX5Ncc/igA0Ug6bYOu
J0BApyefPBvAjqKpiLx61UkWwrkol4xSnyYB7j3M912Z+mNG/McknDcGTvbysa7ZIhh68fZH6MEs
IXczBVnS+WoBSUV1BBl9XR1DESX9aokBKJewREDpW9hlP3XEqETbwxgJbj/zs5uegtCwQVLvhNpN
B4MZY1uJH83sH5pSeFd+S2UGtXgu44E7WUYIqRgjKFriUEtUO1n5SlAIJSJQchN02dnZLiRUGF/A
R4KDaaPynKh4fEVq8NGNOsaV2kIQzlbsH8iNGlZJ4GnIJDj7HyY607aB/UvyL5kYLp2SvZRProlB
TzX+/GurOBHGGb8xBmx0GcKy9NBhEXQw7GEQ9CdXT2+hEGfjaTkDaLZHaWbGkNesPCvpQ9IMdijC
rl+56U504a7voZFIU+I/ByxLz12lb4wW80ZW5damdT116jP4soF+LDK/Fcc6EcsZB50Vqx8y9r3Q
5KUYKMmK20nU1FtJXU+EcJ5lml0glzV0w0LaPjMrbCGI5uJEenBu1GFga0wD6BGP6lXfjvbYWFAk
FcShlcv6RBP27wtfCnML+cgIMbOxpe3RbDdjDY5VFRlrmznFr8v2vX5uwEHHrDPyY/7Z12ZyplsN
gns5Fa7aXFWAsLss4ZwmDmvbAHX7PxH8iy8tpSYfJYjQN+pucCZPc0Y7v5Keb8jt8B4cVUd5wvzN
dbn1vQSgWh/ZH0BBX/4Ra5fYyY/ggobe1GZeseIudm+6wbbk46gD/9sBqHQJkuFOdtCapSKx66Hq
W3UueoRWL7VyAalppduNep9l7+UIPMzRDkZBEBF8SIMLIuoYJU3Fyq6UlqDG3ZqS6Om+Hj6+lWG/
YGGYhdQXZWMxCXhpmMC3Drwh3mYJ47t3Y3k75LvLH010elzgiNDGHOcMAufKnX13nu+iIcH2jTuo
Py5LWnftb9W46DHkVgZyH0hqyHbqUNWT7VwWVUNZb4Z7sJ2YIBc/Ki1v2i5CgkEmTEe7NHqt8x+t
rNk9+ZHHYIG0exGLp8gouFhC0ObUiAa9VPml838IS5Wic+NyJrnqKdVH/P3WCn9K07AjWf7alvrm
8udZy5uWR8e3vVpahv3MjLsMgIJtghBh12CTQyXoPl5TAGQrBz0XCRUcHp9nRDUds44iEMPQzX3k
EaAJ7vKraI/4oSlOdSs9IYbkfw1xzMKlwpheZR3D3uc1bGQ+vgKxJiDpo4zsVRQqDOnTSEVzOKsK
/kfSWS27liNstHWQNNXYFwHHXtn8i18tJHBRtzCMriPsLqvNxDb6Tz3YBI0gtK/elwsZfIw1qyau
VdiGnr5T63EObjCaMKYt2AUwQS4QthqSFMzjghYFTzy+RyhLg1HRCsRTRLlXZXRrTHdsjl10W0rb
yza/6loLSVxIIiDC6BKNRYvmgeiuTjyrFEWkdQP41oaLSGqggKprgDaDhISp9yS19UB7IZetXclO
AYCOzLQDFeOWL0n2XvTOIFrWFv0CLkBNgIRuS7bp3hS/qPoJvPvLp7h6Zy1OkQtQc2rNfjYyDfOX
YHiwZK+R7vwOjutmDQgNStFKg8BAeEw+fc59LQ+hUBDv0NJ2/NkZgs9AC51e1IoSieKciw61Mncy
s0UUjiT2vd6i6a1PDrqorSaSxLmYmhTtYDRM0iBhUPoqkkJHbmw6gnlG4GDMrM8uSQYmboEVCJAL
3J1fzVNb+aw9QMxXCQjbAf1o9btGNA6+6l0LMbx3KVHaBKxSMxs/qYVvc6S+YEBl1bQXIjjnas1e
7gBSAdMzH8P2z6TtL5u2SAXOdQBNT9XAx0kpeWyTJHBJt1X9P/+dEM5/Jq0yB6AFQUhP3VzNHPCm
qMHbfyWEv92zuo5b1AnwLsU9FCse0ORtIxLBjwvOi7/O616NtYaVsWTjOdR+RKCNHQWjD1+F1AvW
a3KOIhtmlSZMEwMwTrshs/XbH8pdfGveyTeVG7+SfeOmra25zfE5aO28sqsrEZjUqrN+2x2/1lSZ
mEA2Wc43Spaj9y/Y8nbq4phER9kSccethteFLOYDiyeBFClhYlSQFZQ/fVBAzVX6QmLV7QbitZYF
DJpso9Ps/bK9CI+ZCxKhX+QyrkeknRv5KG98dPY2ijf8yZwYvJz7eVsc/avay1/I5j74aA4vl+Wv
ZhwLrbng0bYyTWf2Zg6GH1r5LKkzeMvoJpVlNJioaecJ6Egvi2R/8pJhccGkCHt/MFmS05Z2hX0O
y/d6eIgk2twSOQkXVADRVWODGXJAH22Obja8SprgShaJ4EJKW88awZ0P+7Q2xviQpx/C1QZF4AP8
LTypRlmAmAmlmiMwDrfyQ2RjTO4OSWg9u8G1vgXuefmqbPyH+JW+EnvYKTedY7nPDBMgE1UBBBrz
7YcqN6WpC74+3lPa3VnNgxYJLpt1EdgYYW1OvB04+2hTdagI84hp7uww3iX+syIa4Vg/1G8ZnG10
VPFH2YSMKJ2eowz0R6O2ScCIVZbFe66J5lJWvQwDKQSo3RjW52GDqlqvlUxF0mFgjamihW11m76O
3Ko8hDFoSwVmuV4hQuNbw3g2lr74NaOM5g3Y7CZUeh+aF0xow0SiIxb7dDu7026EoBCrHr0Qx10V
tY/908mAehF516aDWQEp28lEeATnUH/sNbkQw5WFAGeVm0MBraSdeT955Do6qIWbvpY/alvex9v4
kNzpju9dDler5riQyt0LepJiyiSH1FY9Yp6RjK+htL8sYvXqwdYgcMjwtc5AVIc6VWgWoKmRYj2Z
7OTEazrgCY1uE2w1Y7Tnv0biZye5EMhF/bpTpESVoFNqTsqRIiUGMoCOYRwCUrvLuq0e30IU580z
kB3iccY8YGcl93MeOlFgXKWjYM971QIXUjh/VuC6TdBBCk23JggKtbuM3OiiRZhzRBDu3Ph4T8Fe
OFpsuHEOwGTmpKS2aXhTld5YvPSFY0ZXWKuL/Ku+eZhiR9U31j+9pQF9AEJTim1FHqF+0OIQFEis
AYbOlDoe9ekHFUXHVXtcyOBOU8WogqajB8He66HqZtmH0f5sZ0/2f1WaV4kgCVY/3kIcd6qNFIA6
2odKmvamT5+y8kStK2HhjfnpWdoByFcQi4PVCftmp/kdkN/1ImffrpmA4lJ9hL7ABlctfSGAO7VB
C7WoNCCgBnVGdsjU34EIXWPtHkF5CKAX7OpCZ/5UBwAdSKEZINCqUwHIm7A9WDrmceYu1g8t1uhu
AqIlW0Vrst1lL177RJhGNTEjCJAB/csxFsmxMuajbuXAQUzpg2HcYwpxVK4SUQVl7QSBLgTMDdBN
YJuSM4RBacFfF6rMvRTXj8g+0GdXytXtZWVWLAFzjljORiMHZS++vdDohiIBhCV1CLbfHRL6xE7L
SpQbrqQYJ1K4e6O3KmPsKKSAT+yuLDNMiaUbw4weG7RqKHo1l5VaOTuKL8RoOjD2aPBKhW2aauZo
pI7RhV5RN59qOzpUIoLWzKoYFYV2lcFMWPzL0wA2NslGM3X6uHzLAe4yyPWdFf5DNQ/lfECvMJgt
2Bz7GQt7MyKa6VoopSD9zXXPrJL4gdDwbU6C2IvU7pj55U0S09cCw752P9NrP8hUm7RzZY9+Ze2T
RtcF1Zy176mCFQS/ydDB58jdmZleytFchRk2b4GtFcZ2Mt/oDG/skFlPl7/lircBKwEDCIhVMiE8
c2SORXSQlseZgw0ZLFF0ge8Ab3Bw5CnxcVM3Evg6L0tccwkGDATfBrAlgsvpect+JtWq3GRO14/A
14tps23LohHUFM4Rc3XsXGJRGq4HJAF82FMxZG78upjQ+i0B5koOfe2F1nUugcZ5G6QuCg7bmhxo
WduN9umbXqi9h/Xe7+4iEXXBOYwZ90s4A0uA3BvEY5c5yUvDHlL1R+VWzuz87rYJKpD78KjfhZ7p
dTt6I6LCW7MkYBeBTpgxrIAv/PQU+l4B7gazJDbZP1jFbOctlW0D71XH14fQZsd/+fuuigTQOUP9
ged+PRgW/hSORlDlcpaBj3ZjdQdfr/H/H5OuOKVorWutwUWVhSzuNaBFtI+pBlmTH4DGepeDBQB0
nWS+aYEGq95PQDiqRfCNyprPLKVyh0r9IC6aMQViUpakvd2MRnytyEXzw/fN6dpsI/VW9qn+2x8Y
YFQA4ufcTinx9wGR+/thSnM0ZRW5wqjKSPaW3Nc9SNQaTF+UaifnTgpsxs+wCag3RAGuqBYbViP4
z9Vy5ydR8BzmGgiZKqnFXojf64Lm05p2sBhwvRNDx/4YVx/XGX2zbsJcpZiNTe/Kwo2CF2sWiFmL
7hSvECRjQIoAPtOpZVpDWk1yEWUOzeRtPcobswm9yVe9y9a4aiLgrsImHJhj2IP4VE6g0x4I/LgT
hwmgCV42hPofqa8ZOJmvxP7Gijrf85uqfUgRAg2nz7HHYgcgWxR1KL/Gubi0EOvZuDUxTw3gD35o
ZJ7iXle7IHPUjaQ5/l52CweIz96n7AYY6u/uA089GJMtpbZi2uAx3jM+v2zX2+l+vJq8fAv+cu9R
OVaPufMPe93LH8ePm6hyMYDFGD9u1iMQWT521h4/MtS2g3Gd94J577WPvzgJ3saGAAFLYicBABFF
sQepJr9l4L48dFKUvl+2gLP7BnOJSMIRAwlG30CIcGoAclGW4A0vYABEfTWm5r5B5vL3IhSQLRCN
AHYIhZBTEWQcutFKJuRdZUcdAPMA4S8QLV+vrYWdfCEu2JXZbNCMfSF6X4eefKV4pttjrsPGWsMm
v/E94v65rJfoM3GBboqkpKgSZrDBQ6vtS3nrJ4KjWwO1ONGKu6fBMUfLBlQ1jvH4FnnzvneTH1gL
uj3Kzt28u/NtQONqx2ijesHmsnbCA+VCgz5bdVMpEN39MZ7mt/72Y7TlrQlc1btsOzqJiIpp/TjZ
3hMW7RBYuciqlKDH1Ttcxqn+Z8zvlO4qEiVXqyJQbiFYPgauEY8J1VlFHA01klmiT9tkIAAO19Gu
FY0Xr+3aAbnIYmTnbDuW75YoaZco3ZdlRAVQHrWPIP8EtfpRaRCipvRXLRuOrMWOniW7uQQ9RhIJ
gMvOyT+QVi2TZO7rJSlp5VplxtkOpmck9SuxwFKnW9h1rtJY2vq69khqM7UJia5GPZLejTh9yOSO
gpwIyFKXrWnt2lRBcAzYXIzM42XExQAzHxKVJdKx+ruVvQGDh9W8o6JJCpEYLgj4XVwNcgkxSQGC
Krf0rzvQQUwikKr1DwwqYAwiAd8coDOn6nRDmkRNlWROkBjAgS8LO7biYzxNT1YHfqD0uk47pyLR
a0elTZ7Oe115u3yga+sXICL5/glckUOW4zDINPwEI3DDJ7O049BO/0xe5YFQwH4d3OARJFPN3tr3
gx0Lbiim39ldjR0aBiJnmFjtO9W/D5qs13Rklq32yzRfYGz2WGzr6FcmGmNeKbQgF/iWxAVAVRma
qGQ5bN3qrpW8hWFnJyOxQxS/om7Yl/4g6Hqc3YjMc9hKJKbYLCyscbpJwdTXKstfURkZ7SwZJ7fu
tH9o36C0gliHeX0gmp45xBRpLSE5ThAt3OR5RG+ACMmPV4YDqQa+PgQhUFYTfhMGWyOGVknI7kgA
/NLDOL105qaeQcM9AmUMPWvXEEHSrNrlUiZz0cUDJ4j8QpcsyFSS0C4SV0aoKX/26o3qbyrFnelt
WDkTIpH0VilOCvS1grhttqfF3hKC4K7en4DiYbixeMcbvKNaecOqtyy/La4Cy9a13/54DyJoybcH
5ZH6AOX05Nyl9a2eXKGH4QNQpTp0nVcO72nkFSIulbUApWEZBIwI+OrAsj09HWssUEdJ8XzQye+5
eSup4UylCWgl4dblqiTs9mpYh1Qp0BlOJRmWH4Q1haTGS91ip22RPmyAtnjsMRK60zdvgy1vjNvI
tm4ku9l2gFWxC+c99AAm5Zj2eCV7yT6/Md2hsHft24Qko3+Zt759X7r+dei9XI5na1ezDkvVLNAk
MjCj05/bJU0z6tqA9A1vPljOHN2ZIhigdRnAOJNVvIvx4jmV0URm0WGPO3PySd8ZenVtFPJOkhtB
cGQlGj44IoawwgpqqAgmp2KGJC2C1EJtZWhyK7LnQSa3fT7Eh5pUmavWLWhbO6U7ZFNLqDNlYf56
+SzXX3WGAR2xdAQj46wMF61Uo0yGR+rO/yF19vgxgq+33mDPH5SAglRj7VRB1QDSe6AZ6yhMn6oL
+P3O8JMeT6NhY6k/chA8g77nskZrt8BSBnekCaaoq3BmbhO4swFuhJ2SZnZcbICPQ0VbH2uTIGhN
fGvE3TloHOdhHECjqMYLE+JAQ2r372/FNrMDwCYUW8NAEuWgonycHbA9Tzt5f1nhtUvIAGwpoCAB
sYQq5+mhgjCrQI0QP6Ge4QydEttxFwvMZPXDLWTwkTqTRlzikOGbWI4kqBXulSb8MLJGVPQ6kwQG
TAVzdyAsAQ0qypqn2oRE0mgfgX1y9o1tJAeOYmRu0syby4d2JoaVElUWVTHkp+J/p2IygGfOtIPj
SdU+6N+Jv81EYXXNEJciuKyrKtUJRXKIqPDwkvzjTD0QzAQ9wf6OadciQPJVjRZlWi5iqVWiNuD5
grhecbTMug5H3Zui+eHywa1qtRDDuXBXYfy4reBec/yzKVyjru1ceqXNkyXtS+G+IvtrZ/FxIY1z
ZgVUbbM2QBoqDW36NgeGHWbPyJ3D8rU1vaIgtvmbVPs0Fn09ZgC85KVXcQaCnrEhBTkumfSpKW5o
ezvO1yS+jR7//jiXYjgjycyhwkocFPSTx6DR7BTUv5orSbtZ2yJrFsTGtesG4Acqw/kBND6//qn1
Y64EPVZn67cMje/QVt7jg/8wgQrIu6zXmjUaeJyjH4K8Avi1p/5V6y1tUxmSiH5lxttUuae1c1nE
WtayEPF1sy2yR2VS62qo2BcaXufhl9K4cg1O6+1lKavR9VuRs1JDpCRqN0CRlhSO0jU2kM4uS1g7
KuzBAP+GUnybr1myhR46qBaVSpeRaqhHHRARGVZzRN3TtQ//1TwlKEajZsr5kTUi0DaYV0EfHQ2E
7QwIhQyvI6UMwJO3BYmrGw8CC1jNLJYyuUhO80SmKBojxAazreXHNqgBf3FFss0wOU1wM9QOBvwv
n+WK17L7AzvAKtiNCV8OldogrrHAiBcFVsR6hueb/Y4nDOPUH6oI0Oyro8eFCAjDmx5XiA5AM87G
wbkQdFHto2fiaE7/CNoRsMpNWGR4ia7avbrJDrOTP1ipDai66s7aW9suty2X2rGnNY7onb1WhFv+
HMpeeAs7ooUP9CkJuudHc0ud/Cnwkmt/Z0vX4ZV6iB7Jw+WzFgrkbpxgAGR6EUP/iNrYT7JNN7hv
dwZEjS++k+7L7S+BRGamF06csutioeI8ZL7aJ5A4YA7cluwEFMDx5m5GtT93lG0i8My1J+HJkXJu
E3bDgG14yAPo/VE9zr1j2Yld2Pmt5pCfxU1gv4JZ5wafGIv0DcKpIEsRHjHnQ3lYF7Qpvn5Ac90o
G9gY3XwGh1e0NXwDvXO7syVBH3/FroHOhloVkPgthCT+SaAHaZcbPXBBOh3TgUDkoGZvT4nXG3TT
6r9MILsP+huof2wrCPEe3aBgbyfWHzWerzNUMbtmp41Hy3hsyZ6aD0GXe1KdugaQTkW7V+f+zn6q
ZQKkxUDyy8dOEllTOWf4qWnjRcODnL2jfNETvNLH35dtj530iemBUIaCCQ0ZNgFCI1+EaSzwyTQh
TZ2uKPCWmEGqlKRzKQiaZ3cBk2LprLOFm/MsfgHjq6TgGsJASJ3Nh6ZonkdLmbdSTp//Xh1DoQph
bzFW8Tj1pF5tfdCPoGlIwuBnhorurATOZRFnmSJ0YQjKaFxjYEfmR4LzVlJT1P3QmirfJ/WxnR0T
Y5FyAGby6EUXMUKtnRyK/iiXYJEcRJ9cMFbzckpmvUbnKKpfdDk4mmH9YgUiKPezpANw/IS1Wv+X
xYhHFEyaUZoTAyxGY7qJJTf375LGHSyBC4qkcJHV1EctHNMchEzJTp/+tNZdnLuBNQtuS5EYLpya
pZFPsgzeJzCwtHvSRJ9Sn1evwOT/LWNgRmDbImmcyWVpa1qI3eCzSv7QybOiJ9ocUlEv6txP8YGQ
ryEFwKgKHsWnhq0bjWmFE/jf0iAE7VNJA1ebIpG1reqykML+fXERRaOFFbsUNGvRZLpgI94qjL5A
Yl2azd96EdMHKQY4wJC2815UpFkEbA5IQmkSZWZH6hw/+9nCNKxbQA0Kbrxznz2Vxj1HZq0LAVgO
ixjr9kr1+8auyiayy15uNxhTmWw6AIcpsyxR1Wb9QL/V5NwXm6aGajG68Xp6LDPZjjrLzme8G1RB
VDrLhOHAGM+y8PRX0WMyuHedZvRdm0dwrdz0bdoaeENG9qRIXoL7DLNObmZazqCKAHbXDhaTE5jA
076iImf8VaQFiVzD+NsRVDZAR3sM5H2QfYTlBD4kQ6Dkee79peW3OC5vAC+Y0pMe4gC74yX6jYEV
vYLsfPVOH56jaJN1DnL+v7fUpYqc5/UluhdpCplBC1gLbZ/XyHyB0B54xLg3Re+y83WJLxUx2IfJ
WpkiIp+64DgCzdbUC3CaR886Qe9y20j7JA/sWD3KCm4dDISYroHr5rKa51NonGDe94fKp1IJwb2f
H0n9IzZ/FuVzBYpkKZ0xDwf/UKX91ALUg5ZbCwlioXfbPlO3TYglEmyR+GXsklzdUMyFXP5xTOnT
LIVZ9/ehcNbdVk0ATDNYN4CDbcV/yOlbPApknOVcTH9ZZkNpOkqOfJ+krmvq1xNkAJyzticL21NN
OPR2T9POm7r8Bs9PUWvvvFXECeUCU58ZMxkDbEtPRvEcj8PWCDu3zAc7ioqNgrnRHm23uHov0aGO
9T9qMl9r8nNKsC5s9G6uT66mzsfaz7eXD3zdDBenwQUuQoNuRMLZOirAmRrpVel2fb9Np08Qy9n5
4AXltZEd+m5/We7qh8bMJ1i5MAOFttWp9efAPw9j7MkDtCvf6Ua7U0wA2OWlSL2ztuDXuWP8AdEd
NEs8+Tx22DK0P+HUfT05fp9iqKn3WtS0dRAWyJrypIWF2xvJ/TSHAtlrNzmD5vs/0VwM0wZM01ss
hnW0P0RVtVd10WWwforfIrgYkg9K0pUJPp7VjkA50hBCQOakyf8UMhaqcCFjoDlR4gmqVCiBuMkO
PbQ/0Q4jtMd6l+9y07lTHk3bGmw8L3bTw7+YyreSnKmUeRsMKUaRnSjBcpIVeyltvGHKBDnr6sW6
0JHzUMNvOqNhF6sZ7fV5YxYPFq6e5Ais95rsuuT+v9OK97vWUjGVjCNNZbcZrik90vHXZRECA+QL
KnHsD1bJ0mOpeBrVW2ESufr38ZxELxPDGYilpz6sNhqSVUCNOml+29aPlbW7/PtXcw4NUycovwIa
j091aNYXRtogRrQkOQ4JCHnl+FEvn6hW7mqaXvVj83FZIjOls+tnIfF/SHuzZUlxJVj0izADhAR6
BXJcueax6gWrETEKxMzXH6fuPbsyWVhiXaetu196iJQIhUIRHu4zHygzppfchEU2oEkPtdyHUttT
+TOoV5xt8eCeGZp9/Y7rYYKhQtDMOvcNqEStBsOgazjBxdXgvQ9CYjSaPyF3km7UYouUCEAdrrcs
7Q8QXpCu0D/0ofTqUV/5Xks5MABgE+wJzS9w5F/6g9XIIJCZmha1r6x3B7ImfFuvKQosegUIIJH6
QgXImNNMaqgmhVASnsR+U1/VAPykJe7uyjPCPepNria3/+AUfw3OZ6FFLQEb7WCwlDvHvFMQO5K/
dOfFYCt34uL3OjM0ezWHmlOGfTmtDGwyrPYHcLkl303D4+MK7uePhsTc0VH3BfoAXUrUT2b+l9lD
GA6iRsqXu8LD+MORef2WDW60j9zWTQ70ttvexccvD4HPvebjubpp/PSG7spt7mLLPdTfV47E51Y0
ruqz32TN6r+F3ilFWAVJ3vsPbRMeyb6+kY/pO4jtbsa7+D06jJvHRHfpQ3kTQpcUyflKZvi5XDn9
hGnMBiKJ0Nab60gkqgBFB28qb0Bd8Eh2vS98CA61Xr3B6M0Dcc2dWEFQfK7Rzmyal6dmSANwHziw
+T0cPbDqvesPw4P+UfpfoIfjD57hKl8crRvs+p6ueNzn6eaZcXJpvOMk5jxvseDjhJuRm2Dwkp3m
ddvuge7wjD2ld2ALW9vnyb0+ud/ZPs9SoxDP26BIYBZ9Qr/cUBds2AlkO6ofp/LFundczWe3tq/7
5q5cCVJ/xn2u2Z5FqXooO30g2G/MZmxH982+77ffn5jbbJlvHPUH/Z57ZGf5g5u8PzdbZOhrRLmL
j4FzN5ulU21eq44F+Akg/zbgYvXmaXT7reb9OXr5NvsodvaRbFZH9Bf33QadE1qoGPKaZ8PAQAxV
2GLfbRd8eYBLAW/hth9kC7KvLYQEb+IB0Ki49LJtgBbXShq5lC+QM+vzr16lGE90YD0wLddqNyYf
/sGCBcIDgtYZpLfnQ06FlkZw5x4z0mnsAW3sxasdjaUttACqAsAD8jyfGLeNPO3iSIeJCvP/frlH
kK6/w3NufuRvhfsrPIQvgysOjZe+OWsbuHTBntue+Y1VGWQ0AtjmSQvuFC/MfYHSASQer994iyUC
4PAMXOJgNP0kQcRapZISotceadzxB3erSeL7W4h+FX1MXao8KMh68gsKJJ077Faj0lJ2dG5+5igQ
RYsy1k97PLj0R/+R3MbgNwVdDKYEXcdLvhE8NLL7nyurXnor2hhFhPQNAWp+Ph8S120clB3B9hpv
duo6yS9mn9rkJTHfYuqL5NhaKxu9eOedm5wlnHZEOoF54MpTkZs8tnsM5N2DjfGmOCT7jroMWs53
NMEFBEJodCXjDaa7xSt6N9eXvuDUFG9jjMegRov36izzCFSVib5EU71nr1J6PLsvrB1qitBhA7H+
vbOWmS58YFS2p3lygL6gizazZ5qDkzOjVB5Qgu2u5wC4WUHc4iEEtZnrS1sIOhBgm8bHUWijdA6U
SqMiai0d1Opoum+dYvgG9pyVbGpxNWcmZh8xj1qk2iDIBaVb6dZy9Ovuvh1219excPahKTK11Cax
aExwXt7UrGxiEhUwMhKUQsNk02A50NQKvly3s1R6ndR4MCOFN4OB0tOlodDISKU1tYLq9rFHegi+
39YCMZobaqB0OTjpbSGer9tc+kYOCOMt8HbaACTM1haSuIiTtlFe5WTbPCgOqa1W3GCpzoVl/bVh
Xi5rpILlaQIbSQGUDcggifJkXrg12araHwc3HH1Rb0W4Mn685ByT9jycHNgV/ulK4nkRcQdYETLc
BcGvqH+Wze/r27foGuDdh0QLDhXAUZdL03s55EPbKnBbvZQcI4sEXKcxbti363aWl/LXziwsizxC
O7SGHehNJOTOau6MNfbHz9Mm+EYOsI0oi2PsHZrhl2vR7CjtA33yvkw+jnEwDbrKNzWSBjByK9wP
4ThiXrvIT9IQB8XJF44xWj8fw+zp+mqtxW3FQCpIIThmJObbalhQvDeSXnlt2oepW3G7euukCB/s
tC9+DFbem6BLK+zMhSZd4rdV7tyJRGDsr9GS0kNAy/f4n8tdDskCIGiQl5x6p+psV3EWSjcCH3PI
MR0YaUW/i2RdngoR1q+U6Uy5aVdgaEsPafRQdmH1KDSWPDt8rDf1YKLZ2Q/2W8QxAeSDAaR5jILE
gBcrtzd76CHUZnwvm6luFRSD45plG20hVyJ/d0LDy8lxTH0TAkz/YOQlns+l0ZhHs2mcNdq1Pzjz
WbbNMSRsYSgDgnJgSL/8np1Wj4OjBuXlTANd+Cv2eQPti+3Ix33lGC4ZQJwTR99D+lsv62cwA7nC
jN9xa/gZBSwF0NNcfU3M0LWqDhPIBlpq7X+ll4Dg+NRTM1EjnrgWZj6XAkWilxQf2qyjmw4QFSn7
Y2+/X/enhTv2wsrkbuct19HJG6rDCq+K7g68LUq4wgHo1dVZNB70vEqeEshFhTbgMlATe7hufvHw
QlMF/BlA0H1K6TCNIEPdweEFOuSUGgBBa/kpCMN/uAvxqTEtNumrY6bocpW0DzNWxKPyRGPfF3rr
Y9ZaYBZllaxjIVnjGJVC8UIHngFv9UtDY2l0rZ1NQY8PbMObFC2qgYFPAcifZxUicxxDaXpmanQu
c6p8YzZ5+HJ9TxcixCQpN10ruLigW3P5G8p2iCH2NQUrJE1t81uBZMCim36NRHTNzuzuUjLPCgKk
smeY6Zaz8qTT4C1OnWMHWeyVt/lCEQqLwcXvQH9nSsIv1ySCvkjjyU2VRM2QPMeQwobQadtBXmnY
/vf9O7c1W5cVCDxIB9jS+JGrHRX1rR6eUnuN6mxp/ww0mZDVo2YIZNLlmuIW6uUj5FUgzWeCxM1E
/ky1yvjNWYPpG0bz1+vrWshnoMyGDiPiKKL1nGkg75NoxDAdjnqGYTTSPWXdWrVs4ThfmJiWfBZN
2toq+cARV7tSYtDU2HJj8Ou2+ofQiIl5zD4idcFM62znwsgx5DAdZ0t9V1nu9cFzrP26vluf53cR
f8+NzNwgCwWtAHJVXmn/ab7oidsnH7l+MIxXku6o0wPA4XX1XcN3QOlft75QToZxPHx00BeZGCG7
3MgRfD85gHDIq1nl2tYeyp0gnL5LUBEVftWuKbMt3QIGkmtA5CZYzJzzJmtB1jGoyeWL7hDE1s7o
+68AVtzIsD1ZVg7GEutASfd2fZVLHjkRNWEOE9A/hMvLVRZBqCWswirjHiQ7przDuO1/j/zTtNn/
TMyyw7SNM8ImV6F69Njq2VMsJpTr2qDnkuPja4F1DBUsi84lFlHASiBkkCMWKu5DWmtrFuOBZ4N/
fcPsJb/AMwjZwCShh3nuyx0rbZRlTUsqrxFGKd2U44O5Ckw5vp4lim5bQdnWacv+GYye7V2Rpomf
mmWAf0nDj3QjPaoH19ZFZbpxX5e2W/dK+jpV2uApEYM1EtpttxqqoJt0NIvdxH1QuIGu96egtcej
BWTyez+aMcbHeVC+1wHPNo4wwBuK2YTo1FVqfORWV7xUMR+PLQBvPtjmgK/C7Ll8l2ON/5IURQxK
QEYy6oYocPwgUG5sN9KUcq/lBvfDXgQPTmeWuCpNu9umVp97tLDaHSl7Dj0tzOSgrSIeQP8cbXWj
DCAVFRwSqZkHW6Oguh/JNi/sYTt2BQdUjQ/33NRHDH9o1omWeHG5Im1ktiF5oj+SnuVg6ewtsh/G
anwbFDMyt7Pj4oGM6JG7aS/qwIU4fLpxqGhf+rQ3dk2ZJV+0MDK8oYkYcEdaAPDT9Q++9O4Fpgo5
BeIcxlXnj1CTQ2UntfE41G3LPkVBWdw1naoPEIK23gBvC2JX5U3vF1rv3IHGNc7dPh7alVO0dFWB
ZRG1GGQWIKuaxUKQCMZ6ruFX1LHuyqH1rO6ZOJuhWkkHl675czsz98YGkqHPUIFxVAjB3a3kCaiI
/LJ7bltnZWvX1jSLDNDETds6QfqiZ5HbgMBIAO+cbcpqpYO0aAeycNDeZXgMzkN5E/KamBXWRGrh
y9xX9LawHNc29tddZSmYnnvK7Bul6KsVHcU3Qvp16hP7Kcmb3XUTS9fENFODqhJ4skExdRl9Orzi
KgtVWKD8DG9sQPwmMeoiQCKlpfK7xChPEDuHgq21cJfcApwkqJbB9TC/OP3zs7SC805rybSFuXEy
I09qoWui5Bine7Tn/sEtzm3NymZZE/eZ3WIbCzCgu5B9zbYa01/qtFRPgKuTfzlZZ8n6zOPDrByq
1EYBjfLgO8Pj1w0B/6pU6ridtJ+uf79lV/z7Mpi5/ADGlBJkU1NmC1nJ0FUs2RTmSyDWNnEheZpo
7SyoaKNKAQzG5ElnX0zGJjYuQxKYD9veukfRuOUNCEdar00gOHrLqdc4vx2MOaIO7Rv0P4vTTbR6
AK2DQgJZFEoll/YDMGVqXQ0a2sw8dtEPq3wU4c/rm7lQFDq3Qeaa8YNNA8oUbFTcejTNxs2g9tjr
P2KanHhs7kkEHahw+BI3mms2xqEADvf6T/icDVz+glmWCMKnmqUOfoGUqcdB2V1Vd2BCvWF179Mu
doco3ly3uPhhISY/CWriJGK+/nJjy5QkzWhYEpliOLKdRjv10YxhgHrB0NVPgrbFY6lrNAN8sMBc
X0CBFT0ZoZXsQd7ekm2TWvoxRu1xjb7sc/wDXhDgYzy+mTW1Cy5/Getb2UuCXJXGdKeNzraI1mYj
F01A5BPteNCkfeqytSxLBnuw84nz+FCaDuQzKv/6Bn8+olgFuO0mfiS477yAoDdDCXQgzb0iy/Zm
Gbpaf1KRiXr32izpkiXgCSZW9ImM/dN+yThFAYvlXhR3qBiGvuRHKh9Dc8VlFu1gbhB0T4A6fgK2
OqljVeBIwHfJ9BtD/6GX5b7qMUQY0zXmw8UjaYHYY7qgwDky57AwNVJYwk4mxvW7ALUBOrq62Btp
Am31e02+suamocesfRVshfF46SieW55dG21uqkgozBnrw61d3hr5wTQwuEDubPFqjPvrTrLQNgAv
Fp6/yJUIZo7nY1OxBeahQUd5p+DWyZLm09C+8LbYhKHcFjFScdLd6oCnOZpzrIy1ZszSWulUsmA2
RpGREF6etKipaQPVdcDRTf42UAzoSbLlsQP8vf4BZ72pwzUG4eUVQ1CaoQivIwWZnW6tH4gIQqy4
T+hLD8JUbTD83qgTL2HhiaGcNiT8qBfEo8HPDOXclR1fOvrTfDfo/sBMj7LD5ZpJIAy7rXFaZHUC
1VNdHZyu8kpncONu7/CNgyJAsE3BEB57Pd0ma8TgCw8B0ENamJUDjg3jcvNqkeIRoKA6AkMXH4ys
cWsAoS3tt0BsYNo+HQ5WcNt3/3DBYNgYDEnTOMAnPPQYqbAU0wUDopP4lNQqA7ypLm55BkW2Jrqz
4+Bbm/B6pTu1FDIwrgd7wG+iAj6/14jK08jEvINVEtfCeK/Nhvuo71wdE2jXP+zn1BIDgQaKLNCm
wtj7vCgWFJbS7SlzbekPCKbuwDfu17Jyea0ONrTzrltb+oqg4DAxIjMZxYTFpRs1aQD5Nz6xBCj1
3FuW62CmQurJxnDKXVc9tFxHyTbYhka8YnphTy8sz3JoTUIBuNNguQoeuiD26hygRMyJoUW4coUt
RWGYwuVl4bUId509E7RhBBdlhvhQj+RoRbGLm/8ktNAnhdokGQa6C7GVztPIxM3YsV2F0tr1fV5c
rG0iPIHdC4d2Fi1yPNpNkWOxo/a1preVVrlF/VTF+X8/H+h9MyDyOVhXMa8++5xOFlQ4k0hzjeao
nHaDUO2x0viBYZG9lvWHNFjT/vxMHI18VkdPCOXBCc76J0M7S62twrahPAObCRDhoGCjRyPcqXRv
6Zvc2YvRz+x3qp1yvjXjVwhou3WHUYb75j8Lufz5HRwttInhyLZmEbEhvEfXDr8jFn6W7CzyYtNb
RwVeIm54uqYVuvhFQbL+/1ujU+PlbNVtP5RRXCL+59ArrPX3shI+hpXcYi3kLQUEsEZgf1FdmwAa
l4aC1By6phkBN9ExwalFXsybp9wobgRJnnquHq976uJhmR7T4GfFhBGqh5f2Kr3XIxQNpGcAdxYa
hVtU26TRXau4BTcdVFaC6CnI3yIHtNHRy3XjC5eaeW57dpEnLYixVGbCdh6CGSg+GaLeXTcxnYDL
TitaKTrkTpkFj0XX4XJ5kD8vhBOA5j/VnI0TT/3yAVlgdLhuZgEjC1AILmdACJmD9/vMG2kDHiWr
HhDeFJe7KBSWO1pZ+Jg5Ifdb2qc70cjb2GYwTkK/GqzYFeGAxDCkrxA8qw+tXC/Xfl48PizIR/A3
fNz5UU2LysoGG48lmVQg3sUjKMAAdTLmPjdT5Pa2IskN1YK4WAnB02pnu24xQNGxD5ir1+dkySxK
WCMNUHOhjGaquw4dSHNknl1NMjffsgo9mbUPMPnKNZOzDx01OYhNe5i0ITBWFq9c6Z7eZxtLSx5s
olwpauEis5mIwvVdyjEOGpgrpbaFvj68YPoTGrsgO55j/bMBSVrc4DApAsB4arhdgjo1/YnB/BtL
n+iAcOFZ3zioNQqqdhaAN1B320fZg3LYPqG1G4BpIWbRTeCwnQCNZ1+sqVMsuypK+CBggrgHQDjz
I9HE4cBx6vLWQTZ3bJKPOHBt4kO35zW2ioMVfRgVUN2sezEzDMQDZqh0c+XqWjqYOI7QxZogQOCN
u/wVOABGlIxIfCKiYYjJMvq9ouilkUqtPI2WLeGdCQjNhOKbeYZhV2XaTCWD2DL3jiH2VZtuWGqv
RJqlGwIsTEDUYagEL5NZBOh1osVgKoDAsjARRPdR8jMCp4S1xva0GLEBGQE3zdQpg7nLncuHiELY
EuwYsgwCcyMgt7ylOgZM2kZrX1tnsN+NxjD2mbCLU2VXxslhyrixcrQLS4OHj9dD38K68dRFYZQB
2oA/Zokd3mKtQoMLtPyQiY1Amck1dVtr+sGp2EpatZi+ohfxh9EQFCFz8kypFSahkzhppdw2OgXy
Z6P9NuuNbX1QgOJzTGiuRLKFQQSU785MTss/u/ijuJEYhJwk8DzDV+8oiDx9Bx0g3rZucwMYjvtw
FL+0hwZTCWvd7IWdvTA929lBFAqDfRD9jfMvpe6lZuqq4b4jazjX6f8zC50Xdma1gyALdFk1sKMB
SKGVmpfw3tP66tDIArq8YmVLF57vF+ZmB6UjIuqjDjua1h+jAotT8dxFT7rmy0C6km+vu6dBF24G
1CiQaEDGZqItmcW7Mc5iOydI3VBZsxtwifW92lVl5VQbRAZ2VLVZgj2d23yLyUP1phfKhD4fBwar
BpYGGo+FgSmghEBGtkH9Ldxa4zA8moPUbY+MhKQPCLLlruhyy94DctZ/S4xeMo8OIdmIMUS0D50w
ualKXne+qQBygvJgK8Wmp5o6prrUNtF0Oklugm0ia3TjJ6/1am9WXTKgs8q1yG9FnNte1QfOHdXK
mIK53EF7MLT0l9I00g+qZ6BL1QxnxOOx0kPdsyIjAG5M1vGhyTqC59CAsrthC4Xf4DR3rR0Q6mKY
OvxmqKjwUUxXz6SENqI/NGW3aeJa/wrCFIQ0S4+YBEdvKNiWitI8hh3gam5ddDUg51VHxa7KtAwM
+HxiBTNSayJ31Pe8NAHXq9PGHF1eANGMpm9eIgJD3O7YJYKDIzuMnZ8S0qfoYtr8dxIWxiEjPNqh
+DT4PA0EO+rcACdhDVpmt5TYZDcEMiIGqKlpPD2pWeA1upX9KouhuWUjl5h6S+KggfpHAzo06ADT
3xkP6m8Gms8AyoeV+tFURv4soVMeuLQE20ftaPx3SrG9T7a0wzvoleqxF2IykLidNZ4s6BltWpVA
ItJANpl33Nm1eWD20DSoD1ndxMex6/ID6qfmQa9751vZF13kmrnI5BY8+gRsST3Jj5QOJLvNqXQ2
ptZGoQ+i8BzEw21wq5uFpvZDboDQOzF17RbNoAxVdPSlP0w1BLkbcOAJPTWMZel3NuXysehjccPU
QCyvLMYS+jV9WSau3coKkKtEhFsADqo7jY7Gs6X6aHTLsh2haEikaTwUtM2LTdMZTXir1Yqc+s6s
NgRvq+8tH0rQHLCcYnR64phbOZaLpxIFOoC3QddJ5kz8StXwnqzArQwK3AATZOWt2X1JojuSuHm8
J/I3pIAGcmLOGj/O0gWKxzJKhwBzTdJts7gq2xptqAQJUB3RU9W2dzT8mUDXFJx9OxPmhq7dSrO7
KdGYrTAaWltrw5MLIRAiMaCyA97FQi9jFgJzTR8zgRTZazTDNb0dPTWdhVOpg+coXwmAC9F9ggxD
kZFOwznzyqWhpbQyag2Vy8Zl7K7ImBdV+yF4CUi08lGXloWaGUicTZB0INhe3pXF0CFslmEBXSwL
VdLSkkdD75sUoN4SrJeIIo0/hkaSu2PDurWm38J1eZGIzK6xVGtNojEkImVf7p2S+ho2uO4TL1wj
PF5YJ+QpMDqM0RBcC/M0n/QDV87Q5V7c5psAPMu+qclnre82sQ00Sqpt+l6uZLELb+ULm9Pqz/IQ
O4wZZmJgM206gH8JEvbn60dyIU8GagMZOZ4FaC7N5XeCgkdWNVRo/dAAzI4pWPaVGzgrukaLe/fX
yvxpCF7lph27BkzADcelqr1FCb+LcuZpNjT5QmvXhv9Zp3Oq22MUHwRfE3fO/HPVZKiiETAiz6Kx
V+kNEo3gkEbGyutvwf9AOQxct4VKgPFJOrZGB8IpRIF0zag3iu6hDoqM6sVeqxAtvTLJhLTQp0kU
2JtFj4H1BSnCqAB6vOs+SmAtUIMfxpx6dZtqhduxEL8CYKphBLOTFTB3QBLyNWibFlCiMExOeWjY
N6Jq+V6ETGyCoAhvRNRpG8NKwQ5VVCwJ/KTu5EOfMuhumaoVa8o206+cZZ3n7jYvPMm6MNiYgBKa
iXeWPjjBb7M/RNVmTB9E9szaX9e9e+HrXJib7qOz8xPXkalHkzkR3Dr9nsvNqN5WRR0WT+mZd89y
zYiixE0m71Y2ymldjCpPIsiKoy09g+BnqK2YHB1Um0+/4mwtvI1yqjcKwrOYTa/FCCxZDrjcV0Fy
1xBfQZ5rpn5mGSuJ+0KAuDA7C+9JlWemimG2od2myF7IMOzSZsXI0g7qE17SAYkhiKdmRiA5Xg2t
jtdti8ZeSMQ96FhXUF5rJmah1JAKd2UIE1kG+owhEI8YcVgJ1wt7hUAzcRYC9z+17C4/kSp1u00r
yNE7evGUV9q3MEgxllasPL6XDtG5mZlXN1GqWO3ADKZ6i/RegihcRLcxBzJzQ9r3jO2un6KFZALL
wpKgnQQ82fyGz0q0WzKKMl49AEwm6/t4tDd1bx3NOvDtbA0Kv2gOwiWYVUSbA8OYl7sYj6xkjYGX
aYD2lDGmG1oy3ywwXEzEbfHfQc8G5BL+Wpv5Rdn2vQbsIlSDtfuxq1zT/FkltzXdCrS087UwvvTp
IHMBTB5OsI325uXarAQk6KKbNIrZL8vecHvXd7/T+IV3gV82P3trDZO0tJmYC4F0HPhBUPibGyQ9
Go0hZrCiqN9QGRTuCFyr2yQxiB3swWtY8/26tywdAmB1oKuJJioy/dnnw/Ss5NIu0LSWoWv07D4M
6c7Eu8+9bmdpZdN48sTmAhLX+XicMwx2hLOWe3m1accbKJu6vN8IhWfPGunTsqn/VbbnSRJm3ww6
pkgybfUhdYBRo9eBCbcI9sNag2vJ1Fk+Zk9h7CzKS/ScjI7jLrHq2jX7vdH8VNYjjX4wurm+f4t3
I+jfJlk0DELNZ/qauKltQ+JubNGQiPXaJ9EeKqg8eLtuZzH3O7MzW1Fc8QaNcKyITLlek/xwCh0D
tfE2SfkXGljHIklWYv2ayZkL2nlH43GEyaxG9SzwhXiqBpAJo31Jf4h2rcG+vJMYJwM9E+Qy5pLw
Q1g5KQDjeBlgLjgFAB4ouDZ6pMla+XzROQDDgP7YpDM3z57GoB1MPYOhKn2n2a2WbpUdeznflCg6
/MNXOzM1u2Ny1G3snsDUoJ30xHTNrNmk6THEAxpEYHStp710O+Op+r+VzVIoEhGhczVtoV5uExHc
hF23v76iBaoRvPrPbMwcMYt4FlnNtHvD15w9DYYnRe86w7GGRs+4TToPwlBpsa/jPSTDPRa9dvyJ
1Q8DS8AG+LLya6YN/JQJn/2amY8CqwrFCwu/RkGuUt2gk+jaQKu2oBop2A1HNDP1LXDhIt80Yrti
fIr6n4zbBHryGOoAu/7sVtAYBCydashxxZpfEki7mmV3p2ECzDGS3QBG2DFXfq++5jwFY2ywpmb/
p/vyyT5KBpMWNbBV80nwFv3YLtJGCLaCOYqQFoMiqZs3rzprXSsje83CpH0WfLOY+rD0leiw1AsD
PhcTk8AQTKOKs9VL0oDf0sHq2+69y5kfmMofnEllqHwLOIY5pL0p+gSu0W9CmnygxLcJWH1S2apS
2VLoOP8ps2MGMC8052psRM7dIhQbnf9CkqOX4ZrzL33xc0OzA1Y7mV5EHQyVNmrwyRsBz7FeuJV8
YW3ja/muxBNwGj0Ra42GpYfLJG0OwAqo3dGVn6La2ZUGSEPSYkIvR0lGYgoHcJWfRH/MjE0MVZsk
vhfDXfYP+M8Lm9MNcWZztHCymhI2S1R7y40ZDST1WZx1AK1E/ZeWF93T9TO1FJv/rvIz5mBUABkb
sDj0jSeDEjc3NIKj54wDhDqudaiWyplYIDqPIH23QOUwKwekpsFkAyVBjwpo142erj9SK3UL+8Vh
34GtTSUIzKwPGdw3+YovLfvs/0zPUTGgTaeJM8B0XfbbzgQBceNnUPaMkrUYOeFr5mHCgZwJMEc4
qZ/KxbYCQ7syYSmTbyLYgrbUDG9NTF8Y5JjGvj16Y7uyuMXQdG5z5jn2OKa5IWGTIWNN7G2qo6AD
BEW81egNK3djsGGaHxnfrrvPEsYd2pN/1zr7oFHraE1qwG6etZ7iB1XfUYZACKHzE5CXulb7eEwK
uW1MN2Br5fHFbwrgN7BHk17iH5Xus/NioLUChCBw7KlUr00XP0Zd53XiLdXW7p7pXvv0Tc8sTb/k
zFLdtymkoWFJBqlfCOET8DEUWv4P2S2qJdhRApgoeHUuzUij7QGw+aMbjzEFO8YAoBMi5uSW9TUx
mpWH/9L2cSAsJ3ZOBobJWYhzSpUZGlgEUPqbBoMJkJzCy7TyMbDWtG6X9u/c1Mw/SWGmIQlhSmiZ
8hNSo5vnxMwvGN2tuOSaqdke2jQXbZvBlMxvKvOryR8YBgHLkyh+JKNPxq+68WYEe7N9l8mTATL0
eOUXLMXUs7X+adOf+Qq6WqxCjw5pgvyZZUfdOU3yyY75kEVrfYRp2+ZueW5qlhO0ZWBVHEh2rxrt
34l4S3JIiLMWI45wHCBHWytdWdySxb8XBt7nlx4qxqjI2unCoNbPWLuBsLaGVrjoPaLfxunaAV/6
ln+tIZ5eWguMcogxHownbC6Pkaz2RQX4D/913WWWrIDXBycOVBT0k5i3FjMtqcCl7omcHoBsfm0K
4ZftP0yRAOX718wsayKOQCHfghlkkTe1tLYjTEQ93QNXuMJJufCVKG5YtO0AwgYBzswvtAgMy39c
0OYdppMDi/udnoESIrQfYgBefKp6gc5rpVbyiYUXEUbjwcaAkSdURufljbxomMgyIT0qI+2JNJnt
ZWAMXHHCyclmbo/OBfqEk0wuZBRmTjiWBDS1BA/jrHxjja9HJ7QPquCrg0I2BABcQ62MHi5wTmLm
nzAUwcBmDHb7yYXOznQpW7TrygkChokG0oZu2rRuM0IQt6Ee7+geIjmbCKyICdUOpAELnB1uaB3t
6hFTx2GHtlHnB6zbjMx+0aUBAp8UyL5kGwPnUOTcS8z/roaApi2AufBqJCG4oy9/8pignpBqAPhp
NtJk0Bc5GxZsyuZLSEoACv3rZ2gpX2Yo72KgDBQFBNK4l+bQZAwrczJnZ/cq/N4RyJCZb4w+2uPe
6DZdgwE477rNhUCL9BwswijaoSw5J8MELgFKISPQcimt/SisXQ4xDeAhnFNpRSvrW7gr4QAY7rAm
NgHUny6XN/RdCpQElpdXFaTaka/Gbhr/zOrH62taOrkTBRj+wtQSqq2Xduw219D6wZr6ekch6R2I
QwhsY4IXJpTNEOn/38xNP+fMr6WhRt2etrAPXyWI4gx+F7f3InjNJ8Lpf3lUgZsXgEOwNGEKYK4U
mxUlSLJ1JsF96WNsV/HajUF7VZkAbbsVPYzyVq7xAix9ORufDWcAR+FTeyM0G9qLtMPYivJrknp5
+isfXjp9beJxwRtRsv5rZxbew4wDO2wgKFFn3/IjY6CosVxj9NJiFVc5vXvnARD3FFhgob6AN+rc
G8NeKSuCLdt46K0HrfdMlCMw793UrUv51jZ8WWyVE4BZZues9SeXzjqcE6bRXJn6KzMnzZgds2zo
/zhprf9Iyq823ZrtvuBQ28yAmNil/cq5WLpYzk3OHBWcEn1eMXxFNjEojvwZEicrd9fiBzxb1SyC
CUaGjrYwoZXiVE4K1GG5bVV0S5P0vRXDyuTW0pvtfBfntOQmAzW+U2MX7bL7qcS9nepuKsJ7VBSP
BWmetdDZcpR9a+sDLP3u9YO/9BS/sD5LEbjk9VBwrFZUh6TclHEP8OCT1vwMwjdHnGTxbDgbRV4K
a+XVsfRmvLA8OyiRZpr54MCyKmNfU8wda3GiLL5XTL5WRboduieMMO60sPWT+Hkgb0abroTz1c2f
VZYSwgbZFdj8pPyZBo8AEfo197L4vi29tD3kI17r71WwEm4XYxFDKxyhCC3jeeIyDKHe5xasCsPP
62e7egi6bZyvOPLSHQL9vv9rxZplzROeUGoUVqiFDKlBrrIdjb1Jv5qVq7qX6460kIuhbKRj0BvD
tdAIm52ayB5yEDojFHEHI1TJjhVvA9eelZ6DyJ+dYmq6KV0jj1sxOi/mQJfB+P84C1rpy/aV/h/S
vqw3clxp9hcJkKj9VUsttsv72i9Cu93WLlH78utvqHHPWEXzEzE9DwdnAAMdlVQymUxmRgSXCUoO
kY7q85UZxo5RCPyFc0VYOuAwMAFCMOTVzG4x0FwVoucNGadyR1uCLpPjJKSW4njHGQizMfTcyINW
Bcg83rao42S2W03IaEV5k8gYxvdjCZxgJl1wrPeoHvCyEDhChmBONEX6CYYsVDH+zMWeZxZFBd7A
FE91rp65WvaMJhZr9icd2vBU9HG467bKdBl7bIJG5lIGFA1u5v53NTyY4YPeCu5UPJ8zsW/RhYkk
Av1M5wZZ0M4igYVUqQSlZZkebeUpKl+tcXT09tes+jVixvbW4tmF1N0CO6KBh7M/JN+r5GyqjCxM
BiCC8tqR2sCVNPBDzIEHTsT/BsXWLPDmkILqaYGSBjcd04NEXlRQAsylJXrH4FuFK5StLUw/rJ5g
E5KAjqEOcZa2zj4KTKq/W1SRXtHOSx8akwQQjS+z8BKd2tlVNs/mlTGRvN0rih0dK4nifke0uVRu
+yJXOijaR1XvyWreCzIOThRFbyEBTxkaUfHcxAQ2qoO/HD30aHzFcywKxkZzq4NREZrLjlpGzlC/
bX9t3oYB/8syhYssVbOZ3R8aYCGjDfCiFjMbpa/abyMSSEO+teK/mGtA8wGGDMBhB64g9pYhaXXZ
qYttc1UrLyOJJp+Y9FSHdPbQ53GdZmV8gPGChkreNdoEZ8fCCoLLzbcbW5SpGE1N0N6oQ8Lt2Srk
6R59lMrDHI9EcdU+a98GQ00PRMv1z0rv7J+YnO39pu/AmT3izeeoFY3+igtLCCXINrfurSTVoXdR
asPgGVUfRX7dG+mLHkmjlxtq4yVSrXyGs4p6h6KAG1uwcXi5sAmKE6Jj8gbDlGzHZkDRyzmkS1tT
+Ua0E7EzTzfuKAHNDcRHxotG8/Ekue0qHNc8w1y22CowaOZc95qF1iZwSaEzBnPM08+lrqpnGSYY
0GeH5/xtRN7r4xkkk/KP0xCOprZA1r5c7kptn8/75Q1WMQ9UaZ2YHu3whDpTC4EZekft5+0fwDd5
GR0HvS3SR2Y34rAFB1mGSRxZPtHSa9p7q8W73OzjLbqAM2yj8XJUmPsPHJtgpHGV0kDBV03kyFXJ
obSvp/7YVa6UQyEN8ySB8UzlAyqTufEB3TYRPucN6QyfOWxK2bIxjgtzw/mYpJiPeaEY8ZDdKX6K
1MMI8eswEWBysoIzSHLuVEOMfJUsK0zIXdT/lmfwg39uLyvnCD2DYA5q2vfZPMpY1QgzxyX6M2Rl
p+N51c4P+QyRNnxZfxuRE1Sh/IwRRPQ4Q8+a7T2RBsUeZhWda7N9gdEZGdR4dv0eB3tT+M14ULj/
o38bk4UQFmE81K5zLZjCARIM0g9w1+kzujRSX8WwBjgg//09AkOiYLxeiFcx6c+4h9bqIK5tRvQ2
5njFLK6Qm/pJ8quvDtvLx4tuYNzFXQKxDWkPq+Cm9LIBzUUF/eidbqJ2YmoYkdAyDapKDYQSnKmR
SeSMtlxcGZKFkbE86YbMgwxWLijB8twTrC6oK6NshL5/JgD1YRRYxZTAd6riugzLq6xQ0fJvClaW
8xVBKYWGUTRYINawE3iYlLZaZU4pHlKdDBNXMnnAw6mdvquDIL/gbQYFhTAI3fzhqGc2Q18UUanF
yxBu5YC1gE6JIzcX9YgXuHGfl9ERB5/gay5uwZSNUCvFHC44VUBWwnYEWlJd00oB+b8uf8rpHimt
o3Sxk+VuP6a71H4ry+dQfU4KAXMMj4hjDcxOUoy0S+VWBbAmYbAXkzWN5CX2rR78JFnvVAPG3y7s
aq/PhxgaUtptbb7G4dtcXjeicX/uQbZaAzYijO2U952BnyJJYBKE8w4KGolyT5d/Jib0cuoDya8g
JQE2kBCsVOjnLca/iLS4KYN6C6VkvJEwu9dUA8xCqmjqDsCGlOg3UWQ4cvkm+Ni8IwR9fSB4w73V
wgDZeTwnZkvywFi60/EaAV5Y8jPI99biyPUumS7qpIeidycw7fv2WXquwUWEJmGcUewuLdWA9OAB
aFwDzDxl91b9GWOJj0UXXpAkPW7b+D0pOEdb/r7Kg8BomBhdBbS+OkrKU1Jf6EN0B+Vh9HsnjmrF
+208kXXMkhb53CdxDbysGXe5qd5SUE5rVubHbXI9lhh63sb7flU6s89iCjlWSzLTxLMnPiFE68fH
uvmszI9RVPjkFMPOcRiHbK0gxq0cOK1NfjRpEkERvJAulXC4Inneox96NMCYg4qSDK49vyX9p9RS
0YOVyFomAWlia1KUxdpa2hHLoyZxO+S3o5B1ifsZwcUG/8SLAB4izt0GZG05lMvwGSN6yqvdmN4p
NHWM+iUKBOcn10FXSEtVe+Wgg2TaxYzCtWuT51bGOu4K6HGBTqpLLSccRGkrdwXBtEAwFLLkO8sZ
uoLTpCFr8SqA74gepyJWkBqETjuTk5ENgsEeEdTy9xVUUqdUpiqgqKk8WBiHTdB8WgzGsdZtwS74
fvLDO1dWLZ9zBdUkUlGQFouohfYd+CwqZ+zecf0RWMTfBSscJpokWlgEQ0Qb3Cd8FQcAbhYkol4B
36iyx9ZCX/btbEF3WlBbFC0lE1VSMxq7ssZSVqrmtAR9rFndOelQekMBBZXtkPLHB85zgGU1cS4o
4ENc/vN8Nau8pMuMOgThkvF3RhVXJuGNNYbHNo9fgwJUt6TpPhNMI6R2cRVZshMluEVXAa7T2Qta
WwUJ14K38XtYjeNeMgsKhoVl1TERhlc5S0ORJTIw9rGTDA/DQeBV/4sVR9EadQ/MmBAwoJ6vgVRm
aGAtamDKJZjyCtPXysmbae3hSBGUDTkpNE75FRjjVlkvlRbYfhqU4i/V/hIj5Bq433OvNJ/AtpDZ
LxEIDQQfmbeoa0zmI+fV3JqSDExNuSjim7zFQlKvTR5S1UHDhFaeQvmQJn6Dqdn2NFl4ob+I2nsz
9mvjMgaL/fbv4e3g1c9hHyQkCc85aoaf0+jhjyFtPgyS7ukYCF7UlmjKuhJ6EPAWAZ41DNEy4U+h
YanGJWASs9uDp/4NDBOCpJ13dKwhmLBnhypkP8mysEnjNNolZij8WbpV0udA/rm9aCIoxkkNu7XM
VsHGqBsFMkp3jVTtqAkOLIwClIKV43+gr5VjfLRtoiDPLJiFQOTKoxdKxJk0wS2AD7KwKKFxB2yH
jEHpaFtxI2HXpQ36ZBK0GobBJVULwSfinbkYof4HhrGljjP0Mc+LCnFxGutHQ2peG9wYs3ZnyGCu
B1ORwLu5B8cakdltM5iU5aQFYleAY6M82L9hnHo9UeciltwZ42r9v2dKWLpQ0Gzzhy3mmw4shC7j
thuxlnLYQuAeVD/m4Gftta08tuq/r/2dgy37bnUA0ywsoGIG+2Kq+iOGdqJcAoVH7QZ014coAfa+
pjyX9l1VH+TuGd1PmbLb3gz8NV4ZzOztsJgzMArCYPRV2MGPUbvHlHfegjMNJxiY/4basbSbxnz7
j7jMhgeDZGQODXDrGQWBzJX7uxLULmRHQV0i4S2CGpCX1jwFmcE2NHe7rCxmtgsaqqWkmIBMMcMk
9xezMe570Y2GGzLB+gkKDJQDvk12SgNozaRwETKeZRRV8Tyntt3rtiGcYuriP18g5Nx/BrtuTXuE
Vrli32CUsyUvtr2vpatcu8Z4uFu92GTftNdW+QtP8NvY3GCwgmZSfQlvWlJvA1rNWsyCy84cP0qR
Sh3wlxj2gUqmLogG3KMX86NouDMXRSImGOi0SORwXoTZ6ePUn1rbMeNdQAcHbx9O1x4sUYmTn2B8
IbKna2+RDENRQOzNfUt8o7yd0tkJ8DReYCxGxW2joY6cWf720nL9U8VzFSTfLRQzGEOT2koLfdQh
JildNeNdGpyK8LgNwfXOLwi2bBR2RVV2HSAqVGNAEeehCU/wuQRWsOWgXAkGKVus0CHXUqelF06X
UfR72w7+J0LTByaLbbBis1pEcqhkeHUHSpZGb/jvvVJbh9qkfhLMIFhS94NxV2A4BomviIyFuwNW
0Ezwnus8n+MeaXumPFM8gtkouA1xd+yCN3X40VQiwnWu/6/wlgVfHRZVpOjJ0C8Las97dR4xRC37
tCRObvc3YWXs5a5y4kxE+CAyk4nT+diPqrzAQgboWQre+6yKMHo/7Ur1h9Ln/kCo6L7IdR0NPS9o
DDbw+szEli7ScrudsbIxmXZ47QN5PT3FCt1b1nydKE+xMh1GkII75hRDF6ptQ8eWXuTURrNFsC+N
QXBGcnfLwvQDbQcbdFHMhtTGeOoS3UJ7XDVCZLO7HyNVsCG5Oek/EN/68XuKC+kcAQKy4oN+jctL
gjKytlNHQUK6fK5vqfwKiKlISXhtyO3RRIoBxrQ4wOg/KFFpOkPJKvW3Nyf/M/5v2dCAc+6wxMJb
t7x8xr499MadNby0iuhQ+D8CwBcI4yuF0c7y1MIeE4KCvQKiNkzMptlFHLSgTPRb019UepRGNOQt
BGa2fxFIGGZQANzLLchzQgedKlQ79Enlgs9wMg5qdV2ZghRctKTL31cxACz4qZVIAC2IZ6KHIQj3
ZtP/TeRGVy/aCfA/6KKeg6hFlo/W8t2K1DqMMd1rkBFF94Egg+C6/AqGCSwVMSYMKgHGlg2no++L
RGhYWq6c7IJgFIBx3X4FxuR8it2aZT0BDEOgzpRd015zp/BnA0nybacXAS3hdPWFjFCpcUcCUFzc
JsNegVGmhdflf/1oh8xvZQ8TknSKAyBN4AgynlbyMH+I5GmXV83DtjVcf9PRFoDhmkUqnokWFS2j
vJkRlhRwGQ/qhDr2AxpK/srhvlCYQFFAdzzE00eN1nz9gGakR/Cs75PCFlyTuSfZyhgmVHSxmYWd
ZSPG4t4/R3tMDPl6fEC3rlOF3iy6vYrWjgkQYKEftK4EXFheR8SlpHeSWCQyILKJ2aso1kS2MWLp
clQmvZrY0EODwurPOENTYCunKKZU4P301WzuHrd9g7t/8dKmgVZ1EeVj7KurJmsNEBO4uX6J7HhU
ak8Fa0jkysrflDKNFRRjZZNBRruggFLU7koNJ7A43485RvLkLnzv6+yohuhXoWA63TaR+wlXuEyI
0uR07JMUz5kE3tGl/miET+E4CAqZ3G+4QmFik5qC7UddrLM0r83uqRa7CkjkwTlEa9sPRRO33Ai1
gmMi1Nz1na3kMCoL/R6F4J7u1eaHZoheLEU4TIhSsqG3Khlmkap1xiVrrGIUn9OHrkxEGeMSh75l
Nf/YhPaN86gLLYo8iC1g2dFTPBwjNDClmDrs3HkAh0f6MNufo/xYYtJn20E47++IwytgJkCOkpEZ
cw7guEETTPLZBHa4s0bw3SKUVam0z+lD30+O3VvegGSV9gHmOUAJq0KxqDfvwfB0O+Wy6GVn26Ug
rcWsR4uOMtAALlqZT21/qVt3bRldJNmzYfxIMRiwvQrLl/y++qANAqEqFINZpRNVmSitMwShGoMW
oCSECJoTq41TKMex+DmBM8QWaXFzncuUwQEAejVwZzERYUwDQuIawRUXdMeM/KZ9a9TflSHIlvkV
lhUOEwGkbkqSJoBpZnWkxTGP3Ub6ldUHNMVOyl4hx5F+1N1Tld1NmnDyj+/VoMDDwymKHmyjrNZJ
UTsMcK669fX6cu78pRNfLa9peWG3XmI6XVU7IahJtr/nErm/f89/cNme5SKcq6lPYfSsYMYA7EXB
KNqw33soln3zBcHsm6mX2ixTAGEVsSfBCmoeDGSyJFmapDH8uTOmHZq0/6NlzL4wi4LKWQ+30SUT
n657nmvRHDf/zPiyjMkydCPuGhnsY65dnhZd8Lh8NHH8b38h/o77AmHOXvQCWtIEAlqMb1MocB0b
pJk1UZ0GH8wY79v0YpYEoU7kFMyOyzDmXHQEkEUQ4IktuwjK4se2VdxNvXIKZrMZaoCmDAtJbVWD
/qc+FUG574xTjE6qvwH6Sl2YbwQW3SHQVIRHzRxulTwJXVJYfj8WTmlpL9tY3FC8iiDM6a5ZFWmN
xeXU6pAZsROkzw1eoDtr14We3IkYBblruIJbfs76/kEbBdSzgAvBhR5fa9StrJtC97aN4jrDCoU5
26FIYGRUBUqfzkdd7z6Ujgiy9W1D8Ox4bkgmJzYtYkDEVe2BJ9uRVNBC3WbVbtsU7n5d5PygfQQ1
DZaf0LJ70iZ5iEL9WJ4kTT0Zufxs1CLZW/47ywqHce42omkXqIgL6vCCpyxF9ZN4hzbvVg99uQZP
9QF0YxFEl7bN459gK1zG/8gkNU03L4cIWqrqvroIZtXB5dFb2u+KtPYj+2dTRL8WyUZamaDdaq5M
cxLRM3I/5+pnMH6pBnOhDu2SkWTdBdUoGEQyJ8eMD5FE0z2LRd+OrxUU45y5DQ1q3L6gT59/6HCc
OsHlju6a4QXSMIKoKDBLZbw0bdKgUJc7ZVjvwih2gWVPrqwJIiM3iGCyEYRZUK/BXfx8M2jaaCTm
ACetpr3W/EanDi1zLwbdRPtUyyL9V+7pskJjvhUIGtPWHPGt5OEHqZ+M/hIam0MQoUv5sqC7qe0E
e1AEyHyxtAkkDfSgMK9InNBwC+mk1MSpy+tcBT+Yr4rKQdz49WUhOyGsRxGaeUmETW9pzoRKw5y0
j4KNJzDKZlKcoEG7TzHCKDmT7+x4sBcdgd4pc9J7SjZeV0NyI7fNr1odZtfU5qcmmI+SFaB+GN/E
tRK5dZ0lfpmpAVSaNNsZpjJ3EhvqIIJfumQ97IZZaOyXxj309LMMu1kgtXIO9lQ3U/Gs34R7GW96
elbSA0lkdNekF1Hf7jWauhSxWEqG49jaoiIQ4f4K0GaDxgBs+mj3P/fxkELipFu+yeRWrmk6mmu+
4v/QKGZe643T+m/ye+vK95AV3LdPIP7J7qSrab+9FrzTYOFb/d+PWBxndXy2mK+CAAeWAt3czjgo
mMdxDdUUBGUeirFyv2UpVijBIm0dVXCNRJ4vJLwbZRgGDytICv17a9Y4zJJi+DChiYmNjCruAdQu
fmU2jqKJivD86ITRIVPG6yxIr87NyQytRFsbzDGNp94AYUzuLXQJ5uQr451sCMXLuPciMJNA0gLT
YWD+OccLB3MMUg2eAk3lzJycsrvK8QY8Ro9jdBoK8LonmOosHZDhb68nN2ysgBnvCGMbc2Fo2HAn
s9pD6mE/iPh+uefJCoHNsqNcRyqFpRwtpMDzjhrg4DcPJfRutk3hHpKgSwbbJngmvg0MggHNHssB
rlFE93rlx2i4kJGVan4snL7mevsKilm1YCS9XBQLVHWnQSTZaGQnDxPBGSJCYVYOskSgyV9qdVJ8
ZaMxABp6WSEaSuTGdDQ3g4XHVKGTyYBARUeq1AafR1HwWAF2pATCuRhbbW7szE9ScAGpgpP/jxrv
9+C8CFiigxZj8szmwnBemqcmINvCSU/6/XRrPDbX5DbYyR6Urp0JSd0x/ERSt+0gvE29SLr9f1w2
syF1WiTKnzvSfLRMX0fjbHJLwstO8abkbhuLo2ahQSDyC4w5KyH9kfZIhHFW7m0n9M3QCRH/oVxx
m1/ke3ppz84LODyeqh1UkVoHkg2S4LrB2w/rX8CG5LZVY0OD+8zjrksuwQ4gd49W7RlCZkde6WON
xEQvHQygZAiBRJJLhORu6jxVvtQxEx6oh9rYVRDnqURFXw7b8fkKM5vQsvqQ9BJWuHHK04w0/0HG
4G/o4PEjemmfgvvLVnUyN/Z+Bn4oet1WRc7E7Bsyp7HcJ4jYthPtgkfjNnlpPNOPfbzC7cEvpd0l
nuVB1eqo31ce9JId47hvXim8Gzp/B6RNtme5yfGgvtU7+U66jEX3JF5ox5DhwhwPjshvCoYZtFNS
CG3hDBuvg3h0J+GxxQtQ6yyL+e51AfZxecLhUUBubEKPW74PhIMK3OveGoX5znWmx9q8HFE5Aro1
OmZ2ormrRR9qh16KTNrZil/JT7O8H+ydPsn+9k4WGbmcb6vMRsOrLhoXAa+Ud4NUuQbaB/NC9MjK
vUyvrWTvQ20uqXkKf0L5obZ2TXM1D8+GBFWr7LVJnuTyoFfHar7fNo53OK9RmXuRREf0e+cwTquk
i3Q2L4fsU1Kyl2aSPraRRMvIBP26l8uisGCfOd3qytPUP7TB53+CYK9ASQfJOTC64AqUzi6JiRuo
8w5kt942jOhTsdeg2bIjvRuWRdOgK3kRINHorGNNbnrdH5SPRLksFU828uM2rmAFbSaeh9HYK3IE
2FB/rRcCfuVOJy/bGPyo9s+9ic1DdStpKGTk0b47oJkU/EbqIL1a1nBZ6+Q9sR4aKz5sI/Kj1Bci
s7uh3VhnWgDEujoFMlLc3KhFOQ4XAwoWmEqGbse37qsCmpjKsEQQ0kXXpT2gFGRrZfdr2xLu2ima
DTJe9LRhjPw8UMjodhoysqBAzWWSnEk+BRBuJZLqVdAIQeH8v+ExK5eH85QmA+J7Wt3X2k2Aqdzp
KrHe8uBuNGpB7sR1vpVxy99XUdCU4ySVDYBNPXSZtGOdNk6UCrrHudFoBcKE2jTsBzzvAyQYKh9i
xJBmB0tcZt2gqUXgdqKPxYRbIywSksqAKtF+b6M9x2/n92l8UMmlJGID4q7d1w2cfUw022aiWYBE
BQKY+jRcKJYXV6XAIH7CuUJh3KHQcMtHy2jjWqfopj7MB7y3H/MThLZJ4uANpXRiTz2CwPmU7+Tc
yU5Q6hR8vz8a298y+9VvYLyk7TTQxaTYAv2vG/Clh8/oX/x4fSS6a3mV17v63nRnd3qx/M5VL2Yo
u+2ElHGi1WacCHXgMW9CrEM3OYWXD65+P142+/6QvFe/ojvVT6mPh3vF396N/HR0ZTvjUVlBJqOp
gJuUjiU5qLVctgfyEXx0qoPXcHlHnOodfR03FI3zpi9SVebfqlb4i8evdmigaWlqx8DXH052jhQ4
uBoSH99e3k2Odd9dBvfkOpid8H3bcO6mXeEyB3tiNFQ3CnzzZHBi1Ee00yz5jejZWoDyp3dxZZ2Z
Yh5hVGFdXL8nwSWIwtKkd+ZKcDddfuyGA/85+lcwRG8CNbGXRQxzN4vM3yruELYSObL6OUcyrjUy
atSi9mBuMPpawj/8iytUrZjrqJ+A2tEPKdC8LD0EUeZM1qOBGmnc7La/GGeHgNQBk1WgBFkagJlE
IqBBAtk2THCZVmW6oTSDvDEeMO/U64I+IF6qhLKzoROQcKDGwEow5cogxaaKwRSkmac4/LDxVELk
bi+jNTdJP02M/EuoA5ukO5ZyL0iYOMc+KmkygWgR+j5B+3++IywlUdWhWqZipmQXJ/p9ChWtv1jK
FQSz6UgyJnK5DJB1RrozA+UgZ5lXRlQUXDg37DNTmE2mFvhKWQecJLtSo6chApGKcdcQL60ujAiF
Y/lVwqVz2zjOngOoamIFNVC3ykwJo6js3G4aDIsYXeyCb3BXJN3eRHu+ZEWC5k8RFOOSnW6A71ID
VGQZUJmdnGQaUAWybzCWe7ttFWezwSo091oGgXoC+zSQYjasD3UspQSN7+S5LXZF3ziB+VTn77oV
/tUafqEthq+2dh1igDHDwJ8bKCfDQlNIcrSjGNTfF9tWLb7MBK4zqxhfxySJbGYTrJrCfD9GCMX0
0wZHzBi99Bh72wbjf60voxivL6OyIlkJo6QWZVb7lJrvbTDcNCK350TjM6MYrydF3KYEzSduP8U2
iIKC1AnAot2aw2tIhusO5PjQMtfmy8zARL7gy3HBMfRuQscassHs8HtPQMej5ADXIe8sUW8cf0nN
EQpbTtk8ZPRTWO79U2r99g2/ENlgOesYPik6XLzSn5pvXBBfs3z9nvrTrrivUNRChN6jrOZtf0xe
4mCDX/F/hhpM4hgOeEKz6AL7XPpZ5EmHwNdOw7P2O98Xh2lRsHfrT7Td6oKdyD2HEFoQXnA5I2wr
tm1gAjsIAGyRk620TlB5k1mLzFtCx7dVXaEwoUWCCKqqNEBJ6r3e3OjotYXSwDA3HnoUMAbuh9O+
grQooqjdP26vLXejrLCZK2GRm31MJWCHrXY5ZQCRqys8xu3r2DhsQ3EDwAqK+Yp5hrliGgKqkIa9
BMI9ApKoKrfc0sgc+PjTNpzo2y1/X8W1kQa0ywrAKfYbVe5KVP8G0Q4UrR4TO/XMnupoWlavjhHP
7vL2EJoXQnprrinoQUDzD4QiDZaHqGnVNrJSGaGzuMwkr6a/IuGlhHt+WzrRQP4IVQCWyLRqe5pb
BKmI3r4oVncxDCCQGOa3WWpOuk0g70lfC+UxLcqH7e/EPe1WwEyojpsC/+Zy2sXqrrErt5wRSNrA
GTDeYyQYKjT0f//sgOe3L1OZoJ3rVjwZ1nK+ylR3RmLuUJMYg/5OqSQ312TBnXPx62/b+wuO5QSJ
CjmCgDzOImiVYPw5/NlPs6jvW4TBJkLoWrBRSEfBD18N6Syo3ib5Lwh51utmMHFqylpd6xqAdB31
4l7W3YBY/mwqyBlK0QnOK6oDDd5uYcZUBQnX+f6tmkqZyIRlq5JDOe/j8jYJ3oLmSgtBCoAprOmF
6McuuaXRsYnetn2SfytYgTMbexjasog7gGuZn+qXGjmFxoueHKYRY/MPUXWFoTqrF5w23PN8oerT
CChYCUu+OlfUbMoYoIWUv4yRsreS2BsI8amuOU1joF83ceVc2v2NsStcxtixiazRWJKlOb6aJ4zL
GEYIMsLJH8tns8kxGPFcoK2/tJ71VPb+IziTFnZNpprzksJDodCRtFNZXJv6L3SAe7F50UHsJfDC
+hCIhvoWm75typXNTNSRwjm00WCDGED8JrHuqg4KF0G1U8znbQO5sXsFxAQbELwMdRsBKDKj44Qb
ELS0dhrGZrdhBPaw1YcEZAcj1ReY0Q7AQTi+ROoMNasKnIgi+TP+7viyia1BRKkW0rQCWEI+FeqP
qhuExwCN45VkQw9qJ3e7sUH1X9Tzwk8EMRwJAmsIk6Nf6TwmlHketuZC8NDWgxP2AfrWQ09LpL2l
5o5alwcCvuCwr4+anIBMo9hJs/mQoVc/s58n9TfNu+P2sv8fS/H1i5iYSOtcmqe6xwWA3kWmP/Q3
PYhFq+hCxyOvqe6lBqTXrW+LxET/tAJ8d+AvYCZxa9C9pBcWlmKu3upQ3bcGcUBsd2NMGjjdIZ4K
0TQluWvz6aK3Rgx4ykc9yo+q/KBm0YWtB4+V8T5Yb0VDXLkjcJPoojfTBOTg0b4tld9NVvthCLaw
UpEhiYsmQVAlukMlatLlpoWrb8qkhVBlSfVJhyFZf9u3xzD5VWHYUZO9cJwEX4sfYL/WjDlS6oD2
drBcmCqC6bmHJhj3Mr1T2hswwEqS6RDzcds9+Jv/C5CJrGEto09rgHdQLXCw6Q+NrLjGOPrbMEIv
ZINooZVq3y/7Ir9B30hlYf4xd8CwPNTHFMwyUAfFo8igDHsB8OJl514I8dNFIs2CZhUUM5gVpTbm
EYmMBJjGV00Q7yElbsDjcX3pkvcUtZgxcfviasy9GhJjwSAIrpwLKfDB/oaxFshmgYX9PCBIRq82
6nIzDCsIZkE9d9ql8qUWEy+oLC8Hi59Z3oIdpc4Kd27udbx0ZdGNPP17BqPz38EcJ0Rq6y6q8Dui
dqY7VAQGJxlRjdWK+iYok9gpiDntthf/u3MBE1PCC+8bNDxYGo5hJmmY6irSMfs60w5h9ZiKnmy+
5+aAwGvhQqiDT8y2QPdzo1gjHg1AXEDxroYmVR3NM5ZGHSUinh1cNdEkegrlmYWuWAzCEwsFYI1x
KYmA5X/QYNY4XRt14eTTLhx/by/d93QZJ8gKg9mXowH9kzDUcKGKXEuC2yQiZkKRFYxjxlOVBePy
cfLI7VFYnq6r7HXbiOVHsntvbQTjcx0qA7YkAcIsbiRw32ZQxQ2v2uZfFz7P14pJYAZ8D2XZZu5Y
ndTxoxxegvzOUgV1eP4Xscky2KzhcGdQ8skYwinDF+nI4LThLm0Fn5y/Wv8AsOw7QTxBLzkFAJ0e
6nqfm1AzfiC9SJ/t+xGD1cLk4DIjiY5m9iU1NNHQZi+rFfR/pLbB/wjdERroH0bSFS+hLqUfGIxo
H+cgwVxhk6WB4BbBkaXAT1hGQlErQPeizLjenBjEmuawdetdeV3tg2P4Qw+hR+fmRz971l3IKl9f
zh/qg+kNrxa6vRK3vholQULKoaZefoZmgU5mOR9YVne1UmcjpHGLK5RHLkYv/mG8dTt6CJz8KkWf
sG8/SiJqRq4XrTCZbMySei2q7KhdjiOjfySiEUDurl79+0zSVbdSoiQB/v1IvarpwbCf7MTb3tUi
iMXEVdkqj+1B0ixAGNa1pB9DK3U0ETksdy/YFnauAdZUwra39lY8o1MCGHmFIZriJ66XI9q3G2u3
bQsPBwz3aN8yMOuFTXFui5x2I7w8BVdZb2R7a077hyywosHtrI68j2lUihhiFt9mYyJKtSoKZVDx
wg3hHBE3eqgx1xJ6HsG1rHSfoSE7SQmvN6EkqI0v2/bx3E0jOKPQswOOC3ZWGC8D1aB2iCkQQdvn
loFbj6jvnmsQBmLwDGTC8Vjec3OWEzU3cAIrEGApDH/SMXSqOLn6S2sFhbg/n51dPAPCkiBgVHXr
++dqaJJlTQvvPtqH9pWcVG9Ek8DrcJ26AUbnf1nHYTdfG85TcTJuptvp5q12p4N9MB3VaV0RFRxv
ddc/h9nMFdj85oji5ywfcYQuszw9b38/TkeKjhffL4uZ/RxDd5eAyqp11Z1+HZzKvXzbeubBvM4v
ujfJ6y/oCSxm+x5W5lcgNhIxavM2yBqfcdeWNBXecICvYZY4y66s+DooJa8UCkHwgBYtj2XgEoSy
7LRIkWiDXGrwVBJGblcdc9lpzNTJteP2inKjFxjEll591JFZArrRrPIJ6t2oIkc/rL53rABNAsbd
NghvT+Cx/B8QxjGMyJSqdgGBHrgV387DQ9Y/4ybidF0jOMV4PriGYhykDAMFmryAsoIrA+MGRZe7
28ZwE4aVMYwLBGQ0qNQDYdBe8xjUTzfIFRX61BgHLXktRUznvIweARlU8RbSLDD4nQfIdmxqzA3Z
uG2Xj4WKhmgMsNfRB+TkNfNHXAjcgbt8KzTWuMDOBtSE8D4/HarsXaKCSj538SBih+CIxxGTfbRI
1TQcwh7hXu9f2vBKla9TinqL/WZqrwlG2oZf2x+L696r1Gr5++pwLnp5yq0ltUp6DXNdCrgoEz9X
RbdJEcyym1cwNdji8oECJtOPmo1RFxWZouiexfs268OZ2UVzpYZSmCcteO5fenoh20/ba8ULOet/
n/G0OVVo3hP8+wqE7vvPAWRW9rTvc9HTBy8aEFz/FykdiBmyb9JQWUjAWA4fANOzMkT/j7kv2Y4c
x5L9lT65ZzbBEezT1QuSPkquMaQIxQZHilAQJECQ4Aji6595ZFaV5KkOf1Vv8zI3qZTcQWK4uINd
szT0tpO7o3OPgGj761f6aF3eDnWynR2uAATWWJcWRCuTFSBe+qzpOXHuc6Mcf/9m9Z0pGopqwCjU
3ddkyhLxOXLOOUofD+KHEOtBHxrAT+8HsWCViIbk+CoAAKL1M/CgOHqO+ePDLQDp778PchKhdgWQ
VQXHICVEB61f5pEHYIkAAfg5XqwPR4pBwQEBwKMKzcnreC2y3RWBpxkHx06l68psmbuazgGaf6bR
T10kaFiCBA6qStCsOtnURiylV6JeAXbaINNh/FihSTDwbZcmUQ/xOpUtdbhB6XId9c6XX+++jw7s
27FPdh9doDk0M1SBPWXB/tvd2IScicI/sqc+rClMHHLsf1HZKbjlCvvliNEpYHJGNeUBJC7zakwA
g2vCeDd0TOQe7T6rYB7PFEo/2pOIFrFhoFAZIDZ5vycnqGXGtsRtEQM4SYsmm1t6yehwJkD+aK/4
yDAcpYSAtI+Pk/DmfI3SgdawgUsdsZUHjcEC3MJDkbXJv85ygfj/nwOdCt5oaDLz9ui7+y7Q/Snp
2HCv6nZ2keRAX9IZV+XjvflmuJNoCyn6ZqkbeBJRaVL0fqWycrfU4JKXsQYNnsqGhOexuR5be85P
+sitQCISgp9IRCZISr6fU18RRkxJkfZAHjZI7tqWr/1RX3Lh5QH5Dr3zM2/7kdV/G+idDBgnowkG
dbT6Ibqd3IEXaDop1dbT3k01oXqqz5y+nxDX06Mf+RQs2ChHHyOk969YSeAP+3lCN7wPKCNOulhU
HplgX0ZsI2u4a+MAGHvprrR8BSYkd5vxHN7xwzWOIXYSH7NkyKuc2DnJiNVBj6RKJcY9C8tdHdG0
6sb16C3geyvSabmpeJ0T/v3Xxuejs/l24BNTjmK8RooHAxswu47lVjk6HcwZd/GjkxljE5EI6V/k
tk+m2G2TTkQRXAYn3li2casNjV5Ce24lj3vjdCWBKvDxwBBW+AuPmRjnIBihcZCR4iZCI1azuFkp
5HYi/W4Sw7YMl/uofRKgVLSFyogme0/xM3DID981we0LiKcL/OqJFXKgG+8AMTtk8yAzQEqrpkjr
bgXo/a8X7qOTCXG8v49zmvc0yu0pEDZHYt7qzi+rlSbtV8vcfPIKcM98X8pzcL2PLhGKQwB1QQ/m
6C/MzbaWEzEtNL5Kv8pxOdbbrkEcWBl24/vNwcwTz7zGYZlHvHPaHx/ZBaC4A2Q/oVKDIsL7U7qg
s6LqlgYRffhSzTdT/WrnzPRrM/8b80p9EKDHMaCroOJ8P1BJjFMID6F7RD+3/a6qnvrym2ifRvcb
u/v1En5Q3gMQPghA+QlEK1yxk5eqZjUuMHOYUciLjtN6QU1rXhN+TcI1JWvqcbhxn71zoemHKdy3
4554HEYI33GnHiYvWH832a2z7bs1/XrnPNJuVfar7vGMlflw9cIY3IJIUeDfE/MWWYlqjDfC9ZU2
o+Fl4KY+eXarB0gP/3pOPzp+9M1IJ/ZMhnNDy+NI8PPSxEtb93mGMi0741B9gGLC0r0Z52SbFCb2
DT2Oo0AneEe2oB1J1d6/HZCRz/WNZln46f/pzX5eIW/cGzZXf85hiYzIwK675nMjXKjSntuVHy4W
Qi4ShqCDhDjj+xNgoe49BY1B8moTZWRLPq2bLPBTek2+Fvc2qzb6pkVwmdqnX7/gR1cRspP/GNd7
P+5wpM5p6Ixd2b8U024qDkWy/vUQH/DiYNnejHFy4iZX+o1wMMYEqcnUe0QPbW52dNfn7L75ROZc
ZX7mpmFePMvsAqD57N8Ja98+wcnZk6CQ8aHlMGTW826EdddtbbMIgA5Lbybd7X6+8H9+M/9VvDY3
f9x+/f/8N37+1rRLVxaAHL3/8X+u21f1Hzfy+dtr/9/HD/7jD0/+bvPaXD3Xf/2jd5/Bl/85eP48
PL/7YaWGclhux9duuXvtRzn8/H485vEv/29/+R+vP7/l09K+/u23b82ohuO3FWWjfvvzV7vvf/vt
mJH/z7df/+fvjs//t99SYNrmZ/V8+onX5374229e8juuD2Tcj6q2cGmPpbz59fgbkvyOWw1ic0Di
HukzjvZYNUBx/e03h8S/o43IQ/oTxGFHZAQMTw9H7/g7L/odJg3MovgQvBw04P7292d7t0L/XLH/
QD7xpikhd4JR/Z+l8H86MqBLAhFPDLQg0oeQf4NL+P4kzHQo3G6o2zTsrJnyDm1M4sXhApndQBLE
GUEkCnA+MAicXjuL26BZKwl7Ot7MbVWWeaidheQNKSqZF5gE91DWzijSBFk1tp58koQrXkNG+7IY
C5HswZwlaUoNroSH2MCG7xD5Fp/LkZh+G9llYIdkLuSzO1tdgz+LkyStnYk++35dVylPxhtmaPAc
Vz5fCdaLL2XchOtojtDuKLh4CiYVQmya1S9Jgs4Ji5Aip7GsrpwigZ6fYRB/JQMY2GTif3Yg3/AV
Rk6tAj3Km04iwkHIDhUl19SYgaWTwIRV/IYuEyuzBUtaIhntQAcXZSKIyMRogR5HJ/jkmVZfA8nF
6lzqprgdTUEv6qQMNzay5ipWzZT1YCuDDzP28Yrwyb8i89BPUDs20XdI0z0lXkGy2FXoEZg7ctOD
L6mBUC07istbtVpYhVpXMELLwg6inrJBM7J3wyNlUxs16B+OWflClEvQ5yM/QXeH7xQ3xaekaFuZ
OpoWWz+a6WpZSvoA7C0+18HVWYWU/eho+1R3wPkso51TLO2476Gkm82LmVKfJ+HOiYjc1ADtPUT+
vHZAhQm1ZmTIfFuAbcsBppxHKlw3bNQXQ1vWGyyYk1u/7x/EoMk1R29Q2YiH0kf5aVhol+SeKYtH
QN/YBTB5gZc2bKq/dxMHs2wnLagWa1OmTi/5IZodM6Ze1DUI7GOZcjxbnSGb1173/WT2fYzVMtKC
7rtpEw4tl85B97vn3CcRPMWkJxCkCiqxalXUbBLO7VpziNePixuC2sAb0opOy9oX3kpOZYLx+quo
MDYdffQxgbF/U8Qt2fX+Eud08g+qs04eiWS5THR0FWrlX7icgSheLk7G+87bDNIrDsyb20+qimuU
ZIYKRXsbDVAIH+vdUZZ0Y/ylXDGUmx8jJd07q6BNrBPKv/V9rfPe+tVGAdeeD+h6uNIRwQZ0vIsO
03ZT+rTf9bUXZ9yxeq8WUa4hbHNpRd1uVUE0VHhHCPgUc8tTNIEXmRZei0WoEcdTD4kmyJOOq6gD
DTNHK+inIKTkTjuzt6mqQm+8cnnwSuSNAxgOYOgbvuSSqv0InqsL6xxVQD3ydfaDCjKZfnHHKhAO
pEUgw6xpIwFdotZcU2X4CkKHVe46U5jJxN1Y69bXgxOq9aQr/8CIk1z30DK7QjCI8Bt5owsL8RFI
m9RJ8L2BKnS2IGTe9dqUF7rkMdC1/RfSkWLVaEjGLvGiDhVBfhC8T48F4EDmoigSWWRzUg10bbD0
+8J1jpljvbRAzwafFNMdDBTv4jUbC/NlsA2DDNayqheNJeclk1+p8WTGKnxs6FSHvYNbtLEFzpYh
oOB0w2vKTZ2WguMe77wC6FUQMKTQE692rIt0HrFCfp6j0d/rmQQXwjgCWWzh7xvCVm7cffcm8QJt
nPhGLyNf104Iiup2OaIsoDv8aOrKLpuYg4h9XQRxAu8LS7t1ZlUgeB7gV4wvPRF8Oh6zcGjyrokb
miJ9wYO8L0KyTUDe9SyCpcjkECRAwAfRgU2TdPNKumAx56Umd3GfxCA3x9x1YiWmmFzasIDV8fw+
6FOwORh+a/rC0JQUyAz4M4GG1iTXfjMezMS3feOCbLBrd1KKa8eOEpjvsdp6xZFku/ZzUS6PbTHt
NfEySIaIS7ecVgmLX4Kg3VcBh35jsK4G18t0sKCtlF8V0OgGEbm8H/zBoGSL0Frq3NUSgl180xN3
Xc8MPzcg5TUpjZdvQXnvIjSEmtSTtgTJBXdNumnTTN4BzSho50QYIOuVf+xpq+hFix6vOpAXU+1f
MNTcmxoPbbuN5Xq3VO2GQxuRdl4adxW4QZJVXfhrxez14i8rNY9ZAk70cZk8tPTKlAwQqGlN28KR
7PdOGAIr7bdIUDvszq8MjIK3FbiARoU+ddnkTrDcgEw1NYMbfIJhS0jqEACIcHsFaTV7JQcSS5gw
i8doufWhAJGyERqDXs1v9azUaqLqWvv+ZVNAurQW6052EI6rulzXrrcNXRlcSRny744XWLsvxUxu
SYdLljuizxVl0YP2CqgTCCIe0MzMt7KbYfzQWaxSGy1wVmFE191c1uswkc5qEGCP7Io4XIVD8sNT
ukb5JXEhJUkuVVB8O+Ymwbow23TiLEALox13iZlfmKmGA+PINJux83dCc3YdmUblGp0lmfKbvaGJ
ygwfxhUk/8J1UgV7mEOeRrP20AcFiVu3a3PS8G3RJtdN3EE1chh5Lhza5Cg8tauGxXo10+MJHqbv
zDYHUppdTMX4AtJanIjkuvatt2XQ28Mhau5Dl92HTo1Sn3aehwodCjWIddNQRiJDn14G27nmICqe
K+eKGNceIDYOzQo53064D5NQ+ZlRMCLSFJ+raSpyM6G/YOn3Betv3cK/1LMH4zjJLR19ltLOrT/P
dVPm8B7m7aCFOkC3LX6ekf7cy0SrDRtYj7x/YkAprCUkpIaRPPGgwoUO4937ZTGuUMmDCzS19EdP
Wu8yqiE4HupSfAHpsPM0x/aAGwRc/SNVScqaJHgt8UiRcr3doEe1gu2bMwWexzSOgq9sQr9N4Y5k
Fc6unNMxlmozc/pETBEiacbuZ4lYtqpg9SLfDUS6TFObNx3kmeagqW8ibwSMYhzWlY8LqWztZ4ZK
Y5Z08lpYC6GEEDRgtoft86Hq3fmX02yrvey73TQ7T6Qs19TVY8Zpv+ZGy6zq/dvQ1t5VXfmX9VgC
+esRZ+NUFpbCc3707RwcCjvfWVfcjWHSwjsh2L/txSCjtTM2ueGJ+FG5uCocC10M5g9Hjj+7qaak
2YppinMO9xRSDksEZ25I0kG7y0MPdhIITsEBaxcHeEHiP1FS/whZ5YHKraJbiCNcRHGbZHOtP0dV
GWbI8kMnsQIOaGR1t45agXrUFLga78S79tAyI/eQ5SR5bGcgx+A6RXXwzEDqkJa6tzsxocAYg3DI
mcgd7+l1VYV+phnalC47Hvc3fRx3wC1ysoInLHPNnGgjqGi+Fx4Y7zMwIy0PxB2SOYs6VjyHPbQM
JyrRplEWde+nylkuG2OG2wYzliZloN3MMe6jx0wC7P3s55X17G5xJvw8zhps80QkdZM6RQA6hj50
8mFsIMNXYk2R/dfT4u5lpFEHr2sO1jmuQbFSqca/Vb0vvwZOgQE9S69ZJboDmrugyTMbdlVExt4M
rbT+tlYa+bNWRurQL57+6ppjYz983Z2I3RG3kZl2mrvYaB4LU3gE9BJA+hC8+BZ7O3aED1xUq9dw
uOO9iasvVT0clTiIJZt+CshFT4rgS79AqATYoygthxAS9mXdrygHsoODEDY05sXMI4HCszHqphgG
t81D3tHpkRjqVJt2YDGMthPNewtNVWD6p6q56pZxAW8iccIISvWLOxUQGlZxv6lMY8l3E9p+64CN
xBzIQNworxt6x4KynrdJKZc6DyBI+wDBcByYcFDkeUo0fwQtsJ3Qlm/Cyzbmzoza3zTMAJMWRffd
d5C8TmcBlYV8AdEx0CJLUPl7d6zL6NA0YBe7gK3unA3MeOnkTqlAq9iVDeKKhQZIA9tpcAcI7Cwu
GzZdFFSgZIl7HaZNGenkszKa9neSd1gSbjrj3BkkO9stODgDkB0ZBdw5DnsU6RUokJ14b8ey9b4I
05Jg20YU8r1dyOIwH7nqvxrT0j6N67rscjFVBd+BD9l6N1NgkZyq7dKrEUEU4rJUW4BXVzYiFE3m
vOBuxkQYvgQuqz9pzwEXZhTB0tzrqWYeeIPB0ZXGOhLzpVpGDaHAeBF6wjXbTc9qbJTDcTMG5S0H
zqHd+9wJm53tfNptJ2gppnaZSrMXk2jHi5nBzfY7CIx3PglS2y0anT7FUOQdqj+pXzXl66KmYucP
RLxIrpKcW2+6RY4o3NFFRTe8pm7WjLZcY30cqGn3FODcCL3qTpOA4dA4/AZsqfJTWdBcxoBrB2RH
Q8fmgtsorZzeBRus86Ckc+3X09oTJNoxv48hNRPnftU317g22jRRiGJr3n2pJG1X0aj1qqmxe0Qy
ruOe6LuxLAdkyJrkSsxT/aVp6DPre7oNoulRGV9nNUTmwAbbkBuPaX7P3Ohe1njOrq0f7MibVQ19
PcH0PqmLJKvG+WYog3xuW7L2pXNBBNo+K8f/1HsEYk1tDQU++ThHLdjDSyNWNtFQF26C26UBo2Od
7BEdsIwmnps6bbPxALkeGnBbNMvjPCdX81J9ZuMSBKkeDZorwuoRS/00aH7DwceLhhn9LJF6GsQu
VMM3sIxs62i5tLYOIcjXP0UVFsAk4FWxecBjoOBnkhat3lVQOEsr7jx6yr3TvbvmE7keE6Aah1rt
WTK/ukmLZsciaa48p78PpFWpdOubIpjvhNUHoj2T9dORN7SdDob1Fyz2bgYk5NPGHX4kHhIi4M8W
zCyXvs/hhU5w4huzKh0PjrGebm0jvywJ/YqofN76gu0iDZ21OEJkhGMYue3meAmqclvrHxWr0yhi
N5LiKvN96FKPaxjfKZvd6Ksc7AUfpUl1MuXM9qDbY9XGIswoJH0ZFsxHuOxQi3paEp6qaS6fwKJj
QB9W7hbLniStvgWN8i6Iq74i77FbOp0WMJJ5vUBey2vqR1N47moMps3oxs8OWHdyx7o87aJyXk/u
DCp1v9l2uAUBGLqK22Ay2eTZ5yHAdixVheee6gwVhGA3Gg9n2Y1ABWP9vOnxyB6+yeuhLe+isrAg
YE0pld+70lk3Az8m3x2KKk11YaR7SWMnr1oCmmfbUvRlkKkA6dDdHFcPSoS3fTVtdBh2t+XkIdKn
mGUa7eKk3KHbdUstdKHw/4HPijd0kPet02+Hskf8ojZF5d27cN1dU1xVwjwaPbMHOdYrWbI89uyV
n4gHCKLm7UBBi+7umtbZlLbbxjbadp2WedePqYnlCvQCauN688UErGbHlj1F6p334kF6kEiGvD0J
ip1K1L1HW1CqzHJPujInUwD+Ypfsh5Zs3DLY+b3zwJB0RLt2+WqCPlgJbf2NGwx7tqhV4SV3/sL6
LV9wwHHPa8ghARBGRJji4Gdy6W6odej1FOlr5E92SNV8qfryO4NjaHFF53QQ7Kr0g/HSnSeC5Hzz
BCIB/yJpPbVFWS3vOCxGNSmSVyAYyKvOSW7mGcIzU6VQt3P7aIU46tEY4iPp7gUp6JGAR2JDfSt5
4SFN0F6UHa7fbkBLpHDltazde9B/raBlmYIS60BL9ikU4drOSXI3Fhz5CgctuEvrZoZo5DeSTT35
YIQbgr1tgz2JC8DsxCoQg7NFYsdNG+mt0NBxP1jsW4ie4G4rcu3oC6uhogqoTL1BuuOW+ShVx7Dr
BpnJrXWQk2HOqqymbahqtdFuvPbmmqVDE77YgH/pnWQfgwINeSYclDImWSDUlV/5WecmO13AXIl+
gGRBvI+lXdE6gVPT7ioK3TYqt4FxnYPTXXWNvqxn6JrPC2K6QSAdAlo7kSSZCth3VerUbWnqt4bC
m4CwE1umx65o80QXn/vGx47tNz2u7AYxYxwGN7DXqQIV/xxWeTzAj69j3zl4obhjLFnLIzZ7uJNt
vOs0fXA9i467+g4A31WQdDtw7G8lqNEdApfUE+soHsfUhVx5Gjd+kk4sDBCb23mNELyBD6GfKbfg
/Sg+dTNC8VJW0ZoUzpiifwTkvK7eTo33qmpna4n9Qbsyk6MogQSI0GzhgmgxipsRBfrpUxlPh4Lg
0XsND1pGdxzlgZRWdNWrELlAd4CAcay/T1rtZzF/FRU/yJmtB2LySNrPXSufwPGdhayFs9JGSMio
Jhud+YYW/kqFw8Wi9GGGzxGP0I9vgkdj2ZAKUn6uanE9oYgO0oALpYOrEiqqh7CG7QgZkhio9UNG
jBWraAmfFvBDirC7UotnUgL1MVh8FMe7gezgSDy2DV27DVzxsXlCHm1nIhD5jqVMBQNxMihaLt2k
dzMdIcXrOQgJzeg9FAzAHuh0IpgbSBoJc6jsGKdQv7qnbv1ERZDkpXEhUtIvKSndOhN+uB9CRdbE
Q0ttpetnSeoiDac+Hc0IClXCAU2CI/IUGDiUGnQmaxkgtQ12ObCCT223b+sA08IVz5DWexmxBDla
OmJoYvdb+INPonfcjPBuFUm0tsMlhXRbn9zWlXxQbEzmLwnCKLiyZbAkdgA5rIRMOL4VRDRRbvpY
YzG3tC4c6d7XPa8lWTm0NcvoZHHZ+T56LbgSa0trr829VnR2PTuE3fWcLv66pE3ZXASVFXwjWRU8
WDQXILpgEApdBXNEPtWt5HVWBtLhq5KF8Q9L4glXJyxsj5BrZt+bmM3TWogh/IHKRXzX2Gm+0y4V
AtlIx+Ccw3uK0U3SwkYUMhiR2Wwd26M7rWufZr8g0LToFqdBJEUVbrp6Fldl1KKmAF2gB3jOSQBy
XNoDJbDw5YuJW/RSoyLhyHVcjxxRPYedwDPS8sEzLBJpz9AFCoHsOY6ywijLtkJrLGNiKoUdgVbp
Tm8UtzEK9UkTkRTL7pvVKPoRiXwoGW7M0tRfvSoYbiFjY6+JEQDKKwKfN/vXK22H8lvX9M2P4Zd1
tmM97n7oXl+Hw3N7+pf/PxbbjnJR/3u1bTOW6vX1Xa3t+IE/im1O/DuwVaC9R80VbcTg/fhHtc0h
4e8uqlwEpa5jG5kfoFb/Z7mNeL+jCAaWNBfyJSCIOsJY+z+qbfHvBMWxxMU/CSrUHpAg/0qx7VhU
flNqg84GvigCHSFsD1raTrk5qsEUo19zXCxz92zkpArYJh1XaVQIhXRXWQcgje69Jke1QCEvNnuj
3aEMUb2GdKyXnRj6+RzP83tsD+iw8FA/uzrQyQWoTXQEObwp9deIzl3PyINdlva+lk741M7gcMqj
gImvCap4DwkSQl/CEHHwH9v4Xb34bfXxPX7iz6ET4mMyXFTi4xOolpw9h01xdVBt5ayLRIWXuMJR
8AH+7WZYCH95s1X+LH6eG+4nmDwCPdGRK/H9m6KY5B/rgAcKqjrI0/Cu/lbpUn1ltAFra1zHZ4Ao
7zEGf7ze2/FOMAZ+5UTdiPGIZ/kK1EstIoTeBSELfvz1mx1rtKcbC+8Uo736WMg9hWvwsmsb0OAf
gCgcDpUj6h0cvulMD+9HG8WDIafoygEa5XQQp6+SMerLQwPvYrNMFfnR6bKDkkYvd2iA0i+jjua8
k5F35u2O8Ja/vB1UrIHl+3l6T+axB3BBqYIfCqDx/KxVgY863VzcURvSO2XGCZFFMmU1InOUoRpI
of0bs5uQ4xYNQnQ6npyQBJlnEboYXzTuqgWH6KYA3+a/fhZIAMA0ulAwCo1OsEQipEMFqddDScvw
2+guzoa4troFfIofvLY7h18mx81+MqlQJkWHY4ThgLs5Gc8zVIReWBwq0zUXnWmdLw1Q6TeN67Nb
6jnmKVnqfrNEPph1R9CGrdENJEFVPat/jYLg5zE5JvjxL7YwsBInyzupCRaKFYdhlCRDxjDI2YgW
yDFBwfzXC/nBgQQdJhDpABYmUL4+gTqMnSNUzeJLCAcWX3xTVrsusREC8ara/nqkj6bXT5LQ9XDV
AMzsnUxvrWHJgFC4LN2SfBowlV/jVtCXgCwOxGjrSF5Y/Dc8d8Yr4H54LZ5DpzFtXlVn1Q+OY50s
9RFHgvcFDs9PTolwTViGqo1Qrik4KnsWpC9fW4vYqHatPSykqFGCl/WuRuf8Gd7YDwz8UbwkIrhY
wqM2Fp7s7d1iOXLlP4tVgm69JRnWAmzDeSWWbs2IKv4AIP2v98kJsvnnVkJDmh8lBKLpIJ3A/f92
vDEJOK5e7xKwZ01R2xFhnY1x0gSp0PH4ZZ58gzQ7HT+XDiVbBwqAn7tqOIe6+sBevXuKk20GS8/i
EYWaEIEcJHiRMv/RL6XejGEfoogJkUb0HC5N0m4GP+Fndt4HVwFCUHQSA1UKK+LBO3o7BZESvJwt
uRxMbfdi8MItUizomPn1/v7gJAW42ghQljE6AU85lIa5Yy5ShpcOtAxWLJwAd+C1m/VEDWcwlifs
LH+sKdpJfPR+o6kY/tj7F4oLOznhRC4TBVKCbOLgzkSihINSHYyXSYr7pjj8RAiU3uLlKujFZVg5
2oXEMtOPC++WQxho/8pADxl5qrCj5yjtPjrsAfg9feBqgeZF99D7R6Sq504QmkuCiORy7pDpISqR
N145R5sFghZ3vKqTdV9atmtHZHKbzugdQwrn3P4/msr3Jx1VBkiD+fB1cVeedhaBtMCZtBNdyNKd
0fSiwH9UBuNq7NoExFILEjxRI3N0WchbKgO+jXUPjAEIUljaunQ+4zB8cBzJUZwQLewB+JXBwPd+
XnwzAiBLw4upa+SaLWI8OGPQvsRzAmiFmqZNF8fjllSArJN2rlflGE6Pv96oH6wNIRDeDGK4tv6R
EOb9M1Rc2wQlmwsUQftDQ2x86RWMob7QgQMzjNVdUhp0Iog4QQ+GKm6X3hM5mB2XM+fyg338cyYS
8Gmg7yMKTg5mNRp/ImNwwYC4+o5Quc2L0OyIUFE+TosENU5tBkgqdXrra7f8kQDD8AVlL4U+DN/u
ODrWkPsNuis6L8G5Q3achZONgwTqz7AJXA5ABL6fJVJ6NSbQvwi9snCyZOSo7yxLsPOQsTggg8Fc
K1fwt1SOnAVb1SPzcjj1YNtHilenII5agJD8R1x388fYb531k1aZ47lHNyZa5CLcn2EcnfYcgCYb
iJnFBZTMR3uKMYG8sUiQIH0LN+QIaLtbkh5SsWP/zKEAjJxzk+zY1Cy3vCu4vz7zOMfl+csMwQ4h
WCIJXNETVHk79xXAR/5FsYgC+5Yh/u8Mikmo8A0r2wztpyBYmjuDikIetOrK8XHr/PoZ/nqPH0kG
AMMCaBTG8BjCvjXtI4qrcQ+AgTsN8bosJWgAyeiKfNC+eBqXqNvNpH8ScRCc27sfbg+MCfoI4h5j
1/cjlwqtLjImFxUSgNvAGcrNVDTxOg4hkCq7hHxFEbV7TWoO2yzcku1MIndxRYPUw/QgOZMMZ2zL
X+cC3X2YB3C++fBgT02LVI5hna0uyqaxz25HsFXtUjRI0B0ZmfwhgvhNDG8P2szdmP96Hf56xYIA
gRytCaaC4BJ8PxsOnwPhJ9UFJW11N8x82SjpiZdfD3LSN3Hc/xglgN4DbOiRtuPEdwrLofW05Rc2
Xpor0GdNKAAAQjZ1U4n3A2pKYjtsKsnKnAkD0ETYAioXc9/kcvTtUzMEgJEoqovVr5/sg6nHLeMC
6QpAM7IjJ5tBMlTyOzwYZsfbmobUV3Vw1G00AMFRFZt0aZjKypGdMeXvWwWOEwKFNzixHgZHR5B/
Mu1i8ClHsnoPGACVIBVBQjZr5wmYKD42bZkjrVhgw81olzhz8H5GeO8PP8Leo7MDdx536+krDxRq
SNbwiy4Om0v//3B3JstxI1mXfpX/BVCGyTFsegEgIjiIIilSEqUNTKJITI7R4Zievj8o07qSlEq0
WvSie5lKkxCBcDiu3/Odc3uDMZgzNjZRWp9UWwHielZ/qLflNpt673KeB3EUxqqOBieLqDOG6mbo
a9rrAvOm7/bXodVst5slhqu6n6a4n7LHwdT3ekbpX8u0PDRdH8ZwCMbB4z/fKBN+rcp9RrAS9r4X
CtRur+pTfyikLrR/Yff78yGHIUi2PEXlEX3YHhx7y27/vGJ+fWD2CwYsGU4hgee9+uVYLrW9uR7s
RpgdMh30NH77t2zVv/lWPJXMlRUk9nDMeXURJjd1m1GKi5pG9Q3OasSgvsnKGG8/4tW85cbdn7/V
rzUwBkq8v4z2ZsbCL7GFTTUPVB3Dxbj2RRKqZSJV3gJIEs1biVEcll69fWhXUf3SOuR34ws6r565
vpF6KaV3YB6jOx77TKCCKkSUz2bjrU0cFJPoIi+tt892x85FWJgx2Ad/dqbm3FOpd2XPFtWvMJRz
Zs4VTBwkzpADx0NBH0ANy2trVkWdlE3gnaQfLul5rdb2h263+gmASPV3q7sPnHM1meix6qXzaR5k
9W5yxvBRUUfiCrby7pu1uP4YjbY3zgT752I+zGkgH4dO+yg7aU6ooetZ5fuOn0tz8B1VeLSxMgMZ
LrU4hO5mZHGrpHwcQZ7e1VaPC7YJnAHCqVVmyguXUFkQMFnd+OZGspXXOfqRh3947uW2oNH7ZMYU
7VxBn0kt4ceaZUxyZ/WeWqbnfuCsaj6rZrFv4eJgWvNu8Oc4I1L5ezNaMksMMDZyVzlZfCtbz56i
yTDTr25tEdzcNlI6STqb5WVTudWtJuwoiDjRGff0A0g9TaXsut0orZbLrXTbOR5c2yoiZS81cbNp
iMaMvM/Na0H2xk635xjjG2aK9sbTwDno49i6ecoYBG/P4O1Wazr4jRytE5YcBDzInc+23k31oTXO
/bHMMyCRntlyG9BuGSK+jqVfxKDysJQUauLZyc3hwpyk9zAAC82Jw4sy2DkJ/kqrNoQSs1hXAcua
dQMYrTNftoa7FYmm8UscqCmnjWBV5hb4htdB4YuGyRt5s9MIBK87YaKcYD6DWSdAF7QjJ3zIKeoW
ylKk1xCW6HQk0hc96GZh37hpbeSnoZzmi7EcSLaz1hX0m1gH6ryqG/g8valkdki9TLTgtoWVXk5h
JUmNVHlzgmQNHkVpF27cIB3VOyUJaBfKZvrEY0DKxWIKpgKEYlAj2I+7IsU79RcKKqAOdp70uxb5
/pMwbkZHdbFWSKv+8IlNcVmYtLE493Vj5Q85zPlwqNTi/ADPpzHN6G/3wyCJBEjSsYWTAnBiiAvL
ctubVg2+Br2s4m42XeNLkDtcXld5D0bsyflSBr0Up6ng6BwN49RXZ9k0hMVFkYdtwZS5kmaBoTQI
ZTr6aF+mX62PnVeongEHzN2CwG6tUzFX0gB42JAUJeEYYZIRdo8aSLAIaQssHo00V7QFQAT0OLbE
Fsx0bpedzRjEzMlrqCmUavD4Ou78wJOxrPdw1x7rDZOKuzbEXZhV03evnHwzMl0//+pvwhn5oRxp
HsNhyt65s7mdJrNo4K7dkvkyndZelDWZvO4oBhHW2hpTZBbk7jtHhnOfzI3I+nOrFc7ZMqxAhKkw
C5LfV2MfeLo0w2XbVRvR/fzI06EIzPS762Vk9zsVsiD53QojxNzXBuPG2m78kgZBOV77YzZ/EIsN
rN+nxTRiVanK7Gg4Qfqp6SrA175qezcaZ4T6RMLmEUM2675Kht6hdJJbANtedGi5CY4MXVFlma1D
VrHn1wdeleFjt5qWe5BbSihu2Pl18K5aO8OJ1r7F8VBKi2J/gwYmMqQLvme9C2210h9/3PzKvqjN
Prh3yj2sGyfUAPBQVQyQtdLNHg5D700MJKkybByW7tSd5xXgWxKWHyXSCkqHhhmx6QcJx0tB2+0F
doHl9GOhK4GfYG6bksZ3SUWirWZ9v5Ek/RFnCNtONtn1WVa2W8B5bjae/cIlyXZ2vQIZWyzGbZku
Oo28lRI7Llc23qiy1XSlkcYbNp62vfUcxUgKTFrzZ9Oa5i/CHkDqzVowZy8Pyo/8ANOHLPXNO7uQ
hhMHdTMxdiRrzBZsrXXLQ+CVYc945EWF0cKAseYItejfhZxmfSAWBIVYOSVMsyO2LyFwEmxuKFMd
OVNo1VElrM1Eee/MLGmLGfhgmoKtTlaXd0o8z6nzA6a1uHLwpYt45Rt2Z0B3+Z3tOt1nGi72dway
Lo8Lkq938HKj/uhzdL1xyyH8ZHju/D5z0sDZfQ6Gd2iU6emIETtbQZd0wdtmWikYxFjM5q2ZCzxU
o9ztEqG/CC8eOqAMsFtlbREFuXHTBli5o3GU81kROuVn252sJ/qxYF8oamvkmYv3oU0BjON+23wk
Nmrsd7Lkl0vcYSv8E2U9OAm8NG9JLxBplmym2T/PJtUhoEs+gXXYli4PXSA9nRDzX9XRxKJsk04P
VXuhhED8n5UnDlMx+fLclEX5wNyXakp4rvR4vgrLGy7XIDfuVyDbg9HjcDrJGQNWJLeQCTF208iP
lQU7HeV96l2bRi9lrOsOCKJczJHw6doPdFwHNRyDq1frHUULvfvSWLoBwxgkZiyAa0U0GilGG3eZ
2ycINKeJRcsbN143d9CxP4hwOu+WqrnYSgoJiw3vupjRV56EN9EX4l2jo8Y0G32xjI5dxXnhtH3s
WljdBrcF3DCdjC3dqToHELmuMN2szdbGuLHWKqlKb/pSgbidz9BpU9Q7ToPhYLKMD42sIUpX265+
BEhmKzaEhb4cPTE/iAaXkBUcCrX+wGl7KxMuLvehG6J+VN60zEfXHyZ1Na9idc4zGXpnTS+VFRGd
B7ZBL1085luavR83r3ucAaj6aGp0devWvvEdUiebaKU0bp0ooxuGaNQh3R/Lle5IlHDfs+GE5Z3j
jcv7ml0eYYt6nZeCHgd4FwZsGtHWS/PC5DSyXaSpPxuf61Ys1clMcUeep3PX9FHTDKmKZpEyDsFi
/6EmXDlQ3LiuNZkxruAWmMkMU+xLCysKb2LZyH1qJF6cyMbkyQMrmchBzBId9EMebvqT16bUFFNf
dDTRUKYO0hPDA7EeJfMVfJ9RUYPv5Z8Lc/B+eNCJTdxMlD00bwr7h6v9+RbbwhBEuS0xI8BTeLdT
6lvsgHWGl3JYaxOYquEOxmlAHR2JbeZ1HmzwZNHkZxYFUeCIh9wo8ndr5gV325atdyvN13vHyl08
ik0X8hZlwftRbaZdcQiAZwD38wm7gFnC6fkOXX93rdYngfOlS8bJEfeLypf7EBgJ8scO2P82YoSm
yDe79DpHwpmPYa3H9EMvhmxmWxLjXmEx6yGenU0VUQaoMsWNX4bWcS+srwxqhS6GHNnfPe0w3fqM
4/1akzmYjOHmYkwS6tBZcsxP1PLsKfMM8Ry5DOF7b4TztB3THs9XXPEnX+2WjnGSL2awHEq23yuh
p+l+E2YNCGu6qjvr5xVmT7T+iU2maE7l2rmgXyn4d5TaudtEbuumT/hx6g8dfPKhc5setotkWLiD
eeM9iffGnWNVGEyxd8u138CAMT8ct3o08qMrZ8s62GZVbZS4Ony2VN8FMdxsXYG9g1lHa1iP1lVY
uXZ27EI38+ImACBNTL01sP1bKu4aOcmPXc7fImF9abALGWr8MuUljigXLKm+DNJs3eJhLFYLCGkV
P8q1Lb+NxVIT/OXzmyQA5Oo7hS4epFDNWXMc15GWz9Q5/CZyDVqdhKPrP7RGQTvA8Lb63uwJcY/a
iVr9ICYa0QcTd97nrpitKzTk7esSLNUnooCci0DqfIg7e14/hDX2ALBfpU/eUvlkL3VbT/mzTuvJ
o2GanjmTup/aMjw5xlBbxL9QbJ2cwTYODaWXc7Vwc261XxblWVeI4B3vWzfnbGKSUJXkatTUQuVU
L3mEwtF+6LZhusdTZRIm4ZlM7grmavxeu+30ZZXN+gGLIOBuE45lExkLCDyYYTN6Z2yv+CbUaplV
vJUS921ep7hfaTTv8lMHFF0u7vJjwAeIgdpVyxWW3W47dFhnvzjZlAFzWpn9Y1mzihW9ON2x69eU
G+yM6Z2xilbGmVqr98jS8tnfSnNOQn9zH1pbTPnBKKzSjjOrbcRFgb9iZo7cusxng18FFgerXuVR
2w/hENPO3ge0yKWnjRguo5eATg5ubGjhMcs1N1fSOlzNigJmrI4ptruMVzGWatGX2RPNLH+Kefd6
YyJHY3nwhlK7J38202dpTfa5AKil58V+9GWXI97nwNMFLtlqPrC/N9khx5PzKRx4tJVUjDnIpIbB
AQSb3zmBIe/wbPpE0fbBkidOOHlXW2WGQUztp+Z46lc3ziudfc8HZWax27W2l4Q5VEek3IzEs9CS
Og5mBkhGnl0bNxoT3hj1GeeZhOPN/LxVg6GPw2oxlREqhGmkfRP6Xxr+5Gqde/VBTdK6IfV9pNlv
VzXcvJeGD0qzSRw7NZIWOS27YbHz8togWUgbD1BLa8+rGtX7ODtm/Vz5jXHfl0HJvdN+gZHEZTJe
1AtZ7EWoFWB2E1m5xI4jN4mfmlrtUM8zoTBGLZoLMaDSHgehqZgxr63YJalK95rPpcxWTS6mq6ET
5Xzw2mULY0x54VfXHhp1oOvSVbxWjPY6G2DvGXceFIwxwMn3fmOPN6JFF5wm28VYv4yD0zuYU5eg
Pc44M+9JRxgGImns7OPPVs3f4RB/qwmvoihe/ef/+v+Ul6M7+39klT374mU4xbfh+7cfrXoBzPE3
/ublRPivXcVF+UEsFn6wazB/pVMY/C+P9BKyXS1BVCGt5H/zcs6/ELAs8hFptPjiZ/zr37yc5fxr
l2iZpEhbHs4u8P8bXu5VgAo5cChRgdhnJpKcQczeK1WqKUPV2J2L30ZYsLkig7B2s+KwVSLFuh7W
7nAwUtvYCAUtNuzTyrBx31NYjFHt2cMFz796Ftuk7dgGO32aDCwX29C67ATC7zGLONb8w0oDzGaq
8z62oimvwJ/B9P+vLcDpaRj18PQ/8Jrqf466+cHbrW3+H0A3PRCj/7wUk6fmqf42VE8vslX2v/PX
YgTQhLCkxe/BaAoGwbDg/lqLAeQm5paQOK6QHrwXsID/RjcFQSkMXWb1Ai+GYDYs4L+XonD/tS8g
NjaP9BWa3NZ/sxRf9l8pdhkeh+iG4uMiSPqvaam2qYylLLDMzVjICBIIEV3Grj+Adbw1LmVf1P/W
Gn5eCoXP5SoojY7zGoeqCj/dgN2X2HawuHE5+8gWXL1bfGbg5GbWneahlh/LbghOXTHlb4gDP/Ne
Xl/fd4hzJRmQJ9l9pQ5o9Ky0zjbyVl3w5RtI6uAALVYE+H0nDhZGUU/unqXAJNEMzoYAijyz7nxn
8h9pOaU35NoMeE/kanJerNAUos0a/P6Y0vewjhyo8Gv4Vjk/98yBKsmjz/s87gNu6WBgVSMWuWV8
Rz70zTOB7ZvEDlzy3oO5y+9ZPwEvbJceXuav0+dpEvZHUxnNVTitjOmdG5n/9e74z1DRTz3vlzsC
Ucwpdv9Ffjbn/0Excfgg0GEl6m8uQqxOGonqWzMJnyCYTtC8MkrP/WxK2/omFZRIwkbLO69r6VpE
mKT6H1s92ziq81QcjVxmXqKKrHtU1tL5mJI78g7YdwLcCgSmlsRAaufRWmxhnTJRjffpaM95kmNt
/S40Ru8jxPuwnAVj1z4sOnDamPDI9YPo4Z2igVQKOsyeQRpPiEL2WOp1uVcVI/gOBt9ifm+RNvF+
WgiNv1BulwsiQXRZHc3ar9W52QtOykYJPBTVGOh0snj2SBN0Dr01GgY3H5K8LhafQOFm/GbiqKsi
JAirPVf0UKmXghaHl6Ih/DUl7bE6a/187g75NFjbsRgW30+sNCz8pNn0eIeym2U3TlMuNqGfQf7N
Hxg3QX/PFstp9hcybrzBV3akVLP1h2pMIfQ7JdSYmBve5jgfCgTwUhRIzYSrYNPFVOfSNnCaULtM
G1rMPhm3ucKFbqShf6nSVPVx6nryQ+GF5Gz6i4E/ytbZrBM3kIN/VlgoDI98YU9crimVOHnAflbc
VjQA56s0M8L0uBVBVzBsfbLkkapqd32YjS2xdDpMRk+nStkH9NuwuWbWx1ZFbV3aIxahGfFAltZw
bXs0KhJHwsLEs1DNPjhwUnSmqUUL0CYHoxQ/0rqfwnrSRLYZti3xq9BZI7OpAwrwCtvuwdUS/w0u
xeJorgHutn/s0b+hMH63GQVsuTtUh7gm2K7/iRwoMmKqCa8/o8D88OTlpOgo/F/XlWXTuNfzuBzA
s1o8hGUXcXZKn/98/Zei3s/NMHR/pmCFDP0lj+Ll9UfLyAoZSCz6ZcboBN7cl7bSxYWNGnNqrbB8
Iwv+FaXz1wUpeCCcASxosb0S2rwet3hnuRqz49xGHF+xD+296WLAaUvyElMkkTKTUSxlsva4CGXf
Od8Rm9r1uKx0vOsylceNGWGXjlFmbynRr6iY/fMRFRbABuxmBbqYrygi8OzOGntMTbWxNjdtuIqT
prtzmM1qIoV4KWjDZUt+1kw1vdR2sS1gAXc7tvTNT+6QmWd//oFeSrv75+FdDZQCi8F72zF5N/9z
gWCfJm7K0aB/tdvb8VTOWRj5K9LCn6/zm02YQlC4vI9IRaMg3d/Q/9iEra4iroLpS3HeztNNLkty
q9jOwJNrOgdIlC0OvaUUHorFkHPkZQgpr2oMrC0pLSjra1IN6/zQi82xjtobehM5CxCzNhTnS93W
nN/+/Jl/XbxUyaR7+jt2hvj96k0KQy98ug18ZOYef7ecVp1IH6uPhd/kd8VmuH8Vmf/5TfWSUSIU
DnB8pyRtMKUAtfjV02r4VaszA5PqZEj3U59CVETF4JFZE2SYdT0CZPJTjcR5TUO4wqA9EO3EqfOt
YbAvFwV1C5UL6JaF0YbRKD9LuX/+VvkmOguPL63awJhvJch3ZE7Vev/n2/uKkPnrMhwK0MMBXX2W
4qslMc+dW07FPu1Z4AJEXQjv6r72PhRaro+QhhgQ1bB9xI02vSOeiUlOi9ngnnVLr6qOhhW01lm7
9N8yOlRvEbIvd879w2GsoWzELwDiiG7/8sN1QWkrRNk+xnuZnvciMA6LtPJTU00fM10hjaAOMGCw
yi/NdVJ3f743v7s6FPDOAQPLkPb68urFYKvM1czb87eRpKxRtjPCU8FJac0J89uW1riqJhyzidWZ
+jAQV/L1z59g35n/XTT99f33+cMsfTZu8TqaOPDNnCKPNTA1JVHzY5eSXj6W/XJDPBiBS6UsIMLV
dPjzZV9tkPt1AcMAhRg1yGbBE/bymzs9iv3QzR09TKclXA2g76PMekqjycmqK2o1/2Co1roWNeEC
MflW83IsBNHNSSskcxdh//Il+fOnerkT/PxQEIz72SUUoWuHr3Zt1ojpSMfAvZ5KuspuNp5rc9Gf
6PlvlxMxJJ//fL195b+8+WwEgoTvnzW887qGdxYyXoyKt5jVoM5XhiH2vCek2iEY72pE3wOxSuuR
rCDvjfv/66O/X9nhlLSfHuzXs3s2SzYyqBxN3BilYibS6pD6i3xjZ331mv55Q0nddtnk9vxMQLmX
v/IcCk+Kfphi2eWonFj8r5zBqeIeLe1eS384KW1818ryj26NYJIXfvYxJOnyyl2t8ELVbXVeDi5T
yyYRvPHsYRn89fZbFohviPOBqV50QV68q3SrbbWGXh8TXXST9U5wWxiL6tCySHii/Ga6usQIbW/j
RAH3XhBSEFb0OPcZxHm1VES0ltVli74zRKRFBGQoOAOvN2dLSQlANPAea7ul3a1y10D6y0qHiKMK
ZMHLRVgepKJ8BtORJxb+duNm4ecyM7N3gC9kz5GflTucYgqf16iAIqXs1c+CEMAH11gG+qdjXmwH
U3Qqi2tlDs2xWbr10cgJFDmMc2Cfz2hhS4IyMC3Ah3ZKjoon2NKCtfvi9rN5bXRWUBNk4k0kvDdc
/LLahdsY6Jc0JnNMi2vb2Hl81Vn2uUlkozqnZibTA6jQm6Og6sAo2nBOY0KKSlhbNwUvbNDVDcAI
b2oo3GtnODUFCWwX67qMR9zNliQlpAietywwt2iZx/CjZ+GHJlnD5KHOVMVIaTH2w5Od5n5Nvnct
tqSTRnHRlIpqOjOaLZGTHu8X4bQPQB/qCVWo3+g6141IwMbLp5zMwvSctemiVql1EoAVy/ydsq0Y
oo2K6N50s3o5elsohzMe/Jl4ffz02bEMbBrzVmut1w1upycdkEsUWHn+nsPx5NzzZcJPzGAgy9Et
lHulDavhWNzaZFAWoK7ARIvt1BR/OizARGryOm0k2eqAVb+xIqZ5CgkbtfHJeDP0wXvZOcVDLb1w
TWxr5QcdzRytZkz10CdEeYSkk/pNQWZjFyIENogvKZHo580g/Q1FDr6JCiGofqy62j65Kfsp+rSA
8O3VnuIxr+jBVbdOA5NMDCRjW6ryU9Cu+ls5jaA8TmmaX0hwsH5wjFj7RFv19kyQU/aQV/nYJOhA
1nKOPC6cKDca5x6TVv+l1UjurW2Ft4YkpSwxV6e8qNsyA+BpuOexHc7hPsuOZNVx2lpGsHfOymSR
VPuP9DMlGbW1TzKS3brOhagCxitwZtkjT1pHDwe7E9l0mbkTx0PDU4F9UiS/ZMeJk5BK6rzy0mQa
qz3KQhQtB89qWQiHyDsREfDp8DV0YBYXjlcNVVJMaAIxoZIIuFuacyy1vLb/5tXYdWPhp90c0xGw
WZBdy+jmqVv6Z1cu+begdRDMxbLpAHihCiYsWaCsDBOhBcWdRNIHPwKYvFgJcoJwAR05n1Y7N+Iq
lyBOI+/57yi82xL5W+91F3zzbnlP0Htmnap8pfDSDDikG9MtpZmMKRM2mDnkcHaPeB+U6uR2qlYR
lTcIUTV6rkp0aq7NqVCsEwKxFOGH0m4BHbaxtR84sM8luGHqvK9YrEs0mKNXn9neZI7JQKJed0g3
E3OAC7J3H+qaFCif1N/3Lb9RkHCONkkf4eHu+AWL8V1vtMQSZl4zOREBlQH/YJ3ZD1kREETRk/XW
c5YqvU+zkjbS36hpFckmLR9cR7Zr5BuBNs4rEfpfuxbYIMGYbz0u3tjdYoRRe8TE6nsnozBCfvM1
bS6HLcsxmmQdkQMQcjI2CM0rIjk64Rcbauh5DMP0ARVku0dm0ft9XfbHzgnV/bpuNp97D645kNwf
CtI2M94wyg/ItRMZ5dboVNBTaS6cm8wqtvrIa1AALOEIvxoz4I6Dt3FrDrAkjEHvkNKPRTe5H0JB
HFjiD4HaEipSkszsSs933crrBeHSUuvBXUttok6LgQWyTfW7orBEx4odc3jDsDUvHbPfbqalkHfm
btOMOpLGCLcYUXKShUCX9oxEVLBljR6wHAJQuTNnJGA5Votnve/a0lmOdIGyM2vbV36jyuyHIOtG
xku1mBcFKyJMaglsf2WtLseqcKxDOI50MoxjMHoUWkqSiZlVarslSLZ5Mkmw/cy/4D4rI9Uk0Cx9
8yWohzmENakAbIq0MBvecUWXJ2vgtomZe8SbQiyixM9yKD5YRehtl/gA7ERD5DfXQHxjGrc9RvrY
HELvw5L266eyIYox5li/fJ4kPsqLFXkVkVFp1F4xDYKY5ZGDf6K6VcqzhVAG+jGuS8CJNc/bMzun
9T4sU07wvQrmjAkJeVYkW8kk0Eh3pneu58WnoBr6lKnoZis3EpyAvzuSPchEtq/17Or5XZ576kbm
qfKSzWq9HatAaATlXnpI8KarvzagPzMrTkLXx+sCs5yQb+Kup6LPaodcqoZMUKtkwN5u3vKNA0A2
cUxrLkiyCaYuTY+tqRkh43ZWzr5h5YogVUaaJXXoTbdVK/TRqgrvU2+vxocNy9N4vsm6urKBsOir
2rlJj9XRWp+MDYRjbo13swaVOMPwD6uohg9F6jkgYFNWx1uvruqwUU81XOtnYNybYeKsRU1zAQ/U
Fm8Vdr8eXHacGlsyaiXW2XCvpP9xzJctj2cxyDkWRKTBIY5tR5Lvir8dpGioHgtRag9YttyuS3sB
EVv8vTDo8pUI59qwGV+/rs2eyZ3Puow3P9dfh06S0zT2hkssOPndDdk3K+PU6dTIt7whvzl/cADf
PzpdXhPf26szeL8wsU4u3hKHiL4RhnWyBVcCPBNN4+aH6fd3biGI58lJWjunqWQ+dsyUvS+chW4x
ib3O8tYt/WlrfnkaoAuBbi4Ix7D32vnlPR1zjgpNVVGTq6x2TxsOg4+wD/2jVq03noHm0n4NuyLs
EmkbxSffDLKCdJWqDyAMi/JTbTq6iOfAmm7DpqWymkHPCZVaeohdGjMF0ePwN0/CRpVOQjlORJrm
wbByzLMhAsOwWal5DSP/MY9QpQeoIxfkWds8FJnTye/QAUSZb03Yz3EhfONMm/xoEayWMcL8remd
JiqMYV4taUYpa/4bKPjiMHJLO8+0as0vcstcIprCngChqkmJFzJJK4Wa2dwxZyZHEFZEdbHszrbZ
t4pLL6u9j7JYdB7jfRjIXLXcO8eqakZcN8xGoEENRyODzKbIG0eCZl067Mal05bulohMi41ENxgq
uazVc6HKnrS5goIgmikqROI6LjK9In/vHeEiPoNMh+3bVK6lPAztQOAmycumkTQZ3mxgXGOqCClu
AKnEWoxgJ1gnj0RbQQDAo6YHmen+855vlyVa+Dh96pHGbNyoUH6FYs6oBqE0DgZAhnUKfFU9k9+R
umdST+5xpHJkP9qcLif/tG67uCirLo0leb/X4eYXeAf6GWNyYDB9q8fZqxIGKxOZylm2u6JIFVbM
TNnKiOYwb8M37DW/no49yDjCgYhnMQUn5Jfrc8isQJsqhewYIAGste4Sgrd5ITRi3zMH743r/Xo8
oyFBCxX1GsXQ+9lq/Mceg1HKFPPO9ii7EZfhaBSf23msjxa0fvbGtX7dzwRKGtegZWn7v/RrdUs8
qMQkGVfkKB74pgtNkI0yvPONSxrbzcEeSeSuytJ87zWjffxzI+DXW4s9DjmVrgMiKcbTl7fWWm1J
viYTzoY8hA7O0+5kkJKVeFqbR2Djt3IPfu36MC6JhAVMUg4xJK9Nm92ywSzto8WIGc1wrwLMNJZe
jgFVy8dwABlJaYHc/vlLvvL4/uwGsJF6NAJtKADM/S+/JeLQMJUTM/JUCJoow8X4XCpzugBtpic8
cEKZU1UmRq5TdFOSdkIj8OI87IY3hg/+5uu7gYVLDQGB2YCvAyaMpghoReR8kLY0aImP3iGc5+ls
2tFrP7dICV8r8/zPX9/5zRpjOePO5NEBuXgt0lQuoK/fAJI7hBn/aHZ/VGxhLQiTueia8TgaY8Xk
RSSM9NR4y0jGbpiv3/LRTskepiRskq0D3zks45Yde4u8iBjGT1+FdoM7AGsEpxR3ZlrOseos44vp
KOpku5P3gJmQ+Xnpxnqr1kPVhs5VCMpmEYHpj8Q7+kPrxUJNLYFnTbAACZK8ftgau8mSAAmbCE5A
My/JUBLVCWxIIcuZxhLNZrGkh3b0U+eNJ/I3HSqfeWkeamRACOJrF21ZTwCdYI+xxvb+mTqgYjAB
eN1bwwV/04PDcg66QBvYNOmDvlyUBlceyy7VcUGyNH3XwOVcwfTZg4asT92ZXZiyHr7eHua3vuOv
jz1BWHvUCZJAgN/uVRGyZZA13pKjntq5dQrFMh8ytwwYTxmsFwaTGv7r/qbnwmFgw6XCIEPrVSfe
xOAP0l0zWywLN5j6ri+Q4pf0euThL+Iabcb4r39GBMFwN/UjhXmkfb28vb5u+fOO0Wl7zHicjwFo
AuuZ4RZ/frp+fbho42B932NcfIuH++V1LN0qBWzOeIlVFTc88+VRZxwAMzKYH3RNx0NQmJ/Tp5yY
MGCUN3++/G/eVbBXmP/oaCJJvi4nCcbJN3OCxpgWhllo7YQ3GEWWuDbN9uHPl/rNohH0qBFUeGHR
w321i5qByiQ7NN/U39a7XGd2GrXMgjgEIWcgkVfq039/QaYc7T/ebp98/d6H4DSNobUY1FaJ8hgg
lJyldBPue58I4N6byzeuZ++F7qtCeLfOI08hF/H8vXok22b1lGeyZoaaQ1aMB9Xh0EACWtITy3Sy
lBVup2rW633nYZUk/Tx0PxlVuVYRtJhZxh7Blt2RvBP9Xi0hoINfZi5Yq1j0h5KhJsw56Vb67Hu4
i5nMWEPe0jd+sxxJZ2Dps1P4NNhfLUeSCxUuLBpNGR3h/83eeS3HjWXb9l/6HRXw5hWZSMOkESlR
FOsFQRnCY8O7XzqfcX/sDrDqnFaC2UTUe0d0d1RUtIQEsLHNWnOOeVW1Q3IHfJu6QGnIcFGMILga
eknz6jzWjqk6TMbK9/B+iWNSA1RlQociv3jJsAsorbWwTxkltR9uKjvT9oM8Fq+Nn5iUE4IBmwvy
jI9Hyvs5e55JgR/M9m/jHfmggP3d1pVDcKjKoJzoZF1pYTyt5OxdusqM+FJm5MTcWzj/1JE4NIqa
chVTWNN9xWZpg2SkWGEivUFYFqMQBzkBXyZ7FvRdi8mZ78qiyEJiAuWMPyktV6eiLimKc+w4RkVT
bjRFsj5RD6aA3pSjB3dCve3ybEQzj2yd6mCKjezjB7xAtcxbKEQexJg6HO5mi7F6fu/dVDkkSgzt
pgkk/87W8+Jgj7H42ijF2G5MuTc9u/Az2SXzK35mEGDOwIa6dladL7N4NvR1aN+xNqOvsRYLSd4E
xC0R745lrSQUu6C9+ojHSf1cjkFt0b+qpWeLPBWfCsww/LKrzhk/pVGo/GAbDZhaJLa9xju4MOIR
OdDKpqGo8ogWj6buajuztBpJiOS/IM+f7aSmhqF2mDwn4pAILlpeeRDvNw+z9oTWEfU8Wmn6Yt9u
p5JNxkjYbnSoR8cAWfpWmS2E1IrJWWct8HAcytdh19U/Ph4JF+4W8ArLqjazjNi7nA+EAPBxhbkC
MjmBj59Cuq13kjpmyO/M4DCirP3OKVW8fHzRGbG5eO+2pVkKd2rP69zy0xNRFsw1Mz49U1T2RjJa
tbllXxMVWyxtvO46adppg8idBo7P3rDFCFODuSrVvHmyBhUDkyj0kOh0EneqHSVHW0fPNVPVqXb3
+M2R9dwiQyNTMLH1X2FjMH1pClHoLhweCNalnklYwnLT3Id9BEBYYHm4ySa/Xlln3y/pCB5Y1Gfs
Jp/6shwjpaD9hU0tUWo7Y1/pSeqxsapdx4/E8ePn+u5SbydPi70Z3FOwYIvPKfHjLA6FPW0ytfky
ldKw96veoFoWGv90wLKKM4vMnWzaKPD+z4dNZGdjpvSUvajwR9teKX0I6djaZUkh7qFW/G2pFfWD
pub17uN7fC8DYbDayqwOQ3Ou8xvOL02pQDN8P5hI8AFnjHGbxL6R+nhlm+IwjZP5Kc1RBEoTrT0a
K9ptTdzCvYKX222bwDomcVnf1nDIQ/fjX/ZuPQGmil9L4xuehchLsqrsZJrg1kkxHUz/BuyceTIC
AsA+vor6drw9mzTZ4SOPnvXJRCXjxz5/AEYCPqEUxBkMAg3gLlIcKdw0VgFZ3aJd+62xUvFNHoxZ
pWUMFfrEPO5pnWoCL9tI9W/GYwBj3zghVRp3dmH86QzQCkUsBsULc+DGNyoH99zrE1n+TGhDd5fZ
dVPujEjGZcIOqZy2vhoLnwqirIuNAoUsPOp9qbYuNd2mmoOFJjpQFKFCD19Uic+ja+0bJy6BxUwW
VW9XTkJqi6Meya1bQ5gjj2kC+GRFSftcK3BxXTWrUDfpuHkrGPnUI7d9WFhfRJiG8qkKib24CvB7
Z25ftXXHMVeW62OfmB0Jdk4aj8fCkbBKpcz10rbotbY+tLRJrYfMJoRwi52mCV61sjcenXLo8BaL
KT+ExE46BI0R63WlVhVgIeafQttxcKWBVqFRzvErdc13P/XVP+ks4XXupCBja9kO1OmNLis/NVnj
00jANYb42ZKCX4YVjHMhuoxoIJil/iMqdRWLflO2z4nw9Vca0GRJDRA/WPaSwsFs4+BfzbCC3dAQ
UuLZNZsTK4EWC0UPcSafaQQaIVtQh+qGOqbYRTv0LjDizTHVkI3WnI6syDSl7dBrFlfXi+oztvxK
3uP6J+TJ6Ahu3PVNPmGez+VHuw7LZ5q7xERNjAWgESbNQTy/M3a8rfviLsDc+wPD5CB7uVONBD/5
keqWJWkjUltiQw6TxsaTYSZa6Sac6DKXj0X20cT1OYVkBL9g6Mi6SPatGhBbgB6JSIYmt9NdUhaK
vCXApmzo9LHf3qIUR59QJuOAs8hu1Fc9aqoaogHUc05IzHBENUp2xSqgVFhgDXJnnF4VN2j0IPyb
7G0UNvzAYzchiAe6B5mQimPZFEXgoWfrR2RDbQvMIcxl3VX8wNL2YdoP3wuav9p1qELpl6Hg6l5L
yEZ8LSSzs6B96NW3iknuk8AXLzZpWLY36I/yJ/Bz6peWZr3w6nTw220LV54cLbVy8Beq4ZfYIQJ1
01ON/S7TXfxew0FXqUg75reMrZoJZUCZ0NGjNUW+E/WjgwW2NIytTQcydIfaB2OnUABGeCqpj4Dn
Cq+qpvIH+//2mCUaSI46G7tkG4at84PaKtEJdVc2u5xIUYQAhs6D6eoG1XjVW6B5QprDvGLQ6ukm
p7CIRN1GHe3mJMPQos9K56chzPIbrBXORU2okfhEFGRxUsbG+TX2XcBUYIYd33NthslWwPtp3Y5c
QrrNullIWw2BVL5tbKMDmx8g3j6l7D1v2f3D/K8kgU6PKnGwRtF5Px3P21wVvSqoWR2S2fk0GRGZ
mkY9ZV89KLtt0uj4J6RiWluO3m3dqLrgSHEovKD5RIJ2fpnGR1VFE5OecdvTRcW5T8ILUVVu6Ev2
FWOp/qQSp3Iq9GLcp6Eon5EeMGZEam9SedaITWp5GEb0M8DT4j2N5edCSNIj3OWgWlmiLi2e1ky1
4ixJg+jdGZwEjrqj2StvmlC38l2g5tZjbtq0LmK6bif6gPHkWuYwPDDv4H+m23zMyyS6J4cyaU+z
DMp0RatUTzREsD1+vLZd2L9wxpWJKLbpCLLMnz9LtqBpjkek36hkw31v6NRvhJ7Xz0KEKzvQ9wcg
Xhv7XWTMOM7mHuT5pRBViFTycXmGdH+3qo+Gn02nHf+iKGLetYNT7kU72hv6RsFNGA3i1NHwXTkb
zifM85XconpGYWLeySh0Qc9/hFEIjTWT7meWqdK+H30yWMrhWTMa/bZrSb37+PFevByNENoSQNg5
bZxfbugoQtoWpdBuDiMO5Cz7PuhTcsSbgNPJifyVb+Nd8YJnTNcFjw67NWxAi0bkjJaR5IjqlSoJ
QmhJWwQ3lOXjTS6H4H6IBT30/mQ/1PSkvMr2Wfo+vuF3x4z5B1DeQpiqwp1f1ueFHYz9NOCtkglL
3UZtZl0BlrJejDj+1cVZ/23APPj08TXfj2Guya6Mco0Ovs5Y3LQsEYWh1mJOoUlgzw9RcRxQiaBM
DayVTbhx4YUqClBCxJec39QlUN93RinUab9uaG9FZDOiZSHtpNLN5753rPZkhV39TNkhDfZ6DIvB
I+okup58ArVdvmz9oQiDGY5MlFIjBYiEMKBM7b4zCuXRhKtWukNk3OKG8u9lGu+ZK4wMO5MmKuoB
JDrJc+6mHm1MJIf7lErbIzyGEHoouIhtzjH5BK/PuZmizg53qt4Zb7Sq7JPtxyNRiUOdW9tCKaf9
YDhpRDKgFtheWcX5ywhcLPIySSu+GzX7W9quvc55TUcw00gx7hPABaTI9rIUGnsLU/srpWf4PGo9
VbTbSAANbjoEPeV9l4U20dF1Yzm0wAh7dku8hWtVg0uvglFmcqpVeRnLUwmdh8Y0tJID0ZA+A/xW
r4eMu5O6HmUWgo98ZWhfuB5zBnVNznn0oN6aRL81NW3NiSakSmxgHIX4Pwg5Ejotq8g2EjMbiXu6
vDZlXhjZGi4ZSlj87RhmFrMVNi5DUvieEOFO0+3AgkY0myZuEc7UL3Bhk10oamWL+CK+rmLi3xSO
1HiYzG+FI48HZGy218UykZRSFlcrc9vFH8dCDzyWw7ZtL+oYUtkTL6tzKCqVIXoiwDxx46aDZ1WY
5rRyzL4wrSDC5dtG9UGXdWlEaNqsDyXN4loORJyoLMvrop3kE6JTcpFKARUOufXKDS6glOxlOPVx
0IaYPxftLXsxsbQiDiPJ4A670MEhVY4EzAGlw6W/K3S1Aytc+0G0s/pUfQpLCTel48NRURp0kdsw
irrxmi+SZY4EB5CBVZAlPwrb11L6gHH5hGKr+QxTVAfHUevlAAiktO/4O3XLoyzXep0RJ+W+KGLx
ilKYFmErdY29MqW919NwrldVxcYFpoNcNRan+44Pd4A6o2xss62+RhSkdtRvMxLvlZysLmBm2PM0
CdwVQrYw1ZAMEJ6p47Qx6+uqdKrDx9P5hV3kjI7Ajc6RW5aXjrRKKXwHLTUyzhkvxi6W9oxL5yhY
Oda/IdTP9wKzwYu9D00frM/LHl6FHdUhBLnfyMEYHVpFFo03opu9H62cEEQzR9NJ8ysOXyYKQM1W
MYe+RF2eBS/xgJTBTcnHOkKbgwypCzN7kNlbWFelzvabM3mtlJvWGod7CkfDE/gumSRE8t/g8kAz
j9BfhT6h5vQYT0mQTDA6clP85OCr/ErUweIsLhv5A47e+NoCBPgpSVEWu6bU1P7OlmUk23Hvl0/K
BOTGTSxkbRsEReZr6kNp3ME5Cvg01NhY6wu+lc/PnhsiPzqRrPE0skD6aeebmqCx7NiPCmODuJmw
cpNYym/S5Gs94pipQ4hoKU/U5tQHCEMOHJFiGLKrIrP1rxGJYvdJp0MBZ+tBDKNPk62FcT9kL2SQ
YsItQGugLObXk8pcQ0v9bFlxaXmsqCShvA20/zIr/kV5+bdv7h204kpUP1/y6P/9zxm1Yv4zf5EC
NOcPqml4qmDKzuqduSX7FylA0/9A6sXZju0Pn+Ybz+JvUoAGtAInEmY8qBQA4edm49+kANX5g3/B
/hcrEP8HZHL/hBTwVzPqtwFIGZTuxXx95CjMV2+17t9WYgS4TlOreGYdMkkPhpq11/Ek1NjTy8qx
Dg0ud7rWgRwfySoIp51kZdsUXHCF9FJvTgHy0GOtaF/7TC2PfWQP92rZPLekiGuF1N/mXTQ+SnQk
vqgS2y6UYkO/L7R42DWTPF3j+ET0UhfNJzQ65U2Nzam+0hC+BV461PwKku2IrnYKLdOuKK0hOcKv
kxU6VSIofrR6qvqmlc22wTVo5hGEQFvxk184RQxBknWto+PWaojPrhOEtgTNKBwDbxx8FYdLE2cm
OGEAGwMQREunqIjAF0Rbr1unvuzM8kTmMdRHWKZAlGOldDXfgLclV1nmbwUG+Nu06vujTZ4pcQUO
MnClmfKbiL83I7BYi1oPewTS803R9JN5G9UiVDfyUJXqPm8HU3/wpQrRGI4LW9wHJP8eKW7owRWQ
K0Uu3SlMqYluSysKjpVWOF/o7PhyD4KMqk6OXSEsT0bC+iIpUvZcZsNgXePxzW/LkpDHJKBAczfU
fQIysekfgSEq8Y3uxEN7mzrwckos0ZarGbljvGic17mHiJDzL5Tg8uzKnKQ5F35SYk6Ru7CufCqL
YZsTOw8/2IellHHkdLaVOviPBGGGxpHCE9olRDiU7a6cxKlB08rg1f1dh/ntR2Am7HoFamELLryd
ZRuVQdRs5hBHsunsNrddVA2oCwcuykpgg4TcGXXc7pAGVTLSFwhZL1PbKfGmUnwwlkaZjtovQAoI
HMMiCzZTPxLA2EcGxKE+ySIDoaOR8jdK049GjatxOwyTgpfO1+XnoUcUT6xlEkGFBAIR7LEn+l8b
uwtecLthaB87B+0kjjuYROxhks9Ul4yGcPIx1dnWW0LeyAr6jk0o45ehrSPaE0XqnlfSttadoRdp
tkXvrN3VgUUNUWcex+KL3h8vB+phAHi2/sqmIDNdNP/2yR8tIVxNCCSGOpBR8NqSbpExXqgG2zOA
TykgJMhYST89ZJMFTBN0GA9rHHTnJpEJ7EKunubHpNKiciZY6BUr6DR+qYwKhydI1va7Tes2hlKq
Wz9Dq25ZYq1B/lZNzfioFUL1N4U2inwTwlqgvIiC2N/opciSazUHUQl1MyQr1RCCo00T+kSGBtUc
UIpBovzV+mPpex0ZkdT1yYaghAauMT/MvewbvQsIJCRx90TbGPycVLR6vBWcriZEnCNdQsxQUH8p
kiJRVUezELsJzpLq6bovI1HtIPngpHEkgIR2sVcSNfsqVcZUeJOFcdmdyIf/IjfwOSi567cmdWQw
9CZZ2FGez4HyKLZC4JphheHXkFvrfio49OwGKuZfrSqof8E3drSdMUHsiqoseaCsDky3GjTlgG4R
gm8ougFBGH+RtSsta7gzOPMdOkK3lK0yKv7gqa3px9Xe8Onr7SZ/qJOdpl6rA3rbWU2N9si0d2Od
Is2H/f33Ye6/a/G/Zn/sf4b2nF5eCnhEPxeL8fyH/kZIqYQnYr6eBQ2aggJR5xz2N0JKNf7QKIHO
Hd15Nybzh/43cXHOVeRdokIjU03W5lLs34uxov/BSQpjl8XujaUUMeM/SFxcbKKhRhkoMamHzH17
psOlDxqNt9obeh24tLWNY4IXNHD92jGfKbXpV10yaX8W40ipOYWz4xVhCfbGoWi+ywM7exE0WaCj
EEsrSYLgVKwcqpuRKXtH0Kj+ottCPbUsAaAvKCyjL6dyC4U7H+1vvqNId3Gb9NE2GUX25AAdviaz
gtyC1MJaQUn2UNGoe2pLQccgFuOe9pXxPQYd/aJnI6tEoUBQl0GuG+ak4RfpxiMdgX6bsE4//vZW
P/21Ofk9bGVJ2uLPodxjr4xlGp492vTzTbNAll5irHsFWUATQc6TTZ2W7CuMFhQqDqCMboqShQfU
6iWsarP9YYwObhKAqYpwcc4Nn6UoVmQ3ttTuq2wmGbSYbqhgwoY3IhVF6sEo7mQca1Xgw2NoI5Zx
fVrBd1y8D0rZ0CiIKaHQP1dJftt7aR1LgtGL15IW90Pm+79CLaHKXlCZTk3J2DiB+Mm5Sd9YOdm8
QReatGGGcQMnjGKSVcQbvwmUuZPXXflUXXERytdALdSjHYTVKSGAB1xNiCRDEdHKie+8gsNYpUhB
6YZKCp8NM/eiGltpcqrVTvBKRF12ncu2fm0HAUjYplOvlUQT24/f+aLiPV/PodBNJ4UPA236Utk4
9Wk0Oqr1q9XSb1JiPIbppGBMi5tDA+X+5Pc9UGmBW6YvBGN/yHYf/4A37eK/N8p//QAsx+yWZ6gW
BaTzl5XFNdrsQfyKplRWgA4ZAPJbjBQ/yQ9RX8E+lvLGr7sjh0oj8spOHoFhqmHBOdUYX9AYwAnP
Knjc6aDeGbkl4/qZ0vJPNlJojBOyULa6DIXHnTIpOnWgM3JPKJb0VUSS15kyueWB1oSkgFfaw+RI
UnvA3RY85aRNPki+HYBzR6uxUuN/i6Y5u21MDiAhDJgIEL8BZJzftq71mJzC5odGlEvpgpAcryAx
99+wiPWhO8mR2IHPl19DeSB7QPcHfZ4L/PoWEI75OWShpe/X1jyyBDvMbYu/2sapW7RPJkHct6Gp
T9NuMOx7066Nr5CN+1v+FRrZWfHANCSOeRFWN4ohoi+Dbd8TXmCtFMTeDWUkRIxgTkIgAlHTqee3
yMchAjx334vS0gEbEbCeJmxslEDJEZD5a8FI2nmxj5HE9fiPwgSmzMN5UYksY8SDQDC/t40zfAOb
bVApiZItsQlZfESkq75QcbcO4P9OYeMX4ybx6weVCk7lqh3zkWoF3bUoKrZAlpObhxq/VLCtdF2C
xuVYR0m2IVVi8uBQ1CZ0oaZRre8ju+y+qFSLJLcEQ/8FnhcMicR+kCWVrWyHnWNTSRrWVsOprhyO
Lq98+JAnzE7bSDHexZUa8DxDnI8shK1gEaAigB54p2/N9EinmDH96B2fBidt/e3Iw4KKU4UndrNu
zcKycskLTx51tMwqbtPvpIN2/qYpI1qNUQw/5LSyj07STFs1tYKtkfjO2nw1v8TF3c3zI28YNQ3f
zVyF/W1uZ5XG31fVP0anA/wqAHgXTU2ufO5vYjLeoCYE/XRI6I30bkTQ759RFSc3IznoazgP9bwI
OI+3t7FGM4tmHY3exU9hQ2zZoep8F/ogPycjIAS3dfTqE4ehvHeHriATKBxG6zEmKUQjISGQvoV5
3X9TIc9s8rQv7watpSyvAEdmgA75L0Ruhu2mxpxhADWoPXRlUdWuVVX5SfUjrXBTJK+4BXzf5JI4
K1bepP7+o8WFzAdLMZkyCcP2/PnK0URAhWS+pIkqANdhYvwpg8/ZVHzld93YNII0qZwNTkpFwCv4
cH5h2HLcOtJ1e2sFKlj7SkGkWERJfzsJRIpKBI1ha+RK/tJHwfg6opYgokmaBjYRk/qZ+kB9mwSj
/m0atO5rKXz1jmm4A5anHBK/BLoWNkICKGWjho2EzQOQ0WzBg0B1Az+mHZ8TbPIK7uj0US4a42Qa
4XSCzNteK6kFnE/p4oGSHSZy4QaKHt8rWdqALrMj6RgFQlrzCyzqj/PYmHMg6ePyFHQ0y4utlNY1
dV8H6kuF0fZZbysz34Am72tXDjNoxjVWSBh4zpCdTGEORysccPODbb4iBjGIt+BVqFL0Ke68LH2y
1MZ4gJlePyCADMNNURAq4g6B2Z4cwsQDl3qruH9bl/972PnXXKz/z4cdjqvpS/7z96rj/Af+Ljoq
fxizn4ZGC4BSU537SX+dc1QZ0Kg6x36y3s1BYLzwv885lvwHMwVHIJ3tPH963mL9fc6Br2sRiYtf
S2fSVDnv/5NzzvksPFer6QWxh3LAKs0lzMWWQtPQiBOfzil8iJDGGalNto4ZhI+O0JqVtf18kZmv
hXEKQSmNNTJP6TSeTxOxEaRJ00SRRwFW/962WW26aWbq2z5TLNRuEtZbLO7zCT9PkxWJ/sWLI6tE
i43ND1PO+cXhqgA/D5TQK3W2dLmUFHuE69pW73yxxdUhNo3tU2fr4zU717tG1Nt9c5rkEDlL1N+B
pepOohiDehGiysi5Rom8sSKmOxZFfzv0BUxxc9DzUx2U4X7EqAEHwVKPqkjMDQ1CEN2/Dc4LZ7Z3
rse3H+TQGELTxCJkLeZrSankRAns0Itzv7tOdRGiCAQ2wZAkPWAqxSsbH9IWbLmtSU+BeKYaiXOP
8F5ZOXa9UxHxUwicNVQMdQy/vxSqvy3Nk69U2STAbTWjFN/EOdWkTYRY+0hlqE3dlrLcJ+E3Awew
hr+FXbgErB0FERJcMOEk28hjdQ1eUnZAeCT2WnN8cdZ5G7QY8WZxMPEAfHKLXunAnF2PMFy9kriY
B13u4FYS3rShWG141SxNS/HinbQU2FFdStG2DES9Yg699MIowCkK84GNnmlpjrVRJoS+b8deqFfD
HSka+labqvQ2amvpaKV4QOC2sCkcKf1dJ4DmMa9CRnmxzNTefjx43k8Yc8mG/hgCZYaOzsT0+16K
7SM1uTpIyLyJVYIB9GQ3xFazb4LK3398qfNtxV+P/rdLLfUvRL75QUm112NdQ5M7WlJ7VUq+/6eR
jeMnKEjW7uMLXri3+ekyVxOah+59cY5uKkdr1KSh09HM3jKRtvvArAUGMydfeYzzPu/fW9K3e+Nz
Ae+I29nkJheXyg1kWjKxIl7ZF/62STTOphNRE3rKNocW1ouV6NbKNZWL94dFBjcKExEqpvN3F0uj
FA3BAP4yS7NdmyXjp7hmSsxSqflTL9twx4Y83/EVECFZNprq5h3KTaTbuIoyoe4VOD2Bq7aO8TjB
mBUrE9P73zf7aufF0ECGgq/o/PcxWyHnZHPr1aKhJ0NMCPSZqN9rhNStXOr92EK1qDD9gbjDdrAs
99D1aPpqzpnSQgAvUhGBQeCHfQnKtNtOJNKspM5eurVZiADNk7OttYSQZoOYao71sUcKY7ijnm7s
/VbG/VnIjvdPRzHwRgQl3BvLLduH86fYJhVzqQhIXe4cy9NhmGzpTVFVB0OzprG49BhZQmYvGkol
yrnn10oAqNLFK/lEE4c5OtOl8Up0/WAQqufbm7jHA+aiPtVuFUHCuUB1Q4a5A4AOZ691jFrd+VRG
wFWpjxaekJrBJAmiXXM6vP/a+Ng4agJYobPK7HX+My2irxyZQC7PLxQSIxoixJQ2SHfMb9pWNht5
1+Rqv/JwLr1yk2LbrA2dQR2LmXJKMp9gEyBCNBopHjNd0iIrqC3dUiaWvv/zl/7bxZaSntJWJ0WW
24S4pUY/RXZ3n4apeeC8ZK98ORdvS+VFYZ1xuLfF8LLNMVF8/scjx0mQixcEngRnZacj3V+51IUJ
a54k/32txSPsjSKqFHtmmaH9uEKKVAJ9CaKDEsiKByCHVnlpiXYzAvN6Kgyf7mBEHaN1LT0Jr6BO
lffSkNMd7tvi2uhH69PHT/3S8Kf+yIJItgAW00X1qLMie+xCkXgdW9uD1g6BVzS2+ZlYE/HU96p/
+Ph6F7ZLPBActNosVLBJpz8fyIKDqjnlSuJNRml9b+AH/Bo7qwCfDJwBNwCcpm9NF+af8p4yHiFK
7XAksFIf3dRJ6MhhQ5BfyIiCdWySeVevrDCXngdxvYic5imBzcr5z4PgzHgLu8wz2qb/PJLBJbmG
KKWvTLLJCdr7mk3twofNJhaTO1Mq2qDlrh6MuGb18By9OFBi6IYK60akWslTY/FPDR4JGgkIR/86
6P5HXvI87s5X7zlcm2YTzjiV/y7GZRIqCrFZTUbomeG7tjT6XjmQsyODobkzlMgmBUxJN4qGqRkj
vLIyDC58glyek8TblAYv6vwxq+VYZnUmMk+183CLsavaZkWRbFJtXGNAXboUWjJGnMImhRXl/FKG
YFOM7IEl2RLQ+UVXn+IGP21W9AD6Ph7dl14mOkiWEcIybMAz59ciX9EUrYmp0fGrwbVzxSbDUje2
E+eGrRL5w75t8SB+fNELN4hdlqWZuiDe9OVFO62e/K5AeBBWbfhQ+5a/jfppPLWJXO0+vtT8Whaj
hq4Jz3ImCAAuWswWiQ1bsVeZL4lN0I4o7XrXT9UWuD+dBMKAw200NNlxCpPXf35h3BRv+x3KdEtc
AsO195nPpa1qBsM3WNL1txya215j8+PWbat6qACSx1luu3Z+ujAjsBtB0aRxxEOMuHinqa7PeYt4
pCTdCe/SMngl9M7ctSOsvlggrfv4Ti9djqtR0mA2YB+/eMQcsjmg+Iq0JVwxvAmU0XqaI5m/lmGe
PhDJqa482YvXo2MItpzzPev8+ZAtTanUwNFiCRya+jpnsaJUzq4y6KbQk7Nm5SD4fgQB85glYlxs
fp/zz/nttBxDaehC+ILe5ANR5OjbXDUJdCjaYDD5wuoTPsjPpGyVK4/1DQ5xPnS5MHwgGu8oJCHs
nV+Y7Nt8aBEle7gHZ5wmSSN3yVCYw96iSHovtCEHAoR12nBtW4rEJqmlMUGxNdcpY7Z++Efl8KTK
lB7dKpSrn6nwK7GFwu98tWLNuQtFVuZzELlZuwL04EguGSYyXHmG/GnsSUnf6CCipW0UzLmGPupM
15faalcoxJm7SuEEa82hC9sPXD0EzzPR0ubUlkjBSm8RmE09HUSSrNGqD4WnWDqsu4EMBxLq/E03
AWImaDTddmOs8e8kQl2Enu7UtFQ2Es3sUygpJgJSqVqZuC4UBWYlBDsBNM4O8+ZiMKhRH0dA1SKv
mNCxNcakPggFp26Cju8gK6HpIqeE9JrC0lX7vt2PLQVjZN7OSmnt/RRK9NLcOAd2gxZyeazMNGWE
nWwEnqn01ibArbBpxBQcs67QV1a+S6+EUzMVUW4Z18Jyx1U7DYHmHWB66MlwViCaVFedVljbKIkM
xXXUJn406kHGmlEG3Q/AgVrj9gO6PcT79pVZQslIp0x+08DtENMRoP3xFPR+FaPIS0V1bqfRT7QW
nwq6pzQsmiD00pjXIko12XYhGt/CgOGqSkHoJlm1tiO4eNH5qbBZxh+1bKYRItrJeu8HXottPKZs
VoSHRHYiYn2I0PzW23ySE7keK29+nr0X0wKF3H9fdjG70zXu8ZImTHVxHx9TW8OoXOXj7p8/Udqz
7PBo4gHhWey2AtzNYQFV2IuEZh4NkhBppfZE4ULL3SD3MrxhAA788UUvFP6wDaITpqHFAYQom/Mp
j4zFKVWEHnodqKZ7dQyKA8AAXNPERD84XcTpcd7gJzmauUQMAhWsba0N93mwLB8w8w5FInJA8Iks
fkQaFaJSG0rHpNaUf+r6EBxElldH+N3TV15t92RVfXhlMNMcmyjIjgKt7XWf5NIVlgj1xkqz6PXj
B/N+7wtEiIyKGS2F2XC5xComZ80KT5XHbrzwEGLkJ8mx+l00kENVxEVzjZQ32xN9bXsthdntx5e/
UE3n+hACmfJYCSlfn7+XVhkCApm4fm2W9a7jhL0DkmpcO1XYbyZJHU5i7AeZhLE0/l6j9rzJp5po
9JmvTYWh0FbW5Euz35tigUqw8t5toThNCfSzgm8fROMBNEG/GwL7qx0gpv741i8+eQblW21SY1k6
v3OOeZk2ygPfQZIYB2CM+jME+GLHGlZDqSXLaSO3vXZQIFnc+t2gPn98/Qu7DxpFDuJ4xHo0fBeb
KwXWshmm7D5SndIfwtJfxGK3X4aqbw8EzMdHFSwkBsIqePn4wpemmblhzrkSCT7nnvMbz6ZwsPqJ
R5zKRb/Pcyc9wUbXV0bW/PiW3xrtOJupm0Yd/Jzzq5iCjpWt1KHXAjDwEJ/j6K2NausIK/iiVXm2
Iue5NGejYmRXbDJyWMrPrydNtQKwiOtNkTpeGVNFvx8UvAy5tHSkRz8GZCBncbrWrr80YIGAmWjF
UBLh+Dy/rtOmwuTAQ+gCAoxtKI3yndlHrzpJCCufxqUBw+KgY5qg3kyd+/xKIeQO4oPqyENX1G9t
MijYoI5Wu0XEaD7hdbfw8yr2fZ1Vqx/Lxbucd8sUQjUCkxbLcGTZeWJhAvDsOCekKRPalizs8ICf
XV+5zUsDB4z4/11qsQoSek/cXJtFnmSj/rfNyth0mkK6bQZCkyARc2WgXho4s04HRAAbDZSq54+V
CosUOQoeXD+FzFhNtn1T+Kq2waKKCDWRfRfUR7//+Bu89DxnO7KFRAHC39LxTYBATu8pjzxRl+M2
ACK5q4VVQztHMvfxpS597pzdmEtRlWKqXzzPBKG7w26JniD1tZ0a0JQcSSpZucpbN2f5veP0oSiM
C5Lq3WJ0ksxQNjqP0LPghl+NauXvaFrTOpOisjjAb74mm656RrtVPFi6UHZOWTSvTYmtWa3L8sDe
r99qpIeTi6LQmUJrA7s56z1LNYqVqffSK6cDSJMe5AIF7MVotibyOpq0jL2J8IiNVBIoUlSG5lUA
SYmFENNez0zt88fv4dIWCFUAPFoEKXDJl6fbEUcF7I4K97Tq5Neq2j6RlD59HX1p2kik4WyUtkwR
I4cQqGHFd0imV/rDF+6bLjV6AYTFs9p7seSQ8Z5iV2D/o0Z5i6Z5mLb6UEUHR5N0uGZWtJeRC608
7EsnKyo08D5o+uITW/qwak0YaHY5ZLRG0TzJfsBZqrNCa0PttaEl1SW7SdGzG6VpuluCVjCLT2UU
7yKatGtA1gvfHb/FQCWPvpqHsHgCra5mQ4anxMvNQN7pihjvrC7QthqkqpUe1TzgFx8EjSlATchL
oU8tK/stgsVaAu3kUdeWSy/zm/AZK0ymeCXNlX0ehMkvUkjjqyLMobLCeQTw9/GQu/S+KQDy5tjb
6cAiF1ObXgTwZETo0XDST3krtGNvttExDZTXUjI0F95Eu/v4mhemb2pi3DcbbWz3S3mGMnAsxkxE
n0aJkr0WB91RilobybyZHtoiCb9+fL0LqyKpwjKEvnlpxLNwfo8WqtwiN3Kuh3TBC9BJ78xGgXS0
rX+0hT5cJxOQm4+veWEUsVjwBVEUY/fszM/9t8KRYxBCTBglfYP6/3N2Zj1WG10X/kWWPA+3Pj5D
Nw1NEgiBGwvyEs+zy9Ov/57iu2m7rWM1kcINEvtUuWrXHtZeCwhKY47WNTfU5GJMVvbHfVOvtpNE
BSZIS8rdAgXcmmrosC1k7xmwfVPIzKy7qhXusjQVJVBCZHPu23t9WzmrctyDyFDO/GzjNg393KIB
JRzEpugeqEFY58gABOGn6eA9J5k2P/RMlJw7tSxvQHXjL3HqFeemKPKDC7SzdNrXkmyUphCtxs1d
7UYLqHlPjQqlA2Tk1K48I7o70qqCt/9yf9mvHkm5aigeGU6RJSB3c1PSBreFloISFGrIdIRmF7N9
mkH5vZWLjqwTQwA9pCHoyeWiXxwdxqNaKx+FErj4nYdQg56pzLX54OJrr24+CQ0HlKPpAcF4JXSH
vFEvZnq0AcDH+mq1Lpxis6lDVBmF35qOjq2S2eIBPYjob5Bi/bMZT+bXQq2B4neDfmG8egLyHldn
wys6188qpfo5DK04ON6vbq/8ncRAIPHp/IBVX2+HF005ZAgM0oXJVD4i/BP/6LIo/OKGqpeeaqtt
v1ZzWZ/dlpnH+5/81SWWphFKZSzK08iHNgmKVTQwn7k0KCondW4t9F+fp14zH4SSdZ/um9o5XWAL
CcLAS8M56W4++rR4mQ1LiuycztGjyFNIaDQEPt5uhe7Vr94dnKFbEMwSjnAyGSlHK9SrB29pxDtR
o3n1Zis0lWi46HCOcLI2cd5Si3RRnDkMJK3cbSb/gU3Pyh/ebuVXfYoEHcr2bVki8aD2RuU5DLyo
d29lo8BLPZRHMgE7R4BsilQY0kaazr8mRF5cRkUogmpVL3tUSfEQxb1xQYYwR6VLaAfVhlemKHyD
VpRdDYjPSLzXB92uHRiamQEKonlqz5NpJF+YOYeLIS2if+/v3as7xfAC1T0cJ9kFLbKNqdGs1S6P
Rky1qfbYamZ4bjMrJgbXbJQKu/h5Dq1PxdjrB2/HzhrhgCWnIbPnUm8Z19pegPYCBBmMmZs8Q1MW
BWYt3HO66O7B+dgxxcCSB0OYRO0Syq+3s4b5w4XV2wssdQIY0w8VDo5k+J3wUgQQ3ryh9PNo9Eke
C8YkN55isO0mQjLcC9yJUW2UGtzpXRuC1fGVrnO+i7Krv0Aomp6EmSPSdd/43kqpEEExqIKqeQUQ
yUIDsSotQ9qxd78lIeVJOKtn7jiglPuWds4NxSBqwrgqhoW2vhiJMMQQIDZET0iHrLLrpxl8fB//
aQp0HE8F1EWPkBSWX6KwTr/et723SpJwQB/U/chP5N+/uImJBUGmN9hekBfE/EXrwG0zUE8xtPgI
t/fKGcNMIQeiYLcmtAB0szbF+HVslDljMd3oaQ+TugyPkEF2BwuSLn0V/ctmEhhTGHhINSx7Y8Wd
tGgsAHcEnleUjzbz96dpNsoPILP0WzR19tuPCeNhLE2S6kvhgPWqLBAEyBnpblAg4eY7MarcdMeV
m1fV1sE7s7c08PWg4egKv0bEMUrLRIUi3EChrPzYV2lxS2nO5ozQEaUH5tgPye3+8fgFZt9up5xl
47PxhBJfrpcnSuphEgwYOD0VIH9glJf5lznXzghRDX+i5zFafprPC2Lwhtv6aO24j4q3IC5gZObZ
syvjbHfq0bzuzrGljuABVSINoK25cUOD0hoozBQQbYxx+Y2RYea9omiYr7M7LQfoqB1b9PzlvlM2
1rG53gKrMsN5KiOP3lwFzqBCarZgRNWPjeJIrWjHE/xC+DEZAXr0ldhFGzshtLmhG7TdUFziVBM+
PlyrTq6cSI6NdvjbFcsfnVdUP+9/6N1F8i3BkoJ3wteuFymgZ6ndmUUuaa8xnh02txpwr29lQ3N0
puSGbc4Uytyy84894oBNfpGljC/rkc0VLQBTNmanPbRmMSI8YWoPttsUl9kYwmtjArrUnXS+RJ5Z
vv0dg7MNT0R+Q213C2RNFzRn6x45xHkG5jQso/mYl5rGqNZg/nN/a/c+KnAZSnNkdtD6b5Ybjd7Y
z0njBjpihs+Q17gnQZ/5EpppFKhpapHNQgBjpln2ZiQyBU60oRnWYaQdYNDGOdFzA1jmwUcTFvVP
iD3GK0qT1oWeytHg+d75IZansAowCJiodP4v3pHG9BAoED0KpzVcJItNS3HIqh82tIsHX+61F6Tf
Dz0CsQ5tDtvdBAUjQLyJnpgbpAWAwSpx0DQcoZlx6Qc89VA1H9h7vTLsyTk2XA0BzxalJuwqmxmM
dYJ+7H62oZvfBpE8T405Xe+fkz1DlFKYXqXTxRDJxtVWTelYfW3ZgQby5Qbp2RKUYDJg6jl6SHYt
kXv9uuwqFf/1xypnz5jGXLMBwGg60uCWdYsg+jmNZav8xqJ4s8i90ZxisHJz+FOtTmcNAtkgHvL5
gfZCBpxxKNCEQjj17ftHQCofBN5jyjbrVTGCJUuhNWycYRoHWWfGEPQoHbAF/UjkfWcDGR4gG9MJ
hul8ySv/4rTXSkOlecntwGrSlqF7EWq3Wi+rZzFb44/7y9o577LMRu9eLgsI2tqWUEMLGt7SDurB
+Qeo7PQ8RJoIFgXpPGJ068A7v47SQIOC7WNdskv5i2H1xdLQUYuaEiGDwEPfBo2JwTunTp68tcSE
4+dT/T8Si5u1WZRXmAbztFA0hgn9yaILJbqk7R7CtK9ujDvQvri/i6/qMhuDmyNvQprMd+Qcahn8
9ZoJ8yZFjobx0cX8kIxGcu48JF/uG5U3dv3Q4XZ5XhjFUeWN3kQOywSvbOuxlxBc2e89ZPnOPXO6
N3eKk0tO+fTULJPzwMiR+QAL8Pj3ffN7J4exTOoehBJQcm98MmmgaGBmtwNlWsLTiN415NHIPBZ8
1RsYX+0ARrN3KyQhJy0OqiEg3tcndawGbp4xcwHV1vqahr1i+9CQWo9u4VZH9bxdY1KOxmYOghGu
zQlqSFAzo2NxU5nTxhmj6SF3qvkGbDJ9a4ebs8OdgFYRTK8cZ12vq3TEWMRLYwdo8vVMGTFQRMDQ
BWrutn/ygKcf86b6jWdOjtnIh4d3hwLp2igqREPnptyQZu6yG+2hPmDgueOPFurNPj0S3NnbT4Be
IAXpVFKA3pxV08U36wmLrHvI2AbbacA6msqDp1bxQb77utQtN1QOSFHypTqz9TGlAcN3m3BQbFPx
oG/VRG6e2mEJH006+h8cp1E+w/xunVUQGrdJa/tzm9jmdSbDOHg09twdh4efA8wNUtNN3Eu+mkH5
ZrBsCPlo0lojZUmEDu7fxD3vg5bTL4QjactWHEZpuhhgxGAFUENAHmgbKMvHBtwm5TxcbOTUgi4p
nYOn93XcKdGMNIRpzhB8bmELZuO2wPptcvl6KqC71kGkj5N9WVK6NP1cj0GUDcODF0MxeH+5e45H
ZhIofIE6o+C+PrsI4Sx52xgWs/xx8ZylJbwrw5xQt6GxDL2DTZXxiNl870OSotLnJVdD9Wfj7Cr0
GorOmK0AcFF0mfVKOTkwsh5QFO3dkpdWNl4nBImdtMlCia9UxXlWusHvB285JdFwhOPZM0V5HuwA
gYYk0l5v4mg0qgtjoxWovQHsSw1Rf4oA+Jc1XED3v9frDjn7xfwyWSf+DdlueX5fPPrLlOeR26tW
0NqxUGEzzBB9jqzQ/SczkjJ9mFMz/w8mhvLPGXhf4g+ZM3515Yjj/R+y9xHpfDFcL1kBiBDWvyMp
4QTRNCqolsGExND3zvu4cJcv963sPcsyQqRbCh6ayHRtBZ5BPWOQ3g6GkbFCH99uvWeiDu6hsR9R
DjKbWPyYyiYv4VUJu8dBMbMjTJG0sQ0NCAvkBD/z9MjwrH8Dz2JeZ0tmB7mnlIjFTsvFdoaxDYBY
1ddO15L/LLsEp3l/6Xs3E2QQySipDMDjzQYbqVX1ETK6krBSxeW2Am4Or6FwNRjTpdZDlGffbhEQ
GgBiFORwChtfUCLLlNiJsAN00+2PnQq35FjhxiNThOc+YcLzwODeGZL4YYbGLHzPr7P+4iwrCtwx
bdLzdRFFO81mVH0YvSn8dn9Ze7cTOTxUGeEd4PXYuJsmj0xnNngugS8aJ8YHYXLPIR91q8z7dN/U
3jejYIl+FsLKYDM3KZShV4UxjPhxOw4ZvLVgDkBEJvXdGqh+OxWHPUx952y+NCj//sUOVkjmzgyb
WUHfZMM7zW28wBBmcbKFm5/gdvdOpjdmF1Xr3PdNnX1zx9Y+2x5s2XYvkuv91b8GytJJAUIhJ1BN
artbqiG7VdoSYTPk25uy+ZaAh0VLq4UI+AT5e/GzGo0lP6M3kzFhlWmFwilOiic4KhTqEKVST7d5
6bs341nkr0I3ROqng7Pc8ipWnSGQMie0n5lkPE89pdC+tZ/QZXLe7hNXljYXqElNpkRaLGmK9qVu
s/I6LYp9kKnsHGeMEKHIbjAL2jw22ow2mQHhESSpVn4z25loMw/HoIuSo4hr1xQwQySCGHwgW1if
rsUqqwHxdb5nmfZ+RpPlsc6aT4sx1QdR187FwcHTWYGbA4+wTb/G1JO0wBQEHBiBL/moOxcVoNvN
dUvzDE9+emBvx6eDv6HDgZ+js77VrBSp4kIqjecZHaZrks4xTrNWqrc4dZsYfaMs++yoMRD7+zdk
d5kMiiHARmbMPOd6Q7XR650JZd/Aqhb3CTzL/JHqBLlltoQfTHhsD27kzvNJt5HOvSzouLTI1vbS
Zm4RAV3IvDSEiZBuWs5WK2Dd4UaUJ7cUxbWNZvf9mJjdCWUGcWB/d5tf2JcH7IV7SgfR14iEsc2m
udz0TMmQFtPdx74Fvm+AGj9ZCDocbPJOME1Xl/EJohO6DtuYwVWjqTSn3AnSqqtvMexhp6xSgRM0
Xnzrwi5/MLSshou81A/u/95yiYkI43E1PADy718sd07rFiblygmYBY+vvEShb4jEOCVz1X5YMtHc
BCNnwf0ztXdJCU+ol9H+5GNvngDwGxmPNJc0dakLkisUQY/s6ROO9M1sJXhSKiQSlEOpgmx+vb5i
bnNjmCl7LnbEwPFgwfgJWc9lUF31YCv3bspLUxsvNw+2Nli5YwfVwla6DRxruYYg3lybUBQSCF3u
7+LrMS+JAmCzTPmcUgTdRHlOFCsdpTuyyzBUfjajbT56WeudnSakGBMucVGf1LZDChX5n+FdZSgM
eGVzEgVQrrZnJTHbL1lkWScD8Mdfxqg4/9z/hfKubsJQjpVqUAqmXuNsMcounJE5lAtOEBWheGqL
8N8xapqH+0Z2DhPPCk/4ryIUJfv1FzbVRtTOKJwgRK3DDy0lvU5ZDYlE4hzNJr9mFqBO+tLWpmyS
zP3kiRAmIRuWuerkIW6lBYpdzv+ihtH9TBqgRs9KojnFGVR99tUeOzM61YhmQkIX24rrO3QXnHMx
CcQea8U+kk95vRmSc4heEGVqHsCtI3EQABMhoJjATpX+cVRa1IPaBJHRsXEPktXXH5fsgheJ4SaK
OsT8631XxCKp23MrGFDJ+TCmyP7U3tK/2TNSZCZqkMm+DFQ24aliM9e1wF0LAUluX9yprh6Ixijr
ZPk0M99Yl5+6cTSgxdTsg4mF13spTcvwi84sncTN9Wp7JlJo5FlB2PMSdJpeQ0GEUM/c59mbHSKm
6JXh/snaSC7Wexk2YW5AEW1JetT8fRan6m0JRXEig/n7rbcFS2QUcjgJVY5t8UQisCeoVvhqntID
lxaSV6kjrJ0043Tf1OunhX+f+IiYgYjl1eiAWlUAx/PQDBwEcW9Rl3zFn/UXZ0pTIv4MdusGrYD7
Nl/74JVNc/PNmlmBwgMNpWC0lCFQ3SiBSl9HQ2Cq40uSjcXBGvcuwYs1bo/nMnn9SCsHe5DXQeiv
N5eICsBB/Ly7Kl5pWWgn79xS0S2tsxhlaAHmH1DGGL0GKct6QBgyW6abYrvR9Td2kVINU2zEtczS
rY/jOOb2APuSGSARASPA3LkXV4euqCkoYEZWd1Q3eB3+8NXoSlKTIcYEfr22J3qUQymTclIyt7io
VgfPVDxPzwyTxyddFyiWK3Z+1VsjPXg89nZWDmoSc9EAe5WZ2G2Xjl3qmTDq9tENFTXyUAXph3ZS
2wdtVr7e39idUhhDqnTMebLxKCRD65U27aA3YMqtAHW28AG0TSV50BdQ2CMEVFYuziEEhzDdx8oP
1yj/0SglHfiavSWDWZUjMrYkOdv4bV7SudWcify7drJzY6VOBJ8v9P0dfBMPs5IdoXz2/Cilb+Iw
GuokCJs1i9obYxraVgD5eBosML37vV3PZzhmv9/f3t2lscFUgyTb0DZFavLEFk1NLQP+sPqsIorL
RAp8XsKe8neVpkcHp2en1YA18nSo5XHd0FusP6eht9NYwZqC35bIrAjFXbQIU0qpQvd1Dy3KXIns
kzaP5jO8Zt218GL1ZNjZEXuzNLSOtPgh1L9kwQgV3m3WpIMN7Wk2WkTUTkgKGvFHr2rB0Eh8T8P4
9o15HaU/OEv751nWdqUyIsHo5jDlmcizSBd827b3qCO3nf7naBn5Q0+Z5F9DKMr/rBlChdxJzI+6
E4rrNCrDUVFu94QBbpDDcFArbGdu7aQzpiWqqTt6GSTzVRZ/DXPxVwTj/uX+Cdu1JMsLMKW5jC9s
PjizqFQDQsKRoneNP8NZeE/CVLqHhQLHwd7umSKolzeUciPN8vXZalQ7mhUVU/pszrcE3oCTI9L2
Mif50Uu9a0p6XzCiBOrbAfqoVsxuTPBKKVnYKWaG+p8ly1J0pofk3/sbuPdgSvwJsQe4F3h916vK
895tF0szg8jz2u+6SHhfzPho+HPHEcCiA9gVNKiEKG32rl20XhO05IN0jNszyobOV3dqhyfF1v/s
RTQfLGpn/2B/kkBeRtCo2G7M6ahOD5pimkE+14yAZbbDHEjoflcqMR51v3ZtMf8BnheTr/ifzK4b
zaJMOBaMgJy1Sncee8v8YXhL9vn+p9p5lXmPSd9I0CUwcfOp+pL2oeMQS+WiNsyLsIzoD1tDrNDP
xdIaEBK7CahFT3lkmnc8OP17ngWJZpJbYO/8v41BOivT624mJhhVJ72MaEK975LeDBRX6T/lWQ55
gpN2qR/hlx7LdKjPjKBnX+5vwd5my0vBKYImCTaV9WmdqnB224louVfMXj01elI/pi4zJoAQ6u7A
t+wdWsmr+v/VPeqka2P0pfVRDQtSncwjzErpLfijNfaXlvHhLLCWRpkPsqvd9b0wucmdp3geXLRZ
rMAzhx5VvGI691rsPodacsSCuXuaGOmDxtUh2NvCMo2pUuO8IV2cqrJOTqRbzXViROmMooODOExv
Z5/DyWn/VuxROwi79mxLIVfZIJIP9maZdDjGqsFhBFWRaE8I6wznSNeKk2e3xpna5ngWUfE9ier8
4JPu7S+Hh6eJNivVNW/9SaelXwbqs2ZQto56dZI494fcMK/VNC/ntx9V5smZCvs1hLxVCy5N6E0W
m3K0XfX/K53M+ljYeXdl7sU6WNTeOUUEWQWxzXw9wfN6UQq1bQjvEGxClrcNhm4wPyJFxNjirEpq
HefH/YXtBVkAZOjzM9ktxaY2X28COZzmEiDjNmH8HTmC+iFuUusdkojlD49i7aeZsbxAQXYmSJTR
+qOYkcPOqqQ7gJXtlH8Yt8UdypK/XPzGHSTeoAu7Jb50yRZ8pVXmJzTXHcIe7WtdLzWleTt515ht
9FCGYDo9tVA5ZHZNjTODECzKaYhaxhE0cSf4w0UyjCDVbkDYyA/2ooYbVpYlEMIg7FXgVZHqE4Gq
RobfRcQMw8RsGoyTR3TbOw/5yujGW9U5LIchNV45qjOcKkfvriHA84NnYO+sSRAP0hl8fSpa66UV
iNYn45jYQVLrfwsnsa5L7+UnS02ftFAt/7h/1OR13ETRssQkK+EYpLyztjYr+siEnGYHalhpvppE
Osp39vgh0YbiFqn1dI5SVJuMmNrfGBbJx/vm97yFZXEAgAwx6rHFAluoWzvAZwBlJTBWhl0CcUSr
Rycricvr75gCBgFinLhlmy8sUHp1psTo1lU83SBOL89k/M1zqplHwfnuJ2SohIqT92ssc72pVpjV
BRSj9LLHhIZOGenPjRi1AF6+PEAt8Qiqs7uLL+xtDiZsjTUKITSsvFrJLwvDJydSuOXsKe5R22Z3
aXTOJcESHcdt9uO6czJ1FPSCqBvDd9Qp8slPmzqP/LxshveWmbyZaRR2A4ppDOLhhpiYkYt/cdXt
goJd3FPyZ5jbORUi0f0mtBffS8M3z05vTG28StN5iWBJIB2W0fYTTYiga8rhoIq8d+UoMNF9p4pM
VWRzwbtu0NqUCxUYitfBM+65ws9CzXvM9Ui9WjEBYF574bsqWervujd1y0EItPsDJBZS1nkhHt28
Zl0Yzl0MzXoAdQjKRsiHGidjGLyfRWUqaD9w321jUC6KEqEn5CZHTAB7xxW9DZphPKWw8GzelMqE
BpkAzw7IS5TRB/QloHWNXeOvaUnS8HT/3u+uVg4asdsSorP5qEyO5qUVYk3vtMl3kCt7XmDSDOIe
eio7SQo4GZXoyak1+/1iTUe9mr1AjE4BpW76VhSENuZpB2qlsHDnmhcXqa+O5VehpspfmhX2F33k
42ZD3Z/aousOHN5uPiFZ/al8kTz9kst8eXMmpxNqO4EU8jSx/DuYU3+hEF/d3Grwbg18aU+OUrW+
LHWcILQyfaop9VE3Y+/RlFoGfGm+ub2dCzKUjrn4meYyNaznJg8hwozCY+2SPb9EyxOKV8liwXTp
2kvkKeQgqQoc3VK7/8y80y5xXaf+lJv9mUrF0cj97qp+PSSgI+nVbI9wmbtJ2AOO7Mw2PS0TnSd7
mY9KL3tHV0YA1NqY6yYYXC9KiTovmwSJb6NHEwJvfTu/b3MILS8ztGdocnd6VJ+56NCrkiJrUSCc
fPoNMCPPM3B3mjSQ/sDhsf4ZcAAjcaJRaQu1JfpH5aXxh3EsH5XKyRHYRp16skV9QR3b8M0ir25G
LcIDKPze9335G7ZOU02bJOsAbyYznWYFueEnrSv0Wya0zFfBw9/ue429D4yHcphoY0zp1bCyLSbT
diJKxmZVjbfK6vWbhx7BX/et7HlCSg1Q9zJlg53Nwz3GVC1pOFrBuNTJv2HfmIXvFvmAEjqSk0e4
lj1XhDAmtXiGbOAx2uyhJpx+LhfiV8VIW4ZMUcV7rJMxj09ubKC51GsJUwWl3aeR30tZt+A3Vkvc
AA8pzgC2wvU5MttxyJWupbRgje6lLrr5toBZYpphGg/yFrlx27CWYymniaDFAFG2NpWNs10u9G6C
xVKLyNey3js5ylwGPVjOcwIFKyK6xdEIxa7VX51hnf7Kq0PTlLAUFbJzm9l59VDZ2aeKobOrCifD
O2WEKBANYOvgMd87QhThKARL1Af+b73SyiQZ/VUci6tJvG8jdfmsDUl/Y+D0UCBq71LIgJayu4Fm
4lbjh9rmNCKQDuq+RfK9qtXs/ahV0cHV2zumMmMDCwU6CCXo9YqGvDUFzMFQEFY6+sFlV45BC9f8
dU5KM2CsMHnsYVsDLpSPB4Mpu5sJ6TvRMQ8JRei1aVNEemwx9xZMIh4eujjX/ZDdeIza6Ih9ZN8U
EwxEQLBqbdmlPK0BtweBWAB7XHGenf57N4XDGV6E/iAA2rFEPolElFQRlPDo9aLacUI/KgPv6YjE
PEEVEz4Oo2vlvmkL4/rmKw7NOt1vBoEpHm5dTBdpw2RUKaHdHCVBb2oKdKzu/D7OyC7vm9p5ETAF
xokjQp9tO4prm8xDGSk1kqgSys8UcQff0PX4m2gbB1BtcQRQ3XmMaXdJ/wm7LWGVPLYv8hBHG7NE
tXEpWuWWyvNYKOqnOvRyJDTGrh4f06TO3cvktiZDi4uT+8o0zv/cX/POBfylgEQlHHQIGdj6N7h5
ZNR1QeVHmHb6efDEcu6Y0vx538regaGwz3QnhRVaCpv3vl3IXmE9JLjRQiTx+jH5txFK5YeEIQe5
0J4pxoSoO5Ar48M2m5pXXofS4GQGrhe3N8Nt7I9lRGRjq4d0brumeBFcuoZ0sbaVrFmlujwxHxY4
Q72cIy+MHzLBJLdwouQgWNn5TLJPgdS1vAigp9afybZbwTQpEkKDkUyXOMmda+JQ1bj/mXYOJMEY
rp8OliT92aRxpnCBlMjXhhS5PyOp7Z7ncSbFmTK0R4ax+NdTuh9mmFkPwgrfjjIE4oK8ARUORh8I
J9ZrbJHDDSsqrfCcdPUzKkkQ8HpiPOvaeBS37G0nBCSys4VSlrZFJfEW9Za20GtKWl27IZEszg1C
fwfbuW/FZE7XI0QhPV0vKGyyvqajaxIYIARLhKI/uczR3e5/tJ1TKMHtknAPBCNZ4dpK5vVorDW0
VyK01S5KMiwk+4P6fnDS72+3xBwMPp/XGlL8zXpKta16OGgoxHem+UEtZ/02zXFyymwanvdN7Z1E
CP1gKYARnRhkY6ooS1o7HYFlqeWab0S14WuhEt+U2PnHUPLY9FFTUW+tmJLrYHWEt/ft720q7IKQ
7eCaZad6vamEXIxhlQTrTAWrVwY6P1dmRSUzNpb57/um9k4JNpBfZW6IYuKmXqqGZVYUEAgEZtN2
kmR+hmii8fT8YEl7W/rSjr5eUlbrY8NYHJd77sRXpzeSh2V2G+Yd0/zSOEt/HYraOsdKFfrT2B0J
e+zuqEx9ACxTht76lj6t7bHveAKWscyfdPQr/nJUtDesUPt0f0P3LKGeKaNKRlFekddNy0ITJdHp
x4ksuyGD6/0ZdyTtsOYeiZnLu7VJClgPpCGElhIJKL/tixd88iakGztaf/BP5P/zhKk+Wr2afY/A
NzzCdVZ8sCZj+I0LT4+Cdq5Hv8La9sM6UBN5Cp1mMKeZ4cc9PZKhDPubB/AguL+V0uVu1ycB7RRa
IH7kiG7WZ2h1uxjMTTb9RG6ThaK/JlWVv4sNJ7y0qKp/hCpe+c9Ts6Mqz04wZvPY0ScCY8Ug8sZ0
q+v1oMQxrc5M168FROKn0lkynzfCOEOw2R7EmXtLJeqjtCFn0pg1Xi9VSex+tonVwfDr1sMAz4+v
T2EblEbUyVaj7ld92Z6TuBfn+5u85wCYdaQpIlnbIOBdWx4YT2gWrl6AvebkTVNc+KpXNgfee88M
oa0s3VF/e8Xt1RRmmhS1bMNnhfm9QljhWsOueRCo7N0IIgjJyUqzghWtF9PGzJVEIexki9l8rIrM
utZdoVydWikBb1v1KQ2V6uBC7K6M54hzCnXPK2GtvjY63UxYGU3CPBh1ZtGHxfvf/a+0tzAeI9jf
IHmnPLf9SpUSezSW4JjRVTow1dj7UHZ2J8L1zk/yovZFlYgDn72zMvn4SfAvY/ivCHxhvlYrdVaY
hrCEGHwnVet37ZRMByDtfTMSXUwGAMBws7YkjpRGySnfu1qn/KxnK/+s1c5Rc33XCk1kYOC4EyAM
66MRFwY9iow5fqe2lZsdKXPqN0KYBydw552DyFtq9VFkA122WYxZDJWaCrpylpOaH0pN+RHC5Qtv
vfGYA9B67tvhmzoh7KAP7lG5ZufpgeGR1pLkrYeYcLNErQYjUYSRpGKLvHdl18Ata2b25LfaZDoH
h2PXGHS8csyLN2jbaG1gq27NRHZ9itn7qIa9c9atgu6xKupqOt8//rvG2E2+HoO7RIDrjzd0UTQD
uXSCqql/4hybv1AdRe1gSY7SgL1jojErgPAKLIHwna0tmZ1SQpQQ0t4omvYCQ8m4+PNSz0ctzh3e
PANPCI+GrIVL/oW1oXxUKeU1fCy1hb+ynvX4aajL7pzMznDLK8b5gnxcjKCxExQWpyHSPw4w9F8S
SvXRqR3zhtlIGxbv4P5W7x5goMXUVRBOp8Kw/l0alP/KIhj40Xlav2VtLB7JmGvhN5MIL+yH60FU
AzOd3xhqlpzsrKibg/h773NTcQR0Iwu7TL+vf0OVNky/Zy3oCxKB90z6i6e0tadLO+qHsfaOZwWW
D4sKME3KZNtYW0usUBjUNyjixu5D1VfKdbZEe7I5cl/gDpxOepR0v3GeSdklJo1I/hXzhpranaMU
YAyzzp7/1kfEaz0tF98KEprfuKeUpynIuWi2gZxa72UL5jmHRxqnoMPO7Yd66PyX6XlRXkXTqubl
/unZuz7Q9TLfKpVzwCasrQ1mNKdRxOmJwWpnH3O3hrfabJz5N6Y2SDihZgBPxAHZegQBGYxCBsXI
2FI/O63m/ttA9vPf/dXIX7sJQFE3Y2wJJkJZjt6sJuptrw1DfJxKafgdVPbax5DpwFOc6KL0xyk5
ypL2Dr5JmVHWHyjdbFmvUG6OPDCEcCF4rX0xClB1adaLiyjD7DfuGE1kvjr0OrI+sP5StSgHDSkN
MB12rT+UxVIGQxSFl8qNj8BNey7lpanNdTZa06naxoPizWBcobdpW9hT/7VHSxN+58nzx0VbzrHZ
9n6ROvVB62TvSILdgxkNeCAOd5NMV31q6Rbdr8DsTOuPjAGUSzEW/UEUuPflyMUIlahk8gmlm3mZ
i+Xk0GMK1CKbo/Y2hzNi6yAWnyAXHy/3T+Uehg0oHWUqWmwypd18ujSqgNA3kR10KhyrJ70Zw2eP
5u10ozck/lN62uSnoYnw0VNERfmDvUTIp6CvUTW+PdvaV0D+01Uvm/F/Y28q1cEP3NtxxtzBBzDq
RBa1+d4dc025ZshWgFnUn+cK2Ae439/A0aDiQRkN9JPMEY31jkdxHbqZxjC9aLXw7Jjd90ptlFuk
Lb/jQuWUJMEjoCQq5mtLROWTNeqgJWEkRs7CLlo4D3JVQ5o0s3XvgCRg9yRRrtM0qLbIzDYOWx/K
qdYySURnNfE3j1LhLc1V/VMW5vZBtXrv7ZMMKFQP4CSAbHW9MJVRi7gvJHCG4dKzTtYboDzT/TG1
7sfRGadHxY6Vz/dPr/w3tz5V8j4hCsJ1AXKwtqnNZWwyWsN1bPv4abJqx8e71qXfeJ0a1N1whJPb
NUhAQu70CzSy2c8QtQW3qCZI7lBThxJE8340DqM+Q2egkFEZRy2j3U39RYXMwZB21wuEMkfxZpWe
W5T3/Yfc6K3PmlKIy7AYOSwoTaKeeljwjgLK3Uv3wuzGKVjMuvboNuFkR1U/tUle0xqrj8b89jeT
5wkADG2ObSegMGxFjyW1Q0muQdJpaTNFNEinTwy7JMOJ9BBC9PsnZu9CSPps7VfahkNZb2jWZt0A
7ocmZmzaH7q5MM7RaDrvM9dNDh7FvU0EHcqgALES3dqNqUhFY2SiIRVYIsliv1BBdvmwJxymanuH
hNIWwkuEsIwHbQzN9J9KrWDivRsqJD8qu18uoTY29XnSS7odueeePdH0/9zfyr2X2AEVS1QDhIok
db2VApRPlJFeBTHDLdfU7fvvS5uCzogT451lKPbFBklxgmS+ZRLW9A78zW7S4xBKSapSSibbJBxS
N7skNwfhro/CIqvRqo9WvEgpwLHX2sA2hP0J9JCy+KYYgWKOgOVHvxauWZ7swUpaH7EUAXBb1YuD
F3zvk/Cs4plkyIfq3HpvYNHmO+cy9qpy4wmwd3Qhgc4Cr1fL1F+cRgugDKoOtmTXKsAO/sMZgkBd
W2UEfxhFT4iZGqqsL1bGzzSb0neQOy4fqoRiHLOXR7Sje3h83K8mafBUOfW4OQf0pdCYgm8viIGD
XWBw605d2cYfoYZxTjHA4q8eAL6nkmcPjQjVJmoIky9uBzfX/QO5d+HkbBKHAjyWuQ0VdCe2BxUa
0KAc4vBK5gB9nWoc5ZP7VpjLh1+Y4up2DEqZcnC9gqTeHpf0wdDH/MlOLeXAT0kPu33ZJNsNZ4hu
OoCP9aecUsUwWpkteGPeUYOx7Ws6ZdN1TPXloRdO5VchtPh2WqvX+7u4Q4El++dMWJGpgN/bJrGO
0GCprTMXq5n4qLuKegrzYv4brvhRnBVGwcU1ywy99gfLHZ8QOM0geJMfvJisj2ajpUeY3L1zTeJE
Uk0EQ1VvE1pUYQPnQ+c4RDHh/MOYVD0BCeai3qLX0N4+VvbioByt679xn0gIqZFSzqbnv7nFSAVr
RrRICYSwEOkHpe7yII065UPWpd2/kKwI56MaR+bvrFfmGLpKPUeqR64/PlHW/3F2XjuSG8sW/SIC
9OaVLFa1GdfjZF4IjUaiN0lPfv1dOQcX6GIRRbQkYc6DhBOVyczIMHvvSK1uYr1TFHnW+8IsncuY
6Xb32USV7ZM9d8yRtIRxkNzsvMeg/3FYIHIle1ee/FdpB6hJp2niyj0xobB+jqqoO2lrWf7sWuU3
uMv6gbmd94NJBySnzM7QpGrwtbklr3NBOYpzNhj2p2Jpo9MM6/RPO6qMJVhGz3xGzkb76lVyUvyq
HGlP7y2XQs0vFgLHfKvhuRRtrOiF6crGbNT4yoimgZ9TTv1zbQdPRlfu+vPgbsmAdHOtycUBB0jt
M+vmbrXlghpL2zunuWuS750Y9Ysz5fEnqDn2zzQfSn+x+6b2U0v5YSxGf0K2Xz9wkzuuhd8AUgeh
X6Df2953Z2dMXpgX6p9OtV7I2BEegKz2EK0Og7pteHlQ1Z3ynLdlduDVdqIvEjk6/FLYAVbv5mAP
pWWDosb0UqbLZ9E37ndore6jtnruvwdbLU/rzVYDrKa/Ibs3W/RMaVAASVA+OY1ek30gIvD+cfQS
BoaX6EycjTJNrwkM8vaDM8VK4y9qpernNOb3+ZWadXXIHHELtcWuTHB1rd4cfYj9X8hJoJDAw7nt
I9vKkJRDniLRGzlLwTicvnxHLdk4iEX2zFA8k/gQ/mGOwfU9E1ZdqnXKmdOiJKlPS1oDpRPFWny5
v+N794ndBv4F1oCEcxN9WEOd9Z6BaBlYsDwOtCETX9VOj/yevAXRl/jzfXu764L3grwDA43wl9fr
0oy8WlyX+Dp1l+p3sAfqT8cejpAvu6uSqCiQyKxpq4zdNZWpLg4ST+W6Th/MOqMDgjz3SShO/4KW
xdEV2XnrEC4wuZcUPABRbK5I7dIBzLLZOTWMDywCs6BsfLYKO0uCZB3K+FJrINtDU02T3+7v565l
qtakto78Y/Pa2Y1rLV5HGuEqefZ1MaP4K28FB1NvbN79UqN+WCvL6b7VPW9E10fqytAVvCkdirku
zBT3B/XLFvMlduclPVMp4O3JDEWc09RI/kna1EuCKkLv4MAZ7nkkyl/UuECSg3vbbLe9ahX63xTP
zU4TdJ3UKv7Dq3Jv8c1ZHLFt9s4StSywQCBoma2wuSGdZw3Eb0RWfZHkZwZv5n5kL+JdFUc/VtL6
g63d+6CoflFxJmqiDbV5YF1jmnS6uy7cV+PdGhntQzWoH62lEhdvAczeDuIIB7pvkowXmQBSgS2h
JSoUu6RKyEghZMcAOk0ClnzvLqg3rt6ftZ2VzwxOsg6QyXtWpVoQ2Aq2lWt67Qn0wmUaXKLSZjIo
UpRKooSKFfeP8Zp5P2yGnASMizoUe9n7mq+sbuNkG6lhRM5oTyhLp37yUAY7t+7oIlDLCQiIeibd
Hwadaoad2h8UfTDPAj3Hk9ZPq41gE+hHO1GNb2xj9yXO6uUDswX6T/ev156TRHNLDkBiSiDP/fXW
GMoSdzXdiFMyx+ul9qroA4Sy5nLfyt4tQs5b3mOXV2abE7VLpOYWzaATgxFANpeVGai5rZ4I3/rz
203B0qDMSJ+NArn8Kq+CVE1leJPXM4tL80bGSiuZ6WfUwS6IUqUH92dv78AqSMgjQqc3AzVKm/is
yl2gvlmRn5lSpZwL3RkPDu/e3kli1i8EJ1AC+SteLWjOckZjG7LWVi7/gMyLH/R2/ZOC8BG2ZM8Q
mSQBlS5nDW+H7zWqNjSFALamtHTQotyYArNC5ymPydPf/JGYXQRLgd4dadO211WteVaMEvNYQxZ9
Rig/D3Xw6AEUxv/gwAnviGzYQpKWrc6Bqecm3HZA9WuaRsjVD/m5pr7+Y0VW/u1vBeU1F3AcnQh6
BZsvFY+oCUwQfAlwnOZCdT8JnRS1gy7Tjuq+e8UtUj/Jz5EgFgRyrk8FKVCi5VnjnIpMrS+aLpQg
ZepkuIzx4FdUmoM5d0TYuePiR0sMza7UxCVZ58pP1GF57CqrOIDW7Pg7Ol8MN5XS4HSBN8/J4lZF
q1csXx1SceqpoJ2mWiM01u00sKbhSIp21x7aIDRLbUjT27iVJ5u5aQKcRjIpSuVLnacwR0Hj+2JE
xkOUtPpBALtzQaDVUGZgrDns7e3cjKEzkEMcCYCUqZn+ybI6fpyIBMKp9MQBsudXm2eTnVA/MmVp
WJNJ8GYz86mIQO/xZClaPdpB3bO1HxSt7VDnosn+kuWK/W+qd+1wUnCnkb8SVKMCg5aVgEeYzaO/
WOSKJ8aoQEmeOqf5TBisOWGytqXqd5a3fmomwI5Bs+rjtwx2ROWvcQHzHR5P0voFYXwSlKZSfcgK
qUSiqkOv+3HM9JCftTarlh8X6FucE+L5GCKuGCnnCdG+FGsz/KPPbaH4fWMjb7YslSoCte3rJTAS
kb9Maz00FyT2DDXMmk5XTnZbtl+yTLf+XkVtf07K2PvcJlG7njpkyI46C/J2XO+ubORppKkAI/hT
BgyvfKo5IEpiaSM4BVdvfu/EwiCd1OovwrKqi+eg19l4BLZ9Fmk8h+rX+97v9uBK67xOhEBSgGXz
RA1MQoqaXN7dLorfz17Tdz6ZqPXetsbODKZEd3/+B4tAjJgNhqoxL/D1evOFc6M5kJldHPIHGzhI
sNhG/Ulzkibsmt498IS3ARclVnIUk9v5C9J3ba/2rERfRnp9PWPf0DZJ+rOhu31QMzOA5Flbzhl8
qoNtvb2eGKVPhPI4tF/wGtdGvTyLSwOvd7I7u/jer6lOGXK0PkRAiA/eZOnJt+dHDtim5kgdGQjo
tak4G5RpiUgtEy5jUKZK9DHOVOugvLh3Tl5bkb/i1SlNF2NOK5vCecOo7adCVMM7JJ2KgLnOKBcb
6CL9l89GJwpcHwQcns1rg5GrFcqEhyd57fuw1tciAGE+X4qsBfgJ+/UxY0Dlm2MBPptEY0oUnOwU
XRuF1WlYUH3oTvVJ99k208gforH8NIlDlsreCUEiDLIFUqUUIjbJXC2GvlMsrv1gVqiYmKMI0Ji0
fVRjjtSO924AA5SlYAoKSzzV16sis5CCGCC94p5RytVoeQGxQ/QN6fbmvb1Olm+75RHlfe/A/GKb
UzClMbANq9JVGO2qs5UpKMLpMmtp+zIWrh6iISD6QBgVOgX3PcvuOqW6CK8iSl3uxpOq6Hz0nQuy
UIhUf2Qw7HiCwyjelQvsH4PBHBf0CurLfzFKSi6Ju5RJN9fP7N0UbSTwL12h1pD6+z8Hj7g7UZQ+
UJZ8CvJKO1rodm9hQ0uGDKEdDHDc9ubsID4DczHP15AibHXq8pip5lGVBE3ZzCe99NaDqtz2ifpl
j6AVTgD1YGLX6wMU5Z2nLmO6hlPety+y3XTJ8mn4M48W8QSI0L00Way+eKKOAl0TaP/c3+O99bJk
XkepxHPjTZ1mSCrdnlmvk/zpZO38kkI3921zeiyNZPrnvrW91VLfYUwm/htU8WZ3G1LTNaGvFMaR
bjLRWSRPWVOp1bnpFvFFVZo+1LSl/SMa5uJdP7v6n/ft766WTjG8WzhyRPDXu81EQGVsu3ENKVC4
SFJY+clM+uK9PWiaryzDEXXzRl5Efl6EAtEpo4ZHc17+oFe+fWL64hiZcCnzvtIe1ml1fsqk7NIN
vRaaSzmdlEbRw2ER6rOp5cmXBPDaQVSwdYf8Bu6OAywA+VvwqJsHc6ah0fGR19AsvOU0AaYIMisr
ggyyUnh/f3dNcZLID4BpUbK/Xu46xaVe0y8J0UwZPphJoZ77Sm2+jXN1RHjcMcV14ZKSX9Js3sIa
1z613K5jDAj4RvuzbZRwzKY8ey5z5WD/tr6P/aNiglIVbwnoou002THOFEAcsRrqhZ2cFHVFF3Be
lB8xYf2HDAlKw6/MsjuICvbWZ5OkE5ryF8/m9VYaDSShijFkodOpThChTuNHNEAfRXY4jnDvlIIr
4l6AoYCcuF1h1LNES1PWcPQk7WN25oXCQGY/lPQ8/liMvPh7dRcHkV5LP2tr46qI5KDUeOCLdjZa
6qRKui5ImRvSBhNBBrftFTXs8+m7EpvKk1Ux0yabquWcrCO9GdinR03WnX0mfpVFJAQSIabIf//q
hq6lVehqEWsh6Yl20eJYOSfWnH6eyXwP3rMd70cyRQsBtAC13y23rqwoumt2roWRJtzQ5Y+LqyFG
nZb6EgqjGd55LtKJDOioTvUw5weJ++1KpeAG9EEGnUs/sLmchlLPqmJVWtgy8+Q0l3Hye+wV7WmJ
1/Xxvh+49bOS9kzSJadNULfYuL20bLOW2SJaWAJKCpyyGJ4GVV+fmsZrfKPt+m/37d3urKYyuECn
wMlB3lFca6EVIqAezhDC/FadxofO6f82hib/ZGl186x0nvak8qX9tamK033rOxsrZS+JNuHoU+7e
vGp6VERxbY5TiGJ89aykyb+lJeJPTper5/uWdtZJdIJKlUlCJVsI14d1sYfFXVxc0dzqc1gzUvAz
ovzLY2xVFLyXvnuuYwZeKnpWn8xs8g7KFb+IGq8TInpf+FpEWzipAFe3cJRB0JTvqnEJ7VxPjIth
R7nqk/HpiJnbcfK+oxjhBYzv0v92G62bzrIbmAWp2mcvBalT+bFlSGfmJ3rsNUFvpcz5kbST5bkn
Vm+eB7vsqWEhYpU+Fl0Wtb4QLpWu3BmiS1FOVXPw6W5dDs0JmsN0sFgb3YrrDaUxLrS4r7n9kVtf
zNadQ61R5eZRNyniJsUbRrX9z/3PuG+VG6hLmcWbQUdlW6B1rWI1LQf9At1uuvTLMH/wlqr/t51J
28uxSv66b3TnlAI4dqUWKArbFCaul2pPSuUtTFkIrSLqfQZtGI+OVc3h3Ln2wTHdNeXQSnORI1Sp
XF6bAuVntHbvqGHaNealAQYd4IOVAH3J8uADbvuG8kQSPZOTYAdszsYUAsxlVSe5Gpa2mwdGmi0X
O3JTX1Vc+6MXeUpop+0z9fs2fPt2Es8R3QGxu6WFTkxXWxogf2GF3mnARKfioiUOw940Kz64djvv
M7eNB1o+UfRvtrMZGjw6uJmMCAR2zSPIuj+W1WvPZUWvI1dn8dC3ffs0G0Dj/arNRADqsj9Y745L
58aTvQOMJy/awixTJ7bhU7YcH5XR19lQDk/pmCV/t6DB3tUC0ZeDaGDHoFRXkQK/YINAyl8fIsON
Y90QYgkHc66/xnVGhTuOq8eUCXGhQgp6YO/2UkqKIw0lIhd6pdsZHLlNPY6muxq6dho/K5U7gGQz
InQZErs718U8fl06R/96/xjdnl+CHTlEzyHuoXMpPf6r8MMcesNNarZ1AGsUyMIWg+mV6ntStdUz
7JIfVS2BZ5Zy0BC8vaL4ArpMbC6fk/Tz2q6RE9QtLS+mbnXeS97nNGjztHhK8yI5uKI7G3tlanNF
43kws7zGG3huVoJlQ72yiC33o9oa03mNmibQjLU/iEB21wfCSIW2LYXGNqgQSCyGSBq+plab2e/g
r8ufjsV7MiWld3Azbk2RT+LkpF4cpOZt9Dw1dmz13dKGA3FfsFAoer/qyWezcZQ3+1WgERwX8N1c
QzDL1x8NJY3U7tq15bVqi6BEsfNcd67pO6mifL5/Lm8jDYnCwNdw56W+xea1aFKkEiGwYcrRh8dm
GntfcdryrM0gUBrOo79UDM1DQQcW/PL2AaxoEKkmWrZUfkDAQMu7Xuo0lGuN6GkXqmsqHvtqtr8n
o2P4FIu0D7XeVwFBUvdQFc3wwiO6nnsYlacRuEERxDMdjwPvsPeRQbhrMq6ViO6NN3IRfG4jlNPD
slknlFtK9RvNEbpemns0rO32vrga7yYpLU6Bkunm6NqjHZXGGlVhbBlVgMDlz8luvKds7LuwHo31
c7L0R0prt25I2iSylPGrjC+vt1stnEgUBHdhrkSxHA+t+7YyLu+XvBhOqZwQKJZFP3tdcjRp9tbN
I4iB/D5fG44bDdxryyvwxris9Dqsi8QictW0xyZz54syMCNxJVB6uX+w93aX9BJfT8ggIa7X9oqs
iupeM+vQKic3TFUnD5AIS0N37cyHrM1/o5p51HLfWyNFRVjmUioTx3ttMydoJ+RT6zCqZz3IHJGA
M0q4TOqcBXHt2m92ftycV/Y2fmKynM6rU60OZ7NJfV00zvt66auL6jb2QWyyuzSKXMxu4OEkN7he
Wq3kXRN1Ux2awhx9xEApIlSN8jFHNcP3Gu/tFTyWRvqDWC+BCKSha3tL3RUJOQpbOefxg5vX/4x5
zXTiFsnKdrC8g53cuxe/UAWMiCBu3nrcTrdbI3eHKkQAzfoe0/EPPCdNTzUzwU6d0Jz3VtfmQZ4Z
5cGrIhdynWrRpEO7n8Ug/EZr4XqhJoTnooC4EyZR0n2EpL68s8sxP6gy3QAM8LOvzIAIuTYTN42x
aItVhbT1U1Se+/hkmG33zo3il4iRxU+JUyZhAj46aGPYWUnGbpvTML1jvlxPWD+bB1zFvRNFf4jQ
Dy4RkvubL9y6Dbl276A8vy5TKLJehGvHkHNVrNPZTfqjmuWuPY8QAYa0LJVuTnA32Iw4hY8Ttrqb
/yzV0fm90fVJDcalK3M/Sevx7/suaN8iSQsvuCwsblyQnXU9aTqfdhad6bfU9sIhjcRZM5cYFLp7
xGvfebtQG7JkWQ39ENLc62/cLybQX9usQq109RPDkd3AXb3qsWlEf3Ce9ryrLJPymNAsQgn52pQ7
1DOKJC4fz0289+a0TCdR1c6XqCund+iA4fOWAfDb/Q3dsYoAF20pFFelqtNmQ0eKkc48GnWIem73
WM+j8lCOfRzUBPzBUNtakNGtOjAqL+DmgkpBC/QLf3WotgqQGcDcbPUKEfaaM1LRMKP3eWX+tEZj
ODFeZXpKLD3+NcDmuZu04uCW7CwZRScKTrwmZPRblcsOWaJ1MtA006ZoCCoBZWDyYoTS9TH/6tit
FqSmfjQA8objxSuNHBEptyG1bW82uqqorNlG457ACDd2SCcFin8vRusHsbH5GPdGtIQlI+U+ljOQ
4ecl66PfvTpOm9NsK8rB27PdA/lrpHdEZwoIIMCf68O2mLQ7y1x35ezJ5THrhiFcW5GFVt929NNQ
N43q8oiRtfXLGCX2ZlIqlRsgAVsdEVRiFSvJi+jkJEn1nd2uflvaQ3r49nD9sgIACcQuJdQbkJ4W
edTAxjJCCac03umKYv5Rel53iox4eGRkWXHujMby+zStn6vRPXBQW4chrVPRlDViUwoQyI1/lZQa
w2AxMt70TvHQrO+SyngyYnV8aiaK1fdv7p4lIiLqNgARJBfm2tLc1saEOoV7ash6Jt+qKEn5rivE
H2q1Vgdwjl1jYHEkhfoXv2ljTHjWtK46yHZrzbvAjOw2mOiMZoGhr8vX+yvbOyeShPv/xjbvd+et
w6IMIMrbvmmAPLvtxQEmc/kPVmQ2SHOEsGjbUqjsxdCiUSJuIdWc9bSzHhK3dz7ft7K7cQBC6FDz
TnD+rzfOmRrmroKbP6F3WL5EU/wNPNxwXpjUe7Cem1KXPHpSJRNsDwnoTSsKyQtHzxoD7iooVQqi
RvGnMCsv4BEZnps20QIRoaaNPG13MdrR/USg9Fb0+q/f8AvPAbaJmukmIpgaUaZuBz4f4cj0adZz
zVc1YT8ieL2ctFhZn5TenA5ezm1QgFGiL7geANhx6VsadW9nZqKmGc7MboZTqbbdFGQVnjSK9Pai
kNIefNQ9g4TQsrlI4RSphuuPCqMlSnPkn+hAR1CdBKxStls/uautPGnZ4SzSnUOENWBUKIISam1F
Gsa4aLLB9BAT7rX6wWnK8SkxF/vsELUf7OWuKV4oqj+4FiZyXi+tisbCqybXPUX6VJ00o1F9QTn6
LEwIfm++GtRDpZC3pJgB1bw21c02WUAxsqpMTI9JE/9oIAO8aB2J0H1LO08CnGbUdZCVQjZoG+T0
mTJqzIRBR6At7Jdl1Nvf6Aen8Nis6itprP1cRWscqPEUUfOe4gPzO/6MSdPcStolqNFtQVX6GKdp
pYF0EkuUfTXypXue3PwoktuzQo+d2gevK/XWjadJmFfkzDP+zCuhNQtT8f7Qc685eAj2jj4wNO4b
dF6JLLr+aI1d2VaLJsupb6fyS9+WyWMaZ2NgdoP7oNG2C97+6UCAyg4FdGr0O67tDQwddVaLpmvR
jcOldO3mp7Aa/RMq8HriA3rOz/boVu8jexC/VU4XH41iuUnzpHeRIpmS5srluykzp5NnU+T1TjDv
1fg8WW0URGIofgArV7+1SVOdMy2eulPf2ObMkJuuDxmA6H2hlVsil+2lzvfUi8eDQ7V3UR3SaoYJ
yFzoRh8hornXV6uH8OtqnOHOLL5rRNajoBt4cFF3gkWuDphYpsbR59vCRs1YdTN0KbzTKpAcwMs1
3suSDK7mW7E1fGiyzggHYc0/7n/63Z0H6gTGWbb9QXNcf3t8rOF2cK1PRZ2k3zKhJw8oVzUfoanH
T22n5otvzLqcn96osR+rVvUt7ZngDuJ/XCntqkP9Q7XK6Ag/s7MfXDQKmmCDeHm2lY0iNothiIR3
clut9nv27WHtMJgsFDkbra9Tv2XS6/n+dux8cPwyU0dkcVNWcK53w2pEHud08k+QKVcyBQNRdssa
GS48r6f7pnb8JYUTkB02s2M4//KnvApiJwukulbyvk2p0oaM3gbzYHcNnOq8D3pShEe7qL6ZoizC
ckXQ8r71HUfGMYM9iR8jKd12r+q46zPbS7wTYEXjoWWuO3nilBw4lr3tZLAnGh9SX4ac4HqN5miv
RpTzpsKY/6uyqvhbzBl8ZnTqEQlqx2UCtpIQQSmES5B2bUmkIp6rkj0cQa0FtUDDpkZiNXDWTs73
FtnD/f3bswc/nsebNBMW6uZdVVNRtqrReeBU+hKKev6162JxUURdBU1RHLWRf3X3XmfzHBBGwMru
H1r9FJ026+vGOOcjtd5pqCDapkk6osvsdIHQ9eZp6ZT1IRHu6LeMmPTl6F8/RTn3fWFwbL2psx8G
y/6Jyp4ezDYFdObxTQcbsvepcR8Od4cvQE/m+gPoA7hUzys8KJWpwXGO7Ze2NAsf0GIU3t/7I1Ob
vSh4NbuywtRUqOVjpjklDTsj/WTpsMfvm9q5JsT5hLtQBun1br1QEidDNiH4cRJmHl/MtaLduyr1
wTXZOUzkR8hHojqAXtdWSCMG7ts3DA1F6lXhu1arG/tO3GlhY05wlnrX/vf+srZlY+luwD78Krap
wCA2yR9d1zWybVSrIqbvftNcalFOVLxXmnT5faH09wGNhd6v1rQ4WOnOpyNCo8T3C50DpWhzSmq7
1L3JYqVyjIGLxIHv0Uj/YMaiPKhA7a5RKi5hUA4NlJv+yr8my0LZVI+j04jWzj+QL9BbSxS1EkhJ
i+z3xYr1D06rRI+t6Nvz/f3dXSZDhiUtDoTJlugiB94YDtIgBPiZ/l0sYIwW14oK36vHIxLRni38
ngReIIAMjvd6nXXmGIs923gGt9R9pqO6T1meP7kr1Ka3r4qii8wC6ScTql1bYjrDTJ7ZRAihpUIJ
KfUASxzGsh6CJB/T5eCJ2su1ATzIYSEI/Ujhpmt7qpUynNhNotM01pQqvdLq/7D1bGAKmKv6yppD
54ns72svCga0lGZQVV1zcGB3HAC/QcItoKfLIvz1b0ii2IQEVrFm5uj8hvyz+Ca69qh7uxPsUNmn
NUzh7hev79oKD6dS27VD0W4s1Sx0y6SGVWdJtW7tZKIpZJ0VrdPeOisVN0DBhDNKOYOIcyu7qOp1
nqemGp1WrbX+sNTJ/ppN8dc3n5orI5uv6GVJtTYaRmaji6CbcNn0OonPpZimf++butGE+t+CJL8W
+XakDzfuJe/KKHeMQfq1uPx7cPrim67n61+aYqdPizLnFzEZ2fdYz+YAYF2TPHVuW5d+rwKBH8el
Pjo+cnGbZ5sQgZoJ5V+Q4NvWhjIlxmCuWnQaEi27ULidz4zMk2OYIuEX4khDZe8cSUkxslPZn9/m
K+6ijRYTBjCnx0mU+y1Eo8GnOLaOj/TJ3E/zSI3qA8CJ7ihC2XFDwPYI2bkp1GtuesiVOXvwM5ST
G5nAkVC+/5KKQjBCK1/Mt8cav7rjKIhLtMm23qcoTjFNRs/s9kKrgy4XKkXgVISTVqaP94/U3geU
jfj/N7W5/xqUerfuJuWUVKVxKmZvOKNMOp49ZeiDivTswN7eNjIDUKJLkMQAdXjtCTRPRJOwFuWk
qcN8Emh8QHZZlw+lNtjf7y9tL/WT1S6aBHKu3A20fHSSuNd0Ptni1ctfq4E4qG+o7V+DQJp41m39
i8zY0fQtEh+9DOcRqRPTFyqg2I4CEuVHU5zu/6a97ZY4V0pwBuzU7SxxI+qVwlFU5dQ5HswtCIfj
R8GwNr9C1uERtu7w1lHt0mU4EspDokmqv8V3LEUjFHWpFergeU8Q7TBuaxibkGlYH1bPKv+DN6TQ
ge4QtVsKSZvvmw4RfQQtY8/dqnzIyoF5Mi60l1SOw76/l3tHyYHcw6UEPHzT6yQaz/MpwxnCFY++
FVn9O7gV76w58X85tEAv4UTQfCPU2rhdzcvWMrVn5bTOuvP7MiYvrdlOpzTVjzjL8v9p608BVYCh
BwwE5FSu+VVQtzhJ3iwe5yOf9e7U5GbnR8p8tHN7p5AKMIwkNs690Y8nu1wp8HAJTXtpL243Tb+B
Cox8pejzc5zDk77/pXZXRSkY5gVYYWebjCuqMyyTFGcc8lo9zU4mXoYlA4d+38ztgSCHAUQAkgkO
101JRV3RJ6yULA6txK5/K1pww0FTLfVLnqxNdxA47RgjYIL/xGvE/2zPxNzrM1M46zhctXINjN7z
LioT7ILR0aeDSF/GndeHAlEypi+AyZDS7luMSIPKAMQLkzs1Gc4PSGvxpWomtfMZIzk8JsB3HzRh
DZa/WqY3+5GxTAe3+vYD8gskZwbqyi8y2/WxZOSJnkzCw2vPU/E896X2lFWI5t//frfHUlqRzFpJ
aafZdW3FGPuly9oiBnITl4GmpOUfCIkWWZiIRvmqaFWqn+5b3P2IhKRoH0soyLZGFS0NY5nyPqYC
1XqP2ZpGSEAIM0xobbz5TWdxr0xtFjcs8VR7ZhuHbZ0Xp96q+ndNRMakx3b0+f6qdr+WjWQ9h0Yn
kNjUDxgxoLtZMsRhN7vModa67osae0faunt7R0NJ+npZD9nSmQZhepWdIO5ap613Sazm77iMx3Pq
MB/6/np2LeE5AN8TZN5gLdrIWA1jjmJommn8aGuR+rlq0rL21bSe/oMtAP6SicuryRt2fQY1N83U
uVeUk7DV4ZSApXvolm4ObQB9b+6SIagi802+ESoAWwFIszSaZFH6RFZByoc1NuKHVhOMm7LmI6zM
3ongQQbL+6s2sR0Ao9pTrNWDnoQwUfuw72ZN6teJ8/3vtGuFirYs8YOT3rJPa7dPXSdpkzDy7J4x
cpN4n7fuemBFXpSNN5TAUQrLVJYlN/T6C42zl0z09NOQBn/8rmegztlQJicUZVlcwCHZn968Kqgf
1K9o+8G+2EJzs2is7CixE45Abj/oVTZ8SYbqyBPdZjaSjcQ0C8hzErq1KS+aihILo/XSsNYiIxha
YwxsYMJQ7DPlk57FaZgSOh88LDtbeWV04yjivBTxmDhpaLd1DZygGj9VXTc8dqkhYt9t5v6AArlz
QlBThmrBU0YHeju3Y5j0jrYLHr3sOiPgU3qPSDkejTvaKaxIoT05tgMhOo785ohktVSaQHE7VBBn
QjYsR2feaaOwxpMEdqboj2NVxRfkqtLn1jMhtuj5FN4/NjtOC743eYeDyqqcbXp9TL3/jcaLcxCU
9RSg9mef3V6JLug2e7+/3RSpNX6YtxkEw+YzFh1dNygBWRipZfvYzErqr1qzBl3rugdPtCy2bS6f
HNdFiRNiKQ1D+e9fxafw+PSyTgoGZozu8uTwbL4wgCS/9LykH4Uq6w5jXaRsd4lgwv1l7pxWbIMH
4m+GHm2/KlK5jhZbZR4qsWKHxjrXPnryWmAIHnC9mY4kQPe+4Gt78sq+WquIo3KxTOzBEe4CN5vq
wI3N9lkfjOIgK965/RR1JPIENCOhnH5typ3KXi0MLwv1NVH/mkv6+rNZZC8iNZ3KLygA/klmV17u
b+juAkkO6QbidW54swOX3spQ2wiFBVyS/654ACOiPXliSA4WuGcK/yllimg0k0JdL1DtZCIiPL7d
lE6nKM7S77rSikuL2PKBqb29JO6BaE1NHGiW9EGvPlvdlkXb0WQMmfCAXJkr6nOsMgolWUbz4zrl
9cWGn3AQcu2dzddG5fpfGXV6y1AYBcK9cNTmye5jLWjSon6qhyF9csf+rbo33HQJ4ZG5FJx52PrX
9swEFZ88SooQbt77spx4z4fkQuhlXyJoyUHtuUcxxN6+8j7RRZdvBpnctclRX1RbeFPKAO+U2RnA
IXWGuFrRCeq1lfg1LuiStu7bW6zIMkP7AT8hZ/Vsb72dq7Hi6Usa9lU3hGPLCAfFc/p3/WD9fPt1
AHcp6YBSoXk7IVrJaqCIkZqGMOWthwzZ6iCdjSFoaqX7DzcPQXuwXyBCbmGX+hC1oyO6NCzaNP5o
xVXxCHx8eVhG46jjf/vkkjuCJCUek7Ale/PZhsylFb46WQgGrfoE2rV+Z/biaKzv7fln1wxKeuDn
TAmzuD4cSEqM0SA5UwbzbuH/D2fbHWCi1+oPsaTG6f6XkkH49StEnxjddNIP6s6odl9b67S1Qggf
8LVTJeVFrIV7bmLlozXkwneScXrovL5ANq+PLoY5H/Vtbi8CIDBq7wgDSl7ltgifDFM5aDNksDyK
LPT7xuWJyRP1F9MbeoSERQdY0mtf7i/51oEiQ6lT7gKSjNjVtj/u5pljVq7XhaQ/Y5DnXXdhRLIS
MEnurePfabPB/yABwh6Q/q2m1hx5yah4YxnCg2REbDbEiIfHXeXVvm472QGI/DaiwNov+ocUAcBf
b76lhyOz2xxJzcgQTxNos9OKnEOgO2CFSrf6XEaG8Qg+5eH+hu7ZBe8sZwDAe2Mu17XdqoW+2euA
T4ysdN6PapF9nGyGIMWT8iUp9f5SZQjT6wtH+b7hnS8J4ErSXdDVooezMZyq7TqysUUYt+30qI35
+qg7w5ABuy7Uo1ksu6t0KarAnUSdfav61huzsIduLsIOqgStikHrfKcr1XM+LB9zMYmvlVcuQT7a
R5C3vWXSJvnf3BQeqs13NedRp/Su5GFjqcSD5WhcRLTOj1WrlgdHaNcUXAy4IPgvrsj1p2QYIF40
7eSOugZtMOhiltLGH03RVAfXcG8/wRTB/QUdCbxg63lE5hWZUhdh7kKPhDnYXRplrCEE69r30Wj0
y6JbwwkWyNGMdtLNW8fDoy85sFTJiKW2EsXdOHVxHs0MKmCS0Gj45B5a7E8NU+T8LtFK9NkiNUqC
yJgXnBCnQZyGWNTmSZkz/RQzBGv2jX6dbV9kivii0YuIkG02xP9x9mXLkSJbtr9yrN45zeBM17rO
AwQRoVkp5fyCSZlKd8BxB3yEr78rsk/fLillqVv9UmVpkoIA3LfvYQ2ycs6RsxGA+Rn67jOfqhzk
nR9LgPO3ESuhj2sOWlGdl74cKyXLeQZLFY4k1URyDQtSuFm6eu1WnCzxyDpcp2PeHcFfEBPyS518
tXyYxzNv28LtYm0SXZsJv4kLDZCVZSPAyZVbpuEYpsOo6nGi8ecOxdOy05qt15CRoP3BUBN8Tde0
PIqMDqqKfNcVB4q7bmLTgSSnpTdxjU4UUw05xZZdCbfN3RT0CnxItURACuERnoVK0rGCuAl0EF0J
mZRKQSjsSnWM/OghtLrUAnLQT7lb++FsGKW+aQl1ZEfImrzPx74PzwJAZwDvsKj0qlWiXXlo14Lf
WxpB8NDnYXexFV1E9iQO1DfAqYZT70/zc9PrnFxMc9GxysWZdXVLAns2TMkcXRdrFl4OWeiSC+Y3
+hEFQPzObp17EGPHv0CYenkAaGYCjKbjC0xaovQKtpBpjF6+jL9IFYyXMKsmt0Iw9T0KgCKow46L
i5W3ODjCBfWFisL1BsfMMh2MmdltPw8BrRI1lo8TwJjhjugu47WN7Tjv7Axx6iqECgKrtnEJvs0B
WiCVbdWyXpSQMJjqwITxrU6AIzpuW8tdrblJ8sYnuUDLHw6acCwgHhA/BY2gooJijv4YMdVeR+ug
u90yEf25Z4E/4VyHnNaFt/xqRnHyFPdI/apuAhvgaAHlfAyNY0M9S58kV7GhPdy1KIdAZ1oMwuyi
To6f7FK2sl7LzQLeSfW0g/aAPLOJyAgsxloQcqfNiA/cUghoqbn1um71jHdB+QxfMoAkyBNBRgZ8
EDjDS5UZ6j9l7Ty05yMu9g18mWSsYQEBUBEKZKQAQNmsjw4yTheDmLPvkNHC0TWU7TY14wg1wWaA
OtLQJLmRt6pMgrxSYbmEFc002yv0tfOqb1PzI0ab8zsLS3fu0nbghzDY4vc6H2lcB1JkCs+kDZGO
wjhtj5ULFZme0G6t84mXFBr3Qaf2lFm/7Nw4Rt1+Da2QkBaOh7GGlJlc321dv2UNdzQbIesls8uF
O1NU6D6FD9SFAhN1QGnPXBIPOPumYfhmZxhyVus4BhcssfQRii7rfapjNFJI79eo5ujlXyqFoX8N
pm5HvoV5V+a36wCVvwlNd7sj+axB2SeTn+ut3ZJe7PwgJ7Zfgb5meBuos2tBLeAuxmQwhwYopvxC
piAi79rYJ3D6UBqIwErnzvEzG0cTdPoCNTNdgZWSPoxGQ/hlyjMufwAeBBjvAkGLsJmQ0N+YqDeh
gIEHa0mNL9HKcwqB56Hqcs3cNR2izVZAwLjLfBkCAillCTihC5al/5wGBJAKHwnh6iUP8jPo5yy2
MlGoVJ1jQ6n31pNkPciFmqFywZY+wdyTXkF5L2MJRJyj9ZYOyHvq2SnssWJyniJH5ePwUII8tlTQ
jTb9jYbhRbFUcs5ZdDcUqP/rLeu7D5OJgrLKSWcH+PlFFlgHKAhBt2gKHMCQymu5Y5QnSVWsbO0O
ZWLNpzSlbVblAy3io98CpG046HO2H9fOR/ttg4rGfoWufXy5Qq9nfLJbRNv7ZGFC3clWkvsNUHQY
OJREy+sUOOnuShfQxPzOgzYSFxAyKNl1Hnoef4ZwXVxcFXYaoh3aasHdNLGJIyBQkgHEqRJeJ5mP
k5qsQ98dFJD2TyXPzWXqBqePc4QYs88naMUey1zOyOU7w2ZIUs1yq0XWZ3iJXaDgYJE5fUhY6/p9
OkxQmhjb3DyxqAuTK5eN4w/fyXQDlSbTcz20wsRX/bjxD1PgdXueUXCad1PWFXe5CaOxwfBsXPZw
HZQ/MpOLDGArtn6Aya7ltUEG2F0y3flsX+L7JLvNlLCYI2s00fMwa21ReT4H3ZEHBLL6poAyD6SV
lLpISJfSh1Vb2e8WkW7bjnA+TVWo1RDfqbkT7BYLcB7qTCc8mOsxxHK7zpF+QVy+y0Ep4SuPy0M2
Ddlc9QtJNPjJNM/vAGQIwrnOlBnh56y7wO8sFF8hNqaGZVV7jpuZryZFgX4NOzPosYZehUuqbjHZ
BXqkdjyWdsvLfReOK8Jm4A1aZy1M9EhT0LnT37tko190kvaqpmIu8kaaNPnA89Atlz2Niw7wPng0
3QPOnfU7QTJYwkCu2CTgKhQxM5uHLFGpNqQkBcMRemXzaQxAK4DJdkkhusd8+SNKOAtvOI9C+ykC
iok1Pd/AvfaYL6bJPoNpdbFfVOb4CYiaLQ0kWCGGoTQFmmLvxmidP4cUQp5BxQA+GvaBCiykuwSB
v/xB9/0wVQTY+v4JmSI0TnE4b+5xhmfefMD02en3WRAua62mmSEqQho02rlcSCDi2TbgoEtWU2LL
RzLZ94XJZ8DylmWqJLBXrsq3fAq/ll3Ry+qkS5VARdxPJZqDoJPXiF7CVbRI/FR7+B6o2sNSKq/D
eEAE0CFst059E71egvICKZ7VtuzG2GxcG2balV3FfpIXS8B5v+uWmV9G5RCMxxEa3mEdOU4fbY93
CDm3YuDA0QMCVffdHKM3wrUpK4A903XHzFj6c00Q5Kotpm6rPffq8wrpkhsr1hLo6CX3bW1EZ8Kq
BV/pzNNTaqOGTiO42Vh/MpaVBrYhGU2q3uv1RlidBqg4w5jWK0Lqx9ItsGCCfw6/gbo5Qu4IRBTb
RQgFQ5UaEne3XahRz0RkGMdqoLord6BDmHRGDNMxqRcSb+New+962OnAiXi/thwV9ACtML5LknW9
UV4sSR2hh9ZVkmWeQNRcc1uj0ZzFWIybpdcUtBj2XY299ryWth2AT0crTtQpL5AFRz00NCtsiKLf
c+nT9XIqUkXOFGFJfOTCd/6YqkhPBxq0Gt8dWJJxhUXGMpbZ+3las3lA3mNUWwKQPue0In0qyquZ
SK6vpp4Rg+82gcZaxfm2kqJaSR7Mn5GjztOnfJ5ke9OOJUUMDJG8O9icpoOZLqyLN/SvY6/1MWqz
8ZoCq0F3+TwwfUbaQtFlh/8E3dPC6Jii3S2U3VlIR4omC4YF76UvkJIhOIykokuEiTnEP1RXrSUM
wytvTSGP6MZMwQ4a+4m7g2Ey+RDh07bDBjAGrXwQL0szYh9M+zhciwf4N05tFWkgNY+zovAiQP3Y
qSYpkTpeOFKq9/mG3mZDcpeDMSMoHA76VOnlZtI8CCuf5T+R+RqeMzkCBKt6nipEogDq3Fe+YwGk
B3G02F20tN231OfFiv3Sp19j16Zz7fKSvlPISeIdYBfkGGQhVMdWXvKkRk3DNNxFojaGkxlRl1h/
bYAZTj8lVYmpxI1KSukPQuFnomBk2A3AR/+ABwpsKicMR+864vwX7cb+euYJesPdAI785TBxgvxj
bmmKJqYz85GFioI4IsFAjVvW2l0WDQlroD5GeFNONvqQDixfKk3WGZoHlosbWHKALxpwspQ1yArx
7ezBZqjAqir1AXXX/H3b9HhRmqKYjn7k7jPUAMurfi1hnGMs8OrIHiL8RWbLVR27Id+rIQluBBEG
IZglxZmB5ej3Aaat4l3hTHyDhZksKB1ocA+AQw5frpEP58A4tB/IGIyqGlBP3LVDS5HQd4t8j9si
7CJnguIyXRHe+GAto1oEkb4qMx/GSHjV1l5k0pNPKkQWi1tpV33s10wmO5WkEOVAybZ9gjMGdnxS
mpUcUAYs7dlczDyv/Ij3sytku9z067zk1WB6CnUEafG0Q5x1F6GLw2+C0AHnLHQXH+G9FX8PJIX4
46rL/srrGSdbYWzYVdwi/DTYCuRzz2ctmhkkeFje6zTldVdKiLuvXW8O2HR6qyLaRWfFEp9aR66g
EDZLuKpLH9q4Tog2eTMkNrqUHdYo5LXTdqx6xbexRie2FcfSESKgKQCF7CaN++Ac9URA95lcsm/M
BAD2bHYZOxTRGx9wwkw4Q7ZElOoamZgRFRUqjfYKJwC49Jg8POlVepgJWggeHYZ0aB/1ZnrUCqZP
0gbY/CyrZAxsUoLiloLVw+KlKtcgW+8TVUTINyGqcTHFCp8NmFvIoXEsRFYP28oPm2mdr0Q3Jv2d
sVH4Db6LmanpnA9iP6Ye+39B/dxj/3aZwrmQRd+GvOR0J9MISf7QZiJCFZ8CPiHRrPS1zngMU1VS
lEMVgSjnKuaFJTWXQBajY2TRWc2cAxg9EASUm1llD5aZxTc4tqnCwcznqIrKcCYH2afx0Ag/97Yx
aQ6dk07qsg6EbVe8YPRWjqzPZF9Fy2KKOiOULde+5dP1CB0sXUETpyyuWpS7R8vH5BNQWK2ppFNS
wTmlTO57BjwzWjzdtmP8dDYkJoZVaRguSOvjHs2w2pvc3GVEgd5pMkb6czFjqliB5E3ew3hRrUc1
9eWnDfnjZb/Q6CvMHgS/3DqojOFM3eapdoIn72IBd/TbXmTTQ08CLvYbstonv+Ewrjm+4g8J8gwi
ybrlV27EmKlClqi74xpLw1HZbqOupwXAa5RqaYoEIl22q5TmG1ZpR5C2iC37Oglv6TlXAnaNmSuI
rUGsSzEmI+mYQ8TJK6xV+HzjHMsUL6+NcGuORg4aLTfQah1MBW6BehfTsd32LvTyaRz8ausi9SVS
Kt+m6AZFhD2eyhKccAjbbo+a137HaRB1UDcUHfTkuMFTyQrf7dPZw0Tcr27bjVQG5QXRLL4B5jm6
F1MZsjq0qznDLJOhdMrz/p0g6WqrKYZmWZVBJJpURcrVh6gl3WOcLORJe11iKt1O8uA1BMdq1G2o
xwlK4BT7sJzPh2KzqtKigHxmJyfeIqhH6xMOgELWw2Lc10SGAccLMBTjXj0UN+NJSBIAKjZ+k8Rp
dyBjqeYdninsTzKaxXftJuOo8n5LxiqQEHk/JBwJQYVnvDxMYS9M1dvM+AqIDPk+L6S+TMEQkJXA
crhZZM8/ddBde+pY2h6RzgYOcrRjjwREZWeD2+bPzoIZUk1ziU6BSOYRnXI4nmJmm+tgRNY4ROe6
4113SMaYoqu2oLldwcTRQzOrpIh1vVtcd5bBpXyqMRGaWSN1iHIgHGV8rcd8hbsPM3bBjZPoiIch
KLx6EjI1+Ax7D+s6DN/6MZmHHV2dxNIv2eKRC+jpEV2XPERCQv1djwxewEMIUkRV77Lwe4qhNq3Y
1PMCFCWuHkdQwLJqWhYUrn7xxfWyLBLCsWMf3SdBGH0tOXNR7fUSf9O8lO96rPqtTufYnhcrnfI6
0EhDzjID+WF0JVN5DkO6sqiDXpM9W1Hcwtw1zF01RIXPmnxqXYAszY0rItTUfYZcD/80l9HwWfUh
+g8qXGm61+3kHpVl8q7sJTqXqsxUvEunNPvSMs/x0NBx2jBSTsLHjgzJpQP4zdUhC+CJteWWfi+c
RFJoUEAhGMRp+CVL2IRmFrUU+ZOb1WUGrbYA1fqwXcbgxbLalhvQWHEps/eR6slZPNjhs0ihwNUw
lWZPyLlW7MZgzu5VDhnCHQvX4ROat/1jxNPVgP4l7UMEWmuM3sKGRCiD7zwDD8MA2wXHcvm4RsBl
V1qX/iNgmwgTEGLJsEphGhQ3dJIRUqh2RAE3KW8PYwvPXEj0peQ45x0NKz7IFY2RwgRsN7TLKWzD
M/dm5pGnaJilxTfPZvVkQQVTlSgKmLwkGm3yOocs0R1YqzmvVzXP30KF0NtgWaVPK2LzR4DD5ccu
VTFaEF2KNKINJKIo5/O01Hk3BK7ZkghWUTLv8a2HRYUFOhGY00E8sLTBzpfZfDoPi+lssg6hwJmk
uykDCuHKLNduN1jIRNaWdDiJHKqip0gjkwKNU6Rnoxnh74tah3zUPSA71+mA6rDGqa1zbA89Qi5d
M+6h1Ao5yrOw63x8K0iONbRZuEvWzLn0BgNPCE8lhnXFcUGfFyWezAg7T9Bp5I1mPT+fEm/tfgwD
XVbRGKa+NpmdorqACQZmFp5ktopVlj8AdrGgF+JthLwT3wmS8WguH8o+cklNMdGAas7AhgsON7Tg
KulR6u9sUgZTVegEzZuSpgQ4hyGJkJrbQqIbrvr53tlw6HZGEq8rPZaG3aBrT7/qGNLcIM4M+laP
aaTBjRDZzSgmTs84jvo7KZkFR4GhAmjAZZemUqCtKdDXPXJWEUmy1PAKiA5amZ4382rH+0XnqFeN
z5HRt0g9FmB0svJKQu4a4qFau2sw+NAsKkEw3qrYZDjcUp4COjUEyTZUo3LzVEVoOd7HwgXsWKq+
/4KkCMVg0E451MNLdGZA6RzVfRa0HTkuLJUf+6mXZ1Qk8ktXkPaDWb3LTp1k6MFrzCaK2vUocOpN
qfQ8F8Nk65HOGIyVEMqWlUe+Nh78mBb+TKJx9wX2SOQdDfKhq2cc/mVFEQX4LnRRZOAg3Zormvgc
olfoxUQVpEbQcBNFGnzxqDZu2Jbq97Ndh1s5TMi1RCGL99hgeF1T0Q4X0rUo9nFSF/FdWAZBdzbE
NAE+V0/iVGZkFr8T2AtFMXNZIw6VBqUJSkSCmqK3SOrWFEXmri0sYHvwBZ76GrOi9ECojeHtJAYi
cVhm8h3iiLiVgvse5wMYVLulTaMmSWeRoK1loytkcxabCoyqtLhcJrRMLxeUcJAChJLXMXXevktd
tH41wujuvNQKAZEaFR/VmLG8difHk1q2afEUzGl0QxF0sJknqoeG5778AH2dCG3ZTuRf1nYG0tCV
usBSa01+P6hF9DCfyEDOE+My5VVXQqamKmCkxg6di020Dwu0B3DOzRSoS8HHFu29lA5VsuRGnbLa
4sAlunk738/Re0MI/5BSQ67hQrvCUGuBYnYtqV8PwCYQzKIS0U8QAQ1KCGqVjH1etGnVEXhYCjOc
kn9bO5AiqnkDthQd/Dwc98XS8rDJRJneCG2wTZjvMcjJKPHocyL1DHc2Y9O7HKOxHySebQ/hYaRE
iPFou1YFHQFO4BtNHznR/SP864B33KCPc6SwbhwupTAoPGMcBqhkstyfoxMHge2F5qp7J5ITwy0V
i3wDaforiAJg4BOIArNFAFxfOne34bzMUPLGSNoQJGElC/dTqCJ4SrL0fU+V//D7SfQrOElckMC3
oTipa0Jy7PngVHENvQG4b8A/U6zXSat8PSgEUapgptVGA7prqDHORq7cjgW23Juxf0tT+SeZ7QWY
A65KYBACsH7SW3sBUMFi16D2sxHo7na5wHgyyU7NpORasd7ZHfTUkVQyCnXsym4MR5HSOAh2KLvi
G6ipoGP7+6fyK2AGU1agquBfhg4huLnPH4qOIzmyGR6f4FaLS5T08v2cjN0b0NtXZtbgbkOB8kQi
gZ70y0e/EoU5yTY2IYWEHEaXDhEgSy+o2Njh794Q4D9g+BMgdJAQv1xWDBPSmdNSNCW3ZWXY5C4w
9QjfGML/OpyGv2xZQJsAiBxYLp4W918QcHLEiyv8iBtSC4LAmPMnuc3L+7TNwEXd4Ge3BLO///2t
vfYUMfBIIyB9Tx4Ep5//5aLoTzuAp4qx2djsaln45EhK2e4Vk+INWOGrmwWYuxMJHfCNX1gIAYzQ
NkDoRUMY/TgZaQ+JtarGZE9cwoCjPcYQStxD7FJ9lMm21JzH8i0l0V/XJhblX77Di7VJ44AmTpe4
Xw/hIGRWXFyygMd/H+Vw8mCHSjPQBhBQeYnWzGGFvKI30uBaWYWCwNAqbdEj15slj5jOIDXoB8u+
AFnzlnbya0EQT/gk3QfHZyjQPn+loEVuiEi9aAQn5rLLZyApV7YAWwAZPx1govz7JfTq9aDBkwE9
DW2V+IT4+MsS6iYQ8wO+QH425GuD1j3A2sGQ7W2K6Zw56fH+/nqvsFLxDlOALwBXyRF8T+/4LxcE
R5OGa8pF0458YmfDiivVMk7by9Vl/fXiE32nFOZ1AqY2MGx2GCMnQ7BlVUxs0VA5puejGeJPv/9e
ry4tyJpBzxMq5NlP8MlfvpYRadK1EJhs4Kw8fA0MWOUBNJ6r31/l1acNd21guAGfQX3+/OaZ8RrV
YAxs2YZ+QFcG8maIHEbVqPiuYNv+Fnr0lagEixdEWig8oWP8EhrPsnlOLcqDBm6o5VlsjN5jzpmi
jQbkV9jq9N2WL9L+3bs8GR5A1g9iPRBQjl9qlG7zEBHkraJRYmqf8rQfPoIWtV5Pkd/OVgJK7htn
1q/B6ecVQauGDRLggS95o2z05dKtTDZ5qnso8KbkPeElemnFltcdkN614Fje66rRx4tyYCpGoGJ+
/25/wUadvgOkUjNgaIGOfAm81oslfb8GWNhhnkHHaivOB3Liulk04AWn8b4Ip6LuZ27+rp4crgxm
Dh45RB7wBV6sKszVEt32CqLksNs+Gj3TBsgUVU2rgymUJW9pg/+yik/XA2ULfvSIU7/kTThCV7pu
o4TpTdw/FCyb+C5HSfW4QWh1ruNtectO45d1jCueyMcnbxSgul7qLPixxFQQWG9QqyyM6PJM3VgG
tEoH/50LYB3yawAq8jdCwi+n6+miAMPnEGUC2valEXdnrCigBCcbMxWiKssN7EiMMoEW5G/lKK/d
3+n8xlVOAIZf1daDmGBsIpouD/lcpcE4j0dohkVFlWyhPqB0GL4KPNzD79fsz43xLPvEPUJLGEB6
bFRoBr1YOtICWQJ80NQEYI7daZS06I+VsALnvUugkAah2o/o+/XNPNHiE1DJAm0A29JLBngWZhQU
NRADwOOesagtKh5jAvq/iCYgTJ2SRMwlfqH/IvlMLMta2RSTFMcAjbUG6OPpUJToA7FttTe/fyav
rW70VoG4Rz53Ooafx2haznokqPibyc0rmEuc7X3AyAUE6wYIX/VvMWN/VTXBO8BpeOK9gdaA/z2/
4JSNGI2OempaR9CCDtvtFskF9RctnKtu8jXbdLOsLPmigzi/7kMx3maxXdpqXDbyblKAvv/9Rw6J
TYRvnFRgH7w8DK2eZqtEOzWwvx2bUsnpiB4Ma6DKFe1zwB/eiN+v7LQIChwlBDFgQp+8VE1AvyIR
NHR45H3SHc2iH9M1o00BuZz971/uL8c88jkw41FoQdUNhIAXqd1GWkZojPFJj2xZVVnYJU+QyXtL
3fDXs+C0fiDBhVdKTmXB81dKHQxbYPo1N4OYwj0gP1CVTpLgvNi4q5IUgI25zZMzlAxvSVP9Wk+e
yCKA6CKSgCQGzc/nl4b1eSlzl8xNgtEkCugBII08ZzsNMSvbTIZkZ1o608QMeQ7R5XTDZqM+o0R6
y23317cKV8QEsPYojbCTXoprDw51ZAiABiQCivYYeOd/lODt3DqdzuaNFfvqtZBXooxH8x/yjs/v
GtVwARQ0rlXMoa64T6C2G/Vb5dd1aH6/hF67FKiVKPegQ3sSJXx+KWHSSW5FOjfhqsgOS4yfxe34
YYjm/o3o/OtiPe1C6B5ARBhqlS8jEcYmCaCvJV6lHzZVoUMMjChTdKJvPL1fCCVYMxCTj/D4YAOG
8+D5LYEzNjtielhILetHpbP3ATgQu832qkkzGE9vCRpQ+QmMMAfz8MaWfO154hbR/DjJ8ODAfX5x
JcNkZRvu0gW83C+Y1pwBndQdh2Wb3rjUr8fsTztAWJZj/yOXeHGf4B5EE+AyS5P3qd7zKcxuV2RO
TZi3E4A2qJFSjN3K5Y1mx6t7MscM7b+v+4IMEGczCwd4qwJShpjgZkvPxrGI9rGY1F7AhnIHlcPl
bOzLEieMXu43shQPAmbVb0X2V5YUCj3MWpETohvykkezEQq14UEs8P4wWQ1ceng+9lP+xnN+9SrI
DHNoNWd4qy+e8whDBIbafGlWzFZ36DTpC4ne9te/vRFP0gsn5iguhJ7L84UD7dEIR+O8NPDpEofJ
rqyBW11ceRH5Nw6oDB/1PE0CuxjFDAo3UMgQXZ9fSkIxjxZzjA0y86UpOHw5qUrEk8d+qgoPeZw3
duSrF4Ttc4h7iME4Pq3kv5SjrPARsCH5gmETZBwd6NQ7PqTfgSwA/SAd+Bsv7JU9eIqb0BSDdgwg
zi+ORTgwM/i+SAWBBJrUnUhDNDx4WK94qG9shtfWRgrrVlANcTBA+/f5nQE6nXtewiFjwdN+Fzm4
fu3KDDIDb7yy166DhBolAyRbsuIlWwSecBMbBgrpXV0UTdnqazBB3vJKe+25/XTGxI7KwTA8fYm/
vCaDWjagrVsax0rIxGJSsKe52XapwBb//Wp/JXbBvuvkU4GsAjf2IoaoKNV28RMc4EhysvqFxF7b
KeBdbOevoDef1aazf1sSEssexCL0Fk/d1/ylWxnstdhke6eaaETRXi5uOZ7IFdOqojfOuleeJOJA
WJzsk5E6vdQLiEArFK4Uqil6WH24AbZ2PXjDtSswe/v9k3xlZeAxQhYoP4kTgFH4/KWpE+cbqZNq
OAxcbjGCyiuiU/vGOn9lB+NEi5CToGNapi/9PDMBxS+/EaxzPqxNzyQ7Cgze4K+AmR/ayP+LDAiM
ULSCoSaLYPiSghq3Kon4anQjGSjfJvR5NQtkgP3I/H/1G/7jm/8/9Ene/lfgU//6T/z7m5xWjMWZ
fvHPf91MT+JeL09P+uph+s/Tn/6/X33+h/+66r4tUskf+uVvPfsjfP6/r7970A/P/tEI3en1nXla
1rsnhZ7jzwvgm55+8//3h/94+vkp79fp6c8/vkkj9OnTMFwQf/z7R2ff//zjlDf+x18//t8/u34Y
8Wc7OXai+/bwINTTP+6eJvPIu6fh5d8/PSj95x9BVvwTLDXIm/6UgcOMCRvWPf38UR7/E7kOZLmR
FMPMEb/wxz+EXDT784+o/GeJ9Y/EEkYHsBY6FeRKmp8/yv/5Uz+pBPcW0RN6F3/89zd99sr+5xX+
Q5jxVnZCqz//iH8Kt/zPmYYEALJd0CKAfRQmYHn8sjc4oW/ew9/ENanGVOqiN0u4Alqf+W0/DLx/
Hw9575qCKOhtba3q7V7lGtKoRs38AhwqGYOIN1B5rlJspAZ9DXs4EYMlGm6se8CwgII7wGXyHdrH
07gbiNnGapqI+SD6LIvrHF6sEQbMFLBYOXeLOANZWWY7ni/FB5g9SF6HK5YwkPyJRstOFGSoFNTT
AFwHLggIz0wVwxUmsEDyLNZhS5WAL8Pvu4eT2UFBOjeoAfZProdYpx+jrNfweoWMbgfIA0r6etlU
jqpb5vapBFKvmtJA+PdL2OXjccCE0u8mNFXtNSDChu5ai7S0RmYcPrKybL/3Aui7ijCAuXc2dvpe
Uc6zKxEpIOIHzPmvXGlLc97rDSSudVKYMY8LRkR7I7YYAFfneuDhMWyE2BfV8bLXUdEBCQ24oNup
0tD7sXdBeoxCbg4RHMbKKhFmubXpRt3O6a1/AAZqEFWe4a8BKBce/GiSShAbsjaIaxd2wu2k14Z9
ZVqEN0GbhVCg3yB5CV5UMdprtxriDqpzyyc1plb5qhQ6sk2AoVl5nKdpeB+XHugZ25XjJUiNFgJr
nR+v2tyGDy4v+pt8SPPHQdCTVl+6wrzCSwN4ZkR7AuYUhO5uwJHSH4ERG4oa5l2AtgqPAdqOtUHy
uOUeTo3K99sHCtCfq1zeesDmM+iM7+eZyajqgw0hc5UqtvUyxdO2x+w9zd/1eQnYEkzAbHrYAjkn
QP8yFu/ArUE2IaEgC4ZjGqm7oOf5vEf/q72aUqvBFZyW/KngwLJeE2jO3WkLOb3Lntg4O04G7K/d
RrYCB55vh3FXjJ7TPeTY8/EC8IjMnQnQo+YakhAwTgiwN/ROaT8BEqnp2lV9NOuuBguyJPtwXhlI
gGPKgbMYEt4egrkgVyQDYL+mWmFQtgRQXAfl4v9Sd2bLcSNpln6VfoBBGjbHcgsgNgb3VdINjKQk
7DscDsfT9xeZNTYpzXTn1N2MVVlZVpUkUgzA/V/O+Y5pN/uq0Dh/8m6SjxNx3qhbUl99Wg2aBwJR
8cWT0JDny3U7h8PX0p71gN9hTdcYqydGGxw0gYgNvGcn6SKLQNSjTCKgPKS/yWyRuBPLtf0zdKHq
nlK1pTmXhJGFKE869GK69u3gqxRGGuwsT5dtJNbKeJunEenMJFbjdSwWBfmx8cVroJT5Fi4KzV9X
2Zj40OALl1crHUHG+Cg0g3X4DLuhvZgGTFNGLZK5gXdg+UDustzjeFwvoiCNj8YiYvHn2HRLGOvK
LgvMgaH1pObmB1vxUR5Wb9MriqwK2/FCkDN2IctNOERH4PD1KsjAzLPpc0Y4Mseq3oLrPgs1IQHl
wGvj48h9zmUlbl0S4hTZweEAeNkXzd4n4KzEvqT9Yceci8as5m+boMmy+0jOq6Ss6ytjSFj9911i
ixFNKZLxqo8bDmrEjGjeXcxi9QjCWm6T3iF89m9Gc7Gwhvpi8niM8AFiqC1o3zcPUdvZvthMh8Y0
PxvEve/t6HrbTlBE1mgza9eNGPpJ67AWfvnCVgH+jt0K60nwEPa3nsrZU5nEhryZNEFTlM00rfFo
69UkCd4RfVIsPLqRcvPS5g9UKN4LPgIrEVmWfWTMwG7MuUKPa6IcNjg7q7AhttjDERp0yNH37hLa
3T6QTvXvzTQutw7hjC5SQHisjLx+X1l7TjZvSJHUDnuotUttfCXW2PxT+MZvC6G/vsylJhcMabjb
fi/M7dHM8f2ParfCGwJLMSICjzHk+ImUW3mTl+YYs7xIv6kqF2eAGoFM3PkfBw6/VrWXbwNqBdoS
phrc9Ygdfi0188mBMcDYfud1MCMDWS5fBVEvL1jh3M+/lSL/uuD/fqH/OsO5fCl2I1iuCKyg4gQ1
9OuXats0tCYa013dyQLPibsKEB2W4lMmfSCwrnFUhWEC22FAB2ryr3gqu8Lc/flt/Fu14X9Z8f1S
Jd4tP8ZZjj/+gwJy+g8uve/vM+XY/wdV4mVn/V9XifvxHYtWUf5SGF5+y1+FYfiHcBmqX5JXw0vk
0CVa/F91ofgDIccFEAcv5oLEvzRB/6oLhfXHZY5CfBJTOsBOl7Huv+pC1/oDCgu7T/CQvFowbv6d
uvDXtgXeNstLxD+E1lxm5MR9/PoYVQMp9WnfmpGXD2t1XBmivroVEWkQQ6brqpLmP6VT/W9fkYQ7
WFV/4l2YXP9OaDYbo5/xNlyCMcY2xrKFQWVTyjLjbsV6uBd2sf2DwOPPXezfal9OdgIyCOTgo7j8
+/c1QDcIXBAmzgHulQaf0qK5xVAClw6eQVbGK3ruHQUEs0E4A9kXtoB4o3Xm/lydsf5Qvb10cQaV
8y3E+B/s//a8/B9e5V9bfX7qhFnTNgAsAtwNiea3Vt/ppMdExhkjRM7MfZd28nSSbpN3R/L0hW5X
qyBpRYfQ+r//wr+JM/jKnJQ8Qxa7e3hIyCF+/fQLCeAmH42OW1kQg9LBGT7gr97GqO9yaZ6KzkTi
WHj2eCfxAFlnDMLhgAkeGz8BzQP2Cj3Ion4UVjUb/9C3/7as/PO7u8CwqLl5SXg7fhsduSvqfeV1
XYSJGGW5wezsfnSpWbsRe3U0kpvoHw3qqTYR3qi9A7aw7ie8AJ6lqjGmb1LMxUMj28q4yacigyjs
GeE/jReI3/v1LL7M65ENEmPP5UPtxvT+1x9jExReuAp+GKUgTazIqIj425Rn+irz6Jvj964utx18
6vE1z5T7MbQlV7SLaeJuJAj7WpeZ+AodwaVTaZfpwVh9Jy51XdmRDEaiIJkgiy8OAvw86Yvc0sm0
COtdjqGeY1SDdRxWusoPQ4ZpIVkDY97ulQ7r9cENC+tjS5GDH3sqD8gpvRzb6n4rbco0zPKO81CG
zWbvnBH3VBs1XUANYRc5zJNozsZ12deWtZX3uaeK9ZD5bVviwoTUncwcbpgIlxmZ+5M/it7ig1qD
Dx9ABmYgMkWmk6yNeb9o0bSHeenLCvYENVJEIMlFeFTyzBnb3I2nUbLXvNNLm+rTBq4pRTg90/LV
oyCz3vMXMrXaWa3vmZ9T5gPE4mUAx+sW17oQG0u2rap2DKf5E7desxNazMXtIxpR+2GcsJzB+hZN
XKJovXE33x1v2oJVRGTjHyJ8BHc/4u7KyxQQrwpfrDmCUEjmDjn+YQjXOYu6ze4AGCxFuR60YZof
mSfSgv3Bxi8E1CgpTPtRRkJlw1WfZqBQ5o2e8XmZ5ukMdZzKi+qj1HcSZRZ2sG6oXxGlTUES4ob9
XmOqQlw/OnlMOsCK5j/c/A8TYUcd+X0ZQPhy6/Xec2fO6S01xdlY5rXB2p7bGLkDwjJ4awPzM4Dx
XO3ZLaQ3QRa4e0+j36DxXBx3x3w+SODZbPEm1bzsVk3Ar7sZGc+gLc1YzWuL4KKU+cPGuvM7xGGF
V6pAFrdNgAOmxrIemJrP41UK6mOOEG2HK6LnpbtgKLo83JNLYcXoL4d7QYbXGA323L4ZnCzLMXVy
76lnn7aehLEESA+aTD1g1iBsZllRaVIbhoXYtePSnQbR9wejmq0rpw7eIXIQDOjhUn3fMHvbn72X
jnvy7MrvuhS4rEH3cFSNjl6tnZDtsCuaViKO986qn7fvVo37e5DzdHAKe/kUnV3emGNpPvtYMgCa
h3bL97Ct83FWo3M7p6I5ZbCk3sQIEgG9DTaFwqI5WN08BkfY7ZnP8vfXq6354INsl035gPPb6EiT
qOD7kHHg8uy6/WztSRWj9ZoC8lZbNVmfWxaMAD6K1H6z2hymilW1+Cu6pRyPoxAS8AX3xJ7t1g8M
yOWzUbrhT3ZxQsczvx/T7VQ3z13POoG2yy+urHE16KQCP3FbB7PgNvVPOPh0HeEkLd/g0Fd47IMl
YxtlQ1Gw+LhtBENVZtJZoESHUMv5tSm9Xflaiid3K8VHsWpsYau9xgjLsHrJ1j+BTuiuu87zYCGZ
ojv3wuZUQceNsL6bq3LeeyWS/30t3X6vB8v40QXheDOQuLeTVt+v+GPT/ArpQw7GgwXZz27acEWk
9B4xzTPtW6WM6n4dswAyAQ7rZCrG7dGEg4G9PXDPVTZhWC8nI7/RsyHDM3SKiv67trDzz6sXT7Y5
ouYoJnJ8TW4u09zuqtDwudVwf3zpHYwFkOsymDpTzmBGDtl90FrFgaAls4owxk+7BejLQ5Vtc3Jh
9x79KcDlIDvxOoR9V8SFxicQ5Z2x7cPRXqyosGmg5FAGxzLP/CqWyiWiRg76YA61mK+7rHZPTmvi
Asg7Ws0WplWc16184uavPwLoEjelNeLRadY0fZitDaeEEwbwV4bNHh4bBNzj0dikfNAOLjgoR6l3
FvTG1XmZ23y36HW7Z55VRgT/FFsUmJCJwEIB0ZDT9s3JJpeOvANUsoX+5fZBbhk8VJLI8oeGJ70/
FSrcwiMXMiFaC69Ck6gJf8HAE8u7Xbm3k29Xcag8tVtsUyWllxuxXZUyMSYxXa21uF8CdYKR9tyl
gX1dLVrvCe062JV9GHzrs6m3R8gkPyarf7S6cOdV9ofOsjui5ffuBkGBnOOTGKfhznVGCxPWFEjM
rth7RW491b13M1tmsZ+KhTkFCNe1GfinCjzR4LcOFhhl7Sze5pdUhet+sIW3x79ZHhfWFwmKBefE
TecnRlaUP9LeyncuFOoDzyBmaU/NH4s7rGf8xYXP7dN5uzHg5wgTcXjtyjE1k9k0juj81mlvErZQ
R8KZ2+JqxACn47EmNlaW8O0ilLV9PHa2rCO3ku/lsO2Z25nFjddUUiWWgdHBZwJXw6az8au/G2KV
Mg7SwHjqiyzbcz7n2am4kMri2mlqcUxxtQc3BOAKVlsin547k0OV5GqLn3CFcHkbZPrYDg4IFgyZ
KuIh7Nk6WGl21bQTQJF1FtcLRLq9D+llOlBqKPY7q8hjp1DrLcki5KEHoQR+4uh+3RWLufWx55jl
koTDMkw7FJDL0QpGcTt4A+W7xpTpx12HCSfWq6/NyKTVfyxTfuYcgyhFYrK2xNdB+nm4w7ybx9tg
bsz30EaCwaGOeuGdHa5LbWqFLx+YOaOJ1ktK3fT3GwfQvnQM3e4WJq3fg2x2Lj8jf6dHJt0JEgWm
T0NXlM8+tX0YQTqY3Fg7iBQPgTLcB98g36Auw+pnT4r2yyD7Qu6qumhPE3mGJFm41RhXPqmLYVbZ
Lyu99pfcdht5NUB3beNyLtzuNBdOys2xaHXIzW44uu0C0Gm5uM+KYbzrmqbNj9wm9V1ghOtXaTf9
I8yM8Uo3ZvCw8H/fOMJ6W4JyuvIr177pnDp7BbTY4E2wZ+sbCldxxtEcHrO0tn4SDOu/ZPKyMO1S
+clPVnydyQA488HxxPDXS0eQJrYxx0Utxjdv6KwqYorvsH3HhM0E/WO1uxXNvFXGlSMh+tswc6Kq
b1B2QPNyd7VrOMDqstr61oMki4KxCq+sofNx8SECuaqU07b7yl3A8VQkYG5dvvJ5r+uV10xM/QdV
JarvFhRsffFW+lR+W+8FVyZLfws+18onKUNH711DSIorq1LXi+ecL6nHV8wLvSjdAAKkpiLfwwS8
gNTP22FpO6VOSS5jsGmx4+xSt53lnJWuu0dZC9AuOnOWk1rXbDcYfXCvxGw9M9Bpz81sDbfa7/W9
7ht3pmVqw32lOtS5lkd/aa4nQy8IoBw7j6dQrQ8ht8YBgYqR7rC3bne5086R2ZeKGTLxbdxoYvje
2m56jXvMOjNQml4cenXwEO5wBdYGfo3qsnuUmuesnO58cLDXvYYNl9AAXGW+cWrLsfqCklG9i1R2
LzDU1IGVwQNWyANFnI5MJr8HF9BRhPStvh6lmOLexISaoxLYW4MlbzajIYJ7s0sutFrtu7oR+3oM
511pGjSMQ9M/O4oevQuc+qBb3cd2AGWsKCrroHR/7deM3cJslrdh5bcx8Kj8bPv1GM9DEESWs053
TlWlJ+VJ0qKk0mc99fMVVlbjmZLLSkbRGuBb8i2PcD32fO7DWCZDnvuJhmnzqrOBHAKn384KbliC
XOoDu3FDHSKRvoTNsmuqYjlUqfNjcMcOUxVi9F2Ruul5MDYAKfkURm2u7Tuj0d0zoLz2pmlN8HnA
3qDq5WBSe7Leok1Wak/gwnzWPVks0Dz0sfINAexQ6nPjttMzSKOfoQqm740K8YcD3O8iDKZB5BcX
8bBU6QFMRH2ozdmg3M9bGD1td93kzXed4qOh9m7PjGY7Dua5AicxON8qJsgxjIaMc2eabv1VGFFX
X9gMplfEuVNCF2mpPFKWFtHilXzERXWY3Gp7kIB/nn2Gssd1WNp9rQYcfT3z+BtZTlvEbgdofTnw
HDhjuUcW1X+GVIY//LHeItyv3DNpap+aKTVu0MBVBwRowUuI1RPmIEkQZ6Pu5S5f6tcAUERUCdFE
ad0W+LlBa1kdrjHUTlczdOwlUo5Ha2UtXP31YLITC1V2bYyLuFTF5q4Y1u067T1rr+bsic8E5ZkD
yRggzLSXoXqF/NfGWq/1adXm/USm0s4B4UIb0+p93fgHgGzwkIu5waPe84gA+dIJKm+Ol4Zg51YV
HEcVbYzF3fJcIHZD3NsVp4D6goaudT5rD69jI9WjM/cCl/wS5m9mYdzXWbHtDTv4gczLvuLTtlhT
5s0phDMQ9lLviPy81fWqzpwFtG7KaJ6o17Zjhf85zm2bu3Qtrm0ptMblySIsTkNf7sKh1ocFvGlk
hlzvGa/3kdFXeiH1fW18he0ZPt9bw+LpBmcxlRVUJpyQm9z7SnKOVOHHFAZP9oKTuk/LMe57S8aW
VXd7z9ZHgxcoapXrXK9YZb9jSVBvqoF7G63Zup4CNUaO3tr7uqybBtVm5T8R0dPvl9lvJBFtJkWN
yNMjZLUvhci3/eQ6kmZMSDBCWdbshgX6HKJST55ADMCLanB8wL+bFz7CYcu7CC8ILxJ0s4sLlOLD
rNuPdCYtal2D74OeyzO/sbnzJ5l7JxLaxQ2sF/ZA+Ti6XzL82lfe0i23Bi7/9wrE1r2y4HOAEdAD
4FLx7vamN8deMPY3C/Km99o1+3uvNMurwTXcmxGgyL07keVpdrQXCoDdAw2luCKvAglXK/srBKXA
9zIjt07tWMsrow3UzVyM6wPBC+PtUIT810Zh6JaG8zSzyGW04apvo7tYHw0bowRTuxwPolUVBJ6p
0scQppYTTUy8TuwLJv6DTuAymt9B2fReen8zv6fA7HahDPR3MHvTQWG73o9+p+DE5FZ9blJ2MMKQ
/QGaGCVImFZQYxmmWnNyMR3m3GprMUACaJwXpIAIbNNOUHRuc/jWbbVVxD42+x+LMREsSPD58DD1
dfnqbHylpOwX+ZD6hr5aR59BaFWNn+mwhscKfc6XrlNAG1vx3QBkeuXqcIoNBKrPlO1PNe6p66Gk
o408Z3tQ+Pfeco9SNu9XeTRNM/+o3KD60fcso3Lbo8wa50NXm9PV0mwhJLaWGolt1nOwDMGD6eME
K3lojiEbu0SVFZysvmR5JWf70OnMeLRV+7DqPk9cIR8kfJHPelqz2Gk6dVMt6qtlgqviwmLZEnWr
0X/gPljMAyfSGHdVl80JXRLMDrNY02Mjjf7LOooBQkFlnDMPWO3lB87qzcxuGmvyE6822iEqytK7
ctoVIMTaNAxyqGLdfRrUPO8s6bKYUJ7gOGuQG499rSt4qaCnjP02ruuhtzXMCvDWu8FS5U2fdU+N
k67dZz6v7lJHiy1a6yFr/EUz1Znau6WqRUoy/HABfoymdWXJcaA6x5sXoOdZlbvLrGrNXwFWerA9
vd78sMLe03tgHPIbHCNZ7ZdxCA/pLOGdVv5mn7EtuQ9LNTJeCnTD7Ey7Lmh/eD9AjwmEhrRbHPGQ
Z/meCR7VcaNrGEhiWEAL22OlAwgFaTif2o2By3VvZ4zSOiNdAEYMMJsS2KVGUs4BXdaFlnfg5mMb
3aGLuOc4bav3YVa4xKfKK8ro8tCKLyqnFbol3bf2fjKBq/qR72OZNf1rOXN4EokHWWDvNJTcyC3G
3rpzvTp1OFiWqdwDnau+L5bTPNs0BNDxa/mI2mVNz76r6ldwFfUr3RMpoUSzuN+2sfLkAR2H2G5N
Mn+LQyFwFQAGcm8JUK1pz0tb5MmwEvd7yVnYbjIwH9OpYZaI9nhOp/vRBi9z5du4nGA32dB73La5
btHhwTcO8ku52dXQZUCgFZSaS/YAu8YH5SaZEfNoFcAJW3gSP0PYXGNC8pEnXoi2n+sDQV6c6bll
16C07Z7JIaKembWwUiqNZsN1ulvLXNuaz3MEC7UxmKyOzuCxQRhtm1/fbhuf69SE7E+2aVjvL9qE
IIHF4y6PeWHP9t06gd6MfMpO2BOM8p7Tnsdzby2m3qJeTWgJq222ZlbSOSQkPx0Z4+XLSDFBYuEW
LYblmfsuu0xHSttYb7xy8rc4s3z5xsJDHZcqr8WjB7YIYJ8AsulgQR65N3itnkTrBDdU5fkNJACq
REeuTY5ukdVTPF2kbHFB9enHZVapCkiRi4TeCipkyLUqmaIvYdOmpOtUmyQsdS76eKYCSwgHU/7D
5hSXuJYgLbyTsxQOQ43eUfeZyAx+Mu2A/MXbQNGgwyG8b6VoY+JUoriBIuhTJW+gsADAaS4Q6Cir
d9palc5kbDecGWvXf8/d0QI9TMP9VY1pfj85Tvt99mv56tkqZAbeT3cu5LYpsju/LiKxsQQv22ZV
B+lgpjkKeNHTCQoUBOxuHJnT5qMLBGxRYrpG1mRFOWXVPStdLWLsX/WrQ/3+pu11u8VVwZK8H/rQ
4ULtxIswtVnHY7gi06BY9t+3QYUQA/KOW3ptAw/cLQaWt2KGKE7Ng+H95xIujOwvyo7qOCmXkp/5
c9vsGcNM4XXGfXsIxZij0QlSTZYw5937soRijhw0GTzxWhQ7SCY8fU5lq6sRE9YXSIrjc5A58y1c
3+zAnIFHxgwADiQz9WN2nGexVecNbQ4m8T4rgqSDQVUnhUu4AJC+xrEPzWpSWBmGZd+LwW8cgNlt
DeOP3XZ9Mmw4p7GxDKA9zDRbCbJmGq9joOvheSUzy74LtMHBNldTHdd6FleymJ3mgosV7Y5ejYdb
ldT7iSek+a0Ql7ITEqt6Aq3Vgq3pJG+FSePOOycb46ShvTugsn1KCg3ON+gKmBs9Lbi3m3IPzmOY
wqg8bmNT3aKsCu07JDymzUDCorSCW9nA4QVYyKvJW0maWG/QBtp/Pu9mkOU/VsCIHmZ2p71F9207
Sb+w5Qwmq8vAp43dt0kotBWD8izynKe5fmKeG7wXw1x90+zQ1wPkxfrVpujseVkr53UzmQVEskW+
RJpuUzFdXJe7gNcPHFfrr2/wviFJTCHDFdA9qqWxnvBeR35jV94uh6gJDCxLywYeV2beujB0P9KF
wXMzD7ygMiNgLsmt1STqRokeBupC2c1XDBsjcdy0ZdKtnX5PpDHVaznAQmeHqfskJOnv1g0H/mqS
kIWDmkeD/WZKjhTmYWR6BQmTOU+8lc4n07YndUB+56wHU2yQyBDEsF1ZAOLVu07BLYybpVfdruav
g4ZEb7W/k+gK7mA6cuZxCcuEOcea7mlwmvYaULy6nlBU0Sf6s7998dym+9QE3kwJ17itzyBJq/Vh
gs1IedooewDOtGmVjEE3vKjZ77t4aDr2HNoog+Xxzy2WbqymOZlwwRxYgLn10U0qvF3KANHrtNpY
Nk3uSLa2YZ89VeVi28fL4YkUg8TgyMhl+Fq5YP3pR4P5MSyYmwBQVG1H1Fz2YwrtInYAzvDSFW54
yhfGRdEGKOZVCLBHySihbKN8QjUXd1gGQeoMrrpOBzvs9z1xIQdhBAz5Z6b87XGZbG6GHLRQBxuq
vU4tu03PVRA23nfpT7m+L0N8u7ejN/Pyimbd5mtzXQbeQAYl9hkvQLkdsWuySqR/xnMkwjndkgF0
2MQH1Iw/x87IZtZnRvXaO4Opz2qt7PSrvXnbEEY2mKuTM1nj/G4WZrW92umlOggsNHw7US2hDwYZ
cuuTm5awvXILCpQ1hzL2OmCiCROgIoHBztxnSQfuDJYoRX6ChlHQXqoe4nLc+NwUH+6WFxvGKzU2
8p6pfDk9NENhv2xy6/zdNITOuje7KRNxcAltvZOGASeyzYokWEwI8pb9KLO22o+MBt/8uto+s8JM
b8TWQd5JhTgjV97eUDkWVNjT9OhnW3fsdSAikRFH4cxecKwol+4AA4+J3Vtmn7Tp5l9TzPGV7J5c
S7ay/pPrePNn1fgZj09Y+AeEdcM9e+z6h9WPy89py9aCt4q09a1ehscCnFN4VrIJzl4/eGNiVEoV
MdCvMFZZqt98cy2OU9nvZhvITkLorv9tdcP064Tj6sWg9E38mUfBr3LwEUYmfjRFg6IvdHz7ZtHl
fPIXNJr5BfRxzNEu2FcqhbQU1V0/JkVXzkcOA3GkrQLIzKik+4A27nGAS2Ws0O6dlntoyN+dzS2P
BlnmURWo8ExgyHqFTg5Wh2WEVzpv2ByulX+bh7298/SMyh5yaVolSIZcg0VIah2aOt+e8gICLXus
1rwgdhlwBZu7HmsmhO/2POUx4vfqjjcIxi5sLYpKP5/kp3JC8jMCVlEsvZfyesZoa8dQ4DcElVXR
gk6i090vIYLQXUds/d3GvPVCbZtYrYpMt5Fr9UsW2UPaPG2izn+yy+awsxY6thzRXBkzUsawhZXJ
jvMln1H0uZW7o65tr9TcO1MCLgdpYy0BCfIox+VSpCcdqjqCGiy/eptVJ3KQ47W9bdkJpTHLMSt9
I/iv5e4RqVHGPoh4sdtKlLFaWT9B+5e3vVxefGFprsKu2mkmWtfsT/XditVkjVECFo9od0WCgJlE
DaaeZTym0L3mFZGE5xjyOddu8K5r1V1bSCzuGaby4G9qaPemGMmGFgSLlGFW2HDP0b3EfGsQq8PO
Tk+QyF0nThdD7X2v97okbMwh/2icybhi8RYHywiiziiL8ZBvaprRRxiI2gJVehEcOlKTVvFkrkFz
jZKkgyRlBhAJ2SQeES/3bKtp9O9dqdFH9kJ1N9AqwxMNcv3KxqFJ5opgkdVoc/b0aVDAtFdheAYh
2X1bi4VbTMFfeFF94N8WW6m/hv1g71BIgphkQP9GhrJiojtzpRbdyMDCqcwi30vFIAtaa33G817d
6tb2MvLq8Ekoo/9p+PZyFC105eQiEYr/BwRGzUcN3xKwP3NR6c72jh+7j1G7GKnZMvINyoKh1ERo
aFwHqv1L3/aL9eHvMrtftTlIOwKkyfQDKBJs0pN+N8yPnJcmVmjOXHTo6cXVK85bKpdPJWz2bWbj
35XKprL875U5v4qk/vyyAj0J0i8TjA6yxl8VJa0soFvrmYV2a2A5a+Ddp0nNzJsjtQloDvx2Cf7h
a1rmRe7zv2RSfFWcy/infJ+9jkkq3G+Cm3Hywrmp2T7Pi3uZZpadyR7K5PCKUBDN456MG/m8pjNL
XIuaGjFEUB5Z+tPxLdXFt56T5/Kh6ylcaKAgop9af1r7N4Eg3zh5BhNzhMWQLcUH62Zq6F645c+m
qkGQd0uASkWYLfWBLq35E7k3KyAJyQCBewet7yjqrn0oGWsY8VBvzu1i9fIloMtVYJIpax/AF1vI
gEzZz8dcNovczaXSeodCHIaPhesHjQ6N0fARaveiIIF+yCnKS8eoDFDDc1hINqhDORsnM9UVMFIF
GiD2PSTWgkyVx9UpIbJX9AofalXcdfkaMIOltCKWl+IyHjLXcRNIfxtlodGkEzM4z/QSkmgscQoK
c8kTPbX65NUmPduKTZfTcxz6K4sQBPYm9NdveFtIFgJ9YPxo2gAyD05g3z+wsSq+enVri0NRLsG8
c1NLf9YwbM3YGFc5RNWyTiYMkBVhAPHwXjL3TKJpNDviQw2mY0Zslo4cTjUAgopupmJwHPrjeA63
imsmgJVeoyAaEbxkfqdRsffhSD9mFO0B3iGCuQ6nabMrvVkuDBvymrGAVRHIYiObAVFdy/HKBZgd
7odVb6c+1Ob6l3fs39KcPnfoG5rfxaO/CE7/72Sphx/dxe0z/f5H/T/oVrpYz/9rHeohf2/f/25O
uvzyvzSo1h8gRi7vtI3v+sLM4cX+lwbV+QMQBVwX2iQ0qlwpiA//pzeJ30bUJkQ6EwoLmiR+1/SX
N8n946IbBZz0p9/NvYTm/RveJM6KXw4ewXmDId25MG1AB4Bv+02FSsYJE7DwPe9RnwHpNV3NS0kV
UVqI3l7GwTauG+a5INfJn0jjdjLBwuiQ6iHSuutPTe4AkJ4Hv2QTjyrmq10ZZQmWs2FXZ20w9eIy
Z9UTSQ1rNJnTonPu02YQyxX4+pBKnzyuFS3NTElxnkrSLK51pgeGMENVLWeGbqT89p6cE/r9Lowl
C2IyMdpLMFbNaG25cjKWdyv/y/xsgJh5yHMoPfhEzB+2x/bo2tAzCSRMefPygJ5seKt4D01OHQu3
NGRTksC2sp/EOzowbd5uqD76YwBhFmoFGQJ9slqO7JgBWcvPYDSxL2ASXsxTVxboUyRw4J4u3fFD
aIJgr1HUufkBIUG9JH44ugdmExyH8JFYEAxIb6cjB2Gb7QSqNeYylqTzsbPFu16LSx9MwKX40Vrs
/oRoGdwYtaM9ZFLlANXb3MQLejPXZupl9VedR04c048l7I6iGlZztxBr823ziubdLG3kiUEweIcs
NbBsUfA1jyGJJgwE6jBHXEZ2wYtTWiUxVNhSCCLoi5veDJoH3+8laTL02VSDcJ/HayLCjGGftTr9
IYd0MOJ68owXBDs59WQdmKzylTny3NhMEg45LjOBCiIdDyDhK2vPODVFmz+784dbun+GS5X+k2mV
QITNwk4NuMorzlrqL/IgN7/xwWBrWC6s3YM5Ee7UXiDe7vgxM0Nhy8znMsd2aFRf9dY133rfyNHr
OAhFoqHQRH6zJVCkeOQ5w7BsZCHTtiG7MMNSp3TlakocVGIyKarWuLOBpRsxCW+M3yyerLOqKAxZ
TuV0XlXvFg7TMsm3Wv4nc+e1HDmSNtknwhh0BG4TqZkUSVVk3cAoitAyIAJ4+j3Zs79ZN2v+7p27
vWkbm+6qVEAgwj/34wY5opWVGDTFtJD5CiDkl5Udsa1Mw1gOCe6JIHtHlEvVIXYt8WuEkcL4nOfw
ux/N1Uvn4AraGIHBpHYykyhn0NpOV40C1VyKOnPon03rs8nzHdA1KtSvgT3oDfwSSJE5cTrmzKWr
F0pdZAdctYvLT6MXCeG9Wdjs+YpS56HjTOJJRJz1ASqPnCAijt71lVf31g+Au8VN7ToMW3vL1RV2
4opSKTwP+UPTKW9cpYlfNztnoKJh9NS7w8ggCXGeRi9mFk/+WvY+MpPO8MzgW+ycL9NUjK6kidy2
yhc3dVc6QChHyMbPuJvMtPtMgzHn3QUduTZFRxxsYIjAIqTfLYb5S/nZV0fPaBHGo531KxKM/KCp
qdoT5aeLuYudYEkOE7mkPFT0k/GTxMEIzTmn/5JerBGWQ80aupKJsuU2GiHjImT7sGh5Dke4MIL0
E9wfHtbOxZ+w7chqFCjDADGhoTJaA2drHC13qr4iyvpGTKmV/YkbMMsf0kRMX0Kk0xegFSVWCWbD
aY2F+pLzqqT1gpNSvHjDhFm9gzpOeov57oZIWPHT9bL6jnoHDQl8srKvlKhQuo0WO3hDgK0SRKkq
IVDJrvDap1Xpl6PcRt9HSCoN9RkJ0qfheOWxxMKDkS/WHBwNfhZY4QOLDejcuV9NXmD8XAzPODc4
uufnmFnrSzcX5gUu0vlhWTEMDynd8EMRixjHI0DwJN0Vgdblviobv7vv2Y/PrwXNNu2R6ZY4sGpg
s/VIbQKwqGsa9WqUhR8ismVx41BwJbZGEcmvnExewlC992aUuMW5tvLUGHcyT4N3y55ktY39BKnj
kmq/teCC4CAPsmobJQ2QBd4fWxvXSVjTsNoLUpO1m/B0Mfo7CcTeCQWmyhwIc4/nOh8YCq5pbpR6
rzrEsbVCpH30ak0X34iwc5syxSH+qKPuvjIK+guWrvWWDSIdlMwFuNn5IoUHqzElKBEm/dLKS7dM
JdaI86IJUWNxqkSTzWQ4q7r+MZMip3nJVzkSl7LiG0ZW6BH87vVp8KVKuZTK9pOHgajWqeVROuDV
GYqzF3dUM9ksNMuW/PI8bBpEd/xSjYhplJu7xF8DJoy4o50ULb0AAS9ebGm0rJLCNfrrucyn5BBz
fU6gWuqF260uMyfMWzro1god7Lklf9psEP7s/Apr5/hD2Jcu6YSiWbllqsl5vsBc84GJnOThKoI7
0ZzGSCvrWedlxkmzrFN4yEXCVLPposxc1zxgaN1Mx/4H50s0/TKoFwqFgLfhBhHGFDUrx4zHU5y3
LMuOEyc/Cb9zEC+sxj7H/TR/aZmX3cWG1voR7t62/In9A9HY6tLhhiMq8H3N23IeC4vmSK4KAEck
LTSeAkpacKw0mg6TyfN3qa+zs7+Iha6HyRvUmnvtVLJRxwXHYcwaHhWTNHpAuSTSU8eaiwxbtBTB
RL0k9FZbi/6KCoe37mYTzH2biWTBgZb92kGqLCpC8prJD05cxTso4JVZJMZPCoOqu67vRLNvs6J7
iBKE25PRAL8Pp0hWL208aco15jGGcLq2IjVMXxTncBwnMvtZxmVd7abW9U+xRw4d3S3A4z+4XWT9
G7/xX+3J/9823H9LEvj/cNcdcEr+33fdawYbqnirPv+88778kf+78/b+RT04eIcLG8yj8JmD/L93
3t6/oFb5Nntu9uWkIy+H8f8Jf/GHSIOxG3fY/oGmYyP/Pxtv8S8QAgK0MYQOZpXspP+Ljfc3cQM0
mn2ZQvMiSAwSOMtfVYaFxoUGAnUaRjPFWvFKUegW0/MUmTSyoQ5219xs+gP3qjr86Uv6D5Gn78A0
XplvxSb4RpIRRfKb0iDg0KMqJClG9hJZhUo1mtP9PhKb2MFERzsCUsQBA1X+S1GS8E+8tm95UcEn
5zEC7Rtfv/AD0/mW2Old1ajGz+owEII51pIVaG0srvWuViDjmYgXvxhUVDay72KFad9Y9a5Xpvvv
o+z/Ki/99eDzx/sQF1Ay5zLUJS6Sv/4Co1kXbYsoF2bZ4l2ZTp684PGZjkOiEWD+/jv/pildPjMh
P5CTrk8Ez7e/fefN1EwLxwlcWGXkjo9MHOWapqbMuOaZexn4YGC5+/uX/P0CQ8wm1kb+1yTy9weT
4k+8HAUDrh9MYj89GTZ6Y5T28kPRM1Ym/GDoXYdy0dyIRZnvf//C/+l7hQXEZ0Yegs99+fd/fuHK
FzOzgJwaJuymNyzeGOEcfZm+GTGP8b9/td+vZheTLgBn+ObYW377Fee0HDQ1fmFeFN6VKtVn5g79
sAWuvyKKD1d+ZsOeFTgk/+E++g9fMCsIdy4ndT7o94NzM/SOhHhRIvZCUx8znW9iHOzrIs4+yw4G
cH65rv7+015WhT+phJfr6ILltojl8Yu64tu9oxdz8Au6f7Cqeub7vyOKGSvVP7zM7z+hyzASRYCE
K0vn90Z1agfg+De0HE4eywPiFSIsTafLJ6Eqpm9//5l+g3KiPzC8wvwBcdSHw/LtQwm2AnRm2eze
Mjd7Zo7vx8SwTEAcVspJSTc+DXtsTxIExAFX+mrqL4OUWWgDV9kFoFUmFX1Yf/+2fv8OoPyySgJ/
gRBjf2cM55T71n1E1zDnaWe+Mv+oDu4ZKF9zSgz+67WIBw78J9Yil33+9xdDdXATHResic3kXTGC
Tnde7GAmVu7UvP79B/v9Gro83CzXlKwMTLh4wv35/vRZgTLukTqcCJRSNzKx2pXIJM0/UMF+vzMF
0DEHiRiaH0+bb0+4PrI0wBxK8hj0jvQPGrTJTUxsCgIT9OJ5QfxhGrp8LDnM/BPl9Pf1VlwELTZw
PFp52Hxbg3oKp6CE8BkTlPd3YrILHRuIIrSe2ZmdXw+NzaPnv/5ehe26Nl0OQv5+07QW7byQqEpc
r4u+MzhoPP+RHv77V/lt1fGREVkC4KriuOV//vXXG5hNU6ztequqs4w76WbRdQTm5JinNB1pVzYP
FjfvP3B6v4WVeVaytgpy8sC87MurfpuJ1J0xGs6oScqgGwVXkRPLPTJDg+kzWSQT0AUK0IjDeLpw
Abmg8NPFn9htqv1FLwwOmSlyZ09Jo7X8w2X2LWDOe+OH9glQO4yLyOV/3884dR7084hFZiHduEM5
zcZd5lNZu7JsCpRFJbIropUJoiP0lTlbCKFkY8xtvOS/UtqBxtBjGAj02BnSf7qvf7sJ4Kzh6HJs
CMcADd1vX9yoU6wYDinHnvzcj64fy58LgjDWiLlIz0tWGeZ1WhhcmOwT2QYimGp7MwMtwi3dOD88
MVV7exCjIKk62kfiuYDG3W4QdLMVnZ7XDUoYaQS4GHrTZcMINYqGSQzTfFl6PTdV/ll3XEzhSLXY
sp01Q5vtVJV2Q3strqSVC2JOrcxYm/Rba/lrLK2KozVWmmyrCcpO28aW/HcgeHAu2GZeHOM5ABkU
X+6tDkEoWzWJ5k0EQ3+vOyu9M52o2lIjluM9nXTxIcClheZEdWNIcUcSU+ju8DeiEWg6khZjoFXH
kaBaXPq8xobKP/ofSpm/Zn6mb1LT0f3m72+j778Lqzr7ePAP0rQCi3/+9TbSBZbSciRfY9wUBP+A
IRQbd137/4SKuzwt/vrMhivA329DRpEUXXg0z/z1pTIcTn3QJZJShdRP3gzbCFAQwW+hDJjpSEKm
UwnkASvdLCb2YnylCOQpjJvIBIS1UuhrJ1/H3o1fxU0F1S5AZFTLtsiTk6NtgwGhf3F4T5kb8kyL
7pe8XNq1w42HOblcMDhS2Lqzp9JeiShaOnIG6c/FHg1jhRmhCdWE1asm5LLBsglqSs37mk7NFxOP
W4fJMJ8eUncktM6GBwYn3yb5ycYekfGIp68JqJ4vSyIQqTpyCcyJ5g4JXY4nojBZ2Mja73YYESO9
6uVFJIiHyCGQ5Yh1UrkdlCshqiUkuzGZxJqkOE9N513nBSf13DD97ZBQpL2OAqO9pJIbf5ckOPZg
O3T1yhqs5YcTp4fGbZzljR+d7JvCZUZORhdqZzgOjB/Fk6dDqyrHR9aTgMTIoELV4Fof+jk7Q1IH
jNTzLuaN1UJ/2geLZNRfLvU6o17yHJlzc9+6In+w7aT85aqBosyA2jtQTPQOE7puiKZHQ3zLdKJ1
dl0hmeiZSgVfGHnpRGgMw3uJxkrPIXKERDJ3tAgZ0ZMq6IQe7siUtmfLG4sD3Ij0REmwdzR6OjW7
gJZyRztXfPnmTTXTuta4RrZL5aCc0LCYDW8oUXf7PUPOX0k0/zSyhNB5P0zBS8cVdZ8YHq3iw0C9
NOZRNJrJAnButtZ+CiRZmCJ6xsFv3+G+hoCx2J9WRvVzlkpJLHFBLw9ryFGEbYvAXMX4R1Gl/Oyq
LD3vvgksohTLEPvE/jMnX/Fi3ZeeRS3D2mBruhvlYOU3RdR8YOB+SDMlV0NnT6Q/cMKQHF2KBRKT
Yz3jia7iXRTb9rbJGvNsZ3hUM9PTpEYbZ0UQ5aO7yKuDh91AjeRDoXwN96SseuxxQbuLiJjma45v
9c6tM+peuRD7NauWooVj4BvMDFx4yjD6I0O5nqYOKoujME078QhC7TGxQYEcObQUh7wznWRdwinY
4THzss3Sz8UPkpzLpZ/dK1gx4pjHiOEWdJ7Xw125GOYOt7q5HiwXL/Xg6yPHbJ+bO30dLxXQ5Fgf
KAqmgw8ueTs428RcnrvMe844OTKoBiTQGdVhBjG2wanRkNgIQPYl5L58/Brboh0sTDI4VD/tLMDg
UyLlIwHi1L9tajXiFU7Au9FlxxyCwN4mLXS7WnLdbUbmJudRW8w5ugQFATYf7QOMSLzkqWIIfqAM
+6Fp+/bMjC79TEa/PFR1ccp6xVTei9d+aXOZem+NXt4wZBe4u6GK/WS38xm4PNy0Mb53uqU9GZAC
17PrHvRCYHkcy3sdxLfGXFdXJrGUH1m03HpaTCHzlVdr+eyq9EnGwSduE5hjcj7OhBFYpDDpD+NG
wAxoF6uFWtte6mLcV7zUY1h49q1lqDTsvWabVcuTI7BFlKYm1aCvK7KcPE3rp9iwnB2YvK9hJqkm
7dfAa96Z6DwF3uStfKacYTnQDahi/QahZWBa0cwf7O9wGiyP0szNraHQP2zLoGi+IZZaV2WLiSE+
NVxjRYKu2Vn31HnLkN7U9lSXzgrsNd7XkSg8na7xmoAITL6ZX2gZdZhk8YntJx79okbmaXwIevVs
3JS9O62GEs8UKFVcZsr0jpqk+dqWWHMpjXBXSYXxIsYWX1kB7q+WoHHvNIKzEFkuKCuryskeGc3s
LhQJNghA0zX3CYAYDOW4Mm2He0hWlODMJgi7qWQnnP4ir+ge2L3hnGfS6yqAet5nzsajWWWloT97
8vMvHji7I8b+5uTWBJNdHINWk/LWtRGQIxtvc2UZzNts/eAaXR9aZfVkzuPVgrdh0wWXQ0acDqEN
KUI32BJseb1Q87wKWuS6xWrWxRQQjLVLAuDqpcqjI8Xs0S7VVQXyDR+Ji1iE1BeEnqedddylyaYZ
pbopRPEkYDiWoWsR5MxK8dgui4HRdXjKQD8YXnyGT5fh+3MYg3nTOc/kR+xTWMway1y49foNbtwP
ZWMNG21WxArcJdW5KPgVyfp1YOfxddY0H1SsH6nClHQgOtjNiupLGqQ2ee30i+NhErpFZG7kXCef
eEWrqw4f15axf/Hgen3xBMqEH8XGVz02xrIxm6phgbYoVI3z7ZKbO3bNu2YCXsk18csGP8JVh6gx
qDm9hqYhDwx57hPL3VvT+EBBxKkfmvsKluOL1u05jRm2GgnWLLuRH9ZcxKBpC+fAZMVGz5oz/HoR
va0AvKNCd6ukT28WVuf7rh3vMbQxmZn0zvfn0K31tQMLkuvdfapzDhcSf4mE0pDlybE1vNNCJ6TN
EGw9DOON7eY3uWgeIwD2Kw/VYp9P41cNV2YF7fZE5zPrBh7ckQDgaoovqTjD/MKAD+Q+cGxiyQ6z
fM8mPlgraspLBjJ2MZ2kine4kKsVuwzGUEqfnYqrf2vxRWLS5Acv+1cRj2ottLvDfO5CIamS/MaM
CXcTb1/ZQVU9Yan64GSTrNxOwVLJqcpedwh/XIsLbrlYzDetmo99F5CoHIJXFnAvbNLlZ3QZ30JZ
5CHu+Bn7FCgtVmqb1y49wCu78Aj9LsN5KrkokS7K1YyPapWkEVPmMRohtvQG4asZv0SU4b9MN2SV
d4kk8u/O/Dd9es/Ukie5R9F915RvkxEIqqKqT0KXZKFdYC7yMsp0GQ+WLtlVNTq3FfvokIDMo1+1
J7/IEGVs7IVl0LzFk3VFMF7fMh0d9l7sWuvMoaHamI0fY+On10U5i3BoohuoARGoBiZ/ZX4wCcWI
eE+mkGlys3Fb6yo1k2uRAOpn3ryLKsIIU0R9cEsID/OGsxkLJl1j8uGL9ECwBf+yvzx6Zlet5sUV
h8nrGM+WHX+iRIbr7MLCn9tIUBr+rmHgaEzYlrzOvpMkWD3zofXcaKtbtcO0+Rxxapsycpy2e8dO
Y2sGy7hy82aNovFpF1hGqDBcTGPXmdQzEv0KVsoztnE+b0ch71CVn8zywot1YcR4TNvcjTvQZlyL
h8krbxf4uaulzF8px163zvRUS3LEA09YVVsbd3ThBuFn3jqyuEM/LbaaimL4Cc4Utk5Bar4i1GUN
/BxQqNd1lambLIPG0fs0Hyes7/Af9uAgawi6zi7xCLnFU/fQktjqDKPZMr4S2DsuGx6jfjZ7/JhC
m6fCMO/tWNy4pLBDXxtX5IehoZl5f/TBBnNJMQ6ti/jKoEl1V3sLXxD9dFQ4+8HPFLVnE+UzrtDe
8dY6IIc/Z1eLrE65r8ebsao/xOwZoZiy7FRLduTspn/Isr0TeDZvh8VP9oDfuGtoVxblsgJwQDpu
joynlFPJIyyYdxglyEXiMJrtvfQNqhaNsFcIhNp3v1IhR46heKJHIX6aQYa9xCdYOtGotxqc5TqV
dsXQjalvL8ZX5PW3gSwTpEiQwH4lH/3Jsi9hsC1VtctO0zh4lKXzmMeXriMDRJzbnpnfnEWs6xtQ
bvQO18tPdzKOjPCZ4BIJWheOuNcFVmahomhTxs2dkadFqC6TvswXBzZpO2hFahuQgWToQZ0vovkt
Y34RKlw0W8YtZyqs3/Nu8PHqJrc0w7Pf6gmhrqRqvzDWnUsiKyuNjkSmr3lWYGTDdm4+a2c6M9V2
D42cnSeIpaRKaF4Jiyiew8FS+jhOy20vPFLh+Hy2XpwRWWnnUuBVaN+ycjjZRXOd8gA7tosRAXvG
tcjzKiXmw8JxzXW3XGH9fe2rwg+rcmadYzuysISeRABfb11afrWPkvrD6HN9ZLTfhyJJb8nx3VYq
PU4jztKG0otdU/c8dWZhbAyX3JnVNYQqJebuOreYfNpLt8lAGq/hJ1irICuf20XthdQsZ6wsKxJr
m7k0qlPhkVdD91gvQ/UEyObX4rXyzoTEdG3Kdj7WorW3ZcrPrGvL2BT+FF87Y7s1AR4kk71jMGS8
jhUvTOp0F5Ti0h0OJKAqjDuo8Vup8DCM/XMdpCqc5vggBFai2VibPfQfpZ1T3aszHRSXnEF7cpaI
UOTFHjBXxBPAkDFqSe6HQDzWmXZDb+nuWtN7AUd7GwyYtkrTOnSSr8mQUq+LAc5/rJ7AcT1ZaWte
tbIm4Rvft1Z9Xw6kN/IlfTXHdgedA8eC557GotZhrWwgNMFxWTR1OM21NjuOJZxgeFRvibyyRtVi
6w7dDnLGBh3jUJA45MGiqhsJCMsiv13NJ7vzRhLlwSEto7PlVnE4Cjw85hQdgqYkEzphDC/lGmrI
Rlscagm1c1K2vvpGX+5dICAJluaNKAQAmMJisHYxtZucWesR14ZV2Hm9brNp8rfG1HVDmHtT8MSB
sX8IzCgpwtY0wC8buOtZVbIsIvGEb3C58ciT5fc+xHBAhX1QKFxmY3LdKiM/67huv1Q9svgZnWLL
2EItuLELetBDK+1d4xhpNB+obp79iZLjPRtjqfeGmUw3vePH/c7Ct/9Mer+5bbBeRKFppUaxJWRv
39GpHfGwtsbIP4BtoUudQg655paS7dpUhL6bwXqsx2SwTrAGxaPf0Hdkoyqvh3i+XezoMZDzGVyN
+Q782F0TKGO9a2D7vTvdcjsJTCdpa2dHP8Y0jaUry4otdsz+FRQmNGitHIJvtc+JNxnPnl1CHkDP
MhSHhSy5joz4UbvAVyret9bFPXHHVbEMd3YcnBGCATZ00wBIzrvVSYH0MdfZta2NPKLKXUXvXpLl
twkRFtDphCZqM4wWEGVzC6Kww2oOrHg6FAyJWdvryb30v+Onw8XnhF7HU6ab4uMCsWVT+bq+ravu
ahzGHzlgvZVqzeGxE/ZrJZtnPEuIcEWFFE5t33sGQ4MzB2hnxlTLVRr07PRF8iPJPXqpLVDK+5K1
ZFUo77mYZfFQNvGLTUyMa66pPfhgQ+gatbMWRQ/Ac4SwtIrqqpcIBwTv47hNnDUZ2mldxuRv1Hgw
HAI9g3PbL3VKttSOrhivv9d5Vu/idNYPSWOU42nQQ/XGuSwG0NjJu6LJ261OZXEfE9kFRq3BfvWG
xyxhukegXM+xPCbEzO/0qAAZdvG8A+XJepZZnKSyJDuZVew9cIO/qU7fpezmicx1lNPLgDwJ/h/j
iYMwimvEYOdh7rvlwGORCCMP1scGzP2pAIN0J8QwH8US/FjMik4xS9zFTvaDMPlwVbvk1xIRLM+G
X3IhsGlTG6Wk+VTUnOiHJE/oKunLp2BBQMCQ6T1YMVksfPIJbCtHHrCiBuRQ/OmuWYLkQ0rhf3ij
Nz6T4nRWVGY/t5Ypr0hoF7e42tmHezq7LmQ0spVgik5y3FxlLajrYLavMAMOoW48D5cMyKjEYoiv
9AfYRRLILRO0qXtjsg0e0mvOE4aityZBfeKOIfxKaMbO3eSK8Qj9tG1THkbqzg8S6M0eP1Wzrxtv
fHL0DPO/C/wX2yIN0rKJDtlKWVs3KC2sBDaQp6AEBkm5Uoo0BP5itvd492U46hkw98DcmxDjgz+m
CQ2PTn5cTDVuuQHzVeqRXBAeG5lOqpdpxk3jVNtZOtGmYK8YFoNtb9LEcdZFPatsN4+tXz/EHVTb
dWn73XXfLChWBKHMJ5dKnZVtN5fyoCB7RSSZEVR8U4cM6K0rAoLm7kIlCw1jxirVD3eQ3VDGPL84
jDk1OT3gZwB+FwbnaDZqPzeeWOtysqDI2IVxqOdLgW7pN8c0do1pVSdzvcWeH4ezjOMHYebedZUN
J6O0y7XveMVrQYjvtVKZp1eWmmZGbsJ8s5O829JT6fySRCAYEjiaWGucdm9BQFT7lKkIcGQVFckq
64AXNhelmfNSm61xa7JR4d6J3VDbScYFOXuBXM3sBdkuwo3wnW2zDCQG1xLnMeEP7RriXNNUQDBs
cLkg93PXoVQYqNbc33ir4ORnwdtikgzncLIkmKuVjJvoaCVpVx9G3L4VKjXa7tHqrdT9BdRv5O4l
8h9BTVmq7icRpG56gZjHswAyrRO/w3dM9clcej89TOWg4g0wr+JZlf0fUwmf1W5Q3F6rzJYNaYqR
3VtI9AghxRpMawf/0PEOPCv8miOQH6cPEA78dxzL/l3LgT/eiz/GCV2bq+zA9nR22VBUaj+YaSPP
xcgm7+gGo3C2EWbdaV/3Zf+j9gsuqir3+T80oQ0spzOe1YsQIozsmNh67kLCuA5QUGVrgn0Tdsry
xmldfUf7S9ZtMZE7+2QcfYjwXhJxvkJ3RM/uytl8p1bUDMvSlPWv3jaUC2GVLO4m80rXY1TmmfEa
Bxlpwk7XQ7tHli/HUCdgVDcML0tipNKkrUOMTZAfKUzu5SZDVV13hg2geNxZi3GeXY0iK1t8w2Ln
2BMciuZeT/n0UmfIz4H1YUwZQqG67XLYNp0CftE3LDeB1e5HJObzgty6lsRyrvi1XxN2taRvf8ne
XDa5mJZXMOdrV6JGzkpCt1nQ7jhxoTfAjODk02vMwJQXKNYRe0q2bt0Ijpo/u2Tq4tD0DcZGsaJ9
bcTvtBohxYbxxQksyQdPP6ni8G9qfzSx5uptPMbtLX/EfUAyzx+dYPCeTavJ9oOn32Xv8uhOFrFv
2W1vOELhmC3gaR5r3usqy4XkJ0am3KjOqdDriNkGxc41+9o/T0BCBVm/kdVAd/4MImqU+FWbWXOL
+G3pnAaiZu8x+P42hG88usdWTaWD1nAZt8L4sLMJ037Kgd718g6UaNJzLqiFw/GEc+MwoO4Uwa6u
5eye0jab603bSC8Ik665sJlA04urKjUAyoLSAEPABSPV1hlHDV6uVIZ3S7JN+Hu7TsmLuwYWgwj6
SH4NNsr0AamaTn3g502XvUW+ellHGiP8SYgW2xieEaawuDliMGVtb+dndsw6fuyLuXBOuSYAsvVH
g3/OrEJyZZp10IPxU2bMBibCM0lp11ZXgUq2iec2OEAj+LUX2HPtAGFbZuchdyYg1EHvqWJvpsUy
7WVJeKRd/XuZALI3lD8BEbXpnaucrLzGoood1pwG1WQrp4nBbgWAlYzrwG9sOgdrh4BWRN3FlUVh
Jmpm197i7+eEZYt8Pnp1ySPRzdUt1/BCmfbo9MbGwagwPQ9BFUBN1oRHsNGrPVxzGxIs8sZdbjbd
Hh/ZdJn5PLe9siQkYhWsu4npZcy+82aJq/TALO4rEMsPHqkcstiAX7WdM9+yePdXqetfkfEr9mUS
+DvsCnMIABktx/H6XWnXywYkWx0qo3NDqw3YG1XudEiUkay6y/B91sy1Qs8fnM9BZsaWmXn0ElW2
si6yWvJSqjSZtgqoXMUpv+uyPRI0e8ux6+dT1cFpqfyUa8EDnHRVCAchCJBGcFPqWe/tVCoOXUHm
cQypIpLZ+ZytuZbZuZcKEttlrAI2jIe0hi3IZe7I6gNM67wZOu8UR3n+rmNrPhs0Tp9H+mjS3STB
MQqDfO5img+DDVPF8MB9Ys/wEXIKEFZ2oaJwbgO1NeLBPqYsEe0REJyxA4Lxq6BYaJ2T8HiwO5tT
DYKcyyeZl4njX/cTLMAE2Ez3PwklX0hYAQjryq1CoiKQQEyKMJbNnAJ6q2bkraUz3f2inPRYWZG+
E5xU7wTXXRjYzg+XRh9a7P3Bfi9QERiciUvNTOzOTzmD1uckd+pzbokXwFAg86xSbko9RucoGmBr
5nK+KwGKsjLQeSRohbyWXScQ63sJqBZMHVIev5MJAZzppMrHA8Q/KHs+wLGJwqxdM14SxRAlboBT
DiuBQsnp27Oh+F9WuzZ5tszIuSI/897ldrHB6ncQaaRPs279NU+M/ibohXPEXtQwYeqaN5HmabS2
WpuwZFddNNLMGest00RnU3htlK49yJHvg0FLNaVIVWttVI6fP8wnf35rRZ4BHcUEzrE/S++IJsHS
dOf+ZSokjwnHPBv8TdeOtfi3A1ktKBZxtRxNJsfBemZkdjOxFdkqoxo/Xa9V52pJ1J3RUadkCXQj
y5/EHkEB1QpCNkIR3GlAzHm9OK+QzuSqnyW9qfVc3Sg3NvedwAewkpgryVQPWb4rM7PY+Bh1SPqY
C/1IkS+3RlKbkH6YazOCbQiWuZJIVnkxfU+wOfGc2VcLKcqdFRCBknRpTOHUeCbq/hRTTNNJubbh
Lz84ZsVxAEfljoFkwFAviexdUtic2YVBr2I8Vct2cc32OjbG7h32k3OT5eOvwaSZhrPScuBME4My
iiAJOKVhHirwF4fWZyPq5QGNJSlaVrSY3s5tp5RY6hK5Z22L6bVRjR1QVtXO13ZgevcVgPld0DXF
ZqHlhJTAJOkVIMfkLQBGl3SrTGI2janv8YQYj7Nf9eeOqRjb17Tecv1jjwjMbNsWqfNDWd7l5BZ5
ziH2uBJXWtfiPkpxAMg6Kw5BNwb7Jhui/QAk791Pg3UmzfrILXvIq2R5xU2Hqh1f8LGZ350NN1Jr
+uomTrSKRMvgTNbL5NnxjQckkmeznaDj+PatraF1+Bd9FehHths8K12bNd4C7HgJWAHaF2nSsvd5
uji7KMlBXjVDwTajiLj+k+CXM0VgIPPqF2GbKezaYXgbM+q0KYVs1aoZcKAKNfA6zPQYdmsAdbiC
5GQnbGyy4jgLtZUXojTD7a3bGnsdVSMkuXhBLfWOtj1BWgKFQFZsfiV8nm0wkjyVZf7h9dhMash/
1ty40ALNU+0Frct2Ab9gZBvsiehNgP8O52hrlJf9DUiMdTVXTYiuok85p3GIiDq5RwqvrrRZ3I/s
nOGlpz6pCI4TxsA40sF2e6y1ycXqzRyZ49KYkyvVtek2GMf4Cp9Hzw/BmhhMAQ/gEg2rGJeHxZzq
dc4iuhm5iMNiUlipzGATD+4jnb/vJW0TW9o04jUDwQ17L+up/z/kndeS3EiapV9lXwBlEO4Qt4HQ
kSFSZ/IGllTQwqGBp98PrN5pkjNTNXU5tjdt1kUjQwFw9/Of8x0j3SO1J2BPp09VY9DayHfzjfQR
k2triAWwg+l5dquBCoB4wDKYg3PJV/HoRkdtzr3XIA9yBEtnAskbGwnPyp4w8dpdiKLdD7ioWjij
2UIcLRf26LhQSM2FR0qbAksabU5w/QCRoF811+YHvHTBmDImjk7ugjaNMGpeKPlCQ0d2noSr79AU
OYQsUNRiwaPOXq/7xPirp/gHPHXBqNImJ7dAbgYI1EBWpwW3WqG9nEMDBGu5wFgLUjG+0TjeqSWI
s4pkKB/0wJnu5qlTz3Lhu+YolW+aDUti0o70dACBJTxf3qFi+3pbf4o7md+6TkLnSPL4aC4cWVAu
zXPgCtiySncBhCv1FfFYP1HzEJ4MiiBWgbUwzaigv+LwAlTL84ypw0KvHVA2fNkmOSgUTISeu+wZ
yznmBrUgVSz0W9PUZMvcQra3zi60ixsztgg5+D9VcARuAY7TTUaSb2+GFFeS24Oyq5vVh2s1xV2T
sRxum6kv98B47E0sSOi349R+9lqm/ATn0KfJwx6THNLdyNHrPCFzP4R0WgFr+MEB7pF6j3QUIOGy
ZWQCtACDlZGuA90Zd2gmxtEZMm0VBXyCosaAlfzJHc6a5miPI00d9TS5x3JBFDPkLj9NPGnGPXe1
91iXaRb6SQXTOHKaZmKSqZV74P88A+Ks3UzY1fa5M7UbvAncbbGs69egZouJ9gGQfk0/BElAlDv9
NNaaOIZoKqZPNN55Xhrjv0fu5O3bmj0ZnbhCf66k3dwPQmjPRdyZ57pw6uPczq+JcvPzyBHr3kpk
fcwDu3yAZJtHqyrMrYPtqK5GRjdnCJ8Mxwh8wo9u9XE6I+1nG8nBUF/1yPglQeKCp7zdhwb6dVj3
Yq3RwOHbdkt5Uymr4stkEdLbUDkRPEeAqb5TFuwxUwF2Pbouk4a21blsoC8kXPKUt4DQWgDZ5g9W
Nq44uNlxqejfsI3m1DZNuuOBxp4tkzMeMM6NA5Zfx9g27dJFwaD9EQ/DiJ7dlTct4rTwRDWdZCCE
M86nzs+9KgS9BAONURsvAk8Fm6fEDo8u/VQ+J3Lb2psFQoNe5XFLertk5CHGXsLl7SvAKobowm96
m/TMRR1sWoBVjkTVjM9WM6gjODOeD9IamWJY813lMQMMs744l4MWvMJy+RwBXmMiz+w7lTzHhjim
s8gZL9aop1un0oaK0eByShblV9Aoh1avgpXyknPpdO8xFzlq4hibflyS8ySB5m7USFBzDaWP4B2u
q+IqcUyFG0xoPPXYbe+NQINPacYoS52VKD80g3JHFx5hcXvKSz6TDQIy0kD99LbzBRmPaJ4qdg3c
w03UFc05S3pqALNUZ3xFRAFLtr3SDdwtSS29bTTV+cHk0OBbo/sF6CcmB8yUu1wZ7WuiGeHBK4Ow
odBE1XvkKMUNhBGCwy5ZajWGN75vfET48U7pmJCUKwYqKWaCONs0Iv+ozfxIWtRW65kphnby9Dl/
6kvOnmu66lyDPyzOM6Cxmwt0B1UeCuh85LnKjNZheswOCtGL+ahgGAS8SxPuZozb5NCEBXt0/kzf
NDykGSATFkUxw6LCgSTcA7ay6rXUh35D9xzUS1VqnQ8f92FgzAj4d2Q+5AhMWKP81FsS0LLBLshP
qcvec8Jq3+YiHvaGVWVsHMAGr4oGnKjVSQaqVSmct1pqeAWdesrPFHgQoNZH3gebvoCZF+flsCOJ
qvX6jW+bhzONofyGRTkfYgTYv3Fim0tr008xCSyXuHRsHaqORf01HnD+/KcIypICFn1d/stOP7s1
hYZDbv+AwxWYegRbBJ5Zy6mzdaAVDW77wbDeYRBMASMBGY9T8H4IAohsaiwwuPI0HG8QO1x2YwlN
oODJrM5cV1kbwQlpJ4YzS5/D8Kd/+B9F+/5/xG0QXPrJz7uUD//SDvxUUw789eMr//H/PJWfP8Ly
5wjgj7/8/6qB9T9gawgs1ZC/DAZaGLD/DAGCHfjR/+s4VHBZpNFcjLn/xm/gCsX0DrJm8W0bZCT+
lQI09D/Ii+mCTBVhFWCF4p+kAH/NYkjgsSRsnOUfoo2NHrDfvME6lu9RkQ/1o2Hodn3fWBsGhe36
py8Hv94UlsXPICWXMruf7gdp65Zl4N7XwShZBO4WBsnP90M9xIZmj4yetCAJnmILj+Qmo8cKc+9Q
R+9pJLACT2x+bNT5hBafuY9TSAjtOF4nWcTTdg4kw2i70nt6b+fSbjiuMGbBHUP/ahPp5nhXWaK7
5hyGOP4wU/2Mt7w9DpCx0l1ICc/L3AgaX8zC0uW657CL75i88zuu/fpWTyIMT409B9gCACveZyz0
ONkh2rRkA73lLGZoLAsoVok8BJz8u0PiqP6GyyXLVnVfjZfeVZ698VTqaZSYTqr2VSCKO6yaKeYw
nCxob9Sw2jSI8vGYrnrz98EZVOgDsMIYp0XxS6wbIvHNxu5elJkJji+iiGls0ZjSdhk6M7jMWhzM
JJ2PUHMdWNC52c+bivH3sMpVhq8N0BDVsBATcPxJeuWWRt/OXPUMdp/yGUftupTCvjB8QQBTg4zu
MfQOSJYAILfMlxnEBaMIXF+0Gf7cWKUow4ID8UXrqW1ZHkKpn2PV//rXl8lvFyPBEkeakpwBkR2T
TN1vT800H1vTmWrNt+bGQ0ObTTxaUbf961f5zQ/Pxbi8jO0uERmXhK35W4JlKgIX2GFDZ1JTDIc0
dh6a3jDXJcHQk4sm6bMiBCcjKTuf2za5oyow/pv3sKQu/r0+/PkWCFthbXUtD0f4kg74aX0IE8rS
vLzCEwOr94wjztrHDSC4WUQk6WNsmX/9mZdv7vfX4yHDB+dW5KHy2+u1whpTAcvLZ8+MgXLGCJIx
ifBxGxp/kzj5Ubf622s5Qud1TMllRsr518/GpjCI4WAi1oER0XagGZs3+jcQUaZIa6HbLjQCSC8J
uH5bNrcy1PVvQAVibE9ZAi9/TiMohUXZX1XP+94Fs9d6zCt7/LZDK1uf9I+CyMPtQwjPTtiCDDNl
VGaT3lPr4JwTu6wvP77Af7QO/g8j7v9rq07N5Yb779PuT1CzKUf6ZaFb/safC50QfzB8tgmFOvoS
JVzWzz/XOVP+Qc6dxDePScsFeMbN8K9lTph/AKITZNohXBIH+insbpGRN6QjAcMaSwkkqZV/EHb/
9X4jFWfZJM2XVyfqyUv+lrZBEGzsCjabn1bJexfRSJN5p1xVK6jLcLX+40v5L9Y6gsa/3Gx/vpjL
P0bE0eGL8H672dKuofVOgYptUYJmit0rOEkN8Rq6eFsqsvELjaZxjqSXfK/nunB3IKzYGBtN5+71
ZimOiHJi3ABbu6C611zVyUMahklzM5V0iz2nuzbawnkGYKkaHsQn8JmtQqYZnLMVZ4q1JGrNO9nE
bXgpIqq4OUbgjz9FksoWxMgFWtjnbjitzXbGk2YAMyQTlNRM3ZQ5U3JUZ8tfkiat3QIJMN21Xdve
4pas7ra30sI6dlWuUlglKs/3YhB43lGir3QK8i/hASdSiQeveqcJ3lZkFmYL/3jjKMFaCdRolZAe
uSWQNjj5paxBK7sGxoUpDY0ZqGIfbkF+UGPd64kOUBCyj3Zma6IfyEIvLlrgfFQfY3pI1a6wSyO/
66tYFgIrle7AU5npVT1gwuVBlE+oLyt0iC71gT57CzSz5EhqDBoD+SbkR1y5euIx2G668GWYOiJ6
c9kLjlwJ0Kc+1D7jmNsYBnCbXtprSSZjVcwahkuz1zaQ9glKNDPTOgGyy2LQg3LLEL/CIOr3rrOL
sQuxhKO4GU27JERAmbTy4lXOA2CaCnhH++JppFdIH5TrGaWJAoe3qMNVNCUPWgFCiLHrlWvcPKP5
uhh9insieNs+EAx5dTouuPQPCjQuPWeSZBv97AygvNBPeQ+rJFbHGMUGIB8I39HEYErZnWFRD8GY
mPl77CeOdu1HmPL9TOn7IPacf+t1mg73phWdYjPCPMMoySU94oNAHrCmAx1X/Nh5HHwNBuSmGmi6
YajjwPh+NQaMxebcxHMkH0Rh8tnM8AMyEvJqeAZ8VK3Txu7Xag7ynVE0CK3y5vbZmrxatU4MDcIj
KXq3fpgA3qRzre2rpj32mAQDt0PJR8JdpUl91oJhPZry3GhEixD8ds4w7WfKCw2MgzkC1h0T3ps0
o2/Mm/wwquunuusfmZ1vZDFd8LciWXbBs9X2J10Eew0Q/qYjocD3FxwoDQ7WgIDe3AyrMfWJ69mc
6Jmx0fTdmjkQBErfbGHWQQ87hM7oYq6ea99wyd4IpiSLuxqUTRG9AsrSqF3trj02fd9pNVy8FG94
6JSF5n0F2EsyzRsvDuNbvLvNN8jW4HunrkcrTTZEPNeUA8FtMkaSR825MvInO8U7LxWwYnO+K+jR
K80Q3qoB1WrWL+jWlH9OSy24noptXiSFH9DAuQ2sMl+ROX8xKw82vNvi4JmbnZsxRrfbN97oneny
UbxW/wLhDPN4VN7mOPpeZ81DkLMpNLx+VyvGlFn3ZlvjvrVgyAm0BdS25nNUk5IhZNdtsXlQOlKC
V5tq60wHxom2OHIlGQaDQEH20hxC5sF8SETc3LWVAitmJzeLMz39PtXNYxN/qRPc/b2a98uZeWVF
zjcIKtu8dMvTlIYPFecEPxrpJmTHhbNJ0dXa1TUBsGK+oxOv9peZKZu59HsYL6Ujvfcyp9Rp0gV/
crrqPfB65pgF1qis+lYu6k5oouN4mtxCaNtgetJWPTUeKwybUIki/J+Oee1nQh11G584flQ7+Mn4
JBlQTA6j/azzqCcwjtHEeT1IT3qSF5gM2o3OJLBJO7ECSCS5nvJ76BQ4jmI5EIfK8I9a8iV0qXUz
nT4ittd3cNHMaOso+xPxvJMJeOoWOKazaavC3CSl88RczzkA59srCBuNGka/DRVdlPXGHdRhmnk1
C9fBYrACYh0Z8wOsMMIOAvGSnN+OVDTzx9TZG2NysHPnK2eykjHXRHhRtzBVhziqIox/VhBpax4W
Xyi5WVeFa66Et3RspF27CbHbwhbAZ9Mo6QvRJ4ei146jO/FOI/RGHw+Y/hLlQbTvnG4bhNj9LTJU
JMjvMye8UK3xBUzWNligdlQASIjCapNj9lg5Lrw+fYqfct1bm83grOyhjfC81NQ/NOGFkcBmmmow
9yBZNywSxYVrvSRlgGXgPGaz5xtDo111K2/WXhcRJM0ShSdA8bv2RNvs5uh4GvllSG8rfBon/EFH
VVkNXjPnuzWkPA2MNGVdDJmoxlSFuOtZV/RXaUeVFPpJwrZbxSJI9105Ruie8X2Y1e/syc9lbjy1
FtHXvHR2NYf6wZ9n55Xhn/WtIeR0KTj+A2bLzk5WntF4SfhZeC0xvmKyg1ZbRU+wc8W3Kc90yq7V
1bG76T7lnLsbrXjL4vd5dsr3tirVysvVdEg0fR+Y2Qj7vNqjOpocPivKbIbyUNjIqIETfJ7GcD8o
+b0vI8s3+4ruUs4eN3T74WTYlQXoz7VYIov8KQxYMTsm6hQKZBZfFD9SoY/P5NqR0Ppo4zUD6Sa7
ejA5Oa9FbJznMvueFzNm966qsIJZlzjlhspF0/kyLhTo+rwloyBZZuvu2nlNSDnOVBMuzovXgr0a
cnDjcuNDPCPB9QK8kTKRlHKXIkIbLPIAV2RN62bo1QdiwrHv5fEp4dpYFZwnVgjT70VbdIcKz7U7
VR6Wr/kTLM17jcdTIAwKJ2qqac2coK4Vw/OCvzP75tihYjLyW+dw1WcEacoo7mVZn12neJSgsDfG
FMJMY/q6kZEpHmZvClZWDiIvnPXs0bXndzly2J56sQswL/Jb6vFeA125Nvq8u1eYUU7C1M7Mbr01
ksl7yB0B8Fzv7mxvwfFzbN14Q659HazsS8fQ9WKM8YOMKaULHLY8nqsZL9J1aFWT8U5UpeaXs/1O
xLraohw52zYyiSXn/OxKm6yrVbe7hnJjNiwpxiU9OGCK27h5dBBmdwXJ+jGI8cwVLu7sPu/XdpBt
uyzEhi29S5dP3CeTW/ppy+KQ48nPoRFT/hGuQzGfoP+SLGVwXzJiJ35+yhi2rCwv/bBT6zrX3pUa
j6eKcYahZ2c4yMkqrLIvpGWp2g1Z3Upbpw1G38+xvNmmdc9wYTeZ4m1k2h847C7YyEV+64LIGzP9
o3VjZhUYs/i0WGnV+LkfzGfdaYl8OMMJ7M0T7p6H3NQhEXcYPiFCaOuuDuNrnudcikytMc2r9yqB
xtbNgXkB36DGQ1LjV1pQBFm3czH2RPfgL3OWFVdzRiaNQ/EtHvAFHWgO6EHc48R7CHUzHc85Cw+U
KBrGo3WN1H6q4ly3d5oR4CiEpuk4e4EEV3yk9Zy+DgnQTrWaIF2gqYSedW46QZYtsrBfYrHkHxH0
rDdXvbZAx/312WRRNv59NF9OJlA7TJ1XwwDr8v9/PZqHhcnXl1EgXOYOe156Msp1yUV3V/RRgHMU
O3Tt02Pf/A2+Yzn8/fbCDo1rjF25AClSshZ98Ce9o4I70TlgR8lJlsA5zIogETmrFrx25roUtmnK
YwSUTLYBwNXO+d1x55hkKGhAAyRA7h0OUr/TVGa9pctyOAgDk5CTt+F6Tls3W/9ZSvMDeRTRN7bK
LWo0VlTIWuZKr6XO8bbE1okH4x+CrvhWOdna1oKYsTwkj9/ETVU4kZP1Tuf/6MBqaMZ6AX1IA6DJ
KoxByXmzFTSfzV//lsZvM4blx0TKgTwigYiJH3S5n7/TVGMCEOrE9+ykX0ySFDA9W8oQDYbOEbhF
bVI0sSplzJ2U5yOnjHFymXnxfAFWRSOD9jdX129Iix9XF+MYxDUPzBjQnV9/ZAackgxuTXkNV/Mp
dwr3NFJ6c8YMH9+0qtLOqnQWqumArfSvv4z/dL7/ITqgJAAacyW6wa8vDQ7XpXMWHm/m4ODvQ5e8
HzFkLKAW0iqNzM5s/x0y//drWvJK5JskigJUbc/57TUHc6yBoQjiHtl8zJ19EXSbrnz76w/2453/
fMtK23JM1wHcbWMHZ1z16yeTA1ooUN58bTx622w9H665vd41q8+f+mOxLd/Eyrhn0cATopu+7+55
6G//+i3war8rGmD6dARTfOAOz2D5+5tI8S2Q0qSwqY3UyUvLpwgfNsd2Tib0qQePIwNIGgrIjEfp
tcrloWp59OZujG89q+YV27xlXQZCoFoec7RrNcfRib7bGq2/YZehJrfJEtm10nuznmnNaoj4W3X0
CqgUPVuJakcXHTBreqQbe4u86MupfCwzeXRi+1bhBLYNCqe08tLW5r7NyCbYWn0oFWFpmqT8gMwa
zQYu67VlxauELeIdljpzwyGexGc+3GgNe6v1JcSVP5ZN+WW28pOLS3fN4eVCeuy1llSrZHzLEsRp
0A3vZjOSyKpeA8s8khQ4MWaMiWImG6fiSDka6tDnjIsJqZOLN/Es8RsF+jaN7V0pxoNuqKvXC+fU
uO4X6t22c0vgGgNwBVl7cT1kyaMR5ZeK2vYpHnYNDuPcomFu5Ozt6Z8GzI5Ra3/EKriDFr2fBush
XvDkPfMCDAvvucHm0Kpf+VaeyiV/R+HFVnrGLpniYw4OhB0ap+bwEuWkbyECF5QKreqqe+2pdksT
o8CrDXFbaDsZaV+wY59odM1ZJPtvpSifeE5TO9POOzoYjgH+M6bZEmE3eC5oKIMJ3m4w8vmLwB5Z
5puE4Dx0+cvslccuB+ttAzhY0Si6dVxFOMjGQ5hS1YZ9pvLei1EewpnHSKIu5pS8DmG87I331E5u
sdN/5ANhjc4qH6x4eMwSxqS5tdEb45NmO3u38di/8sP22XxtmuyJHPgRoizVIn3jz6JnUmK5ZbkN
54KzTFK82xAJ/TBZkrhs06DYRI9sKKmjIsKMIkcXu85VZEvduO80FIWhvbZW8RR207BVikFzDLXj
SwGDfVvrxl1AuGg2i5Odd5tSHwpeTs/XgRbfidk5jkuoOMiX8m3yxaRYGraa7k6rl2R2isMzm+/A
blt+ZzV4JzFskhZi59smQLibEwfhq4Y9fI3lYPEximNiVyeOpkdv5j7rJifZVvRnrIx+dnZdnVkb
LcTwHOXpdE1L2Lt4InGjzggUCTXf+pDss54T5sKU0ax5OohaexaoYwehOu0eceY7xRfYhFrttc3a
T6WAmj3DNfT1PCfkw922icv4HY/mE3S33CdqM64bvgvdmXc8D1rKg8luRTw08DbeaWDW2yC98r2u
i7LEiUMLi28T7IfxVAJRL8mExDX7Pt2kWl5N9UZk8Zlg7T4rZ2qnxznhX+yeSPFT2EFrUy778hUL
mu7jZizusFoHtNMT+ZdLn0zWDkAtjLY7NaP6HpjyWHShQnQpI1pC5xTXgDiDFXsYmu5Va4aHIap9
gqQzlYwW7UA/eIfc7RzExZuo8R1rKtoTcCbsE0kfWsK5SgD3WO6TvhirTMMBxw/PPeDdwy8nVNBf
5Bi+N6m5wr63q81xb+RyVzFtbBvgOLDCX+dyusSdcQ08uSUAfVeX8UeJES6rtY1Ju0+PPqGpcVu5
hl9M6ZVQ6OecGjh8rPs4E7fRJsnvzqdmCiWBS7KEXrlTrvHezR9GZLx2c5UcvaQV9U7kmRa9NoTt
du2A39CBb8V5qITn3GnUvtU0yAL/5s3FatM53s7I7W+2NpBIEl6lbzNjApKdxPOByj+LgWxXaR9O
AW49qMPBt+ukeMSzLR+6IamRhPnSPZ6NFG2eDK0v7lUbVxddW3pRqR5BFk5fBGdDLv4pffGciFai
ZqRnxjSTJ8NLFcYH92urGQcYpgEyirGWg/Zd62yJFtiPkoBT3A6HGZrOZqjbG7Y11zdGS/8+zogk
x6jtEDgDTOKr0dXPZcpJwSW6j+knhJENpI2G5flcxfqzNHvjgdqpJkDXdJ67WOs2SSOwT2YQiopk
aS41+ZCk3ZgPCsAvn8HSq2OSVBNSpI4LJgsZdIPxMNeh215psC92KmsOthdj6teFTzE37G13nn2g
8BwFBvsc9z2F6Zl25w7urR1MgcEqoEPMRoGAqBRBrEqORWjQ8uyUBuoHW1uSWy9tY70Rv6PytE5B
xDiNicNNaUfLVRcArPf0u96JqcBe55DA+mJO7Vcrb4edEdiG3ysNEThXUGDp5Q7ad0+HbjQ6JKA/
ZxFN2QRu0TzxrtK3Uap3faiqYx/j91pFLsfzB3IZMVJHnsVXtCrxzWDqsG2MRkWwzgX+WZjCEkWR
ErT5NIk2sdZYQ7ty7eLIfDHj4FpzaKBtJ2lxYFmEgnKYci6Onr4IRsKcgRg/xZH40oW6zPeeMxiX
1iMHi7W0WDsU7GxDDcFindAv0GxjfYQjl6ZVdEY/IULK/67m2LqfKthbZYBPelUPoIo23MswGfoZ
7TRzzfI6zU33Rpe9uuSdEQZEdbVmTRgMZt1Yup+bLnc29OYSbary4BDGyZ0M2MxY+nhxoz7WDr20
euWz7/YeevYXT1TM10fQE3MH6ibO79Nu4kJOjPWIbrV2qyC942JsV1UNRqyJbtDDnd2CZOgRtEfX
0uBemcHa1It4k4wUlPZTtXMjLfVJ5wyvkawfDG+hS2L3ohlysO+Vgm3X9I73prWLTYvAlvhewB57
mvNaTJvJmjFtJVdivb6XEPCplA6uj8RqqdwXVZLg1rgcSVNiRVb1mOxJzTka+iaFaWxFMpA/s0ty
XmYPZNuiZ32iPuzJK0XYr9w+PEhHH89DrMRrAbDU5yAaQOAT4YaoDBOaxEsx89WD75okKgjJyl06
e8NeeNQJ7qWYLNpQe5UgB/Y80A0RL7WnAd51eGaboEUjHeG9F+44vDEXs9fj3D1imZlPS2B2hZcf
vkyQeu4Tz/1rjavi6Eq9AlvBBo9GBDVA5LDdZOeW6H0W7YOy+uCreR8j75J05pbZ16Geq10yjzj6
KKNW8Cq2qktDHT29dvYx081vEKsodAznbeJA0GHPo4+0rdTBLuS6XFbPfhZbi9qT02jyECUIRsCJ
idiJGRFmvYY2szjpy7UYKJXConAfpEt6fYaqoBxZ3Upn2lGqSwZC1pthzo2903ubMs6qAyMRfTWI
rDx1w3zmDpl8z+jqjaYGJO06/WD1z4kcDpspUu42LtOPNuTHITQv18ocbg1FMhHebiYCDliQ7lto
ywfb1BqOLvXRLJK7wRxofBPdjbLKL/S6MKZPKJ1Hm1n3klYopjAToyVjn5D/hAlHzzjZH1zKw1mn
wB0Pr3dMtCpketWesWnfQppJYqoT9oIKQH/ssf6KuN+MISM9ZhmshnG9Jw212Nrn+dk1Agy4dP8w
tlu4PcNTFhREO2TJultkBeACjz2EgdKwaprO/DSwCcMKx47SIqO1LxnC6IckNoZNpcTMd+3J+NZR
uccsB46JBDEIqdK9gXeyzk6nkTrtpf6GXNkeA/I99Es75Gs90v6K/euK+SRHaCpzaMfQRuU7cy2d
A99CgYdHTT6dDfthdGEHdrP+pa6jCAAIs6OvYOaynYZccW0LzESZGC8pPvRHfSAaqEb3VjVZvpW5
KD7ZQ3MGRdfTaURRiaXN96pgpxrK9Bmz6ksrY3ocgoTkzSyuTqDXfmFg9Umt6RjW6L8AXj65dtts
ch1PJwuc01zLbuq/F6mqoOqM70nSO0eYFjyQ9X7hW3FYmNP4LocShyFbTTAVPLVVNZaooGHLOoTM
uWgxTdYiKN1tbnXzipzvbQo8chKacyn1MvvaYCa5N83UWRtwVKwfakNQHjAi7VKeeeyyGUOTcygS
7WUuCP72ADRIjodL02g40TteNK6fDEb1EDczCbds0+iECknER+1u1Dr3cxuDYFIaRueyXDYl4WQf
oqxPSCSx6sV+Ro30I4Hr7HEScnix+7aoSPWLoLv1dlkutbyFth7bLNjgH30eugmt0BYs5vqaBz1z
UhZLcwgudMVvuh5QGLH2PeXW94wvVxG5VZosr2OdbFKteqAim4FMbu70kslW7TBSqRfAYupW1OYV
7StEmN4f4Coi4+mnegy07UR6B7oCVp9uCrMtJTXUHpdVsYpmc0MqLd+FLbQbO5l9Hi0fvdFAgdPN
c2mKk9GVR5SlL4wywAjF8SYOHbFxbdbrAXFyZTsVGZUBAkI01reFZtU1XAFlnzzCW7izmHTmrknq
scTcVUsQOBVzNCesL0Q069sovJPn1OmDyEiFmgV7ByBrh14NN+C5DbVYisiMxVi7SyHv5pX+CgOB
p2RoHcZ+yefQQrwmbvehMvNZagHRCMdlQyXa4d0xJmCfMWHktkgx6w85ORAQg8PUvpcaEVAGFOIA
AvdJm7zy3gsjNvoobZtBkvNtMWltuX0OsvFKPzbDakv3HtXKlGAwex31NTqjcXF4uBPKjd70ku2i
1xeMimRyBzoo3xDahVXWnVn48FVJiGILHPlk2r21NZmFr7yYopDGewg0vnblfK9Noh5O4t07ox1u
YiXZC5UEs8isnxpZXLxiMncZrQREJgd/KtpbNHsnaZf5IWZvs4o8DkSJFS5+6Xiihy9Mjty7VAyS
CvxGl9ktZyfezdCDpFF8WI19UmRH6AVFG+idl5YlmCOFdSB8SANoYx2NgvGSAeqYm7d+UUDtV7Qk
BA/CTW6YfcdzH+aY9MKh9Mka3vVaJ3dhCkNiQEY16SmbnZMaavTuqDpONgukmKqZVZlW56Yusj1B
yomi2fCR6QYU1xYdnk3INqjsNtxiF7unZ/PQkYd/8yQ7ZWItvT9pFp+3CCg1ZJJZDTCV9P6xVVC3
3BAkXta4T71MGIqnc7jGlxFvqkw3WBtoe1KieRmbbtx3bmcfvZSK4bKZij34GelHRbCkj2kVLsav
IEfK1VCAthnT+bNem5Dv8NdnUfKulEAGcqr33KpvMyi7TRsSv3Fy+LGU1TTrPK2ecN18Cxb+78wz
dlPk1oekaMuv3NbwodhfmmigBRkn9XpslD9X8TFqlLky8dBncZH4SyBVtpq2Bal8caZx6X0ctqbo
H92xu/INweuzc4L73b7pmPdE0j6RYKObNFDpDgf/BuH5mvSguPAZeVeE2k+AJ0CVCvd56ozvzBvJ
95QlHdziFhk91axp/JahA+44/2qbuKsV0zC78EfcjLthyG5TCNAxBCi49/KIdSpmEGrp6nPVoJq3
LQxGtvpkIMUNpVpRnJsSliJVkmAmXklNfpZOwks4IjpQFB36qqoeUvA8PpahbA3q4FTk/Q7sLThk
doDwTYzia0bl5K7lr/R28taZ3Jzh4NyV3KrnrBof0witHVgRYkxTXcAU8E6gpawjs3pWSn+mQe22
FH2PtO7xRsxxHUithkJnPpEvvHYVN7SmZ/eMvT/JBWPm4d2v4Hz4g6WmVd3FJ2NsR7q20qzmhqEY
SY7GVVbp11Bw58TgZEjcVlw9bBEJHWA+ii1E5t4DeUPiCf8NGdJp6AX782BDVxugONJfa8F/I8w0
3TVTRaIme5wd7BEq0Z6aPnulAGrPtyhXdM/tCePexqogrUjsEWgCUeVFTqzHdA0UpuYa8ca1srrc
R0ZjxkFOXKrqsR/q54zA+0pr1H0SZ2xTq/qUKEBU+kBqsq/3QQYRJtK7WxCQbTfds+s1D0UC469u
5IsAUeHX9LT5iU7fkC5RWiGxzNGzIxhfVXEP8GA6UPf9IdzxmULCnY39mFxe/mZDSX3RhU0hcK9v
I76YO6YFDZIeRFGbVXsFauMO6s20oqIJy1ktaKqX4osaq+T/kncmzXErWZb+L7XHMwfcMZl19SIC
EcF5JkVpAxMpEvPkjvnX9wcpsyr1KutZZ5n1qjdpKT2KMQBwv37vOd/Zp31+lH19lw0+rzu+Eiu4
x7TJEQMz7S4pIBgCPyERW9FDo6M0uyfG5rdegv6ByIQhTBLEUPN3TBDkuI9UHnnbHKcyHPkjzdmm
FY9jm76QU/rBw60uVVPmEVOo8pAQ01eYJqZDFtwX5fjoc+eGcHV2k2+Px2Dsz3D13nobMgbWLwnq
MwA+i5kC9RfzfA72x1RndxwMUYYj0qBiCe4WDCm0mMrmyMT0UPVe8RrmDiBcWTbRxBKkFkaMZZ97
B+lVHWbAgNupzr+XiblCvDcSk50dW0dsVN4pjep5vOsgN+wAFd3QQniYAve1C9HylQpdK0tfX4fR
6lXHcqa/10A1BABBi84JJKWzF541JYqLSWn9zZ31OxGYLqjZYGVVnC0kugktmVI6Me6e2kXHzlIc
OchhKfXFXcDReydjl0NbHKOQL69wgV4x8rpOOtpTUg8VCqk5eABn80xWrT7IcvhaFaJgTiZPwosv
0PSBW1vZCBubgj4e/J2ogvQmXccQcZ73PRjwaDWGl63iFv/hAGPOdZ1d76O+cssOwFvZXBTh9CKa
5KkxHFrDrrpCGJxFpM4/KWKLuSHqs7IiQX3IY3fP9JW26HSdiO6mnYKbFp+6aCyATWVWIsob33vD
EpAO5WNagzNWzAHXMaBg6sbzSa0XAFaooVJmwIT2KUCcpo7WRrz0il09DbBt507Wg2vraJU7ZTSi
kN9ZQWFFCU5lMuoQOyjmvJsVQYTmDG4w9qHOunfWBkcCE6RrotUfF0TxbJZJcJbYHAhkVoOaWx33
EAczzxQuaV99D8DpvYqOxpmCByqVvEvCdMtnq8WDUex02Noy6wKe8o9RI35wurV6myvbuvZ7jNYD
tlt7ii9R4kkaoPXyYMfr5k+DowPgCLlTgyfYiPAybUp5qlsLAqLObk0uaI/FLn3HjHVm8YcnE9NK
gD5hoSNsoc6ioGe+294CYIM8mnkQUgx583RtUPSZ1GpfUMqaJy9uzN1Sivhusuzm0Op6mK9iDwmF
bReDpM4aoCf0QMcuE8Fmycp5AsDJYKYYj1mYsfZQxjXdG6AJtSd6LriSaRgedSPVjpHrWkX+qPXV
otMHeEfrvqvU9zIPlrNxDeIzSj6O+eK1nuN3YzXeeee6z2uH4BQ1VrezgxIQcAIeE74TMY7T17VA
+bGm3h08kSXCM/eCrOFLFnrjZp4bd78embYFY2+qHzB87IM9dLdEPWV7oXLnjIF8crKt2Y96Q4bh
vDjfysS2eFr5+F7fn03p/KCtTJ4LhpwHTzofIVDC/ejYnLDhhFjjyvodILvCb0JPze6+wOSl6POb
g0iCy0U660VrJc+KM/wRyeGhA6l6YFKIOtKmYh+cOYcru0lc6IuZGAEy8Y6cIqzrmqyO4+oRmKpG
tDFlaJNsy5UqfBZHmWfYAmKFSo96TnsiiAZwX7vad9/w2N0owDF7GrKENASde9PbfXstXBgkuca5
YtyU78y+aIMuvbFog0Uy0XS45YJZZCnqwsGHoNkbNphMXScGtUbb3XZT/ew1Lr5u+DVYyXlvZXHU
a2fotyYdpFCyIXFH97jZT3hZK8BdBp0yFLdtkORxLIdUqFzvwrg+hHq7Q/W1dbBT23BiLci1c9qb
eq0g9+KcPawd7EIa/SRDevKua5lYseDAAfOPbUoBLsd4PYY1JpstOREqIfTp1qajMm5+aZ8DYTRY
ywFY3AXjxy/gZt6qFqg2V6fbt0347OD+t4Pw0aJ7XibP9B9AMVblzYLINhqIFD5jjS+QaKqzubZJ
BiOZZu+kqtk+TJFqElwoA3M7pvlE/Co5Mud92NLNqL66cXiiFU67yS2viXX1d2Xmuzvf6s+rFZVa
GM8IvqeTbsIn+EAbztH5ak3jSzjV1+MWEepxTKJhsZCisvB99cihki9xOr6C7uQYR+t9rgIBgDh8
9qV5nLhvQXwsEa13urfhYa55OlPKycR8I7hUMOaqFYxGEDi94pitggU7UvOCWOXQj3DeCW4ZRvE+
S+dBzzbuqdihxWDiKFz6ZF/K8aZGXwSiJpqUPAwtWQduUzyUldGHokddyTv+RCx7A43QnMp4vC+m
ydnXXiGitQLNmqvy0IXyLFmDy1gjTnNzqjMilb+TR8JqNNqRRDMbd0RY+TONp3a8k+m3Snbpnt7M
hQVjJ4COwDv7wrz5KTYf08KBlzNTakFg1u9J3rNrhQD6rCw9a3z1OjXpQ0M+MlGKMmJ7vkxonhrH
XHCgPBtm/c0mwbQxm18KxKLpGboGD0OHkczv+2uoEyg709uZzgB3zTlHlpPbZt8IKQO6jJbkvJxB
kZDwUEDSBLF5XvlpegpT/3ElMQ+ra3NJZFN97JBfcXpckWVgqYAZ+dm61afVrXexq26pxwElgh1q
k62NLV8SgDRR6ccDKjJF1b5aiFb8woZD7XuId7fQS+VMz3m13FN/wXdPQVqly2VYYanGcYMaumm8
Yz55AV8MXd99IdZbGOPDtd3D9aB7M37tHI8DwTB0Dy5EtUfWKKbTBXm2sM7si6LVTOZ75NWZbKtI
4TamrRDoqLb8oTyUVu99mtJJnsNEJ8di7WjQOX2/rwdRTeexgAbrNvJAbt6zk60relkbmRzjXg2b
apgE3lZZ5WNUE0geOUVan0bcfNF2es+CNN6T2vEeJ1P3CNUYP/qQejGZKNBi9vhOBgga7gHfAB83
b+XeS9fzXgPC2bmun9V71DEzsbI0ZMqpHU9SiW80SjVPY3oWsLferr5kiWiBuVHTvZvSD2+xer2u
immOiLObPjWkdVq9QZoW5EfRD4cE5/9DljhuRPr11YrMABXEYWHq0ysfjXWr28cMMzSS8oonD4C+
wMHH31s/HGiiUe0hTA/JTN3N5ALdpC1USysIT0ijT2JeCRdwiAKliHvXHJZuwOg9+XF6H/sUcXp9
p4npHuymsw6Ywnw+MTSAejv+SD/5MSBjjyzjJ+dLii0gT178RZ2XYftoWvdiaje+arMtk6L6Xlec
lgtz6QATOZWsT0RCoMFqFQjqsAzfqU0wgJiMZpEIfiSlFb/lK2t5WDvdse1kQMOyszKkdB5ADCgE
9PoCc6/KhbeQ9DVR1elZCb41YlB1hfmh2yXooTF4YXqMveIsBdkFFQw/+JAHr5ZlPa9eeysWQhhm
hykf5m+Gj567J0LX5svyD/7KAFblIbCWqcA27nDCWMN7qoSIycpAOrR8rMoQxfQ8RolVf0lq845L
kXKtYTToX1Wr2sWJm+9JdjsvFRQMQL0bndY6mnI4lCu7Oo13COy5hwcV7sGOOvQyb3F5yARQOYFD
bOkKzIOFcX+tj3ZPLEYPzwDcWLgeTTecQ4asDlz3i3zpunMATqSFxNaNHvMLS8kv2D69yFihOGYm
uVvlMF5bS/5VZ/1zM/nLeW+CmH4EGQnpsMUWu/2DX9THsITsVRpg3kNd8KQIddTkxBxcuiXM/BRb
KtG56G67S2EPr9DhuNX4NQ2ZDr4VBTZglIlMjB3gd/8y761jO9TeDtlq/GgH/rD5bF4R0wzk3ZR3
eWkfp8KLUfWo+YcYrC+LGXjHA5QGmzELNEcJ0IDEgxPfhs4J34H4r8RHqmX/SCYPRobasCgXDhHj
ZCHCMKS2r/l+RVtdujnSZllZxF4V612WJvIB6BNlemFcdhvG13uNZn8/6yzc9Un7gvL8yl23KsRQ
dzfBCyR3wNGa42oRFkzRO3bGjg4GMydCmmh3AtZOHcRe3YVnrd45JmL28qF48ifnvqi8KsrC0jkN
wDF2/VTQKEFbtOndh7rkcG/SWNP4bQFBehY+7RNqTHKFwB1B0eHar+Exa30UzYGtjX8r0w4jy7Qk
SbybOntZLkflJ3RXA2IoL8t063aJoRgiieJ92RckEMMzKgmLvl68hpeq1xnXjJWocd92g8ieZocG
5WEucJ9cMO0HEWe7db/PRhFKHhrJjLzADpVGlEPLdx9/bHPoG7v1DrbHqengTiMY/mHxhgOpPk1x
OxZW9TEO1DZW17J8dz2/9Cpz/cUcfJfiDqNNwQNpQsoMjlF5/uFlc16/1DNPOUmGaIsi0JrD8FGV
Zgs4QhF2thAqo79o2q0lA8EXmqN8+8nQb/+b9BvDRS7FQv/ZpW4CEGbJs7kiWXpP7++HGqTDFCen
Mm8M4994bKrqak6DUV8wGOLC2MkSfk10zfuavXHll6J1fwN6kS/vkzOOwfuM+OQlnWKRHRRPAm8L
D+rZmlCkPoyT3ajIgasPZGwkhMLOy+Y0Y7VYrsUQlioKKNfrEwhw2QHSgTSzQ42FZCPgvLQxyOFx
PLr22J+c2B/0cRzSID9j95z53lco2MdCe4t/h4U/DC+LVQTDV6q+bEPwLXzIuGTp3BFmNFmvQBpb
scM2xNk1LXqAGFWf0oSzzNpIqmdmwlGGwv6g0I0VKDbamOpMy/UEBhpJf2wm+0n5MZENGDzs9TSW
tdV3YGKG7Lr1fCs9hxJn0A5hA6x+0JNJ51NKbwaVUe4NlLgp3DkM2kFBEsQFo3WA+3M5dfrWxTdV
PRrL8yiumBfP903FZPoCalpVR2WnHFA4BMo715OPT47eCAOPuIVysyu0tCCjLmJ2D7M9je90sWpA
pj7A1Ot09KnqhShy+taicMSD7S3uK/yaaTnIbkCxIA0D4HtHW2WNmC6fjmQVagaiKdFVju6wXw+b
dvRCDAZgJUvZEnPEG9pmIIJidHx8Hpw1ttSdRY4PXkkCIczCjCvDuBix69AGjX/lc5w7X1Hj6j1f
JaBamNEL1A8UcNApizK3brOa2v0K4IzH79L+ctkIeH7nruU1/s3qlWwiLOuIo0MbFtVZsRJWvhej
oblqpagBSFyJWT6QEaaPwGJow4jCa59rnaQuI7Nyba470QaXOfqeH9bSDuybbgJJKQ+nKxT717nD
AHLHLojqZISQdF+1lYFFPENQ3BsI8s+r1SjKhQJBG60+C0E/6EqsGPSuL8a2IlHBjpP8CGuxZAy6
jS2JHWdTLOk8g9npmc2ij6gpiOD8g2mZPbt6QzFiv2U5G8tObszFHcsfyngle1e9tO4o9JGTWthe
O+BHIaItI3G5Scu3c1exlG1tyPZT1matTzWodLGfxIxULUfQK8kw95wvhN1wIbLVx+OREs0Tg3kL
hvwcVSkH+Nypyg2M1Y/uWQuu6B14sDU/uF76VGQz4tzZmaxl2kEdd9qLGhrNZ8LrFjc1bRPabSmh
YQetmjHmWLxBTEelngz9DiA8piBGB86RtWKOyMCq08ZM3/25C7xdnbOzDLUdfK+Ksr2bx9DcueBX
2NScfDPgb2XiOifLs5/PPMqhKXrnFnYOuD8GXeW5m0+BFxFY2r83zgam1PNQOtcjUr8zVVYYdVYI
Gxjg3ApoWVAVTGTA7H2QBpUUZN/oYqJkkwi4KJ4ts0cnz/xVZWDqad7PLJ02uip8Dj9V716GGH+p
bHQKpo6ZfWh+oFjieYDMPnU3eJtZIhmtPPf49zPkzcY7mIZwlLNssbksYTtvFzfoycjANJREuZTy
LJZVegWW1b/bqGaR4pjgw1+ayEPo/cp+cshTHHmzIsOmYpXnJp6WxyFtbLDUzpaC09Gt3GtRV1FQ
gsk8b2zJo0kUSw/pqKPNdvKGmpWtq5LxFmFW84rYliWEzhJk7XBVZjmTsBf7aJ0S1kfOUeT+VdUi
P3CfEHUmNT7BPivsMcrjBTCkTJBzDxnjPPo+tT62wgPbQ5plvwvDpTkHEj++emOAjB2iGvuQnmku
N03DhtsEXKe58aZv2mtykqZUFTScRlx32uHKM9fp4ok3dE5U/61FDqKt0uQWfQ3/TLFK4HaZRYMY
k/o43XXxKD4rdMf7MMNavo+Jr2PHB3OpduDTQiQYTTDrY1ZjH9st2Crzzf83eocWAEJ+IYLKQkLC
07Ajx9j6Xq75+NXkM1LeYALljFw9iKj0yxdGhuVymGyD2lNYyEWZ8ybqphhgBu5tAZMjak0TfArT
9jdjiGWMArhFE2XYOKUNcAFTRRV8HZu5fUICNVxnPt5lDfhwS3QYuJcqp8SsmiXGezS1h+ATASA2
PrUE3wFEqlcUdvxs7VBB3AWct4DusbAzeYmt9CHUbYMYwfik9qTmCjyI6Q+cxanWTT8/1f2Svoam
o9sl/EqhNCnSsv4O36y+ny1BXnSJ6qAch+ot8+yOtp2LbduClcowZW3p/pRD9cD0BLWdsFoZoWwS
QJ9bNZ6bQXufWdtSSC2CqgQHsnOkC1e+IE1N8SG5pHrG04o0pxKjkIBXZ/dxKDtjnSlGLTd0YcaD
M7XdhhFMpwfOu+CJXYfFSk0ImXt3yZ8WHdcfw1h+H3y6vR6duBUUzQNlf3LnsBvdQ6qeisvc14jD
54xkKi8NMeJqaOVEuUsUJptT1+/Suy5thivZNGFUgG0hlK63+ps1A4kFX9RO37MkjNGNKNM8Z2XG
AXNF27Nn1FdgAB5x2AqiWO+RSQQ/+NjJvZIxAqM+aawrtzXiWQ9+9t6gOCFDUw1kNI6MhRnz0ZVW
Ef7e4TwLaJtTDVjZMU3o7SInFNzaxN2zpTly8+SWeiEv2OCUuMk5VujDig56PpW0N3igfpom1mAY
h5OUCwgOu7LvHG/lvqTa474nRLT2EIhW+Z7EIkYOiwkTh9jI2v1kQG/d2gm8s3cGxLS/f/67MQsZ
3mII6SLUFOsl6q7w25D19rtYsaRFtOfahzQdQo1BXmqaKGiOzgtLsGZkgIVZRWvJbRyjEj3JWCK3
MT6CfpN3bD6A3GY0R+QTAQzleSqTukGP6SzuuSOY7k9mpHmI3hHdVcdhJoHC4h9SAxuMfR39BbRU
20WKkufFm0ZUE7mwZgkO9Fh1R1WGRGzRGLuoOyugakWx9T4vozTHfnDLeg/3uPrgeBFfNziPIz+b
l6NI/AIuajfsKRsYBRLlwGWEUBfgyrGIQ0Dq6trkJKo6P1WhM5K3ijm3Jj9Nlm+ExvOlMFeAVr/E
xj/apPX1h5Cm9ydCZcfbSViVLxMPMkuZXXbTqbZ9SOUcFNL50Ti+wwhP1ho9abfFGE5idH70P7+s
vgdv+0I3pXzhAQYX2XIUIb6o7GearzGmrHq1B/ZO6mdPB+SAZSXfSG/T3OL/BvE1WnHicCYirOow
nO+0yJYcACQhf+Ge9wZmoKjA1e0r4jzDZw+09QmXuXp0Ggan8zC7L6knKS4rqi5yJDjRvSp7rjE2
Ej+JDbxP71MoQDcorJz7afUSTfhOvSnWcY9m9x46WdKDXQFgNbQSSiS9pOm9P4S2vJB9tR6HTrev
JTOjlzT0sRVk+lk3qJR10BU/7BXwUoir+I0Or3fNDICKPRNoVnGNaYd/7WHV7fDTl8capgK9MjFy
u9Sk27VIdznb7ZqGiSBQp2Z4sKtFX7RaZTdMOd9hRaH9FAk5n4dkhLrx0jjF4h0wbXBBST5jHyl0
76gzEaYWkUc/d/+fgeg2lkwerQyBe9QqqG/rkKbtPog1d/hIn2W8VAl36S6cXU6UPgcQIKDbVnMN
E8/IY8WdoncQB2gz//wFdMJ5IhrcuUgO8sbMd16XUHLJcDu5eYPLJjU5DX+jSKoZgD6E3JcY521B
vlaTWv0eXZZ4K7Z7BZU9FkdXiOXYe2vuXHt+qIprGMxzfFxt5V66Qx96WGVGvqAC6KfYY/tkg5r6
ZS7OpC472OlF7SLLWAdOxk4/jcXZrwTnX6sAQ5nYuwggCSQckIqObE2tCvyePxcwbAbkidGJGjOg
uv2EYm5IVUyLpCQhb58ikUUQ0zS8pOe7BQhwf2WEQ3Z4PTRKnKHhRE+PXsHqEaFNdNZIAXELzhKE
BFBClTS6YGbh/qW7vw9+FoSGxUc8V/1atJe0CGR1hz4tBIs6oEgkcoOre0xcX4VnYer1+kQaFnrI
iQf1tMY1i9ey8lygdC6LF6vKOrOn90tmskHdw12NTvMj1OynuxktB4SQsfdIc+gppOA6wn7eky3I
Z8u8jCu5iLasrwgPsMkmKHntnbYgLkeW1egv3EMejc1mdpMD0WEDnalYo0KRHq0kYidJWu2Njilm
esJmyQbIsEZ4RuCzzgrcHJ3jLER1uOiid1CkXesEXBcv+g5hoNM/u5xAggNlESbCofNQSvnWVr7n
/li+/LqGmka8OZYmIQhwrAvh7jp+utmgpOE7U8pRnugEMRMW0oC0ydyStG07gJAsUiEQsQwzxiDS
Td3gmMvQjSaBf/2e80Lsn7w5E5gTpqp6lx5Nzi34ZKn2zrrQcnWnXjwltVbd44w6h9QQXXL7KT0z
h0EUVbwYGXLLZ3Re6qjyiQJj75qcW3QWcck5MQXMQXOxhA5vCOg+CwcyCc7MbMtvVPnBa9HFhzyw
0FBl2Gs2Na+VJA9Wy703JfVLkjkzW0h5M04Ko4fk2EMrgnCcKnlIcqbYOM161Er9p6PDr9gHWRFd
l836CBT2y0/b3r9ErPr/ktyILfU/eE3/Bdy4+6iz+jeEFT/+i2Al/wjwj9LAQccNsTFQuKN/EazE
Hz7UKmyem4nZVS5GyP9AWNnOH7hw+Rchmjq4qj7WVGTnffrv/+b9QWfM3riOHiHvPpSrfwVhhZ8Y
q+c/WkFDEAs+CEVCdISAG/cn9zbYmXgMkLlMTEPn7DS6mnROID6Awo/r4mCLnJE678d0hTHOqVIF
wWGMp+aDFZKQg2IijElV9kQRQ8K6T/zGZmFx5xgWsuFYF++Z8tZlNNUdPstu7SiBodxj+a8rm/w9
h9HNUz+7GzkQURJau2QF+lQGnYPWFbvWbqLxWl8XKDVov09EsezRO+c17raYB8udyg75qVtOzWXj
NujGFMb84dyHfJfe5SREsF/1eVFht08KgcgKm8ne+CL94rBGD3sTVl5wYaZpDmkJ00ncTb1Gl0gE
8HG2W11GtKbqboMXLpdzYkboC46Xb6FcWfbZATF/GHKXXZhfgaNn6JzBZSw95+mRVlf3pGo7hECl
dPzM8YapGZZPWDBd6Spmv0abRydU9AyWhDDunWoNPQ5GOxMWTK0x3sa2lodZCGKDSQUqOb9w2PyU
jtLMr+i9ycgFL9+dODGp5gBUhrBRklvm4LYClwXf3o0Jupmg1w5H0/qgP+hTzbiiDLm8GqV9ubfa
oX3pmZjS3wRfjX1eMTg6uCCcb2rl5MEeF3aKC1ONdEOSCa0CLQ6aaQdHG+OcnGApsqO0lO0fyQn1
v+XdMBH86Awfo6id8tLVedffZl2TG6YzmjEB8qtyQfY2+v3ZAMKiP0pECFlUs1cyuQ8UQt98SP2t
X8cc7lQHQ/xJeOfsIPav7deFVHP3PhvT6lvDATwDUjLmdbBriXKcEScZ4qhNThF/6p2eachKnkaB
S5bVdV/hZUWyxjnsjuCfuMbsFuZfudkZOfiF67HKpuPEnN308luztP73HMCkS4Sn7O6UbZPs4/Qe
cLGcoPlpRwIHXIsuKPBTV9noXQWj25aRoNmP4oJcbI2fjEY3QqaiQcVtJSVOGsgF8a07uP27MUn5
KJJYPNZ8QZxp+jF9pkE0PA6jbEKywgomSVtTFV3YDB8TY5L6kk8NU0xH+3FGEsySvjG3sW66ZARq
Ew4Er9CRG2dMD+gYXsfVgXDAQBprEqcMcW21szyjHx9/TkmZXqqxTH7UaIEferbo7/0okfVyTIjf
sMHIT4wi+qvDcOiCgZ56jmOv/irkYroziSAZQr8mo/3YuOQOkoxdzxfCo4Wd7F3PreA3iYR8tH70
8S8rHkgGdAm+Tr/xFuuIb4donEw7kASCRKAibMaR0Z3F6RkLJRkPm3sg55+it1sJnvU6mp9kNhC1
jJGhPflJ2e2RVEqikFy7vCPTUY7RJOlNRQxH07eGicCrDBiQTawtj5wCsyrqUu3wSAfL8OH9vNYc
QMxNwvH/jstbc++QM4dSRr/p3O2rCAmqfrPyjg+lM8wF3BsSRZueLLo9gfHdj2RB2Ril+CsBhLcz
U8ZizOxvvWz6y94xJNUxZjMUkkFCpBapIX54LGxCKvaTPwzkB/RVzLTIyPiqnjVSdjI8xjCyc2aJ
4JUCfMcK0OVyG6Bb5RQysy6UhwGuKy2K0fhZdodCRJ6snHGNER69W780S3dEu6zfhGLmD3ulRYXD
DJV4tjVJqusQs4p3RUwPeQiKY8Z+8hiyPWRd2NhHd7HH9rRV6sO57GhJwRpqbdrHS0dSG9ieppgP
ytQof2j3BkQZwY89xBwdnysbZQxvK7e97jlYu0pEYFPTcyvL0vm6A5WVnphmB+kJ5I62v7SWYy/v
S0iavey0aA/I+PVwFirV3IX4Gij5g8r4KAks2hv0f4ZbrN1rysRvtGjsT5a34Lx1Onol4dh/T4Co
kOjmdsxk4il2EiIX6lQcGKq1z5kjxbcEZPCLU3rxHbc6D0vs2NUnA9T0hj0X7j22Yd++ctLR/X/H
/Gw/6sdef3z019/b/7WVaO9Nu+gsSfv//fsfza8/Jx/NVpr89ocDodv9cj986OXhw5Dk83fe5faT
/7f/8W+U6qel/fj3f3tvhrrffhsR9L8XPTaEh/++SHr8qD+S7+VvZdL2L/6GtLbtP6QCbk6/VCnX
BQ7x90LJsv0/oH8ECl1xKFF6biyUvyOtvT9IOlfb3buhQKVDefO3QmmroSi8wIZ4pF8EjpD/SqH0
O+TGBSOj8OEDqtiqpVDZf8KxNGQVz4yE7rH026igZfkMtWXq8QMPSMtUDxm6YS85/cM3dPerDPtH
xPVWfP1ncfbrVT1JSQ+OJRRAO37ndOB7WbKuDu9BQXZ06dzuYdKdf/E/eBEoSp4vCGGRwZ8+WufE
XZD0qKITpV4XXxsiqrt5+ZdgKr8+ik9Xl6+FlwEB/vtHGQJ6Y4MK7quBFCMogYm6VwGuvYTu0Zmo
/W9//aF+56j87eVswS0FNQuI4Z94wejpJn8d/Hu7sJE0zPKRKHn3ygxEaf71C/2zS+T/5wvJjXLy
DxAirw4d3JH+/VRqm+AQhkOCc/P+r1/kn919hGFR9VOt02r70yXCNzVWaerdV3EQPvBDNCihE+MJ
WlvMYGFeou9EJR/99av+ZOv8+fbzfQfnI1M6JMN/ellSArMlLYN7gycGvZ5OOXT3ikZw6srj2oTF
40D+yaFGAvPFZVx3dGWVvGWJ56N0i9nF3XJV8NOG4GJKSxSOZV3RPvrrd/lPv5sNmhNwLvKhNv1+
AQatBwoBjIBMqY+yKFa1D3Ll7xmeZ5+OXMO7FuXW2V+/6D+56hyXHG4twSHN/fM3s4AgSZvZucd7
3MKI1im4SzFd/Q9eBMZ9SIoYy064sZr+4dbSFkxbkn/uw2os9r2r0Y6Owd+yGNgt2A7+yRLzCwv+
+1UGr8xLsPT6REv8eWlr0yTXus1AZI8+ZzOqaUwMASp8HWwDriwICwpPO/ehRdDwyg92zcEAIKa0
hzOwm90nTCO4Asi7RvCmNIpRLdRckpNejV+RuZ7GVx4uhJCI5tnK8e6G3kMBwmDZOaGM79a87i3a
OT3mhDDM2mffq9pnrSpUiuPc6c90ND3K5iTA4OtakgkgEzJOkA7jnC/zqFGhz1T5T31LMypgRnQu
OF1DjxQDQgyRZcaJPEYFB9N32H15YuerxJrkfTsHWCFo5xff6ckzoVb+mm8oIc8+BZ2Uz/GkOFQw
OZQPWnZyPhqAWNgebQ1iEyHPeir4C8B8EzaRnZnc6Ztnb/yQsquFgKHaVsxwTIuAslkyfoTo+v5D
pfT69wUzqXfMcvOnZhAM9bH3c5pNLozngJPwI99jeO7MdRWe22sVEr0YmOTS6xq8gc2S9k/ABZ38
mNR9fF4Lf4LDbhwCzRFmd8nPfO30VDc2vvDEM8Un9BzsRYllO5sPkdzqK2fKJIwZljAmZYRQZczW
tfVBOvBSRJo14SxkROhfxIMiwGsOXOcbZseNghbOK27zzpIeXe+0QISLL+VRZm6HLSvpbuCu4+Qg
vrR8qnOPWrihen9mU0lO/Hb8A0GL9D6w8BeS+4V3pZMFrrvRuJedCAH6hnTQdnme1vbJwxD1Wmem
zo/g8EYcQ2oeroiLHIsDiEnoRunaTvFJiKQgetAPJ0pt8qEQgQo17lp0KRYwIOQgEWFr9feMqnba
SSszzHjXqX2rTOxjJVpcmIgensu9LOYZVX0IP3u3Ysnn8q5FQob1DD4AIhrJ5rQDl3cxdQNFMbX3
AQuN8wXlNMqwNc1nGhIIYVcoCPjNIt3YMUDAwSmvuwnp9K5iiD5FQRFMjwyn+yt4UvJTcIcud4Vr
A0RKiukGyF9HkwQzpYqKusIwWy4px01gEgAg6zVEKIHcAsxjOMW2dczdtWQoriaGAHQwNKynaiHs
Zu0H8cB0BS9mJ/Q07G3ghnE0htCbduSpMhRMROp/cqon+LEbA48oGcFzYzoXrrPyqNOR8QgC6UDv
zu/ZbKtnTrUGn3yXPfqTX4Gjzr3F29MAl98nEKLPyq9c3Hdr9hYiMB/pWYRGY1VqYDHN3M3wpNP5
hhCaJjtltWrOh2pz3fJZ27fMmbhAa+BWb0LEyVfegflS0yjwEIcDOhodEOFIEpvwW1iidIWKqTkl
tmFf6Uitw/I1BpacHhy+W4KBk7Ao0EMLcY0ei+A0tQJWrOcq/wBhDM8oRuf/ZDt58+4VVvw1wAoA
K3Vyki2XTr3MUpHHWoR5fZvXCUd/ERYcYV184Mj4FTshQSH5fAcEz0HNQ2DRV4ba6bVjnLTeS/zL
3o7I4dQDQbvq6f9Qd2bbcSJtl74ivkUwBZxmkimlZssafcKybJl5hiDg6vvB9XW3lfIvdR32Sa1a
y1UmgSCG99372fupbG0crJVN4qERS/e+dpS6M4t1DGpzxMhKBQexvhmg4UibhTvQ7Uzg4+JMD0J7
0Zd2bgrMoOmK86KXlqd0+AKQLtWkSPmyU7xO0vDdmWQ/uotbkOExQeVtLLJ97qbi19SN1C4SpmUN
PrknQcwiSoUYOgucw9DExZepnsm/Sl1DXHhs1ZuNqwbb3I2uhXlSG0EcbPqiysnzmhQmS8Y9YDyf
9sGuGxz3hoxhwyZzO17uRYxf4ExlU35Aay39S81M3nwrwSYiU3agtRiYL8hs5TRf0+9Dkly7ZXpB
emmMOovpuKKFOLmYnDej7Cb7q1t2PuZjs7eAsjmoY2mQJyUZTH5Aj5gyVX/ZF3lGoOZQ8eW6jdUQ
aMa/A/HhqyC9KvAbBkSwtOtiF2NraqxpDv2JNvpOGdI6F3Yqf1X1GDi7QmfLyWJPDY5tylc99kPo
kpOKVHHqIqc8N6qM6rxpx95zR0XrwmlMX60OOFUB2vKMnygn+4dCrfylXs/LsKszM/02kut4Q51B
vRqJK17ZfzsLctOUV08xJZkOYxQnGUf1vtCwOHznS2MlhJTbOPhN8QADz7xr5zbDxzCjWDttfR0D
RsONbG4bm5AWdGXEQ1GJKGf4ZLpw470kB+OnqzMxhwYGfX3qUZVGxSczrDoLIkh9ahdNbuw8v5NX
Ra9jXAl+kQkwLy0ebTNAyrlTTV7YWwX37DHDKKFDC3jOY2T687BRMhuH8whLNZcIyHOBt7mOLMdr
CQNqS4SGG8cmKDWstbI2hMJ433U35dUusiZJhAjHeSAvUETSTefRPIGK15aUYZ0Sx7seesQf9Gca
Y2fCFY53lDk9hqKpPU2WahH9sLXjoD0pkOUiweXbER0L0Z6tB6wGSoYJUuMA1eFWBil6WCcj33wj
SxuJmJtOJVg5hbmS+lmtAElwrMCHl2If2JKQGtCUyiPSsTig5g5hCgUJiZmRsMx7XdS3l+hGppVU
NJFPG/U1K5VX+HN2mkbwkS/MolbJmWYpgLzi5pk+lH1tP9Ij8A9e0oPIHQyve0LlV06Y3xFWk7JD
zSRUMUVLmC9RF9yVtsP6c70IslTBb3YknZdCfrPaiRDwKGhn9ifLYGBuyCOMmNIuC3ZMU46jtG17
7gxeydJQ3JqNa4uk+JnalY2inqQLNg7ERSBZ6cGGmXtUuKJE789+b9uOFfXVTpJRTGtxwukos1hM
ISxZ8UuP9jieWggGOZMIyz+x1irtTTrbmd5zZE8W/Oi6MU4nrGpfPcMmjqKbJ0luQ+ojrdzAYrDU
WUfvN7mPZmA7NN+XoMTRIOJlO7KIVPti6EbCd/kwnLAh/Jx8hS710x8r874mQoAST4PCKejNk5a8
dUz+cLAlYfPL0Oh8T01b5tdzll+gEajOFHIXddALJaZtEJRlDB+RiECGQ9y8Un7vcGm6iBdAAlfw
GhCvNB1TPZnOpDnO4mLE/Kc2HjsVsnzEOIrtUK4l4AUyy5qYSCJxJlhfseEtxT1AoizYJAhEmZct
NGFASNhnQ5sik9QVXndeekoNhwYtqwqXIsUQn1IsPfw+TPyrzt3/Y9bM/2d1p7Vv9j+XnU669DV/
rYrv1c8/S0/r//RP5ckK/uPRogt837JMnr/PWe+fDp0I/mOvp266YxbeTIow/6fu5Ij/sIPzOftR
LAygUEFQ/W/dySazhkS2tXf3u+rEeep/19z+exyjXPc/Hs/WitgfJSAGhM/RzPV9aRGDYyOWfXsI
nAqVVoaHRzWq5/osQgJ+HZiAAg0N99/CB3XlyEl9aWLbOBnGMT1NVe1+ctp9W0z55zdw5HEDVwgb
k+oRLlZ76WSXHcKWeXTEKQEq7ZUURnfezM5n/Nu3B+t/LsVz5W4RdRCbenSa16XRu7gUQITJBket
1ZIaWoHy+4zt67x7roHpm4ThgY8WHuxoxsOfh+t8iKDimdxTrSN3NyJtOIWH3KYnxaC8Kza1GVHL
UZvZmxZpMlqVuQQH0spx/uEi6rtkDnPvopimSWh7HYJhf/GCu3wWWpxOUBXFFoKWzd66FgnNpkj1
Hmgdlec7Eyw1FpjJ5jTRIvN+1ik9UfqaYNl0ISAfxu0w/ZQVyHZwe3EFIgV0AZ0DSVidNWt3xpUx
Rmoj4hXRWbF32Hcg68hHnRKZ7DpzaRwQtgYK8D8+nb8UC969HVrVCIUw1vJPk+rH24eGq5N9qmFi
Lor1D49o0H2kjPyTeqQ4Hm58h3yNEJcp9rrm75b5n6+mpXmIxx2+j4x7AeXemc7RKhP4wcdyHygb
HZOBpJ2OUA1QLhbievKZxNOOOIQcIGdY2oI52W/Q4SgG0ycFp2MstGUheaYW6/iWNKXjHn2RnQW0
nn0SPcWeCNCmx5q6aQxT7VtaF7sEpe/dx0/dOh6rXNEhs5H8AM9ca+NHNUZdarit6Jc3Vq3Se4Ea
HJYGcrXTuC7aH5AioSFXtDMfJW001nFfjS9ErnvpjqIG5QQJouCMfVpU7hXuJVIgOoc6DECQ+TvH
VItmDDoy8mf6Pgk2ZtMgn/v4Fv7yzH7XzyUuUVDQx4Vsoo+yAdM6A8cs75euGE5SJ07DcXAuGyv4
+fHF3o8fKpbSp6LtUhPkK387Sg1agMViS9hDuR1dRugG8GcW8zV7KPuzEt0xL51XQ38hQODhgMJi
OXh7LehCueGNtOwrbJEgQIoGhAF6UG/n5thK2Jh70cjWbCVwza4Tv0JqCm5wBvhUKKtG4BYrYrPF
oGRk/kEkSX7fB1reeJlM8C7m7QqaH1TuhhAiULSbwVzQp8QrREUwXWn/kggZ9qdK3RDo3CGct8G5
7BR7VzQFUW/CvCG+ktCAuLJuBseLgmv+0EP6OLsv2qXQB6PJaM5qArNbHEw9E9Xg1cBw4zQBacQg
SU5V0iafVR6P82yt9dlJ6suOR9WW8vLRewIHSCqYR8iwk9RRuxUWxTI6A5outa+Ve1/VRfdE5BRq
CdjV3smiRAP8wMJmq9sKfW4wjvETSlS6tHUQPfVl5SFCzLwb6SlELPTQc2tfqGn+qcE4APWlSf9J
MJt4W36Wv2+CESDXzQArlrcOxj+KtEPRwfB0SQ6vK0wBNE0rdc6pn6JbQAyNWSFSg5vNvnhw2yHs
kaKSjY02E6JqtF0UVJ4NTXvvzLT88d720KeTRI3ZphxykXzyFa4P9P9Wev/7Wwlp8GiXsY6bR781
8jvmmXVizXJ7orW8HrB6me0+/vzW+e/tVZA9o1CSNCpYV72jsnWD8QbaTh1vBSRinH3VdEsgXXxo
9OqhdcsJ1UJlYsCPbSyZvtfdfHz9d1sm3gkbMPZszDV8lu7RHqLvZqWSgiP7UCbzSwvGN3STZr5i
Ux/f15DhOZqzRLAEF9AXiXLVKY5Yd/zkd7yf8/gFVO6ZtaH/gdh6OzJkC5NqdNjKGMky7jHTtRdu
TW3Jmau82piV8D5Znf92wbVNuVbzfar5x6vzUillm6hbLarDYTXX3ungteiJkX9yepbl3ccP+v1w
IvWDmQ/9jUfK2fHcNzB0knHFOiDBUogtKHn0bOn+9aDlKmwFaQlTtWfT8fYxFhrhcjFxV0kHQqOf
zC4MEMZ9ssX9670QM+ihFBGM3qNBS/FT+nPAvQScoreukbchJcMu/PdPDI8HdgmTZrXtH91LGTFN
KyclP681FgroS7SDgFp88gH+7V7o5DjM4sKlHHS0JuGYc0x/YkqiMLee/we7OJ2GUd9+fDPrDvnt
d27zmdFctcm9pSl/9Mgod6SuV/Ji0NVM+9rW9p5WiHeSZ7l34LOeH4LModxMrOMnN/j7Do4uzUHE
Zn1nJ0bT+mgLxkyCTCRiIptZB3YmzYy7oTXGfZHMeBxITyKneICEPYzVfnQgMwR3bIRWHATu2o+f
wjpnHv0U2rKCKZyjoxTW+ud/zP+utnpg0pDAedjNdwA2Eg2506BdmfX5x5f6PdTfXosDy6rVtASm
ejaDb6/lpXGnTWe1pNBCe+Brp7MC01YhjGloHFMeB963TyfTPHNJr5IbqncRAK86Qo0dj8lDgy8r
ui75W261MwLQM5FoGXt68jmYm27EUgmXd6AChrW22jiK0vrGoJiElnPU/VpPMxUGOqfmORZZ4J30
ZmefOr6a4k8++/fPlfQZ16GcKdeDmlwH+R/PVXcNGOrICjbU3NW+wjawhQsxglGlx/Lxc30/b7KF
sBGPEEgimTaP5k1ODIUGrxdtDGikrxS/hwtjiHNOn8EvklWHk48v9/7OXBrqRERzfiBsxz8aMUSB
lGgdudw8L0SKIsXD9TPgsjJ66lSfPMZ3gT5MAogtyEdCSeyb/u/F8o/nCAM0oqxKlEVBBgrySFmd
DeBoz5aGWO5oqUz4ebZ8KEGW3wJ6JffMBrWzKtMOH9/2++mC9B6L46NgV4Ck+egp2wq1h9MyeCXY
8UcrnvqTVHeQH9sOyOGGpJTlAEEXPElaup9s098/8nVed5gyOLi+P7fmoGhKNKYRnMLc2WYLZ3uU
jOSDgO365IEfT74OEms0oKzCFiFKwbuTTlQmeQ/gGn/S+ENUjhESqxh/MoR+L+V/zgQcNijOM7lz
EEV6+vsI/cdbzfAoWGW9ehaWUlHsl0F0AlSDMpGatZ42np279umCsX45gFoL8LLblTGHWmnhhnHm
B2COy9YvtmbeB4KmQ9VetEOOUhmXtZJfmAzcMazcwjW30I7TR7KNif1cumWqb+KxzZt9UZd0xj4e
JMcvivvimIsewaasxid5NEiE9BqBwJPCulzyqxhP637WiXGhbLf+5Bm+f1E4jTzP5gAvzDU/7O0E
kzkONdsF/p2BTwNmH+5gqv7FJzf0e/5/+6ZspBurZMx11nPC0dc+J9RxxqIbti5CyWcNanaNmkXA
zpHPna5V5kLbNQM1YqCpaDARb8lUkBRJ/2QXpCpsZ+I3Nnkxpvs5cbOdS4JIKFSK4q8cOHCqGvCp
kaRDQUrJVCLSRmMzAfaIsKwjg6V/JqsYvvm4wM35ZPF7t9XmU6YcQSnBZGpxeXlvH2JAd2dps6zb
DkV2J4Ky+95P8F2cOZVnTg8jF8eQtQYcpHh7VXvhWY39SQzc+/fIJ8fCC7CJMw3Hybc/AdQaJqHI
pitHU44Un6hhBoGU+fHA/MtV2Bhyh7zI9UJHO7dYDRmKa3pGok3sTWNZIORwcO8+uco6vt+OFofN
oU9B2WRTHRxnYiVDnaZ4IwdQizoCleDjqdgAS+y+csxsvs+DIy47X/e34GP0VZXl+r7Rng0Crgka
0l0RSMLwMNgabVgNplOJnqU5ycE/pQg9Ars4y4vFjPdk35bfok6R6oocL53XVFoXSwPH9XsUQmoI
5yYiTSU2K4BPXRtdpokYHuuiQiUyRXNB8CphKpdL3oGBQxrpxdueZvAzoBI9HFxt6pJ4rFYBy7OX
H0UNqXcjRgc7Rweb5Z40kyoUMbkjn3xv79Y7Z5X8YYljy8A/hXU0HPJFcQwSusNn0E+PrSyDX2Mq
i1MCrfw7tJooW6weLCcmuuQlKimpVCwY2AfGZWw++zHvX+e6o5As9OtplK3b27GZiDJA3ORqiAq3
ebQBYrxRUPDYt352pXXr93bgSBY3lgS+AQ6dv8PW/lgQmlmqMjYKan1B7Y4XCz00UO6VS6227xIU
K1OiYmKjaeLNu8YaPciLBJBYN+YYW3cfj2Lx7raZVS2TX8EMTsbb8Z5Dwz+KZmmBhp+iatpGYBwr
xssUBARap+OvXrq9PmG5Iq47NVMLL3QiqIE51Em2BOykD3REHJvV2hg/2Qm8Hx/8Nnst2rErwqgc
HM1YpWgngSmo3sYaHdFezODXdOaPv4A/18UB6Tvy1Do3MV4seABdkFA+3DZHRMZ5MwXeZyveP/u9
o1fHpMKzYti6SBqODjMjgh4iNQhaWawM8oEVLUStA4lYxB7CjpvSfkc3a0Pe6jYOS8dzRipADvJQ
Gs9lOpv3w1hbj07lZV/J4up2OqiK+2K0liKEBj49CrPXd1SuojswgWUOFGMWl8CfCLFjf80Nacc2
7pwIY8pN3ZNBip8QcA3LiZ35Z+6k3ctVCPktT4XxCyUofgtludD7Aj+KHgY0Rkw8TSUPeCaCH+yl
sRuVCv7GLvEXMjXisrbBJWPupGvO7ok+SFBmL2xw/LOIdsm8mS3a4tgVXOM1pZf9dckGJ9rhGwGy
P0GFaoDl6uFpCvCG7QnGrL61LrMNlWqREE1mrmmAltdJtRft7P5oZVAwgfl+OoYZBUZvX7mzSW+g
XqlNA1gNEyYOa+sFWrQiPfiEmX9zE2DoVOqS6gGXEwKKLvZMdRbEBfI2RYQJ+X5qiJoTS60Yp6wN
EBlolXcBOeBUDyCQy+C+r6rZOEnJbbolRq67j4gEW6NETMowHE7ZXgD6ya9ynQ4PkEdVEwI0yV9R
oAzf/GTOLuoIFsQW4SKdfw+g5Q/EDbBey7kkQC3GHMBEVXt9iKGqOw/sKtBbBIHGazvAQMWbUi0P
RmYwhIEYGNYBIBr9kByhSbSxSEFK94MiQww72iRfanfRX+YpCr64cpymnT8z81MzHsfvg2D8bGqR
AXS3SRD8XrqQhFDkEWhV5WUPQGo0hyvKS9VTMnnZY9sgcCNJoxPdthnp4hHbTRLwVkBJgihrU2g+
rxNsIwO+p/Ky7tAQhlpbHlCFgLAA/LlleUXQdO8TqmGzc0AwMXZX44hqMSzyAlChMUdZFUIx1TAA
/RaFIboLbtUECit2GGETM6xJCcaE24/ytV5cgjOc2poQX1Y50p/IGz1vGzmU46+lPUuadjbZLCfK
ryCa63n1CrpkDuC9pl8QtqjIad0pRFM4kRA+sw3LbbW3CmEdShAt68OrIH8OYoA56ZoLwD9CFXNi
U/v+3KhJc9kbZS71nujU4a5JDUUPp8ySp7prSLtDP6q+lVGxYk8BCyX7EeX05RRxfrqIliy5V9aQ
dA+jMmcDy1BDnAhEvbFHSrMScW3Qy2AHJUGVm8rlNL5NcpRUW6W9oIOSN+F1Sd3ARPFn2XyTi9WQ
iZ5wmGd/Nr9q5cvzvAEvdSLRjt3lZdX1qxfQJUlFltXzoESyys9kfxH7iKb4e0rjIKC+PRdxMj7p
xrcRg7L/wonuZgMfthjccqVR5HejOXvOeQ5vwcJ/6VcXampw/RQ5+1Cgwsy9m9lxZtoYvWn1IT4K
/QwsY54Baqr5JgUH2GxMiWfgrGkKyzyzTLbD55jaXbqw2QjHjkgrYk1UXt2mlk9GzNRgGg/5ggP7
nHwoWW85EJNNEnWcxsO2H4KTAdABqTO6aKZ972mMiElrqw4ycVJfzoWmZ6KnDDWaQTyXCNMsMk/Q
oeBrTLJmQi7jz8lPHbdLvKv8qN8bHnYMBLTGhWVTPiTHImpeOGmRpBahNLgpYvU7kJu5e4uFyfoB
/xNtOjhPA8AiOQQSq61OLqfCI2w+V9omjGLOQBk0SaXpfVZZtB99mTQHMxkisRl8VTanpkmM5ADo
IQndCorBhkjB3MYoZ0ANBMDQEnaGRpcuc5kiFp0TNA6hM+RVu3cC6EVM/EAAd7oZ+59pYMaA963J
BjVbeoN5qtvcbHet7Va3cmnn1wJRY7EHZWs/OcB42i2mUxYPcHGwCnptBeUu9/I+BHq1qBD8EmZ4
zpDEGxHaoPJw7HNnuan8LnkZZeFPFy60khFtGRbJrTtMdH3SgIPsJuPMHIXZaNYhVAwfSeKYLr8W
kEtftWVwrLViF+2h9uhZiXkB0umfqGxsvy6gIEgjEJfUpdCDRuocGwuVhdK8KgllM2T8gp3+pYQ7
UMX0kLJIhyWf+8bw9K5xgN3k412Vyhs9VHe+YszQsdwsFZbV5hn0/oEz5G7K81czzfaW6RxcUMg+
jeca33JE2DhwCsKiSZorGcu+C8WKJIETmXhfs7Z87FncnaY/n+FKf60zYB6zOne94iWTsHW6GkzI
cz1iuyl3vv1DDMMGVdfB4W/o5xTxU7JLS3vPyir3MvVz1LR4TcYeY+BiI1NKUI7pTVxF9rc4YeWq
GurYTWRej0ZhksEgkvE2qiR7bwoWGrONOKeuyn9rt8xrLqK6ojfLG3yJOjTb9iSV/R2eXCgzfBgI
cy+jqWDaBdVCO++Lo4vDYCBX9HSJfa17ZL9x1xs51cYhmb5h5emItpAn9bx88xJ31/bBZWy557z/
W9sqifSpV+nkvAGJduvDIMo8eSCWyifAAnFnOAo0fSUr3TmjbNg106+8jc8ku/eoJJ21jId70cSX
TmI1JO5Oy4m9JIdeEzgCue9r2YuTSUEZbhx56EwU/H32XYD8aQeYuwWGxgrEEwo1Eo2Kai+F/aQN
TJ8YLrOEXo1Zm19B4IdBEK25LuTJISWV3CbuyYXIkjr5aq9JJhmidQOyFmhLslaNIuZn3Hil+6TE
9Gi0TzYi49jIfmQDkVbRBJynry6tDN8BHslgStgPldcRJA3s8eKAnM7+hkV1YBFaRcOTPhOEEcbR
fD4tHNGWLJws82fNANq1xfIztb9NdO0nd76eYvex4HvajITHLJ5J/I7b3k7C9xXlLa+O+dannenX
Px2RnxI5c0U54MRtWxfKDymHzYC11+iJbE9zQmq6U2y8q77P3JrL+MKHf137c4HhoKp3o2SKI0fm
duwm3LP28CMfc1Tk8MhyUIIlMuKNlt1W1dXlNDTmBdHHcs/C7D+i6JfOwQRViLDi1J/7UzPCguw3
3UVOgmIp/YvWRbc31KiaC9u4wmG/sGDbNFZTfRqxj4FHmf/kyAt4uOxeQf/dTb54lsiYt33/XSkP
J2jfNNI8TNifMdEPpAVuiYKNLvLS1Q9eZRvfLPQiP8GVxTNkIzmP5FlYHuF1eMUNTC5x8AV5MDAf
l6Mie0g2WAHUjrm91UHSBod+SKx6C6YGmi/kSOhPXleDzQQeiA0wt4blCcyxgLaezMBAVNQE/bZL
FPgtv/VQ0iKhfSzIdBFgHdfs60o63isC/hWckyGn3gaw+U5wrDu0LxpDhJj90zW9NXUA20HMRdgq
AeqP/ipKCpgNXjRdbpTydYv01e4XsrxKBZ8fcQywGBy7E5E1VSIM6Ek26K6KTdbZbPq4982lG8SG
IvDEHIl/3SY5zxbfS9OpvrQWsQWOBwh2n8cJbYCBKJxpKwriExGKLJMftnAcfiZjlnzDS0/6qLbr
9otUfFxhW+QAnKDsTExfg+Fup8aeQVNSEzobYML2jJ4FKgRWGbaNJHzCzUrlAlGmjnLA+n1RUP5w
urYl95fF5XZFES+sg8nWNIJ+R9AcJuwqt40mBBgDvcmfRjfdCkezDXG16H5gdQb8XJW+dxu4bQXl
zPE8aE4sJ4TczDWAAKkaMe8T7AZEoHq+ADAAhIdPrVPuhuRO5SDsCfA92ZNN6c2QE7vbycrx0SQU
vNR5S3nF3uCTtm/tAv3HFTpnjeOIPZrc0aSKz4OsSyHSk5FTAuYc3V8Z1h/6Ne0YPzrKdzEs44t/
EYEhmp2XD92DMQh1UaPqBknckoZJ9tMIu95cepO8CKvPLqVfsrR7UJjxRcdgrbd1Fi/1FvcRkmQQ
DyVjJ2j6m4WWZrvDsLHck5BRxiFKjOhBtn314hqpZWEIr8R3ZNEB/zqazbVDkfwyn21RHkq1wHQU
doFcKG3XNl9SwSbas9lU8VndlgGa+ZHUPUZoi1KBcq55QS1k8E8peZBzFXtBistLlOfIYutHmTfq
yvTWsQtsjKdMVxL4K+qACa97bUIu8y1jlc1Bpnpw64rd+ZhH1jcmbyvYRmJhZYcax/bNIzUF1/3g
APltI7iRGUSHp1ivxn+DuAr8U6WHuE5b9ojzPa5vzC6z+bAdEpA8KysfprzA+ZEVa68X9Y2LJiPi
ayRkt/KfsgDpzmaZfWj7RdVMh94WgIYQHZTn6eClJipg5Fqhm0XpFyPuR3xtETF8O/LfsuvIm4IF
29Ds2afu0qmrzi6Jr5vInXzhnJGicLGXYdg3Kq8vBUy/dkVZJy8N/8OTl9sY5szWt9qwpfE+bpuy
9tlDACnfkJATDDciAn64gJDsN2o0rO81gSuXCJNGAerBoJ5msPH+gcB//JKKEr9QBYqTAKHeAfTR
ETVD0seYNmMYZRZ+Tn/iKLYfllEAE3TMwt6THgZqkTBx0ZNnoFz3NG4QNN7YAAKaECvL+IPijDmE
fmkHX714qm74a9VzIWqO8jkCpa8JKSwctDlIQrTs2+GXaKvodqV/PA+dJ+Ld3K9zU0bRgENQ4yTe
hkpRoC6zaUhOuw4u6z5GAt/sutphR0vIHE0OrIGUPeaZZK1wSteoqsxahmznByJ9FHFSPEYBgtiN
IzV/Njd5R1fLK6/BAxdI6h1S9oC6xE27qSgVkPJBhgbEfZiPFyl+u3ynoGwSijtwZN/aseZ7UWwD
Dpgz3JKjRINEnpa9+XOSJpkoyjW7x7pxaiKLgkKC+vbG5Iy06MrZamMa/FBiyaKGC/tQhLlVeiel
dM+znsgoLIsZufUoe89NTql0O1yCz8wxHflwxfgj1QrcS4XIpQC5xs6xNw135X8apCQRrcwH3tmI
2LmTTP/wq5m5n5S/iJ0toYoP7GiNfieciF1WvLjEzAUJaS3zXMV3MWyO+7pvoP8n8C6cHRULxkSL
l6PbBpp6B0aEWQ77xPMcewvwEvthVOR645W6cTfYNWb8fK6biBO39s0zklpYI3UvxbTNvMTvQ/jm
8Q3oFhCoVjYb9KSGHNBjr1zOIsj9YRQvsCzOEUHYWGxKDiNhkyh5SZ6OEe+EaOVzWxGsuEEbbX7H
ArJYe5x+5vMIZv7VmlXzEhHj3B8W3crLAdiaxLwQR1/mJA2IU5y74avBTqIFeZ8yxCL8YUWIKThu
TzhErxUu28xeRTFiq6+SNp3Dqaf6tLFRAb0UTFxoxQoMm6Dr2oDQ0njsMXMO43BiF6rDX9cv5JH5
3rjMO8qoDYQXgxRJFq8q+0I5wDHPoPezmUVgvPQnrcyXMAeIfT1Q8653vhmxuUliZZOL/hsZ77Ss
XyHBkPGN2zUMBq+nJortLLXJGJ8XsgBHYyHrMOlE8VRChvwpTBYZ1qfRYs9sQ0E3DMrY2lrS5cRZ
vPpblgfAnqVWBMgVxtKejuWc/6D+6F1iVxyu6t5jTJGF1ngUGrvpu49R5FLFAUUmBIa/1QEwjf+l
0IYlhnaRBGlLo48exFHbzcpAIkYZ8SABjs5zXU76ksPxJ0qJd90aLmJLy3csmhWSXuzbujvmC3rK
WJC3HD3TXVfwoIBGJp90tN8JlR2+AAgTLo0GXAL+sdDGwnnWUeppth3OkcsZwgIrQU9WtaYSZeF4
P8fUYV/bFWVtau3VzijKO8zH1AnYHZ+1iMYI0eo56jlsqj4uwr/rpP7+bZ4pUGx7gTiuKuOs9KuS
7fB2XstXVtUle7eObis/0580rd4hxNbHgAUeA4WPkyL4LV/+o/eAXiKzugh8ZYABqgDX2slfRHiz
cynrDCkJDmR33eDVmTcAT7SD7UAA9vMifEL/0FATGCAHEwyNPe+g9FVn/mBS7yLbcF93VnT/8YP5
LQ56U2/n53KsRVtuIzSnJft2cGg644UoCKU3nKQ8TSFTbaQMAGB3vXUY06TbJ4WRhhkTzpnHj9+x
mRjPUjN6DErMkjnbl1tKVDEHG9u8xJNt2RvyQBMk/D5hf1q0n3RZ/zKa0ZkzemCf0Bk/lpiyK8Qh
OaPKcYygfQXQHrwkjRj+/VUsIA+Au3mFSJqPelWm3ZVNlsJ9H4Yoxa9fDUQq9Gr/8dN/J/rl+6c5
RLsDxZTkJawykT8GCwePoJaQZUgSsECA+1awR2Hc/XRLwmWRogeXla7kdulIxooaEKqtXmvvJanv
2LIEqYyeVnFI8lh9MpuD9IGmGss5Rb/krChkf9JjVP/qePO0A7TuhR///PdfFb8eXDLCDpQsNPXe
/vq0tnps0m21dQki5IWTL2xHdUI7AQ73x5c6ViWtXxWHP5+xigTKdNYm2x8PqpkKMQ0Tvo9mqeW+
TuMYChvpfTD5QPSQWPHx5f7SGHMcrIsOXiO0o0Tvvr3eCAN2zIUmgM2N1FXG4ryrHafdoSnoDgh1
3H1LHPntJC0S6FNZh7Ykepv+dPkvdbPcOGIJPCbSD5DvHytoTDGXWlKr3mI+HF6NrCdm25+qvUeN
jbJ75X0iBHn/TuEOrWAhij00T4/1yjoijLUjwRXbZ1ddexCtnnDkyYvJybNP1qW/XYrVYp2a11d7
rDnxMfuOSPSoIMRx7WwAyw74s6mDw6ci4/DjN/p+2uBAy2M0PViRkpt7+0Idd9S2zcKEMQb7lN+V
TpiULAMfX+Vv0yleN0YoSwBUjeOGe51PmZ/Z5JEbeiCNswrc6NFHdBZBZ6jI18LBCSUXE4Dub8Qy
go8QLqIQCBkGokNJLil7wEa1V9ZCrRwiYeldW7Pv3ak+A9HgRTCP4UXk8cOiTNjJH//8v7wRjGDA
lfjYcNYca6aNJk0pXkBCFnIhClVr4yqtRHURidF7+PhS7z9o/nof9Rs7BtwC1tGmpFVRJ2Z/KbfE
T6lTIhyWgyHK5gBWBGyz3WSfzFV/u97v3RbTOuucdzShZ1EdNSNnwO0Yze7JNBJxRUug25lB6V+n
CzaiT2astVH9dmGFUmXRXWfThSjIOZpB1CAmKXrWqQKlNqcAK/qaWX57KTshT/IeWMlmjIevwOcX
6qZVXnzW238vi/MQ6aDyc9f9SIBl8WjIcwIfkMaSzTBU5c+EnKjzrK4CSsOt4TphPOeTgShWd9am
hyH8swtip78oGz/WG5vPkBjoONbzrjQa/9ETWQUuIOp6ip6lpCXim+DtOTfOsMqTjERxWksFmSBp
gk6gh2PR7Grf6b0D7U7T32Bez59tNhO43tN81pd5GlGmplvvUGJNm44wlQhy2EYGmSnDEWN7ijJc
D5fJIMGPq3ySX8W4IN5CE+eV/MTKMs/Z+64HVNRK7mawTGqEiB3ih3EMrF/Y+CmoZ4nz2KctKS3g
4ftfeML7F8Ao2XiKLETrsMpxOkK/Lr1XvJwESwBX0m3ocAgOHlU31GgkrcGV28CsXSvU1Qin3PWm
9JmssvaZ6sdwE3MoNENW+eEhGQeKsnOdNQiHKflZ+7pHGHax2DO7PkhfOJnYcIkkjAgdDrZF4RRP
cKERpdYd6eHUtjhyn05Ulw0MfMlogAjCEQ02J/jpyK6+jWfkX7sG8NCzzlD/b4xhqcTenCcKouT4
AFDutUopmHOaJCyD1jdx3E37aApnurecWhF+XGf0HFvlQawne4vD84RSJt6AcQa7XxiQFkgdS8WV
U1RrJB+hWv+LsvNYchtZ1vATIQLebAmQbLb3rdYGIakleFPwwNPfDzobEeQlYs6J0CwmRkWUycrK
/A12y7zOsGptw/wloR5G3Y8i5S1fF/+RwxicVmypXe3VrR79kdoM607sIKmVoqj4GgfaNAvk2sFN
1KXoQc4ymZvK12m4NI7QK1TwrfSnUluTGzVG93o53JyGf8TquEAVGQQwTOTFaRSDGjlZFELxMYZ6
S2sf79keNtnlUc4EGZ5AnHeyBlvhvjk+cSUy5DpbNHOzKDfutR4veRz+qutAk+lfaMz75fFOoP/w
W6AvMSLLzLDKIor2QSGHtk4epHjS83RlfEt32d6/mv6k131Dv3Pl+85cb4zH7EF0sTm0S3W8Is67
Vm3z0vW+H55/Px8O+83Wveo33lO/WckOTlfseKjFhU3rKZPRspoNmj8GLCYoo619zZnlOvqaxeyN
ASFInr/mZve641P2+/2fl5unlQ/5e+cvbgKGARQKNx7dFX0BaSp6/GI5OqUrtvXbcCvc8bG7wspu
h+a+i7+ZN+yBahzokiMb9ogEzOflXXJ6qzM2dG0eMvyEEwoadY0KrnSJehFVvM3gd/bBUaNyVzWT
vfKtp4v2vyEQiCT7OeGRl36rSZVoIqgoavBRg2smY3b+K2eATA71S+BvCACw/ZfMPVVkNDjRBiXJ
itJXXNKM51GPaQaihbq2R06ghIxlazL7HS4Ez/HFC20ye5SuDRG5oDrb6wGoiVt19AIE+I2Uvo0c
fE8zqUfNSdF2ca6GWM+ppXn335cQprnOySN51f8WHf55/tD7ouDOQlKtVhr8KNr+oOMn6FShvJL/
n1tBaunsEipSaBAtNiv8q7gwI66hWIr6A/jeCaripK0FrrmscHwmAELacPNkh4rMCTAVlIytdlad
uFwkeN9YUzC7bpaU6zbaoGZbtR2r96JJAoWncSZ/Yvhnv2RZGb4MgT196IFwvnz8qaB+47GZIeui
GWgj+b2zCwqBZ+7l+T8zKwpQZx5hhkwBd9at//f5Wce0nsDwzCW0mprszJS0ilKszP25SQHVaSkQ
U1jsJSmklR20aGjJ0OLuMmzic+sp1Lp6i2ZD/FaxPTVgAkO9srfOfZsJ+p8rixoEKePxt9nCklAO
ozxohK2BCDkuwqPlZyvfdgqO58BS6ED2H2Q1nEz1eJhISWluaQFW7jlG8QBOUf3BilnEvGcys8a+
VC1DFVW1IIOfVUzgc218p26ccpTrlVN9JiKqUHLB+aAFNrPVjn+LFCW18hcHzEMTJz+VAizwznFv
z9qVl3fOmehP+YgYAm6a3MO050von6MbOMgIZZBsXAtyLG7AY/hzJGWqNhlYowMVekwopxSLc8nH
qFdEldfBDIKCUWLnkVT4y9r1cNdQfXFLsFURnhiBjIBSAFqyckoPnbfmWgtwmhrrofayjg7K5U84
M1vUBuEVklZS0/xbK/nnCzQwpoOCQ4mr1pa1yysAhwCjbmj2/XfgNhQUVeGQUeKDTvlXg/XfocBA
GaT7RFtt4q0+deCy4E2XDxIln6e404MDjs7VU1LhQwvMnDYjFub/E6X+f1Vm/r49F8FprvvxBiba
Ug5ZLFlp4pUb2Dw/hgYH480IovYON1ZM27CCLD3JDv9UQ6htAywU9pLaR09EB/1rsPFcAnSi8Idw
vLpAxoqgqB+qCSKoAvJE7LFy5A4GEjJg6GvRWUatFhkxeYb3ZSJ+H0YlX9nsZ6IK3hng4GmbcTvP
7hn/bkDEkiEIKyNbvNDGd9oc9gstyw7BMRv1Url33lBECFfm8MyegaKs2ICxuaJP6LBpgVmR3XNt
osQBbKNVYuSGBTg6O5RXHrq8qfmCxXrRQ6HzgO8fJKZlck/nOQmzMJY2gwBeszGUTuo3OJwx0XEK
2kzuChrqtS6DbQPznbxGyFBtsa8XT3lYO+ADNA93Rum2QtsLR4Qok30PX9j4dTJnUKLRpIA68aZL
2q2I+7TewwFWdFf2C824DtB1+KHiavYDEXbtZwFBJ9vie6Ted4DcJR6Mhgnv2KfhCLOszhD6UAoc
e0J0Nd/GKMtIzMoC8VDIxdJjEyo9RoStk95DbjW/4Tpk3RRJaQCcRpTuPhETcP3OFso96PCg8fRO
lULXakT5uzVbHBWHTC3AV49WjSWZLpXppmxj87VtDOWjC4bymwZaXMwk2XJ8liw793cqEbn1rExI
101f0pGkYRBfO0448lin3/ucygFGEND3NR8AT191G8qfkvFQJKiKbAMd38tNh3zgrxLSzjXNOVCY
IhjFXUhJSXgAcUrfG0e75jTZfe+gAiDzq+e6iw0TRsOBNfMx8d06GcApl8QB5J7p5HRsDDWI0ZkE
9O2jEWJFD3ZgYEhSj7WUbZy6H+9bc0y03Sh1YNPTxBRIYaRB/F75WYDsY6lXP8wCwehNxe0T41AO
P2xjpjl/K+4Mk+rBUa9uwUvZmPVNFXqsGZKZpdtKjRrtpBS5PXBtcTm7xpXdgBNsMzV7NBzAFYJt
R/sV/dvyundQ7/fK0u7eEGQBayXRJhNeP8TlAWFSK7vNhg7Nqoy28CahsPpFiWCa0MOVo9TDxTi8
69rILLaA+ds7DLxGnLJBZoGAG2Qw0SBS7d8hhRbWlk+7tUoZmTcdF0z26pBgNJ3WXQdmchAyHle9
VIBk0MtB34444X1RKBqS60odK9XFxAvARoubK8aJAXbDaM9On+UQtIPbyF0feRFdIbADOUkvRt0R
CFp1AK4JxsCmiNEbTvAgN6PGJsZiGXnBvhrB2qg0MbeFbKa/iCgU2ESRoLM69fNUF6aC97MUBU22
VRJ1KHcT3EqxbctaiCucbFAW1mn/IcEoHIHDpNnrJTUBlAOvJkhZVGtqpURr0Q7BrrMRM3prYaHd
TJ2kN56Qk/F7VSl+d22oZdO6UmKm1rb92xrK/bQsN5PmoG8oiVynxlSljuEKLG+m/dhhrHPVgdgo
7+02BzLpAKuOr5LM70G3lJKlekkVWflhKjvQvQHHd9zGFXq1gVUE+hW3lG7h2hH1twWQ+o+OC+tH
CKum2iZckuCwMkdg+A20StlKgdlqD06bIK4VDWoAdyIKviK801/7Ai1Vz6oVo7jV655AWcktmyU2
qfJs7U5vwXDjf/pTH8fmvbYS1Qax0lu/sSqBe2rjoNxvc6Cpt70SFfJnh00GsqkynT0IBb7zCY7R
B9DTxY849GhvEpn2c5j11AzkPjFmMGmeu5KdTuAsjEa5jtsMt51ENoOvEWb9G7CI4v1ybnGmggHt
CFoYWaGBYJC2yKyBNlGar/vU7boqlp8hQGUYErUKPig8iHxYBlj4PPb0tj+lUDOvpQ4O8N7hAbAt
oYeQkQdTtHJ5/S2bHF8oc0PCsgjiMk++pWYKJiltNaBrBYSj1t9G2togOwzZuDGLXBB7Ml3/1bdp
qQFC6bgazEBJ0VeMerAjraxlP4xQxmjRjLTRRTw2/3F50s5UdhHgm8swKHTMb7XFoxQ65GgpHThe
PFnj/JYyK3CwulYgrKQwn2oPrczuy7d9q9qIsW4QOvXtdJuXktG4Tax1P6AKVY9dV08z2lQdc26p
poSVqiDijUuPlkHSM6DJWEJIYi85YXIwbd/GTrwUgNhFK8p6JVM+8w7hWyDKweOmg7L8KENHdTub
KFPA17DdlMfAfSbJydflufu7oRZrC+JCR8KfLoAMEfE4HcIiE6WBhmGQgtpOXuNh8HSnHZCI8TQv
34k7517ZS8/J1XAV7hCN2jn7YpdulW2xM7ZQjTb53Xhlb0GzrO2605yJr/7nly2OQlVaeHUp/DKs
fjap9xu5vO1vUE2bl2QXeVC7VhLDM03O4wHnH/RPto0P69BH84DZ5ufz5vDpbp+eLs/22ictcs9o
DECPDowgWc1GFbcBomci3l0e5HTjIIpBb8ecRSFJDRafoTRaQ9eQxK2kGb21RMfdojlrXMkzn8LL
n1cj5VaHvvfiU+IawGSIXpSbSGl1MBpD3pnxkD3WZVF4lz/otHWE9COBxySkoI6xrMHgxQ3DAp0f
INQFILOgosNRdmbxs/cn8zrrBmhFiGbUr0Kqgv7KiANpbWucPhpQaTLoA+KExytoKbSZTxOGvfUA
aTVJZlPtJtHucr/uvqqx6h/Jqksf2WMVzVddG8tfec2JQmmw1F+kcMDCNqm1Yav1ji0dDCVpn0OT
kvjGRnY3cXPoEfr28pSdKS/gH0hGRSEcHJU1q5P+u5cp/YkWJznabTNmBnm/6cXWstYVVp681F07
AqiVlV9TMkXfQx77O/hFarayE8+dqFmEx+ERq4FXMBa1lLZEiidAS4YiR+9IN9iBw8vDjZukMtXI
vdywmyqYGqNwnuwxw0wcUfOh3+IlJX7UU578XJmW+SZYRDuASBBpeXYS85byKl2KzF9C1881qgaZ
zrIpNpiMmTeBqg/XsVZaB8UW8jbJo/GxicPhDdwN9BwlkR6s3Pe9nlLOlh7ueMV7Ktk5im/u6Wzr
dw3t+pVtP5+g5W9FphCAFmcMEYV5T/4TjmT0wUbKx/zWNgowFvYzVHgkbYcGAL7jiLOvTM6ZuIGj
JDIGqLDMAmmLxeraPrYyf0hdk97QPajd8ko043C1sgSnFWSA3nPtEGESEJrLTjcWyJkTB7hoRVFK
iccfarQJlMCQAK8OErLcOqci31h4MQPRlLsc+3f68J/BJJsrV8zpDNsYJ9gIRfHiR3NnUdydrHSY
bcVmT12n/RYphb2t8ap/NyZDuwapGb1d/vYz+CZSKJBlGCmBhCOgHC+p0+b0EzWKX3ll1/6OBy4t
yiaR5D8xEvPhNqsc85eJ+r/K87GpHg14C39MbJ+hdZktrWJLK/Q7FB/6iu6whiLIBFyUXKeYGVig
d8SPIK2CJ30arZ9Vb8rDtoXqu9oFOA3+fAfKKLPmGlI2y3Mt/KrAKZ1ytdU50u+0RkyBCK08iZhK
gQhT/Y58Q0B10FEuj4344NtW7yEgHyF4N0rZ46Sk4xW6TRSIJt9aqeCeCX4kg9TNWFY2MgJcx9M8
xpWjBiHdzTopwKhqfih1d2MRDA3qKhaWhaNUP9dtH7wjA5+Dgq8k9c4Zq2JYuTfOzJNKFXmG5s0+
rcv1rlW5jodRBTY3OMZVA+UKJlaj39BBWIN0nmhNzmgw4GDojIGz4C2wiPiqFo0wUFBtrKfY3MmD
3Vznk5m+GMh7vCjozLQbjj9+6ErW4pin1A+pZgQ3tWKWV1ZedQdAufl94jTOJsHN4CBJ8XSl8Ppa
86s6jcGUwSiu00aSSduXFeAmBKLQoIrpjlovf2qYPkAmlJubIkZby6ol7JLirjwAW9XXxINPr3GG
nqEfNuk6XazFQ6GVfa2atAKUjVV1I4EcaZwdDn8UUAh8RekJOxoeGjmIbvx4amjCW8L52cVd/+bI
XS1jcCBhZ0GRtb7NozDPvanOLHOTdiMIDNziFW3lEjgNymDcLIqvNLQMRDoXIcqqu2kKiZT4ztjp
LbWMwDOValwpaZ9bEtsEukiNGGWFZQfRETzU2w5ykh0U3UuSWRBwuZi+BpKXx6YWA09iv242OZnY
ikLPGT0QTJCpUiIFAuaNtuDxYTVBvadSbyeu76DghmVNd1Mjoe82kLH+gC+Mt4NT+MMOTvL4kDog
4jaxr4k3eAzmPsKf50kkU7VWJT73s8APYJmABTMneJl0BqpT0WUscBtWmlj3MjhAL8VElcVKHA38
thr/1CsMANRMJYhVufLaJjKelyg2WQdfZCWUvKBeA8ifCSh0AVCIROoPdPLyJS4NACwTsCXuFLfT
S0YVZku10DgkNv3Cy5fVmaF4P9DjQC4HzfVl980cFQ19Fr92CwcligrdBk+NouSu6M21joo1B+Tj
VGfG2WEX8zcggDM+3gOh39a+CPXGHcpUHx/gCmZbh5ZofAiVoLyHEt4iixmWsLekoqHLU5k+LNLa
0T6SuKJKU2RT+CpAEeLMIbfho2YXARgri3/p6ZY0UwDjSVxbVjx+YHeLDjYmUgASLSeTrXsbBxtz
19SS+R1Qq/KB1Er9kcLRfFck5ZfqlPI7vDv5e2XW17Qq093UiaTbTk4XoWCSTzJikkLncmlSEeyx
6a3lnR812lON6YQBpksGUNQI9v+m0XCM2EBCQmtFSoFsu1hJ02LspCzE46d0/N8KDjLSPkmdQdmF
AHUwN6M7qm0KzL7gbMpBh3eekieT26VqQ9EXEOx75FcqVh1WMPzsTaZvE/dDg5Fz1E0fxjighaBk
ELX4zyOJfKExBYC/Xhv+pCrxZK+DzRmhl5rpK2415toL7jTu0ixDfWiWNp0DzOKxCOcdkpZOTZT5
9A+Us3RPr5x+VyaGeoV6SQCxcahXgtrf7thiV1FLo88zK7nNTdbjXZX0QzvVFXmIM8KpMwCB3Rpw
5bGUk03Ks4NlejV0TqB4UneFlYvt0ZVt96mWqU+V7Ew7oGP6IYCpxbNOFs5tjqTqSgqqneagXNUg
PkFiEQXJDRc/suxlNQpnxJ0RF4pHnafLcf8KaV/0ZUm9SuhGsw0HWXseIcS8jnYRqVtbyRXab6DR
fiSiQJsGdnxkgl6MUClxyiJ+DSN/xBYJ7wLyMOh6d5rSxRao+UqSPMVAzgK+MY8+Wotab3i6aCPn
Cm68ZbpwQMfItSNH+4qmHk7llCTxQzWa/q+6ydt2Fzjm+ICCi7jmEgx1nlCa9Ltp4LOsXdhnAsNc
mJp1/+aMYZnJaYafSS29BtdCrmCL+WricRmndCJnrCxIYRs4Jl0ZjYz9oSC1vE07c9groQ898nI8
PLOH6aqBOp+loQAEL5JKcIyB7ZuidvVJaj1RaM0XpVjFq7LA3+Au3dHNwpXp8qAnQdgCdAIshOor
YG19Ge/9OoKCgvyIW6VSdvCtuL6Gnkf+UlprueppAslYtopMnwzgghrHYidyp9JOIbC4do581NYf
JPFFw0J5jbBG+i7hpzTbLKIQT2+1fwEsi+EEtUnjLlQn5atSlT9m1cqbbNSmV0NY4+/QrJsnGgPT
x+VJOa1HAwkBwmVoxD025N8v+fdlrFiNVZd4bWkSfgL7KWhEj70Fphs7XRFjdKdgJmd5pVLmCBlU
k48Puzr0tDftNqQuhp4j9ntU9sdNG0dt8ZB1pbbyCPnLFDqKPvxIuvb07R1ciNm+xwc75zywehpc
51FPfmCMFv4ZjQxYrpOp/odlYKjpWoM5/grKOH7vJhmdIxjcpDc5oHndDRTYem5qpQIkrNJnwUHu
SogPPf7z4oAYJbm7Mz8adafpHgASo1JEemYhvqeXIIZRl8EyCA0kG8dsPaV7ZOOBXe0drZj0lW16
Wuix8MihOjfLy8HvXRLKdDzUrD4BBlR3mX7A2pumiyb0nR1aHWWW1PYQA+y2LWUiN2xpIjhQaOHe
0Wle2RsnEWP+JShPQo+jmqssCVwNd6eWwnllmOzTphO6UY16H6rSdRAFyl7thh1Ym4M1ooMppoye
WroWtf7G7MXS8xtM0FGGrvPPxTPfJ3QWtTX/BrXu7/sAwCMSyar5aQY4P27qIFNcsCPkDpZMtylA
HqaXFfxSgDw8ztgSrw7z6dDnvnVVB6F8h3Fj5PmUzW6r3mh3Ue4LBHWGYZ8KDesTn8Ie3TQZCn+S
bs1Cr3Yc8WCbiQpCfd2InZ2jhVDIDcLlha3e2FXVvF+e+NNIpYLoRLaIty7wfnnxUIljhClrxyCf
qR3/FXHZbtsUrbVLR1k8//ehmNiZUwimEnjM8clCxSapmggmXav3dJtTc9iVDRxw4OvF1eWh/qK9
jpeSdxfoTc4xtgis5vFYjSWNgRAxd2g+oZArMAOkwepTqVG6LZRkyysKJ6fxhdTSpuN540HeHrDq
4WD2yiwWJuGWTUPSAm+vxYYrl2l7mIoU/nhfiA9VA+gf4X/t2YGiP2ZhJj3Qh1IeA8fCiiWOyisd
17LdkGRtig5DLh80cxSHHHORWzEW5Rp65PT8UJ0CmMbcgqamBXn8wcpYjpgg0vBKrNH8LYd5mntI
L0mPiQ+aZMdF3Un7dKhb6MYUz6IrHsZoVvZpSSODeYQfjCig0MmYsu5qsGPx1AV2uVdywyi9odfl
q1Kx4RmI3gozJEhS411tSu3X5YU7ua1pGeARxHXGIaQcsritSQerKZwSpH3iLrpXWn94KFurPziT
mgAYdaiQTNFa8Dk7KIVTjsHMMFkKFOPN0UQ6ZkuAY/vmUdZ8/RoZ2O8Nu+vHlAzTq97Y5QrE+LRj
zJeS4oLbg2SFjujinokKhA+p8eUgIpLiCjcE5aqsSOc3YFacaz/RC3fiDx4X+I964yxo08shChet
UsFeiKW1qv98JBZHhhBM1kbwhTq3vAs0HQXKPkXg04gYS9Ds38/A15WTeSZdUdF/nz+b6+ZUthtH
4jJ3dGQ4BnT+X9AUxRRY9mPb9GK6z9dj2ANayIZ67HYhfqII0XZhD36nFcMbqUWNX6aAu7GV2hKI
zBTYo7+hlIgaKi9RMBVhWFJsubwrzy3WzIbAd35OsFR9sS2pMyQJDavZ8Lmyb+soC95GVaQubM7w
0Di14flJpt8XKKs9jjrIT4Rkhluz6uodWlPj5+WfcyZmU/Kh5E+B8q8j0vFZb6eo71Fyy1wlauNP
M87QCQ9M/7scOCRXl8c6LcpSveJKZKVoodEB0I4HG9ES4GgQWALHH7ZhZF5DrttRqe4Rrahz6sLR
J9sSbScbCYks3a+MPweuxbZUTeD+OqFttuZbTL2WJmBcUZ9xxYjXZGwIMidkaICvczWWU9x/jPQ0
HzCEabdKXer7KcppUEmZ+lr3xriSHp45JLwiaG/zB8dkWV2Rqk4ouYYJcKKAywlMybgy0NZfOyTn
Vniu3SikIcBIl/rXlj6Fatg5IDd47eKBZNfP6qhW3xrIn1h6RYX+opZqk26LLMv3tD8xTtJsftbQ
yzWe5VqS8h/o3G1JLgcxZeUsFdvLK3NmKrjGceOxwTuQ1y8WJmxtGUwtCxMYlBgbdFhvzEQYh8uj
nJkJxmCm0SIA7LwkDsM2Gi09wt1ntBGBmroIn7w0BluOPsLKKT/3QaA2eK3pGAqAFD7e6Xbh0C52
CIAYKDg3OvJ5AUo3+fRy+YvODWPDK3Gob8CrXM4bxhQIuDU8gwt8Qbd2rTs3iNSsGXGdmTdKoJTL
2T4zbHa+8/55axVhodpNRKEzVoIcMTi53mqSngngupOycihONTPAFvLY59ZgIDr9i8S5MtD+CWmm
A3fpeS3MTxoSrfwhz1A0TQsFkcBJmzw7L6w7VcNoMSlyyfUD3Xmgryh5rdyRHVdO8zQAAlsrRpyZ
CgD7/EBa2jTwlhebUo5OCOssRxa08tsNnSv5tzoF5s8ZOWXfjT4p5CGGxXxfxppebJs07575m+hy
Wmw4Hy0nOas3tjWQJGkqd9emAoy8BlY4sy/gLM/odDBRs774YsWCiMoheCaXOkZ1aFVo+ZO2dsmf
1sdpM9m89tClpnDPX3U8CiYvDnDRtnJzuULhH1lZqpdT66nYB4KwjSLPQtXrPi7q8L5ANjf1kDsP
P1HN/ZgUSfNMKtlr0W4+WIsQj/OkNmsUmKQUS+efvCsqkK06EkqF1T+VejOr0YnkD3LO007vx/YK
FMlWirPfDc/trT445b5XqDVfPpinhUeoFDyG510CjvTk6T8gz1DT0Bcwc00ZTHWabultxY8VpeHn
PMDnO7VQJ407rLDrov9KbPVJ7VHpsatO/1PJApURsGpbUxTTQUk0sZIznuapcL7B8lHe5/8c6uO1
Q+fWMcqcZZMkQLBNXdh3iKk6N6k2YIkEN24vpb290ug5Myiq+5xtSBPYreiLbTmVeVcbLbJLtT8R
5tHAukOKp9mLoRhd4Uu5V9AZXMs6TsqrePSyJXB948DCd11kx11oJqre1sIdqqz+DNk2LwW4qG92
2ev3SD2iiYb8m/PDNEPUZam5qIqbG6heQU3203czbMKfNfIu96AH1BlmZI2frZqbHytb5szszKgU
QDfAdUiQ5n//T5gVwB9EbJTC1TuQz4R2XP5SRZ++2WoVZNxSavaz1OPxUZGC4WNEhW7mneuZ7fll
Y2wjgPrqVcEtHm+xiC+vKz9OfiPHmCFuFA+oOl/+vWemlf0NoIe0kSrX8ucWaVtLjczPLays2VW+
5N9KYaa9DabVfqCdn6zs2NPQiwSHqSjgdsgGUOc/np4U4ttM5ZwbCHJP0hiE90FDcaMFPrlye58b
CvWWue3F8xeK4fFQCHpTE9Qo3nQw27doJzqb0o67zYik7coszjWR43gFSE9GVYW8dMaFzLP8z6Kr
tTkOsFAE+BM9BRM4qc8ph/HnpKnBteTIIwLACGCTpMSp9K1UDWclUp35Vg7FTOAjUaGOuphW1LxS
tA5lNFuUSmyDunO8XM+TjaN3wUr+dQrStUCAAUGZk0gai8unj53H4Hr0eSw/yW23BI39O69wep4N
UBG3TQaNl7MKu9LZDZZv9FuLyDRdlamJmL4koYG5IYPDgxY2kYS0bUZv0szsMHARxKvUQzBMOUrb
QSu2TqAK35OQTv1emnFebTpg9XjH++TdKxHmzMGlQTyzzmfTNfbN8RqWwgE7kfmlmwxG+E4G2t7M
9NlbA1fCZzAlspdNcfx0+fidXvGkR4A7ee7zmgEceTyoHVDYw6oF9RZR+NuSYuRGi3v5v6djDENX
AAwpBDDwJcfDDErbwwx04JxHowp9YTSfzGGCWw9RZdpEtGYP6GpCktRLcV3KhmDTxvgKzzVgxCRR
JyKVmlGO0m6qVdBKl2fhNAjpAKkoU9FBm6UMFifVTnXaVaUMrQdrg+9mGkJGQJXIG00kXTdNaob7
ywOeyU8hAcuzeJxJG4gHy/GESJhvjBgcVK4a2nKHKLTpeNg5GA5qPcrkuHHYQy4IsZqVN3qgWbtW
acVs0CTSFHFR3wo2eZ1a30M5Sx4iv27RqmzT95VfOS/LcVhhm83IXxQeZhWExbwQ9IOukfBYzQqh
bRGYM3eqDKKCIGJ9JzsOY5jBlY3/sy6ujXTod1WNFyP68sEzKFfzhob0GvTtVAeOnhkrxSqR2fHw
XYSaTMoVpIdVNHvw9SnhTtrWr6QM48/QKKffRUIXeOdQnPG3SQkBZdsVbftCySordr5vY56Q0k6B
JYpk5YdUNdoXGOda9+x6UmR3mAD1K/Qffq1M5WlGSR5JxYB9hnEbAIXjBe8F0Da5kiW0UjqMRro6
pdE0GsNBpXe6BeurQ2kMh51Smf29cKzG8Dq51L5QQzZ3l3/Laaye4yYosr/5AU26459SosZLzo0O
ZR2UP+AoKzdOq/2CM9Ss3LWnwYWBZsEOqqb01+z53/9zK0mhFWX4hzJQ1fuuoiQxDV/aFpc/59wo
4JrYpYjyzI3v41Fq1Y9D0fD4SeqQTdHl9nYokH6+PMrppMGrp1cA55C9x41+PIraFShamEriRmFR
uTNMcocIZnBdq8bX5ZFOv4f2AFpKXHL0HMmJjkcSvJNn1Xk8YpM8v3F0g4p+X68KsZ35IAcSKcxV
siGS2kXkb3Ci0hThw8XtE+cuKof+dwA8xKtqFJt6tuZHkDbxBj4u9sntBAFGaTsP4VXhBnlF1xNh
nZs0iJCET1pr5Y4//XFAuRTyWBRYYHYve0B0FRTfT1OIp7r48pNURfuy1p5jO2m+X57tMw1HFDzo
N5Hdzxz95cHUEP4hhCTSBlXChuM3KckmVtT6GshnvO3jAat6iTvNBQOrer4Z1q9tXQXvJM7qf9aI
oNEHdx6kiYJEHmix46WPcx6CPX0irjswGLo8DQdTDZK11+28tMdhnSzR4dkNrn82Vl7s5UBqRz8R
aDDmapW8OSQBm8imO4PqMsgVXY6pSKCWnzRd+6XxrPQQ8eh+Xp730xUGDw3bgkYYvW2Y/MefCoUZ
riNXFmQHM9qFI09Fihkt8vxibVbPVBj4Rt5D3GRwLhj0eCyM+4i5GdaFdljgBGQU6Vynj9JGuekK
I0enNzSMP2kxWdFmTmLuxpHr2fVlHciUjkUtVl1yRyNkqu3Yci9PxLlfxzTMWfNffP5y0fNR83ul
zjKqLC3pV4cY416F9/vagLF8RdG9uo7lTo7cQIOuAjAn2CPR/WznNvyRkQfFIdDQXFj5WadRCOQv
yHpaC6REnIzjOcNzIg2lJslwXmlTEG16djBR4v6vVxHIasDM4Nf5c94Qx6MoQ9zIPAFzl46U9LNM
o+KGTvpEt9+QV4puJx/EUDMJbg7iFMuXH4T0lV7moJ1cp8eNr4u1YM+b/T9XbGlLgH41ZxUMxB6X
QlW5L+FS2KPjDi+hvAJmhWx3ZVve5T0zH46jA0y+PuvSsGk4wSeF7ii1psFH9tZN7Xx4E0mkvWnI
kb1bWi0fQD+bm8CUq6sBZXbXQNL+v6+arpmA74gdf1+dx6tm+AFOO4DvXbMnOLSSk+9Lu4U8PNTG
yqqdPIrAgvCiZdlmR0wyp+OhqBdkoVQjI6KqBbJb2SZXFdyprkMyZa1ZE0MFnHQ6szy+YKLxP1Kk
JSDI7gnytsAOhDc6lhF9i96eSxlNBoGSq73jGsmAfcSQacGD2Wb4143AyH6kFfWxjV1o+lcUgATc
h0bQ/5gabbyhedzuBUqoqousjgpiPsu5YoLSGCH+0/2egOk4U0MwToFyToHSPoN8MBt4I0I2XnCT
aPUNlAPAWtRBMd4KlbF6DX21MVw96BGc8JsekTur6sfsWrdUwJk5Ac+FiY0QmxxIODI3PY4x27zR
k8gLzUK9ryXHj9EB6eqbFrUn1O/z0P6dhWN3ZZZDKuFzFE/o4IMmhSjdmdX9rEoVI2jY47XoVK0W
uvTxpR+xFfU3TgjgDxJ8pFFsDwK8s9vekr4XCCR+BJavYodXjd9aq9a+griQvpdyZOQbeO5hsWnV
xHKIu610j1WuhNG63peIBZKRiNtuFuvxyq5B3BN2GGp8iTyhQgTUJZYOkxxG+0FHP2ifBWY4bQQ9
KERIixKiP/ZxsifVqvM9w2qAD4Qo9q3E/VbfyK2Mj5U0wt16aEKdoKAgkQggLxtwRGrT0TS3rSGw
mUrjCQlnRGtZpgHL9HhHH7X87LIiU9E7rydExpp4eAWvq+qehaDAGxYMWe61ToNXCZjbytoUINCF
B9WFFoOhjEgv1fB0y00/lu37hLPhK0Lo9JXjUjT5LmWXBIABy6HYOtgnFtdTObPdyinPqP+3SMti
T0Ax3esQ3e427DLT8JBUphuFgRAGV0NeIovH41EdPHMmqUFbntKveKoHDhGS9uomGGzlU1NAnGwC
x8BgCARV+9462SQjK9iR1VH4TWw8zPriC1xEO7w4civeE93QwfWBgmKH8Oq7pSAvK26j1GCpIxKW
EECU1j3KDWqLbh5a1UyUtxHhyMawnL3PEwQkOE/hJvB76w11j7hwtdCx70tsLG41ZpO/zgpmPzmt
06ftBMERK1wx9QDI09mfgI1ozXi7BC+zosBVg6osIe9yiD2FBs6yTTOpi2qMMj8vjiNPjVKUU3aU
zDLUJCCRObnHuckOwuxtEBCT6alJ3O3R2dVczcawC7YoxRMbZJQCNmRDHh1tCRHd8+UfduYeoxSp
wTr8n1T34mIGRzTRH9dRPJdL+6HI0+GlrmVn7fPnv2ZxxfBQnZtnM50DcOTx51MIUTO0JzNX6uk5
9NPO1x28iOVXIzB2Vm68g+S5je3JzUb8VkcdQIQI5Icq61ZqRyeJIoBmuLrgr4F7K//H3Jntxo1k
afhVGnVPD/cFmG5gck/tu2TfELItcSeDZHAJPv18dFW1rXTJmhLmoguN7nZJJjODjOX85184tL78
IIYpfDmYaIdCS4WfA/IYVmU1tce1S7TQ3x1aXkXQfQz9OSCDy7y81WDXQ875bw4NEN5WWHn4LFrv
b6cG0E6bmzlgmMhCeLte3sUOlOO1tHIIrZTZZrAj+yZJ2uiN2vsvhg1Sy+wA5wEx0b07uIs7UmMK
8JEm7DNiMpppQ7LYbDjqvVFB/fxCwo6aO2VwaP6CidJYdKQ98rCXjs+kyBJPbUIBLfbXz+ZnwgtP
hERKmnF4E84c95dfqCORvE0TgtQD/D8IKirBTZaTnk0Qty2C6gnf7ONbpjI+Llqqhvva4ngCs3tI
Z4v3utt3Vpf3b8yTv/jyTBLYeAAqIP2H7Ys2rnO76QfcPZrSXaME9NeZgenOG1/+52MJiz6HEsBJ
MMqf3hlIf15iVnPs0pAQJjDG2TWWLnKJOrze0Dd1zsDqgktjtAjALh10aaYmY4zLhHPhGXl6O3Y1
uWXA5cGNlQfuApx7+PtDgaU6Tblg9n/gtP3yAYXTmDZpRicniAgZ0XXJIThAovLrofj56MtQG8aM
jsytlcPXwIaWNXU5IIRRI09cwqyJN0xXNqIksS+n0VG3MAgxjyIAdlGAeO9/ff+/eOB8u2/ILcdS
aqSX3zIz65ZYToBbLzcIkwu64UzPc+ONt/0vZi/cIvKU+GfGXg/WCKfL3H5IDTFH3TQY40CyQ5ZR
7/LQLt96t+bn8nKlh/Exv1zwJCA4/pQAEFYV23lNMeH1+kVMZsxdOgXqtkuceGdOYX7RdUZ2GYVR
QniF6d7bfebc1D3F8q+H9lul+9MnAfSCBjDnthy+QTF9KT1MIOK52IolRyqc9Ic46+RnSpEEuhdC
+XYx1EPpH2MIZt0ZQ53GR72bqHxZENR1HdKouTWyiui/Muv0RW5W3V5Jb4zXOVajX3CThU9qgvEe
54ES7WaaBv1rJgcCUTm2Aqqnoiie/XBozFUVVeCJiT25t7/+nj8/XPossBppNBizdvvgFZKpOwoD
luESn9x0xcnCxp4wNR8MRCNv3Orn8gkxOkau1E6QlTACevm2OiDICFokt7KsxDxqdHPyFyKt7DPf
om+28/gfmOGDU7+VJvIXd0ZsQn8VkAf44JD96za1wg6GWKHRHORdmWJ7TaxGu7G82vpkxtm4scM6
u/v1yP68TIKekeXAc2S91L91Dn8AnK3JaHmDcHP1pxbGaDg4zj1mXs5pGyYTJ5nsLQXyzw55s08u
7qXgFzQ9eawvBzij5NFzGzFFlhn1deFPxCMbiDutTR35nbVXkRU1JLRZ2lVsBugE/Uzk115QdoSR
yTy+SIaQYqcSGoZeBgTS6wxD75VFjGgL0wAb3D2Nn/pL1ZbNVTwNFV1AJ04+ktUUYFpKDtdFi+aZ
hMeSPhJBWFq3sDotzdciqrLsZAwzV1sQBFmj2OpEgwzM1wpj5dpwZ1ZUYfaz5qm23KUkQdsLFlUM
cOuGiNJkytRDozVePHMaw243RpxSFiW1+luCqJ8mBIQKpv2Mm8y5UIdnzcYhjpToQlLJprY9Aefv
ECsQnWyjU1j9+g2ZWRovlhgQC3+mqfLQMB0I5uX9hzckQm3l60nfAWl7+WlmIgmb7bmaHakk9Y6C
O0JA4ZlnYZVhDPjre/+0dXBvVnMOL8B9tK0P3hUkX1qEihLrFERhRxARCAY3A+v3Deq/Xrhstv/6
b/78pSKyJoliefDHf52Lp/JaNk9P8vRR/Pf8V//9qy//4r9Oky8kh1bP8vC3Xvwlrv/H/VeP8vHF
H8AMEqkuu6dGXT21XS6/3SB6qubf/L/+8B9P365yo8TTP38jVqaU89Ui8nl+++NH+6///A0S2g8D
Pl//jx+ePRb8vbPky2PzGHWPP/2dp8dW/vM3zTc/wKRH/oaQCrMJ0O/f/jE8/f4j7wPzmAMzWzv8
RIIIfvtHCSoQc1fnAwvJ3MNCxwAHcybrtVX37Uf6B2igs3gMMgIGmURR/PntL35/6X5/MIzGH3/+
R9kVF1VSyvafv72cBayR9MUB9Nj0Z5H+T31NL0cJYOd1u2lKzMPa2nGuYd3KDeLp7A1txsvF+dut
5nIKEsxMFEID/nIWVFQG5F4FzYaQmH1doK0T2Tb2zRu7CY+pMN9oOPx8O4bcMHGuQM1DJX2w4WVC
94lQcJqN21k3duivLQMnvMRI80Wp8tMpzaM3DjU/jyV35AlTv4Pl/ezO07ROozruGNvYQwxtvR77
ek2m5Vt18rcopu8LyjyUMw+Yrc7gTeC/Dya1I6omLfFMZ70P253VZNk6wTgLh1QRqaPKiLNjyj15
46hUbMqy38dquOZKn3pbPBTK3ZaV25oLb47zVG5zrtshCa1muC+dOrtyCHt4ozA8oM/PrxnwNEZw
s5EILLpDB6qUfRNZQ5RvUk2eulV9oor2AsBFnWB/t+hjvV/10O4WRW+Ua1CXYf3DrPyL9/yA1PjH
Bwhm/Br6Chg2s/rHNXjkHIcdgp9tUnQjuFaNVXZc2aG5CUa5SjwN28sgwrVDW/pkdEyFd2KGwdEY
OY+6PhyDhGqYaU5fTLSMb6zQ83HoxcPElphFGuN7NnOm9fwi/7A7JH6cxiDOxSY0M6dbT+EcbB1Z
TkvgRkn0ZiUmik3RhAsQiQEvB2FbF78end99q3/8ECxEgPvzocmn3rUPk47SyavsJAmSTUGYzjOl
rPNpoiEVLwPSYfaaORFLHzdTdlHiz/5RC5ubcJimFbzHCODXhO7ci4lxY8O94q+JI92Z9A21jM3h
q7/pwi5c4uWDLpsZskLifVNN1V45UfYw4ljbW/6N3WJ0g5ZgsJM1rrf9sM01IkjgniIjW1eBNnUn
GAIb9jq0e/2zK6TXX5GDZnz2CTI5K8MKY1NDacHHpk7kfcs/9xoN9M/kXw3irJ2ayVuVlkfSJJqb
8SItk8JcYFmgNi3a723fNYXi/i3RwJVeHjtoCs484O1mEVdt/5RMVhcvBpfAmCVuvNkjHMLwrslK
tWcZwji3HsdpW8pcbTKCkLcEqVbjfdspI91CrlbuEc7BAchxin7Tbaxh4Qksa/yW1Mw+08RTwc1u
LCeflbA+dilxbbQLkeny2VRjSmvU8MOzvJXVvaIWPBG0ggHzhaoxi1U185l9vq+2eVflJ1bjyefY
HNTO1argvgzCkDYjvg0PpeeGZ+UUDCT0AuajxDX3uUxw29UEfkelmGV+MvNltmw4ZR/FnATQBtoV
jkd5aJibNul7jcqwc0bQ/jrUF7UbDGhUR6z/2wGca+1HgmMh2ueTYGoJo05zs/0sklg7jzpHqH0s
SoHpauTxMP2WSmLdjC7uuUgMY7lhLBFGFrSE5VFR682enq3gSzp+1rtg/LJW+7rBiG4v2E5WWFUQ
wlPFibeho5ot+1oQL9rWGVFQWH6oaIdmBGOn3srwl+3casK/yjUwxLXkrY03rL4KrXZ8NL+51xsp
eV1HWYMset1PUkWnU0vY/UpPOamOOAlcokkTATSaQruJKkzCYcFLcofq0rAIBOu15LMzoTlYjm7u
4nzrCXSHYeM5l6OmwpjIXap3ctXz58ZT9pMvwwHlNHIa0tK8ZAe4VJ7Wji9PGbj0uel7sXaUfxGq
YVxaeUTnPDjFINv7OgXltQCFv/XKIjvW8qDbJZafLUIdxTKlaWOfhwLSJxJIxcG6zjdDTxOy6kL3
UgV9vDcmZa6dLCA7246t3ST0ke6CnR7HtHPwQrWdrW/1zSrGqhavYI738RRUt20dVY9hWt5rI7l9
6BjyXS5cbCdVSNBT733WI58AyTEZV7mLzTOhqKRgN1Kjmsf8foFXmFiMMV1uQ9mXVT8ezfXgMUCo
sdPwpVvlSdPs08q1l5XT0AW3jLNKi6y1ZnbnyuhODHwUjwoy5aK0GPep3hjrKZbTbjL8a82jf2C2
bbXAkmQDUK2d63gd4DgSxWu8moz90HnFXla+OM3HpNxYA2lZC6wPH0y3J1O9Ni/MIX1OAQP3RkJi
sBNqzo2mGwJtRJAcj2n2meDb4VQvrel5THFZw/o/eWjoGe6bpC1WvSwvSWx2F+Rds5JjijYr1Pxy
2TImK+HJ5sjCNno7pF2zbaOePKfEZooRxjNdjjjjoedCtIBHaJHf08S2Nm6UnJtjLFa4U4J7OyQR
JwsdJt+mMWWFuY1xNSQJpQMm7cGN6dX2iobZUZkZEllxFOW8VUVzljdafJUVZBfYyUcbYjlHo6o8
dp3Mo92YwkyrMyM7C9MuO07col9j7lAf9bEkvRdgfqENlbe31HAihmjclFWenJVFconp6JguXEyE
prWwm4YZLYazPlfdc4xd3NEok3armzQw6FmJ+66xghB6+pRuXWHkqyYi+VAO0dIJpLeJRPs1tYVH
kdLU50bWCBxwMKDZ1lXcPcuIsV7kdOHwT1dNvvMGjhULGHfJsrLvxjKO1ro/Tif26AaXGM6oI/Du
eoXSMj3yUs+6wzEr3hJQaG61RpgnhhyxMajLLxmksvMBjt+2qqbpzG6nq0CLop1Padt0EDgWpjUH
p0yBnZzUJScVsD77Ew636iG3ZHmUl2Pw2W3k+CnP/WmN/DktcNqqrBNJXhubZ8K+4otcbUVhORd1
xakwTRN5U6ls2qDwHc79nNCt2rPSdV/XBj7skdoPMc7WialX49IMq34XQazdYDZTQX+cLDTZ8UeS
tywi6DqY3naj2jO2ZPvLiIZ/4WRNfaIXOXHOiYlL+hhy/TietklSzBkZ9WdSDI/6anrMhOcsyhBn
JsFXqBZ++LlleVqTE38VtNa0JT39wurMZR7HzWPRDek2qk2d5mHV7kVDiEqfNBdT7J6LeLgu29E8
roX5JbJ8AjDMqV7HZeqsiIbGvsCgE4nVybLuBWb8aZ4tC63+rPKhOW9CErlDPV/hTXRkJ96XxFDh
FlRtWLsJ+3buAnoznJ/o68UXEyYIWIlI7cn00ityg+gq0tIWfgwQYbC3aTDYntxaGHvZJPEmCeLg
smvykcg6f+yWeRf4q6iSmBMFVdYsdMFCldtut0lVRzhjYHxG3do9okGEtqRw4Dmb6IXjasS7vojM
xn7gtOGeTcyueNmbTJnd2KX5baLJOl9BX7ohDpGEIb+1bvrc7yi9g+4ilG4n1nFmN5gguMF5ExGT
0/Ghr/Mq6T8FjZacQ2iHCNBXVZIcT5VpnAwqDj5id4pvvxHaOf1SzdTvmAnJPo8tEJZcK+unzPF5
hQhElw+TMuJLQxvGbSLCCJ1/UbIoCmJQgW0sOywRFFvQMQ0a2/5KjWCUDIvFmY5wnkQsoAh7xooK
NYMunEU1pi2YzZ87sVNdaNMIzlkWTXUXutqor4QzmvVuGoOyXigw8ZsqoYVNtslAn7WFw35nFaXd
LmK/IbKv60ba0NpY4W6S+fQOGqcVN3k9cdaLm/xTVZfwpaacVUhoxklh1fZZUk+VfZRZ9PWPqiId
261b4N3i0wP96uZ+Hq0j2tb71pXWCUGg/k4QYwCBvfCZhezP9ylrAI5Dsrweu2ptFfZ4LGKbto2r
y5IlSw8/qmy0twU+8cdtmg+7QUTiNFHS/pzF8wkTMUMZfFJi8J/zoh63vOXT5eBF4ewEmRorOPrW
1hxplLfMe2PTE1E/Z37mXkfQ/ZTgpJVP0RpTD3WRmpHbXyWBr+IViqWCLZB2euRJi8u2kJ3HzoO4
7gZFtMZEm//bmSwylUyzE9zAUzLGRDk+4KsSnOp158TBKpRStxZNGnOoja0yLm4xXxm/eJRWT6Lz
1bWR9W2wkrlo9r5RQ7p0xigTK7PR9c9JO7KGc0yqrgngAiHsUeDkeKdByYSVErILqyrgWYaquqqx
FI+2qq60M1mDoqHkGWnXmkO5No24fdAAHR9arh2vwS+KlUvgxqVBjXCUVLG8KpMJCwaV45YIQfm+
9XHD4EA91Qjg9X68EyRLTByqupBQlYjmyrLWg6ra2xb2/Jw7kVAuMXrt3bs8cTiINZNzijG4jiUr
KPfaD1qVkWRgp5tCpUZ41lcx2ngvdhrxxApPTtoisUiq2OJv7Ps3epvH+Z10tHSv+pgTQTAGWI7m
oyPvsrSILgrPR5vvuWN2VZvNADVepXKH8rxfFnpVMhCN4oP2/WpKZZgtxsSMt1DF2QMbkcAcgBJz
HOGpTHxK2dfXkzG0H1Mpi3FlDIn3bAbZsMtQ99W6ogoZ9fZ2LNhwCLWc7mUikp055FikuLmctqZf
wiMjLHnvDoQHi3E0dzEBHQsOD/Fp1qjZpyPwsHVr6g0pqdMyCL36q0kcR7cI+6hkynT6zRR73eW3
GvJvQYA3VcF/DlG9F0jgq9jfi9/aPlUzvtYeXuo/ECAMqOf/608E7id8cNs9yqfiMX+BD85/5U94
0P9gAszC98D0HOhoxob/gAcD84OJnnjOZZzFK9ARvsOD3gd6DTAUALggKIAuf4cHLfBGGNzvhAe/
Sex/AAZmeij9dRAKcBPg8kPabjYUWW9hZb216zEhc8CoF5Ujs1VRYhGS+MVaGjgw0D949lOjvNG9
RtvIXuMg6+3SVDV4TdLysscSFL8z1T50MlKfMg/qBpXfOszi7VDCfYMiNKAFN6zP5jSWK2ULvI3U
8KlKoYlFnGOn0ulO/MROFo6GtwxklcvM7x9KNIOLIBweDcHUjLI+evZGv1/TCYqX5lA/Q0XM19Ec
0wJlaTl5gI493ZDS07Dbog1Kqdipcc0mDSsMkKjENkCG08LIY7Er2y7ayEG/iYzUWFiJZ63y2Pfv
yTjVJR5Vdpls8ybFdcAzsi9KCnmiDGVt+LF7ilmTuhSpiEjBY0fZhYnFERCDDHc5hFC7UBmfecI4
GxnLU9j25cZOxFFfe8nW8mtzlYbN0tWINVlYg4Ax52iJtyjjutqy4zufauIZVw2cp1MgLTTbxq0e
kndLIpK7nUotekZt0fQAHMFZFSEz65Swo1WQmh/9LJ8xjjaFFpgJqo9S2w1ZTas+Gh44Yp/aLcwN
u7CdW3Qttw5ZYrua3MvTEleqfVv65mPVlHgA1eyOqwTl2Kd8oPNOyBIujiRAt0fOmH/UB1d9pYRo
TxI7d/dY9aqHqtbaz6A4jzqnN+JAhB3LhWfVjr4wm7HfZpOC0wlBaJgWQzF4OD80yX5wtOA84KCz
qJ0KH8w5qtgtyvpGYkG9FC5Z2klAgSXM/GGyw2LvZ0YH3bZqjv12cL9Gjd9hk+xmX5OmY0mWWKeY
l7FbWtqppJ8rd3I05WKQ2UhS3yC1dO04cXY09Q5gSE/IZkNfLOdMR6dv2Y1RXe76SgvFPUEcWbrr
lFlexVHOIcEc5bDQB3JvUWuQExw51klXdlfoDnBX7fuYTcDrF9j7+EuCgO7dIT8LyElWGukihcjv
TTmDH0rctWHQrqxGXWu1bV9nuZUde1VcCvplZCiuulaF3VKPPaXuBa5W9UOv5dWpU1v+Tja9XDtl
196P2pBsEoOjtD8i9VplwGjXbpuFR0XCA4Q1qe71cGg341DI63SQ5UlROOGNXhXBNtW8sl02o+Mf
m5jFwn7z+43n1OYVbJj8fMQA5sHCaPUzkJN+4ulTaq2TTqUVIeckFi3Lwko25eBr91XhjhddaUIH
4UgtmfsQWMmEKrR022t6tRNOe9k047OO49BSDZVBBhbbmOt3FANQm1bYHXVHCW00nG2K8zwMHzJ9
XGm9p++04byuvG41Oja5Jo2b7OqmeOpGAJOZvbmpe31TpHZALnferSwCCxYl7JqlTXbQDU7ec+GD
oVljrjFq2HTkL1yFSXRmpu3XULfkk4wbga48MIgIte0s1Ppj24hj7TZrXT9OThosyvP2TEBzdQAQ
Bygiat16tpMEG9cJzaBatQOkSxiJx6C71pcZsP8qw9x9IDDHvQjb2D6i4lvIRl5MBHFBC4BlHEh3
XGj+lO8w0Sx2MBVNjDLhEV+mifNFStUu0Im41IViW+KSss5tZI1hFPd3bRxaZ6V2hd+jcpehi0Or
zfp42qFW5yyapicBHp0fU+ii5xaM01MIENFpRyB0vTYtIsTiRnPPig7vtXWLZ79TTSeEi5zI0Dv2
uwYAdSw/m8raB3oQL/q2LBed6JZmMib7MGxI9cwxgQv0SzzNjkMBmXYQclpadBeWWIqPGy2rs6Oq
/liPxIZZTg8zOZfH+N75F00eJnPSU38epIiC8NxJ78Cgu4XI9bLFIwlwTxgpojYpG2ejA1kglBjp
IoSeV2yJGqqSdVgMK/DeL7ljX46CmIqFbg39XhTCXGH6aT33nrPWcvrhWtery3nNXNIfOZ1sr6dx
bhzzvKwlVh/VHm06hrU1hrPhGFc3eLtsvMQ1qNa1cleO+vgVniDYWtu6F0GkjBnvuMbNRMHBV9WN
5eJpXgFaLlGY6ivVeMNaIIrfFb0WrXl/SXtGfUk5JfVrEJrqqm9Hd5GM9YOOxeOxrFNv7UXRV9ap
zciZm9MwM64aSe7yoM6aGAvX07U0gjsnqgh0LOMNpwM43X1+H4lkWFS2E60sV6rlqKvmIjJH3sdx
JMnC5JjdhLjKRuoTTiwJJm6Rv7AIP9+407AtPOQ51Si3oQEdMy6C4VwSydGY2a2d99G2LvuEczr2
2r6d+ZuWvfLGk9FtSC+fx9z6qyrzrvthepj6Ibvu2xQ+sj30mJw6xc7u23hZjV286fSwXHEGUUuH
UEarSbdGUlZn0didtbgWrI3a9I+DVIBvoHPYk9OujukbGru8wyYEbubsnOXzRQdlLcrAS9eJShbA
yvqSj6hT/2mXvo7Xhyfn/LU0PM9C4yzzOH5UXdtvMtKGF77XN8emi9lJMbIwNRMrlczCm26cNmln
P0w41VhJr9X1VTxC0GcDQoWX2kdWH9u491mxgz+yqQyqntjDS+VOy6Nsq1l+b0LajX352LaiPFdB
RXVvbkyOGFle3rF0OwtMlhJMSKSxHjFnX0ucWGGqmDtZ9va9AS1jO7TxbgyCU8C9y6pMh6XRq1PS
FJqlFcXsgO5plbHaJGpVNtEq1YtFrCX7qEE8Xs3YIxqUTTqAWiT3bKuPfR9RsJFaGQSZC7G7ufDH
YUnsW8NZyyVjTtIvCQUrY3zsBgq/Pnoylbto++ZLJ6L4NOqD8Vob4guOoldJb8Sb2DPcHZR1fWW2
mc0hit3OXeU0BRa886xcfph9AcUzrgUMVC+fz2lxCq42hM6tM4gYpLVW4DFdcD2YBAkifHjCOrs8
7Qy8nPoRUKudwHRHr7nUGoBmUCopzkWWnmBQoFPfdHY/mPEqUCpJ113OwXtN5es4cgHbLJlOmyYi
GFEi7c5A+NCMn2ZdWxCEZzlj6u21QA4kTeI8rO1tFaf9fRYMSfBFqVaZfwhI/7/LpdcKoRfV0qs1
1X9guUSl8nq19D/l16ppXtRK/P7vpZLxYTYMgPxI/5bsU0qfPysl4wP9Snr8ATweqCv4Y/27ULLN
Dy7MVSwNcQLAbeCHQokf4eWAKdRMjIaeA6nzzyru/8Cj+EYt+14neTNp36PNh033zLUxD502zaDU
pN1k6SIMK/AUzKov7JFEDuVOOBjqXUELJK/2ofT8297L5S6EHHsb1uKkJnV8G+TaOpiXaH4nLVR/
7tkA5nY/JndjY/dLOFP+OppqfwPZp+RU3H8p9ObTFOU0zjV1GYq833rEKK7HLojpw1bZnvYTB0S0
J4s+sptPjZF8qkf/oximFDa7dazG8FZ3Y2tTShVvw7o5Bv9mfxnLW+Ea3dk0pE8hnu3Y+OB0Gdkr
PR+K+1r1/Rrtg3eEOkpuLVOqtVEY3jrVkAZKY5RfbE2/4qMUpz0Olqi1mnUwjC0srpH9QijzPJp8
Os2GSvEToO2XBUnNoc/F71erYHMP8lg2hrZRUQcZAO4tJRgYs6isr5U9hatkQBOUOcUW1LS/SXNx
ZUUCxa4GSzSkUdEmzrM2Gkf+mMQ3YdbYO+rNXVCZOQtUAJ8ZtR9ne7/8neXw/z2nX52uLyb1azP/
P3BOM4F+Nav35dfkxZz+9vu/z+rA+wBNFBcXyB0zD+I7Pcr1P8w+NrMv85yugFXmv2e15XyAPgQi
4aFJgT88/+gPdpT7AXYJ/xJeFWQ3tILm35nVL8lzGhvELNrEe+klJaMNkdtlSeDu8DIOnPO2f0Ng
+Np1Wdx+pHoEZtK7bT56a+nEOZAGFIv72HTHN1z5X7v8AZMk9bSMLnHprWPETs3V4E56dIOvTPX8
w+P7CzLNS8br92GZ//0PTBV0WpnfZaG7DiCKTpfCKAIdrDl1jAUGxODOtJRk+Aar6rUvc8DfaiER
pUOEvmFscVFZsDdEnGWU67+hJHnJE/v+Zeb7/vBlPCAaWB8KzZ0h7FPDGOzietDJVjjBYrEct/gZ
uRh2qFpc/Xr0XvtCB6Qt4eui9+Yb9nngjUf0M6nf0WJytPr1DV4Sir5/owOKk0/aAacgy1lje+MN
Ry4ab3MpstaMTxxSV8xTA9ME/GHbulTeAgaxUW90Ksdm9+v7H5C9vn8ApuWPQyq8os2cVjmzGpNM
amBLtiTjWWABN2QotYYe3wblaSfVEBnZGkJW5eONFPlm8QbX8LUxPvCXIGC56HNnYAgAVSklqmfP
GZI3vt8rFz80UESwgApPYVfGgdB70OmIgKh36RtGc69d/WBtyP00cVtwvXVmJcmTDn/2pNQSuoC/
fjivXf5gbai0AXs2+DHrHNrULGKAzRJO3vtWHu9gZcC2ORXCrB1M07VpWuujBm/EJUvz7zkE/PvV
OkwFNcfI8FVOe2es7C5dopUdySSvmUqrX4/PK2ubezB5iqDHcLmLvC3t8jq8go9Xd3dgI4F+JLU4
8C5VRKr7/tc3e+1hzP/+h7XHTJVWEoShwcNUnnvRJm0s7woptef3Xf9gqWmpdvUB2G47VaTXq8jW
GtpSGQKiX1//JeP1+9M4GCy65SSVm7TmSaGgJBsaQ/TrfFCQVuoktt+yQXztNgfrCSaklPUkdm+l
pP25K8lr1tdTaRD+IhL0M++c1weLRl31dWiNNASFmU039NDic0hywc27xuqQ+UqshG8MnHG2Jor3
dQ6twjqJbIV5Pt36bHzjibzyRh3aqMcw7jLfE/62IYFqr6GoPg8io3krOvG1yx+uHmGidAbH3XZe
bY4LPR3tjxQ24o2d67XLHywf1PLVrHZxt33OE5B5VKztTvPE4teP4LXLz+/XD9OtSywY3yr1t3bb
ZzwD5Y/YQ+kK3sX7bjDf+IcbAKo7dTAy+qQT1uVeGE45rJvUm4Y3iLqvfYODCe2BtbaGNrrboI2T
O89v2wuMa2r1zs9/MNE8BScLjcIsP7ZlspOThQFRnBWD/r4p5h5MMQz4aleajQdPKRL2voXe6y+A
1Zq39uZ5l/xehv97RTrUnKkojfSC4JltHSrRrJAzed5FoU29exTJsMjWY0Qu+kNe+NYnAmiH8o2V
/LUzj3O4bY9R6FXTwFIIC0Uc4RsSkmU6ZWQzrtGQp+SqlRIyDBZerihIa5wg47j2YFXXvQ4T6H0D
fEgiV/BwPPykQkBb4p0sDAK2vpdbb7wfM8byl8N7MEGdXo5JbdbB1tKnplpPRjg3mMKJ5oTArFyd
kxVYPQvNHgB2J790zsjlMkvgSt9PH/wME4s3PsorM+FQx4gPJ+qHIbG3wgtba+lOwRMkiOEtJeFr
lz+YyXmD0QVka2/baGLYRtKwc7j4fvT1XQuFczCPyaxw/RTLhm0kQGIcdrezVtfecnB+7cObL5ch
uuhlqmlesHVyKpllB5wzd5khBb7xlr02yw7WiTapFW3Mxt9KNYTm3oftqX9GV8qMgySnowJPOlEs
zMkV0RdR4Jr5vu3tMInWGkqkG2bjbl2ftCCMOUwIs6qztXeu4PZBxT/ZU4bbdeOtu9ox1q7qo9Xk
VtrqXY/9MLgVKqGOfyzqAFokkua8B1+2Eekba9Arj90+2JyBI2Nt5Ki6TU0Ey6Y00hU0LfN9e7N9
MPWpeirfSCqoR9SNCz027uGXvnWQfO2jH+zMhPcCCubRtI08JU87FJlsz3VspO97bw5RWfoLZPM0
atpqOBXsIWRkcP19e/u+x3owmy3RO/QyuLoMTZsAG4+crMJI3vnZD2Yzzk+T33s8Vk2a8TKzun7h
Zp79vnX00OOK/mmjE486bWsjyTdtQCh779jT5tcjMz+/v9iO7YP9vgydeELrO2wHzXmi7Mz6jS0z
UW7lQN7wr+/xyrtjHUxZq/f6Ms3CYWsxca8CiXGiYVfZ+8rxWZv545FOooOxh8kdtrRP3T10q26V
qvKdy81hLIUhCeT1CcHdRm1uHyOp8k7xv3rnRz+YsWzUIcJwC2/6Kg2NZeOYBFDGY/aWrPm1gT+Y
tDixtZk2AfMIWuNHmYzkSYdx5vsmlTXf9YezNPio1htdii17B5Xi2hp0Pz93Gh8C1/vem4NZmxlJ
X0c9bJwx6ug9COejCtRbBhevjc3BpHVQJsDXC+Gf5TGEsbbDeDoIund+9IP91xKpjfEs7DZRah+h
g8zt7jFcvW9cDuZsBsFE09r/5ezMmuRGua39ixQBAiHpVspM1eypbLf7RmG7uzUgNIBAw68/Kx3f
+cKlt+utOETfubsxidiwgbXXI/5f13k4hRlecD27fnRUYlFS4rUG1Ll0waVxeG3deA/M9Znv90kj
iRvLzqD1tcXrl00k9PsCpmxeI3M0y0Q5bzLAQBWt8/DvCWK2C2CMnjdb4SFaoTjrkqZC4+luFdwh
U5QbSrH65QZH55p1ZnHZgZN7jlBnlq3UhRkdUQbiNzCHWFUwT8FDIrHn3u09DE2bv227U89RP8Qp
6jVnmFMv9qxkzTPUwX8LnAk9Gw9fThj4dWi2wWv0HE9wrTNr8x0FNG/ZN7+yCBxZXZNJVxSXWntu
BeRRom26zMKr0bPrhzhFfRAcHaBVOMeppY8GzyPv4cze+T1RHSE0q+Vhj8d0W+wUHg5Q3cKp7RTM
QfIW3/qVwTkiTcJpTRUkJK4AIA7qlACuAMW4hPNPryl5tPWgTRnqYVXYWcGOvQNcHEI0CT2eX+uH
YLW6HFm1RbaYU/YnbcMPhrMPfk0fdlWQ/vDuvwVz0dTBE5bHb1sYe17f/bId/G1PTVHvFdM+not2
qZOTraPnQZaD3yJwNCPopQl0mlhbBA1KHLo2fojDifhN9l8Gbb/1HM/CkD6vSXCG5eBfzUa/hpF6
w5vgtYl42EyTZqlg7BhsBZo1c7aHpoYUyrC30CGvtX+IU1dF9lrkNRdQrpA/+Ix1AMqEnb6RYr/S
/NGt3KIKh3TlYAsYje6Q6cU/alR6+Q37kf4MBPAUo6LPFtGmIUtWI7ou33p5fa3nh/Nq2gvo3AM1
F/BCSR8TU9HH7qql9oojcghRmFhDRqsbTMe6hCxPLX/ESeO3mx79+Hc+pG0Jc7BCR45l4MB+66BY
9ev3dbR+m+l84VDYMrQdtOaZ2+0x4uYNV8vXBvywkw5LWVZwB5nPpAyCPGjLh2YnnvcDR2MNSscx
3oMwOKO45Z3a4m+JhjOa35gcQjSokafrAWPS1f0HWKMBMV37reTkEJ18hFh0xZ36edjdjV7Ce/6W
i/S/jzYsfF5+yHGLZnh24GwnVPWQDCgU1KXXMyu0MS+bhnn8WsMXLziP6vMOP6k2/uIz0LDpf9kw
6kj1uEt8RF7LH3pNP8BV02udgmrnZdN2chLm5GIuAEekz/s2h0VrUQjj1/HDrgmt+trDVGguTAAp
QdjLm7RM//Br+xCRsmtMBGlhcI4aZLcBEd9RLuS3sdH0EJOY2NPUEWzJQMlCX254cErT+C2802tz
8JDeJsbFM49ccJ7EJz2cEtxi+43JISLrqp74VG8zpHcQcyzMXMtRxLNf44eYhCFCtW19ac4UpVdL
h7f9ibWz30w5arq0hf120KHxpIveMzv+bPim/UYlOcQlJGobmVB4etaKvY/Q9mqdb9uH0LyWiDK2
Ulwbh4w82KRq7ybYG3iOyiE6a8Nh1BBZTJRoB1eWtJ/BnfJKsP4DdL+mloPygshfGfCROUymxHAK
kQE1fkvL0S17XBQv8VYzFxUfvweL+4rHh89eU/HIDnOMES3gaXi2topOk5VXsHD4FnHmlfC8Wsz9
vtfr2sW4j0ZlRbWiLGogdzAK84zQI763Ra0Mj2tmikSyxw6CwzMIy6HniB8i1FYamkvrZpSfdx94
ADCzrr2SFHpUV+ko6OFbqUyBotgwXxTVOeXtP16fMz4E6IYXBZOo2UBgIL5VZr1r4uiTX9OH+Fw1
ar6TMNDFRrsFlN8Y3shwb/dKU+CY9HKmDNHSpw7ynQJPSPup34cn4Db8nv3pUVRlR1Rq1HTRxQD5
S5cZq4P7wJHto9/IXGf/bxntgopGMnGLL+q2vwwyuNUkP/yaPuyeMzaeehSDKaSoPq7jeEuU8pyH
h9h0ZSJFC3/tYndgrLulCk9B1//06/dh+2xQnGr0Kk2R1nBv5duTSt5KO68Zz38+udD4EJpLgPtg
OKqAAqJcdK25Ee3jBKpGtrSh3XKv/h/FTJHs117ClanoGvZnV/OvwSif/Zo+hOgKxWMn4lIj/p25
cUbTjDru91QHiMHLuViFddRoBkYKVK9fUXrXZzwYv/j1/BCj9TqNEmwJU0Rhw5czbOIAWemTrpZ+
m/SR78PrCra+SYcpuQYfYFr33Ex+Z3EqDjEKB40JB2Y0XW7ph5k070r4IPkNyyFGu2Qr1eQ2XbBS
wW4pCecPtEIRqV/rhzANY0ciB3vPokQlebbpqWDcUzAGnsHL2aLWMoDHUq2L3o0kIy6+TEvldzsM
G4eXjc+aW8tTDDmWx3u3hfddtPrF0FEFlS5VZ9up0kVcwpYx3rf7FMZHmdeIH5VOKWYJWUOpCzq4
96D4PcB7wLPfh+jUDV4nxBJMBQqqvzZUf+jk5HeIiw7BWa5cyWpsdSEwMlkKEXo2wRXIbz08qpFm
1k5BO6QT3m3q6VoZ+wFgKr8UNDqEJiE4Z/URmYqqgV9ctuCi4mxJIDwH5hCebQt7GdduiBu4JMH0
VIiPHVg6nl/0EJ6ujUQJrd1U7KkOc2r4E3ZSv9dzeoQW26BPQOAZMF0G8EFQzQ9PJZSIJqmTXq8g
wKe+jNEJ91hwflNjgWrk5M8YN303VsLeyy+SDisAxL8krdYeX7aqYXHR42quKFE17fdKAXuZl73f
pLWJBtS5SAIjQQJfRvWPTePF80h6lDNRBePRJQ3GQtebOQGChWo8U0cXr9E5ypnieF0ToAfHwnYi
zImAah1loZ6r71HOBKwyxR1/PxaGx9UM+7NQfpfb1Z7Gr/fX9Oy3pHdttNDLirEZ6nbImll9Xjvq
t6Me1UwASywqiC3GvU/Gm80QcwH1r/ablUckh2OObWO3jEVbRvtXMpTVDY+T8f9mSP+/Cl1AVF4O
DMMqHIUbPmval/Abjy3Q2FlUDmLyHPnDpo2nPjn0o8PIM/AEtE4+g5Pjd/NPj4KmWKoQCmY9FjGf
PzWV+bDI+ZPXjDnqmCo4u7Kuq6Yihr1cPyz0al72lnL3uln8y6ngKDSaSbACiBHBFRion0xA+pLB
ezH2O52yw+aqtwBv9B1ajxwcEyM63sn+LRXTr4PLv3X9EElTs0Jel4RD4YSsygyvxS2Wg7hZZV6p
FIBaNcLV3CrT3TLDAlHMdT1Fzyhxi6f34PgY/SmNlbiReJccblrZc5HF8JYt4SwxJWTJdt5O+vMC
niDKpLepl98HuLpMuUBiGZ5ohLv2czzaFY60FLdkucAr9XqLsu2kLUKYF4ASP7TLllM4PUd/BFD2
bhfKWhOfGJyWwXHsmnm/VFNaw7YEZhv2AjTQup+MU6z/cwWqq3w/cxG0PwyFwUiR7GHqCrggCXmC
XUp0BoE1SvI+DkGAFltc2ZuKDlX6IK6gGQAi9/ATaleXDNaTGl7IMG0qyABPwQucYx0/OQ1347OL
F44r7K52PK+6EVakxKVwJ0l0w+JMDY2G2wkccNLbjtGZFztGe8kjJt0tvGjUk4aFBj9x4tyewZGq
3D91oOfFflnIUVqjwXqHwzFcqyV8kb/oZNpxh9ons9+acBTXTH0zQ52fDkWKu7wsCtuHeq/8am6u
BgIvlnqCkUNV/jgU2zCW6jQQuKKuE0zR/JLL8JAA0r6he8DasRCVitZzaEDEzmBbJqeT18pzJNfM
alrKoJ6HAu8D/ywjv4sCMK782j4s9yOsWRxMAuBVBosgns0mXrucwX3sH7/2D6u9AyiTwcRrLLop
BV4oHiaGp80k/F+jDtTa/zsh45WV8wjZWWKAQmBx2heNXoMfql3YTx0srefKefi2auVWSMuGQoBG
itvOAI7I7C1OxCtdZ4fUHu6uGw5Q3VjUQv1dcvkJxuJ+8coOn9XhBXLtQvQ7smVh0u6ujP5vsLP/
nyBci/p/z5wiB0UWxc1pEaYpzJyCVGZpRwe/lYAdcm5NKiYkHquLKmxbGLlP/4hWP/vNxUO+3aKs
2/UxGQq72fEJhYnNDTzHlV9edtQ21qIhcE4Tpqi05A8c5zZUvNj5m1/fD+OyjH1HyVrhpAOAUGZj
zPCmaTxPOkc12RgvZQsLvAF3HbPOoVcT+Rgsb7HWX5nnRynZQlCIHcEqCmW0XXcnmIPTj5i08Kse
gE3FyxkJBnsFmdSAyQ5w013dM/InTsyb30XzL2LJbyeFeFXTrgzyVVyUrbclL20Rk/ktavdrY3PY
nEIGd+vmuga0sHbLzTJVmZ2BsvaaNUdBGdV0tStO4UWw9ezvGlr2v3dllZ+u9JddyIulAB50bQ2s
YwFatgtuZdrTHC6FS/TGy+QrVXtwUX35ZVHMWpawje6LvaNMP4+yAXC5jPtwPC1mANjBqKcgSLv2
hBxRpmBK4jB6qYMoGvy+/lE2Y1oOJnRPVYEU6Cl2+303VW84W7zy6Y+gpWrFq4sA97mADXt9Rzud
wPZrWAq/T39YplG+LIhtkZYv2wQPy0C18OVQ8KXs/M7/v77Zb3EhCNtx2LpmDuVMy3vVVCjH22A1
SvxSk6NyDmZMGoXAYV8wRmEuuy7twrNWcue5/x7VcwI2ZboP8RdsNoSae7dfUdTw02v4yWFN6ma1
zand+2LU8OZcK/bPPgNL79f44TxXTWAZGgkXRaT8F7h8w+LJ+N1dHKVzKghItcBYpZhh/JfLgOMF
Ztk/+vX7Ggm/TZm57nRFF9cXpdUJzCNDYDcieEr5tX7cIqVoEieZKuBWD6BHmyTTHfyz+9qrfRiZ
vew9T9eBiZ6oIo76Np/S5EZyunl9UnKUjIGfUVVl2vRFyuvlwWjFYYPYug//fWiuu8l/ntHB93rZ
9XSRm1soduBu5xNSH2Iq+JASeHCCQs6G3ivZJ0cNWbKJErzpaiiIZfOY1dHcXucQbOFP//13/PuS
SY6AXRU0ZnJpg9U4Cj/ZmXysaOmV6f8y+P59bsJcYk6IRt9x/xWdGo2r/N3S3vPzspcfoMdkDCRU
gWca6/Kj24LxU19HftVM5Jfp3W9x1TU9tSQ03XWxST6MAJcUcxMlnoN+2EnAC1OkhCcvHsNxKzFM
yYeAV43nwByC1m5zv9mt6aAQgIUTgFbj9G3v0uH/xuL+39MKbARfDjwMaUAfn3VX7Dr+gbujRxXX
X70m41FNBrgZXqtRIYii1QHmlJOx7u+FwZ7br/lDzDa4R+jr8jrsY1LibcMkt0pE1m+6J4ctZAhb
OKZqdB5GxLh2ouGYweXEbykmRzf6VOzxFhncv9FlpvA6baBHyNu+b92t3+AcdpLEgYyL3LMraC02
+OES8n5APd9Hv9YP0bqJBif9ZQpOFa3W4a4llDyF4RjZN3rPXlmPj8IywRkAJMJi6ggbqXcTpT2o
YNJN+oKjkg0voAwIc5qibh0egCNL9ocxbif1LaSMX6wI99uYB1uUpTvc5XHpGEj5TvXAu+RqmrYm
36u63H8M5dbYSz8iy8xt1K4/wVPh924EsG1ragd6qF3QBDww6owo0Kyfa4r6lg/y6lPx3DfJaE44
UvEd/1YveU2g/HxqR4AsTvivTfPIrrCjn/990F8Zk/jwSUmZxlU4TvJsVibFqZ4n8AEzB+fj/bZZ
UC/0xqHilT3kKLyDfnIKr4XP5wo2/E8ulelD2ISV50aeHBa0IZDRgFtYWYQr+VuE04eUVu//+wi9
0vOj9A6nTsDsxCILtkPP24X8NhzMW4Yd18D/lxThKL2zNlDVblZZTCM8QW612bsFFr1QV5wWpNzV
LQxVu/qb3y85rG1XrI3gLoLv8hiIM5dLd9lHQPP8Wj+sbcDIWJwWGQASA69PQQk8Sxu+NU6vTdPr
n/+211JSNVZqKwvR2eYT1Nv8XVJX6/e1pW+hcV/7FIflB/KEyjpxZSU1s5QXABwp1GFBd27UnoQ5
FN1+9z5gV7/8MVWN241Sd/gx8PyH0E18xULkuYHFh7whgOEIjupAklA8mM1sucyMvrFAv/YRDkEW
M2g5d9TgnkC8iufbtDPRZUhSvMyLynXES13wHzDcCG2LBsxZ2HTASBC17tUf6RT7lbaSoxWY2VIQ
uDa4qMdxNF+guU6ysqaeh5WjkM41uCxkltZFwxN+Gd2mTknaeN1cwPDr5bQhVyAgqFXlCTi5O1Ky
jA/Cc8wP4bWBD2WGGU3vOwCy6XRRTVh4LQtHDd3V4bkxqSxPsgnv4yi4n4TfPRs43S8HBLJCApxy
U57GdpnuWmPmIojYJ79+H4K0jOLabSzAZKeVOY+j5tmWdvzi1/ohSgnAcWVEgqaIGzPeQ/X6dao2
P3NYMJ1fjksl4ipwoQV8Zwu7i03n/oZMnZ8UFd58L1sPthUPe0o3RdMCWTDWyUMQa3P2GpejjG5t
wWszbACJTQFncAnD5fMIHojf7Rk82172vR5SsAd5n56AGnuS3VC0evDbXI9Suq1e10pVSHC62Tag
OQFOvXfRGyvvKznIUUnnoM7fUeGHIDJuyKAaA9QAjsJ+Y35IAXeY9Bg3jw2qltSW99U4TFmpe9DP
/do/hGmqNtRcyChFodWwh1nSlfp+WGXjVwdJokOkWtGXfTyx9KSWHW9XH6ACeKPnv27s/yU9O2rp
uNgpzKmqugA5m7l70qgIBUYVvDyf4ZQ0FEDsgTMaT05FZ4H75CWfZhk5OGSOYrtMNiUTCIW0Cr+r
OApdUSagZHndkcNC+uVc3qN6mWbrzLnvBeh+0sJjgpd+PgrkqLvp0pntLInMuYlXfYnKGY7FgfSr
oAa44GXf2RIyECxnc2YL4KCovX9Gweb6xld7JViOqh67TDDhiTdz3mIgfyQBozOWnqvfUdQTSSsC
NmHUdwUDiGXe/iEa5COvSPl1cP0tyw32UU1lx+y5gh7/lC51nZMQxWF+rR/jHMLqsnFYqgHd/mEU
+6Tq0K9gE6yelx90DSZQ4cP5enbXc3XbMJLYc22k6U9enT+qNvummUVC6/i06lpgt9xa2+d1JCj7
6fcXHKaknqXdXTnasx3q8awSvpzGlHvd72O5ezk8OD9EbGTKnunVhG6JJtgG8NhL7E+Oos0xdtyU
Mxp3FkbineFTNgAp7zcn+SE15LWFNQMYbeewpWPOJCB6uB774Tfohyk5yCQhhJXz2YW1ypIgQDXh
yolfknXUbFYQPhMesPk8QOaVAWJcPXUxm7/49T18+U35Mo6Mimk+BynemrgEvbbZIs+BOeSHjV7o
gHf7+QzD1PB9r1b5Q5A99svJjxKYWuFKeRi5PTdEk2wdw/JclpDR/feBeeWYeFTBdFROoRxYcgHc
K3LvQUVs1GUTYacvHFhx5/kjDkNUOlZy2uJHAFERgKMdVXkPerHftD8qYsa6jOdZoPWq6oH+ghwm
T4ftr/8+Qtfp/S9pxdHuS4ImX0PPqM/jOm55o6b2BNKS31pzVMSkIyeziiJ9dtK6iwILLIOB8e63
2BwliZtiAjB7QGvmeu8u1MjPO20jv096FCTuteLgeY/TGZTyOFfd2uaQpPoJ88lRkdjHWwy+UDme
AxXovN3HPmPj5ufcBMbRy+Wg5LzTtBXjuZknIIYi1eUJnOtPfjPmkENbuuHKWVfJpW37/Xkn4/ql
Jf1bVvKvzcfDUlayZaEWYuVzpCnqUa5r/BjSt+7uXmv9EKgg3OC6ekvTCw9wde6Cn0PXP/sNyyHt
kDSkJfgZ8QU+X2WXuR0y2blejZeeD1Cdl9+UdgMbdqLTSzSqHkLEdhX1g6Bdn/jF6lGjNRpg7+kw
ppfU0KxNw7uOeG5+R3kWjLimeQvRtOJIVq8P/72fMpYctVngMzRlHU/pZb9aH8mF8pzXQAx6fVN6
SDha0tXzvg0cfETA4/X4ngg/N0FI9l5+T6StONQoxU8Cgp+2Dx5AKP7g1+tDgEawEao16/kpFFbR
go8d6q7rRdnPfu0fQvSKlm4Bko0vfKBAMO7cgIqKUr23/ASvmei/bEm/vM1/O3o0AWDDyVKKixoD
czOXzqknQCKrCrTQKS5vK7Uv9eO8l28erl9ZFo5CI7HxXg296c4k/aPlz8L5ZX1HfVHUMbcag3ZZ
8zGB+KeJPC8ajuqiAdretGzi+CJANnWXMXXk0ehUvmUg/orwjhzduSDID2fEbXxBYUqVTfXQzPcK
rGAoZo0ep2IJXYviadCZwverCWfwOsc2IPkQrMNbVqS/4uw/ZgJPj2qPuN2YcKCiXFSS1jF8SPtt
yRaKf/7e6Cy+8KFP8Sc9p70omrF9bvfmmdqORTelaWz9I9VVfYbN1V+rY/DAzOZ4n986jVD2y4Pq
P/oH0tlhzY9Bm+xdO4G5atalX3PaNV04nqXEUt1d6nKVVyifAuMIIOMJCeEK0Hof3w7dKGp1wW1M
K1XW7dJttzVoluV3xhaoKXsCQb7MWLvty5IhMx6nByloMj46Uy5U3K4BjycJOHVXBU2GK5MGYHY9
xyOy50Eg3rMonYbq+6hrZWnGZdyoW7ZLeISfNtwCxdVpmxygrHJj7foJvoMLELGRBBcK3vBbs5o+
o6kNBM/SDTwBeUNHKcBLULjongEZbHRn0UETD2AQhgoHjjZuk3/UqPDH2k7cnQSKFVhmMUIyd+B9
NsUVGQ5UlyTM9N8H3PTHNls1JXTJokRU9be+4TL9qSoLOhSqf/dBqwwWce32x1XCCLKy2tash9OY
yZelMVSeYlTblucd72/hOQjL1eRlguUpzZ1YtkidQrdHBLhEJ9JLE9ldodxvGrYboCX6PBajE48t
sU1yIg1bWF7HYkLqnqjklCi4JmfrVIkJwPKlHerqNKc4l8c5rtXWakDPpl4DbhqKGMVGrilKHuOs
gQ1IKHuHrwWWaaaBlUWqQYNOnazqwz+nWYnTsu1r/NM2OxD0ox4i+QRodCK+1FMYx0/A2jP2sJd1
YqtTt6OwiV/SxQIEj6Kf2HaPKOtJ8L3GphnRuYrsaWUvBFbYSOEVGXZ5swm2Lj+mRDVDlQ8OLwi3
MSpk02cKALPZ8q7nwM9VSXD1Du1s1y8BSp92aFthuxRbZ88bvuUw3IYRbl/DWyH7pM6kuLJrZd3n
gwCHXOPWYwuMux5HnLkn1sjzorGxPYmhsu3zuoZVn2A6DKG9tCwyaw7APQ9hLVxv3QlXV3XyLZlZ
P9yn6467vToidtUZGNR4AcrSJIpDpN3zzBjL04ix9gOViRYXuPLI9b4PF4qnEDLDkG+HNmF2FUry
yGbEDJ2rgDMf6eyPsAtQaKVdzMdPcaRocqpLE7U/cL2VdAgaxQd3Mm00mCdpSSWeoemb1KXdYtSW
pQMZors9CkL5QOtF7n81fTdYlFkBAM2fJgRtfe7HeguBrKbt9LUOVEJC7ImyElEWK56OT2SeJf0B
dnGZbMB+p6oqlsW56I7ohg9/tIvYohygBAILg2oB8Bx+4JHofpbzUskqA4E7+RExMY1fYUmw1zme
JJHwoEhi2B5R/WIS/M9DwH8OrXb7rQrHbXuWO6E0H2tE0s+WY5rfVDLcn+aUVBcSTkn7LtE2FmeS
NGP9cZL1ur9fUB0RBpAVwGwiOV3tq8WtAWi+/0fiua++b8XEtmIY2q4spjCl+t5OaRzmLWc8/JaI
kKd/0UWWT/AdCO7w9rj/RF2IytoFXOsKrlLBaW32ZLkDeMTtN3CcYn90acPT09ihgPVDvNVd/0Sr
sqG3ywA+/TmY6na9STdNRBGLVZKvRJSy/FhPaTXm4zYHMNJsSWpQgaIE6I9uN5F+NGSfyS0bxdh9
Bu2lHN7ZKI3rC6nlEJ/mtXVYO5co0fUFsniqH6fUiZ8djCR6MNhBgXpXr0RjKamHdTmLaJiBaiZ4
4nT3soUr9qWs7IjalCB21XOdmJTfqnEcRTaXgRY/6hoM7LzqjZzbLOlpSQCs4my9NZ0y82leQhKc
ZtOHNOu7fRm/sTlFD04RqSg8MFf0ogkqo0GND0x/7q8+ThlcEHf5NC2oZjxHo17+DMm2gIqOOwGY
uYIfIh6RY1d/lwjhOG+7OlS5UEs0fN0mQD3hiqUUfPIyJve9uV1mFD8/b4Aa6jKrpzlesd7v4zIM
WTsjt1syPJM483OxjkVfwG3R2BAkLI7Sjx1auX7Icbb6HKUCz+PnHhzoKENJbx8VXUpTeQa3mnVb
VtE52e/BlK1wMb0CR5bekHLDwQLlj3V9a4DmC7JdN03wSURSh6eaCxucDHE0PcXbvrdfNNlZe+Pm
fUkLq4agPE1LWG4PDMS394SatvmEx4Fwk1nTdXN6AWqgmu9SiWPv04arq+TCZYP9bi7LaIIKntfr
g6pIK/Nh13TO+ajjAOUo2pTNgpLL3dCPM5EKNTY9n+f3zQrVxM0AnUH7NMAesZkyt3FQl2BGn02L
TuktZamZ30VmCvrvYbMm3YPomMEc62vV1X+xLtkxExR8/sx5qJLGXfDL1vYcKcnNZyFdXd6ZqmnZ
LWqjRfdodQhQ2xnLUSdO4Gux8u8d/towwjd1G92YoakqKL9RvoQ5ksB8665u5228GVvFoKgOobAm
ZzMClZk5kNTDT/g7ky9gf8/rnx1IA7AaSMN64PkEz84qD7A+lflajuunNhQzu0nSEZV6Ud9D4ayc
ToJ8G+0MDqEelhV1QS6mOV6hkvo9uhtF79Zlq5qboA85nhsb4H3ts1L70N+hwqHekRX1+/oTu4bp
JYx1CaEfrs97jOSsnuL9cYcWVxmsxPtW3iYtPj3ciQUodQ8LFuTpHZApRt+SuU7nm3UWaXTdudca
RhIVhtGYbE4R5QQmh9Vuq3xqlm37wNK1A4e+s4m4xFxhfcskW1r9jsw0mb7v2oy8zbrZrdHtxhlZ
nzhmf/1Ha1Zwi/Aj2QD8PF48lo+JxCDe7WGr11PPbDTfYP8PxgqDGyp3XvY4XiokT/Ow42Pqyl3c
IgP1OabbrN47jJm7m1poid+1rqmbnLf1YP5YxziMvqkw3hKVrQ7u5iNGinXVXz2Mdsl7oA54+n3g
IpV/Tt0kQxzK4aLJctWGbXyj4tlsyN9qkoghmwK7YSvsVmwfyPbgMyyCyMUnA2ePYYOwMw5+AEWw
8ZxgU29vdzvJ59hifp8lWTqRN+uOZzUV9/xrFEJMk7MtKdscFxg8BkZziG0RdnEkXMZWoqansZ5q
1KlTeL7i8NF2wyNT4xJ0mUD96Pd2mOb1EtGGu3e0JxqmzXicT5950i/1xXXAK72fwpr9kRiggU6G
l7g/SppgFk9bP5Y4dOh2Cd/h0ZL1HzsZm/2etv00YMHkiA0UDUDdmBQSzrv6sVRdOq55wnn1foNc
KshX0Sj30ezLhCp6FEuHSw7vy1LmcUqb8Z00uJjMalV105ltKMbuLiiwpeekZH1/0qQM8SWauqOP
3I5X/K8w1+QngR63rvI0cVF4UnYi1GZyX7evbdLBaivbFUr+nkeU5rIvlRHDg+4tMq68rtogpy2s
BLccq7vL4kWw+Wto4WZxU4llxH4frwRpOkPV9zhnG+PBfNugC+SDHfo5zsNITCe51bYv5IpQ/xYR
vbhLGMuOAmej4ZNHecOSE+ugKc8Mo/slxWa0zJmOytY8WejgQCNXQsXdgzTl9i7ZrtTcXe/s3iSJ
JOcE2KMV2yhSjpPeQWT/snQuqG6l6KP52XYldR97bWmOt4wp/HPrysXl5VLzG6RrQK1K1BgNeEzN
9NrWN/U8wi+Foxgfmy3L931Ox2wAQUucZk3Cmwr5wNdFxey+gv+WykTaTiavaSgqGP3ipDYMvBV3
yVJtf3EUdbWPIUJHFXtr9vRxCkL9nizwBcYRiM0PlUjCHbkT5fq9C0Zovec1zgW8Bx7x7oIKfxBv
GSzsUcP7uOkk/DwsQXWWYStkptQ63zvZpe+qBdiFk8Q0zqPVLnlYl80N5zx9sKLa7iq6dn9ulWs/
pazTeUPEhy7S6nPUpn2aVWQ00CrZTsopW0mTLiarkO1ulw3Iwe1GuLD6Iug63s3tlqQnTGeRq93u
66XXbXS3QYvKPy9BEn+quoXByx9n6ji4KVXsli4rMXMTeCtsNfmrmctt/hxFQmyZa9SaQP9L3bKd
mquJxG23rTu8dhJNtxE45mkyIc4xDRvaUyUcDe4c5f/D2ZktSY1k3fpV2upe/Usud8ll9ldfSBGR
GTmRJJBQ3MgYEs3zrKc/n+g+p8mAzji0GWVWkBAeLvmw99prr0UrM03xk3nVxlbo3XXG3PWHEXEI
83F1cuEE3iLH/nqQtYo+ErkWzV71whCXdVIn8gZX+xyH4Kgcc9LxutWP9pDX5qvGHux6j/rGUqJj
0TnxsTJGL//LiDGgTgO1JCrZmV0a9/6gEkJRrx/cJGhzYpTJD23DtnN/UcuQfJm1spubca7G9TNO
ZhPhUNxrxerO2Vuq9lPaqdI90kuhuGh1nqSvZwvAaF+V0i4Ovcu5syOjidxjs7GK941bCPsVLUep
uoZ0bVs7y5uVd7RoKpu/JTD4i1dD1+vaDBYvGuOrruls0/HRidGUMddU5MtrUmNXkAXDv12vAXY6
zoW4dCfrti7Ykm8yktXpr0xl3lFWsCDsrpjcv6zOzoyPBYVQ0uS5UjhnUrmIA1YHwZIfDiOne9cO
824sola/dxCC6B/1xNn+oesaT6Q75TYG91VYKmN840xrCihjCOHaft+HbRF4oZ2Lu27V8/JNohGR
f20Tev32OsV+8mHJ49lDpUJV7T3G4Cqb9+WIJPCFlxiiunfYZZyIpt02muMpnl0Q5rgEA7pMbTOe
Lu0szsxiJ9eWEMDPHceJ8A6oyD+I+NImWMZ6i0Xw/umn12nfttF04WVR1j7mnVGNhyo1eu/Ydd6g
eGOrN7W7RuTz+DHzFD37Tpx53cd+yhqQrMgsjMDLBus6aaLQCRoK1v3NkqYy4pW4CT2eHaWZoK3H
hqC0cVAJehxW6WnkHZrwpooE6FQ464fGFgtoT6/WtX615Hnut3i8+rTMRYONKZ1Oq8MyabUEEba4
w3G1OxK02BtAmvqpMmq/H/qpe+1akxt/G/HD0fs1M81450zbvepHHcYkl6tTqM8L7opJ6tuV4YVX
eHhLRwZdvqYG8ehiGhfzygq+4Ma33Kuewz795K1JvOOOl+GrSnTtPjGadYA2Y4TGkfjW7gMT8Lnz
Dd03YYAml/3OHntIi+MUR/XRi7cbg6fVW0gCV1UScCPVxaOi7mMe0jgu+11tqGTajzPdLyR9BgDk
6sZWcqfTySRhTpbsjuaB4ZiHiVOyI8PhqjIBOm49EfXiOIR9/lETrEx3ZTZ1V33jlnm808syB0px
cADFROFHtFLSZBcVnJ1J2ma3fW8SwK2I10zH3NVxUK8LZja0DJmXidva+W3T211+24ZDdz3UdZV+
Eu2ss32ls/YtSae9LwybRiO+j6OPy+riYpfPcnpUKNg8tcIxMbNHsyVhERNn+PnkFgcbq/IhaAjv
q0DDXRnxU9QzJQHOzS5omnYO8oGMkcCm9uaANqkl8q2YxdssmciDGnYVnQeI0ojbyit74JXeWL3i
yp1GFX+Yp7FZb1Y5L+k7tGEqcVM4yZB0QW+PdXJdabhX6O7N8850UgDQcJSvBL6Xu7Fy5xTVixDL
5ZJ73n1txTbJa9iRGvkOfolXaxoaM5zUJl93GXVqFflhT+fZl7DEz+UoMkJnP0RZRD9VPSAEdxYx
P36OswmpaO053m4N7VX9Gypaor2Z6ObPX7UTPqN3ckBkKdC6radXBQXHz3ItDdSLItXH7+MqoiEt
6+s6h2tXyLeF8PrEx3U39qcMHxIyZvwWOfvG+n2ckCOCyHWHrBsWy+eMmMPEX0Hu1C5znTjOr5fJ
Jc306eGyPhJgl3ZQkYiOr5Y6WqfXZt0Y7ocpbMrh1TAmXnKlYy8qkn0xhFlyHKN4tmLOW6G+ZRPR
5MdsiSYC7NWrUaLOqmZ9B85awOkZSciL2Z+5y9vLOe0mdrZoHoUd2wfqKNY1EgNcJFohI+6XkzO4
79gPU7734j5GXUdb5Xwz6aHM/poKEli/bcHYbi1DOOVTnXpetsuqsBVvDbEW491ikpXchRUuaq81
AJT4nnYPd3Vn2+U3VXaeezlbUW4GUiJGfcNFFnFZR7MS0y503FnXAT5UUGuD1YIO9mZEOci8clBB
Mq9ZWG52NTi2rLHFM+fy1quBo3yntie0xOu4fTKVncR3Yg1LGHahmZWXiLob4p6eQtepAhyS1ona
SLnUh8lGPe4A8aYuAsBjNXwup6IzMA9ce300crLGD2ZeNITuDvHdzmq9OqVRkzizuBuASbKA3oO+
G3wEcyxxbTpCEUOr3igvEzgI4+dJLF7HrJywv5iiRE+7VtV1ts9tWzc7gVtLn/lNWyzxgaA3965D
iXgYxMR8s87CSazapXHizVdhb7o6oMsn8tQOHQGzQ3M8LKj1UiasoitnnO2Vo7mv5SXnZEUlu+EK
84GbrMynmXJNd01RDvlBzoPVPLmJynKDEMmSvY0XLEoz3+qsyOl1yqge9V0wFlyHMjDy1rtwRC2W
+ZhZ2taP6CkX/c225uaaiScylUFqzXb1SrlJPr83mI1n+LHV29Vw2JSeibtHvY7ybtgShevQqLKZ
OwYuKeJLSxhFr5bC6ojJ2sF2zJGcjNTcDYCUFUG52RVe+SVZOLKhGi1uYT61/Wg0hwHtZ+JCtjmw
OU4uVXvVedWgX6k4HSNuRJ2uX7MY0PVjmk5VdpCRLI2Jp1vbJT7FTpu8lkQ1XA3Cc6U61BztzVNc
SzVpv7c8lIwnVw76rQUMkWCNAszZUyaRQ/ZYG0Nl3FcRuPbrcYvHaVtfdC4Cd2zQ/KWlrG7zY1wA
77NIZG0fWpf4ztnjMTg013THRWoKVqDyioA+ad3E3ZnK6fX1VAOY3xBEaOcmG6Ts3pR5mrVXbmRP
1dEY8BH/SNUlNAPKWQ4NL1VhDH7uism4qUwUbF4bQzckH4wVz77AIwAo98tQ6PYu6XqaQApluuPb
NYdhFWizA8tO7LxEIKWNjP6Ldro6fGtPXRyIEu3/dFyvjBVr65Z8qYrz41RH9uITZqSAFe7cD5cL
hSX7sgVMnC7yzFnNR8ATpa6SjIJHUJsFxfE9vbZmq7c7fCWF34AD49C0QgyB7RSp4bPnbp26WyQl
FYVGwsG0oB03h8SwgLWdEiR78XPsx7S/NHOtdm3sKnnZz4O3XtZyNswSuTMxDR7QRYSPWDV4Vnqj
rLbrHlWH4viTG8mhuDGBAN1DruLBezNNINC7PNJpROce1Mr7pCxz5zqM8jJ7M2kezPUidNZdmQN2
M7cj31Xg9r2s6j4d3CK6mlPqiO+IZ5NwDMzBWZJml1a6AJ2T6JclZjCwmWsjQADCWeod5Q5Xe4cM
Yusm7+v+hf6e2VmB5yHfWOwLEO9uOLrF1PJgezet2/u55aFRGmIlYPgtXG95Y/PYaTzyVJyt7wCJ
w/kwspMP3rq6N+QKjnEtjNCjsuWYKLuJrVqhxYWZOk59kaVuo27WvKIr2RJL1f81JYOHckE2oB9x
6DFxXmLfmhzlUsoREJLMptNj4JC/dR+LUWpxXyHC0YnDJoNqkbrNCuNz3a7emAZeMU3ZbinazW2t
75w71YayPEq6XKfLpqwHexeNS13eiA6VFZAgk7JStbTucEjAKi3f6CzLOFCK6ZNdriOP6Lpuutr1
HbtI7E+zi8P6dbhG6fyAXIHsgRjjsF2/2qWyo891Vpn50bRpzzuagFvNLR31bf82R645fleVSs43
ljS65dvSqLS+WZbI6MAxZqEDIhjAcWC0AQg56TqIcE0vbwez6KagXzDVPLZ8hXQ3rEJkAbxxh9Kg
lBvbb9QHD6LlXT7imvvOnLKou2371SqvXCzhiAuYYUgfgNcvuKZ3rkw/g2YY9i5V2qg7pEYJxIKu
ZLUXe7D3DHCAg3TLZqYtHvGMdrSDxTCsls2im5ZWglptT9Crycoj32yV96pzx9ygFT9xk6/Ddj9+
dQekBeizVtGxqTxCEZPzLn9jt63o2XuRKprer3VHxzGZNCZKbmwm5s4WyoB6YkdNeCdit58OHKPo
BI55mYxPfTrX8021uoV6TzDgyNlPm3S4WhZ3nd9rt6jHV9zakX3ZEa74BYonjY9RTrRhgvU8cudS
p7knOPbcqy6GhX8HHlzQDI41wEoG32Qk5wpTR6n6TzRbNtqn6UZM+9mpM8CJtokfqAZb0W4cMSx+
SGH9cS/iP4GuoTfq0Ht0a9OD+FqawPbjRRm2TdX7Cb1w0q805VI7oMTXDk/kyxEYFXmp2X8iKVsT
w3d6Csaprzhle6CSvKITwkfAvZ6iw0xLI8Y55Syd+C+6j5eh9YcJg5fmoiDlSNJgatDWnq7Ih2dl
7Vo7pmK9e5lN4vya7XGqNxIBPM6J0bqHCmPHfJdAqb6FR9UEXM+A6iDM+vjySP+BV2KeUG7apls6
advOgd7oxn3TL1U47OqIsIYGVyL/wKQTPicImZfyv5IEgz/8nOWTQpXh8BDq4GjsCXoUOPYNCMqZ
Cf0n2soJEafG3KxzY09RDy0+Z631OOk6PMOc/U+ffcKUIyprijoK1WHBAcGP2+WYwKv4Lz/8hDfR
W1ZfVoOjDiAre8oDiR9a5NMvv+ZffnNIIydMuXAek155iXOITKPjCB9D8jwO+//u00+4+SKrbWre
PBcyA2RKew/DvbV68/KH/3KF8tW3P/+B+eS0VjHVc8pyiV1PfO3KpJgC01kEFitaFLVfDxBTL6HY
q/q/cSpjyG1b/jBkrKPJRb5CHXCGVO9l03Z3qQUa8H1C//NMnLH7x//y+y9VvbRJFPcnv/3H26rg
1/9u/+b//Z3n/+IfF0/V3afiqTv9S8/+DZ/7r3F3n/pPz36zJ9Dpl9fDU7s8PHVD3n//fOQjt7/5
//vDvz19/5S3S/305x9fQOn67dMQ3ir/+NePjl///ENse/l/fvz8f/1wm8CffzwMXf6p/PrTv3j6
1PV//mFYjv47r5eCiadoK3A3DYLpafuR5f3dsbWzcRtcOg5ghf3xtxJ/xfjPP7T1d62055qOFOiY
UND4429dNWw/ktbfsW2yTFMpJXGyE+KP//vV7v9JVPrn2/i1kub3Hr5/85kkuab0TCWFFNTsLeu0
1yy0K2gUqbfCvQUsO9BAmDgBjI52+DBLhIRht6Z11h8qIAuAeLNfnYdQ6zS9xJ/OW+5RnavtzI9t
z9bFbrI3Rfa0aHuww6XX1a4OW/N1VnnVY0wGKSn95elCop4lal/FTui8lrEKw4NBHsDpY5XEyjIA
+6zm7tBlkIGKgMgP6nfTiOFBrSix+J4wzHtdtt0Xz+yN5b42vPRK1LO1BmNnVsC6FUf9hRc1kxmE
clAfLESKOl+kgBA7c6KR38/mOr9VUzgBHCUJTuaT7FvMuwfSU1IaN+4OKWnmgxFJvNpNcJENWRth
ZJlWSv5xcLqFR5UbXlNa1CXbCLnlH9bRv17W38qhuK+Ssu/+/ON5K8M/343SJNNC8KL1T57FRjkK
npmb+kYVpa2/TG3b8UJq77rIrDbZvTyctR30z9eCEuQl0vr+SwqW/Y8HRIiGNkuuB3xOjXTdYoZI
dLvUieT02RQkUSBQSRNf0yOy5F9W2MNvx3rqPiwTqLe/JDDjzjyB7QB/9o0Uvoe2h7oUNGjXOW0Z
6SJjTaE9WJy8KT37O2lUYjdUeFsGKrWn9cLFPXezj/M6Zyeacq72ZeFG576G2G6pH7+HlhSmpQdp
3FaCDXtyFTgOMr8Y1ZFZkNxRqa8oIohXWZklJGxxP5kHKC9EiUJbZnY9R479ZFp5s7NmcCY/y2qx
frKjsfMeWfJaRhcg4nFD0qKHev0K1hC6D0AZU/xmCimNf6Hq3NVqa8ObKIG//JqfX5aSEgYbXW3H
imkjU33KZDRTHS9cmzX4W6Krj6tru8XeiW2EFV8e6HmYtw2kGERa8NhcId3vy+2H+0aVdsjqwB7U
R3qiB97PgCDu0qrQ1AuLOVloSSvy4cz0TjcNo7JlUEa1LIhJ8lTmotBTU5dOHEZUcaMI3/Z6OdgO
Tcxt6rVnYr2fZqg43bViuwgtTHkqrBTZpociXz7EPsqVc72z7EyEl1AIRn0FEV6J636Y5vmcFODz
mIEHi22r6dnCZnhHWqdN39CkNaZskRP5MlqdYKYf5r4I02bwSy/sHq0F5BbqYf3p5ff505NlWMcB
w6LEatvi1H9vFcW0VEKCWUtzXZvAUtN8O2hdD35iVfLLy6NtW+rZlnOkq7AkQPwI7TfrlJXs9pkY
AQTSyF+NbLhs29pFStC2UeDKvfvOFea+cOz1KuYBn1lC4nsvwfPBFU/XMy3XxQbUO32xYUgzWdLY
rJ8unJHrCzJPduVD15Zr9ilXWnYI90d87wutVrdnlVEByzHHwpas97PatBQV3K530PigA9BZ7ikN
jOXtQinOCUyQTCgPM/o+XJMb84Rq/LBW6+sJaKLCd4TW+9fVWrb9wZmsJY4BUKZmeah701l9gWCT
83oNx2T9ZidNraZLs3MysuNxcs31XZOMxvgUoUUfvZvkNGoPnFKn2a2cEiHvktK0mtclLLo5iERU
Ic075XbkXmemuyzY/FmTDoMFF4vlrosqWexnPTftcojWBMH8gHJFIt6nRtU749GTFBNqf0hdL39H
b5ad+PEcrda8q91Ywlmy13n9MGiR5AAnqlTAo3VExcx0h9jQxzrPp/S6j0w7vmtHXaYXzlIV8pLP
iLwVdde5AprKGDn9nJdxH96ISLb5Doq0x9HRARbp6i52U50WR1auO0+7elYzUg4riTm3emwYEJ0H
V4RqnzeimO37wpqbRX4rUXic2sumLnIj2VU2BHOxLw3Z0AU22OEihR8t41Ieo6Qw9JNnFN7wTrTo
K37LHFW7kT9XsVt/NgDFRZBQRW2CBKJC3O89azK6JyIbt9+4bXH65Hl5Xl7B7yIm8TEjbMSNMaPW
1fhJtMbVzrVMCIiZ7FOwNTl1QxWIVJf5eylWyF2tY1XTlRicwrucKJWYgYrqfjzG5WgYd465RNw+
RomtwZu4TJbyntil/oZyt/YeIjTSYycYamVlHzosVmLudCB6GDzYAJu3RIWJeFhg/NnX47x01cEe
xALFA5FNdaVBBRJnl5Qqmt8tdQuRxYOTe6grCR+/tbLcDZIaLXaFAGfZvk3MwvL2VT+VkMlyIxqc
9bMuDUxB/ZpXBusw15XMLiZK5WV/00EOspwL0HIrr2k+z2Ksw3SkrP1q9J0dmF0Jq9DRo30xd0W2
IbjcK1T43D7BePVKYxjvNns39WT61qUmNTyucQlKDeMtNePjbHdGzNLVVjEfgKVyqt+daSarS7UY
ZOk9QJI0r6oxGlGIGb0Q5Rh/nSk/Tv4gy63sPkChdHaRNAoKIPYi06M9j4CiFNOojgezkZniXtNZ
woqo6maVn+EtWcmRl0tPtwyt3sSQh7LVlcgUAak5TXP6cRapqQ+qqRqqS6Kqy5t10dZyC6F8SiAl
2cYI9i6mxr2cQnOcb2BmIfGjJ9eKbi2lo+QR54woG27HtAAC209TXPUUuHFgnXGeMPtQf0aDNeze
hUhLJTCV2zSfqXq7EH1HX8+hF7/rRpkkl44EHBquClc6znEE3rWjg57JlsQrOiqMsEUTDtOG18ju
zTBC887mpPDX0JL5X8s0if49imIaQuBqWOZj4Q7mcO1CP5uPRgvD/dYI4/4B6raUX5ZeubD1Xr4r
nt/DZFAmnRqeIn/xiDjcU3klqBJxZmjIZM2CV0hVZt2xK6pmN7uN6dfzWQvnn8cTNm6OluZ2IP4+
1X1LTVtaw7iAhMOKuizh+F1WaM37UAWWhxVvlzMX0vO7cJuf2EJyEzFXFpx32shvhM449hPIO/iw
DliN82GOxzWQfdjd6IF2rKoI9c5w7HPiqyc5wfehHZfb3hMcnkKdtvkPqF02+KSQoA3QMK8yjoo5
WOY8vIYd0UDSpp8lF7ycoG5bFURpMcGobzD+od2ttH5LKWqLfLTUJvGrdig5mKeyAFZkG5Qh0/Bb
jC/tVTpY4kjZ7pwxz/PXyygun02Pgatc01Xqp14kaHy2WsPmW1sVuQUrv4uXXZUTV140aLiXIOtA
tmfe8Wmqo13hEEG6Fq9YkoedAkLhMteV24ffGnbZGKAXhJpaK8x0hvAQT+MxS7I+DHpgefJTaGFH
WJvm8uF3dtI2deFatqcIf0zCy1MVk1k59ErYmFv6Hb3ojn1Rz1FbDEGZaxvyPPlhVPh2Y9vn1ENP
l7jjmRKfYpeTS7Cb1Za1/JAsCDpHhWikvLTHBO+yMJ4xNNdisB5KTsf4AvFDzmWxjk6A3G1iX748
7+ex7bbMUbAgT3FhlGjaeOznwxsicgapKK1B0zIvc1s0V5GY4rsQZvQ54bBfjAWwIzgjwHGUdE/e
dC56aO6kqQdibO8mItLyZ6Wy+9pJ5/3vTouOpG05sZYpOp/i4PlgQhZUjXGASOTC55nT/DqqDLQ2
TUSbzzTnP09Lvh8VXLAOjQBSuGBd4vkzXFDWhLQHX71LW32EHwQhVpatL+ohDGxdwrCDHWafORJ+
MapGQdJm55CGkZ88HzXSWK6BchkURfP+dYV21xG25LBDklO8oSEoCyxjVOe6+U+aJZmsIzgmyByk
DT4rT+F+XbqEIcJLLioXothFkY4TgT0FydwXVuEc6L4xwiiw1mpY9/nm8RR0i+kiwQrhOTrnpfTT
kgIaoSLLd5KkoZwhJw9hGMOodoiqBpQpp6Ae8jZ/HOlU89XSJP3vPvLvBxUJL/QLzZve9vIPezWF
SdqLocMdC8i9PSRZgUwTvTSBXDKkB92i+zqgz36uAfb5scwjd7ncHYdTibuI3OxkWAk1YY6bsLuY
stl8k9piejDLbkLulhqbD3aDINXL2+f5mfx9RA+VXYASkm0Ow5MVbWaWYQ+EfxfwjfcCV4hXpYHx
QSn6+j2L+oOQafkAS2m+oSkxff3y4KcnIq8R0IvtBCTH4XQK188oauRQ2Xu4jiSd0L+Bi5Kqe5tL
MfpT2VmHyahRJkqz+cz7PREe2+Yt4JmTd7sOcJc8NTfGqNaI4nEeL8YhWi8STRnRmwvvS7uO83FJ
ZAH1o88CKpTJPh+H6dLJHOciQ7Vv5yYa36RhHHcD5PpzMhc/rXOWkc2DsRwbKI4a/vOVV9UOl0Pf
LhdGM9OLqPBdNLr1EyKp507On54+I0kwDukC3kt5CnbgVFAMVbcuF0iBiGAuhXm1xl1/zFJl/NUb
cXeDoTVNWRhWnlMh/NUkHcHlKrfBKbSeTFJGJc1/3gKHVBLjqRGWFc0inzye7deX19j3PfNvoIM3
DW+MlhfPA2gxaTvdvssPWxkqwZykdFlf8AS6/ZBbM02WLe49hc6ODcTuoBJhHgjdRHczBfiLvksd
iDet+QauJ/XVvHkv6UOkM7Ur4fJaxW0BifGpNJxzp87zN0K07dlc0VQpFOgX9+aGXv/wVTHKaRhI
QylIlG1d5cYs14+GkRscAFGYvXJrt3soIEZVCk77ZO5fflSnw3O0elJ537lUnD+nTyqb6OegLWY9
TJU7HkujLl+rZvyUWfF4AYKQB108eVclxoaHlwd+fsFxx2wDuwS7yH278if5CFUg1EwPlElvk1V+
zQ0Ik7vYhfMRFDY0Ab+RzviYUC569/K4z4/bbdwtoaJe5Xm0vVGnev68LdSUIrddzAPsWnEB6A7N
oJrFRR7Di/K6KT/+F+PxjtnYJFegfs/Hqxd7BuwBSleh2127EINujZQqTrumn2NrNs8cr7+anthQ
cM+i9EWY9Hw4w4bhNujGPDiy8l6VMCsVPVCD8geScWA3B6rF709QANdi/uuwfE/lB6ue3n2L6P0w
SZMmU68RFwuw4d4OR1oGZ1mdET1/fo788wXy3igXw9wUxEjPZwhFbuxQ2eKByiTy6UAYHyb+ZDc6
i/4vhsLwVzAYoRC9Gc+HooGD8FmE6wHiarzvlgXNnaqa9T4L8W0/cyv/al6cjq6mEgMUfqqo1Fv0
MMDctA7pNKubDlGrG6dpa78ErXt4+ZX9PBQX4Lb1iGu5CL/7oP5w5hQTzRtTqsyDGD0XSjH+d6YK
m3cZ7Qm/FT1vb8tRJF4c+pZJCnYaa/SeKmrK8eYhg8O4V5LO8zZKYc1OZPsmjoR7zpfszNnyq/mR
UW9vjldknQooDk48maPuzYOuEtejqVlWb6Hf2/mRuKg4d7H9fITSUW3ZHChE6hxIJ1tOeAP9r/i4
HuBhD80rq3Kbxac0qtPen9vObnZQyMPZXyHDhW9ouO3z5MyEfz5MQRC2OjfzlRTjTw4ZlQljWcfB
gtMBcc6aiznAJas+NAABQZ3SJi/XNP/9V7tlehw2NneX453cXO6aF0Ih6nBoHDfZbxDAMeK2u6bD
iI4Oe1H0GC7tb29Jknk2PgAVtyb8zOdbkoc7SA2x+ZCkzofRzKeDBRMzUIU+Zx/1q2e6BUosX+ol
7mnZ2OiSebCNyj6YUHzh3ebDkbyJGDHP1ovRwCbcNqC8/vbO1PC1LcgRHrviNLNN4A+kau1sbqcl
3vVOVdAVgxpGlzdq//JQ25P6d4z0fWeS9FNQUHoraJ6umQR1gcZwFuuQFIWgl8awIVYn0004G/FD
LorszHi/2JSsUOI+1924Ieokoy0cNBWmlPFEFdk72PzzvYyLr1kz95cvz2wDVU5nxvZHPI896YhT
ZSpqR7SYDMt6qL2k/4ClZQFhHTb1mZv952FAHkDtqKQ5RBTe9vMfTlEPAvbclpF16GgyWaiaADEF
ohL2+5en8/P5Aq4Co4YgCRCJu+H5ONozUFFIpXUwc82a4CBCK6xqvppxUQdjOLZ78K3xkHrNOYD2
5yWyUXWUQvmNAJFt93zkVRt9XsGXPYxyog+ssb9pagM36KH/BY7onFn7vxoNZJICpUPyTUjxfDQa
yagBUBE6zDbqanDvh2jf428X4FnuXjXJ4na/OeKGrkuHKrcJPKgICJ+PGBpNWMFJ7imPeXEwetbT
INyr2UGTgzL09JsXPKNxrQOMQXqBFiVPniYOjCNqLLDgB2M0jw0x4YVRVCjtFblOz7l0nT7M74MR
6dpgj7RgOicPU5GqVnHPYPUg4gtRe+Yuo+X7ah0xpTbryjmz555jChuyzOQ4lzdCGCjzqZSlTkzK
uyOs69nq1RHdc0huXh6qHV0O6TXjdbfh2oZH0TnqA//X/Obpso1vEaOxflwC+9Ol2mWEThiM9Ps+
ymlSGp30QBdY42c9UgIv78fTg4wcncia/4hnyNhOc+jZG2lum2gTnjpn+WtM8zq+r1HaT6+cpM7u
f38wD5UgqvaSAPRUHtCGsYZ1pCRMwizqOtRZuadPbjz2Xlf//ryAGzcoQrE49ekrnLFSko1DE9dq
xU3r5/QQmz7Myo7639SUH397YlzUbD7uHkY79Y/KBieECMbeiyipH8iS9GPWeOmuj0v55uWhTm9y
Xhi3AeQZ1gXJ9ikZMHUhWjaQ0enk6PsrurqPpBZy7ziatAj5MEj7a3VmPVrbdfbjJcSgAJfEvSBs
LJfTsyXSgqbIrOr2Vtcs94Zimfix09JtO1HfDTGIvnbFEB5gwJlhAFS30DRqoec09nP5BnWr7ogK
2Flzxl88CwdyJYG4VlyNP8FvXtaXlkstX0inPJTz6uVBI6tlH1GlunSwoji0tYzOibD/NCwfh3w4
4bG9pW2njts9vc82TJFpD1uCnn8K2b5sFXJlS0JLSN8COlj9mfv5p326jbnRDHkTZALfNe9+uJ/D
aDZm9JKmvcSj/FtiD96hI144VrXZ/e5i3oaSwLe8dSCd04jDTtE5Rxtg2sPBRH+qgGeejnlzLBc3
+y11Uw5ahiK3Z5OisMkhtM36h1kl69qsjeNM+04a8i512zqgI2I6s2V+9ezI2gihthQRet/zUWJM
tIXAonvvos9/NYusOYxxhzpKZzTnsrVfrQ2UshzAESjD3MPPx7JVP9hNHc170Qh756m1ofFs0q/j
OoH4nk3OIR+Gc9L3v5jgBkRvcCtHHQHH80HR+JktK0WRaEiRxZN9lV9x/Cx7SxTN4TePn+2mgHYq
WfvUdk/jGtTM+pJ213lP46n9VdvmXAQpQjjBXCf9W5zW5ouQtPTzy6P+aoIbDRK+2Qav/VR5jE0k
VFtr2idq/GYPlXUzwF0BXJPLGcjp1yPBijRdrijm+PxRyqIE1lY2+wxBDMQEDE4Ur6Onkfq5//Kk
TkNhFj/czn8PdRLVuGFs0Le2THsEX+qb1M3K2h/rsAuczO63ttX43hijNEAUcDoT4JyQ575vPGBa
mBHMUW+74vk0aUxKXLoXpn3fe5vMlpyOXhTF97k7z5CKi//D2Xnsxo20a/iKCJDFvGUHSd2S5SDH
DeHxeJhjMV/9eUr/xs0WmvCBgVmMAVdXscIX3pBhJlMm0v5YOQ52L443++/1IZyeddnKMw9F+jD7
YQ0vu5B0gms64KSyuraxRBY/4+LdUUuk3jkecIc2v/r7P+6HkOTRh845Hoyu+88o8/llEK63cT1c
RZcMwnMKdAPAJgm5evz+GGRx8oyyDZ9cDlC/a27fo9eG5qM3xObBmGZjo9RwFV2q8RzbodJAcmCu
jRWBVNVcqgPjNZY4SkUWNXsrOVJ8Mvae10tUNyblPQ/gP6+n8u72tnvjhmJ4slciMUoOaznyHgmB
PkwAsjXOlD8ZjTHod7C6pie3atEZ86q8f+7szrY23GjeXGYSS6ATql22RmwsRj5Og86WQ1Wr35PR
emfYwmLvFHm7HzJvqxnwxh5H7Uyw6zjGJvnQ6nwNEkTj4hjDoW6aHF096aS/qXTaL7Ahpi4Y8tY6
Ignm/Duk47CvYdE0e023mt/VbGQy0OMa1cshxGph0KcEtVgqGPvIm7yftz/I9ZXDZiBJpPTE9wA2
c7n/ZDUU1KKH4SAGktJ6yWrjYLdGhaob5ZVwIwa//gwqjqB3SCHI5j5Vv+aP3c5hM5EkGceDCS8W
hZR4+Q4/g1sm7GJmqxkbF+pb41n0KF0VsNKpWJ0uo0bGdFi84TBE2QDJ1ZlDJQOJcUgg+9QHkMV3
qjYGfWNJ3dcknwK0CeBh9Qp3Fi31HnfUg6yT7A7JEvMrWqL1z1BE6d+Z5qir1DMQilHZItNkr10u
KAi62Zv1fD7EcS9/i8EywQu749fbm8RQ/8zlVXg5zGodpTW2o4NC7WEADLWXbhd/M1o9RQ2CCPm/
xpSu9mSYFTIw9BT6r8BDzX0JAPdQZdK8Y6Fpit/+SVeLTOyGW4+qpVAOpyR6OfGc/M6siBOORoib
QQHq6b6KQz2YyTQPt4e62kSU9T3QdcT4PFoEV5dDRU20hFnWYiqZDD3EeMM6RIVeB/rclE0wZ/20
8UC+MaCh2+SPNDBMlzr45YDIukD0cg1x9KRdPup89y+mB6cH4Wv7Ke5dbcuS6upRIKyio8Z/qMIZ
rOzlgGRuOc7bqThOoV49iyRyPupmZv4XWbBQggJcKEU5DMcQPsM7DNJhom25sF3FI2p0D24GjSjV
wF3tMII9lNQyCPpRGTffS5qY72An99902VXzDqW7aC973YGkIZqN3X29lVhL4ZOVUU3lDK2iLhc5
TSuEWHmkpaI4TTa6ELaJv3NUIO65sZmuHkDmaVPn1IEGCdphq31bm25uW0stjshGlvsE8PFHVvS/
AtXMvQ2t7j7H8+JvyxGMyR+OJggvE7Dm5ee1a70eeYrEEbqmds6guo/7Jpeu/a2KQt3beGrf2EzA
QIUAm0Z2dVV4n0xfs62xM49krwkyEfN0Xhqv3leGWX8yayRp9CjLnwZF9st1Uf2+fVqvojY2ClhU
KFj0NIjaVocnSpdw6evcOC5OVpzCHpOAxU+7jc+4gnexjMQQbFY+I30iAG2rS0EHq1m05WAdtUkP
vzZTOT7IxAq/ySKP0DXsQzK8LJY5xouLPdW7ahbDD6rOrrXxS96YL4LFyLrTyFWFrdUPwRvcljW9
seOURfaXBrQZKgay2ciVr68kBTTidoC6QrCwfrgdRLm6kszsmLfJf5aAXITSAl8WxHjxGHp/6Z36
ury81w5NfpPug70+Jnh+RwPZCWa1+vgr9kyxR7Bhq2+jtsLFq8aHIybwqZ7xCNO/vTwXyNHhi95J
62jNuDRVTYXgT1HKe1902cZzdbV+VBhg5DIXII4EhOpa+CPw6cqW1A6eIiIgYLWDKAIahOpL+d6Q
1YcwzYb97VNwNTXGY1P6oMF5RmgSrcZzRaL8DQy2Zxx+1sHF7YH9lxKx8tbcsku8utMYDDUaz30t
qwK/vhxMc9FNl2lqHGdRzp8Wv5OfixwxS9Nc4hPZGY34all2t2f4xqCqdmzZvFs0A9bc16LXUBZE
euMIuLN+rAdfPzuVi+Y0fYqD48t5jybkFqpzfbcBgULkU6fTz9c0rmaq62mKPreFRLMummMYzsbe
Mf3qkJhmu5tl4+4hU5V3dDtDylZdsnHW17tIDe9woPEPhNanK6b4n7soDXPQjGQbJ2Fm5R3o+eYe
QBWADc+Lvw5t/LePlQ/MmkhWcX4Vp2+NGq2X0G1LbclP2FPPzimKR+F8RHzS0x/qOXblL9rSGGV6
OUKDGxfO+vOqoeFNOlzk4Cuo+lxOFexYFlZ0IE41sdY7CgFFsjPJhz9rLvqwyMkO/0V6PG8s8IrN
4BJ3gLfmZqe4DQ6BqvPlsJAkKNx6c3EqdH02Axw4qjtvLtOPKB+W+I00KAw5qFnxWHfCeweZfYa2
pFnOL6eNw4fbW/zNX6PQRxTzhKJVrr63LfoRQzYnP3VwlGDD4s9+GJDeeLFgDYsA/L1IjgY8uC96
NqYCWhhycTsRNkv6bMZWt1E7WMdoanHAtwFoJoLhylz9HAcK0KAXenHqivF3gsb+AQYiyKQqNB0U
YAs/QAhU2+sxrOSNWsz6PmNoSmIsAhgUGNbrHgd6/JHeulZ10mK7uXdi/A6CZnT/UepwnzdW/eqQ
MxaxkgLEk7cDIbjcA4aYyn7os+qEoApOKWaO/WOZy+TDTA28epHonkJq4j361A9O9xmlWqhgeuXM
d35clNYY1J0RfUPldLHOVg53f59pKaLQid82v0dncD/3iObQhEZ0d/50+8e/tU7wRCgdguciEFo9
aXmzoFaZyfo0zsb8IpvoCy4z/ZMZOltiMG+ORP1O5w8V+/Xjac9O42l0J0+RpiOV5SCuK0Xc4lFa
R+NWYfuNnadwY0JdBOAD1vwtX8p8Ck2jPvmyMtH7RUFsekg7J3o3ai3mFsZgFp9m0hte8AWG98bG
f2OuCvHsqviZMMtSP++P19vU0wW/0Qy95qZI0Q0unPdykeN3Qx+3eCbXM2UgQwCRI3oGS7J6uLWq
HSyUw4ZTRHdkn6HUdNZKDWUuU+RPmubETyhsfO4pJdzd3jnqQv0zGEK+gN4o5TFk+NB3WPteNeWg
u2EEFUBrveSxIMtE7By86cZSXt3rquRM4YeDRS+J8sXlUnZe4iRCb/vT4ubGYepQbyujdrnTtRnC
JPIVMHu3EryrA61eEmJkhWQGVLbGyzjSzdwaQu4JtlQS7rwOsXel//GiTzO5dFlV7vsKBSWkh1Br
TAOY2t2/t1f3jWkDjaB6S8kbzMK6zCsrbYmFPvkPBH54PkVjnQWGWJZz6o0J9hOUebDeKYf728Ne
f1RKesRl1EfAJgGbvVxtvQSNDrMnOuHOlqF6N2jZB3ROov3tYa4fKtVM4HBQ2QX3x2V9OY6W1MhU
eEN0wu4k1T+P0J79HfzcqvqCbB6Y8TlJEysJwLdqD5knyu6IhByebZ6Xl1V3X/dTYny8/aOuv7qK
e21yFQL867JNW89Y2IzacMp7ZwpEZzdWUFvZ9MAtg65c6E/Zb2h640FEff1gIsZwuP0DrhefHwCq
llony0JwvFqUPilFb+fjydAj818Tq/Y+0HJry/L0emv9D+QK4BX41BUBM3fGdkY/EMObsJu+U9/+
gsuBdxDNVD963Tzej7ybD7enRnOPH395Xfhk+XxxurQ8lFfN07prOMpiOrU0Nc7Ye3ndjo+h9wHq
XRCWMaEYX2rdzr2dI6O5O9eI5B1LynbzPkTJUAQT2zV5ZydafCKPDqkw1fmE2YQ9poR6mZTuHh4+
OqAlWqFu0M5diI7EgnoJYZikXuziYvVJzxAa2E0kAufO0MvwXCyTNxRBvIT5c9EOcf0po3/kK3Fw
bUG+tOtfIh+5FnClfl5/SkANWJgVJIn1YjmV1j9zoLx7KPKZ8cNoW9f/vQzoZ8DiNkfr0CfD6DzS
vvONoMXAzAkGo8nxm3FivThgB9WxyVA++NrBt/qCb7dfn5DkNn+CNJdzFRRlgwA294NR7umOOGBK
ASVC9EM0Hypl3ZVfiUG136VRLv59YWhIO6hlqYIQFO5XORTTfzgR+VhElqi4svc67MnQJfQxgaEJ
toMYPzz6U4IWD0Ci9rOVztlLNrgoSFhZ6HeBPUh72Ic++udQ0zCg13TkxBDRLjgfi5x64NnSKeOv
i5iQ0097K51+Z2kSNwdEpoccBq9XWA+Wt6Q/MQfBIMFrXVN7crx8+JSOeNt9T0Z/eB+id4CmimXX
IhjcJVqea68WTWCK1h3fixpCNk5vZvIpDAuoQhGuzNnBaurGezBQ8uaDpYUz7mUyxsiW2EnR/sci
FYR9dYkrEnYaKAnjGuH9CHNUAzayy9fUZrW/LQUEJs/iY1LouTy8ixgmh1izPXnmqH+JvThCDies
lVRGIc1vwsj1eaelhdU9mfQtRYiIq6k2WN3rz7mNstSupX45BW0O+/JYdMz+IY0XpQzvkNI0e7p+
9Rag6qpQ70MF4dc6Ls1E8PbrZnzmJaiP6ok8uRD96G6h3BkUIq0ojvc9PH93+pjNXnWfDi1Gmp5o
7rVaGKcua70fdoF479/G7er3eDz1PECQY9Zl3QGWctEJpz31XlLv0tCCWTpro733I2PeeOyuanJq
6grxqObPI7Tml+ouOmCDW8oTx5sPxfuD3lSFFMsvSoUDqh4gBVqPpNnNq+JjPDXxMcxpkm7snato
kbKSDnxFoZ3JWdapq0/iCN1SytMsZ+fOmtrhqWglRDgaJBtDXRUEgK68AmWUkhIVn9UuFd0wEHKM
1glF3uZDnkEaDgYIw16AmHGDLnUd199uX/1Xzw30FPIKFhkAMgmh+kl/xMJ5Xbrd2EB/tozY/lCl
RfVQ6Kn2JKpi+a3hQQbJq87+OsCgmEUHRrlYeKzrlfvuUCLX3M3WOfaI0YIU0sOPxQ6H5m6B7/dL
lI2MjvC+JOqIljX/g7tTj6XC0mnJN8AM+kYUe7XuVCYpqlM3BNQL4lX1y/5YhCXvJFGVa58lXgzU
lx3v2EGn2Rui13ZiGsTGMVJR8cVtBKHWgxhkU3OidX7Vvh4ct7Xa2Dq3g41KzWSPv9JctBS57cGs
Dron0w9RjOvpU1lk5pb/9tUnV6OrorpqEAMnXu0ya5ao8XshssQ2h7iH8BtQ0BzPrW3jYpKjB/3e
8ittyyL6jUWmhUBSQvONXb6+gu1mMr2h98S5mokmcWtM8BAhUPyVx1Gpf0kp6P5tyOiQ/gAIM3Rh
wkBYV7nn2EQtxw/BEyaz+OLVdnk0FkPcydk1f6EF5CN7VDrhXZZZ4s6i1LelvPnGd0bOjhIxdWnu
7zW+MhplRmXRNM7gAapvqP2an7Q2xyGwrrT7rJj0h9yJmqdar3Doun2ur24tB5tpil4gUQA0Umm5
3NKi7/DEIZ6gP9TNMlgisbyIFph1EKECvEUgVlvmckPbih3u0UfBT/iqn4D07lj13MVnDmv6IA2t
OmSN3gmlE+nssdwY7jW/Ln83S65/GmUKaX8SU7ohdHq93Je/YjVna0hkuIy6cW7aMPpqVw5XZu0u
+OfO4bR8N0Rt7eoiitog8suouv/7FcewhpayaiDBk79c8bkYM1FOrPjUIxbSZJNX7QqEK++B+uKE
dHuwN6ZKT9mmjvuaBK+BAhF2X7rTOOIcI95tnnvdQ1kMyP7DCOgs2U/C6n6Bsl2SpzxEB3Xje18f
ZWp2wGEEKDqdnuCqLGWm8VxRnXfO2hK2GqpiUzaDZ09mRcpN9tgx2xv14zdHBFnFlqVuRGp6ubge
dCofJxbnbJZFDQe9jADV6KXxofZb54Bjhvj7r0l+rzroNmNSbrgc0Orx9hyxnzk3BkYX5jKa6N1r
Wagf7LJrNgZ742uaPIOo3dDTVUiBy8EcTQcjFbriDK3exxQxcz6l3rKcUMQDqK+XI35FdoZmGQZ6
G6nf1T1BaAVTTZGBIMldFXBGmAkIHSzVOa0iSx51pBaIjLOlRqIMgc0tQv/Vd6TyzY7lQqBZDihi
XcGwsp7QRm+YaVbvGyNMEPRBQhPxvfghN6ctde6rlQWZyDWITJSiCPDyrFa2Td1okVl7tm0Mm2rA
7jvFfcLd2HQPWBwaXzMtTj4b+WB+uH1CrxcWaB6VP6X1y761VhsIvx57sAU0vy7txAd0/MxnnCOz
Xdq4dr0RT1y96MzSI3rj5kWhgwz9cpYxUq2+n1i49qJs8GBHXXZqec13djNg7GOQCyKFuwlPfuNb
+ogmAfxUYGj+XI6KunpRlAhhnGXR0XCVY6K9tI3tfxriAtdAzd2S+rzOCFx2DqmAmicc9fUVu8SJ
5+Ap0J0Bu+YfGzMJ21+OnqKTRsZeUuZDyNdKv4S2XXyXKGS2Dw703dinLpVUdHb+9gsDulQMN7IU
sEvrX2OJnKMVe/O5FRV+SrixP2vR/Iuwbeu+vS7IgbKkQUMtWbET+MiXS111RR+3rrGc8eLSigex
OCTng46KvxhLKrvlRJV8P6HqeGjAGbcv+kI4g+07on1Y9SLpnH6+Pfnrg8W1CBUToD0hLIz6y19U
W/lgofC8nOupi7xd4hjYyIQJKdIZe15RIgXkegk+eGXS3ZVk3t7L7R9wvee5KLm1aGOi1wGT+vIH
zAUuXzTPprPVZtGXyTP7EhdCJ3fulyYR1jHJY2/8YXeeuVlMEPzTf0Q7Cjpu00Bg8gppZK+rv1xY
nU2+ED33vt0s59zlEyCn2cvJw9QNXAXO7cVYRdnPCR+q/hBFS5V+xEUq8z+J1BK9Tyeg6dNATc01
Nm709WbhkyglEcJsG0KdonhcrsxkIMdkDeH4HHUzMqaPU6mROAYJuu7uvVdp4zN8sQJ3zwlosIPw
YkiBNw+Wxm1w7Onirg/g3GNg+XcxC6vFliFA4sYgaLiC8oRL6WtG5RuPGYW8ORgpYcv7OO+Hdt86
7ngesId8so3Cbo/1MIviL5NONT7FzdcsnnAcLtzluki6qwbrIh4bz6zvCq/3HR4DbVp+DaUbQQUc
pvzoQ4nJiiA3xrJ+aH0U1/bYrU470E7ootzewuqM/LmP1A8iO4F/pUC0HOvLH1TmGUKJWmo+5mWR
4J9DMTGIbbQmNy4q9cEvx3EVEs+FH84tcvXoYp09OzKv3UdXiaicrN6dsmCwM9fd5SUIoMNQlJWz
K5OlKwLMY8Nk10zS/TsdNAVJ5Geo3gUVB/jHr/v2jyy7p7HdmJXmPWa2PRcBGquWHbRNIofAR210
q8e8uqH+Nxy9CwhutBghIV2uro+zWRtOjvfYW2I6etlsVA9YMOKvWMXZrsmTae+i5r/XsXTxNr7s
W2Oj6Ud/k3q6SXXhcuykx2ED+RjvUSPTT1GPwZk+QDxSPMS4SGv3KXmfH2DTWH4CiIMi7+2Ntbob
1dTBGShJNsDgIFZWN4A11ekwk5A+arKwTxbYK9AzsX1ErlPuWtQ67mWc/GVT93VQsDuUT2jPEBOs
jpfBhY89Uuc/ko6nSDuYKaYANJLmvWMl6TmSo/yAkIf9wWxHQ2wc7rdmTLYLcwnOPpXJ1eBRMuhI
FTBjjml9cHGmvZ/T0HxCZ/4r3s7DgQq6d7y9ysbVufId6vwQpcgRKOSsLxRN67G4Web5Scc8KN3P
qSW9f0w9NF4q2ypyMu0BMcHEGAbnpdSxPPw2tTUdSvowyfvCy+1PTtjnOQqig4XCrR3NthvMWLRG
XzunD5E4WfTF6He+Xs8wocSyRT5cxaiQ5agBqHo4glCeRdvncpsiwKxVXmeYj9ZcV4cZS6h0Z/qt
j4lUMm/xb9afiEIMrRaeS4Ui5YVZPdi6KBZRUhI7RxqqGIZMl4daiRw7mLbdjdS3P/aDvVUGuf5E
ipZEXqOotNSrV4HThER1bWmx89S7GDoFojak+0Lv1uj1nZtibP7SFabe0ZQKJ5pd+Rhj4bqTvWkO
Gzja9ZXApGF/k2dxQFh0d3UmKx/r5og6/9PcuX6/j3xtWfZ1ZYyDc9S0ebyrG3eU2CH2evFDJDUC
bBvPwGtj/M93QCFoETcjaiNToEaxOiSIIpXhKBv90S9p4u35yDW0tFTCMkj7xtX2YbRkZ0xt9eiB
uq3xucXDNKHba0qwqGM14oKEMjodvXdtyBXQ0P8CoLqTeuOHYeDHCIPcYy0lyueioUu7Y0BHvtRR
HDuH3DCHakf9KDY/FOG42HfTNEzf7Nropwc37HV9l8q2H+4w+aqGQ2TFZrzrhB49S0L8+GhZouN/
5H6Lr6K55LINynAQekODDlu8ocXtJSB/0KwjotAsHtrYEy1LK+vqgIZilu01W7p1GQymPcmDNY65
8SHXo+mhjfxoejZMKdqDMhrFNKpPevd7Oi7LC+5mdKaMuMis+9v3x9WBUNKNPs8/ARHVWHf1SFTI
z8RIHsWPkZHqxtGGsvMcNab2DhN3ALLon1X3BJNbVdFV2qZ45dA71bnHoQYOpNqofzzD5gLOUtq1
/4h68bKrNCWeXFbMsZwn50Nm2pteUFfXDAJuiFVC7mDXKN+ZyxFLPzU1HNkxWy9tbx+6lG36zh73
RJy13NjkV9Gv0h5WJBJoB3RrSIovB8sQZqxkW8dP4N4W4x4BY9BsMc1kM1hobc7U5PTK2zfp3LUB
8VKOhW8369k+seP4rE5xvnHyrxecXwTSiTayWoO1/qtE/SST0Rg9YXWDnXRk5J9J0Sf6SXFT7Qx4
axtr8MZ6qyISOQokb5pXq2udaG9KfBR2nyrb7M6CYY+0NJOTg37Wxrt7NRQsD8DqMKJ9VfddXyl9
DKctRjv1sQXT+K7HYO2d1rTJrmvkljvO+ioXBj0q8IKAk5VG5zpaHuY26gE0OefcTxrt0MnGPwxd
aDvB7HC8A63u/IdRE33QWvH03Ydi/v72gVXrdnF/ElLx1iMBCwrEvpIEnMa2rxtU5J70GHNeJYvu
549RMxfzz9sDrfxnXrNKnkrwYv+rCa5ZAE2UOU02Gi3pUDWUO7mY7uM0xma4r4vQfD9X8zAGzWzU
MUmcMCJU4EWhHXl3qYEHMskd7cXonbp9KsRgkFvkPUL0rVUJO/BS/JeKoOwc/0tHvo6VPYCWL3h5
msOWyPXV1mfFEBVFU4GiH0jn1U402ranNIu5JNWR7tRL13hus8Q4hWDq/8Oadwuj88Z4PG5sRtyn
oJWvIzJjkEZrOLF86gd85HMrLH7yUokZl9XifbEt7nK1/alEwxhRkCTIjgS+l5eN1FJ7IBztnryl
mU8ycULeGidbfpL59S+3N8XVc6HG4rkA0cfZpnN6ORY4GD+F39g96U0rnox00o6+l4ZnI2pg/vb2
9J9ARPsvMwmaU9gkK9wV1zZjrpKo0Y280a8a/Slygfz7vZ0dHDFmd0Zfg68D4uPuhqzKNlQjrg6a
GpWoTUnSQuVaQ61CbGcK2+/0p9rA+inA637+Dsowfri9oldfD+QUMRG7BTwh8q+rydX0yCxTs40n
t/WmKhClVZyJX50PAtOFw+2xrnYmY6kNqbSr1R2yjr104stES4ynKbHKE2dAHFPorCc7gV+FnVBZ
f7k94FuTUzVDOOygyEjMLrdLjeVFk6SDeIpn6aMgb2Iory8ArR4kEcDWPnnFB1/cjaT0vAQ88SwQ
iMjVSZ+9ssnc2c7eLWFkefu0pTy8n/y0p91rYJi0NI3pB35qt19Q9c2+AQCCFx2h2IFypK+ndxrV
Rn0noqn7aIJUqneFkyAR0CQ5xhw8sNqPgUqvDKywqvNfmMWzFXGpzYcfBG44pKOFUbvNbsj74suI
euvHdjKJEfUCRi31nDmpvwKK1RZxvL3Or/KTlzNHbZNtoXgkrPY6sA/bWFn9RMYTosi69MkhWm8Z
dw7pGuIxZuwlZ3v0rWdqbZF/aKPIep+atcB52SL2p0OK6+ypnTAtR/If652dkdruFBRFJvODKylf
77wGB98v1VgUcXlo6aKPj5D+p1Hu5qjJ2jjApaHqP1aS5ftOJGwk+1B2k7YRsF7V3016yrryUeU6
Rwl8LdTVabXvLiXMIIMqxntDaO3OSsx2bzhcBmms6QdQIxMYOqs69npln9rS22KWrvY1eSMFFaAT
hALkMFfoBZphEbjpGipUEdsHzGsHJEHJjPM43BLmW11Dr0MppsZrvoRY2OrM1rxdYYu1y1GEfvY0
TnN0XlIcj25voNW9/r9RwKJz55EWsryXB1Wb/BIbcxiOTRVbxzgJ012G5PpR0xPrHDkFOA3wchu7
9q1VpDykajUUirncLwd1ehfXZY8vOfGldz1lwBNyrjQMaGPvb89PXTR/nI/X+YHcVUQnsNKgTC+H
8sJCxyXcZNPgX7FvNFPbGW4q90ndJI9aJLZC0rfW06Mrg9gaWQ6Rx+V4Zoghi1KUPrZVJp5FV6HY
VRrhARV5f2eG1RSA/U//P+tJW4A6I+cCruPloIWYnbSZfTTaPT0NGgB4QSw0/6Bj9rQx1BvrqUAd
VBMUrJ8m9eVQ6PtPAnKYONq5BgS1zmEAB9Q//O84k1n7yHbbjeb7GyvKiAxHj1jlVKsRCyddxiaE
5DxGeGJHbbrcEb26d/httY9ijn/MxCsbd80bG5Rt+VovAavETC9nGbv0sXq+MozHPNo5g5UeR9eD
wwBe8+72BlXfZrVBFUseVCOeCqzo6gDW+mSJzA/1ozk17TEzaX2XU1TtzTpvldXVcpTeUh/CcPxr
YTlqlcpRAYYdjABKxZeTtKCmlUlfoAGchMUe7e0ukFaFHoHvLf+PXYNOh6LiEhCgAHw5lN97nWNm
KBundYT8bzMtu7QfimcRS5rDWrelCvTW9zNdh4oXGQC2jKsDkWFkEPUzF0ykNo4zozQaEo7fIwj6
7+3P9+ZIFPkJE3mYiOcuZ5aiuwWCoGRS8VyKf8e56J0PIK11I5hFtHy7Pdr16aPlqJB7XGZsvzVP
dVlayJo+F3VNFfeoWX5GaTnBA2VO8pOeI9t3e7zr2Sl3ViSF4IgCmtRX69ihuUkIXFrHPtbteytH
BTQWS/PD8cL44+2h1qUTbmo1FiQl9iKBI07DF5Wh2TAxV0t6C0V2yy3f1VYY018f3TwnUkvctrnD
pjQFmNnh9vbOaQWdst3Ui2J4qT3sBe+Jm+2/lhhiqRGRoHLyqlm37mXUKCE2FKnQUYrC0G4CXsUs
+mdyIIbt7XmIigPyU+iduxDltlqpb3xsZCRouSulVzwA1N//USqjlVlDWRjsY5Th+sEz4olTGQvv
iGles3NR6d9It66votdblk4G8aTKFi4HzJNlJAwp/WMvq+zYz0PyLfSG8gE9Hf2QNpp8KkwqrWM4
VBt3/BUDhEYZVRxq0x6gQVXouBw6djuzKPsJ6fO41sPAjuxuNzToZadFX/9cBnM6FyVOboldwpiA
O/ChGerqrlqm8cVym+lQ+IvY2JHX60/1gHa6EipQjJtV9X7AKNFMnIrQyKrisy1kf8jmtjzHVbW8
q23vw+0D8NZwVFxgWNE0oHCmzuIfn5uKAk8d3cKjhnLWp0Zg1blLvSHDptodlkOTW36+8fZcH2+k
Q5QSA4Ut4ul1fs3H9GoDb7OjmcWlDApZYUcoY6c6DoYf/TWfgEqFip4pNqvqEqT3yxkutOZw9OJV
lTJp95ZXT4Eje/Fx6hYILHLo9vaS4e9Y5MU/3KDfsJd1dwU4gQNoympj7irwu3x3qRkCcufqJgy9
qosWGXLlvdEKJMqK7k51qUFHRV28hde4/qyMw64Gvg/1nT7X5aR1KYYhjxGESco5fil0Nzk7uVGc
aTPAWcm9f27vojempcBt1F5JhhXu+HI4mTllFFsIsWcTa4zpqf3Oiyv9/e1R3tg4Cn6plIXJPhFG
uRyl9rqoXkqoulWeWi/dFOd0PLJxPPdl028VlK8DQNpnqnsE1ZNO55qvOzfZTFk2RFJHxvHPWPPt
n5j2RMsDCkqaPNQ2ueZd0mL1unEfvjFLxUvgUvofRHH1InWGSwfIB80TJ0t/tmOrTQJN9s1Ozpr+
+faKvrFNGItKAiGZinbVIvx5+g1UNSYLCRh7jguYj7a5J0+3AgxT4kPsZvGGYP+b4ynVRD4jh3/9
skvPmbweQsKRemF4n6defnIJWB68JrP2ArGUw/9jfuTuRIHKk2Btp0VY2zotnAvaY6lz8AWC81UG
HjJTydgcOt3Wi6I+zsX5dl6RLQQvuLwoV5vLBTUzAPhe41nHpl1cMD1l537SkqlBxTRspWI5uAbc
79aKqN1L+B1uLv27ZUY9EWQv6ub15pVztZ/4SeD1uHAV2+UKE7Kg1N7amBMcS1JApCfFfAA61xxz
d97iuFx9XoZi1sB6wDzB61m9XXHaLglCgtYRscL6XQQl9i5epvjQpdh9DJQ/N7bT1bXDeNCRla4P
7W5K7perbSdhqFWImB7B82LJJQukIYNlNjonuL2PrtaQW4A8CTENeoiQMlYTy6xicushE3cczfTY
TVZ6N/utOHCTf7090tWU6Btw7/ChQG3BlVlFQ5OnSbh1bAITC5hPbBr7hKFHvAFmvx6FfxpqoMJA
o8GyDjBxBhaQ2qR9Z1QaIO8kS+lYBOGESIX310vHtUgmDvjMgQqzps8tZm51U9V5dyFGQL+QZHPu
w3LGRz7Tx7/WuQfuBcoOrVOgVoq2d7kfctdoIao23l2SWSiu6W23x0fcfAxpCea6Fm5wL65XkTxW
QTzI94hc17tiyPosc9rau7OceTogFbScw8baqkC+qnD/eafQtCVWoL78SmpBNOdyVoPjIptfddV+
1EbDCUyjzcv2ARmd3tn7aS2iIRh62x2fOCEsqcADJbxDWjA2T/h4OHnQ+ZnweUOkmwdjW+bdLqfl
bQbRJOf2aFDH/dH0dvE7rqP20wgL/hm/PPO9HWZWTjycz5+Rm+/PYeaIT+PUd/Bp+tIzdkhqiCQY
08j+lU5d3e+A8utPk6dPP5HZ8Yo9qIgZLDj1PID1M+x9OH7+cqKOxf2XWTVkmdKdQzMAMaZ/oJ+H
w4kvcDt7p1dDNzyGtWtOhyrPnH99U2LJJ2IrfgnbfPxZiAX85uBSIHmMpIUzOJdP092Hdhe9q+Qw
dse+cLXh6NhNsuzRfi6qo4uzaxNEGUX1gzOKyHjvtbX8d+yrAsUj6kCHEMNnPObtaRn/NSPMx/bR
xGk8jJaZjP1ubu2ssHZtHmf5PodWXNSnHhYzQZwz2TK7N+wUHE3QeVEblnvhZ33xXMo8ig9RG9nh
b9Oa+vRAyAFjO9ETs3jo6mnxdl5cNODUEktrGxbP6qkdEIgmzbEwRx9ZGsgucUj3S8bp9FCV3TT9
LurGbii+mf7ARdTP89chdM1sCWjItP6dRMbS2t++ndQButiKVDc4Y0jC2vSOrjW5ynah/zpEBzjn
1V1aWx0E98rIgziylmMPGCqIqiUB/FdWh7bzwo3x1w8MoTyhHweCy4T6ytoWa1hkNePQlx5CZ6pO
nSt/hoPyKva05ohwT/eyMd31eDSTuLN4zkD2IE0gVvGRLcI4X2I3PUXApsLj6IuiPS5TK+xDVaKq
t1/iIhkfLBoZ9oMrG6874GovzuCeev/OnWC+3LlWmizHIWz08NA0rQ7lXaQYXQpZyulbJWM3DgA3
/x9l59EjKdKt4V+EhDdbIE1lZrn21RvUZgYi8DaAX38f+m6mslqV+jYzI3VrIImIE8e8Ztbv61HP
k48wOrAYsiqS2odlTvUTQoQWsCM4Ai2H2C6fSxLw6euQeka9M1tlDrHr5fQrHCufURno3UHHA0kZ
yWM51XUfT6lZ5SFzTXIghhhV99Ij3uthaqplCBhiWPWpMTG7fMwxfbgYWtPW4Xbd/tQnMdm7rpWy
eghwRLUOatAz42hKM//XsGXuVKHeUlyFxAsZPCnPbD70ckpfWKnSjYxpXe+l0Yvp3nO0dadUO4iP
Co97/cy7zuJn7iB29iWVWrpehnVBaTWxWq/GjLT0ECivciz6cN7EpWE2+l49ibmq/MOiBXUBSXe2
7oPaWMRva0WyjEo2GeOcGUxg7xzU4zQgXmg3ZpHrYDgWuoDEuyXORVea39ohRV3iqESWNUe/LVZx
8KRMDcSN08AbQqHc1TmZVKUaOKugTZ+sRerzR9dajd8DCZ3B2NQw0k3xIEBJ0DeLcpcErZVGNnoS
07f3dyJF29XRY07CFGprCEDwpM+/pSj/SdUBrypaTX59wn7caPuopYvj7THc48BnWl2n6CJw7Ls9
3rTuJ7SG5n8hqHfjU1MlXOp5jbB+2HcmQswDjZ3xuHqV+Kn7VfaQ1lzhuxIFiylipNvYO8GBSK2w
M3Wc7QY5I/hQigyMG3tcIV1W6ogzNMtqDKyXXtdPk4YezDNuBFq5d/wygdCrK0dEVVtZnQ5UQ9fF
ZYLOkYcAjzAMjvSsQvS8nm2V32ulFGJXtaU/ibCf68z/CmPXXl9cbfWdb2ZX1D/9PrO8aLSNsb9D
IgBvjBGP+sXHB9Mwi4dgSSb/H7EkQUMgcnu5PAxuURunZYSNUFarKfdBBpKu4zNZlog8ZEb670z2
vGgpGsAh6GwEwwmZJKdBSyJ1lgQKZduKWKxTvYKGk2mylzQAH2yzDvoHUVVV8oKqGwPNykZJ9w78
XL3sZQr/5D4p0gaNaDbjAEXEkqek77SRm7N0+uVZMZwfQ9R0Vg/KN84quUMP5rlTqjouQTbnEYic
Ub9bKs1PzhrJ/bPmlJmfh363jUBBEHSIDcGPGeTn3PTMb2tXJiP6ah2nDxtmrc26uCyGUo91S2gI
lhRN7sRe7TtaxFwjA/vem9xyYYUGMURK31rKFYXTqQFl42a10B91AKLeL7ik2nqUi1WXuyHrwNSE
SKPL4pmUxfkyQ5fLP9F3XmOtMqR/cqSf/uqKwvjQjOlk3PH5oRO03iy/DZyf9Agfn0WWtue1gC+d
1TygTSW9ULk17pRYsVvfkt4STpglo4i5Oq32IPpqXX5UYgqMR/An3vKjCXqLZULorHiAU1GIEFOX
+VM6+h7qcfqgYtT3GcsOU1Ed0xp39XhRDf7rIaIeDg6HGMubjK2dqvhcaUvy3QZKZT2KwVhZcKn0
bO/2TXlEHGQxP3mrXMSlVwgjxm4z1eJTwgRbmgdV4Ex1F3TsfiBYYrC6Nqbzk5e71VbV8mk1Zucf
mz9EStVeEYgPLWFw4QIKyIf+UKVcc8e0NbLE3S1219uRlA2qJN7K9OarShJbIy1HA2NGNUCT9ilb
M9/bV0ZuXTrN69VxafDGu8+C1rPOa6KVRlwMspkYSmd5ioSMPwc75uRm8Zvx2RSc+X85pKmJNTY7
3Wu9w+guadHEqchmC41xTYCPBNYRhJt+TfMdbRir2ORUzF9osZjWr6lpRB9n5Tqkz9podV9so8XF
pXJnazksyrTrKGgycR5HCLL3HZoAM60nbpddMaCcRDdDI+2bJrLncGyDAErQolfjXt9cP+bIVWX2
DauTor6Xqhw/t1Vgav+SfVlgtnDoak6WJpQRzsBHfyOfKG85b7658mEuEmhBCyOKS6PyqoaQ9mhO
WtvrJy2fi+JgrMmyhrnHZG4OpdOj1DYA4tI+3orv1+Gdx9IVIaWx6ByAsX8d3lMEGo1sbpxTTrpY
Pfvd2gVLREuk+2WZYIkfnG5aE9yxgRzstLEr50OTlUQze9ac9SmYB46Mn6v1X2dZVifq6wqdoDBx
gAQfVi3pfyrVT7kKB6V0D+Ugw7/AAG7NuJzGccpvtJX/DNP/mynSfKTBgzzaFk1dT7+qmG1qMWCp
yXryjT7F5cyqx+LOHI2gi6uuz0mY6178QDnL/2xXTlvu2tJrvCffXixqgJm5xwVpPqFvRY1ht2HN
/Dn5QHmFAA3as6YVkrOX1g5z5Bq6Qz7Ik103hvOxsnP7q+8MxhAaIsCn0W3G8pZA9BttHYZurr51
6Defk7eOMcEAHDdJremkkBBu9kWl6/ejSw3dDF31CJw8D3aDPUr0wtI5yWJN71+6paqteKkyBOr8
5cVmqvMP4tEFAuzlMn22x+m3D13mlhnbm8SBV4WuaWIWyK1NS/P1zrKZt3Zev6iTcpelUQDYelmH
qWwYRYczG6qPfCH1B09Xc73fFKP/V9djPtYmCUGvARANvYDtyP0ndbHHjClo4uqngTnjZ8ZXw67F
tMHiBufKmdOS3PX943RNU6Fdq2OUgecrKL5NbvGq/81PRa1Iq9wTMA+pA75o6jr2UR4xz15jSf8B
9cFSj6ZU+CfNpAmyhN1igus3Ri9PzNAau8B7zqd+LUMwScX0SUrXl0i7O1UXzmDlTQS+uHxc/qt5
6AqmUzd+w3UD2qWttVX8/9/spv5//dXGIvVyx5r9U9r76q4hIXqkAx9cunb2/hk7VKv4C9WtFsrb
p9J+pRuMggftWVDzr58aWGObmCONX2CO0jl0sgvUsVbe5D+lxVJkn/LAGvyLbwjz1pj5GgFMf4gV
2zwtceTm6ebVPqlyS6Mr1JTnPteB6iu/r/cDXj7pMyy99klrW0QBZGvZfWj0jWM+ZnnbO3s7XZIK
xcNEn44snnhYJNpQVbi0nVMc5tIsvgEYxjPFkg1GHdQ31b89v9HaN3nSBDdwnNclMq2njVoEsIGd
t3HhXn/AtO+z0dQr7eS5434JRPpDOcPyD3eJ88RdmO4WIxsf695x/lmcNbnR2PtjsP0q7gYbshOs
Jdg8LhP3auObk2iqdYbSMq1Wa8RZkKpLMbQufRpSjzKeRZ5jxYK0bvvRo1HacvM7/ROqC84cJU1e
ei9W6tTpDv0O8ttoWsuk/OmXo7hfvMSv9/lKyRnVc+31c5gBTdN2BTG6W0IboZvhSeHwcFlMYc/h
bNuJhvlLg6VYWGWN/dt2NJtKdAatv08Hwx12mwhCemZWFZjncTGRfVr6vNFemoFSWd7ZlnJ9BPVA
CIP4MwZ88/Qs6fXDjXixHabrz0Zos+jxQg3jX69XrVJrQEtMl2flwm8LrWAZTka/qgd65/WBPoA8
B0zFQ91Ifzezb5zw4Bl+vP8S1zuHS3Ij+uvQ6kE4MR99/Q5B3Yg0ccfpXHXMgO6KhFwk5IwbElGM
ia6mZUlXj22jU9Zec2pdnG1R68X+f34NZuE28goEAmQOrnYQ7D5l+EU2nMG2dtZOud4cjY1uzJFj
ZqURAu4cdk6aa/fTDOFvmYr6xib+01b572rwJaBV6LRdYG0Bebz6El2Q0YxDru+skjX1D5t16Rr2
k9/5d+sA0hMZu3lqL5RY3U+7HXxzV+Jw/5AP89itoTa1OMQWKZ6tzTRo/X7sxMa3Nlo3H8JBN5fh
6CM1KPfY8vWXetWr+UfCGgenSdX+ubITDLo1r2hOfZB2iuKoaxt374yrdki0fKxuTKmupwv8XObv
2w/lct3oHq8XHmYoBCXNq8+a7/6adV+bYpnlX7N2QLzn/cU1tjzy6tMSY8nKtvVl4nf1LMTf/QKl
x/o8Ke3XjE+THSZFKZzd1C7i0Ix0RUPRWV6976qh/KySLItXUY4vdOSmOyBxN8/edcJNoEcPihkV
SGLccK4VwhcamqpbZHfWAL7CohmmNKyqvB0i3aGFGZm9WG9Zx/3BGLz+DBsbn6yE/U3wuE63/zB7
5nYYz2IDDZxdp2is41Sb/XRU+WBOoV235STOva6l2kfINkXz2Nr6GudLMRTf1owG1beARsejyAIt
3SHE2Z2p7EyP1mhnjL/tylTz3nPXIjlI+vZDuOlLi7jKc+m+TE5ZcGdZlVDOA34wuXqGj8ClS107
fNPsWmhy32LFXUfTRKgOiyLX3fRGhvGmp8SnB2G1iS0yDSKBvtoMjUo0u0qn+owS4/CwZI6eAjbp
m+JoMJZEIg1n0jTunL5dw2ocml9ri33X3pASML3fsz9PmIjosQDlIbCWd7MvRZPWy3FeDU3GzWJa
d5OTjLc8DN6gtnhxVEE2FZJt2PMGDzpUTP0zVXdnz2PzPvY1l/q9yGgMG8ZSF+c2N5wHfe2c5KCZ
hZM9apOd99Foufm8n6tceF//53MFkIVGMdgdxs1vHLPMTl/8HAgEUdNqzrM7AZ4cZ+vJMOrHsfWz
J4X02hPpvXmHSk0rQ72ZkQHnGpi/ph1oyRtr+5dTBfMXdsJGQdpEdV/HlDmDb6rQ2T/39JBp9ayu
Cj0UWQ92y5B/1Zk933jiG6Q8OMsNMMuAlMACxfMqdazHqTASTR/OlprSLlKNV82RNZRCj1nMEhZq
Zyuz/2BI/tLOr+mwxhrtIoA2eWE5N1bk7Qfg5/MS0BkRkX/zNsqzk1RvXFSQes8Vd8XK5CvWU3ty
f3qpEk3c16Wt3b2/Df7EjddxZRMSdsAagXBCtGcLv/8pdUyZp62ymuFc0eW27tMEXmu4ThKQLfMC
kTw1ua31IQCwsoySYnV/NSyTugAByh6gR9PLHnKz/VIF9G/CYJyy/YhbsH7S56DQDpzkvg7rrFzU
ubHggUgT+5odxHVtnyy5Vd2YcP7loFG3UYRsek4IZV7r/eSyqFdT8weuiyLvP+EcYjwi5ND24SyE
v+k7yFWc8LycHruqHyukuRVsROiMMvtCGnlLFehNjkRdQMSGBUFWgBLOVXZtp3izt/WcX3K+codo
cbLma6TnRm8xBBmoBsMm9eovJtpIKlYLgSGU2lpaN4Aeb2oVVojogwKUuc2iGKG/Xuje6YJ1dlx5
QRB2bseoqlWvvtVObQZRhQ8mc8vF6wb7KHq6PWHVM8aN18oYLoudjsNZ+R3yFDGgrCwxIrB+vl6E
2hjA5Ytqq9T9f2yRzjTp06S+eE23FHSf0rqK3ARW6O/3t+321V7tWvCe+MMx2kMr2Hkj6pAxd1JD
ikpM0GOf+VWvDXFnNtxaMWq0jRyjrFkSpDS6dag+v//oPziq62dv3BYEUjg5vMDrD6lPAcPksbfP
TKPsuYpgZPtYYKMEugFc/VKVnySm4BnvwpTACa0+LyYRFYnq+j5sc3PAwt6QkBBXzBS+keVxifVT
6jt7YWXSiidnyM/lqM/+B5PRXaSXg6vpoTKKUjsPSdW+mP5Yf9AGJrBxXgZDd9ESoRfoVZtLiR1g
l1sfZzGUfZiN89xGRlBZjwOsJe1QjHJJL7Qhu5OfMf3ZMRNOh8iaDCvf4Ygi3G9lPy7VviwwCGW+
XdWHIZ/adA8gsZk/m/RbvwwTk/V4YIL3S/NW3bvUvZ0ZKAPU/i9foG14KhEP+l0mCxcGgPDeDaFa
WuWhRvhgPrie1pyL2mFsj/6lfehzkqcjY5XCjL1EIrMTMpIT/qVxvZ5cpqd+3buFswRnLa219qBa
9JjyJqgFP9CebhnSvAnEUETAq1FXcSfQCdz+/D8hsVRb2TWu2YXuV6NiWAHjEUUE2z0AJVyPA97L
N0L/28PJI3kgDEBK4Lf7uSo7JFmJQJe2Fvb4O5iU+R3opT8dMHtMG7hGq4GuQptUphcG5GURXVQG
ulzKmA2QqVUMBzLgRWuokPVITznkxeWwprUzx7asTZfefCC+LFqj0H9P/do7jq3dWTcKoT+SlleH
g1scDfVN+A2Zl6srtdQXBzSQll3MrhnknRpk1RgUoeDawqBv5F1mqkScgnasAwnLuc7MMuo6b94r
wM2kr1OeXABkDeYO0ZNa9kyaTf2rI9rg0ZFo1p0yJN1ILJVZpPAYF2v51Db0nXZdYCMMZRHlT6A6
8o/IahrVgSMDX2N13G7N47nPZyTvNcngNjJEYmZ4xNoFzE5j8fwhBHQiQZy8Hy+uu5lQjrmRNvyJ
gYYoofP1bhrxT2rTIQjOnsLBpwGgc3BXwfzLsJMnXWO10LpQtgznrApuLcdW+r5eDsQFaGtzGTKC
wPrj9cMDb0lXwFn+WZVJwkU8SOX0Eb641U8vq2X6maK28BhLBMaP1Bsc8bmnlnB/OjhkgCKnFTtF
rmYaP+gBDUgxVIa3PFoq9SbjZMh8kZ8pDv1WDwuU6McZxcZG+8IhXWnYOkmZPiRtpouYabSP/+Ha
TWov7DYPvqRGFjz6yWr17GqCHCoPCU1OjYlP/QDypM6PeP60P2djrpn8vb8kf7751WeBFsJxA3FF
Un79WVZHchob3UEFtilrahzGo8GD4bTjbi7Xtt9bXjsdnFJW+SFztPIbklQBGAMAJu0KeTzvZfBP
22WuOOlZJgQ8fU1qL3gNMSmSJYpRe1T+pRkbTavPMio7qY8f5s5vB21Xg0IgA6lMfO9Coyy4bB1f
2u3B7oK0jBM1By668JUwPhot+rT3fi7SPvZ62bOCjr8wsZ9x9sCeRqvaj+BIK+spB/c1XQasnKbQ
yea1iZQhFmcHLqcWKiwb04jN0V+rQ1fpifrI5JzPanuT99yhiTs8BF4uP1SV12L4MLtL11AuocT5
tZa6TLmwllZheOvntvzmJhYVb8/J0T4Prb2eraGCXRtySwTHxB552aUKFkaXldZ0/wqRI3tYNUJL
v7y/jm+LYlCHlC+bwi7AcUTEXm9vUeiAmsfROBdNL0ps1Dv/B+lqWvxae7Mqfhm+rLJwMJJ1BzRs
EbsFXojaTR4HIB5RpEy7sEuW3rxfuilH9sDT9exZdoP1OQWKu42jSkZn32vhTN7HNMu5ah1dtRa3
+ppN35q+8LJfbTZ1u2qr3YJd0PZ2EAUDRgAUCuv8MWhLQzDckuW+yUg9b+CL/hJdeCfUU130NrDh
uLqrADf5hV8Gy9nVEr8/IYkxPlmabY33nDlTR3dxAlUTTKPo7+Wgr0LdeIG3mRhgP/petAI3bOG1
/r9iXosB42ScR3jV6X0+6Ol9Z4/DFBlFome7RZb0xwFWrd3+/dXfCsLXh5gEbGtDmZjIMv68Khiz
omZ3jLW8MLNW+Q7Z+ep5NguYq7rTeDci6Zv52Z8hg0d9CoyM/XZthjY4emfhMOqfjbTExyFK/NRK
j/hnAIYiflf1t7EFCx0pSzV5RDdZcwiE6KDuSyS2/T4uxqVX53aR88GH6GfD80/l9Fw1VWHesV1V
WYD0qYb0xmd6u0Dsig1lupEDKCu3HfSfbEY3cl9mYtLOxSx848BYUy9Db4UL9qF2AHD3rjN9QYYE
vsn/vD7IWPGpmOHxT+s6T9bdetYGKS5+Jsf502oBGPmsjylAPZyBZmey/uebFgwGXUmyKJ1Sy7iK
Buk8jW0mhbwMmF9jMKoDS4wnUujkiWzaF48+qm9N2OMj8HOERNQ/v/+Dt7N2tSG3UQZulVtnEFLJ
6y9NhYXji9MH53as5GlOVpdczcv15xEZwHuzSNbpxi/+Y2vx+pGA1jd/vm3KySDn6iejIlY0JYpl
VLuGR5d5lsX0LCasL86aXnfttyIdRB/lcyc2uxm/HyKnQg73yUiX8sVNjTQBszaBrvuIqyIwD1Nf
SvdW8/Iv6a0DkhISLZ1TSCLOVXtc15TXBG6XXpAgI3fEjWTKEfRUw/igLbRDwq4UK6i5yvLCvMia
x435tWGxhsR4zCocelJkVBxtuLgD7bXQNctMewiqwhVRt9R+f9Rmy/mpJYbWiXhkDap96pVTeqO7
8PYsOTYEZBdeN1GHQefrFa7Gtll7Lc8u9WwYJ4mNEYheXWTaUWSFMaArC+i32PlFUDW3pqt/GFBX
a+1wz1H18hGZ+lytdVZnnW9owjsrKZFk86ue/KF1K7MLvUalRI910H3YP0OSbJ7d+EtElg44K6Sj
mPTRJBecYhfQbR2391iVP1a7KLvPCFm46xfg1OOy6zUR1C9tu1hHx82nNAF9kW2l/JDSY98FPi2b
aF7LKo9r8FD9rldos15aoxyrX12rNaJ7zFTW990u0yZZIerf5LUWRGpyK9SRLK9xPqGXPtwxMmrs
fV8yRgsJ2vyIFdZgHwJPqH5wTEcqGSdY3SjNZ+27Qv0I3dfG7y2i1/vH9k2HhnNDP58UHf0V4tRV
gPQk+mamaOlzuKuuIpzSQOF3plZ+TVMm8lE7ZDSH90ZT4MUuaq/6IWvD1sYbnbi/7C20wHA3gS8G
f+uNixCos60fkF58omUZa0FPZeBnKwxpZh7qsPauH+e0YvMbv/8vD97oKEwNtrkCO+v1pmZcTimS
gnuHdTXmpPBguPHwqnkFrdNC+n7ywvD2Vl30xwH9aj+TfCN/TFRArOuay4rPJ1nslKxnH7oRKrcA
Ad1uvwB8KMK68Kd/dBRSk3ACPRqcEryv7ruhqoZd0itbC93RBlmlhPTPUi4+ImNG4m0tPSPZ4z0u
RLTqQQn2T2dA/zXJcyYCfV8u/T2Jq+EfE1oRyzkLFume0TSehh/FAvb4AUH02fqwtnb+Y5pbOiZa
q1I3chJgdWo3+qBa3bjH1quaYlrUt7Avfy6p119lg+eQ0HKHMWV+49WIQphnVXpwRlRMGncWoIou
toa8Wj60VV194cSSIpQyDT5RF9QvIB4nf8ZaXq69R+PWyapDVUntN7JPwFbePyp/eTvCj4V1iAve
gnHcdRNx6jQnS/ziMhfjuqkRykZld7YhqDGCFcu4Q2rU/T32YW7y2WzmkgQb1oBogaAgMPQpKOnJ
x3S6hf1jWppO2P/zZqb3S6qjbyItGw/y9WYePDq7s1U2lwkBzJOO9FYbdx39lfTOHtgoB7Ra0Kaw
kTKtuhs54tv7fysn4ZBAsUFE2bq6HdQyrPkEmBVAeu//CxUF72KvE8cup0cZGm4j7Bsp1ttu96ZV
iEwKXOgNPX09FTQ92ZgyMcuLM7uSHLxIhHsMEuUfOlE9G/W4/pszRAlBEC2f3E6hzdEiFfasMz1s
bgSwNxCm7ZPTxyNJRsn5bYc5T2fM5op+uMh10hYRmVOjTzGtNn8GMebMhv3kMOB4HAHIaBFgVad4
Htd2glojSowCNRAfs5+B39Z74X9sa3wvXPQgk0H73BeanTwThbRNGqtYm+MGBMueMENu3Vsps/tm
JQnCgNcBEzHn3TLY17uo4NIsLTSvL2nl5/K7tKys+uCiQA3gVAbmyfYWUYNbJF6Cq2BeGU9NIdQX
3NHzvXA1sPtcXUabRxrt8Ao0F82fiJjqvSSGV1Yf9UJVH5DvJdAXxZp8T3ALTMO2tpsirpvS/yw8
KpuwNRDrCqVlJ97BqAosv8MaQR67YAxl2+rk1LmwIg1ZXMuKdEl6MMQD/K/ymIxJ6e9XZTrpdxdS
1RTbWq47u7xGq/DIkJzSdjXxhAgdpxrLhxRB0SAe6sD+nihpaKdhNt3+g1bM7paXuUOIz3DtRyBJ
TJQKnU50cNbApN6N7Ms2NJQ9DGGjpyLYGSsjlTsXVENyzGaD0aFTmKR1gBs8hJnwaF5/IMPl0HFD
baRJmxABJ9ONCjf3yzwEtVxoX10AoqAQM6sDMPV+FHtz4SHduJVwZM2YYwIceb26DvBDB1JJiu53
ZYw/MwdlcT0ZFOwzNWpxMGZkHZjaWrei55tinQcT2jdfAlrLBInXDx6yhlmI76aXZc2UF9WOlh17
V5ntvwCy8Q8UrdF4xw6AXh0thJKfjqrcl7VAPWwI9TkPlpfUoYIKaOlOjOBDJepqvMtdYM2n1DZQ
pggHMG8/M66QW0zot0AMD4UwxmpAFFH7e5PEYx+0WnhGyEug0fw4GHLxYmtx7AfP6pIL0xrQmQiM
oJGTFKo4lDRQssiWhhXSC/MAxgOovNF8eBv/eKeNn6szNQWpeU2XTqnrhq4oywt7flggfti2jBCs
7rxLn6ZCiyBocE9DIrD2fdp2PysvCV6A+EPE3yzExy/vb60txL+6vT0yOMTNSZW2CvQan5AOHlmM
45oX221q2gCyhLCQ9Z5/p7tkzu8/7A/M5vpplD1A5/CpZ2JxdRsXg1kW+VgDPM79JgMp1MJZAvWv
I7pXwa6OaFqKnGzKLrpsipZR8QlivwDMZodlqrXTkyEctzqTaKegIgAIB4C2bFoVKvTrdC2zG0fg
zQnYLLY3X2Q6EbTEg6ueAIgDpnSjci7ejMAifu/eR78Yli403Xr8iLAGngflqGmP1ZR5Nyag9vY/
f/W5oL1a7F3G7CCXuKVeHz/UjUDwrQFODmXpV/md1hvNl8HWaxg1yk+hKQyelTlM9JpFlObOET0q
rOG8dFBaUCaf/BCMiYMAOdM2PczgAvzMBn+p75tC5d2zrct+OdTmUhghE8LKjDqgUc+qnWZazOAG
0cr2tWBc8x3mtmL5qOua7f/KjS7/x85xv41zU0x5ZJTWkkUmU/RPollQGVwW4Xg75H5GGUM1GoJz
pc+1Cb1v6oMVtcWUOWNUY2niyJgIoxnxgu9W+mKOdXdRMmtTFRYwIK0xSoF7P8+WgUfwjd14HVaJ
DEQF3HTwWqE+Dq4uTUstk17oa3VCvKr4OPDBnhpzWGHfrJ5+cNBM/+ALAb3O2fhVFF3nxRnLvUq8
+qjjtRcTrocDpBLjpHRnvsjRUMQOHyrT+2/65kVt9KH1rer4I6d/rfKZgRCTk1V2p3ZFrckvCvG7
prt9XFpN2zWmXj/i+XEjMPzlmUATHUaKuGvw/KvQT8+gVkmvqVPRTvpRzM0UJToGPCh1qqNBNhIK
y5tu7PjraLSps26oaCwXGN1SWb7e8I1sQPz6LXLv9lp+crzEy8OMaQECZjot/BsbYFvf/x6vP08j
FCEDRRv4jaSfNwQY7Az6eGxgZdP4qoQOX6b3mngx5oz9GUzWLdDQm8+66c/SEgHQwKaDMvD6F6bm
pNoW4shxLALna1APHXL9fppXD/YsBxhvODl+KgdSrBt76G+flouQ+mwbQFAMvX7wHEyI6TvGeKyH
vos95dQr7iU9us5AKLxbGPc3n5buK7PUDaS9DYevcead27uioti9K+05i+fclbsAi989wj8/u4b8
/v0D8qfX8GopeV5ggxGhtEB14dqcaCwDNQbV6h47kHMFlKt2SccxsitRyqdWGraKvHF110dXLM2p
y7XGvRTwFpqntuwotNvVSL9DmDBF3JWaBnV4sECLyIDQHpuudF58vJx/tAS0eWcudi1jV9XyUyWl
gXYxJU9wFH5lPqsl6yHeV+ZcX6oucNUxEEWZfQ4WaJbZvhqSpTV3bDg7+SVgKho/MubAim2u6gF9
11Yfh+IXIrMe8rJt6kx1XEqnzeKCgXQBalMkQ9SO5fjLxBFBnHVtDYo97A8v/ZpT5453SHxhgQdd
Mr2DhTq1kWUvDuGcIGteFAnwDvVUkOhda01uBOF1qlvQDpZB5YMKmX2qlrQaN+WzqfvkySCv/3l/
sf6yNzYUKj0jcHOQSK5uNc2wqYFkkd0tdWqsn8xMGmGdl/o/au7W8aFY0Md6/4lv9j5zbJq4qEHR
ewaxfxVWAjGR5jmFuMs7o3jwRt/o9sju6t81MYh69/7DrjMGuBX/P7fAfwlu258R4H/GF2VdDzQO
FuA9MPQtmgn0C0HHzrGfoGigpV2zq3pfp+DSyluWTH/5oaCL0O8kdd1s3a6yFUcodFHl6HDIZ5wz
CHun1Gise3s1p1/v/8zr3ISfyQOw0bZ90hPzGlFdwCulSOvcI+UDovFmjXc8/qDBLdOhvzwHkS1C
JsQVKCvXOq9G0EsJxsQ/pmmj2V8nfVIORta2Pt6KkG9CM6BSj4bIZiIDBuFaAVUIE2w7jJ3jKPTk
keGr+qCnPiaAZdWsKFYUDMsCNRU3hjBXj0XmAYAtD4bsRunO3Ot1YJ50VSe52TVfAapp35a6nB40
wAdoygpvBxEjPzYAE/bvr941kvT/n/rngzKPpEt/db3PZm6sTebUX0lAi7u5tbTjZInxLJWBDp9V
rV9yGqHHlmnOaU6LMhJLLV/ef4m//HIauPxwhFeAG17PB4a51GtdH7uvXT+PIakaTDVK6RdrbOYH
y1qGmBldciPFuDqe2w/fcIUeptxYWFFPv/7chl1weFqr/wqcoNspLHxjN6mXuywzP2fLuN45Ra2F
FXTBG0HoKuzxYB7osYH/j7PzWo7b2NbwE6EKOdxO5DAoUKIx1A1KlGXknPH0+2u56hwOBjUo+sa1
bW+rpxvdq3ut9QeqfKJwPQt7Tk4irNR577K4/ampNf+EeLu0Hwr5Z0qf4HR7ca/nibAnCmAccpSb
wExfzhPyHaLs2dC5Tj/2d+AHVJwdqLvmVqDtfC2JvgKcSb/2dHZXJjrPccVMufF1RP/IXTBRnIVb
GegXrdtmdAvP6e7bKU2xRANkEJWJ8iJ7cnxAXThVN+CkTaCj9rirEbO5GyR1jaQ4i4f//hIh6oDW
E0Fx/p4EVlKmed8Mroe+wu+GF8SdoVWRW5elsTLrecvwz1go7uJnQKFG4UxfLnjchRKQv3p0nW5w
UBcJp6nd5J1fx9t4EhrDSZHoEIjtTACVjGJ6azsQivDn8Xc8BbkTvFTUDtJt60XlZzrzKqh/EOzS
fQxC8wecUbK0SFUyfcMnbfxt33rGy+1Ns7RePPkpBHBIhGLl5Rxseyx1tTEGlzXF2HQssNzegK8u
jrqnVT9uD3Z9IOgYCONEAUoFiTHbJkFX5lND7u1aVug9B0qF0voE6b3ddQDrtH0J8iU63h5THLJ3
70Q+EmkFvW6uaOBUjH45QcPvEu6aVnFTP5i2qgYPSGksf9zIo2w/BAiwHLPSo+QXq5OPLVQ8fLn9
AxYmja4ihR+xwiCbZzc0PD7HrO1IdXu0mPYRVYTHNB3ByhayCfAo755vj3cdY7ml0Q7ndcwHxdbp
csIozZfIbZiqK4Fo4aGKtG7NoHtTqZyD5Bf+zg40ZXd70MVJ/jFHFiBROguXg+KUYkshiEiX7mp1
9DIlOaXILX0ypobHD9tp5exdb1v09HnwoInHbgJcdDleQyKXTOmouT42m+d6AjCx0fxW+ToOnaGs
5BpLWwiNTF5YbFtCigi87953JjrwVRbXmmvREQ7uitbBCazvhOwJcR+bwLxB38PX+6jcA4C2vqSh
ZK0p+l59VoeKnZB2teiiwAWZf1ZNLwIKQ6aL7TVkPb2CNzfCNtwCYJfHTVunxSeOXLHiOXV1qTAs
mAiFBB2Xba7Sy7mnEjBLwyh1N5tA3ZnYAmEACzF+F0WS4VpV1z1YtToe7TSq7z64p3iXQd5UeZsh
gkpL73JoTrREbX0y3CILox8J7K17BGmsr3qhZnvIJtnhP4wnHtOaChLEnNfebDDyI5e44eoR6gkb
26K3i911FH6yuzw4VugZrczw+puSKVMVpjpMgACEeznDiGq74nFW3UGS+hfwGNFnUO7Y+ClIniRB
1r1UINXXxDgWRlWJDhAtoPJjPiXO8rvtHFPvTao2kNwxtF6cwPfQJlHaHWIC6giSQPsNGqxeU7G8
OrCEYCDrBo8wXmKoMF4Oikthonc4GbiAcNOfRWNyD2pl8dJ1lvVy+zteb1kxFH1V3pnCRGEWi+xY
1jGN6SXXM0P5geZvcdSGQD9XmhN963Udb5emw8MGqNW4EikWh0Zwm6oxVHESi8tZIvQDljoM/LOG
LuP4nMBTeXaM1J9+JjJ+hrRsJOOgOCl2CxlSYuXK8FdRWLABhH0axA8w+nNnp7GMEhBBVXDWoyL/
x87GFhaRVX4dlVE2eHzZa9DOxQFpQpIj0aOiL345X31wpN4p1OA8BH4KyFANXvqhaF7rAiKmJCfG
yoFZ2EVg6eknA9Iig5m7syZNpaWTrznuCJEF6iEICWUrtbFRbFKdELSynkvDGQBAcP0U/mlz+GZn
erU/apaH8yvUE6PEvnUjq558p1Z9Un70CkVdE6sx7M04ndyhs7VMChuSPtTs86AgMnDXDigIN6Cl
nK0hS5ibIJ1Unm6flIX5MSSJEU8xinaGevn5itgseMCG/rmgyu3ttaCTviELhmKQF5Z/3x5rYasA
ywB3CItPZT1npzIQ/E6rGINzFTvFDg/V+HNWJfGxGZvokKra7/8wHOtIBQjFIXgyl1OTvHJC1D8P
zmU7RRVknUa/V0FNwxGijIGG07BmE704QcAVQtoQDt2c4h/TuaAUmQTnRM3jZlv5adjd11FmqbsK
RbR4NxlxJH98h4KqJNtBg5hrcp54QWOWphjHVVeKEkl+KsMKNltfhGNzEKWxtSt54eoguHH4oHnT
YJ3XEAonrIMUFuXZC3NMVLGHlLJDRcn0OEVDWTwVdfeEfEr+ePtjXu9TlVPBtczZp/M9v5mVFBWw
WkvDs12pBaVbOmDbvBq4qZVx7RgujkXsxrjCJJLPuyBqrsRT3Jfh2ac0ejKyRjuo2dA+STpOjf9h
WkRPJM/ZqfRjL/coUp4IMwEwOhN5lHw35LIKvzk2vzqyV388lrGG7wYTV9e7W1/uke4pZTs4FxGK
kZvc6sZm41Polu5gIKxhxK43CqMhviA4PTxu5hCxSlJaWvBMrXA6VINb3062Vqon2SaI7fzThGHN
g9D6/P7hFaUCQgUCiYsFrLFS+gGYazM8Y1gXwrdvnTPQf3QTEXNcwyQubBQKHmRaNFeo7swvhwKY
r9kHanhumdaLU2g4byMVi5hOnqwpTCyOxUuG/hjA8StlhRLBzbTqp+A8Isz9aJqq9JQAYNn2Y72W
yS0NhXw1TTLMIYkps8DplAg3KpYUIMcAz2hTAkVEBLXtax99mgEmwe0vdh01ue14K6EMB24DhOfl
tozYl62Khvq5ooj/hQ7LSx+Y0p2ptMp3oC7t8+3hrh9ol8PNZjeaeWD4fhScEafBQJ2Cfsrlg4zA
D7s2y8+OX8j597ovDMQ9+UH726OvTHae0UhhS+mu9qEnoQFLPQBJDEyNgi9SX01bT0GL+ePjETa5
4Tn5FG/F73l35jNMQVA9nqKzU9n9Q+xE0jcgBN3ewYbhZ4Xz4Vr1bWmCVPwJV2CsgJnMHhR5AxmX
6yM8d6PjfZMHNXvKTbihjT0lp8ns2hWw+9LnhFYFjJLaAwjh2ed09FYrOyjfZ2QeB5RY27BDMm4M
yn6ftWo23TltKYNGD4cp2tqa0XwMTiluQR1qgyOAjSSp8+pZJ1kwvLEpPtuF3uPdWvB+Gq3STTM5
/5vVWJMtXzqcCL8JZXSYmuSilx80SSTo17UXnpOi6p6TvqXWoelhdDL9KQtXjubiYKCtmaNATM5J
5IPtdDG648E5R+mw/VzRWTypeTEWn4ZEi1aK9NclZNwNaJ7BiuHSoCQ226tpiTY/sLHonGLL6WG5
W6XJFjVjg06lMzWbwS+THzZe5uiV9zX/NO3DTasq8eNAIna6fXAWri8Usalos9YYy8zbh4jQJli9
FBwcJTeNz5rvDDhXQUYHCsLO3ihdG4Toogn9jdsjzyFsYkvxkOOSAg6B1MYcoesh7SFksOJzlCGQ
tSu9ZnzRTa/amnXs6BuduM9flZHych3mhZv1YK53Q2M4n8ap7Z4atVjzvRFP84sSKj9JiFbBQEBA
iwbD5a5DE9bKC8+LzllqpCMkDcpgaPmY/vH23BeiB1qBEIEBPlInnss/+EPYO0YwJWdVR799A/Qo
Ok4TarUbnFen3wKosdKJW4gfREUSD7pCIOrnZUQ15no3jCCFg5R6D+OIU+wWFVY1RaZg+htCt/Rc
e0q9gR5qrdhsLEyW/BUmFo9MgBNX6YIZZPEw6elZ67JzWctAAxUzRDkugSM4BuZqbF74ikCwKUMD
a+O9Ys3KabRR8YftHFYXI65+n5cOm7fEjqlZ2cILM7NV/nxbeCESmWfP2iFRAOoFRXpGlkUGGVFX
7Q6FWhu5daPMd7lZKyv33FLwsLl3wMxC0hCmW5c7tI00o0rKKT1XMOYPldXh5V5P6m+qi/59Aybk
juJbs8VIVze2oi+3jZ0JqTJFGl9u7+GFyIFjJWUnkVUDpppF6K7EKXDk256DSnUkSqVRtA1zztbG
rK1zKMOUCLRY3t8edb7kqIDCMyVykuuCFp5zHvIclWyqpaMb6n6Ni4psnKKwJXYWfffbih1/TeVq
aUANMUn0EwhRXEWXCw5LnruImdJX0+yHAX2OU95P1bCh39I+KoMTfvBlL2ZIJi/6JyIPnFOP0iZG
sgFDFVdLkyq7C2Ch/VZbQ6p3dYwy7+3lnN98YjD6egLOwagoB1/OLqEyCJ6ylV2EcJJoRyE1BWfu
WH6w08osmVai0NJiwkClicplw0acLWar2o2WaOXkFmPVKE9RlKfJoz5U2l9T5I/7chyrlXeT+BPf
R3QxQa5aaj5C8OuqOlJ2geIMWTO5dgh0MTDpalSykT30HRniNp/I4GWlT1+p2kzHNnTQwb+9wvNj
8ucH0DKmGCyK+9YsRpRGURSI4CguVjpGulFbVXvGBVY5Sr6jv3VSG33pMMn7dnvUeQj8d1TSUoXa
B72U2eH0p9bopmZUXBmrARgncJhUiJrGmqPHwgfFavNPEspz5qqUN6Z6bSO1I7uT1ev10QB/1+3a
QccPIYxU+Xun9mZ5uD23xTFFEVacDvReZ6VnlHZsJDJy1UXfzmkxgo3owm/6uAij+9ajwLehKpdL
r7dHvUKVsKSsJ4ADRxQQQdFcHhVt6noKX73mRvWUfwlkPd3JXtFCSeQRzv8M9jrCIc9KN+rBHpn9
6SFRK3Pl8bhwXumN/6n2g/Uy5rsp0mqljctWpyxsYbWLI5p3kgP6WbA6zHolOMzfDGLGmsj7UUIT
8pKzhZ505Ipgd2mA78bJuZcVqdwVg/qAIVCl7AcD+NKmRusRIrG1VmNc2MDEB04M6A5Y5HMuNR7C
TkGfGlDUqLXpTjOGSN87jZ+fbn/Whc3E1Q0pnrIG33b+GIfuj0qIpOlghYzKuQdSGRy9OvD0cz9O
0SvtsdK5uz3k4rJCTeA9RD3AmTuWAtCkFR56TK3v/fFY+8UAWcJuFLQ0NU3CyMRJlF036N45QdFh
5aMuBESh0gUiiUIc3YVZPEKeNqPpMHC9aJ75swC1VR2HLFWhSsGmvB8kjAdOdef0z1ghkQtERuas
MRcXYiLEPBIOio6ExHm+BUOq6FojVtxE9qP4YZRUZImsBGTypyowY+XEyZYflAq1mpXYsTh76nVA
4aC2o5NxeYhDvyitAnSCW+BnEH+SPDhfNcREeY8cHiwgH0y8eARnubEz+D+Xm0IKlPPtDbC052h+
/N+PUC9/hKSGPSTmQnVLWWk+g6pKX1NKJHszQw6IxE9b2eNLy/1HEJtWKD3meWe7tILJ8zEfclUJ
NAY3c9Lt6ICq36OGRuG+AJFdbisE4z7ayRcBhEuFJzKFeyR5tcuJNoid2koXa26QV/XPwGhU7ylI
ZdQGwxQnLDQHI/uH2kbK88cXmKuehF4D/scz8XJcqa89Ly10zaXOXO+lSHMOHrq/CcSWKdwDEJ6O
twdcWmEEh8H88OAUWoeXA3a0IYCD1DgH5Er9GIOkfMqtPLJ3XgmL7iBlWeBvfWpXa1KmiwNDnQBl
iMIXacjlwLE02JlV5Zor9Xj+Zrb8q/er7hP2fAVShqGXV1tvVINk9x/mq5HN8Zgjbl4Ji+lDB0u9
0lzOafHFair/W5d29Hw8gNf/eAjPR9jON2a78phauv5AwogkkggGpvRyugDIK8njQeKak0ZvrRg7
YzgIqxxpoxWF9V/iFPKfoFeZIus7+6xGk/g9gB/dNdsgcdEVn75M42h7m0ydCo5qFWj7PKATtbKd
lgIEFx++w0K+n8T8cpqTCkEFqKbuFk07HVFIi7CFcurW3IShgzDlkFDOWbkXlnaS8FVlKwnRlHkb
Mcn0cTCqVHfxlfjUFL7qNmWrHUkpDdHfbh9yTRpfb2+jpUuebJYCFJRB3uciWr+r2iKY5WnI3Wsu
DtWYpANRSw5QP6M1ZvbStiFXBQgiOBRXREBLRmVT0F1dTIOs31KQq8l26jvAovooN8N/uGNIcUCH
UX0AAji7Y/AeCVsFkoibKYb3oBbYA+4QvH8qq+osFRGmMMRE+15RJ2yxPK9YGX7hQxKH0MPmgqMS
bszOCBCixkIN3HSR7h3Mo9R5CPRNkt67VTZM1Z0pVXK809FF+6D0O0g7sg2SAcpLJOikzJef04t6
y+wSm5ENOCmT1Gg7bJJCqJCF9w8PDTMS1isUuXAKybPNgLriGgd1cfLCIZvfwmN9Xh6IhDmJjl+1
m5tydOxSZQKdMdDewJx4CjYQHesDndRk5fAsHFiaVX+cZMnckcO5nLli0+trUBN0S7RRwj0ayXG3
UUrnHynyW3VTmEju3z464k+c5bUgvUW5mnoeKktiId4dnVGbZD5zaLmt1As2UDJEwVvRRmmwk7sW
q0ctG2vp6OhTbm2A/qvfK/7JGidjad4UswVWUGAT5/fAoKqjPFaR5UZVimZM05sbqRwCTNIi7zlF
OXtNHmZtwNnTyYCAIiU4L7tTYTnVXi7VwESOhLzWRgcMBb8IIu3+9lIvRA/yd9qEYAzB1l7ZCaj1
MCRZycfFhKLAH6BWHug1ZdFW95t2BYW4EBKBztJQFmcJ8MjsDGk4krWm7hmuH1e6t0GQCVWOzO6G
j9+k8J7wqqJ2KcAjsyCF4Dx2hjVPpNhSyylHkyLrvuIgFXf7cNDGyv34Ggrkhk10oA493yi6nNRe
OmmGm49B296HgW3V+IWYtD2jMrNXmlULGZaotHBAuMyAT80WEZ/WSCbKG66JlqS8DUMwTcghJc9V
GqSu4bQymlZ+dI9U4BrkcHFosPaOQTFEgQh2eS7NLKE80Ju6O3DTgmPX5PqEpVQWnfAkG6p7teww
3engUP0t8fdrOj5LexWQO6g4/mKjuH05fOhUHWZWjeVqQQLvruuiH3JX6tuxtKoVtLf4oy4jEFAq
jbsbAAlU7vknVTF77vVQUV1P9qt+K+V18XeA8sl4SJBjb/e2HCbo1JfI33y7vZmug4BK6YcVRuCN
e3b+eSVE5ALHjA1XjpToWEKUT3chLsHqtxqN4DvUtxT59+0hr9eVIbF74FQC36KkeLmuCBrA2jY6
ELpl2j76ko7AZUkKu5WlMFjrLV/HAPDX2JegiQGm5OpZJDsTFFdsNlwVr8BfijUq9cFPUOn98K3F
OHhE4WPBR+SNezmpQW0U07cZx7CnKjugC4HVMUISEqK4Wm7tYtPDruH2Qi7sGsAu1EIBcHJ/zavb
dmuZtRFXjku/VSsPdZnTkopKoaVidbX3UNj4cOJyX65VKq8vTJVrUlSTBHGRvXM5WRZxpKMLYtTL
cXjdDnLnH0J6m+HBrn3tZ1rbEx6P+DduJRkd6106tPFas3Vh477/DfPGVKnWCYYZfnjODDn+7NdN
GO1jNG/xFmvbfKujObbm6HQdj5i2QLaLsjuaALNvbPd20yJD5Z+5cqbgAeOmTtuWoRPjmm132QM+
lEW1iZBj+MuLmta9/bWXR9dJKPAJofQgFuTdKyUcSZlzahtnFXr2dxxCGm/LS8L8Di8bxM2QRV94
nebfYAtrKynqwonltPI4ovZPFjVvbGtlbSaJbkruQB3mQZfK8T6NLelbAxroeHuWS59V6L3yQrBR
/phDE3E2SKZsiP1zrvTVps97/4sTeeOunZJv6uAY328Pt3CETNFPQBBJQeRhrrMLCkZGHjKW3CQL
omw7Ke0w7lMWP9zrtRIN/qYaQaL51mCudHIXAhMYFPoo2P8QDOfysnXrj5JlesGZMvtoHuIO7elj
Y4XGf1hQar+2EHeE1j8nEnVaEeUl0ndnpejSI5fMsJkUiFqJPXX1McQFbE0KZekTcqXQCROiEFfP
rgqzHicatPDcQFlEFht4QHZ08GsP7uAQWNUpzc3y68e/I+RF3u50c8lYZocjjT0l83RwwmqjWY/9
JA/bVPLw3s4b56vZGtUet25zZWmXjgWlX8pirC5d+dmg0gS5RC1t/xzAgcWSlGh4UjGS/1pXEBZv
T3BxLCTYSPGB11Fmvzz9EYU5CUwRmPmkL78I6b+t16e1s8vbXs5WJra0N3l2CUkP6M0kwJeDZZbi
J5YThGcsHdKfCO3m/rFJwjLbfXxSgheuIp1DYJtfYHUwVbWGz4ObhFZ3iPPc8rZa0/jayRgR/fv+
8dHYGnQKRHeCgvnlrDSjMEJFkh23s3vZ2pd1FGQbvZGzcF9HWvD37dGW1pA8lvY6UwMOIv79u3A9
eDhlJLw0XIPm/qdSzQAAAYmq4v3tcZauBS7iP3Arwub8kSzIW3aMPJ5L08NI7xycrZ7ok9hPiEfb
WrpBbaIDB5VU4U9/cORqZfilpwCFETJWyrUohswWVZY7G1pMKbnxhAeXkInt9oVa5g953UFLH5zy
wBKHR7kjtGP+Xa+5lixFcLgBAKDAglL4mL1FFLTLCy8iggdt4T15sNqeYnKWx8yYEtoOJk2hCn/T
24u+0MAEUA5IEnchoTowR6vomeLLuRc6LnLDVfyU55W3qS010I4JBRusrTM8AuxN1E2qiqWXkX7y
DK/Wz5k81b9Xfos4jbPkwUTnlScBZTnqNbM83qfi2mEZ4rlpkhCGKpb7Dsp8gWMk0r33MrYuiFfG
zQ6jEeMogQhOt6Slyt6jaTZuE6uMdyXiyXe3f9fSNeBQORN+MhRC50HEr1UDt7rIg1CFvRMWFUmJ
d2oshxC8EV25k3BoO/2HITniyIKzE+gIXp65VJFaX811yx2aSdfYjGXzxM/r7b2GdiZPsyA1/ro9
5J+oMVt9QDt/gHeAV8mlLsdEtDDJ0r41KaMXtuIGslOPB3YG+uiUltH9hWGhYpEcSWm1DcIaQw+c
1vt6b/o1nboYEe+vniOHzTHOg+zk4J2enTUhJba7/UsXAgU/T9DbyOV5C8xuq9DKHU8zfIwPsFYp
N86Yts52FBbNTadKUb8pVCPdG1piG1+MotaGlfFnB5XLCWY9Z1TUYoCR/EFjvQuIdSGhQTPI5msR
hv9EvZ4/yHo+xdsU+M7OGrrmr0RR1JXEerYJ/x0U30CK8DC5MaC5/DqdMia88Fps/oZeRoKERuWm
n6bhmbxUx8EHac+V0DALiP+OyLuVTp0wL5ijRRw/95OuyIxXvLUn3BPGanowzd4SzuWK98n09Cbe
apHRYYlpWfkW9f1xBacz+9J/fgJTpbGDFArxaYbZA93cUCNi0nLWJFzcXX1P+zrfQurzd3IcKxvQ
otmOHkW2cub/cPHfnYY/Q4PgRjUZMwGq5rNN1mpjZ8eeb7+Ggxf3TxHyQtpzgJ7BhCO6oeJCwuO+
+oSWsbYdzVbIjsLu6rfIiQSfsPRRg1Ma9WiMmB4Kr2hZqm24kRszCw81mezwa9D7Bp/6rAmU56nt
HXtbcJk/9hCJi5Wr7XrvwLOF+0I0QfYLdMzl3imrvKX2n7CMBT5qkdE20SYYdByyWyeOPykt+qe3
j+j13mFEervgjLjKuV8uRzQRe1IayTBecQRtt5MuNWeMBsZDE6TpvZOoyl2tyeOxoHF6hNW4JoQp
7urLj8cRFSQO0RDkvMyGl3Op0XvELF+dLmiPqp03Oz9wsAdGH+Nwe6Zz7CUbRfQU6Gkj6QLhZ97O
xoF4QlKlMF/NvkqAZBvtcGocBJE2eWnqza6z2wS53FZ5spw8c+4ajtte7bXeQe+v4D16+/dcByd+
DnVOrilIqaCWL1c+bjy9AzNhvpajSu3W9Mo9RmvJwYJrvZmsUD5aBPOVULGw3n8WnOSTAitJxOWg
gy3FYQip+RWbb+to5nL/FlmoC25rL9dXRDSWx6LDAQFeSMvMNjNlfq2uoth8VXI1+qsfo5HG6xih
ApavMeKvw4/4tnSu0MIUsuuzmFs6RibhrGS+JiYvT8Fi33S+WiH8mp9CA4FkEHXpAf3ecCWlXh4Y
IyoKfiBy5nNEUbdTdURKXwEtONhrd9mdhS43YmjOsKF1uO/6CndhJV2Jt3OzCjYz8AgGFQrZ1FHn
RQsDExpDD2Aa6INhFd87tP9hWNi+8qLJLfJwuRHhgQcLq9exktVLi257EgtLv6JPH3CYa9jwfaGk
x7rTor0mNRSWbm/whQMnCNcUjuCbiK6B2CDvrl+Yl3mcp4P2IyiaHx72Lgeji4KtluBNF/vGCOhP
0rd6jQtUiSPBth5850gP0Fx5BlxvRLArlFyoeIg8fS5s2IQyfqdBZ7+qaRzcK003fKnLTvo59thR
rUz6+lSDCxPAN3Y87545Wn7U8BAx89B7jbOkefAUrTohnBAB45ClvyalQZJZGHTdXunra4PiFWRz
Qco2aOHOomg0+RZmol34o0I25rmOYue1RZ+y3niB3u6Kqh3+/viAtMZN7g2h8DGvztkoFwVg56Mf
XW2MruoB03EqVT5KsTKe20Z+uz3c/MXLbhfCVCwpJHAyDk2s+rudVCT4SrSW5f8oQ7swv+Up0rdb
pXFq+SEBZbahL2/sed3/XQ+B9wD3HgHf0WqUYxEgLdPBSImOuLC1ycHARQ+vqayeVpZk4cNDQ4Rq
TD0SaNr8BTQ6w4jDa22/epVe7HAD8j5FQ5Ps/CLuf+lpa28qrHvWOtcLWxs2IjKoyEdAg5xr1ktk
OJM2moyqTSha5rH6ODmDcYaRskrMvY517C3edgAPAWddwWmkBBFdZE5oSVlhtC3rvDvijYPwY2n5
D2Ygt8+j0hZ4jNRrkIzrWTIalVJSfkD8tAZnn79Ba64Hw/Njoh2u0SWO4Y7XWSBv4lQPVqLFwmZj
NKqXCGMKto09e8tKWWSh2VzHP3BzldVt1pRDsS30LC2/SJGFaYbe5MYI/8XzlX0S97b1c4CA9rnQ
K5QNcZKX/wHoBA9nLLoSn7fEsaPvcVOzT28fi6tloQoAxRb1QQgADjfg5bKEQJ+sxmuCNwr1iHPl
bZXseCWP3h6Z/+b77cGuvr54qVCuFq0mqvJ/nFzfHcEpTitcIJzgLVW9+LEz4wQpnZTknuXZdLmk
vVRm+Egtplq5Yq+Cm0ZV3iSRIrsWZchZcEMoDolphER+RtwPPzM1mR66rhi+Fkk5/IzM2FqJ4Mvj
wU/hHU6FZy6i1GSWlutDrP708AS6UxNHcrshS+BpAt3e+IqcrLS7lwakPIYUnlAMQXv38jNaKLyH
oTfoP0e5sH9O3WB+yRJARxg3ZDut09dKoHPmnlDSUdD45QzzFgRkJD71+0+p4FjbGqr0y06r1tzl
fdmQ8ahBeKrwNc0eNIBc3VuijJYhnYRjVP4c1mbTfMu0EfNaxNHQET1mMW4ZK7kz73HGvkgIBI5b
wDXAxlDJmb9rahDFFeqL3S8jTQLJ3EFDDnhJ1UkdIiw+ZLbhPdpNEx99yU6mz3qFn+2Gf0tyJ0VG
4HwC+pbC4gJXuRuoTvaA4VobU0lLl+u7KrP67DRIPhiXJBsy+Z4MWTHupjrU8RYZFbk79HKXSudG
+Ldvwxaf7b3dNsEvjbcCilJFw+u875Qwe0b3vjaDraRL2RjtzUKrwBtniR29AB2QxrMTNNYrVF45
eVL0UH8lP4kwU9Q7v91H+G0FWyx08Beg3x9C8bBsVyqcoD46fulTMuiGMfhSqhWliqbQ+E+RVyEZ
8XZ2nST9KfdNI3y2oqh99prKG+4k6n/fdF8Lxo00mXq4GyMLgWMpHoqHUW3U75NTN8oPCIpOhaht
nEafwRcMDyYac+FmgmOa7M24N9OXWh9k+WQPWBBjh1tbUr+rTQ2vgmLw7Hvdt7V2Y/lS1eyhOCGJ
r4aF05xsAzrz7zr1ZLKJUqkQr5zU/DmK+0nHbxnt/Ed7RLyLz+d4L9gj1dmhVvLR3OCOBSPC7gNp
B1E0ro/e6EuPXpoOzjbsrbz6bpZjIOMYpJdFnO1ND2ZFcJfHfmAfBvDH50mKZP1XHHQRzZ8UZMbB
KSXtHx0P3zzdmDkmgfnO7JF+71eixVVYNOmEm0RF3rfYPc0r/IrjyyFg3fEXIaI5BjCdMWXFVEhk
1ZsK1c2dVEKWlMM+XkkBrkaGgyCKjqh/UHLhGrg8xRg2thVSoPrfZi+n1UFta8mHaKEoXxuny1+q
Lk0mpJKbJHeOTeDH7RoD+Kp0wMODQi8caEBBAMRnYWRM4Tynaeb/04yD6X/V7MY+4xo+8RBLq899
gAD1w1R61T4K2vSF22lcuamvnlz0Makd0CAm8xLd4ssVAPauZCQu8RvPe+UY2qnu74pszLQNfPdP
UkZ1dGvUTuGsfPN5wKaaSD+eBzdPbvHont27iV3SZqxk822UJPNQTmN5KlSb/qaeDaholQAlb9+9
+iwoAsuE2g4CAOUA2L/zunab+Bj3WIPz5hehNT1YY4dbvLijPyZfg02WaLbb3EIwO0Dgz24ikP3F
xC3rvFEpQrlvqLvvRu6nv9UC/v6HF9HgsPOe5PWCTM+8NqyOujeG+Fe/yXk+3YG6au7rsJS3PJ8Q
d+uqNW74vH/yZ3IkZvBVkJ0UEiWz3WKHmBM4ufPmAGz8anVO99mzi3GHynFzGuUQzyA0Lir8hQv9
hOLbT7Up1mQRrlJiscI8Y9EVhjrOXS+uv3dXb9UpBY2txHlLy1atdp452ZuQF95L0HTjfT/a+j4w
o/hXP/jebzWY+s+JkeHSZ6S4Ed7eVPP48e9PAeuGpjQ14zmEMMlaeZiaznkrHLs1T07XZdWmayfb
R8S1U4klSjnd52kefVXa0f96e/TrLS0W4v9Hny2EMeS60U6K91b2WYhkmD36Wy2wVz/79VllHKSu
iJCiBjEnwY0gMnunqVlwbJO+6U6lHMypMY5cjf2DGTrTCsNvaTzY1NB0VEGQnQtf5J1tjo4z2m9D
b2jf1XSwd7g399tOwg2qQYFj5RjNcwDxFcHm8DLm0JImi3V+t6G60hxknOGct8SvjC/qUPmvWWAP
p0mPQBDe/mZLcwPsQKkBXx6IQbMTBGtwtCo1ZKygs4Zj3poJtILQnjZSIjlY5SWG9nJ7yIVtQpsX
wB49RhiM8+XUlay3pSj3hB1p629rkwke5JirfGVuC6eBgcRHw47PgHJ8uY5FSiFDLybvrZaRpcgz
z/k5aYW0N8PWQ0VvTLZl7lXfo6iqj7enuPAFRZaB2CQAFurSsy+oNv0U6mXlvClaHzjHSZ6ieAMk
Y9rLQ5dOK6+G+Z3JfgHpTQIP7UeoHsxeDWaogsBWfOkt0SX0kijIYkiK7G7wyyukhFdEk258zfHO
tye5sHUI8sCdqIyxS6/qzoFuUmE2WF6v8n/FDb5ppIrDSUKYbW/E7QcFJkWwV0FHIvItmvRgli8/
J83AChTpKL1JZiXdS/Cddp0wE9pLNp7GOqvwQYG7f0cU1TeYoRBu5/4GtJ0iXEwU6c1H1RjpYjP2
thKqZTggBThv3l7OpWOBaRqYEnIlkrjZV0wMbGGLoPPeMh1Vqr2d6+VZUYZJXokuS7uFdwf5Ptwi
tsvsxDtdVWoohHtvVuq3J3rI4z5O4vC+bGXv0SrRSqrGybu7PbmlQfFGE8kf4BKwTpffbsi93IkB
q/2SyBS22G31+8RD+C0IlPKuLVr9qVDDNfXt60HBWVLMhEjMJXGlJtZ7WA97sun/agEEa1sEQDo6
RH7bHGwEfR4xBnaKTaB6a7jW6y/JuOIFRF0LhYo5rpWKdTX4gcWZiBut2iB8p/IkoWT0z+1FvY4y
BFCuCpYT+OyViovZRiaOYG3wa+gt51Eb03Ej+D7Puio5+48PhdUjauYWuQE/+PL7pX6IfCTQXIbq
00fYwdH3IO1K3pN58uGwAqpAaKWDZ+EJM38Y+2WNnresMytHy55SqZZOw6hwFLoAp/Q6P9ye2cIm
gUAi9Ci4jDB9mEUV/BWttEWu5Fct18YutIbmjHggCuJ45D70kqZu6jRfM2eYp1ksIh0URZCi0J5z
5nM0DKfK9AwkuSz3/VGj6LLTdOBF4Rhrn6gwN/tcGtS/Agpl6KXJH0QBEteQerMMUQpj21CEu/ya
6KuiE6ZJ4S+qc92JaxLezP84O48duZG0XV8RAXqzJdNnlapU8toQailFb4IM2qv/H2qAAyWzUAmd
nsbMYroVybCfeY1T5i/O3CfHt6f39pFgNCrZgIo4C+zW66Gsyu2t2RbFzxbdLrFVi6TKnl1ZKvon
KlTyfVSDkPpHXb/l+4jDKeSSFpD0rJXZijrLyp4c5Cfg32ivRpX3nrqQ8TCNZXxAEnu8c7u98pHU
CRbZKFg7/M/qdis9e25M0pufRuNYvoUGHTCYoZUbvDDM3yll4jsv/u3JX15BGlIU+ihqruuZ8FSx
Du/G/Kc66fhqVZHzqU8MK2g1kGJ33qVXxiKnQ/sURMHy2rvXK0gYUcXDUGc/lZBOwccpa0j/Qy8s
lGMV29XHt/fLzWhLHgeeGSTs0v5dT6Xb6FCHjUT+HCtH/Y5ZZ+drBKg8vtj//H+MRWYGQmIpdVAM
u/4ylb6prc5J99NQKwuUgJ2HW95EYzNg836vBXFzz5CEU5tdMjO+jDzxerDeTKZGhPr4EzW39gG3
HTsQ9WA9jX167KH8JzqOi2/P5fL7/667Ljgt9Jjgd+EQRa9t9X1V7YZlHqX6T3C+hC/SKYW61akV
3sn7bteMcj5NJC5rIJyA2K4/zct6QJoYw/zE80EO/qjb0Skew14GuerdiwKXebr+qCXFhh8HzYnX
aG0sp7WYwqLvmv/Krc7w0am3PuEmmAbzmDu7SUnKwJhCbxtlevnr7em8qTYAjkV8hVoDzy2nfB2h
GaNtFF3TN78pmdo/kqaoz2RW04tIzfCU4238q1Y75WNqauMJn1X3s15Mw525XjuMU6FamDqUOvAN
gr23Rtfg2DeG1WzJC0xCJF9mOw3hdiZdJKiLTV17yhNV+6p4xmx+UswiBhQ3GdqhGKwGWQ+90H9g
NhKmx1zVKvXOW3qDYCDaWrSdFg36heu2/nFGguu1zC39ItzMeOlxcfkBy1l+peLdFEGOzAUGya67
FWSiZ5GWvRN4lqI9Y4eHK5w5mv3nZs7GLyhIdOP2zvItMcrfO2f5cRwJAPZLWIFu5/U21RqcVHsN
YTa1kd5jQufpq2YpufD11jWehnRW8GiXCOf4A+X6AoVDJ443fVMPB2nGQ7yJTRgQd9Zz/XQsP4pE
mEiArGZx6L3+UQ42rlGf2dplnvLxYgkN2+ycqqrJqr3oWWbfm4Wl3nc9CxxQatSYhSLVhinN9YCj
ayVFrI3OJa0aNfajoZQWxBSMrgVWgk9QBkv1wYlRJTHztHM3FU/1S1iavV8ZWvGrnIhndjGA/nTz
9vrczgSl3yVZJwGCC7HOS9y8gtHYaeGvrLN+KBDdaPeX/fAQOmV9KNLm8vZw6/uYSi+99UVGjrY3
MMvVpRV6XSu6So8uEY+AP6sZDRFFKOembuVxgHp7MnGDvzP768vrz6BwfKnwo2lK5fd68r0J041e
YdBqBrIqoX7taXl5QWRV2nPn1dp+tFrt2EbJdCfre2V2uaOpa1PoBiq1xssg3ywsq1Oiy6Slw7da
utUmThMD1vSYbTCVP/zj7CJPhVYetzSvHTDh1YcSKalJkqbphYPTFr7RV+XP0eimNvD6AruaxjKQ
6zP7e3mmtd7djAt5kkAMUMFtQVjToF4ZbpJdUPe3t6JENj3ymtAKVJt37193LIPR2lRBr7CchBDX
q1lD4e/dssOc2NOTyRe5rJRtblD9QPBB2Q721Nxj97/yfdTxgV5D2FyqvKs7zHCKlEZ5X1wQki4P
Tei652Iuw+OcAGF9ewlfHwoALg8NxKQbxROQ8cDs6+IS53qyLTxN2Y2xrpe4lVMguBNk3mxPgCAo
zzIMflm39AuqkMhhKk15Ab0YB0k2GoeOZtR+mnrluaju2tO+Oh4MKJAv1EDQPrxeOlWCakq1pLok
qRW1vlNXQh5VfbTOUVNiyFcjVXQHOnlz9pdP5DQs1w340PXSLQbHQsmc4mKn6fge07V621SQbJsO
sqKvtrp8EKaF5hdh4b2g6ZW15Hkx8GZZwhYI2tefO8HATaNQLS9xNyLzAYalOrRiSGHWwmd7fnvj
vDK3DEZawj1OLL/2MC9LIylyo60uc5khxmPaEM+RN9v3oQH7ftLvnflXx+PlpHW6YMnWE1voeofg
61hduia1DxQkcLuYm+KZh6s8tDzzd9oBt5OJlgoEXv4mldPWe0eMhRMNhZZdEFhUX0TUiQ0F5umZ
Qv497PhtyEkQBY+VxNlaIs+1eIqGc6FGsJRfIlfUrl/Oer6zFz0Xr9XT9+40VxuRqgLkVG882YMS
71poVHdaiLcTzI+gQcDrgekAla3r3UNVclLTqeJwOnO6t7IqxUu9NH45aFMcWq/6V7QOI6GfAkCQ
ogGlpnU9OzS6vpbKXF7ayfzRdkIeIoOHq56dTUKqtHt7u94uJ9AwOrGUJQ1AV+aqtNXpfZcZodJd
jMwM3yXqrOyy1EuOptFf/n0kkISEHTT3aW+vYr3Eg/Aulaa/hINeP8y6F2+HPkp2RSya/dtDLe/r
X1EesC5IdKBjgTBAvSTUuV4yaI+5A1VI/x2VlbmvtVbftpo7BBp01mMdtfaxcK1oEw9J+kl1Qf29
PfwajvS/8RdwGTfeIpG/bKm/WlgDkM1BxlL7DfXBNLfSFfpnacpuX6LZsGmnWn1Qo/CbGupYZEaL
rRtGdzvTaecnVRb3rr/V1bv8Gqol9IDI9okP1gkqrVsg05rUf+tK72zaKISCYZeh8ZKFhrtvQ9P1
4wKtbT/N0Ep9eyqWF3m1EtBSOcJ0xrku1pVTezScUo9K43c80nCKumr+rKeOcqcgtE4L//eJywcS
jyBStobyFZIiZllqxm8J5ueo5Yrhl61XtL7eNPFOnSzdR/XDPU7TOD+mrfLOGLPumDjymFdD/QH8
dBPd+fJ1Y5zf9KfUz3tHvkrwvnp13LHDoqswjd+2Xv1oqyI8xCDcd7yR3zondRtfy+x43nhhn7yI
KYEmgkoXvCqCmrfXYHXE//dDeCHgRyyS6ms0Xi1KjPD03PwNzBGWrpfaxyTu+p3Sm8r27aHWN/Yy
FqCvRYVl+Q+9v+ud3w1eohPhxBG8QVdMvuca536Q0fcxj9rj3M7JxmqrcFP0ntiMmBtUO1A//739
K1bJzfIjMJQgEUdFBB7jOsnTIrcaLBA7kW+mrXfqXO993Qxu7wutEx/SBml0gGrdPZ+9V3ahQ9MT
hC2JDidt3TCbwrRSMrPHkh7i/rvaUcIcRwy9D3ShTL/bfHS3lpJEP0YDkwO/ynNxtJA3DTqnaEWA
f0Z9wutF3IsuX7mOFmYzwCIybAyy1qqBXmbFtpc36JyBSVUfo7GLj9akuH6XOYjul+GIV51oA0fk
9q7XRweWXWuep7nUtwbt6s9vL8/tfkTtH14Wr7qzKMKtDobUvd6WapWiT2+ZAGU8bKdZlMRPzeoe
m+Xm/qHkAlqCzga14mVfXu/HuqwGRWmdPqI3NBUB6PLR2/R1EdV3jvvNnmMgCEHsOShfHPfl///r
yncGMU5Nr46Rr6IrlW09iMr6JpfJXL8vuZ1tH/SfjE6dPtTVnevvD2D46pZlcGLOpcpJT4WL9nrw
UNjxUM8GGy+EajXtZiqe+jnO6+g5QYdj9HPXkSo4doCRmwkvKu+kIQr4FcbUXAUijWzsCMoKVyo9
Qw+h8EeNuCr1FZgI5nNVoA+Mn3QqTR9UL362zeCFyQ8r7Srlvd3UcXmyUqVX/apLQEai0zERw2tj
2YgaNwfDw9rBNCL3vz4ZUOcvYjMDSek0RrcNsaMyUJtRtRluU2Pkyde3N9sr6wJVnKYdrB0ozevL
j+q3MPLR0CIft+f2WKL69WiYogjiuC6/k7SOX1vXbe6xGG7eXCIdmCQLCIJSACnP9Yr0VpWHZlvo
kR9Dd2qPg6imJhj61tDOOcqP+Qle13CO0qIutoKGzb1HfxW1ImFgUWWhMk0XER7tGiVkQ0mDijQY
sS9Bx00+IF1JzR3egRpUXtn9Z5uRdef2v/loxsR1bPH8o9jP/X/90aDaR63tFcY0LTx4+iZ6KnvX
o8k8eCd9HM29BRNhZ4+zfecEvPK1ZAgopfD0L9SR5Rr46/SRymWWh6NI7E8N5jAyEtkh0nGVfsHb
ujUfKiL24k5ecLOz6OdTOKMQzzRzka2CPJw2urSjqIlRbWKavnQyWwZaY2mFj8BQHSi14j02gG3C
O1fNn1rg1XEn+wKvubAQF1G1m/DW6SuvMAzoMFLtZXkaSX3bJqg7Q8u/SJHTda/MTpMHd8zMRAaO
C9ToYbSTsnt0yoFQAPuNZMatI3Ozp66bldjXGh3IfKEUXb1xPWnuYwJrOId1Oy/Y7qSIUh/aceT8
irPcxlWEUF49OgaJdRxY9BfDsyc5zbqvoHyS+JlU2nlrFoWavLMzCkIIJ7RNvckBZN5zxFg/KEC3
aK2y6/gvAMtr3HBGrK+So2Hz7XUbS//k5bFfTB/evkhWWwyPq4WFaZK5gE6mcrKu6aVubOEj7x0c
ikH2zplA6e081POegepXdWBL2VSHt8dcfdifMXGdXgwKAcPhVXy9rWXqFRXCTcqBzmQqHydVhL4E
WRW/Q3fgToHmdiwKI6QH8LT/RAmrw+sIS+TUuL3jINUWtCampN3czIYfO5N6p0ZyOxaGAUwkVwUX
FDXv6+8qMNpxI2eIT25opZXfj5YMDFSFG3gBLkjgt2fxduWWPQEXnEmESeisDmoezr1tgFg61rln
HnJvap9J6MVm7jx3o+tFe+dieOXrgL380XGhA4nE2fXX6Uajmvi+2EfLy73PdOKj2k9kaBysrrQ/
/fO3MRY9ThQ4aO7cXEJ6YY5zN1vHUlif8fnRnmmLtadKjkMAu+leZrtKrNmQQECZSVrGSwNl3TbI
ZISS64TFTdYopC6QMnzFUqut0aGHEKrKdEgKOW8iOpT70MPg7+2vXedUf8YHz0g5iJQKp59VDaGw
tdBRZO4eh1DE32JX5OeoHNVvaoFkvdsr8mBVno40hFW6D4UJzT8EBXYqZvNes2/11v3vl9BJo+MH
vAq40/UiW+gvJqNpOsdybNwNwN/pZ+vNzq6xiu4phRXb+bWpRIcM7MDl7Vl4bX9xbLC5BSu3ZBvX
Q88Q/NoEd42j4qTeCakud5vERfLBqUT/8+2hXjk6GGzyqi64diDyqwuo8MJMnwaGqoHl7YYuoeDm
lq6vDN2wBxZ8T0599ab+mVVsfJlXarUEtcun//WO43vQWNmksZ21Ce2ZQaTt2a3qPtBatdk0ZFhZ
wKz+I9uYYQkaQKxRYmTJSBiuh+3KRsUjfDSPThLHX3utgWEzd+NuNFo1cMu7Rp+3n7nER5xWEkXk
PdbQCw94rK1Eg3Hsc3MM5JDoG8+M5UuI4pHlizDKn5VOb+/hrm43DsNiq7ekJ7yY62GjMlSX+9bk
IuyTvRYJ6+i2rekjEGLfaey+9oUERojGgPWAB7g6HmkHcbiXhXmcRKP+bkO3+RJCaHL8OrXn0SdL
nR+hn1b/qI8DAwGuHYU3wgAOJVvoeiWTwRZhBcjyiA9Y/Cj0yc2CUvGsB1lM2oMyemPQuHZy552+
OSbLqItWzUKY4spffa1TVCRNXe8eK7KC58iRo+nr9ZD+APNcuX6Rme6dEW+WEswOpFXolRQabttT
Y+S6oTvqeI05kx7YYVnEh2RSQ5+kT70XhvyvYflXxLkckCXO/X/LuTogRaXp1dC29Qk264BbVGn3
x7qx+4iSqkBNZGy8zPNNaHvWu6qCPQa8Nm6PgsuJxlLZj+HZkAmJ6Ij/0uIiPXl2E+izZjk7mmIz
gO0yLRCNtGTzQsWw+uHWlvktSh1j2KDWon7k6R7bQEcpTEFxKBq0Y0LbuHvGRTYstnMfFuKL3oKi
R8VGadznvkJ1d+vEXm0dzEmUzQZ6Tqh/rXMkLQLTZW+eIPM5+c7oO7VagA5z/7ldWqsfeOAwHhRF
glGV2kx24ZdZHn4ihyj1vY6reLqtNC36XFYaBDW9SLp3qFWXZaDxwe/6xNbqZzO0naOSItSNRYKd
O9ukN8WHnNDrh6MXzgdphmCbiR6UAyg947eettV/qtW3SjADhqpgQylJ6qMTgMiINGruik415S6u
4exu00pLulPUtfEzQmS6/c61i8Q9NFoxPaGzEr2obPxvJaHiN5SNQDM4Jl5CaWjhHG4IdayCqHTd
4pOmlejCD9lgfjWgW8R+SQ9ZbKMplMbe7crx3BWj8rMRZq5vB0VY2gbNbFBO/Hsd0riF+zjEReMt
Le68PicODp05PtNG/wgdSQg/bQtpP7phTdekczUlfK7tWLcf4xRapj+XSv2hE00U7os+ix+bIZsa
X3Xr4SdqGtaDBvCi25ZwT3+mjlYlPlWl/FuUp26e+0PTCPW9ktdZ/EC1L8+fUS00lf8y7NxOLcJx
3n+DByd06duKYtP3Sl8Fg6hH76TUrfoAKGVAb26aALtEchzTrWdNmngqnazM/EKvSZM0u+KFbQAL
7WHiat4TdDXXCnrRiySY4z7K9gPA9TFI3ChRf9Zan9aPlGlEuxVUJ+3frbeY2Fhzn3ZPVSGNeRsZ
hfW7HuIh33NvNA9OSxfC8AvZatZTaNFU8l17rrKdkw+4ItDe7j6reQMIODAlDtQS+GfbgR7QxDBi
FzEql0J483vTbeT8o3Osaiq3RdgV/9WGmspv+hQqP+pBcnqE1Wh949fhVOVB2soZtW+R1DS1o6rp
KhlURqxGH0RM0X6TKXDyIOaVFepeGSWdjFs7ydRAznPb+mqcZVgaT0rfvOR61Z8GCo/jxzluGwc2
hK44u3LunWaXGaOcPJ8HPP6SpfCU/WzyZOyzma2f4H9DccBXtXkYqhi5/MaMdBRx+9k4jG7XPqdN
pzknu1VqEVQYRFwauKeLtn4tFGqTLpj2zG5z+WXE40aeojYp8IZF6mk3TKBvz1FF3/lQzpo3BzyI
Q+3X2Sync94Js/2FUGzS/uoVs66fUUCMrTzotbCvD660wESicdEcy0p2Yl9OPQSdig4h8ozeoKab
EI2p+gEkj5k/ZcMINak1jOlXZ4feuMkTrm2/hZ6r+H2L1MeWmdXb59DsTHejJZb2pWmG8hnlWNvd
RY07Vv6kV1YSdHqWcjDIuj9g5zy+V2hWw26Oa+gDj+3owvT2HVmmD+iwxPqF7R+75yxSnUc3qsLa
t1Ho9o5pq0efSjydbH9wIv4BzxhQ3HJQ12at2So7kxNzakxR934PguVcKLmhBAVaZ0XQtgoKmzl8
8XQzSaF+9opZacCFgr4IwmTscj93kuLoGo1hbGSaL+i1eXacoKbkZe4FNFXzQYjI/l5CF3sygbP1
m9bsOsVHSq5Pt07PPPzXDIs2cFV3UR+MfTUmga6OWRKU9hgafuOINtrVVgNLqkqbZAgid+p1gFpD
elHAmP4eclhio63GH+3GEFawZLcYB+Cv+KvvUm4fI/Omcyqj+GW2MRP2MRHj4sjj2PusKD0wdz1W
U7EvUms+Im2CG4UWIgE5RrnIfcvtku9j5qiPjkCpcqPMdfeI9B0i+vE8dT0kemU8el5bfUWdUNV9
mvu147tSkZ8j2zN+N4reOgGeq0JsF/enLuhGJ/mVwa5P/AY7Jg9ar5lzCUGdV+J93Zvzbq4Rgdmj
w59PG9n0ihaMncoiza3MnuJ4dJOAaGt6r09ioNrVWV3+5MXZ+FkaUf4+TcJk3imeLaonMxWK+d4w
FW+iIKdEYXscwU3DbTb7adsYmcje5+NsnSe5COthYVp+r0M5flMBS2U7tWw8fdfXefMQ0+IEFphL
8107gdbzUWoUmt83jRWhdj/bD06pKTpmJlX5MW8j5RI6lSaOIxCBIRCiZVXMVslIuzU3D9AesIvA
mKMq34kqUnBil3U5Bvg7O/XB6JlcH02v4VEPhWny4JjFY28N9qchrNXGH4XlneyMBwKSpZkWSDyI
oT0aZH9yizNRp4Is8RTLD9MuywLsD8SDkfSYE2Y2TBgI+TmVUKvF68K3E2kNj1aVFk8Dma/YpGrZ
qhu1LUxEtwzkP3IPA2ow5qVtPJhdFf5Km1DjiXPjxPbtoaCX2lFifIGq7fQkR1gMbEel7y6dW9Tf
JJ6l5rbQZ3kgq1VLn7qdRSsgtrL3RYJZoz9lao4zi5KhxwdVWvH2ydB3Lxmu7ZZPCKg9oRLvEGcl
pLmUOJ35qcRsacDQpHcyXyNvwbimJYThxSmrKpi6AgSPmWnS4RrytJ+OmZRDMM6DfJSK2/xQInXI
Hgx1aC9aQTXJn6uyLT6oRU5Hpm9K94thtXSDMCHtL6mijdmx8+ClH3StDqMz/4ThBbXSxg4su7h7
ckfYMWe4KcMv+iyaCGJbWPKzVsms3kZto3ZBkxeAcO1kXoSiMKyqHhOThvQ+mV35YsVdmvCB5IWb
1gDTRZMhbMJjNur1u6mr7foUN+CVfEkcbFzGupTJ3p1pZm5Ebfdbr2rDEmvjrL9AfB7krnLBCPtD
NEbmo5UN4BvjyIm+emY7QEeyhZ5u2M+9FyBsS+9bx545Po5VMaV7RXUnB0ySKpJzp02l6QPaCssD
mjjxVvE6K9znTmt8TmIsSrbSzpo4kN1EXOZ58/RBAKsV+2QkjNyCFcMKsyZOw/ZCGS3nUHhe9qIk
CtY7kV11iC7OjvucRpo2BaXQtMfaM6ro1GpCGX2kZc3s0GWRe4lx2Op8D+iEvStQqK+CIo5Dwfvq
QrjO0GSrMFaOS3lCXq3oN5bUyviLoCtPHTjstL1azqm6sScCvA1M8uV7JiBzPsqBWvEYKgC496IO
FdVPkONNj2hP6hzEQRsHn5pj5QbllCABoBd4mLwsZdjhFLPpESvCMOujM8dK4+tKpHWbCg3dX1Vi
ZS/aaBEKWgAg3NOgj/ahG3IOQJaFyVnNbVYoCym1+kSnXU5XOqJn34qRm8gqZ0K6HIB045tTmIlm
53Rs+g0W4b26bOq0CLQ8iral6cbqhwSyhPbszRryYO5QJMJXPTnk/mTF2RmjbwjL49xmT3alV825
KHQJBIOLo/CdSnJ+23oe5UdLdl67ceOaX+DMVvGpLLLB+KjWWjgEk1FKDgDOgNjQN0oVAupsY+1I
dt9pGcZRtRyf9EExs6NuTYXntxU4Yy7wuN5Fsm8G2oK62iA3bi3qjKQQA+fdG8L2S+U2Ixr9wu2j
jdbnabXLh9rxtuBzlfeZVxXGdzfmT8Y8T2/CwE2ErSCABsbhWdamRmjAzUXNvsGg1IeCX1SPbTXS
w1OKXHkR1Tx8dBsvT86WwNo+cJXcQb5Ycn+7BKdjkCkSy2EdieXsaJq9ihgVMsi0p7Vh6t4tJgNI
DZeyHh7pZxHOUGhMlWcia0IvKwJb8AEkk/INuVwj/D4PonknHa2Ue6WF+XcHyfBaVQFgK3Uoysdk
wKs2j5VRi+lkZB4j1FjnPpcfdE3oQdgp5k4taLGDLt7fqYAtf+Y69YVosIihgOcAoX1dURhQcRIK
4KmjQaU+fTCqfjQ2BQG8swnjqZ18PXZzfJ7iRuinELPQ3q8RGzhkltLou072fRbYxCSf0HaJ4oWZ
QVuFem7yiy4Dq2Ajvv2gNnHXbPQosT+aXmeWD6Nbaz8psJU7fYqn+NGxMhZPTi6KMl3fFSTMCsnm
S+2kiX5GEaAYH5rBBvU7mXnPZKAPB/+kKp/cAYFq6SuNF43fM5Cdll/NrvkbTnNoHrUidj+piRpO
D5UY8SeSIH39kifkd8KNYuw9O1SSHeYYSk725dbJeaRTIYJSB0jkTyLB2MGs8sb15WiX7h5UeS1P
iWOJ+TjFiQrbFH7YebIHvdxpkxbjfDbZ2acJiYb4U62EU7EhJURmzASIlvI6yHsSTDelWlBBqIwv
MADq1vQor1eQmlo7OLURn2D0my9Da8wPWZHoODTP+UiZOnJ+TrJq9vHYfXx789xWaei9LsICKoq0
tJ+X/fxXOTMis1fbqEpPnrRPrlOEF6covZ2hDUkdvD3UTQlqkb9SKcyD6AcJukbXISYw4iKe2ccx
ofs2Sc6em7VTUDeF8xGlyjsdnFcq8YxH9ZKmGOCSG6AP0LuaXkBoHe3aSw56MqfPyjxgWZM39vQZ
bnESOKMjzjoN0NnvQ4cYEGCjeVITZb68/e03C0zTF/VXFhkoOqTNVVeAsFD3EDmzjlLM/aGpO32X
ji5ABN2D34J1b/O97fT/0jgMnc2/Dw2sgPUFdwZ9fdkBf62wVkcV7ULVPhrREteRvuwIFZqdR5+E
UDUsu68O03R2MqXfvT30a0tAG4AOM95ecNzWMnKgGNyocCb7SEsk3OilMOjXdkWIDamL8jF1kbQL
Bsormq/JhOQaGUMgIpJX813uWfl453Z+ZQsuTADq5xAXaSaudjsMgRqJWoea72KKUg8lEC9lVNQT
VM0aObYmHfvt23PwysozJFrDCDguhe1VK6T1tKrJAHsdra7QN7gnRfvBUpRNnJjxSdemcd82ikeu
YRYvb4/8ylOELQXQUs42fJY/i/PXwrdwiLJspFPhSenuEE5Mf1B57f0p9pRjJ6hxh7M+F/++3eDt
IHOxHD0O3TIff41q6EUYLfWzYzvHrvIjzz0jBrHlZcGgO0O1oZyCMWs3ZPkuxiG9uaPr99p0L50n
/oLWwoV6PfykIK/jdAofnY3trkTk6eyO0/AsBtiVQRs34c8oqdpDSRRf3HmIb1uPC+acZrGGsgBx
1eoWL0dKqRQ47GPWUWnwU8GlFJCoi8r32qFM/dTtsGQAu/5kJ739mJfoy7295jfXOTAibtelYY02
8g1vvep6A+0+1zq2baXvCpQD4QA3D5lT3tPcuT3bCxkM4KyJSOgfhe/rmW6doW71mXulo6bb452p
K9isdC6FM+BTuXhACy3J/EZtIgdluCwV79GYlTHQr9R9GHqtv9eaW7Mb/7RWoHcDsSBFZeevmhx2
kZfaHKXuMa6FtdcbgnjfJOrf27k3n0c3bPAvpBv97ORC5udObbPkbJa2OUHSQcEwKjsqFpmWNFsF
uPG9xbk5kAuDhhIeLQMaiGgfXs+Y57Y8wW6XnoBXUY+1035HU1RstMjRL7OJbrWgiHVnR9wcCAb9
Qy6mUA+1bN2vnFuzpf+QZScL24zYb+xIf9c4mTjHUZTPxzZPtI4aypTGh0hN03sy0K8NT/sHeBm0
IQsG8vU3W6rQeXPN9KQO0uZid7Xab2m8UV7KNXFIpSBGk1bYb5XI7j+8fRpuB4cS8ScYR7MPfvwq
MGblB32mE30Mo6Y9JTrK277ukYtGbTScVKWrjo0tBxEItVN/vz32HxOSq6h8gTJzHXAnLNDy9W1g
kBZNdTElR3Uqp0853qTlXtXkSOaV0q5u0R2qH8ZSgC5p40KGnwfdArFQdz06E9LuahQ1kewpo2Au
O5H/0Nyx1s8tZXx1jy6scbC7bPz69o++eR+X1wII4tK3Q0lgrZRWlwPoYGrNhEzhAzIM4depjuVO
t5pf/eiZlf/2cDe31TIc6HPgIRSbAeZdbw6tHxfwo10f80joW/Rfk99Sn7OdLLW7Qsq3h4+x6CSx
FeF2MOD1WGqlVelYifoYmUn7knXAXn1VMezcl9qYJNu+aaN3qHne5YMvod3VPmBGwRHReEWykht/
9Sp0MEC4GXvt2HhFP56oqupbCX31MSH0+iZi0tZmshJoe15ehD4A7fbSVD0FZ7AN0b8Cf5C7WZgt
C6RpYQutZqGeEGjkzBlHrbKnLy0t0ydgr4aHmorZl3fe4pspRyiTGIsKINIbwFtXX266YrDKCigO
xS19CoZMNtohYeO5R5hfrebHdoNgE9bSU/5vaEtw5NyyKFXg4oiII7/gerWFrERSkuQeZ3vMdV/n
7DwaJb2pSu+f7Nq540B8s5GX4YAsLFRFUrh1nBspMh2pqfVHCG7DppZT+txwme7HIb8XX91OqrmA
XeC1gpQAwrWKJy2zKYpkLnsc6HDrxsA13KYZeKIiotTpd6X+rtAi+c8rSTGD6jKrCAn+Jm4GCgI4
Gzbw0esA22/i0s57XKdUOj00Ls38EM1CXFJRjPnx7Svi5gqHX8ftCYZ0IWUQ21wvJEzLxnEzbz4C
IQu/mHOkv6dcq1tbI+zV9jQljiN8G60TPUhAfOu7t4e/ne0/OC7S40U4EaO86+G7omgUshPz2KNR
IwCzOrGfm3l1kkOmb7O2uGClK//1WlxQjpBAF0QTmqDrGlIyZko68ZYeq6TOTjkSQEYwEz03gUJ9
6R/ZmeriFKUTNUKzB9Ny4xc1eDENAc1pzrWoh8J3k5oOVhTF9A/tcrhQ2WWG357Vm2cG0psOdxAO
DvRlUBvXs5oglijdfJBnIHoanc4hp/eWpwQItheP0amOoBS+PeRy11zdwgwJFpoACIYZj/JqH6Ve
VoZspO6shvh17FGJlt2xljQML28PtKbYLPMJYIoLz1ic2tR1lNfQ+odArI7nVIALOyZKa5dBQuk2
+RW1o/3Btdpx8pBDGZIsaMvk/yg7r962kS4M/yIC7OWWpIply7ITl8Q3RCp7mWHnr/8e5ruJpcDC
YhdZYHeBIakpZ87b3K8q87c8gqdkD6C0Y/qjxjHb9lW7dq45J19+edw1KEGxW6M8gfX0/suvOpNJ
j3v1tilpTvq6ltEzh0fw6OK+vy/b+UoT5mL5EvgIywl9GZ+fqvdsH86LBI385AHeFtPkHFpnMe87
Yf2eNC3ZxZGt9Y+ZMNR9NozXzOUu9mScO2h7rCxQTO1wkHj/qloyWl3ZOcZt5umD3fvQ0SEoW1Nk
l3dNgYj949/9coKtr4pgnQYXxK7z2/bSGbnbRFV9a7i1NF+QVarFtiw6q7kyky8/KTfrNesErG0V
jKz//a8LtltZ4LK20twWVDTpvOmaesAxXO3z19KacSFVIF7Jx9JRMHQnhqz++vGLno+PaxdNJHqG
BoQyNMDrFPtr/CGNVcwhnOR2ipXyq5HrJKUT+bXJMMMugwjJ/LdRj5adqQzFNcXi+Xb8Z+y1u8D5
R6LYeRh0PgmljXTGrjld/VQmgoDiEUTRaZYv3VhWL1Mip9ePX/h8zayDMoO5VEIn5hpxduKy2DN3
JlfzNo1Y9n4Kp+mTOQpEcHjm534Gvn5NLnAuUuScpUnKocNVnpQZbm7vPzKUR2wY4iW7jfIh2SDw
jtDn5N2D4aDCtCe72EsYS0GfR5UWSNxMfae3r9ln/OOXXnsJ0ODRazGzzzaLDF6LaEGrSMCOjVcP
nO6Ey3t56+KVNQRWlE0Hb/Wptzzorx9/8z8H69/79foBuIhABqXYwQfvbL9uYfBoi9Fltzia18U+
BwGeQEMBs3zSwJtnWcDnAnuTE+hwsyw3xMspUZDHCsB5Nw4/0ljq8xaPimwLX98Ip3K09w2E7Vug
hOzb0CbX/EG5uvCrnD20AZTEdZdigZbb2ZbTV1w4bVktBzl62b09jXwcZYS66pde4upQ7CvjYM3p
aucnoPk9ZFkc/257wyXpjnwV51lyoDxVumh/Qesan40pjYs96cO24us2h8WdB2sx/Uo+eDFtI4/M
o7vSiOdNO6wBIfBtyvglEWbya0rV3Ns4lT2+kLQ7DNto1uV+Bs6F9d3Eyu+kiSbtKICzyS5olawR
JwCK/q5yFblUPt27Kgvbtu/bpxmMPt9OQjRWDN1vUfUd0gJT45dQrfJbWQsyRm2Q1zexiLm9J8Kl
F8xKqDAB6iTjoZ8qzPHrbnXyUGY8hQkxMFqLoEajqn8luKmctGTp36pJW2V+sT48x8BPCZkK6fS7
G7VGgdEpc3GT2wY3RY8tb/BNs0tvFRFZ5qYvnHFbRxadpsXVkq2Oq3V08Dwpnbup0KI8gVgzFE81
pJfsJLVOHfdGb8n70V61AcLpE2s/WkuX7NwapCfI5OQom1SKvDziVBPdmBbsHx9hsugfZ1tMWqDV
INpUg9DhtjF8szgU+C3gExfTDwhTtRyfxy4qqxNZ3PHqbrzEKsTBwb6dTUtEgdX3NIW9dOlu8qat
MVOqp+G2I+oeJ6d5cd8qB/Er6g+BAVAG4tmHcalXX/UEdTBa0Q5gz3KS6Xuv1IDvKdSxX+6ItPZ+
yA2p+F2h65+8fpZcazHhnY8N+0Tl14MonSBfJngq5dwZt3ZWLqqPraBsNykYwZuNMPRxTJa88yPT
mdvdEmO0FYDhJ2St9rhLOSNJnDstMpkiUO9nCROuzbfA/wNUbWaaHuS039WtMPD52I+lUOMNlU2P
vLcS3c9hjsUPVW2sbDOAyRcPphM1+d3iRqa2UwZLaEcvEgZ9md52X5beWhqs0qG6oNQd+8d0KQzt
ji5i8QNH8R5zqEUHOdllQ9My17gQfnbjqRl+9WKKm9um81CWdr1RvkHvcOPfsB6S/NEaS2f6bYH0
5ZsKhwAU30tjR3sjFk3nW31eQVCgO7UbuXlwSyVK96E3spLEeEPEuNd7U1xusniBJVqyBpowN0Xb
hlE01fAE8NU0b/BLo80O60DVPrFwFeNzNBXQN3AVS9OgwPTgB3DsSGDVsDKe8rQydX/pi657hgil
v7oJ295DO2bdpq0xhHtCFQ/XLNJcUlpmWMj2l2yORq7Sswmh66DHi/kTQxTmA2wfVQZOvpSPy5La
z2VBgnLYJyp2fFAt82ed+1vxXJnORHYtnc+WdJPUmLdDrBRSCVyzHjUUM3DhhpA4Ea/6xnbdfgMn
XN4qLVN/ksEBhEaEpCfeujaXNfhJ6+48LEC0EMcOMewibYx6qAn9goeVBQMb0QI2nL7pdbE8aC29
GETHrfqpyKe1PTh11h3BGsjW2qm3sG2RZVTdCjkZS0CEiwzdBXlqkDlqagSk2fSnqRW0toUql/Kr
ApICERTtPOvDGkQXsB4kRh7FFPUbVTirzdRk03vTuyQ5YH3AaWJwMHzDgKiJfVj4dudLbnq3Wm9O
crPUo2Nto6qxamjHYz5t6myJvrTpPMqAxmZbA1t59ZfBnBsRIB2WX2avYdFG3GdfjTT2vmb9YJpH
R4+9UE1w3z8oMop2Xm0qajDEbV/u6RjVReYXNHEPzaKn+Q6GKdVN2SiNPgUZXn5QPrsm+6Ql1Wwe
6iZrkhud4NQbYS19/dgAYTe6LyHYayFUSnLBzbyfDz0H+0Gh266FlcTLebNy4l+8Aj5mSKk2un7U
aqPCjlwbX5NSEzGJo7Chd9zYMid0IaeoQTKlrXmytVaJYpSrWqHmvjdU9Wev5Hh7NdNCrx6avnXa
g3QlNKGs0ZvyJNh3lH2dNPGvqLXw9IPTrQ/4jJSaOYXG2EE/nqFCKiEaFOF+8WLdexWKki6BOpM8
5UdS17QQGq5dhkUMgf4GOrs77tPEJLEYmnYHfyrr6f2c5q6L6vs2W9XKtL4WONQlzAzoWHVatd3X
UU2a9Gb09PaucEl0vSsHOR1KNSnUT4M3mQfuS5Xmp0JX+nC216yhRR3EjYEVQxJyv9fLm2YYuiwY
K3JJCRuP7M9TLL1nsxxNcy/r2UleI0rS8WElk31lA6m/4x2nHJc0NYpDMmu6/GLR5RgJJlvYjJRI
KbXQbYSZP8He0gQOEFGyEypb7UbF8Ur7xtVB2fDhRH23qmJulL7UhrAsbETLsAob3YIDlC5Oi/oR
Bf9u6pulYSVPZt5hXTPHzv3SVaP81duJg0VYXde4ajdmt1eXrvs5tzF84LppbFgGkZkBBWsAwHW4
8iggNXGz2C1WKeV3OqVjE9puYf7yah4l8OYp0bZwxDXSvu3Y0n40ia1Vd95CqDW8e0jZxWskmKc3
5qJrye+oj3TTz4GaXyeSNdx9nC4yDtyiHPYav6F7g9WxRSw0vcl+U84qPQE6wMmtY5FdvJGVVIz9
rDjCDMbU1ItbCyvPb6mTDl2YWcRN3ybCLmKs8pwiDrw4NZ27aHBV0mk8LmF1Vabqszqp3m4G1ql9
SCdquXUwla2+x+wTcVDVwoRr5cxOFExwSuxdwXmqbdef0w6mloQuv+06ZUdImUXQaE7X654dKk5D
NY7rTYLGGZ9mZV7yxq+TtrPDRlPUZhebbvmiGIQp/GyU3oy2ZWVw4AtRZFtYNfoY6mmlJztnmeZs
S404QEhMO+buoMXNfKxmuNKBMsay32hxEfeh3XXW6+SNRHc0PGTtS0042WasveK7gOyibQtvgLjY
pditumYyUMa4dUSF5glYu4biPevx7LTfnaxOlZyaWu1/O7UDVazuMuSJeLLTPxwS3c2O0lw0vfOx
5suOedUU1s1MSE1YRGVK9OMyGRITlcqefW10WiuomsaINpTA+FhoiM1NmKeKk76lcVZQ6ybjdMpp
obaBBS2yD9PKHdx7+jFtciqdKus/YyZX7UrLWyjpCFHzdkrXOhXUyTqeoc6J1l1Q6DRePisdYbOa
84CeJ2/QsNMx+UQHKXtp6KNU+8mThA1QYegiHI1m/qLUAxx3v7GLUg8GIPNmr7QqZkMyLSxlgx4N
9r6woKkNlTUNwehaRKC50MSayi9Eoow/9LSOx9WJjoRiJjckNVcvZxqT9LIDNpzSfstzM8d7WWRj
zk5Fay+cdKe19yK1q9sYvXkciNFoj6lht/a906BB83wVunBzW6cszo2twAsOEuqyPoiVTINtXZgG
SMXoetURpnkjabxGisDhi+K4vBsdE90KOVgKJAuo1mvFTZP/UUAVsigeTaE4K+dXsDPbJQb0mPi1
T5OsrDzUareKNyn+3LRTp6o/2UumzD/GRamLEFnKeCPUXMK2K9XJO8ZRsYxtYHAS6A+NN7aPixr3
+R3yCk8iLWg9YrxREtWqereUWvJmK1ZCEGvvzexbdEb0T2QL5OSjG2vtiRK1jTctTmPJ4MduoTi+
Vwt4A+QuJcaWE7UvQzcDEwm7tqjiEGOqYr+mkOnHRB2s7xDxG+D1znMSIlCLYZ8a3tT4mczz3O+g
4ah344I/fADXP5WhRnOq3JYp9VqA+VX0xNClHXQCi7ZDKqQ97phEwkK+lE1qELWekZ/mol2UHY6f
JR3DJhGBPkyDd08OMOWSifu79lIuK2e0mKskPySRnJNnfJvadgPBttnbMWa/Gy2fuOBpsILNoM4h
X4ZWvdoo+kBBSpT6lvBEzU4mvCoYSLssKUW6fPzuKhQkftG51rSJPa9QQ8RlVkMuUdLON9Qjerdf
VkH1Ijxb+jZd+ggGLFiiz0lFjMN6ZcRXLEV4YOVa7h4rLybihK+MPjlRJTeNrlnsp9LWqT5XHUp8
2844/aA2stE29d2E7AfPjJTNqo43Y+EuyRP2QdHWo8qPqxA3JfniRPqQHQTWOE8aqZjzhoRtCMd+
lyF49/Wmz+rNlFbFFAyyl8W+HQT/fu0Lu7c0mpSSYkdC64dc21tJEE057Pcyta2vEeHhBf4si4Il
cd9ROVtz1UylP3RLZ3GJVFItSHL2iNpPDavI76bUdtqjgqHV0dWnUt/HeKeYrGQ0na0Pw7Ab/TGZ
VH63cs6DYZDRF9uF/uPb6M/CpeBW6NuwS0TQkHzoHOIEZtUmn4bhbe7Njncg3ajdUIFEfH0I1/YL
trwN/Fh7HPIDR7q7UYxpqUKtq71fkh0kj2BB2J380eHM91WUqjm9lEWNJE+N0BhWY2r8QAci5qOD
B5y5G7UqfsPKnXAqtXRdnFGUOu8eSXHpDqUpNZxhRzKm93mn61utIYgJtnAi0kNZO3GtQthfqmw3
LF5ihbE11xxkBjG8dNcjU3GfcCcb5GHk/vVNLLH2u0lttCSFa0pzZ/T8thMHWbkh0VZdwqo3lMH2
GyMVIvGbpUUGRH0ODVJv0fn5MXTvR02fcnULIbRYDhUd5m6LaU8zhVxqyP6DC1I/z6WANAq3wvbQ
UIqcnVS1FvOVLMVi2sxDpDUbDeK5Fgoj1YMeQL58rXNeAvc9XbE/63CX22dB8qkdpktZmmG8WIm5
nZ3UdXwztRY30JGgLW9Ra0/TPYfw2IXs3KV1M9Cc5uZrqTDMRK5MExtm5ujwcZYiP5gdj49WhF0s
DuKMXvEOtxu79bMMbjep8J6emL4o87K6H6tYGykSibPacNFRa59C0ByPfS7bR3Qibbaz7Uon6orT
6TDaEK58rSiR7VjZoondolWpCuujUptjzuL5JlM2ipDsn8zdZmLIZkQEIsUELTKScrr3bNE5Lxy0
mvMcpxrlvg+hSH7TIqvNHgRiYe3Obem5BtJRxXJE+KTB/57nUt0YjiC8zi04x6p6Ssj7ppfAJU3M
ULVliypmU/QEJW6nLFZfWyibaiCJEFG4knUDbNd5jH/Zcdap3ONspcOrTEsj5Voy6mVP17DIJqKZ
DW/MBD593+qU2pIzx1R5qxV6MZwyW8PHBREOnH70lM1OOvQjPpXM3Hb/cZPxcmRYDuQy4b7kYBN6
rqknXbN1s7wubo1arbZSVGxEioIG1Cdrudu1tSiGQ2ZK27iCf11wp4DbkCGTj8afUMW0s+5mlyMs
inVGhhVCCcdNu1DoezU6mHgcY39kO+X3eMoRcOi4OPi21O2gp8nyUxvi8gp4/c+nAQSENgczEhj3
rG3ZOpM1mpaS35Yu9AuO+2U50DIsarogTfMs4B93t8RKAFqh/HjLnISWAPQVZHQaKoyPf5SLpjOb
B39TmVNzWdq5U46CCSO+Pl18lw5W8ULwcHbTahgtsIvhDjfkzbTXOwdhRW10m4+Hvmj0G3Ck/th/
EiAAj+ys6S5YoL0JC+Xg5HWJ85iMtopJFG2L0+gt4svsSpP74lWZ+GQSwkfBdhKp1jn9JRHxQrpv
fhgTUQdkeFgnS9TaceEZmQJrL2rsXlmMybVf/GLmM/Lqx4LhIn1qAMH3a271WWql6RWHdoLRvsln
V2aPhtXPEwpMaAyNS0JKgH5XaQI3IZQlHGYqnK1T4ZoyqxJ9kD33s7eR+VB5r5kyqcsuZ3cyt4Yh
Cy6QEeKia6jI2ffCPWb1EiF5CDICkMQ5EOOOsCjzRnrHOU/EZ5NeLPIehA97AVRSbQu6jHIfOTRJ
A5nSptp+PD3Ouvvr8Dam5Vw7XJ7B9s4+mtrOLnzyJjoWVOkaDZse2c1Qu+VDPC10Rz4e7fJlTWAP
9KCc+LionPOGheaUWhXV+rGhi4Fkrkg2jolo2FOydG+5eX1DJ4frS5Ffo9Ceg0+8KHsi97A/XkQr
DPV+dti4wMd9suhHu4uzWxCW9EYvEmrlDAKnn4gRPUTT6Ud0t7DQZrfzgdGxyP74A5ytRp4Cq8L1
L3Plh8HnfP8UBM1n2JcN5h0wh3pq+yJ7jFKL21Vez4G+evFfGfBsUdAawg8P3Y5FCgw0iHNj0AGf
5AGDQdpnZb78EjL7OuKmiMiviwK6MWaQLdl/NMlYmVjY70ODgCqF1dQ5cSjtXOTmbZQdx1pJb0kM
sr9TUb6lnndtl7/4nIwE+wwSPmAaHLAzFHM2IvrBo5ofF4pQjAy1qBGhUY0zUdBAmm84SnTXwoov
VgxjstNAoYETBd/j7GDpm6HFOCHKj9zMq5sl7pVtV4z14ke89tPH0+WfY7FgDJBKHA3Pk02GBJ+Y
hGT640T/3YfjoX0zwN6+G1U65Jv/PtZqLYXhENdN1un7qVkzehmbWs7abNgDgcPDyFX7m0xTsv+m
WPgzQbBoJ7WK3QfnzjMMlssxfJaoLNh0mnXa9+oxHWGWWeika9AHrZuvvNzlMmC3YcdhTLjsyMne
vxylfeykLT8aN7bsxUqJycHIpY18+GYdqx+5nh/PjXMtAONy22G2sAShynIsYSh3tr/OalEU0Cv4
Bb0h+UaDwtwMRbvigZnbbZt5dmgpeFoalJkJBAHa9qLPeXTl9dff7i8M9/8fHNYVZrSQ3SB+vX/9
vrCsAekpH7xXpwckx0crET/zGF3njYTa4XPrXgwk33GMF4DItx9PrYtlCs6OAkxj1aBRgZf1fvjF
wZEZatR8MskQBw6ko9Rx9UUpb/mzocKokMVgRW748bDnbGXoWLB+2RooAAGvqQzej9t1eFZI+iQn
J0+Fa6OhVPLPyM3naAqEbIZ68LMkMcpN58zaJ60wau0WwLUsAhsYRQvmyM1+qnkGjjlgbONZPnIo
Zzw4pVXMdw7MPNOHOXPNR/mcbcVzrwRPeMQUsLBO7LPnRjWXx8Yg+vtUU+OwnuceYn0CNQC1sUEV
hSdB4NCyusUbRfmc5uSywwdqumAUKsHXYC/JUxd18ZVZdC5FwDkQj64/5RWVLMXk2WQm/8mLamUY
8NqhUMKXsiiSgJa+vfqz4AIwmJ18jo2ETo4Pz1psu8Y223BqpZuhpG+a6RF55vqEuFVnJ21C5n5l
x7yY6Ta0LEgM5Pk4/PPcBDCte7NWuyy/V+eJ0PbE0JWt2lvZfdlibhHW2dia9Hl6QtZtGEXtzk6w
M/qvhy45ixyBtupgRs2XWsugv9hErkXTKStkd2+XeHH3iZ5+tzKh0mDxKu1ppgMQAlEurx9P98tX
N6i6qeM0eD3QaM828M7qJcYVdndfy7aH2RANN/acTSsCmXP504PaIj5JmRv3sbGd4cqe/o/RoSGu
jrdrKYsb8/t3riN7xDHD6+9j4Iln2Cpqv12RbdwGkPTE34Y66R4gyDSkcQy4QWNsPHfy8eNPcLHR
UMuiRnFY9ZTTqIXOHiKmJ8IJ0N3TXIm2rpIIn2k8/3RbLQLbVOTX/zzeH4MuiKZYn8NCfD+edPql
gJOenbAiVbEfn6WZBl6VNw8avbBfdjQ3+e7jIS83B05o4jNRKVNB8pbW+zFnN6v7eOqrU4wVugvB
IppjxaeoVAxU4n00KziVJJJl14CWb/CRsvstpa9sUIJCgnuxdLgodwYNijU+iHQx9Vro2foI744b
YCSuf5BvMTtYPbLPHrHmHq2LMT3pNF7BlNoZPUwl++glj6ZZbD/+IpczD94YX5mDhfl3kbPA8Jk1
jaI5eU6F8z39toQ/rdcYI4PPonO/6ogBfCMZ7ANQknotrvmPt93Z26IH4ObGskPqdJ7MIrNSZtId
kxMJ5tkpR6duBHam1OnDZEciOiaTOfcvCWTSKoT9kjX3yZCbWECxuX9tZT5He2yO3Rc2NABEeBle
HM4917FtgZ4cxfkMbzocXCz8/GYCil7dHfRp5+Z6/cC7V1ShIFqa36qgOPcV8/yYO3P2WHpS0bBJ
SavHDuMObyfgUMjQmWCMhK3Iq2oT1UZBZ74x2j4Ji0ZDid5GymdQNIJeUDh03yNRpAt4bqbBgolh
nd4tmrWwj4hcfwLgiF4wefSMA63oGYOhwomIjYFg1dzm2twYz7QGuznwjEIaIa3NOArbRR+gOHZY
8GyBNbj4KJCPmu08ldZ0IEtYmrfCMa2v2EA2KSbHztLeKJWVGjcDrmzyxBSqte2EWRVaciDCxHeU
uHU+FaPaJMp/n11cV/E8IFmQfsZFWax2lYQ1lp6srhsPs6ynJ30uCYiDd83qM1vxS8mFNYeZ1FLs
KZLC+c9HGmxBGkdc4XiCi6gYYjR7VjdVDIyR/pNUiuQpQVsV0hwtogAYqQ1SRTXvzbSJUDXp6pUy
6nJ9sYoBBzBnYRbh7vh+NRfSWWyn0KP7yEpSuc1qb9EJmCDqIdDdfJEwyORim18QgopjD7u3CD0w
zfzKZ/hDNHy/zrhwscfyHGx9RMqdPYdlg2qReXZKK0yvfHhVqfrZlUZ7N45D6/oaKNEd57LzpVo6
5VBVhEQDUsXup4XD334tsqbJnrSorO2vVtE5+m1WtIqlXDn8L88gl8saORgIheG6nhtXtHBouV8M
4qQNEROGlGUZJGUd29j6Q0NCEaXWPz7eAc+bnRRmmB1QNq45I1D0z8dMy6FC6DFUp6FdtHGjqGP1
lLptJTf1UK5Yb2JVmCrmWptmz0uCQ3CgV8p4HDWI6mtmSJxbV47GPwf+u59rtetexdLoE/CIP+/1
WEuFRIzEqgdZy8K7b6Kk7x7mVch1hyazHUPYqisSWJle8jhbk6UcnbzBg4qMiiEhQSZLiidgjHoM
1G7QsjXNo8s3g5yr/KXxprHZYS46ek9T08/xpiaI/F5qszp9mvulnLYNwV/qlSJHXyvvs5da+bsG
ejvWJO2k93PQEH2OPaNpPMDwWBBBxssPt68r47OjR/HO6ISXvQIqsS49Uo68g1dabXFDBFH3amAO
VoSJFqV3tlmY5qssEnHnEPo47mTR9Qq2i/lQPntWms6fSmfQlUBWTvlaRHo67K/MmLUce/ciLjeV
P2kgnFxoi8+uGImNdNspi/6ktk4LsxELpCm0Sa+OPw1j62BJDwyY7KFE4P9mY9sH9XKOPi+xGRub
HD9g/u8JWtF/3Wt4lj/8e1ejUceJ9/77pjTh+wpF4QkrFEfbK4kR3y+pqA8R+Z1BXhXlVxEB2/l8
H1wPRze9cse5WL08AGPjLkNb9nKTGciS0UfHm05mr+OJCeRu/ixtmVrBCFr8We2S8corX7YIIGas
zTL8oyHim+eplUbiUTZauXoiptz4ro7DYUbvvcXMvPMzruUYRrl5JCCfRPVDy0X3SOukuHLMXd6V
16ew6RDSKvyj9H//5adJF0bHpeSU60um+70QZhcq1bSy7TwYSJBYtOlGHeCe1NY8VLcG+D9yU5i3
hGrmbM7a66QsRna07G4woYgD0YeaV2Rg0xbCelBunDavTOOL9chT00cFeeLGzAZ4VgxrbRR1/TDT
Sm2bnJQDffjO+VEum7rXl/uoW35g1ANPUx2ks1HaFSXNxupRQWtyTQh/OXMg762JAVz+VhDibOqa
qRn30CT5gI3pbJPM/WnWnf6kelV8nxdt4105Zy566ehudSps0yDgC7Tv7DhcUked9M6dT2zn8ree
tMtDA/1j56Z6/DnBm95fJo/14fTS+vLxZ7/opqH+ZRNEem/SvrP/zOi/7re07CVt7ME+Le3QvQxR
3qbBHMNc2kSppjwYbfE7rb3+5eNR//GBTWBpWNj/V/me3TAzR5u8prWcEyYX5eATlp5vB8devuLh
mh17kf7+eLyLWwztAyr6NcGAYCt2hfcrAlWZbMk2tE4LmPy+FPr01HeyD7Kh0q/sARcl1tlQZ6+2
YGinuHVmneyqjFLQKQl2plp1FybYbqKJcNJd7pXFZjKm7JRhFHgFtbssrhBm0iakb4/DBgXMWcsC
6BZuVOSppwl7GxzJyqZpSXolF9uHCi33boW1ywbRUPnD6zUcFl2ZZLuiE+b9AHD03cBq91F4U9kH
iqKl2ypP5mvgyeW0g01qQLFnZ7ZAU9cJ8te0UwatmahB9VOjwIJw1akPVVuOTxhYTv1RVxbCDxAM
11eAxct5h/cJfBMNKw7acecQCmjAJDMK9NOkwh2OXKfBcsV0HmsarXv6DPHNx/PuDzT9/mzGs4dO
4rqx0cc6r+a8loSDphmcExI0W9vlVBWGHxH/ovmNGhfOIenUrucD2NON1o/2vO3i1lM4kNPOgcoj
KiXIUuwndjlStxOXqGm8M5ZeaTfmbKq/Gj115x1utt2+19Q5Ioi7Frkv3MmpEbvpuOzWGD57m4W7
tLXrO22YvsDhHlYOgenm0LGqWffLyFnisNXR7z5avWXuIom32JdKVcbP9ANl9TaTAPkC009hYwDG
cf0hbcabpBvm6AABQftSjqJ6hHbWR3cjt2R4nwqg4+xXY2f9+virXq5mA04CGwhsDNDHc5MAC++Y
vpaac+qAy5IwKq2IxGSEaoCePVzeawvqcntmPGLB0ALRG8Iq6f1k7WIDq9tWtU4ogwj7MmqT4i8H
mYA2Zak7R5A6udPmtIeia6PD2RgDu/VNg1XCPkkdvXsbscaUWCcsqz8z0G/YC32ldHtTsmxxO8EA
0WnLq1b+5yo15vpK4NAR0q7pq1Tv75+8bCR5Q2PenaI4dnjQUk9CZAHmiTwjaT3FZq8EejEp+u8y
7/NNDnrlPmDBTpaWXSWGtklnCd+/oVcQKGpfD7mvFrrTf1NWl5JWd6viM188vppHdLmLgizTowbp
xQtP/1O8/7U/xHna22KgpmVJLBgm17hdV45xIJOrgSWneGE1iTdvUPMtR8h/Rlr5bEwuhyBwHNou
dqd2MdwqH/vuNHNwPmpelLzBoXc2Y5qaO7x15YtsB0StH0/rf0wz0udgEKi05lcs9P2PRSiLgt23
U5/aaSTfcbXlD53GNfYNBO9wQv/U3bA9lvsyrrHG/njwf+yMFCHISF1oF/T5zgavTZyzXauQp7Iq
9L0qpjoNVBfrgIwu5BeEdPm3jwf8xwlA/DFnlOWwqFhc798W7W5t4xc7nGphtEOI3+yk3ZR9GYdp
k4xBMjQxN4Uyf/542H98ZNoeOnlyuESg+l4f66+J1eViWdykH0+YNhjFFx4AI0jHgTAbjnHbtD/l
qi4+VgvOIJ+daO6u7F3/HJ+cwzXtAnzjvMrtpVJRhdV4/mJtncMDWfC0NpBc7mZi5gtmnE3WgDK3
brqrCQa6Bvz867OvDBV+YZBMTt/372+MRtkUWg6PTc81PMe7LHW3pjtEjxhk4aJs03/zp0lJr/Q1
/jG/1hqTJgKbkXvhbwDO5Q0NaTcndxHjjT6mNrl+6By+61HKbjpG3rUS4x+bn8lSwlEBEgO2Mue0
scomxoDZO54m10mnQ0Vm6G/2eLS2uWPnLbkMXf4zXxHEnVZ40Y9ROoMSSjENUUDOr23eGqOeKzsF
fUe9mWMb7YQnHeR0Jt7D8a4z3exZloRVbD6eo3+qgvdVA0++9oFWQTdt8LPFOOqZXpNBsJCClI6r
TznP3LRFDJRvRJgyxXn2kMR0p4MF/Qa2yhBm23BBAyRv2yRJa7BQDHT8elIVLJ67SRX+7AEJE7Ig
Gm/fNGXdYmsvGwMhS63nX5oemV9QF5PzG/mN9oqMgfUH9xM80qjHOsfpE5/GKyfr5aQwmYVUR3Ty
VsrS2T1rIsujMRylOzFVsz1GKtFzzOXzWGZ6GrIqhivl2CXqSReLxQeMBwOD0/zsw3ZakSueKoeT
5oq8WLCjmTKQYFu0g2+4fdnfsA2a0K4RaZhvhA2Pt6ylxNtYcYXhiF5ZNirvVBiveq316aNmL/b3
j3/8y2+CL9BabND7oxd4XjESuZ39j7Tz2o0bWcLwExFgDrecpGAFy1awbwhb9jZzzk9/vtbeaDjC
EDqLgzUW2APXdLNDddUf4rEx5zvcvTXD74SJ9Dz8nque5zHG4uqgrnyF0yOBiNSlaQezPzkTj4+E
eiw9eAjDfNeadewPZqpfiVH5HrglB1QB0Pk15yQ6fH6YPP7IuGW5k4z8OCjs0wy3jVa9Q1F62uZ5
IglYdfjipurFMDr19/PhTlNGyjLvwi1um4H+ZGAHg3rXT1kI2N5rfxqh9ZLFk75ywZxmLgCJMFCi
cEAVQ18mpwlgfi2tS/WuzKZm7/RD4OwpPVnp76bBOxZ4RjPS1DLMRqoI4x65QU8HnPTKff7BgE3S
Js4R6grGSQ+3g/vqTGFg3TnaVCMIrlQ6MECh7hoxtivb6oMlKzNxjnaQeRy58re8u1NNTOSKfCh4
nvTpjCWLNZnYl6Y5XNUGscm2yrT9+c/5UUQuUAdcAAuIR8BxRHgsZg78BVp+peQPsZOEB4iSI/bo
WSe20IDWspUPplNWpqQCMggggADHAWvRwDBFKQE31nmUppxW796rqYktLJC2wFx5p8qD7/gCIA30
SI14ItN4XTaG0cTH4bn2tLsi4oDJFMOLD0iO1PpKEfw0G5FgQpobJCLyhbPYhUpYzmCGEv1uaItu
ozUmfaDUGvZYjpYIaCjqpeaY8dZGpyZaWaAffEJ2CA8qoO3guZaw+l4YxlhRmb1L0gpmUh8Fl0YA
8KSrsm6bZ/oqalSOZTmnaK5Z0uLWYbEuPmFUUVt06ajeobhuQrGKx0PhNQhKQDz/ogWxt/GURP/a
hqV+owSVt4nqDqqQXoO6P796Pzhw8cBCV1BiW6Tr9PFi4pFd5UY8aHdcyem3udaSPznZ/4XJsTtA
5M7MeYsZiKus7NOPFjHFaUzzZNntpMzYDeUUqVWl3dH0RZYcO/fIV+QJBMXX+X1+jB/GQluSUKwr
Oq7HY6T+ZCYF//3OKqr+ZwV/95sWW+Che80SKxfYh7EkjIK3LtA0b5FGFEoMU3VkXKWR4VsTiD7f
8KbtzV9YRFjayp756OvhnYk2FYUdUAKLdaTFpjfXFFLv0APzLszJCHdmnDd7r1HnH/T68War5+jx
89MJQAQ40NsSXhauCqxvuq6etbsIR5WvmkjUq0yvMBqi70ID9f8IJpsY+LdQL12uz7Zxyymgz3FX
JHNcXqtIz+0MV2l8ESmptTKdH50DUnkLD0dkLzmLjhdKMbjdMKABcIcsROxtkyCAGkS/Tf9ZVYNU
6o/6NSmsj74g+SZHAOkHn3CxNmdpn15g1nTnKG61jZzCgHzluPFWi2nqarWBwbZqaisahR+sUlBk
VJK4IKV+3mKVTk7dodRhcv7gF/aDazvVflFLaS645Ezz6/lP+MGsYg3MZWyBkwXpIH/MuyvZ5XWA
m4pNfTWq08sh7/+WzWBt25QCOeszMaaVNfPBnBIQdzi5JUhgF5/RcaE9YrqHcrRRqt1r32AUdUEN
0uoOrOmA6rdeNPoWiR0xr2hpfhSa3MNBmBN8PzN7PFb40XEHldu4UxylvAe8lSUHx5gy9wBmLfnJ
C2nIN3M2/D95j43OmIpcMrsSTsJxYFskbR5yht/Nip1s68bJIMFHc3AzC7e6w5OlqLfnP+tHa4ik
jqeLyssAIMdxRIFqs2o0hn5H2Vi5jwwHNf4K5jiS+facJSsTe4pFcG1cTqnmAtYAqLHsg41aqVIs
VLP7ueY16IZeZm+drKVskCvzFQlatO+1JPcHhOyuFMMR0W1YKuKKeor2cH7kp1g5l/YY6CP+4Q+4
CMdDdzFXTBoNnn4kbL510beG6Uf5GD0U9Txec6u0l008lTcdRhnBxoEkv7XLsf4DbJKadZwqxcZF
+XClbXmaQVFjprDBs4lUjSPs+GdpiD90jtXW9wFUkATfpZK0AqzWFwBA1IMhhX5LJHc8mipEB1bm
RG6q45SGxcdrVjJ+pHfDMjhuSCHyJy2LvvyrKRMA/BDPxyoPnUOoJdlDXuc9FL3I9O0OQZvBivuV
g+Z087n4V4D+Jzvmz+XjkdJ4Peq5O96T0OCVMEZA4EbKI19bzY49HwUC6Umk6ms51OkBx3qkOAua
iQ4X5IPjec/LNu1jrxzup8Do/86u115CCWqUR9D7XMGWiV/Vp28qAKZUr0jK4SKeVCzNKasFXDf3
LpMCnXWi62huQB23jMx9yOYq+HX+855udvmMVKVYPq1h3lfHQwznCH2uTnXueCcXf/u+t6iP2sHz
oAbjt/OhTncXNiTge8ifVAKxlI9jmZngss2T+hYXiPkScaEcB4bCSXbekAVXZhoMdwgpqbuwRbsL
jQihP1pGG8K1trToJTSm4jVK8CtbWeEn7yAIF0BPDZq2QFzArR3/LNyaqhbES32bdXr1d/RUpM/w
bxCr9rz8PUcbyeOk4x2JFwtmILArjuO0HsJWWtBNt5A63OFg5hCqbbPliW41Iv+LJoO9Pz/jJ+t3
EXEx4UFst0hIjNNtB1Gj2SguIsWBaJsvEXCYQxStmTAtFxP7U3aAwBeAKWcVL+6qCv9POE1RdoMN
eXLJtWzcFEaArB1OZSupwPJIfAuFsTzC2vxBGfN4MtMqm3JRohgbOQE9LjMrBhB+afEChjb0Lbe1
f2lFkU+bRBPGyp5ZHkcyNq0TC7YA71pKWsexu8Ya9aFz05txpCcVpZUNCzDDsROTsXIXja7xN28z
98f5j7mIKpHRtDI8mrwsRqSDFx8z6QZsabVQfza+QU5XAI/70Z23Io2+WDEnQRYXII6POM4oQn+2
ksJHZEwoV3WE+/jKllsZy7L2bDtjUpfK21jEhfOgfpsu10Yif+m73bYcyfIjFcKySj2N9Wfd2fD0
xllr2tqv4nv7qK9kDYuleBJpcUtUox46mOboz9pdcmUjcrCzbsIrd83DYm3OjONVh6lZjDgJcxbc
5FusEb8Nl9r9f1piJ5rbg9kGaLHoz/am2phbXMp3a/DoJW7sZLYWZ0REK8YoK4ZR/apuq8M+2tlA
Rh77zLf/oLoQvXiXeLhiEeUj8nJ+eEs05knsxaGBLR7ysQPji8WhNi8aBA2ze7WhhKhYV5pO29m6
tVysny81uBGKVfkVmmPq9dzs+c3bwdq59ndk6hrzk6/hk18mP/67p5TaKKhDjayh0PmN+0KT/+jq
lev3ww1BUs8DHxwnQI7jEFiA0hArCBEk/vfsSvvp/RRbsV+75T5cpu/CLHZDMcURPreEKf5JLopX
RKcup8P577gWYrETFLtsjQxBlOduJ3ZymU7+Gq50LcTiHd0aiq7NqQxxVX4RV/olqqv786NYPnz+
/ebvZmqxE+rQLJ3aJIZ2l3t+/wVdqqny699l7XfGJvmj/j4fcG1Mi9XfQLRSWgz1+DLztfJkXOWH
tY+/7H2djEn+hnfrGJAJb7OYMQU/yy/6ofhp3w+xP1719b59Ch9N5KJf1oQc1sa1uBjRE6KnExGT
p4nybGNmVm687/bjf5u9xc2Yl0jOYM+pPw+78eLfRWdcng/x4eULhtCiSaaT1izWNVpQEA8olD87
9VWhfHPNbxaa1sbw47+FWaxttUDELJ4JU4Y7zzrE6DWVGzAn56OcLG+6UrI9xUkDnxbl3MV501KK
wh6bciXkjhDjTfzIvwauPvUIlQVoFhV5kSCm4SbRhTLCStkmhWj/iZLaJO3IUQU6/3uWk0t/nm43
eg5SUwHW+uJcmoaxRvo+0H64STr4iTrmd7VSKlvE8WiAIj24kkktXhUw4uHdIZcOxIdWHbWb450w
Y+VrA/8IfwoLWxlMrqO021BKmVaOdfn3vM9zEAizKH8zzVT57ROudDcGsYgxQPnRg5Sqwg10kQ4r
P4TxXG2DTl9T7T47kWjhIUlDyR38En3V44HRyHCQFU/Ln0aVWRv2Xa7iVosSqYN0tF/GbVmvRFxu
cDj/XFmU3iWsUvpWHEfk+auoc2REv8AORtdzmER3tqIGN0gkundzMRdf0jzwVh7iJ98P5XWI/0wq
2D8eNYvNmBmpCjy9Fr8CQ0d3jXLDQcTxGuzv5OvZmKBxJSNLgWzDiWGCUrrOgOps/qtWKq9EX7lH
VBa7dhBgcGFWbpzTIYFKpYwIxZK1x+PpeB7dUjo0Znr2q7Tz7kuNVdRXXILXJm6ZDjNZoNlpC1Mu
ooe5dNdQAzqjCu2hR01DkbVUbOumdyLtwkENbwuOZUL3XSQ5hu9Z+f380nyr4x9tBmLzAqXRCEBa
MnePR2ipaVIpoXAfq5ArwS+gc9W/nFHtzJu8CDsbSa06inAXn7Uo/153ea57vi1EovxNUv5vKxO+
RAfB7gSSSwsZEhsPfn1JseYqDJw6NcVTqyhxF29Avjv5wcJtWHzNZuE41zU2n9qW6lPdbIRpkwio
JivvW23QFflrKk0H3rZpowhyhx3mpQ1DOW3shs5MY5Xb3NHaPgNMHw35BeTC2Bw35+f05Nzk2UlR
hK47f0BpXCyaKvUACQ2J+Tj1tnJLUSearvtJD55rIJH9vu71ospWEvWTDe9iIEAdge1HZYrS/fFn
rFm8oWtn7mOpMWngDgKf6pxzpeRwOoPZrm7MwqlWbl+5No7XDvsdXshbd48qlZyId6mLLkkzSDcE
j6Xez/YOxkKTIn7fGNbF3LWuc0gHQ5su4c6hk0YHbhQHHQznGkbydPvY2JnI3h+uE/Tl5dy8+xm9
fIKZjlAezQq/yodBaQFzD2AcDIDQaGRu53qoil2hzpOzQ3DdCr6e/+AnRxJTibsITSTMygCwL+ZB
jUvTilS9eJqTCf0rvYrHcY9W/4QfemeLtUPpJBwTjpIVi4uuoywaHY/XFbUTC8NJntIZKSe/b3KR
+DgxeK2Plla7ckKczC58WFAzZFdSjgfszHE01MtrYYWd8kjLbvqadijMlqmRHxDQoH40o8c7pfG4
NXPKOeen9fRsAhLAaf/v/xDaWyzqMVctECVp/QTZXrmtM8/7gqy8d1tMHaLBIgEJmGT6VwwFwlsT
wWhda9e8WU/2lQQCaFAhQH3wL6a8IN6tLc/KMDbEVuop5KJBbzQykl2pD8mfAY+6K7MSPxAQcVZu
7+WU00aBqg7YmRwI/N2SEG2Zg8wmOusJQYH8HlGt4uuAZHj/dcq6+Z9Bd0CqZ9ZcxbdBOAdr0hon
0aUTidQPA2zNVbvs2+V2WSW9O4xP+Ei5X4I0yrvfTYnh9CYy4lr1CxWB1ANX03AoELpd6yCcfHXU
JbjVyTvpyMrLaTHlQS/QmbOj6WngYYRMa6y7Vzmc0OTKQNUCkwtokrd5o5ff4qqxr/J+in4bRTBa
K6fb8hiXv0M2t6SCEgervdjViqUN3tRV6lPVtAFqK6pd1odBb9P6svUwQfXVLitX2lanMW3wHzAD
pGQTMODFUdaNmVorpl4+ebFw0VTvvbu58l7dLFG2fcDWO7/DlqvbYFTgmKRekQQBLwnEidXOetOU
9VMM1w1sdzvczE007xUPYX2/YqH7SZg1f85HlR/w/bVBQ0oCJjRbdue46xfbGiK0UTqkUU9Gh0zs
Fq32+NkCsLF2J34Uh81Dg4JgGBAuJjPr4K7WkWdwTvZKdDUHSupsQDDV5spBtTyQZYcNZiJJKfRO
FGnkf393SDTtBGY97bQngXk0FPCg2A0u9J1QDdYkxE43J6HI6KVPHB54S6dVr4tzM2hi7cnKjQLG
Ue1cd4MZwA5liaJjEG/p/sy/095b62qeLk3A2hBXMFN0+GbL6rDWeE7adLr6hAmus8/RLFCvKjIO
F2lc2/5uANv+eX6dfBARdVF2AUuUhHCJyR+SXE2aXhVPDlLN+8B22r2n5d7OnUIVbkA1ryBBTnYD
RBy0E+lcymYF+fDxZxS52tMi6eYnCMrpoZ4oKeXDHG5U9silyFR7Vxbdy/kxnqxR6fSHyAxSsg49
/WUnTesTTA2xfnpCYUoBc2eghNlMxcqF8mEUPCEtQL3S53txlAUCJGbXtfOTp43tFty66TdJOK4c
mHRBlztbQjElpp/uErnJ0vnL6vO5g3MXPQZKrbTXyJorWEAYUN9+j3YFbN0PE1UrLN/oenj8vhFH
Yf4y172VRT4a8lr8ZwriZrqwkQxHJ61NQ2ltm49ls0mBYHu/aYM4E1Yi2LUHL8Avg77aKKE91J5v
dmOncEXj1DJvjHkIsrvGKLoYXZyxaW3oUljOfAekQN98M0x1iJQ9fcxqQtbZccrsWpRQ1nLEqg2q
voemYZGEG0kPh1pgu9DDLqcZa4/GDwordfsNEMRe8s5Ss+ytC7ykCjTzp0KvNBu9O3gODlXJLrL8
fjDq7IsXD954mwJBrAcpkz9Wyc7CmiC5dtogLF6iGHbBN/Tpwii+dJMW9NpmsNUAyZMpHyeBjLam
B3hxh12dVRh74b9o4eljoLFmh0proygwWFWFTY2rxc9QzOsi98Og5NXqzwNmGx0vJYojF5lqTcDK
m6CtD7zq3OQf1SDlKHllVr1yF1hTR8mzbup4X49aFL0G+BDkuyitde2C7v7s8DeNfEOQC+0c7Hl4
2/E/xdii5l2F6TBg1DD39pMxe3XlG1aiZ/sxKmb13gU2337RRQpY328MlMCFnxph3oLVazU38h0s
aNLbVgtSVHvHLpniizSJHOVCCKPtH8waU5cf0ch5j9C4l1r3Sd213g8Vhbtw3GgxdjRYwTixaWAV
MOaFuNR0pfibYlKKbj4EYxSy8U+y9hYK19bB83JF3U5gv5tvJULh+WEi1Q0P+JpH02VolziMlqMR
xNg7hKLZOjRrcRMJhnS47oSB8rnq4WmwqWH2F1sz6Mv6KubWdb8lLorQL1MAfWiGzwxWaTcqaQHV
A61s6xBVahZuBMiVfk8+NmOo4TbY9qSzW/f+xN8dbXtNhVKy8aI4FJFvhrgKTb5uD26C0UqXqJhP
VzZSu74XeO10r4QK6B+6UaK9G/pOj370emNahwE+bfuIbaeRXVciHQek+TFm+iXQG8p2oi072I8F
MrVW4lN4a9TvoVkhhIS/YGi7O9MpWxxf2sJEvNcenewGvy5TWtHZPSrFvmisBicDM53gTvhuZ0aB
b6RBU3/nJ7jD5cirNb2Iq95Td52JbdJD0Spz+bfimZ9cdvy91v3kapWlwoKxJs0fUIeIECdBntwf
qhnO6gbSPwL+GzXV6ubHFJMVZ1s+nRE5fjs7RXlbmqHTTn4aBX3ws+InobikmFMUWNu0MSPvNyzY
YPxl9uNIr1sYop2wVOEguImTIBNIRfeRa2+Kso2lVP+Ue/NfVXE09HqjXMQw/WvH6rhTkdhXtIse
T6n8T25aRdReJHrMTGz1irfQn1nrEAQA6CO83+dvipPbELgJeuPgIHiHUSNdZDMMI5auQMp3DXFL
1zfUzDQ2aV2PN3YacdSoeRmtXIjLvMZ8a9hLkrROMfoERDXVxoSPMm6dcehU7TbAbKned0pkjK/2
CPzun/MjXOY2pswIQUCTbks71LeHwbs0Ko8BtSOmXxNu8LwNmsl1+DeBHuZeJ3XPaaMnsdPnfPK5
bQ6hbo3aj/O/4GTAiGk7SDChsCfJSK68R9/9AjTIypIjJ30uNSN59kIj/DOqbvNV2qF8kglChg+N
FqojolcgXoG4HccyYN5Bf3HiZxSKnYuiBCGxpRrd9n6YVW61kumfzC3ReEdT7DaRTTpB0ujmpNio
+CTPGnJe4wZpfO9hCK32foiy7GAouf6DBDfRt6WTFs/nZ/Wkr8FQKSFI0BSkPx4bi6FGiMS3Hvnh
8wSh8HtpxxQu9l5b4cmFedoU2PsUVyn8irg8X4t6Ejh1GGGZdc5Gn81R+9o7gTKuVKvf2gnvnyHI
f0qXd4rkFB3Biy82VJNJf0VRq0/RkPRGdEDASQ3yTe6Sk9xzWo1jum/ROzYp5cQzZtZeHNbui0Aw
qNjATEsbqNaBmkZMZ5W74oJSYG5D13fk6WKUg5p+dj/yGqaWj1wp6lcSKX28ZDylmIQR5PrL2EAj
PGQOAnEXQ+mRA5EbhWtvjZOXOFmp1EsnHwa9SwFELqp32yHCBKOKJkuFjzWbBgbxuT6iWGw05T4a
YQ+hDSc4Hg66jpE9ygUcQeJelBYy77XlxPbh/Do6WcMATUmTYaoCIJI/6fjnjMAVBfo50UvTBM4O
zuDot27Ro2msNdDnQ8xKZ6uCYpDkK52pk3OBdhGCGLwLOAn5d5n3vpsIPr4SlTA6X3iQkWkacxgG
1yVcitHvgYFmn6wCYDxNAs0ffGiVXtWiwJe1Q4MiwVi+OLOTXAJ5jy5t1CceorCNL+1OTz8JYiHe
G8qOjF2GdRcTmyta3Qbp2LxgPRPEu8zus6c2yoJ621aFXmPqioGUD+/dXEEyn84rjx/qehQxmVe2
4vG8DjRv5VE/vlh4omAFFHtKfhMiPhdv8fWaxcq8frCg5ZUGjx8dVYR/l2BlLIGVbOiH+kWR1Pfv
UUzbZdtULvbbCI2Z8RW1AXXaFKNFgoEhUjtuQwjSyMUUUbJWnlhe6Dz6AKzyYKL0Qv3YlZPzblHh
C+OGST+ELzwMsSy07OCyMW5rx9gIqlkX5/fO6UzzrkBZkJoxTCMiHgcbAx1n22byXtyprh6LctDu
49LuUnKqWTycj3UCWGJgWKdLUQ4HCgm08uNggZ23ng2l/iVrc8GLyrEUB/2iJm0QayPJwtjma0FW
n32xkk5VNlXVeelTWdHE+1IaihAtbR/dRRM6iFH10BCai2z1SzKVYXqVAVKbXjqP9P0xHN3h2/kf
v5goANOqbHfL3hMnH9Xf49+OupYYSaeLh6GLjUtEKNKL1lPJwrGXWrmTF6HQ1+QupKwOyxrVcvoe
x6FakVWzk6vaMx0iJ7xi6VU/XF6b4bWmJ7ay/dTAiAZhANUs5J3emiSLj2JktdrYYWY/m0piPYeR
B1YNq7VdVZbuyj6Tc3R0s76FotENQQF675KVOUE0VeH1Ws9tlaKZapSIR1Rzc5Gl1bydRWPioGS7
l9zq8U7MZvHZa5LwUF5o18r6JiqCx/PaWUCRpBo5Fii8HWlFIRdMhtGGPPGFik/e+Yk92ccQHzhA
aRLYMq6xmNjOUFpqSary6lpdi93sbGziTogrpqDZIQEbr5BQl/FYNXAlaYDT2adKvESlJXj/Td6g
6r973b533V5c1YndfUfL5pmnVr9y9Z1Ek+RzWgHoJVk6h9SiKAY9qU1oVoyvTqvS0J9rtUXftvCi
g+6UUbmbCndYKzUuy1VgYJBkorlPF5gDe8nVTvu2HrpkVl89L8jvITfn113sVCsb4oORUfb26BfK
hIIX1fEyEakLutwt1FelC/onq8ctr/WaFDF4M059Xan+nl8ny+2OqApHC3etbCYAdlnE6+YYn8Ey
SF6nyobs5YXprof27vdxNX/6o9G+4aOx3alLky0eD40KF3OL4uVrPtr1QS3n4cCb56YkP72ZMFX3
PzkyHVEgTk3uKf5mWgrH4ciRURq35+n3CGXQb0ZsFxCxROK/sPNP3mNwDvjezKRsHZC0LJbjGOOU
yeSOr43TFYfQhRURKbr4Embl+HR+VCfrgw8liVYQeCS/fElHDErdnozZ6l6n1ktf3K65cnG4KP0Z
gsVFLeyVW1MmWe8PTYviOpwSbhwpMIuPxPEkYpoH8MGLxlfhlM6LFasWxblRHYQPk2nMdx01sdiX
eCbxyfOS7iZi7vTb2HJS92PxrDCHUsU3Pkd2Dg971ydJxL2OR/Zm7Hs4O5+dVc4TmuS0sDm9WJzH
w6ztqjen2po4T6DpCoT6/3G6bn5208B67ESxdn6dIJiRyqeBS/bD/FJeWI6O2lmYakGg/EZ0zx1/
2+Dm5ksFzcpAw0oYg2tMWOcpKfXdXDfpcAlfciw3eYW21eUUIPGmoqnGYvTLzm0xFe2jGAWF2ELd
tb2OuRd0X1MjVen8PMdxBTVwExtssDpp5Ck+qpjoxftIwJf998/NpASZGFSEyB+ozZhLDyAVd9Fs
snPxzxRo00NBafQi9aZqN+p28sPSpmHlyy3PLxt1IhysACfKFInk6PjLqV2Jg2tVGz+DYo43AE5G
X0G88JDQVlt7m8uz8P1mwFSEMgGkH2QkAB8sBWGKiD1g8tL+jYZDb/8tVS9GtlhMWAGl205Qo9iL
GaulvR5b3IZ4qIOsHP0IGT8z3Hhtj3HGJlOi2Igxg1cq8wvmaHXnc/y66Muc/xAn9Q1Iw5JiQh0B
ag0IkMXJzs0Z9mlQpq8dBvXDX9wSu2CbT32CTH5DkVjZGWGjJn/RpjZaf2zNVnwValtR0YSqKsQh
57rP1vKSxYFCrYe8khyICURD9MTixMK0MwhKrX0oFGXc6ojf7ae0TS/HIu826InCRdSR0FmZiwX3
8S0q+qwox/DK8Fgpx6skE3Uc2KnVPuhwj/duPIQXae5VV4VObaW2hv6aBKLfm5zaGxtO310RBGto
98XJLX8DKCgST/CI7JClpETnznURmF71UOL7Fm9aN9DcTdZNMI/rxr1tRRSuSdN+MNkUDSGEg0SS
3eAFIw5w8FCOhVY9JN1k3OfDWB6UPhlfQuGho+ly5MyBuUYe+zAoUEtaeiAlqNIcz7WCs1LZZkP9
kMVJjjGvmh5UrYpulAi7dVc2EhTcWFa+8OIYeJtcKpcWi4oCGpir46CV5ZYUd9rmoUjyemPRWt+4
cz9vzSpTVi775cb6Nxakam5DSlFs4eNYKfIUtE/0+iEsFBvqI/UJ1c/Twgyu57lpxD43MzqHbINY
e6iRgJi2YYCsuW8i49YiGaCJauWyXJxM/74P5Q3NGUhNzFvMOfbLrT6oefEQpZG4wVeq33VFuJYB
L15Qb1FQQ+EE5FLmVl5EabWIE6Eq84exmMKbrmhe50wZv7WqCLfCw83O6Kr2UIZxdQFg8uf5Pbz8
wvIJTK1YepRJF7Yl6DVWhBP3wowekKWOv3J1KhuvmPsrKyLlOh/qg9mUyiDydpZAryVNmXbTmCpW
VjwofWfQShrbOz311lSCPphNiQGhHgG+1TJNWVh8V2lJsyRQm0gpHxAHpZGMg/UmDgIb+9zQ2fWd
WV30k0lTunIdbo3SWROOW55HKNdK8XFuCTC+8q2xiF8lg+F0Q/sA6S28U4OSnrRqRGq6nQy9/Jlb
Ili7QOUufHeBsoAkGJSHsFS3BU8kj453QwbDUWJ2qXcP/aAo1+GAxtQOg/bmDyAfTNFBEmu3Ocpl
r55jD5cZXa3XzguzVy1qxt8pw/isrtAbA1QCZSAM0+dZkgmSvDI9+IvpzdTO6rVeuM+a2YRons9f
hqxMvp1fV4uTEfcAIBwAcRATlhjJZbMsiRUSJ6vNbmx1wJ5QoNyp+xNGDcGu1ES9aUphXs2VbXTb
zwZGfYYeFvIM2LPSXzie9yoEL5eYY3YTB+F0JeLisesofaDnG2gXUTJGd3GZrhX3FuuL0Tp0VtAv
ASPJg3kJ/gVeWwZWLvIbget35hep4TX7NDLHYZtbgYFJ1NAUK0nP6QwTk0IZrxVaZmS5xwPtKxHo
sRrlN1xN+IRT2rtgSWf0VqP4vplsKovKsBZ0cTK9DVRerlSWKH+gP3scVIR0ZlWlzG+qyWh2fTRr
5k6Ibr6Ja6wGN+c/5eJsAnKE1ZcBVwT+B7t2WZxuqojMRFjeTmj5YEiB3SD200wdPyu3SCASJSKB
VEPAYInpqgxedn3WeLswgNkfTKb5gGVt70svmLvWbYvPVQfkwPDt4iSiMgu+dLkVh1jXlKF0vF1c
lM6+yVmZuCIjo2sM4wZNs5Vwy4/2Fo6ZRE+WbhvdzuOPptHodENF93apW1Y/I6WtdiVglUOYxtVK
P+GDT4YXHOMiDaMYtyRJa+D7cbs3kdXOCmtbCL3d5HqbrRyu8rp4d7ZKLBpAMdQYJLNc3ifHA7Kq
IQ6MfPR2Iz63vjALe2eGSG/rWp4Bc0f1pfCG+YBYg7777JIkMhUCqBG8OVifx5Extcr0wO69XR8b
3t7Whg6rJ5Ca/y3KogSuC090FaiaHeeYdm0Nmr0HO7T2PFkeWm+zyOzxvIOrxIPyeCzJoBllbtTe
DsVA6ck1mPQ9wmnvWm23i9pmzczhdG1IngKrA4kwmdksliECG1Vt4qy0a2Yn3kczxnX6kOr783P3
0aikcS3YN9lrWUZRA7Ws20y4u3p27YuE/l7o13ru7ObCmHa2XWGIej7iybgA5ev09cHUSlOkZbam
OiDAx1ZL9nPvFjetPVU3oQJg6XyUk02MWQui6TzaOKpY8ouvJRLNbo0Ez5Rq1quNanOHjnUeg8Ws
8pVQb1fH0f4iFscttxnZJ5SoxfqDrKwojY71RCOq+DHlsXewvE6ZNxkp+U8z69p7zv9oZ8CSDP22
sIK71m7svyJrOp48SPSZK1fB8rKjfs8ixXYRko10wVuMvpxTeInBkOy9sMkuM6PJr8YyzLeqroK+
smftakILduUw+2jK3weVS+1dCpdEoqhpdSV7VA/hAmt1sA0UHEj7GGvXz39d2towFRCDliq3x6Gs
mtlVQkIBMovQ58AfD/vWdsovejfOy/8jGmrqb14BtAmXmmRdkHSK0aVIxDc8xNkebJUN+VRj76k/
VWtyWSdbko9HeZrSDIknEKLFPPZI009tRguowiv7VoU8tlFnqn5xFhb7LHaGlcXy0XeDj8zIZEXc
teSGfffdhAUo1dS5BSaz0pGxG8YdQLV8WwmysvPf7eQmkrRc0kzGhtwStiLHofTQ1EXu9cHOzB0o
fL2GqsuFlYRFfWmmlIY2NPUDHbCmRgcWtOAAkO38L/hgsDAWqLNQbgGetgTRqFpr8FrslJ0eDNaf
oLZjbTtmRnkfWFFRrJwMH3xJSY2moQjJFBVu43i4qpgH7iWVTAICO8+3PMKaoXXKEA8H1Ao9RG3q
ufzsbe+yMYBmk8DwosAz5DhoniYtPJgm3U9DBh4pm9ttOejdfoaMds+a7batqMPNnNDlPD+3y68L
/ebfXYI4EBWHZUegDWwcRWaju84QAZ8PUn0ch3ejuQWq2E9b7NEab2PrWX0dJ+FqoX75ZaUuESx0
1DsBaFCCWKytOnaEE+Aod62C8a83eJVVr6jfGzyYNWNly8i/6/2J/xZLVk5lIQu67SKvjyKvSYCC
9Nei6fVwV/cZDM8kmKrL1Ij0dutVSRw/uLYYLlsMzJ0vpAyeOJyf7uUhL9lODvJvPJx5PNJkOv7Q
RqikSQJI+7pXneIi8HTxlaqz+xCXjfd1HpV2b4GyejgfdLmkiQTCivebXFyQOuRXeHdYtPya2Smb
8Tqs1LH+i5aBl6p7L9WMdqfE2tz+yjlGwhXAz1pU+d/fRXWT0NBR9Byuh5rK5ZM2O6m1HaausZ5N
GyOxDc/q4fv5kZ6uJ8lsRnkbHBnQpuU3VpXCAo+cTte50szuDvBu32/x0Ek0342aYQ1e+cEQqWOR
7b0Z0vDaPx5iX+IQjSTCdI1Xj33orVY8Jib3NkTcsNx04LvXUqTT9UNREAQreB5oK1iFHEdUAAdU
bhjN19rMSeFbWjuUPtwx7VIVqmJf9FwHty2M55WK5LJKqrGGSMgoPPPoAYC2bL+irV1bQTQN163Q
lEe3DrrOj7LI0bb1TPvcrZwLrUe7/z5oAhtIvxlqEDQsJ72MTdGuOZednlpkbpwcMFRROdWWbVMP
Om6R9+F4XYGC+IGJjrhKCvVvN6DPwaZy7lDHjB+4rqqVq+j0EJEpI+K4bCb6w8v+1Bx3/+PsPJbk
RNo1fEVE4M0WKNfVRlJrWi1tCI00wkNiEkiu/jzM2ahLFV0x/7oVyiLtZ15TD53WzedkaZa9mVto
9dBlehHOaNw3WVZ8nCcUyOxkHZ40w637G+Nf/XBUJ0EOc5XZwcVDkUyTQWGcZaCuNSEf7QYg57qp
WMJ06qGkAOKvXjqrq/5x1dC+vH+6rmw+gG2Aa4nQcWW4rJRnyKrJZOHjq2zVdhgVlA99sJgwUNQ0
IsM0DhhG6f2N1P7qqBjybVqruJ9eRuoLIDu0Pb35nLVZvlO2p84ewtWxqZdI8vjWCHO/Nsu/3v/W
SxjftuEdYg5eY3t7oi4xWqWhg1zGcevsJ4ilqGDRYyC6eRsZbhZ8qBNIHlO7pHundJ60LfIzsCw6
vP8jrn46/SmeLHJyEqO3px18IbcmGslnLUum70FhfcsyPStCt6+1T0mWd59GLQv27w+6hY5v30k+
nML8lodsDg0Xg+oqH1dj9Bce/N49aIh/iLAZs+Tn+8Nc+zbCStCnaNEwvRc3WWBYm0BphXrrsPTc
Xhvjytc1XUSLmXtpZA2l8aTQ+hA34oArb8RWToR1TOKHdsLF99mqWpIyr9nFnhD7pB6TDxAQPjdD
fQvRe+2wMg7MOyJ1kNTbTP/2ApIi6tIcpuUsUNr/PHRK/WW2pX/U0sqc956n5FMK1JfcC3TIjQv7
ylfy1m+8VJYSqNPFVyYrXmjUbNXZRLo35ADNZ3Mq2v4OsULjlg3tlVuR6iwXAg0WalbexVOPWba/
pvmgzkY/meQgwoozezRPpNjyMOX1T6gf1i93KT7bViF+/OeN9G8RHNYowENwCm9n2SWJXyfDW8/2
lKhkT0wpGz3MRZek0aJoONw3Uy712Jvz9ZZ03ZUVpvONGDOUg81GZVuF31ZYWsVQ+OXCc4ybgRZi
OZSt9/aq8rM/+tQW+gJ/Un3U8OAp8qm55VF9SS/YLimuRbR3yKo3YZeLiZd2CUus11jlwJ8YqUEl
Mk4tZxoeGjNf4fZpqmqzqDNNr4nS1Uv1U7MahYgpQLhmVBdF1u3sTaX4m95UeXcu86qNpTl7+i0A
15V7hU7jBgFi33PmL+Zq7fwAZQNzOev9rF59O7EjT++K5sYLuX3yxfUFCRUICXwQbu5L4veEJbhj
ZLU6U1ooQPCver2zLRnIMHHrojksjrxlJ31l+wMl3VyG0ZShELDtkt92wVimAgkitZ4DykIYePXT
9LgWnv5I57h9GkcjhbpG1RixOr0av+e9jt78+4fgynGHDRvgjEjxaKsav/0Jdt0EIEQLnZ8wDXtw
IDL/nGAe1YWZM1XVf6wabduOm5O4dzOzJ5t6O1qhAnxD9Vo/V26rHoQlsRdVPkCsU5PWtfffAwDy
NaLe/x/t30Pw2/Qi3p1XSd7oZ99K50Ph28unHL3tF92S+nHxUWuQQaluZC/X1nTTXeLiJnsiq3j7
iWw5kBZ1pp8LtNWjoQ/su0GgtWIIs94tSP7wTGk4EPu5eEqsLt2/v55XXkcfpN7mkfJv8fpi+Gz2
Mr1IDONMEdL7gSKHd09nKLurhGG0ERF21sau2jTZ3x/32ukh1ODwUIz4s9ALoiFL4cEZZ1dYc4JU
U7NW8rHnpR72dYKemB2ZwsuTX+8Pe+0eRYyJ14OLgZfy4g5fLL3JTY2DmWmlFRtWZj37ig66Ae06
BgxT7PqF7qJVLdUNGPm1OI/W2wY128SU/ujiOjrdjgIuzHmifJVHcjs6A3WB3vA+gxKQRVhMgOu/
jrKes/vUaD0AVYtphLWVGP/ZqGY7wzQCafmAWIAceFF9shubAzSJ9Zw1Pb5rJW41XQLCS+lijtXc
j+EM2u8wz3ZwkkVfx0lr6+C/suzGRriW8NHL2Ah1Wz0aatLbA4BGc1r4Dr+k0abuu5Ku+I5XlRaB
iMmPuVqs2NPcVoOM21NFX3PV3gUjZRQDGMCtp+PKaaCZSKIdgLTaujlvf0vGC1j4s8ka1Wo8OlTm
dtw26xxr1iQezVJvD1rTZN2NQ3hlV6KBwy0Hc9Lcoqm3w1aZ28LLbdVZBdqgR0bfqikqqeyku9b1
G6eMmgHjKz9ZRFzYBlXDG2/ZlVudGiQ9ng18BZT14gdYGvVtqcj2M6XbEFRWdEj9uXn1a8+4ccle
/VauWWonW7H3Uj7QRqxzovXHG4YJ5FkNxXL2OZEinLnwHswBy7twUEVZfxTSsrrD++f/6ikEU8Ax
JIijrXXxhGpNaw+abrDCkKQj0LvOo2GUiF37WBDfLVrbxaD5xZNT26TYC7X10Ona5FZ6fW3Coa4A
Md9w9H9IGlZ62xnOsG1628CNqVF5nApEVpo512588pVwiFIOxRTa4xukz3y7uSwcC+TmVH0m2TI/
dm417EwAWR/fn9grz9ibUS5OTtr1wDJGRhndyvgyLlXy2oBk2xu9P+4SeOTPXpNUJ8/t+hjhSPXl
/eEvDy6wyI0FQJUaTjnfeXGvEwnmzuKvCm51EjyAfOpey24pvuiqzgteEjNoQjlYtyh/l1+NEQrS
fHRGSCts8AcXraaank9vWpl3trIaGHEKUgdCZd6pQ1kjRRArNxcUWkX33I3+1MfwgoNbNm6XW2n7
DVv4aUNaYH0v76zAmIdAlYZ3Vn4xIbNEz9SOjb4A5VGVg1feuCr+nGm6mT68BVADVPIvc80qMJei
Q4ThnBLx/1XXBXTdIanP7hrMHxUOgDsvR3n0/eW9jBa2b9xqy8z1hgG7/MbUl6jSNRt1HvxRFAhf
OeE4jt5za2MnsWIAOuzeH/HKZ0LJ2Cw8t8YX+c/bU9OJgaXLhH9G9KKMdDnKj9mi92cHV/Q87rWh
fTaCuVlvvARXh+Va2lhRG1f2YthSOq1jV5l/TgvTQYVcYr9KDBp8lMh3x9ioe5FKvOXWdXR5RzC/
G9hqawvTIOLxe/u1rVW5+pQH7CFolGVYeFkQxLVrY6rw/rRe2awMRHtgE0EC5b/9/bcQG9R6MqI2
5p9rjwJMUwZy3yWOeaoxkvryPwwFOIJLATIIZZG3Qw1th1TGXPhnZ5XZw9A7ZliMnYhmM72lSHTt
q3jPSIw3aCQakhdDwbjxii4LzkI63YOhV/MeGJTzZZ68W1ZAV04C37L1fzd8BA2et0ORFAarhu/m
WWrp9NRD5t7Y8sl5TtLswyCW4PT+LF7bGQ4QdBjETCIRwtvxFqNtisLrjXOBAunrMK7lD9i30/9w
2oBRbhQQBMEgEL8dxaCIU4MtN8++12I9q+phAGnijc4Ja3I9OVhO0hyQNfBvwTO2lfk9id82vrtV
k8Cb/FumezuwlwxTasrSOgtzNNYQoy11Z+OJcxwczQB2rmrzULu6updYumpR4tTZrQv1MiD69yfg
nwYfxdim4OLpahv2TpC65nmWnT2Eq+21cV+11b6vl0lGvlsJogTko8PVrOgvvb++1y4cRD6RRqD2
S3pysXVnroPOtlPr7GUDflKL6I9TwwHJtax/VrnmhwOOkTdi/mubartZt48Gnn15XsDeaJSzMuNs
WZCQctp2f+dj2319/9P+iPWYWYgblJY37DCtrItbDVy7n7nYWZybJijuGpo0O3cccN7RRnNHj90D
2qaJxy7Frbca1drGQx74L+//iisTjM4NwpeA7LgGLtE2ptP45loHxnlx7MlOd/isDnbUlyhORPVi
LeW4m+hfpWbUTg1n5MbLeWV3IbFDXZjm9yb6cHHh5hZSM+6g2wjrpelDXvvG57QdvX3WymqM1LrU
/1heo8HqkLeq0leuKmoKW3GfW3FbiLdni/ekHVTZ2WeUfob2CN4eodOhNINXa1gcxOe7cUYE48ZV
cuUuxuqbNQcbw7D+xbWfpF2gz+ZonxfEY3aJsw6fTNYGcyDLPb6/tFcuD/IYchlULt2t+P72A721
SsUshHnWrKJp92Nvzm489akAfq8Dgm2ijITCeZpthIufOxxDT80sglteFVdOE755LC5TzUJfznPt
1z3RUWDioRlUQTjmdrXzPWGvN7bSlfVESJCVRBIPZcHL4+Sr2fSRn7LOYx6kv1oKUn2IRMmwSwd/
DmU2DTdaC1eODqEIBU+kC4iHLu+mFeZT1ZqNdZ5mff1ezSVtwGH9mE/CP4Aunu8hIdc3ynHXPpLz
gojFRrb/A+9km5PEPTKzzohsB0d/nmzwRmBiDUfaOxLjWyDwq+PR4GUHkYBT/3i7hwq7Inqdeuuc
F3Yeewn63bneN1Fn1dWBAEae3t+zV+4DihvOFu9tleRg+z2/BWAlL0EhV+GeqwTl7jakZhwsX7NM
+XKHO6mxpEfUlGj2wgDMtGU/Vzqihe//hisXM1V/8FVIf1I5B/D/9keMJSpn2Vi5Z7+zfcwnjBrb
kL9mJJIIMXrU5O6dopgmEwp70RSfAY4oKaIBE3cZVkhX3Ap//5wU0iYYdhTWqTNDNX/7e5ZAeKVq
O/fcUGGvdmk7yLuycKYotezyY+mV40d/KIMX32r+h+efsTetha1dQTByMReLXJGxYXOdZ4Rdl4i3
xC9DRJJLL9L0Vkz3sz/mU0T5zUjDAaz7P+8vxp/3JZsdT1xeJvref8gzr+bYGrmW2Gc8cFs7XJt6
Pkz16hZ4H1nVjYf/zxtzGyxAKQYgLHiK7cf8tvvGwuQltBvn7DW52vlF1uzLLvOO1jw8E4AkL4FT
WE8NGoqHVU5IRr7/rVeHZ44pd6IbQ6nt7fC5zIWTygGl7XlQ9yDS6KTVToJ2mKFi7IjFYyaBw8az
V4kltJGeNG9s/auzjbb6Ngvc1Je9qaC3cw8dJJ5jp64/K736NJhze8qX5dZBvzbSJp0P3I+mJ94n
b7+1X9uiczPfPmsdpNXUTX6kua3v7WnJ/mNFD3zIhpiAsUntcmOqvh2J57ZrNKt3gKoEg/iAZkvj
zXtQA/Xyoc5kOmcxPpbBK3hOPT2vi6xf3l/Wq5+KhiCP36a3d4lVQcW8qJzOdc7lOlvnvhqWT3rW
SWRLYcC9P9Sfb+3W8APRTc8EURZz+/tvG7hUpSXbKXDOWjq4XYSMJNDt1LWaL++Ps63O27zEZibJ
G3n/tiXcdvJv46yaPQpbdOghJ2O2N/zl4zQkUxbC/bPCNllvFbKuTSG1M9QMuP4otmx//228VPAW
dpLxYKirJRwGi2xonJvm6E6NuLFhtmP2x8dh0bEVAXiELjunWieQO4ZAdG79yn1x02DuzwF6k/VP
5S92/92crWoK+wQ1zRuv37Vp5YJBm2JrpFPqf/uZ/ihnRy8T99zrtMxD39H8SLSOE2l1VZSh0ZZ/
//d1JFTifqVVyhnZXp7f5rW3OpSfUt89250vxqNfWRVyp2OVPk04AMw76FK3amXXZhdgzUbfhksB
o+3tkFM3+daEQCIRv+g+dFMzHRG8dJ8cIavjmqc6pFHEYv57GgtUDPsPRLWJKjAqfjss92aJ6SU7
yOttEY2gIklY+7K6L3KB6bkzKrWbE219XqR+i2B8ZVnRuKRBvHmDE0hdxPxma2pWnuX+uUk0GWVr
pe3yOsv3c6cnEUj65sY2unJaoE/gSBTAHd9EcC6+1dTbAZkM/0xR1zkB0PPvJ9nW32bLN/6bPtIm
p8bu+Zfty8z+Ud1FK6X17U5RmXOFtdOnCt3ZBErIWmG+wh11i1h0bSpRfoeEQ5MSf6eLakSB9IPr
JRQgm3HqTsusBY+rW4u/V10Nj3U53YKFX5vKjRJOAQRGDlS3t1OZe+hmYSrtArBsmhjKNK9xAfBz
sZR2C97/R6uR8I43irefpvNGqr3Yo0VTi6EK0uCM0LazxwtP+1z7xbobmk7tC6fvI1uzSm5ZT02x
UVGTCr3EQdKsdawbuc2fISc/Zev4sX14NC+BpW5OjE0fJOC50vII8lH2pVEO/Ps1R9XCNZT1YmPI
0e77pGy+v38p/WHEvM0D7aCt0LthTC99Ps3eT/EMH4JztZo6FNumGcLZC4bvg55PVbjY9XSyA4zm
taRFCsZpN6FaJxhtON725H9p+qx58jT/1jnmmrq4vTZBShD6JF6cLXpWl/lQioBbibX5tGsNE4BQ
65SlFVEeG8coK1N8vt0aldJ4Usr7iACHOYZjrxa6hzieDYdJm/smdrRA/oWEnGPtZAYOIAosSV5l
Va3Tx67R23dJaSXObnWQVImWxU6+oDhOlQveiVpftj7P0RAVSgGzg2afQja9MJcxKgqEAO2ots3K
wIU8kVMqQ2QfjWKNpmHKk8di1RtUaSVqFd9T3ezyfeMSIxzhrxRIrYvCdZIXTZr9aIZJbXnLjGqP
hntTiFFVP/8ztdskH10F0d0NE+Qw5s+23af5w5LPvtxnK4/aV0oLrXoSedvkJ0vYWvDqzJnnHxNk
H4UKB54AYwqDbkqGQws3sIfNuaZBfSf6apIhfjtuenJ1YafRMCEn8sFBqjfflUJOIspyHEvwNoeX
JV47wCEWbJBy/UfmuqpkaNj4Up1Ub8LdChRuWochnbv6Xvlisp+yFBGGswKxi6Ia/kl+FCCX7q0h
VOf62IlAr04NjNPlL6AZSx01BppFOzNQrv06lL0qj6hmJw2CEMi2h2NKurbX+iHxd2NtGXVE+yft
4t5NzeHjLA1z/ZlQULIetNkxlgdowNWch4GDifqjtkCtCyeffuQH6brZ+tPR+jJHxAWZ/odR5rW2
X0pNHz96aVOtB4S42G9Q+Tc2lVFDIjiDbsO+5QT8dQ2ivqoW/3Vs03b5h7b2YmAm5pIZ3lXuWKNo
kdBaFvE8zip3djN8azvCKSDgZBnW2lVViAlimtWhZ3WWNKOFHlvqh3kLZ+svU44JPR2ex7F9CCol
kjjNSPtG5OTbFBuAQMts/351G9prGtL089GENMQ/W6u8FXlER8jN8odkHb3+Icf6D8a6QPCrMtAq
bIz1iOcAfVk+gnP/mFpbwx1hIdjtWUSwkHdfYJJ1mMIuq63tKZfLrtoFlTbZB08V5gzJ2SqyJY8o
s/rjHBqqm7MZjvAKsi6uew5pHTZDInCwCTzIxCtNkvZUynIIPhgCqx03MqRR5Y8TxurDzzRZyzxa
9KIYjF3m1nIYonkdAP0gdOOWr66WaFxMwTwzxRF9iQwnKqPN6NfF0lmNZucU67LuEHu1XZT1tcD7
rtWQ/sAnGu1DP6miDROjHINwoxvVL+WgLXI3CjGIh4A8lwJ33YvyhZqMr2GHkYxiv3Y098zIMjPX
fPRoca5xMg22eS8dt3NOyvdIpeKqBUByMFVSd9+SmibBXVO7/vo8V1O3ZKg+D9IIi3kt058CdXxg
PbqR5AHxbNHpqx6Zmu4OB+j3DagnDZeFNlzXVU+4q3yZimOhd548QQ0r8BfXB1N9GBw1DDNo1xST
w82/ag3rtvDsn2VrDuka6sWMmVNuITcLHHXy9ORnYtea+m6JFjccI80WgarimJWf0jzt9I2Kk2rf
PKpONnV3nHTDLljt4EPS61hHZjAq13OhuYNpnrJWeYkIh5bmQYxgMXad+9pxwUt0lajdb5nVaemP
XE69A0KI1uUuM2UhD6UQerc35WSmdyxuL34IpCb6B3dxNKWHrl3qnAWRZNn8t0ybct1DDfNRKjSk
M03HdEaQgmfGH40fm6hWim7cEujqk5b0/CPLz5Py2JvK9fYl1br0SQydnB6NrNOmky6Genlhg3hu
hAhAJyO3twdxmFxj6Y6ZOenZUY3CqO6Kpl+mv1XrecV67seU1pM7VUZxGsd2Ts65ygXmeo3QaAiZ
aZ8b3ycADMOp8LtG7pdRR4W/ETwokQ8YaaxCt/XHad1Z6EYtSIEIfxhe1gBTADRgOxvmBpI3tv4N
Wqhw7ppMKTXuq6VOp1fT6pF/mH0eBWPPs1PLQyDcQAwhlWcY1xmEi9GLxIoLOHov8yyQeQF2+Rlh
jHZ4BSmnY7TiymTovi0I3Usei2VoPJIc8EviCQ0UR51KHwjao+dm1Dah3yfJkb7v0gRRNqZue6p1
mWsnxvbc53VWc/5XlnKqTzoZ6nIUmpkDMXecVuVhZQf5/TS6yUhmOvjVd8fVXGwk6IPURWyPpXJe
6ACU1auqxOyaMQ+BSo61A1QBJ4S1HIxD2eHNMYeKmrZ7kEB+xk/UmO02JmJvqU32whGuCIGpka0E
HUDBD4q6drNrCh/gQVijteOHaMDnHvq/RNEPXVGv9a6c/E2aDMRymsc1lGstajTfHWQ4LoShoURY
pD1mSvY8Fh3w3Yi1NZHgqJHGO6Zoga2hLIGlnoNGb7NdiZR79tVx20DdWe7S21gAW7U33wF894Ov
csCQ6VM6BabcubC2e+vY914ShMswwigKq84VZhfrnNPm0bPn7C+pgxi+l6udaIdpbfI824EYzj3k
GKWbr9/LYRbVr6HvdH5hS6U7+KDSvltf2iKzyyLCpAMfDmXXCbHjYo+sqSWHYHlax8BSe5yN6C79
bWnr1OHvIY0leU6QLdgju9SNwMuGJTs08BLNxzRXWXumdwbBNYbzkeRRYGwzUoGg/Mmt1KAj2tZV
jK4BpExlrn0fNutadR+KTmOp1FwhTge8RndCTQTOrwp71mev7xEw13oL2Rgpp4H4LF3kuVxU8gPn
HLrwmiBs2KnMw6x50/756hS+nz8KgYHLoRpwETrIpiQA19HAgOecmt0eYqdT76VITOqhWKAE/FZp
NI9znzgeowF3Pqh2SIxQTOP0M/eldELfT/NvvZWkLxhA6MAaU28y9nktq2fLShPnaanWudgBApGo
6pSj3gYHyC52uZfK6+T9UtZ9ejQ0CXKzy3lG7+qqmZ8Xy0qWD13na8HXpClRGIIz7H6yKSBrnzS8
wuYfXV27z5huTFZE2Jd8UAiPE+hZk2Ocdb2WP0sIcGWE4Y79PIyt9aE31tUOAzxJu7Oa2zJWGxHo
pLc6yhzCW8Yiro3RJRLubIfQzkwpGKtUGe2B2zZ1jsIcFjxMhIX/C12AnEeBafqnb+2ujzxDrSr2
3USmcWuL7DmZ2JCR4Wn1c46R5M/S98cEaVXZqm9r7VnVT7XWVRUpr3TZzZkw9CV2HdA/u2ymc/mN
AFMGH7Wya+eX0RycEeQubgfHFdkc1ABrrajviZMEleyhJJjpecw74vWk8z7yvOX63Uxz0o4DX9ky
xPzD1/c523XFMCEtvF8J2C2Ss4D08JCCXRGHriBajmbVJiWYgMmWH8yeFuK9NMQ8v9oabasQW6u5
2bmpnwbHsqVpQBC1IktYYF5pOXFXmy7bx7EWbzditHJnL8olWja4Bu+nSer5wbBTDf8hQEFuG8rJ
0T9VuMP+U+hNPcUOv+RzaWnBuOMJs03MlKZJPa2JMgKyKJswoeF+U0Eer4gbiMipuq6MSzVN2R3t
5TqLi85AQFxDgFUcW/jlwVeez9rZ4TgqtAPNtGVFs1TXey2eWwhh9Kr9ujmUlj8kj1lfWumX0uu9
ZjcLfbAOxWzrbaQyx+n3qNbk88OgeklHSTRD+52qiax2mlfyxKUW19lX/B9a87RhAHNICvOCcKk1
W+0XC3HKQ4dPCdCf2lKyDutyKfEIn918xgkBalxsjaVfANXsjPVkCoijZItTUpbJWW/9IuVYW4V3
xw0C1DV0er93o6Ls5D4Fyj/F7hzUghk1R3rf+C4msV1VsxdBtcu6wwpRa0TsLi1r/Jp0a9rXuiXW
2JOLVHHptwleQkFZ6KdlJbvfmVUvqrgQ5eaQVTqp+rzOvae/SlG1KmqwtWpwQ3IIsdIjeZVaxs8r
VVSAFCC0gxlo74DFpsRs1E2r/Owki2d0H7TJ4qmdo6whA6Uw79KPqCZfv/PGysD3vcPkaiElzlKP
ABba+T3uUAZ6XFxFedTYi/gnH0urgzBoKvXg1lgyPpI7N/bfGStax3LxM/bbZIzkcAjTzdEQNMBM
jUW6z9iHmG5cSEkStCC/9Yo90sTZ6zXrVdlWvpyMLqlo1pjZbJ2MVI79nTCt1I0yX5VNmOtD8Ox6
ufNXabnqm0Msq4dLN1Uj5q1K+HBTDFXtOMVWH5WuSv3vVePpRaRJei4wUtETrQZRWidrreyPNfkW
hZLBCLqTarSuPXRGY2EINtTKj0XfDmOYL1oaYKQRLHWsLWrx0cRvpydZGsCEjGwB2VAViTmey9ZW
3AdQxMKC+mQRK8Pq8bHCy9s5LnmZWlHWCvuVikeQ79vcHzEPqEXTRR3SOmJXrAIMl+Vnnh0uQYmn
fOPXrjqYWs0zt3lM7Ieh0d3QNkf/VzAN6dcmQ+QUG67M/aX3Qfq3u3prHc0FUlRW0AtcPuxEPTja
hkzQK2fyiDmCQtuJAMXn0BSp8zrTEP6VLVM9RRk6hSpyg6n+VnoV0qwi5xrAvDloyX5E0SQnXN9l
h8ECCGLTqnIMm0oqKvGIjxTKjkFqG/htmP7fzqLNXVjSZF7CDoWLz25PchLm5uIWu6WsPA2EnFeV
EYYSSMGmKIiLWNPGQeMu9eTHZq77IEqoYtxr00KNZqqlgUC7rdLmtBJkaiHOezLjA1UiI3wvUJas
V9kYUU5ykkVz2wdeWGlL9tQsuupDt5PLepjIQZ7cEje5qEmcZdpDrpdIwyT5eG8gpDjGiy3XV4jA
5H1z0q1UB7qlH8IUmRA8soq2jWZsz36QnrWwhLVe9cdlO3v3Ewq3RoSiZz6FyRTAJA7UYHzwrbVE
HkEPpg+ajV9anCvlSg6S79/PqNE8QJuoSFa5IGcu30H8MofC1XdJLyuBtJLWHsaaOzoGLVWgflxW
Oo8lxlh4saWkxaG2BHRO16BB6Hhwe/MXgqIW3lcDMioRu6zqo6lsx082v8zYgfVKs92oq2WNs1wh
qVdStPDCMpf1Z4FlDDbBi+B1yAYC+jh1c+NHbenLFMvWMIq4oPDIb0kLl6cZINUHaS0F94KrZd9b
c2xKaL2lroUktKDdHVnNMRHlmO5XkpMHoFZUQf25cEjoFhgPO8Sr3Cm2shLKiI/K9Je5JckefSQQ
yXvd8YU+eYPao7NaJrfzai1o5engK2c05qNkGZAqC4aRBS4GnwDHXzNyAsMqZMIcbxGcuWBjF7ej
+9PTNopqbao8Mkuv+0fMinOjGy9lNvhbZuv8LfLC+LaU/hwHm7NRhMdQ8Sgnii3cJon/uUtVn+97
C0/1Qwbipws7cDfUQNrVeh2TwKigUjiCtJzawZFj1uCyZnWY7wzzsFhhYXW2FzfmqlL+77neIc4k
YPlbKNWFAJeyOTbWtK2YHZ6JcFgMI4EHV9twehvlEoN6XutsgHp3DhOsf+GhpsbUhZ4ozBQBwbau
YwOvtEc3H0adx1k3uxDIdGBGqVsEP22rxcwv4+J7zc3MyUM38dBc9Pqp/Uj8g3mcZ2EdFCq3heRp
Eg3MHwEvJgAEFD+r4+R2kTVaVRPXo9IIeoTo5sjLq8V+cvE3lMyIYe5h91PhMjAvTGInb/K/iRhM
mDed1H7O7VA6u6Xq3eeGR7mOWpkJ8mvdz37pxdiOO8pP6ltttrKNa0nWFo4ZzLRoRT95eAa4nNZP
mTcuw2OrW92dN7n5c170vgzbzCgeJI90s199YL531djxIxuJOxzdBVzKdmlTJ79Wbx6LqFg2U0Yc
XOk82sTxx5JioheVVQ4PD0K4m4TsLVwjawoS2R44G1LWNnUntad+SNLSuhVS492w8q63U5JFNn4d
I06BcHh3BBd9ca6oM+c7nY5K8Fmf1oS6Jn6ZJIp18apmLfd3HXqX5PyIA5c7U+rFRzfXbP1kcmLm
CGJsI39Umg4yuq16W94bWNanp0TCQTgm+VpUp4BYQMQYxvTPwloLyi6oNAGyaMyOqjBZ8hh1avDI
0YVpPyi66Ua4NGg8gLXGK+CQLoOrYjXJjH8yIuV9IhZZ9MivcYFH+xSFjIiGKb0mo1FFdhQLCnGR
nzujzsLY/LWS8yT2WDUqDAe1tRnjybY5waasC/2oF4AA81645aHVxwKR7wXMEYYDSsc4LtemHGMx
RLcPdScb0q+gn51Xzym8ae8N1IOiapRFHVIOHccfIl8cGgoauWeE7bJXx43voKEZIoqf+2wAHRtA
ysH/Bk1y/byS05Qf/dWcX4Cv5SISwmWoZhyz4SErqK4fGoTKn0cqvLgo93Wf04GaWq+NplUzIGO1
ifsLl2ceuAb1lzrs8oAUuJFmy7kH2qPtZrKiJVrNwTzh6951hwbYxUsK5vL/ODqz5TiRLAw/UUaw
L7csVaV9s2TLN4TslpMdEhISePr5am46JqLHbqkKMs/51y5dJXZu5fjDcSr8ZfqYmrjRyc6TVmct
+15H9giETs5ND2ToDjMpt17YhU+dCMFr/NJo69QELacdx/2Yh3ElmhRqYX91lIh+WVJENWUHx2I/
O0p1zDcOw1uOO3meqIj0lftwRW1V5lT7cdyECLJeKzwbc2bmEslo0/FSnuxjLYKUV3oxaUxSsbjB
hFI8K0tLlS+jb79y58YyKzqr/zWbxVfJcY1tuausxfdy0FVWn9i47msLWlolo92LPw3F0T3VpxwC
GKiXETiikvxLOZaOmy6Bp268God9Kr1u+cd3L74X+l/GpGEe+EfeJctNP9QH7d2Tt8FFKFldc6Pg
EE5x3co6180ay7zuzRClbTi3fwf3GOd8JPGE+/fY18dB++4f77r40IzF+nBmGegkRHE73PYRu3a2
R6VTZGZcl8+qG4KvAD7wX2FXw5eMBYmAZCpPdmIdnrPlXC5MVfXcAYbNHYEs943f7Xk3rvOQNeAB
/M5sdcnoN/tTu85Tl+p691/4bsOdl9nrPzwVDg2JJ+U12bZc/Y+OZYd2g/FYPMbXIFxSfraOzPym
X8EN54jrqyCkg95P7yi3fOGEfri+le8EYBVTGuE26/ICKuM4BQA9b2oLrykJvnmfIvoRsqrpDnXZ
nW15Q8fSl5k36eNZzdxwOW1ay3FXAQrvOWsWX1dFgEOcdquACnKqppd87KtHhwBJCFOqC+WadAQi
6fMpsAAcaLn2iT/d2pJVLaIIJpnLPqjSQ3vHY7dc5V4ds+/Gl1rHCqiAMPssnFSU1e1K6E5AAOMJ
LMGRJ8+at782d3qQy52iz5WYsCbrN8gRiLmZTBxTlKAftTeUp8Xr+QR7cmsHumKr8m0ZAjB1nt3+
12BvG7OSCUyTdoQ8jolehv75UJVSmXJE/Q7VblFyZVvHd7GyGGWybSef7tIqetsGpcKzOlTxOx5E
e2vEpJd7GXjlTeWXc8B4b5t3SiW0k9YoKzaoJd3vGb6i2px1VdY3zaHC+BQVTXikPsyRYLPT5S1Y
i9GJD3V7qzw04okzHZNJV2su71AhNVPaBk4xZg0XzS3bsCJxIJxcnXXz2Kl02hGcpIpu5CvqFhOv
PoXgmkCo6wCV20g6GC11yPeZoCaVU7YQMI8xidVZI4V+Y56mfnh11wqIsmwcDN9Yzv+5RYRFuHGG
44Ff/CgffF+U5rbaV1Z9p/PlF/3opUimFRA69XikHiJaJTi7Y2f4HPcIBD2qtiJKatUuNETvokj2
LlJFuoBN7CeJee7DogfxyYKV+yyosnr3pFV8kao+R8w9DVj1fsQYdYFfmwSH8GDdTq4cTOrYpX/n
MpOuqevt/fsxyeLfxgm8JyzRzZOHj9RNwP2HJdkIWrVTadnis74WC+ZNzAqYIqM+6lzEbg+/5w6b
k3RFHxEeTnkwAr3GAX5qxpiMozXgQczMiosw9/RRMertox8kwTKSzjPEVMpkWMiXOaMjDjKR1Zj3
Y6snAzMi6KFLsDypNTMTNYcp+eG7e+svStjpuswgRKO39s+ha66O202riGLmqfuv3uIeTVLRbb/C
dTTytPuxWDPworW4EZTXOo8C8Wh7kgFgL9d1Fd4TjG3oMgm66pdNa/bK4OsMHWgBe2IybGqnqdhr
baxdgcVNOa4270aodsXcuW/VT3fk8TuFZalVMhx9+R2p6DhgvHTFXyvD0ssEdCl/vnNMdKGqN45O
i1+CoFEy7Z5jr2zLs2ghF87T2I/ro8ZNGiZObwAB4T1W9uSJSTbHOaSilGm2rtjfOKNP6L4Kcyls
vSjmEMf+UW9heZzBrhlk5640TRaSXbM9VRiCeXPaDtj2+qC/4nSa+nxtzWRzSdAV0/LCq1KABMaH
MYkMAjOeKz07eVd6Sp+GcfFUui/R2CQgCLF1CbzW/8mZysMZAQTw9LVG7okbLL7ggmcowZY+7Xdj
M2kQSiNoKhYgVlWiYfnA6WW91aQI6ihOjRVUKnXqkvkxZlluk6KPCd0bQKZ/OrytRbZNTnD9QpZr
gfqw8U8l7ea2q+f47RgErzOSN9BHytivBi5vq792KBymmh7ZQl7K/dribU/7wVTnF18unc9UNm/t
cmRWKMrbkPSdn7q8Vq/b0cSegLokbvM6MHpkrEdygc7NIoC7WddKpDAL/gfm3HpNiS9ojmxZHO9X
r+RGuI1yowcCGhncLdtM9/AXgzxDGtrdbRT6RfMgun2WP3CZKXFBbMKVbx/eCvE/2vtnXC0KTqwj
cuHOV1Wtf/JEzE4y+ZrgjJrJAWy+cExNa2uwQvi5nVvnVTkS4c+LtUYnaQpILuG7r/FUlE6+bb3g
/90ElUU0NHVDl8bCjfpwFdjtjwYApvvgNSy7Jili4+wPbU+p+Jvhzv+g/7jb34gP5CMnEivqchje
4Y83uXN34sfaSkx55K0/zRpH32ez2Vo9FMi6l7NxyjmPVqb7C93VXInjEUd+4k1e8HsbXE2MdMdL
dxlIXHcvlhl7681DvnBk+955cz5HAW3YAbkxO8egPl4sanv3C1ogeKPksCcqxXuAKztRPYTO/T6C
PCQeI6t+GbqNfzYg3wdLObFP/o0Dox7+akMEKTiW4nV7HjfNF7qpyNHgpbU/vNVzKbr0WF1V3601
G82JasYwfj7WYBUnHQzrmJOi2A13ZWQdU+JS1UP46NFbK1SzW+l06D0z3JdVi+v1+iGZO2q1/eCH
Iap+e7R5wiSzDGSe/3b4s7H9HOnjpOrcq1iMGSaPrntotnH/2+8d99bKtXOZIqf4MOBOWI/WDS7M
bZcoTNQyTWtWNHL6s6zQfjncWPP7QCBU5o5ftXG2BnuP31iX7ePqB3t3I8WypMBBa6qs8oWFeuJM
a564bz6KICrSOJimP61ZphtONP9Xde3JzorRVL8PPHfi0TYey+6MA4A3JvpqCMr9CI3/syGlg+ix
dnyXK432PCIqcTuqrdrMa4b+XE2y/bD15gUna2w1UEG5/Q69LY65q9pi+a917eYxsCbAvIYJZEk8
pQ5xu8RVNKTocsBC62kiuEavfvx9LBqqAjd5dZHKjx9RWwBcFYUM/yrXk96J2z/2XodwH51TybS2
ZV0tG6IXrSZI/LUKnIv0neMMae7egXeB63lD9+ogRT2Bb0R9Iqpy/es5pJvPSCM4b7xa51M01uvJ
9IPeTm4VO8dTTUFsWvpEhOQw/n1u+SWRbNjH/CxiK4HICWv/q+5LYIBouR4vUu7FH2js8Suq9yeE
5nGfNSFFEckyxT2Xp4O9LplFj8JMKCfMJ6kBR+eq2JfsMHo904ruTWmgrU6fnZY7KimXsLIyHp14
SDhdp5ZBktVCb8dq8dp6LAsUTiwva2Hmm7nC4cvSFDe/GRC6R5SuFitYMPmXiWfSZRtbXLSZo2yi
U9tW5T/SugKgbra5TxpyYpv1LNr/DhKlZ2qKsfoOS74U3z9K/YLfNEyQzzUl5NvSP9b+FrandR0m
95fao/7bjFsD2GxpkOlQl/tPknMl68FxBYB82xL3TRdP8a8dBZD7WLv9+qs8poWSam52cSlausMR
5kyx4VhBvZIcvjBh1inB2x9RVKP4mgL/7BZHWJyUFVbTgxKtCaD7Sv+7pP3wPySxck5w41vW685U
hH3HrUz9trcW1skuWqNvcRS8OQXle3nfb3N59k0I8zoxhN0jqWpu0VjZ5J1I1Bwe35WAx9jmXPvN
ML7yCLIAjt3W2CdLW7NJq6BWU24YfhV1PeGgv/VYLitaHIfLRnD+2xcbHxOQpgJky1zYkvV+nzZl
859TMfJxLmh5rurILQGHjS6Z0Xt/PpW2L02KQKiP+7RFAtJkRWjTqdDGGyP8dAT8VEHB9tdSVg1f
Ge+Ucxl2jvFqqp7n7CibUaR2bY8/gxYRTWIqbyFfRB11lKyLLBA3xC7oqEvQRcxw43EZRKIM52RC
648YzARNdSsnO94S6h79b6HXfn7cxcpw5x2kRCJFseKkIZb0rysWTYm4N206E4dEPmMiRKvZ3utW
JMVej8ttexy7c7puBoBfFk9RYEDcaVDtvCLXO7dXEm9hBTgzHiqHdkD5Ees6RnLkLRWDowBISfsl
QPFSoy5ikd4VVMbYzuV0GwzlEVxCPH860/4k95tWNl6ZV/wy/mndvGiF9PH7Mgn62n8ot7p9Gctt
+slCU7BwC6t/lYXt33DXaCuLj0WxiR79FapfWnEzdYfsEpzWQ50X1dS/7tC4f+ptjx+90R0Nc8xU
/dOMlADOMLBDKhcIfYDuY3Uu4e4yeyFve6qtff22RNWsyYZ4zk06FXd39VDrGwXQSAILXNd1MrWn
xOpa55ulvUN46DrdjyHsmjqblA311sySStomkFaY2pHePtuy226474+7EIQebtMrJRVzZfciD4v/
BXVisFQLO8raqN2JYTYlH3xYWMjZAnswPr3wYo9zHXnTrVO35sMjJZ6a46IYtrwye3u7wcwNtySO
th6J3GLxMTWq+tmRFM/frbQf/qt6ZJQJrnyyaR0IMDfZPXv62J0hOM24fFATOCRrnnom6mvQVVWz
mgg1h0AmTdEm+ogZxp2tGt/9qO6+OQ8RgDSyLZ+tyCrz61V/ZNHiRsV3hCTwRMcjRGtt+y1qEVVM
HwUpGJCxDMbR2Y8Lv82arucs4CYnpNApERDx0rQeF9q2c0ds3mQWahtwxyLGkOa0otm/j4+N+wW0
up1T0o6PKkfiAW0shlW3r01t959eB0KRGs/u3P9nrrX34SA7WC1nGcc9qyilg0RDX5nD/ej2PPN7
IjnVvt8loE19D3/PY5z7U1mNWRsoD37BrVkatoMU7LNijegfdbxY5qYALIIkVctZqb1+pZnUanJd
yrp9a4sGP1PNj8vs0PErUk4EASIldqyLrgrd8EWQdnlLF82g6TlrPPBFgUrhfpasShn3n7TPB7Fz
bNu+EUgWut4B7wtEa10aRPfs/juJNal2iMtJdN32S9aGWv+3NY0s+KGjts2B+ZHrLiw/f4JwKJ0M
itinwrAVrpW2VhF++f5GGMMGcZ1tUmG2H5q4PIVdEN63npn+8qmKb2vcxzFXLKHWxe3DEOoMCSXs
VCEZQsPamRYUhvUw/0FizcaOgNx5GMLj+DHzOg1pVYj1bmcW33K7r60/5Jqb+528rfJshBW9Gswm
XuK07TJdguVgmvU73TgpL0rdYtolrTB1u5VgLI2KFCRLFQODwkBMEwtCEX4c/g5so53VjS/eWIzF
89x6srrZEXQEaeitpiO1KnSXVDSV75yo67K4ABZ7WTJ1kKsLa97G1nkPAji+yW7nx4O4IJU2djEP
PKGo8/2ksEIDXTDF8Xr2im0rLsaZUDzpemCDGCMGkqaOKPZmCcLKtvC2+ylnpREY2YH/Tkdbu4/k
hiIQsZ2xsjNrPgBXAWOXMJH+Zo3M4v1WUqBdReL3wQIlzwOgWJvyhA6rncC+9OaGC9JfMzSq4Hkb
0qMwM+WAItsjmyo8LSGYZ2qMH5iLIe+nS4PGObiyUclRzoX+Y4bk7ayvGFHrd+1rp+VHKGb/bLOE
hNc/yd1c77yOb3Cp9ZJOooj4k0pyUiO0sV4rGRgEyligaMMTcCtbOHe/6gJt2QOxubI8uabffjaN
nqrUVHXgnjx2M2iavud9WZZp4wiIw8a+mQX39bmpSNy998C+xIn9K9SJA50VnpmxQDFrQDzrgodF
iEyZdbpz9UKpQ19wDkRRw8crhPpvbYNgOUeVLjwmkKo5OHCEN90HG19e2qlqfdEdak5wIX9yk3i6
yuwFtG5/8oujlk9H6+o4CxbXW04Bd0T4zwnH8ANLbLGdNjjM8LaOo/mPy3sN/tE5IHJjQDlWYgHY
kpPXSdQqx9R3KcPT9GCPVn1X27N3asRqHuKxtAkX4Ep4HGgyeEciOQf50WJpQBQYze7DgvTBsDe7
7ssYeodMJ0V26W2hjPfDn1T81HlqbzK4/s7k9ur3b5gAXYrHkX+sYMulBT8WFeKyxApYJdgGx8pD
KEd2Gq/+2Bepj/euHoLmcvAbP2IJbQhyCxDEnEXjjPf4gZC6qBWHxFUnUiuubZy6XOqBDDJUnhQG
e0Z7zLqHz2IcujN2c+ERzYEy0etgkuJCg6IRhZoSiir/kRAZ72eajes9q+Nj+osqFi1wCbatoTa8
42TwYud2VRa3xOHqMV/drXrf54Bn7cpmvu67ZG+HVL3Kx2WprZSW3OpzE8C+ScA9jNC1+N12c3gP
Ub29IEXZ/8MTFeIzAOYGoUHkSnpJ2XTDPWW76F56s3r5Uvn1xzLawDCGmzCzEN3uyQiz84pOZvm7
rSgnWQzq8NkNyrVI+pKIsiumP94tcotu53KIfwxQxo80w7Tfc7ywTc1Ep9zWqvGfK2ddn4bJXn5Z
oxszdMSreVL8cAD9o9/+rBVD/aH9ZUv0OHnf3cGbimyLrLdG+t1dpw6LuQsbXubF1vagOgsqkbuk
88N+I329C46/9gLwPq5Xcb72u186YvvZ65a5poXycmRgpSrytvwKHOfVEqhTs/Xj+bDD/nvcWvdG
F35wMy9W/z7bs30nvVlAo3qsRH4/llk8QPX5s/OAgHLJ2aPNC9LT/8p+lXwe/DB9TTKRaG0mC5KZ
ULJ0xXFpy/gL/x0RH/WVfxrV2QpH/YQOLni/vtDnxoHSExs/tjm86tK7Up+jPrqXdKoCf+5eQpQv
BLOv2k+EvPEj3O8pjtuXvo0c6E3u2nSIvVO97vOdJOuht5bfKBS+u8UgRej3uwGJYsK/3YCxgu1+
HufhRzERnJlWI0oc816NgvWKtM8l1dG4DhlKueA9unZg5X44u2nPrvngl5QJk1emp/+C4HCCU2O3
4cMxt+rGzMEsgX4nhRI+GhCPVOsjvnWebjAD1N5Rv8ynY1iHJS/rZifMZrTDNIga/5d2DvFyYAD9
mCJMIeUgp6dB9PI/g16c0YoUh6+g86yfCwvFbzEJ70cvOvsJNnt4tua2u1VSmDmzysY9Se6Ke3tY
uzwGiL6D1WdKXnan+zcgs0RoM2xlEnljkC8oh+Dfnfhx1/5VabTqHJy1/W03aKOSNrbr2xa++Byh
kYYwI239I+j36Etz69860KX/4g7FUfhow5MotPwLmDVzjjqhlNgeSK3s36WtmeIjpe6AyrCtd/IY
35xCW18+zpOcMQDydlXgdfHhfIrJQyp6NE6+zJP3HvGuXBqzVtAZK0Bm1bxJ7u1nO3T5q8QUOn+q
+Gq62HyJ3s/fbzlzW9hDp5+RuseVfYJcCz9ieXT3jMgDbzSq9Ge78dqfXM4h1F3h3FqC0E9EEHsx
0ElXWefNRO2d1aPMRjgkeugVu9v+uJ4oX7YAX05b1eIx7Jvt9agnZ0vcWTmndXSq32It3M/KTGrD
cDHtNwxrYsU64hVvZAd0nxtxPoiGba/6nsrC5e+XRQU0olbnN4CAfsWQNKJW2QOeuW1o+XtqCPJn
FOCUCDBjy/jG7jwBFhljYOIYIbRmjyS2gdXwvskBf8zYd1VuBuU+IKYc7zTyyDsHAUeiw/542sgN
K1PkebbIaBZHCBmVHHUte2QOVDg8x2Ozw+iDIL4Xcq5eGkhvpKWW2ICb5SB/L3tBrTNS9yPVhxj+
K5dZZjPSuCgJtB+zNPgVrRR2Xe4KxaDnP8SMkY+j0NiSAvxff+FVUCC6XnS8D32Mpz/G4YVxLLg6
sW6Rhc7rl3VsEOHJcjilujCJ2N6Lq63KuWUFAx46YiGW76FTxkoA1qwPt1RzgFYcG/tnsaKAvzRK
mu7vVI59/cTR5br3Tbt3FlteVEw5y8rhp9Eimh/IH/0WRUrT212OuMTUmZrb8WCD6gOb+KFjnGSZ
bkff+AO/kWmcWzwezX7DgqFR712rODH6bENkuA68AR09K6bootdJUYT9LoISkV0KbV8dpypURfhM
U3TkPMgORXTu+zK6wQhz/EcmdtWl5d4t5aVkARie+45JgfJhsW3WqZzsLjoeaShW4XiaWS5qeZ5D
ALoqidQ6rjjw4nGv3pRCjLty2ekj+uzhGwL2Irh3DA3uuO+YFHxkyvPZnRBxVJjmDopDhx2qIUcX
G6Fa0EehMAkLlBPWfTsgWqRoDgaGZXawamcekXTDJal0Q1m3ycw1QUnPK8RSdHG6WRd8knA36i9n
mgN2ag5lr/rGKWjo+NnNdDmfUZ5VekmiFemuy7xeLLRkWdEc7TPNY6zI1imMKiN/LCLkHo4WUiYf
UcFMCxDG7FoNXaA4Bt4Du136mxVjXQgHwph966EQiNlgN2NSTzoFcectOsy8QuTX3JdeqIuM37ua
LUgzJ9p+8V2UqO4Ds30t+GutH/vEwfh7Dq1uYx3Ya5A+OoNlZ32Sh+0QNHMwqDYvwaLt6XGEwHVu
cE4PzpnAjAlhvDfBxfAMNCM+qK3tqsdghMJDAzlbbu7B1ITndih6/S8I+maGmEFw/IaJoeh/Du5i
QzsbxwEQcTfFeLpWo109bh2mV3ByKmWctMJ3VJyPLdgg1djJuClcS2jm3A6xaSYj0o3uLIQaxYG9
I3Krk3Dcyv1V6ioUDxCcO1/vNIt5fyxgtKIfGFnwE1h9ORBvewxx/dyiFA6RPfZuccE8GRYJYfL7
cdPt+PGe5riaC8j90GWdOAT/0TLh04rkRUTLviF4smatnWx1R0TIII2DXz/R3sEBfEQWEoo+GH0w
HxrLpulJlAQHiUQK1cg41fAUvn/mN4zDi22FDcpknMhLe4N1fYEtDieo8yQwg5QEObEx+7+sNlrs
L68OCkwhRuNRyXESjwUUJ+ana1RQMcXLeZAMPfnIj+jYWatnT5/dnU5N94azPGKqXqoJbKh3Rtf9
PVqCZyScG+GI9KqQZ9gVeLXUSlZWwbyKr8bf7osVpDbhZBNDVvB9hgtqvyv4kbqiH9FfAMEX9kdt
Da569lEI1U/0xMODq1a3078l9P3+ljkzpG2bNawGoIq8Wt7amiD3M+SEFl+ITIrp36QGf77pHQDa
HFVvWfDQyl2dF0qfu3uSFUQMul7H40WrrV/vRF8URWaHCEDT2Hiu9xuXqVfnxOYb81yjXxKnGQQQ
D2uP7TrZwwhIDPcxjHXZs4SD/kl15EI6Y8BT6pCyk1lNaZzMrlse/lMEwi1/MiNq1cN3i821bv1Y
VYs5cZ04EAZTFVbijmLbNeIYoPoBIrshVZ3rIujRszPkbKZll+uX6c7z1niEZJ117WUq9MSuQUf0
br+JDboBVokl/C048IUgtrXd9UE0ex+e/RYO6N1sHQ1tGBn491c6GB3BNuHzujPIgtarDHmvU0oB
lfrEXVybGznYrs8xh4t1IInOrzEzxKOu850PZdkvhU9u7dugBugExx28+m4oRgtdsCstEP88AgVW
Tzqs6/r3aNeSd5Xd3jnabAixxhYnBp7O0aeltodxvOmxFXXTueUj2cePQIPPf1p4VZwdUJb3/nmI
/LkN3p3Cxc+clJQxBJldLVHFBiVVG932o+z/rRwlcSratY5PvtQrhmW0+NZxLja3MfdEkmN9Pdig
1udwH7i3K3JoXkKz2ixAbtNtqWmJ8eHNmF1n/jOQtG7jTvQhFYJTNdAZ8rTEw9R0KQioqO9DvxHe
Z3gMdH9SarT0p370KXBIRs7i0sKejuXuRgVeXNx3YWCDQbRU6Hm3Aq91m7scmJy06Bjjux3Af7hB
qrBAWCunHx6UMzbNbcgVC3ljIDeGBNmAiXmYDmOfgh4k9tK6G82K+GHcSf50RSOHC5hkLJzLau+j
a79PKwfu3zJ0h/Jn35Dc5aI/rbdAJ/CMx4x6ia6qPlnnJkANVGs0QRuNDGXur+AJDmujmfXt7MYA
U7mhvWm877WNwYZMpCac05lM1OqljyCm+6SNtgGRMRRgm+xiquKviZDAWQLGi7IqCQskI/vkTbVn
nJyA/sBdnyJ/6Y8bHNVj/wc/BAQHv4UrXsYRlPPejhBPl9koJPtZZ7aleMWorSkYMKAURYI3GEHz
4NCFfcfz5TZQRIf0JebQQmzniYn1P/8IlL71dEH4hFiDBYYkVPH4dlhlPP0qBTICj3OticdbCCAt
gCAhxIYJt4dXsNc0fE5lVkYGepNZRwXpJqOmObOcj9geWr9r/7YEh5XPASEX3T9Ukqr855prh2cy
a+LIUbQjXtsZ0SpLYdRSPp5NPINuJhzZ+cCv1So/8DS09c2CLHV4CtAflC+tjc/qdNRe2N+YvdbM
QAeJT+2NWzFLbUmIixBLZ3T4FpQx0rqvtddcSkTraWae1cxjt57aUYsar7iO9/Vc+pYth6xe4QYu
2DYh4YtrS9udtTRBn6tusr/3vm2bF2T5/ryiSeXdu+3Qb93WDsAoozn231/DEkfFX1TpixFJu6Cg
zhQqsDDKgmIMxz/W1hTHftmlDJcPvye/ok9KhyCnRJJSQqYLHA7AfbTKxie614/YrzZnC8JMdXJd
TyNUq/rsJsB13JCWvf1EYrH2mCu4f+wfLpIabibhVcOU9R5ys8fR2SNYrt225NkiDAz1izcaAXZk
N8WJ25+DdQUsh52KlIBSXDVs56l16qtQDErUhUC3NufGdrapPhcMTMtlCBnva0bAuhGfB9AGStaq
suKf3jIQ2JACRxZ6S5bQq9v/GOklQl3iZtlSfPjX4n53dahI5QBcfYXyWdy0RqvNxAVn2j9LBFf7
h0TzRUaF4LrOhkgE3l/uF2WdDZ4yolWLCgB7LQkAqBJX+YU6VXHlqEdslqLKI72P3n9FaIXrnHpW
55lTTVpXzUyCXnnjB5TB9AVYRUmwR9JVndrCAwFKcNrhvd391kHXLStBfsASwWAIa9UEyc39OlI6
XfSzfx2X5fguwnVDZO8vVd2d9KTD8p8uOM5QiMqtNT+wW0f7mTOeHHMWnk0SMM6AaF89YxgZEQey
kjj26PZ/9qMvjJWN7cossUwrL0jQr3v4g5x7U98jrsHFXa9XPcAULlV3qYbFQnNCtwbpDHpu3P2H
p2OM/lATwXiHjZgVSoT1Xm8Mkfi2fpMlMk1n5eM7u+h4awfNkzyK7Y1ICRi707jPADG7v+IqOvdM
PWVGi6pj7ydhUBSfm0iy4PJVG//c+UuAehLhkuPiI5u3AkH8sEuMdaZwWv+ez/3YH5etdMeTp9c1
/oMHlRMrsyKt6UKRlbP/GGm7/UT95X2Onr1xi42Iiar7evEB/3JkpSQx+M5il3e20wsMXzzn9YRe
RIM5ZRQVtce9Lidn/sn4OaufjsF+TUcwV5W5by2B4ZNBLJyyfcEs3t7wvPdzlO1MVbho15ALVLBC
rTr6YTV4K6KzEs0iUYsW9UERVduTER6N8TafVDPv+s1xO20MYlJT9h5kw4ha86Yp0RbNlxlXWK2J
KTqW4ckOebN7YP354BEeJ0IX3tDci/L5YF3efzcoUsSXT7Lc9qf5H0fntRy3jkXRL2IVExheO3er
FS3Jkl9YkuzLBAaAAQS/flbP29RU+dpqsQmcHdbJWdB47nixlivJUtdLv/hYO3u0OiL/RFlyqfKd
2/TjQrxOJYzQLgsP1h94ZVSbuKzNoc83NU7JhGN+FaUTbMQ4MvDzHKrZURuYF6GT4jaSyub05sCN
1HUFWTzoPfJi3LXkGYY5CnahWHCqTyFX8eqNXQodSXLSDWL5m665tj9IAO74g1EX+S8TjdX4v2Kq
jf/PXdQw1xtM0FD695LktBn2mdvO7VG55cD3ezDpHCccUrkZxc5bOggS25iQJ20W6Y6lPEr0fTAM
Ph32E+56GR6XOW+T5y6fvfkOpKkaX+q2T8SDVk7Wvmgs1epDdUS5DoVZ0/7BxX2LNoETVuzcYbQv
vwRif3YWxKU5RzhFvd3M0uxy6xYhqxg9LJ/wbUXvj15cy50V2knQ3v4LeNrXZbZJoG+RScuCLs0R
gsHZBXPY3GW5u8rfQkiRvtBho6/PnFz77c7reSOf0qyKvJNC0Qr3cccb6G7kuVBHYE8ByZ7eBRqc
FOyj2NmFjvkFcodrblCBlRlEgGFYeClZFQZP5HDW8BR5IJ5KPpRgmsajTlJyMtjcZqW5I2xcXmYe
sCjaURqImzM2lPJXuNMhSs6Ur6WzbzBrxMiZS3pM7djWURD36kTi6G/4MI2ctoayJDR+q5wlvOuN
1y7ObsW3+v+otlA/Jt9b0buk/buKym5IZwbOPxNwHenZJRlly5HYpCkfhKJqw1rrNSgOuRxycRpD
pKoC7ASzxWVYVkpd9NK76RZHjShe3/Nbcy1Tsdf0RABMrvwzzes2PLSr04xcPpqV0n9HYy255w7W
ek8zLTmr99TvXfoBvFmn+7FSUXso1DKJnuRI6kZfXNULOGK0fhnJhiZqt1jaLMpkBp0m55MBQiw8
0YSVlm0YEmUfdkQtc2jdJcWNubqmS1G2DOdtPQafDtpU+KxqXljnYsHSuGvJ/lIK5MyaIZPUnrcb
2igp0A6rvK0uE85oBaNo5WXG5jWFpg0eRhWHlT+YPs9FZPVxAHE1vGoCI7f3WxfE0XtjGd//AUpI
+rcpaiXlrcxfYup2LZbpOwUaF3JJRHb2fe7SQB9U2abdJxEBy/TM5d4tf0zvzv0zQUeHixyVRL7G
pC38+dmxkIvxzbxi3RGvlM1z0ky3yIqnPK7/OploSM6RNE68STuVqehadJIwvc6JcRzWsZqnowXr
Uu5DIBcCJoMmb3Gt85jWbxouS/OrC8M+fezrFbfRjBM/q0m4vXk7lrhN5sMUfLw9dx/Bu/fYVOhM
F4kWXu8Fn32abuslT8NjHif6c7iV/+l0ppboyBx45iuZRuiNF2Q+DCZmOSgu3KdZGniNe5p/f7Ik
LNHimfF67vw+PkP1vkIjMNzYCMvWXOwjEpzk1DKKg2QjeudTwjIdX7GixvYNjxg/dNNNQ2HuSR6Y
9fYXI5l2JqVp4rcjCnbppa3Vj16h8zre27TzEJ2zMWA1CPFVOixz6wZ02JU/2gfOzQ4TyhnpcxCv
7OphLjDXi5CZoKrF0JAXDogNVAhb5UOWhsrZUgAd9ddih7U/kdPuym1eRgAPEq47JIvK3AAAZdfM
JESyWdDiMVZUmiz6PiwCmb4tfZeS4g37xA03vL4Kxfzhw+bZoI0tgu5LovgnJ7RKdyWdt+RtbWnW
U60sM15r+9Kr2JykRTdSH+9U7FAoE7nXrrvOzWQSPuSez83jXIeKXc2R6nzbP5G5mQrxwmAVsKua
Laxx+FqlbmDOi5YApw2f70AX2KYxQlNVBgegeK7/LJu2HJ+FRfF+G2EleB9ugul5yACTyDu6w/Bb
Z3fukmwTFSKLQCnEffJgprFuLnU5dFRC8zJki8uxsKFheaIOIO1XRHJtQbK2u20oxQv3q4bRXrSy
Gv906dTzYRSedzFJ6pSPNOB6RkHdcZXZtZRA2qMz9xjCG8KIlPp2UV5g/OPUFXAJGlIXBaWOWseM
rdQIMr3ucXyRTxMy+8xhThmFeg/DaU4fEXWb8sTbBgcKwc/xk8+u59b7YbXykQ359Mj5UzxEEqP1
64Vvk2O5Lm+orRPlAr+IrowFFLv8kxm9qvNM2TTcVZxTqtqWeYugGbN0yX+RGcmkcRu3Vb5+jqAv
AMGxE6ojn0DIO+PRCsJ2mvepIlNKELCoPH8PHIiUXOPOyfC04kKh9xNSSYmcOROcy9jmhMshUcjy
5Jfj2BT3N8yN3ku9WpJLA2NY+1gjCrjlebrdy0ouEpQA2900jx2ZJLKa0ZTkl8jMzH4PvUmpJ5Cw
F+P0H5Mw7cgtLs8tadVGlVx+aeOBADuwgd1r75j6rftvHVSqAlb36cJ3Dn641BMLgqaOT3Rd8Rx2
9HMz+yz7wm1eALokkTnHaxD28kLLZKweKORUh47hu/6HgI7ChE1F6G6kdgo8xPemV89EE+NrP5qf
hUIY52W+mhd0iSQ+ul1X/i1y8qebdRFTECO7uoPTbFZeX8HBmdL1d8iX4m82g2hiYxA4sQ0jZXBX
h4s2/3G9957ysC0xMKci9XZiop5E4Un5j8uARnWQTlbUZyfx20MjbRHQzFyG59m7xTgIKs/xHw9N
tYMsYkDIkBQiSGkoKFe/NITB9qHgFK6/Z3qcrsdUnhYzopM/BOaN92ycBBs36iL7rmfLDWPDqOTJ
Q4c0d4uh+tP6MPT0EWkornreetobGHzC+TYR4FKwrZn+D+nZQhFW8hc65eSsickfBo54UBhxPsTP
HDzut5QFiW9KPsHFiLjojqSbGcxnUGA+z2jHRLudap/Ge0HnK0PsKbHSg8au/g6Prv03+y3M+5hY
1CtBnYBgA9hT/2NoEtZqyI6c2UlMvaovVdIGHrTztPH37TBU07UkuaieBSvQgt8Ebsfwd96Ek/+Y
JYgZdw47TfVdScgAKoyMGl//RsIMxRkelrz0g1rQ26M2TcnagHU9plkBOJcf1qnPlcyykRBq3kXB
N8m8VrtbXQGCO5PBiatDEax0tSLPTZ2HoZQzandjmXg2WLzJ+l7UojH3BIeAQJj/0+HhahdPIdFQ
CBNyTNdL2jjR+OlwWiYj10VETVSVtuDvYN+NNxFxg681EznBmsNTmFXOE8h35bl20VpX7g5jWbaI
sGkTL3t+cUvaUIkgJYGd18kmrbciXGviXuDXUEiJ5Wbt/DtAMA1JmyXo9149OOEd16jIvcvJ3k13
DvWnkFxo3dXT71AI5VzclFQ+8rtYfFJv6TDrk4+IL76cVIF/Y2GCMOexrmmZ9mlXPxIyXVpuXEFc
7z2huTBwrzG8VRKzRjBdgMbUZNyjlPdU6fFfZqohkFw1S9jvE9ku0UGiUoe/fKCHlAYrCq39jlzI
+MXQvJhdwhROgbQy9tfiVBUKqm8C4Eo50cgHX5m1u5UyoidWj8/zXjZ5bvYDlmP1ZDKTBjuXE714
sNLeygem+lPSz3nIiSLSwPOIO+8jKeyLqshUXwMHANfdwisSU6vW/kXSXeKKzKUDqXyNqUg9I9LR
3oTQ5AZH5dOUJmiOYv6kgzo7S155VJEmUvGPnD3lsEl4kSWnW9wl3ICX6D2ehISiWDhFEYWmuDTj
I2HZOvgx8CRymqIh630ckqxWU+Ka1UDIGDRaoQATh5IwiQYJOLYCTazn1stCkqHS1uzZ1stCgtxl
3OfNaEIgtNtKu+MMucJxUu7Xnfcf71NJGElRmmvaS14SXg2PFMeKaeehhq37YbF5iKzpN9/JYv1+
2C6J6j5heFIcLuOpSW67DUcn5SFFwaAdRrG1J8jYF/OFpYuSX3rmg0o5rqKNI8jtXeF0p3VxpX0G
2kF7itl6sG+2IFIMiaatQvvYdXXwnwqC7h8dUFccU5HkD0HGFXNflRO3KrdlRmFUZiQkDj6wUZkW
WDl+CGKr8yHnsnWO8xJi9Jg5EuDEWgb826Ao3DTrJhrrQ4bx+0IMvqKsRWv4CjKwoy1ORts78HME
L1S72i/P8+vyVPHLaQ5Sa4GmAJHRbmIuKc6F//hyqJx4LX/1Yvl/hYvr2CVzWQC7A3GA5cvQyhcX
XSnCrDDFTyCj+TXmDffj+GFir6UaY/0wdq564ycaws+8qYfpWxRIQIjaY92evHLW3bmQGmdUdX2e
7fGP4aHk6UAPwbOU33FFunrfQ5cgcl6UzfTsE2G3JwdpGnSJJ+v8yqPVfrP+WEaHVZfZy4QUGOz6
kNv1viEINfMUULVELhBFsgN/SpQ6Z6MI6RU9uG77ZetR5Fsebm5FJaOh2vusX6i/61YCkULYygZJ
IboVfuXvXFxlQukpOUoaZkrO0QkUcQ5wI6m4FtIe6Pki2T2bxbp+ixOjmt0yo5H/ccqwX86+AhHy
5Lp5Zm9UKBaqEt3uZQykQXlcMFdFgHVTuQMO3CalZ1ftp7p0SJyBgRMPOQ7jP/Q6R/ydIJl+6MEr
q1/4wCQ/YuzmB/xBQLHJavwzXhmnfK5c65xQOZO/SE/ykjoQumhhhEVPcT2On3Nm8eoQDQYYC31P
D9YyOOAGYADLo7dSg60DzEJ5mtws/YzHgFYrMmCmSmAD9YrDzrna+9sZl1+90RXVxwzR23LFqsFp
ACXs3YcMTk517lJBoDgL8lVcVMrXHx/eSx5zd2677bjgr1xQDGfJjaoHyzd3HrHGnoNmR61z7IEP
WPPgk8actx3IL4+YVBL/Moxj/UHzwPznAE+9kQc6y4xKFtU9pHXWZMdiSNxz00sVXpEs6VMO9Q3z
wmhVvNZIPjD+mBb8LdDV5GgxGJH3hfRofDusLLxXbaweXRYiyy3rv9q/hgcHT3ZmaXiEiseiCAx2
hyUlDcbtxitbL0IRIfyxq9u4Zm/xnA7xiZsAxuhsapeIGfYRu6zMql94GxDeXctiWHawi1aylTjP
QXq0o1of2lj0T2NmQnmMbo54hGkTH6OlHyC0pnQByruOFV1hcGj5RdUnbJCcIZlZy9srZxCxviQ9
sov37vWOGNWeMmFBFoBmSfPHTJFXXeuBuu6RW1szsnA1yv5aHLa7bPKS/jiaCrpdQNHgoyAHjlHK
zPwewfFg9OP6xE6MiHPCOS1AhMevWVKdOXLTXNtdXglehcjyVMDzOvL5inF3Du9yuIXufkXosl+g
TzD1v63qWqrTbtYUEsBgn7msQaWGm+SEJFRy5/In4+YV563npIkVrwyiIbzBy2dvsg12pleUXk52
qCuyxVpyy3nevMshXU/d4E35h3TXDIyiDxBpPpTatppmBcnc3WQiABSD73nBxg/m9AGi7oSbpIiJ
HIjd4hk5jgNGKPH4vpG61mxPomFaU47m+FqJ0y/j9FEunlygAnVLvQsAhKV7fH8ovdr44HJ4Qi4u
9Ut9mtlV+ZDYMl52cWNnFsgU81R6L6wemeu/i1IKByFLeqA9wGW84DehKVYe7H1Go+7s6xi01Nh2
6afCeUn3SHKo4KXs/enUNyO18CTLpwvFM5H8JBbMwwfveFtcgUzo3ZKSE8dNmZZzyUeJMNIk8KHJ
Z5R//Tpi0TSnqLD4D8o8MsMv7auEMfffMNH3o4fcS3ADPvsLN+XQDnWzU6UhQ0wjyObXkOgnck5l
QHz4Dfmcsx8nHKJZ2Vh5NHW6iIPttLS/Sp8FoRipadJfFBzTgoCQn6ljohtBs7ZH1t1UKxFatGB4
rzWSJI7GqTfFQv4qASaRE52vDgR2mDZjs8jnCEu835WjX/eHpfAnACiy5uzMk9RM90tf9ZeeZ51u
Wbw6x6a/Lc+bWuU+Z6pykn0ViOm6qtUj973yzb6TJElpSHdqOlcB1ftd7k81gX9bEgPNMg8LdMOu
r55g4RgP14XSORPU6uhrmys6c+3Mhe1VgyAtjv7MILOJrajEn2akYbWpEfz/csTmT8lA4/5IVax6
dowTwj24mUXoznrRhJnw4J0N3A68KeMt4k8c3RoqPCtM7rQKoasomqU766niSQMk4M/Pc/57YHmc
2dGj8OQfdPYp2BAEXB+gGI35FvUoJl+KcgeHSwoi42nsh4R4RypFB48Cdr9N7Oz8iQZnXIhWeIxw
UwXCjZr9+L3YmYLWDc9AIiliZxsb4yiTNyWzssdWwLeli0egH15A1gpqsfkToayWj7Jy84mKsgPM
kFdmo8enTmufkjs9o+pYuBH32MmZqR+wyKvFR1hZLaKXgdrAkgKOpl7XlEfdBf10r7jpTidVm/x7
rngJo6y6y2tuZxPsJ7uCbypx79QOQYg7DfRsV20lG2BOgMJn1Pqiml7TvBTRoQmMmQ6mMuqnSLlo
34bi8aWtHNHTBnUo1zE/BJB0iM0ausNr+FsS6pf7urZBvVmKioc4lBz8GyZ585HmfdzuZNsG1Q7I
w4zX1fvJsV27kgJgX16b3Mq3EcQEoci2rf8QLMzlXQ/79t3z4ebcgSsKnvH55TtInRU3z8+HS5LM
E41ygjjk3lZrKE9myxrIB/JpyT8c1Tw+h2DezIV8Xace0ki052noyZACiEjfKFoDUZ8lNWqSV1Vv
H8Imp1Jf1lhwxTxXwR5TYdoTKbT0wdQkkXRY+tTfMF0ZYV7ARem/aJ4baw4h8/x8qHqB85D58LcP
PQsKsi3QifRSZwRZdvQSa3Oq5yA6A0QcjyALR8oGpkhJahsuJw90KRt3X3bWocXds7uC8hshdJ94
7bEMCjbljGTtmPxWW/PuqWM3OgAiW9+8rPKd+6LDrLohzzUdRMgAfIEz8NhmLD/xX10eWdvPafwg
oypzXrCmcI+SRejx4kYqGM6LyqU+lAS/nU3lpOmfRWWgJyQ3PmC7i0/9KhqW3D3RhmT6TVsMkVdV
JwLT3Vli8UG5vEo4PQYCE24NpXk3TLGXdUTGLTmmKLAxvuEat22z6zNI2kDG83H69PyUcWOTDcX4
NrMDDO3XG/VuGp24fJG3cPBmbFNHPdaanVHHUbKc8EwF1LHHsXJjsGCzIrizqpp5dhjQLrYrQTsG
R/Zb6es0J237M0A4eDQjU/c10yBiiZySy0eICcGCb8ahitorCj8gMbh2syI14fLyN5bG465b1+q5
DmP5k/Ez/hoqhh06/XyQiJbz/AoOdNQIjnLF/40tkH0Y59gDvSD/HfRtjBSe93W7K+M16U+RJbPF
a61OvYuO0/iyDDZ4F0nZPLCuGJCOR6TtvXB9CFxh7EMmRcRcflmuT/BeKJQP96Qm8czzhQQnJfTJ
63Ze4bTx12rYjnFh22BSHMuBmZwpE21418OrozTsQEEEg8LrphqpYmz9EJbrJgZ/84Z3yy+4sm3G
e6GYl/HA7VImu1rMASDjzqk+BhGZN7DlaIg9iLd3shJZfWWVnTN8RnnMcjx3LvQBzUK6DwCXxX0b
YDfgVJbVj3Xz9lpoqat/gx+4mp0syNJc9BPopix1wLTiPgyscp7tiMNlwlV9GKpwVFcafm8novrV
28iShPptHFd1n+D+Nl+JCIV6Ig9l/huh9FVb6a3eH25TfXuBSa0bshCm/u6FUz81g1sT0It8SHK2
dlOC6t5ozb0vXLpDTDQoJ2Pqav2cFgKzMea3fbVzVf5MQeY63y7VWAqKsbbxgcciY5Zh/JI7z4/p
AWERhqdlQAo4Q7eZw+cVg1h9MGks3X9QmcRyJ93CT55javLBjgD/Ul+8rhn/zl7q9sfJpLK7Yz+k
xMkpBe5ka4idbVSilhntzg7uzvgR4tJmFM6qfsk+bNIn8rf+wt/Yuv+6ukzDiy8S3+WvnaeXbpSZ
uQxlM8c0IDxvAO9KNveJ0URmrz11hGw7E1Nf9hoa7MtCGrDDcZiGc1ohuf/q4PGyWiOYxLFuB/Df
XO8BLNFGqAhGfJJSi8R9Ami33MwJeU+WiLFj4VSnBC8p2lVpfRjchExYijuzDcFC72GMs4FzKkMn
eNKGpYLXzPrkQwEBTssWEwxVsTHp8lzYnB1e3NzHeWuDUnzWi/a6fNvlXmM2TZ81JLMFmDsiKqqg
2MOdAAKizoJ/YYdicO8SvPoNYK9yjxm+RAw0yB9fhOGM2kVF56/sEumr8a+AhYbTlyLMgKLlw943
/JrJ1gylh7KyDp3YlRUu87VQ6Hq+aKbwIx7VFHwnXD7PA/sQUAFZSlP/BKENhi33nI5WAV8I0hDZ
mF5QGjym+rXpr+XIhskdLbgMrGrHULUt2OuAq1kN+rMNvQK7vtNCUByO1XdatzAh9BrqEkNqJOsP
vXf962QBAwQU6PDv2lDOuM/NZPG4kjrDAuiYaNQw+UxqTMLdhgUe3NYA7xIamLV0GFrbGRgd1M2Y
Z0mGcnhktQp6Db5tHm9FbSzg0oG1jprYuQaMVLNWhCmruzEGyUKdSENkaGITgQmvBLeH89RHw5ZV
ta1CwPH8Ny7sEeD9oAUkVteAWIJCTBufU+k/zxIqB4arux/2A+TsqGCi4E2cIdNt3Dkbnyh5Thze
nI8FnMjEvBpSJj8Q3oEzpOVsLJODCw7MDWaSzsKK5eRxN142yDCUOxWYpueB9CpRQQkyZaMIDAU7
EJDTZ1GvIERrhCs2q4RNVN2XawwpI6aYQKpXzN3HOuC339JFMSwp07zI1U5Hnhj4OyAOnGdFZCbj
vlapS5CmLi1K4fjAgesp/C9IXVQNJwjkobS18028npCX0Gn1OC0977gMcleP+Cv1O0ELeLBxxeox
pFB/2Nb9TTL2qDnc2iHgQndpsPjvvV+4v4Zm7to9fjT563pqfH4T87z8RSdp3gS9PwGBC6dm4zfB
xMIdhBMYVID2GqhvkaCV2qyfXa3k9xr5BfBQPBp24zUhJbZsHDOEuzqKENCRVjdekDQvhYkJIUlD
3pYfbY5+LAjVE7+0yG4LoB2K2ltZOge3iHrWgdtb1rapi/5JNb2f0+cs0RtIuo2sL7Ep3F0WxK5y
6zGdvU5tpJ44OSU8QsELnfpiyx77iND1e+MaMvNL0a2/pyYiA8g3sym28Rwlj6U3c09g0J7oQfqO
lZvJ88mIAtbswOtkdOoOGUWXZMsK58ZjQKgQwMn+9+/z4K9fIAOqmH4m4ekcvxCWvJiL/27jMYT6
1V1+xXEtoLeRteIWx+fNlS1H+rQtWz3CbnKotVlqyS4LNB6VHy+gdcHzJptb2vLIlpk2pVKr6bJX
iCHltuL7fAZnl6iLlbjBmwKMBfXYIiHeaqi5fBq/NmTgIb4+z7WPrSTbLPmRdGdBlkT0fA9xHyXv
nm3QzSVX2BckTv4nQdbbvppy4IvpjFMf79cuBu0xANlb936Syecy94qvfrqBBinYOYeWY6fY6n7g
6QJ+kz1EXkN9mMsDXiEfBIexzVLu0nGeLt12KW+TSNO2XJKkH3X5vpuDAc2vKhVZClaFvREuxWyn
AnNrXttUn2ePZMhuJGfwz1md/B+Lf7SPkZ/45yxq1t8z78Fpmw4y/lgWRxd4TmX5RhfYfMhG+Amt
r3B6TGAjudsuMKD2ZpdTa1Myyf5KBy9Dv40mUEE42Mz8QUViHR2CFCI1qlpcqnjofqcWUeuS8eH9
kCIEGwI7jgl/rYv4EpNiLQ+yA4ZABmCc9u2UxY+RsM60H0RTXP1m4ZUcLFlVgOYQ/eM8tMmPLfm6
HChkpM6GlUl+s4cVib8441IgQ2P+sn0gYgxd+wXPaRKLCXZCaJiqeFHeX6+IPQJ94SKGUzkN2XPd
BFAw5oDY5W4BVdxtu240QKh06YZyYwLf52FxTXihYOZ8pahPKVfwpX7gs8S2HtgAecb54ieg/5NP
h5blTYxYw9LfdRVy9y5JA8v/g9L/K8jw0tQGh8fjygiXn247vWn6Keg/jXcNCieDm9CD2PpdEY6K
D8kAm58qEJKJfpKaZOyGBUp8e9tVwZjAZM6Tu1yUybfrazLfQafVf2YmeMBGkM6M7Pkc4Xj+rB4g
lHDTeL1OHm4wAMJoPFYdmTcU6oAgP4GO1j8aUN7Th6QCoOkes1BhAUREcIl1Mll5IlrdIyWQYZhH
Fr+63HQ/YmGR6A+WIVKcoKPiaGKogRvGyObIUUWynLCbqVt1s7anij0IXA3jumBXV0oFWxSB+ip1
pJN9UngSprKKiu+eF9NXDDUY237s0oIBu0C1W9qRgqpGnvybpn20ZtumUPHYXVYdBMkZHbinXpuS
quXj10JP4XXmIGr+sY3HMtSOg9/eNkDp2yQDta1houjTKf0Te+TFdmiyuaBehiNz9Pu2uAYNqePt
7TIHoF8uFNEsHQAKnFIP1XYtkRwmWXhU/IPMfGFJhyQPvL5drhaeeQop3meVPB9u1xhSQyBaZ/Ui
KFmoiGZPzGqPkps7veUcieY8rVq/1W7Fn2P7hO0fywU9ZBNLJ/lKMyBW3MqoGGxaItf1k8nrgQUs
dVZ/xyiu6WmKx+TN0YmxxA0j2jRB003/KRvSEWuARfKLcSDxshSaoX4Pli/Rx3RQ3SupRS02E9de
KBVt3LAaJ9dL/Day0PDVgOomSxCkgz15SwDGOmeHjj2m9Kj7vehat9mN8Rg8YPlMI68CZNdkQ1+r
VnfG0+X4neOyuv8c4uo+p8QgwevQ8z6aYImecoPg+rsvDa5zFbi9OXd10tD/hpTWyS1aVim/JuzO
cdi1BfVi7hQ2p3278ej7OVdmG75chKTjv/M0QvzjR3HktWzXIIXDMgjc5KxS4m5ISGCyQ6nMqs0Y
ip5NUkCcBv+RVfdcA3t4/yv8zSIiCBfUdUUCxBi7xXUrYHGRDGmWfe/KTAPp9uvAPPJqKZp/Ap9b
n0J0W/Z8TIj6G6BBefuLOntnX7wqsi+WBCtK1TInfMG7CFghz2ppgMCvlf9rRXwvOMbTuXgD5Zwu
v4uhmrur642+f1+w+ZvXXVWFsBOoC2R3E1E+thk11OH2cUQ7ibJx/X//qdKPCAkVgKO+qvWuZ3M3
V1WBwbJBas+Gx2TS1p6U7PQdxztHDX07M/9FEWObkSB+RObAZuTLptbXb7mt2vje1CIVO3fiX/xb
TlUXflAi9eLnGJQrnzaJZFRXwFhkh1iENT3yEu+4WlPxJBvKpgv3YKYpP3IbL+OtND4+O4/f1G0a
grzDF5FwdFCwRkQeM2vQ7mD0wIzM5TKrN8pScC/yRGfTA45AJ/bdhMT+Oa18RyS/M7C9ByINsnwG
L4ZBEkaTfCczqaLNqKx5LAYD0Khd55WEKPjW+BRI0S93eLrKf++Gfp13jtARi0mwvalwm8z1qv/w
CpbgrKlcjE8D++769y6IeEyQUlA9BIFsHvq/BluXOFHckMZYvSEGHjoRtWcrpiGtw1DSsk0B9nxI
cwb3qL9jIGXsagj6hM8so9DJWwCbi84rSYzsM/Gjwn0BZThD+2LIvcCg0fHDRABluErc2iPSR9sS
wie7cKZZArNn9RAlv2FvCswccs++cy5nJ6peuTCSk4fDL7U7b5uKHstrEus2fKUDFkAPRIajwUcO
0tkO8CooDNJAdkGbgwx4LYlCREeu++6JZIRMXvH+WMHlEassd31k/SfTlIU9CVgHV2Ny7zVLawqI
DmWBfT215UW0LtIblkUOTaVsuCylI4/+dglmeV3UrVASTVhnz42DlX4Zqd/Q56UtQtVgtsB4SBWO
znklElnQYnRBET4GQ86iyGAdjH3ARSKpyULvMvhTe5i2n3ynKrEn50nig0lFcIRPkgjnHxbFk7uM
URRY3SZjPTfsqLcIFlxyY0oRmzjkbL74aFzqvu0w7ymGZeO9Sp2UQKALcy+mkJZST9W49xQQoEgX
KXbwSFbqPghS9UrGqf1iho2zr5Qf82uKBwTN2vdrjJRybf+j5qYT5DLpYyEty1IU56XLi2dC2Gu+
G6EdDNsJqiuwEtyDe8RejS/Hb6mUW+VXt9eRoMy1VU7j70QVquYls/3gHcK1YU4dF6Kr0FLMaln3
5caPImlEcqjTFqFAJAVGRDsv0DuyRqW7EE+Jp64sTbebOY+dd4GiG32Mo/OWU7ihS9E5xzDmqAhb
PuENeyD85J6FLuuMchN0HOuafpHPlTXtneqhC5eVkvFYl7iTWmGoJTZerqPPVmquaZDL2bmRNlO/
0l5IuvtOuvrNKt3f6G2r5z5ViMXOvYaIHj4Byq/D48S3XR8TyzfuvfO5Xm1GD7wcjLl0ro/VKNLP
okjifwkJYi4Eazr/rZuoYbfDMPUQCOC3/9Jj1LBrk1U7LWmcdnlnriXSYcvZu4YtSSkWepmCy4ii
qXXKEDBpXrOdpDh7vYAlRECCFulasmzhWNLA+IrJLdhfN6SBfUzJnEI2VXi6+8aWebmNCBZWR+mq
ks2ejfqRqXQ75mynJzfppCY45VzWur0g439VKa7+DmHdNWiKvW8gqtL2JuZcy8fZKoGBBBjFfQeA
A4QOODUj4Bw3/npd1up/HJ3ZkqO4FkW/iAgQIODVeHY65/mFyKyqZgYxCAFff5fvW0dHV1emDdIZ
9l4bNq/jRkofazmobr/YzNzR5nSiigl5daxjiXebBt0tQHIBHRhlTBKjzUAwwOS0TdiCPfnUkQBE
QR0PA9pVnfMcLlazfHj/D5cpujnHaStIebuisJ9PVEJedhWiVZ90pvVwEI70YSAMGh57KrJhi0tL
YcoBmLZ3ZWP2VkAmyIbo3GXe10PU56c6R/IO+MSJGHjy0jDkkyaYDwnrpfreoUJYL74vJ383JoG4
xXrkU9EehZ95j4mePPXl56RGkxWyDPrAMjd4T8gMA75Wse7ElR3CYIMjTzpBLqzR0C4JAdIgoKLy
ZCcpt6MslerJW5zq5Mkqt6DausO6dxiOqUc5rcO/CNkrG4xlCZ36MrTpstXihr5murRuJ4tZ/YVh
LdsNq8Xf8DhB4yfnBr/FYyVCle8dCo5bcElbeJ8dmnnM53Nu/Tiujb2NRY9X7xDjaTePJ1gT1ZHt
w/q8irSL5oPAjeRRYGPRF3wdxmUx766WdUHRhDykrhNKzVRarGFB6OH67Mtiz3FiPSJgVE7cjjit
I8L8SlnvQukFU9xkbBQQV/cunalu9PcyhOXFn9FpxRGj9+ggtSs7YEmgfCSlZECFGy+17LnBcQME
J5ppZ0baL7kITAOdmI3ICnZgZZ0pswjpayPn0vrIkCBeel0FcyzB4yx7ggPJPe0sZANUlFTCcIzW
8WPFE1TvUeJBRB41RCLkw+0TB5z9QiJIsj71XUCBx2qzbaiVZixnlbohl32/tgAhVOMnOXVoOhxk
RAhim+QtQQj3zS5RFHyHMwMMtFHCPbZ1WD84ndf+tM0NFrJ2IJK7KFrcu8IauPzHVcxglIrWvtTK
WfRvbeeRerLxL+4pmBU9/eLL5tVRtZ+eA/bc1dlmUHbwcrdHUTE3wn5SbA+RfDhS/HjO7UnJQ2GI
+Wv9FuyJG+LyXGAdmp0kiSShMtEOs2/HSdV2VSlQb3IhyQpiheBmL8s8Jd62Rg0RbGe+hXJ3Q6d6
HPEkd+7poJaGm37si+d+sSf74GnyNjcQMBiysFYDoTEJG58OI3NtJQd2yZK94ZAmgX9IJqVvu5DB
XZ+9rJ//Emwh/3WURHdAIDP0CYKw6sPQB9P6hpacasN35uRvr1U6XnvHSh45cABioVseoYi5kFo3
7kiVf/p/JMinbRYuSCTwfSL+jEFK1LPd4SfZASbn5KxV1lg/1oCxV4i+DB/KLPff8Xq09he71SZ8
Ng3nJEpKrkKb3ORV+bHj2+v45c6TbbE0uikftlnWhQliEJzLG0MHgEC+zlR/yuHwBq9IdDxIWOxE
ra9h9bwLZKulhxdYOLilolIDHde+Cy7d5l9AT/Xx6gCtas7GCVKzxehf3aH0G9IrX1H1haOzJGNj
UMFEukM7XPUAwROkrZqmy+hkZMhtMrdOeaH5ypuflLmQ/PTUMAgah6YkkYuRK1J1eiK+Fs33S4UH
Qcvj7KmJ3Q7BCdzh/YMSM+Jj+QZ1EIWcAXYynfo+nJtjFSDX3XtwOftzRoXnH23XT64VneT66KkV
zccQrHNKPkgm0hNdMGLsjc2eMjl3t+jtRyQF63qwc1/ZD9qFOV7DRkMJ4NRgrPqq01SpDb8t9scy
Ev5T45b9+eaRXXftbUEALMN9lHCr/omFWdp2QiSFWJgY8S0GQOeMK1iyg2vDNB1ey8kM05/Rqodm
RPfVB8tzG2aVtevNfHvQhZC0DlRSr6koCYLeGB6kHxZylvi6CRzcHfDDxH10TK6jU6Ro1q51Hcjz
SpKFf4e4kqlgyCs+fjDE1NUhqlxrjrMhGuHALP2wBZ1SjbuBoQW3aXhzwcaV9OT8syTJAI6Yx3ce
1zgKVvNmwe12H3woXmyfiZNm3L9Vi4UH/tazXRG19909s0Q57FuaCkQYWUXjjp6xnH/GpdEMFntl
/hRGJcujP80d3u1xisjJ4bzF2eYbf3pikuI4yO9u8iqunOwe5GVQM4FjoMYunwytWPiLaZ7I5xyq
QzaxT4wNkSFnux4l8RZm5BQt80K1W2h9wcPNkUu7RByjt5GzU1uPDRFky8Z3B5JVxg7c4t42uMEB
fpH/vjW+lb4Q+SGcMwLfgF9Dp1O976EIvM4dPP0YYHpAXMo8ZWzf5ilIg32dO9aZ4CQkK6KAx7Nj
E0o1pcbQ6eKCJE9MOAXKJvI4isKpF6DBqd1vVwA6cu8ydfu1o2JJWEdEwz3joJs2E/jsNsWMvfJp
zOD58H1QgZhMQwNjYFE3ewYwbNiBit9AZ4LYyDgYQYu7nZp7gmdcZbYMddvHtMCOHXfJQKeAwL0n
BuEWCLw48OXicLQmm63e6P8JVK3btxHjt3hg42uLuJOpg/ITPuEV2WF56YErrvFa4CsjFK0uzJlc
veKfAxQo3aeQzi5u0Ocp2AO3m9+aorNQN4+RdSkIUZJ3ue2u0TnP/baCj+XN/yKhdP7BUTY91VEe
tGdWtVhlNwELsqcicuYbmNg2TBLDCQmpS4YlueWzorkwbEwZRDmUOY4eMdASWz3ukjZrP/EgrtUD
32bTnLHQkcu25NDPTuwQ8RTwmLvL34KShztDy6GOsfUJggkEI+wtFw3reUslhlTuhgQiCuqk8gkb
KZG1K+z34cbRWKtCOLk2Gtu8PVewo0H4MA07Bh2JE6ADGWZtNVKocreyMH1eEQYGR7aEcn6rxgAP
ygC44dh7fZnGKNlvkZPk3rTPY4p8R0amtl7CGWclxxvLvkfGB96T1TIXeEz5hEhHzxJGPB7+1UNg
FWhUFRuvn7YmYXijTK+RFgTefLCWOr+ythfeoeAEORt7NhnKENib95Hna4JSOIALF+urHzYP+Gbt
gyTEBkJl2/TDfsnQ87+wrkxfyU1t1LEpQ+tg6pHwEbsL+3MZMm98mll3Fj+45DVYu1Cu+d++sMg/
BQPKg8+C1O0+JhQb58DqbCIyZ0zrU2el9Z1ZMeVu5r50wRoH+OrjENOzOi8aGDZbsMiv9oG2ZkA7
C2kN/BsDWMfh99xaRDowlZjYphGj4qcPE8S7+QzJB/56BtzzP1iHGikTe71nvv+M3y8M8mBXupAI
kBOMlf6oqqTFTh2wMxREEjOBZN/S7LgOe+8wcutgzCHHydn0SwV3FKeFvqsbdlWPdo8JitkF9mEC
UPN2Z7oCzCALkJXy165GQizNkKy7xBhIuT4jmeDOA176mE1E1sUqy8qPsQ4Ldx+SMp8Tpr76D0vj
jMkOm1LnY1a8MbdXVjlPaGhYcDDTdVFDFE70jQcJ3g0ckbG7bxmKBxtkNeobBF3G5Cm5gQ0LSjkW
YxMGGktWBfl8BS3exl+gJDxFxkZKKOxCPbVUZfaRRkF8+IN2WA8XoTkSN9qsj7ONOAsJGlJszNSr
fSkU4G3yNVQYPWdBHfa7VRQ9Y+FR/MdE1NDe8eT9paQ2Z3SiCJBtzmLIKFNv/3fTPhM4SYqie+6k
0k8hOCM/tiyD+gdxGrbRhZyvGwy7I5JIl9VfZ8gRsMdUduEeYouXvOpwyM4ORMvqH/YlF9wc7leB
kC8fOviDhsk8+dzubE8HDX5ifvdoZu2/ieN2+TFE7sRQEP8yhHyneZ0SH/nM6uUp9t+0I/pzy7ps
Gi/wMEJA8riJdivwfZwKjbe8DHBAqLSibIm+iP4LAOwIOICATZrsnkyFhVd6cdEeZVYgciiVc07w
Yo6U9JKEefHfEEgkZhLw2chQJiwcPAq3aE286xRFwdSnL3O/TndmYVkct2TQJrE91gsJifjMHgR3
zfDqN2HSboZubPJDM1keRIhoTu9ZqfGLi16Tpdc4rbhEIwjATZ+sWAYMAlbOKbQuv1TYOuUv9pi7
b3pN5OExqIB9HPVgdYfWw6R/IJXgVhlaLNpPXd2Vx7lH4B8vVbDi6Uud/gJHdv5F3FNX5EVQad0v
ufaSbTa0Iahijfx9C/vQx40qYR2gsSex4Wj34ZKSPuAlRPE5dZn8x7iIIwNUiI62dMzWD7Jouses
tSE3Jp6n6/dySVbWTD7O9Rf6ekipVkDLGKOQQDomikAcSczTy16urVRnU2V+e0epN/MfCsv/D7re
CLBqEMEhicIQvJeskd+muOm7E/GBmOYWWGMJo3Q+sPdwzN1XKOshG2KJrQosTSrAbRToBFdMGP2R
6YYaP9NQBYG8uJTJy1ezzr11mknevA6yxonEpNF7l4hYZJwPHslaIAxWMheM1Q4oAGWm0AQSfQkH
wI56eeD9ybyDiUqofQWandehJ43sCPE8g0fXF1rckgw8ALD2wECPRR1Nu5hKWkMn0qWF12HWN9eQ
He68vlseIAkJD3FsNNz6LtzUO1G4ybQHcUAsDAJ8MNztZIf9hixZEKRcuPqO9MobzwpxLr3JMlsw
mtxi3bJG0P02Mkv/MRkinKhh0KPtmGBhPggDod9A547ETNIGfOm+ZZms0BJzrENas9Hxk1K1SWhn
IhKVh/EZohVRFPSkFq41W6hzPxjZ39k0wze44hiYg2M33T2vabZelnLyvgurpGsnlGNY78pisX8G
cohUnKwqeBtM2dCVY+UniJSTNIuxT9cLC37agR3IRvlGc5wSm1C4VkegiB3dz6U9htehMlzQUDOc
t8x00T2T6jLnzssq5uSNMXeNaMmCApsy7fsVMtq1NHn+MDsmTOOu7YnWswrdZGcunvKhpm0l+dEJ
ovA6M2bFqe2O7n8F8I2DEywlcn2QkXumIJY8A8CcOSxEkj1ymdlmwyJbOjuz5kgwsxbWnEAJw+PU
ddYnbn7xJ6w60jQxKncH0n+qf0pY7W8zkpWGCClhEE8nWxQNkNnUefSJqwQw5AkLJSZ8PZphsTCl
iAdnRIaeOANr3cQdCWptmd7eTWS3iZiXGgjUqFbUfJuAh3fZpuvi61h5QHu2jrHKfcsgz41rlbve
E1v0Uu9mkptuK/ipT3brCtkbsapVqytFAyF/m4kAwxcemIagQ6aXdFFuMr7LsqUUswtSpHB8R4hG
nYmXYteEaNK3wA8wig+YfP95YgrfSspawpjnTP3ClUQtImaz6Ksyreg+XDZ+u6CvtM/I0GJxArJ9
/CDBAz6TRMr4YKsM0TrRzCh2IGt91EQ/RTHOC8AROae9z6ZqGs9+Hc72thQuC5KS2ObHxWPYfRyK
cR5PZsjDZ4gGzA08phYRP7omYDjnMydeCZrOhjwKuvwmSohMxBCahcew8wOkPALT5YlkcLTIMMgE
yX4kRr679BDWLxLjBCyX6fvr7Js0fXKnAEk1c7tPhD4IfnwfV+WOyVPGkj2tvGb48NskWk90a3qC
LNpGkNTDZLWPPZ8082/C/+wbNMmvngneWB4WHdCmZPjNTljc0nqvCMhs71l1hRfAuz4PncSzA3Gh
BTO9ElNTXWrIbM4h6f+PY5/DEDBpC/t+JBJrF62J1x9yD6rHNyJ98WBmisKtQwKGjkUPuIvqa4G1
ESMAycgmmY0Kqn6jAA6UB2yCEz5I33IEl5fnVMQOuOvTJNyA6W9phqcafBsT49HHwvXu28QA/NQQ
KuQlAisLSywKUu2oxzDzkFRv+duaxeK6Lh1GF8w8XZahXIgGBFJYkXS8ghngwc4nZvsO4poXiAqm
3ZvZhE8Ull67G9e5uaihsqet73hY19uVguSTtihLD2wNJkbhpRjOkQs0b0ux4Ua7apTDW7No2gOV
2Qbo0JL7xzZg5rwTvZB/8QhrDkfN9bFRTSM+ikmEF9CTxWfYkmmxIZFFE4/Xy+6n7W066q4lXYHk
WxQzG58FGR2OM/qPaDkTwvGCdgh3Yz80LZ7Htjy5iGz0cWnb2TswniEoiBKSxe1cIrQ+ENDQfq1E
dlqftr0QrW4BxavoZ5LpSFjp/Bjh8UVgYXVl+2NZqHTjCOoBNaxskRKSuWcx+sj62v2GYruWp5H8
gOsAX2XeiGQZ/wNqUcjt6rm4ZVeJoftI7ISRO6ZnbX2ezHpzLsBfQrVK6FvEeg8fO1o3f/gTOKn/
m6kOp3dojdWKu46052xqsEpgUq2yU9Y41hPm9h5PWojk4o44hsS+UJ8nKKEX0Rn/0JKZlZ7I5K22
8CWRa8SAj5L6GEXwSC7GXaDQgCNAyOYx0I7paOrswuZ2eUpyHtIjbs6Fu1lmBHz2Plcokj4wOnsq
e+Rxa2A6/wVXHCmddaozd4f7CBcBQlVjIGN4BC8BVqNzyQfm5wDQXZ3lu2CsJGEZYIqW+dZCYC+B
UtKvn9GkjX+y7GrI/5RliUPRqntB1gr0fbR8G+rHlcqePwdmb8+GteydbYGfw92RCkXcnmw9Gtqa
dm6FA4E7kKAo/sdbfFUo9uFDjDuq/eifRkY6oj7uWAS1Hu3CxqftZ47TV+lH6jaMNB8ka5jkhXg4
bJYwGiN8m7wkCGEuSzUo9x9VyFrsJy6ofy3RN19qJDP7FIUdMCvDgmZF2CDYmvAENtEZd0V/JoQg
Tc6qG5yXMZI1ryXbCmdfYacyZ6Ii5v8IYbb/NEyBqtsLU4U7vDeSJegYqnXb2wC50RJawz20NmO9
iQknVLLkTBmYN5YujXKaI9liOlbq1xq+jH1NUmbZf1VJOsBhQZLIZwrFyvvkAcR7EQ+AnpJjxpcv
fns52s5pyVHzMd9Ss1Udg8C1S7yrwvuPJrpDvz/zFZ2TWRIcu7Ucb0Qf6TGF+2v5BQV4yLtHNkIy
9PYJABZ+Ygspb3J0Fh7Kc4LZFUeHQDzKiSSAzye+7amA4FbU1rFMGOXqrZiBxUJOAXPCJs61fK4x
7XIJ2UlmyasCyWxduPOydZdGsNZ3UDekfHacjr0zbpcp39sTP/E96mjEWWbw+5O0LOme1sCvmMl5
EqfWBKjLpZex/G6fdkF1z3OaEGg2MaUHelzCnwnGWu5y4FgeHynL5PlsZ4jwmBH7YfBWY3GAE1f1
gcuCuNWfdq7ET4d2JnodMCfCwWdBeI7MoAnXlUXwzDlvEWi2GEatoAmau0l55G52a41UH4BNdBxY
UhFj74zuRYMNng+UmDTbygpDpovYWuqtH86ev0diEFQfbsHq45QZSvLXKINgstFjmskryRKIoCFK
yxx1QVHL7IWRrE/zXjIokIexA9rNaLe+cSkiHzwrpPSA3c12TS161k3QEWL6gsDKq+9XMFX5nkla
8tu0MEqxLCJH29cjkZhx7RgWUrRIxPbNgZo/rXWaP7PASOuofBV4V2ZqWPmQUpbbHkbJ30YrDzmj
LFxwroPjWJsaa7dBWygZNK1oFcrNMtlY5gutZ7OrybmJiLHyVHP02jUKdyA6yWcBzaUwhk9EIZ1T
XYavpNWqewZqLEyimxp/C0B9qMgCQmnNvaPcr6AgtX1DEb0ACk18BIwr9gOSyTybzJ3QTvxvSgrO
maGhPjuIhTHGJkHmgOC2ItPoUEceWfO4PuGfitE3jyiyw+otYJh3yxHW4sKvtbicl4hItmUSgd10
XcC9UaWW6ivCvb6AHVD5ZD3LoUH8kmvIK1h/UXG8Q/GV8AWx86DDN4gG5K7XxZBfEoKdkeZaXlZe
FmW85muVhPf98EP1yY/yRRc4P83ARvWIRT2N9q07uPdjSFeDDzxLrXgqIV2cuYVWkJQUhvydjmys
5wKAFUObVXXr+GJauy3RhGswBGcNtEzutc9g7My+Qi8/mSinzxveFP6MWSemkUlib2E3ZB6DHKdO
sxPW6sACC6wCtKFjOtkXq7dlGM9EEKo7WU3EK0YM5hgr517aGBLQOFFhW4Cjy2Kn7MP72y4GLVOR
1+AmNZSvDXLf4FKIJCVIHMwNYngixOmUkUhBfb31NO20BsVhDuvC2xGBwyslB8gv4BRbOb0wfQ4B
Di0RJz5ME8vEc4qSDQVs5HG3tWOa/MHXMkVPquc+vivnVfL5SP5s9FBIvQyvBOL1xZNEtXPT7Ggn
oZYgLAdLMyvOUwMMCz4fuD4M98WSSzBXOJX3wRwJmghI9gqxX54kh1ZmEPs3zsznhLEiB626buvZ
7QUp4YHXfND+zk+2dBsHOm2OO4GxmTzbrJcsWnvLQy4flOKFCO6VwC5TQfPY4Wesedg5bLHZ5Ko9
aNl1wZsX5fSarCjXPd5svA8dIKARMTj7G3ZSht1+HojgjUMXjTh2Yslb1geaTETwW9/DFIi/GYw5
1EYcoMBJI4ZIiC9s+yNjHEsuJTpC8slt5X/PeUl0NQUK8fD0nqRNJoo0HoAnXKKPaIOI83Kdxn3o
FukTqwaDnCqyHQJOt02XgPXBi94DgRBllNu7BbHTLflE+vZhhdr6yvqZ7UqD0ro8SAYdiMPS/+ci
Q/LDK6J7YZ+9WUQFTHpJRHNfU9+wNhyJKR372ftGmwLChD0axsMlZFoPfrXzq0tU9/7eZXRBtktX
yXlLQSk4bwmkQ28ui5lVnNbIvziVFLR2PBOMpLm0kxjURvovH+2O1MV2gjcdre5fnRPFl1ZJ/ktn
BOsCZeJfkLIEPDgYx09uzQBtQwp5Yf1yOiPwTwYewh2lI/mfleUECM0qkIR3besBqfNc3TXHfEYr
izQOevl9RhP+XTPBKrZBHxSvtvIeZj1H1UNfzOIuCHQ5x0vvuwTFLAFsx2ixbPfYydmD/8GSkEk5
LIicIwIF5wvd+yj3bFzXHMq6pvipqqWgPq0Hqi7Qf6tp8GTWdJWgi5AFwrVvyqdAiSm/arGWf5y1
9ZxdXWN40PxmFs1QTFe//pYLysJDvbpqjtGskr+dajrFs8NAcIibwCnUxiplixCiqe2PfirNR+d0
QbevQ+NEu75wLPfSplHyyTMxdQfgpn76MVVQuuPAGhibB8Eir/VCp7ENUQGSFT2rlKynLhEL924i
XqPQkFCnonGd3vvOwOU0kW/ftcSc1FvoJcSDMg5z523reNl7s9j4sdwSdgYGJLaO0XaOUOHF9jwM
9RXHSUud2zRoeRZnsS/24pNYrbCjQswIU22jgStqKsJXGzug/TxhzMovpKSp5pth+ggsus8wUC08
iXNSPdMPp58w+Ri5YdBi0qWDJPViP7UtDIppjQa43g6EDyC9ayVwubjPWmu8W5tAq3ihG8pfJr/r
OcTmwI+2EcIz3IUTwz9YZzhVZsTHfZdUHoe6tjHMDZbmZ7wpT7CqMHaFD8UDPjlDemjaAUusqmoV
AVIH2KRYbnRpwUStULh6OmUYWTa51Mh/jRU6iMbx5tFqVIPrtPYhI9XErFesyBlr2s7Cg98/CpV3
zp5+TLXvS2OvxHe5rhqjfZknA+ZymWFcHiTG5+daeZoPFtwcJAqkxxoLJivuaDn3K+LG/UxmTn3t
wkbKuyIfOR8vTuq1xKug3w4nGHeccx4wBOXrA8t6rX/ZTs3+Z8LetHjvsxqFMzkoABRiZyDZdlv0
am3ubEb4aMxq5rqww8JkhCHVBVjmJwbr1cFp+OMvWYULCu4aCwzku0r71rnQTK8Pq11n+WNXoeDc
MAbo+I9qYzLIdikhAijhp/5udOZq/irSVpDCZi0e4Q121cSR8oYLgTTe+mIDn3PPaqogRlnOMgUn
TXs8b3IKUzJESalg8tDIhSLY62AzHQxLhT90RQbHQBk4SM8oLdFXcUk3oIFSWEL0VyBFzz2LVh0n
2hUrXTOc7a0D9hM8grRNsx1blMXbSFi6erYLgv/6TSdJ0L32CxcXIrARitOVpYTUz4Vwh+aK4GAZ
3n1DT8zEs0zTrW/NeAld5LkATWQ7/hl9d83usdKLu8bR/Svib7s+up0AGSaxiNiMEVoybRaX+rBq
BBOi1mls9kN5N94VswaOXJlkRoHSTTdMWAs96qsp0MxiDirD35L3y+ygjcqKiBYK0c2YQRdDoGpH
YNH5Yrzg4HYRWu8cPq88LtE6sISjVqxidFwkosJvxqMU5RGZi9yDFG1sZYy6zq2geW86CNPk7c4o
CktCWKJTOXo6/HQY5n606IFRwiDNuWZVka/31jTZ9TfckT5/JAaBk4C9v1kRifdVFLxourduC4DB
/LSDRSHf+lQmR1TyySeKYXUCYYYWH7WczUtPk3U31R3axvFWqJHtyBzqlTVEF1yg7OI2sJFkOrHp
Zmc+atQGYtfVzigfMx5ebGIV2I97SxP0sJ259n7DHpH9QUhfZ/giGTlueieUxdZpVBWdeaK7Rx/s
3y20wagv9iVVv/UlHQJ4kWE5z3zfdmx8xs13HWoDtBwAacdLr1S66qOvV6f+u/rhYp35G4L6JXe6
+ZH419m+s4Ttf1AZenVFhPNcwOAE2YDiJFbFEDofc+3NS3nguyhT1tOYCn3mjeScfqvM1QlhNkHx
nrNgJWut5OXDzHejqr+wxowyluJRM74lRZr2+O5Fj7USPl7l7H0qtOrKUjpJvnl5VxdCLmt+FA1d
ltpb+s6bmX+sDZnJuJ76oIYNIIriZyyheN7OSvqiwhfiBkAp/UBsRVgx7tNVMqCs1HnudS+Gf6xO
pc8pzBnKPNp7bddxPmdRAZeh424h86Zo8S0rCUgecrB/e9TKQv7QnHnDR43d9MwTZtDWTyF+LaEk
7SGx6h7o3xQy8S/uLN87BmFBUH0G7l59VOxTFLFTfOs4/BcH+VkHd3Av0I5/+GTG3yNwIC8QANZg
9sSNiRHpRaJmBiRBPTK4Cr13uJGS3LZqstw3lPteezDIkZxTecMCUU6RafQsfVw+2oxTdawgome7
wncUblAkcxeTqTQiWgnvxc518ANSuljJyVYzzqNhLcpfXvL+2+B9BzErbfeTrRLhdAuoxOiQSUFy
M7s19dkEiUOO7TSk72tX60fYU8yzWzwQiN5Il8b30XpT80tVFpl/peVyvyifbMxtqvt8PmM5qZ+b
SIf/ZTBJDMHswoRIZENwWUU2NmWMYHxe34PZE6eBkDQ3tlw6v3hkTqtY7HAVHVizJgiEGw06JW98
76UN+6XEgwWmqneqW8WknNplnXHLVUeJXswMEckaPYXjhNimVlNd7/Nxlv3WUJmRBwmmnVhh5MeE
/s6KZXIWpS3CmT5nogmzEokjtZnTE1uixV6TVW7tSt/3r6K0NEqQ1S0euF7Yz0+READm+8Bnnd/O
sgvi3OJ02hOtMoeHZA5uwHCI28X4kZQ3BFHVh2mPmsfGnjmkZvgpnRwWWwhVCBswEQkTroSBaapw
69cGuQ7vOYWctzHYV0DJYpoWw7PRESKBDQr8VVwnDMb/rTn88Lg3nlXG9cKEB0wCATk1qLf0xQHh
jirPjpZ39n1U0IABLSiRwNqBluZOi7A3MNa/oejyi1e3UXlu11RlR0umzbUpSc/GCthNk9jM+eoS
4O0x69lO2My+Znxz6TmXYPreqRyKi7b7prgZa6P2aoiTsP8sviCPCvduAofHEv0njw2w7hTrQhcz
VfZhHskifXcdLDeHrhboL0/Qvuv5a8IxgKh19qPqoJmnPYMNDP9OiPtQ50+1432ZZNTzlewf8jxR
zUJxBtDfEgo2Ys3fhJlQ7B+d5g/ei/BKXi6yBhfvx0tgBCHEKCk8+yG0GIV1J2e1V7aeUFn0feP4
I2Eydl87j/465+7B5zaKEIhbXtmrvZ7KynRI04lS0BDFkBVSwTd+aC+XiMovgFPmBN60ARNdWjQr
LPZZInZ2+BevVOjxQxACfUSlMwVkHiPY3dT5wPgBl6OBkWMPCybq3Bmg2zeLBC3l0S3hw6vxwFB5
zneRIp577xk7PIObSH6nAM7mVleOqz6pI6eCYHvOih8BOeMdtokmKyRt/gX9ZA6NN7vvGDWCfxk3
MvkXDh0BznHyukg7v49QHBgGNADysKtAUaC/npbjbBcw/BSpIO8otTn0sdlxG3eJzX4k6ARTmsxI
P7nADl6/0aqsP5g13W9Yx/wyImTZw1wPo90+QFh0y9fBipeT8LIeV03JEOMywdAUUQp+khPtrHzy
UTQfiefQN/8gzfkD0+RCPqKpamzEL1Rc3dXPhVzvQBhayxYPYYDLnFwVgIDODcbVN3RJvNsBtMAe
tVX92ylphpOC2gTxIHCL6pIAubKgNJOV8uzb/Klik6DVZESMAp/jUyG3vUJ1LTEbTn3wvKqR6A3E
+zkx1hq3G28Dscg5V+ibq2zrL/Z4xz0GQMvspzkbE25vNAYkqeBWa7e9W9fF/U3z/sZbQsjMUFRL
DBunECxol/IonK6EY10mZHb9weGCJHRMhHfUZKWwNi28+U5GxeCdCpI5AbVR84O4x4hE5Eoescxv
362qqGnEcrpmAm2xye/cqSaBx9OTGIGxZUZ9z73og63bOeN6YJ1bLueQuRYbeTDMzV/UxREfRMH7
3X7VErrgAbeBa/a3xKDl3S+taYyL8gYEBXlBxAjLri6Jnt2C95zK1ZM4yTD9Q14iXC3uS0Vk7aZA
wbKxW6uLHtKUcuoso3rooPOiRE/2t+scQkxFvJbwxpvm1XXEa8MSLWM3ugxN7JK2LuKVlM7ppaKS
z/bAteznNoXHubFv3zLjznrMD5h+yogRR8uJWqWjQV9kavvOtsP6SPYkARa0SGt3hOaDfKCgtP8q
lgCLQ8RJe5zQvvL7Ikp7hFIjk1+AZDmOmlR2lDxJTz4gS6flylaDOIsk8y2AmJMPvivkyH0zYkGK
pz2HLeos3R5842gtO1u4nfuYLdPKbYO/H4kQqurXMRML/sQ1766TzfUcCWWifeY5TKZY0zYr+t/K
I/QWJUj/TD/RY+3FXfQvrDu3+x9H57EcKRJF0S8iApMJybagnLw3vSGkbglvE0jg6+fUbGYx3TMh
VUHmM/eee03wgCHAYMmnG977OkCta3cvyDVI/0blQf8yWKVJoBSuU7afWinvC7aHG1BNbKT50G/f
Le97Snc1ATtmWC8dvJys/8CjALpNYCnghyW/IDjhxGEzDl0GEF9P+4cQywvd4uhx6jRnTRc27wfw
y810YKWSu3u+VwcLfGYUG6dq8rZ9z3wn1PHQsn/xj2g9Rs5HO4dT6Ty5ZUGX1w/Sso5j663DUbqa
T8HN2TDwKKaoRgprtV8nIU1Fs2WhT+hsZk6xnedJ8LNsVZcQDUWUB/KzHppeAxwb5ZVZNK8Yk9Xq
CTnjut4VHaYrnmXYtu00d1ymxCfcsiKdGIhOnG5HsAnyi9UHQ+mFvno89g0c+jNCSnRXeQlnIZL4
N14u9rCM+9nqMU80s74tLArcl4lR82mwFndkNpyOVI1j5SIBJPkgxT+EymG8MhYXRow1hqOTELYm
vfIJwYVgr1V6z6wdMJDBvWP2gRLb8joXI0EqlA0ZzLqUlMoPVdrVbZhCNyCWGT8NNm4E4qMnIoal
HOeJ1atvgcwETF6PsjfWzMsZMTTZ9LilmtgTJg/qijgOMhm7MkmvndJS4VtvT9OpIhik3PlqRjBB
PNiKxiwkO4p+0AybsJsjIE/X3LCTzYIniEhgfZnSq7vasUmvanGs/Ww5XXeMrNKIyL6YF05+nS2A
jmRIF24haDWorTxx6rIVtOskiSCgAGqUOlC/TOa+IyppX9GgB/sUPId3o1U49PuBdBOxmycgBYey
cKm4ZkLWivMCK+2nTxd0d5gUoW8SFvg7bITKnTI/gPUNx4WYlRMrqXw797OBUpgXFOy8yYJ0ddhZ
Q3oc2eew6A16rui7DpVJ4PFt6G4+laXWf3SxjBKdE6HPl6hvIA/c28Ok8+4GR22v5pNPRJ++Km23
clD3cJ1+OH2HJ6E2kIgQavU1X41xF/adPU7GCPk7VMeBNuarD7pyRoew9uuMXBPoy2diV+0Rxlht
vwkk4uUTVI9kuFugYxHRCrsf7CAgRv8SnJonmO9cFtLMFjf4C6jYcBLvegZtxbNfB2gSAsK1Fev8
jIq4oHbHvVSm2r/DSUE4EBuAC7llI3FojVpXs2Uoy1lf3Cx1SdBdXjJQ7DcXsoZOGuvc57yszIIq
ZufE243k36Dd5fhnX16tLGyTvahUQxvFUymS4uBmRF9CbZlgED+Vte2EFyyLpZenEOE+4otedvW4
Kwm2XNMDDUYl+nhb2/CPtKoyi3vH2vRrR5xbGVfolO8woi3PuZUUZocLlkHPQhevIg3O+LZhIPlU
DxTKbCy1ufKUh3ZTYud/Sq00p5sxJLUfiNIszgFS6vXYga8VnxbdekFwC5qgIpqtIoX5t+UVsEo9
6+1zEwZ5bsTLXUHXtV3ToakFTvY95lN9CcUKjd/feYy3uA8ZgKJsV7KsEpaoCE3XcVcnHSoXO8iB
tImMEfHdFCA6uVag5dgT1gmqyZi7TooDQd2WIuKCjPL2jgMwEUg9U8lWEns9tC1046BRjoIhm5In
cFUgQmP6t3Zydy5rSHDuqNvy6q/y0KZxWnIuo84ngAuqWkmeI0JF6oDMurH6xV1vpyaV3T+GgQvT
m8SxfSztrZs7xwYoEtq9Cps7tnlw0Jsa94jyy/SrdVTo7sWSLem1C4BlIu7SWbJk+1i4rv5laOQW
yihtV48kvuBSiDt0IwvFrq6cuyIPL44qmt+3oca998Q20hMfnTdaoD1cMTv5TWtvg9wvC5CXPSLi
cvoR9BAiYdWaQcwYZi5fecc2V9YoHNsEuC2VjpfdKzLSHXROeTFgwavWebjD4zmXe87BqrkHGyVQ
GMK9S29yiaDjYXBosL+TRUOD2jtaLAkrZcSeGQ56ljT+X0k54V4EwUn14XGz4fyYmGJdhTYg5o8V
wx7C+Fp3ds7erWVXZAyrvS52sXKHe4p8iDj8H2EQf4XLtPnpi8D0wFKRFUseHFsWzvO3FsoZ8Otm
nXUw7eA7R9WP1MwbrMAMPlFA8Eas0YmFJGKpxNhYqWtKrMi1CFZh+50F7Q3a8DAlcS3fBAsXtC5z
etbOIG1oXr1v1u+WMOHgOAufFSmYXvzKn2VB3Ywc083SeBZttyK5NGF9s5S92xKentFBzwlkkG/H
SOg2hlHUiByCSyC5hwTC7YCTz2GVFWa2dWL26yxxBng8OARzB+oFWrPq3ONWbMNyB5g2EEzc4OYg
A7KX8HVh5FHtdR2uwXHCeaMPHYrtYolqOdbE3sO/sZ8JFCJuk+GUO5xtr9OkDeeirDjzMPp4YE3a
ZGbwDH/SCogPX+jNsFhsbg5dEIkQSv2Q+gZELpSGA6jBvilPNegH0WLL4DAkUm0OHN5a8oQKe7ey
Me8+y3Ec/Re/Rz5LCNPgk1VkAqIwo7YwmacxmNPRsj9mEhZ2cVBgOOFfsq34bqa1bCI8eNrsljSx
xWepsqHIrnlvAg+zdIlaH+dAw4n6l2etpsPeiJ+5Te0hAWXms1LfqaL3IWMOggwHtmEL1CcgRhgO
aJg7fpeBe/tjYfTh3bCuKO0fv0Fujz53sUAao6AWioCJkmEoJGMSzX0bLT0ox0CcvC6dPHSHKxuF
q9pn0HoyQuUXC6TtcagTH0IOFo4ahHkjI/9Iou/4U1HGzf8QPTD1I9bIVRMJKT3oFAG2RXPjGWM9
jQRj0FQJwzMvnN73fUzhrNVvA3Dk4kF5YHUmOLtQnrCHttn0NFF99eEVw2wNPS7CCprD5GnwAFf5
XQBGyBR3AAtbow4t5LW+32MGdmuwi40d2CoCpY95eiUPwSBpV8U2H8qmCKrPhDJgvlY8eOPRNAN5
FXUa5oYteqPD07w4ozl2tkMqn6UFDCOmFrhfjbOuJC5dyKNnpv3jjDY4Q9w56NqFGWaUIlU9BQG2
ryd/OVe0VkhE+ZDquEbExh4ZsQLzsqLKn5DP9oz55VySdtTTNUQr5ogubhpK/tgy4UhlxPiCZi1r
SKxDTu3utLeO2Yl5jVxPAYs/O2ajZaOnKLLwZBO0/M0hz4yxLnxx03ojwbZoLd77ynanvV2XjcEr
rrF0CRwkjJRkgogACwJj0W7J5jOxUcmPbj0iljuZKP2DZkTKLzobp+MrQRYX+Whb5InA5d48Iqkj
CmdaPJALbaHr4MBYDy5y2WsraolbY9vnzdbMLo8DSccdRj+D+4RI5e9SmfYawUgBZa/caKIcinbq
oUouOD9SF4ebAlOKi7wv82uthza8hsQwt1icK8RtKUH27p7NFJVakKbEmARFzoMVWG2BpLNd5MaZ
CM4Rfa/KPqyxzbdTDcdR82w7TXLNIYB2apzV+Ddj6fhiV/bCxhcbGvJ5p6UcbgTqD0ZTlAnMxOnX
dqpUrdwteOggTaw+74AFBpXIpdAP/ziQA+TD6lGH7ClufPQn9CfZFYkzwXyPfrzIzzqUo30dLNUq
96RFZK96FkohCaYFvIVp3r8VCsXll9+kDOUaCWMrRv7ipYeudKw/qZLVz4jNvOHbcPTrZG0rPity
AOvIIP/6hiCD759sXjYIXXLJ5Jx9u3/Cp1y75400t79V6nctfCeo44j8ui0nRTA1Llu+wlxriJw/
44wwDEJpGG6PZGll9y0YqPWY1LXsIxa8l0Cb1g7afUDCM8EzQ9CckB5nIna6NuwZgaJ8fBxdVk2H
cSCq6n4bGew/s6wimYPPJ2s5bYlM2rEvkEc6JBB6mS7f4Cp4v7LNixM6a9D3uLnyF9FPaX9V+B48
DLJ3YKX7yrLv1nTGDkzcaP0022JuD7W/OorUpVAQrwf+tt8JP9fPfbOUzKY5jA4FiufmqPI2vVeC
zfZp9hh2EcVThXhVZ+Ij95bufYhSIkvsnRcwf77Pmtr44McngeNBj4p5TFpYke/k+BJsZqzBmRHL
cg4sBzXTZAJBl9CkOH7Ihe7vYPUSwWP5ATZUB+0QwbX4ZYimCH3r2AwJSRklQoGS4bNA5ITTkDU0
YaPWQ6sWSIXAbgpvh1ItRaqJ/elyWuN0O/Q+r/FXkuJui4PEkk/IjgDZT41JH/vaLv4Jq7BvGqbk
zOH+J3dZoUTLX27b5UDEkI9SsV5HuOxjwSQNRG9zI2FXIBobtc0KE/d3SC4SjLPyQjIcrwEQBGjQ
9MZt45e1+es4lMAB6QagN4I2P8/EE1zGTFgC0QfOgrwua6vH2Pa7fr1G8J52NyjW8EksRfZJ0bf6
BHt16cuEAUReGZmRgoXdoXxvrLH7LgiU/1eA3nSuLunOL9aADjNiydhc9fxKeZzhL2da45DB8dI6
OnxLOUef5FJ2FfIvDl8bYf5gv9RgdrszCT3zgbUfn7JKAsIJvU6aKECRrqltgMkuAKGTb6ZWHmoO
0GXV0ZaF557sXuV/N9ve/il2S6QwTltxDKHaYtWzKludqPRWtpQhvz2p1XaKf5VXJ6THtU0Q12g/
iPtKpb4ZoQsKluM8KYxNWgnOU5SMzEhl2q7MNAdAuVDf36K0GtMz36AHyNlBEB03tizZc3QhDd1i
lQng7rHSzvWIsTHfTd6C2Yqbt7lbh9zMeBaMA6rIdZrY20Du3Gzb0L9Nqpw+MD/C2AktVZb7IKWM
jKbRuTSIedr96ZkFAULJmbF9Ntas/w2bjRs/HA0BSWhFCl9dV27jz9/Y8ZjOAiT2v1Oz8lJOruiX
Hbs9+4co1PWHRWsz3fRbgkZz5zdJ+tdBwVMCr9u0d1I56d+7FgoPpykSefeAtlw1t1OvZHPQdHVe
5AW9HJ5FnbAHJ+ouPHhDNpH7Qbzr5aUdxheTgmbZs0W98AXRUBCaRNlOqhpQGJrdosk8bEjo3CIz
ClwUaZa5nz7bYHmjSQhbXhos1ZBuvKwmyhfNEg5oa4b14yWWc1ZTWBHxUg5Uxf6YyOYaVRm5oVAo
2r+FtTGMzqnrn1Uryg/sZel3AhzP7JuVuxsxR0hjOs4BdvdcDPdJR5EYpdkMSb0dh/QT3DaeJFhO
Ppu5NumZBaXs8HYBY7UEoc02xTLwyMcivKqqo1Jg/Sf0PrgEFQpLPKH9Yd/o54QzL0R2q4fa8b1/
UARm4Odi8L6qDDnJCQ8GDbHXovUhAGwN9j4RR829h5ek5P7O7fLOsXHv3Zl8kBc0KlAEnFUKy3lc
SbWdIbEvcAvrBY6iXYedF+eLgwmmM6UWsav7CV4m8sLx1M/tAu0MxIZzdEIEgvxUNYFGI3ySOMNr
bO+wfKjp0Qx0PDs14F+9arUsTs1Ek3C99lkPNHxgALDb6H/kPrOmglah6dczHYVAIUy8q2/dGYE3
IzjZCT3PHtepN78zFc3s+7pjjfCL1wbz9n4KOgikhxmFdZ7esvsjWPrInsHT474IMJrSfrizLPic
y/TZWmyZQ2gKk2m4aSbpvXKIB8FeZlmhozWo0k+NjUL/21ZM12LPKHd0It9g6CbEW3j1V59V/vU0
4inAc4KSoCYYCuFxXK5i6m/R4a36MJm1RU+IIsZaYkkllvC0uxbWyD5hcvfEihebhASg2+/KtXJD
wA2BO7z7wF/bI9bcrr1bsYtaeCkTINARXK4meyANLHcZfG/MbBDdrCiK2ZuCesB0TkoOKDK/ikpL
bObacDDmp40DGpkXUYIpxmQ0RmfkIyO9pAjmS/iAH3Jo4IOrok3ay2u2hYPAAqzr4YCqyKn3DoLE
J5niPIuDmkwhpilW9VqQGuDeJp1P8co8ArUpg/1BvDKUm35CXmBqZSVnYgIXn2sZQ5BvswwkzDbi
qbkc/0Hb10e/k3Nw6hwmyyy14Nqc2O246T8iv9BCwjAU/qHtMtTfAa7f7ESqzuqxNxeD3VzLbBqn
f1zwbn4LKYLPq8DFdyHrtOLZvdTrTwgh0uQZ9NRlobhuAmJBtfJYHy428uxgNvhf3HGpck9Cpmgu
qWKn92DN1vyYpgiXd71ecJrRkKNjp5W3matkDs2LT8kIrsavVB0Vipo3ahAoOU+Snp7VQk28enGf
KVyr3ABwpcoN3DNFEShIiA5KSQWtqFsfqHpcsgIUqKhbiI/yR0PtWG+YYij9Mjs2QXCMxHv0Q4EV
nOsSctKjySl9PzpsFP7JS5kNoaBqDH70bJt3ayqt6T3LpGqvWoOeNmKw2tlMjPohvPfaRdt75pQ2
dwORle2v67ARPKBek4BPsyZjAuoB93xG9D5X5zkzTMwYx4Qon1KUneLRQ3/6OWES824HkozHg5NQ
YABWcPEArSVf12Emzf2CkBgW00c4/jJStYcBzclfBiSYwUkOEDdoARcHgDzxBqhSraTLXrparV/U
Fev82IeEOhNbZBx5RADn4iOyOqHqHQL0prtNaZuLaxIcguKua9n9xCFUQzbWGEAaZjvoyz1cnHgD
gfK7HshV5t8KOBNyrK4PiQ/AwqZvWoQv4/C41DIpXqZyzhH987VwaK0Fu3iumTCxHnLfCYbhhU7D
EEeaOmnNAsraRsIpepGM/nuHa2WBbDFhZOdPlBe+jypc9b8ipI0+4Y6a5IlBnZO/c+U51gMDc5M8
ibTo9YkyhrRBswQeRnLP4UqppRbNw4I0O9tfVj7OyZYY4fZ+jnCLnpptNqsmm1ySROBBT2pJcUqZ
o4meBX9hDWiOxIHRtKHCdgk4Ulddigtn78tc13+hFAC7WLIg/+iFSc+D1VnMSHzHdQn4SOZX12fQ
gWauN8vZmQuMYiI1/t+k0JuOBubSJBKVFpdoEM7unY/tMCGgnWc1vtxg/mXo6r+HLrwh5t3Ao9j/
tbBqUAlB5Gy0M5y22Z4uCKsel5UdovZkY7OWHaQBBZ90aNR2lQT4mxh5LYAk+1nZPdRAQ0aPZiyU
RuWIPmWo1PLHavLqcc3CLMNNlUkEmyixwTkDyntfOu5HfJJD+mpngGAYzhvr1sL5gH1J80JF6PGo
5tGsifkSy5u/Ibcef3PTIUayUOCzUO5yyX8CNoN5upXDMacA/IcbG1+yREycsELGABjLZMIfifob
ZXJjNvVe+mXRxj1q+w9k/ez2cn8xZM9iPvxEUuMSIkS+ytmXRNrtZ+bib+N2WfFot17vBh7SW0CH
zDWrslXTO6zR6mvbXH3hrJnEirJg8h7hB5kn4ybjJzmWza+rRfmdkEF75bpmguzYocvfLVzmeN9Q
Fn0xG0V4Naz90O0H4AzWPqyr4iOcGrh4DvLnzxzz2rOFND5D3Yz6JDb4GO/qjBCtXTi0yK8guw1/
dUm1ssPm275iqHBfQ9tzf8s8/z/BaZqCaFP1gDh78nsbHKZTEheI+JjlXdo4MY8a5+KC8rSMWSLX
1wphJjgkoo/7HQJGQMsGhmnDoddjalxFT6IRnkn2GEXCuUZSCnujWvk4h1xRcN5uxYqLos/Qru2U
tukI6PasCpufaH8H0Wk/ImFz+KHOavO9a5ogp4BpQHkWjRtcj2gObexVgkW4ajt+157Am5y2Igir
K9+rRtxGnFcTAVLoVpWNRAW5YpHMRw6D+sfMvfi2DOfthRJeW1dT5/d/AzZ8IRK+uiENNmQev08t
cFj7aRP93eg56pk7J/VPpPOR6bAim4WQ0fA57SbOVbo3Kw+G88AEFObfnFbPQ68JqnS5r0n5bdnZ
7h02Lr9CT9aLQRB82vrOvQe0fEHuwGrSrMzKDL0JV3tkwsKtj3mS4kxbs0pdD9UWvjagMaZoAu6A
uLFtcY3kLkUKIhA8vyELwQcLzUx/NrVyn+Z5zB77xOEuTAWhWpAI0uXO0XMDrQMlubfLIJZd4/Tb
vu2Z6jzKPPKvd/5CF86C1cFmK+ZleTP2CjyTZpS1JyvrAXG21zASzsL6LNE6zdE0yPGRrVr/UqRr
e1s0RGbtkMwwOJM60I8VKEjGNGmw/DplgXSERZh/9Mqxag+jTWb5wbJIpY+QnRNqqfpl+4Onqn9W
w5xSjzg2dhJX4fE7UDeRcs57386RbVFO7RuZbyYyuYJ5hZbO3jHjKx9Umxa0QxthqkDzZR5jbCye
QhrbgKoxqb9CWyAKn5IUAB2PAsFZHT3ZUwgDiJ/DwcezZ4nQX4cXm0K0pbXFqG3rytchXNGp1JaR
N2nnNO4hpHTqd4EuOEHTgUkSWUIcrLsQZNnHsCwBlmSfB4CyIeHZ4EZDIMThALF96nLngYBEDiow
Xc4XQkrUpdlm/KNex+pDTm71Ac6l+RxHD2ElH4S4YeFQvCSNDyF6bBjXn+e6qI/VAgMwXthrfyLD
oUVKgh4pv9kQQVE8FNS9gdvC43RRm2cn2A8sxzWm1/ksGvpnlSD4Bvq0sucaeBuBNnUd9cDMtJ5u
PrBhHNM8EjJZbsFfAt4HA9xMDh817eaz51skMWMAUdiBeu9xxS207C2cWH+qLJvvjcK6R33tSqq2
uRbbRYjFGAzQXPVq2Si9dhhKbTSRaRqamHGPLvY2IiCEnJpB8E5P4QXKzraFcU4bOG+KF5iFut+U
684fM4LoTbkid7GZ9p0CDfZ4X5XIAfaoJ0BBk3hcvksiwezdVhoCz8tBK4hzc0ZoRK8TGrFelCEf
RuqMDwhjuiWGil+kn4XOvN8cqZO/Q8Olma9XIyaMOmu/cgAO13ZuLpEAxoFZTNuRKuJW1uYdGrCz
3nuJGjggbGykg2O88TykfIgRKI8agJHbw/ss6FzaUzMUF+ElZApoUP1gp3sLIPN8DcCSZaIYUHgy
rXDknb/p8HcMG/0sLz81EjvjwB0eUijea+2gfseuhwdjlhfJazlAKgyLrn8ulzr4DgdtuEY5BHGv
QgjZr7YrYC0xC70RkwC+SYcGwEeBUiNAEgIjime2cixqXLdeCEQAK8ebiLkQuk5fHYkxbi/BJLxo
p4ntGsglQ/m+z4kpaXewFYjxojvGgOvQDJH+5mo3x69op1cNBxFTYyJkfq2ZSy+ygL6w7/AhA+GD
aVaByqkgdc4tAYju7FBjQIKn272OwAbhkLE6v2EpzB7Ltme6O9sxzXtFZG4BdL9N3lDq4/ZMUuMd
u5HNJd8ONnOHtMJLkuaiLrbrhu7N7erPoaqb7JoSQtyrYOuRhXdF9o0zuX2tVc0AuktEWl+lgDcY
zVs2M4KcXZI+DLNqnxOCcyigy1TeCmxOUHkW33ym6cg9zZZDDHHmuGmwn33S7Xe2W3cIe5hZx4ZV
l9rNBRZJlPp6uPdofbHsS6v/5lUnJsP3k/Z3wfZDyiwaC5SqYiq+VIix2pvoJQ+NnYGHwpo3Poak
EDFsLNrmjIK9m5lABYSRXcpOxh3B4r5XsOfZiLAsvlicSaeBYqmac5VmlwWALhEMTniHiTFgAct9
1GfIbT1v4THlC23uFjjcf1PwRWTgbH3eR9lYpm8aPenCm9uMd6qtF4s1Bm/rzi0n7CuVN4wEH4TJ
D084Ax0AxA3j9cJ+5misn9OtGZpYjnr94+C9eGTlMMqIAXsPARxM1l2yjRftAkl270GwmjP5tcKO
eAnsC6YqganhpHOZwitZtg8HrfMtdkCcFfYEX4OPz2bwFsi5Q6hPBLUBNpqBfuTDoN9fFwekl81m
lbKltGQbV6Hl3To8jUS45LW6JhMcrxJfp9vG3uCxO1wXj3JsJHbSjiwzuCyxqU/wAjlbaPZDafnD
HpU2nz5wz+CtEjlT2wx1D5OPvvNO2rr8al3t9O++q2jg6mVmkjGieH5c64tXivJWxQ3U/eIy6sEX
21PUYhyqBI3ZhGvgNGC7Iccln+dXog6bZ1rv+XvJihJfkSY9x2LY0EUNU0suE4LG7SjdaucIwouM
L+2mXket1JRvaNaHNw2Qr+B6vFgZcmtlZR3C+AbTUBDz5c158MupooIY80mBdbgazVcGLOt961jA
7nyPOe6eELncP/UKZ9kxpWq912qi+UIeXiD+MlX+5gnsCxA6iau/yrTVPCEszBDr4JvHqJU0y2fW
UW1FWcOsMgbh6Jw5umjpNSqUKrbQC5gTXoL0DjcXey2P2Qewxpx7h7yyWhYRZkM/xJqfp2PkseuG
nZ625ruu2PkcsEbpvUOiAHvCHrUNA89hsGLW+HP2xIQ5peDqWitesELad+NSsBEPmwqh2apY1J5H
ckdfMPTqExxBmwXhht6RhS1LVnbYbjHti2lLIDLwSHgxgB7vc7JGcJIDuZTjOVN43A+Xx0Xy8fIW
7Vlng+KgBQViiXBwIKrLCvz+YOF7poUiJHwFMUgW+dL2FFiVEiAjlCDzAJUSabDsVrUNGTFszVE5
pp8iyk/uDnzK/VNAhFl66B1/+aPz5QKCGVwcwyxdBRIG9B6keY1T+8W0VUAzcPGh7Cz0xq8FnBvg
MQ7Jeru+QX0Zi7IE0WPbOeqQAdA29Lq8db7GDvZ0hEnfvd/AEKGTkYZIqRnRFvGso+DwVuGFNquz
0mxnZylyfWhqv3pX65rJXQd8CwUGBUN1GnUXki2NlS85EuFFI8L8EILpQHPzW0wFJkh3RM51rq1A
AzGklmH6KIxITinDEhzvC6nYYIiq222dhYXpLZ2bFz8gFSXGN5GEdwXn858pMxnborZXTtw3iaGB
JeX3m9EACJJp0R1jJbZ53iPImG6IMVwWD3k5eAZdA38Y28RO8V7gJSGJW1HlxJ60so9N1Mi+09xL
H6q58cY9oU/iOAc2UUuLLKdbCr4lP7o0lflOcBHZvP0TkB1tlc5fuE/FlzOBgImGzmqGF/Dt6rG2
J3aLZnMH+ygnpKEIlwfaO7YIOVhvwFRMedy++MJ32vzgLnfaqLITTBsEUjrb3hJ+ZmHpwt7BsZ5b
TFXoVADwUd1lZGHOMRfmQCkD8OtjLhX8vmEa/S/hb2rAHOM5KDHT7JJZ7U/zKZmkQAlJsl1zUJS8
Px4jyDQuEJJTYeJrecAvxIUrWxZ3uLDGH8WQZmAo4QYwlrDFJcfZxnYPrULWb0iGWN51ehR7RipI
Qpjp0cpVABhemLh1Nz1jOUxW1dCYlxrOYbBDkcO+BXEOWcvomF0Gk0VQXCj+BJKmtcxP2pZ1wFNc
r7DwGbhO/zakVcVeD4gsYqcK1o+S0/1fw3H0vEKmzaNG+tte0XSCzW9T+eZNRXNtawJOYtF67NE9
2f6pAw8dDWip7gHeWXa/eUrgNJiq9Zc57fJj42f5pJTsrhQT1yLuIP8BsxJjva+AkL5lfMFPrKmQ
CpUTw/08a+HZ92EjEJXXl1lb2E16YY1Tk0aFm6e84w0DdUSxO5sOEjyBz9M/qi+mqLyUXVE9oprJ
fESqqp1dhhEcz7GTrROHiO3KOXwOMaM1hzGb/WDnOqsp8dsMdpDMu1qxiZ6izVnW8SYv3ZYNM0or
/Yd4AD6moGTLzIhb57Z3TsH3Tyxv2rVHesRgmU17s7nMvCLHqtkB5zyfl3SN0cuPIymCC9vu1eZN
6Z00LAW3HmLYs9ET3kAWf1BFxjL0lgeXGFXMFJITrH9I3MBlfQNcwCeWrfCrKX1zfceuVTTxnWMB
7QtJHgDoLOiWzwVR0bDzTRdM1yTaheIgprWQR5+cw+YvplY3ABjhdtqAZuxafw/ZAXbilRcCbKX2
T50JFn1WOT42Xsaey3ibqSnQzUmFRDH51xj2WUHs80zlfCCL1wHi2esSe4TYQyhcoKtkxNntbCb8
9qVzoMfH1LdQqoXW9lCB76+PaL5Z3kH25JCsxciFzw2lg6uCWEErWpymJYwCtRMxrDitLogwA7+9
IJN8g6NDXnCUZXjWYS64HD/Yf7L3IgQ8tisGhKlUFnnjYKL1pUeHTq0XC4JM7yTa+pbFP2KRSnM+
7TBgW38GRm6/vhDDG9PcQUcFrAEKqpr8lmjME/nOWptgn6l1HUR4kij0OG9x0MR2qiovmmd/+L1o
hokGMKK40FAGiREfLTsJ6KUHiRQuuaAfW9Zf5eO0Jh67XtgJoeun8sHTUO4xYtknNIWuZAjRDbfd
ZMl1BwQ8/A4qsx4AwDOfJ2ljRHs0jczRAuEhizPTmH8uaPT/pOTn5ful8RomT6CfCSJjMyZP/Bxs
35Ul7O2EY4oqH24wRVm39JDd001Ogn9a6lbUuGKYHcoAGdA2YjlcfKrVCDBoMuwBIREb30rCRvK5
CT+YrSNgwQtb+1c+S3w0lbpEARmOtfVk+4IJjfSK/jdzG2+N6k3K6VoVg/tMzYd2Kw0pjHebTaDo
3ghULzsp4S0J2/aKM5EoGEq6hpVKhPsR/VHuKpLdPWEF/dV4eUTiAt+MdbTNsuWApRxCQ5KkCNKI
XLMC5oezqVefbpZ1KkoKl0i92cUJhviTiJG+JGPdrCjEFhZZ1HAuY5+uwwHO8UAsGg0wCm9wBA15
IlM2KP+kh2a8KhKd+nE+u2aOlEycL5KsQv42uB25K5o2+UZLpN9DZKEUqbgsfgLPHb7QOZoworXh
ye7cEYb8As52l48wTWO8beI9tJn/Hhrm1I9Ixpgw8buVpwmR/SPkpeVbNl536/rE3B5ytjjJngQb
Ee5R2nncmN6FeOQNbK5j4eI8jiTSZlYRiT9UEWEbzNVAvIb2DgAX0AI1Jyvr0qL411QNka2Nbqw7
WE8VSLjAHq6asgG7HPiqP9Y5uY7nEM/9tT0O5UeQcSATHQpfMAZ4gAgReTMKJmf0RbBLtrx+R+Xh
YPSD0fWd5eWKEjAg9hY/SqB3ck3zfMdomN4nTdjW7Pg4uPk1U9FXP3PNp7uN7UMi+aKYMDYMIRoL
nD3JYh4U3dXYX0UtGxb1U/5UOpcZa1576wx7XfG8CaLo8N8tjG3o9nARULziCAhSU3zZLSxXp8xn
TAsWJAeMT1v+Hq5O4McZasLw0LGi7nYUBOwKYC1LXHoOlzXcc5NBiiB3C+sv/jkC3QLzl+ZvJTy5
X8Zrvke68sJJ8kvXxTxuN3EUwbgEIaQuUIXgU4bi4kveanA09F4NgjhiKu5psZY2xlAgpxOzyaGP
Jt+RD3B8li8MjMNXQcfyH2ln0uQ2j6zrv9LR68O4nECCJ07fRWms0SWVXSV7w7DLNud55q8/D725
JUohhb/bEd0Lu8MQQCCRyHyHd7q5XsODb+wPMeTiPR3Q+oCad/nSI12e31B5QV9HMyxmjDYkC/Ff
UN8AyZPprwpkS/Ntodo+yhqlg5jguslpBd0FAPtxrbIgEuirf//r//zf/3nv/9v7lT1n8UCj/V9p
kzxnQVpX//m3+e9/0VeY/vT253/+bRtCVU1hOuAqbUqegFD5+/fv+yD1+D9r/+WrgV+VFa3m3Ejq
xxaF/Nz12+fLg4jTQeCLSB1vFU0Hw2YcD9KydGw3C38ta6DSiRHG+BmMaA2mx6GgdfPXo0lyek0K
xJ0MJnY8GlsBtqG0wb6p5JMrSFdowQ+609wZNBx+Xx7sdP00QX9B2pYDOg9zx+PBIvTxaaTj/wX8
rISohL8nMUoxDpeHOV1BoYFMVcnedNMGy3c8TA6uCjUox0R+DFrZIwodlv/WAce3toMpXffl8nDa
9O992Bam49g2Pl+GgLUldCQaj8cbqCQ2GO1ZuxS5c4gHCG1VpHJeQwXwphdV0W1ozoLuTrS2LTB6
0AfScKdx4x8K/Sl9ZffCJ8wT+tqWJgwO2QgCpR4iIa2ZE5itMCyQVIDqw029ufLrtZNfL03H4vjp
pmnj/D59tA+besDhFBjZaO1QhUzwLTBQAhpMk0hmhv7jmFnJNyQKJ1fMkOuCuytGbSTvDrmph9Xd
5R9zupJsNUdqKm9aS5BNH/+WZiClpiXg71PPrrCuMj2LhK3XvnWlbyNGBc9IpdFzf3lU62QFHMbi
P5w4bC7FtJ8+rEAaIsPZdG27k13q/sStKflMKKU1MpHFKQy1Zjc8XB5SO111xpS6bmoGB0ET099/
HDOZfGcbVd0NfBvnFqzvgEAoFt10zlMX86JuBUDX2nAxJxRrnd6K868KtrjjcnA6r0TarUbE60o0
cE5XwtJwZzYcwwJjIdTjX5WPAI/7tkJGC7vc2o6R+GJz3HZ6aIoFTdoU8UKTSISEb2ps/YGLeHFl
YaZP/OEwEWJVAgNQXxAtpiOMeYywayRlBlfbpTwleOrmbWBteB+PysHAEfB5rNMupbLfIjlf+UPl
4zekdsldivyVGt0ZfgStkIecSFCKIRyZy8s/UMz2KD+QQIHuAteb42j80OM1KrPStSM41TuvK7Qx
vLMaC1EoCho+/qgdDCflwSyHtr8dfQlTl37baGuLsLQca6fKzkHmuRQRrYIUBQ94HSmujS/kkl51
D3EcoXbKXd3vEm1nPFILhY7+ohq6BNHAEMUgHutNiKrqgC2V2+MbXdYv+JL6dQFTIuc1iDuTIuul
7inaFhMQ0a17jbTkEx7GebTmMUtCCbKvHXYS8aMOHanar1dl2/ndKozBpNxlbgAWA1Bl91m0KJWv
MPykZ77weV/XTw2R19zl0Z8mb6yEnfWMvy56lilvxXGBJhFWaDowto0yRqqy51fFB41C0VSE93je
iLgL2m0HLTS5a4r+aVTQYHsG5QaJ98p2np+y6VtppuqYqo3VoMXlffyt8KpRU2Q2tV2HvOUDusk0
MibLDrxbkaVYpCYOHUuYKfAMKHm4qGd2xQAq0V6LAD2Gz5e3zrQzjre2zq7htjUcAUpDzCJtnXWm
hzpKsa9H91NX9f7WgXC+6OLK7Dn00W9ppqh9tm52JdqcHVgIXSOxcKZ4crwMSmfmSBvl5R5FLn+r
hrjc22lF4S3Xk+cQ9ZkDhSL+sARFvL08Z20KGbNJE1xtTrMmbAmb/HhsIGHshX7w9zhM+s6SjBjT
3D6HvAfQGUgHQM7Y+By0GlAEvMz2HSjvt9jhqXP5h5yugWHqqqrrmhBCdeR0CXwIuKjpgJbNFBgs
NjvddDX9RouT4SFBy3SDE0DwPVQtf4HosvJ6eeTTgGFaXCuWw9LjzKTPIhr6BCM6pJmyg83Xh2tU
v/3hgad0aC5NUx+WmlUjYJOB1L8aTP/M6nj1mSvwE1VDIxD2/OyaUYO4r8C9xnueojZeSK0BN2nd
I9amxejZINZLMyjmrgc8ixmS75jp+NL3oilv6gFGkb8EFhkCWVNa3dpC8uvcnU6463/3JVZG4a8h
QQf7cWjdQt90YdL5m9rTHZqiSMjhLpo3Ps1/Hw7ujZXjjUeDu9T0XQns6z7DbhgrjIpTSFMlUB/x
KdF5UasqfSQsiYCVQGzEmI06blvCufIhBUFkyVDh9EokHeC+R031mcQse4aXOX5ziYDuTmSQ2Dd9
r1GsbeFjOOvCVMNqU9lID8GwsHif+1aj2u8jpNeEBgkcmzthCSQg0CWhAd8bfmg90w9NHtKwa5TN
gDgQ+D7kUcDWjixYfVciV4Y3FVp+zdJuDYmtc6VblLawAilefIVa8TOm9XVyD88U8xtKLDLybjLR
utguQmIIgoeqT/pobZe93KMUgXaq7bvlG3yoPoTbiGbuV2El4hs6bUgX0I2qcB23U2vTBPT9Qboi
y4amBwoz61pXu61MgC+9duZQboEIh6BJLR7PEBxJ8W5gXA3+ygq1CAYrzoFVqcMCrczwZ0ljBxMx
RI6ddOMNhVl8k51nW8+lDg/o2Q4rsNdG5gu8kQeU0VcVGRGSrxo1zmJbdKn6SF/ODov12I2AUkuM
c+QCohBHus/giX4tLa3LHmywCfcaRuvWr25IJGpfSfeqZ0NP81tQell62I9h0ZHk3Qr6qw4oCBLb
NuptHkkLkM5+taCDNygLNR7lnQ+betiITmbfsBcAhdNBHnuzVBGjxalYCHVaKFXgDDR6ejlsrE5X
wwPirqGzQWQ1HyAOF4CVy0ziGRFK4SPQM3Qd/RxQq058Oxh9rN5S825/FHHiURRDdxzCpYng1Jeq
s0bjoYHlb699HfAvel91ayc4Oof65G9ptveandjmSz1oiPJOAulasDQTxxo+sRHi5HsFn9l9cns9
624VAJsoskPVzjc23SMonloXJfdpFNTiszA9r30YC1VUN23v6+8jMiQcro7Sx32nJ5CXFwhgFLAb
fWQGJqfIfJPYYLI/K8WojN7a4uF6C4QWFMZ6SmrIqBJb/dIrufQRorbyyezFFdk6lJXeJ08ovHa5
AtJ6KA0Ao1G1g2waxs86HiiYk0eJ4n762yAJ75amHkk4Wt26OguSPdCRtLKCeu/SWFpWTSZXYe6r
D4Oa+V9g10d3FHzNv72QOXSkumhggOGStjm7myJ7wKsrV919FFvNGhH04LMMZfaOfBMOjhnnWbuH
uAFztnYoDF2e8emFJAQEUl4coLqooM9y7USqWD+C8tuxmUfqr43sG5CslMIN+vaBZW58oCLtk0ED
M/OXFbB/f3v5J5y5nIWtayZSgUiAAFaaLYBVJajM9kGwpx5IaoQeQPSpcrBnMpMClAE8rq1A5n6L
gqy96x2lWing5K+8QGfPL5I0DiXlFASAHe5mZ5ak9fDjYkfDwCwWCVoHQEaDwdtwvnq58joeSbfU
qyz7Sj5wblSK5GREFAksfZ7GY0cN7xgr+b2tqv4uA4Hwq3YRc7GAin6CY6MZf5+MWqotVfIgjctE
GrP0r81rTMyNNNtX+DGlWwUeXA8lArm8ssgyG8VmX8qnoeheoRqGmxZ0LixQsjng23jbXv70p7vP
UqVlUfth81GUmZKWD+kQEoGjk2tavu/KLP5WIXL8gBisQNFvzO/BU4xQuj2iQtcrzZVTd5oPkZBY
likoKxiQf2dHnXZcTlpSZHujqcKntjHUZd+J5ntvS7QGY8HbFn7Y/vJ8Tz83CEDatFQL2eqmOkuE
QK8rZTbk4b5tCu85D5AavwFGRruhD9AL4x2lXtlgf+Yxy70Mk7QXLAfh5eSAYzdEtkA5dBcF9J4o
+CKBvfAtCfYBq81IA+eH8dyIg6KxrgtMsInfru/gyatpSv6QSzqFG6/2suKOnrERTiL7XMooLI3I
jSeAqQguGKJivDEYzs/BRkEqgqPSBxl2MfAvABkEJbnc3wYunROj2wRpk+8n5gUj1IMzaGdt+AKm
Px6XgLOKLX1dsdFyPN5sJ8iqG5sSkbpUU5z5Ln/HWYWCzTrV9IhaZBT29Kw43re0FSEu93n8Ygq/
A8KvsmXIlB7UPkatDiFkEG2R8ckAjnKnBKH2cnn4PyXKo4+qa1OpjP9VIRdS8Dsenxox8jlslv0f
6eSFEsYQUzLZil+9g+UddSsTCIdqV5uwsNLP6KpCZZAEhi+DmyY3Nfplr5d/0slxInYhVDhVI6zp
/pzv7AiGvxLjmRZGQbw3ElvZqtLAa0xH+2EbRq370I741lwe9eQ80ezl6KI0Qeddp/55vA6jYyAs
55nmvnAVV94PMHcf3CLJVnpWOBHWJ0rzfnnEWVWXL69La1peIOqaY2qzawLmGfB6GMx7YGrJ56rA
yNIGs7xBRta4sslOl9QwNGHwVLe4mHVnFqk9MHEtpFnvBUZT+ZZ1+lcwxhYKsgbA78ZtopWl5OHf
PtLJYk0uY10VBGYKF8crWnYarbIavmxQGd49bza5UPFLIs1zgX4Wtn1fpKR9N5zs9koB9HRpGRmc
uU2ApEgyj8ij3md9FDf+S0ZtBk8UD3VfrS29Twi1wM69/B2R/GAmx2fIgLUGypqLV5327vFMMzYz
b6jA3pN+FOUOEkZXkG2NUJhX6KWb1S9QwW77GbyFCqzJ0xLKjqTgtK6zpm9VBBIckP9VXWvp2tJz
5Sc6E5iqVUGQPHf4Qbpro8H3GrISGBEKcEXv3xUyqgycG1Qbp76qQRQZC6FJQLsGIhhMrIWkvO06
hHmeyca15h1ohRM/RUIWKq8sdJX6TxDycKarFSMH8tpV+E4bvKpf8yRIvuAV6WMsGgSo74yQcfFX
QdP8XSMgRMvMCksP3EpltAiRpNFTVTbSXZJYq1h7+Wn5C7mNAZWDpsrrRyCRytdQmG3zpEV99eqX
mXKQaVO9xwgXhiuvr8ZnSyQuDoMt0MYH1WjE3uyT8b2jCvfiJyXGHFFLaRlwYU+bPtB1VA7pdPmP
naEH7k2nIlV/Vydhtm9cralv07QaxTKjM7HIEXWQd4D5sR6iIQ9SwUQKPgGT3Y/4OA4oGisSCuor
IsoAtBqvyn+DD4S+DMmmrDaxVDv/JeXlrvwCfFZkz0MThUvSyqxfC2fyd3cpszwgTgRBmMJu/Zv/
mvqOJLN7dyzwSSuzxg0AeJraflE6mIZvGXqhePhxL9xhp2nIVdC5TbgcfK35ChWwyFZhOabVDQW8
CvwlJVnjJgcrReLMn1tLHZ4Couh6lGUWHoYejU1cq3TnWfJa6tdSzYbywaR2EXwRVYh/xuQy1cMh
8gwouz252o2PTZe9EGYmtmWWIpFKxTHLbhqIJuZGBEnSPBYDtRNUpFAMfbVFEbl3+G/CmcTA1A3Q
5eW95eTfEn1C+goYNq+NPbjREtBas2kxsjNeEE+qTPr2cRmuMSYHOU9+OsDX0B0eqIrujj0YjUwe
KN471juwSDAANbrvXwoa53ChMasM74VmpZNiiwZnIJFNkt2mvht8x81bgafpBQpP+XYCES/bvAvf
Pa4pnJua4lsSp0mJ2WeerjvHRxE5DDz5WJcjfrWFiyf1gfJ3li8p3Q32ZEaE7oXN/kfXcXCG4K0F
L/aT4F9Xuwae8xMANtwWcj+hadAQ3BoYpjVdMZTgtQNaobX6jPiIRd/eDixrL12K/g8x6tIPXdk6
6pbHIFGEmkAEzhE7Xb8YQOQERfAJwljfr50J6PYla/s/Ekq26Xc3/NRBBdWa0EKCHqOkxrpvO5CV
LkrY7RaqhAJZo43AU9p2xS+qEM0Vj6Ff1gdQZ837iObmz1hjcwNCCVHzrFqn+gZZtQ8eMDcLs9t+
SGG3jANyOWYQ9ghOVAhS36q9q7RkY2lwEA2WMj/dUtYmJYEGNSO9CfX3wqx7dxvlDS5+cULmvexw
mgiAcNEXvEUeL8YjBcNIc+c7CKEuIqPs6ne3AiJz19aFN76EjYBmCP+6pnooLCXaFMD7oXbUuXjt
2Y8CWAu3xTYalJ72Ip5sQEL8NlqHeRDkCzX3egTsyMwRpesB+i3VVrrmLczHEEUhG0IiK4gKGopG
ie5SwYsDbVm7pflkj70NRjiEUhOsSVctCoVmnB9MRwu6m0a4XQY2ysZq7+vIv4+1FEzTdUoCIb7U
hts0j61LOW2RaDItN31iQRg0Pd16hS0ID8o1y/KxYVUbsSwma+Z7I4d6sdZbihQ3pqKFyboXCL8g
6E0bITJTIOWy5AG7d6ymIDA7uOlYix6kc76ExaOgS5QNzop/QC82VlZnv6Ih6H6Bj0+/GGgTNtvW
4QMBEQHAtvUKFQ9YFQAUxXhbVN/z1tDFk2oEOHzqmJvhM2fkhn831Cr0QkqFyB4uiz7P9A22A4Hc
odhT/s6gb+EtHmfKL6U0vfa+aRxRrAq8GP0raYp2mgwjhWrJKQGkd89r9vgitfO8zpENgyyFkALi
d10qb/1C40EVjZGN7pfIK+s3ujzBJ4pdinLnGZxGxHlL2k/gsGCqRmGEX0fATlqJwkx+TQRa6sCd
C2NDOAiPbMKg7B7sASXgKz//NMuSkk4faSuyTZruzAognmVXuMb65cukk5BzXzXOqo+xPlcstVVA
BfvtEgM+pHYvJyCnq0bCqjs2RXmajCdNIadUFRauzl8MsOxc7bAlk03d4H16M+JZQMStcRsBDDZ0
hy5qim5iUnn9lV9xmkCTOutiSqLJadFwO/52BYXYGCW27GXEx+tHwbj4y/pQdBo/UxZ6P6q3l6d9
utwm7eapJUaDlxf/LL80jc5kNQdjDxrAQ25DhPlSNSX8ZTFUezyKkb3ysqb763kyrE1xh1KbPQkk
Hs9zLEECo4lq7CeCMShMNIG5UuRTFI/Jk2VlL38/S95ClISlwEhuXlWDwT+khl4Ze0Va1TfY7ZMB
LCgjDK4o+U5iYtuiUOO/rabQw7cE3R2bjo2AEXc8ySxHmTRs/fgFFwdUmT2nQBkyS9pPOLpCv1UG
BKxrums3wqlkduUcne5nqWm6wUaGIiRP4CdBoqZUzlq5b7ocaKVl0lXBzykA4SWQd2giE4j0SHFx
kWuj+4bQO8jjy6t+5icYFKIosFDM5Bk6e5sBGSh7HF/Sl7qPcDKFjkflCM8qwPF4tdIiR9rVQ3vn
AJMZh5w4Eu3T5V9wepwIhbT1QGap6KPNX09UclV02+zqhWeOManDdJORmWbewd1P95Vepl/+ckBH
pUpt89FNLjBi6vEnL9QKdgK+Ui8a5LnHolOHZReY4o7OTnFnhLK98uA+rdVSOAQPISjqTCXTecHS
ziz4epHAVTPDSIUO0h9DYAfgyE2jKB52s/CSv3SjtD+bVoOQLfjh7BM8ZlNceS6eFkGmn8K8CSKc
a9iyx3O3RV4bRdi6L2badGsDx6QnaPb5ImAnVrRV02CN0pGy7DzV/RrrCKsGWml8A6eu7XOEHp0r
2+/MDxKUcCdgGd+CbvPsRTkYtIEk8e0z+sACU6LC/9rAKUAIWgypv8BWLVgWIJkoj+njcOd5UJGX
ES7Db0LP1R91i0DV5e1xciIcQWlMs6jt860oeB4vEfBZpyg1H5GsAobcDRoG8jvI4+6b6Y/igWBx
GASyS1mjqrdRgG/zlSWZnweNWK+Tn8hpeEFgOh7fQeFcxA2wW6UIcv8uctHtfLZzrK+38LaRzbdz
4VtXDuH8imFQTgUi8Iaw6Kvos8+QemmQhLGUzxHK/D/rmlfzpuJP9Y2ucgesrB5hmjWejkV5JezP
y9nEP53CEPA7XadCPw9AQEyBrME53gFjcX5gQ4XVaTZqsEx0p3NWYgyVrzCUFczJLfCtt5c/9gnO
ZAJqgm1QgZQCAATccbzaIPaglAnh7bK06L/3umKtMMxN8oUBx+Vr7Nn1BqsRZYenbAiNM2pQSG7H
G0kCfq12dRIn+C0U1+lqoJEKusycBSalcM0KrEO805JguJOIa8Fm18MtglbjPZI+oIAbx/Gw9OVq
3rhyjF7bcnSN7ZU1mcb5WOVheIq0jgWylGWhdn+8JjAajKajWLzDkDS9LYcheTLL3uYdCETpvYyk
9t02++oFWL/yiwKlt4KifiVIn24Li7qWykGkqkV/abYWToRMahi3Yte0tDgXVgpDdskrQf1SqjDV
lr6JdQ2qszgP3sByaa4Bhk8PBJehbVK4BPNDMqUfr0ETjzVCs2q/qw0j2UVan6xHe3KFdGEfx0an
3LJE1/LqaWGPFx4Epc2NpAFlpKQ3O4VoDxptjqP0rqpHxFssN8Wpr4uFcktlJ7wS507iDMOwtiQ/
AFw4ArM4F4AaKHHQ0na4ssEZsyjh3vhJ5f4O8LJbe4Yp/zLbmeZlAukAMWbQftBnA1ZJX0E7A9Jl
jqODIseYPlo+yPgnYBftLfs4eqWTLVbUcBHBk2Psy9XlnX1uykR1Eh1bNYSY3/xmhhZpiXXlDpaZ
h8+WW7bDk4em99pNA027jWnhxVfa4ycbmVkLdEep8DNnnnzHGykAX5JU0aDuhNeAxhcwLLaUVhp0
+2VrGw9UkeD1J66LkGzm+j8vz3ha06MdZajTXUJIp9hCYj07RlZdcGYQatpxp2HeUxh++ZabtrpG
ACapt9xe4Sb1qVL1fmLj4OS2VwLsyZaefgCNO4hYnGKw1sfTp9mQq4OiwxGn/1MvTRwKzVtYVMpN
6bjYNVye7p+n0Gy+vMkIXDrTpjE9m2/lpzo1JMfZpaEDQKsoWuiCS1TzuwegCDUusVUEvzpxfQTa
cJ8AlpkhWqL8AExiGFSs29bYNoiPr9ClCqJ1A0EVykdr+oCXEJvIq+Qe2ruaI2aXCX9Nrwx2VRYK
Xkm5jahVrmOpgoTaOKDvYIFohe4SJKBxoR5TEg/yvLVgjklcbnsxJf21Y9afgrYP62u5nnH67em2
8WgkltDrM2c7r2oDrD5G19rFQ0/Jqc12oWH25g3WG+YSX2vSeT+I7fsG99wVGmzdxsSz/TsC6sPB
8bBpATuqXvtRJ3cLYvgTcmPajYZOo+Z4P/im3grfiMadllLs3sADK50HyHt4gcOXThWMgOKcKmOr
Fc4qr/VE2XhEsWAfanmqXNkuJ0GeHyPRkoIZreqOPkdXgn3zyxG7h52upz4ue5nvLoOhH9qFreVi
JafqWBi5xvLyLj03rAN/hyICOY+c5xxx7tmNqWfaDqVXVdwiPmCBVc98qtZFkbfKQwUsal0VdX2l
UXXmMHKfEQWmG40X5/T3H6ADfSl0H1yfugOMFv22SolFQakgDBgiu1dcmeUfssbsLIJeZEDet2T2
89uMulHqYOSh7lw4I189MEKoIPEuQ3i9iP0lSIExvAe+j1MJajnYOXodDQsN6ZJbDYzxA/T7oX0O
WtU6tHAWIbcrI9zY3ivVZWnV4bDqcroRLw0AbX9R+2VgLzNpF9tgFBjaZlGeOkuzw6ppO5TthH3X
hhr9CN9wYIxd/qTzmwVtAMDK3N7UaaiYWNMn/7iyvW2HpFLRoQ6L8quZUSaBuTNuxsDo9C2GCtK+
cpfNN9F8xFlgHYkgEmva6FBl6vAM9dFZOMDidqUrzQWQStxCrGTwN5fnOb/N/oxKks4rAcU7uDrH
80QnpJXNMMQHiDX1LoY682IYqaKsOvwQ8Y8a0AiXsaVuIKrj23h58LOLbBvS+oNh4JV0PLhdCNRO
YFUcwqocHiY3K7mDw+0+uAq0w9u8LDs6jZfHPLvM4OIBWzElw55+04cPqyVx6dPriA9pKjFmHFFm
+4mCY/C1HbHBoonVrdNOi67h38+sswZgwrFotk6kjlkm2KJrnYsiiA5W0e8TFxmrVkaIAo8tlvOr
HgGMt0ibVI+HKo6vpaHTP/7x4PKRGVzKCVeGjdS83jjoA6qGaRUdYr2A9Z7hp3OH4UPcbP96baf6
6VR60pnoPPxaJdoWDMMkFStZKYoPiRT2KyouXVu/do7Sb9JIdF8vjzoPgn9mx6MPeA81v5OyJkiE
tHdTOzywyfvsxscCbnhUgjxE5Tyrc//x8nBnF5PjAuyG5Jfc83gD0RUUwO9yIkPpIbaoheLNN3yk
0S4Pc+ZsTPgKi8IpGAR7zlBotbHqW6Q5DjS7qGNqCPfb6xqpPhtuK3LNha+768tDnjkaGsh0StIG
8HS2yvHMlEnMv0T0+BB0Jhd0JyOo4wojDYD/QD5+k4Wn0lUrUOK4wjY7t6g8JzggVA2nivHx0F5V
Ivba4hPj5gP0lLBHrmOJMnH7D3box3FmTxbZRiNJgMCPBn3vRU8f7yXqqmLV5CPGJj79NTQogh+X
1/Xs5FDWIR9xqMA7sxRJo87WDUhwH2zA0e2nKCr0dmf5YbX8J+MYYHZ56rOOs0XE78tOemwGDz1a
D+qyq9TR22clcutXNsrZCdFF4DXNE4im4vHXQgqUd0iTJgf8DsQmSkXvrYTT2OIv07npZANrguNF
TIE9OvtacSxctH389GDFtvcFtrKvrQzVcMCOhJWNnIQwKm2FMgDU+MtLee70fRj55NmBk1erIsF9
iKpa/aTZsYYOJw98LG7SRP6oSHX+wVxJWilRUB6hdjc/fGpA9gRN/hA2eAi48Jvp9ffJTvUHD4Zh
hnYi+jTRlVHPxU7qdA5ALorxtIWOv2RQmGMOeiY9uFHoYPChjvkPUXv5wc5k+P73a/pxrNn2REky
A8Ea8DUDo351lBrtj6oAwtFjV7hrcbfc//8NONs+jtfhytOG6SGRccnkFCtIV6KV+YtW6ebXIsU/
7x/sG6KXOYG4aEPZs/WEfxDrUP/iQ9bF5gahPlE/ytDx0a6MJTzI0Q6t4soT7NxphKUJkNaBUWXO
TwlOFJjtlU18AE9RFYvSNRD66z0kMi4v5/Tb51nEh3HmZ0KkYaGFMo4PIEy/A9gdFh0iY7tAAsz6
nEZZF9y6WEteS9jObtH/N7158lLjLOy3dhUfWqAxIH1k4iKDDEw7ApXfm8GV2HZuOK4/KR24r3zK
2abx67AdRtBraIVTNYuwZbolM/RAqCXB579fUGMqlwtqcdTspg/7IRXlOsw9TPVIf3Wzf6c7VN3R
MG2xDJCA7mWxbcOgufIRzwU2wougHgkLESD28ZhWglqY8LkAO6TngFAhsneLqZJ936ElhVpRWpRX
3qgnVfApik+KBvZErpg67cdDDhF4D0sxuZZk7X+3UTkt2/ZWaTM0YBFunrRoAOohPtMjUajIvF6L
Lm2uYcDPflcgBogCkJ7SkT7+FaNTlyIxZHiA/g/aBbPe5t6zAcsteHEg8PQPPi20K0QGeJbzbY9H
E6Fiw8r1w4OLE8LtmDQ5Xh5YGu6tCcSXx4V863nTX4mw5yKBQV1uyt9MujCzCGtGtZykn6ZM2FcX
TT20FWQVze+Xl2d3bi1JZMiAUcdAgn22cWM8JVG1baODqej1fdPDM1730VhoNw5klSvh7fxg9FrZ
ORRXbON4Kduso3znDOEB5ov5XXFj5U7NPOsLPM9mdXle5w6HCQ4F7Q26Ns5c86A2BiSdFYOvRkky
XGCUEi56cG7PFeJd/QY/suLKFzsXU9HOAR5G9UClsnw8OVDaamJjBnho6hJuGhWj7sdQUXdFNRRJ
n6VSln25QfxFu5YJn1tWjgNFO5DVOlT/45FlBWNTgeF0CJAHqxdDkGurEcmJbinRC7mSdv9BhM/v
DjqCVEVgf7NDZ/PkRnRBTNdoKQdVuchR5PqsazaOwmDUNgreTUuCACX0xhq6F7NprBaPc0s+V4VE
/Hnkn15I0Hno6CEs9RophXV7+dOf9A2nKEWeOZV9UJMhhT5ejwEwSNy4/ELcOoE8upa9TZRy/BUh
vPtbi7QIjwBh7FpnmEBZjVaDzuXdp699p7vyW84dY57PDiw4nn7gwI9/St11qpaBID3EWYV+L4pp
1NWzTq38f3DXfRxo/lVCva+iPOMpm6jVtzHHE3qptxqNkybD6OLK6Zqiz3wP2GxdmnBceZh4Hk9L
rQSS8LKgCoEIXbYY9UpB6Rg6GRpzPR49WVB5j3hCBE/YnleLy993+nzzwYGlTFfe9LydC9HUfYUT
AqjmNx1jAXyRagd+l4z19yrEF/O5zlxTeckhPYcbmXu++YoRVaF/ufwjzpw5UnzOAPWnqSs8W4Em
7/yy4rcBdahhsTpx3FhbRDzSV5CL/rX285n1ngA4lLoI0XQ9Z6PFLY6ylNEc7H+a8gWEOP0irSic
cS3KHmdZdAfw1E69rnxQYJAjhHp5tmdim26TZ5BsgCw8KRfrKOl4UWE6bxrGHnKSyCK8ohhWOLtB
A3ULsxKlKZEGRXrlfjoXboCBwWmgLUiZxpwd5kmOugiRWnuzWgthv7bRNcKMNzrPeQIOc41IlZfu
R6VC5Vw6nfJGBm3uDLWr3JXiOmW5NOq26x88PMKjxZgPjfE49NinHC4v0fkfSsMAiAgSNNr8vWCU
FLTKQHffnB5N/w1VujBaqKIdnpHeQSNAGQDKaC2NByQa+rG5dVH37jZ+EPRIdeatcDcevGKUy0wn
sjfsBrnRYvUaIebcxqUiRIODK1hIMVvPEi80YKiqfOsUjOJMbKAeAm3I3rFsbsZ/sG1Ih/kif+Lw
vL4WxSCo1CRx32idBwW6eyNNtbzotHulTb0iRO2xA06UNxpY2suf40yQmE4n6hzcijyGZ9McPXyq
yUKcN/rXGLk26GHcdTE1M5xaEd39VJUi+43BKCzNXIv3fQwSenv5J5w7NBMtVdJ84EVnzUJyjPqh
peKz9wYsHlFIXKqxM8wz80vjjtDX9DaU3wa3i8Tt5XHPpD5kxmCUBF1tigGzqete2gCr1tw37Hg6
xG25d9NFiH5zsvbGKNggaxOkV+Y6BaBZTIbQNaFRAUfRfZhldqMZ4S+du+5b5PZlcJe3iPqFk/bB
YuBJu8JIbdK+wJ/Hu4Ge3X69PONzexqQIo2ASQwEjtnxdQQTPdWwpVLewkShs4ypV9xFN7osjHDb
mnU5rC6Pp03/4Gy6tCdZZVBRBEQ5ffoPz72uZfeA/HYpF1ca8PZC2oAk6Ci/emGv7mHnDC9hPYyL
dAgQc5A9SCGppOBVk0JgWIX4o7pSpKteKWifS33Ieigz01o2Ti9m005R3coN5U1g8/vqlWP7GLE2
aDkGuhUu26pNnrKxtuylAajQXKKz6TzHPo7xmyCeluvyQp3ZirQrVNh+VKGp0MxeFy5MUwupIuUt
dmkb8DAUoflrjAPEualMlYg/mL1+Zfuf2Yq8xIFo2Q5tKHrZx98msWHH1YHnvDWFbdxlqa7mCyxi
Xbl0rCJCnqdL3IlHijUaSvNB7L5envOZlI/pUkul+g2oZq6OpMVKkqMAa78paE18HUDqYnM4tAg0
Xx7n3NrSuRDq1O7jiTgLLxrws8Kwc+cthiRlI3epqQ+232rupkLT487pMrTXLg95JqJNSBkqOIxL
/Xs6hx+2fa+1TuZLxXlDvLm6DztjEqYJ9Aj9bT/DAboMQdFkXkfUuTzw2bn+6Z9gJkp0mb75h4FF
g2au03XOW+WPwV2SuwU6zLprbmz4zF9a4HfX+JRnR6T8TjijcG3J2S5q0cscsNF132I/dOA8695X
nPsw7aFwqy7zZnLRuzzHM0GMm4pn+NT7mjA5x3MsmwyXALd23iKC6dqr2/g+0oPPUdk3Xy6PdG6H
kkkSuTiSAOtnnxFB0KImg5NvQ2kGS8yP6hHnhWHU/8FXwxkP/REg5AgQzqJkixkjutaKfDOLqt6Y
mEsoiBFb4d5QAhx70kzRvl2e2bk15ECgwvqnMTu/cq1eawLsStgnCIIhWEN4sxZKlGN2XLRmcA3G
c3Y4DaY2RUZnqkYdf7IedknoBg4FIFS0UW/PRoSW/A5PZVXif3N5bue+Gjc6KFTUNRBEng0GxiZx
8Hp03iSbcSVo1Exqx/FY/oOv9nEc/XhSRlv8L2fnsdy4sYXhJ0IVctiCSWmkESWNON6gRhMaOTbi
098PuhsTZJE1LrvsxbjcBNB9+oQ/DEbaTd47Cpb9PvUqJ9kWyFdiKpfMlq2uLrNflx/tzHucJy4z
ypx9T852vKQ2uh3IMMN9B4z2wwwS730ypvc6qeznywuda2CyEoh2RNPA+y2z3ywfcA42qCY810x2
mazVL1OPtzwqQXW+w4+526SWh7dfoUTuu9Vj5KHDp/p9+WecCS6g6ck+PUBGZKnLrgClXJuEA/tG
ZnJjxLb21vcyXLFe9giWqr/y2GfeL4UyzVK6NYjC6ItgVoTYn4MpU95he5OAT654ToJQw0EbSdq/
36Zz3okKDzgmSGiLtbykCrJcN4N3BYKw9AMvGKutGs1d079+iUDCXQS+VBJOehHHm0aPcBDuY015
N90GuX9daxGRrzNLAYtPi6p502L8Hq6UFWeSC0LGfNzB2JJgLZ4Od6FA1HISDIWQeXsJc+FuNH3o
nFurbyZjrY2dHn4pQyQZbzKgVFc2zrn8jvWhJ4LQorBa7t9Jq+y6GgJxcGpH67YgnsEi94hIY/QF
O+JZs4R+S1siQhwrbzEeGNL8O76LabeDKJYFVz72mY086ykzPEZjiCb34uDaIET03FHEAZ8bPMq0
WUlWw1UBtyvMOmJr0l4vf/RPJZBF5g0pBf0IsgGuySU+D15yiYG9wwdwlQqKsKNZh4wiqLoZey10
clrzuSe+Oq4wAnxry9g8dCluWnfulGfqVh1oC92IQsJPBMasRY9tPpUS6TawYVvQiPjFa5kpgmY1
cfv37wM36Bf0uxTtyW1mfyduFjVBKz7t0cEPwOtuwMAP4sGJA1l/XH7ac+HKnjHRaDjNiC57EYtH
pQi7Bgrxoa/Jk8MUT19b2Cj7maOLfYKd9I6DP0hwGA0XrU30y7dWAVLm71NqUDJw4cipueiWsroi
oYeIZJTyXqBp5iRI0Vfe8JRpY/46dLnznCHKdjuktvPQiczYXH4J54IXZRa8KPiHbPxFOVs16BRG
Hu8gRljvWxDhW647CCv4CR3XK2vN/6/l7uJuIMVEe4VzvtjP+N9iYGqNwTuwbEpVXRVBjQuv3pa+
yPovjhSoqVqRqzWbDkQk/GzS1fjKoTqTZTNtJnoSRXVGA4vbAZ4lvBs5F5dmiMPIpKWGeAnyUN1z
oaT9ujVS+WWU1pD9+fs3TW4xD4N4AbQ1jyOqcBCJJKoG74EG6thusA70uSHQDQytaXd5rRNyGe15
2AbgohgiYLiwbNBUlYWvAnZB76kaHXAeiJ4CLKdvozILHlQF9XiUGOPhq1YgXLx1XalPG9PCE8qP
TIwbtigVD+W18eYcvZefH/Vi/qKlS4kzp2D/KjPyeLTQDNDpI9hu9NAOpvlVLz17547ajEtX8hen
GYH4qTbm1pllfLNTq9o2tTIRCiTVQTSI4hoN79x2mCWR6GIwcyWxPf5RLRj0ukVN4B1ZWdfd2jg+
qDdF0mO82I1lqSEOoGB6z8z2P+xDlG2h+TC3QEVwccEKx6u00pTKe5S6+Jc5zdA+qaEL8kEwUlhN
CgiwTdEXzd9SQeatAScDrX6GruBZFguHYW8JifjWu5FY09rFmd1XWzZIHqOYORr9lc9+7hIDUDn3
8mcH82U5hCQqPo8yZNt7dfY2C/dhOxYr+gqJzKm54yaOrvFqz8UZAimZPINlwGSLI47RbF96ccs3
7SD6+FFgB74KqTR5LBkPYimGaABuWEmbvtVmk2/NULovlw/gubDK06oW1ws4++VeRylkhF5se++R
hT5fR9ImN+hu/mrjEAGTy2udy5rma2NmMQJXWLaBooTOvj3wuBaqRDf4mGFMxKU8/MpUoDUaBHrl
GXmXgI9dgjy9EmrOPCmNSfAfdCeRBFtGmkYDrFBntfIuZ0+qQS+dCoFT+QPxhiq68qRn16LpMBMW
6IWqiwiSJVPYSinEYcrq6DbBhltHtSK1t5ZlIsd0+bWe2bjztIEMhAkcXdf5z/8VrtpOHVpsWKND
V7nx8wxH88cgS790WHKtdaW4NlM/s2s/h6qfElOgdBfZCEZcMZo6VXRojcTAYTGOBmXb17JOH2wx
Tu3ackb7Q80m8w77kTC8H9Q2vKaTd+4Nz02ZuXeBysMJMrLHRLrB6ARg8jxmB69SvPaAPw/wM40r
keET/bC4EOx/L7aIvbLDk6gd9OgQmqn3MwKfrO6yWGt39Wjhzucm+M4iJWRiXWxRi7/IojPBKiO+
iY5yjCEQXWhYvT9cpZh0ZOXbsb6yB86+DmbmXA8AOOBFHu8BIzGB+If8wlE1Bxze69A1d5khkeCg
GY7BxH/YcuDeVSIX48iljQpyuBagO4/l6szWt6mu1vl2QCuvXcFkkuEDJPmPy0ue/wge1HxyEpqO
y9lCEIZCgEgRh1z3QFn52FTZ+zIZRwxNZdQXNx3CJt6txOH8IUcKOIa35ST/96IeblVyBtpbVQIw
SQHs/cttzV67gnk+9xXoycwXFs07GobHXwFBxhblQnDrIY6v8SoB170qsqC8UeoW58bLL+TsYvMc
GJTnjEpafHIRGrAWbSU6aG4gxVOD8pLcTmmXyd1UhfmVpHCOWMsjMA8S0PNlmITAy/GjQdIbnXAQ
8SGrZh6W1YBd3GfuOF0L0+cyQgaS5PnUkjBtlwU9CHVr0LMsOViV4kSoNOnaD9xiMa7Sp8KtUDsI
sZvVAdDSdI6H28CIyw3YVrT+LcQyC5zRtpff9LkAi/AGlMVPMsJypJtKCFlGj8C1+w96Pd2dlSvV
oxaESL2Zsdlci+dnyz36pLBfP9dbCgc3ZiMMDHKjg2kicHY7xmObbVtjwG4SFf37im5L8LU3UPO1
bak52D3MFphZWKFkfPnJz+0xbFtU2v2g3vj+x199vkvIXNL4oCO8Mfoq7lvrKe+MXxaD1Ct55rm3
TMsWUVew0uRgi/08yd6bcKiLofFYseo3g4MMe9kC8fPVrnLMFSmReiUnOJOR0EjlFkFHkbHlcq8N
msTyrMiiQ0ZtmX/xgiGRO63XrC9toYlkG1W9GHdtid7rCk5Krl/71mcf2gayNfuxeCcceugirT4m
BLXJBjWxloaCMZ0a8ls3USewJWoYw1wzojn7VV0elwYo3c+lnoOi2G2gcpwPRqF03/py3Hd56nEx
ZV12+PsNRO+FxO6T4bocQtek0cAIm/AQVsNs59KoGEeZibHNctQ5bi4vdq4tBiqGggH6GeX758H6
VybU44gA94peYKbT/aCDU3A55IY63aEnhnErowhmfjiQK+qOoZm4y7D9K0EFWhgWoh/p2Fcyh3Of
lx1t4D8IIs9cOkRERps7BZKfBwTBnDuBqN1HW6GIsClHfIbXTGCyr5ffwRyHl3GaBgnnh1yXpRcl
RSnr2EvrWhwyPamtlYKfj7EaxyIqHkrFEqtKcbt0je1rf41Men5lxoL/X3kp3qviFFRr4JwPk+u2
xoaZrtXt8Uz0ALAPivMl8zKsiT1SoHzzH57ZdWCUEzdm0u5xlDLNBFce1ROHERrTM3hDlCEbUZg/
Ov4IYjid7jtnUqvff7/sJ8JzTklQ6V3c9hq4RVqQMgSbq8ltNwLsiwjcNyHiON+QfhwkHq4xXk//
YdlZ+4buEKjGZRVVJa7VDoJmayEn4yVoTPelSafqrlL71NgmWZLiz5kqiPJcXvcc2oFowb0+B2kA
TnNY+dfpwjjd4r6NlPdW1frx3s0DAQs4w0VbqNLZTyW+m6kb1c49AFtr1TjOGocE111pdTvhRaqW
+psEWC3+Q9bFDIch+CdHfCmYZEwQ/EGGiYMcQnh0XKxYROYiiA9dbUfXMHDnjjQtOQNNMpTmyUOP
34KNXzT72BQHkfaauSo6B8nHqoY95HRau05xd/8vH9xkZ1OhowtlL4tJZjqYNaTRwUlEsR8ml+Fb
VA5/0O3s0JOkgl+r6K//h+sYSjhgUqI3EXyxuwdaXyjyhuEhnqLpwCynVb/2HvqTmEioRb02G+3q
tH3eQcvgRUZL74UmAdfh4t2ao1kbAsHgA37Gzfc6bmz8bSa3XDkGQqtX8ufl3Q9pkEEj0wp8KizE
jvXjD6nFBiDKbjCeS3hSmzTJ7JVtVKrr4w5W3iA5muJTiuL3HyUPzWs31fJJ58WpY2bSPd0QioXj
xU18VJKmCfRnzcOJYKN3XhJUq8aduvp2xDjLeGm6uN8NTmmoXxCTJDdB0TD1E+TL7kU4uRA4Ldlb
m1BRrOwLPrU9LMTc/dvZ/fw7MfeauxgIXcHYO/6dmrCmoMwRhKlHR/2G2XlMWUMHcJUpSpqva7eO
Xi6HmdPPAlIIOC0LE9uQvTleMauFOjO69WfaZZN4avOxeQt1JR3XAwdMIralat/xXgvFreE05rfL
qy97G/NklP03/xMpFsCRx6uPsjNKVLj053a2jmwGzfrpBFbHPYpbBzRZd43Wn7dtUvRSG8WeruyL
ZXCZF8a1kPsExBBoxcUB4ClNAbvTeBZlJDddUSY+HDP9DUJYpK1K15TXbpPTjUjvD5DYTNNF8n/J
WMJQp/UCBR+FIBJY3iWOiSh0ESOVaUaV/pfJyfx4DArn0QIvGaDg4u2Ok8oYPbee5RgG7uPgSOUP
2rpYw5FCDV9GNQlfMyn/XuAGU0EXTA3jBXR+ls/IK42VjL32TOGffCiKi9qq7A3nzsTf5xrLe5kG
zc84WyiQh2pMybzFDtKR7u0lA8vnstFFDe9ZoanZBeoTjkSiXIVIY62Lph2uqMOdFI3zujOSYW45
QnpYCr7qYWTXOpj35xJQNC6zJqandds65cqKjGGd51nzq0GUG8VOJdrkkyU2Tuvp3y+fn/M/w5ml
yRgUYiiw+MRKgXA82Z753BmKhnGEkWxtLPIwZxC5cq/JEN/veCx/jmHkPjZNEaDSF11TbzkpBHgZ
CGcBv6bGIU7oiyzYtipZVFRAfISmrW61EXX0XdkZwtsQb7Ef6pCM+DolTIkRCUoQtgZWNs0BJUxv
oO1V4/Pl93LmYNPm12AJYMSEOcviB+FYn6dJnZhgLZLoTq2jcItjob6JHS95kAEYyMvrnR5r/DNm
4j81Hvouy2I6jJE/Sqw2+DpVCLX4TZ2V72rqxn5eu9iyX17sNGjODk88GAN2+s/Lm9QLkhDX6jJ5
1oYyb58oQSZjh5JYtzZsJcw2lRt1zjoPq+q7bU8Ik6gdl/yV6/z03M0gZ8IK3X3Il0smBkwvSyms
sXgu2ib74Pe0q7jvjXqVFBkqL0Eg9Psk6Me/TJPmOM1unwHe9KFpMx+HNKAOHSPgxtgnQz3kWw9j
XYQob6kIymZbYhpz5TFPNhLdRUyXIV7NJkeYCx2vB7lMgcyqB89FMoTBraTCfDVhO6ZbLDUauUnm
9u/lz3t2yblbMKNLERteLJnjmYqOves9NxadsNvCs6JdlTpevi6tfOh3KunwNRb7SReQ4wuShK4B
QZRiZ0lIDO3U9tIiE/tU04WN8Lya1wfU7N3pdWgGM17XjeY1d3rlpV8clOHGzegJvEeZXWfDbSWr
utoAtg2VKwfrZK9D7IMyDZaZgR+DwkV64oV0/BHj8p4zR7ZvSd1nB4TxSU7VJmrMp45h9o+qD9v0
Oe+yfIMLe3SFPXnmc9DlNyntUV9EKm/xC2hwVIUxjmLfxUp/p4tI/x5Q3sMmqUWySgAEX+s0z//H
f6flfAsb6eHZxAziDY3A4z03ABmDMqF7zxhRTsp9YaTZbVq6Lqd58FoAGFNprsMoC5MVo0bsBC/v
v5NYNus1UWhDhQdtDyTiePlU62Qy4EqwDysZxNs+cdJdUyYi3MHevNYbO31WkDbzcyLtyphyKWDU
MTIB71Ml+1hR5G1Jj+l1sirjH2FaByAMOIx6RYH4WeahaH75OU/vzvmbOgbVAEof8MkW79koGkc4
OCztYwTEv+GXxlB0LNRb2Sv1dzu0Cnw/omglAwXtgz6P/gwo/F857GcO3mykBs7nE5hIC+n4bec2
Pug4WDrPRjPg7eiXhpQvABoU68lNR3RVcZske6G11eO/joNZcGMqeTJAROvjfDXqof5Q9/o0Xdn2
n/q2x7sQNWSXrUhkINQuE5xcFnqOwpJHFsfVvpGaYlVrnEuczk9rdYwwU3XHYAfoTm3vXbuJqhUk
iGYT2rUQNy4m1/gixH0QrygLY5w6iiF7V0ca0YwpLcXELmE0n5OYynTbOt7wB7uZ7qvEjnPa9xUh
cBXA4yk3YSnjjytffi6ml88Gj9bTiK8MNJclfkyXCO5sxwlDRrfe0EZyVjbGZreSMIO+aCTwTdVM
JG8B392nyD/tJqdOHhy1u2ble3KP0lvmh8BSpcfD34sSpOXacWxUJp/HxLCyG/yDxTdha7WzadRe
dD7gk1xgflrHVwq/MwtzqdG5xKaJWmSJRLAxFS0CQtCzZ9UaBtd6Cp4QX5dux6RtWCFI2L2GIgRk
c/nln4YXMjKVFgfavhDUlmBxAgEDpHQQeykt8D3qqFUrXLcqzbe0Ib4CHD3NTGmdMeCAiz53DGkC
HB8vt6xl3mHEuG/TVPwOA6dJdrKLDfnUK71nbUZ01WcHbVuRD5lswuIFFwq0xQwtqYx1o1bKlXN1
LupQrszX2eyRxcTh+BcpQkiz6uxwH/W581Zymz+2hYpkr2bgD4VfZOVnaTLcZpkZSFyfusHvrVDu
Ln+Fzwn14gh8ygl/dhxO25ptFSJ0L4X33CttXt6akTK5Pn620EpQJPSmTRYVHTYkUVLjPNM51kFY
DU4xpZnG7c1QKHnwFhijDHyEKcbfwycrxQW2/qS3YfZ10sIQGQ5mxNUqgPj5MmJGCwXTHC35iJ3B
GAHiy8SXSYTpb6cl8QCDlRsPtYcp1lYkRhy9uOCXw5UCIg6PGwvfgXXpJvjxMcYL7DtNq9ON1Yqo
3oalEo2roIpdbWcVUtm1qYvdJJQvz0HoUA28NYrhRfQz1sLqpkbkfvCTeDTiVdOx73Fmbhp3y45t
5nbmmGj3rdczEyO/zb9WI3omD5IWJRjAQgmrO1WbVOOHYaXmeNdIUx83gzfYuA6HboGfV1RNT2bB
HVZ6ueb5URJHb5c/3mdVt/x4gK+5OfC+QNtskQUjv5FaemUHz9LMx19j3lfTDoaQbcO6bSO6pFje
tv4wyoQA0rhZ+wFVD5uXNvZggKDIVHd+DR3l0cTZSvidW7Q/MfCpGP8GRVNeSSiM+SJd/FwaEC7k
sLlg4Ccfb/koH7pEE57yHIIG7taizcGxFCIYVda2QKx0epdWT0I2qrtTAMPWeJr3VDJNFtByLYG/
UFTVPSQJXxlaZlps7famTZsYf7Le0D4m5J7qrZGq5Q+tj5MXMJWxuUHORx3WmsSyYQMSJHuyyt7G
yiexLRZusrjxcVtiyAjULDH5F5rWtyiLZK1fht1YbaSRXSOvnLvw6VfM3CY85Oe7//hlqDRksIb3
gucooyn3g4sOn2a/wB9I+LUcS5OBLO1lHyGSXH10aundeZGqFHdYoqm9BS5WlncFXZ9rNexpogvK
EcosQ3BCM5XA8Q+zpWMCyTPyfRJWXv1k1OH0PTbrLnqsMTK9QbO3uXIPn65IN5a2G4m9hVHLsncT
DoZEO8HL9pFodBVJIp2EJnO62hfN+NyPRXLl7jm3IEpohLtPBunSv0UPa83Rg6bcZ3bv3nADAmUa
wTj+KoO61nZqE5TNzeWzenrNAnAEWMk9fq7zDMYu8yatLfeYMDaWb2bO9yY1Jm3VZnm8MtoMpxqQ
rN6VZU/rJvIbalb+YYNrWKYVGUJhjI+cfM8MIXAeI7zrilXsDdUvPN2NlwE2/eThO4fZuz9ZSgd8
x9Lb+lrT/8wL58RTvdk4GlBbLvZU53SRXpPB7PFQwNe7Ua0N8TD8bpsBZJ+qKK+k02fWM2gRuAyn
yGyAzhzvYTmIXkEGv94XOKzvsiL4x8sxCMKdq9lFYR7uL3/cM5c5jwaFim2DTYu3LJtzFNv7cTSq
PepvUtvGY+hqvouVY0CSbIzbmnwj3JDjaPo91l8ml1JXpNFeG3qZXCmVzz37DG6F8TdrTy4nZSoa
0tjsdvVeBEG/E/pUPhiJZkyI5hdPWaSi3Hz56U9YIdpMAIKOo3KK5zHSonZp4tj06M/nezsym2Id
hKr1QYNs8G6m0qGXHtfMCdFjFSytYsMe+dTMxZOKx0ruk+/2cqXHlYvJoJorBoaYmrMr0HHAZEia
CSV2ZZjluhG5mq/UdjIkOYNnh6uAgfd3oyuSbhvWah76vYth31qJi8b66g1gVy4/6JkzzP6lw4eg
EaSQJYDDM2PFGGyZ7itE4l5VxBu3aaZkLGj0dyUCF7fce7eX1zxzTzAOof6aU0XEKJctxUxP7bwO
Jmdv4om053PWa0cfjH+qvtZ3ttLE73oYS8RzWt60EHZ5V2ka8OlA8drMF6E2/vXZYkqke/PkAooH
amTHZ2v0ZOSAJ3H2ItKS3K9H29pkVRQMG21y9YcywQXkyos/3dJzOxmqNQOMeX63SBzCqOyTGBWW
fYoIoYI7JeZXvITxLYrVRFuhSDZcSa1OqxNWNMAGzQ2/2Vzs+CF7/KbdVLJiEkzT9zCS5iqdpsgG
G553m8uf+P+k+KPECD03eLPz/UfY4jmPVwuspCLJCz2itDO1P0JTNp2NWWGaxh+0YZqhQTsi7Bh4
FxC+t0PeJxj6ibAV5hsnO/UOeHEojepzoqrxHs8mBQvaoInTG6uwU/U3562xEQyPO3cNecEVP6AD
x1h3BVNkrWIw+PXNAJ3ublABzz5A4SffwosSAOeQ9earkIYwH2cPO9jmViokL0KLW+MHDSpLIyfR
y5E8v6N9l64BGSrjHdbG+hddZI3VrpC7V7EuNa1Wp6IcPf1NoUbjIijD4ZUat5u2KSyVDBU9I4Du
ate9b6l1m/hKHDjvTmd0j3NCn9zUdmyhajeEcl3FdH7XPecxXQ2V8FxfKCpQhFXvITLy1laGVGHg
dUmwKvt6eoax5jkzv7T7CAGIZMhzFepTJnv1RRssbbR9Kze74DZGnjt4sEPh6iTxmvWcuUGTY6WS
aiDok2b0q0ILvsYojJnrbDKael0YUv9NPgonJecYFvdA3c3IRyO3+pjCsv5Rt7TPdgA4mnvOM2pN
sS7KyU+SYoxe64KBq4Fs4KHOsuo5MkU1rpgjBfssoSHlWGWSrLKONt26qNLmHumIIl5F1eDsbdxP
vwWi714TJwl+domnpT7d9zy77XRw8KWXeb9pTWrBBgNANHrzgjHnKoM3qPlpAfZqhd25TB9zowv6
x1jtiw9HOlRRoxbT/q0ML0S5OMW4GakufRS7kX5huY68RpW4dObNxzSWtXsfaiHIa0txcXAHfOaF
W4pEYX5xJzj1z7ACcFNV1My+d5HQfqPdWcTbxvTye9I011vViDRW3AphFyGgNlbwEXIpN1CYhPTj
2C5LirM5ADiegny7qrTeP+B0ih9tqffJIw8VrqcRAfbN1AfhXYDdqO6bvdr2LyNK8N16mppx2NRB
Uv1GJ8VsSPfUfloVgQPJo2V6qOM1W+AfanaN5rwGbh189Cbl7UtLY7u7d1Wk0lZO2QbhLszgl9KQ
Gbt6jXwmOiNlmakmAhuTJdnmTNt+1JJxyKpheJhtILO08/ES5ehHkdSGdcu4vdiizaxRi3llp/oR
LTh1FasVVo02ymGHLscw9rtWVqb+JLD8a18MXv+BDk7RfZih4+HPgYWrXtyGIGIe1E6ri39Ej5n0
M6PYCZX/vi77DRqNjfOzbUTc/2nCyLQfGwyEpm1mZjlcZNtFv1yNPOTT06k0+ERYPaEl7z2VZlBb
9wmOAsN9m3YKGXkdpsOqH3uqpnWA4fLjhH5Ddsd/mG4kHsWDvcKahvZkSq40O+aRK9y4ARXnt8xK
oCwxHZO3YKZ6ck2JPoufgt1DHEVkk4NagFk5e0xIBJqSkAzctYKWWreSddU/1RPCfbeUP8rO7mLL
24V5WcRrKWzsr6N2jLpt7skku9erdMS9TQBEu7Unb5xewaF59SPPGxRvcRwPVJNpjbGIVun2VxO2
iLYxM5n9lgr+21euypOEYWYQErkBNTB2P2H5GLRLykTtx70qdOs5wLkp8QkuWGl0gezvzMnUol2Q
Bsk1QMPJ9TUrBOLOxCwHODe0n+MLRTU94YLCI0CkufILJe5XScsiWqNLlP0tMgvFABq1jJyZd1K/
mctC1gQWZ6WGu8/zrtgW5ZR9hJQ2lR+MlrXX0f+5kuCeZtsMJBhTzU9mgOFdYqQmOkupXen4cWOR
t8FBQn2MhiL/1Ya29qjVzXCn2o2x0ybkv1aN2wZwQjrzcPnWXlZWDLmBrNC7JKrPQ7M5Z/kXLC9i
yonsipO96KNR6L5RMgXT2iL6UIo03tZqTCk1pVY9oD7dY39TZ+1fj6QsxIbIh8Ae0Jg/0WXJCi2O
0SJKX7SyrYKtigrhbyVtZ4Xmmov3DhFl/Uo9edpIRTMB2hMoeaqqud45fmxNKdvGJErsGyMqfHTF
83XsVMgNNhW5gVdq5WOfl4m7xn6h+SgLhKFpd4MPzEyavX+bF3K+Zq9Kah2SUc9dfIM4MOkY6vmw
R2vLwopek6sBOobpq5Z0nj2piCtwjzPnihkg9R1YIVAFS7BtHqnOlLbGuLfKdPL7KrRuMiPpv43I
Hv4t83TeYAz4Z1z+LDpyAqaIXSUQriheWqvWxdozpLdytEokT54TywckvWqUHovs9+V9PR/Xf+ei
LGt+YpOwt6A3fUL/7MturGu9fHExDA6egjxnP3EQG1RBQrErRVeIdZZTb30xcGF/v7z68gXPq3Ow
Z/E04G/MfI+3F9ld0JV417zQBILqAFzdeU5Svbu1mw7A5+XFlmWFPk+4IbEhoYBeFeqxx4s5UxIb
dpI4L3ov1WFFbyr0wS0OLpSXSf8wRRleY3acjNNmaUKQ2pTljIyQU1qk+nh190VYe9VrphjoR/iZ
OloGig3YbpCWVZm4AR3Za98KdSBXJ5+fvDWAGeOjEDqjT/C22rhCbNSZNtTZmEiIIXbjbcBLerCM
wOaCNQSin2HmDl+osDtvC8cEH9PC6Pvul6qI4X0EMf89bYfBfrn8Qpf33efDfWr+od0EvHLR5mmR
4+mpZeSrFEO2n7GKDzX1wWuC3cZKGRr7foiS8M/lRU+kH1mQCRLMcdBfRMIlNiBrhQvUPC9eM9Wr
S3SwgkysWicS98LCSuEWke5h7XaIBG2zsbacO1cru5uygcG4w66wK33NbsdyRzk73HgjWc6NPipy
uNIkmrsgxwdrNpYiUJHdYmK5bNZHkB0wqmn0l7HOS2zm6JXIHWIC+pWgeHqEWMfjtVKD02pc6gho
8GzpNxv6S1c18bjNJ+eXBeIsWmmdypDj8ss/91AEQ56HEpbDuzyvWVKaDaD1FyVXojUDtjy8dSaj
Gq/cO+ce6t/rLI5N62px2qs4E1MLVO6q8MAh+HnXjLPMiAKQ7PJjnVsOjRk4rlQRp0NvPO+dcnDB
+UdMv0nZyujesqL0pxom+bXe6OkrpPENzXWOuyy5hB+gVCqdMNKpNIKk/94rZWD7HV3Nt799JLr6
iH6jB8oomdzwONhVlarXMTPkVzFUWkGqIieuTWZtqyiu9Y/Li51cIvQCubSAdGhsNW9J+gan32oI
FEevRpG09TrMcu+Dwg87R/if4wMosegVVkP5ZzJds79yAE6i0Lw4AESw+0x9TxyiAAsYU0I/4pWq
Kcp9T29g8+eR68EJFmmwk2WS32qBPV1p1Z17aAQ8yIABw5EfLKJf5OZocjt1/BrKOmCUg2H6Jnda
8TrFU/laJHNZ37eqHfmmVdl/fZnNanIomzHxAUbCTzj+vs4EhMUoq/Q1i2mWGn2Sr5whV36YTVXe
tmFzrSd3ckTm9Uit2bSAeyHQH68HtjMIM2CFr/jSucpd2GtZuUVlYJYUSPLRW1/eUSenxMBwFugV
wl2zWc6S/a7bNXIQadu9TrWQGZ2TzPzlTeVw5eB/dsePorRBAwO8MoklnBikPI8fCz31lHs2G1/d
iPbIPxlQWmc9Va6I13HdtV/slE7ajd7aXrAxGFzRY+3tqqp2ueWNd6mDJZKf2qhR3QSRJe21tMrR
3SRdgNYuVe9YT3eVXaX1q+uG5U2hQt7ywWO3qMl1SHP6ta5Q1fsyp6KXOz1JI1o0ZW6/FW0d/whR
9r5m9XjyIVG148aA2MSMiEn4IjDUZHKozoTt62QrDmiMwTlooxvuKrutr9TDp0uhFUY7dVayBrC6
jEEIgoneIv15xZZQvoZhAvuxj5p9OwCa3V7eMKeZ1qe7pzpDc0B30ao+/pLgbSNKR71+bSfXCnfB
0KQ3DnxmY2UGkaz/eKqMmxnfMlm70GjLFxD/yAQE00CzQwsQjAe2O01hvlYbR3ke1azSV07VDIAG
OmGWm9gU089YuEwiGrvV/1hkazfMDsZyq0hksP1YCZvqqcLcNruCZzkJNbN6D7L29I+ADEGjOX42
jnidRHbWvmpO03UrDadpzEDL9uug18X7qDsIrRrZsIvpOl+JrvNrOz4gfD0USziJdMhPMnQNYwoR
VGP7Wob08lZaWjI4N4fMbFdYnlUNAsdiuuZeexLS59PI8BDiEGgZgFLHz9tWLpdkqctXrdLaYacw
0QSTUsZY1ZKu9Y85ztzbtEn++iphXcaHyF2QDUDGOTkblogQLOxedaOJJ5+vqt6FxnTrws/53lEf
R+SO+rWOyskxmbND+HKMa1WHDG6R7HThUMfSCpTXvKWn6eceMA7f65Q02wa9k5abyyflpKZnZgnh
DFgzuAyTsL54SrBGoNryMXwbwarfRxWjaC3s4wc6fV+iutjZZqQ9NXHTPNKos25aHvmxqvtrzgIn
fR2U7HhgfgYmWjNtZPE78iHL2O5J/NaIBr2pNNIzH3thE4X7oAarg/Zc8zCWVRn4cQmJwIfNT/js
7Ma78kpO9hu/ZLYOmxlqcxq4uEzRtSgZFwzxm8F9neDCGqS7PprCnVZO9cHrRgM6dXMtPJ7M+j7F
Wme5cki1ZBDL6reRKEZHg5O+JXlUPuHylcR+qWbGbd0XU+wHiqlEfhh2+H2ZsrJ3tVs6X1xgU+Gq
LatqwzdkuHpld5wceIxcCNeEG2SdASQvvkoceFqvirJ8KzPsPX1Ru+3aaYwWMT5IsI0fVq0jfang
LLcu87GubgY31pNNmhbKqztU8a/KVNyfmSKZ9hohhfhKT8N21/Rpf6U9c8KVZew99+J4gTNeHFmD
4zhRJYDTUOEYX0B8VrmPvD1zeA9AaeqDoGl6v4sEYb0JUg3kUe9aCtMiK/1jdkp2gFnTjPdjWRTf
2ljT/8fZee04bkTr+okIMIdb5Q4Te1rS+IaYZOZYzE9/vpp9sHeLEkS0ARuGPQZKxUor/OG9fVP5
24DSIiXIVeaCTpj/Ns660XrDSzM64smfdO+rLix0xKq8zB4svuiS4df1yjGibGJiwiWt/2YvYG56
osuVdnhJIz/zVkkb+s+YACL/lBVRHq1KpGaXAqjbY8JZICZEHWUOk2+TLtPh5g4vEfnpV8d2R+gD
ZX/SxiTecOjNf+9vz6uXkK9KcYz1JoAhfJF36ZsyrIR/NKzj8IK7wWMgclGsIzsdX/XSUSqKZoog
6vfE56q2y/c+wgwNPh72C/cMV/VsQe0hw7GtFuML9U5xaF3F2kiDnV9FqYpd0lrmg9oF7muWm83r
/UnLSV28wXJk+EyYhcNkpYR1OWk703wX2VW2eTYlX8y+rGr68Jq2UQLdeG/MBrgDuAMQor/Cx3M4
SVBW3piZ4/SStJo4SzWvJ99RmnZjTuSy7w0u/g4GW8EGUcLZnL3zBOToe2ve+AKEhZp544paAwHb
ogApULP6gCixt0QKvrFj2al036HvIcwxr+n2DfJFQ9cwwcD6NdRuX65dWpPKrkhqU994jSibhWTm
xvrhGScbE4QU1Dln15QW2blB1s00CURfSr34hJSrcUzHcSEPv37HOBVvBprFiW4NocVzp/GF6zmC
Zw2N2KtHfV23mfPqgwM4VFZs/bq/O68+KDwBiuSk4ECtJazvcndaVTq5aeQM3/DAteqVhyQ3L3ji
IdYYFWXar22fSuXh/qB/y1pvzwT9LmnfLiHl3HrgkS5HJctFqtNxytd4AESJ2wUVQAC5KdEDDsbZ
56KiRPoQ6LF+qEJNKDt3qjT1Iddh4u5RdRLV46SdHLusTxC9nc9mlYsdve7puer1ddVY69TpoILj
ZxXCwx7sUd2PlZEoYLMtal9Eil68bkEQhC+B6Q+Hxg+qem2HIrdXSMoE4VoK4nw2gtDtD6Be62MX
pfBgeXR61FVDw//dI/U0/cjjofxddKP7POid4a3BhYZiX5W6myx8tKvITzYJ4X1TIyGcR8R5tlRm
2TkIRNvla20pSboLg9hA2r8ZB3+vke1mq7K0lHYTG1P3c2js7KikVu+swsTSm0M95uAm7y/jfO9w
rakqgQ+VRIg4qJpcrqJalqFwENZ61XJgHEjdFgCyfYSfVn42TckmE3W/cBivoi45JikFtDeKY8Co
ZzsnGLy+6ouie+1zre1X0ThmkBg7M80Bjky9uXW0pPuNBHvqritXqB8CWKvDbio7EwS8NhX1ekQ0
SWQL32J+S8jfhSQ7Ylw0GMl75J+/edqGsm9sfIHKV6fpsg/B1PoH0utgkg/a+N5YgcEodnq8oiCs
UEWfPWY1vVNQr4p4Na3Q+On7rfvLDFDh3Yimwc0ldNw+W9h988uJIWkX873BDmLy8Bcu/mZ+wmiA
uzlV+wpLfFrXXl4dSXnVnYDJ+avmRiyeUhvXwgXmhdxCFxcF7VKqD7wvhIjyAFx+1kxElo1QoPLN
AAUv9npjO5+M1hXfNScezFXGpc91hYDQEz7CxdKi/jUguRyejS2blVRF+c7zOl3tR7QKx875hg9S
IlbW4KbD9ykORmtj1bbTvAoDWAzSlRZbrvBfKaco1mEcw0Rd62aT/MgCI/L2vcktux+tULy4Y4xM
Q6LjhbOdzA7wdDP2Jo7qPA0x/aE6t9eTaN36YPrVoPTkDp7ohz3MjEi3tmCdW2WFMV/fboYSnaGd
06reqztGaryf/LymKBVo8VYxuzDZJwU7YRXabdVu+8DXYX6lkdJ8GAbs+z5ptGD+kMa55Z8+Hkfz
ZaRTVX6xxGgyboewMkIfKqXQ+oONAZf7+523B/uXejNMfFkkIIC4XNpIbZ3KnQLvm5aHefPomErw
DZBY9lTqEfowdIeKpQbI1SaWmsBkHLCDKRBc+Y5ViOMVflQVrwNCYvaqiUPzUzPmabvNAjugteQb
WBJpgVa812ReIuVlUkbvS7Zq57pALdg9TfG7/JVXr+eklOj0Nnr7yck1lYLISI0/9cWSBOVfMO/b
/Qv1lbjeorkE+EE2LS6/sQMyx3B5/V4HAkIM4IRmnUC2Ox4eH2J0diTWfQdkdwKnGCvqE705BJJb
zxThIygKO3r03GIsEZeLmh8Z5rVLwdV8RVAvlA16TjgCmfza2flGK08FyFUor22Cmu3KyfXyB42A
utj6ozn8GBAYf6lGz12iKM+v67/jUkglpPPI3ufq5WHdUa8b8uCoWH75CpLO2GR1536JurDY3t/n
V5WS/xmLNiKPFjKscwIDYvtuWWmK8ooMt3hqRFP+QOsi2+KUg16JVkXGNkNuAzUoqFfxA7mB/dBY
jvAW4vX5XSp/BwUq8hC0FXiz5Vq8ucITc1Qc2AT+69gNrnGYABOeUwEBu4DOUq9QVDSjdR60k/6c
4dmzxCGcRwu8VXQEKF/RSIe6O9dJnDQ3KR2/jo+Dr6rYzPZqu+4KfAMQUkEq3tMVf+HLX09Yjii9
l9lafP3ZhAOpAqJ4YXL0q759NBOr3PRZ33/MUlfB/8LgdVYDeywo4Ntif3/V5ca9OHmSvAi9AAI8
DQqMHy4/tvSZ6htAyccqSFVIKr36LJ1Wd67ZxNZKrftu28SG9QmIYL0F+5AvLPb1BmfeEuFFJqii
+iD//O1ih6Pv4oScHINu7J8UrXD2Vm4V26Q1laVn8tZ3Zm/L5IgoEOPny7EEFhqRjzT1cZjKfNeF
VvZdOGa/Uuw62cPknL5TuYXC1aTJUg56fX/Iai8KSFje0JedL3Fb9YquDl5ydCc73WW1F7+oYVtt
KyOzHid09U4+2uu7+2t7YyfTRkP5HgYuVJJ5yXcYsrRV8HU9mommlStvMOtsFWkmve4oiiXN2xy0
cGFBb8xUJvaY/iBhTJQ5q3IqmiFf9yI7Zl5kPzbt1HxjZyFi49BcIOUx7HMzKUugrRvbSHYv+LBU
awCEz+7nuPH8qTWm/Ojq2SNOxIGx7qmubPUert/Ccb1xZCjP0PyhtMYtcbVlaWmRp1rZsfD97p/M
HzzggohTQCcoH0K30p9K6lLfAZBoHzABXVrV28PTc0cikZR4Dvbh4wdK1disajtkw9MADSZfuUVN
FTdrC+drNXbtKtR81dqEJKybipbUklHdrUWmrAFDFIq3B1Tj8iQ10UC1Gi3soy/08Mj/ITaJU3ur
ZlCLaOWhKb4akA96Z22Mm5keLR5nWIZIXsNskcss8uq+jPIj2pvBwfYG1d6CGRP7ohR2sB6Kplqr
udeH64oE6/1nidTpLybFkRK6lzMmY40hbWf50Rk1RV33RT4Em1wMf3xXeCkM0BFHzvtDXiXSUhiG
e5GjSxGCLHI23xDqbOhERnwqscBsKS0jQb6PcJXaNpZLmF/gifk5CDTl49ARKewJoK1Hp3btGJE9
NU4XcpzrAEH+HqBQpI0qtft5J0G3QtDpTRidRj8wsoey6Dt/H3FUuFtM+LDgw0Q0bL2kjJytOjRx
uamBmbfriGrYkqPE1THgFrX+J1DBB4CC9OWCjGrku51uBMSJcfMLwU7nOeyBQe/beBiHPXRf2oZ5
XSKc2tp6HD9gavSffgPVYIDDPODIaV/+BmOEOqSlWXSqBa4WPfHjQSmj9EeSdD96dXJeIyOLs1Xu
h9M6qJIlg/CrU8gnoKPFs82ZQPJg9p4VfdkXVhoHp1wNnC3nRdrvUgPadE3jfddapXrWKcq/t7QB
NJtekowZoBUBhzEuZ12AyZ1EXCt4kYbJpoCqpa6jkjQu1b3oNTNxjMrdanwMQrV5NusiPjRjApw2
UPtPPRtzoZZ8ayOguSxL9fwiXpzLnzOQkNTg0YKTMXRatwpzQ9sMYzGpOyOHZ29ko/Mc+El9KEa3
2HBul2T3rsIKvofsTVA/p2bPd7n8AZo1JEpsT+EpsaPgW47e5VHxcvM5dcz01VYAsm2iqEp/DROg
3vtXxNULz9CgtW2OJSnQlcLNpI9wIyx2gDaI4tDkpmAlKopJVTQ+WpBC9/fHu7HjSEfpWVEThQc6
TxGMKdI6DZ36ExFWD4slbUjFdBV9E0vFeNY3P4cBu+H+oDcmyd5GaFBmh5Lrf/l9Exek59Dr8cnD
1/KTautcK5Vmv4yqgMOhLKkG3ZojqAB0KPi2PDPyz99EpCOpgS0oC55iJXCfDVWZ1jpVhxZR9s5b
27hf7ww99RYu16sABr4Db7lkuoITunrVlbKHtj+4ySk3gDzBOwVi207qXkM1Y6ksd2uG4A8IRGHy
ypz2coZmK3hsslI5dg6co4Fi9UupofLbTbFzEJ2VkNSq4Zf7q3jjlEhrD1qUEr5HE/xy0Cm0FQOF
G+WotIqH95YXJycDlZJNkFrdhmjd6NZ5XuhPTmw7C4/3jZeUWJQqrI1ELMXpeUMP8xRVjy3bPwYF
GLaVDo8F72qUScN1KTT/H5sUANCHlWYrj/i1WZfgainDDiMdzibt9/e/xdViUyEEQkR+yyLICP3y
W4QEjmPZGOHRFor6YI9oGK0w21bdTdoAPFgo+V6dHzka+4oERO5re3Z+al0PEtGq4dFVIm/rdxmC
6X7y2ObSTTAsR+/l/uyWxpu9ir5eDQ36L+GxDZLoz+T4KJ9g2d5n67G1f+IM1LzX2Res4F+JK1I6
/qLgfPk91Swug1qY4TGqyh+B0o67rnGSbyh4qEwwj87vn6Ds7VmWRCsRg1wOR1MYOmcSxEe1EdFX
s/ayx8wJ6p3i0zWHQC7c+OH+iNcbhvQRJQAeONlcseZZuo0zXaOX8dGGqr6qvE7TVzFSMasOkuDS
17y6HqSoEcx7eBowh0F7X07PBVerUXONj27MXafESuM/IiLWlJuhzkYMnRzfeMC4A53C+7O83jgM
zOUHH1teFcbsJddGPbGEbUXHcGgAoI2llyobxYwSbdvFjnjtNW0qF77s1bUkJ0s7EeYRBwRc9uVk
VaAbiHC3ybFpmuLVx9R0Wlmj5310lMH95k/p+Ns36kxbm2mIfNX9CV9H1FS56NhSaDUp8AFCvRwd
4jWs6sRIjgQ3/j9Z7SZfsiw0gr2S+dbPAjxeDBt00D8bTkjujtT/sNVzUS38jhvbC2yUBdqelx28
xCyQ9AFqZq1w4iONqanb1rGVBFs16UeadIrz7f6kr+I1OWdpLkqkBJdgvr1qHlPhlUpy5D3wuW/z
QfysR+q2LnWrXeRRMkCxpin/ydF9p02QlMnx/i+4sc/Inf8G7JRWkem7/OpZhOZ2MlFzQjC51b+U
Uxnuk4DW0BpP92CnTmm65CZ0a9KEFKQp5Mv6VdsNY3p9UAwrOU5VW4sNzHLq17ZbFi9IExYHtxbe
r2BEhnIPAR56ciT8cAHHJGd1Uenju/PeS7AViTvN0MtZp0PiIS+upMfKp04No9jBVqxWul8qZWVv
SzOid0/YjxYLp1rW7q/HJUkBgUEGP++EJnVBAFf76TEz41hs47zTx0OFQNfCqt6YHy1XMhPJHLne
V3brtXaWBfnRi4Rxtho3e5AgcrianfuNzxF8ws50XHhbr/q81KnlPib9w/SP0pNc+DfRYgXLP0CH
MDuCWh+CH4lvlum+C/SWApSCySehZG1uVJ719qeKTRWai0md40Cqde2DGCpEwBXEFpeSohsnGidd
CXwhM7FprVz+LLvQtSDz/OyoGbC/t+WgOyvaIm73hAhTPSxE6DdGk/aioLCp4jLg/BozgTq0JSta
hEg0fwnSynFW1Dyd5Lfl62a0cGffGo7kn0gGIiO03dn5pSdWF2oNos5umi7ZKQY51pp6l/hXQdfs
+/3L4sb25fuxd8HxQAqds5410SbKaFfFMUstAyU0v82HRz/Ok9f749ycFFokJPNQEjimlyumxHqB
84UojmOZlN81T3FWkSHokhdat3AD33jzgHdTv4H8gPHbfHOIHghwb9f50XantlubWtU9TShpH9Ip
JXcXtvat13PkUSejfaeJDseFd8ag+o5SG3/PLqFczyojNMb8qFaZra5Mu2b/J76zF1MQvbQN1hv3
P+uNW4HbTu4Sol+JyLr8rMMIONRIneLoQJf/6gU2hjlkYYdgSpMPoV9WwZZ+FFDO+8PeeGLwVwGo
BFuIzM6Vq/3mWtCaqolGoyqPuT5WawQUsAkykmJjjAItC2VayiiuxmM9EeUCZy1tzPmXy/HSMRCU
XFLtaNIafir0QgBuMem8r1KqpGtsrrWlfuHVhmUUedYpQVG0wafwckjFdCmzw5g/BlMQ78J0FJ+S
sMlw1R0EYOr73/M6UmLn0LQBFQmkHE+xWWyYGk0BzFvTjzEmpy9OXvWf3R5uyS7LgCCt+6TEL67T
tHinpTBENRsncdAC78XuE7UQvXBKwRPRZpiDAQzajhmvkHHsyNwO3mQOJ0uxjRU3a/7gCmuPCG28
ZAh5hUD+OypwUM4LTXnDmk0+T/tiDBJTPw5um55wc433gyucz+0okNQMhqH6CaVoWA1qM53yso43
A3TND67qI+k3VXazQmdj+HN/Sa63HE8fMQ0wJ1kPmtfdigTegtpaxlHJ0+hnJ6LU39hR7+lbop0g
O9QREgWb+2Ne7znGtCRnA4Y+XfHZNm9I1pHIsY1jmbvOjxgpyo9Vnwybzgz17f2hru59+bJL3gBw
fQeRbvlT3pxgvYsn+YCaxw5JnmaNAWyebupeiff3x7m6oBhH1m65EgkOUaC/HCdwWxWLgsA6qmla
PtPWN/8JurxeiUATvy0rTNJVaxhLT8CtxbOlEArlB0O6k1yOaivjUCT8omPTqom9ai0UjQg6666j
v+6ch9abltTub60dPWZoYfjaSO2SyyHrpqKNEdSoGUWl+awEjlnt036o11XRoRhz/6terx4dEyZG
lMDlxGiXgxUNrXP8B40jfC1dQekS3Nm2qYVq/7o/0NVbStYEOEMKDkOzvTJnAEYOYGayrGNk4CwP
Ckrm4xgAqV9D7rJd7oa6vekNWB6D4zrpwia93jyMzr0odcx44+bceKqGZR62tnUsI23YC6VMD3Vf
YZyZo+gWCAArK88eq939OV9vnstRZ+FemlRRmuoKo6pj9xJOXv5QtKYJL0O3/o2rcclY/tY3Jorl
uiVMRyZvtph1o8W9Zhf2URmmdJu6erillBitKjsQH7QeDaXYR+1ZeNES3+/WTJkrxQFcC3js5DZ7
cwnEHYJaQzvZx0C10q2Tmmq0DvNJ1NvCa8XXcAz6JSzU7SE5IXT9EL+Zl9i7AVmroE7tY5Um5gFN
VX+L6CQwfCCFNvjYxK5+3l/OW5uIJqNKREh3j3NzOUllBKKYoCpzbErbPXU1jq07NPpbfR0HemNJ
60WauqjHBe82+kBsh/4mw4KaxJBqXn0ZmFFljaZ1BI0fIpXm15/DpKZ7iGKqeFBC1jwAo+8e7s9Y
XjUXKam06pKZuEVBWsrRXs4Yn2G8IpswO3VVoB4sdbAHYG7FH5eWWrNK08wideydja0hj4798MKV
f7WfARFSh8aFA2a1cVVzajuc84ZBKU9tFOir0RTNSYu0dst/Q1auy4xXrR6NJyerw4WRr5Za8h8c
MLm0Nvjgc+iCUQwWtNO+OsUB+v6G0Mxt1XcFihVR9GBOZfAY4de18Gjf+NpS3BFOKQvNJTn72lVZ
upDuRH0KEQ871UVQPVt+XO+jjqawl0ba1jbCclsPY/XV7Btl4ba6Dh3pnsvuIL1KIF0s++Vql3lg
eXli1Cd7avV21TiK98cGlTt9Ug3peewQLCFqaVuKIHSJ8vygaE1iPySjryzc13KqlxuPji1CCbIi
b3CtzG6yckhMFiARJxhTol0Fk7EypzH6EWu9tfACXlGVkQXGcwWNT1R+AKrMq6kYZXmU3s36lMZh
6a0DwlqE0p1W2+YGttr12CrBlmDW3zZZHKKopE2UyytVyPJTGEGNNAcFMnNiI3y35u6DWjIpaRCh
Iak4n43QUnzkvrv+MW9ETQ+wZ1IfOqTYm7WbVYmzDotkeklFHX+5f3yvdzG3BoYpsusrq9SzC2tK
i75qhC9OetpYGyxtilVie/UmCpX6oWnLj4R15Yf7Y15dy3xNFGHoX0Eno3M2i15ARILDdILmZKaZ
s/badtgNA62kaarFVnXL95eG5YASqC8pC0DKZ6cGaJFX41bXnNC3NE+loPfI3a/sAkdVHqkXgnXp
2ireajG65+vQxTwI6bvg6/1p3/jUzJguqOwFSFPjy7PTdcIvBrVsT8Cawk/80u8oWgf7Dm72Vm1r
/eA3+hKW6/p6pF4FpoPrGV1r2NmXY2JMDnVsMNtTWnl+tC440kBIrNpYtaNqPvZO5u4NPfEDxD+X
PI7/stxmJ5RiD6kWf+HqYM0H10uBz2SXnihOh699omYHd6hbZ13lQQ5buBLjrgiGNFk1Wdg/D5pX
/xM2WvivUpdd99AKrYU2h+/Kb+Reh0+x76e71iqKg621AYJun8Nipyq6d4ih9e2jFqT36v6SXV+3
EifFt5MMbBLz2elIRrWrszRKT1Yyxt8bqFnPTVqGSFeiabzF/SfdaC19BSjB4aqaDP3h/vg3TgrE
F1oqVCTAkc9JH17jiyJQi+xUukb4uerV8GOoaNVDpjceONbSWSgp6Tf2CwLgJORUBAGwzpesTRMk
PFwtP9FDr5+F7iSHosu7VWRPU7dSarP45HlB+K3SHcT3/W5UlXWOesOXBNbqx1R3xMs41UO76hFf
2JSTUx2p1E8boPfeJrXsZgNeUflCCzNpV4VI22Q9QNU/1IaevaC2nq6dEcvvVWbwvEVZZT4nCbq6
C8uqy7dhtjNl94/sV8rkXfWwB8VDNb/Us5MHDNlemf7o9JvSrot81Vii/we4ovfgtQmaobTpjGBb
NyjWPAx2lBu7MQ4xusi6MvopplI5o21q1jt4aaa1GkpKHhIng28G2oLGI2idCgiZHtofSh2tx/X9
DfKXMD2fCctEGUXCZWhsXh7wihYPhhB9QtQT1dgx6LGBCip6PmudmvFhdLxi3Eipxo+0MuJw1dKr
eMiMwP8WWMX4RfRm/8NQ6Z1tbB83zU2cTfZOV5V0XYXZv/d/7Hw3SyAIzqV0qqiXEpHP0vNhGhNX
8Oqdx0EgXBB57cYGcLk2EQxd01Mbl9Lk+fH9OyB3H/kG9NirWo8jtEbVB9U/tRB+sp9mXnZnvej9
QzVWqvchHps4+xoGmWV/1mK999bVFOQLEdv81pe/gc4B1z6ZpawnXi4QqjNOh0S1coriyQ83Ve6p
dJ2rQO9+99IhbJ3kNm5d1hjUi7oR8np6uzn+js2H/isaQZdwNjaVkljHJCw4x0PXbd02iNcldaxd
ESI+fnCsxPm3AqL4EQWHeq/mTRhvJ7teCtRufoE3v0JuizeJXydELxC59U/ocIr+kBp0UOD8G1P9
xY6i4U8/mfGwzuIaZ4/7G07O72r+5ENoLlloXszlbFI/a800MZSTPiboDZejaXwRpYYZSTSmyf7+
YPOrU35sW5PbG/kuWljyM7yZpgVsq6qDPjx3HET1q6rnurLiTUMBrTOT4InUxE3+WLCz9nmZC31h
+FuHi14dnKP/H6heDu9MKF4WdRWc/bqJd16ZxZ+mPK++J15ev8SpktsLG/vW4eLO4FlC2A/G3Cyf
NxSMBfvCCc511Lv9ZiK02FYwHYxNo7iKuZ9MxaGaGMN+W1NwLhMgSWg0L3Riby0xJi00I2iXeSSA
l9OeqrLVCpKtM2Vs/9Abni/7AtamsvMl+ZPbQ0lKl6yEAVC8HErBm9rgMwdw7PvkiA6UGW51DIVW
WtM5S83QW4OBipeilzJ0mlejMC9HjbEJlZNBW/SDAkE43ZVpVaqbSIusJXe7m6NxIcviDEWE+Vds
NK+faHr4p7CqNWVjJ0Y47npFBNNWsKed3f2jcmuvQtNBlFia6cHhuPySusD/oxgT5WRVWb3qHT3Z
JGS2n8eQEhB2Q8XC2bg1PVpWoBOoYsq9cjkeqkcBNKtSOZmt7a9Kz0ljLK+C/JuHmtiS/tKNc+Hi
X4aYNPnGtQStCShDVVCnOTkC2RfmOT1qdVU8tFN5EGPnfUNawNnBS6cf6RZDZy2cyxuTBdzERSQ5
QPxjdiIQK0B8whHBudHG+CDasXnC6EtbVWblhwsX7BUYkEuPwVzIZSr3HrnE5ZclwnGarGkVXtii
zj86geL8nmIjjzau21XbrI/raD0lssLYTpNawM/G2QrVvcrBLEGQdCwERDe2lrQ3hkwCTI9Cp1yd
N7ewj67pAOSErVVq/T6tHYNgEhlotFSa9hG+jr8kRXlrvSX+hg4HV8PV98a3WKnxpczOpt79S/Vj
yjY+6gvGGqd69+BMSvTJd/x06/uGS5y7NPyt5ZY6jij8sdzUzy8nHOiZqSEfk551Kzb+Sd1++jyF
k/kj5+L/ff/Y3hzKcKg6kQohSDBbbNsJWrjPdXxuqQ74a8Rt03wVNG1f0i1LqwUU74331OXiIw3h
8ZZlgsuJmfoQD1gmh+cUNhJGQaWVqZ9t5EX713qKHG89eV2X/fI1TexrK/DMhcrIrZ3EO86DSoFE
KnNejl8KH29krKHP2CTAwQmtKfzXRGnlm2MIq9tl9hCmC5v35gcGxer+xfWSeV4OaRLHqBoA+LOZ
2+OwtgfLSYnYunT65MeD9s/7lxOEpywZg2WiSH45mt8MtUFtOjkjmeeTMODRMTmf4IZn+k9UkM2F
ItqtyXExUmKiEkDxcLZ70jYrERpx4nNhGh3ST9yS+aYRxXSonCJcAg0sjSZX9+09oHt+QQEyPhtN
lkxfxmqq/acIj+bfbhOO2/d/SbT8TQoEOl9zPjUrjqD1K1l0RmjIb74OcRq766nNLeMLibpvLdy6
t04GwFXZwOfOuZJhy5qqUEZgfmddMbpsZaFsv9JzWytImwM73ge96xXGSs868VtNRd/8h5NB60j2
WSVzz5pFfmWPmjq1h+QsRO38EM7o7OkqJdtCEcaXKFeVpWfm1mLSo6ZzDCqB9uBspzam3UZ65Sbn
XqvVaeMlSmavdHTWenytK2dJUe3mcLJ9DCYZAO38DenwFGzKYUjPdmggCorEkfREU51s3bh9vUDE
kx9rlqMAG5KEYRQ2KIvOYpPRb0TepDHu723vVk/qGE3GU9+LJYXGG9cZqn1SjIAyIIs3u05pWwdd
Devu7CONk+60yLTiYRX19bizKmWaHgvK0snCwbg5KJKlYFT/JkezyfVGSKWnbZJzO/i5u6JREOIZ
1g692DRFYtg7barz4v23KFVH6IUAv6BVzROTwKXaoVdqclasOiykMXPcQlGo8CpGBSjM4yWQ981Z
8lZR3QXGg1r95V0z6jWqQKJIzlY19t8B4R7GQDfKdVlpWbP1475ZSvbk2zPfNJoUgUGUherqHHWr
NQHK4fjtnKesyL9iU6Ja6yGa7HZtVdyyHzysM7FJRG4je/+rDDyF4hlkfqlvMTv702A3ru+X6blQ
y6zaWWUzbmnCZMYH7LeSah0OuhHRjSl91V3XSta5x3fftdRzkNuRpAFQAvLwvrnYU3psahrY2VnP
kuK323nKB7szbH8tDW7enzcACEBD9W8EAr7vcixP8eMmghF3roLKeo60PH8lNfJRt1SbH/endesa
AHtABEmoAzN2dlIUk5a01075OfcDDIiysXGCrXAIre6Pc+NuwzKNa5sLHBTAHEFc1JDNzMbJz6hc
WT9bCM8rW7T5pojz/j/coxx7uVPIhBhwtleytLHLVveyM2Cu9BCbU/E5B0XprNhhS3yHm/Pi9pQi
F6C65vkyULK+bXMzPVeJlWgPSdKLPRw+3UYnK8y/3f+It46fVFogFkbaBTDZ5b7A6ij0CqvMzkkX
2wdbUa2Vqwbpp6TPTcC6w/CnpsP1cH/QmzOEb0UfgngfTsnloLWTTEWbsvFRJYIQ2aTt79GqO6q7
jQJj8P5gt640MnMkmMjr8OOeL91gDqmmsvPjNE+dfQ2TDm8sre4weEQkutt6udouIURuzZAkHdoR
RuvQMGdnwEvzUInMif0CIjlaDR6+soUxuk9l4FgL99jNsQgmpLgCNYG5CQPlP1v3Jz87e1bf59AH
inhbWD0cHey9/0NSigILmkdMTZJaZxOLTFQUbGwiz0YrLCiPXQU5Lg6p12vgEtxHcuIlXuKtBXw7
5Gy3uDGsuDLo83MmFLt9jlKj+0cP07pC+Udtv/ZVq27fv2VATanIDwHXvYpK46rpUIxtijNGicFa
hN7w0VciLV51RW4/YFeXv/yHASFAcomR8MP4vDwQ1kT3BbXr4hw6YbbHCwcHVTtSMeytxRPP03vF
bKh10If7v/Fmq9hjg5aaQV6c+4pnjxmyiJQezT/E3jlGi6W7UNuUh2z+ytN8pNoIuRSRjFnYOwq2
SyDq4uyoWZ1tahsXx7Uo3Oo/BExECPQnACCDZp9dZyUIxTaggHMO67b6nqJndhBBVnxpRm+h839r
RnSpaMJzvkHfzkaaGpeXFheyswHbX9+mTR7+qNJwMQS8tfupUhAeoTPBOzfb/bSX4zji/jjHTh18
yYrKf4kn0R60bviaV7WxcJksDTdbqN5SKuipcXGuXSvJdh2sv1WRa0pB/R8fyY3tiP+QckIbl17N
7H6JJ7jc/MTNHggcMz/XEku5cWLH2Nl+VlcvmFHh7nX/qN1cN5qMgP9RLACtfTlaqOQoN4d9cW59
y/kcK6h1rZKqtBaeuBuJLaG57MwaiA+AtLkcppdeoGK08nNbjraPFWWotvu0tKt9Seby3FhAKNa1
Hxbqh3zCDfH+JG+t4tvR5Ud4E1mqjpDhiktoNBnqlwBWqgARrxXQlh30UTZeidXm/SFvfVf5QcGd
YgRozK+wvMb7NYu1HJBwFvd7XdH6apd3qvOfxiHzo60vFYzka/hmalWTUdAnVThnWq6Uv7xI68vP
HuUfZWGgm9+QNgIKClIgdN6Ojh2pFhG1nIQqyhScOOtHTDp3aZo7H0OE+PL/8Oiw+WUoSxpEi/Vy
YnU5+QpZYHE2B7+rVmnvF5sxSKdDXTWtvQ4toEz3l+zmHgUvD7EFkRLadZcj5ijKAlxRirOi9PWj
W0wCAIRu/DvRFtxzWsWXso3Th0Hn5bs/8q2oE8uB/x15duTrJu+NPk3KM4oh7lYZ+vGQKoiaJiIP
95ODr4RX+kuieTcHBR4GyFHWtuf3TBHYZRDiZ3v2aVAPIEB8d1X2Lp7hhDIblWu8Xbu9ufQk3TwY
MFolKQ2XBkv+rDcbtkz6kk55wIXj0jvZK23iuNtJYMH6H77pm3Fmq+khkR16sU3Q0ldbu+qiX1iM
aHihmzTlt5FIqw9J0DQLMJtbwaf0y6CkRfgJ1+9ydpE5tqU6yfxhyhRMQLBmV3eVMZTGM5qe1vj/
SDuvHqmRcO9/IkvO4dadJgNDmIYbC1hwKGeX46d/f+aVzpn2WG3BWe3VjrTVVa7whH/YuFZXh4MT
8adyT8qyCFzIGpp2qD1xNi2hK9BLRCseoZuUdufP3eLk6/VFXft48PxU+i8o8FnLHFOaoLXwj8nP
blpTqNO0lICwqj17C8y+dtvQH6CYxdwg+y12ia1VVjEkJH2OwNdTFno43RQ25+FYumUDascy2pvr
c1sdcs78KPbOjJbFE4VKjKHisJ6di6bMoneeVRrZ767QZHMXys7td6mFH8lGfPGGtDSHnswQLIaH
1gX36uWGoYdeOWrsKC9JPYXW92aK9OJINJVpvzSzKyZ8CGERnNrOs9V3aZ+ilIvnjDTwOqrMPmp9
pxic+lRXWAw/jAR7n6+vytoOIy/FyQexf1K4xTXcSDtsqyZgh5Xh9BFzKcBis+jtLcTZLUmMtRuJ
vtDMEJ61y5dZItmvzGNDSc9tUYz1Xo2isv+oSzMJfJVK/M4TyTfXnTL74/U5ru3qmZEL4xIdB5DA
l98gkhSFK4ND29Vt6n1BTk4qePapQz1sjLS2x+YQCCQeAsg0rC9HyodaKkk5ZmescYtgj5Pz+Bup
RfVeiiD/ZjXaePr7qc2MDGoasyTGsuDtpNjkyjFmUyuZHD4gdVenJ7jm+Rblb22fzIcHPgbtkjeY
EV4waxI5WakUqRH5nVbH7Y2rjm1zbKIR2+nr81pdSECvHNVZfWPpm5OVXVx0dlqcc1SPTjGKDfdo
RoYusuWx4+ySaEBH/fqQa7sEuOsfAc6ZjrE4CbUAWKbqSn7WEiyuDwCq6YaYbVr8uj7O6tQAbs8B
HXtyWVsTWTnkqST5tRWJhx6Oy1W6i2sz7ne6HCJ7j2vhppP0fM0sE9J5MenAQKchE77cmJnALXDs
DcJVR8i9pSZ4LWLT1+ydyR3FroOk8QDcLrjJElG+p65a/rg+67WzTxpCO5hklUx1mfI7A7c7HYOz
GuPA4wdS1cqjSGT4rUpK4FZqY1fJHvcp+8v1gdeW25vNaAHaoJ+1JNwlY8IzSfJ/dgtFPRCs66Zv
d9Kz9zSDm88NCLZpI0hYnSsBF+hjVBrBylwuNkr7BkIx2N7I3OmTo/AkEs4K9s71dyWZonoX1TIA
8YwwqdgKctfH5iaYsWzcCIt1rtLS6rWCfAHWevU1tJLMufeAToDOcdP86+BGjeF3Bki6jW7Y2gVB
U4GevwN/31i+6Ko9NvaoNFTcE9xwD0UkmuHetbn4nr0J4O1WiXoNwAKiCzILwCeO7ZKLUDZga12R
UHeve+2LNUS3Zq9TdVcxTX+InFp8q5MuuktUp/6iizx84GHKPmrtaH24vsPeLjnvJ9UzFn2mIS7L
uxoG6c4EaPCsBE11TNGKuXdnMolf1UlQ+yWYEgNa3tC8vz7u253NuJQm/zw3SN8tAhpo3lbcOW50
NpyuPOmpGSQHDq4ldymI+vlTl2IjHn3DIiKHYUw4djQGeU2XAamKg1+nVV5Cpi2F43d4dt/oFEX7
z55i1LVPa8l27obYQxZpDMR/pAmNF/o6vhvaRmj19krjp5AAqDOKkb7SIhR3HClVCyeSc1KR2Uxx
PvwC+j7FdxlOEsohGOxBnpTejsgQlMzdWVKYzun6J1jZhPwImP9QNKgSU3e/POoxpYHcymjoOwkR
rK7UhfyZG63l41tkH5w4Th8hnQNaYxOP59ju+Y9pmCV7shTEHjZezbdPmEHojvwKq8G1s7x4Sn2S
dVEP0XkaXLsiFSq17EgtL9mCLq0OBE7tT9t0Bq9fTruYdUdTLYzOVYROtN8XIu6PqZPWW7iajYGW
z0at17ZVJRUDGV51E1OkSA5OYcXlxodcO0uzru7cBAYiuuSburWqCuEO8bkRCEP7VLpU9WROitMf
K9tK8yeRqpV7vL575s1x+SizaxDAU0mEuK+XALCKVq2Sh3p8Ro+viO5B3w0/PC0Nnwb0OdMTqIpo
8I1+6k45TjJbfjCre5eJEBD80bFdpiZ6bLXo4lTxWXYtyiAGRJ4ukqF1HELyGD9tIsN8wtPNng4J
1VrT14auh+HhBq72C59tWe2vr8fbJ4T1mL0F5s4j/84X7avSgTRViEJYT56T3sq/IJeN2Fciu+lg
Z5yj62OtbSwdLgP2jDOwaRmpR02pNdqUiLPsZTA8Ttag57dTXQ/eVvFnfST01lFenPEbi2iAOzoQ
MmqYVWja4x6Fjkz+TqVSbnVV1paPWHn2EkRTkVrH5fIlqd5UjiIA9+jpkzpExVelQxN4Gp1/uWdg
49HCnw8ClZDLkdJAof/WWsAmHL1PD0bkwVt26As0G8iztTseQjbyZDw4wEKWYasNDj53OJZxFDnj
s1f0afy91vG39ksnKuMn4UZd4Ou9WrWnTpHhO9nbgb27vlfWHvjXv2KRP6oG7u5AJpKzRE/5pnNT
dzxlBM572dfmnZVa+j3ICjSE/n7Y+XJAgILk9Q1gI6GJa7VllJydqM/FPgxD8za3bPUTOKu68Sds
SpQH1WimLa7w2kbC6xHM0ayT+aZnELd9VFiVnpxj8PH3gCmJX3SnH+2dBVd9C1K+Ohp19D8lCOC4
i4jVi0bbSvohOXdZmh6qcfA+enE5UsIb4o30fG07cbuD2Zrx+W/kZeHDVaZViuQ82FEAwFsfILrr
BMPJLmxCS981jgEItxR4Q+PGCd9R1SLTfb7+XdcmPKs0k5CQkoDbvzw9tda2U2fm0dkNrJCu/BBr
5Ycii3vHN7rC2GIGrj1tWBHQuzbJft4oQ+t2EMk+5QktKfT86iz1S9/qymMSS/szmO5kI/lZn93/
Djdfh68u8bAyR21CvpE1NkR9GCoAv4gLTsArSG7jrVds7Wz+KSnNqPE55rkcLoOao9daEZ7t1izS
h0xXg0ZQNIMYd4L7rXxzsBOxDnCi7XLj+V6dKSUKAB28H29KZzyDyMc0PXB9y+6fu66IKt9DfGTv
5qr7D7E+LTwAzbRfebMWsT6uU2Bva8aKKq3fuaFm3Vdlq/rA9KN95AzOXzewZ7oF1GtSuT/mn5fL
itzomNtCCc+TaebDHjv60NsrUxtuXPBra0jwTjmdwgTvyeKCd3oJ3l5pk3Mjq/hdUtfZXHRRRFbt
pK63+sa01s4CpReQhSBwAWwtjp6XdVnQVoTrA/2n0R8m0/qujIWBbHyP7udgbL4dqxP8A2h0eZKJ
zC8X0hAUQ21AIuc8C7tj2kVeuVNEIX9Tkgm2/JlWB6OxPHfVeDCXRLYyiMLCAeJ/jnTUWg/2qBaj
r8dKKv1iyOVGtrG6mECodJBU1ASXaE27sSRG8E50Rr7Ie4zdpnzUQGzuQeEk1i5WseL8hxEpP4Js
4kLDm2kRd2iwc8akJb9xiip/Z03yt1UH4kNetf1B67tof/2iXpvgq+GWL1Nt20pbxGZ0Lqyi3+fT
QBpnh+JAfhz/nqgm/PqX8WYunAVE+02Dsh3QUELGkc8nHPs/gHCP1mhruDy1KHYGpdX9w1VNe5Cq
McEiyK3FpVLZuKtpNBbOnZ1r465UqvFTI2TgnYj0jdvrk1tLdjgCSK6iSMVNtjjpeoExXk/F4pxq
FY401PxuSmD293akeorvGk1xa2Jx50+Vrny/PvTad6T4OfvsOiC5lolO0XupihiBOI/S+Joqg5r4
aCaJe1Mb9EcZqunL9fHW3iRqnSwsNwy11sU2FSJrrFwZoGc4dvWL0qrM91kh8kNnF8YN4ax34wW1
vuXAsHb6KXnxD4jNmSJ/edU0Dq5kptMCpGwH/XboKUTtamwK3uVJqWQbZ2N1MNIMirkouFMZvxxM
OkXchGqUglLrmjMMaE6I5XTtoXZMVEGuL+j6YCAoaRnSe11qG6RqnOPDlaZngdmf30gv++DOrrte
gzLcxh2z+vFm/B2QGdD9S4ZjNoTZ1NWaOA9KW003DhrJ3+0yyt/HpW75eHg4k693ob7FeF4Zl149
YTclcsiHy/ppoWd5XLsa50OPGt3PSmf6ACcOXZFiMOqU6oqYhI+nlP73iFHQy4CXucThQAPjuvyU
Bs4x5jBxj0epGnzvROQ+uL3ojGOnR98qaA717q8/J3BpukiAN0lWl33AQEn1oEgM7lXowfpORyte
vRMN0LxDJ5ok3kj1V24eYLfAuFD/wf9ruXsq1yixPkhjQHKGaB4aoy8A4znh6O6ybGrGp7bF4fPG
SYNY82NFjP8QKFKnpDA+lzU8hK+XCzxNxcRTeW4jTd+Xejl3eiz3v1Ebi4/Xl3blqnMoiM58M9CH
oDAuh9JQFUcwjXBjIGwb9oTdWnmniCnq9po7JGLXe9SSNu6Cla0LQAH6+lz/xkh8sYHstqrSvDFj
WBSdtve8OvL2YOGd38Q91n0dpukpQLN+3NhGc+i0KJ/NlX96aPOd56iLuTqh1nb4Q7svfRNQhAxF
VXcfJKwpsRGkrs6PHtJM0Afp9UfJ41VKA6BNt4HQeC/wKwN9l6ZO5O2EgQPA3g1BmnxoCsNudkoN
Hej8999zBgnORHIwWe68Bq+GRtCzytQx9V5cGPsPdmmaxy4p5X2f4p8uNWWLvL62pujWcAPRJmQH
zUvxajzQYVWaTNJ9sbpA6281S1Rc6ziLbxTv33idEu8TD/9/dhGC7Et0kmXKXPHS1n3Jx7i/TQol
2uWT0t+OzqjsIDeKTzoEsfgUYi5ap73yX+lxPaJPJu3mBlxe/amYHFkdixbHlOtrvnZfUAUG8u0g
B0HKdbkGVTaha9U27gsyyZ56V6VmEt7ojuzbT4nobMWvFLN9Bg5pVCdTK+JwI1JaO8M6PSHAheDx
3sgtOl1nxc6kBS9OhcZTHjXjfgQfdhwH20LnJPhbcej5U8Bfm/HftJKoNF3OF1uHyMjwf3lpqEH9
UEtDJ2vo7V70+xiHWZSagav098OkT/GH60u9tt1InynHzC+PvayN4hoL6U3LlJcAHdRmZyhV2x0y
6TQ//2Ec3jiCItBNAEEupxgYTpE5ke694N003Iiyhp1rImm4xe9cCVRmbT94HrSCHDqhl+MUkTZp
haV4L7IBZw5sM7snz26OFNjjz9entD7ULDMBYpOoYf77q5OaZ1Ipsnkog5LvDXY2P0RQ95/Lhrf0
H0aa9c+o9oLsXV7vepvZiV7FwQuWEXIv8qLz67JTH9jDwcZTvTYphMZnxhGfCvbR5aRgAHXAfzh6
GrJV/pg12bh3YtRdoaV5/cfr81q71olCaKHCPJpBCZeD5ekATF8PlRc7CuEXxmo/xb5TdlO+E2Za
3HqTpU53njEVn68PPB+o5cMF/pSSLhJrJkSdy4GNNCOZk3F4jmun/s75KD+mjvqjhHH1oCURboKB
DWB5wMTsQeIasRFNr8zbxUgRJcqZhUhN4nJ4JQixXQo76laZl38EhzqMWH545b1udek3u/Lij0AO
5Za6xsq1hn4eDwv9Fvid9mLWoiLyCF2BKoDj5l+zthLATxsrQAhemM9EDcnG5bI6IFt2vsIp+S73
rQycqistZAiicCq+VFMUvB+a8KOWtULjIUm3FPveXmYzvp5lnaWQKWotDn+VWm5dYF/1MuuqPgea
yXtFEGZ8v7573nw+sHN8OcrHKEfMGdjl5zOwI8oVKyrPjV2nH71cc6WPXm5JB2Y05D0O3W7sN5ll
7f5v4y6eRdJqhAxCANtpaPEoBI71we374pQpeX9IHBziUQYI/vYtnCc7F5OpacHhWRbs0oGNGZlG
ee74mvsJtv5e1AgS0dbHx6Bsi7+96xhvLrGStgMZeiMdofVqQ68/LM+2FVndTeWWhupL2JDKuzig
m/+3R3EeDsUpLqAZoLiED4iYdM7pRXW24AbtBTyNPbS5/EbUVo2fK4YeJuChjXPxdgNx/JFy4H6m
aAcZ+HIDUbQuM9MairNLHw24u3cvghh3MrvPkh1tLgWC2yZZ/s3Njm07IJlZ4gp+AUo+l4OC7q+j
THeKM4JFqrOPLE0+p2OijvtKbmZBq4NRaeJTqpzIZWNdlNbYZU1anivinS+gTcsPTglscJKKOmzU
C96c+nlir8aa//7qHe5it+71MS/PKX2s4YBmm5n6tkDjdmOgN9fZPJBNQEigNqMHF1mkPpVJbQ19
eXYQXPrQizY/whsXu8AJ9bsET4SNEH1tm2h0AKiXzxWlZYAx8BrUITaAZwkw/VayOW4NJx97v0zJ
6pyiUT5UsTxcv2TexN5M8vWgi21CfTD3qpmPldXF9MDOUNqdE8MuOrgjVi1tlYY/Ig88TZdZwcbF
urZraJKB0qZ6Tv18scBGnrsDeD2YC0beTD4KMt1+6BTH3gs4wS/XJ7q2bWhZYXlGlkVFezHRwE1B
7yVwLmGgVR/EgP74viow+9pfH2d1QWe6Aji5Gd+yOOzojDgK/DnwgGNS7LzMk5hOTr9qNfgBbE0d
d22BobGvlnm6cXXP/+eLKGf+lP8zMmYllwejmjo9DFqIyDX79Us5A5LsKVOPehuWN2iVep8moxxK
P3fzNNjpGPV+uj71tQODJ9Vsd8PupXp4+QPMtvfKMjZgGPXWva6X5pNeu81BR8+GB1PPv10fbuW8
ALwwEGX+I1+xLDOVHpc2Zz8/BwXio6U6ZJMPB0b3uTzEJ0et3Yc+Cba65yuThM1EBvCHS0FIdzlJ
4ZYy91qob30vnftYLYKTFqn5XTBg6+mLwZ7+muCD/DMPMfKrcChoaC0uvKrs62aOHJHMkeIwRLVe
3dTYIG6ZV6wcx4tx5r+/ulihdOdDDvf4PLZ10O1Uo61PXdth4SUkxY/rH29ls5JsE5byMdCCXMaK
bRYTEMQFwH2jrLRdB6/2VsOI6ifCzyHKBAl6GD5C8YaOFV/duM8JbQTvdP1HrH5L2j4z1mUmSWiX
M67bSosp/vIt82CktCSmUygD94aAZDpNEvju9fFWV5joCh8fxnwT7LSaUjV9Byi8FHp1UCS3nN+k
nn4zYWax5eO+OjmE5kBKqi4VysVG1a1KBlYALwyl93Y3Iu/yrHaVeosCm/YkxjTcOI6rkyPDQgph
5vstSR+aEw6in5gces/1w9CaSuOXIFtyQOaDZxyvL+Xa4cduj/IgHQMaavPsX21Wu9SdOm3i4szp
GPwkyUCkBo76QXPb9j2P+nQIjMb5fX3QtSmacIsc9E1mM6j57n81aGirubCjkRNiau6jV2r4fPeJ
9S13sv72+lBrXw+SCXBd2j2zMdvlUFphJFU/RkDaZZIPD5mRxMpdMbTa+EiMPATf1FYxleSvU47Z
KRlr+Vn5ndRxcQVYRU25ukLqISlV9ZOMM4iaUh3ED63S3U/Y9z4WauRsKTOvPJmAaE3u8T+1lWW5
15EIWdRGk52BksSfvWSsfNnqpbt3+xiZ6wBh4MiPRlcvbiLsdbYks1a30gwHxRAVLSR7GYbUaRFo
ipqd07RIfdBXsG1A8Lu+Imvt0EYT9NS0M/5W2h/CPa2feaG5CLh7Ftc6HDYZlVHEZdDX2S2Kh9OO
N7K8SSrd2oWQoDfC2bVpuqDVgJFz3ZHHXu4oLy2NPCrhZSBmnn5VhFbta4Q130+q7G4t2anDTsDA
3wCArH1b9jDECLJJ5KwXi+sqamC0KHqcBx1R/WDMlT1hUPiiqQ1WBn2rHFrDlD8BbIq/rTaxvoTR
AGrQZ4e2sNjLWBHZKUYUdGdxZX5sck3uwgQsqF+W5bjX66zcQ0msN1r8K+8at4sDg5RRIT4un5RO
rajghsyXYO8GiGr/3AMk3OcjOg77uCnt3hd5y7MWoXb3HNWd8+P6zTHvm0UYOIN7iD751HPH7/I7
T6LT1AAV13OuT25yF3dwL+mfuH/dIwbHDJ6XSI+uBQzWRbipJ5FZI0dI0z103HrXpmPb3tZTLYpD
jDq8uLk+rZW7l20E9msmp4HYWGxfajA65XgblULLne0ZChnpD3ZgBjiGZUU6ia3q0srOvRhw/vur
y37qJ5t82UaQjZt233g4M/ut4jUvZU0SWHdNcZMPcf5DVP30/vpcVy5/hgaVTRsVts3y6Yafrgvh
IDeJJ68Le6ptXXHMJ739Unm9959IMmtj06xcDozogD/1CIfonF5OtnfhbpiNKc51VUcY1ESOeYiH
Iv0eU5n4nSsd8PTC7qKN92bttLwedrHGbVfligb67OyF9feiLJz73JRC+HbRVd/LoL533fadJZv2
Llfjojr8wzLPpFFsoQFXL0VjmnzUA13yhacOVewBAbgqC8fvUjXHE8Jf/V+XujgwFJ8QJrD5d7mD
9bFHr7QXaCW28gdaNSMhSqid4ffAPb4+s9W9S5OPOwjY6xtsA4DXAPF8wCIAce6CqszujDrAaqJR
wvYEo1PChYsC9w7Zoy3L6dVz+mroxSf10J6M+6ZKzxpsMIChleccPMW0XqAADxsrurZrZ6435HLc
Xd8A4qyO0rcuTHRSs7Zrdsmky+5Or9KuOdaK4+2FouMX0FWaNd1cX+C1WVLomgncJkyDZek5b0NP
pgoKrfAdxvvBUibfrUfrp9k27d+2aLhnyXBnN0H2DqiKy6MZRHrQahFKt0Cc6lu3mppbZKKcD2kz
dM//MCvaqEwJmC0v2OVQSjHO5i2RgDeVJSd3qlAWE635FDs8JP8wFC4P4OCo/FD+uRzKmdi4PN9c
OFOFaUknRvNoR2bbYenqFFtO0WvnAeTU/4y2iLUAEQ2qm4Ax0qHoNX5bapb9qAW9uYtT4fmVM2SB
r+HhciqtJt8Igd5y+OYvSHV71gTCHmdJdJ68QFHDjtGhcGi6D7sgbfaNPnMnMcOwHF8NBv2BMpz1
MYsbW91NTtbcpQL/j417YW3bQrjiyrNgcCIdd7nqetUiLlYl2Tnrm/7YAXu8pzFfH2xLKFu4rtWx
kK0nR5uZBstkyRaydCoN8QGcFhI/ztpE25V4pCOeLGk9X99Oa2sMDgdTh7mBPzcwLmeWWk2pjHmR
nOmbytHPDU30h1Gd2kOX1q15MjBC6ncwkOzxTsOV+MmzI6Xcg/qqPlz/KSuXEvkhd68DUJcXdfGU
hh5c+SaFfhQXqfOQx73h7TC/863gZ5Ah1uIjGr21v1cCBprfCHjhEjZj2RaXLp0wexpLAF5VP8gf
VqPV2tGps9j5iqp85e3c2M3/WrAWvI1GiE2WykHlFb9ccakXcO0mqEJumyd3wTQULc2TfrgB6ac+
hR2a1Ru7d22Wc2qKjCuwRJhdlyNaaaBGgx0kZ2XEprzTFfe2UZL0vUWUtLMTJPw2BlwJpcHM8CEJ
EQzEKxdTNHpZqFjSwCTTEnvXSn0oDkLrtS09wLUtg9IbCTBJNw/aYvM2WmgPoeaylIBmP+hJU+Jb
VZh9eN/T4gxPVYm+lx8MnTMc/nKzcmJoTc34NcpEoBoulzSOQUvoWghavvdIrCGr2NGuCI0y3aUu
OmY7Sx/TeoeTofPf347MvuFZI0WDIIQR5+XI4SxqjuJ3ew412uM7R0uwubIVO5r8OLYHY6flkzyO
nbZ1Vby5l9iwc9UIUAqPKdWVy4GT3HXjYsh6MO2yfiyK7i5s5WT6Y5H1f1sSm4NK0ClMFJowtkaX
Qw3xWAeNFzlnYTbjCw47w3McBtHO60ZnY6u+nRVD0RLmxgHgwCm5HKqqe2votMQ5t7Q+e/TFwQPA
E7SG+yw3xf76t3tzEOdpzSo7aH6T1i97i2UCQ3xCTOir60bRASbX9Nvs7fElatTi87zPtuLZNwdk
nhzGcoCsqUqh7XM5OwTs8HOUIv/a4x5xMOumjnx8srP71Cunb2h9Dbd5Irx/mCZ5PLC0mbP7Bl8Q
BNLOB6/OvlZebe9z1NpVHy2GFFsUO7spm0Rq/zQiJM4ZIQPnd5FTl5zEhGZ4+jUrp94fhtZ9zJw2
fIzGBKGmAu+g6x/yTVzEuhI3u7gacP6hHl2u62hgEaEMbvZ1sNvgMLaxcoDjP3xGdKE91lEIwSoT
Q0Li4AXexpNt8v9+VafgwSCLR1UWPPL8kixTzixPIt1lYh9LrfanfNrJLQGqJeF6FqnQ5x7DzJid
I5750LxK4StrVFq7MbTv2lDhn1iX8iulvm/6OKn3A0nu13JolKNwhfxM3aF5SNrmA3Ao+en6Kv8R
hng9Ve4ZlbCLlZ4Bjty3l78jLyRIEXWqvll6aiuljyTT0N2HRtRiONN6BeiOYrLN+GDRShqPyDKF
RuNjo5r076YUzfKbsHWL9qeUUkfASnruFyew6x8O/qOmmMEoQ3erxAVABrCtXvdU9zbMQ8WyXlpF
qo2vmVn3ZJR4A/zcmNp8r1xOzcIuaNbaml0zqchfTk3asi/jQIu/DT1w5yeQDvIbeuvW4BP2gq0f
HTU8CJm41k1sVKZxqGwMUIxDHufpdD+qpaa9d2IFU4spcvpoP+ZJOO70LJ7KE0QxETxpQKqLW5yD
sUfGCzUJbstMz7QPQvBHx+4Ma0NYZXG78dYDnODAo+/E448/9eWUJgB9geNU43egxsWz3uLvjQw3
xrJS98KjnW+xglB0XS4ioioAJ4D6USAleJx/0at9WsZ9rqRGoXyz0ri0Tkozkoj5AOMr+27K8H89
VJ3phTsHWIz2WLdus/fs3BsPFs4duT9Xa7JjnYTuNyS+FA1TnRGVZOBfnburYsgUx0SJ6vw5a4Qq
EI+YwndWazr2g+VKwwFu4/X5KXIrzCwbEyuX+zoozal6Nw3oeMlHmY3ZyTTosTxPidcXN6JoM4sW
dqKUmV+b9dCd6MbUd6gcIaRUp4MWv5+0sH/M7Vp3fQe+4Q8bPbVxV5j19MnMEefYN0rHmUTDojom
4zh0NzJTRHAqkk5vdkMaFg9FmlZJcmxLb2jvBneqqcD1xhjYTwXU5Z+CsljnO3pQVwfHUPL4+2iO
ses3IkXTLc2EFfqDlipmcsRLOIg/wgNJv3ojS3af0yjHXNXK0uSxrMpCbykWmLTmfWlVlnJvVIHz
DTURA8/3ykvfVfXUSn8MgsQ+WVmYIDjvjal5O7ixVu6lDm7yAIulLw8uG1v6Mh285zxtdORxeqvx
TiD1ROCPFkLBuyFsjBobL2OUR0eEbXxbK9RpkiiZlOeGxyy4KQY9ztBYmYbok1f1pXvINTty900L
uvUhV9USP6HAzrzuEGoCe3iwuINz35mF5tA8aIJ8h4lDYvrTOLhfDMqk9r0z6l71iezJbJ+swspN
MACTuNNb08g/lhFn9qHO6+FJteq2xZIzij0/q6Y6vK06ffB4AOvKOphGoWUnpfWc5FEVurCfSojN
oHuVeppumthNPF+6ESj2bMqLGyx7lfu4pSG369Skz7+FZRS2u4Fn/gdSNc64q+yifM/1Oa8aulHD
wSz0aLw3ZJ2mT07RT/8hfRO1t8EfZzw/KQzNEHgO14GDT2GHo96ON8seT2EUDNnT1KuKlvqG4HIt
90oWReGjSWASfEJmTGtv8ZP0tEdTrZX8NsgQbyl2CDfl2acwy5TwOHTVEH3XOhu+Y6M6iHTvG5kG
+qEP9LItfSdDdvILSmUt1ra91jiFvsv6OLM+qkAP7fusAGJ161RFWNA0InvYcfRa+Ul1FT0Pj/pk
GGW462PF6fw+s83gru/toeTUxKGow53d4aOEGXzlxt5LHegi2uv2GFBZbyqanWMUqp+jENPEieZg
6NfcC8ltzNWsHWWm6r8C16vh2YWRse8NMXYHvatV49MUKWP/XTNKAzhKp7bJ577srCdTMSJs0Vve
Jp8bSqcJ7oZqfYd+lTfsIOjLet95NuCcXi8y9TmpsuRXC9TVelJV8qKRyp7t49edTbsiSazTpLmR
5qu1Y/+wp9x4qZI60djekVbv7XGCphqUKLNC23aaxi9SF7lLHTOlhBpMU6CxAEHsmJpItgE4mmJt
14xT+9PVkOTdNULJ3jcAF10/sgt3uEH9txr9rgmDwbecvMjuKixkm6Mayeh2MlJD29dSjorvjXKU
lU/5FSl3gqoi24d9777roH9WfmPCxtybgVVEJ8NErkwcIitV7GM9qZW47WAuNWAR0tSzvuLzg49W
h9G3n6IVGuHK6nXmOzcusUxLaz0wH8rGTrrsmKiTad/FSDC/WGkyNvt0MqzoaNUoUe+cKrQ+oZ6a
9HC8R6dzfau3uiL0K5c8eqcnongXmhgknVMP5BL6ZZ2e+GGlzrMryk7Z09vXyyNRAKxGdAa89EPR
6d2N2uc6SVsNl2SXDVE23SM0H7Tvpgar+yINhHrG1sL4zfNmhp/DfByPg9bk6k8J0VbfWc0E1MuK
wrQ5WeWUv1c94Vm7wq4T62AMZlseR1pO3a60K3M4KjQ3QXBjy1r6owD5eJPSJYn2eWA6LzkYj/G+
l24HQT+1zPa2ld6IcWERF34/SZk/1ALM16G048G+zbWe/axlhY4MqqMW9bMZ58gOgWXq7EOg5mDS
m9JRtIcODxNd2zeozGs/xgxn8CdVqSYn9y3spPSHcC6kggYIWU+PN6PdBWQz5Uub9GURnzB0xm5z
jzf1tGVesGhn0PiDAQa+FPVvXnJYxZfvOM3zoPVG+ItJaDXdTRHK9FNVaWH7LjACzrjLM6L5vDb2
cCykNEo/y1u33QjqF6ng/Cuo8BG3gCSE67pk+xmyQzctsrXvgZHGsc+lf9akh2l8b6e/rod/b0Il
hiJ3pwKOww0Z9RzjvwpcIC8kUShL/Tu3Yn5uRhneO1Fcf5OQ/btTqTkiOl4fcZGxMDk0C5AuQB5m
zuOXZQORRJ0gsI1+eKkZWb7ilP2T1mXaA06qnOqygjJelAYvv9TKjYzl7cJixwZSeU4rkMlcAuxy
q6czVCvJD4nnVbUTox1/zShJ7W18FLdyhnnpLgJrd3YNmptjs101ypWXS4uXqGvRn0q+h5FUnhM4
UfKRt6Mo9jjCZO7eCinknnKrszyM6NKpOlQIRHWHOkQt2RdGArMATll1GwDK/2SCBu4o80qv+x30
kVuY+1pL2/hLr0SqeoRnkqm3sVc3/1W5bafcm272/5g7k+W4kTTPv0pZ3pGNfWnrqgOAiOAiUhRJ
iaIuMEqisMOxOxxvNM8xLzY/qLK6xBBHMerTmOVFSTI84PDlW/6LuFwBOc5nxHrNb9oAEGPTBqPy
T4/6uyfFUd1pLhZ3aAvlPK1Ey/12mxvpTWlm/aXU5p5F202i3/166fz0+hgTuw1aqrBvN5ztyxnt
p8ZXJgXfp+3WmhDlD2R+MWmUTkIRpNN0arUcp0ZMDqWRre4PCzbwjmtrqVybes1y/WkpArXs29Zo
pptFG+R66ZDIyJ2DWxqsHt6eEzdm5X8CnTGbEc0Z2FIKvvVShQWMzuou6yxy9U2VbO2vzbaZjLNK
pW5wu3aE6HlYaER8TdhaVtY+56pNHMLzGXbCEoop0fP3LTdZukvKdaivA7+q68gEuljuUPwwHvUM
CcvQtbsO7GRLF40kpy2GC1Fna3Zv963T36SNKaYmXK1lEjEobz2NNPyvNZyrLJkU57UNqDQUeWJO
RLmJqe2wqnWKORrd2fD2Jn36tYgWe/CGLuSwoEC+q2dnXkQ8CWQ71WVStPOAQRdX2EOQpHXz2ct6
Z/jN2hVn1UYUJL3b/BWpXR0dWfnUFji5SfVIvyDd5WujhUmW+9fean1G7Uo70ec6vhJQ6kBQhe4C
lVO668caYWOfLYbMRv1RE+QKe1eV6V5ppXmjV06VHnR/nWPTr6wiLDOrS8PBFaV9YuEfn9J8B6j1
m3P9lttyM71c+DLVtbQKGvMxdVMs7/2yvG/Qvwup4NuEHFDZwl/vtJ8KL99HZGMD1wDaRGXg5Yhl
a0yoCA7mo2cTVeSjTz6R9fleChzBkIhcD0MqjKjJxw9arhWXxmSnuO1Uxonb4pUnZ+bZ9Ju/MIDd
oyevnaxmg1fWYzLm+bkO82pnz716B/BKv5zGSZ6dePCf9jxYemo8XFDIe4DYPVpdvfIm6UjXflRF
MHz1xsq9Dsh73EvoNJ4e5lPhB/E4lmt1ECQqpLi91u8mc27XOJHg0/ZgLZITBY2j6inNEr4UWlTw
GKjXosTz8m2kGl1/qG72IzCgLDKbxtn5opv0cJ0b+akWaBHs195K9IcTs7FN74932DYwHUzoNtya
LuDllwMPpQLfxsn4mGV+8gGMyWbNYw/tWZeNVrDLRKbWuEyKDOt10T/QPS12EG/1U8qlrywDGBVk
thhYbaTKowmwg1wUjlycx2mY/ZuiN70oCTJ3JAjs0OozfFFOh+/P/h9flv9Mn8XNP59y+Md/8e8v
olVkZ9l49M9/vG2fm7uxf34er57a/9r+9L9/9eUf/uMq/9KLQXwbj3/rxR/x+X+NHz+NTy/+sWsA
bah303Ovbp+HqRq/D8A33X7z//WHf3v+/in3qn3++x9fOM7H7dPSXDR//PWj869//4P86odlsH3+
Xz+8fqr5u9v//b+m5rU/eX4axr//4Th/bv1J6PUYREGt2eBp8vmvn7BNYfPRkEJzhKbbH39rRD9m
f/9DM/U/N3bvpunP26P1wEoaxPTPnxl/QrNAO8ui27L1saw//vXwL17Tv1/b30g9bgQSJsPf//i+
Jv+9ZmkLQbwlQoD+RjGTav7RDjb9dXSLIenjhuBVu4YsJkXkL82gxfOCduDeUpqRhnZdF0lkz8E8
hompNHlp9Dan6dJAANhZSVCsB20W0C0AqAXDOco3mozmbiyqC8/QWhma45jokYWdPFxM2CnxQC+u
DTHiNG+a3sPxd8qCpiIvVxkV3Nrrv6Z2gVl23U3WbTKgpRlb9uL0ERDywY1zOQ1ndiqtKZrh7w2T
K76k6Ht/tptefP391f1/XbMv1vkv98D/j6vbYNn9x78W0E+r+7x/erkZtl//58p2rT/ROgILSXxB
2gWs918r27b/5NYFy7fJsJMdbkSnv1a2FfyJSAkSKZv4zfbn3JR/LWzT+ZM7GwzBppv4/c9+Z11v
R+2/lzWacsS+qJMQjG6aIWRPL4/iZi08BbLY3NXl1CYX82Dml1mBCMHZ4s9W8MmBs+edUaIa9VNG
R0dx9/ehEaDi3iEg9n5SSG+6Nc9LO9F39pSjON8U6l7awLWmWc9OdeyPHxMiAHUq0n+UdfA9PZYG
h4SIgkaG6msma7kfBusrwd6yX7FBfTC6sb3O0kKegPy+OuZGICEbpYlvH02to5XLgtoBtTNbWTQI
l+5ZG7P0QWtL7brs2lu39+0TY26f+ePr3J6TtjkNdDDzhDZHPQpngiM42IGKcRFBkSkZC+ttqTg8
Qw0l47u6T8W7H9b5XwfljwfjayNSweE254gkqTkKpaQacLrIBB6asisRWeiKS9cjVdA7S37QteGv
C/TF/XliPJA8cHQhO26ljKPxhqoY/NXoVNxb6SVJf+TPWXbdu2l+TifzlNvGK+9wK2VA9MQfAnbg
UbbdD8GQ5wv1T73sNgEo9Rbk0hWgJS10G+fM8rO7X0/ndo0cvcBNh5DbhkCRhzxKgGl4YA+gShXn
pvt+mIvgwlnpsvz+IC59JTg5lEWhrLzc9Ka24B8w9CpeEwOi4yCFmsJV+P75r8f5efbQd+SA24QC
kVjVjx6mw+ZrE31QVFX7dTy4fT3nby0Xk6E9iGkv2LUFtvXobROAO/Hvjb1BpDcC1yY0t9mlHN/X
dVE3Xdav8TwjZDOn7fjeyGZ9nwxGF6Z5s16sDRN9IsM5fn3bqEDNOJtdBODooL+c2bWEbER7fI3z
pUnq2EYDGZcJ30jX/a8f76eBOMk4u8FiEiptKlMvBxpJskXmOWs8IngfSuLpd5tOz4kM4bVR8Aii
5YkOG6v/6AjzfI3M18n0uPYN9akkd9kKTJnxm8LOEE94Ejry35n+20Avn2busEgrRLLGzuSWXze5
6x1oqPqt7tbTZcNNEhV+Op5CPR6DA1kVG9cQ7wLa8OThx8Ij/pRUuICXc+yahxZdd7/cecNyoBB+
NmjOmSyCXdJOB52+0q/f3vHGQO8DZAUJsGtvEhLHGAd7UoOmlegJdZ6VvpGllcajj9hP6zezvUtt
kc/xqIzx5tfDHt+4KJ3AxQdvQFSxBcTb1/qhLOs1wSzRgtLjBFCyC17GWpMpxOe2W6KqAW5wAqL8
0/JhPJT0QAMhKo22wtFtRBdN6h0g1zjtOyOuXCHOEkAMJ7bC8Q1ExZCCNphDoqFNvfr4qWaDPY0W
eNzmyrlcck/d9KohzNa1ZZfh6X7ixvtpFhkPR3MoeKieoUx4tFi13hZyWWm6Irc+7NY+WNINu4uf
Zz5yXZxYKj/NIaMRGlIT3QI1KvQv3xnYsHrMrYA0wNPLc+qvCYiI5ZQ92mvPhLg7E4k3F/Xlo8JM
mxcZWHXfi72k9b40uhBf7GJohrAytVN+iK+PhZ4Uew7gyzEQdgSV0jqV68WznqAzLof8ChhgfrHO
izqx4F+dPLI1/N4g1WFE/3LyUqQacU1g8sy0aC994HbfMdS/e0pur4hNtQnjc8sdM1zNwQnkVOAY
W3uzuJ+pkV4ABWhOyEC8tsx/HOXoWdza6gY6hYzimtplWjBZypqyeM1SC5BCVr3/9WHxXZzjx1Bk
21f0GThst0SDyvzLyes1O5k5vzxck0f5vqU+eidTYV2WuSr3AF8hILH/936J0FWPdnRczpMVw0aS
cVE6e6Dtv6n/R+OMb7TBGCmgs3SOwdxZiXaIwtcm9gY6qZph9G9qgA37QTZZ1OvTV1325odfT8O2
m3+aBYjLW8YFkPq4RjTVzQoq1PDiBc2BDbSxHoJKqw+VN2kfUkvcoq0gr8B1eGe/HvjVbeJ8BzjS
V+LCeDn9WZ8oT6sdL7a62Toz2mrd5dO84imkn1Km387hn5/x30MdndN+s1a5XHnGKZPLmywzQDch
EJ81ThsaVn2GLOh61+WauReWOKX08+oehf9ANXbjlxyrYCFHbC1S46X2hcwPMlitgxqCJv6fzOZ/
j+IfHaNdqtxMzp4Xr9a8XNpTVoRN4LeR09qnVFVffaDtyOZEAJJ6jBOrVql1RE68ODPAMcbzxCdP
TKcShVfXJT1P7lXwkkRQL5cH/tEprT6mbXHcZhNH8y5m3MUeFhA/T8JwmgvyeefgdyclGl4f2Ufw
aiMesWpejpyhqi9ruGVxJUtDhVknjDNXz7W9M4nsYulsIB1uvu5lP5dffv0WX5taQl7SPrYEZd+j
t7jmeqvRCGRoK/fu1sYWF7m5pCdOvtd23o+jHE2t8ga5uXl4sdYaxT7RhB11xtDvkSuYTnCATj0Q
FaAfIzLkO2qMw9h5jTcP53Ruk/0wTr+pWPT93ARqilQZ9QGMRLar5UXcpw8CTyovVjgCxyCM52gI
iMgMb8bAZfXF8D/YbT8OeHR16FYPiz03UdJxq+pLA7yVcn6VfxjkZEW/vyQoX226s5SP/4mh/OHZ
Oj9F5jrgWpz73vri9bM67yG7nLjiX1sSW8eCahy3PKIrL2ewG+wMaA57urQBQJHuJpdmG9R7wdvb
/fqBXh0KoDemJNhc0px6OVSf6WnWisKPu8Zv4Udp4qs3OfXZhH3IiUj2tdWHe3Kw+T7Q+T5eF2AH
1p6kwItHyzYiHcDjrtacU53V10eBVYGgE/5ax1BgPyhh/gBbiF3UFvcgbNs3SsjpRK3h1ChHp5JC
rzpRGm9I9QWnfDprOySH6v/RKODiKSeiTvUTcjzxdUSwOPsEwKJwUIsZGmWRn1gCrz3L5vpMg5Rc
k6T45RIo52RF+oJnIVO2w8BMa85261R15pWFRtGVW5eGN1idY8vaASz/Bn1CKLoogjbsF2Nadoly
+r0D1vcUrP/n0bYiEFQmUm5Sz+DoSFgdG8vsxDHirnUaM5LKnNcDQDddO9cF5MoThdCfp9BBppl0
iQ0L2fA4oTHM3Fe6npmxhqzunlCqD6fUt04kZ688FCIzWzi6abZzE798UZgLQ4Oh7BiLsasUWMXW
6unUpDO4Rdrpp6h1Pz/Uhh2hTkExDTfe42L9XHeEFCUYN5HrzlcKXMqOVLPIU+WY79/7ZUCIMsdW
kwfQhFDoMciohYOrWsd34nVWpfycNJ3beTvD08CwlhtqsgvFYKft05Bh4LrTZ0v20VwjnhEWZkIu
QS6gPPuWoreZ7wXJebcHKo+rhACIWkT8zGjqvQf/EeluSqEYb09+Yf7264FCDNKNQIGL76fcOe3B
S469Rb4wsWcZzpnTCF2RLt8vyOfe/vrgPk7QYHPB4qecxHG6mbYfrXDeGK03x0niBj5dDYpXKx+n
LhNVnPJ3QQw0NTklzHO8ABkzAO7m2HDOGfS4gjUNdGmrxg7iYFgD/7KVqAZTSrK0IkaXsD7VRjle
gEhUQQLfXG2o5lBDOrqbnCBfuqDknaV95lGI0EE09O5snjhlf57JTXzQ3hYfHB2qgi+3leY3fYGO
RxJrlYcZsVu13jPMBTNMnaT95JSTcYrw9PODwR7b/uOOpyZxrM5HJVhSKzYTNrLsoXA1xXkrh1Nm
2tv24av/uLOopPLxYC42bQnOwaNQbOjl0NAFEjtpVk35VOmu1uFtQfBym5sr5GvAvEsioBRMH7Oi
knE2meXbqq/9t+kMyCrUstUCW6sCFHNSkY13XVEmTxh94aTea2Mdchqi7VWml0Fq3DepsM9gsqJa
hLu7ZbEqA6gzNZG569byhkC3guhB5eVDtnbjrs3X4g41pOFWAx8KrsvI+vQSzHLbXkoHk+SF2Co7
U9NCo640DHXdeL1Th6Ob1/cOwJmDleT2uQ5OvdzlXuE8zGnQH6qkU9eILjzjNpPDdJ5WPQQBbXyt
C5DawOWLT4YKhst28KobqdEUDzWQiffWlHNKWM0UJ3yTsPeTNrYd9blcmjQPJ1uNd0tQAVmCOdmY
8VI0xqbroHng26Rd5DFCx2l7SEvppjt9rX2kx9bZ0cLKp9OeIzB1htiqf9lhEl2HlQW+LtNsM+yc
cb2uB4HHqTP1kTYPrRmqvtOtkOxHXVnoiO+VbaNfjK8y+oIWljnFzh4qjNFxH75SKcpcEeBa/dFL
5uVDYVMRKcEwRKUz6KFsi2Daa1lmPdsm+Oxo0bSsDrMpl2GP3kmMr8l4VmTEux+gy2uA6gxnm6km
Tb3rrJASMLfUACrXKZXIPYyPogj9PHO8B8uqpANysdM/SGF7H2WGiWcoNCOo49Y3xFNVNPDsy6FJ
cb+E8zLwiqd7yBFiDMIejwdBp0vQYkxD1x9cI5yzqZXPNc4kxs2Q8oex1ZvuW08ZQXLBxw4UJ9cS
whksbMDn9K9ojxVyrIyrDmHveQdVuD1L0srud101IpBsiRQ/rDox3MtUr4v5whDZ3L7tOHScg1c7
uf51Bibe7hEh9R5KK9MuenNc893kp/WDuRS3IP9FrMQ0fDSV6dUomEhvQvCnaK1dCm23ipZZBF9W
YyxvVDut+3mqMgNmS1peSc2EGeAVvR3ZegV8ph8AcHCata6MKXoCt+uaPE2XqJGgoKIxVwrjgcKF
sZOGhds5Yt7nnpGJsCtt1Z7b7ZrV+yYPKmxa11IPS7EMMpLd0F6PA4MhkyxyJ+yEn1dx4ZpjCePJ
99VV0ealVd8K0hhqLUualMt7C/8p9hGgdKRLKgBMuKN0KrudjX4q9shDrM7OC4q2uHWdtWZnSxyX
0jxG83IWbwN0g+vrdBw01P2YDnOMFicdpngd/dYJg9JDEHdq+uFDJ/3Oj7wh0NJPjV421pmXNqW3
hzGvoSnnj8NbzQUTGxucS0MQ2qnSM1qebZ18NxUzD7M3AFMMhCcQRfPGmQ82E5XsPX8ovJ3rp0qL
cZsL2GplF8xh7uvm3mavTrHUm0LsG+W3N/7MTtpnS7XeoIjqN3Hizg19pkWRaoF9dL/WSY8+BAKw
ARwCjjFjX2fjQuu3k8kctqnKm52lT7KNfcjj/i4byvWDlmqOCDUrUBb+z0VqhLJasrd5WzSbKEvT
Ptmlbr51lkTm8aR3moqFAecj7BFUeIOBQG7F6GqX556ZetoFhK70a4oeu4z7AQWtGB3XBX4myzoI
i6aQQez1yfpZFqVuRW3jz4/zapbewS4MmiyaGNInuG7SxoEqRaJ7zcA5hF2RF3xfo8weQM126AZ2
Umo7WvxavlfAeA7S8bDk0HNgTuG4CBdiHfQT2DpWpy7VCFQv6lO6VGHgWeW8a/XBcqM2tRCTAP8F
9zKGNV945540pHvF3U6NljVQGxe6wLZ9r6MG8aZUOfyzYNTwb4PBtcjYthfzIUvRoD+MVr6su01g
wYWPO6tvOmCJ7Hz223JBKyR13wRlzpU1O61u7ix/MW7MrlV5ZPTQSzhlM+/bZJTBNaGTZZ9lsL4e
XXdc9Qu4XJj/teCgizO7HWaBCC6s9FAUtvGMhziOw3bttI9VDfg8aqUSIrRV6nn7xTPGhzUYUVj3
87Vsz0aujndlm5tcEGKdgqhfK2sT1/CCJBpR7XuT0Lf5iuOf54a1IaUdFt04WJBnEtgkhlDWEFWT
535hkY0pop+dbuyM1eAJWkvNfQQDZrBDMdpVccjm3nqXbcymfdZptR51UixfhSg4g3xXwf+ZKq8f
93g2ZkXcpIv0orb2EKSmQRSoSDcxxwl9uyAexb1r+mTxiSb4gqSSkeUt1rjL+kF71Hvb+oRjElXg
ua6tj4UNe5EZHcryYNBgPhscr7dCo1u2FVVLL4B9uZkXOEVaYRrSJ894pCzILTlSeLBebKeDWAdk
cV9S6MDdys2nt75RoQnsCY1aBpW7QexsZVd+lFCZ9aMmSxcLVqYq34/5WulxX1tlya0su2nv2HL5
vCYc1teumU3vk7XMJ4jKmfxke2v5phwr3QztvGV9jE1aP2sTZ2PUjmMWvBOuBPvt53hvh4Ya6iqc
6hFUnTUsmR+iKMn9NmsdLxC5ZGnFai497SBUUs87qym65qDEmov9xGQ7UVsqHlEaaauHxYJpddjT
Q//i+ItlXSJI52FV3DStjQaMvwYXEKozOypl5YuILZbnUYXRGGqh6OT1EbqOgOt6L7WK2CyRhcHd
uDTDkgpDQAiRpwHZROCos14JHQa5qI3IC2Q/fcRRK3fO57Y0iljBRTKfkkkVxm61zaG8FohX8EVE
lm3Gus0smxhSldW9WztnLacd7ntZ8dkz0aP/Oi6am1B+9PKpOqCjMK/De3LKahXX0hsnDek3CHrp
CmMBAGDzDgKBNJP97IzQvHboDsuWrF4zeiovpVk5fWgzf2La6e3aoSYkUNUYqnhclzn/mleZWX70
DPgG6OwPjuQoImCz2WmI9u3b2oUSVuGMlsTOWA5TmKf12L5NzKq4sPgC7nbEF2u4KSs+c16P6c7r
+naKkLJcnXCpKUNt8pkC3d5cZs9DkSZViPFvd6fXYJn2trM6h4ZOQ7WHXcDJOk78n5gNbF7VtHW4
VHGDc0KLgy+NmpZA6Kq3zSLYqzrtH0FcdtrOz1rtYHXjLA9aPcLR9HuC0nCzyPZ3Sb3IdxUea+7l
guTax9ngltzbqWcISHjNKneyLnsj2HeFs/T0k9LxTlh1Me0AjRUqqjUfGapqLdILPYUTfT6Jdlnf
9/2cDTF3Rus/VELrkYEQXv40gwVcI6OEQw3lfV6DfTmhZhrJiepoJFfl3y3V2HQRM+i0UTYtZbJP
F/ijkYUR2xRaOaLLO9+cg9u0Ux30Dhe5d2Dx8yWoGRfK8wRAWpWW9VgUjcjui7YpMULK1uItSkOc
WD2y8Be9knIK4RJZ9g6jp4KQkWbXo1ctJmQP6hXpvjcMUTDfvt3sdcwybhrMy74ZZa28qB4GAOGz
tzqEzpYpzdguvOW28trmMyeieV/jWDkiB5OgR7NaReGFoC5cGq6rK6OmGbNvG8rCPtSlOX1V2iB0
Uhif8mbSqvZMFWOb7MDBVd8Cwb0fUqjBFbIvx/lmsUu/Ch1hJM+F6Y7kLq1L6N6ptXxefK6zHUa/
/Rt9XlUTTZrJzSxwHSOHS4z+Al4gYeE8WF67r7gR9lpJvSi2jGLjVARWa+9KUh4ZDnk5fxSr85Ag
lRTpVfrkSKvfDfX24LY7DkFsq+nb2LVQ5BPJJyfV/NbAPfJt709f2zHAssZXxdWSNjxAPvQIRnPx
iOEmY6/ft3LJvyW5Y07nmTs1se9N3d6ts77nPPKNJuIqHA6QPYc9TRVtX5Qpoj5Wt9afp2ruHgrN
vltIhLJQjkRHYQuU0wtVU9qHGZ3EuNCHNdb7vNvor6ba6lyuHhOPk8vMuRsbWZHc1tLXFfdqZ7zx
E+18Lfwslmox7m09Xd6sZd9G/aj8Kz/zur2pguBDQAPyMiBGiAavWVQ46VK7b/NGe6ztsrmT7aTt
c7O373tTzu9mxKuKMAnyT01WUwVyVk124VKQvW6vrY/b1V8vMuJ7PHVqXIRYRQ+pP8g7vDLXKDHX
+dqGdR81HSwvoemYXTn1/bqgXDG1NYCVcX1jzu4cyZ6dHWar2ojjSEsR+gBs9gv7Ie+q/MwQeO6t
3CA7bSyDyJZdEznJ4l+5GqUS1qaZwA5EHiESpbobPO7DrJvsC6ny8Tyjgg1BUH8zrtWl19gH9DlU
CEZ1DKGuCq5CSn2BW0ESk3DJQS6YDzop9hnKdOVBQM5/hNzrUgGsig9NUy4z/qa693bN1nnfL/7l
opLmvdLchu9e5jFMwf4ysYMLjW7MNzUP3bmc849BbWfXlq7VUWvrA+JoFZovlaM9ZLrVvVG909xj
YDneKm1U7n62k4qMVZr6mV2pcaezFK0V10ir9B5n0k24/vo5bSbx0CNPSBzTFDsTWmSo5m64JAnN
FW1XPXjMu8LL9vaCjGo2BC5Y9t4/WxE1iHG9zs8B7LmX1VCv33xfs85KaDmhLM08DkijV6l/cltX
u62CMjkz01G7LPIsP0O3whZhpuVFZCzpjRid4caujPweMaehQ9+9vMqWRTunLrGcKa/lLJvV8wRS
Y18nixE6hTt9pB5V79qpBFLvD+WXpEzXC0Hb8U3liKeG2IvMAr2KAle+eJhVfinx8HzS0lrcA/s1
LxBIHHZdQsUhVK7LHPt6BUK2m1GYEAIlaRuZjdCh6rQvSOrDgS1zDhTr3Rr0waU9A3uNIIMjR7M2
LOCmlOYuc2c3bmnMXkBB1i5a17iYUZM4tyFqXU6l88FOLO1m9Y0lxJKxvXT0TGc9QuPG5qr1UCgx
bzkwvOe6sLkbYGDdeGXybbSHB9go6on0Q/RR7VTi01IF6KDYfuHunLIY7sy1Hi+qNe/PLF3eVKgG
s284VEOFtAPlVNe6AY5B2GWP8jGf4fouKxnwMiUobVgWmQj3kmVkUd2ChA5J9EXCKq+Tj4alEBYA
xO4bkZqGdo5Mc3SDsLGN9QxSDFd2vpQjEXreL/2h14d5iYjfptusEW5MMmrczqnQlx1fHwYCpkgV
RL5kKlVod5WmcW51w+0iHaJWv6/MS1dQuA1baVsfW6cWa6ilrvkZRHa9z+xgSPalLRAWXye3uF7S
oMHbiEpFAmU6lWnc8baKCFZZ20RW1Y01G771vxgcsYjFpq5zUMFkVodqXhJAWjg5k10idsIBMjWu
FeZ2Q0kWHt56nQVaHYQ5a2gTBIDRu7frjEKxg1BBGdZVX7RR3lqTcV42vpyi1WHyQk0tm/hINvtp
WOrZLGK3rbwbLcldJFZWzXPC0rfUo1aYKouKAgfLsNJS60Fom4MuvQk3JwmE8xGiVC2vhN0hfVEY
dfC1F9rw2R3H8aaakWUME81GL3rm1P7SaLlfxtxttbUf+6BjYYK1gylXeOawy11hv29ajaMNTGVe
xlLzey4mYsv2aqKMoqJylGW7n0mJgnhQqKnsisEd7ppZ5G4YgMfwQm7fkaVA3+6pMhWKIXnde1Y4
ynFJwM+ODgUx2ZTUoQwYye9GhQfdOOCaFjY0nRJM0wp5HTitoXGmpxMFJ7dr33ujom7crEPyYDvl
wn3bqzyNEaYYv009xNBI1HP7hFVAV+OIpIMd7lHY8K40a0ualTcih96IRIAmtksuGrNRhJQTof8U
q6TrHtvZ5xlqRdU0mKkchZy0zB4K5nYW+rj7oiK0tG0HWbX0r+amQrymm4N+D2+ndKnu9GqJvYVc
PPbsXNMROSHGBnDQy32xQNCLVD+iPmNMM0dk3gDrjwF7LN4haHy3vzCrXq8PQh+0M5U4j5ZTm9kO
SmdR7iRl2BE8cqW6SKl+XqFQp+O4qzi3P7idlTynBTdPpBAZufXzfMjemAR1RUwSa5jUfCr/a0tr
Em0Xb9RZgiib3Ipk9r1IM811pegHWmen5RbWlPh6pu+rOaGSzQIsSPv81M12IL1EG2oUirtQpuW8
hPZo9+xOU1nl3k+C+WoVPQlZMA8UkFq/9r7zcoFSmhSQ/GhodZ/sEfkx81742pR+K4qyHHdTVZvQ
mSi6XWEv1053+ipstJoEW4o0pAMNu2tsJmPv57psqZAg1oPSus4Foluz48RIO7kiWpog9yMrkdol
7SHxtaCBIyNvVWYTIh3c6Hhw+t51VzYF8l1BgaBNnqm35qI4ACdXnxBEXJum2yW2M15PmdfkcWZV
Gisyq437efJS7zBOarZhSZk2Ev4tCN3IRn8PzZCelOyiawxefNxlsh0RnUjsidsHar/9fqQDVL7r
u6HprgqAPa4dZWZVrYRvFV1gH8rzt05VJD9rUAu82epWd8O0bqdqK2hP6r2PPHC1azjrqNe6Xkme
Q+f6RkyVTmDcVYsVdoEpu3hMJ1vuAheZjqtOOZ4RUhZ1gNskbjAcGuRqAa8DpTdBZrWDnDpCgHXM
Q1UgHHbjjZyjoT07K97Ka122N6o0euNKVw2sXshpgqyk7ied2rgFydEFfE0qKjvmCfXp2jtf5qBp
AVUQKTwoyoNzPEmiw70jQKGhMQRpSP+wIGLjOPtloSFwGSivWC4oZM7jzTAAxt1x5JvznTP45FWQ
WS2NN1nXOVpJEML77r5A/qNm5WhSvkuUpaffeqHX2kUGKKy98BccKvccLF1/J4PZBJnWFlnwWWRW
ixolTuTWVEdGbmvOwaEz1JwPRLlBxQHktqhfOXXeXefU/EQdBm02GyLSYeeZRrjgPyL0aFxFq4yo
pmH9bRzs5XPpkKlFpGMLZTpdDW5lX8xttVTnlGfG4H0FEw8IaVmjD9NGTZC43RySC2qUyqvBGNz3
wVJaC6oqmhfc5hiIF/H/oe68duNItnT9QpON9OY2M8vTkxLNTUKUqEgTkd7G05+veu896N1nBpi5
OwdoCG2kJlmVFbHWb62imJmIJjffBNwwTRfTaYu8ytutLNLqDfxcLjsjdwdDxR1ZRMzapaG96s5X
qKraA3SlA1PuWX11bGzQokQYncEK6S1zVLBbUkfLnFfDNsWA18NKQlztld2hzZtg25kBkdfnJcuM
a8Dc5rRZlDICCvVddfQsHIJunZm2Da5y42mxi5zAX/w8xvoN4XFJXpNZKhK4kn6LmuUwkIYTPahy
3DDmN1EhLj5LfhGLaSZN0oEpKCD4576U3G3RUh0N2Y/tE+xUZu+9uvLmO+nbDUR8NHVteK4yBLXU
Mw2UT923JDl1P2oLsut5k2anPK671Wjbw59E7T89sA//oNv+Zrr92z/+987a/69divjM/sJZ/18u
xY8FaPCrlz/qX3917v75p/5hVrTMP5BNXCleiEpEGlfT2j9tuH+QOI0hEfccsS5XQep/mhXd4A+G
E7JykOShTSDp5j/Niu7V1ush2Ls2ZCL5JpflXx7Kf3uf/msTLuLJf6dPwSQREF0jCxAIEEX+dzW8
UwwgLwV2NtvVOfGpUQWWWnLUWW4JHWN27EtRpREj2NhFZrbZ1FqM4EF1Mjux7pu7NqdBhXljuIuG
sX3OnfWjHabmNJKmfq/WhhJG8rVvoq2eb0U4wt7bQ9nc1gUfn4IwxltmhR1x7PapFRHduPU8zGdM
BuGJXNxhR4wj+IU9WwthHsZ0mDK/Opf9OO6todHv5BRadNl54XBqoma7wOl6F6tcn+uoKW5X/vTB
AdFl4p4XsOlB9G8kOq1AhUBVdts+Sg8yL1rrPg3kTIwfQWbiEGxLuZODA7KPl5KP3hZZcU9y26Gz
QQ5ixSn4SHWPG+OujhIRMTKNbkf6tVu252Acl4MUtbOnF3L+CUtCxqfjfvWstzsTqUnS4MhL7Coq
z75UsJCGHHeG08+31iDg7iRGLw5dK2CzgovbkSMzX4XDAuqJLKw3s96MT9vQY2pRzkaAl5yYGovt
vA7KHePAWo133Vv2J1ngwXEc6TSKG+pv3wXs3bknt+R5mLDIbO4sjzMxfr9XYYtjVc/7NXPGZMin
7Uj2fX3KyZFAS1nTTtSb9TFUbftt6QedTFTC3QpEsrCdXueBhF5zmPJh0LFdSO8ChWUlU9vrE7nv
xp1TmITc+ao5RI0JjtuUBoino5iLaHHx4+7KOTdbO6ST5/1uREeQQz9xpWaNftSz6z3atQ2E0arw
RDE6MX+c2IcoGobLrCECJ6fyz341yz2bSX0M4KBjwZv6zeYuZEOxENiTQXno6qElFjAsU8pNvLRz
DOsFkZUEheskBGoBRevpDAolOGw9/Obg6PpuUe1hGKvgcwkCflfTeLx0APcMqa+Rrbr9MjJoVeSI
xmbZBWfM4e5tzdGeEICZxzIoFD4QOccV8vOTCrU65aobj23klZSTRgc1z+Z3vFXhCwa3cb8ArBlJ
ZGb5TvoEd40TIyrsiPvWyCmnk84QXewJu75kEXxIbA7bRCd3qJvEHUrrLZc5E1Q5zz/F7G5JJhy7
i8PFttOhXa1TOHhjF5t1kR+E7DN+8cbdUgfFjtQ8mpmKwIMh2FrC/ezK2U3NxN9uvJegiTiCdyMC
qSn25PphQ50lw5ivn6SheS+zXj4q8PFEWtK5s/r5IsWsEkTX1sExPOs+cvtsN8jNOCw+nENDOsi+
pqUdwYRv3Xbd6oFwqvboI0AFnusH4k0HL8+DuN3kBMEaaTy4ZF3vMm96MwD6vtlz36YExWFCbtTe
xCF8rI3BSm2jNxOfLoAGCHy3uEH2ykd1uinLUD6qfCXYNQqOk2c4O9++Po3Xaqz71S2fJFUF8Tau
xd4oquoho+MjZXcLWWOXdbpjmnSnXUR8ZhXXTVd99+11hcVdpvvRmYMvYg2tyxZOLrgwmbgJu2gB
60oYFICNOd4o11yN3SIM+9aeRsr3lFiGLl39qL7LgfwveU4DaGxW9OS6WR9nk/40ln67RcSqf8G7
yAIgiRjGth1ygn6IOBuwFcaWltGXlUkjjfj/HQg1Hc+1VMvFrkY3lta2b2X1jfBNr00L0uqD2DMm
tZzDqZijezJtHZ3QUl+9dnzU7yhVMksiFWv92Bj1bSh6xvtQ2CeusjyLoRkymSyQKzsZuPULPKrb
nkxTEG+aVUOblrCl3DewlYyfdiCWdAUQJPST404SlIWhc7YlIZ7GdzmN/kVXqnyxJ3/PkBPeYG81
4ms7TzraPLoVHM4BvjTNYIeHdDYicXLcfLoR83UbAKU62O3oplE1/4Ss4MaaSnVypi3aE/88xawy
AVoKr0pkMESJJ2WZFH2pbwsSBHdzwXqphmIfufVPv+rfgeROQTS/BeRiumb+7BsFcyEc7UReE3xe
jOUPiFSssKRV+wMl6XZLhK648azrQ+I4/dEs5EDhFslziSBx/thqTspSD3fAJ86bkVlih3pDndH+
27GzZu1Lhc3uo+hUuCs3f026apJJR9nKGLu6ebdl9wbNf1ct0T3IbRb3c/9r7Lt+P9rT1HAw7jgt
WKirYL3ThusmpJ3OJ9oaLmNAUOHmho+OtMSecIzPejGy13Fo89SpWOZErTXXdlQnw0JuQBFGE4dZ
PrmnrORuNAgFwZNji3sJ5ZFOcxU+SnmNf52qm4lgwS4hER1lAA+hOrpFZD63c1D9UBo6F12QCJK1
KLIT1Fx3GAg/5bSb5OuGMuPch5Y+wO92iTkUWZKFAR21LZR1WlrgbS0L4cmCU/nMrLbdWz45hbEe
neDibYP3C6uzfR9JZT72bQ4JaPCt3ruCysXEH852WG7nJRDZ92ZevfJCrZF8WLPsJ1y1PJMXrxO/
WR9hq5xnA5HZAQ9isxfDiKwkaIMTHPyShqOXv3fELNNd0jrGe2WI9lSDf9c7s/ZOQcftwrkc8gtC
Gx5MMy0bsuA9e/XJCTC3JRHSah8F0T8/oAIfZss3Z7z8JvmEuRrqW97ijBq+YKsf4LCm705lvg4N
n6g1BFYsZokURGOILCchr8naYmepyflm46I4im722NsYPakOdU0gmJ4hIm4jQ6Yea/hbW4Tcg3BS
lwzf6K1vS4IZqAt66sWwnqyh6tKcRMdkUyFUDVWI3N7Ravzke5RubJl0LycKOOQOUt+6iDw09pHY
RpI8x8T2esQJQmU3OvedQy4NB/jaltUKG6TyZOoyvY+mnJTltj6CTdwuNMPEVSAjcZ7doEEFlptW
XG7ajym/wSpMN13czH2VEQI7uR8jMpwqtkMAwRrMMLnGTf6q7X49hmQy3zVZmx+0gAZZe6t/Kedw
4gqxNjuerRCFkGV2D0jX2pGwTN9LVz7s3jEvfaejjIZ0cjohAcAJsVwS21AhK7QQBH2GxnOVrxxc
0GcG8Jzfftd92b33jh+aNzJcsi/45cl6zrN69WKgZ026Mn3SiS6Cjx6NhYyttXDtPZI6A7IHWp06
tfCb2wy/e8f43Yy+w/6dUbuo/CHOufbhdwBof0CijWZqSnbNigTBu94NJiYQFX7XvkaByn81zhRp
HAh/lUwkefPsukN/IPnE23dzpZ+8kkeFSFvNN87iPY393kS/j4iO4TFuyPNG7reORNiG271n+K8u
s+R+9cxsr0SQ7/S6ll8hyjTyaW3nhK3aSkFoqiMwEJHLxtod11nrb/Wqx92sPjBDeeSn11VC2vYv
Rojqpo6YxNQ1g056B0u9BzWYDAnPNxDSz6L3aRAejflHOXp3ZTX2D4OsxIk55bF3u73027u+z7/s
JqIXu37qzOiL/PKnYnV/OpUN+mUGR3K17RuPYWkJl5MEHc5ka+3WzTqtmljsACwnHjqDkzP3T71A
g7auxB1zEFIn5zHTL2ZKqOWBxg39uZYZqd3VsjGiRVccMsv94WlbOys6ZkWztKdyapTx2ASjFzwa
VfEzYIJ9pH56fEG47ExxTo5RXNubeDQEDExgIjlpAhw6enXUc4ZuEUxh1enUjezngxQ7dAX6PvK2
zYz9qJ8Zcwtio0ONfoBbD1DaE8byuJiTIKNemkaakwv7JCZ+S7YgOrG2WxA/4zhEZXEMW+Q6cS65
XZXp5ici6IyHQDfg5QQ76TtEbMUXLLRg5WqapPB6xBeZmJHFFN6Da/f9LmjJwK5XQhI5jIk/nJhy
1mI9SDkEvJ7SGHb51MEyzlNPTrcrOYVVmx8RLtc7mZVzEde8wV7B+cPd63SXciQ5xArFeqtGJPVL
8QaGzgsx1FBT9QbfYCv/0GcTgrRJBRUbVmk9tAR9oncPn6Qe67Se3molEi6Tibombe6CSauj72T9
HkllLIQXnGv0LefcccbD0sv5Me/sG+l2D3436d3gi+7VNHrnqSPgPZ6oe6Ed0s5v/U7nuz+JzKCU
6oC9RZw82yAS3aTOdmMEvw+K0L7Nkc3uO+W7B08CB24lFUal4vHW9rKcpkHBIm7r7ewVjwjhrRvY
IXi3VstbAgBUbJp1VO6osVXVfqQd8kmP66+pxNyHZGFJN8uwkSU7AiqqmIz6hhzvYEHvMXhJgV7j
W2AvfGSFiJ4sGu1ep1VW9m7MZuHulsUcXvowwmxGNDkqqIIX8UYULr9UhXgkHbJek5V0yd3WRzrN
LU4EQxMzIWCTk9yt34TjRnfWPygQYcw3Xl2Qdi9a461vSIcjK5N3KyMtHYUr0R6zZmGVkJRhWz90
cx+wRpbiQS9ZhC6lVk+eR4tM3iPR6PwWmUPtr5/9bOm0HA0eOwoIul9tq5pXb/SgX8eVcygWQAxk
MzQ54FvmfF+70CKX3q+e524z04WWtv1IGs5pRfp0W5TuCw8Dw880buZZG0Ondn3rKmReRncaYeN2
9L433M8l72/eIaph/3CvP0sORb2u92obw+detMyEdjGEb4oHg+Dm8IpKt3A5TkBQWL9tLyFsVBJM
q/GJiGFLgAGL39boh2++sZWnyhzWl/9oPELbqYiw44I6ieuna0jyNnOOuNetpAjMH1ZYLpf/mIJS
lwAdJIU6EcnRXVTHm4jWu7b078piyhJ0mIJpoXhk7SzvrNX6p23/fwXQvTSKv/6ee/dv6Nz/LGns
8NVcE+iGv/+v/h8MGbtGIfz3GWO3249a/ej/DbnjD/wLuLP+IGsKC6Tn04SKK+lfwF1k/4Frw7Zw
X7km4NzV5/XPlDE7/ANHPf4ay+KX8K8pYxFwXwjch5CA1Gqyq/3/DXB3/ep/tT3gv8GvRPyIhxcH
survxt3cm2r8K41/rMPY0anmgTNINk1tBJN/eU3+iRn+NR8KWPtvZg6cyZgNcScRkexdjT9X08xf
LKGkR12To2r7sAqovRvUurbeGzay41jpXt1HE5XE+wla0z/TZAZbAzO99mmY6+UCBG66CXP49TRz
W/uJZaxn7uhqeNls9n6ai9u/rdvSym8a2Q/SkJ5ajSSvr3xwP2NI2wcKsSY4uCsLHFTTZsWBmzMb
2RbdjLGFLrM+TJtNl4dTtTmWOD8Xb6D1yHobzXvIijU3cNTKtQ6qmZf9Riw7l443CkTiCBHroxQK
D0VXN7g3/ZbcxRhlYHZDpl/0Q+UOF6TRtzPQ3bIZX3zHi5HYi+yekZwtX6TSu34clm142nI5cpNo
07pZpeP3WOVc8cMiz2AfbpWv9uvojc5hoFYACXlko+9Cql+sFEDm5pL0MlBl2riT+7Od8+idjmpU
U5W72KAqpsOoPNnCu+/X1rUP+lpjGQMyYqkI21a8k1wRMpLaWC4g4Hpgv6EsoGmQds6v1Md0fQJQ
47/0JBGv7GauKuIiE/23wbSH7/ZWdb+RjSMY6rUTdCgA1rpBNwq3luYoFp5yAizgaYp21nEQrF6d
Nma7fhpTsA2xchCSo0B0XZkuk2ruGyLhsHPSj3dlzqBbYqlog0iILaoufoWiM2YnNzZOTVP96hx3
JfGlD9iMYETbN7+y6heP/FQnrlbkCYkfluUtvYKFuJ8DpPvxVGYANxQpeL+2vgEr4YqePgdsJW8e
983DhrJtwePRrjnZjQPyWqNcp99sfJ4VCwmalMphK06yd4crEJL53mlDZbJ+eZ1FZF6tQ/v3OlOs
INEAtMfBtqSRMAeOEyy6vX3pZQPVmxFHuEzwIBRnNff+JXNmoDjkhbW129aIqYUfExSbkl2C64p5
xYfcZmgJ4rzwzdO2jcNP2C44Ht8iRDpWhKZG+xE0dcTWMJfwy4IugsTNyRCE/ayc+05YGLlaw5ye
/HAq38a+tNW5N43y1V/9qzhzLlwkOGoI7SRoc1bxNr8maYqi4uvaFj7yhB2c/cwW1B0+VP5cDbQj
tCXbs2dN7S3lmIBpnmBfrd1uhptnIaNUu2jXp22gywWgOahadAiKrCwitfiwRTL4GZS4sHcBYYfm
fjINpAs54uFrHc4c9ryVfWkmLbIgLwZIviZhL01U78pVrQW+abV8OhD6792q2PuUNeYILDeAghin
IMLLpVgKhNe2bf5qHIY5rBHrj02q1cXW1hRsrUTVz2mDaM/byX6Ta4yjVVMP48K83qHQne78PMjH
RIfm3KZD1kifxH6XY6PFojdD79bZgWTr7V3QHRwAVwVZT+2KSaC2jBYfKF01H9nQLCc8m1SwbVQO
XXB0ha+VQlsW18EQjvHSe9aNAIo5t9ddAQ3aSMJRnRWo89yObc6oPeMbupGljSnuXEWydiaqlxUL
wp0ZrrncbaM9/BrWqG1PG8dbG4vK1G9ZVbGnAxgUdRqR9PGtk/6aHUBM23WP2KcnusX2G73n5FzH
Y88TSXJ+IedXviyvqVFC06aGGeaHiTdz2/tmVMiksSfbYO1b+kfBcWN8m3PcQHHTQZrELd0Vahcu
MrhHd1zqpMevTY2gUuGS4FycHr1aAeNg3GH/3loS1hAvFaCbUz4hUIFA5bzdzLkeEs+fgho2uPVx
WVZe8Y3GLcKBQQ3Hzyg3FaxTa7BSoTFzg8Sd2gERw+C1t+DA7afpVjzXI7A4kDhhNZKY1uGqZFki
kMJpHLhmyCay5MnPSw7p3J69D11lKLhHZyqpeVv5DGI+Lg94tV1z3wF/ypPd+oizAvConyGN4yh2
VdDCItMgxpmskKbNnGl6H0KViz1R2rm/L8njoLkH0+BwQscyBSikMM+xewJZxQ7i/sfSl4s8KntZ
X2kX6z1oNR+tcE2AZEoDnTegiuZZiB0UlV5MEKPnorI30bhZM09GnDfQMDhjbPUU+qoVJCIFePly
GDRk0YLQIKBYL/+o1mh4K1S91smY+16HIWyd78WGlTGpzMxG/SbY32Tojf4hGiMbcR8ND79dL8CP
QaOYN++NcVIn6EjpnAtRtNGl5r3DZUtviUJws4qbEYTIutrnRw3iGLno4HrpYnCCQ3NjakDkLtgM
jivtWhGeIATQM/DlABaS6etWAB2XNUnWOCMON0O7bL6lks9ZxYICDE8qceK1jafPi0b1iEjNNp8a
o0Jx7jeCS65ezepmJeQwS9tpRQPS4Y4qE7SvkwUwWPuPThPZAJnuot5F4I4/mrqz50u9YNg6Lm0H
nlUYsqt37So41gwEKQkfHhOpCWaT7+aWmSAyNbMJGI4vjHvXyZftjIqrDth/sjxLHJEZn3BLiLnG
JVNhIpcB7wFqRpwAXA09K5cdfmoO6GqnjTqnAkza5slBOGMS/1X0/i4A6eaVIWHhN3iyY8dodpcj
+itA2JFd89mvCVxIiBumpqAzIgaeISy88bzgESkOulnmgbFPkBIa6GXsY2ewpw3Ga2NrCxnldoOw
wxkbphV+ztfSouvR3B9KwKRzVrvBWTpVcdlcozQSaynLnodWb18GMMa3puI4RtT06Y/uJTd6VGg2
OpnZ78w+2Zqwf4eiMd6HEcF4ADuJQPucu2pJWvauU4XuJpmKHiuas+7RGhZcwOuBtqQIqEKeqtAd
z5NfdHlsTpr/OirL/PJ8FB/Z9bRFETygtKRUBkwTVsFNbUdUv9nHIB1l16XINKrE1vAcss68ajdp
Pct45mrmY2RM3o3Vak8e8558/9gvTROx46iDhMPe/+ZswVFN0QM6LeapzAp2k9k4JEKpe6Nl+UM2
tyfC1nlQpjcYfIeMQJj7JsTRPhVK+7YHPQwpColVcNVx+nXenGCTkOBB12bMj7b/5Gqr+t4GSDQZ
VnAhWfgck7bvkYbREBlr2pB2a4npGzFYm9hRYX1mYeUl6LpWZ6ezCBm/NYks9gP/PVQ1h7qB2QIl
ZkwlRRc3zbbn4YIC9MmcsZ3a3W+6Qxm5BFaXOmuew0jbr4rWoP0A+obBSZvZ22KjqFqD4ERRxbwe
lcmAGFee6X5Fmj6vzhWovY15DpKg//Ot5b5N1bpmt2Rz9+A0+VXb71ozyklnuiUmrdcw54P84QNS
fND8dO4Cw4nLmQu1z4q7LpthBXL80aimMrRC40Gqhkj4ktw8KP1qIoMlNA5V3vSQVgYvUjHqfQBe
/Kir0aDXp9gPvXwwlP4Am+ueu0mgBZ6djIdfDklRdE8lfAASfUIn34ctqNIeX9K+7yXINikLR6B8
vlbr6ea1cTUfNCDvBhYY2f+g7O9Dr0ebmWgabye4KIrWuurF0c5Nh8WV3xio8wQ2gxQ1a3bW1H3P
FnmaYIweNdtetO9rvzltZmkcWuQ6aGKB+bCspM5orMns+TvSfO9Gt+aB0swmK3Q+3zrB/H0BY6KV
97uczDnuQTSelsH6YICHgjYtezuym8yHwcj8/SJqXnqy1sfU07OZMm5P31ZTyccW4UHCDBbtJ6fM
jtgN8RVYXfvbG43t1u3JhW3MbE6RszXd0VSMECugW+x3Yb+bGxwSo1BiR6ffi8kRXCVZcOWTWQ+W
Y6O6XRmqz74eOF8ERdAQCQdTe0DjPcOoiYMtKXUxQqpzPJQ5fiSUK2mZ63s4RRw4VeBeyCx8ou7m
ER2WSBSxOPHg1NadvynjMGfWgYP71YmKcy36X0Mhd8jekX5tAFcFuUEku5d7zCLyvOXbS8XHau2N
4WIBScamv+3AVt+jzj41jv6BjuZzQzKGOL5CWrLh+o+djs6bLfTzNGoDBpXO++3QR5bQ1bfuFCRS
AmoU3m4GXzl0l2VvZ372JLfr8hFIJMKttQKlh7pNm2ChKo3uzERypWO9Mqb6hukO2Yq/1ftFNlZs
LxXuAYRgsl1Os48BXU4bXkbtbLu+H1F3zE5cC93EoKJkBwDKu4dihu4zDP3pbssrPYi4WIKqv+dI
+siD+cWfrJGGOCLEhxRbLnhz5mXiNsIMkdiDN53V1cJqSNkmm3Z1YgbLS1dXz1MbPIyF9UjRIK8V
awp8ZKeyuyLwH7pQGhCHJaMWZwHPm2N/aQ8fxG5E73cIovoDt84lMJFXIGzv46gwXx3CeXarjRI2
WF15Maxl/AAI+VUE5BFMbo3sP6/NH4wON3x2snjxxHtoGEcRzQ+A0YB9w3hTs/MNoHqGbOZLb+MQ
wER8XcZm8Rq4k352A/EWiYrtqQNJC+1y2ReWEf1A4DEAqRYltGCA4vcENM3SrCww1KnyA36uenxV
Q3SD5IIV2An37lx9aS6TPKHfZkj9xjhNLfpDbXf4H8MHBj5BTBi2rhbbSxCg9SSW8MAnc0iR62Dt
hR66hi/ItjHOhPF8FUFbYsvjX3lICXfwKs2un67hEOpKATTSXOLZy6x328qDbxj/z1gpTqsT+Ds5
GSuzA3PSBb/mSFC6F6WOQ16nYY7VTsxoR7xaQhdl/mHsecu9KD8suf9WDED+QXepW//SROodHHO+
IQDl54ipvDOXXwTibpeuHe9De0FIOi5RdDEM61H4ukTpOueJP6179oV974ZXP0+eFPiob0i7Ke5s
4Rz6LkIkq68th3kY3jNvA/oHjLZAt2824XRoVGQPV69zhkn5tAXC5Sqq3DeH4YxhTx6zzXwJg+JR
b82576nZVU1nrzGaVDdphjm17PK30MtNZbXiYJtjRlpBCwHtLRvruFiPxQYoLIueZc931yOy6ykd
3BI3q90uN6sjnbTW1us2TvmOec1ifjWyvo0Rew5HPHUXr8JsHpPNvXzYgdsmgz+Z6SrYd7xmmk+5
Q9dEMlPaBRnF1pJGuovulTTrG4Ub8a3E//gh8nlLUV1X7zxN09sEdxcba/EQ1k4y1QM2KaGiO43p
Y3aJeXLp4545xKmK2srtzShNNe+3sSkfK3YXrDFhZz7KfP5lIbxUEbLMpsKI3GcM+T4VvJ0j7qAu
PlvtT4fFMm7behwRrgj6J3PvcaJX8jsPMJxjY7xEtS9uWn8NEI9V+o2UGv2FXIdHgmAEFzTh0c0p
YBw2jqaaWkxUe+EGs7U65lc1+e5pkXBk9niPBRklh74GoVjhuzar4Eg2oI5zwqg5/7s9XMH4Fq0S
ctNBNXZuovbds5oDKHl56Zr5ZpbjbaXFM2wZP36mPhbiLJAG9YdBqM+srx/gCG/Kanp1a6t5gKL0
3vzVxcNtqlfEbS+OuS5suzpPFTtIt/gE1uYgZZm9xBMkNfq66SvPzPFsgLfAkySZ354Xy32rjPEw
U/Nw8JwNmATEXVoYsqi0VMk22O2urNbqfplC41uk8ztCSPw0BGKKFcvXHk8Xb8s8hltC65rzVGOs
XHlIiOmAAT7PHmVblsOegXVXpXmRvTNzV/GYF4+Ys6Gip/zVtCbJWGuGcT9Wt124IWKYjgZxojGb
apvM+GLGvBzvSDH9UJ3xBUo7odBC0BIujGs1JVipoeaNFywsuOXm+lPkHQ5GnFsy31IjopFE0WLI
s7fU486l0OllIDihSUd/QZ/BJhXPWfj72peiI2RmcWsU+dkLVM5Hc8GVCDoDhIfxdova7oY99AfX
ZoAo2PjgvsO/N/Cl+Wlc+4ZsvI4C4zbYNZZ5P7rUTGb1rND2y8KJMRDgo8miO2JDtoM36QsyfIst
PVIxH/ljVDcNhKl9PQ56kV8WevbIaxl2Xl+kDFgvVVDIKF1EMIvLUmr9hDf7NFd5Pscrfc+J56xf
gd8teyPkRwv96C7DppOO7niyvfXFykb8PQCvQWp5Mzrx5qg0r5p2PHDkTdeHuSayPehZ+ou8e1js
yTHiuY+ItkGbcQwMN9jVpUTOxm5ZpaTG2PuACCs4aHH99muNrs7ZKWG7KbHX3kurOaDWfLQSNyqc
Y97iBQ0LgdNs2HRza7bFTefNz9W2pPO6HhprShvH374ilpSrEs4ksKsHfhNA3Si2V/P6Q/HtY1jh
RYVW2HEg7DHfeExYC0hXugCvAwfWG/DXPDflx4YVut71SnNdrTxn5dJ3R/rVWZDsOcdYQvZIZ3r0
EmM9OPuOOLeIWOIo178h89HLABpOLkat8XUAprv1KmF8g3E+Wkv/fXbnn43Z7KKMk/S6NnIqbQpY
z7boIg55T3Z4iV5IrXmC3SDOIiMLAWBvFlTx4MdH7zB9zOEGqkb0g+Q5cYHeRXQJl4hViTCHhj0u
AKwtp+wAauTuTSNDxJDPKQ0MPyLqpS9Nvfxu8EvVBJklLiUQpykK8YzL8au2Wkqpl+olauSB0rpX
HeWfKzxivIxE3rAy/thsxilVXu9tq3qcgn7YG1urz+SWfVNdeerR/VStvtqbycWbUTDgzSK4JCcN
hFiX+mXxVI0S7HpsuiDz1RuHA3idsPBFbtuOrJB7xQVMhFWVrI4g66c1gLfDhSJnsirscbisE8AB
ndntEI/YwBD5VGYSNrhSra7Wl8jOnTP2dAaAuv+dRaOXAAHYb1L8eeiJub8pZhcwdCs+2NLM3Ux6
X0wqzg3GtDcBkZJGc445UObhI2aT5bbmVukXbGQdwEy0sTzw0+d7TQ8DY6d/r4ENnpt+u0w4W+6G
DDtyKS36UFv1/H+oO48kyZG1u+6Fc/zm0MA0EDoyM1KLmsBSVAIOh3BosSUugxvjQfMZ+YzkgP+Q
k2dtr6ursiIA90/cey7iQ97iel3+I7VMeu5y9DOPgjM1rb17xoRXrFF0iWQsHEi4cF9jX/z2WXnE
t4+xSlxn9MqbedGv4AYEUnDWC27fv9ka9FwSFm/wtvxTs+bqcoQKVhTVIWsIHhxD9Y70jCafjikc
U7kbku6UeHwdNu6HF3/QjKpYv0GJ8MpNErZHzHPPHjYXumyr2RimoR7DOm6faSTqbakX82gmc7tv
avuBrPbgEvRjffW1ee7rLH8pMMf+tI2NDMQChbUpU7WXQBLoDZXLiNT75HpGWpAF1DKimgGOar+N
6ja7Ov3Y7SuIVNvO5RQsNGmJ5GX6jHLdwq2vRkxBtUe0/YPZdaBLNY7uFCR3o2hMxqZhuCvYn0RF
LjPQfEt1SK3F3NUme4oYb+Ju6aru7GcTPhIzR31agEdY6gXHFn73MBh/5moKb7zJ6l1GmgnSzrz7
U4AQRUgRBsTOd/1wUG1M3Kue9Kad4zNq5L+2l7+W83gMw+YLNx2zZK9dUUTCV5ER0MXsXG0NBsOm
oEZcT0LvLq3JXzCoOuKIB1KByerU/EYLMWCvLvjE6oRa0zUmA0WoT9xrJHHYbplE0utxpX/NAsrZ
Jqvmp4nYcAgM9fw0ojUBz+C6zoUBC6O5MNflu+PRc8da1N/QC5KXzBLUhozOxW62Kf9GWqtNuCwj
Mp0BGdMwa/gccMWo9Ik53nTxOD5y/+GbGxt1kGbxVKH9irIy/QTUMCdb4U9dtgGuA6soZFUkcf9j
GshVeTtVdYgYSnMzN2mIHEeAOFtUudw43JqwRCg2G5zlv8CH3jPTtKMKJugGZ+9PNyA0tCY7Alqi
osXrimfomnpbIFNEQuabu2Rpu7OThhhI/bn7Qe/kHggUEyffd7vHRKPNxzQ33k2O4WxoN/vd1BVq
QCsFHsJNyreSLqQ15VeYBM22Ee0hMU0E0TMrXDAld27WmEfUuKuoECOWuZLWzGChRZtLs2XC6qXu
fsBl9oRxzfkwm/wviQmfc5k8qN4Md51sWnzSybER0LIKVqQXhxnZZfLl71I4/VbH47cXV1/YBTPQ
8sGTvRjVVvsTAe1tnPyJzfSZ9eAVJjaMj9x7UagTt7lC94UX6pUlIV+ksZzKyr4OE4LaZKjBf/ex
9VaRR87grd0y3/xelpgqHSCDV9M2bqAqfKZZ0vOYMsJkkMjibCJLGGAe96ObrYM1T92acI03Jv6S
bVr3f7xyIupt9TMos/8rtMaJi//LPZWj+RnIWPHyVhQTkjiqetQHzytpncKUhGpbndsik2+Vy/ou
yx4btoDbJkV1WyaWcVioGih/HREpmxd048GWkVHnGXflgI/UF+Vljp09TExoI0xCC7F3enXfzx3u
8qlnmCgX0D2TfRZen+8mMZ7h6/BH8RmdKPxOQ+td66JRUQdLEEthJafXscNC4vro/ssQ5X1RW5AQ
gpoZLdqjSDUalh9X+t6Nm0sNvXRjZ/Yv6IdHw7RYBsCQySSmap6cRzp5dxMMFGx266X7iefkYlbG
YQrtEw7eC2G0VRwZsaPPgJKaDEvG8Nwr9DCik6ck7fvVir2wsJ+cB1mkFz9djpDQ6mMg11XNYk/n
aSzsHXsdfwdwljkXSKINbBj7sZ6gbWyGcZz/5Cyk7xwkaIKFFtaExr6zJ/VVUFKzXRhfFfsUAtWl
/TMi3MMM6yNsXnodnIVf2yfw9PepO5y80MjOGSbM9ykH9xOXotwqolspgnABlZsmZKCA8qLZK99L
P+xEp7eMEcfHUjd0fzE1GsNcywJ8w+v9yM/a/0B/Nc9pU7t7O4UDFDVBW34FnYTXgPKSQsZjV1ju
Egv4RhTMXUiboilLan9kN4CSC9dDTgrRtl5E81eYqiResFl7eAkBY58q0Hc5OTPgmKzmwBs6nee5
yqEzsq3mNmYs1zoORRFGRx/cBwzItnV+Xc3pxdDh06J320pMKHeLao1kS5iZ/wwchXg4Pzbtg5oS
/2Fqsf1uYq91vuxGEn/oz37xHbbVcGTNxgSn4AUsHY+wt9XdjzUZonLp3GhnMi6dLL+7xUWubw+R
7CuP1sOl5gxkUT8tVkYeqMUSPkf/iSENTyRrP4buFKyiKJ76IlSUrxNa7ozmP85K/ZIw2/8wMFi+
N870sYzOspp5IKoAB3AR5S0UcakzcfYP2YyEAOVtetssutLUXcgONg7pj2ymcoMAKSv34w/4fsNr
S2DvaYrD5r0upqHjbdGStQtuF1YejvNoVHgpNnDXC38bpsOQstLJgj+YfgsWublenvlUOG6mgWn6
TKgxrggAnMgxB6/8qGuHseEAdY0+NZ0jz6mab389fPplOsjMtTat4LcTNSQbgrx2VgqJBO01k0eH
52dLr4GwWuSh/EnFhAI+XDw/SuLpzm17Y9e55up9xWhrqdh5Y+eELLKd30ADFtclIS6cOazkRLTt
mwGcmIiMCuF4mXf2xupy993FFezuzLZl4zItzxp40b72kXV3qcvmO+Ym+wilah9ixOD3vde8xnHJ
UdKwBDZ2tafkLai2TuwsNbpHnEf9ARYiD2ZdAsXBQndbxjBMN+PcTkSBAx88CQ59KvlqwV4xxhci
N6lgxqXZgh+qbjFA7/NG0dgQ03JyAp6+zJTMMmalbozOrxnAqvgZGYnzmJJBu5wyr65vTcQpmLHY
/rROeJQDdRSHtTxaauHJTcz+xUewy/4dJIDL7barPOMr680j6Ua/YKz6rW0kD2SLNQz0ILSmAv/b
dnYN/aeZekr12VtnE4VPr5n3yVPQ8gZRocA2ci3xpKBojpgBhha5PhlQeQkHVc7WncUb+pdckuSd
Wj9Qp9wqWz6BtDiI1jJu2nIYDgmO51U2IVtxiL2xevHYRGxLQ6UnqzROTKmgxFot2ocugIlnFezg
lzm5axaURRYLM7crbqCmFzuHs3jcQWat/trAxSJW6MOxrtHOYo4K9nbt9hfa8yEy89ViHbPr9rp0
31pqflEA5LINB2uzjad8BvYjx31jOek18IPxG/aFfyRymYleGK8NO2HPiaH7r9rp1jQje3yDbWL/
GnU7gQKq0vdkyKc3pvLZT28JFxdU7S/Y/MzpGXWMe85Ui0yjX7L0NeY8OyJDVLx9U3DoeUBeAuks
OOYA6EHELYHfdaHA9YGHLYxGgBioERgX3PeqxLVWKDbTGe0iMwcD0E34hwaZaDxpzuIRWTWExFD+
Qlvi+yr91Ntl0BU2mGbMyJ4Eo26AKFFv2Plvqc3+c5hzhMbUehs/cO27bDSzCKb6ill4Blzk36Lq
RorONGILlJKaIliwZCNXmmYW6jMGAtl22W4x3T7c8L/GXY864TlEufNi4FYpI5AjoJZcmEwTvwDd
Uux0d1MP3YAlc2y9prHMkGBZAlqhNYDBMLBa8t4jgLhQ3CBMnrqJ9adcFq6roipjOs7UGM/CGQEz
LuG6rmpym94hVecpXuQ/+l6spm2OnmtIh5Dww3lhPwhVLr10BTbapq1ouYJpdcQmIvNxcCFf2Xp+
SUJdUjvm6jFgPGotZbrHJrH3PKM+o03AXWq3NtWr137l+O6vaWVOL3PMK1F2SXhj2EB4vdXwpuwR
sgsuwQsJ2wvQlT5nxToW0yZ1rD+hthhEA3vCHJy8iXHubpuYaUTSB/doKMKeM7wAH9kYMzgXsy8d
/j5LuEvEpG9QuatyFWOwesgqsClY1FGPTOPJqpL2ZBXtOy1bs4GawPjBkVzdjXfWvcP6kFkk/t75
io/sMZOqPltMhpCMwXgKCueKiGg7NyphLGV4zlah5Zl5jqpHgfsMaRlI/I30JpCzoE/Ho1FXM/dP
iw+G2Z+9iQfaKZNZbtSUfYjvGNuYzYwjIu/pT6tRmoSIG6OGlu2VFUR7iMUS/MJY10iAKsR52JxI
8+IJV8lnSufDECXInZs2gBfnoCMGYsDPoWJkDOu8x40RyDPtnudwxYdp98KalewJRmYZug5/2sq0
F3tqT2pAZCYb5rqyiNy6it+mcKK+Gidb0S6jQHsGhDydswKLD1oiXjBgp/cAFNJDM/fFZ43jGY9j
bbyZKCScyAuXEH80imKiVGW5Rz7pvVoOjJeqdpb7MR/CJQrymE7Y7BzoRWGIrkPGo31ug9x8Sycr
fXTLytkYzgoYMZkf/jDibC6JqbxrPoU/pWhfJFwKz0zNv6pEbQTNxtvWUGA2nWigv5jtq19BHWVR
tvVQla0urlWrkdkKN23/UrNsYuZrP9KPXro+u5kRfbxigMLPFc4tjapXEIUatGQyh0+asflpKUIK
MJkCbWSU5Cc/JKoPf/q+/bHNLryXgEXQEQ5DvxVo91iSlbshhSUdZ/OBKO53ijP/cRlq40+Ymj0X
XwGVozwWgT/f4HcU+yCLn1f0386x4uRYtgs9it0GALMGrMtjy0Nq96EJ9cfBuZC52ZeKRX4eB1zX
hf1bcHGd8Jhgb9fzWvI9z3bYX7XKqoseXTAciN5i3zyNbWFupGVDBcLtGvfunSzn+s0ndM8Akyn7
6VwNOBdQUhQbz04RySE7jiNv0eySwd2k9IGWtm5oRmc7atTMxIRRMoOAyRnO7miy9+TYQpDOYiLU
6mbOMFhMU4G/JX0q02XadlV4ANkM7jNp2a9uYkeONqHtSfk5OeNyD330LhDqyp1e/ihijD84WNDP
tAJm9MjI9JQluOhdrVawJ45XEJGqKaMwwLFumXbHIEmRLXSPoiMrDszUrUujcq4d5mrGuJxVGQta
EN6KDbkD5Wvv2hA4m9xIX6gW8nNcNb9t5aZ7Ly4M/DIix0ZSuRYj3tq35qv0CdupmF+9I9oprx7u
W4dUsaYJdj3jT1AY0gKQGhs0vbzkwr3taoADFpXe3WiX6rnGCUB55Lmcv0VdIBOuJ3vaobrsmCgY
9UVCo5ToU43q3dYYT2pXG8Qg0ploeohs0fedHu+guu6WGruW7pEEanuab7Uo3HMy+o2+Rdw8Vds6
NBvMZlOVMogY4UftE7CLGYj0eO4YAGRAU9su96cDhyrrqySPh29pTDRcQUVC05dmPr9wewyaE37J
2Tv+aiOXxUnSXdDTDYsY7t3U7xrigWz9Uoc1nAIOT/ePjffiKYRn8dJNWuL0GODe74FI8j0QLREE
u8Acmno3En/w0A5OD6Zax2X5E3ZFmq9HricvchCOPFlKiuEkFTqIvejMJT7hqrcEnmjo09y5yzAj
yZrm7mZpqgFwQjYRTTtr3RVbD21nibHas+x9kochIIjWMZst9nrPOg1T0XQRcL+yvLVB0qdwYztm
lhj80uAVYZj3w6wflJBfOxVfSd3Mz0gGWWlAHPOKKExV2/0tuJm4Lw3WbozDhAKy4w+LyZDTs4q9
N1dWsG0kzIiLW4zwtQwcjsOfpeX6vtUqz586K+ifpGpY8wcN1yx3DUv+rUPXbV68XMbzDnm7ZT+n
zeTOW8QRQLSmGjRpNCdsjI5DkpnhAyOKjp6CKb1HtGWHdA4SPK8FtIfS3VoYa9x9aZUaqB+ES+tH
4pF/RYoJOs8qV42kik1RRZAD2FI1zAAF7CQFNjabHLoWAF7g76ekDz9wsEt5qxJaGn5ip/ixx7S+
9VszFYhdDczxfQIe4NLj1PzNM3SRqCoCdV9BZah5TRfbw8zVSR65BR84Qlip83PYNP9MDBRKilnP
Lh2vIiVtM5M3M+9niUbpSIBY0m08RH/iCILTn/cBw6Qmmggnqa9TXZhvLqQBtsRTFrQgHQsEBkhZ
cuOAjQynLg9RCN/D5IA95KIr/Ij6DVGpLU1NTC6xNq2xxVuD3CHsC6IQCwmHbqtH2Ey/iKoYEfkd
5kYI5u3oPWcgORmTmra8yXVvgY7kMbBOkNpsjIo4v9CD23OZou5fiMKVi6P0VtO5edeSBYJxzeUy
t8fQyhe9G9mXag4baPKHeiRx4IjgdcohZKV2mx1H2wpijgYUxAz7IK1AwK7Dt5UCUN8lOOmqi6yT
mpsZ9aGzq0q8AReEo2O9oaHyKLspeN9ndt1M6DLTRx3IXstiIpDDIrWlbDpcyJ6bHBwf49pmcQfD
/AkL119ptkWTObdZ2yTNG3TKbP7otBhilEdNcgPQcZIn5I3L9EQBgImMUNqgL7arD43KzUcPDt6+
gOfXonSb9gZ3Jvh5PrLszrOznofXwO90GmKv0zeVPwdfeuxNE3qUyJwt2ayG3qoKSdwbktciufUq
VjxcrwjRIqpTLCA6m5scGF6cfKQk3FgIINmKv/CYwabCsZlvB63VElkput67LMuc+cajQR05TlXy
h8EJbEINEgl+dVf5v0NgTs5b0DQ+bJQQYAhuv1SVmLEasc60kWReU2wYdG/wduxbNLOo+VgLJgRm
b1zG7PkJq3btPCFR7IyD2/r2HJU1sJqdW8HxirCIJKyHMf0kO/Z5RXrNU84GhsSV27/pvLTbLcMW
C986WI75Udso+bhh2T5SHE6odxntsIZ4n715iF800rfxmBHskd86pYNaxZ0nV+57VJgAU3z0r4ep
8CzI3HUSBqtdsv0B/TNM21aAkooMMIggC/Dl2aek0Q6gfLcZHxBHT80uS2V4hxewne4YUvcJimFC
5Qd0iFnwdxiTqbqYRtY+I+VmecZnSQFjwP+hQkhkHD6MwzLlhxVDbIE8oRSJBpk26YFxkpp3nUjx
pc12TSuFBL/7nPqAFsH1VhGq1NwUhx79VHAGlY+oLKw791VTJCXHSRgd4Erhi5DYgMZ3dgOOjeHo
anyqFOIml7SFhn+M4hxI2xYTX+VFQOnmjxSNax0tqVA20sds6A6IkWHnuCSXOOdsahIHxGKXU30Y
bgx2EM8BIw6WxX/pT1FBlf3U6agLtVkQX5As34REoP1SGuDn1umm4CU0wv62skyklHlem/Xd3MNt
OvEcK7nv2sr7BJpr5zszy9uOWi83hyM2Pfubj2mCodKr4AtShvx2/LFCLgwqDYuVcHiX+bMw9cq2
hf062uMud6XMr3AginnH6LvvbxE55cRLxhM9CGpJy34EEsup+l9WD9t/yuv3/2bku+q/5VPX/P3b
3X7q/w/cfJjq/vko8CyCt/o/YFyn7jOX/+2//rud75//4l9+vgAQlw/8TOBvw+/vkYH0P0Bc3n9Q
/5AX5TtsOl1COPEA/svPB4iLb8ASeOqJJHPR5v9PEJft/gdJnXxBHo4423ZD5z/j5+OP+Hc734rh
cnGAChyFwkWf9L8lZP4vK2kqu/GS4R31VhNpzkNyZELLNHW1mP7bp/N/MfaxwVp/238LTxKWxTrK
MR3XYihuWv+EK/2bsc8i/aDhsBa4kbp2edEQGsoTWHYEC2FMog6ChDbzbqqY4o0jOqhAL48x+jpF
EAMu79Jwm7MNs77Z20MT2Lu49U2Er2KRy8mB7b3TfLY/ZmKZMRnGSYPNhF1ctc9yfxYfQV4JGwpS
U+szm7Wi2ro2fM6dX3MGQuaP7YtWkFmY/lv6LUn6+QdBKArspRVwS4g/q2mk2uF9UBmqitGRi4We
Oh2b+wzD8ZMHSTPGuMGqk1gdtngbt81j+5QvofMO/WZJDgbi0JkfbQL+viGv2Ld3LWZGkmowzkGB
xhaVIdszDZvh9qxGsAYs7eetuTTSvzCD9rjkOp8p6QYnvTOCPSvor9qQRmdLtQfbCWHFA+pY82ol
ScDW2XPER1GIqwEpqN0aSzLeUpCXmKc9+n/PHv33oiwYNrnYi6r7ePQBG+U5JucniGSEr3Sj3ec3
YomFBfIym7ID7bf6GM3Se+P4jXcsIgBpurrQH4EOmqsAsPvVt+ucxQXcD0dHLvxFq1GGtPU+N+WX
qLCz75za5S+d2yki4MCwzCDqjMIyjwKqEzkD5LNve6Mg9UZSVqNkn5MxYcBoPxHm4LNgKXOAN7GX
dLtEO91u6UdQGRtA8XV/j7phGJ7aglEKv6SoP4SL79urZ25eJlbYgxJs3udMdtWdalvDOQdVIZ99
pzLlPkuIpEZMHWffyMghs0+yduUOshxTqsnumM7Uy+LQc89FqVjDABdirgEj3Y6vTWYM409gE8ho
n8OwXvNqnGQR+jwLfIr7zmnhXva1zFp0/5X+EEPGP4JK4rsfqBiQScOepPIdfBAKV/7ouUZkzvRd
7QBTxs09nbGt7mu779QhnguaZdo8pNQH4Gs8X6bL5vhhqht8fGz5qpI6FhyXPd6Lui+zl0JbaX7j
8tjzFHpq/dXYLmG0ic2//s9gMblEJ/yiagv3mt85XpjtoHdXwUqZyjUglGVjjrE7LFvGmkl/clXs
e3+cxEjm7ZzAGtlrtmbGW1OnfGpLOvA020BiPwY0yPbOqMcCtfTIlAOmTMu/pLMPHkoNKGwDpqZu
P5i7OmuckKy2vClg0MbA76Zdj529jEqkzyg2GNCLQ+XTALwMbInnrdDTjEenr2C4g3hp1D1uO108
dxLqEjonUOO7riWKdpeFoZTEOVG20GoZ8lTPWTZv69kO/G9SjDOsuVPPZB6BY/mX6aL8zZG5PXZW
pd2PtKQAA9Zhdnvq+bOCz7o3kiV4tZF9hfvRbZ3npJb+XdWbAmEsHhFWXDV+y4mDEnF4wwSD6CSG
Vv5Btv4pG6zuT+/PzYGZ1X5JXOwjikom4avqygF1eZ5E3dD792FS5fe1i9UEzQ8uH2+R08VWZvw6
LEHf7BQpbf6DZ5XPpV38MttDr8Ym2F1HL+app98NIWj0fPrSvoMh0MF+Cp3xqTQ5CHMGGD8W2V54
J4X3kFfFUU0YbPzEfRsyyFQkM8BlWsxXphN/UTy2txif2Zw75tGYRqIQqOJOCFq/yq642gJ3kNUh
PxWx8WRkNF9j66M3Wr+YkGkTIPv6DPBwW4MsZV5w0BSD+zaVaRTI0b+FV9TxOAyHvok3Bl3gLkTH
sPH66s4vSw7WIPA1pplE3oXsEwKWx6wPiFlPrG7nV+wZyHfV72aC4EKp19KZL6BmvEiYyblfgoMn
0vrckXDQeMqB7AoUpoExRGAxMg/uAhsVYlK1+b5wF1Z3ccgQop5YV9jdxe5Avzp99sgNRrUM0WdD
l3O2NMdothDrZtnu2+LPz3buBZuuKMUxbS20jNbSnBxBmU3eBeSf5SZmpKjZfTAmdhGRsFhhoo63
wFTYB9DaNAzC7UMPupCYyK1d9WyF7B8rCE/Q1I8lU73VYDJ/xKrp0gjNJ1KkURD8Ich+MQ041Mmz
HWZ7bn6mXeEMI2Zquhkef1E7CP2zVJFpkvZ7MdjBQy1Cg41XV986iXdOVBne9bH7IDSVZFrwMMVh
/4Zz50FkiID7Vt50LHKHoEQRrZI7i4J/S6hzERETcUj0nO2A6cwYj/N7l5y8rdlaBBU5SAlR9eEe
dBlnRwZwsJOhwy+2KtPIyFnChnYGD8Wg4HzEk7yMD2FApgDA8mXnjvmD2ayYoqQTNerYtiOGD4jP
JzEbHE34qwpjq6ch38nFRdtGo17vNAbJw2CW7nEsvexlFvFY8KMmzNmYlaExcVjXhfPC1EHSXCEI
w1qyTa0ejmU86eey883PsC6SP6GhtRd5PoliO8JWAf3N87XBS7Stcjd494PSPDvIfz7TuG3WwLMZ
r06RsTyaNZ8Z3QWxoq46JqwQyATLbJ3hmLCCZyZ6ODQxkzJuJUfY2LVjWO1i7otb2gakFH2yIESi
z/tYhaMoblL/j/asekcUgnwgGsXmmlDDsPem2buizvkUbo3hBHMwuntZ5WRPmUnlfbkq7MybEEYq
KVx9gpIOMTwPDcIofdDegPu562G4LEZKtF8y/Ya1JD+jqtCdVZhY3tjqL5GyWHFHNf63ZNujjmZ3
FTPkZABue1iBvJhhsyVQN0Z8jcGbyPLuDvDl2K9sABHs2UKLhwQF5IhJuOQvbY0xS8+sNe4KUF+U
XLrxDzCrwSMPTXotDJM1iTX6X6EY1HERI9AYpfwoJO1p17Ro2nP8K9jKp39Y8dlE8yVzxDACHxLt
mvvgawKLN3OPesNrDcUKGVdchFIWAX6FMXjvNgr3F0k1RzZkRCQEBI6cSI62GFW14I/mJBm+zcCd
DwxmzPdam3bOkQhJPCqdCYlzuYIzkxWh2fbANFXRd9Y+AdiGsLOW4nVV49QrjhNNRHeM2ZKcRMGM
m/0WZ061sjzdBKqnyeb0nFjMUgPgnxI2/bZtB7JLxNAeFbEJd9IJIGGXiAw4F+FoW8ragv0yn5s2
tnZcsYyP4lJHCy3+AdCn/SBzRx4dDtBjV1vZiZyKfB9TuHMc4t0DI4AVZ8WdkksRUuzkw6lrenjc
UnkPgEOXh77p2e4lQFORLv6yRM1PhCZwCNfBgNsr75tqlxV+FW7CKjFvUeajG257MhpgtRYozjMp
dklcFN910GL2zdqhPAXhUN4tE9ayCkYoliQgX+nSI0tvbFioj53RUGElXobMd0XRBjBdv+Z/8LRN
i4TeDXF7+kQjxUd/MMPtpMnyJBMij5bGqy6tT8rbpEmu4k5tGY12QHP9cWqwetFUkK0eRni1nE0x
u+MDRw9CBy4h95AKzSwsQBR4XMwBkbCx9EGkUTdBD2BrpFo5neNcEfxjLUy7bdtAOZ4Z8zFD3nHp
iASAyzvaHyGNTvXXAfMmIgszZ38ZvKW7qjYcX7UA/rInpMtDKOEYes1RirunAI3brd34qMOJEnqk
o4RwSSjFeMBlR5MWTAn2b7w+LlvNBYZILiAFjcJEWYkbOv31GIzUm4w0hT9ott2obTx042LG+Fw7
jWZOa5DlEg0jU1JdJsz5vCkItkNdqKi2h5kpnKXRl6oUW08DefTqjUaA1jgJZHP0uhWtNGV4Zy/t
4j7k3YKsd1JhRbTIymxKmTU+204IZT8v2jObmQm1zkp6WplPuZ9967rDQ7p05nADmNxgn6/S+sEA
z3IGBhkDH2M6YkkkHUqgKwewNJr7xWljFdkDh3pl1MRwWBJDDFrAlVU1UO4kBGjpPFmTizDfZbTp
GzCi0FqcupAHq/ct0J5gMm3f/SS1cH6UXper/ThmLTEGrd+RvqDzW3BjxqnjpL7BmQ5hcJCvsZdK
4KGleYFa594NsmHfwKmJjrm29kPvxrcOp/jVhW+7s7B4UgMk8sUd2Wz7KwesWolgAy02akXb+Uav
od8YILY3WNuHByMW6oBM/SUjDeUkiHS4cVGPvzRT3e4XPUkmZUl7MLC/HWMLD8SeM4jJaNmDE2bu
j7AfV9at6sChpTPpT7tqBaUhHSBtFwU6YI2JXeTkHRD/UGjIqk6bbZrHbQ9DEjRbiv5sazumyTaR
K/8wWfVwEuVgdzcijY39Ou04B6VHACqvjHGsi7Ha2005bQLY+pgwZ0mFqEONPtLuK/eVVbgTIayz
j1nCW9u7ncUlvrRrV7nu/3L+wqozk/t48qCxOpZ1i1/ef03iefnNQsNnay/Eci1Ec6WBBKcKCbzd
hfngYLFmXkZ6noFuHi9qeIkzakXD6ypxCYIy48IJHL4tjQpPNssj0BJ3iyjHCw/oatS951dDyLY5
IYNGdMicN4kbJvbGJ1vn3OdEQkaNT3SmVWcdwpNc/tTVghegd/R+TqXT7MfCSLs96eoo3VgSrg8k
beZl9Eff2OAurpAtlf5pbgu82l4+RDB1u6tjCefLm3v3aR7n5Zy3rafwfuOsGWTvgPyfMwjpCQ0G
GNgmGJJdVgnsvojk3vB91B+4O1ZskWM/Yh+qd+6cxCcLP9y51AImTtPmxXOPvzeMkLJCZF5UFeLR
TbJnIQgsSiZu3SGhCE6tdoCBYDUh4hVGCG8zyxQkb5m2vxsBNcHGbkDF3uX0n1M60Z92Sl/SxVKn
lp3W3mhS0HMK7OqurhEikBNFBHLSdmTDYsGKFBrqrdVhUnIagksNt2/fuNyKUzui2UQIBzBk1Uxs
BM+MhROjzJ/CjIzfHAXCM9hhdecAR9wMugNGXAUXn6/lHON52df2PBGT6Cnkgx5nPBeFUNlPDnln
P+S9tL9nXJyfeWEgMUlm/0t283TWDIYPWVlWJ9GEcg3ibViUkccpZ+7iZHwgfBHVRU743ITz2nSf
Fn+0mMqi5npDp+00uF2UfTOqVVpONw3pjgPQu6i5JvpwydEqbeGcqINVEz8UzZ2SrETpiXZwn7w/
QHGhpzOzKVBeo1tMMihCXY4oWC3mPu9aqN/so+ob5Y5QBIIZquMpbdPyM2dZ/ynwpuPF7pltT5XB
Ypm4cwShQq/ghNEhuSUalCpwfWIZIhInSN9ST1P8cIeK5dhQcf6uG2geVD/Fy0ocoby1WpEggnN5
xSa7MD+YTuHS7dwxufhk0bzVhf/M/S24OUAw/4y9L1LyX8La5cma208w/tZ5TEva8fif+ZZL4lHD
eaTLb+6FIT0hGPQfAtsEgMNp2byw2EPxhWslS6OakctxSWug/x2kpzPLzXqXmmJ8lp3h72RB8KUl
QjN963WQ/3fmzmM5ciXbsv/S40YZhANwDHoSWjEYQU1OYJTQ2iG/vhfyvsG9Wd1Z9qwnPag0q0xe
hgDgfvycvdc+YDMhqxNTY/CuyoLGApI+ZAAobTR6DejyLRzzlsyfO6avxLtOBt01Tbl0BpAMDvBs
3QYxsKesNATSKvkTfFdEmyIUdLHAQ0RvKMfZYLDa0okIvZxelMxCEwM0jJ3y4Dcebf+CwPlP/muK
fruj1DCStHxVjNaPTKd99JNaDHJqzdmNX1LabFErhKXAjdISvyh2tiZdC/j5j9IADczOxI/xTDKk
70ib5BmyshiZ9a+/j3/1nZjFl69mlFl7KYNDEOTBuPCQOqX7yLex58MLr9mtEZVnrV4CaG/n0C8G
CUm0nAfBxW3GnJhPYcQTYYIhkNfsmHpd74I+HnvaTpZbagARsiLRFsWQBc0FORntGYKcy9dc2HxX
peXxK3rp86cRA3glY5B95tFC3MhoKRBW+ggwlMtfq1KqnUJuVKy1OB15g0OPFeSmsUHnfGS5Swsm
8+mw/lcrh/4VX5KpYlpBRG1G6SmMNeSfOUAkHGSZ1cc7nWn8sHTsNh6ug1+Vr5pt8QtMm7A6NuK5
t2OV1MtH8tjtZtM3OtfAKZlbbRxr4GewAcFJaezAcLajPVW0vPoa/8yuJTqUqPAGsyh5w7TkqBbJ
OEJ9Bx4BbVliZMeqrrLmNXWhfEMn8KfiUTfbX9EMVhBvG90TyY0mam7KkON6cpONAN6RBsu4Tc4G
S0926lp8qhT+jXoCWenXj0YDymnTE2Awb2iBr7YtuIoK3TiIh5usgaK5rfvCTgnjmj8q1p/W2dMG
RDoLjhTpQzU0+Rn/EytKx3sYjsCcCo++lkXbjrGwL5a9VubtHCzGRxxSwds3zRbAQF+S+kmeM7q6
RiAkdUa1ABwinqJBmpxSZbzLbGOT5O6UPQjEbM7if+pmmNNug6dVEG3hLnIoNhObXdyUt6LHgbuX
RWO//nl48Bt/0NQlmHspJA+66fAczsjAv00O4j4wPT1ClRmaVnWbD4zr6ad0pKh6ultHG8sAV7H8
82ua//ai/LeQvRzboBA0dYdx0N9flGIaoi3FE9NBrQR2h9JqiRfc/K453q3MdrIPAu8rc7pujkBO
21zTNiOtlgWuhOqa9hmZc16n2+sYgcUCmlBGJnhlv5HcrvqVHfYcjauJQFD4/1ZOjgRe4UfhaN29
CxAOW1dlHFRBwgGhlTFCuj9/vvnt/20aw1epe9JyhCTJ1rSYBf3z402aWRpsHyNTUi3i3i5qHBrw
ShgXD5e6F/2N5fY5GXRB9fDnV/73L9awLN2yJO0Esh/t+d//djUrHrUO7dmEXN+ksExSZ0/XOPwO
bYzoCCmxMvyHa2n8FjzDh6VolZ5rzwM5gwnpP1+yzqOm7TLaSHWW+udJdIBtbM07DPE0q3Z8T56y
pHJvNbsrD7msPTS0A0R0vZWNBquq6AGoh4Q//Yc3Nr/uPy+CxPbhMvNjWihN97evgrhUM6nY0Bep
bw4Xid7jEoc15WKtx9QGf/7efwNr8iVIjB3guS3J8I3n6Z9fgjf6TlE0RrvovIzDVZiWVrv0hkDs
//w6v38ow3SZs5GqOd9Z0EIZY/79+o7dFMc8U0j99YYVWf8FPKnhToLQzAr2hj+/3O83Mi+HORgJ
FxNS5gDePO382+2Uj0aUsx6hkv218USg15vNONIE2ko/YdGHujg3odgY6CxP1FirP78BcHK/XUZm
nTpDXVAAjFSdv/79b28hgjpKctis3plU1T6HSK21NdBB5TCB1IJbag7RrbUmKJkWYPJ79Seypunx
VNii8RTrNAf1gI6JYqh4xi8CNNHPXVmulUm26MKSMQmsvrJIsRWD39FkIyqgX5KiGXHGQEO8G6wY
v26hhSPIM5ZoQIE69tldGZQa5ItWsfb/NZYh4I2NlkHCXIMKixGTSW+6ZiQgEGDBQWzeZIBMGiJb
EplnJhEOAL8Us/KuTpWuLmmPcA74w2AUj5wt2FCZ3DAdrOKBTVd1Or9Y5jrffIP/HwapHs1bL9p9
Unc6rUjWQCHtY0X66jXwRv62ggkLoLG3XORCrHjGttfteSeOQ6oBs8t480Wtoq2yFJeSdS14D8qh
9DcRItVDVjc0goVysRrIxPvR8X/zdU1pRA3gM2Y4EPrh+8+opVMqEyRAT1OtpqurjaiONFPwFuzU
Zypl0n9PTxGGuHibuh1FiAJDP+1C8Ontt52SdrYrvLDV7geMBGo/Fh3bfdPaiOp5nEiHKiAG4PPF
dpaeEFXFOTE3M+BNeJRUhE+SlrNKLMkXRZ8m2moDCuuFzzRn2vlNoKm9ygY2aCCUEfO8X/WIXSUw
i4ZCaMMmshStVMDmg75TRq9neCx7iKcqqmhft+ToVOvu129oI8GLtAxoILw2feUuhiCKwKJNxq8v
weVDu4zBa24aWHqniRqfMNWMOPSLggL52kyxYnhTDj6d5t7bRHCGn02r5q6JdeYcIxnRZ18pUI1+
mcCF8DX5Ts7GTRPnzBacPB7PhiM4QKZNPJLL8qtKG/q4K7iwHULvighJQWfzxygS8zoGCWLaQLrC
XvlZPoFhqsr8P217v2kfQI2yVFBCeSy7tuMYCDP+vlp4xAuUloEjM2oianocOO6Vz8g6hdhZg8lW
hedYtlyCPy8Svy++pEUItlmX1zcpJ36vJsye86Eve+bdqcf6TiAPN0LB6fby59eZF9e/7ygoC2ho
GQb8Z9fQUVz88/PRVxWdiot6ISzNfQo9I/uOdQumA8QVew5cdTm4ppOuy6M/GcWL4qH4+fNb+Lev
2POE47CZCctjU/u1Gf9tNSTS0NTyDCuJDurxUoyU8bSa3KthGogiLHv8yoKR7+DPr/p7VcEnRh0j
+dPiu5a/f3BmcCGgSTpAOVHLR8vgfMOqNY+707x+7YKoM/7Duv9v+xyfE/2EpwPGRtAif5PR9Dy7
Q5bMOjzUcbeEg+MKDwbr2xtrlpI/f7rfbx98UuwxkLdR6zgGCqJ/XtYc0YqnBhgDgcdRZMGpPiEl
QpVT/vHnF/o/XTybb1ISHyRA6s6V1N8uXog7VdTCnQidLpIP2/ajCj9dyl94XVEu3FoOX38JOv78
ujz5v925pk4qoeHaUljUpsL6/c4Ni9xpfKOn9lHpra43zWEUel3ArUghtJnwx8F/JcOPHRXGl62p
Ll2ayHzfcdpEJNrJsfoyi5icGLQq9jFhgoiXzffSq5t11mOZu9nJG+huLiKkFk8ew+j3LDJ1tSp8
KUMIAyhMFrS9aWRGUdmvzKDrEIHJWbITecPB5uYrVmbvje+W3RG+Ac+yik+szoyYKqf46JWvYR41
zIE4KJXLy2C4bFdjVAfRS4GkWiE3FxV8czTMbmYhiJzP1y2FAY49Bml4YLvM9feKnlj77ZmKZQi6
xgSOqJgEFFMn77QdghtW7VDEkErrVotINfjVJ/Dqkr/PfzWXNItzxU3GWV9eRAdM4xCkZZSfdVX4
d4kbwFPDFKB0iIOOH0PwlKpEPdRmONI0s4HVJoBNmmyc3nQJyKVDViIFYhXcIFRUzBdvqq7O5AZN
MwtZ3sfabYM+4H741Qj6RWskKXv6ihVpOnQXwX40NsHnfYFMh57zSJHgEZe6tRMyNJZWjq7HyLsf
9OjEQBGuF7Dxj5JAyIbgev2Ex52OtZ0ItSrJLBW7osxHOpxoM5+jMM/dzQgJYjdMgfVCem3/ZEsq
i5XUHLs8aIVlH/M6EAFG3RikT+4hD6/jeWVSqPF2jKulsySEhy2QtGxSROTQd/WxSSbEafhojn/t
CTbdwZp1zdeS019NoVhgXX8tw36+VJ6kJiiDiHrsr59nEiSDox4hoj5FqpbiBHEteRlsMKCudOZM
r3HynFWSNhoW59p5EMhs6B4J3Z/ekMUkx9zQSMDtSuyVa0WZu7XJn930owdAJPUGP1vqE6FxN3FO
A3pTZ6qp8IHWWXYT9c0I1nVwhLFCc4yfEtkhN/Nf8pepHnnLOTY9EAbYkShgRrZO2t/k5C2wfZOl
F/66uHEdkdZWOjXpmsUIh+jXk//fkpD+v8RF/H+YBGG4nBD+71EQ5+/yPf2HcnT++b+Uo1L+i4XQ
ovtl/BJ6WvzLX8pRqf+Lw6tleeb8B6sk//JfylGL3FfBKQgYAUcQ9gm2h7k7Ef6v/2E6/5oPRrq0
KTwsWDn/rQhX3so/NwhkeMIVcJn13zaGWMvGQJHkt3NTu742WdXehqGf7ef22dqGvXjVzVlK4CnK
dbBcpMBuTQrzbRy47R09RWY3ekGwN8fbHZnfEap3s/0hUJrb3x4x6Fltt4Mhw3g7gPX2nTJ/XePR
QMXZt+bKDQpa2nRstuzJ4X3lx80ZYHXC7pRXyVIYVrGcu1o3MvODezKSJ7ApwH4Bl9ENEyMiGiYE
7s4qouTq6VmE3a3XHybci8SCRb68SzJpAIVQ8oWmjbmHFZ1+TPYQvzYJcTgolGZuGvZiQDKALzil
xDpuWWLoTZBHYM7yZCVxLB96pHJ74UYoyrLQvfOpdlDN99Uz6A16ZSATk2AphJHDGVPC2gxVVXxz
UhiulRlywmvbUHt1+8ajJVz75bmKxurG0TsaSbTDL4rAeFnowbGJEuOsMnvYkfc43uEhS18y0w7o
r1eOzRgHQ0DlMU4C5W9NbxgO1JEoZxxOaZpFL75L62GNW1NuWYLVCeta+TbYfY9zwGl+GC1p51hk
7RcUFv0UN8B3l1FgSyCFoQ5/LumMfcX+8kwCgLGCrm8dxoHFbwG4LuD46cZgzqpQ1M++CGRDl1Ya
THzH7LPAyL7nIF5+JXZJCxbFJEwmBIIsR/q4aqihN2g063XdNWwKMttaCkAB22ZRBAKZbPEMsWPn
jJgUHRF4UDJ9ZLrYSe4CPb+Wwtsb9kOOlH4V2727Hsc+Q1PAMUkLvBUngA3EI7ELDXW2jBnIMKE4
cU3vrohGY+fHPaOq4oduvLGNLGD1rRWgK7Va4G4Tk7tmR+r3VjMSUnxtqMZdMlcFUKFbcddgvVhU
QE52foJvzyN+K/LeYV7ry1heTFAYP+iYjSXCZWs2UQj9C4ycv8ql8VMisHqiD9msK2i/TDoDrLf8
D9HTuzX00c5Lw+fey/rbxqqTY82ofmg+QPAvPFF3iGeBqTJ5XJZkiOvmGxTFlYnxaO2HGv65eOtq
oFZNXCEbmd0ZogOJpiWPCUPQVH8A6bsC1nlTttIhRRfdHDCMBlAMNP3uaugUSCLrL73lk2Si2m3Q
pDtawZ8VSU6wgrJ1ZpB5mlP5wOVehnADlzmJv+Bs9X2tV7ezwvIQugipC/sVxt2Xa8S3bY0KGY4v
rFMyITADL7K+LFeGqzjOU4ctUNPIBSFMctWn2lFTwQlREH0F1JY0FC6U/OtwRqvhTUPBBXADiNAd
2Nxr5rs1hkStnGlgybZuadAbFmzoLsIthnHewRGtphzXtNevUghSvaXbC+XS8y5hlC9oQucYmLJn
Xc+WgMyrDWBPn0O+LfaZSO/NKv9p08dekknr2xWVmAUM0+L5NFPMIZEyxFo3VHEYkgyo4GjtvVn6
zngxeXA7U176SZ+Nnd/ONEYH6fqPGl6TCyFQfHT4tbBI5AYBywqJ9z5xu02YgVuOWus+rzSaIcEV
MWwJFWbQr2MduD/5HNQZjv6aRucAPiGxzq6Y3l14WPRCiDJ+F2PJ+YvhQB0t4xB4sj+I7OrUdYv7
lotmEGF82wscYJoq8XGbJcP8GS51hGGgr7rS8A8JcXQj4V6T8Vh0Oto4ltijF3J97b78HPvJetcY
1H9ODM6+rUy3LgGzhX1UQV30PTS88FjAG/fUZ0rDoef49g7T3FNKXubCMwC0uTF6FmmjMcKUUB+Y
3yMUGMFrLVFoOj9ysI51wLSkbgIxp2oU66ZVbylcKwXIeSW0aTgiPAnmabg7k4bU0lDNmZYRZp2s
Ew+MmlsSRIYjRWN5iYbuvSXv8UKwJe7HTsfZ6hb+LWLm7JMEWPczzXxiZC2YA0hMeVQT34T4jLRY
5ksjAlMstbi4DiPkRzYuUorgx2k9rlSiWK9ZYHwCSiaszI4Men+O+dAh8AHcYMwo5BSbU5Ukwyk1
ZXj0w8l9UQPas0yn4UwIoP+OTblclhw0ll3cE4kUn+Ii7P0F2wdLasCMs5kke46HEDRLhnEBHIK+
p2etCEnHxBUNjW2sSEGyHfqCTv1REi6ws9OiP6pOQNQiY/LskrrLnD+uBTff1BvlmmUsXYmoRSqc
9K1VrFADX+v6xogUTU2/2wszJXClA0nmxRUCpJyM2kScrEw551a9pGWdfRR1SSJxIoy1Xg0+vKoc
5rOT83wDtw1nzQ2XAlSfDuQo1lxIp7G24yJy6XGFFaGpET3EB13oyHCJ9omRmFk5sLBkItKDXhzK
j957Rr0KSU1OLluDh/4glxqe0Noj0MkiJwE1T+etprJeB3Z4CezAWkqPfEK87SpIiRBuNKwnyiY5
FskpQLvNJOuXGhBLP4gfqQ/ugrdvrENOp3w73WNfwEJtp8q9iTSrqxY8SpIsSW3hZ/WhtIAURxRj
R+lIhFx4nsmHnUZ8fWwcM96l17JXuqb+pjC/NFd18EC994GEUuHk9r4QDtew7aGPVScsMITbkQqy
GtL+u2O8zQRD63FEqH5tAh1bdwJF+ZR25g47L0flASSdO6KI7Bk9BcvWNbSVqBwAxSYKJ79E5mYF
6OZtIu2wqYVRus/LDm+Z9jY4FRI8DujLiJrhOHZMCMPJ+nFNC6AQ5rnc6g+WJnZeEqPqg/RDAPyi
nNBn5I7+6SY+esZxIhEexVdEQB/+AKtau1bzM+rOmUA8x6YRk1mXQQTjtrBAiHRkRYC7WIRulX0r
RSc4kCvWonlkXb1R5KgjJ1A+R5lEiKzAIE9WT4qtnVwJqGT0CMGtIqIkDssjQmsffz+pRk27dKqb
BlnOS9S1O2u4Yz5IToT/GVY+AAPDIVVcrlSqsDcQESUadc61cNPpgFagLTaIPcK8Vcsoz54MO1tO
rr4fzYtsxU2qxr3eOPohrkDQc1kY5IXvkZ7Js4CnVqgsoL87XW0AymNUnBsSQzsFKTvMxK5jjd7Z
Zvo84VLZyEHhmmhuZORg/ItUQJY70r1KtOG+yzAKUAEcQOQ/Nakm7omH+jFnwFB9H8qQ6S8o0XIA
MB2E/qfnTtNaz05khs9RqN0HngAowghvZokW4mpQxyJ7k0QunyqEG4mOeWUypmvo22c3TQy0RzCv
9eFlxFJwy/m6Xs1fk23G6cYBSHkjQAueE+e+wlchh3xvaz2anyi9s9rhhywqg8Z9geKcoJV9L0X9
xez+iL7FQjSfP3aR/tAjYITx1Zy4ZxOKruxljpRkCZgR+SltNL1KNiIpera8ac5xny7SyQ2MSRz8
kSDl6DkT/LFZ+ooMaFYDowdlsm/YdFWNkSdtkeXkatpZSAhojOQmyeNznxenrKSobYf8jpimXYlC
ftDkg9XSrsOJHd63RrJDbz1QY+SrBlEceyR6wugrlvaltfRtjwWc4ST3cw9wtxq9OfVjS9NlBWTk
4gTpMfHsm3CCMYQIEThulCMZShSUWQyrQEaw/QdBCXLUBJWtOdpyLO0Yq5gm1vaQuBuv+4x5qja2
W5KJjJVnS2zRHg1AyLlm/Gbh17LgiBMUccs4HszAoKaadhm1acS2gr8bgruBBw0tmEZEg+48agmU
QMYqJ70sjhDdJ4Bqdya/bWWIdJd6oGR6eYw1/aGm5DEr64N+DicFZd92DYtoiTLMBGNA6AkVblyc
2JNO5FI8MQ4hQNuUh4BFnGhUckyNXZimGDZidasDPpA44J3xmsczxzZ3YM23Jg+riYHCncqj72r3
QlfeumnCN63JbpjBLvAQs24ohrIR63Rdojjqs2qBSis/d73vAKIvFzZIuFXV9R/csOzDDFO2UQpc
NGybDRvoj20D0WN7PMVz+ntgBmdtII9D6i8UU37Iu7Xp5LUUPp5Omkyd37uzQSc3ofkhYH/qHDL9
WprrrEkxt8NELDV4wH3ejZsi16q9V3/Vjj+nqXKpo3C6d9lblr7/pBndwXVSscvSBwvlyAL4W7E0
dHYWBzqdnxDchgAMBmlgIxKXpvwkKmV4a2FQR9oh0tSwshyYHpl1MnXejlIdOnPSqDn3QrFiMEjT
LJb9xlX11kuKR21wdr1jfiUt+sdcddPeSoAiVWKbl8FjjnkBoVK18RDEo8iw46WyfO7uWt1nPQwY
5WNrs8k32MSOc83hqSCjVbdFQ+Kw0q4ukpjOtbMtY1camN7BIN1jW7X6sicALoWlgkAhjLplB5o1
yrqziQ6+rijSLLM4FbH6xl0XnUuP6Y8w84+RHwGujQu/I1A30cyt5hkvnQnCipu5uTPgcO0RSPDT
DWeEaAaSsUS+RZ5jrosh6C4ZiturDLmlDKBTTm0LKsWpXrhlfikqdQfTUCy9jP5d2eUni27Vvivb
mtwz7SNrw6+pCt9dkTT43Gkp64WHo8qpX9yirF/y3r3NJERszhG08JXHxyiTrWPge3QZQDo2OZEZ
oI875nwPlZai7vbxJVZAPXqv/K5D9ByxXuPCstxs6QO6XhABFmyJq1/Y5XCwev2OK5+tya6K1nYU
LDF8g05vlVzpjW4TBeZnN0rR+kjMfk0/A6sXQ1yC1Mx9CkA87ypzRWPjvhHDpq9LY6tpiHBj1R0r
n5hi/D1GnZXbocJChccIELjnXvEeHRi0fTZRy9zgNg7kEqDWZwAkizZN/A2YGFBVLdZMZuC5BPmO
WLNL5vVLkKNvCJ1wSQgQOx6gqqB4pP9v4A4xtgEqaPjHc4JDzpGNEewSaPay7/uQkhTGXz/iYFKx
zoNqujObYRnXRBqHRCBGrk0SpQ5vdtIgQ1cux84qxeUHOAt4H3lWGj6VrouMU6k5P4gNj1ivGJ53
wa3Qi83UwACu+mhNuxfNV/VMLoa97w27I7fawQ5U+q8stWfh+fepSWe+iukdJWwYZk3P28RCUvjm
S47coq161GF935xCXx7KUv+IevmN7C/Dawoop9W1bENxfjXQAC7dWFJs2BSZ7KsbrVPtNbeqZ4PR
gpylsc4Ar9hv12GL0Q7K3gqwxFKl2cYbxEOmWiap5pKWrOIhJTc7ii7CbD7A9D7GGGpEXFzolrXL
IIG9O+XRQzqm19qsfnwfoV/RQiDQJ7BdKAGWWoDSSLPzE0iKH9ikEMEt7c7S4oteTtzpmbGssLvi
kmPjmdj7Eu4eMRO+tUn76DXW2mmcU/3IBaGR0895kAREgbPeoJGgHrW9jT6Jm2IM11VAVIIIf0Ax
bnpFqrAxdI9BDfVEoxgtaa8sWmT4y3KsnqzI/EgRRS67suEnmzRek854myGd2JaVru/TwTeJJxBa
eHXSqV2BKbuDj8JV66aX2aBrddldRhSQSgQO0ay+9cMyPxBuVz13zFwWBoIShGfRK4AIAjeLZl1b
zn0R8CVO5oCTjSLADO2nchg4eIzuKkWzprXYeWISDmHrveD7GrYZjfbacG/yqb+Jo47DQXaT2o+C
4dQqyfLnqDb35Dh8o1U8NVoN6YPkLzbRjSU1sNayZdykidcsFyvNNeN1xPeBcWZZstCDYuhWblau
CdMjVkDbeTEU7LxC7WhbWFhSTLl94B+cskL27cgEQ7ceP9fz4uJAbrVtjD740cgt2CA82zcgpBtY
4LWM7jqJ1Xf0wyeSNDeZocebViTHqurORmtseqO6tkF7wxEWU3PQ3wLh4cTR+8sSkfuJvgDfa36s
BRJpL5kRs/0GvugFHf0Ms+yXrqnVCwLvQG/oxbnV5K2HRYj6OYFSKKJtPAY7IE2bVNCsZX9K9JDw
9PxZoEbYOJ1RrmyXFFi8NYsRvNcSEcg14IxgxXCW3N7vt6XG0tN1gX4/NM+tk+8iQIVkFixbKL7L
jN4PYlM0mdknDbF1E+tq3YaGe+ntOd+ssLdG4G9j05cbWVOocKvvO+vWm+KjJuTJ9YpbDp6HTNlf
fgnKMzEecAA2az3VnkL4MThPXIr68Rm/6M60TWoAfPuuBtWneMZ78oTTH3tKPVq7frjXcasy4yLk
yicFLzJAISHTR8NtvGl6c9RC0umJhTnQPW2Whe4AjkLkzv+54DILQIuMD2k/3nZKHXikTtaER7nz
iP90+ydSbZF+I7ZPxuJo5/KMbgSSNE4XfyqN61i08MiHcYlY58hDsYKkA0nQevI5EywEXGLQBRey
GoiSoWoj9bbdYmwImV/65dGsq2MCsVva4jayrXsdkTCGoFs8tgsEZ6shTr/dliYX7chkCbSW8SVH
O3M+K9dvGBsRMzq0Zc1+mwVb3RzPNhgtXzT5gRinaVWZHKEhUuFFtGv4CcSf6RT6mCdJv+ujs2tx
9kPBsiAqB6czRMY+wTYiMJwizybh9lMPtSdL5aRVlapY6Zb3DZgQGarH/Q1XiMibBORN27TRWitU
+Uxv0ZpzGMM5ppIgwmVoBTi17Vc0k6/IzaMVaUjJyR+wauhTHZxJANzZSX+AwRRvIjMDKVZQZnXT
UmSNtSvqewFbxojSHwaS4aOjk50sbLfeTaAW6Oh63TWfzHl2O9LvbKp67SiJgw6gAMnL7RH9G16T
NDmBc9zl7kvC8QNiAKjWKf0kN2o9keixIHAGAF631Rwqpbp8lLb/mmYe4zie8Eh/99LgQe+GE8a5
TTbdpSaFI+hfvZM/AZU6MIKFdK03iBefuV6iZidSz27Wia0927W7d0xnPfXpTg7d0wQzdsrjr5Fr
O9qUKyq818yrxjlPCQJjnfSKDZPMDMc6tRJoU1yuS7fZxboTLhTwnjXSW+xkMe3UyOlGhpaBuImc
iJRokhQ0j8bU+BSblbmkYc2QvvIuxRQ/THV6YT5CeUtQwcKndVRzvNt0MWyBoQ8enJo2tPRYU+gY
sd7ZyaoSJuym8F3pCWWsv3E9cKU4ix4dH2Cd3RiXZIAYqonSIpO0IZOrT0kzatpiM9LSXFfjjRnJ
z6G8q4GeuTRF+wWBU5/s3hwJ8bmQA8utC1D5rBQ55bb7rnpDLVVvb1w9WfcGzRG3oS5RS5J4wi1J
6tYyLPRzw53VOMM9B7hbm3WCf3acky2LPZr1NZSNemMLMzgh+XdXRJ29tXVy00W0urXoi5LySTKQ
Wicl90xC/bYHrOcCTDZ9PPn6Ae80PVA4lbgqnFWQ00U0GBBE3rc56w/AZO2GMLoCHUAo2Rn2qtD0
nUn3mzZx/YO2gK9EQ+XNxPlItBk9oRYeWGFeiymKdpz4y6MHLWlBI5oKl/1yoZGmtO5M0MEctZeN
oSNND30yzDpnh+mauD7tUrY63ZbGp7+Kpiz0TaJmK4VlynyzWh6cydJWYRkf7cqG/6ZH2GkMEGir
1JyNwKOj6TedbROLJWL6OfHkPOQVpmIAtbK8DGAbCLmW3hvQmxGma168Q0YgyEoNAbE+jWG0m9YB
soGeEK5AQ/b2AmbskRbRtQfni5sGiA46735wHlKYY2ql+Vl5A0CFSOk5bhADliGqPesOzQOz3ZhR
9JGNOqlrdnPx2iJcGQ4cjzE9FYa7QW4H+T+ZbgxNNOC5QUJJpzxPtAs+ABcQJpXGAY9nLMkl7mjc
t2BYlqmsBDP4gDyWUqVcq8Cs32O9y3nEZ7z/Uq+zhvAa/NGFkU+HTHNJWteSgQKkdKotzsTwNh9b
/R4Rsdg61ahv8qlAyEODxPsqDSIdXfBpx1rF8lhYQbROOXitfbetNvCCyXDi+1tPoPxPCYrbM85p
CZWuBcAs7GrEYlfW3+AciuVo14APcH8usAWCjh1QeewgaWHRSYPk7LqRfgftiryOXtrT3p9yjn5U
9n60xEoFwm6Op9x3hIR9BCSj7B034dDsVWT9Bc3at0sO/xolZVlBFi6ysT/xjaqNZD82CTyfciwG
XNudos4hScusu5gFW2TDZnJJ7lzmwPu3uh1lt1Dd5cnXXKlAfxj1zxBUZBi6JY+M17vx49Q1WbQU
bUe3SDc097mNq36N/7rY1ebI8XrC7L6HCt0dm5raakM+OzuRHRJVDRpNGCfksdRNHdYAuHDpxmxl
9AaIT/vSsOyTQVa3zsaqjWDvGxmub16O9J0WzI/FHfseDAO/jfTrM7r0CW4LmbpQjRPzdUCPehUo
91d+59UbxSMCmdWH3zsCsDvCXk+BZmSvEqT5g4F+Y2t5nDLYr0BLjNVwltQzF3oY4z5GFYp9ocaY
lAq6DHYp9g7hp3c9XazbsB2SNYAyHVgeh3ioDoXobznrMJaTKq8p3nEiT3ujVQEddZ7+j5rAkHMz
tsPFxiF2Jy0O7Es9d7Qbi97OGhPp2GFO8qJXBYTjRoQyve2NQhyN3qtfPfAy5Bk1th7vCqpiuD+E
wCx0N9KaVzfBGjt1ZCrtCr3MfgKNiM4y0HyCwAkxjnYyCBDq+mXc0RQJRsaP+TEFv4jUvNOiVZao
iaNVP6cZ2eYAy4w5NT2apJJn08EBtUszReq0WzLN7rvCMTcm/YstFAT/Ti+1O+yxXAJNsiz6Rp4d
JuUNTxPo9WdJL3ddEUEE8b8L9lWJDLWWhbU15VsmK3sLCi4kq04Z3n00WdnspizXE7r8cm2rKLw2
SYeTwysU5qyizhKIA3B7/T60LqPCObPlafeDk+jQ+Sx7YCqgL/vegf6fd94+BSpOeEbo0GZs68pY
OpKOzEY26mI65IHlcRveSI6RaIc0bVx3WeUuLZhX6Rd/h9sy1mnlCTLQsU6TlEiTwwvUQBhXisBB
79VDgKrUYibb208th6vnynF7mhsuTulWtMOJLhvS4cLWTyh0/P9N3Zn1Ro6kV/SvNPxsFhjcCdgG
nHumlJnal3ohpJLEnQwyuP96H1b1eKqqp7vRsA14HgaYmYKkXEjGt9x77mckZSShsmIinatAu+VF
IjjWiGLXhAL2BybVVBFYDF7g1BJ55IzEkVN9exehn1lP1QDCEb4OPO2iaK8r+Kc7QvxsnEDD8KCq
6NbDin6dhF1Ifl/NxJPnp/uMYCDs4WI5FhtBBFkWOQj6FcZ95NJj3bsnt3efrazS31tmxQhwezZ9
tsUGBSkA/VqNznLZu7m/TwdHBlciK5y7yYym+5xDyVHDPHMb79lX+rdYMUFVdBpTYUlWSDaMOm7G
gafCUCT9tFI4wJ+wTFk3Ixaax9garTWpqSCpvGaeUs24sdx0xkc+7vyyt8AHAPEP0gvcxhZhXIxx
CqeqZ8NrdEmsbhDRalnmM+EA/iMOcMbMVr6J8N+RpumS7Mm07LH1c5dcE1t394Q/jXKho5FYx0PT
3+UJLOYOxcs6dUp6mdaeMML7VnJnltAVfCIoVjEOyZUb8aEmCeshEiDRe2oEvwCgJSEQxQtnONr3
c2Z06mJMs+BaGb26G6OQaWjW5McgApi56EHmdhAQppLZEdIYx/YFPVXKiiARnXeSM/idC7eEdy1B
UHdL4uR9XLJcL8eadLJ6N7JjhJ9IxOTVNMLwAHwmreMI34qqlwCoGblI3lQhJd0GimtFszBYl/R5
wLiq4prRNjEDmc/0lZCOdFGaAZNA8Jwmzz42KG5d9a+BRmnoRkTHE0VjY1x05NkuOxj5hW1nK57M
owfIX7p3XZmxpfddB9pRxsHy4uCOLdemRW0E1ol5qxZmhHUo8tAWiOKbjdnFcUzYR5k+jth5wkWE
XuU41ig67VQY1/hI2VulaBo3CNX7p5k2xy1p42QOQUrDgy+D/GxYraN2hg93w+QS204SjYCh+dHJ
hcu9YkhcHEZMVB8OC6oFLr7pyrBx81sEueEwBsNq2tipvimd/7cFc9v38vSSv6t/BtaiiWDt9/Vy
F+V7/x43Pyjm5p/4ppizvE8ohvlqPM9xheci0/4mmLOcT+xZhcBZBVfR1Wcg4d8Fc+S82Y6vI8lH
dCyQ0f9NMOd9srG9IJ+38AgwcvH+CmoRZ9uPsmbT8S3bdl1X9/B48Qtn2fN3guoxddm84cxdiV4N
rIC60mdVTiOEl1z3KdnQpZXw6FGRFGBYqUnYu2pS5zhqg1oXyw7fBk8jYooJEkW+y04ijoIDu8A2
xjsbVOzKfIK2F0Ti8Bi1GZhALkiYlBzJKsbRB5NezZOWcvhSI1AwSWjSNaAIRHcxrmg6wO86FGx8
jJ4AGybCGy/20D9PGeG0S9+S3QRPpPXwLpAUAmRCIhzV9JKoFtPtJNFZblXsG4fHLwk4tX7U8IF7
oOyz6LKOc4uZhkUztrIGK77KaWiKfW9MLqAqgMLdig2dxwlVBM2apj8+61NzmprUOw20J0fDDx2b
N4g04ToJxvg5HDQ7XFv12Hc7zTUNhlX82mjwgwcsHzp5oxP/tWgCy152VW6NNxNwiasRUIR5S+B2
2L75LRqTdRYWGZCSglPoAB27D9nh15yLEMUDZgtowRapi3QN+stYy1OojVRglF4zvQ1rlTi1QM29
pRPm5bJzhL9jmiimLaM5M7ouIr/FmB+azU5acRNcNWQItusefcTBDMFD7RKzlBdI/wpgEOEYGyg6
GuMDCou9yFw/ucpMAyE6Zux0RRfu3AaCdYSqE6iN9TCN/L9dTZ6FRBHBYGCQXyLKKw5seJ9PcID6
XUYesrMwRnmyzfEFcYG7mnI+RmAAdrm0LbA1dfbIaDxAJGyX0zIJWeaEeotjtWX2M6dRZ7BQdBGD
uBrOTebznG/7Ca5ToFdFSBPdlww4UtTdWwrZ+uK7m/zqm2nlF8q/qzIuGvXv/zKjUL/3snDrsA/B
WMF/MXQdZOiPt45VRnBBFXNiVIXxJtRiZ2uAX6dO42Riqu05XY+zhK+oMi3Q74PSIdsVhbOze1Ne
FAmmE+kSKUErGh2DQhT34/zJGZAAVn/8Wr86SL/z3Xx7rS77Hcc2PF0Y+k+vtRmpTrMUMpuO0m2R
YA9Lr4KYKBC+aYifi8R3+nYRD3pWg5NQn4dp0lkYSSP112ZFajUE+MKiDbbYag191H84jRN++AOz
CYlyb6f5qXULxyZjB53XomYjQcZDZBTOqoiKDycBFgS981RyI26KiEjJRa/aFFSc5+NJsZNroMiE
PDKChMLekZG2KIn8QuVHcfiQ25r2DkmkvK4sLzvljl+6+NJMxqi64lcssxpR/2JgHQGMOcWCGGmU
HH/ih50Zu7/5yh0d9TOzK5w8P9ukABS4XQ9wDUhqbN9gFu2e2oo4wCg2diNn/J7IT/addQTm2KmT
jZY27kvGWPbKZSe5dzoiBwgT1KiHmGGxL2SIXjXpZtSM7k++8n/wUh3PEhzozODmc/zHbxxgVSQd
rWCbVRt4Pvk21n0iJ3SCurElQLvC4SdcvngDBcYfX23/6M5wPEd4DieeY1n+/Nq+O1TASkRePhLN
Gw62s4dB6u1EUrNzmkZ552mdOJnkQ226WOE5nxRT9LKkzIOFm5ezUiT135Ela5cWNNY1swQDmSK8
gT9+lcZPwF/uCUb3Oh+Op3v4vfWf7gnwvgO47YggRy/hOKkztWqJe7yVbcvZAfk+WSpvGNlRjQi8
M+IQ10GH1aBy0ycfBuuO0Zr1hGtIzRss7UROjloLr2PhGXvjbnAzdKhs769FFDD6/vrq/1KV9YfM
asDQX4jIrOMwav7jdxnY/w/dCXS1332RvyFb377wOP7lAiGf+uW9+OX0zlXyfen19ce/lV6aY3yy
4Tlb5Fl/LZUsqptvxdf8Tx7OEuE4DscuVzpP71+rL+F+srCyGRi+uIHwJvzdrsA/Uavxj7b4ajTQ
/b9SfRn8ou8eJ7bNDUJ1B1BVF7ZwHfOnKzAhiU0Qd6GvEq1JiA2w0huzMNGY525oXCVDmm0jr4wO
dhmLkGK97OhkVAAvq2eirBY9wgyAnb34wpYA9Cec2QfQwoQMMo4ZyXgTNQ0HDt+c1XCuXWSDxDzd
Da8Os1bJc5n2y9Wt+t0SpKB+9638o+NxPv7+fuR8fXMuNgEbeANGvd/AA3ynBITbD9MqZL73gkdR
fAzC0S4TA0czYilTmISti72GUfMW95kvFr45xU8TUC+wEPavxIy/dMf87n3ww91y7t7RiNfvv4CC
V79s2uLtBf5u8c/QqVhcQr/fqVy+N9lL8fb97YI0+m+dioG3h8Q/B9YDLQnGCh7b3+4WQ//ku1yi
NMTUOdwV3Ee/3iy290n38HyyfmGDhwuUy+DXVsW2P+EqpkMx8AOg0fhrN4s1Pwa+u6C4Dml75sOE
/4A8oXP68VRhXD0CHYB7DJ2++Mj9xn8ucogEoMXbbUZMIqlbHR02+Q/ejDBI27XHpPGoV4qYWMHo
6MGpEWwvCNKuqR4SJ0zm6OVpS27RCEKQnosGJU5dfS2ooMFOWxmau2DOzAbjZLdrxByOc/AHhKu0
Qh1bl5yxI7NpIhjaRQvTAL2fS6wTRCunX6Z9lN7xqTUs6dBSfxlI2dS2CBka7I3SUxh0EFrP4RYk
8C09GEAIMe24StZlhXAujcgaW9hDwAokgEz4ZCJPZ7/qAGFiWlHVcm2aEYsUs9NMrKBDNeCvnHNv
SAitWc70qXaghiLxA1nKVecHxYeaIu2QQptmOAxuz82m+hoRHTMifTLUsMlNI3vJSTNpH0fRkm9o
trp/bIycLasxsjnqMSs9jNg0ovXQymjv+ySObuLaE89jYaN6dKTV+ZuqCKYnajKCrVO/kC+U4ayW
GrRV4YKJsdesmMtkWAI6rRZrtHnuW91rSI+mBk/OgiAg++i2DqxbYiKtcBUXdfsR2WH8EFr8mTWx
kQ6VlnI1l/1tGDHOAb90ZIw6c9OxHNyP0qp5wuT99AgpAXNw0UYMO0CmTCysQ4bSS4hm4UOjJ0OI
brP0K8CQHrheN8F1sJBO2ZPvoRgqLa0Jy9m6yCICwtEOALBiM+Hu+7Fo0MSwMn5rW988mFLLvUXP
vDxddl3aIq+VkbGtDN4OXy8P8IXVBzhc5NS1hzE3WgksrEUHmwZxby2FkdPcgQCxGdmBqKp3HZys
JzxfFWJetzbjxVwoomhhqCgQp+sooCoMZLqhWhQUZlqseJDxGjqX7cKuRWz9ivK6eIKdQS+kvHJ4
tSSR7QthNQicGBpG8appoXYsmzbgUqpBCyOtbIvisgafH6HBVtW1pbnpYyIIhVoCEE7fZvgkZmF8
Mfd5njjROvUSVrlVFSbpuuuLBvWmYCfbwZrDJJSxYB7d+asvhyyXCyLgSNcaylZ7tEZiBXYg8cIP
HVn4uC36NsfDZmIfOw/QdwHO+kZB3P0gxy2J1rm/FIFhQtBFLPUQTKGvlomVBPUWXabvLZLGnB5Q
HaD0IOcUyF0zKiGXWl0j/4ro7yOqcoily5yzH3h30jeXKsnQ0aFJqQmfZD34eWgr8zEgX4cMITGB
CpSyDtTR9FL2RdDt3XybTmmSH8rcLax9GJZtvYdrkycbZEWWt8xZIDTbLMHlfR57rdV3PaJFsVT0
i8QMaJGhEDOgclwSrEUc8Ri7IZBumhtnq5FD6C6l7w/o/Q01kTpNBXnnjiV3MiorcOWxjLtrjxWC
QDVgZfZuwInQ3w5ST8XnuDCtfO1qpCQgtiasblXVk3qquRAstMN9R7ZbjWoDAzO6N5YBYkyAxjpJ
iltMgmeU5xh9RnAd9oYL5JGytoN8Vvv9JYHguM7yrrCiU2oSXdqQMdehZPGxaRXDLB6CxGuqLfRY
/cF0YP6s/VQmX1I1uM2mpxhD7mayQny1tM76XJdT+Na1jflWR7mOBKporf4ybruJWENH1xmU4NIr
Jc+Rde0Izd56hpU+CmyOiHHBqPiL2nPCRzc3VHXZCj12mfrazWORB0TFtrACxkXTAT9ekxpdoNG1
QbAsLbKT0zVZHU54bYz5Gg4ZSRs5CXmvfidmGUpvwvMdaInp7llEGlg1YvNuws5HqrQu2hJFB8Kc
RZl0NTTFTA9gYQko0PxZ9VihYXo1+7QJ1nVZKXfRBMzQkB9YZbFUzRzEW9stO9JgCFqxdiPycjbt
pEeruiXre6/pmvshVTVg+k4CEwNox1N8D9+VFYndC55XcRAhFlIshvSFZ1XuGkSxyUNGSkYPIfMm
UtVZ+ECwBDjxFHMAIMo0DfFa6zKoeXgkjr6qDbZTh2gKGhgyZLz5e1atzRdVVy3jiqaa7jQRBHeK
RDw26J73rOE9wsRmJdM2i6CvT0giXu22DC+QCqO4SUDqdAvb6IjeHsq72vKaY69U/tEiS/e2elSM
uwYqKc9P/sQXmdjyY8Ajppjd6S6HCRslYykceNCLPktY5iMoGj7z+HYddq9O8mQ3lujvNESdN5Pn
NI9ExSsGXPHQXlGN1v2cVt0/prFWYiuzZiwkX5C9dXO+l0UUj9l+GgMsagQ+j+WGERQgEPI1SVYm
Tc4w2MbrToGEoNtadWbfkso0hKscDyUyBztjY10VmpMtGAj5z53EQLtGyhm9pBCkya6SSMAXLH5L
tfECcFdIDQfTWvA4mj54P1j2odDgPB6TDrM95NmkWhHA1kOMLurhTObUGK7ZAAzVMgznpY9eF8CN
S8FEa0kuSiqWMOrxn+CxGp1vbfv/RYH8zxaWNJPLfr8sPr2/vde/KYznn/nWR7qfDIPlI2M7e8aG
+Tr/8q0wNj8xCbJtpn/UxS6ADaYsfyuMzU/2/C/8IMospvvfFcb6J+pXH/iY6TE+/ItxSVjkf6yL
ocdRrM+ANgcEi0mZ/cO0RQAsHkZu3oWSlXY3KhsRa9Poc60WVAp1Maa2RYqLaK3gfWwTS09yolqI
+MSaQryiPiALTnoDznjgP09sjR6rYcjQOhF/ATW2iFJ0F9IP7iyTY85H5oJ5lnTD7z7zf9Aw/oQG
4oaxbD4MME08bk164h/fhk4IY2VypiFgI4xTmkiYmVAjgyHQMCDRPq9uSqi9O3Z3KUnluv4nU6uv
3fbfG1b32wug75+nuiY3ME3O91OruZLK6370YJpkyWWd6Omx6WPox03VJCjm0T0sVNgFB5l62s5t
03EVhdpt5pDiXEjW5lPNjs4HdmZF6jx1aXXG+UIEGmK0LdU+FQL9MtmHCjdjVEjtnv2Ptowtx39O
WpJ1j1YtSCsY3XTa4BUJDt8+6nzq/uSt/jygm98qz2MPkINtmRZguB/fahG6OhqbipjzOJU3qUr8
kxp0gFzTJH1nE5XTcOqRxTlY9jyPp7kcGKampCYgNvKjR7is2YtbBxDh9cH0EdFSPGVwR+3W1lb4
ybni/vjqgFjHa/rx62Gm6AvaJc/gPvyZMdQzQ89EwxHbwBM/CTG8Q3ue1ujxLcSBaXeRlz2nsD/c
suuddm7e6wt0J/bs7sjPnTkU2aosaHwEGQjboHYzeYpTSPdWKvp7IElYD5Qcm3WJxnKEhZZX99ZU
AB6BVHCg8Gk35qwY8Dg3kqCwtnyN1YbYdQbcUpnbAa7Bazo0uFB9s35MDXP8KE1fu6lEnh3c2G83
QSCNk9Rm1Am4tLXbke4u6lRd4Il3z8SDeGv4M/h+7M5/A8ZwX8Nveijbqngsgcg8YEJ1VqzF2H3j
3biIQ+XP2RvjFQjmbMRsVTIUSvPhkE+Jc5KjVMdyKopzDe6ZRqMzH83aCC5tMREg6qc3bjcpGGlx
n65KNOEbZvz9LRkBc66SFuyrAbz7YuKXLdxu7I+uq11SfzX7UOGeGRJ17jJ/M9R4hnz6Ur/Vnw1J
ntIC40azSjjYw0WhkXRjZb5+jRm5x9BedIRUDTQ4+eAlx5DKbsVYHJe6X3JvO4w0F3Ncx8JL5aM3
av6mc7rmqnIVykW9PVRpJaB95+X6T66vnx8/YsaaIONkvEBrYjk/PX4kafEDQ7NwqbyurxfAb/wl
oWNdtTUo/j/aAVrhiBJ1pQECPvd6Wh9Hx31sNDSaBE91oEqHSnMEBjaSsR2T9R2CnXjXzXe/4eYK
7bgrLv/kVf80w9Z51fTJls0c03Us/WcqVeF1sFpKSoRckgScSJzGPko9Huqjvxu4gtw87t4FcNxt
FgpzrYejWvmk9j7/8Qv5eTYzvw5kqGC5fN+hRvrp2TmYWhlNroG3YuiqO9jl4Spxq3gVtaPYIPh2
7ix4rn/2nf32r3JYuNR1JFAwYvw64f9uz6ALJzS0tsf4QnBBtybEq3qy3Dr8AgTdJC4iD4t+a6P6
u0+BzBNfb+eMfxCwBs9dRbhVE/nWc9UqdamxK1hIU3gXTkXcHozI6U8eYEx2f3qAIYCnIkAGAq7X
Z/FAFfH9+YLEyCtibRbYspxZ2q175sW/RqM0kU7Bhtv6kbcSNQlf4BUgKTWdc9FFRohoCFEntX4s
0J4YL9KyyiubuJUTuUXu2qkNQI12Jla9FdSvhantqH7jQ4ddic1p8WgCf8eoie4LFlRwCxsv3zv4
JbduZt3D/+yxLXvBuLX0QqyCUHq3dRD5K1bOkLFEX8yB0u6cfM7/WJLVi51VaYRKQGUcIgPFjZVD
bxw9LBBV1z4qw+zWeHL8KzyfmLDaQAcoGGBCn/QpwjOH7atk+MhONqnXyg+DTRqm9bQk58jeQG10
btVY6jt8SMGWxEOwWrFTr7HhczIDbHkGLWoTZ5fxy6dEOE+w5qdsUZUJ9jzksJeAji1spo461L1R
X9l2pa4brejeyFUnnyOf0pMuDURJgdUhhkXFCCVfGi7sD21YuUNlHiMb2bLC2CoR4j05Ab7YMAjt
k43k/0pLTOMQBkWwTij+9tgVgAeUHQTxEi2RkebRQTFonINxu21u+uE5l52a9UqhnKf1JT2CdO1y
57im9aoqR6yb0KF90FoyguzE7MpNa8oYqyQK85q50ZJsVbUblDeuvRgQyaooavlCTJJcNWaz9PQp
2ecoY09j3DsrLw6GS+CYe8+JiXcJ7CfW0uaFWUUPTDw1TGY+MLAuPnojlWKVGzMKsVCnDIv+pcU6
bpsiUnhFJZxt2ROSPtVlZYPJP5TlyuzgfEx26R0br76fxiw4qrLxzt7Xlj0tsqPbEY6D0p44ZVe/
0pX2OSKF5masJ4j+bC9m825nrKIqc9ZkGNZc8saW2ZIkdCR4ClOzvEa66J1BulbsOdLpPqhG8UAZ
bexLBMkXrFj3pokhRYwRQygvHe/yKtPwLkl504xDejEU3giVwnkk9ZlBEZnfV7UjRyagUF60wrN2
U045m5XeNsiIDZM4Hd1VR8wUr62FDxURF8YV5isMuUW/CtXQfOY77G8zu/kcyCw+gDs0rrouti/t
XJUHjjn3qUoZsCT4FDaOk2NYC4GlkE75PmojU9+yHYiBGszOXSRFZhymylckbzF5IzYoxrEQvZdW
YxSsz914M6TMKmUn7oJijAEbTdWx1alON7VRatcNN8w1co70tSjDIzKxAV9DXX6hFmNWzHiYKwiR
y4FBkHFjRXYNiqRuH4rKuE3gzR8YlzDnzMhTgHvEhTzFZYJ0TEbNKm/tcZfxBczMAeuF/Y73qBEX
ugPCYdx7RIGfpTLKJ0rVaD2ZyXipiP2gMk5RlWMzQwbZ9BkBlYWKo35jY6HEH58IOECpHwVPJCI7
m5Tx3HvNQBOATJQXx1hp0SyV6Pck4xlbrrHqVRuqLyh3vNnL4y3Rko6EYPnOVqTheOGGsBdi8snP
yqjtC9fGluW506MZOx8ldzy+YbXlaPQ3oW7gTUoSwDdtvsz9wV8FGdj61netFza4AHMzFPJkfjOF
9FP3wYUXg8fGL3wKtAlUn2swDVwNPqI/28pEBdUmbc59VYZfxrRs0fmBwpLA8Ji7F920bcOqY76j
grUvmwCDHXEscylwiiJH585Le+3UV11xG8Fa4rFAXNM2o3agvtZxsE0okk0H2GInGvYB3ji8jm3o
XVSyLI5gC1K59NhYr1FGZW8xpM2lqqf80StCZia1Y71ixmxvgQDz4EdWGii4t35nYSVEMbrjhhYn
kJD+ukfGg47WdjUHl4EsnEM3FBYOTxeXcljYWKxiC+EW0v8sDRec/+XzWI14yEYH8o3gOUYyjWVo
3AHzuE5KqRYGW4idHug5Yc8p1kNpiwAMSGAaI0pTbK33sYMWXuqkA6wGu9WhKJu6eOtb/AbnLlEx
EWvzXyJnwTmG0EDwHM63wTjHSuQ4E2w0zIIgNo6R3riuY4II31rIyUTcOPqpKwMzX5YWwWCLkHQ+
ZiwWc0DutbVSs515sjmA4bfFW0IHhqseNbMHVaXEPjhM4gTU2kMKQPphYvPwZRSd58t+EMNV4Zb4
ysagjpCpS2bNG8XM1dz0XVz1Kx32srgo4zbjem1yPl0dJEgfFzGx5p53yTnuP/DHs+pGTwmcfw2G
IjSvLKcC2o7GGNnP7FDMWKQEQCVD4aFsKaO8eeskOyAnV+IkE2Ktvr7U1IeKLmfi9Gj04k7qOXay
IhOnvOUyZv0gTrrOj/mCw5jmrfZWY8NRFXDKXIq8UM6C2NUBulDvr3MrHW9IXSR01jPK8h4FBgoh
IxwpgcyyG64aqFQwl1ynuxm0XJyiqdRYt4TCekkqgvUWYhjd2fZnB2KT0FCymE77eKuC+RfpWCp2
aqh9wqJUiF/HzJ7BnvI6WA5g8tVr+cw6oCFUovTkjSExsi4FGUJES3bw/IoysvZt3PJG8JrybSiZ
uM3K0FwWbGhrIfUiNNKWhseXlNV0RG2GhXg9kny8q5VhnyFAOMUyg4oGCbTwS9bg+iiAo2n+A2Gl
fHQDNgqGdIZ6s0rXf0CFBcFEn9h7UlEM9ksWCP1R+J3C6iyGQW5kaXVXCSORjwm80hF6trexjRDC
uSSsqEW/xS7gwM4AjTZbJ/+q8EGuFwAvVnBG+hKZdZNt/FiL1qobx00EF06vJ+sls4VxtMeaUJoC
h+mkimufaORDqE39iZwvKMGqY4+QDW5wZ2ZpPawJ8fhSRg3bdNZg4cHM8P/7dZaeXUyY121mWMfJ
nzGyWTGHaJs1Vhs0c73vz52a8kmDp5LYwPhyX4Wq0G+Zsi93FburC9GMzOuDOHtTLlVHZWzTCN/p
pTlCpLZZQO1QVhQfxVgOxzxo9DsZoWQGzOmYBFM0Na7sopLt89Rkc6ki8fH3peAEgXwPJiivkGpO
ZjFukR/umKogDDBcSWJeUU7ZzmmiYOQENeMLA67G0mXEvk8yy4fAiiWHT1sEmOukI4KdPhTuRaq0
4R2+slpZmQGEhLiUg2B2fpNYtQFliM5/V1pTeLRS7uwlGqyHwLAeqTFv3Si8riMD93olAauOuthm
bXODq4Z5tjluGP7Ur2GJhalxEVpGXPFnSQTxYkRYca31cO0HYue246RdRyTWLX1GucBU7HHNBhHj
Rzev2Ax7OIfsIy7KMinPKp+GHVME77OJS+sqbyAZ4BM1ZxRCgYY0F2thx/GyZ515VFDvTnPiL+LN
Krln4/soSx3nA0u9k1m0L1oH/qS2JX4/LZJQBxPygzPsITs/UA9hWTnP4Nv8pbJCOCGxFa+mCZhf
7zfADyann1kLnrWFHgZhKmYZmTTNNTZBfaaPeIwIEeNtMf5C0RrNt7iw731jPLKuLRdlVq//NS5B
YJJphgpVeSeal3Bd9la2phK9B7bCNk4/4ziYV9R0bKaoX5XT3Hit/cVIxSNjbvaHOqbJoL1NteQu
isZFmMYvxHDef+1V/9Kc+39CdP1BK/JPJGOfh9O/PwRfvhdN/fKSaf/5Ucfpy0uh3n+5eZftaxa/
p98rRuZf820ubiCUoltkmIiOatZ30PV/m4sLCwkVoxRmjIRPzFr2/56LC/GJs4d5usWg1UVQQlP/
q2DEYM5uMBb3Z9EW6RwIr/7j3/i0w/fy1/mx+ul/f6/PhQ7003xg1p1gPLJs30awjjTjJ8VIi124
aupsi9whDzF19raiO25koQAkONYOkcRnR5lyq0u//WxNulpVvdOcJUyRR8F47lyHkkqM0rbYhIHw
H1IrfjUrQkCBMnRqnlw5WxcV5CoPOOyXca3b7zx3x4OdCwccG78R6Mmw0trsdUwNUHcKNN+idr3y
MRryJt6PViH3OgPWh9CWzWVlm+mN1df2pSNG2EZeKfnpREvISK2Tcykn557Q2vFh6BKXnT1H1ij4
jUz9oz0UaheCVGceeycyl5hThpU+DsWa+qg4ZgW5jkHWnCM4FDjv27cE2QV8Lcw9DnrufSJ1fWdm
CgB+gCmJEu0MMAx9hYA/oCF6OSHAKLbwX7t9zsYakp5UH4S0vXZEDe7nn9R6fiOWQPuOucxbVQfj
RSf97DJEpf7Q9/zxAYH8BxpkdxejtNl5U/LqEv+5mlwzPdfktnPOz28DixY0LORvj19fpTf26Vk3
KvfUj/INUNgrnaGCp2KKFek5alUiNd0VRLGtQq2xP6xEh5nAAnhaRkbfnFuR6ztbRenZZl+3hygz
QLbgNwyu/cG3it1G1LwJDHCqYc4geP5TEt2bOh9zkkcQJJoOr3fO2w7nF94YvF7KQYiWVG+AKR1S
G5gZuKcJmN25pj7ZAczSL9pWsYUcnSxFXRFl+q6LsmGNK3jeM1ZEc5tBZLzlLb+TZ38AfN3WaMa+
fnnV2ADlLN10O3+4SeQ5u2nINQZEYwCq1c1eK1wCJ6hzb3mdvNZKM5YGcJX9/LEWZuPufIu3zLZG
rMwqf50A0C47MlpxMYbQKr2x/rAZi+zBDru7DA4jcnD1Zg6Bc7KAWpxGrbY+G6XBp+h1p7Sx+6ti
RLFEL0xotakeqPVxwgXId8k2NfauF2vhou2r7LauGndNQgqxRXGVUkqAqUA9Ta/ktcJ7QKlQA6us
9bPdjN6aCTohR75O9i7a7g4pINmdaCaZt3LbnhhXtWuatODCsXXzSOh3vqIvq59j8gCXjjXEe99M
o6VNDNkqchsy0DXlhm9YCuxd4RZDsLLBG7O18cw3Uy8tqAJjKQ3GU01J0Fttk1s+qWMTStqr0mug
mtkZwE0/xCA8+IAZaoreeRF+Rqb0ih8LPoU/CLnIJ5P9skX+cKX3HMqt11Nv4P+qodXMTfYYvbA1
Gi+myakvPCq8XaiP/c0YusmJq74l3E/DrDZYFdm8LRGnZaWHJ+UIeXCnXt+IHOCZo0pl4oFzSNI2
euOkjVVwgwieaHRK+ytc8pALkhQvil4Zx3T0p1NIT8sK0DBXVtrNlnlWZiOPDVYBNSEngKS6XUSb
QIg1vg5YwlOyhiflnBqnNc96EfS3eomzsPIAa022Gx4yOefjat7g4HBPTchVerwZh8zet3n5pWXk
doMTGujS2A32Ictte00bfXJiTPpFGMzxJepOFHy36z4t6rXJXAoZhqx4hUWNK45bgv2mvTJiwyL5
JgqWbZH3h06zHsrKL6+iVohTQrd2n+qgTYxCY4Cm4McwQNWZRDp6JEAuNukhxywu137omXshxb3S
nfjRz2YXpHQOJnKuxdT00Z0bF+Xa0RrG5gAfVxNckF089UTQ90XUHCwGpg+2oUXLOG3GXdCUzVWL
ZHxHtoBJrCPsp0VvpgSwJjK9aDDKH53axQ6c0hHrNK50NXpLwK8D/QZ6BQGGkiDreCk9amopA4So
eE0jbdiZgGTorKf4FtO0v2s1OeqMPqCscvwkAeLehvY6qp1HAmyMPZswGtN6SHdEn7prxXDoxOeP
CNFSmb/M8uQMxLzYeJVX3Yf9nBM3CPsQAa28CjEpLaOAdri2reF5MN2Y1FRSvTvV0ienoY7osNKx
zhhIcoyKPriejb6lQc0duuHLRBW4sJHsLGKjamiqtSdkF5MJYoZZ7NIayvQweVN+pOENV0ZtGPsW
YeKqjiH81kXBMLQXnb/+L+7OZDlyJsvOT4QyzMNSAcQcweA85AZGJjMxOgYH4BieXh+osu5qSS1T
L6Vd1Z+ZZDCIAK6fe853iJUGWxJhh8Ru+HjHvfqt7OEKM2sCo8TP62sOp7XJjoKOpm/dZanRxOWE
5FnTZFsKYW3lMMtr0TKZg15LkIEaZRlnDDDyzFIAhxzyIheU4bSPKU2kB4aSMRT6xIYviMej1JX7
JimF2mqjP/7W6JhlBmieaf3OjrJuxEvXBMurDvL+PE+Jvn4kQBeniclNmHzCqTcqALNu4hLwdAlr
PWRZNx+cRXOOE9Vfl3iul4PleGpr0oAQseOsokGLKWCm6eiOAqo1wdW1e8ELgWPic2/Vaz4QPg9k
qbxTt7TWyVVxcDOdoN9ObUJ57/qk4nmXHyGy5w9akjyWwzDfJc4Y4Jxfiu+B0Dz5GQcgZ109Yx7l
/mzQu9xYpviTGHN1dZHCMJESw4lzGycMAsy9KLsncPBZsIF87O1EEY9/LJkIoDLTDECKG37HaUKY
Z5/I/oMuUC43XKneyeUb0qyr2lvQFDpoStc7d7afvpru9KHNnQ0NVYEvxJJT7QL4Cg9l59aXme4O
GIaECdt4wf9Gd8qjhS8fP6ZBz4bZZPGNQPTDhLrCHi696q7dPmQebeIttjSw1r15cPj6O0cT94M2
4X9UlXqqxk5EtFuM+zgVN3r7XqFtTfcaQI5I0sxCdChRIV7RDSvtjU3k/spndQ6TlouYUujT6Mlu
jZyLG1ng+46tfpgJ8xnFLnIFLjEHVSmmsnNXB86vIDa4THuOxA2eST60nG2NkvqPxiufrMxjYUnG
d1sjUp7EvKbKc08L9aDvXonwe2fuNNUWGq1BOIcTcNUU6mtRU/2ryMc6A12TydviGNNRE7F96yrN
CnEqB48ZHsF9R/3AhrP88lcGko2Hrp4MtMcbRbraHegmtbVbM9nR3kqsoOU5x0nP2ufI+pD+EASR
k+VWaaW1TUfOufkM3R50h/3byjiEUjU8t5ikJ2J/fffi8nC7inxq145YQwOzPJAjr2rNHPnUmE7o
CxdH01zpL/4k3N+zMZW7isE3dLwOrSMgdTDHQ7eH4IeO6nvTjtwnfA5Fa4A+sJxXxXRKcUzDjuAj
fbKcHnLpaIVqWNcFOHROeV6JfV2DRLODgl2x2+9RZqo7DZomu4/OfbF68ZZLSIV03QBr82ztCMOl
2TvORLFWuhr+Stp089IC6qUcmLza+DCxQNphaYRXzE0xNBKviFhBwUCpHYgSlTZT7Y5erua1fqWS
fNBSlZ0VXAWYuONw8I3e3zdzjlZmt/r3jGtmj7yCZbOzZlj7ThyxolnOAHaXe2JFn1XRtr+TVWDU
M/mrC3D32vacP+AsrvYWXD5gCTbT8JqJd9KbtrpvUTBGRJtKf0KhuPVumm4qM2nDepj9/dpsJmk2
MNWWTUf3O5gW+wPyc/+b5H2ARwU2Dx3gi3GsKvy5Oz3GI01pjWZd+yJGqzNIdZjrimc8Bz6Nm55d
olEOHFAwwTpXv5Fooi2y9LvOPv7i6JDcYhX3cTjPzvSseq39zBrqChqTZX6wcEsZOsMIjVrlV1GO
C83nAg68RKSImqxjI0SLdfvo2LJ6EIGmfRhWKvVQd9x4P1qdqrc8VYDBAOlke5O0GozcFkpHSmL/
y6kLdB+sE68O4caEEWmZIRd29gs+COcGnLPfxbnTQqv1gJ/3ebkyKxrfvx8x1hw8TQe7KKu+fVDg
4D1EdwBdm65Sw3ERXvNlucL75kGxHJ1s3ViRd0zvXWUu+77myksNn9hBO3qvUI3HLZzlceUa1cYV
SoU4VnGQ32dWxcoPHgI6d+Zb+TUtHNg+lNS5XreAXGpTFrsO7AzqKGh85qj0qBl9ZPQMVu5g+5u0
EZ8FO5sIWJmiPLfKsIuy2J3Az5PWzuLNnDjvU4djZdSMF+Faflh56lvyn7YJhHuu35mbNM/pyxDD
LZw0Tidiabpt6/mfkPQhVkkw1IlM1cVO9PKikv4TfczgNz1ou0kxjScaw3rMRfutersIE6EeYeXu
/YK4Ba+VPIAnQ+IGp2Rwxy0rtCAEAq3tIJ7C+FHOFbNIdrXNZfwqXFnc0Uxt/zWCxngYkyS7BCtD
aKiAVy5zlmwnSxcHxp8Hr5p/gbqUmIpVcp34vEZLPozbGeTuCYsQFP2217YFFqcoG9rLJDrAjhxK
I8qUanB+6XLXyKE4zJ4yXmMHfiCOeBeae1XhUu0vqpi/uXcWLG5S/yA8e1fLFKZNIHYl6nAsxTPQ
+ieIfWLXu8TN8X48VzV4d0l4o1LjyyQ8P+yy3P5oxnQ51yL37q0ZpjTrqxgx03pdBvURi6W6BxWV
cg404tDko3Btmpyn+fCdNQ56sDC+MLWwQx4CDP4+wQtdukNIS2+5y61Fvuj0LLHVbbpjzby7Axz3
hMRw9NBbN3YxFu8lHZyKJcYNBYF1VSa/5kz/Ql2cNoDgn+XEUzKIi6hgsj3l8NvDySl+aVCow95w
nuJR+wvaOaJYDcV8+oAir3buNN4LwtebyuvmSxy72gnQXLxD341KC6Ii5BF+/CoGGWJob4YaucFo
y2Uc/HxTqAKJVifNEnSFeUWNVtt2setTkTBN9nrjnCBmI1jYTbn3k/yOsRSrs04iP88B8uupPm/x
5TTHhbUSJoThYjmKJWft4W0sBl1tcqxMUcBDLsL3NT1rieef/UUFv4KA3a3yieIrKOWtDn2TBchv
nScX8jdSp6Pv/LK+Fo5wwEhWap8zC2O6H/7OmB1IdlhwXzTKJOJ6MTFuwSybhuqcu8EvtP+nRYKQ
xWJ3zbLgrDL1d3SG31biIncXJxP/FikBKq56CJ11FZ+zmucmSs4dkfE90nSkWfk5b7F/2boQeNP9
epf182u11ogE+QtrsPFqN7P22FB/Ri6k/usC4B6kSbPcckwCn1gNC9iwd4q7YYCGkA6NDOcOF0xv
GG+tHrxlzLcozu1BVc65IaHEuRvSSO13pzIeNujJjO+j5j4pHpJkGXiWJtpH4UOylmS598k0vo8Q
kKnkIU/CsTBh7ccGP+FoPdT72PZuNayDDdUQJJByQY4WniyLj3EKWz/rOdIvf7nAF/7NTOah1vex
mF6bxBEPVmAPMJarE8FcqCp9+aLDIxYlnD+R2RGP7VetDy4N7uuTqQ9/0OeqDe/HBxn0ToO6Zz2b
WvwmLG15wHP9UXeS29XYvRta+1A7xh9hi7c2CL7GOflLHuOisKgkWIJKK/iblMbRb5i7zZJyazjh
ZYhj83EZ+s+0bsfzuMAOSxv8fm7ZHZPele8NPOMNzerFrSdJzKyoxxea6POto1lA1GimZtDsSmLd
uGM0HF8HnnjsKDuBrYYCOvKp8OOHlWSg7VUjThOGQVmziK8STnWae2gpo6sWuLC8nDVPvJzzuP3g
zXzqK5YWor6r4PhuQVXhDSl5rA7HLJFuKFINRQDj3qFc0nZXVrV7qwYtLDmnAWgyngjusaFr1U7P
QLxjm212dRaEiYfvk9k8ca0QzZNjE00AfRnv60CcfOUeJcV9LqcK/GSCTltXnqY0e2X9T1tMCjl9
SD7d3OIhokPbpNQDsSl+8Vj9h7bj7OLRZIGtvObAHP8A1/fK52HPV3l0l/xmZrLbLotzZ8f5sZ/A
Ks5++ZYn3SN+eaINMEd1BumgHaI6X16aBcYwS3RqkHBVRp2dPgieW/Qqza8myzGqS2+0EgD1AkVW
FqkKgyI4pkkRh342HFy3SZ6tKoC96Q4foKjOnIfhvBIeDN3aSA8Nt7L9hCOILb7H1QsFr9nXDbal
ZSm9TykxORVFHrD60WiK0gqzeewa9YJIaOxpPzBONErpIV1C9r6oWKFt4yrvQH9VEghpWiNgBOum
H2x7gPOHu2JKK/K1Jjh5HGp9DcIPHoJD60UmKvKE49lbgZeOcXKLPvgDUMk/xmsoTKTd9NXX1J7Q
/VOf7KBTVybV6nsubGobgkQeO2PJTr2HMoxGMBFVwCyJo5Ra4d9xJ4wPJDb7APbMvDddv3uRXT5s
crlgC+pzMEzIdKfSK+YTVLxoCGij5iXVr0wmXujVHH+MluNex6AazXX/ZzG08szH1tkpr+INnpN5
B16FsvBhZaENdfeItWMVjag4vvWpIXe4ldQWJOxyK5Ymvs6mbW/NMkjv05aTMjbB4L0YBpIvukuo
SKXtq6fS6rlLy+IzgZOyn/yawpqSp5I19uYJV4z2oDKNV59qQ7Y3gQ1n7DDz7iOXaRy5/eSTvzTp
z+mUydbV5himDz2OSOmpC6d1BIdOrj3r7UcVtKgOmICwo1R9FjmZEz95LKWjYMRA54mpPXROW+5U
6jmHNhf2gz8vkCny+MqPFEPM69QuXmvEsXtx4DUSPTtWGUlCnijdmT6bdl97K3QK94vx7uajunLo
qIBoVulutpEIRiyzLGGT4jEN5vkppVXs6IGxJWPYe4+p073jMzQx9g/alUoJijEyxviYwfjUVOaD
i3svrAb4dq5BmQyZPHQeXtBnDJXgqXE6fUfRktggdU17xhi2s+gGZ7f257AycRLYrdRCHFEMrp7R
UWeklS9tCytXGNyxMYqkl7Qu9csa+YH9rNmRDVrolBTwAleSaj043dGvmuFYSOmHxB+0W6rnv0YC
bzB9s6fF4tgimhZmi55cGr1hkeFXzxnup0cV5ABsfLb+m4GyEsrgODDsdN3po9gc8QLaeXUsRZBF
DQm8iwRXxm2uL/F7t0bE9hFqpUgrdeTL1r+Xgl1rXJO3Sgkbbodk/cXKKpenhPguexXeB67MLfZE
g6ASmKOAGF0iLJAUud7yNJ+wF8zCOVLPmkdZkNfbpJtLQBESw7NPHWwmhiqyJ5WcMqhdn5PBGbE3
Zb5N1ruK2bvNdZr4rhwqx9DwEwJqvBm7mAKXfRaY8uQTeg8BZTi3clbPQzPPj72V0UWe6NOxnivF
tEyYyYOn1s8OPoNZFqGYi+XUdtCJ86AWNO+NnELrmZF8FVdz1LawSQUuScpqHrly+2/sIebGddsE
Pzs7ExY2XpSZ0tiBqXiKh0Y99bVbbBeWN/isxuqtoE5q67qTdxoordggWVOz5Mkmkl5KU4Jltnu0
FtYmlJzeGS0Kk4zz9kErNPdKxjXe8XqudVcU6IiuRQGoJS6mX/wipJXu+tmmLIQI8r7RPQQUzlzC
oSyjYW944vOLt84Yh5sqKi80G/irqTMWh95Iy52TDB8DpqlwLFwInZUNPKoYij1dV19K6nFUzyXY
A1pOk3NPtoxVdKG+k7yDLSTEYpxmAqp7otUSsJRssVR5pDYLc4fGtVWq7XemPRjM29USmXgmIkP0
/g6ovbOtxqYOqWrX9xMqxBnRkqR4ame73CngVAjr3OfpdLSmZtwmem584Urwt9KxJpIinR1WDlwc
6aLPNpD6dj4xt5NqsEsCjFsLf3xwqnQmU6LUcl9PB/+KBuO9KMsurwnZgWhMO8DA7ILolukeZVMW
YUu9/HMx5v026PGQ4e/iE5j78jTPFoTwUgwlXqbyk2VjuW8JSV8Vfzu0gI5vc7ith67QneeMODot
NiW1T65zSQUtaDyfB0y5BRx4ALHTJnYFn3RP6/ghFSj4QE40XRAuejBBJEm659bKs6afsyfw2N2+
Fs64sqKyfeoKg9YAKnEfPOq2Isuy3BdDsTUzOuIy2hL0v/V+oErSWcY/2sAm09CUt/YXsRSL2Rhe
AaK2exCLHMPQVO4XjFUbgzwCym/GZ4Dk5dGtF+udXm3k1a4Ur74DiAWgQPnqcvKJSh39mZcZ3NO7
6x2wYZYn4bEtpONYvahWfWeZSO5ExyyDru+Or43Sprsmy0HLLt13kP5scfkicOG1yBw8PYtqV9nv
Cx/xe32mF7mQhny3yyy4p4dKgJfVnSHexNxlGM2tQn9rx8RkH+yqDwE9mFaCeoRaTOQ14YLI62Bj
Dry2JPX/TgxF6K0Zr9wX1RR1RtOfVFVNr0AMcaUyEP6a0lx7a+C3Hyo/6U+D66sPfQrEg9F7Dlsr
23bvrMb/O1ZOAVSVXfwHFaLd1cMNePMaQz8ZBaR51GTeTDPQub95yBySLeRVJn39pnTePZZzfwPJ
xlfOc8xxkwWnPfEOJH1KLmQG1gZUfTK+bYdvl7sTnQ5Okn+1fjA+tFY1Hqt5Rv6iMpgc/MxG2dJJ
IJAMvi/kGB+TjIA5bDjS/YBsujwSs3KjdgoYrzyTDEVZaVVULigaKZeO6bN1d7wBamljcLCWM/8h
nBVv0ZTOeUSBE/86r5JDkfbtPdYr86YCOz6COqp/DdyTj5Yu7ffWlMWWTx7v7GI1xEzXnzdQ7LkX
Y5DvFWC1bDPQ8QoEgvLjaPLB7W5GBOHrYgqOybOzCDo1ZfmlqJ2N2AkRjPVSETal+obXMkUBze4U
ppCoPbJmb071qNGyaQ/JIfGEdeOmii3M4bXoXixUaEpZf81OY/XfEKfbRnvg2/Rn05Hcy5NM918N
i6uvZmk9bLA/e8TLeVcqftb7eOUURY3gzzNloez25bzc26PPTo7mJODrknNfEAz7udA7KKZGZh/Q
+qyNsFoIDctEnQHICC51q/yiyNewwOhT6vlNbtkMg6qsZrScwKg+WLNL2K16k4CwLakoZFy3/xKx
GqgEnfu0vRQ9gSI8tinfNDbmUd4FlDb8WaoeyrKTd015o6KXlJhfe8Y5hzdgb3EUOumjWXom1jAd
SxMAP8OAPSBqte2qkmQaw2HJeZn7gr0QUxum1xgVJX6SY66GiB7rx5xqJ4/nZqu7dSRGjSeSOctv
0zAaNrJ8giaO8GKRd/SOUClmdp1810XC6Rflu3xdOPXwNO0W7U0ky+i9Va6d07CCL4FKJcjp57IG
Kr6ZBYazyAx6SoAaLw/eoSWb8sqa5mUw+ZNl1OLmUyS4Fe/Avjn+fsI+dfKzGgwIhmDdeCVppBnh
XFR6eyQlmswR4WAZOvxaXpaa2+7GGBZn6zVD/k4qz/lUjurvaG3ULFq1ErNhHVu09saEGw1gXtUp
OgRcUwjHOpRQz8BkT9XWYB48riiouSbBEs6nSeT7rD2jVdPbBWV/6FrtvOhuTNiaXoJdOnAuYgVJ
kiJNsMTOpfDvEbe5R1APKDjLjNT6zMwZPpDeZirfxi6eir09kpgJQaSvkDHWH4CvkD4qFqJ1317M
tpWIlblbQmMoJrOTbO6o+YrI71Pr5uNaGDeUuwpM8NWgrlgI2575165iiicNHxxz6rp/YqoykO/p
SwbcgfabhLoXlF8kXOw5rE2z/U4dAl43s6iTKnTNtPnrLIlx01rdjjce3+wxmF3OyBZtdGzCSO89
6gxK+jkX1lyc2Z427hrRy24kbBJ7S7AoUKeKV81xKwaVVOk9g2se02qH4zN9gMDuRanN5Y5R1qO+
SFB0U247kxuzvulkoIfKWzzsPYQjx5UFLqAAVMWCRZL4ZxDsOlzl/d+pDnKgceyrPWfMIj5/YRDj
fNQAfx+tZe5pWtXdG4pIt6dvoroY9ZDvesw4IeLAfkmb/pkp2eJNozaJ4wkpwAlM1BaPNPnAxqVQ
qyxfmdGuC7qBtIiQbDJ3PtrGBKXZ8YOwBpsY1u1UPfBuUtrXze9QCny8n/MD+TI9zEokdEYQ+oEG
6zf7SMbfun8Ds15dbBbi6ZzamO7pHKjpS1t646FHwPiWAzeLhltnH9hiD2MU40LOyQT1+jwhgkRq
dONL41pPQkpBFtY/2pTSRYXDCcmhb3nT1CagSyo1FlSPtI6m2vPBQDJRUQMwI6VRJQvyh15URpUd
LcvBx+xVDX5fTJiLzema3x/oBoeHrHD95yWxKSttUdTrxEcZ5TbGfmrrTaonHVf5b+RtiDy1BifC
fAJwmq+pkHo2t50sZooeBHdEYBA8I8lW3mWZzN4aViDISbAzLk1btc+OcsQV/+eLaBkOvbl5DVBo
aboJnBFejV3w/m7onXLEnR97VBKhR0Iu1duYvmf21XTXkIuCIF87WxvH8T2igTotNatIxp9s34NK
h6pMgNsoz1SlPDhCRMAU7u2lOaAYA5CgeLa1czvs6FBAHJPhWDNfCAHtJ6YegSJzXdCyNdGEMMxU
CMjgsSrZ5naUuEFQgc8/exfdp5dBS43boKPnAg0kIop9NqR7BLnNLr6WvPN2ULerJ52486ZpJvDj
8WzuWffpIUrweYDhsq9yTHQQsaG4uj2jY9slLguChYmcI5Ae4TU3+R0m+T2dyI9NKvt9ojf5gyjd
c9Ia1BKZ8zExyq2GOniss/zNtkU09m1yQAZE0SKSU56C3Efhg83xyq50/DSzGhENiA4KZfamNWlx
rqziF5SW9HEqweTXlQz7ztG2wQjldh71bu9CurcCtaM+wDzOvgOgtObppMeP0hhpI2+L8dCRGts3
uTX8Cbz42yhSFKlKzFErWAyWVvNasEA+jp3j3+FKRIRb0vJSVoW2LhybyOqSY6lZ087W2VqYDhtG
4FnLN3cm6lPwLH26bW1chCP1XYn8Ana82yRt5m7ddHqnoeZ1mFJyWlqJ0pF8co56B65OHZiBDcWx
xxfHMVrEcop4lllpm073/JudsXDu7fnTnzg0W7RMwRi3/1imgMlj1dXNNxYW135a7/i1uoRGMJao
aQKd7uefngDbzTqWnRdgoI3lzDSVMd/RC2c/sTb6LjXJUDFNPiJj3kfevFwBf/pH2Ocvmu1NPPCx
EeLBYRWhW/5HXZje3rbYYszOAfWDxujJ/pWrjsZEqXF8+FtU5kVWwW8fyzL38mXBPCMYV5JKPucD
SyXDwNdsaFvCDruBHiaSuQCV3Hsz4LfemX55BJdj3s1p/CBM9ZXnT7Wb3wqN4agN7AiZ7azr+Z1t
9Sqac+3eTBrtIPqV4mWJL0+W0dxguu7q+L1R9VvRi+2cgUxoR9btre5FnYzj3/TI7DJVzs/SMdlH
kqPwfWQt3zsZUt6l5lJvK1BD0JN+cRCO4Lz+1fsc0J2HbAO2cDtK5De/0Ha0i5/m0nIYtqxgD1KC
Cd2tb/nk5DvcKfPJEARBaSaPt13uv092855LWmMyehXtjZ5TAKLb02WSOq8R/pY74pLpPCqYN7jO
rw6HEjFM4810s5vrlC9+4h/THBO41ojjgiDFMURx1lJfQd6g9wrae2stv6NrBIGatvK6T0+9LKK4
aD4thr+ipeyw76rfnWPQIFL2JEImxb6nSm9xb4almb8mXrun2BoXYU+Ncn3ujOrmZeNh8YMIteRg
Zf1dXjfuudO7wt5gMWHyUTBLc6OkgSY72QKjXl2x/scsG3kSCaOq65fU7/cWDckP5NXFtp41evfs
Uz8Uf3Jl3tFefOaIY0Dgpbstp92IEApXfZmi/9PIzfF4+jKmgqkBOXsbUwLzyypwDqmVrAIMGltJ
7pchsRKP4zXBAfZ15k5q04ic542PATnNI1ULaONGj93RaAWmIeU5VdRij3eH3rjrYAxh1zKXOEwc
UgozNd+OA2xrlHMvdh4eUqqfhtao67Mp+KAFqY0Xhti2TcazOkJ8uklMNjfCV5x4MIgEBS+sHNlr
NTxiFuU8QuJ69Rn3AXFV4uBzAtEIcPFUwonE3dNe2otsYdBw5lifKkQkjTTH1Eg9wOSnw5H9pboB
SbNDknLa/UBzptURdywtMmbe4LQXUGL+pcxberKK8SGzY4rGFL9kGPSRXgz2HgnHPw2AafZjN50J
l9xlhvPKo+2sk3YhUcCslJW6jYnVcA9F3XMRjLZ46K3Rum+VcKijxDvqF/ElT4xtO2QHDiesJlGG
irgB+CVHOt++EKfZNeS9Eeq1D46N5tHMkcfeGy9aL1GBkqu+WEdiqq88ifCrUVgq6pemHHH4DhBu
3Zo5ezPHsf9t07hRhYPbmwP5is75M9pWds2DKr+wnQyuCevQU5q1a/MMMyGgPMf+di3muKwVf4uA
xyXOExGJKmNy9zr/wWA6JqVRxBG+3CDioePfjazMLsKv/8kg/i+lF/4vMZb/r1F6bPz5/3lA4ZL1
9TD+qf41i2Cs/+SfYQT3Hz5yzkqxdy1iByaRg/8RRljplY5HrsA1DFPHIvTvYQTH/Qc0SYIDhmED
FeFf/VsYwbH+ATP2h+nDE3L9cv9T9uD/mEX4X7L/OMJsi5CEC7XMBdPzH7P/duysxRBOE3keLed8
gkGBcVeyzU9OrvR810LNb8ACFXv66VepdzGqU+YVuyVbSmOLxd/rGIp7cVY8COmG6XCo8OSmbWZr
YtiotkPGbf++gqDfMVkb2hzJzp1e/+Ud/98weixvBTn8K4UFQg3DuQmix3PNNaXxH38Qn4ZLb9Hg
4iNZpsFhSdp02PtLaiNHj9KiJrkos2+E5eDM2ND+waPmu/jqxg5mWZMl7KO8bEViOVTeRsqkDbgX
Mrt3Y1tY4QJv6zyZhpVHtDT1jzTErF46O3Az/I6zX+xayNFpqPl+mRyw2K/rGLNfg+IsDNeFZ8LK
YG5rhqJh1E+jUPTl+d2IKmVJGEf3QTKKV444k8d2Vi8l54qW/FPCneN346dCbcfEmzibltwrwlEH
EL3BtkoLTD6hc26WxM1XIdhH/aGrCMs5dny8vcq1jHWy12ZFCiRp7lNr3YXihqwIZ3jKJy+axHit
C37JF2B4/oPrl1mCn9YaFc0nGfOUqrsOo5KgI/7gBok27vDbyUtFwsA/AT3lhkiic0HHB17z7Wde
e2qXwDnn0ofOgyQtjyUIzo/cy6VNACyxeJM0jt9YTA2UdBhXy6GVQ/KB0Nrfq7RnyV1OJn0s3OjV
nc8gYGw4FIMYNFnauluj9MAsELKEkYA3lgcJXer5DagIG222mst33EtJnx8Syt+2kMAYaUMZn41y
UCyhrdT8g8CCUSEtZLbtZyYKI+1z81YTBr6weB7tjYAuUPBc5H9ZCe4vRBXOJo5OO1VhJdb4SDMX
3QEZy3RrN7VOd9NFRhm3MdLSQHeLYidstSTxfUYRA2NzTbO5LwZB/Y+0ndeqps86+wGmuT/wNPxz
gNTgZAJVg5AMPSVNVtia+wNey34gbMHKY8MVBJpN+8G0LT/INu0H30YLm5Jn8jhQ3ZqJqzn4gb3B
LQf8xpUI4KH8AcLZ0OI/x2bFxFlAmT4o4GIjW9o443APrVC5BHEqgZjkAM8HOmf+4Oe0HxSdN62z
phWXIOqWH1yd/oOuy1aKHdffTM52ZdtpP5i78gd5V670OxA3gPCwqA/3wQ8ejzrg/i1emXloiMv4
bJld/p7/QPUyfxp/kTygezHVNCSyBtAqdk1qCtLj/IPmC+qm+au18PqGH3TfslL84PeD8EgWv/xb
cR64wsGtn13Af5DwQAAq7iEWltEpOWPUH7/ESgt0fsCBYD5iSmr9j/4HK0gPafyMG5RfNutbg3wo
BMKS7V1wDAaqjfh8r5BCs8kBFnY/8ELPqwwy8QQ791rX+u/BMKj+kP5ADwMk2hE/7ApD7JLJ2/Y/
iMT8B5doODEqwOq+trbFD1JxlgSIOI+uqMWE7MLf7gfAqHi/aaX6wTJqXk8S9wfXqKPRzhvtB+OY
6mbc0Ni64h1ZvJP2X5trv0yn6N6cKoFTZa1UyIQVWbEXP7DIgY6zOsKQBESSJ5L53GsFH2bi9GAm
qyUBOZmOZAE25gi3tYjNutrGEwnKAEf0Q20ZMJBIUOCH1EbaImhrGNlHKlsCucw1Lho4LrJ/g97R
BmFhsk8F3jlAEUVc9dxtn6kReoaH4QggR3BK+P8AeN24wCs04m91p1Lh4Z9a4Wyw3iTsn1n1hMaQ
AZw0Or+qzoE+N+syro+BrbQB3Iopi0kO1PB2CNO4EzoMZJzMuCcuh00NUQ+LIFquAIoBCHSJUPhs
b9cXpFowgvfJHQ1xbX8gZxRTKUMHl08MqMiAJzHcf5pAXp99q7OpmCkL99scWN9vdVUqdXG5oYtv
2mYIJ/EZdzc+IEuTb2aRBymlGSwnTcsQV7p8XV01eEhxfpg+yoGvT5+FXxhX2q8aCL7xaP+mOtPE
vQa6ijEx4JZVZy4mvyHoTRo33f48tuX8ks4ErLnIuwpATO3fCOCYD2Y8dX+hsZpfI5sIGuQJwBHH
JiPTh3HXeeWmY3oP+ITBPEZLxFK0Lblx47wY0+SWCxALIbsgCjZcri7sP3FiXPym7z6RxwtWxjgx
gLpbUMhC2bBjCzMsHi+Zjf6M1Lc4XOycP0ioaNiE+VK4IXf+rPpfLcvmgSpfYDscR4ps2sbo1b9T
BzM0tWA+Pagt9Zp55INZfs7imb9Nzx1TfT/MVhLScmrcu5bgeOQkGjC8FkLeHGJRGLCWNo5Cd+MS
i7xxpDu8HDD1bpiXneJiShYcI5Vbz5PQAYtU/Rjfz7JF4iqsFOYGbVjS3/7Xs73/f9YiwCv7z2fj
/1Yldfn5r5Mxf/2fc7ENoB3dG2I+7HTddvmTf4Z0DfjscPkZTQnN+Yy6/xbS1ex/IDHAgQ9MM7BJ
8Dr/Phhj9/sHIg1PMUOHDcwfWf+V0dhl+v6XiZKUr8W30U3mSWqydCNYQ7z/AvGqU72Hi+jtcED3
+h5OOosz3CEgH3CFcg+9FxzAnmY8tjR9Tkt/JMTu/Hf2zmS5biTN0q/SVnukAQ64AzDr6sXFHcjL
meIkbWAhisQ8uGPG0/cHZZaVFJkW2bXvTVimRPEOmNzPf8534D3ocPnBGekPEd7d6g+wWa6/G7pi
fjNrOt0tcrS+9Zkn6HmkrubV5D57YZSy6dbDNx9cEe9HcfbCbZbtVMYiemQxsgppn4QSXtX4YrXl
SwjD+VKiJxf0+uVyHszOp2JnjgKvWTDaB0DxT/EUJOGrnVnYyBkgek+NLGwqm4s0/kwKOyGMklTY
C1gWTQTDujLDMg0840B4llfwqdt+Qj6YWKJZUjawGsqS/FU8DPkeT8Ocw0opAi+Srmg0kF8NgjOr
nf6F2Uwyn1vSdNzUOz/bTJwNOaHdtnhIbiyMgSffrsdm3nPdtljncRfl2aFq3bz+/OWU+xebg9+3
BhxIiUrNRw9ZjtM38+cqMYajq1iUuszs2r8rbH96jeM5bP8Nu/LPp0sYwHxDXXRoA3AIA3LS/nq6
hCXI9VE4d9MI421vNZ6uLkwzdOnFmJCsu//rz6S2OoRfT0/HlpybnJW8IDnycGtp+/X1anBhcZwN
39kVIQpqtyjf6tCv/shwGDcXK6uu9Bw2NVNEv1OijoRKQw0ObWUJls6UHjfJ7GK87NMJP1rgQVTn
oOnuo+wHer3ekmQJ61NbOsn9XAwN6NYEI+EpoLEpuHIXh7Z61XULiwIKaMyWRcVU6Gq3XHbokfPZ
NXPt4Fgo03xHmKy9CekX6u9dZm8sBHlgUJyG2rJfPT/Ac5l4QEAs5utAcSZJumXKnOApppDK55np
udVh9VfXHG3CHnvv5+18bnvTXpRkPxYwlmpsN82QsJLMm+GHzdr2beHcKiJpILfu6oWi0IsO997F
sJqlvWBlbgVkb0r50WMVPk8Sp/x+wrIDdq2wspFUm+7mlQm20O2M945p3pLXUZ468s74C8EUs4q5
2+H4qr5jjV09BHEMkLtuVta49xjg+6fQruT9TLYwPFNIRk7FZQjV7Bj1Ft97qkDroxpVFkSr8Asb
+IsTa+TypiL9arviDydN0HWGolqoR7XAY+w6EJjEAJjSisd1ZQ8Kdin1NzWqGW47l6jBNVgs3Ac2
y6hzJ+OEB3w5FOEVUlsgqDPy6F1yQ4zVi/FbyPkB7/PMA3XNI8nVf71OKUGR3FjDE6xp9oJWEnri
SHOF+7qOgil4bAaLmm/idP0hrTq/iQqvArhBEryg7arT+AqB9PJVKAn4tGV0hnU5aYkS4XBEdlvc
OphPs+OxjUaRiruIPOiE8dsQPz67deFfs/Ot6n3qurN1mfZFnu5pCM5aImIqRQbErZbRsKBtJAYn
ZxCgKaN5wcKvPybsmB+pFzCvHq2hT7kaV6XPwJGqSyOsQUZFwEx1z61vveht6V8zT6ITDb5SGbFo
uRW5qHEUZtQBHknHEBrVJP2iblnlK42u8/NkBe25sifM5NSUfsxEvl8ZJ/pAaWg0aCOpPOw/CRFc
2v9WtnxRiw7TUU89mnsFGS6IKGev6wOcpxxu4RCMzEKFDO56Ek3viu/4tbSsRF4FZOkyTBhOERBm
YnByWknEWDuphx6RMks4GqUgsba3s4bRoBH1RAarqwZQxQEOaShK2QCoraYwxB4m0IvBkhXHngXt
ZQ/Q/LPkBkOyoanhLepeAs8LrJnctyvMk5MW84ccJlcQJ1bdpUTASU6oWsxVFp6HHxzFwt/HSzJ1
u7CA70K1yYhDV1N/+tCUqZtfUGLCYiysVquLsMCxYU9U1hs0lib4HoihvLGo7XCuBqxen7MrFRDT
pP2A5tSag6Vd1GvblKXFtWWwH5ZTWa8RpObiOV0Hc+O36/w5VNs6dCaH+NZWo4YLW8PN3bOJ5Ta1
OhMrZa9rH5d24ce4iNCDWLFneIWz1r9L7EIkuOUn4x9LvNSkkxmyvNekf1/dtFjI5PtUK0bGwg/M
XgYFJZLj1n6yBlV20bnrSETSbsLHOKiRCGrawvnCxs1eCazBpiQCTvozeXI6uSl5iD/USkh2p4TL
7gDOm71EXjkG17AbsGS813PNAh19hOlkzOnKz5AbDa5ToZoHu5tbyg/0TEYyLMEPsNxN0IdPjMsK
sV7FYgVRlYIPAPtmS2s8s0Om4KO0hLaADVB4hJIz+kRMqxA0EY4ca7d6pn2g83CqIyw8+Qj2XWR3
K2P/FoXaIuOUZzhEgUipb8Swq+DCWsr6I1OJK4/Ez6gX1lasdk4AjA+brMku+pq9CNm1Am82eEQR
mFMN0uQ2XMbB36uuzlAj8G7BsyjgT0Zw61R7xuFOC0qc4pXYT3FGzcqQBvYLa3jnY6ul+EEuhm+1
X5L0ziUA/wY3QHCSkxL8zJMFulOMnWM4T0VFK7LfabagOqCiPBLBIAeKIdPhs4bY6oHjyAbwUhWG
yx00rZljFYtZH0pPE+ANNuPKbiQ9jpoxawJ4lHh6YjfShbmgMIXc/bNlrZ9SqrzfTQ6wNVz7/m5V
qf/aGGO/13HMzjFMu5ZVj7uCIS0FoNV92TlTj75jj5KGRlsv+LrBXEZgq/NXArgW7v8wkdneG0cG
BIA+YptxbyX1IfM89zuuReIhlN5MLOFoEtlpy+7vYm6/NajJnjWWxwDNvpJVI18Su8++9JzvJooX
WTyYQnDfb1EA7uY+LGkH7geG6lsHNLamopy+tskIYGKwVjwN5NnWdO9VBEMkbsdqFzANSphL1sX9
lHcwruYlbCQQgrS/h/rIehKxu3yviBcaRqGu/anHoX4rxiT+ERQ2CRIFQ+otGAcOvlPjHtmnNOox
tvUb9aPEQ84qkkIVjyqWvhaHspjpsgZY+kePxve1wqVEDrnrSVXaRYclVtq5jUsBiYJ8hmURK8zo
kkXAJW39VtWxeusNd+0jWTpmm+uuLPRcXhXTBEpsl2VJw/KAXPtn5YAi4SHWiduZq+xb0/ruO4l8
9L2U5+2489VKFyuzXl3sK+yf43Ub+KXhmT6l5r6DSf42sgmgVzsr8ovKWTFje5Me9OWWEiiiGSmr
O/rxUJRMzKCSRl1MLfshjQFKU2Kry2GLla/ONa7c1T/5fWn1V+EKSe51SdzYi2Yrs8bHOa3DMUqm
qf5CxicWt5PVITYba+05IxHuZ1gIeF1issLsd3tnjFplpPO93qLl+c4GoMeUKWR5ycJMabqRhlOh
c4FWPWx0JDiHrZ2sVFWwpDxr2VbENOcu2FiadTJJtN96ZLuwq2DjZt8z8qXeBR2T7hw1DZLLddkC
ZZpY84mfhE0QI9W9pZapZXfOMkJEbsnAsaaRmuwKyANWrQTHVZkJ635ZB3wA5MGsOImo31jTH2A0
S+tY1V7u48xMpfpBmJjPE8R1lnkH1MYquLSD0SaJBTwHFje+zzqEN0NUODu2scAajoOITyEJGrCV
oeZ78YHADjp7xudLfcae2Hk+vKyLXpvnbKCNB4sDJI+nIa8kOlyBFR76vMsj8SIJu1wPO1mZQDxk
KbMVH8evNOoxW9l8ME1I6VOHJ5f7PEUJdPKom4kEpASUYtV0z4vph1BTH6ps7o8A9KhM2voEbqwU
mPp1Tep1uul87ffNrrUwxGB6m9n4Xsae0fbdoBExiDyAgXxo2zEWX0TXBuqmMgnaxeIu40uI1sLl
V8QenPylYnkTTCuwUYAK7uuUzstn55iOeHdhxoBNnhblBdTH6Q0v4hAfJCbXK62WDK4xpAWWJ7AW
3us66Kwni7U1pLTcXtUhiyssA0r2IrnOyQ2T0mF7gcqDqehUOQI+cBtM4i1dBSQV0w2ecwEnuVwP
AV6s9jKUaSjOzoQUFOk0M83Bd/nyOb9i9Jy29zcF01uY1K4VnUx3uke3P6DwjcUBvQaGVFZZXnvO
XRjDiJFt8tk47Oh3xDRwmMOcN4+2rLL1YulkJQ4eaex1tzhlfz8znp5Ec5WPVUK2FqcrH8Qa4T7W
k8cyWINncPcy8MrHySFBKfLQ/bGy703eLFtnb2VrkoeEBGXBhGYsiFy6nZmjdcSaKuxR5Pdx43HD
liL19Y5TfFj46DBZGaHw9Mbc130YTol051hzdhGYFQtSYQLJZsJeSnbegTTzJWGe4RmYZ/8ieQri
al41M/QSuBcB1qybHoIGstPOm+G3nggfAvm02O1Sw8iU+87J/QKyaJgkT7ZR1VfMqUbhrQp7fMMg
2cujTkHpwlJI1u+rnwcMVOa01NCiYnSE0Z4xNQmKid517CcPMQW5MSj3tVh2ZKUJLpaha/NQQiaM
uUQceAk/N7n/f6T8H577y3b/n6pEGfEkjbUzf6wrpN+y/PhVQNv+6d8VNPQuxezWQfGy+S/LnV8U
NMfzffocoLG4oe+BdP9H/Yv7NyrVcbEHdAk4AgUBteQfmDtL/s32bIGmwKw0YCH4PyoR9f0/KRSU
14ZQ9ETAaor2RrWx9n5VKEiPOiqHR6vUguuBuH9yA5nRda9nzXl8PRqL5XCwdjwRJ27D1Inx8HpL
t8096/tNUAoHC3FpZRufsxrcRKcEcs8WcG+wUg/5AsuE2Vb1hSQUctX8U7oquiV7AaqMoFX+FLca
dLZqD4UrZiS0yV8UCHpPQMAbnpRcYTe928RNtNru6l4MP3Uz/6eG5s29D4rUXxOsyWEyv+jMD6vL
Yeyc5TUAwIL7aaGubj9aTYK9P3O8C+E0ZcKTd1bAlHLLAby+mvgbZlxA4lPK9ALUQ8VGbV0NsXo2
bQAA6bPAbpfWMrsJLR7P7AyITbNx2dbm42AV3ysE028ED4UdsUWCbYJkE77giM7emJvigkd/6W8x
FrXEqcPS+QRTxD0N/EEzkR1r1OU0Tz0p66wp79PGwW7mtmzAIrdNRHZYPVy1h4SUJXDlBk47dfBB
+5Tls4HEQkOGR3OEtoKd1xfrlynLlB3VNVkqtJqmwS3Gh9nTtM5klrLIgUatdjAnCt/6bx0+NKyE
9KgzS1fmth6UyPYaO3uF7d2ELSNJRBcC560HjFOV+R8AY8xjQ/HFsuuyXjV00U0jjpbVd69rd1yH
E45NMj0DHCOasVLMeBE5WjJjxvZ1dRKg61kWByrPH2cz9upxrfSUXWSjPXaXy2BhmemGHNd35Yki
PSQhtvb9QhLNPlSh+WmZHYHSdm1X0BtpLDjl4yhmSC0q85aDZOxrnSyZ2f11UYZDf52p3KqOuMF5
KDnK2AFxc7fWZ+Jb1psufSv/HrDR7w4p70PDWQpbxh6O0liLnAJdCn68JmMye7i1a+3izyt7jY2u
cl17uF5ynpTQHFwd7li/Lu1Bt2Y2F1Y1NcvRH3NiA2M7opih55GWf2qaSckj29+iRDWwuvxsigl0
Igiy+Ug9Ipgxw0o8u84Yo/iPTGW64VlijdtYH/0yfa24q7cRqe4+eyqtdMpB28XdeZ78sbrKsl6M
UBHKcLozPE6mSz2xQqQ9kipLzldogW+9IKv/yfu2mlPIUgI+MCeQPHbs+LI9zOqmfZBMpdiz2IvI
jqleZnymC7yCPbV6ACidPIBRYtiwrfsK5n55Kw1Qi7uy5mnJxTJbFFuuSRPiR5dgmAilyk/EanIE
XpHV0DIk1X0scvIOGlfGNP+oR5U6h0KSHCdp1dv5KcR9h32RBYYhyTZCsoFB0Fa3Yk64czHt6sUP
0sUzOD07Hvr70MmkHQ04i1MQ8naesB5Z6IDTNjyriCiD3V82JDdTQjzb37KhL7IL5gi6uhGYvvKL
CURHcyucLVE1c7OAjgmzEB2zrzOJpIaGcca7Oganem0nbN745j1cbw5szyJzKvbwxFSdfdMBQYei
VWbeFy8fim3n4c1yT+dW8IIPjLfD0ecfgcgIzmC9R72HWpl/xeNqPvXGaVwKOIH7mlaLV3vaXr3q
XP7ASn+WxkBQhNHNBAKskBe3Mfc3m78dEZMBQ2d9wZFg1HrQcVCWR8+a+zsh2W/swrWFyMmo+kfr
yUZfkAlFs53inClGM/nZBxgF/7ZY+F7ZEg8AR1VjPnsbOzMmZs98LjMozlwA5GPi2MCcrJ3O42Il
W/0aMO/FBsCMkwwQKh2Ri5aLFEc+QuwQ02iHwEo6eteuy9eQdRAtkI1CYOH6nWlBmJO8xKK3Uudj
u1QdXorBxutR4trLLnHJYpxd63h+mWyPzBDD4OKp7Rs4CpM0k3WJbQdrOg8MC8d07Llv0pYF7NZE
NJIxj8kciKhVPTRUUhYsRft6Jqzo5ZxsUWpX43PlBO4HnapovYpV4eOIRkEeaSaKwbh3sOELS3mp
YkFXAIuEOLzwnC6+GYVHF+WA+MUCVoEBxGOLvMJiGHk69uipx3BS9teCmCQ0pnCp6mMKveN2mAY8
8VIu7lOTlIYSBlf0IXAmzxORV1fmumrjrIlwFy8PBnKtd+qphGIFqmMkx3qZAUk4M9mDKx1vRBog
5eJJ8/I0BFS1TI/rsIirGI8tez4Vdlk0JFitdrZVrU+tk3UPQTmr19zK0Gnc0PhUlGRVv4vdMX0r
asflZmbm5JvgXs7xng2h/JaylSXyww2ppNy+fGI/U1wrm13a0TK5+dq7QXIzhZNTH90yLm71QhVV
21fTK6QSwRp9ZjeIYxb2msLU/9NlyeNGD/DtiIiM+iAyUz07vc4ZWjgF+GysSpuVLYZgZ3DYauvk
LfRdelDwc8QK4SM7c5MVFCEiUUlnX6gcC65mgPhDxHVjH+dJjQ/gBronIg90erIA2uhP6UbqzYMJ
t3uP7nlhA0MRFBloHm9twMaQhmB6FIGpDJBr5w0BWkHJeexF3Hwv4IIigqs54MHsIj4An9fEoNqq
iXPOK3+edz22hldvqs17WW+HEt8FvjVPWcWJ9CD7vJHY36PvevZ3Nv/ZM0FQCNx1gJM0apkEjYcg
XIUL2stpbpvS5ZvtdIqdV9ByA5FOmm9BZoff10GWT4Ix3hX7bPcF3XIoSJiXzQ/pC4CGVZmlIZGU
GUSN4BfrowpL1rklBJtXpE86JSmD2A4yhsiLxthbnD8QEPHE9uAA5zt275kPkC0SRI+yyK5bRp4l
UwaQyIGnlwMhjbKBzd/PX3BQtJuWUKFWWl4+3msxQmzgfEo+pByS5UxsPf2KZDGQpac/HCGElRQL
wWUJACj0qiNJaQfpezdW0OxSY3n3/TTbnPrs7PDqWLrA5+hSB4b528uhSCRlBxup2FxSKw+jc9Na
FtVhU0tK2rGbzQXTxt5FXIb5PXYhMR1LzSUb4QvjHGBPBkWEIPD0NZMkSIZcMA4yKIlzZFa6bk9m
0h6VwPAs5mNRQWbHZZVo/yhNKQrqxVu08qRuiiNOn+kR3rxfHpaiiAEkojPCNGWMBplZdZpVSEaK
hWctO1YrcT+NvTnViRbM4BOsLfcyJ1b1zMJvuqtZFlDCDEn0JmwX/G794jK6ETHlsvBNsDZGelzr
8tjBPYQxX5HhI5071X+QqNPVpTe4k8Y/REZnp8PA/9bGs/eCs2Ow9qhMpE1zvtGBsKpL7S6emHJf
JWVBTULf0Yxs6Gn4yPthuq2IUMRRqbLlsZFl9+6WIZXNQPzHN7/peHzA1Sa/vIQ4ULdFM+vUTKHZ
MvsitorlWVX3pPay98Cr5FcnyHHGd6wZvD02+m2dTfi9PcyxTIFpZNoTVw1rzYekqhAGpkpjHhpw
GGxxGa0eyG75X8UyQvvQtkp/2CkuX0K84/rsQJh7Xrtk8vYgejFx2mlHAwiWsvZHkREDxlI48RAK
x6aAnVUmODRzKkpG5Mli+caOuaRRPagx29ZOptBcZF09JmBJGjJk9siUz7eL2zmkcIUXTzVmT5WW
6y5YaBMEKJN47+0smcomshnfeg3Ln5iC075PvYmh61JenexML5oVEKkNA3OFe73xo8nSANttqzqK
DanDXSBt65V+n1g9dmCov5uwGr8t65TcM+kt1gepumrc1SvVR5i2gFXsBxtfW+Rh/X9YQgqE92VW
t9gb7S1XKMk0XoPowWYmBmWfSRuNMIgwH1l8tasZ9kzrkwd3c0PTC9GUeeRMU/7O8Mz+SMWCQky/
tGIasybzdW8N3Fe6Al0JrqM70e2kIKUot+i+5AhU73gN2JQsJG5fVGuG19nJ9XcxzpZFHNLjHgWZ
isaMoS++dE0Zg9GoeVQwph6pDSf5y2gz59SJSN6GDx6q4e3ikwOqIBB1EU2pjoSUQXzdJ4iJ2N3Q
+rtfrSTDV6tZuGi9Ev31Wzf9HjaiJcyeDdKNmJyTc9/U1z+qLsu+W4zBwAGHPS1SW/AAMg9j6YEw
/DUxIXaE/HH9WCEEf2N7Qzy4DqbhThqvewvzvCSIBlY6H96GMUMqz1y2b7sYARLqlVcVz8Ucqmcb
2OV3G3shmOguk2+rCJKNtiQ47ZcZ7PYxIQ75SIMhqdma5c7NMlXVJxH5+RVIyPrdnzv6wtjRdx9D
KjUNSc1YnX2i/T1lx2Pe038aG1xVHeauaOrs8a0EffwNpr4EwcPKj9DcxoY4Bk5FFgPZtmTVPPO4
PaxFrZ4ZbpnpNsx91UZ5W4bkM+DMUz84sRSdrDlNDhhVnB+Zs7RltJKzzR9SfAyANppRbjewajym
9cp6sMoUf4DZOWHrKeiXQRVfKhYMhOU9ObBab6n3SQ6d7Sbv+Cwdc/I2xDqLYiFuh55yrSgeiHwd
4qJv1i/exG5qFya9Lrn79PiuXbF0pOC4bdcAqlcu3FS1Meoc2XBaMrqKLJpeA2g8Q+O3mNRYKB5o
LGvim3BlzrXTRe9ha92Wq/zQnNpf5y0r4u+hw1qI8gnJ1zWaMOfFBxf7g3jN5JzdJy3lZ/DYJcGu
v3cy/o/UtL+0oG2/6b3hBp9tRIP/87//8Zs3eeq3/3MAMNQvD8OHWR4/8J32/xVA2H7y//Uv/9fH
z9/ytLQf//kf782ADM5vS7gz/Cp24en/K6Hs5mPO3pt/+gd/l8esQP3Nx5KvVMBmW3ioUP+lj1kO
2pnLLjewlXQCSTzjvwUy8TffwW7j+77cvGc27+AfAhntEdJ1caoJPGauJ3z/f2Iw2xIJ/51YkLaP
NMd9zsZ2ytTDDjbb0i/+MuOOyBd0ptykE8+zPZT6xbkrPF2Id8vEDIZJY/reFRKUtI5xian75Zfv
6l/4opzfwx+8Az63i06oPAl+h77O399BNmFCLfp2vG46rTnbR6PCL17iOsPlIsO0Pc+LK+R9bMwM
3A72ofKAp7s92aGEG9e6OYCqGM7sv3lfKJq/fzPoj3gdMF7Y6l+8L4HU2TuUAV1TkFACGmlUBng5
CyZc3DkOj12ar0bRDOx6HeukOcQTzfaFGyvtgWR1WRIRhfJSyz+zUaTI/t+8v9+tXhJvFy5UVM0A
M4KDSvOnI1e4pSdaVmPIPtk67O3Gdpcrl1nNPb70qv2c6f/tr9hVgIcYhSGGP3t+HVC0kQ5mn4TS
PGK7DcarBKDWeiQaEWb3U01p379xiTm/S7DSsRly2QEnbeg4iv/+6Qg7zeKwMRcOMIW5ZJ5Q9y31
uSUWFtwUcy8ODJPrjwaN5aEoiJHvMdR08kKjfGZXf/2tbS/1y+mOPh1smN4g8LcTj//x+8lWZymW
ceVMVyL2of5rp+rKm2liZkYx/ZC3XzOle54Bf/2qm+vuT6/q87GV7dubB1BsX9AvF1kNwEPV+dJf
UbYlAZiuBglNqoLKgapfJXlFaXJ7yydm86lhF0MVgZUH4+Nfv43fLYgcBzDstnQ4XbDEO1gFf38b
Lk+0NNVtdYX5uCDgObT4A5EowzqdT3/9Un86ObeX2gy1HG2uaA+j0e8vxaC0hjo96SvcmcI6a3dU
w6UHG3vd6Rb59980/f5eZcNH4n7INRAQveJ2wq3x95fDEK6ChKnzGar5gnT396/QSZV7xX6aHYYB
Z7heLn0jvYu//qT/9NIe9tsAoYIjy9vwtm/il2NLUQ7UzKXTZ7zp+XwKVDXtRdEKdddkjBNO4D1j
c9DJAEj8r1/5z98xXi26c/jktAIxzFZ/OqsscIKdweNw7hLtMLzsK670v9+OUjVxJv31y/20Lv9+
HvMMA9oY8jfKC4klbN/FL5+1Y30M8qYdwapbC6w3q1s+wSEs44WLN08euK4R/HJcVpGhHv2Ql6N3
VZV+LA/YjpY714fAPRZeeIkHqtxjOVasoprgKjaZOEyYxiIDlZFdXT+eSyJvUErVdKFtSz1OpNyi
2dD75g79LQS19MsY+xNsvzKMASMAsqBj3Dvb1jr31sdYggHrjB4+2R2Y7+0AeBBOc3mZIszdcjpQ
z9FaJ2kX/Y0ztwHWONtEoYgdUKEBEQ+hRXBlCqcnvxcGT9aMLS5rwhqMSeNtNkf/aKdtdW1Yj+8z
i/Lerbi04EvB5spD9ZmZmXlMfUgdy1gVwOtlflYUkp7quHqecGs+jJOYDwpwxX50hvgEwERdJF2T
/tEO/affr3BHkegYQE1sDCEQbwp0X5zYmngResgYnvga3F2deu1tH/BNIPvRIde2zkXv5qT+pN2+
xA4hcHoGCra4pJf+MMUgTrhwIFPIuHlKdIfx1Y6h9MkAP8MkMJot2iyHpUmWG6b8952r/AcZ9Jhv
FeSSoE6Lx7Gxx88xlxi9cwn3kNxpwJRfTvWDy7Rvx6wBDRZ2D3WNsqZ4ZIfK6X6jA5GcPoNBuDfN
Is/I/Cv8mrg/yUWFJ8B1X1jruucGrQnkkp52fqNjkKP8WD10vaaNhCqSK5F06zXywfCEcSX9mo91
Ge+5PcAw6Bf1xQli985K0vGl8hygJOnWpjEUFn4CpjszBoyQ7bvnmB3ZdPL5WqcHi1wHrryCjMA+
HJf8vZjllXA6mhj2ATG/PDz6ls5l9YXRBifX7YzOPZybeHmXTiujWXUOKtHSXVp0jV6B1fLfxglV
BU2nyi+IjxEP7DO/v4Cr9yISu/zhLtK5bMlfnpi7gI9Q5XirfQw07ZQfbb9AxLT1zbDM7BDbVtbP
i7fSSxdyhEZvxSUoMhFVKM/HfECKEKKDMjiBl/BAbO55BEASpVajIk6afgEPcJ0LTFWL3/wAogHV
qE0unXapvjgyfV2cArBukPdHyJvwkZzZ/upkwQlWixthe2ppoxgoys6GO+qMphN7+vnglriMZkTX
QyaKInKsmG3t5AFJGR18llhq19up92l4F3l7IUjF3dfu0n1Ra1zdZjpL7rM4Wci2u/pg9DxcWa2y
BsAMI/vXdTLDRsZxuC5bMY7JQfpUEe188gZsnAi0fVADLUhX4Spm0zeXQAH7vLgK0qks39IiLq2v
2bhQgdlTHCLRrEM/T2/aELjRD2wozqfmyImXtXbNY40FSe2hzPb9bYCkql5D32Txi2l5nOMI3oac
51HZovgMmhEXtsXeTH1RrDN+mKCEaJrmg1nvRy9I5pPIgs5m2tw55fHvC7PaUgMSlAr60bucU493
1S2k9ufJLrBwQk9gthB0KPvHxYLDyRoTY+m+GwY6IgBrQv2b2BoHmFcrfsPobmkMCw/tTeoknh+N
iE/BdVLbKzEOOPjFWdKxEOOrLubGXM9O6Y23xKt5qBx0Q1ExtAZYduvLgLm22FWx8Jlo2wNVHqiZ
SXfwuI+qqPGbybtG8pPFDftsDTfNpuWW/Ct0sY914fq4qdrC+0MYFo5nnK3rcx1yiiUIqYblsVIJ
TyVfI9m9zdrhu2EeQD6js8r+vIqmBbfjxgp7OrMSd+waJMFlJah5dJ3eHx+rSifFeWDfu94zxgjU
E5iipkRhDadwiDg7R0nqKgDQyIGNRcAl7a31R72WjNsBTtCEIzpSq5fIEm3CWARD+KSOq80RSg9+
nTHmPWa+ovOln4R7hFDsPrpshvLsGlv34lEYWW4m2BunhAqeXMmB1nLQF9OMfU5uzogoQBVCnecI
6/roCUxgp8xuxo5rfwxc+1Bjm5n3I0puq3ZrunYCUjAZkB8IKqSqaepcNpcakKXFOvg5YbWTTMDo
NlkK6xgLplcMTH1dWigtl/HZNX32RXIOZ9/zXsKZFPRHVU8cFiuwWxCALPNynpa0VbEKYPuZB/pA
hjvLr5lVFcO3HuNexs2PrnXgvwvVmN6HV9l9yxiCpqPe3efsipJPVh84clfWpuslN0mve0xibpjM
uVi2XzSYTrNnBOZO3Y640vmmUke78dfaLJuoFQ9VFj9qqhFxUnaKBB0YZzZVEOzpUtP5Z8ayBRZp
WjIVtCLaW3RDEWuHm1TvFkZW+ZOlw/TVT3IsbNgB4JOEejzNXaEvE1Ni1x907N32rpy/Sbqonp1l
DEHwpioit4EeQpP1C8vyV4Yv2SUfrz5ONXugrT4NN3NZXCkvnjAgDUSHt2EGk9Vh/kOPPdMQxhcn
kNTBjdVXRN09CnqYJ3SXao6treaoPmEo49kyewznKTTjJWf7AcUn34dd6N9Bi3SjkJqNPUNWuU+1
dgj3B0ru4tAfQP3TQl5YMjwvZAEObZhQ7admbixBMxf7dbT78lEGSbkPrJXwqMVWdN7rMC/PKfF+
oF5SNze+RMG+DAF5XYp1jC+oLnQuXGdMD3k1xUcqxl+chVK+HV7eDtlR6Z1defJqnM1y9nKpoatM
045jUl6NWCAj2fNdp22jgl1dt5JRDe0Dbo7eXjJCRMYe6su+DsDIr85M5LJZLtESO+rM8w+POrlH
nWAc6RwfNvlKsaszN+ljk/PrOuAwDPcHh3GeF7TXxq6RZ5cU53s+mZBVgguxbaB/JQoNA9xIWsP4
vE6tqQ6wLzBGj6ObLhF1XKN9MP3kfIaxFVznCwor3VG4osG7k5xoQdrt4HVmRyw8TBTYWxkghmks
XwpHLPLoh0kVfPUoHcpvR0w9/5e581qOXEm386sodI8JuIS50E1VoSxZLLqmuUGQ3SS8TySQeHp9
1T0hzd5HOqNzp4iJ2bENm2WAxG/W+hZTeA5fuk4xgBmE00cQskB6jtk7YNSo7RFKwkJ5AOWgHNtH
BBBEeSSZ/YmcKD4VzmQfbBZQhEiFido5LaonJtq23hcy0QZ4aVjBKzzx4xFqw/TSyL65YHGgoOLd
Bw8SohXPfM8vnuoqx4umE8UgznaC58zPCfxhVf8gs9g5oMCs2g0y8eFgoiXF+dOTYwLGmflvlgl3
a3pt60VaTYTOjG4R/8KmGgL8yrpg7Y0tuhocM/wcAx5WkzB7UJd3cK1W5ZjLPX8w6rtOmVm5GaQ7
rufZl9Z2BIlwrKAjrFrH4bmlch2yHAPtxgB+bBGGZH3/roKseLTKOY5XkOmXF4e8Bx4obZlv/YYV
wjmQhjmsLBMRDEC1Jr+Fu9oZxyDQw7Ok4b/nQMeObJllftfPcblnF9Nu5tks9XaYyM6IkvxKnYFc
CUVfQ6sHuqnn28TxkmGfh+k08flqBD3hXAiDUX1enliUQsFKl/njajaIZlbjj2ocCGR3FpQShUi2
SCbFDrlNsx3iKnsq6vLDago0VFkvoP7RYjEUdTux0Us7bGz8PbhcltDbGnaqd0k6sJOmb9o53pjg
gPPZO7I+ThVgTzFekCtMz17m42mY8nh6xu0mj0HeFTdYvMjVqqtbAzLoz6mT8S2mgeDOBjyxNWfY
X24DVXjlTD7ByVlyDMIAZUxQsDIPi7y/WcycS2ywB3oqUxr71qv6O+JIjA9omuGMkW1ZfnKz2mzc
HK9+KzPdfgi3nnbuGPyyawpM3s4YjJGxOO5IuTLRXEHx3rsZ7RjSYjL/WN19sfD2jsbEfQEL19rl
Q7nsNONs+qt6uLUl+caWaD/Zb0zBdg4E0VBCWY842u2NqlC50JO3Ua3Fl5iNdGMN1SnxR/hmUxze
m7FtPkl6gCNWbKbswDDPckJXteAYx0exyCgjzPWV1C7wiDkJyYEh013jYmry3dY/CFO1u8odRGRV
mbkpA8LSDRfVBNgaqh+0/N08DWvZ2Pxo4ZXHhnyciFW99eZOObh3Yn0OiEiIKMgIUlHBsCfKBUBC
QDars3UEFRWbKHeLkYxgW7P42TtE1eRE4ERKGRWFDuGHtQebXnsj7ahRJAi4GOPjLHOmn3pyn1u3
L47F4CVHbIG4ScLlgUxZ/5seq3lU9JHnnM5jiLSHoS6aAmN6iF0K5E0wjO2dPeAZvdUVd9fKsJPg
lGI4z7KVj1R3XBlCYqdHOeddsloYT+Kqu9wFKs5wPdV+rtjvy/id2sfaBDLEzKK96sF0TPsV/TIk
6qz1WKskBU2ZZRU/ApKENlKU5I/WsSCsUWBeKsLykDX22zip9gHxNnVUF6tL3XaA2Rb05kgqrFPs
aSz91AmPMVr4dd5gnctgvrMldYKXzoN3PzilcZfl9g9oVfbeSzVDQLNMPZZL5e1ocoYBafBPKLR5
EaqtWCWy8EjgPrw0Y6uIhJn88gDEC9eUpAoC6e0ZURmo+YznQN9wb8PpUm6IvjP1jnmMvzEA91XQ
hmBe6GwQnpJrnSfUHsiKt02weVEMFASwTXZXHKpmziNNpM4jWm51din/271CHbbGJF4BAzHa17br
urOLd3tttVW3L7PO+GBwyiG+lPWWK9ov9gGImC0j64XcPCe2vvvJlevFZ1d+5adGhG260RD2GXal
As8qR47PYqflZIzcplZcjOCShwJdEly5i42I6gF1K+nxDgSv1NDI9knNIB2B2swk0W+PDP9X5ha9
XKtu8Jod3ibnmqfRvqOqBoInMhpUkuMBfY3z2EVUwx+CPxauqM6uyULWxRqa5hhfn7VmZw8nx+2C
2xnRz5lZn3M/oCjHqosIlJDe+EQ4C6xQuMP+mq4mBY2RWw6yHQMUpKAAfEzzoL4bHSv7AKbLDZgt
5nfKQIPKPqZdnWYoowzq4kcwpOYZWjiuDPQa1g3+EbntkYQgR7Fq7wj02I+GJZx2CWF1ymwJUywN
c5u0KOpXw9WsuKJFl1/IVMS1m1SbGojvrmxc2DBu7oEXNO2PhVnMsPJHzjHqfT6wADxnT8ka8QF8
kZf30iZwKIvKDR/cxWojC5kYa92q3GMPIKetK4bdBNfmkOCBWJMTykK4R4V7YwDiReaqhHgxiRK7
n5WvGIkIwUvwT7S04tno9fyBVbneMgGuCBpzegD6aEDfqmTSlwDWI4tboxIz5CXg8hvGjZApZFG+
lwuSvTcy5ADgLRb8TauGM7qqScj5GVbJ/MXDEsM7X+zNoIx84zShGazEpN3H0c1YGvpg/W5Kco05
Me1RtWt0S9MmwzKQnRgZxclN7AXxZiiYHH2aU9L6e4fDbtzQdokXW/AEw3TbT6THQrUyEMTllge6
GNAfasSX2bMUUqlV5sIaQs4qgRJjgSZka0hnspyHebrVVmq9gB8MVwhsX3qetLeIqaovZiVXwX9i
KPdSSKubm3hDFknR4PhzeG1HOHH0MHhNW+9MJCC9ZKpk6e6YwEgPGvMc8mjwKZNORDryb+22bevb
rghYny7IC4etHtK4NqgbAb9wh5l+T8Jl35jheRn9DORKp1z1lITSvS2lUXu37dSb3vuI9bS4XaZJ
xxFuPqyt+CllvSOjxOAOXLqAn0IPyhAxJcE5vAk7vvAHbTszmykMmLBhkBHhVFghb03dXfu7febg
juefRhoCAl9hVOri577wBmdrsQgYtsGUBNVXFg5yIUPOLBnqIeuhxSw8Vqa7Zaz6lAyvZMlPibso
/+IY0ian0UmJ+2E2AMQEF6eFvIBKPwk6DkP4In5ywG475nuYQv65FA59PBvsOHtfGlxytF4LzSNE
k+GKjLIHH75Jbtjzne0MNP7QcB371LVQITlby9SowPIMDeOJtkvQggdh7FSXaTFac9v47sAUpKCW
PnRjqatTQDhEH5nh5Lv7kZOG3Qbb+PkFDn6Nrh6i5QB1FIiWuwsQusodpSnDggSxjHW4anaDNVsh
STiXK3R1NBkvjBs0MG5xO9Vzk38bWd/SBCHwloeWvFkLMaDpGcjTdCn192JhbEGuBY3JQ5nroAha
z+PA9WRZ6XVl1jR88I7R8/8xvAv1IMzSpi/Fl8xmD/TakN2UKUltp8py+N21T2n7ymGc2xdqobyn
Qra6e7sh4ATerSfw2tCt9fTwTj9HYBAXcJsLqLcwvtYypqej7gpNY7DbXzMQnNDwvruBhfzTVIQO
Xx02XJO/+CQ9crEI7QpvJYXVUDxhc6EbaWPQpWlMifk0WHHCeBjBbbvylyk/2iiG3C0+Tg4pq5eL
cz8mS4PuGEA1ekyu6DxyZ7sWOOq9pb7kec77TIfm6jFeUF/XR9Br1muc+xKyAvoigZWRPhHDM5fG
nkfgFN4slLpG5ATsdm/rZXAhBXTuYt8D6jTwnWU9C1KSImgGdRDC/EFmse1QzPOatB+erH6cEfKX
6jo5KxK+TC9AaxvFkopgmzneVLEcy+t4Mw1QhNdT11JbcfDN3bFWLj/l+gpmA5+HKY7DFCww4OKx
Tg9UPEot0Z+tqPv7a+2dubcecWOEVw2Z73UH9FJmB2PeUMuNMZSeglzdSrXVYxXYUbioqT6jPyS0
LJ9HA2Aq1d557N3msPAb+wc3tyC9hoNlGBuU18WOQXbeHmk1bX1iMTb6W7wRXr1HWlyZDziJdY0o
ehIE8hmmys/dApOAsYI11Lczmp+NGJDA4mTwe2rYOvTCGxqjDjyfWcxV1DI/zo+Y3DKGu27Yv6gQ
X+nK9D2uWsY0EgsK2YTDTzcn62pjuaqDASbUJan4ivbaxmpHlqPjFhSlDV83ET2V3jjYeV78suJ+
A2NGM0UsTPvL4av+YEZUOHuCA9H2ezMuRnQohDtjuzXsOLreYRzRAU09cVnXS4MAUf355+aUvcU1
GiDF6vamBEN3DZgapmVfK6vU6EhtBoNkXy6Ay7A2ok+kUPS2AGfagqUQMU0k7g35yYJLMV4FpxLx
qZnM+uhpu0/uCEYHYpsbNSYcSlGUNKuBECD6Son5QFmbegLDnXuNjyGPCxd6jgwxd6Bkzk9Khx2J
UYjIv/3BnNJvALfWwuTZjr2cD85lstMZ6GmPLEWq6tXtR+75zO7Y4hU9Ej2CRZuS1RziIN7cxbYV
X0FLGGyxs5cq2U12j49/wLQQLCCZi67cCek3+kjHznp4ZXPi5t85s53iyGPAK26FCvJGb4TJZbpl
/ctk3RCtV2/bPNQ/MMfqG1vjUkW5yhTfBFRocXrNRU3dnaPWTLAf+R7u6CUnlUm6maGnlQQNH//I
fFRUO7A5AZEKDX7nlHO6iqe70mUmdhcS0oz7HN84T04pM2cH5Ix9VgrJZxzW2E9xK2O8RrG6KjDt
lEd8roa/mSCe7xc7zMSe0CGZH2g3wmfXvcqGuYNbvUkCU3K/5g1prtUydJ+mymi75ZBZYmsxEnvt
uyC+miSQlq3/PCP+rEpnFPZ5BMbcehSZ1yS3fEiiuW9cckOx6se9/NHqVHrnPyem39mF9ax6k4Di
2TLxD2g6Cyz4hou2GwTeyBeH2YzFr5u61vUEBsK8t5d5ISCcr/IAGMLN1+gi5fDL6+1YbojmvK7m
vbL3dpo67LlwYdNszLoc3lrLNwEb6QC1MJlv7QT0P52Jl7md+ZJNaraky4197UsuC0vH1MQG1PX2
MrmsL5h8ytnYmTWIuTui37iH8V6NwXspAlHeuoRB/WTM0OmbwZCui9U7psygIhLqIaHyXS6xrRz1
5Cdjx+07N+rgXhnOINQTc3noseKpJw9pEXLjkCspO8Tk6bo/89rTprWFdlDJE0ov3X3xPCENEMVw
VsGTY369GGfko1a7m/LSNPfCHa4DYXIyQP9saKFjIrpSYoa9nzE2X0xzbgJqPeix+KPgNAvCRg0T
U226aWYb8PyGQDRYH6e6IxJDrUTQTGAQKgeKqKd40r/3lRJkoUzeVcTDciBkRZCF6FBQOlPJo97z
ySp7HPpStfc0EzrbsY8VwQ2hXBMJ1bldkYSL//et6AnC5RIdg/46w57ZcuzREwfWmflT1UV0epIM
NpamDNv7nLXHP2skAbmCqksniLuHrKh5dKHK8CV3MWlY58QkHAvjGScAPkLIQZh0dNy+98TjuswC
JkX0VG6082PQgm/dZMnIdVYjqVVPZh6K5sDoom33BupnmCcChtHjYlLT7M2SrmevFt/4waJp2E8T
7MC1K3M4yxC9lG4IsVJ6RrpjJF/I0WX3Qc9q1K+Jb5ufPpyq7qepcRrXdFKp58sVFuaZGoCdZYql
UQKv/yT6e0pfp5C03Q+hMTs8xYw3w28WLNj1CaSJr8lFxAs7C7BFZtiY8qiI6sIpboeEQj6KgTwT
p808qyUilA927wyZIWFfM0E54+0O2+1SSbt4Eez5OeiLUsH5sNLUG8qtE7i2y/qQousX+HAPozcm
x8DD0dGxUoSeTkc1QBe6mp8uGMsIfNI+oVM7zUtGIzo6Rb7ctzFr6VODC2/4xNbSXxnToJnQ7LCF
Gk99a7fNHjs+/i6WLNlysyA6ts8tk3JiFv1SaY3nh/aMzEoiQvQruu4uYzpSi+kW2XntPihsrO6+
6i3O5o4OvQB5PXnLUamyRg/UmpI4dsItIa0dsiEG3pfHvusDhZVXqtBExUJsQNWCzKaUdwx9omcY
x8jEJyNffGFkYcQYuBrB7+SNOUCUx8vDrBB3aIwXTzJ6QfwJfiQpowpNhdHeOZBJrfDWaAi8Q9Za
UuiO0cKvzep/I3b7mwrw2r5facU+MVS2F6Jo+auwQ1BT957q551qyMgG1aHD4aXO3bb4mAlSmXfg
wSnrF7S24jUsQx4/v8Ul/yVZ6P8bt3v31Zw/qq/htzD0fwlFf4s///ffPTUV//v7f/L/obTUvmpo
/u/kwsf2o86//lVa+vsH/khL3X84jBWY+gam45PX4vCt/mEXotz+B48h1F4ukiQCMq6iy39ar128
19TkFvE//lXL4/Kv/qkstf1/eKYLtpC+AgWXsLz/irL0Kmz9V9Wb53u+64irAdsN0LGaV4Hlv6iF
pmDsE2I7yBL/XeXXEJuXPVwjMnUxN3ogpApiUMJJo8PwiZPDmuEpmkp4Mjyy5YjaFKdcxT+xYxH2
kft7L81SMegjgB8+MH/dx2A1TJ+tSFhNafBvBHMW7/3vb8JxmQUi8UIpwZwEmuNf3kSrTR4Lpfoe
OV3UPb+U8ckQTtLczOh10KeQmQjUVeslsgxnuYlx9e2CyXa/4tAuk7e4jkdn5/WVA7iNh0fxQuzD
gg/VritSqvWCbEI5zvgBujUkWqGzPBBPjm68tWh9aA6qFKO3tbLF7h9bnHirHMFZczH8hMpiRoOu
onF2xbBj/1fCSFmgH65sDysoQTSVR/AUkx8R5V6lIFUsQbdmNdpdWF6EAJpsQ1sbWttrt8aOWq6W
PB4BZ8Wt8Zxid8UYyxK338lA1N9OPcDtxhaedwQZZNcAZkxUJwl+h4BnZp1rD+ZJtYIawyJOxdeo
jHFEnBplZG2Um7YxTJt5UHoTk0APV4ed9cNk0vrzyG71m2E3ZrKZB7zmjwukRnQtFAPeUc/0rFB4
8uwps8iBSsC0TLu0hrS0aoKez7EnqD1lZzV38zs/jYRmbLECPqVh4xn3YYc4goZYILTAMmM+UBJY
4hYfQ6W3VH1TsVFLCCC9Gwi5lSYeuLWBfBH8r1b9r65KY/8xZV2Je0qIdiFMwlQz2Ld5ehM16IRt
GmiLlMI5SZcLE8+u2AadgVdDoHhIVktm4SNzpZUexaRY+42171NbwClkyNOpbBPnGe8C8nf71oxd
Gh6IQ7LvJ0TjzbpBJ3+kvVySCBZTOm81hzUCsETN3Zm5a9uiDRtIHAay2VURdRO5aaXnYcZ0zGo5
+nbHIBgTcvA6Dq4dQiW65ug6EKxe0tqPIWhwzrsR9Oca8VJCl8qKj+rpbcqq/LtpU7whTe0m1q8G
HMjFv0YbrkfVwAxZ2bX7YXVEBRwDW7BxjgdZBeTV6kxHw9Xdvum5p9LIbESSPreimD5tHFk2Uyb2
8Ws2SeayyciyIJ0njkf7bunBOByT2eIPg143aLbmmhhwJiZGXxEuwxvj01WLF5+aueMA6dwpsLY1
qrgL+cQm+Dh/UsZj6UqChmh7uNkoZCCbNNV1Jz6CXqHqBQ55mW2z0Mhlft+KUqJgQcOXK/4IxFbD
/M4wknqHWfuC17FJqbaJFHOatPrlor6mZpXIBQxkOLRGAIRRWYXhD+KHvNndZN7ML17CuX0L8LTZ
dwTKK/JDf1+uC92keB2tkS+d3oqj4c9Fx4i1CrcBg2+1sQfIfDcEi+CpgosMii0fgg/fTQB20eER
D9CrRLzaeDe8Q80mi7B27eOlJETwns8EyGGWavfNkHGBXsSXd8ieDeqNPHU/Z4NtxKqOm195UZp7
27HzE5FZfaQGWxzGoeFWrltJzExgq31S1d9gjPvNwsIk2XpGVZz9ErASRH8zS7c0eSM0slg65Jia
YopqYGH4eYiAESXpYfmS67cZUtW58c36OVRXPGOdJM07wXrhqdQZ4GZtgJMHMQleHfROxda8Ia2E
OIhDJ6bmVoyaphaCZ35xpiuVGqeis08sljIIhvz0uZzFY5Ay5+GbAqkFyQGs+31gT9DDCRZrvFWP
lsbm8xnISxvrMQNlCZiOFWgZ0q9TxS300az1V1p03YY+Tz8UTW8A+2eyf/GAdLNTbPkOHGN8Gucr
PSkexFH7bMOCPiB2Cc6f2CR4uB80gVozn2GgweSP3U0y4csMhKU5juVz4cv8rG39bSJ9wEzOBDJa
BFGoTFREzYoDX+3LXOSPKMWTg+zG/oZ3T6wwFeXbHGK/zlRGoirC0HVbjs2uLbh0Fe0auddZXh8X
lxs6Y5E8rQzSK9cN2iiWVSEOrKvBtZsQDaRwP0SZfo8oyh45sSvm8DGEDMggQ7czwwTbcOtX6d0U
dmERTV3Xky48VCHnBcRGQrTQOKzzriIYJqQVJLJsGH8GaZnlqwVmr7FBrBN/NEvo7K2qtt+ZXdMo
uobffRJq5ZkRUcH6sWN1sDOzpMOiCxeQAZCWoANDN7cjeCbeeQHRdQAlCc7Ddsabair8dT24ydF2
A3Zvtb+8K9ZN62Rk1AZMiLg83It588mjMe9XRSep9BvkDRUoR9AtqQVknA7NPkJgFIyvqtxoVmrk
G1vNkn7PQNPz5aXqOzYXeAwlEEBJNYX6Mozf6HP9d4NYAMh4Q/sp6wmPda6zeE24cgAx1mf+lHFd
8KuYypzynCHOySxV9+Aywdgwzp6zDUvu9kubcvgO8qG7cMIz7Q24984IyuRPC+nb45iS3NlPRMjT
My3+zViTX7fBg1uuIa4F95jA/Y+q1909A4DsgQPzSq5PYKZZkzgBk4UGGRAhH5TF8nNgc/QyUnFt
7WGQ98IH2NrqqwXfJAq98uDtvckYVMq69cN+OFd2ujwtFRxk+A3BtRwb+lbtMZOI8K2hqARdSbA9
OqOCbdTKyvqgJ2dL6dsU0cJbUSzc7EiSwhXWinqKDDBAaGuSsfwO5EQmVz61w48AIBR6kqAgTyrL
FkyJdsyoHqyDva0x2o1r2mwexvnERYSvv3b87QQOZkbsbRQvhScVY8NiUSdX1MrftGZY7gY54C7t
0JAifkRRZt7rhp2+RB7/VWEBPpLQgDJPgHT1yEH0EDOkROCQBm7rrIpCijF3XM18B8GzCi1yJIKa
GS5h0X7DMZcwuXu1O140aDgBdZuVHcODmBCCEludwgFNEURmjcvNBY0G9/gGtZjxZftjam5xC2bx
Jik1/DwBDHOjQohV08wMf50CTwl53F0BtZZBEDGYWhaklCXheNPis80gA0Aw2wyd7RkPbCetYdOo
0E+igOcmQcFgD633JnOt99Hx9XwZQ80cS5NGuhMZpRDPAFOh85wUiud+Ue14QRY0ZzdWPAMJagkn
lMdEjBjemYM5xU1I5Osr4J32nidyoI4uCaNqFVN1XIU4GU8uMiLaX6NGMLADZRTau2IGBLH1IZuU
mzK0nL1DEEGyyxXqIzcN/XatFkDPq2kSHgF8RG2TDRznnnVfdm5pkXmo1EVMJNavipRpFCOA8FS1
YxhENgXesBnrydzra9/BYZJ5JwYy0FCyYs73GNXzB3tkhLhxW1d8UxydPfhwmFwGuyN3zhmws0NR
BMgRtuEwc0lmMHOMeM5PU9FgFxkQ0u/MEUQivtWhcE9NNXP9M9li6xcaE1ow4Ifdmw9OmAXGMnXn
gmeoQIHb3LsQ24hZHs0QykTLtgNNpzPLTWxQirGvd7VDmtd1OUfql4jQ2VKss9RLP/o6kY9lvvBY
XojSvO2t0ftKLJ/9pYHqLRZUW9FMhOi5KKv2nX48pDtKS34+7kaPhDS3vZKLJRgehPiI5UnfaDUK
GqCBepUOeHT2dd2MCiRshlhfVFNdbCtz6bqd7Sc2isJFGDdmjVh0A2TBsI40PtJbt86Y/QhVTjJy
EtbB68TwD3aJqzF4g7f90Tl4YnnRnD1ryTjokKvUOdptELTrELHAuO69mpeZOo39AylGfROClsUP
7EgQgv6Y+zeeuvZ3iTm6z44smje3bNWukGH+zv6aYt4qm/mXLVmyBR1bKt5xGruH0fCcQ82KcjqY
JRl2azGO5ns8wEdYTb+bgLS0ZvsGI94PRAEBGSTh0i1btUxNsJfBxKjQNdzUoFWJJ4zgVvztEDF7
MjNzZpMImthyAnkTDjUrw85A+7epsI84G8iQjN2o/kh+g1mxvKRWj5La0iPoB29cHn3V+2CWQjLv
UU5nv2wnbjAwz3NwmQKuMLzPkMbN62EhrN5Bp+SqYc/eoH+k/EYIwO2Pyx5aVBtfG8IUdi1oAK4L
HFDNAfh2H7W+nx6A9/0SniQddcnmAzcdrJ4ywJxY9PBxEXYa3j7N4mILKppI3kzkXz2xgd+jEsZD
FWb9ezin4WOi8Uf7PF83tm9UBmLMBd4E4lyfdIt8+oonhFus6U3nVY4J+bFNupDsWWdT2e0wi/hv
Vt8gu2BWSALMtf8KJsvj7xuEDXes/dELpo3cwpEkxQMeB8ygWRkFwCxH7VGY1Ect2fPzsMR7QE8Z
lL6PlAgwZbvyzPliUnnscvZerNSTZ8uwPUxsbFVxT9t7uEmo9RZ956LveQWgzs4dlWF6spphcSKK
k37H5qi+2IaDXZ2rvUh22DfGw4zVf5tqSz3PpQXuNKGA70xnC+dW3Q3SBiQVDw7LztL/1UCdXlZF
nJrcouHCYrtGYSUVCfegEMYiR+1rB8eM4feBp89XStrWL8/o1F6nlhOBEyUIJMQJeGPmeCw2rGzA
pEiRh9ZaljJ94JRETB+MVTS1WcgRAYrM5Vkf1qSQEhOxZXHrvTYZW59xSNB5tBalLY7HdUXjtwYJ
0V+qLIPm6kzqdlrKLyH5KQUc7tB7TnliU4B0J/YIRxiRoHSWUX0FIBijzB+6uxCny0KF1/SC3SWj
+V1a1PLskrp1D0W42PktKaK9kTCgHEIytI3RT4ENqQTmRC/JDMaJtTjb0qior+OhRCMH6eloyljd
20P9wWqRMAbs8ftCe/1NOeI4gMXh3tmYMH+oKgWIMwNt5tnMg/5lyme9S0U8UF6wm1qDmssmQDsZ
1xLX5wHKUuag4ZrCT7fOmod6MCVfvgMmt+1ZSp3YwccGm+jODCNp5+q77DsaF4uqhnMyBHnTg8nd
TWBhP/3JLe8GtCPjUXisTQff4CYioJLj3ljy/pc5pz0FcyEXilnpvPSSnpDdoFXvCt+fP+OiDhBR
UXVw92o2jSuMBs6ey3ihJu/RGDKmz8ZHN6iMA8X4kMOqEPGVfAdKQ9E2Ra2DkysaSBplVW+/uSjG
TyzQQE6RZbEFhpB729kw3s3Z9He28iEs4YY+pbGRHGb6j1UhjTaiRuHZ2ucon4PCwmerU3oDS5JK
1fuO9QxNMCvXnAuiiDzJa0a+Y720QR3LtZyRjVoqLC4JrrZ3kdQemKpiaJ70HD/1bATuoCj5/WHq
jStHuHDR6BMRhnnDD0dTrkcvny7ogIz4TrPVXCtMaj9qguSiwDOnnR6SYtnOyYTvj3KAVOA5Lx+o
B5etBd0dwYMl+s9CYFMbi6RnYtapnxADydME2xHpzCh3qkL9Q+UJcYOQXfc4q66NoIMYZx6A3edo
GcWFkXW37mNyPdbeMtm3Nq1/szOYFh6wBk0HFsPEJyu1RY4XLBs/0eXnkknYwDx6w4OVVqi6QWVD
O0v3lltxUMCn3vsNM5SJYp1QFW8Mvnp2NtjbfJq2jfRZt6+VZ/RyN5vecu8vanzthNb7ZrQHedEY
m7dNKt95HFePbLPmKCiq8lLp9DDybnejMXKjB14xfrmTN4njksvFPCY+BrGoq2bjfelF9xpU8tyy
+YpYW3vrGTn8K1h986Hv8wpeYmEzQDOzt7AYWDslILSAeT82sTtDf2Llv6dmDjVjDINq+4qeXhmT
V92ocUFCQ1DKzulj750kadBSiZPe5nxLslGsxqUXI75NF1EfmPVIdBm2PoypazwMOU8iah7BreA8
sKUajwz9Emx7Rr/tQYnfxq7UN03mG2kEGL4GSD44SABRNmlKADFmZ8QC1ts1lXA/DU0fR7j1mlPY
oGzfqLZ+91NWJV2pv61qnraggjPgms5IYRVnGwno5Ij/vr8tksU72375vBhU/7Wqf/lNYD6JYeAO
GqqhvoMWuHKnefiBDSXNboyglj8GV2BRrgP5Bjgf5YJwigZpD3XE/I4TIGEI67M638h4zNE8FYHH
uItoGayFbYXCZMuor+4u2UI8xsYvefIgV+iGJ7/yqACvyYoAf6+TIDS9ZrdDwcngsnMSqlRYISa8
SdSMz7pDg92ptC2Ru+KbJViP/4DG3rtod6qeeOL2autBrGeUNTWJwMGSMB5QNCPVxmr7rj1J2cSs
X1OKKsA+QFbAKFtze0NlEuabTvYcM1AAaLr4TgOGT2lVqP/aLsljueAQYSUoKMG4sgT468S8a/DU
2E74FXi+PhI0aIo9Aqi0WCN2lmu3GYH12GB/zn6BlPZftiOXP5b6/8bD6dJktRz+x3//DysHx8MD
jsQqtDDbByww/jKtDzw1kBm8fAQNshqC7cddwmIYNw2S38zqxn3jlOODEZMTQnI9EtL//Nf/x5UH
rA6HV+CyZw9cbD9//f2pLxAqe0ySF5MNaFSh22aACOhMszN3hXpqAxcBR2qGfAUzOfSff8RXpH5S
0U39yHyGmh8IpxbZXBxi7BrlaWxILtmJ1Aa76CJony+oeAOEwxgIjX/jpL+Sd/+6taHucAluCkDM
8hf3bwsPI/UshtkurDkrLrxd2qfMwQGIo/NTiulcRDidRWxSUlyVWyQVUriX1nVVg4fxhzsUVbVb
cJaojfV7a2N0hlf+O6LE/+FFYqIxBVUP1xiv86+fs4MMT/hxh+UO1KLaxY7hNaeKnO0dUc3JPWlC
2RcKS3Y17Pr5kH9vkcImpJGzkSx6UQp2lHGP36ea8aFYwn9zE/y2wv8L8gHlEzcBxbjAZcASPPjb
RpXBdtrG7KJXcixD9fDnpsOrASLAaplRnf8o08jiAQjhN1CwDgli8fJ8hTHM5QpPiEV3DOYNO19X
c7n8cfbH3cyGntxAZ8JOPEl0J//5NfwbiPzXV27zrQvuIluYmBX/hhWAGrjAccOPbLslV69T6BJ5
StJB6DNQt4YfVcf3vZmAdhe3iW0nkOmxp+bnRHtNehKoI8Ue6lLMHstO/ydzZ7IcN7J06XfpPa5h
CASARfciM0GKsyhKVFVtYJJKwjzPePr/g+rebmaUWLQbq7baqUyhSEe4h4f78XPS4oIWWI+OhtsD
Wna7hKCZ7d0gKgGJe5yH1X6mMS9pfqOw0FAFA8F20ZI3L6ey5KlBLt36l0jTl9Aj4gI/eDFlHxzT
odaatvRMjsvmG1+aZPbnxxlC+4/B4jDt6wxAoN7wDlvhD+GzCg8HEJBKM8AtXcXBoQMD/kdT5zDx
mZJ7I0WL4jgCbY8Qt1kgIa7cWjh3fTfwoOoYo1lvGBUC6eWa1Y4M5NH2QPW/Ty+DihbtsbJc0bwj
iObZDbhQX1yU0mR4ic6u3Z/afKR145cxf9VeEBIgQ6pA0p78bsz8Lwz85ID/ay/7jQK/uX7855Nw
HkxBkUiEomE13A+DSVhSjnAyW+vKDFl2KP252jNocGbpUlyVDKFdS6ajIM2tYcgcBBQuqxFA0/jP
G7DP3ZwdYGTpcgwhT3Fl8LM5+6KDDH0GgwQgAYGdpz0SmbElSCI3n5rCXy0dzOyJqyASyW9IjQ1M
iCbdHlmt2P7mJi6yUkXjpuJkU5yNEKqnVnlROvP4R5VxCfL6jKIrA4EqOPKDQFy66GI0JyZ7ecBW
7mbAOVfakRG6gkLl5Rs/TjUvHXbH2gk1GNxl7tOxz2OYm8jYjOTwJy+T9o5KS1UckSFi91QIgjte
kSCDmTVzrhmWgBIC8FmCPnaXR6Hpw28AW3k1WIca8qKHlcroCc6C7Al62WGlp2S5T/C6ZjeMJBNT
zMhFr4/uTYUwvTlbCHv6HhLaFmVzZpez/NRU1dhQy3N7Rpca8K0Rj6HjP/9ihekJFizeokya2eBi
CNrAFs5/cWHUXuHWxZ+Ds/fV/sJdw6i4185AJVRQSfjtdMEZq++KKV7SS7em7kpOzrNmaJ1keYNA
RWnu7xvaCeYtaLlAxAHpVNKFUoiUJGLdAynX+RUDRsZThtS9h2onCminxZHrp6mdrH1EtojScEZl
O7oNAkQ/qDYNKPTMNKph5ozd4AdCi9nA4K0p7z0nRwJubPLyR5cC4r5xG6iXR9Ruiydz9hfeV3uD
k0DT/G4zxfLRHanXH1aYMXnt7n9qTC68DrY5wTzHPCga1DEqHJBfRlAzH2r4tQ/m1PN8c8FtOwcE
UkgWGRHrG6DSPbol0eak6WVZLz0neqqo1hUk5QlLzmI9lkSR4begqlmMgTXquHaJPg+wxbF950iB
4hhtfx6SYKqjsAYgx0MhZzQodLKircHAl4G4QjZsb7Ubdn4LKYP1qQ9WVnJr3j4HJhRRdp3K4K4w
G8nMuG0VQegMJekrpHySbhnWNWCaGGk3/Txp/xWa6NcQoJfkcv/nVcDR/4dAIbKdF962c9z9m7tu
B0P97//1/kvOMPOXc9q6/a/8BRXyvH/5Dhicn1cXE2sOoJ+/oELS/JcPCM8kGw8sBE33lPY/Ig3e
v0z+ihvInQAN1RjC83+QQruAgwNULEB9hP/P//oP/d6/s3SY+7B1/L3+RdZ+HuYNZK72iCB/5lAv
wruVbUlOKV6GtWn7R5IOYt9WvJGTv7a44ttSFuMC/wUi7Ub5TMbzyRbdGyH8taWV7HOogdFDcuSG
dJ3oFGVUmYJsk5qr7//qC6vkkUWPZawlJZPloRHBjZMie//icPwXFleSeziHpQ+EV4boz/9RLvsN
TqdCb23lPoOdH52e0XDD2hZPxZJ/6edR81vuFIIvTBJT1xXbAtult6WMQkHVSTqJnoPexpVrCdIR
0BA2JwUUSnGMvfqqZLr8pLW4uWcBL7buNK6HFCEEWF5Xxsd5dH+0Djet3uI7eO3F4kEwI6JdYPK4
F8ZxK42F5pihZ3TTO1/cs6HfYXBYhMFYG4+U63wI3MZh1bP6TnD5cu99nIAGXkY3dMvx9wjadtk4
n/TMovhnPW8dwzQs7ZVw1LtMKpaivdJbW/HOoiuqYrMZNm+aGPkUkImQMAzf9RZX3DPKRlqNEWCQ
2Kr+5J69RSrjvd7SindySpga2WNWvLZhVPiU76I3uBV3s/6/h+P/DeOm4p2baGRvmxkYQ2cwDoOT
bA9xGnc3hN833qavBFz1SZo4CXRia+qGZHSM7hgI1f+pYxaS/PNTuAlagrOZwB0wy2v4Hr408aAV
xymonC8NVK+FnSV2wwCJ1qvSj/Kb0bIf9PatOCfaC22EfOISTo64lVv5DhR7qLe04phMvLpmvfu9
QOEsse3r3Jzf6S2tOKa1sx3bhu+G1IR8KttG/yNwvOyT3uqKawrXnswmY3U7Wj+LsbuXjNjrLa04
pi3LcUX0cQUGYP+5zcyi0h//XW9txTMZ2K3cBaUAaB+W9cKFdOJkM3mvFWapi56fwspvJEjRfgkL
V76PKNFvaftRb+PKvWlUw9Y66wLQrLE/za74M4Uv6aS1tkpVWgCwjNG4Z3q2dW9E4d5P+XStt7Ti
l+UmR5ArAIrHFBqlCCReMQd64cRX3HJ1Srj2eWCFFezWSItPly7Qbr19K35JuSZpmYVfiCcCoWov
+IG2iaZNFMfsu7lu6mFaw86cvzdG/xw7f+jtWnHKUizWFmRYu7PK+xFtcDOmPK63tuKVVuaIJsgZ
sYbmvLypUgks04ZgU291xS9lt/KubZolpDbwrXDFE/IWb9yY+4//+41JifjcKbvahR16Hld4OXkB
m4l1XUWJr5UUQmB9vvi0Walj0foM6aZdWr39oa8WPa/0lNsyjxbfGINmDR3DfnR85h6iRO90e4pX
FpG7tR1s0CGttvWQuultMiJ1q/UpYUw/yzWzmJ6m28BpSr//N3raNzAF6d0Magkp9oO4YPZvCZkd
pKY98ZD1K7fTO+FqnyMCv9lTGl9DID02MoFobwBQ13NNT3FNp7IRe2g5KNNoXAH9/C2mfKVncMUz
YyOfhGFxwHNg2GFXLQmskrlWKouqj/I1wQe0hjNwpTXDb1Sg3cNomm8U+l/xTE/xzKKlySoYuwlr
1KCOMD2cNpSUNY+h4pkt6HerbbjU5Np8GOLktzGXegaXimfCtTkxgQOmADCe+8FA7vBzVnR64Uot
w7eo3At/KNcQIpWPoF0/bEmhF6zUZvGS1V7voY/JPc+I+Tr534Wr9ymlcl+KapFD3xdL6M0O9HWw
IxfOR63jLZXrEo4PH2RuvoS9C4vG0tCczzfNtfeT+eJNH+duY1gpFqn9dAuLATwf2PwLvY0rfkkm
KHw3yMl9Ou8H417WoRimSnNxxS/nYfKAjKScQXtCcSyuvrTV+qi3ccUvE7tNZsS7ljCxhjsnt0K3
T/Xyb5VGHdwSlDaINIXpZnxf5uCbMDc9x0HK9uxbJhDLePChrCG4MPMUeYBsWyP9oGUSV7kxJwRq
oM3jWzIY/yEPqKB4ef7XWO5/WZl11TZnV5SowFtcDejztReLK+criEINPad3Fc+EqavL/IgjPgCE
QO91hDnPqFK968FVnJNOqgE6vd3CeYPDurCG4Avw3vlKz+qKe2aSBrDfu0u41e4nU2YfvH/rTf/X
Nld8c3CsEV1Il6qyMVygiuIcOsbI9RKJXaT5ZVSBQqE1O8DPod2IR4gUTmVXvfF22L/aL5JZV3FN
iAgmCaxpDc0xDRldC81h/oqqE9SR6UnP6MrFKdICOWX4YkI4/eBPiy9MZpq0lhaKi0o3CsYYBs4w
thu4Aprx00xFRW9txUPjxY69ZkPS2KOxGIocqkNg19/1FldyWhSkV8l42hbWzvAMC8wfbaP38Nll
u1+elcgrEhsmN+L4XPxZDN533rKZ3jkUinMmyMR0iIAsoVnWv0NQ895MvurZQ3FMZjQXM9girrZs
eN9n1ecEDiC9pRXPLMwubZml5rqPYdhfgh4u2E6zJiYUz2ScoFih9tnCLV2fgNY/wTQR6u1b8Uwv
af3Ja4w1rJrynajkUy8avbteqB5ZNtInothhOxhkWJGcGc7R3Lej+OQ0GGgpT/gkelDXCAB/DFBe
1zLJTpnw8mwnG4QanWuinr1Nn0mar+Ug9E6JozhkXZj+HMDQE8KQ+ZTF8suGSpvm2opLghJbF4+R
4hBg3XhAFqZjuFd80rOJ4pNwCYo8Nxs7dJvlZvHNxy0YtQr3cFGcmxti6CY1BSewdBrI3HvkUZg8
0TSK4pYQ6aJTuti7Ukl6BwwPuPPwQc8kilOCi09rs2Rpq7J/SwX0PtDjH/TWVrwSdVqoi11cZ7HT
8iipP3r++FlvbcUtJ7MHu7GuPB5AnBbN9ruPdoGe69iKVwbo7wBHpE4drPlDHYONWnn4aO3bVtwS
6WFRITRsc1MWF1U0vYMx841ItbvfL9ITW3FL6ecomMuN9CQrnK/pFB2rznqHuC40FeKIOJ+mG/2E
Dr54uNndWhg9FFeh5xS/z/Z4KoboTz3zKB4aQa9kboynhiYPb9gFPm3S/01vacVDPbNnel5gHsYa
PuRLdTTqQHNpxT9jOU6Q11AtZLDvIZYBtIat5tKKf2bQ9TNvyK6btJmPNdq3R6fWK4vZin/CPt2j
0pnBIJk1ywlWw+UKVdP1jWx5t+uvjqPioUUfT8y2dUREYx1+z5auvyujtH/jsL+y+k98+oszCAeo
a3kxD85KWt/iAU0RMckvWifFUnxUQNTYDHumDNTskRFbBhK7QC9uqUigRQTeIgPamdQ50d7IW0af
0ZHQ27hyefaDkZk1ATGEMPTORjsodhy9+81SHNMpII1MEPMNGTW7XSfgy12ff9TbtuKZc8Ho0hgk
JLTFE4obX8oh+F1vZcUxue/7CJT2Fg5z5V8i6ZHB3D5sb9hk/+2/OOGW4pu2mCsTYSZk0lM4ZU9x
UiwPhbsNH/okgHpb5ycItW+fzd7aTy4/wfXbm2b1P1uNf6m3tHLOk8bpCOQJ1lmtL0Zn3GerrVdW
+QmQfeGea1NDC+nTjI1aq0K0of4GIbJeSPwpwvli7cGUJZNHVMUh1rnMLP/Cdt4q7L3yRVUMU5W4
prWhBheCza+vXBeRhGRhit6I9IKiqZh8rDsYndaMAnOdP8FJ9Wlb/T91viain+cZqOfliyXQZQ6d
anSvoASNjwZIfa2z4qogptGMBAI5VMaLpP8OGyocjxvTbXpbV4KLmIsevi+eV+hDwK68VZ+gNXnD
Sfcg8gsnVbH9PeQ5a7HuJzENHneu6mhhAkNv30p4WYy4QoyCoBjAZw8TpPzGhGF61FtcjS6ZXcDl
ysbLZE2O8ZJdlL0mhJFTfX5YhnGskSyk7B5lCMKaQIHavhSaZlFu/sQIhinJOSvVgIRwz2zLYXIM
rYPIdXm+832+kSFNvJ+R1HdxVYZlN73XsTho3/OlZzNrV2ZeaFabDOME4/WUZ896SysnHL1DO4UQ
nSczki5H5iQY1bMTreK72NHLL5/6Q+7Mi0PLOuyi/MEb+vvO1YtXkGeeLx0XiVtUFdZuZfbVIlGx
TPdRzyTK+QZJ5zP7z66bJGKQeH2H3MCV3tLK6bbyaq1rD3UOawUNvcKbuhpaARxt2HODSDktXlZZ
nG1GuZnYvx+Ry9TatYoEqqM+Hf212kLPcKoDlZCbySv0tq2qQRsocyFP4q7UlacjNC9P0Ig/6W1b
ccio7C3BDCihBODsOy/akit/nLWCoPAVl6xXwxsaCO/C0jUumzV41xpvSVb/+mKgG3j+JRFnXoIu
IQTOYmmQR0vtq4KBUz2jKC6ZbE5mCUCu4QipDWJya4LKXK3n777ilDwgIMXzfNL81kJcpLqJ6rcU
l18ziuKUS0K3t4WUM/Qh8zmAn//hVXqvE6FigfzMkdkAT0DYzO79kPY3jMK9cePYu/v9/ZZH6PH8
Yzqmn8ANQ9kQrXE0IoKxQOK2stLg2hSif5pEYd552+I/GhDTybWY7ywf6bZE2PNNO8Z9y6SOlPbF
tKAPdrlMVXM323MPAb+El6UbzOiK4njyuM6mUWshW4WK1amHoYd7a7e153wW9j46Vb3TOn4qVseG
y7oD6TaFmVU8291wFeWD3mQFA9TnpkbHsGqKndp8C742rXwcNr13IKMy5ytDAlrB4FI3IdNdKBWh
Lg73vp5BFJcplo75AfgBkEHNb5vWoQIs9a52FaRjTCmKaAuVX+hV0CJuEcfKvVkvuKooncQbOG/9
1oQRs/JHEfkFDHSz3gCO8BSvQTQzHvIBq7RmWV5sUXwy/dx+I1HbQ/QvXFIF6thFZFoRTIRwebXR
BwguPvvDesxt76IsukCr8ShUwE7PaHwNdLEJt3lIzXCOhuCeAmLnhnrnRi0Fe3PebAn9WDlHt4U7
XceB9cbSu7/8wj4qDhCUR9MOJuHQN/rsuUNmvj70EPnDR1BhNa39q6ijaA3SCj64hiEOpmWnuZSH
wF310IZCBR6h9tmL3O1gpYmY/4d59bIu0o96O9/N9uKVv25Ihts5OzdH4xJRs4sqa//QW1qJM0je
WCn0ehwaRKPqsb822kar7iGkEmdKI4Z8A4hKmBU9k/leF8D/twCr1du5cj2j5WPUbFwANPTEaSfo
QeUZKWe91ZW0GZVyOZQSTLezzp/tbNdzt/Ta4ULFHm35hqQIldVwM7tbK+l8iEOE3vdUwUdr3CBi
6+dMKuVjFk5M0B/hyNVcXKnYCDOHoKKr3DBxJRwX6XbXIXahZXAVfBR7YkHZCaPMHcSlU3Xlpb7e
xaEij1qBdG/ub0xBGUZ/QFZvPsz9qjdICAXOuXN6pVN0ac/qqZ3DlZFdp878xrXxSgbqKs5ZpzDA
ZuPqMhTqf06kvEWlU+98u4pzWj30ZSJi3jSBz/CQxMH3yCPT0PuWimtmTLMhv8a+zRHRpcG7g+te
c9+KX3aR1SNTwtim09lG2MJ+lXilf9Lbt5IDiKIdxnJCS7nfNv+dmdpPTM0XekZRMUf5Zi/AMjIW
b5rncbI+Q0eql9EJxS+n1s6auQFEts3px5ax+zjQ63WgiHB+ulPolE0HEtlQVmV6WidxAcOtXnEM
9azzxcXmSVgAmd1ihng7On3+ya5lp/cxVdCRC+1xLCNEEMzYvIfi62IzTM1PqfglJGDSddFyCxfK
WFdDN8Cj3ye2XpRVuZj4mOYkYja+RNMzNfLPTSc/aR1wFXaUTO5qIzHK0rOHQmjdHdPO07uPd4WR
l0kK8vTNsopChmnd3Jhre1O0nqa9Fb+cVz+DD2ZmgN2z4nDq8scB7dU33sv7R/tF7qnijuJ8KZA1
wCb5Ztyk3oRaqDD1nrV/Ax6ZLlD0kY2b/pafTGrXa23ozYELFXrkIWQh4H91w3UZj9Kr7pHkeq91
ThzFMYfRlWWcTm5ozPVttBlh7ukBmGEZOj8mCXwicgPDHLZ4J4Li4iK2Vj0MmVCRR0OMQGwiMIk7
d8/RaF7aXfmoZxLlwpQNUgQC9qmQ8RxYgI3jMjW15hFU7ktoBu18nrCJvwLULTPzeUrKt1jyXjvf
il+iEgI7PwylYbegJI72swkD6qB5wBXP9C2jgqyRoXsD0ehyDT7OmkwESJScHxSTATwIPCcZohl5
mWXp+9T39ZIIFXhkpJ5pgLLeqQIaD6UiSwaMm9bJtdZRUcFHcZyMQ7Yf8VXA4LqYRWjElt6AIsJd
52ZZDJgCa2ShAYw/20OVwE4+6vXwhK34pgWAPh0KCgZrJL4sOeVlmHz0MPQowJ1v3PUHc0aP0w1H
FKE+phAkXZqosJ/0bK66p42dXQOGBsta7h1R3G2aDRRbcU5rAY+BE8nQ6MbrbZ3fRUOjl7epoKO+
NeveyUaJyJV9N9lI/aA3qWcPxTFNumwp8gAccSFrpF769KJb/s249F8OLQgVcARL2YBQTSLDwo5v
oEf9CFugnklUvFEZV7CfDSn5vWs8ODm071ke90cto6iAI2sffIwqUhQUwOHi6+Ortes8PYurLKRT
7S2G3WDxSi7FEQqu9CvUxYFedqVijpK6I4wLSF+aJvGOrtOX7+m9RXoPzZ/0oC8KTE1tLUlsYnUr
W90LFMXMhzGv3a96Zld8MxonMY8gAqAMgPS+9/PmINZer26gAo+idUmWHsn6MK+jb4uH+lCJLrHe
xpWrE+Hsqk5jnmx2PS+IpeYVY4XuW6+2Par+IvFUsTsLmji0UQiIcLAld1uaxQz7lo6DfIScGr1M
TkXxIGrZ8huYOIXC/j5pu8Ng9nqtNxW/I7O85LLYowAinEf0IabjLFHE07K9CuGxUYXbtoYjWSSk
hzm0r8dx2YReBqBCeJqKxQdLkvR37jUKox+Xyvtdb+PKJZqXsQejImZxJinuE1k2z0M+J096qyu3
aMaYVYAmHqv77u9TtV02Va9Xr1WVGzOjIGmpoAkburE+FqlNttigcKa3ceUa9ZbGiznnMmR4djlG
Qw6Lotw0ba44aleju70wEx6i4OKeGnsBAutviV50VImIjK6yYWqmvJJk7i15zDvp6iGyIDY+T4qK
OTVmp2Dj7l5VsZK8p7Nv6XU8HJWMaF7irg8aaqpSikMqNvvArGGk9UEdFXwkig31g5hENIhFfIps
60tR6/UR4YE9N0u2yGSTC2/yaJ1uLLjZovWtwcXdUf4edZ1Acc/EgMHzr6MSlBfo9Pwwp+mDzhF3
VOxRsQSxEdnsOpdReeEl6bfKz6SmuZVLtI2dZnILh5MybFdBChTTEvWPf974r28iJ1B80zXWsgTS
DIfSkiTPzVZFt9xO6UU9oebwz//Ea2ZXPHSBgFv6FbbpBcPzNlp410E3dFpZo6MikfxgkWlVQXOf
j9F9Du3bIn2t/AKa9/OjCCW2jWoCS/umx9yb/zUrJy04pqMCkSwPGFzqYRO3N+8mCn1e1OR69lY5
iUzEPavRoyth9Gt+PUOWfeHmlR7/iaNCkRKYOBIIQt2wMPznpaIQEpieHsEP99i5xavYLV1Gd2io
FGtxVdugSHnL9HpHRaVoD7JIlPYeWoLU+RLnM9zwg91qLq446SwS6LoHFk/84ZQOzo2fvwUte8VH
fcVHm3SMobAPRBjnjuMdUDLsvy0VBOk75bmlGdRVXBKCL4jQ9Pwrc5xlt11lTEexFHoEMdBCn39Z
5FK7NrM5lIuzohY0yfkU2+4bme4rBlJpimpA32bZESBnY6o+rMk3L5Mn1I3EG+u/EsFUjELhNZTl
o33z8fgkm/bKtPRGM6DsPbeLENA7x9NeW2zs7lC39lXmB2/xqr+2b+Uu7WIrQlUgdsOhqe6CenuX
OP6jVlBX4U/Apctmkew7rTIHwMbQHqgDapUWHRUB1dZAHdeKWm4EYC0sK/O6MjY9UJjjKY6KNuAw
zDUfc6zru8GqHmQR6I16OioIyrRRQqoR8QqrIL2XIn7n6RHNIf9+fk62ot/MwdyDui8+jG5551fo
6eh9S8U3bSv2eyEoEy9J4x2ysf28rKNe8u+o+KfF6DpG9THJNK9PyZBcBaiy6m1chT25wmja1WDj
/bIdoq58Mupc73yriCHLElBzzERDr7J3bOx2YUAjqHdDq4AhR0RVPKHKEvo+pFPSNMKx6TdNoyh3
qJW0ix9VnBS0rB6ncnxoEuuT1kGRe5x5USvi5Sx2RXASoqX4AHd9H2YM25z+efFXgriKGcrzEjgC
gBWKxPbnyEZJPkguy27Tu5+lcomCzk6mroMgVCbDCudCNXxonDnXSxWl4p6o+U5NNPBFhwIt8CkO
AGwh36NVbnFU1BDSyVVu7qYp8/YDOrZX0tRrWMD5fv5Jjaqf2zzChfK8idAXdd/HU+DrHUWVsQhF
adtJZ17PU1tcZ1XxvCV64DVkm5V9L2CW84DPOSJfcUi3uTku3qTn/CpqqBJT0VkduVwzG4ho1Tdr
5eh9ShUyJI2a15xHquLUW3VAFTA/Zu76/Z9d6JX7XgUNFVnkmYHDvpHVvovb3yrhPOmtrFyauTSn
LdvfcH46oF7kbsAcZz1EPOIz59/S9B0DuQ6cB73Ju7J6XkTzUW/bilsSY03peQ4rB/Ir+hTf5837
qre0cmlOViEQXWRpxryCg4P2VDhpUpQ5KmCo8J3RiWux5+LeB7pQF32KNofWxlXE0DhNMql7m0A4
VSbYntw+AO7VArA4KmYoQcp5kSNWiVFoFtXwUI1SL4CriKHBTjtkkSwRbhIlw3zoHvtl0GrbOipg
yEySDoE37J0O2Xpo0AtdnbrUu+2FcmsKf0RWFf3kUOZt95jlTvHRX4dId3nFNY0pt4aowS5Z6SCK
bd+VgV4h3lExQ90Uj+WuCUU8WWvrYCBpcOPPwAY1j6Linj3q2mMhTBGu23wvetQRE18vzqp8RVYn
ttx3Olpyo1Ef6i35ljjrs5YHqbChDe3qpXWweGkn95MpzRvfqqXeUVRxQ1NrmYG5sPFReveD4T9B
Ph7q7Vu5M90iss1uBNg8DTmi8EPcjleZt2RvjR+9cv2o0CFXrjHSR0C/vH56LuwyoQNdap4VFTy0
SaDTZQIacYn8EC3N+2jWo21zVOgQxK9GJVp6w0072ddyjMwjGrDrG+7/Sl7rKP6J8G4+zE0HTtBO
xDFAfvl7bKd1eggGFCP1vqxygyZjB6ETmiDM08/+ofXmAzJS9Rs/4LXPqnipmawbb01QEGbRirva
gJOYgRm9cU/HUe5RlKbgGRkxD+WzmzV3viJtXentXMUR9ZbM0rSnA9q6nX80c/+qy+rppGVzFUmE
xnFSBgXJ7drL05RE2VHk8i1t1VdsruKIXOQ0/MTcJxxyK20OWZ8yTzXGs150VJFEZd9PZWu3SD6M
6YUZl0/bpjeKRLJ5nsw1k2XMsOnQSoz8/BCnZX2IVj1+VUcFEiGfHFsEXQA5wYqSXYFWZu8jlab3
RRVPlYu5TLOHEIb04mPQBQ+m1GuYO39DErWUh/Pcolwmi/jAwfxzHvQuURVJhO59nscz8JAyQ0N+
K7I8LGJDrwHq/Jw0ffHkX2PZBmgHElnEnBwcM70xhlGP8AI5mvOzUhW5t8aWKcMKoul7UcVj2Mm4
0/N+FU9k2f3ooIbM6vbQHcx0uq/b7oPWUVHhRFu1ZA1MyhKU3Lpce9vgH9Il7fRyABVP1LqJkznl
nqJ33+ws+K3w9bRHHBVL1C6VjNt2RyWv0ZdCJj2ls0SPjIoE6Pxz8vYs260uqJnFG0BZL127W0Mu
wSc9myvuGTRGmXf0hxhvBMxiDu47WIEaPS9SsUSNRN+titq9heBcQliKHvlbE6CvxHKVBChq/Kqg
a8YjdHSju60cvvpOlOu9ilQk0UBykVsjuagztkZo1uOPvh42LfSD8zcE0dTHQ9TlFFnGIA0z2Wag
NwI9Zhdm08+PS94ueRf4rF6V/SnPxHqYa83xbOdvGKIhqVf+o/S0WcMhs5zfnWTSQssw+36+8boe
80COPOiawbzJW/uLH+eaFlduTwtJoMDd64hWFL3fl5bufKHlPioDUBAHlTm0RPJhCU5+k93FotGr
fqrwocKppOHOPk/zaBqOC6lQUJitXhg3ldy27sux3VrmbKo8ex9V7d381jtuN+ov8CAq+08c94Hc
so3MPHXMEHk69+vYG1RztmQOPupZXUlv1zoyDYMnVgjk4SrqnfyQUgfVWdtWEUSGOZcIziZ80SQf
Hot8sy6BQ1VvZEO7G/7dOraKIKrK1nWiisd5ES3ZbdV00Ue3mwBYMmhhFIegsL1b9MKtH0sjHb3i
lK0ii4YymrJ2inla9+XtttdgIljO3ojxe1rxq1+k+G0nHTTaUq5VhofNj2XnlnaYBX7HTOgCL1uI
DjRK3FW39fUxQmcawkPH6LUOAirEStBYy6BPfcOBLTj2joisPreD67zxrcQrv2z/8xdZmpkyUjyV
fKvGlp/rbsiPlhXpUT/bKvmRM3aFCGIEqJd+zg+bJ+xTEYyelnvbKgCJxrqRriuH2M3MB9Fs9ju5
tkIrMNmqGBrszEsUDGy9XburqQHvGVlaF6+t4o6WpRKVYWV7x4cCE8d1fgQvXLxB6PCK86nQI4kM
b9BkvR8uDDZUYYpu+yczr2n5TkOKJCdXptleeFWx0vcYS7/TutpsFZdk9vWCViQlnGAULmIhwghu
I6vqTb2D+jdsEv1IhDzwAplNzaFqrPlgWLlePFShSVvQD6YXFV7oNKX9cRJj9pBOXZbpnVQVnOSk
ZpwbKYfJk8mxj/3t0DeWXqvMVrFJdjPYcxxjmGKes9OaONdNnOhVE2yVKUlKIyj8lcWtIGsvTKP8
MmyrHm7IVtFJvLGMbjL2wJb40WVRPfdOXWmlQ7aKSZqAlTTJynUQBf1jnZflg5WblhYGz1YhSf0e
3NO4QMbUnMg9pf/HPofzz1fzr1MLW0UkLbW1FrkZgO9L2vErQkSZeSAxb53T0BTr0z//I69EfRWW
1OdNkpsG1smN5ZkEejhYlaX1wLVVXJLZM0a0ToRlU3b5sUwBJleFq3naVWImaZYBOvUET+k68aGG
QfKis8vsDeO/Zhflql2cMpUDElZkLvNXO8pvYUnXi18qVRCMUo7hQ58QTot1hH35vo6F1qMfPN/5
He5Z9JxrB5tsm0lxOI1tqIh6vRElW4XKDKKvvbqgtlVsznzweZlbq55ar61iZerNNEszAytjDP1H
+Awfas9I38jZXvmWKlSmRC2+a8dyLw/nBrOgfphG41sFi5+ViV9khKqu15YOQ5ZOAvRD2fnluzE2
Z+9gBIkhLsuiL95XZlSuhzoggh79JPU+GSBIp5PlwoRwaMs8GU8jILj976OgdDE3kf0Wh4Fl/SyD
/WJ3KgwuDvzNjCdaHswg+dFt3Mt+OKR+ZhuHcRhj75B2pfyQxmOeHC1Zu/W7qnaWurm0p2GctkOz
brDhAozKVos/W5jqyISVXKWjt/5Y08oLDqCn81McB+PVVA/2epG4Rj6cmrUCjbwicT9Csz5CF+fO
RgXHzph6h0g25XO9ZdIPgzldylO2TVF+tMcq+upOa1Od0jyfPy1mk8d3wA+98RD5bdIe13UaP8zr
tHk/7LyMEgiwsry7rupyfliR9RP3WZL78hYyri2+3VxEGW5yo0piZGy3rnqm++jNN+uc1XV5mC13
iLaD33XNghC6iSCgtwwltJEIQPnLBdLaWw4+trYAEDpFNLxDpjVPL+uZAtjnfrXX4HJd/cI+dn0X
xZ/QcWzflzUPv4fNd4vikDuySq8DU2TmfZV1lnMMGqrZt0adlPN7t2urxTkk0OK4BDCrDiiKFqi1
lsciL5zpduyCJf1jtmyruYrXXI4WQ2SySx8NB5Wd28TeRliXrNH06sdRjHFD29YCpn2wx3myHrvR
rPorMvrYP5RL7fco/hTrdoG6LKLbJ7eLij4USVy7fwyVMbfeoctGu1hPven1vg/jed7PKB6MZR58
m5s2sn6gtNC1Hx0P5NNtU7hz9WAIzwhuutkIyofR36b/4exbm+vE1XT/ylR/Z4+EEEhV0/sDsG5e
vsdx7HyhnMQBxE0gBIJfP8/K7jNnZyXTPsdVXelyxVmwkHj1Xp4LFkBMVWZjuDZPLU9A11/W001i
jNckEVgNxcOkLO9ucsWFCpKgh+WWjpuRduMlvARC8Vj5AwZP1lRrVuwVwVMGR6TMt6JYs07HIVBe
97nldL4ZmwZNiKgtJpXMzdyab7Kbs8Fuxr6Ftj8benME0lmMDNk1FyEB3dlNH9pMYa4AkaaaPtRZ
wfxUd7lIB6OJSr21oVh1HhC49LVBVyRkndWK8UwzXveR31/nUxlAEjFv5HMWCJ1fhCIaUOmZLB9W
fCFP1aj9+qBLQtGcHo7edXgKNGV0Hkw6Vrz8RNauMzsmG+8CHcnBQ5u2aMhmGXRwS/uGHkYxsT5p
m075MV0aG207llcilgHspGPR1/DIlAHPuniaavSma9g7PDdlOy+xyEVO48bDvKoyZNgJmGRsISEX
PYP6jZmtHtYuaYuxrNMgm4clpqLRu0HP7GkewoXHhmtdAahcijmF13Fud5oH7Fs5Th6cUFX4IRpk
18EVWq1ZyqMg7/ZdrzGlmYY1j8nE5QNbuElbGc5uayB3Uly7XHpbD84O7QHwQvPc9zS/KG1RvPgV
xV1VFeQKk3oOZ3YYZVZ299qDhVdSUGjqpGvd9DKmupHDXb+I6q7uwJOPhzmjty6rRJEaRYhIw1oo
OLc13aGTq77LtIdibeFeNqVja+5r04f7JYLDVupYNA9br2kXvR0HuswbZM+8iiG1YV+HvGXkihRV
V8RAoPTqmDcWM7QOBLH50KqqS4bMq9s9W7PWbHDmLuYKqOBDK+bhla45nk6Tq9R4U54jzvTsUHV0
fGyLAL+OiUU/JgpzorsCbHwR+2Tht27qo+oC/kscWIBcGb5lgRMfqp5W9hgYDSpQ0em52lq7lt5l
Vytr9vCbcce2hl1yLDRUmZIpZ/586zMFjUPWr/W2GRbn4PxMlvWjboXbRZiRXJZBodqUMhCMeYCm
xqVcw5okLlw6sCW7ylzW4Ry234e5bqNtzm3kYlmJwY+9ri3dXS8LzEJytjb4MwBjGRPAStANnXlW
pUvTTkAEOVmu9x0vZpZCRhjMOmKH9T7gCBmwmJC6erZyhFQ2HPEmlpZtMV9lQPdiwC1GV2/mxWdL
IkpIQcWVDSu7K+sa3rYxZ1MdMzC9j5QVbDs1aniUC7wM52UQw76vgOi9GJZlGW7nptUZZk4A+YZ3
uluUvcJZlPErM8rl4yI1LbfeCuL1TgkPmgtJ1TPYosGkJvyeR6EBf1wSloEOWFbyorYQ5zu0UOet
qljlPdOpHaGCdTVOpSxhC0WJOmJH9VeFKEvQ2ucmx/QVVj2bpS/ofNeeXNJuGFcdS2yl6ecggvIc
2nlNDon5k27KR6GjvqiPLBcRTyGDSbISqhsjTUtItW7GLv+utDc+omG/piCjYKMXUvaJF0HLDuVB
EN3VmFl9Ck03fZVr7fqYKhvJJJMZP+iSaWjwz+4qMMTelwoywUk3QBJQV4odzTRNbRzMXXNExyZP
RtDoEqprcghMK4+uW0eSziKEk6HAL6lnbQr9OQB/97bqdOFUHGQ67NKgw76/B0DMBPuBraSNXWRI
sVV1JVWi5nriae/b8JlmMkRn3RvdmuCtDry4821PH/FS2Sx1svL6y7xeC0joqbXbViYrgx1gVkrH
2HrmWAcGiuhkpepQMBgIJ56wQR9Dei/ad4VaxwRSFEOxF5WMruAi19u4K73a7XihyuCClRPVNhnc
sIxzPJDFsBtdFVGQzC0Mi1JZ1fld3euwT7Uh5UPuD6aOSTazMTGqHuPW0mGKhzCs5mtPycgmpZHV
oWvrpjm6KFrr3RhVnrn3fbraBHAcjPtYjhQkF0vJtkJor9uXSkXo/NigiaHz862hU9tuB86VSSXP
6UXlOlXuBPxr+k03kzKtQ2ESFkxIp0zFu08T3I2neDQ4A+KF1s+1GOSxBCM8hhburap6GNmWTPmI
9KDQVGnhqDBbHxlH7PAyZjFbKA7piQh17eqiiUtSzQRe4NN+rFBDRDONYtZRFuNKXTrI7MbZ8mnR
sA1mjrO9KyeBLowOMfNmI84xGyioe3oOuPS7kdiGX2S24HkyOW3s1bgO2ZSEJoehku4LL9wy3YNe
moPi59sYSUw+Hyhpoz6px0ZVsfNXV221CMf+mk2Ftck4Nizfd2sFTWFXyiK6GCPkI3Hf68l+X/ya
yzhYa1j7TUjC59Rks6jTvs99kpQUuQP01x0ZPoki80zaU5HZtMth1IkbcuYBfTJdJivEpy+R1IOz
z3g2fZutgD5NF2SkTOYKu+kYRr28Rkd2zXYeR3K1qzvDlwc5DDXHXvZnkrT5uDS3fTGxJ821j3dk
8TpkKDLz+kRAgrbBXNzvytQYSLztmAcVgi3LZEAP8IKsZQoiVJ7f5+A+ketG8jWKkQ7k+6alno8n
0PjjtfBRZKTFPGcy0bWkn2zkuQq9tzKs2r1n4bIZtyXy1kTysmHXNRAKRVKVBrybyZnqZvJHjEGL
ACIOcbgCqrfnsqjqY18I+oDe/BQliJvtLvKpuFFuIWOqQl2a+5UO8z3um3xhIoMoYgfRg/JAVnih
xBCpFdPXdVqEv4GbN/p0rhnnJVVRaaJHkIvDYR9i9asoGSIq8y+2GeGMupaY0sa5a+UDF51TEHUu
QrLxYIpbJos3knabt1DXTe0w2uUIjSk7JEHe+n1aWyjZJUj6yWWZt25C9mvq9thA5+oTlFIEiTtt
oT3Z69FBWDTS7kX6raMFQCbz3O7NhAC9N/XYdhszVGDH4V4nCX95xQuAI3H0bizrvfoGcbxyHzoL
jtFxXQrUqr5bqubgHJd+OkTwbEozR1eR0tEPgmSlYR/sy9kXiDeTX0CyexyXcU/XEGXgrOB+/Ig1
Z/wIJ/FmeNUtjtAdD4O1f6l80IsSFtLc3S68WOgdmzxbbCATlIm0VaTZhkFEnzqfjtcFw9mf+rS3
HNVCM4L/ACgJT+ugz9ZUtp21e22cYqkIVOsdZAG03R0SUWYTGG2Ww0fRrFpfVVB7Q8Y1tQ6tj2Ic
tgSffN1mKxLMpilY/VH5vLGXquWRfPJqHnRPk9+Q8Ia6cRb7hQr2MDHONPZZrW+6aeDlfoC/D0+R
VtMq6aH3326cla2fgPxA5CuQXdAOiEu6zoD9Lda79KIwGy8CjbFHstZ9rfHG6G6Ne8UlELwRIHfR
BXa9xPOHgI93U5Is827hC4V0QGUe3iAstirCGnQqrNOWLWSZMTqB+FlMw9ES8BWC4SEY6xCbDrxx
1z3rzqr5q4QIZfZ1rDK6fpMTdq757vt4UcnJq7EeUKJKEWaJrX1i4yXqHNuY/mQRV5ZyPtrKDCqt
HU6vuBpyFLd5OZYvQROGTw4GXqeuvM5JCLv4CG8ApkRzvrUNzswlZR7+n8EEoLKzO2bB3HfLLYXD
ZbEkcmLVpFPEgqLFoloBSRSFoqlLfWVQvYzF4kOWDzNIuYHMr6lSVlaLSeCD4JMYSJxcIyo4qIRM
KLYfpwqkczShQU1sohRpI4HYexhlAAPHYqqX4In6ikXINDrqJUFRl/nNRGeWvyLM9m06S+ylbWH7
SBwEnzTcFrh0g3yWxeCbe1ugQ3DfdpGuE8PDNkeVkVsYCdcMwS9CHM02nNK8lAB4jWy9wrKG5XGF
78kHvw1LtaMTm/obzzDqpxMijLroun7+AANUOLbq1hbBnS6rCdkpegXk1cJOkm4iAmrhHqCmaU0G
pNzTB7MYMsV8bZr6YjFzNu0KQxnGXKv/HciemcRzl7sXAhLBB2FzCzqIp80AZVPL2rTubKCP0TyX
r227ZEbHxoe2GFL4rsIupLA4rLZzTSKFbymg9W/0daNFt8dLaJ8KUmciZpMVez9cxXdFIpSrIakj
niwYlpgNq8qovhqxKlrFVW/RpY6XsenqeFUzw0rYld/C/Rqkt2UNXEywvOlsxmBKfd77t6Ec/fbI
MK5jyH1wvMV53fIBAM7a+pAeNjj04Hwp2dbvoam6kdpn1VdH89ZuoCtqAtgbFlTi3UKCnWg9YK4y
egTkEsdrfuNL2NvdcjhmdQlDG7pNVhTJdVquoymOqyu5QXyrCxYDLA2SeIn6czwwCNBfLdbmKoar
1CwuTbAMqKG8jpUmhqts+InXRnxjziPjM6HGuJsiAhNvi6YuRGX9jmf4Cq7lcAIDOq1IQhjR3+Ej
en45CU+MiEOUWjxyqMhBT7jpVbUn4dzAMN2KLmQJtCvoIyXoPMUOUhMfKhqhKwNLlwyVpgs7ccB5
AzphALDUAZ31LoSxWcUk+jmQYEiI1w8loAIIcxB6mRzKgFCTIO2zDjg22+R9dhxou8KJnEaZn6DE
E/dz0csoJnIWbaKFKZ9CiKIdxi4b/CT3G/ExswJo6V7L4qHP+/BTZaOKJ5RU5QvoX+sHAZsI3OSM
Ax2VTyDjqWDyNpyy8nNEbE1Tb67aAy6y3LKFeRsE1uquytXoI1lyc5PYTJgdz91IDo1agKAOBLZG
oisOwxI1wQhpuyINyLcQ09Y5zjkL96k5Q8i88Ia5Kz7kJ+DvZ11ppDk+JjHBd9By8+JDA3g9RjQU
pxT6NQKlQ5mh0XZdybG+NAsnG2U9yPiUeBz9ZhhUJe4hikvmJPJ8RN0Mp1ZrU4zPeZYOFsl9jw3m
UbTSvHqIuUMXKVld0UB0Gt2RmJduU8nu2ufR8nH2K7vPa0GW45h37fDVOJLhsGjGMb/wFtOABUlE
yeQUK1Bqbh1hrE5k1Td9HETM825ZvxRXIysESfJRR4dVOC87mNZB/7ursrz82ORwz7vNRBn4yFHp
5BJb5vkdiXw4MEljm2tuJgYDkjrrliuHovrA+rk/Lpkf2AS1E1SGeIaDdERJVt22QSC+0Kauy7SK
kJnEHS/lBwZ30QuMwjVkrOw0IMucSveIHk2LDNoD0RWljerGozdEIQazw7x8It08HzJvWFlcy0xd
66lrvtc0ivoWfQiKaJEt9docmwkF33EahFSxXal1yVI51Pm8rT2IQ3Gs2U6oejJFDBmdMvsQ8VyL
o6e88qLWVT0nQ1A578LPrNV4mtH4ChPBKo+5HYsopmuw9LsAIlPPVjg3JcjjspvSn/3LIJN31hYA
j0LwTrgUYXO9MqzU/mWNIfcriPTRncDA4nkRKC4u2oLW2X6gNeE7EoSL3cHmZRjjsZ/Lew564l0w
ZkUfD1m0PIO2GD357dxeVCNrN6SdtkuBXgtvv84Mr0QcGDM/YX4QxEDHIFvDtB6RsyPXOerLG4b+
N7yzDCACmwnp02NBV3focXbegUNjvEMTOrRI6zCb7wLprxeTiXgZL5msL3K9+6rXOR4XOJ25gMxp
tBslpCWS8NQJLqjKP/h1XjxRgc1VirIFdingdgfvSNDyBsAXdTI2FZZCwYboeslr/zrM1+UlQ5Pv
Y8Mzc7NoOdK9bOmjJEu8zMN3nk8Pa11TNJbHPL9QfK00Wn68OPK+KA5YGC/WBiYrwNHMzZKOZpib
GI+ff8y81U1piOR5SKxXl8AKocf2na0QmMPbwNCDhpOjvJcomm9KacWNx1RjcOosuYkpti3eU7PU
d4rMbtqumgXVpigX9F0nEvTPQLIRHyc3Y+jON94dld54oIyMsHbJ5vZrwNflVSyTJmhALrzHkdCI
7y2U0L4FfFL4p2E/VUmGuJuh74HWPDqRhf/Bz9GgBsVuts+93zZ+PLcMYgb1MIxZ2slIDbGf88wh
OVzcpXWuVAlHf/4BKBjmoMTjtTmKUjN/RotQt9sp7MUrXix/H4brdeux5loqWl2xdZiqONTM3vSh
zK8QrqMvVQMz8jdQF//LsOlcGgC6zqPRvAQsPpr8A7irS8IgrfQ+/EB0BmSrCVobftUCMYIt7k1I
t2rfe37fKPiMo5GXuuwndRoeUrVXE8IR9ef3Wd3457TvfgrKzsA0eOPcaf9oOIeXq/XexUXwz3nf
lHVLkeEY3UBrk4p9GZL1wjeYhL4L9+ifE7+BVldoeANSOc/hPckufame3vXQz0nfy6LQailWoK4C
E695eOuF/vt24jnjG8MlED5a7JU8z77ouXmmg3gL2Pe/7PJzyrdtozpjBT6b59knI9ZERe+z4PPP
Cd+lKWuuHKa1hdd+5g3mWPn0+V0P+5zwDeGnhUEZAIJmLZwc+BwyDEFf3/fZZ8BANvaFRFUIUnbj
v64YsMieuvcNsM8J3xgdgRDTn+iZkfcFJnFjSvM6eB8I7ZzwjcrGNYyDoAn1G5UqFNCPGKH170Mk
cPYzIoEFCxqI5rQJLc0uKVoVmq3v/fCzaFggis9N1QGMac11uKjE1+Zd8jE+PwuG0IpE4z0EeSoY
3SNai3BQLz69b6ecwXnFiFmZR0GcyoaF3ZZVEcTzmtv3BZRz2jfGoqFciwIsew+jnLn3DpEq3qfA
5J/zvvlMiAyJhnAXQ28WswtAF1BXv+u5nPO+p9xl0Qr5LkDv5OPUYyaFBt07P/vs7WwclPnR6Qa8
ZPD3dWQ3dUvfd/ac876ncO2zSOC20cvdzq36LKvu5X1P5BR9/w2SO0A+M+QnYb2I2TWZWbXsS2PW
9H2ffvZqigXAgjyDvKOy0sAwfEgpTCneODEj3OJvcCfntG+OPg4ke8GFqWeL3DFnGYxUB+IAu2Aa
c2G0tVSl901I3V8WWv/5k660+ed/4eevnUbPAN5MZz/+86Fr8N9/nf7N//zOz//in7vX7vqleTXn
v/TTv8Hn/nXd9GV8+ekHWO4CJXuHYfBy/2rggvjj8/PX7vSb/69/+R+vPz7lYdGvf/7xtbPtePq0
vOzaP/76q8O3P/+gJ0Tzf/775//1l6cv8Ocfty/tS4Mt9a/P+p9/8Ppixj//8KLoHzRivghh8SCF
+AGAnF9//JVg/yCw/SWcEw45KHKSnGwB7S7+/EP+Ay1jYByI9GEF54cndprpUOb9+Qc+T0a+kOhG
A0NMQuBM/8+t3f5r6f+1GngUf/38H61tbjvUPubPP35wC//vDuE8lChU2emPUPosPFfuOLWPTSAB
h+vBZd5CjoV+8CPopK8rxm6+cP6110zjYVoxDk6y1kftosPwipNaXTKPVKlv0cBSI/AQJAr4Dv2A
3gDwMnqpBAhlF2IbpoAgCKBPXPsGKPwHlf7s7gX1oyDwIbhyuv+fX1Fae1zKTAJz64Xitimy8ihl
46ukgSc0MAf8uUNfNkaehxFBVLXFBSBRqIo05RgQBSXH4LlAuULK7arwEFxggUxBxXhhWo2Jdmg/
w1/2nvth/xSRAOiNspWfAVAmKVVMwdjRKZn0bnG7HuykY4EcJ83WcUzBFQCBti26azI15b7rPLNF
/jBtKyv8bY+Z4nFoGvdGFiF+et9Pq+kzbKSQBJGUQAmfPQ8+kKazdcU2YmjcQ40RkY1X20PnHR3h
GDPP6qkn6DnGdpi+/Num/81O+kGC+3ktQgoxFh93EYaRPCeDtTXG6MIaurEz/liVlB/Hel3STpRu
q3W2raOhToFnQl93mh4xIasuFqq//v1t/BzxTk8A21lEIbQ+8AToOVe/KzSUEZwYN/OE1q0Hi7OY
zPV3LxKPgd9AfLUY3gI2/owQ/nFJwWGgDDsHDtnMcybpBNtnC1rWiKk8JgoAbj41YKka0b51oV9X
Fz7poR9hxM8pqtYzfGmrp7zlazhuAgVxzXjla7fLOj5u294PUhcNVWwG4V+oSfE3jtcfLMSfVzcS
EsHAB/QKFd45kTDDyuZa2xFi3iPQNRp+hgLKM6kwebSBo+yDbrMsdjXo3HR9BMTrrdL1d19e4vsz
CVHR8JenbLw8hMrVMG7QmH4iWffi+vBJMRii9POYzCPdtm348Peb6XTCn31pKQlidggdnIifb2nI
O8+kteUIFSnDD2UJL4OwEvrj31/l1/0jqEQwp77gkiIG/xzErEMDDUjOYRNVZZEuMmgRsEYTt1Xw
FlHzN8uIa4UBTpYwkGg8n2W/AJ/MVW/4gGUMjpgbfewpf/WKViUlIRptu2HTE/hBYKCQ+qN5I+f+
8Sr8/EAFpnSgvuB4w1l4Xl2aYBURdtiwGZn/bai6S+IG9NXHzyy3e5isbjsNievShakqog/Ek59n
JZeErz5GQo7v+hzcVSuqMqneUnz/zSr8dGtnL9dommLKctxaxOWF38pbGYxfsDRvROjfhEk8goj4
xGcIT4iXP6825pzCQUZ12KjAfYDH/U507LFmw4A5k90YT20LUlyJGYQ8v8rBanDi/w+zfwpYuAUE
aIqNHTD/XImyVMBMY3aOTSD6DqNeLdNZs7dkdE9nzS9rLZFWEEp9oHfPziLSqbqZyYSrqOhjvkQP
Y32C4AFbg5nb379BvwZ9gbNfCvg34vyJzoO+CqD/2XM7bNiqh/2aR09lt2CGhfnkbuIjB+Qa6Ju/
v+bvvh6kRxEcOAsDek5qlQOloVNm2ATaPuRSoq1ZDF/GILrAxOjb31/rd6+tz6IwohHHlX7xN+49
oEKyZRg29aLqtPF6lwCc0ST50rmk0Gre6bGc4nkUT10+J6TX/nv2LbAu+LbwsYGg29n7YefMIyDz
DNB3CK4kjvjjqV+5BYQ7hdbo64JluaRUlakrux3y1nsQt7w3nvlvX57gR/wnOAeghPfzy4NxOfR1
i3bYcNc9Aa9wjyrqaqHjg6b6EandLc4uwBP496CAopt7qxL8IThxvqcxNkKQQo4FWM9Z+ATWEdgf
kw8QipuWjZq8S1mRbldlqtiMvN2awGymqqy20NzwYgfiohcXjBepB7/LcWRB3C40qYJIxVnvVXsI
LpB06Nq3yHm/bk4pCMbsyEhwk5SdBRkCadli5YTi4Ao+lpaJC7Bkd5FY5nidvDn5++35a+jEUXJS
4ZPwI4rouVKXmf0QYJiabiQGdN+qqvzAWce+T95b6e0PRZ6fnz9eclwMmn8cXaFz1RulMG5zVUA2
FDLLXq2fVpCEkqU1ty5HXllm6Jjnw9JuoUB04XJfplySea8xLrcEg7o2YgAVFQ64nSr6PIYCELs5
yGONmcd+5EgmaFHcDQAcxUHdiJj7bkj1yXCa2SCJiPuaj295GZyvVURwFODwR05zytzPo/Fs2yLU
RQ9oEwooWEk04s6BFQAwYpCl5dy+FZfPk5p/XU9QhsoTheS5igBw9GoiAKFvBmTnx04RfmfyLEz/
fk+ch+TTVQJKhQBFDh37c2ZbHZS0KUmzbvwME/pVF1+AVPg8BvrSAKAox7V544Ln+SEuCHk/UJeQ
1DAUIKcb+rdujdNzITitlo2fR/mThvL/BsCYF3+gX2ldDXEzQX9JdcFbPfgfUi7/vidPF0ZOzE5J
IqZdv3TllBgVRrtuU/ftEGucQn7HHjIgT+NqNuzCn/RGcfVRrN+LUHxoSXkDM4XLDBnQ2jVPPiA+
8SSLt+wIz19K3BYKBcSoCFSJIDwfbTgAH02Ld2EjeyMAhsuDg85yCQ7M8pZoxBn5inNcS3DyowCS
wB+cz8WqxbPgUAMvMPK8Tga0EUFf0WkQ+StAT221WSOfpOFKX/icbRfAgRJUfkA0dcEW2wPT37n8
8vf77zfbQXCwNnE7AnnWuXSQhVwTrlW5jTLhCExL3QCQD6d0Hq0vALY/KZuXAIXVxfbvr/vLUR0R
ikMSlSBHCD4VDT/vQ/RsEM+dmiEqVn2vwxXzexk1VZNKB3COL9R6Obe2O4bQ3NhOoE9FoKH14xsZ
w4+J3s+7EokCFQFlnCBgni+JrXsG7UdvgjvdzL5xnT1XU3kzE9/uMP19rWYbPkzIbU5SVjK/H5Re
9nW9po0viztPDIeqjsSlnapu74YIUOYoz9u49brh2Adu2Abe2t1F3lDc6NXjhypY6UG2QA52pG6f
OaQn9h2w559Hvfo7AOXlzgI4jL5D22/7CBgTAEjiBkh/qPxPzXU3t7serKHEX/oG0/3WP7hAfWnR
X7ugaIWh2UbdPUBZuEkbpFL53RZo5cd+Zu4e6Is2FsCbAeFl+HXfcRWXU93dNAZCOoVsok3RU5Ui
Ga2zNJ8BwK+rPrgehUJXJCSDOLqZVh+rqFN8pyNA4d5IXH6N8TgYAwkmEiQ44fNwljytvRJBVQ/T
ZgZ7/puo++yjT7N236zkkYNn9kY+/JtNiIVHtoYSCx3GX2KSt/SL4lbOGzBpHngefMQafgEO8DNo
XcAkzDlKKrPvI7bJF++NDswPfbiftx6+rCAheJDA5vwyrm3KtRWAfE4bmEZlj5ZqP25K0CmaiGRf
y8kPAaF3vZf4tefuwzmbP9VAQTwU9RAd86gLv09qwkZUzjuOjYEMFYAUQPUMfVdCI/4UzSqyuHsw
0/xEtn2ZjIBb3xP4sOw0YPKQIbXl7u/f6l+jSYAX1w+IRF+NhOfD3JovixzmGW8TuEmYnw/l7SBL
cSO0w94Ji+wgJpeDwxTV/htbB4nAaXecPVA0PXB64Q4khLLPsrmCZmOeZWhDZKANldtKtVVMuWgO
fifGAmK3oX6GTZwJgX100WHQJQeYtvGam4w37TcHNsynvAXVY8ZM+tAa7m5XDATQQapscFQg5jyJ
EBg8X0/fa+soWJzCHEEMq68F+I9L3GctD4CEE3IPj3UAUyD40d26nj+3lF6TqKZ7WL4FR4AuB+Dg
m4+rbF5Y2+Z478buwICt/zRETfR56SQQjl1XX4F76Q51NkR7zf3+FpbQUYKMRd5PS6Cv5xNtMMlA
G242Gg57B8gfDPsCxNmHjkRdl04ntQKct/uWW/1cjITuVBa2wBVacCVa3U9xiWPmqWi6+SP6NnJT
BZU/wJKqKxPdqxwCRx36CxvNCB5E0wzdZWlqc+O8BT9n3dQdMzWv8Nk20/riVdZ7QZ5NH8zM+At3
vQXpR1Y4tanxm40aqX52tVTp2s/urlK23kIibD2Q0StvAEBd7uiUdckERlzsGR8wplEpmhag7b8U
vj2JaLCJyDwWHLr/uh07lpq+7a+HHN3kbdW3WVIsyl1xUFZSXpC83yoNQHCSeZ4f7pZsxLMIZ/MA
RN4A2Zuc6Od1qvXW9A2USk9cs2taUn1lLJCU1VC2nwXrAWkqinELOl+UyjwEsxFAx3gKo1Fthq6q
VKzR1n1GLsNPSNZyjouIqz04QdGmFTmIVazrL5ZKqb1f9tU3kJ3tLUi5IaBvsolXOhfXdePUxRL4
5S5SJeBN7aoSQRRLDGmw1RamNoWmVwVklizgqVWRjpMM4YxjhHcBXCt/deOiDRIJArLWfzN3Zstx
I9mW/SKkYXQArwBiJoPBIajhBUZNmGfA4cDX9wpldt8Us6pk9dBm96XSyiQqghjcj++z9zorJ95k
443IXLvMWTw7FGbf7UYZk/IjgNagIQlJr8I07ILa3SpxwKae1+11X/mbvEi1MMlltmPMl3Xwqi7b
kS6bzvoismOaJ96+7If1SdfMFCO39LG2JnO5HFc4h49YArVwdVr/rrCwiK959mzkhXHXOW29I9ip
v/a+VZ/oXDtEhZZ4O/S6UW30rJ6Oqi+6qKuFD+fBl1vVe+7nbBLdfq1t1YXAjtNQFUv1IZvqle21
Xu5jDQ+kaWqgCfXKN4+k+7owW92NsXhTtCqh8ZIZ2VNuqvZoN67/ukjiEn3sqKdeo74I1sbr7vul
jLeNLMNWLi5XZDTOTArswhU97J6A8EZ1w3xssOeem4bUKnY8I8LUnO2GrJpGBk43ngiwnWrHcZm7
syPy/pnX5NPk9lYkvLaMNM4Uu7E33YM/ktTDCartV2fMotXR3JesGF3yrLH/URm5elJEp7+22PZY
rmZv27JoPhXoy/eT3o4RSEnvvFSluHfdWN730+p+MdkFvvq1xq2Lq5wgD2S/n/d0HkDDllioz3Gm
Gs5x49KcDMy9au+ORRENVc/Rb8nkeI+Rn25VhkH9xaBD8LTUzAI0hOmHWaZ3J7y4y4NWVBvfGtRl
Itj5RKYgO0HOarYSYX9rusSZNNPTaKr6ImRisXfqOA0fiyp/m4EkTsEY51qoa6O1Zyrgo8Arcrbb
3t+YmcgvGUfUS50URCjRGunbm/i4H8Zmte7n0SUtVhsNxWJeOD4hAKPIKoyf1r3IHKbai3K+1lq3
Ec26PmdzbpzdnOeXj+jRTTGMM9BTt6K+7y2M17ddcBxr2l1ykjEHkgz+wCZmr/1UuvxsPXjtJ3Pq
89NgpYBMVV2TAZmbk+W22a7yZp+RPZWRgScAShzOXIiPDTn6BH+pZFR9MxElieWxK4dDm3qEEmBw
bevW6Y42cuI5K0qIAzluY4Kn3dPkeevntR+yD2Kxl8faT5/rudG+C0hUrD2ZE6KhGWfCIWTvsb6F
+bJOFzceUuPA8O1puW/rDE9tO+QGofC8dR/anED/fpU1Hmc3b49rVZhbQeCJ3Znm2FW6UmUbhRHc
jOopkWpf133ymJW28rfu6E8RV3hm1NcEcCVCpc1V5FmtFszdIuRuEom7TQuV0A2kvasIpsr10K5G
u43JBj22cIKJj3WCJHLeX0uFyzrte/FA/r35nhua+lCmvsZHD3LeSkPFHyzNxlGbAh/YzoNsPuao
4y6mek00m1Q5y3bw+yIN5nT0T6Orf1unxt1MctwSWMeULLuuIM5PdDZX+Qdfr8tdFjMkCwcisAB2
mfmCOC4/k3cs3gq9yl6aViXbqracIvTVbI5bBqcNGau4tn7SSC92kV2MHvkgchl7B1PsfayXh9m3
ykf6o82PtbaAkDlubQRcr/kqlLVcWk2iiiSzCmvbwU1g5q11NFKYRLjCp5MkX4OxYEdGZ94Qc7Tf
Zp+AnHQsdY1jv123ytDSc9zY1nddz760rnQfktHpv2ltSZ04kU29KkA+uLXtRV1aQ1HVFK3nXtfV
pHvYOPq5bfPi4ANLQHgc1QvnIDcY8E+f2FLLT9Oq+5jBGbZA5LxiMavCvkme9UKeOO8Q3GQIe+gP
yans80fhkLj1ZeffaYqXVSa6dUB19KBbYeVtdsao0eZuiStqjmIumV6aO92YxyilA/lZ5WuVvbrD
+mkh0a1v2aTrhCPOrbhgAMkuGxrezjT1j4syjwl1+L5SPeRTwZln15MqKYFyxIHLVMg6SM2OXc4a
LJZg2+rZ2t2aPgLXxFMXsoUp4Y1bFeRPSbqTaescGgmkgfxl1e0NlR09vuM95cpwYSEtA3d0X8lO
Usf0pX8SliA7m8vHmbzPlq07P6lxPenkKKIRt+5LTjXtENjbuRMltVZKYyvTcj/NY8UCCiCNY94Q
TKb7oY6rzZzSm5rI67Ahmz9inqm949QAS3QcLYSoN5BGxLZNqyxglBHchGb+KMgn7MvboCc1t3yg
U6SvXKHiS9WldVDUurstPDc5d35Hde35h8KRRJ0rc3gYSUofppto1Hep+iBElR2HMmEF6uPlVdfL
8dSQXRybqtnMJTEXY9abaBpUTZIR67WrvOJAJGFH6k2GFmCNTUvyt1VLZCf5Cy9zGRbJei7I6Ie3
LNNmwBw2CgKkEADsRy82QG46Sm8OasmmLTm6+qGY2+Viru1Qbfu+Tc+LwQrq0DB87PMUPoMw9PO6
5A/sbZO6XRkq2IV6o2Ku62YWuH4yV1Shz0L36KiJXmpZOXeAwrsnIl7+nWdUX2NZL6eyRMCKxCS8
O3X7A72HChGSFoXs0SQGVk3bDtKMVBtRqH7P6j8FruzUMQWHiB6WTFf+nZPk7TpKum031d4Y35Lq
bXEzZ6sz4ThqeGqPU7FQkVlxuuvs0qZOjvM7c3IEK1bLPUziDnZPdVZObZw1m2czp8bQJrPex0NM
EG3w6yA2fZsfn79aQiNfiOP/nMbWGjkUgwcALtZVi5uOXEKyPMnMyA7WWOiXZIq7nTR1DjmwWTUR
GRjgieAQZ2P5NJY7dzWrXdfby1XMLaF1v8mf7Fxg6+gIxoSuNBl2rDe1c28ldQHXpXLtMmg0nvqV
g1vg+m53okeS9YG/LBa0lczm5ZlwWy+hUevF1k9lukmsISnC2fedKCdX/B3cRjtHlSCLjj84Jtao
daO4LGBLeHS8vvmcu2XyLLWiPYy5Us02iWcviZAs5OPQcs4NcwAm526M57NsTLXtTK2Fqr7ELFME
4KqXqcy1u5KJJmz3q6AAIOuHZoSGib8mmuy1DWKHW69XtnoCROG8KVn90PLOsbcoWeQeld5HZqa7
MD29uR1wpSxtuZttx7tDitKOCemOrVHU+VNWiikwOmYfppWoP1RSG29AAqA6tz3fSGvKlzLjoq79
wsI7uo0XEU6mRmYXPGhDm0BUr0dK7DXbD6SNUXKddqNKrTuryg/rW2p1GXUVIMR4u1zzGP9JL2iB
Vreplq7dkljw4nAg2LmZM8vdyzQZN2Ip268Lj1ekJy4j7D3N3TpUjfT2R6ARnD8X7eJUybDjjNDe
/TTTjHZvbIq1WmRgxI3+1jAXOBK9ZxzjfGzpjKVe2KJzBxxwvO2w1jD4M5xKRFajYXYo6iyVRnoe
z296kfTb0uTmkNE+dv5yprVnvK6t9s2t8+RVzlb2RY66vl2npPo6aRX2DjLqRWiP9dNcTslxcJr0
jkF2rO22o0dpu1iBY8/kX2EZGM++nWQqbFcnWLTbVxoEyoss7zzYJy1Ejb4OJ1/GYa/JjnSduZsJ
Iwbj2Gr7ri06+OfudNRRr3fK8eOjQQBzl2hjGxl1rEeJ1/Ky9nSczKQm/MpiFai25/yiDf49Av1q
huna4xNBdN07o6/AFWiZSz+kYeQZ6ZNkfDGXVaSBaIx5DkDSdptiLnc9ksi9r6PQ9pZzNMQ8khTq
KW8Ta+IqEk47AF7tMRguAraDJT8w02s+tK3WmQRZSp7fmkEoKGz1Sat89rueIGn6sjp2etR0o9ED
xoC1Z4iVtG9a9tNAej3VXW1xEMhfkjmLD7GhJ1GNJIECsTwnQyaOi0z6KPP8ZLlpyNMhtgy5raHG
Qbgin1ToLEl+2ZCs0fWVGBcl9Q5lAFs4tfsmz+ci1gOPib2MCprYo/LBcO/6YjxPiuMi204ofUt+
TejUM+k0/uSbgzovpUCMwrB3SRj/F6KM2EEjShHKOL4jEJhFYhxmkG+5v7G05rCuPVu2rX1UfX4Y
RPq9Jo0WzvbtEDc3ZjRC59qoVQxQhaS/68f2YJPiCoGjry+y5octIBrhqAz9kBjQu3WaV5xVwkEW
MmrmpEMGWVbeWD/ftIQ3t42+btH3E3qOtx0hz9odiO75zstR/Ewm/4WxF5OLjpeXpSdZq7tFsdE1
4d4bFilIJ2vvrLrINkXGo+CkxrLxFp3WSabu63xMWAHLJ3A/I9nACnhFO1Lvqp0p9Cs34W1M8lcu
1OviFPvZ7neLEqd5qrr7jh0Z3l6ftF2UEY+MccxZPiXKuvhOAMqsJhKuqQup4uFomBRB65oHLivl
HHS2o0Hmt8rl4q29erSzDl5VK2vtyXaKLuiS3DwD7JHfM184oW7UH1Z6lE1gF8MM4xPxxB80tVns
MQljyHOg4X37K++TH+S3ZX/hYTkJxzLHoEUsCpl4t6trf8S3Jy5xKUjBkYL+IA3rxVtN2CRAr84O
pr4Al9eHrDKzyIVWgt/LWE9135VkSaS/z8ABhJkP8IVk50AlZM1hCUIgNAlJfjaH9QqjgKMkp3Z2
0RyhZcm/IU4QzPezq6m0CTNmSsivHL9Ncb5lteORszlcI2+aF8eURHig49zDS/EeLW/yzllqNBFE
lXyPN646J5pxKDgln2+qdxrUDGpifyiz13hZGrbvwjmP6Wjel21SnnWyttHYJVsdDBX8qiS0fk5v
NUznXqi+4uWaxV44uf3RNZTaG9MQkgfmH6c0wN03qi/+rLVPTa7oGgiOLvFqrEc0bvoHArJ96Ci3
3YqpG/a2aVZnrcvj+zEt/S9u0xsmxsrGB0OVaqhpJYaCPky6WmOnSHWRXUdEHgBMnorNr856YxOW
hmhvyUioCCTjKIiTJIlafUrfXDSRU8c78ehyD07J3NWnWrcWL/JWd/juiyXl49KctsQyjvs6X5IH
123ns8Oe/E3lufbc9lbxI26r5U6VSftpqKziaRx1aQSujqLldjTsl9kxdmOMmV0WgxkViDWwZVIe
niZxIqvvPF5Fs/9I/mJ5Meqs3wHUkdeBAZyP3N1RD8cpS/cxqLJdkuv5ndsnJXgLrz3VTR6XG847
jIk3FszabgYNqBvtcHLU3IdW2qyRyUffj6SM6KD1TIHqVInumGPdGmxvu/QixxYox7NfkLNJ5JJe
JgYVP1e97Pd95lDVeEVCu5SZzgk9Ac5H6ikzahVvO99AaC+M3nlLVjhyAY5KYp2V4jZBA9Pykzmy
vJieW37xb2H11Z1Jzitc5y8dfvmws6oWXkRlv9aLlXzQKG3cZvE3XtE1ZoA4p0Ve1+FLXxTbRLWS
O25H13rNBgsZzVXJM2v8E4peqNsciWn5U5o8F6iPFGrOthPdTll9juHYO8B1EIHn9YFrpAx9MnhM
wPJ9hiPIBtUolyaE9sMqcJXpaYvCTTx9XSfo/OayT2k2hIqQVqR5CaKvxzvXFeNr5nUHXt3paz8h
1vTlPERNCkhRxwrcNh2KYKwhDKSZcyz41QN3cZy73tCaXer6zWZV5RiVshgPKSo28d8m/q7HbNEj
uPKtvTrO90WR93cmZUUThZ6A0gqXyZenrG7au5sB9IBer4UaA7ajnvDoALELgF/q12WY8nNHC7R7
w6VD6UOCHZ4ngqEB8pW8bxMWCoA0xksxTf5GnyyxWaRD0tOooU8Yg1fGVGf6jUDZCR4m5T12yFp3
Pw/cS1rP1yStjTuL4G5kD/kY6EsDwykvHbbd2TtlgziSTSnhepnbxQNRFHR423cm8KhnwzaqnbQX
MsI5VWGAATrfAQzz9/Y8qY1pje2nvG/ctzrPio+9MQ6v6Go3Ake2QGzLzbQhR62GbzFdghOgEuug
NGTihYrnjnxEe2Ekab6rl+SyeHUeWfWSvv7nXs/PgTi/tltuFjJ+BeEKevvvTUaMD0El1s1uY9gQ
EjUmYweO4V/rAk0alEodG+2zw7e60nP5zvZE0QJ5xcWqZ5XOm7iV03PiiZ3bcdQv9fJqALw8Dg1w
vgLMGvqa4//mO/+LDrzDOo+RxBI0fGl4/9p1tlGY4GIVuDeb3L4umfLDVFkphwAwoKWNUWu4rTjm
1HxLGegaDDQNTiSP7XtmmxB9NDF9Uhz1h/98Lf/ZN3NcnNiG5fkcB43344Esve6S1U26jYnkPeA0
oR/1GHPADOouteEfFnHQMYvgd4akW0fs3S3E4EJG4taFFNggfr0crgNUzhuzbrM2Rnn0m7gLFqFk
HsWp+9Lm1hv29OuCnzj0+lxyRKBQd2gYBGPn1ZdybUtci84b0kNxTyPSO88wJw9ut1jRqtFtq1az
wT6r35pUvUEzQRkqotnxo8d8G6Bou1RqLcuAnphfifOdYzIagdEaGzB7/q5ase05tOcB/9XVVw0q
TuSWBZPr/KpgX1gbjt1CvCDHkDeXq/zUF8Ya9XE17bQcFDJ+IiCXWfXJI3qQBDI3xNeVdyfg1WtO
9pr8bh7tP5x3roPrmjSKj7dB/NO56y/MTFGgcDat5izR3C87X/f9M0p8AXVLoAZ1wk1fJk/LWG6K
b5kh9NDKHeYN/OdH6h/2JYwVJkMGMPnQwnHf8+0lf9Jmk95sxsUSjyKGHCp8a778/JT/KsV0n33t
m6H5Mb7PKP0Sa/p3QaZf/tK/DkT9L8w6ubqHjQn7wr/PO4Xp25emesv+nnj6fz/2Z+rJsMUfeEQd
rNwOoQHdIr/5Z+jJsJ0/MH/jQXdvU3stF9vSX5kn2/pDkITCs0PI6Gah4aX+K/PEHzEym38R0/ht
bsJ/l3n6tZ1OhIHwm02AyhW02k3jvYlz8Yu+NGu9vzLpcud0+qmyRdQyArDRp4gf3hbwWPNm+U2W
1fi5CP/PqvTnB/s+PSXvZhTD//7rqnRLAHSYQMcrRPxN76JQ27gz/WKjlQPiFZ1CbR5YqVZ5D5uG
Dra0kLCGmROYRY/Ed3YziYvBHo62oh+VVp9zZJU0a/e1KZ/yXt9AJY3o/B7mrr3MDfQTZwcNNBSJ
81iVBS2BLxyjMadWd3azboZKvOSLvPcZCxWgEmxAHR5ELaJxVTsrF5/cseIcaPsv+qjTVu84C8Zz
/oUT+w6y25mka7DY2ZuVONCne+8lqcpN0tNa0q2rbbvgWSiEsuxbishdpMmj6NWTFESsatn6Yd6z
rpa0Bwnl3f7JYewPcuarDNp8KHrvgYooDmoTzjSmmkiLybiMXKxi2E4CjNmkHXNyLyO4gw0+qztQ
31+XVvYHWCX7Wsu/pemUbyFZ2zuqtI9+HNPtXz/TNICxm2rpVlfa1lzlhrzLVbcxNNigeFyr18LR
FuepQ+2r+yIyYKreInRB1gmW6eGI4SKq7erOoBcocGGDhtwgrP3G0Phznsy7xwX3nk7Yx7N5Vt/X
IR2de8wYWn/VvSHSlXNKYQf5HSV75jwu8ZQHlpgfzDx7kSIhelZubHQkfFvnTALcTdtnquptt9Dv
X7PhY1Kq13LkeoEXTzVnb8ZQBNd4kxoygpixdyvzcR1b2kr+YaGEDyBgnWvRXZpYvVZDzC7Jbc/F
HfmNjwbARmuOGWipTh3dQ23O0+B2d1ae4qbJo176ZaiMCV/O7QGnowKXimMbR9qydHZFKiJ4Zp9d
Lw2K0rmjAy1DqVWfZ1mFeKTYLF3I7Ev7qXT64yqLs2s6+8lKHn1RXSoGF+Wlekgs9dB23TPKdFSW
2qkr7GuaNXvLN6/IDVtjLEGQVheX1wSd6VyY/da11b1MvtKnjERVXZKW75piHPGLqDN4Qoxxa5XV
waNlzwN6B/T6N1l87Ki/VCc/1wEqNJ/FjyqTvM+7Yk1CnK7qWQzXXvdfWuG/5Hq58UpObVP/sdfr
Fm1JPZB3YTxZfj9ywmj75glqGu7VkOb+Qw4ICCDlHQoYA+OSbZs3gdma9+0NZli3F5pXLwD8oqx0
79q1O3AGiPQSmrpmqFPfdQeHLI3tyvuKSObiSBxU82Zoxw8xK+EAewv9aFfzvuXucoLvFoKV3cVl
f6QbztE2/xKn5d0sKXX0NMfUML/2Xh61k8U3UpsmqzZimKLipr0szc5KWKzgQy2AbulHh+QrQ03d
Ln17gdoEIHq6b30ZqlbwDhcbl1WoGelIt8N9YskH2IhRPsigctXJxLesMe4wN2Zw6xy22xSFzKjC
rjcDXomoafxz2r3aQj7Ec7tvim++5xKVo0+hAIN5X3uTX8HUjtyE4zS0e5TbC+0aTrmNOLQWK3+s
/VlMsMP/65Dtz9jl+zeZ4AT1r0l4F83k14U/p80jENeGK9f6fhpZUhJnlyxOONj1vuuWB3929l4M
7daNL63rb7S83Y3aFGmKy8jD0dbNJzvHnGDT20rLZt8SFUeJ3fa2vY+FHTLX6exVU6Sa6QPJwwMH
hWsXZ19vb4nJe5uw7PdChvHiHyCvnXvf/01d9qvF8c+HmiF9hC/xAUPRutVtf/Nf26XZuUx4Hq9p
DpzA4jNnc4qWngKQcXK/WRt/Trl8f0VpiTgWL5F9O679+mlS64FKz2yldjMenarZuoEbcbgM3eQ0
doCYbnMGJKfyvgmxQsPsq+gTSA4eblz/xm35k2/z9y+D/fv2C3sGxbGO3/hWcPztV6fDnrjWLOfr
jG1pzTvcaiZAK3Yy/D7I+QKoH1VGCTzZtfeybfczrOvWcbZYoyK9wIzQiHM+WueRUzXr9TGd3Lsm
7T5izLjkdXLiVBeZsgarPt2bskH+8y+Z03+g0j/JzgnrzLxWmnwSI78mnosP1ZSfYdm+9iUI3U5s
kzz5VlW02NCmvGW610s0qiL7Tl70xRTqYcj5EEqgyqufiwWqcpcsBIbdbgjBPr5iWlR0YdpPSQUb
jL+AJ5N13tReBl3QlExPLWGv39zk2xPz62UVHMItnZG1Bj6D9zNUWyO2szTlsgrN2vfs4gyB+PPW
/X8o8z9kRdZ+/5a9vT8M/C8s4kmT/qcC/gJjYEreyr8X8D9/5C9kgfjDADng+bcYN5qCffOj/oUs
sIw/iAviJ/ZvW5erE7L4v9W7+Qe1veB1NMxb1XIr+f+q3i39D92CZODjibepnzmy/RfEgl+rdz6B
UIlJ9ophiRaF/PvqfYbuvdp67obJULhnGiTZoxzibuvJJDtWYJbLoLVtZAUaGff6JNLnv12ry5/P
3y/EhJuB/38eS76AfUu1ENVx0Bchh79bemZmiNQpaZCQb6pdtWHUgnGiFdTataIKBniIodaQgT0O
2dmpNBdEtoYJbPUkBVCjaetJOaJ9rRbxKWZTaAO6IfOLSQ9j3WGDceS2r7FXKjH8xsX83hbOV/fI
QxjcWoKEpHNua/jfFqqO+QLkqpolFGJR1X7ROaVvB5ozM4lj0/24dCbGVR+HDL9TvJrZobGUUZyw
r9C0+c/X8Z00hN8EZgNxHfgNDpn992OBtMIfys5kOAK68Q04DcydBkMDXB2DcMGEj6JOADnc6LRz
hB7XNr/5Au/DyLerQQrWJ73pm7ej6rvEULeArUxufZmmUPO68UHEorMuU6HjUkrzLwR7nC0Gv5z4
TIFks60h9INN9KtR36m2ytIjE3vksjU1J17CUtPzEm9g0vk7G44WDmp9nrvfLIrvlT6um4WDwruF
nZzb1Xv3+Mk1L4Qx5nMIkDCuQCnc0jaV8hXzbkqJc6Br/Dw96rEttUtlEycHLT9hmh2DqRHxU2Gi
Z29GG2LGxjJKJrFgJcjG/1KQvH1NLjASDQgxombviXOenwlYVlD3eZOYYITjcHrWsRRv20nHUoi8
Ohphjx5p7nPEuvTcgh7Nd4qiMAYmvXZqM6y9gb+07mg40hqYzd8wDax/vMnCJXWHsoWygNj7Xkri
MTeXvjHpCjdO0j8QmWn7EFwTYP5pmQWelXZptpWk6tq4S+V1ofBKiTfXM919PcFgxhuce8e1iacv
Qzp3W2hexXzqnPJL3uV4pgR+nKfGQVUM0W0lhsBO0+yo1+b4Nm2GwTqbSeSVfOjx9jq0200RX9U0
zFc3hv1L2eIOQyQYD/kXpuff1qQ/x2H/sowRJkZqgSWDEkH86rb7/m0tYDiCSaHglswsyds85F1J
poApTDFavM70lADRlNlK82znG2aB6B9ST1JLjNC0I9kI/OidmZvubx5v17q9dX//Xnj8BcldHh6H
KoZ39Nfv1fnjPHlwywKbSbjuwWjm7jCPC4WSPzdd/SU3qx7LXIyn+lRW46HOpibf5DNjQpbRuzAi
GQe7IdV8AHtNH19qpL/6/hUK//yyWP5Hv3YskgfZzGSPajJSAKH41Ya+V3f+CHYxqxXWALN+yIwb
CDkzSXwyhWDcgUeHht94+ksj6281Zj8SC+W1TFZxXvo+S+mULPkGexMcWib7kl8gBabD7jfs8bml
RNwyAeqHpH+Fl7X+jG2HKRdm1bSnWevxk1etre/NPgW9AIX+1Hs930TDdlJ34wrO1E/SbwVWuzWQ
Hd+XR9XF8qWrNA20rHPu/aUctsu60Ot3pwnToXrCDMlJw9Lt/dqq9tkQ9NZW6OIJT8S+xMB4b6sS
EDAmvWILUrndtUp4b1pXGmGeWOl9DNA6MvtYfGYpPWJOtGl3C3+/NHqyd2qTmG1He0omLn0gNRqu
EZZOIol10bv60Ak63oWrPVMV+wHNpPpQGkuCrxIUHaGgPuqWcgrdcZ7prJlXP+6KB5MZLIGR9QZm
mW4J4fHvtKy+WxLN/QjWRvvcSxvzeKXnHdNH8nHVj84sZufoi2L6rqau+1ZxxHTADHjWUOyGUpUX
gNVq03lx9dym4+fMxFemT/V3S5ndQEQSz3ukisHCoKOL9VEzOOTqeHPWUK2jpFif4/zHMA7utw4j
PGyISXzoVex9J0gLdBbutQzEmGpnPGnZjoMrdYdpV9NBAFXbp00zBzgDT4SU/ENrmDWNfe7DxuYo
Fa066lKUq9QNKpFkj/M4zoeEIR0HpidXzY7uUX+WMvfQRERvB6svd0LOt1yNhyzGvLadKUX6ai3x
LqlX65TjQdv4/mwfExrqXjDfjh6TTOvDKBMaxIhkrPpYQ69tJ79K3E8TN63u38gD9l/M2TJ5QGd7
3XqZWT/jFwJsz0gPEcxUNkXI7Kz0zce/R6RPY3zOiDfbu6kHhPXwkGrkflnBDfYdz9R0Qi8iny+e
P+ljiGbqgQcvW/JJBdNdeZOKetgWSrj9IR1UtptyWstYcj4mmmM944+KN5pcui8srDdXidl9Tuem
vKDNMUdAB1FuLLlkGkZGW5ahkdg1Ne2FfI8ZqIXz6Cb1bFxeqwnBVjML8+pkqHppT/xBCMUr6xdG
fKi6qbhbim69T3qmUUyOzjS8NLsvHSIpfmr7xIyEfmIORx1mSsffOE9fWn2drobJExskzA45zpno
t9IbgE9VdnlkcuWlmuWncbJJe+gkKv3FoznuUiXT2zfmT4xPyR6ROOPQnwvj0Zvt9CkZpHYw5VxH
i1jqHfPy/P0wp/0LYSt9IEJX2HuKmgv/L3vN9TrfF650OPNJzaUXbiUvJZytL1IT+ceR3IcZYoLO
kU7a5rxIY90bxcj/qLQHcg5R4huZA0zhbp7Xn8ZikftFM0vsPXLZxz2RlWAskRdIVPXltVjVIxad
ioyUWL74azKG3TJ+qWznu9+B+w8wLKYnq9dLXAZdcZ7MXP5QGc3hDQbE5k6zE39HQiLdgywVe3O1
uH1WMd/GnKkZZYt97loN67c+y6aPtjY2T5VRzSTxLe+YaT2kC5gGA65vL/1aEc46uIzCCAud40qE
Tb3aqHwZQzjFw233sJddYqQJXVzf2hsm8WTYB9ncMSdirF/NwrMeCoc5KY5bqTt66GJvMHIM+nb7
ZhBueKxHckvO0Kod5nJ3K5ireO4Vo1Baul8hvraBQUltfHfztB0WL19eVSzHC5mI4mEY+bSZv51s
pJXhp5NMS5Nq2TDcGOfeQPeOCmzm0FmP56KvpLMTSdNjfQTVveJJyroHT3GUyfp5RP53kuS7nrWj
xEbMul9U2VkMHCRmAQ5bo4biv/5WreV33xTIel7NxOlK9Bfszqh5kojAIDAZJd3ySrgMJnkDALoZ
lPho00bdAhBHJCk67A4TjeSGbFZuaUGxOAYHq/9D3Zkkx46cXXZDBRngjnYaQPTse3IC4yP50HcO
OLot1TJqY3Ui9atMyvolmWZVkzSlMl+SDALuX3PvueN9okRx7Yxp+mBNQh3zJmYZjpoN/4ONRero
zY750tGYXcVIbq+ajlsvjVOBlwwm3r7ER7QlgMQ7WCTFfinvotZqxDHOhH+i4l/Qi478BSU0TqOY
nD6iUrL80C/0Aaprm23BcuDimRJPLSPxlegn+5tYCkTSaaVJiRv0eJtp9AjMx3Kj1c8kU1l7B+3p
U9s4YjfMrT6uRSM+vKDa9b7X8rEMq/WDmYvHfxH1XWwnak8ROr/Pul1v2tjSN5mTLJsyyfojMuAW
sggpF2FdtvNZZutyC06wO4xDZ0e1iziGE0Ces2pMnglaeh3XIDgZ5GK1m8lbmqs2tokqScvC2xBn
dsaKAoyD52Svctjqdi1H3AEIicO4bEBZCPHTuvb0aIxTubMvZ4sPfgTPyew/QQcj60mNpbufZmHt
Kt9uHnmzy/PaqaEPlSoSotuI2rFjiX3TgHC8NI7xMjiLeZM1wJOI2PUORCigK5Q4MxiTz7ZFwBSN
UGeN/hOELfXSJaZ8M6aZU96Ddvdj0ZjeufXqs6MBhLK1ZxLRQt7mTzHaj5Wf9WHLJTRjsHnEe68+
9HgRRwth/57WpvhJgja9z7IYPspguAeUgChLsfmoi8VjFKFFUtDRdaGZZ236PbhreiwKkEwyNnF0
Z0GLTD0trofL70zYibFsRnKHUFW02SFn47gpcl4RfETdYwPwms7CprqYGTKh+lutUI4zcls5Zsm9
EKohwsIpsm+L2cVZgMmlc68N54vghfUxluMA53ti+DXh2rxPWwr8SzrlREZVsDhvpFI6YbVUxSMx
O90r5uRLdGPlf6fCIQoRVQQngJ0C4Jtrc7lzmran1a6wyyyyhPt+8UhhUUkZjPNilVGAiDDbkWiU
XlW47h+0QU52FJjLt26I9SC8aVECVXTnvQtkscyyrYa/Uv75z7YVeyYiySDH3n5h/rGiyRm+G9V8
MQGQufviNKSaWaUOuDE9rBoIk2186hzaqrKnHe04MXZxt/AP1Nx0wf2YtejkeUKBkxy6ZOQ6jzvR
uoyb0WLydBTJVYBoZ9rlnetCkDKZt+5wunHgJIL0Fd0PwbOV6ur7ovo5jDR7vxP0YdyvUzVcz3pN
7qqVsE9/1BqVJbtM0kTMQON09VzU/LquUTfqpg5TK/iuTTI5kUqOlDyJ171z86ZXrWeZBxMdZBLm
c2Zj3DLteInMfuDeIPjJ3cdGhtx+kG16RSYarnNSVu2wGKhvIm6e5r3qEg99mVfHz6jHe70jghLJ
cC3KZorG1WJNS0RQJ3ZJMJbfwyT95xLJyg1CPP7DuumYqqu8MT5jrq0ypMRsSCfEx/JUzHb8aUI8
mzckhVR7El/nJiz9zn+esgLgge5L770uVNGHsyGHYW8F2MyjjLJchWaWep9BPijiep6oCN0PNzMQ
21XeYBKK2vTFDSlUZG8vBmkSm3oWqb9zJxZFM8U2NQnInmpjGqlJTlDn83y0mUivymY0MCI4KXZQ
rmv2Y1M2TacCk86z1REnt1+LwLHOBhkURlhoIgM/aqlTUBBlbZxMBPjDnvJAr/t8cRqxZQ5QEbmB
+608g1If8rCbJj8NtYrNF78nlnKjZzLnOUaRnG9EjWCI2r1zmtAyHUOR8NmiNpbULdlZmpX3wih4
IAh25jeKlUg7087rfIrjeqrw5MbNEFCVk99zb5MfebNMU7l1g5zfVlmSYb0haWUB3NPV14ae/fdU
zcYcEfsitzW77YdmnU8JVNK7zozFqRW58SlSC6X4YK98YDkaZCOcWpcwxHS66EoJGiMKh6sBWi4G
SGUHr2hs4fM07NG3zbyos9aJ/Jw5vG+aEg99wCzS5jUiXFCk9sCRlyq73+RVRc+plSCRtiD8injE
dM2NzerrBRdOzqRqN9tjyza1N2ojIt+v+nektMsY9h/ba0d6NBWASZBnMMn9066iI1isH2OrR17d
BpiZU7qfLFEDR2fQ7oOL2IkwWyOQXLG5+znmq0Q3NpWkgGKrDoaLIDlB9x2v4Jwt30kgClurA2/T
ESkXWjbody1mVPFGMVVnc0laj6cDmfCm4fG3N64hyMoZza48TWVpG3uOlgChudQla5p0DYYNIoku
vtQLaNKz6qKN+Nejx8u67R9GDBehHHRQxGFISWhK/nHEUCWNQR4TcXkG0YXk5QTmqavSKRyC0T7+
6y/1f43r8AEyRWe+ySOOpOXPGJ6uzrzGpF3Hip2zdTYD5Bhj3Dc/y+Ql9/zU0NqwW94nqaa3oHaA
GgQoZwgHp7CuSxf/mFXiLtzIzJ5v/s039+cBGN8cYhqLwT27KyBBl4fl72ZAZudPQ9tRYPakNz0n
sUWPqcw1yHnYu2q8QsaY77HMmtl2WHOn2XtlN5JmZne0gf/6e/nH9eFlkmmCRUQm6PHtMKH+01gz
aYVI8xFVvbUsBKyN6lwFCEYTVxJJiBbv3+zs/ttHwOdHFuyXwDD+6Se366Cf8H1fonvsz8GY25fB
7dewGdzg848f7D9aMf338q9/UIj9U7HZ/4P7pT+Ikf9cIPb4o8bsf/3Pv18v/fEn/rpeElCvTWb/
CLBg4V8W4n/bLln+X1hPYOw0+WcQoXkt/7ZcYiUFh9VjNggh7SKc+D/LJVv8BfQWeiqLr8Ewkz3C
f7BcQhv6p62jsDz2EhKNGmMsoL5/CCH/7p3ImNwHXqKYD6AMPWVpYZBh2jgng3DBz4u18lUoKHNL
zqXFWPJDBo0RpmJQt5Sz8RVjRftX3DE4CvLMP5bpkr6m+Uruu6Y7wqGMrT/lvHizchLI2zKu0zPY
3foOnzSaiqbPfk+Jbd7DvHGOwToYN0Q6qwejB7xgYVyi2J30HdMVKihXty/9aiRhPaUMaR0ynsXs
GdtiyPqtCoTxnF96k3Ywk+NAijmNSKY4icy5u/fJnHi0VbvupVHksIF8PKNpNh2lZGDFdmO4n5aJ
VdXgOod5SMXVSnDTtunXagcUv7hCl3ZNpXuXCGsLdeahtGLCtIT1GJvSD1lBSeaxs+ZjkPFn4KfZ
xmys7RxrctyyJQ3XVnzHDEnrKSGzjjK9JUuSeQeSvGJA30EirnTTk5DlrZs8T0vzQMQrDtrEme40
op5dFUxJsDHBOb3WalyuaoAkfPd6+MEEaV/SqivyPQWhXRXOcnInl19WnpqPJGixoV/sp2atp/cC
eji0cO4hjNHRlMobNGUUQbQ69wSZi2sQGu3zRAm/9VztHrzGGJ+osauNwoCiGXSV0yntyHYdil6/
DFRQpNOmJUeX3QW3gU6/NGWClZPPXvmWR3hZJQlKlvmm9ob4S+M63VedHO6lbINNTZW0b2M9Rm1r
35KcbkeiGe68fngzADdu0k6GTOMxOs32EeB2NNtdNDmpvun0/JIgJkI/QMJaoX95kiyvQkJBKIpr
ap325BN3w7R7JYfTzhtAyut5GNFvGWloVE5YtupXKhSWaZ0U27oan0fh05v1CeWfQc2LI7Fr+SZ6
SyGUrIma9gr/6HeeftFeXpyt1J/Osc+nw16EWEu3wum2VHJnjnC+klyRb1Jvp+5bdD6BWcE6YSFI
ZnTVpxhkMRtd2W9Boxt75WJPGVY+3jSOTw1pq3M9FteKgCpMVWiN3P6SpQZPs00M/8uaDHvXdHYs
EPZ5WFYJJrxbJntju8ke2B7trbfsM3MxNs5SEsPnSAo5Y2symisZAclBYC1ZGTx2zXzoQNlA7Qt+
lII/MRMZ6+XD2SIWZzMT1bxJsKhcp7T4lCjJDp4VQ54pP48CC/eqHV44UPBbvFpn2WbWaSw7pHGG
uXMU+AEi1OQxa7Et9U1704++jRuILOvC6756tH4eg91b6qp7AkMzIgXpMZaxorO07HVLWOknxs7i
qiec80GZWGPh55iRZzehsOcspO4qXRy9i491hikCL4L6XFEznhWD0H3BNmIzOtT1Q5zcgiDClp6n
76KszP1YWtOLZi2zo6fRjxrj1+AbfFYpW6u2PnnY6cpa/s6r7KhshqOM9u2Xol5F1Ja3Qx90CEuY
BKvLwFVO0xdRnThlOlO+OHPVRVr5wPk7Y0cm10yxbbwFXcZqQxVrZKr0CRcT/smswdtRHegAij7y
aXCvSFFqX+xFQgVp1FeZ5ve0O/ou6zE4Bva1Ia1jtgwvjScIzk5ynsmhfYzT7LtevE9YBjcOFKQb
DyUJ2AUccFUTH+AmMdprB5tH3VWARIvxpTOq6hqkPsBWz8DmuXbeLp7L4kuOgSLPuCKkdC7X3/R6
RVTLEtJdieyS7NB+rwuX4643CZDL65ywR8uGldNaJauneQY4WvI+dWQj26Je92ohCZmu3NnNacBp
GMRQv93U21cLMY0FMVRbs5K/1smG7jExwr0oC/aJLfzzItV6DkYjfVgoaz+yBg9k5KUD6Aq3UrcE
tJ/spLiPRdfW27IMsl1ir8DuFgLo/Zqa3nLTb9comHWOQf6WONly46le/QRFBWeJX9upWANYVRhf
fH+afzlYuD8XLMgbcjvP/CCrd9nsREmXHMFwT1vUR9ZRYZ96rLzse2ABRP58JyECWfVLM6zjQyuq
8qVfqnUDm/eYKpPeNBH1vdGMVhYucCdojVb3zZgvc+yg2g7t/LF49XNc2U00sR0G5pTGN2NXfE0p
g6A+Y7vTGV4ZmSkUId7tTny28A9aiBSix76VYqOvrTi9zEQSuZvRxDIwqrvuoV5dfFX9VBr+vl8M
++gbs/GO2brGdsVpFkGA8J5s0/CBRtetfvfAax0C9IN36PHGI5xnvBkY0KPezlm2Cwyg9QarlLoi
+Bn0skXS6HNbc0mNtNsjU1g9/tKmPzHoqlEPWEXXvqBvcZ5sq0GvViBgTDbEZLNTI6bU+Ox0ph8Y
mYFYkn79INq0f6QU8Tdiqt0QmfEFH4SdLbZkt4EtgAc5QBLKnnu9ps/QJ4LD270TrwWmXOsFuxqP
GNHG56Cd5SnDQ/vJ55FyAbsdXcjaNhuSORnN8C8tqLV7+ezhKWHUksAsNtkOs05V8q6o9w3tVDj3
9fgAFIJlmoN7LDCzCLLTY46NpiciHSDHg1F43MQN6czDlO+w4z1j8I9/M8t2d0xCDn2/7EswiOSh
GSYoNIJ0i2z9dZGHEiMXpWlmE8QbxMttVjbxlV/QKo/5dLSt8dOHKow0mYMCJ63R/rqUi2fZ6OAO
PMBAoukaI1ljbIQatPnsxtiIloRAYR7fa6fTe3zam3zKLkL/Ydwba+IwPdPThQopUcVxHJtgf3bw
k9leyXUL4rC/v/hrnqGoULslw9w95ihbtn5uB3dpUvefmdI0qpprJkYFudVr4W4qhm7H1EEQmEmq
v2Ro1W4IJvfH9fpfS+nh/+30xIfDdhPbqv3tkC0Ov7zuuUEVMbKKIq3vrLPTrOWjU7CByOJORewU
9lOz6r2XWr+83HwJ5KAj1Tv1TRMo+5AgPJjZ3c/vrLgPJkJhwXtJRu9V4jd7TKOckgEb7lXY5kvG
71ihFxTJmUuo/hnzhSplxXAAcD/Zs0mf5GUiknwTZf3pgQW9FZW1zdvZwR9Y1A9O67FqsUV6R48l
3js1jufaYLGYgDe9nfTQH5gW1lHvzhY71JnNWTnkX2MdxCC0sVyvBULVKWHWxo6p839Lsql5VZ3O
3YuWcrZpksixmdVbJX3xeLskJ/SSTVRXe2fyJm4991DFLuZ4Zll3rFBS1BhCHeYeaFqAqvHWZLxY
kXZYtVtPaAPpbay3DjfssRbZvV4X79WRaXAzrd2FHE6UIb4Lq3nGhNk3IQgBbWKFXwL2Cmkmja3N
ZDI3sYulIjLyj2kpDtIYtp4VPwYl+ue1w247w7hMhrVjnemP+caVfnwk+dX6XZD1cGir9Oxlcjgp
NnZn/NfY2MkqPRTpUh1BybCp0J547Xx0zezsyozVZYOc3sncAmgqBEzg0Fm2hb9WAkCwA/bvpRNf
JdA9c8r7PLkgx2LrpBjQ91t7tRFHeKNX8JbaRO8lYiFt9I/nHE5++6HmzNi2zrBH2da8TQMdP9b8
bKoiHvwkMs0h21BFIZXgU0YN0NfxueJFqze6UMC4qT/lVs11P23FNAXVpvMC4ylQwAmO7ISx1prQ
1mC2OPLQsn2bNlCAyN9tV/06KVJ0O19m2ChcxQjdw9z1BCZNCL7QZVm75qW0onIyYz4403+xhp61
btp027iV3tPiJubM6CYpHuZcVnvwIt6ONXgTmYuNsmFBPcpvvmLm1Pqw0ZasI0C8KZancvLI8yB/
9ZbzP9nlCYUcayYS5ssqu42NLtvhbFGfIp95oY28aH4Lo18/C9RCmyFxpx2D8qcRhBHDdPCgIYyR
G48s+wEsFumxrIblDdtOZ13cq8rhTsKgWd3YSqtTXrflk6AN4GCiqeMCscOKpQ70osT+4NPRxy4t
3ChlxxM2GGLw2HvOVdzr91aaRM/7A5siEpacg2OBJtMVdvBNDZzldtGZOMwp4D7ZwnuGBkmpIo3x
ZHE5nzq2KvvSqMwIeI2B8MRPMG+wc9S9bxILZhrbKlbyWOdpd8gd29gC9wIL0xLc89YvUKfy1l8j
pHKERbvWErVetRz4v7hQTUXTskeKbr2ih1iRuef5g9kFvyqe341YLqitadkMQ5VsjQHkkivok1Gd
0BalsJU41u3lFp6cDNNmMpAIGMaZeX/bP66pfJiUfWK97mwH12JbZ3/o4FvOyVHk/X7UU3DMqowa
94KtM6eHho5vM8opOAUpuJ8ZMfGR5wN75TANb3yj7zCRHJKrmldjygKWn/nwiSjhByfLeayREqwl
hvMKooYvSZuejU0OEmDTe+T5gjbcGGbrhjazzkMXjM7Wy6vXGfLVFRlSLyAnxLbQEAqCKr5WRN6F
tPfljZLwx0mP9BFhzH4c0Rc712bqepuWv6sLZ36GYNhhRYe115igPs3Zi6kOJVskCDYGVW+/5vLK
1vU+q6363IkylKpg91s7j2qtjB36o3VPrMs7anf/jYMQ3URWfNhuLZOwMVqfHzqzjBezXtZtKxqH
PYTfRLHoncMQF084cFYCC/KM8iIY6BVo6DeCCumhiWMDJMEas+vHx8ciOzDzfNuZI2pcs4lxSrn5
nj+I7zaYH7N8/VrIoo9SY2CAWeNNy8c2vuvgnfFxey+SMK0G+lmcH214br/y0TJDx4LDz6pJbmU7
s3TJiT4Ws3HjeWPwgI2YrkjF/jWbWAJThuusqMpbh6nNWXaZi9sJ7JjL5s5xFMIXhtzRLOmOZA/e
bvFKbG4UmB1YhC74yjXbZlZeWEvKfjsbgq1uB8rB7YJo8btn7RiPCuJ1KDqn4wrq3weQYAeaSp5X
h19HFwTlphvd8dDZZFjXqDLFlNzEjDhPo7Ost9ZcfqBWRu2DduQwjDSgNC9mqBnsj112IwyVHGf6
Za/lvyH8bO9QoTMDJbea4YrY5km1z1wrap2Fgse0fAoQvvrYW5/ZoDQHq/jInc7f1lMWMquHeDqy
QAuYK2357Ukq4tJmw1aRTkWWODP49d7S9WNndceu5UjCzRtE+HQ5hG3ohlZiX3HfbmIjfizEL0NM
4x6+PHTCWWW/UElppD7xqRy9D68fzwPlemdZwKYUlzEI0Ufuiv5Wl7o9VR68GbMW9FiTfY5jgV4D
5DUKRzaedrwjy+muq4PtchE4TMFy0MVo4i90NwphddgmdQ1AwXXDbnDGvYVj4V7hM96Xcbzsgqld
IjfvX6fA0bd9UZubOvPfAptTBXwGiRxENuZFfF1Qjx9avEvhsiIKklX/PFX5Tqr8qqnUd0vWBxYq
AsdxyMQga7L1VPfdm7RqdV/1hNaAUN44ZUMdOwXDvrb98aZkXgAG1jhou+uPtOjoZABcRDF0aMz2
2J1IjoSbkA/LFpLofaBQPuSOYf2iffvFKLygmK/EsS0lITUkSiK8iDcJIxibMnpbFaxMEiAM7Ksh
aaHsczDzs55FBYfDOzGPlsv/aFIzO4squS3Q80lQSGxuK4Z/xFRFue2a11gy4siR+fMcyxuzT8yD
r7TNm8eIJxgVLT0q8Ggdq/SLUPhas4IdQH7ILAiLtH5sxfw5SLSKFZneqLHBJCUJHjKoecjzcqYY
alDHDjoMa/MYdZ9lPJCTd0L/TLvp2kXYyOSQlEz0zAJKTt5SvUL8QOTdLJvEMd+J1XVv7cq/Nims
g3GJwCh36HmK81TXr1oRhG24RPO5jsowWyLps/UWutpwI2LU+ZfnpD7Imac8reJgj/zznsLD3Lo6
QBkAMryyvDniTT/Ni+QYaWgwNS8o/A5NFoP0iUpPv2TWAM6GvAs0GY4IR9TK0esvt10nDx2aBjqh
IIMcyEouDYYHZ1Shu8K/WWJneKiGeRNk5ZsU+H5WAaSjSvE0KuvKNNp7Fo57nErubx9ZrZ3F+6Jd
37FEudSYNBgraOtwZWCBtxJAjOHab4Mjko8gGJPQW+NQivKqHdMvj0txo8nZpozLrTer4oMf+yR0
SydcLQQ6zXyhsvQIkEu1UYXDRnaWzAyAXadzGSVeXT/ZYL32sz2f+6T3uTgWWFWL/OwK91TFw5UV
f3gjz5Wcs58SZnRILFgo7ZFh5dBuLSjAaBidejg72vUi5cvivKbu/Tzy6wom0NqgerZrVe3jYV23
qQd4YijyhJazJgRkl7nVU+YGR6sAkd6U9H1lmbd4I4aFnl4Ei3yGQf7bAehwlS6WDV/FkTsjddWV
1o1x5fcfZje+GfYAqTqXkaO6b0A8467tcXlqesGtWPMK/Dj434091b+4Z3FggT+dpFSHokbYs3pt
lA5zDUbyR9lia7nzDUNooiHLL93PbyJH5cgOKAGfnspDDhTxOmOrfWV1wnlaEw73C2txLOxXQ+ef
jRjlIRivdbVqQG3JV9GQeLJ05nw1Lf0caRgoO+bflC1AvrzxyspMkFhcJnO/gMhW3WZt3Zuqcq9T
TVJHWqx8em2KIFCsO/aJ5nvGroEUTrLV27g/yAWiqfHTN9ue57+b72zhbSdL7UXxe1nROL/DGIwu
ioe1KOuoksXPQiwRiGYKyKHO79y1JwqnMCEKYxVjhJW+ko1hHBMSpngerzxO8yfTsFFYSaP8TjXG
66qW5snDeXnPOFPCRRyaTWqqkhG+UZ8oR+OriTcrM+pHoMQ3KHum/Sg65JNeAu29n5+nmArdSc8p
kKbQ0Qb8HywxMJziN0SyB73m/bZZEQ/aRV5e8/HPO0M7h1jbfKNNWj8RkcBJ1br6TRtvDiwRsczk
13juxpTVGLoVDsPFttSjXTFMm8hATKz1Qr9K95QkX2Ait3GRnE0Fzk2P33Xc3NgISHa0R98BexjR
YLdHPnA2mmRfBgmf2JpvK9Ey4HCx5wskHcC1bPbTJ3clzDTOSrlbPXMPTd06w+/V28Zq7deFQmnD
WhX7z1TBH0t7tWlWE2Fp3PiHOQaWRTtVUmi3/b0Yc+OYsTHo0DjWTG/dgavbt396B10G0xVIW1/E
yiY7r7Xnd3zSIQ1IHq7T45I4BzfjIWxQaO51VhyJ3toO3LgO0ujMe2+LAQ0kf1K7+pRM6XK9sina
taMFyQlBTOaF5sJEhbE4mDX6u0rfaU/uliB/VDoHNlIn1Qc6xvPFDzsY04MenC6S8cStrPrnmqop
W6iblerGsHLI6Zgx90Y1IGhzzLyvubTd0KWUWMze2OMJdc7K5aZiCKbO9lJvk0mjKWgYIHQeL0LQ
2eeOwazk1ssaUju91TW5GevGDpVTT87GXcVCgsjoNdZl/Ndez6tS5wI+CnOTiUNlvKSwxUl/zYD0
d9PWKjTijoPXovLbrr3V3w4IArdlahgXbkESQdNJDiCMVESx9uRpQx4GA5quYVgZMHGLuodd9RTN
6TRsXNUE1303IjfUecB7XSOiYasRI/qxcu8ZDaQTTjoA60k5dSRDyq3C9SJ4Qrar6+vYajiYuIOS
LUFqwDGXP3KsiiXiywV3ObP3X4bZNVR3PhIUs6lahC8TM/4VvKXd6CujcqOYWNFjALb7VTgDLMWA
Y34kjmA32l1+FHMQh/HMl8CB9jhwL//wy+22cLIniHroUjZVkZuvACfM75TaBrZoXKY/DTArukkm
YrBqYXfxQX45vW1epUTdfqpsdfdgP6e3xpvnl4LZc1g2sgFN3ZanlIDfCzLYYRyayXdUV9Y1IyFn
nysKTc1BeBuDtKvWIb6ai6C+T3vh/hrNHjpSQJ8QOYHRRouW6QuxhA76B4xwN3VXFdflMBQ7ENBA
VC0nu14m3b5pbw1Ok1HFO6ZTKPx9KDvA+AWJEgqt1Fp/Jp26s4nDiFKTWVLvEMKe9rl3wwOh4Y+y
T+AXZjaPlH3tWWeV844lDt9sCtf6ZQ5yOLiVbTFniu3bpdVg5YtgMqEIrfYZUcb6OOfUI25pIUiu
6mHhqhUg5GA6nwlScPdD6fsbw1P+60RSzvfo4IWvYr/ZNRfY/oTAYoeLy95YUnMtTkSdJJX1YBd+
cxSi7d9q4SxXRD83ZwJP4m8lGJ0wA6oTzHrJoEBSxaR6TB6DbDvzZNSu/fNgWCDICUldv3UGl9vI
rHjPqFSem/kl7wvj05uHmM7IHQ6iMjWRX3YCEI94MyJFyv0MOi50QZCf+7iHlthRXABQvLw8F60H
GQ5QJ6mLqPE6Ed9lkHAPprDss5VoL1wgAlMheOVXywdwWmtWr4wYhhkubzOwnyyKB0WHv/0fNi+y
QijahGs+4ncYg/ocrz2Us3lN4OdhwyiNJOWIsdVfXfj/kRDjtv2pHwf18zNcf7Z/dvL+f6vHsGyk
Ev9cj3GV/fpRGbKVv0sov/yJvyWUw9bxPIxgJjIgbpdLyPZ/2X0t6y94I3H08xUE9IKLuum/JBn+
X+C+oNW4pJ9Z3l9hNn+j9fwF7A+8Oby5joPNNAj+E0mGtP/kCPPIxLsEnSNQAiR2EVP9o0rJX0pb
W8Maql56GP0NyNlQTnwe/7jL5mEzCJNrkPUID5ThxaC8YBoWd3jfWmcDdH9wyWKZ1K5yY2QDNIYX
pGGdSIxuLAu4Y0inmyNvLcyrOkm5j7iU9EMqKrB0RAumyQ7k+gqNT1Kjk+KSpbu+zdx4UxpFE0Sj
PwIdhENl/ABh82AZAgk+N6li/6rLdTqZk57NjSQhGr1oabFGp3XGaVgJIzgjm5OvNJTGazV0qXWw
W3jkflxWP/R4HuupmrleRVNTwVg8zBI25jagCw3dYVizaGlj7muzrZ8mrMTGxue6wshRitNYtGx+
YK7DWW1ib/xIMltDDZ+XggiwzOXyiZeaVrDtm+B33MvxGe2I45ybbmIHjMeB1311mYOBMqWKUc6S
ZJsB5Nmj1zdcjymsSEbglVQPS2HKz7oP2mMfuDl2LAijn8UsDKZ7RWlc1RPn6CaFxvQ6lzpjdNWX
fhMumUXDJb3E9rhS5Xjm5Pa7CDe1fodKOZ0vrSpCQnQFazSMXnu3TuTRbCiyJ03fpBk2td6EYbi3
LjOM6YHodf8McW547yzZcm2A/C83PQFI0EEIjWHQzl3Gwq51xDXYBgvYPEdoyBBkYSC9lOrWlWvq
sHaUw1kWVvGGE5DYcqccvOaEk8l8HOxqRlM/SNhIAGoQQFppyWBGUNLNEULH+ZZ8HPoInxv0x52D
TyiYBFfALQRq4rkODWhel+4tjUqVRbGl+qfZD9bvkVSre4Sqtt5XjRNU5yxp4fEwKki2ro9jCXtq
Zm3sitrzIXay+qfuF3h+Bir14+iaLsKRMa2i4SIaJFaCeB61YCcM+9yexaEsSnmIoSojaO5j91qu
rYb+0hpKbNFeXvQ6k7O8BtlIVeC3GVRekFT1KyM8LLICRiQREqlInvuL2HeXIMh6ovvlXmudWTFZ
Jzrp3VobBi9mUhClUTAPvpGiATcIl5/ft0nCya1TxbQnCfd7v8V+439QH4JC5zkvpm3hONhXqF0k
YxzsgQBHC2thvUHeEpw3xeJy563YJepp0uPOzy/Af68LVrCYrZtD1w0svwgzMZL/ukA3glCjvayM
uqLHn4i6OH6aERn/tsxcyJ305NIhIaKpGBhlofudm4qJXj94hF5orPK7xZiCt0YUFXKDpdY0HNZk
8Rx2/UOjFuta1YH3Hgt0NOyuA2pBs1Cwe+O4nX/jMrt4ttZyhSApKuOu78yMxSQyfOw/iYNboq6R
hjZGY12gW9aahNZgGJ95Ku2QUPcBcWhBvB/Dpv/N3Jkt141r2fZXzg/wBEmwfd2t+l7KtF4Ykhv2
HcAGZMX99zsgOevYyrp2ZMR9qHxIhS1Ze28SBBYW5hyTPByE4xDLk0T48UlXllaDfrgK/U3vjSdr
NptwBC9ou4OF1+IhpmfsQz1WnToTdFK+BUom1wU+aA4aaDct2zjWlX0Xu2n2EiUus8/GX33F1i6y
OeRnG063FKNgru6moRxzwhUQY9+gBPOu4CAG4W0UlLncxsgZlm3IvBLtJ08lhwHCLce31PQ2apyq
MMc7Sv5Z16k8C9S88Oy0zcwxRY8VRTaEGkcW3VRsjVH+mozd8GnSsTI0H24/dw1hdxmQI7AZg9n+
HNFDZcurl7i/wyNDLgKarvWpqib7z5qdLG2eZIzb+56D9pycgKbsiut5HsRyXVtDtRyqGRz1LnVD
aDlDETrrQVVrzbn2UMXXMrFCbB2iTTu1b1Jq7VtI3mlLZoAim31VYVFtKfSK5WLF8w/aRsnuslMN
1IKUh+xZtVwrE4fkt2chJwRPHUTVHpax300HYQm0zGXbR1C+8ZcgJ1/wuNe0eq3a2tFuTJaNo3Ro
n4bsjpA0yUrtVLgM5WmH8OCTjDP7NqkWughNrgmuyVQOJjxK8EVhgwzqk4J56xKwQbreYNOZ5THG
YXlMdWrO3zoSXXgGSraFOPH1XaC1Jmbepr9upvM5ic5hRrj6OhyGxD61Q52DZRpV0137wMznQ1Y1
Hkj3qFQ3FjeSA5yJKW0hjCfZob8YoVM67XTyzwW0/0917E812y+ru/+FOtqQFr7nC6xh8FaovDip
/VUd9193+/v93dN+93/+9cdXNXyVzb/ulw+F3f/4K98LPeH/OxbAyEKUtBFMHWMNeK/z+E6IGcAj
wZXjBQo3xNnfyzwh/u25zDAxsYeueOc1fi/zhPvv0IMmgo6X3b1DKvg/KfMQ7VLG/UeV/z++8R/F
6HIYCb2ppbNN68Sn3PBP2PBk+7zt1hM8xh6xlUgl2T9f+pV1W3jTUzIGuzF1TpXvFWe2yMoNO85j
Jf2rEYNzKEroyuqq7FX1TD5vsp0sdCVgVwBMuKnLtjn4Q0hFu6SCz7uQjreJ5OJd22WMniBfv2Fk
/+TRBcVTH80XFo5ebDYLvP36bu7AutRlltyOA/sjtjkevu6q28YDjqYF/y4ZIlmyISWSfsHUyv5O
uhkIcw0ZJh9x/S30hzZVyCbSaYqDIVXLZrzEQOYd4qn5oyyyjl2sWLY+IFt8FfKB0KSXTOZXTR3c
2Vk4bXy8oAJrzJYfvmpFeLW2+dMQ57eFBb/Zti+z3D1St60cKajxwidaYTv5Amllwbmr73IgJ0Ng
Jfbo7htlX4qu/mYn6NdoezpUiu5FPa4XC3rhnUDyv60njn9m2/7KtP5CCXGVZswfFL4W3+c4OtI4
WPUwq22hkD53NMWccEkvGgqEvTMt20wZTSQBK0kT35dJBc8quh7ddD3WQ6u/StXjnYkUiOvU36Ba
Q7Vc7VgCtnMTvXSJPk1KEzCza11yPAqcJx5BOkl4zQ7227jIlSkOqVDQoLV1Q9ldB0Bb0rGyvQ1g
dPhgmaEykAmgTt0FrV4lLe8KASIqC7uQR49LuBmVRyvb1ietcsL7GY1NsxTbkYn2bMmz+yx113YT
NWip/UFOdIZgILZr8Ueer481Gj4F5lBuxyDZ941ub5bMay8GOc83q0/XHwmvxfZYfVIqAwNMOwyI
OnIY0R+GOoFK7yZ7z5/CM2Ig4RL2ujlXznLBStIcCQOk9OpIqykHYg9dylvtjhsCvAEOVydxWF+X
hXpIUGkPOWhHzKaF/NawcudYQlkXjj3K+o0aORRssv3UkQWWdqctOchyee4RtpZjv2utYKuW5nbA
PisRvUx1d96n2MhNa5kmdqH3bOCBXKRbTfhPQoxYX/g8HPGNjqpjKG/sTB/ngcD5/BBflSN2ooAQ
BPHk5T49GhqxEeoZWl7XwKcA8c+0w0JJcgyJWI//H1eO/4XrAa2xX83/T1/l1yZPv3z91/3wMnxt
ftzQv/3Tv/hdwb/J/IUriZMOpiwM7L8merwN/4bPZQwWbNE93D//PdGHDrt2LxTQhQyR6b/9FZgy
YuH6ZpZ/N1iE/2SWf+Py/WeSN6/osJwEjnBDqMzRRwRu5RSycebS/xoRague3u28Dvy33U35+uT7
Y1e+eJaEc9r0xIQbuCuVn95abWK/po30UKK0ri5DRB0+gMsytpr+BMlRpYA11B2OYAobv3vFQ1Do
dmcFQUXSaBqGnvMVruQy3lWZDqsX0na75LOoRc8sBjyiw5Po5IZE7nWM7+vMsQcm8RT6aEkW3ezX
4F7Dpectp3XtLBy8iqb4ZpHk91t6+c/9Di8ApAJn28d9Ehgk8N/IPE7NmhFk0VeM+E3RnwzgJLwT
IO6KtNyV6YsU1RW6eP6tQqHHKcYPg+rm/Wb8CDj7QAbi9YE4ImCkEfQGWIs/2OOQl0SK3WT+pXBK
GIHboRUo5DZ4eQjtOEg9p3LYyWxIEXUQb7N2zc3siUXh38ZCOYuzIcgaEAwtOmDpXAF07vneb97k
z9UCyfGBwZjhBiLgHCK4b/xkP9h0QnJ++gmM8HPoE/cNoMXgqBHOUPzHHJysocVbpu+PVfhgIsP5
3jjG1sAqnUR8S7MlCHr6HELb7m8gRoaX/UMpY94cjC7Ato5D8yzgTv785kpIMpxDtd1zJznX7fdQ
aCLv0nUysZwLNS7I0uJkqtanOtPLwqKTybnPWIXcObhL+zWxTnBlF+sTW0kVXOHkNwMfb2hdxccS
Oi5ig1aJmCpnmUIfjbUsyvVprYISaY5dVeZm5HFlJcO2JW6TvxRUkutThCEc8IPwAWUkKInsdIjQ
luC7OAThqPlXiF9JUt0RqsbLxxEe+xmnqyYxiYM4x+adc85nxvzQ+XX5olWAsJ2KRXLe4Il2HUBu
orngMK2WLpxXAlv1CVujOf3URCBlnyZ7cqx6H0Ypz8/E8Q6P3q/Hxs/evrerD5kwdLDY000RHyl3
grZW6sQdyhtsvWjztGuHndrMbdFWp2LsZ+Xtf/2Khkn1w6yGYwx7iutEZrZlWvv4ikrC6Z9rMX8S
+D8YjOzdatmgXwyxdRwCNPLBc1KIlUEIFHVQ6WXoBCHj9Ndv440j++P7EGD0XAAyru/aLlSDDw/F
KqaxtwAkP9VeUw8CpC0SJnO40y/Qo0vVOIQDh21+M6koxX2Dw7hN92k0wBSlEgnnis6om/bnJFYH
95p6PFo2anaC6Q4vCMqr3l81AR1a2xkiWA98IYQJWgXNmZ3ZjMOWvkskTpOiHBgi5cTu59rF90nO
FtpHoafjrz/xW4DED584wqlnA0UzfkKWLta6D09akLBv7VX4OI2NzeTsS+kyOU+rGbcYXsHjZs6s
GbYcPQm+pMPbjE2IgxnSYixmN7lPdGCGNGfWKyGNeedi198X/aps59BXU6fy4+ovpZH4zLVZKwhg
rnk6Q4dcv9+M3o9zhy0E0DNGEW8uNo7Gnz+RznLLzaSwvgSWZELYmfwMM4dF3iAQOckhCJ5L306G
3ziVP6w6EDuplnl4jKyMe/TxdbsRNmSL5eALxmggNJvJ7iry0/FUGVZEwZ6F5JNsGAa0Ki235Dcf
m53uT48Q+1IP9ydERk4hGBEfhm7qT7kFyUx8wdcRYnLzZzvwXygRmLLbNQ+rq5zegnMpSiR+9yVe
G+DzKqMVav/mnXycPmzfDbzI983EzdUQH27AALewWMom+ZwQzuHLY9t3tUl+TmoVL8cFKNtvF4y/
f3iSDQIPz6sdEzjzcRRnYZZUxWLLL14wU78cFgcLeIlhbGY7ss8jsNzPElQi84fiLCd4Rtw6gRTl
oNzu5t8MhDeC5A/PVMjCBcX4rQSBZcwD9vMITGOs3nE3WK+sXayzxv1plvpatxmK+HEuEJRjVVeL
i3qH4yPelZ/b2Xhf04Jdtg3wtOY+rjMzBSKol+5dPeWNev31o/9xzgUVZjPr0rEIqU6BeP78Lke6
VdLuV/2qkaExCGyjavH2tp4JKt/QkJ7I8XLL3jw0w9yaLzmGzX96sWiIhV4Ar9CcnHl/W+qj3lXD
ooL2tQEWxiJdUJcxs06LPTDnCk7YyxcMlLJ8qVEFMMnIjh4HtG+rsFi++4w60tS0oCDoLuRrNZ17
uuxIFfj15fo4U2Kr5yJRmcCs5Q4HHyNx8HY1XQwd7pWz8sBMbwPxpONND4II4sTcLz1vzgprIPz7
dulNiRGV62LdzxA5OdeR2EC29brayznpkA3zXhPbAQUGtDSrugvqOF3pZIrYVBGuVSxmUVipQVgH
8mRm6v31B3I/VIAR8wQOHERQPiud49hmgPxQAfaigclaNO5jNGSCGmToaNrmYNOxAFPivNU7LpY8
5vAk06YUoqY0pZfsem4HTgbKeEf75q9acz7wQmYcfG4UV2a96JcZKHfSa34qz4RZCpa0DoDVcbQv
Dl0kJ4EGkKvKlfrNR/swF/PRYtAcsFOdyOYA9SMDc9AlzfexXR7xBZiKbgDhPd1xjpC3nwc7KrGc
LUPbr08cTplRVHOAwMKlg7pKFzR4gTNwaCmscX5kLpdcjjkskLSeCWixxbcmt4gAPXpz1fEtNVJe
nuRuN3PjOAUx1WJO/5c/scdyuBTYo7kUwxBy1LT1K9RBM95LyCkDJ7Dm+piSsXz59UX4MA1HPFTM
QbQFI3z9eP8/LAjOvHrBEvTWw4SQmAXwfREAcoPgcMvOEufVbx4R98PSa14SeKMNF4T2KAegH6YU
8lWZaDsdPqjRYYQMxAMyoHhCuD5e0ZGfuU9mq6Xnhbtp4YJXE9jMl5ppiqs0S3LfbkKcycQ1JiRW
UzRRuEx3smr5KV1DXLxDe0hB//22pf3ccCl1FTXUFFQb5nbAmzE3Av29w5cYf+R0hxYIMADGeGxy
T6BjzD7111cb5t3PCzAf3hTLFFOGv/H3uoNJE/WIrZeHLFsCIuKGsRTdNsF2U1wF7upJckcyFFzY
qlwXwrARfuGTtqsRARvRmVlvncu0tjyQoRlHqv0Mc/gzGdX2yYyQL9iVYdNWX7yiWuVd3WJXfZlX
p5qvvcmx9UpPsol9lDnMskCY5tlHaE3Yd6Kh6NZ2bRqa0ol3TSNj0KR6gC+0aXXUkxSaNRNOp22q
y4mHYeKkYqlwXBNWWRwAUIzefVANiwd1mECSeTx28ZwR9dEuSTqcDlnI/IXatppXVG8ZQ7E71SX5
KpwDdkVwmMBBIDetLb0+APh386fRq4DgCm9wnS1K1RhZbkBTMd7FuTuXAAir9ATs7rDrWxuEAmw9
2z5ybJgBkbJUhEy2QyjqPZIGkZbWY9zaWj9oBLvDJThxkk2prMPxiy+DQD6u4ZSiyiUOz8nUbQzj
r+T4nu7GYW29iE4nB0PCzbahXFUfvTp1ETUwyLp20pybDUv/FV3XbILM4T6jqB5o2fmR0YBypnhM
aszAV7ETWmV5nILOVajBMqzCA1dZQ+uU3uUq2okhDRJBgW8TgT0AQWwar+vC0zFOcrJAGl8TIrwv
pnSYwcb4SZqTS+nV8+jfJY0r+tOg8LI0OjBWAg6hugkwreQkLcrneJNaXkBSUJbItVhO51RZGRF6
eU1VvkV65THB0q0c/T9bawx8dcrgmIkGnRHz018YO3an8WZYRKSD6wobL1/wEJu/tEBy8QWPqMfL
ra3y+td17GN3OisC2aUuKEwLixo2ZL8cw6NuCqiGRB4RrDtvbN/izOEiFT6LyotOFsymsAOy2E+v
l7njDOAGcWQBny8sheV2p+W4wH66Dgrho4zEHWIq91AifS2fwhT3zHrueZXiSllLz5R9yayNzPnc
goQZVqiD+9ypbqB8FBHx2AUTQUqaClEyKM6Fa97SMlkVthA7zfCx7eyuLGS0awYbBtifnGk0vB6n
oHH8OKZR328l1SJX1o1GsoumLecp5pfw/tnabfo+NqUsjDo+PTpxpwFAVWSzuWKiIhQ+hhCZDdZ9
U4dmyvemIY1CtMkkpaD0btgEHIdY4t2AiPf2UbPBX835eRHyH2uJSni1KnMoxRqHaJjgGo1s5vp/
OJU217nB9kMvyRqxwbgnVlNGmfe172n89AdoauxIt3Pk4O/e4ulGN8wd9MZ+RCdIW7vhelnZSugm
ZBVHX0YFCoJ4k3Onu/U+YGTxCoJv9a/YlswACyTBHBPqFIu/q2JYI8NummDE5CyxUT/zHqZG8bLb
759HSiH6VxpuGX/n664N7kusKxBDPAwr/PoOFy7X4vvoQcgW8ytDjl/4XjIsbxdjZNRgIXrvBZCy
5Zs/CeWXl8LOpXX//VJb7z/+10V+/znqacCbIbGlvAGnsbLplWzmDh1S3oCi0Je9u2peK3VFmtv3
lKkp8HL//Ua16zQw1KhPR1xGDXA5ztUcAGBLcB3XI+dq95NbV/yI27ETlUBbRDLhhAPaxe3Gj+Ly
l4i47f41fr+CQAw9PmH//pnge9LLAtffBLNzsoyRqWHt91v7PjyCpKy4Pth2+Bd7P6zMh9ck8DJO
U0eal8k8dEG4c1qYodnjaqFSGs74pDiBgVO8DaR1RCxAn8IV5rdAhlb8O3j+gtGFGMW89fcLaq3z
yh/aimDycG/ZflMWmDL8UJOAY/Z9eFXBhfNMx0Vq9gdq5v7mU+j2r6CxG4YPsfWoizapnGgKXKNM
MW8Onb/54k1pxJeqsc3jQPiqef9oQtJsfkRBAyf0gGaA3wulxUnFSamW0EFG9D5W8kLFQ3j8fsnj
AtWYvde5KPklrAAtL150yFbz4+SQdGoTEI3tHxBMbw2IwzHwJLy4T1YR+6qh6ugAoGUw+xtuUzae
hm1qHmckZ2Y7VGKEK6JDSbGolzNB2IJuTwavtXGoVGQCoHdNCKAeTlH9jfx8NvSKLxSNfnVV9yP/
X2o0ps+QzB02VD29/OqKUNuE5uksC14duG47PUGC12wZkmU1Y3+OmcqLgxa9ywwTwTIfo31Vs8RC
57WwCalTlIhy1Z/sALsugtaqbSE7f28nFwTgSKxWCA3a7jPqFU9gGS4yLsdRvD0zfRuhqdsoPIjJ
+iSyqJ2Hx17MGfHUw/tH13GquESi00j6WB7TWfkExNkOsxzyWXP5HN2ZUcOuzgzx9y4DrMKZK+CM
rvm8A5IxvkgGuNnG5jQMLA6KwUc8x2TcNwjfs3wJag5NHclPBItjen2TPyrG1XszenUgFiWHsQGK
4J6mxLrzO9b3DWpC+5K9de8T6b0cE6ekRVjX9JjIvQJTwt6xLgPzPA0e7s0cog8ydZTOAdBm50ot
zDQFssbAXLwxF6al6iLMoBdfVKC5EdsvCJS7TzPlWWKdzYmCUH8Vi8Js5Vv4hUwrZSKC4dZjs7ck
kJkKa8kgSHY+ohNavA7cZ1ztUfDspYLkQhbTOebmA/6DTX7glNUsGzVsRK6adKXD4Hu/knhq6deI
3M7FdDavKL7C23IdZ9yUFNNs0teuj4Nn5lvGlwVXlytQeLb5DAkEViZ/2nCmm1/l1KtU1jHB7N1z
EC9Z77wCrA+qqyDoQc0ePLdVg/Vtzp1Cc+TKCSepCaqiS2Rto8oJJT1sby6HBzsFCk4CvL+ITN/N
IbVN/wV08dS7nxSZ9NI+ynKcapRo7qrKpxVnL/DhkdVB0xR1nJaa0shoR2dklNdgS/Dmt4iRpk04
czKld98/yfu97LuCNsqWBKvFfKy36QaRkpn/4iU1swnVv3l4QUmZn2jeelxJ4Zq/8x3b4ieWdDE/
mAi6uPWeDqfpAOYV0rL2JKVaTK7WYXG6fcGDap7KuDbf+T5kqSmZiUjnNN967xqZ6RRamARZyUGw
40o7uhkzpEYtp/oNPSZvWZPYPSUx3TzlKdhgrr7inIgvHmXZcNqvNuMblzg3mN29eedlzknj8/cX
8iW2//ueoWLdv+/Y4DivIfYZYCrebfk+YZXvBzIADkzLxqp6c1ijJHB7z4jh+5awwT4YrXv87fiL
OCTmFA8Ym5uaMi5DVW/dh1Nl3tb49sBZbck6skn80TzknWuOGXfNrM2YDAmyKcl6yFRT17jZK57G
w/sFoVtiJr2STFR+r4eDsTjPII4Rq/Dr7dWHDT39VOYHRrCJugmQ2HzoVWQDZkO6Ou49SQAB7zpM
U83TMLdMs73lmSeIwHDzdE15b977r1/ebFx/6OiZlw9Me5GwBwQ+PLg/t0rkCFNrViEt/fepseCs
jHfBPoAn6dcv9aGVydNkIwnntWjt8//AbOt/6MrMZLxHCaXkX2MEykTbbnvg1951GNPZZUYOMnNT
x7zgDree9Lhl3yfHX7+Xn1sIvm0zfogs4MNzHM44/9DJTSbhcsxVpPcxvefgOfcdU48r6N+CYGhK
599d57+/IKlUNA4Iz3I5hIk/9CxK4EYOLK3kDuEGC0VasuKfhkvJNPf9yf71B3Q+ADz5hJxx2X5o
FGQOTdsPL6irwkuboQruvs8YWBXN4SbaTyLpgcmqaDoUHWit23EWS7Grx8bM50IyNYCy8FiPfvOO
fh7pXHMT2YLIFpkZen0a2j/ff1iq1hwuor9DoG8eKjJbzDOuxzJhXs8jrGH9IfPGhSczFiwOlBZW
Zt5I0Yke7TBSX55PvxYtDkfN1EJaVd/1/DjPR+Jc5YtgP7md37u+3fs0++sP8fE2cuM8G4oGJ8uO
40QfW0+su/0AcmC6Qq9kZiag39zBDsbOeLtY0ehd/PPX821upPmP1LUP1wxPVccNtser78ueTjOy
A+2WmRX8PYqif9Ra822ORk2EGQ8GIjDvb9MBua2c2E15cfW+LFEkm7uBB5bnAvO7WTB+/QF/nn/o
z8LRZKAaUQqHG/z550ExL6vOJQKok7CxMCdvw7oOxTNy7uy3j+DfX4pbF9HnjrC+chTyYaqrUTIv
IySXk/dSZPLpjjCO3L7my68/1RsK9D/TKr8dhQZRXC5XkX0AM+vPHwsieZYUuos/IyanfHt/rNwA
ETuFo6jNdnKOpqbe2rUnXRIqkfOyFFaUom8gQB0+FrPNJPib9/UuEfnPO8N943IJCMhD5cnUFn1c
b2ybc3WQd+ooV9cG8ez62pwljrbnju03tQLhNliZlJ5vvKkT0J7Ynv2UIFW83DUCUEghZUdH6sL1
6InYN0gy07Q9WahZ/PYq0XnpoIRMXJr9n1TfA1HfS8CZTb+vq3F1ScRp7UDVQGYIKqkuhHZaEdzE
73qMMmCTJK6TpnZ6fVmm2RQj5RmnIHfo1RRISE7YAIU5IUIEoTJEvhdOocU/Iy/4vdxh5xCxiAVv
0+v7Fqh8u5pzVuPj3rJlNeXJPLmIq09aF6fgVeOOXG5Kv2AMr4SqTJFpvddcHUcb3De7i0gh2JQQ
5B1M0EoSRLELupBk7c1frRgcRbyN7wXWW2WHMmLm+q59ZIqLsJ/oeLHnKQN330UtL1mX7HYmrEBu
ksOI0LVin8c5Q1VUj4JyPBZXwTLEXndaBLZlmhRqkvR/l/f9YYyLUvS7rBxr2sF0hkJOPwBSDRGU
NUzAKZFdm16ganJv4B1gitmnfeD5/QPOlgk7AOcg5jiO2tR2g6t2UBxuPOQdXfB0xzjnMPCQyd5x
CK9xKIa/LWyJVXTmB3p2nx1fw1a4op2XdLe4HIoSMEmjLJsdOhOaHrZyyDgJ2zfEAwXRjkyKFV64
DVa5Je6X4Y5jevGWZL4oY0KU1g2HSXPOLj+OCNsmhsdWqFCrYX4NkKcvmBw8NgLNpg6bWv4Jty8i
hyd6l0x8nyN7TrPS4CIiRIqNUJNVgTtS3b/VfzTkTf26NINZDN+HBjhdqtQmrEq2khI2L0y4SdpB
7TDDpm3I23DLkgyP0priBxaXNrrvmtiqiKkyalSs6/O9v+Q+RvN8To6EDYiT3BbraS31dEKHpb0L
ZeBudexn4CaHyqaXPcmHhEF9gtkD8SRPX/ZayK76M7XzdqdjJ2GPjPnryCacVpfb+OdRZz/DUQmg
3XfBRYCrC7pnlnF3bUseilB7+6LNx2uoWIO9Z7cA2GWxyYkvwa1+zrrxHqF3dy49Kz2vJzXsMSFp
NPxeejJByYNgMUPJ6DI4G6RmfMlVT3R2Bqho8RpiYZK4P4vAWByWpEHFg3KX3IcywgvkFU14mPmV
eNKW7JWQiPHIqWXypY/L6lhqp1o3mMf9Q1bgre0gb68g/23sLRZ2isdZr9FLZZFUEIuxfsCin+9t
d7DPQKLDBiYWE6gR7cODHFTzFbtucktTEwdHNoj4i8MRFPssp3PuJhcO26FbGmvvqHq4U5NHI4Sp
YKcWPZ4JRagawW64wpIQsmb0Zz4BlzhFQTZ+Vq5XOPsWjwnbr7zODCXEhwIy+GFNvrwlz+oYOdnO
c4biVk+iZP8GOdFXhkuSRFn7Yhequ9ChZ5+rwDEjNPGNBiad5jNNmX1ph+V0SlfeOstLASEuYvb7
4swzUtl1jciWGtA7fpq7fv5KUBV+pdxZX5QqWhdFWIescV0VIzercO2hd4Cz261zqc+CEeLmxnY6
Ag+ckImYrd52mkUlzsiKrLozcIHy4Haje+5j1iUnw3/y5+WzTZwPqAMen0mNA0Z0HEjg6eopxPLe
ir0XDs1Vl3ny09JpakUbeRJsuLFEw4asPU/xglmj8F5QFoEGcSsokDQwwB4DiNZOU96qDHsKQNkh
feyzpf9T6q52N70e9RZrWwcsj/eHYiaiF8iDp8nr9nQ0w7tGRb5t1ql4KWqQKxw+1U9NC3Wq6ybn
NuZw47RzZQQJ0U7OvLzxXlQU6IuCcwhikGgEG4rtgE3I6tkpj+lFEFktCfNOGb9Ii2JrF1E3Fhu/
UP1NMAflgYkenFCcr6CYnDa74ZQdbR7pWo9u23THadQOhsIpeJEieQQ8Wjyufb1Gx77zgEb2dfp1
4YIcsyEcwT349oLVOPYR+Xs9J8klCZt2Nk2nQVx2x576GM9fqOLHuBniV6E78VDIpH2d1mn9OjLA
d5AM3EsPYRiAnMDd9bof7ql7gRTjZb2wpCqfV7ttyD2GYLBtaHNfZQtRfihgmZFs+OL0qZCVn2Dt
BTqrGrhH/igfUWYI3v/knjl2Iw5FINQn+oX9Tdxk8sRZqvi+rgHJpqro9zpkymV7TqQU5h6YhKM3
3zQqkQ8yirzPooSNt3H7ZbryFtiPaDrnawfm5LmW4Xyaz1qAIhqjBtBG7e3YtqP8pB0Tn66WTC6S
JJO3Kxjpx4iWzqd+jYYHFvz0hIctvFwdCwYUJtNDFSc+7PTKEQCq4wpn+gKu1kZJclhTq70pORq4
SXXb9VuUffZBzkX/qRtGL2XTv64XMvbGc2QGOAutun1IxQqGMEtrvRdQXU3sVLoF7ONdg0AQnBhI
64uVuChILhbfWyEeLbWmBt+FI6326KL04XUNgKFwHA6bKibma7a69IbuTwUBZmmeqkG+8G9Atw65
86QIK9gVQLCv4AcgnvI7JwcY0LnPo5WMgJOz2b5Eqjk+5u409cfMrXD4xZkTnntE6USH2K6b+Ax0
EBFHWoFfgcqETyNe6xA4LsEUm1okID4tdAjnxCKGXOvAngd5AXyOAyhHS2c+bbwemKH2rNuwicEc
wGbK2n0Wd/KuSPOpBpkC3/K8zss231my8dEzJYljHcNJqfVuiSAkZEdTethgk8gfa0uuWjun5VlJ
rwDkixNSuWz9ekymS7o4hdqK0Ukf5nBtl21rV8EFYpvE2c0OJeL5QINgePJzdqXY1CzZDaDj8Vs2
yELJzQrCM9/VhNg9rGQXuhPo8p78nzOXyc4+hSM9LfBCMSmDQVT+eB9beGhRUKYVQCqJBaEqyaIw
pDmB6hFWuFfdEr1srceZDXCxtQED2xcznoVm62JHDC/Diul0h7xl3bV03M4Kd8i3hCWXZ4O1aFVc
Vwv28lVw+Rtb1zv6R3VpVLad69cAs8kCHqDxFQEMo2ZUAO3biGPX7egsbr33nLHKLsqMU+NN3dB+
3q7QYnEb1wsHUtiVy5Mm9/wW9Ik/X5Y57dsdITf6RKRgRnZBhKuHVl0BdpxMRlyyhN+Aq3VnTuWD
wR2uLD/W4bYuEg9inFcKWoT0Ep8cPLxfppjSRMhucY9tCxx4n06ZO5LHGOjMardoBpASzzD+gzu4
x21IYTYC7K62zKQDPwBtMNf5ZyahPgr2WVfhcIHMqON9WRMlm4EK1K3vXzrWFIyPHDLXyUnRR95L
Ok3P65qlj2nWPZPw5Rcbtgn1/YzmBLNHIo82i4fNJBFIjuXC9bxaXINCzIGWZBK/PGkJeOIRWWGp
qv36XuKO3kkZLJsxyj3m12moPw9psh7CFoJ3n+rkkpPPyN7CBiFheWWx8W5ilYn7EAEoCUoTPSjG
AwNmg555JuWwK2+7nhTivQJIeqHapr0f8fmm+xHWcXJKNxusHnlZ8WndFj10+746gGXz75vSdvbx
kLXnZeJbl26pvXO34zC1TRWH6jHbop3rJtNLM4bjcdUu+Yl2yCK8s2N4zPvOCdor9N8z0nM5J0Bp
Z3ilfZmSuRsoaEGxUycowBC0j6cq4MPtF5rv9yt5Ul+AMlb9EerqtJM8lMBQgUZdscqz+AODrXZ5
QX3BW0juWHWIDyPUAndPlz0Veeo80xHU0K+d+NgSPHMIu7C4sQpcY1MdZH/aTf1YFSh5UzZuh9BN
ik/t7AJ38kXbfgLrJM9GVyR6QxJkEW3JaPDOks7lQ6c2nfdcT1s24eK6YFtyNs1O/rnMRPhcJqnz
Z+mI+WLiRHnndz1JpbSynzgUcEszp8F+FYXdX8JjENStTI5mEHqfAZSxSV8awmg2vnbVaztFkJuq
IOeAliZ3G5w2RKGRTijhPnAGtoLK7MMZsxpcBLvZwHkq/MuqU+5rlmXgFlyYuw30FPhpWwh2/Za2
HGMiMxzTOhiJL2YLP4FMs1i+z+quHf7o2LXhqOvIKH5m4YWFHFvwnE6sARzr0BXWCUA+99HoGQ7O
OpUjGCQLg6yvi9dxijqWB3aeh3ZEOAt4wRcXHCnK825B7LKRKSXNhVZj91q6A8B+3GYUtvlU6c/D
sPCs8FCyTxs7uqtfJk7TJixX07Rvikmc0TwH/D3noFJOjOz/q4cFIDnUYTZAVGL/trEoR4ZdlfSW
v7f6GsWevU7+06Cq6lPYTRqmi1C7yrbwXo9z6Nxz6hfFqJWo4TbBQG4F1q1kOGP2a+a97rMMghro
QdCCq7LaK5HNoBnHxCip/y97Z7IcN5Jl7Vf5rfZIA+COaVEbICI4D+IkUhuYOMgxz47p6fsDldUt
MfOXLLdtvUmrMokCAwG4+733nPMtpemAQGhG9MEoZXiIIpmUSSbz8aBGlxEPYatZziGt229l7BjF
S5vanKlFFa+PVa+r/MqurQmL/NjHOUta4Nag1zpLq2I5Mkw7q+SVq0Xsh7nVpuIrqXFk8+Pj9Ocs
xh1d5bN5kSe1WwcR1fYsm1CvCZHNkceG6yy7hLmaX4R4NB257KoRbgg0e+zuQK16TQHWXBcjXSvi
VRFpBvrQ6aaFPasA0EMD4VVhvINLCP5pOAI6doeD4qxWnehEG+W3vu1nol8TdFlltXfw0OXgT2xm
QkcNAi44m/hJwcIT7tTkfA/SQMalIdtpZhMjIlU+/ltpBJ7JfeyzatkBSJydR6cDpnX7vYlsNNsg
BHP61rK1rXhuzjazLq1VdAzbfIb3cPVelYxNosHR6668b63VB+mTbqYN0Ev207IaVLZxNrlsESzH
wwOORqyj5wMHyvkS9hhhyZFWvW7zo5WpG98WW15WZ8/C1xU4ZwIw9FKdCc3HW8O0Rv1BeLLTizK+
FYNDHsre3VKkxKmpdbsQBivSgTMOtYNqD00DMtJGPljvctRRFzYiM47uTcCKuQBz7HE0HqWDBwGh
oTs80uFNI6ReupjkXlWzTIt9A4q8DugdVLV/vnL08/exUbgx07kxDsgXsWQbyL23rEIeMY8sHxpf
F/cGqh8CmWtMceTg8+7sUcGUr2aVc8pCu5p0+b4m+SjZjR36mS0ZvWUouroE8mVoZE/Bo43XDu6G
Y/rT6XltxiLKbVdfZKCqyn0jSkRkY8CAujGK2yyYJ++k5QjnkWjeLJLg3ons/G4wUVfOfjNVSOvH
/LVZN9R63JFYF7rso6QRiHW56VN4mxwQjGLPCZQKMc4aBzK8K4dyF5f+/Gys8bw0oaWm1rqBwZCT
VpJW1UtnMlgng3+kNKhWY6Qa6TIr2XOc6PpjnTj5+KrAmdBx4URtV9GaE22Df4yM/AMgdB/RkN0G
cHhBh9R7SS7HsdXX3lMxFpKG5ZasU0c0FFOyGBZv6S9L3zUJ0jcdPTwiyUDOEXYN6r8IrQl5epW2
bPRONLcuFZV3GcqWc/jFzCAQNKbIvb2Xu8WpoQid6DHOII1G89eUSEoIegP/UTkBozJjSI5QHfPF
eLMyQoHmj6zFosWVS8PsmRypjmcjDj5pYNN8zrU5uFYzX5ODPe+Aa/jBPkPz8WYgqqJ5mDXq3GAZ
7r9QXE7JJy8ru+3UJez0mBOMS2i656TPLJFiORKjzG5q2PIXyDfVq+os7rw/rTMyuljTGVkhlgJW
NKd7nwzA66krEj4C9jqm1t7G7uaZxmyWO8ENuE7gGBuo8MSiaZHuJjQ7nych8Tc6eS+PK9JfkU12
zm0bK8LV7Mp8dLveIjkSfSTE5hWHVb8uIe6F5RKvJ6Gqtu5HLBlFhcGJ5JZgPFHk1LHMV+tmzY4n
CPJTUGySDaph8kZA3R6YXDH/JSAg7XdqFCNLL3lqdGGGxkP2KFQPsUZVS38hdKPPlW2N/s50VOMd
EGg0dxOAV9TQA7blEJWC90VClyFZjgP4VWtsJ97el34VcqZeSBYEsYRMhjiOZMeGnqEIo11yvZZ0
AMLVbRp3n5OHtuyEWab7tZ35GeUg80POUja7UTTfpj7ZMkT7OZoGZ3nyWC1GyFRV1+yKdvRveof0
AC7nkKxpoDU6FaVdXwjw12f+BtxFvhST79pZcXBmGIkNgCHNT2ej6a/REGYR2jT7K5p2XTH/8Iiv
TZ0+6yJvglS109OS9XjF/SHe6yT1C9bfThRnmWWDbSQQ2nkw4qSZL+lc5eS5y7rEWt6U1hOgBbWE
uLy7yxrli7n3CNihKAhsXGltbBJFXYKkuiP2m/R49k1OdZzPd4noWn+7b2QEiYk2NCE68aVflOKx
Rf2hwlEXT6Iv68duICkxIRb4xkPpiYBLjTzyRfekjAmXdd7PxFZx8rjoNOL8nr7Ll0pp46QDRlDs
ujT3rgY91KeD0+LV67z8nL6Ad2zE5OzTMYbXqSrlPjewuvczYZw3I4lCJzkpJzjwR3/aTmtmiaSn
osXj9b1/TDJh5e7WwODgVKbBfFQ59ljc4OJNdx3NrV3Hoy6jVhAOwPHFOquWOkGzOFmPSbzMj0E8
ANgFuoDxycn3pQ84BLmzuZOOHO59jvtHloyt5xpl/KPJjzihMXPjsGw94pn0SWo30qNmHHjrfP0V
4fRw3WhziUN/qE2L92C9DpRBGFBnSbK1yZAEY+D3Yud7iGb46fOptbvPGc0OUkopVCD7Vms4J1b9
YPiFvN3CeYAV0NU/aZrKYkSHAjQX4mXRdP+7fd7QD+qe2aDAfpPwjh/Re6SiJc/xppM9yJ6rgXB9
VvkeOiOaqa7Fl414YV4yOEkY0xpRX0lCXJDFTDZeO3snanMekhNTJ2W2niAwX4b7OJ0n58WpZJ0f
Z7VfDjIigNocCFcdHUn0Cy82Khtmbeg2YN+mxGkiCLRWjo2+ueD6z93OnE/0Mm+BG+S+OAdJPp//
xa2qgUWFiPViLljHnATiAOc89BM7A96CQmgj0X4hk+YYj9oLdAnToBR5vXSQqCZN/Wa2xuL1Owat
CAj3fQMnAwLTmqocFVMDapLhBs9gyxhEZWo120+j8AdKmFTMbtc91P4Uj9mOAbFP3YfhFiruZQYz
D/hHPwHdtPZmI3TfPut8HS0CpTNFZhXzZsmRjFjdhJXhOMZnnQURHevtkxDcbgbFUaLm0Ws/a8IS
bSg/sZ/zZ2j0PXc+M4aegvksW0BTu9FMMoo3Hn49nvt5uszU0GNOj8MM2gVDOmYyP08NU2fBwqlS
7zWvm80DCu15E36UeVDwhRs1Y6nfDCp/nslvV3Qtk2Hl5rBj5LulDPyoyaA558MMVtVb+f2K43dV
jXBg2EsK4kRqRHBkjRtYPtKMoeD3j/yPoheP3urLr+Vb/8vUxf9loEwXdcz/P5dx3+qvQ02Az9fi
/xHRW729/ZjosP3s90CHLYURtxvSIWyhaFNMnqjvwT3OH7jgiQ4CZYuAHbsQHqn/BPf88f63+SMG
wWgYNsIpc9sh+fe/DP49ekn8GK4pdnn6mv8o0+HDAy1MPDMuehckHwG/obNJgn6Q/KQzY8u+WiKj
QcC9l3Exukc+6XKk3ZRpRVxzlYElmANx0SwksIWzJhrlqKysoaNWV960K13hOaHtTCujepYbbx+P
bk6J6PXkytIvoYQLDP2C3dH46rSOWZwRxdw34SoAYe94jQ2y7gwJth7qHC1+c5IwJNOku4rRV9qh
gwI+hD6watRmVpPgTUjmE9kIuzrXRAVQOTey+505cHuT/2cKzxeFwVg4IhAmWhcSND/oOkCvzU7j
+NS18XTKxE8/WpYuT6DIweFGJH6UMS9j4S9r9fmHB+n6+zV+zHD4WQXx/cqBKVgGEfjzDX9QJiR4
XgSfK1yUoh/kNsPlMlvNxa8v4n/84lEc8dAhkwnIDPFN58PnWyZOI9rNqaTBBEXCA/wdpmvuMLmz
llycMHmpxjOPw0X+yaDoIZeoSkhZSoCL5/t+Wt0u3c2UxgTWLl2DDLFfVXcOomjjsbADcy4tlAAV
WdhjcygXOSBbJBCTLL6pl0Mknda7twIGmyHi2LZAmzrPtCEgyZFyPnBYPAxK6J03LvIWU6V8XSgc
gKoknICnm3z1ihtNq/qpa73kkg3K/tbVG7upUeaynpKNan4VpkcXPLEx3Ia2tcSYenwGf8vSNs8B
aepvDSkURB4ijGpPSzq5oMuX2cjotUNiuphdEawg8ehe0baiV7JvcYs95dkkoaT0fvfmu+MyRHO+
+iBj1pgBWJ31ZO/BTdriG9Bxm8dgLfrlU8zTzuEFpmxU2PWY7SVKx0cbnjehz4ZmukipWr+VGlMA
0pN2vl2xhkhyhgK7jfp0Qzk6mZUGO2U2cU5D0005UuM5hZroU9uEeNyAZBALAS/HaZ+lQyOGTMWk
/x2H3PrZbuabrEo+q9oWV0B7A9XTz4sGVXmaF/1rzVD11Gk749M400UgfNCad1sMwcrsDuKBWT9N
ST6HhS8uy4pj4NSSx1IgPT9+f5j/0Rb1vzNlDn/0D+/17uvw9c8g4G07/ve/LlP1l3Tg7Sf+3Hvk
H6wgFq8Dzy/HFZOzxfe9x+YPOEywiRB+ETDMtP9777HEHyhNeLAxbiK9fE/5+XPvkX/gPraJGQ68
77uS/U+2HveDCZiFTtg2J3+X63HE8fzt6PPD3uMV20gfpHAxZnBJjmhmZZh+bNrdJ2thLv5l46kq
DecxzZMLPXgDEvqh6PqTTM0EhXYNhA6UH25H+ntFOdzkk5qugtpJNjQONCBqUYYX/mkDzzILQlZ5
u6g3rYgpdlbfEELQlkxODrntddmxt2xi1gYnqXsh4aGZTKZJ9wwVo0kCYV0kCvuAOFtMMEz3aVgT
aTGjV69J69dUjxfSSYwvmGBcYj31hMDGYQJ0IftAfcmzVGQRle0y0sbessPwEBJJh7w93TQaymuO
Jc0S+iz5VEK/ie0sjcSUBR0jq5l8zyTzyLHHzdQSfTq6NS07M23qyAABshzLShaPgZfbl5LQMms/
YGi56pg9fk0sH++dGvzXJt78Ev3iaMLDun6bjGltuY+xzSU/K+IwnDCT01xeMOIJytNpzHmXqxru
4I5eGyN9QAdLfStWADkAHdaJNc9bCXRmNuGve3NM6NFkjvYfagJurFunxt114WSdPg/c2CeIjmCR
pkI1r9fToo3b/qrvY7MAAqb9IWxcOz+jWCAVGj71/Fip2NeHFszWRIjsXMUPNZR5eZgCIymPe4bT
wPowrIh9ixLmuVuq2mLp8b2XBF9LEpn2Ih+m0hmezJT2wt4q8uGIMo8xdNJU/ksf1zUJpBNJ9Ejt
coe8VqusJS1XB16s76vuLEMNCEeMdqJz6DLXW6JcEn8cmos7evTISuFhtOTXYu7q0hTuWt1DAjWM
12RERk9QUZqeWXGf3BhD2n8j0eR+IBg4D5Oe6WRUDD4QlSLzU6L2a7RqYsi3xCNrhjK9dh0UtdUW
n+2aMVCYS5PehIc2+EbLMbPDMdOminBwMoCDNBcYpOvhPg6HuZwf0TDTJoctUL3Yg5HiDxMIBGnZ
OOuntnAdfjfLSsuDLdgRaUFBfIvggXZvRGeTnjGV1ZUnpPWcmoiVDois5inUG7Jl544x3Fp3TKcv
PhkcLeENpt0dxWasG8YpAZICPVcrUWBOc4VER9MuaUmID/OxZgBrdrEThH7S1muIB43wRnvoQCnR
twZbo2hKY0OLpwVnVEqo7mORq/ilnCzpHTUlnc8zx9eq4dEtm/62YnCRYBKACxCOg51f4yCwb2KY
t+dMkgeCTbvcfG3bESKLSl3go8S/+o+Zo9xPpOkTDux5ZFKPjeWlJzjPhvoEC2V51Ra1iTO/sMkg
HlIv26IhffVm9wu7q0ODB5IjlmM7wrVLb4qZ24Q9ZZ6L+ylRpBfj6V2Zs9aFetJ4ppkTFhkhmMvA
SWznLhOL3pwWtkW8HoP6MBF+y/JkqfYCPnZ5j7bKV/vYy5aHdZlEcjVilnV5Dl2d33Sz7GjQm4ab
A5RgmoQwrZ2OOOQ7w1517lzsnWzqlgjRDwJBYRQlL1RLu4CICgmLIIihrYY4ZjlbG4EWzU5WFt2B
ZiSN95ASo65DVefbpwtSKHYMnEd6hcWYXvSGDbabwOMAtsDqNzEaUREDhkXd+WRw2HoqZUuu4YTg
YgyNlhzwHZMygZqMeXXGf0Gwhhg38Pr21fTc44s6a2YFL14F4IlwvjVzA3FUihse2NnaM/QpglBJ
mUz7dGldpqacaM0duVdbFLhYiVmOpYYwvbi0J/ee1zTJFfTg5ARLUL4yEfDUTdqWtNTneNWHCjnM
hSR2mabSUhjgaFXblxcxyeL12VAWJFO2S0b8tmT30TSJnaw8+HE5BHsXdMOX1G95KHSq0CUMbeDd
9ODWVkQjLs2/YmCn47Ge06cUB5Um9r4y/R21XHonJd7/cI1FfRqXttXvc+U7GcnDmAFpeawmjGoM
+R0DeHIVaIiWAyc5qzBaoM01JKs6s8uHtE/iaucNJgKllv+QaDqTVGyndWBEnc55+MbUrBKMjqXz
lAwJAZxweOnfudma7FvqJ8YPtDle5yA16dDjrHvyndg1qxM59c40PaAF4oUO3aSzXqehrC41jXLG
seSynTg9fTEs7CCLsq2/5syuc28b6fpUaLt7QayQZNhBa/fV6lHPhEttmg9zncH0QtxXf0NLCcZq
9eqzwlrXL6ll64sgtpCnJXEt8CJjoCHAjJRngsBxWd8sJGt/dp0MMA5REnkQokX0HmOETHXIEX+9
yVNj/ZYbw3hqeSwDUZfK4QjL0aqjZPSCK2mXKQIwEx0rmlGb5rjZJjVzp2S0ThxUP9New/RiaeSl
SVGkTSOo7XR0kToZJuI4QrfAC8VyaA+SNpXe4WCayhBxOhmt4OFf6NPmfji3DRMzB/ef/wkFk1Vw
Zicl47IfyDYhSo05HonTSLUCUuDzkYFoHqBB5wfXwdJnCGPK+XpdS5zKoe1O2j9XgTXm564yRvDM
LKBxdecW6ZCDSMogURJPNsfHOjc2aUEA4tw6WfB/mp+6BW9W5EkCeXcmSY4VUQKiufCJri7OqiFx
u9BbM+uFFLcJdQUqlPa8LuLC2LECM9Cai0ADJ2DkKLafpOldLIl4Vui5p0jQWe5jliLJrJqRWhyj
4BhMQmbw+Saf3XUw6EoZyNnuhgUiGfPszMyOwb2Q1BgSz2RbUYmPT1wGgw2wOFmpgL5oKXuxN6cq
QCCna98DlRcUo/RZuIqgrQ4kCo/mW5uzjIWAV23zCCEPWek7lDNygG3m0z4+D4g+Wb4NOOPzy54F
AmqzKP0OziRw4YvYzLPgJAmgwDh7mC56nnarWZnFAeyY9s7QJwHZlKuq1bk9EhPxXHdGh+p2mBk/
zplTDhGKFn5RO9HxBBCKQn0mWkkx7tfzoItTlY9Lfk3VZEK84CBtHGHJQCcbN8vYRszB6M9jmGth
XZpAviIe0xpmEiI6ZGgm07kj1ZJSzjQohSYKfZjk78pxoACF6B9b7ymYLOsRT+hsH5W+jr+ZGh3S
ESYQF/y3yhcbUau5IdmY6KVgF0o9HPx29Ibjqui2TF4bgkS0AHliANxl7XCVsfAUZ0lm6zeDA/SF
P8fgIavF9A6Wv9DTZQDZ20fCHwP4N1VaQU/EWbpGNVBcZ7euXupz08b6soF8JPaLtswmql0sB+cG
H4x0DkNQneJlZj7bNV77zJqAfMgZe59H3TJTGSkxjf4V0kxecwtRNRNMjh0QmNnrBfu73eo9xjzz
Gxa0nLN7wMyUGQu45j1CkBZ8VJXk8Q4xGN2mdBnBanFAkB0uOXQCYYysu6E+7uJ7GaQB/1PIlkhm
TtMHvdDjiDrm031Uxtbs7hsvzW6abkm+Vbabwc9BMwXicJbL2cCEFFMlR+oBDZqHgLHuaGqHfevi
AO+C0vVPKW+5xZ1nJp8Ni6RpWjgqN6MBamUZVY7Gzji2uZlcC3TnGlFMzRRynBddnxHqg3oGXTa8
0HUysuo4mOj6on7JVsB1NF6qi3bukOHVBZL9s5z0koKb1xkJDlNvhCKKJMPYGSbfwqYWyx2Q1+sW
Ms0/VuxMTSZLNEjGODi2ICJE2KsXD61EAtrX7IPpZTTWglN0n9RvtOSLYN8SOZI9oyiTS7drGT6z
J/dps+4ACPf1GsG8Ilk6EmrAEhTW46AhTK6O11jjgbIjcIodHXMbpW01CyPeL4tg/gQHewzuXTbR
+ECfI+suva6cs8+eM80gUEuPAUAdySoT/T1HzwyNPKK6EpDM/3UOhuXk9d//IgboV52Dk5HiJtf9
8GPb+v1n/gwitqEHSZ+uMOMHi+6w4J/73jww/D9IbiUrE4/SlnVFg/R/ugcmufKEMJnYITxbko7x
351r+YfY2sxstPLP1sI/6R7QaPqpQet4eDTp/ErHFMj/PTqZP3cPsgJvfEGwuS5JArqbYxUgB9Vr
7eq7fkAXnSL8JIbxyTWBZH0BFZbbN+iE7KU7wU9ulVvegRoy/5WxYR7Hh6RpnPqVJNBA64sZVNsj
Kj5EWEHSNsZ5CqHsth066nSCEKrr0R79Z9WPxbNJrfnZTzzwIaNkcnSi0y3CiDP4mkSwa5kiN9Y6
f6OCiIOQXzlhxC4tYJZQw+b0PMeaw6C/svTdCEyRk3ZraRbWqZxlyPuffyIdvztplC/eVmWOy56D
mUSb53pWfrWYTSbuQHtBu7GtLtWXhIhYx54jyy9OUrbk5W90FIzXw7R8SyrL/iSKlSVr9XXyRbZG
JUNpqvHcNzAIhW4w8PvGmGkA3eSJ6xAIhBW+3WGlz83d3KfUjwuAUSckCTW3I8b52nqwNWC287QR
rD+Mz22R7K3aK/0Dg0lQruyl02cswxL9Fl7vZm+iLnooWo/jfG2pXNDLqeGnTDgWppO1zKfkxPHo
h1wI32iH59LCU/IoRGr1nBATAy3E0nHcdmqdMOp0xyUISeRc9B6xFzYUV7HCRVYjck5+lqNKFOKm
XyFHsNrXmGM9YktRNHDdY8jLwAXVZYD0XZKcIwpCBJDI3xmTTdoGW3ObR81g1ivawGy58+Qco+Vh
sCtfPKT8MhIJdS0FnqXUWRKQsoXC2oafrruNwu1x4uyPMjgcYD1Zz6jgB51xzx2Lf5gDoL7iS5+I
7cvNMibBl42bg70etoCdynL3maWrp84v0Px4awPz2uttcrx6QAcPVRWDF7CsOCZ4KUAmpgx4TCEx
WX4ctTbfGWatQeZHNvhCK8JFj37S9Qz/dSoCHroCtYEXpVWil10nYe2Q9zPEyNplXqmDpLdzHatp
/doQZkRcnhmzl04ESVJPpqnrUbXI+Ytv2PON1Zne1x6K0ECjjPwoKKt2rA6TJsYl5LSHb3REqvs1
s4KV0kInwUPaDliBfXsG5C4V/0bbjP1jZpTVp9ErFPT1us/fMhjpBNuXU/qs5lTeLpPPoGIau5kA
t96QYdcjEQfXJAXx/Z5aj7k7iE7wh/PJmO/cG0lWPvA3veuGyJ5k76Ggu80Ru52XQVZNPCB4fSLk
ivbAPl6UVTRLqfDuEN72RMoJRiNcK83MbYWMHU5JY3+DKFvfVIKXmwpP2nQsOIu44ZJPw2dyHzIA
Df3gZAf8LBC8iSHBeDB3yD00qrQXRhcm9a+CxLu0ElEladLu5TRnajp0HA3Mk77sK+R3RkdIX+fF
X8t1zgxMmhpnXisHcMGEFDWRMTPpZvqSTnwXDDHiyFbZcupyfHsyp37AuMIQLhRMlC5XOTAEqfy1
JTolT2gAjag/7leLbLywd6rCP1GqG85zwzDJV6qogmbteeRUEWD3iYvKLCq6in6oU1velW3O6Wc7
9nFdKmtoz/rGc5/R5mcIMlp+LhzyZHnodZBc4lJrbjGaJW1YL151r0ZzuPFiKc5mTvf0IOzcOuB4
RQWE3ko/pvi/cG+qpWpPmypt+wO2BeepyAYvO0EdC49WEej6SefEuvGJS8oI5JBtzNqAMBkhalPv
ONYbly3+kXqnyEvCmoPiYitwulsk1uDlE2coz/jctAC3JCo4ZBWh25zhyJGI/KztyguMZfmT7vzq
oTU2tknZjxPeignvxn5URTvtHcCt583AihW5OWtRpNyaowqKD8ZftL/VsyGKCqJxn3ge51ije8m7
EgCRx4CPqg0pz9tcJg49kRWvV2m2rKUrB9go1Xq6FqqhaNI1vzU1YZ1tSpYkeeEgTUU45SPw9eT9
GOdqCvtwVRonko2D1Nsj0/WPbJxAA0CTjPq67KjZbfSoTyIzFAlXTk/LTyGqaLfTuriTWyI3ZbHS
aOmb0QZnIqDDwnqjqsDj6twPVIQ3PClxSoeOtN8grkFH23QbEN0W4q6czQnNo6z7hyJd8pMcVJkO
Ed1jW8vQ4z+XqHM48qM7fZoKZ/GOLOLhUNQ6DY/VnLr6AWMBbVRCRyjIhwVxA1917r8MaMiONF7F
eu8H0DHPiCp06oj9ALwaLuOATFsLqXbo+B7VNvoveJdVX06nhLwECSL81L7GBEPsWiw3G7Jsnfiq
EmnJYA+htLHr+LRlmBvmdDxUuSAOULCYh7o01YQJkgAUWjzsg7ODGisaWD974s38BQYcfMKzxkUs
AIMZISHXXfl9+rJKVnqxyJ7DntA1ak2atI9e33WnhY6dbxYDVPS9FgXycSNj/rLATtTufWuYCIIz
sWtSfg/rfORXxWAdDb4n+wtdS6glVdCIeytroUlXa0ayIVH/MLgKPhnhB7BpWJQsXnwZV1NkDaIS
Z1YBR5yWSWAnRxX+37uyHHkN5qV0uFVVUYjd1CQoNVFixl8Mu8TSU5Hg+jVGJ4m3A5qLwnyT28+q
wTyG+XEqFAuHb3+K0YZ+q7wsu7Folr51TYXAny5B/i2ppxwqOyUCrr9inc8aS3ffvEboF99cfcxm
pA5fjwQRW+xL1hpjtMxAwehyGEHA4ms6R32av/hyJfuGzFa6+NrmbYsRfgaHQE0LpYdrZZekpdMG
qHAq0pqJ/eJFUnbS2rERxu/tWXpsTFbSYNec4LBNRCS+TNRi5wyexQO7nkd4jKKqJzltHS5gqwzN
UfEO8gveoX4dCPJP00b6CyiI78Z3/F+6kQAF4avUgchxqkh1PdJWz+nlWxN00iVJIJmv8PQCF3RY
92jrvUMHXfpASZhYC2UXUV/m7aB9oGM6sRrsHsYwnKWmSXXtbFDDousQrqY8Q4JVBuxhVvF2Nikd
S26U13NidK3Vxoiw8RKXBKdBlGwYRRuT3FlXZ+N9iqncJyAYkyHBu/AXmQ5A4+lHr7nuco4OOxY8
hmn8/+ms17Z+MlgjcdJgTj+jgSo9TlkVxi3KXFiAVsp2eUQQkv25fKdDor43zmkIwoxE+1Z/7QI+
1Cm0kC2NE7ykN3TdDVJw8D/jALyZ40vv37bvVMrknVBZw2pyea82cqWaG6Y87zxLvuvp3upk8C14
510GKaK0vXjnYKJOHlVU0Z774qDRR0DAoINNIB7sU1I0pie1LIxQWrOp7lrWmVvnnbrpbwBOzLew
OIsNy1nA58SYAKlzcQ33xBzs4g3OUXZH6olhHucMrT7PDmOYuLWDs831g97qnQTKXq4hNih3IuVo
g4UqLfEaEMBQkk2cQROl7We8ZY3L2aBpiyrY5X5HJewlRZIclCQKkBp9wb7+nVQ6WRCUndrTN+U7
y5Q4rfUcEJwCTflOO2X+Bc08eKegop6HiNqXWIcFmSfuAf4fzNRmw6d2mMdUaL1TVR2C/ggafaet
5qOCvFq2PqX//xXS3wtpl8LzFzowtTTD249F9Pb3v9fQwv2DLKEtx4jUObHlefynhLaZzNOY9Igd
D4SwTIeZ/X+0XxazectxfHScFvKwra79c/5uW38EgbQY5VvE/W443X9SQX8QOBHPjIFTAq7bYBu2
432YviOrrHmxXKouX4b+LI7LujilusIsjSm+6A9tevfDnfm9sOn7FSFsbLg5wa+Pqu3HeT8xw36C
Qhk4teefoQ45KuP0+2MIKVC91X9ziQ9J6bQctk8VuI5jEikBgOGDno3ggs1Q4quo2ZEeqdHa7Nxv
8Wl6nIZXc/jGJ2XBfenCU0Z6J7/+eB8Cnd6vzR5MR51vTzJ74Zv78fOR2ddwQgauFTMJ6a8KDHKJ
23A2aEKljJ00L1G2R+Xy7Z9e1xcBTxlCPi6OTvTDZ+aouCS5yXXJmNvlcX1kdNZlrfwzV+wdofZz
1nyyC+eI9KhfX/nnFgwfmOBpVHIMglGKQEL8cGGwIjVrLAVMLUl9m0fU2MJr9sU43tUCVB19Yuc3
X/BfnlouCUaO3g8vlW/LD88QfFu/pImDbq1Znnti8k49bL0hjq7r0fTuOQkGN32Z5b9R4f7NZQOu
iUbSIdMdsebPX605jy3olSyJaFOAA54s+zmPdb+P5/xkyqedCE4lO9bLr+/vByXgdn+5asDJ27E9
unEf7m9r0f3IF8ymhcF8BKPyUHxeCjhAh19fZ9Nr/aB1fL+Oz2KDuMKibSQ+LAWuKrCqtFUWxWgb
mLodkMiEtVmdTYv6zY1kYftwKYd2ouOa3iYyEh8fGRfLiue0dhZVnMjS9XKmIMDL9evP89f7tl1k
A2EgctqWgZ+/rWYtCjpi1HFptwH0vDji1Dfuf32Rv/0kDgoHcrGofj7etHIuEbaMqHqw6ccHAH8A
NdbmK+bYZPfPr0TnkJ1E0rfzrQ8fR6E0tXnHeQwSc5PDA/UC4eQbv/lAf3fXJBmDjsD4yw70Yfny
6syXRI8zkraTO7zYt23R/OYSG3P+L18/NQbvLul3JsF+P38zxmTpBql6Fo291UXUk/Y1htf6eOzq
29Usd1uMb75bLD0iXAiIlg0W8oErbd7Y3WgR0DMgciDMu/7NL/Y3vxcvGbfXZ11x/3KLZ/jrNFDo
yOXEa6kQnuN0AHsd3/zjbxI+Dc/lhjwibP3DMlLSWVS98jOY0GkIvDnEHRPKrvvN8//XXdB32GCh
0mxiPbbDD9cZzMaCfkC0i5in5w4L2oFO9x3+CWdn5o5BzV6/BV7tPjmoH0I8uFuDAe3SaeqY+Xmr
2hRmwuyctJLxlafFt0GLLpyoL5mYavP113dl+9J/Xn4cgZfChj2AJpFV4eeHwqW+INXY464st8X8
6sWX4Jw+LeL+15f5IFvdtiuuQ2PVpbuOqHsT6f+4P9N6HIN83oKBRvdUN+N0mNpyviSGKzMi6jdG
tF2PNiJc7BnFn5g7xuv2Jk5X6mgxcjR3ZtH+Zu39687C0RA95Xbog+7ycWdBxWQzrevZQ6lwQdiq
6zkYv+bDsXZOhnIyjqsW1/av74TzNzdcBFgSBNMYbvuHGwFBpmJXsfKoJWm7nnwUSGl1GtfD6a+v
8/GtcjkE8TrZ285pmYyKfr7hmYXnmQo1i5pFGVdBIuKdnuz+N1f5uHt9vMr2W/wgI13zOhY0W3h3
69bGf6c8FC+rC0hMtMRXd/o339jHu/fxetuf/3C9xNxMxSOfyukupHW2/hdp59kjJ7dm7V/EETlI
o5GmgEpdXdU5+AtyajJsMuxfPxc+Z17ZbY97jt6Pj55yU1CbHe57rWs1T9q/O0/8uASQAs9ZfUaE
Sf56CbtWh7b3uIRXnGwMbKULZQsT7t9/ntVh8suLx2VMgKe8D2Cvaaa9myZgpg15ViFysax4OnWG
Yu9WQPErRsbxrKptR7mkQxImSWBDndJpzFqyHmT3wRd5PwH8+B6aigaY98D47XbngryhDrGBH3fJ
biS3i1T0gXlJtcJeV8cw8+oPxsyPNfPnOeeflzTYpMO31NX3a6prTRhjKtJoTKITdyYpYbclssVN
ZFO/lemY3UedZwVLHplBY6B6NBQdGkdyk2ux8NXsLMkuNZxbVPLNQ99EH5B4/zDG0INhtGXeQ8C9
uoZ+HmOWxFmeIg72EQl3X1G85Nva61gKI8j2Hzz9j661vl8/jefGhdaqZ0yLEB5o8hjf7MXbzmn9
wS2tY/a3J/7TLb1b+lW7hPMOzZkun4e4qRJHoqX8yTYvQATuFj1BuVoPn522LoK/j/M/TEMmmw5O
zuzV2Lu/uzLitd5SjJZhbsNSQz+RX7W6+9Fk9/vbxLJCciidcWe9zffkWRZHtY9TnW0NyaCbtCz3
OHjggdWqjzoQ/XD8iEx070XVcYTUVHjJBxPTbwdQtu464a6qjkAfPb37biaEnoVMzDURqMfxN6c3
z7Qz74F50kMok4vW9g/qAGovBQHXRoe/P+TfRtG7a78bsX0NRSHvxtZvja/TWGwQBWLidT8Yq6sx
4ddR9O4y7warhtGomSgj4LVfQscZ9o6Sfu4psWxsXRxt2gFIsA5NMRwMh+4gvtcEqf9H0ZW/TVjr
t3DwTVlsKlZz36+vTO40nZp2/NR9nt00CXRzRQkVLSMPJAqjmubP3x/un663zgMu2yOVqs27h+s6
EZYsWg8+5cINU8ZunkktYEzZgKKJ//z71f74kCEQcHeANXQOUr/eXqKMY9fF/JbN5O0TkR4Ta7xF
DHyszOZWy7xrQf4OAmDnJNJI34jF1elCfjRHv98ZraMZMQltMkyweDPerU556kzDtMIbZVKZw0Pf
6cxRUumci5I3ZvtUGcMk7guCa5vtTNCndff3x/DbtMFB2KXWRvGOczg27l+fQoWuU/Y9m0JCPk48
Zaz7dvJvVlDWwzYLEEYQChqUA9/dY53RgYKi1vpiLl4tC0GWSG7c3ruz1foFMeMHG78/3tJPl1vf
rp+m+gnGE7Av6Ag0xIaNzJvjPA73f39s6xv4yzz/7pbePbYZ9BvVKgmS3xlwpk9tMFVOCKfEXOeE
D25IY6l+fz0OxgabF0pfBlW39+8GXC8wEWUCtdlucDzAT9QCa9CU9m2QNkIcFNSugqQckQ8osKi+
rzl6Il+xB8vYCIk0E3V6l1m277qZuLhxhI6VuCvo/mmGYfGIdhPvOp0bS97rcEzOBRylF9gJzpUh
kXF+6uhwJ4FNQMtlqjlNbFIR1WBWsgwpp9a5wz5vm/bGdQB/fq/cVL9E6tjmj54mY41pY5Cnafbu
aKCthDPFeXRctbyd9GRyT6neTe5+wfPyiuqxq3fd1NW3rYpsVNM61D22HOcnddJHtiTSXS64RHCp
2oYVqo0evaUsrC+YgcQ1uCLnnDkWLL+8x22U52+AOqR56PIZxocYNcTkcSJjmpw1FK2+NdU8XFBi
2LtF54gIGUbRm11UwR9ZWo/IRboZ2xSX6bGiLktPHCAPxc8uGV9UXIvIKaLqFOl2vPZlhWyPY58a
N4S7bwu9T65IGouOjQZxqsjNjvNnaz+rSi7bvbVo6knVKpPItNIIlgwCX1735yat+gOyqg6ePNzF
bsALjOIgOkBMcgBa10k4TVXS74mcr3EXWMVSEhBTT9txMGlJGqlzafGJ3PRRLoYQXJ2xHfhFA21R
5HAfk3b2aPVg6ShJpcIKZtfyysPoVhJCqCBrotFLHlwZYvEZUpiIzYysHSnnVC7Hycx6X1Ykz7lq
g20zd17suujeoDqgih3ba62L0UuhnEzUpbkpQa0iZeb8PxfzG21LdvhJDs1TTSqE8025E9Zy1NWJ
1JnCtL+B1kFab8PryjNZBLiL7NCRjuh8nYiXc1Ou7hdHUW/5vfrLjP1Au/Ya+cVSpaRdXxkxBtOC
52xWdr1BOUquUPVmIDxlN+ve1Gtdic6jH2eY0AAx6H7VqOZz3skvjpHar+jtCO3qJhFG1foF01yg
MbTFIa0dqfnI1A86yhhhmK3lI+Ba6TJpKGIayg5ZbkX+mM3IDtBmHACIL1Rszbso+e4tHf4jNV6U
l9mqLyRJpdB2sTs1iwFZEhzOJBdxdEQ5+nxI2ZfOMh3bdcGHpeReCT5qRWLQL6nXodSpQVnKAXBm
NRP6mWnjBe0gThZ70fZTydm+mK5Ad4cYDB8K9A0IYTO6BVa8lr3oUjfGnH6iPQ7WClCmP0fNV7IL
MyxmhbjGxyGPbJ3yS8Eb9g2pKjpvFEKg9dpPssiuKMxpE16hKvZenHnZTFF5KXr5WFovglC4QZse
UeGr1S1Q1RktwzRU26pIh33SeRDnlLzK7yeFhs1GRWJ0P6hvptTR7bpDYCde4BbJq9T1zzG4Qawh
KkJ+mKIBPz1gVkpbV13WFY9dBJ9IazIbcgeNAfgwtt+MaA2A7W4Hxda/wqmytwhr4CXGzAphjDFK
zQHNCIBdMFPpIf8w5HxHUnwFaP1YAZui0RvKvuMFys0wcTFThWNh4VFRdTn6hkbqLZSWp3gsRIAX
VN9oUMI0hFhhWnYlJ1mXfz/JHUDsvel2hOYgxi9X9aH3yRr07ZIVAQ1cn6DU7WgCisuG59nJA1C5
XC4LCq3ovw1Yl2oOKfsOaRw45tCeh70Y9hlC/JXmMuGFwFAQsBBsUMBO/X4UtvHc4BMnfbJ7YR4L
PLtQxyM5aUcOuyhoVPlmu/jRU7x4onCeiB8cz5nNtBBjPNk0Mp/FVqPI9gVQPLIpW78ojIuj2Zry
Gjn6Go2RGZOO/IOD0xgP3VfYvF/d2LqValHs3cyOUbOgHL8IEw7RqGRaG9qVe2/E/NKdZSaXbJBI
YIBTye3QRs3dnPeS39ugq438Rr3RtaKgtW7mXxDcRwdYeN9cAiExL432k1rFxV4aCa7VCCic8lRZ
5ksGvR1wG2wV172xjWoOnc7Yx4tsboCJNXeN4hgbz5uZXisFFWQMPJTxFA8etphGa8tju8zmLcnA
zUaboxa5gtdgYXNYH2QRPfcYQ8FqY28LywogzjHiYLPzxnhHpBgSUqkMb2YpBjXMlnRJHqq+Wm5Q
7887BaT/KSam1N7JrnSu0NsgwFkQz/jkKZnXhakfeeXik+vWCHPQ2ImOeneCzG/qXYw6mva1G+Zn
dZxtcaShYIbDOEVfPQcELSQeVe6kZd0URik4sZf4ZXJxTo162bGtDYAMAGsDD5QvR9TFsKFE2Fcw
ZtPS9Mcl8QfEGvsUN3WPPgsofdgOSB5gRKjPpHPVJqmpJEYhJTaM763WsMUR0xCyhw3V1r421OSa
Esmui7pQIpORMI6bczqe046SnoDwmRVJfSgKs0VARN0FbZXd3LXAGI7Ep03w31Al8d642YtLUGRx
7MDzYBmy4DgmSOQ37eLNBS80r6iFJKE9tBaGaKN98iCVHS1HNTaDisvNh3RQeFfQphHpU6HYMJjV
DJYszsZqoZJDnRTKRyL3yRTLB3ccam5QNP0jGazIp8pVkO93rl2F5EPKfYQwLGDr8zVWjeor0v+x
82tNvDBTfaYILSia92YXeLO33Ma6Mu2lXTbnAveSE+DyXXmZ0WKcEcSVNQA8cqzw/OUTJCtERdhr
3BpXpxYhZJqV+np2FjWoLSN7VPK2JrBvzFB8eoODWK2EFD2rVpvu9cYZOr+Nvfic4fz91ACi2AHx
l0RRxNYcB3rnYh6eNNTVwZh6jeUXVv3sVbOfZfZL5wiYioXiTBt9nE+9rhws0dzPrlZ/Sh2r3xWm
hH9oK5rD05umsE+n6Vza5XKTVE6JZ9V7NrK+uRYOSetVPSXBnFjlzhEoo/lUfNEIUEp9h5laMZRs
o41RKeEZgrlbAa4dfKM8aCahIgT1suu+TAFSxXH8Eus1G5QodZlDy2Yv+gqYp27JV+Q152ru3Gxv
x8Ye5LSvQKIjiYADyk0/uf0pIq3ia7kYVaBWHqofPZpRaEVgousrzeqbuzqJsXdxWIefaub7ckiS
E5hJwnRVQ6PUGIfY0F4Rmx4mTEN4BvNb3FIPlai6ixc5z6WCgCeGTS4tgfhoni0a3hQnFWxt5UsM
gdK7KrCX7wTrg8+cFoHQNZ09JiGiK5N7N7fqgKAX9odjPqobgSH+ztDGkeQO3qUNeQ7QT7zCvFvF
vxvFVggaWOr2itzo7qVY5ru40G5h2z4ri7GbnKKP99jukNYTmGBAoecvxvbnfJLGGBJwt+r6cDne
GDhwmX8PrTTHG+RU2NgyS0GTn4PO/jIlVfPck0uP9cdUL01X9f7USfEwSAG0eyzbgBy7uzT1xkDv
+52R905QgyZ+k4m6G8DsvgjhkHuJHyrdNIX5lFgZqi9V/+wM6fcSCe8JY2gsQi+1omPrDNdppk87
oliMHUROdZvk6ZMBvRfK2lAGE67CDXjbeNUdXxFBYV3iItN3Flm3pLmyHe+W9Byr6qlv9dCTGgub
0033jUyaIEvnOUfF6QTkTXy228S3R+G8tY5NsQA/4qUc3KOd5gScoBuyHN+ml20OtbLrM/YDRWPU
p0kzqv1Ye+PWdpNuD8yoYh1228BTnCzeTEwDgQI8hffRrxP7ZpmxnuY6Alwi/mjl5D9AwGW/83LO
t5MoWLh1Wr/jlWGNdeLPbbSzZ0I3Cq1/m7Oagq+6tERO1KADd8iulth3OJR8HWIHcK416b7ZJNOn
NmInZKXxF7wF42aIUIojSb/zvPpT1SwYoVSy7E9N28LLXlToLHqU5Id20IbrRrDJSvp+vnhtFQeu
ReTeNvNs5LeDOuZBmqsxDTLqhZikkzEUGkY97J57M2U+dea2bfzVh/mGwQEOH+lB4Zg1qPmdGIxv
SG5Duik9wradJq1DPQcjgLszI/W0+1ItNDz7KH3OPainGT7xLSnATOJkuopt0Q7mHqFdHtDISMdN
nc9PBOzmG7NWzmRjv9X60N7CXaiKrQET8kI2sqnve6bRBK3wxD5U6ynDBPbUAL/lxak+y8kjEIRT
cxRfjVIX1Wmu9EXWbOwJoNnnxBzf4b1FosERE4kZFNGx8NOoL3N8Z0M7r1SgqnFgKM9zf52XvUOb
Kpq9HtJtzndbNC+371qqN8aWjsuoBekCu2OejUI/CgGE9MbUQDH4SgJOYz+apWtt2gzIXQL0LByK
xVie05YAG3z/E18gU7wOgiUNWIHadZP3FUEAsa0aEQyEckx3KjZwGIKJlrUbGEniM/4WcIyAiiu2
R6ClHhc0jUU4zcvySH0/N8h/WLzvMUxc4oJNR5zGzEhunK7o7z07Hl4HnGlVGMslmU8iIwmET2oK
8ZZuXO6ypHWfklKOC57mYja+4HLxbjh21MzK+G6MCxsSZ3pKBr0Kic3GUB+lyuI+jUpcRZcEQ4O7
icXspCccIHZ8ro1lpfFVsWBKKsE2pF5/EnWi7fEU301VLQ8KCd/cS/u97fPZTzDF43khch11QW+1
xrHMq8Z7rqtxGK4oRxcV6C7D2+VQSnfg8IZ+P8u0DyjwVBtdWHEesnhHNqPRO8Ngmq7pwX+etOyq
UrQ+wNwHyFNTKqTkzGz5V8SG7WOqTckJByTeQjozTIMD+YxW3ZvzYwrRYYKQHD0o3n2atsfUrjmI
Z8wq0hd25LOSbFn4xJica6CBmfk9jZt7cmGN6Gi7un7iaB4fWU3HIDY5xRKurt5aOcfiOSZ+OCxb
wyn3iQwsggVXY0OhdFoQJasj3YIs2empeyKw1m22Va+FI7CyCnRBdy7S6MpIrVCoy5XRPpvOJ1Jt
fdlqhJkbS32OU8Cft22r27DvSx8RrJSMu3OfWPWtqKzAkTdcsH6ZdE1spzED2sJ2P5YaR61rGT0T
1q3YAkDV1dINoCUyiwpd1pKIl5lfKHgo/gSqKt1UbXUSXXpKGrW/7jnVYcNB4E5s5YTFQQMNj3ED
sXKeqrtxlur3jq4BJHJLRo5vGG77UKwui5wXb6EhNbZXKva8O0PXmqdJbx7FFZ7fFgtBXbBaitXk
k/mrb0zpzZNu9ERs+HUFHbZUw1zXziBS4orpHELIVkRTom0LNY8uqQ2jH21oEnBiR4TPZi9RvuiY
S2302wDF4WIxyYJdI2BE+At64V7TwmlEJywX3CcpflMs2+vas3EMXKMwulacqGyKMG3tUqGttloq
8jjFc1LZyS0EOUPZmm2d9NelpRwTXf/kyWX+Ci4rD2odA/Imngz8qgxIDjdOZX+ucrTo+woizKal
Hl+doCb37VaZiwSqLDuZ0dMJMVELmMYxJgMKOgZIrS5R+cJs3IpwaBwTM/p8lWMvBuhWiVdEyQen
hXJC4jg28LCOGfFnZcGn3AzJQ4PITISTY37vsBUhsX7uG05h+7LsE4eSFdYzh3blmRAhWAGszWHO
e/LAnjS+6z2xtQqiucIoiayDrlGCkpNqXNyl69ptocSNi12lHOcH065NsC5EUKSaG00BxLxQXb2M
diXsL/ioo1OWkx0+ydTyDVZmX5cIkc1N2THfVdvEqSLlMBBskOcdFpqkPU71eB4xCVF5846DIsR5
UE2ivVQtWACl5oHVSzJhgkEhTxONF3CRgYFj5SdnZWkEPexZiqKVdS2aFoIC24bPWkRmmb+w0z4S
6aVTTyDOeC0mwKdNgN9fxipnVnRTyTnMqd+KIimyW5xG6j1AWI6hWidxIWHIeSa3MznN5PtUl7xS
F3Z5/RwdVvSqTlKEPjQKoD8MFsfR6lSC50oqolFUo6wnDIVRVsQyINJjzoh36DxUzTKvHpLcwzSY
2MlznRhZdeoSvSZAOC8INYthCk2XJRrjbCf1xVmOmogf2D4tSgjmVvYbc57NNzUnLzvscs6Ho6Jn
5HDH4uDhCPsamfb00LHofyvUNld2hBqUt7Jw8OcpI1kpucgbTg8dOV1MNSWiWYmWJImLnYe6/SuG
MPXK0zIycyQufD/Ke7L0NgVKmIPrunipXY32wxZoHOjlLbVrUVp3oneSaGbTJD3WOwTlBDf0r1Nq
mJy8FHPuBCeojqh6nip5iUjGtgn59c5M3xb/Flx2O6KrjaOVwgChC8kNeyjzkZr4DQzqak9Ug3EF
Ity6zCUHI20wlIA1dMqOMfnVD9nIyKIuodVY4tXRNTmflZkV6s1CFX6PpUVM4M/zVpeN8nmaUM8o
hBgVOC+g2hYYHQl+2f97XQWG3w9Fkw1oCt2U864lpemmTHCTtH7XY9ii/AVv17e9h2j+oOvzvuu0
Xoimng3dTsX+bL5rMOrkOBHcQPuCrkLvO5kuSNXLnvHCPnNoxcWTcDCwRrP+oJPxvjXz47oWenHa
1CqY0PV7/dSaSRCEx0qB2m0sy2KntnF+xtgmPtA9vG8krlex0LdBQnAISH3/GOMexlhS8BgT0/aN
SvPjUiex23G3VWmPoPAJ4vj7D/e+L/zjimvv0gFii8TuXYcLzMoCHYleYlVelOXK60zfTqwPLvK+
57RehMYoOdX03REXvnt47CwrFHWrVDA9UHbm1BV6GBjxyX3wK/3pQh5tUfqipmUY3rsOuyhA4eur
EMOkhowLcZdVZLrkpMTfpVH2QUv9DxezECzQA9U0pJfv9WrZTESES1aVb46cDtl6sM/uaqDDhvHB
8/tNu8ADtOgrm5jqUbCjDPt19KmgpmIk5oy+F+8Ck8FuHyPiEVgcqpZ6ebp1rYOtfTTm/3CDTHLc
IlInXAHvbzBtCeBRI85FBf4+7F6N+oxFaPIrjH5BVGfKBw/0D+8YgkjMDrbFoQLpz693mVCkbQtM
Qb5Hgg/lWpWwPFML/z7g/3wRG/MTSkPdWgkIP7/IFpTcDqYcBHpCAzZ9Q8SDkZBB9/er/OHRecB7
1FVIaq/KqV+vMtBh7SaDR1e5l3K8q6ZvZnLXFk9/v8qPF+fnZi7jgsswC+JGgfn5vrmqgrzKRTYT
6lDQKsvypy6dPrP6odspjkaW3SDq2RpqUYP2wtfUuntQNCfdGXxKT496xWNWOnPxvdq7cabu338b
eRERjNI+d5Aavptbkr7sGsxqxDuy9O7JR8AntYjq0KLS8Q10Rvu/P471p/v1acC2QKnpMFjRMFvv
F6HJMWpd8Ja4XbbzYkiurnvOWnhvw7Kfln67JLDj8+Ll75f9/bc2UUu7nI5MjTf+N0Yzq3+TOy0v
vih3rBwBOHkM5vZd1H+Udf/HS5kWJgfeSg/rwa/Daq6aXB/XSkVJWTinK4TeRGs5Zn+wDq1v2q9P
kgUBZSgLHfRRfr1fr1PR7vI6wTxqNBnxNEvQD4L+sgynNgnA5K075A/emN/kvw4bB5CFq2bHQrrj
vXv7XVyyreKwsg/gM4irw1JLxNB6BKJVrj52Wv7a1d0+pq/RqJxXc6p2Rn+Xwfv/4Kv8dvemzTS7
GsIwQIBaffeUR0XrFlzRpAARq7EYtzWsUVqFG6PlmFbsASL8fQD9Nm7X6xHv7mAjgShtvBu3Fn0u
ta11ugZhcdNfyU0ToPZ77nd/v8xvmwsus86uq/AcXozz7nWsbAoIREchZsFPucHm4ZA7s9wJS3lg
E5rCehiD/78r6r8OI68y3FKniefbxTdiiQEpEAJNSJanQBAvP1wl1+f006hFPmiukiAkuWwQmd/f
jSCkSk0fu6zAoh6Omh2RQg02kTMq5ZE63uvS28ZCgSRj/nPA/FuA4/8DXv9/w/Sv1/law0RJ46Tv
/vMHxR8/3YoT/uU/wqpP++V2+N4ud9+7oej/8z/+6bxbP/l//Z//AhQ/LAJA8dd6oHTEX4tJlfrZ
Jamv6+L/bquEx/NN+a83Qkw+//av/mWudP/B80Y6T04R9GD0Yf9jrtRsEPmwMLGya+R+/D9npaLr
/9BQ2CMhYoiqzKO8d/+yViqm/Q/w/GwgQRehO1v/3P/c/M0/hwDP7Z8P41///TPCXaOM/8tYYS+F
S40d07pKeExz77cBYGJpyI86tmxbK3Wg3RzkLJ0MefxOIGBe8aRTfxkVOPmnxEBG1DAXzg5E+djq
xNnQpG2e7HJoyqAVBDb75HMsGGeMIpFnE26yezs1hhd7G0sSr3iXm2Y7noh7L4jFpRrV7mVpr5my
Zhwf9QlDCFqkCvBKgIV6Gu9tqepMOQslDAC+ii6HIKbK0X0uNM2hmV2UOt3pANZcfEtapqSVQWXb
/qR2qIc83+Ou412eIZEhsKMh/eWC1ZXM8I2szGhkHi/z/nGiweZAoiHn05/dRRaXsi6LdkcN083u
VZ3Cwx2YV1F+ARno3FpxZVMMHDjRHgkkwzRvzLVTBbo2l+O2HEkjhPrSju4D1Lba6gIs73UeeCON
qi9lTMDfvne9SZp0aFBhHjKbVKXrsaZDEhgErTkLQCHHymTQl+CpLaQ3corPmtuQVelze/XyavWe
Io8Tx0DxnUqUB5i+H0l++0zbNm8CQl2psKMP0oh83lhL1el7yCZafiu0JGs/JZaTdufURtmzMehm
KYcSKpL75oLiGvbaUMvu+5KzNYTtyQpjqjTBJrTl5Prh3o+DghI/WJykJVidRrUta7nPYn6St5mA
Voujr9SUbVRrRI34DWHpCB96qAHxpZqww9n+YmS2zQ0iuJsTFAUk4PAg0gK3Ip9vC3ypw1gb59Gr
PPmiDFCzDH+e04FCDIAKrftkzloXvUg9mZunpp/q+oY2QAjxoqFfnz6A4zKv8snInwAZ94d4QjzW
I3YyF1uQ1ZmDZ0E/+qK6sQii2Ex+DNxbYvbgudm0ZDnFT3SXQckRMhTHpPDOgHNvMnLcjWcQ/NHw
2ug5Mh1LB14C/osaMZpllfapOwhzWHN+8QjMfgek+qGY64qYajOjkTNKeRspvdjyoyrgZxPQqChk
2Djiz0wKKho5X2fWwEESJJ3Zr01kaBnp4hxEKr/0plQ9E53dqjeT4kVx5McuALFAJcJy3QbR0BhO
6YKyapfCPJJf8FVE6Dks+u76GbZkLS+FTuv32aEO/5qTlBo2lLgHv+6XkiYfRMstb1j0ykd1wqoH
g6Y5KYD4cAgIh/2LAMA+qhosV19VEard0V8j0JKWFZnD2Uatc17cPoeVQDA6nY4vS+l50zcXxLh7
QGCvWHtFFFN63SyiJg5BVfN6S354Sul9arIsRHk2oPuEyVX0l5YyUr9HUFve4UAFdEgKVaQx9BqA
XHIhWssculYN1dGhumU6I9yNYVHqV2VMmoSCkUFAOMZbXZ5FxDuDaZ0Oq/R4qJvJVeB9eyQ/7x2O
5s4Wfa0CixAgme85fe2FrKOWr3tDgelqULJTvgBe32g5IPWrSPbsP4n5Zl2NI9iOGxX8mR7qU12+
wLSkpb8KEK8Q9Y839VIqRcBZxF4RLRjXN4VhVS9gQuT3qDbtK81OpT9CZftW6+4YxvVk32FFB+9m
LXcR8hvjkHLTELYTwvQmvct3Za7YYUT8Jo7DhvmTL6K4G7BN9YHWnraT9QiO2IacRfG0615nDw4u
kn8l/Upsm/JcmWN86fmbEFw6QlBpdAHOcYudUG1aUtGwnCq9KB9iglFvQYMZ+jFyuje0/fRhorQy
t40ixauQXv2YOZOLRq/X9LcRGZDYtBhrN3SZHHI90UiHpdtra2i2RGZZjfEbekPnhbhWurAzskc/
XYBatn2ZFcfBhveFqsB6oqw5o5MBvYuqpEBWotc6NJSRPNJg1KPmQv6uE9oTAUshdQEwU1VnzN+H
dnzsW3tMNg6NgBezUpsHZgCaM5qpkBValkpOPdc1v7nF6CF6gUBN0R4MNa3Ha9j90acJyYl2Kmq4
LEShtePG1afs4jSZc8tjng926SGpFWsihlYDgEd+OcZU2VWzxR4a03SYkYzTxNQ0sRe63T5PLPYx
ITW63ewcGHx3KH4hGZF7/IJId7yOKdruqDOYD3bSta/wcgfYpsjnJzpzd8I0urAhgnY/OspxcYnS
SwzxgFKpOU+mN0WXpVNwomYLZ0pRTqNPyh8oUJvJ1hD9PtX7FQAWtc2ekE31aEyq9UjX6YvZiOqo
zTGh0mucfDFZ/ZNGW5RRr5rXjjlc8sUtHoSUEscrFbKhlQhI6ronHxghV62Dkhv69nYoYIN6ct0K
GEIvX9Ooc466bit30DvzACVWfSGPMgn0XIlfSRIkibZ0xrBRLeWtkDqRxV6TkXhIF8q8ndW6yQ9i
qefNwjbX9olBjbcEnaYnwIBvcZpdPGjoVdNEr5Gmc2zPu3uzaZQwo1f7TEJb5RupOKO7uEb/NBwy
HALKRqlL9S1CAbJp2+QKdRMBz42ZPIETw9gTd8FcleaBjDu2C113bDwFhjoSLp+5R619sKZ6Qj1/
ih5mEhy2rHzfyC9OR992agiK5YCOIKuviODcki1KyvOIMFEchE7K+6YRKlKAtL9UFOKv2OS4eyZU
71TKTNmVZWw9sQ1S7E9N3Y7xtxkxKAKhgqJdXgBXRPVHpjisc6CyURb1z0VRqRHEbARDgeXWbPJH
kuCFCJy49QAJWezW9mXMruROk+rkvBagmr8kbmnDLl+SZZ9mQxVMPaFtitDeBMDBZcssV37PWfPP
7mA/F7WSvZZYx7da3Ug/BVhJNG8XN1eGGNN91HtaMKoE8mxI32OCGQD+Vw54swJdCEamVGwdj5y3
eZnJ/cOBQVwCstowUwxrB3xhgImbFDFctX54wh2RKodCrNM2ie8OsUJaChnYaZfl60yiD3jbMa37
i2lGzQ7QavPVQisQwh1DTatNxacR4BIaPNUeg8ge6cq3iu6tXYsOeR8yzEiIi74qaUMKtBFZwogQ
FLoAC007szyBKeT7xAik60meoC428bYUVXVaIthnXrVUu1ofa0LvEb9uFW1CuEMjAw1pCf4PfBoT
6sYm3WM7Swy53WhMJ5KFOYilsIJIZs6nb16WV/dVnlavCIzyFyQ7JqTkpL9DDwaVki54sx1JFXl2
W6R445hX23mov8nSUfdQx4sgzlT3WmhVeQ2tq9sSaVF8Kyfd2A1EL1ANwRLceEPLTGmUqGCx+Vt2
NgRd3KV344RitUsUbUtTsXzk6CiPFgXC58QRj0VKFgjyNHUHwm38jghG+HPhfK8ZDTs4151PJUbZ
iAThA4qoO/YJHatpSlJh03iWb3eNe6ODGT0ARouv8XMzZl3Yk0D/ouu87r6nhUUThhcAZYxpIifk
1zSOXWeXQTcM5bNplArAYrXYjXWRfIEzb+8T5CIY0HUtR4dWFTsTYtm5ngbzE1EUxUOXlea84SgC
UVmhZbfrZ8H+FLRgciGgcCDHJ8vrTQQ9OQc8AuAx58wHlnyYx8m3Mv2tSq3hUEg2GJtuVh36qeVq
jksdQjAtLHk+rbkC5aSY7IPIJbsGOudsGhTdPLRGiei6Kl2In03cRsrRdSUxDBG5kLuuj/THkuRy
2vuagMTsQu6C7q+bL4reWm8Wto8vOhEs18gr2C5Ks/206JUeSKBkpOBmqo1eoauANehuecR7Cplc
0jHzFwldKjYiETSI+8fbkvBxaGG2jNnTdTeFPpnnsZxbNAu5F5YkK9zhH0JDgL6s98lRszZxUY9w
1gCeb9bS5Jp8UKVHuDRoAGkhMhKN1qkcanjZkF83kB1QnJbQSokeJtNGGRXCMUqKxuZ/U3dmu3Ej
6bZ+ocMG5+E2k2QOUkop27Jk3xCSLJPBmQySQfLpz8eqjd5lde/ybuDcnAIKKFSVnVYmM+If1vqW
WZZh4mXrrQ28R780PNtlWC8mOgRvMUwLkL1FK8gTq+4QRhZfYIdybGnwo9ub2cm9Y4a3E6Gvvhy7
prDz89QLLwkHx5aPqtXpPVjsGvuFAa2Dzd/IzJ3MCmN+GuVyIU8ZJ4uhFWVGpa1nxyWrrYgaxrla
yaQdutR23xyTzfauLJrx6nMOn+ylyG/nak1fPVn58pTqqelFBSjiSNnOQoLv4nJoFYIZm4DbyQY6
L/v1BnUbrFRLiikOvLH4RtwvVSBUki/pLPkqNhSOu4wR10/bHyqCGNi1ELZoPaUjcb8TsVhRM+TT
c8+q+H60OZ+g63U77KAVRxWSaCCrY3rvc8QTtEme9BNIj62EVQspPzQI91qzpYVgj4lIdYPnOjBF
QzRceHdBY6sXg5oyIn7CfkNVToh9nTs6wUV5Ap6NQ/GEZtu+BV1Tf6n9oP4GWp96GrU3UtcZlNyn
tg30uIOyx9p10L+DcUMAnycbbqzXiIDpWDDb7QBnF/LEZ9/q1YOO7QP9VxAsQzibDuIh5YhoHMgE
a3A4cFx0wSOZKowEtEkdiVcbnyAK9zFPRPvd0Uf9tNhJ8bZA5rvthO+fB9moQ6stNjL52jl3LoJ1
VmX2U2YYyCKHafm8JFr+7g55uSfIZbzpGh7HUR+SNxJT5G5wZHbnVnPxyeBg5PJBebYDqVA8ZCiR
eMhm+dIEbfAgSIOJzTmQEbLBEzSY8bbEm3muAwe/hs9bQEB42X32sTl/H4auuphtT9etyOjOKsFl
rmXFcufwJGumcyyTOuEQIUJp3ovKsb7jHKpuXE22tyD7jQi54mfS50S+mw2jiQMrF27MGb74uw71
OXEQiTgb6VjujVE4aO+Jev5qbwuUfbpySXs1+yavojHkDK+MhyA15RPKN+nu3WZRVPEjofJ7I0lX
foVyg81k07Rctu0fSeEZHTYjFCprxmC4XnX3OFA6IZgxHTsIvX6eXrq+sZ/HWapHaNAVyNsZvHUE
iNr/atQoUnmk5uA0wMIMbhDpi/x1baBzH/OOQl8FFZF8YHm7OdZp9OSBevkHIlsvTHSprlNtOzgT
Ov+n7ufTNylKXd5gBR7z+8ZwGCr5VPsbpA4/XN4Xr9Lp55k9P5HH5WyiFEPEkD4FyeIe5WzLz0w/
kgPEOGBxBFPozsly2EDs2Uqz55h7x97plSMgyelWUIUmyNsIq0FfnzXHJhlLdYG6rcdaz6OVMVxB
vJJlxUEi/VA0nfODKFd8ZEVD9gYgPLYAHhXVXsFHDQvigt/ddWES0uhmNAdepfaSIIwipkddVdQD
6bdPrasQ9M2+udwy3RnwtKVd9aXhyixh7CO/2y0YtXeT3naPc28LYhQQE4YiSBsgs6J6GwfDQVpP
KszouZ9FAnCmH5X2pksi0FfU02xArPlzRmzPLVWqRd5VRdZTZep3Wi7yB6Nc64Op2MT6kIYvI6qM
zx5Ohjt+UroxDXIsNpOeULKUfSN0UZxdbCSLu8UH1k9Qcxtxt6KjJUYYwbWzLJdugKW/C5g1JnuM
oSJ2mj7/5DZEWQmJlD/KFttkUTDV5dXVBITrOWkc/WJ4CePBwkDzTUEwW955XLNVZxsYTAzfumEp
bxh5pH5YCBMPmZhHZySX3NKsz30rm/SqYaCieePJUtjQTBDd7rtdrWP9Csowd+LC6bsBd47ft2Kz
Wa7NV2JwXB88SpHlI7SGYk6eB2f0CRma0GRqB7OasjEIW5r39FDmXuFcJR25fSLVqBj2KC3pZoZA
BclNxsZpjXxyINz3bHC8WyJQfAjOQx58n32ZOORtDRxOUSM33RsSeu9K+2Dnjwh/XBQ8Sy7kyW78
3I+zsUn8S0Jzmzw4iZU0MWHeI/IgxUEZr8RrVaFIK+dHTcOMkcXP813DGnfdCTSxOVolUJXogdvc
ToNwcczEIIfJ47+je9StByKc2/KIrYzMUl57iF1vDYwoHaeB9IZsELGquGo+dcqb1lgUhGkddL5N
zgUp6LDe9EWx2EcH8FF2ZEiE+6VsbGM8WPPKWHK3jissEc13eHGp6Zof+vyg6YFx4UI6fCCr4bpo
Q0Wajg9f+ZD7nq7FRYaZ4Ig/WtOuJOkF1WGlhrF27iLN5hjYs5vclvoM6b2nl9IfXZ3dxfehzkfU
a31uI0X0aBWvwTrzuivOo3n/f6S3+J0+I71mZbDcopWqqZDtlyAz2rMEBb7ulyxAj+UnsrmF9Dav
+wqxxx/Md5dAWWXoLlnwlXuVEGlvk9FlzpyYDAA7vp50KHiWsCW4SuspkgYXoaBcqwNZuSa2+oDa
o6rcV2wzaTT1evLILKPamXrvnbD3KWQepnHjLmt/SsaEJCyTVr6YYBuhFH1zB5N10zg+p00w7nrU
2xeGsN4XhzSY+6mkxAAS602k2dO+3RNG/6NL5seZHG5ey3/ul2oGQhycwUKdEfsnmL4KxveElUZU
XuVuyuoAsCi6qLWAZZYNjLWyMnvqV6qOKW+9HWxe/D2DRgSNvVZRRyzYIZuldvSmnn7YpgyrB6wH
hTpIy8PL5hPi3jqripNKX3ZGMJB2y2V5dTAX7yeTJNVITG2WnBw4RXg5Tb1gssIBvsC+iIgPEC/E
t/uxgzkk3PSAS7AH42Lpl7Vf82NWejfaJFOcck0VAVtdYswVn6TvvAi3RO5VccQ/pH5iHBDQFydX
2fKULa35ZWCn93PxXUDeNGY90PeqvJarz93VOZxf7MIuxjh235CxDHtdmuWJOp8MGkS56XeFwf+Y
ObUVIpi2b5CCYnatke7VDvbcHR4E4qTQ2b+CNr2d1rn8Wk5D+jS1mhvScXhvVpJ7r6Q5MLfkjYWf
TN0xyUx8JrcID9NsTHeGUS5Rz56I0Ly2jiprYt40TVt0eNrHeuPbsd6STdQES34AKAAPo+8UOVVm
kH7SSNg9Sle8w7x3T6Jb7i2mirti8h6NOmtDo9A4qjuhMw3FHxrMyU97UvnJyCr/tXH8fF8xIccY
TDythZsosFtCcZyn0bXw+3i2EWZqUw7jwLqZvL69etX8QlmPSpDoVjbNENQbp0iveH18EmyYyYae
Nz5Qg71WfGnh2QbcPnN+Ldnh7ChSVGwgQntem6Kvo9I2hqgVuJYKzElkK+Zz+Wltlgdc5QmNG/67
VVPtqRo3AmVZz7sm2cSgpTD2tVV8xu1LbmAX9H2Y8JU9FCQzv0yF/mkdLMK3lselKI5ubbDyGJpn
DTrLTV65R2Ho6bEreK5yS32rjXm9iHE5J/O0Rljlkp3NEvSQGPVwMwG+v1S1P58Nh5mPorY9daZG
79OCSTGEYxyCtU7vhBpitLHGexcMlHPIvLY5sI/su3PHk2f1b6Jnh9Ux6Tp7nYe/bW6OZPahTRmC
MtaxPLAHCA4Tm7UwnTB8Tm4Kp1q6z5yh07exVWe7nJKTKHr8qmPuTkiDbY8VQS6PA4bopTTJ2M3a
khFjZUHyTQxCIQdzQrzreYUNW2pwKroouz7TvW1kEb4vCmaSK24QHbt3FgThsF3FfAysagkhfj+R
J8qd2ifGo14SwMiMpkKEG9RnL6uoUipQBJ1TP/ap+5z2PJmom+cQrzXHt2c8kSRh7/mwtq4tn0lJ
LBdGYkL6IqKLfTJK4w2vPuv8Cse+tN0K9yXf70nUzq1djxqM9lnbGVu0Yqs8UoWy5rEt+EjnkZ3X
3thcAsQTm2eXXETmLF36RC4Vtd88ylggd+GAy9EnZ271bWKJGPXkI/PuVvDyczZuNI+582BJqQ6D
2A5ykPXbRbCkP2hGqTVMdOFgk8qMc7DlOW7S9qwYAO8IWLmFsAw8q29JK0uZXucJej1unfroGQJb
DwSXGUG04x7HdDxMwBxpjYfBDtkSLiqqlbgdK3c8MyHkDM9wa9elfAC74NzwGdbvZEiRiFDUNCm6
yB7tcZS3Ki+LLxlIHIYnDn0AcEH1tg2IfxIhh6GLNKdHc9FFONJLMTdhfRRWZYaRU7dGflxDUzY+
aZ7Yk2c732fmyCctQPnOhVfKPhpIBrlMAUgSDNtdWBnza2ZqALYJc0hyotFR8YaEtulw8GsE4PjX
TOs85/3wlDBIvWkWrknhZxBbMVztC03gg9kGaXtdEDFlZUJ7YXxB+awVB5od44Liv3xck3yJcULw
uHbih784achI6sGog4dhS6fbakSXmK5iI32vaWjYOnPswiZ1Ms8G4uUUankmzGaot/6bwKMDVBz1
V0SIXZdSJ/UkN3d2mVt7s20HTKgp82DXQYfEIo16tjLvJ1avjH9sGU9iZCY0W6TsNS5A9i0fPF5W
k9MnL80pbpdliTO91I+wuFnkBUb5Pq71OSe+i8E7Bg4hDe2ekxr0xMKlTJmKE9hP9C8kQw74utT0
mzz0X2WqjosyBs0K6CaAaKisPsJeuipVmlUv7g7905HeLC62CC3Kcu9PKcf/KA3YtD3/rSFBd2Tp
iAIMg/x1F+qatymw/qLzTZSjCi+pwIZa0HTOlStMDCXOaui/0cb8KjLy+TE2NK+BTNXQHc91P4hV
Ep/ch7aqRWSxTAXzN3lYKliuJN+mhqoxDHhTYa07QfbFwOj+O0TSB7nVH6+PThbNDCnhmMzc7Y34
yw+qOp98CDcQkag1e8ubaGjIHIFuwc48q459zQvaZ+QT+XTRx9K46mvLjGFLZgjZp2sZAYitHlyM
YZT/JYj6f62n+d9liv9/pLoxNpXM/6y6Ob+0L7+odP74///U26CZQSHDgcc3588cMP7jP/jKmHxf
UNQgdf2n0sZ2/oEPBZU+Wiked0BZ/xTamPo/0NZ4qEoJErd0l8fig67m73Q2ULd++TptFNVNtmNC
FUefqiOW/vUpq9mCjwuz/CuST/MGIDWmXph9FJb6HDezse49yvsd4RCPHE93udgly6H/ZguSKR3q
PdXcjvqLy5JB98b3dt4GWptUwD0XlYjjtQRRbNXfJTlLiXgIzASdp0eQjE564zpryL9kxYWoO8m+
FJt6p6IIQ2LyYucuZpZVE5FKe2K9qY7ZYjH4kSv1hQ8Mc1/u8S+Vz3gP17DOzR+wtCuQCj1h4+m9
TAmByJu3Ye31uFrgxKyWl0Zp+xk1qNyPGSOjoac0DJT5REbLG0Gn9jEoPHxMGHAi2VB8SHImLpY0
AGT0w6G45lfXD6h10lsssikLVR8jVLDeTAWFMDX9wVPA3+vegDlSzFq0YkXvdIMck3b2d9VbANbI
U2erPHgm00VkQFaMPHKP395f7DfyCduYOBvGQ1LN0Wwt9d7ZlmpJlKa4yTWiCb3c2altSqbcsOm0
PTiSPGAesCeHzuIOmimbxcxmoZONcSQexSIWaLB+tlrf36cr8o9Esxj099pLRaG5ryjMIlsi+K3S
FVWuVf3ISRXfyTQxo6GnglmI9DywBDWAKW4+BHqLOFmbt2mc/ZC0TzIORS7PkpSmcHa7btczTAtx
RiM7qHVxqZRUEUScOgyMniHfJLsvxNDn9xiqvMM62zNTqym7Ze/qh8ZQPKedkqGnla9TqeM9z8sm
Ro6T7c0pH+MVT/cz6jEDvZ1R3QGjMm/GtvtewvSAy1DnoFuG5dZiN01IafNKmp6B7ML7VpfMjJni
NHunC0zMxkAMWO5lMWj3z3x48JkkUoWBbPC917nzEZn/w+LgnSpbqHSdDYdwcpbmc1J46WEugkcH
HEdsV0NDnAoBLOlY26GvlDyvSiRXpr4glpg53dS2Sr9ZyvEAZaAD62qDRq/H6Bfq1SheyLf0NsAR
DzmbshvEQi7L1RKX2zYAHNOlOeey9gi1IiLPnBiqauwldpI7dz+qxb5lt+jD7ehnkpOpiwTDqJ0E
2rGDspQy2WOVLfKuxjvMTuYnYd/TpXIthbh+9YigV0kTGRLwi+/FwojjSakJIcmahKY5Z/doAbKI
mj8LfY3BQ0FxBdGtyQlK0rxYEoqy4xZFNeK5rPCSKovtZrKYOcMjGVho7Iy+6J7LDKUEwK5gzzhc
Hkyv7G8MOTNLziGFkTkKWJFFg9pvsYvxtjHc1e5aRlM2M+1ySl5dACXE8Sj3ukbiJzGXaTSkjXWa
MaMjmaIKXiwi4JYUh18x5eza0umxntvNaWl99UrnfalL7Ijkqdg+B1k/u0/FYBqHGYYPG2Txk0BS
oA4T1lbl8BNp43Jf9622t7VUREFf2XcZITsQoIjlTlOFHngNcKcbxLohcfIPS8PECRQ3W2Yaq1Mf
5OwHMIbuBKvuyMTvFmFgGslqLmEBNjVfFQ8PZZ+ma4SBrtiNOMt3ddFNuyUFHe9W4kVpzjbm8BrS
URLefq1fYl/v66OZlBNt6frNtyl06dyw3k8IILS5L/hQe4QjFs5KqhTvOJklTvycfeVfrrd/o9P8
tUb68/YAOeuaLhcYyvAPXg2t3tx7Vl9fMdjeVMFIZ9bsqYBZQlaPiUt/07AZ+fvX/LXS5DUpNm04
7g7gPyIbgg831mjaQ7+6crxOCy+mgQO/a3TWktRy3m+Qqx8E2ZszhFArPHmuxS3NP/16OS5UWHz+
nnXti/x7Vy/xsE7nlGYSWSQLSOvw9z/Zv9zFH17uw7tpsGID0uNbV03kz4QlPmtZEjrFTIrbEv/H
LwVTBhvGJminEflQRVvNUBRgvALexDtpXXJ5l9sPjXbz96/yLx+Vq//yKh8+KsYXBHJ5vMqGogKQ
XT/o2f3fv8S/+YgCBMkuSak2Hd0f9c1fquSmsccsyWz/Ovf+frHP7Dh2s/2g2z/n4dvfv9S/+WmC
7SGgyfGQmX30/rmuZumpMILryOZiC08Ls/U3to5fmxuebS5p7GOUiez6bQwevz5w6Mb6CvaVdtVY
5mPh/y8d/P+yefrj90cKgebb4EW2L8+vv3/Ok85DNuUPPSsYyoun2pOf/tN3afO9/PMlPr5LzjwK
DTYkG57ceBrz4BSI5RurkN+cPB8/d04A5B8glrwNL0p87a8/CfP5FTfrUl6z9lKW99MYe+ix8K1r
/1FjC1LUw8yD2Qblu4tWfmsA/tqGLY7GKNhPxdUrK1xcL5r4XNi/OdI+goe3Fwnwy24PFkZFHMu/
vshk9ymhO3Z6rQkm1BnVgv7IWQOXtzWotQo7mO/AKEi+/v1n9fFxI+5m6y84dniecfR9eNmsVu1c
uHZ+7dBOvdfa766HjyBcfi7mCTqPNOJ6eln/g3Emt8DmGVZfXusGa3Wwfs3SNA6MBxI5whFs/miC
o7yZgmvWWyGJm7855f5IPvjvYcH24VEJ+hjwuKH4+48/319OB8FSdVkzbHZzSjLfME3NpbfYoPcz
ueKmnsCwXFjryKnRI9UGCAdd3fpujva4G7Tm2dSVRSQ3SYlmx5iuqqvptOjuO0wwcUVlXO3RkHmH
2kKdY0xOy8CcG19u4znyGhXDfUFJu7oEe7eFb0UQ0ZN7f2IMPdmSmN0qcY6N6ajfXFsfD6o/f2pC
SEwT8Z/zcRZTJIvmt50nro1+hGATNHdGcf2Pnxze2G0qYhpQUpwPVqWyCXpLuSn90EPQUnL8Zvby
rw8mlzUjEBNHLY71j/h2AojmLFDdeFXNuvO/eI32m+Pjdy/w4aAlLEaDNMkLoHAH94AI6u/fH868
7WD49dnj/NYdk78Mi99w+yP85dnL2V/oqdZ59x4ZGPuyxixueoU4DiYktmZuZVhSHT+buYQVy21w
UDKHymlmxNB6gfIIY0yLCw1qOnVTRGIp4Y5TIOJWZG8Om9xrkATjGVQE2duuMr/pKFD3IwNVK+yE
QALWTMmtR9dHk67MO53Nxl6O1bLvMTWEqXT8mxTRMAv8UTbmCfgPI2HelDv8HtWXLBDtYVFzme5J
hPg5dzNb0brN1dmz2izqcfAfg9yf456M4v2MnSFMtf5xnXu0zbKSaQ2cx0Xii6pfnYvVhrskgYKY
UzaEro82G1nhYUKOu2dIxe+A2uVO6FkVFimAl2becoPZ7cgdCIjkyUJkTYjq0h0sz84usuwYUVhT
c+/PWvfJK3SApUQgIAxCe7X32iS7RZ3TPdpQGS+ZXblnj1DraJRbhmCtyphNvv0qODPOvlNDB1Xw
1pzS937IZFBQkD09TFulRzPDB2bqRhpZrq/DnKCu11KLoGF/eatEke9kPX3zssYmjnwcogDd+L5c
su5Alri/ZdR80s32Oc3Ir7bk7MZ5S06U8vP5hiQbLRy6Ca2aac1TTJgv71RitxddanU0uKCzZx9K
IF0OcuwqCy4NQD0ovlMdDw54sLHq+WP2S4dat20Po/AGOj2bkOW0H4/NVBAj3lpqD3IhhaurwQEM
Bt27dDZaM6KD6cj90n8Ac8ALED+ZH9cajfWAs7LT8iKWFqoyU9O7HYul4WRUeXBjlKN9a/RKv+1d
5eyK0lnPwvaDg5NkInahlzLX0X263EDLYyRGvv2ej86FJg28bMVeE3pO82lL+eGRGe13j9ZvA6L2
47us1mcUcslp9nt1XghauiW2EaTpFKyfGivobsaqVj/T0X+dKky2etG7sQw4h62sRdljttr9MCzr
Q6EQVfqpmx2Z4BeR38ysoNzZ4DP1rHsGFS6CI2nFWcPENPfYB7tpZ4W1wy8LqhQUZDrFi3QnrCcz
Bm3Dq35uxvhd67D3rEZcAwBG3JuZr9tpNfryXOhb1m61tKe6QSOicgJF3cF2Ypnb06nm8f00j3Ml
AEdI66GfJnevjz7UMc2Bw5FM5I1XsO3K1RmQ8GF+Kgvp7eQC0txIzZfeNuqotgZBS93K4wjpjX+P
7Yk3uTowM0vfvakE6tUgbYW+sx1pKQYHfOOn2tEfGhf5gdOkw4mU1oYw7ak7YeaZIj9dnGNBCtKJ
Rm657eHgxV1rWCfAYyn/M+ouoxnWcO1JUnaXUeV4txZ0lFCm9pQs6ibovB6U2ZjHBgu4XdOX4I9b
pgAtRNvcrVhODYs4d2zXwjFhx6kxrHup3EfmDnfaICBeJ6K5dSmybrHEMPCx6yaGH8YYL5f7vP7i
KycMKhfMLrl0Y6dENFnFD0qmz4PlDhqnZWN/N9O5Dz05PSp3YTteJ8YJFXUZZ7Ae71eRJUdBlA3Y
l0WeYUNpiNjy7NQz/SS4MSGsdumGy7hA4SqV1YQKazqIZDNlDDCU00Pfjm8Ly+NQYRq/Mkdh1APA
NmwtMIZCutZl0eb8ZA2NvrNZjh7HUgswfaGX0tlWAxPtJ8xpbAtQ/c0t6GIvJfx84OAyBk1/0VxH
3qz+LKOWU/XQI4nYU+R6+zxb+FpOQXZq3K6KyhIqqwl2ONYZTaEeKJqrgYEkqoSF89mt3cs0OWuc
dd0PBL/BbZBr2tkSWAR0AXMO4xtgoyZ5Hp3g+1Lq31QN0Q45PDuuctNMTaiL67l+MycdwhfYGFQY
PmdjURavhB1LOJ1V82B0anpf9azAnjbCutbdcSLUt8tvOAW7k5XYzpYH7N6MC0aGtKGTUUUuDltU
iQF4LiJjjqjrRfvsKGM61mnqxQ1a1BOjFn0vt8HnmOXBIVvHOdJgUsajtUBo73FKAHiGMttpwTdB
pm3U5Gl1WoIFJDv2uG/GPOC7wem1S8wxvyqchBE8edyhONbZWabjHduvao/uXUCrMhESpC30rxra
4xfVkudZNok8SnO7+hLOuL3jK4bTWjU8GwtOtZ3wNcURz52wW4b5zcLeBhGsd4/6iCAgIAYOsix7
ZoZpiX5eu1m/G8prwxQnZxbqqTeJZP5LsTIuwYdhHxiZfur0Zo0tc5liI7PXnZGp97qx1E7VcKj6
nJjtmdbxgoQCm2nbIc1wPebXeUZOcs6j7W7mpaTWj6ACzbDSoH1zeYrr7FmvjZDpD3NSWmhB1WUV
nzevuUQvRbqmJkKseJhRcsvkyHbKA+oPeVoy09ijVslvEGPy1o3UDmOTv42zXVkRIV8WW11Xolv1
3YX3TuV4WacFkwK3N5H3wygOlZmn1yWYcB7UUl/jhrriDv9IFnm1VcIh8jv8AL13AGyZx3qVvTEG
W+BJdeY51+wnhdb70jTpKyIq1C+jZBYM4xp5JKrhCgFeLbkVE6SruC6yPYBx7u26bbq9k7jDA4HE
GdJlR78zxFDe+HqaRbrvIGlFJYV7xR5bgFggd88avoFQzp52bRKWrTz48mEuMSqkSdfeyZq73PcL
4rRtPY3lqMu9ZQF38ZpJPOPTy0/VNghtetho0jG/68uQ3uhu4+87BvaRwGsaG/Qhu2nKVNhNYx9N
Mv+Z20n/kjnGu9r+Vg54VII4z5kcghEZux9cyJR6wZSneBoIVy59s4Ry2JXvrIYQwUufb6ylv7F/
fgFDpr1MdMzxaPvongrd/LK4ib8fnXrhl+bLcNcWGlsS9udhGVjpBpPM2Qv4Ch05qYgKpRZrc6KU
ZWc2kdSnMkSYSYkhp+U6lvpL2iA33WVp/2pY67vt1NoJjxkOU1ubWa6nnriZS7alLrHo0E2mV6v0
+Jl1xQmCgJzeeRi5JpFa37ll6uzMvkbCTb+U4/FpfMjX7r1KlzuLLQwa7ai3v/YpCOcgAu6Gnpnz
cqcme763F/BxuIl+ahgUe00bGIxKKOqG5SJWqeabCVN4XAVw/fTRJVgFT0YoC/b1eKnlzndRr9jB
0EWS+OqD32Linpg3h6qHm4j+vbhAmazv2EjVuIMYMdpOqcd916Jahzq7TeV1SirH6A9jnyoMKIkI
aQTSsMqTJR7xdZ8grhh7p9C/10ZRHhecCphL3O5sFdZ40NoqOHeDq3NrwkBh0WfuLIHwr5wd8O4r
aLC5zKZYlO6blQ8EtOs1yo2c07Rh/X0wnC571IKaSHhwKqdiKMZT0Qvm4htpw12D4DbTvLs+KIHL
1qv2NS0XEN8sQr4KMOh8XdkIdlyzjJ7zOs/Oo48h0sBawB9tns9pRWZM19n+p8VnCm5a2syIZU5J
qR3e6kkmt2pc7QsA1RfkVnMsEGns/GqlQBB92hyFX46oglWD5hcx14C1Iprr0TmmlTu8LnOdkFrq
d7eo45AXVa3xqbcpZg3Ofy5cTDpz88BTZ4c6ttz73J+KaympX925eZwz9D6WRAIINa0/1b311PqD
DSuwmqM+qX8sFEkRW3Me1YBDyDfZOe16mY1hU9nLfdm5bHdsYlr1VkwRc/18A0QPasEaU3ex1+kD
NjpWUUySmk1bW2wiKws1T2FNRLFMfXJ1y0ldptRJLxx0y3HqSu2YODnOgY7gJqpBTGmtGHl+iSbg
1E+Gi1T44Nu8oepaOpPjp8cas8ucVH6S0nLeqrrIo6q1wZkU3vTFzlvrPm26CQRkWj4WrSegx/X2
9jC2406iPj/TDE17jTbpPJBYc5CSr2Fn2MMZqMKP2kzdqKtZlzakkR5khw1Hz+c0nk3lkO2AaC4h
mWlv2wKZ7mqC1+th14rGjhjhtxe+52VY0R2wLOtEPHfLa8EkhbCHdoHwkr6z21AXmSfqC6JkjfxD
J7tbZuLXaU4qQEbUjZY9wfKALIaAyUz3ZkvsCEuhDKJ7bq6fidjo7pNkYi9Uib4+CCmDI7vchq8Y
EM4DIGa2n21CwjzuzldRW+uFVJ8UEqs+HkmDX66+lS1f81qY5w7GbGhra74DK9RdtERzTv1idzeE
zwTPJQjPR00zIGR7Awy6TEP8Y9JgHVhSe5EIrE9OtmC5m91Z7fA1F/C022NPGf5HPgZ9/o5WqzlQ
r2VnGC7V11zvKOVknTzj7k5jzsv64FhShbVMLMhwgvmS0hYcmXCZh2xJ4lZfP9NyuayHsTkNTbYI
dqEBxqCEvd4qDPVSy9qNRiJO79caRK5lLPlJIJQMdSN9S7vgM7tQDX8E+ViJKtxjaeUIo7EyfHJ5
dk5u0qUHW3JfUZDmd7Zjz3fd6tixYc3fKpPtehuIDI23uRwCEqjglNPzT0aW7SvFXpTmmZwF4Jtn
JUbgEC7VqL541qUfjJ8uYpgTGRbq4GqrHyoBrLHneAxpyB+EkaoT6eRiVwLHu3H1uYgnaaARyCbz
1mN5TjRhCtG2dvsHnNsWprEaQ5A7EhzQuEZYyrI+9i2fX5fPg83zBEG/dkck3QyyICI2wbc2E+9a
A3OsaR3nWGl+wjYs+D5UfA9Kw35yWfIfu6U2yOII5I1pAQcijuErLRXb8InKaRqyIDLlZPOx4C1P
phpFX0L+gblSnbv2RBIAENW9bQJ7KH3QEIbgfaltZv0NCBV0BciMssxlkb9+0YRJHeZwJaT9qi55
MDEAlE5wnirHfbQFmF8nxU0qgnVDbzfqiIa73eeFDA5zYOZbxgONACjRx3kAcVKLlTB5ZfxgQY/5
iUC+Wzznr1g8+9NULGgu12S+H7p0PuiFeh+9ESJxq0ErdwAnq7yZT2mF7jHrOdgzLa9vGssLjoiJ
VZQulEhy8bjwcOh+Blzvn6fRs5/VYuGlE/+XtDPtbRtJu/YvIsCq4vpVojbLm2zHcfyFiOOE+77z
178Xe54XEyuBhcZMA0H3oFuUyGIt933OdaT5DZaAcyCvEZZ8FMI2ncfkB4jSZVhkr0avQAuXCkvR
ZF0XqUy2uqa3G9maREAoQAxdYSmP7EECQRY1X5fLzOuKpt12Dgc2A9fURuUoAFFv1OvABnzftwmI
CDzsNFrDnteFI/PYarRb7XnxZnRYVvsWBkFNUajsLK/RGRlzzgY3hOqw94eONEAksh4Mz/iqCIZk
60SxZ1SAawvRHPQql3tekXU0GAd66+adSpLsSXNma42p7Dkhn2Jj5CW4bH+20K1EMaLunN8iUsrw
ZjFsyIfBLBOLFyMMlDdgLttga9IRcRO7NOX+tOlcvXtJ6lrbIFRtaM2qYUeJX24pHlNQt4kn21Hz
QiiIlYO7yrH4MOhYOLCK5TtFfBPiGqQWvWS6E+myNSVVAJ3fkHm2PzME8cMDAmiZsQvJlfucrb4k
Lsguul+qMReWQ5d4dYqXuMFODY4/s6C8GslDEbNpskHx78Jhqg7aMDU7PGw5mQXglqyqd7a94UId
cPv2hp+Qb6rRSG+AhIvr0R/b73EsvtFYb9EKg2E3jXzygiHTt7EBNK4KbWMXo36lMYGviVIVx/SI
nAXGcXbtNmH5hGUZa70QvwrBaUlUSbeGfQARZkD+4RoxKFW+wBovArsS6qSbfijqW1nSLjJtt7mP
6iY5Dkb3ZvM/5jfKJKmMkjsOLhNCFAfV8zQn7H4YXocKRMqWLBZ3n+DKOQYtZfehRXgUQo0FkVjF
V7bM7Bc3IFOgnRWa93GE5kEOAGIKZe/LmDcTEanNjG1X2jUIE7JTRpPSGTPzyij7L46IF3RC3HtN
3cp90EzZgdwxcUengBfBieudHlfiVLYOwpK5wXaKCX83WHFBUJlubUlHI+OmdRDq2YpfQ0L0Lp67
jjiKhW4SOd8qQ7Y7nLDqvpqikbSDSrFqM2RHxCp3sRn1u8IHvoZ9nrWKw9zWjmqxQXrgLpJcAzOk
9dLXdbGXyFXwJXAZ8orDU2CI4qCQc9wgSGk8Xw3VYQb6gLKiT7dOO6LyCZEI+GWUHPwUvxqG9MRr
YkT0rerfRoB26yCIrH1g0E0psq7cMDiZH9tMoEml6pA7Zf0++FX4iNKdhEVGLNAkCtd+tJSMOSgO
a60m+SKkwjHsQq30WNaIYmhYSDqAYwsqfV+oVF4nPWST3BYc/8vAZw8X5PkxgyO1DTrxAjKIskLs
OyvKNrC/hxmGdUKsVhh2VKylm68sRBLXUpcjSnGFrlub601pF+U10aXNingMPPNNlaxMVMQ3xFkN
XmtboGQsTCPE1xV7+Ifhatbyn3OQZAem3G5b5JTn5gylfmwkVHDJIyC7oMUW3jr+vg+WU6LZYNua
Te1Fpb3jZTZA6FBZI+bMpriKGk0+VTiB+eAA8ZAT6jiemjdK5ToFmFnDZz9wMMhKgm9miXfMoRq2
7rRE7FBUEz8z2ChXZFpSBq6fYTDE3jRVBKSNMXYFOnGHQLniYZjqVSNwJk0ajPOEvRSAkXJaZ44L
TFKXLVU9Du4p5+Gv2SzH61JpTxZ+FwL0fH1dBnDlyRBeuFt2xo6joS41Vz8MfPJI8BvM6DrAlzye
6/ulor92G4cFW9rTzwG4wKvsZfeIfXVaoWQO9knWpV5lVNpX4lvAW9YUI6OFUcq+Wl+pUTe2NcW5
hzi51/NjEhvam4NLlkSUxt3AOOPWitK6pXIJJ07wbA2lTTfAB5Ot1jvxrsG+fRgzu3vC8YqiL9K7
4xjpxq5RQbtlY9+vkxqunotkmk5Du9i/otJDfFut+8ZmcFhddBwITvH6jKC32LDqlwin2bFORf3Y
VTmxSV2D1LpMk+6GuF8NVgiUH00r5DM9l34V2ewIV3mB2NsagOHnKos2foZqB69OAhX6ftSar9Az
KPkPM5mYYdHzgAc49C4VE6j/9XtSuv2dL+LqThbhcMTuP+ycOXqOZx8biB/WqyLNCTKg9FxQko8I
BrKp2m5yyZ7H6ILii2Hk8pfh68RxtYMLGcrX0DI51Ntas9AJvnG/T4DRdlU8CCpSKfvDxWNpjpNz
FIRneZKJbxfLuN8OnOjX1FkBbGlTsuVkZ1xlDue5sXADdr6mmlZTH2Zoy+aUlDrLDcq7usuDb11C
5kZnst9qR/y+kF3mFS+Of684KG7TIJOPpi86F/ETlTLKB4EXhFh5HGTjxzayhlu0Rs0WL/r8tWHo
3rV6mYUcDR0HWV/5teqX7BFRl08GrTvcfz8WAxTdCVYdZUbpdyfW5UH44XBnsfVaKagqez+c8aY0
kXh1XEArHA6/4SIcbum26a/uOMfPsVV0GqFnUfO1T53gUFGA22mD/mRgplhVioNCCedZuA3wLyd+
Vk3hDJ4YuoxU4BIqHcaXXdOR/cMGFSNeWtnwxgpI/85mLsuJXQ7jJIsLati1bd5xtHxnLuzufLV4
icb2gWZhuE9ZDSjrsnXoMTjwfaiJWarFp2bGludid2c4JTVTrRGfcGO/6UOUHvWcg0Vc+f0dHhjO
oNWClmooG6KN8VdlNbyhqbI2hCuFu06JfklqE9r1RIPBcxCneg0D5D4eKBn0DVp2h6SdtTBwt2hx
ra6x1PXf0SdhdDYC8822fDx2Ngz+O4IKtE2pQnmFmJ5iRqohJNUoVDcUQsGg0tjfYqXTf8F9g43l
yvRBJmn8GFVh9cUyzPZGJdm8Y1PRkzPstt9a+uR4ETfpq4Yraq/FbX8I9YoQomFcDDwxGA/kc91b
K1LjQE15uAf9xmB0BuVeMQ+l68Suw69ulJRXau7a48DyuK7iufDi0NFuiomubyPavbTmyHPoaW04
jKE/gA4Yk9KRk+NYSnUs+7LZkQDXrksAvez/E3uXYfdcd4HEw+Omw/SlE04saY5RkK3tEOS9dNH6
wpPaFRHbtKJTLZad2vmpTT1e18JflmjOXHL5I4/IC3IBjWwkzglOmuWrr1qxFzJ+18JInEijpBzd
hY7q6AFquPpBTNRPTuc+FoT8tDtGZkocHNrdYWybEfOgbjxXmjDeCbCZItIIJFkfhNayY6A+VURW
xjqfBNdNWqjTlM4ZfavKvoL2NA3kKTmy3OnlrN3wPYCcjjFCZZnBV9NsJySxCUFxM/vADTnm9Ggc
iE1rMTiNE7FHfriz/KD/hqEtvp6qsrpNGtovuUDlGGUWhDF6f7eFCHBuJ1Yf5BuH7qJHkOZi/nfJ
NoBds6aobKxNilRrGRSEo9Ia3vYipz9IzKBn+G24wf8dHn2UeVekpQb70KdK0hGBwCkGAEgxCKw3
ecIopPFxgnrf78tq4vBiZMkDhzBkoZXRI0axhr0p2DgbvnQ3sWHY26z1Af5k/UzLnVe+S+fSgyxM
z22CIpj1ykfeK9noB0a67gMnWdsJBnZcWJbXD2rejsrBo/vuZ6dY+9aTnMOaHVJbA9LLEdutf0U4
mUoSyozFayd1evHLFk2RP7jiaXw3qlp/p5Ctk7XDCv7Y17mz6bpgXCdF2hJw1QJFaZdUJD2sb1of
bDRGLulpDlQnu7HNoz3aEKGw77LloxI+NtE752vpDXOMKHTZjjUuSVwkmXL2oA+z1kvaS3o7fXdE
yNGalC32F8zlOP4ThJ2kv05vgyDjpq6xI0d98MgSZzz7i9SeGmvylbsufrhVRhmtJj3ESlR0JPAC
Gp5BkYlJ/Edq2cm9op20ycbUWie4lR6mzjVfkjYbn7XGBNvRj2lK6SYlXb1vSsKBerg1LWViO7Fe
zKaARZ9zYiZyKPQqdhfHOSfeK40AeqIOo9HIGainuGOzMY9LzKY6TZvv2lRU4TYuNFt6LXkm3piM
r4PPS72a46I9uI3VZ2xKcQGP7DduO5yvdLTZ/wCKo6Js1VvpkIGpYaTkC3Q90KohuEJ8DoQ/t+XL
lEIbWMXhwq917eGuq0i9VdYUHkmX01+11GBvZALN2Zr5KNeMOeWNSmLH5MjyZHNiWodB5hynzkRJ
QGzeV7dmJMf4przJgj1XAwLxODcAWg+Jl8j0UtJURJw+04pdt5qyt62hCEEeinbHtxl3k9ZhIdd9
/WsNJHSl675xtSCmHlMHgFuQkSnkx2THWcTkcTBu3/yxoaJo5dmaiN6Sol/XH8OyybexgHm36aLw
SoOvQZ9csj+y6UgX7OpqE5ttOaVP2pTG77QAnbfQN2JW+7H/VZZRseXIPuyyUeCRnXx3L/QqehuT
hEp9zRGGItvAuRFvGgnSyZNNnt0D3UTapb2G1H7lFkISkdHrd92CWR10jH8rNUfTidWPNqzedJLw
siji7D5wAOhr7CGdnbEhnBxC3spq63ZK3zjUO7qN0NR0pBw4e0Rz0JjrjGlrqvSWuJP+btRKEyuI
eicvR2dTSH16UBhv1ZzFByyQhJmxFUBUo5k/9I78wbG0dUqB5tuED3Fjh8NcY03Rf4bs8FfDpAVr
JQt7awOvmcmDCOE59ZFprfpMhhxQF0htq1HwKQI/fgwZOA84zOJ3qnFdtzWxv97TOETIzuuyQ/o4
E3OMuJtsiy5ckxY9rQpVhyRDyiUbeNYJw6QMLorU3XO3m1Ne9TKD9SnvI13RhCytO2KS4pPJEa1C
WZPiGO94VWeJAIT9rr6RuqoORZLWG1HvgcpiM8eFA9yHFyUEjuZZSieOM23xOpe2qDB20JO4jnLJ
jF2F2ZXq/OLdsCmVj5OmjhbovW9hv7hRA3iSZbrs09iYbCn005SzA31DE9i9agVm1G5yvhsKZgVb
2KlalzXTSeniloyDcJ2jS4wCXnWjUDgkG19+yzhgmR5ElAAsFjUT+hjIAlIzMsBYO8P0jL+y2Uth
UGew9MjfZaGiLF8L7TaJOgRWdlhvtBZP3AAY7KkoTO4FCVftzsQf/asXhv/iN3I+xVBwnt0EdKMW
B+y6tJLOQmo/DCo2mjWbzOaCKO0vMlB08rgNeWMNGhPnwr1KNwK9NYPqnvjUG3tJIBqjjdllRxNb
Pdk1XwAVv+ooDIqy33wuWPtTELeIjgX2A9dFKmmdSUF7t9LniMntHnpLvXOH/b/9eBcXBHY2tK10
4s5TTNjN0K83e/9OMP10FH7/pXAa0TQyOx1ktAsV3zoni6djDpQylf6dPqY3CRGTrdZfEJP+cYcc
PKfCJU4ZkS6xCWdmgJptatWB37unnNUmDcvGhccvF9Hk74rBRYWL20CgzuYPBsBHxWDSTfiOrbq6
lSIQ1Ko0a6lMtgRu1y3WF7BFGG+MeQMwjzNErvU3PoRa4vA4emskV//semfm+NuH+hUxyib0H5kf
0naScD+C7r5A5/LKjoPWgg0NTVz4/ot4/I+v74J2ZwAtYPEztX8q9bocbTJr6UOu+vwOT3tkE5fp
POvMBIXkfQ2bCzrL84ey3DKSZACRmZbDsDq7ZX6qoxeYqurWp9g3lo9GfkH+/Z+7/vFnLeJsiiYW
XFFbmctX+E3HqWtBYFKVbm8heNV4mGyqvIlgR4gQZB7eGDLhKjUM4hdiFCMyDpdHgCxuxbaJWuHM
uWMu3fGJKpkJ9yGCCa7k8OzjV4Fch52pgzuzNtKMtYBiz7byEwz8iprVynDS4oD8wdyKSM7XUzT3
a5OUXTBydgeNT9AVc5tDypHey3HJr+mPP1N6IbrWEiUGLaGhEantfaFNS2oVJRstoEEBJ/CLz8ey
y9QFXMmQBElDoI5iK8sUjv9vZ3VOu3H6WO7TLmyPdtQW8Ayy5LblFX+Eglzf2gPvmV1NTwWKyluI
Fs0xV0jBnIMo/RQCaUAuqpDVrixHzRuH8gf7IRfNd9U824OGKi4YW69GYOLFeuIcpFNfsc3n5BFG
xXCF6fknL4NzCnvi0gyrn29sJ6sOtnCHl4guCoXz3rK30wRQpweb4E0GJw4oJxjI8A79mlKCIDGO
aB4QynTbEEfmVWbTPBYR3tax7ePbFD3KqSyDxNyOWTIfppqTcY53a6NGK7uCHUfSpAJG+4QJ0twY
nQaHnba8hKlxmBc91oRb9wqkFhylMQeqQYtGrRL+nZswJSEMgREOuCQaTe5tmh40bYofGrKJvcEW
/UYVJRpKqIo/HYs8vqHGs29snIgoiyA8ThHhWXGUYavUh+IeEJ34Ka2cIvpIQ5AITIvKtT8jhYVU
aR8QFE3XgSSPKiXdblVqLhUvzTXWbDmoFzkcM46u1b1HlIRPbmyXh8aeOZwILb4Vc5EeZqzoXtbC
P6LMwH5qShpshr6+QMya9BQ3xbTRm4qmvVORbdn0pm9sJ4d68UqYWXdsqbF6ovXx7lXWCJCocyaa
H9b8o9f4/3LGX7IKh4Quji1Lg6TBgj099FtA8DLsXlCUs/7bc7Jrk6k4mnn72nRu9CUoeopSCVIs
3CDBbdXqoxfHNZhu26RlofW6Nw+tgotRwM83Y6WvnFQnlFL7NjVfAThLOe8QuuL0q8Pwi6PKe60u
riMOcH3mZzfR3CFcDFMPnWHxnIeNeiU+PXkMqgZkO9WuQwmv76oTXXjrDqVzze6HSqQjUPxDO1wk
5IVtHaOpLTcGXfuvIIjnL7liBzc3+xroDz3LOBebCBcCjS17PIFVNsiA9r/VpDf6jSrfNPAM61gs
LVDKqs6thvQFgatJyPwcCK+iww1wRk8P1LWHK90OJ9ptHcWKJu/mHRJ6Z1dXnS9WsvFiuUlrz4p7
+dXpUb3qxL6nROkKutK1CwKfSFqT1iqo8S29KHkT9lNwFVjae0m+2g636c8AGZTXpMhv+Ar+L+Q+
hMFrQY/6ru7WEqQKiYbVr6nn8GyFNsX4YFHLprq9T4E1ej1oyyvJEsajjiwkfEI+OQuqfbDG76Tr
Ve+iDuRVkNgRtuDcuNFCtz5q1pRvZmVU134Bw7ZsBve6aFLKE25FDDnoh9UE+oaOBY7NzCipbbcz
Sfefb1bOXI1I+aVlOLouXWkqTFJn5oC5HgjFtVpxL8PQHjcowOY73c+jx8Ao7bfWsZovtYOWMkdJ
H11YRD96N1j5Wff/gWnQIwSocb6I6pqfOPOIFr5CETFsdObR5MJWb/n6/13QlksoCBqLOUaCwJH/
mGZ+W9DyjulqaqGL4zof3+vZ85tNd2m3dOkiZ6vmnMFl8xUXIbwqrTwa6CqCanth+b90lbNdK9Wc
NE6ywb3lIDIPt75cSySI3QUb48dNBjeMKBLJ7WKHzO2S+tkmI1Yono0eZFYRRd2WEMPqNp76YPf5
qDv/La4jJNZCZWCaZKtx/uSbRDSlrlfzPV1eAkYJAN8l6GK2OgKFK00SC/lvrmdj/8OnR5Shufxp
4mf8uK9J2jkU05RLGr9k1AP01T2wPbxeF8KTPt69P69ztm8esFRyMC/kjTH3zl00O9NGI+Xi9X/7
NWfORsxkBcphfg1UbGzwq+YHrCyt+5excZyObCUwO/PXMhD+Mf389u5gDoE8qKf+I01hapqU9SbI
zvGFN/TM3MgZUAnefeDxKDi5P2fDWlb4umjyVASUGYAVyQEJr+pxH/N3g/nvgDrLgZNUJrWYgbEe
gtCUH8eBqrrUcMqueJCvdGfrL58/l7Onv3w6oxlfI9sy3TbOjWLaoFp39vXsIdMP7Fv1f3eu5OOx
TepQVbBgYGF0lsv/9jxMcyQgBDXbQw/cKToh+7/wliy3+r+T5XJ3bMk7Yhl4lSx0dGdvSRUNaW/A
MXvYTsmzHiq0G/kFC/Mfl2C5WaZkyKQgazlkfPwNIWV5BWSlPtnkpANV67FDsTf8/Dl8nF34HYsb
EL/scjZWvO5nb+FYZX6ky6E86eawaaNN1etIvZ8zBM+fX0gs4+XDHSP8SWAJhPyGP/CPCLy8zEkA
mRN1stJGsfcSV7WJy8xsEQcWXXa3aL6o7x6bBrPVPLIKDc9YUf5dQYDfCyKACD7WcMs2SZL6eFOT
0jAJNxz7B5KDtV2u/dtxt3y8I3EGLyAqPPQfP15oVYiGxewfpD5/N0vzBYjL5/fxjxdHguMxWZ8F
5QZu5dmoiDsd2TNiuAd4dy47zGD7v33+2Q3qu9ipFLiBh4pjD30g1LufX2AZUR/GwT+vJMsMdRNj
2dd8vEXjMCJOZWZ5TMsKfGNypG3i4RhZAyU5NElB/CtNls+veX7TiGsC2MDjNlG28Votr9pv04Fo
CrPLweqfOAdU9oYd9f/2+ctb9tvnG7IsGhqLxSlNTy7N1fLCHuD8ni07T4o/8CaYCthtnD2UCMSz
D7odaunsH1vIv6bRXaVQiBHI5Ks69VHwjxfu2ceyjSPwrdlUkV31z1Wp3Xz8TWIITAe9QXYqwq/4
vubhxW3oCN7L5oUkHYwXF13hy9D978j444rnQxsRbxwOMs/AQdU49o34unbJhpjC92Ro0ACWNJOQ
kF1pRXPMyu70+TM8y+r9/5fHFu4wFUrIvB9/8KSiFk1iQJOuqiFuVi8Ah9cKwUsfRZHX975FYQEP
2VRaV4AMnjT6Phe+wt/uOcvhEl5ps/QaZ/c8SmolWnpMJ6mp21Frb/oUlDUqr19OMb+wX1pbbvh9
HOubYjQ9E1rDiu4oupT4e6xZZOksulEBZRMEpayPaHQvLBd//YKCcheRjbajn2PBuj7AromQ/5Rm
TOQzIWOV64LdRdqU4yOC6u7VVvsDLvWFvfZZDfw/T4f+mWBJJCqWperj02lKckSNOM1OCQ6qBt56
DSqYfLVNZn5hnlX9q9Nca+OF5eJs1frzsmdv9kTrJaxLBoVPVhfLRYXebXidgpO5JP6NLyQmrMh+
QzOD/TO8MK38E516/kb8/qPPdhk6kQi4zLLspCW0OnGlHlO7Mum9YGaysrfewivbBjlH4BDrAnKB
H/Ref6a99Wim9prNxbaa7esSHxVr0cHQ6eGOosSyUP0Ywppkk1C/Nyk9bUWXb8qBa9Rzds8CkFFg
psnkwqGU0tlOfferyPAqETm1XsTdA3VGkePOIc8rzjF+o6K7DUeIYfP8gufk6CRof5yhxE7ZeFkR
bqc295RiwARM9YMc951fUgZV6ZfUD56sXL/3EyLhG/6zHmFhY06eIOfJqcTGmKpHwgG2LjkIVNOc
eTVkVrIp+xCEE60zA/fu2jczKlMi9ioy4GpL/uwr4zt2K1ynA6DLTK2JITxGKEXRoqCDDoKnKmq6
ddzIr6IJjrbzM6EHTyXy2TKoIYqu35Uzr/uAFJJwAoHyqb+eCuNp1IDwx9WmmCiPQn+kHBE8XJgI
Pm7L/m/Y0W5hH8uGn7X+42hnHqDwRqnspFvOPR1emFzuCDR50K7GQO7CqdqYGfYia96peD6K0f8S
RsNaoBqgF/YdQu0Jk8mlGXJZmj8OR8SnNIP+2fUCzzibnlRBvzgyivKUVO8mKwHPyUBeookvVUwM
geVp0/e2f1JgwKf6whJ4Fpm93BKUSPS+TI7b1vJ3H28JiJ24t6aEnSo+ruOMKmurNFlvIkDgKEZH
/VeNOultdlv8GACh79p0fkP7EF7NQtc3Wqqsq25wyeerJnxjUdBeGRTWt/qQdO+fPz7150rGdzU4
dsCF4XBjna3XDhYJpJJmcardQ9S/R8VXZ4bZ4ALFd+8NhCRxdxPor4hIV0V1q2z9rQbfZ875dT3e
+QBC8L94yvlONM26z3+NNEFTYh1HcNF5SusPokOgrkd9yWxL7t34X4FC/nOraRiT6Myzphp0NtdG
cVDSkJrK02y0R39K7pOoioAHkJD1+Y36y6zOblmwC6QLCBPjfDsOsFDUEvHeKU+RTdOJCN8R1qT7
VrPfx3zM7iLXGG9gZkxHROLo/aPRuLDh/bi3+ufHOsxhHHRtyH3sqz+OK8uOsoEQz/IUVc/TYD7k
GZxlxEkIv930h6GnFxb5P5dQfjLrJ5Uck66Rc/YSaXpQ6GbCzQ1y1/phDDP5XwZEu8Buw71ZjEQw
ASBH/SqwHrQoDz6/5X/9uYrTD+1KGk3ngCRN7xDyVXl5QnmDmZrO4Coo8oeoJdGnn/SDEeRe51oX
3t6PG/D/u8kGMcD28kYoefajGz30aQIsNzmEztmk8CrHf79D4Mb+9xr/vJS/bcKJYCq1uW/LkyF3
LkqHdjLWpfmMoBhPG9RydwPM/zB1+YUBtLwNZ7MiZVNFbc5QlM7O942lEhiffYc7Ktyn3hGIwfov
MxK5zx+c+PM6nJngJnGGIfvqjxJwFaFzlrldnxph3jV+/kUrelTL6T4I6V0hkYJ39ATm4tAa9ZaG
NDvoeoP0DLh+Vj4MibgwkpYJ9+Pv/vh9lpH22/3GJZtNs+PU7MjuzIbZiZGD8HmlNfV2SJ4+//V/
LojLxWz6cxRcsI6dTUkjMKCZ6GdcYlF00AuE5l17mB3iOSDi/OtLCbg6lD6XQihZ2B9/F0m0cTAh
NENFGz9aZuGeEoKAtwHRa4E/2Rfu4l+eKlcjcQgOllpotR+vBvS2E3HfLldjs1U2W90makFemHT+
fOspSFCcpGStI4T4Q2dBBm/XhmNzKolparLuu42HnzRvZoFkE7fNNaaRC6/Fn6/8ckmHoigvPcXr
s1dem2o7HQWXTOZBkoIltKNeacPXzx/WX68C4o9Dk77UQ87GhXJhBePYbU6qzE95bzwqEmA+v8Rf
DoYmJXip0JGAzcK59/ERIfE2MGbNzcnJftUQ/qphQtv7PjocAQmloMNs5KcZE1fshhdGx99+3u+X
PnvHFJ6ZwHGW59aU+0pAGnfAwV8Y8H8Zgks9jNUPco6kLvPx9+UlziYE5+a93fcV3CNl3WAWz45z
BKX583v552vMzg2snLAZi9Yfj0uLe8wfVhydOtOeGXgorUMFrGiiR+uVVTJfmDTP5igEagaSHIV2
SZfyz2kjCSjad0U/nfqF+q/lWbmbO/KvCJEuNy7iFw4VjbrQJ/zjooh/6aO5JjGHciHNfbyffipT
zEedfSLCp9v6wuXAE07JsTcHe0uwu7pKBpJvP7+zYvnU36ZjQKQ6tZqlJg2Vh07z+ZtQUTohbVc7
SaTYB70WybZtoTF0hcBd3gTiTrOj4SsHSnBFbJWvnKDBuFUTAfYy2wn+SBnO8drthvQUQQk6ZuRX
3JP+xk5lLMKrgj7551/5bHBLBG2UAdkmw0CH6+Se3acxjtyaICM+H7qPFZIw8vj5Bc5G29kF2OV/
fBAGfmCnt9jrBBaxEEtSGBGDvlEDyLpE0Dx7h/5zKcRZlH6pb/IMPl6KpRY5SiWKUzHjKfgRp6ts
vFQ5/evP+e817LP3tG8SCCmIgU+4ZwzjKyQERCG+UhemA8ilF37N+R7V1ony9TNVnHSRFcihXec2
jbPOGyvaKQ3unsPAcLslKis6xj2aUPBS+DRs5CxmVcdeCeuKqhT/Bdg651BXAglw1iyK3VRLoz1h
EwG+SQABGEgNeDlB7vyKRG7ti8H+FjLreVE5/ySq1j7FaN+8GC2X6XWhTW8gUmYL8kO6+zxLQQGS
UkvNOPO35MeOK+aQRTQfiiXDyCaHYSBVA6cW5r8vKRKFCZyehwm23CEk/uG0dYiVUxTroIpekZ28
D2j/N/FYtZCTCODCd4CJax6snwi8+J0ygQZAj4Moc4ByJmca6DlxeJrH6Sqfs/3QkMHoAA0gFUjH
z2810lkXIfGY5SCdxwGhXYdFb74OKhtq3HYiurU0bU3dwA2IgErVKGLwkcBKiIyWOCr80TKx3JUr
KkJgTdAJzOIunBbwMYkc/b1lxuW9LNIfKguMDbp9+5uNcXSnQEDt8irs7rCIIN+VqJDoWGFl09vB
a5xMbpqIuUgnK2sdRla80azWfGhU3xz1En8lruzmGoRNeUhgu69kVBl7Ai2Lb3YbNDtz6KqNLTE1
EiuNsCYkHy/HveXNaaptagyjno0Y0PPr/rUxAov4wE78Atg9rcOOeX6CAANxzZK4lqexg3EF4Gky
6iXlaVGD16WP5cVRCfFcXeTNVUDgjTEN1QqxlbkLKrBDrpu3X4rWMsjpyX3wdiC0rtMhlNcyyH5V
ZCkhDS+cQ9/1xQqdtLUlsguwIQk3G1wnEsQjE8MQOeMr5GbAPriWN7rjW5spj9S+NDDsIRmvb6KE
mM9sqNu96U70kWn18pAtAcuqemPE2NtUTupbMFuYWCT8ob4L7EOFWHQVEBO4ievpXQ7HAVB3n09P
le3DeAqpp5Vh2N/6funvzNiPiS+YTSKEpnfE3wRZ2Q4Pxckrz4KqkHphCvusRMa3s4WIN06Tt4fG
Qlw0lAhoo+s+uYqqFcRz7B9E4K1wrModAuhgnzeDsfeLDtoWCAq08anCLTUYyVol3a960F6ryeQ0
WNv+zrdredsYGQXBpgyZMif7BcoLES5NmuHdjWikJ2M975q0thF8N/COoWd5fRRq9/lQOEe6Ie22
NeNxlUucB10XjccB9MzWKsHWtWEV3DS28VNzdYTqDoHFosJN1RMFuzISm+yfmPI12+B1jm57m2q+
vvJbMR5ElI2spCq6qZOwPzQ+mX5Eh0aHpiyA2o9VcUcSmY8wCl4l1kIQiTmkdE3ihTcM+CgJnkLS
hSOBB1Y5t1EbQsXHD7NzQvOHBcsSMx3ir6Ry3qAZArzD/rN2Eon7JPM5ehRlfcQbznqoBzdk/LaH
3HcoxWLXpDoS3jt6P3qk3ObPQWbZK8U/bpXRmd4ISm7bkzKNzauYqVxCRgWSggNKG+S2LCbsKmVO
OnJHonXkYpuO5OIrHDH2ZOlCl8uoWaEuDa4t/pGgKohFZDJGgNDq8kegYZcFywXw0LA16hZdNa1b
0/4ZWla+CpoFrO84IckIQbpWrYNvO05GhPsW4EfHIQugDwovbHUL10zbHC2fGCe0b0QZBVX3GFA7
27aLPbYr5+IqdFCC9zloBquYKyzypN2C8vdX/Bv+vZhh7Ohh+S3uIrVOpgDcQxMZfOWao6ECdQVZ
ogXxhuI7DIG+xC4xFrDxXWLR0a7N8L+2mUYsIDVp4y3zR31d4XxaR5X9WmPUXBtR8j7kzc8Saw5t
h/i9N7WvquwgIo7qR+6zEsBKwYlFf5k4LDLXTco5tvRLYmo7IKoqjr25o6eTtWX4yIEzIW4bBkze
ak91MvI1KytFcxcir8v0GZkmYK2gJW6szGoMl06udhakhxVZmwgXg9AHwBSON3k/of6COdB84V/k
TUyjEQNuVHNkYMb4EtkNrh/z/3F0XsutIlEU/SKqCN0NvIKEsuWcXihfB3LOfP0szetUXY8tRPcJ
e6/d5K82WeYKleLbMGjFacJsd1yI8DpFqAGIZQcsHQw3fad9gyJgKNO+ReS4m4KkcZJeIXdC9UfX
6BKDaDIJ2Bixq45lZP8KB93WitP23NkkB89Tp3nUxzrj8W7GB073F7Uj63dVpztzEmI7pgVMC96T
AKyBekwHgtcQI3UX0GTQwWrirduCs/dW654porNNNsdk4lbyj0OovoXB2Rx3JLaMqm88ZGppUI/u
sgPEMgcxOyS+2tPAXAmPF5YvzJfCWnxu4fVojsO0WbvOfKrTWI1IdIcBxjUwyV2CINmbdDd9FWHH
fW9WsvyuUjLQYRuUeMD1KXoguQ1Grjlis3NZfbmV8+WmZe8BqgTR4a7iDitcBnuIDArPxAAJp1Nk
Z+D35B3KDzkMr4sE39JaefIIbDLDgEBlKEcwg0otrgcMpz3lgxbdk6OdAQdIgZYRB+lLstc89IBz
7pWQYPEPJYaw9mGe8vkvkWyPZU04EyNWiWsriq5EIt42EG4c2FlJhAuFb9Dn+IXKG2anzHnv6b6I
vmbX5Nv2AKAkLnPyO8v1ONtiDszWSg8dhrq7MRMsICMBHjYUv0XDDqzDSXjU+77fTkbuvIfGSAZF
UlT7nNg9H+29FTgAETZsmM33DsoZRm0kZxhlVvm8Lg7e5EGkmF4iY3wsAAnxddfLiyEwA0xa/lev
nI1xiqqx01UL/FRLroQhJl4hR2IMgVZfiavkBemsLjoLNSGAxbd5Wm7DVIT4hJMuS/jU9bnYRbIT
u16Hy5VjIMdCNNSvJZmZ+6FoHGxDlhFo6OF2PTFe/K+0voWUPLpXrOJ8hZfG/XZa7ANOqxkb4Gnu
PVBbZyv0CY3w3POi5hRPEJRj3Kn1q1lq/ZfCMoihKlsKYIiEROOTXDnnzWyAMCAm/cFomvA5HCKY
IEMz77LSCDeRWy5bFbFqc8uVAzl0yCiRWjHs1n6JnnV4I48i5vZD3gtHwJlHMonHcEt/WT+Lm6US
tLez7QkB5izOWRPOVhogvnV2iaOn5MWN+HNdBt7p4DypsoMMFVJTxpMzEaa8Nr8Wrh/ImPmEpgBH
fG6oX12wE2tKStwOTh7nLN8tLx+z6h/EVBmw2tI9tKIiSNKVDCViXK96P6K2TV3+VrTMVXFKE6N/
btzlS3V6R+Ez/CwzzLJlttrL2Jr6JtONn1neHtrMwE3VJna3ySG1BfgEqI0l3s8zqx82VPgGHE70
uomNu5gNjaeVnKNOn6xB3UpWBvhaA7EY81M4L7VP+DjnZZ6/TCi+N4y5/xwztfG4z8kRZOx1KIyN
ib61CL5rPX7WEdeCH6Zxx4mx7KaGiJsJXISnz9OwQ4Oc7Od0ydjvKCNo2mjeCmslCT4J860NqsFX
XQRAxqEGJgnOoKdI8/6YJHnzKJsi3TezsnzAUdMFnnT/xQe/7Mwxw4o2gYffpvb/LXTT8RHM+Ylw
oBSHchY+YwXHmY69cFfS38I4dADGUn2QwG7F7clMjeGtrxzYq2hCNm5dOhdU3FEgSYylLFf9PUQr
GgQdFPxnl9KMBFm7TA81jImWOnVsPojBOc+z/ESbVeMxdWIi9I6y6RNrE9asf24lHKBj3LG372M2
AhDoLDJsyOjeNqofPamPbuElxKUbW5O3dOGNh1x0UeQkQrMXtlfgwz/IHrenCXMEwBQb5GRVeIrJ
T9y6Tl3tszVRnjS0j7zrsdK1TXVwatW8ZY1Ba+MUMdjiVqwsK5CoFrQ5FNdhDtzez3srOzBFWLZj
kcb3Rk3uDmSj1n6KE5KDjVY8jRP2jShmJ8ZR79yrBN9JaAPwbNoGRxMob7v/QGmJVpMtiHOsKfwO
1qglQQP84ZDmLOQ1KmpCPbua5JXpB2CIJDyZ9D23y6BvCcigjLuA0xSUPLrKiIyva+tAjvCbizos
0J02AnHWYozlRPPKOPzIw770RSZMSK5musmm21mIEdSrVRrTNTnSo9WLL0238IOhZ5XPBRipdONC
h6OodzR+UyOnhAEqwpEp04UQ84woIyOV68Ux6ntiJz8GGL77SWGi9AYLe6SWuy2wAwA59qy3mxho
wBZ9ZhEQYcP1AAYXJyNfTfyv8StVACMlqKE/Ko7mb1sPR9Kr8WvzA2aANn18BzQR0WC0SgMasz2G
nAxG9d4XWEzN0rEOdjrbe3ONLU8LQXNRcYwHMxnsaxa2vO3ljYQ4kk8AfYtk77ZbYOQ4oXtlogXo
THYfkW3/ajmjSJMG5DiTQfbmmo62axet+nKXECID+60NwqyaGGcwFVoR93gXQ42FqIXjk5PBl1qj
7TGeMRVjDejp0OE3TRi1ZzXhCNAthxR4NCyc5hrVwWRJOql60XZimkicUvDX7vVudjywOubWCEH/
yIiclyIDTUiGGAMwy159hj0mTiLrl1RtjdEELG+jjIRXChFtEiFhlMShQXFFNFLn4tLSFwFDULfm
oKCvqNsh0JrmpK3F/NSbjDiapB/3rWS7ImQdndtOYpovpAOsLxmuWSGHHTrE4ROAuXNSc6rd4UqC
pTrJLijA77/HHDUn8ALZJp0zQK58q8x7SluIGVUMq86thifobL/jBKU/7kfXY2W2ns34acgDguwI
ucwwq9ZmZnxQwo6cMZQ/tSZ7fxo6lsh9bW9jlOkbMzKlZ/Q1jR9G12yTxHHG3+e476JSWMslbIR/
a2h/4SmaXiKzrA691ID068VSJQd2HhCFZGNAkSciVv3FmZwPWTtzDM1pvs11VtB1HSKoMHCokprR
VXddb/4oy9KOoPFmksBHE5kafjZerwTWwMjrvxKsAB9CfZbK7vdWXjFAsYVBAdhiEK8sVpBlysgE
Z/Grqy9vNlYcSqwFQF9XU+hpubazB1LqsmIGcVdSsyLUAl6UVZXfkiAQKPzdnt32HYiD9YEpxojO
EC0Ju2h1tUb8ZonNJjBtYPknhR7vExFGezJy28fYdOwn/qhbUjDfzsRBVtRNn1DEcKsJbNY6tZTH
kBe4Rz+SV58V4m1I6mS79Ln12cemeeemmZl4DSFUf2ufEx7GUXoaBaKcvO+g/OjhG9Yp5BOxRo6c
CTCmF2DSyrw1951LzjZ22X9rm41bIDW4sR2L4xNFbJC6dogfrP43g/J6YfQEeYZIMAClLYA1wSMm
A1Y8lnb8sqYTCYqaDk7Jcipc5ShGGUryOqnhdyJpza+NrN7HQys4f3h6ekzuSrXI7lGOpXZqZWWf
YB3Hd7bI16DInGy7QihmoFvzZxi3vl/7cCurumb2TMHaE+1Mx8zwIgp5O+U3l8sv0SZwqlBJ+GLB
9N5rM3arSbobddMSRUlic4HeiO/KGa4JDsSzXXLjEWVOAoShYnItzGYb6e4Xm+Um0IaS11KT3dc6
Mp5EVEyZ1U2BKarijuJwJFAKxpXVhjEBzHoFf1C2u7AYshtehN5grVX2sWIiD8pypNxYZLGloSFM
QF+wpNd9nu77Chh6ZJt/oDqQ39Xr6teESXvMs//qWie32c2zI0euvCAuKjein1BMRZHVPjbFMNPB
5z3+NfIOPQsrSuDguiWRLOyCGk+fZ6XFP5S9Ma9t+xPPEGJAFBjWUZV8+4fV+L7Z8r1YrxnTAXum
qiaX4Tcj6dWvOmlcSaprtmCumcmJkdTj/gYATZ2zvQLttZDSHl2HQ4G51kA6UebAlwBMwXp89Cwt
1l5z2OsPo2XED21nlRc3c+x3TILMp+hLPT7cmkBIQAUgX+Re2N2ywTFqbXtC/LZCwWDUzbTfaNFg
grCquuKj71V4AiDY7mPi/Pah0cX3YBW7TUmw327msfhDOpkna+TRRCoyPaBYcltNMLCKMF13Veqa
JxN8wbadDZyVFph21zVIcb5lfLRRF6zl+qXFg81Atp7VoZ9EHCBOhRNF1RYYHYSFrtamPWs6EFhO
zOPIJxJFEqEO0yz2Tp08N5iFEdF1wzYXPX2ZHqcH9ubNnQuy/Ggyuj2twEq5WVpD/I25XX8op38P
6zw+GYC7dlkHxWhO0p+omyd+fQbCYr1F84X9gFM06UIYMGomvpwyampoC4Sd6Vfg8LzfElrBErn6
tqisfs/LaQWEkAgscGZ91Nq5fDLD1H6fV+cfDS7fF53zBg9lH1Q26KZZK52DkE3FWdKUz53mdBuS
m8CRlOQTkeubfIym3Z+J3ATOm2jjNh7mxtdWkiXTOseNV2j1y0oKerthLgHgXfVh+MTDID19yGuX
mEvoCrZRA0xWaAONTsmPZZXjUXJggBmcTXjNrT69cNWJ23DXPKDG0K9xzWjCtMNxv4z2jbyYAYQp
sHSmAoJLUdMHSGbxP1iVYhc8WVN8xxH0lHLIiz/mrgjGnJYDeRlmdXEIP3qMyZ950AsB4FCgpU+h
kGxk2RXUINj3scLBbRB8sa/trOWbyJ4rhhd96zvhMlOS9qO8DIpR3GrCHiQJ9B1TKKqBufnFaTjt
id8BkjJPPfIJHcV1wN4Ces9Ul4FlWPHFbKsJvqa9otiCht5iu3lTi3hnuaZTrtWfMos7iAIN3T8I
mv4gGoSgGsmsZhgOP1bhGhGj3IU2JO3r/ui4sKRKvCR4qfr23SxMwDZt0W1GjMhm+X5j703dk1kJ
boa+lH8OZ/7ZLqYPFJ31kYgdr+wyjwGg9pEUiJLniNQdhge9P7cjjSUJLlswxhy/VL8fqQ3cyiyw
9g69nT6NRtWyJIAzDXrRDsK0jPdTbZiU62hFyE0pjp1iAcsbR+y4ng+q8kxzcE+1a9Qfcq3bEDh6
ZwaLSF4GN6ZDsaaPuL5BugWfn88FIJ4c5gVgj4c82WDaWMddURSiD6zCCj09DR/reJouMeGc6ZZh
dNO9JCithyDt2/7FMsXg611CDHvTEVDQxJZ+hDrqHGaYrW9hq3e3AHk2lKoLD9HCxNh049eQXbZf
OhE5JUTB7ULs8nvam/CAk8TYyDQimrgitGcdyJvUoi7fpcPE+M4dqxupVm4ap/5X6OW/rCoMH2go
bnRpM147jfSS7TYPh/vcARs5OGCqiVdJ6Zlic9tAbWK2m/0bDE7FsS7yWwwx6xR9sMO3Rl8qSunZ
bfYkUGzd9JPhWRWey3KwrQvY6VuI6tgnya5lRXy3Ym1FECWSHZI78ouh5hD02UJSKQwI/UpTP2sG
t7fEMIX1vfoO8+g2knxt34r0pJrAeLr9ASiiN1UVKHUSEM/A8wPJEnNxWLlEvHSVT00DIKIKSWgx
rMbYKQOIbc86CYIU6fJFWYccipwSSz30Rxup+xqNmrek2QsuDnZ1+L6DNHfkI2lS/xbTOC1Z9rzy
vu90xI6kkTCQz6G/E352EdNikBhEydvpyS9sZYw99ske7wvMihISJZNOs1AU7kUevq8UYxezYMnj
24sW/9ViGp5T5XSfBgy5jbtAFsD6bKxc704qtmnRjw+2bq1Hx0w+Hat7jWodjHsOb6E3RuZgtgag
fa5aHnCZ+K6oOWEq0AueADF3HWp9OokK0Bpz4cmrEo0wTY1pdJkwnRjKKmL027fkL9OaQlJiR2IB
3bRGcPUQESYvL4n5yQ3G+kyMctYbHMILn5YvJhBRY22OJBcMSQBfCw1zV5CbspQxwFUGNoSDcKkJ
e3juZpYpTRLbJ2IYPjjOzZ3NvsO3iAe4ysJJNyHiGb9Eo6x48XFGezryDHSBzIA8YfE+a/A+mQNx
93h5MXa/hU2vZGVOta06ajXgA2RETdHvbM/xlqSstdyy5HhvOIB81isQqcL5CzdR6llMiljF6JQk
wJwDUxN0hkk96z+G1nWnugcHkZKO40XMcrx2JNiWQdREXVpXD9ZS9Y9pEiMHH2G8PNpmUVIar3Xj
L+X0aXFObXIo4T5soy+SxNnHmqpZGNcOAlh2Kr7MyDEubG2qi+Qs4ReR/yo64lMaqQUmrITuLJlm
MGyLMboYbGyLMKNBzz/0KGr22KHcI4Pnf308TPzYlOlgWjY323wXLpu8H/unxtWZ2IZZC6cM7mSS
E5Is7SgmnCYarmXRfhXOam5F46JNTLmqqeNyL4M/O4LatduFFczwJgrsUHAzi4s2tEV9KsysuOjs
kWyk5/0MmXdMg2zkAWl49bdlpBd31pyb15pJPjC+klpRH/qXCUfSxkq1GcZ8fUt5MF8roB6Y2HG3
D1Kmx9V2s6PSb+V2y7Ngp0oLbUZN0ERZvGndvg/a0W73rGtIuWrKOKDmgCNRuSZHX6l7LsP1TZjK
d6PMXwnNc3iru3i7JqG5J31L7t3ZpH4L+9kJWFQuj6OFBKy3J+sAPmLeTl1XnKu5BdTZOStWM/y5
ENr5TKzIJcRM8VUUar5oq+uc7Ih/QQzwZ9XBSpwzg22AbpKq3rVEuJBN7tP3cmgyZHqIjTZuN3qo
WkifehZdWrDobGZs02PNPgZ5F95zmgjSq0LjqIw824+9SPY3Wi/NDRmKRurSIJAWss1moNOI5Wt/
WhhkAYNC5ykRICDlb9k+ktwBSE9j3YGQf2aYG/QRo3Eds9inSSnEViPK/NloutOM6eWky8T8ysim
8gCrM5Bp4ZBBTa32jhjzB4OKbBelw0NGVOouVQ15FCI3Ln1603ELa9zEKl9PKKrFUSlZH4SG+aFy
QqLF2qT9jJOk3kaE6fiC2pNw98LkRuHoJ5wiI7JGH5+skUUMAJXuRBZBC2q377ayXDk+YgOltyEJ
ZGMg2HruQqyTm63r3nUjtR1HEe+mfGK1vL6tzdjuSQ6ptvYohkfO54U1EdbRFE/v3jLC5FybbX0C
kAIB0hqbB0aKDtusZaCsW9nCNlF67drpSVBq7rXZYhrWa4Kgv9tWWuhf0m27yyJwW5R2rw7dYi5P
9TgwZqKm8G3qmBKOGTbC4trGytlq7vSTAOp4j6aS+PflhnNQGSdBPUU/xbioIHOSkH55ylhm6/yD
8YYvLCfxQAsRffXSKndEzZGFdEMsiahJ/Sy1xzvkxCD49UbnCgsbZF2ReyRtyj1yC5uHKEtr1BUF
XJo6I7KAm3jtsmXHULXdUNU3BDjX06U0imxvO85wqww1n/weiuNBW/aGVpfoGRQV8VKBvZ6YoqpU
vuT14O7Y77THWnW3jLdGp98d8WWoHrpn6EJQqUJfS6b5rp6jCjr3DQ9uuRUBQu4fEZPfLV0Ie+lv
idzioBwtf5sskT2MyzL5ehsNW0yA4krsq9hmIytdU0blMXUzeQQRl+zSIntJhZ3Tehr6qZPmzAfQ
w14pMyAqrGvYNSFzUxMqO1ZXy8GUYfSWRctP2TcfuGxi3+DS94uqSwJWp3pg65RPQiNG5RYsgMbF
1q9RiIrZtbMuqORqegTUmJuEs+dS5l3sZcvCYlzNL2OVdzvNjXMgzCwCJhUWkLIN7RVm7gFx5t1S
GUnALuCOnEsnWEf5OZp9vJELl6tj8BUHUhefXZ7qjs7MuHNhDz4gZ818MTOPs13Y6OGQOz/UaAYk
UrtiWZSBDNKc9rB00GWsRX621HN7JKfISNwQAvQwW15JNxzE5JTyKlifTsp2DwVsA3D21o01+vsq
puTsluFwpI3B5MASPOGi1SZEacwDEmT4viFKvi51aj0Q3pZdjBr05xrjGVrjuNkCTyG9sWqNq3lb
GLgl/aBAMOdJReYhLvHiQUXKgdcwvU3MSAO+ZPGGSRfwIqOT+zV0WbsrTfyFGKdvLwL/ni7DD90U
HLit/Uil25Aw6w93BukST8NwyTis96nGnxNZzHzqTrwiIIhvPqV1v5Jn66u1eHCmtX9T/Gob5lE8
cd0MTxp5jJusjz/Q70BqFvLZHBN7Y0Tx9OxUts1fAWNYZoyToC/1h7q316CD1eP042sVsklMJ1Kb
jHZIvBHh5YZtR+g77Vhs3djoD+aQ9/eDHva7LkvKZ6Bj1obQG9M3IkkAIqS/0g+bSX1KU+/2o7NY
7xHYkRetdiLonBXphixLHCxiOVM85EF+Rzu1dWLGg0tDFQRZGHB8rYaH1irXx3Ec8RwxfiIeYfBi
ZI8XSzXdF6Fl5ZlJlGC3b4fPQJJ4d5sJ0mVUMopNIOKQVdLTcLb6d9Y5dDm4qf6tfdi854az7uc4
tQMrthgosnesNOFX+K1N+CvU6L99Nb3FWvRMMhhRGjdhzpwzAQTW4yBLU9OrE/F/gKlYbZuO9SEt
0bC5AcuuMp3af3rfjK+GTreT0uFC7l6GLc1JxqyWi7VzNP2OBjEC5j/Y/pBN8GzhmWxcezC2kYvq
YA7LCEKXMp+NwfrVpZsi+SdzeDat1DeMJnxwcUJ5nayMh5R6zOsVqwvSHsjaMSl00KNCYWZRsTes
mi2+NqZXK5xGn3BAKBlFmw7eCI/9Hf2TGSSj/eJ0yny0RG3u6baQ5ais4YSvuVocGZ7DtFmDZSpS
ol3CpwTQ6IltYfHSS/QU5eLkZ0MdkUO1gFS19I3wDtuvK5uk0YqORzhIyVhN6I9W9ol6lgnOQ9hf
qQD8lrdVZ96cgCPKWPlPr2kRGOiIWCFemvJ7NNK7cF3gF98Tiw0tQTdPTGaIZ6ZUiX5AxXNXMu3N
Yc/dNvrOZVheEDcGUrV7oZ5J3tWS57RltyefauMkJQPIaxQfnflKqh3v17VJQmy1v41AGtBQ3p2J
uwjJHXGLksZHEFP0LkhpsjQ+5P2a71Xx49oPNFxeotMzdGcmkMZKE6Sfemae5bBNWu4W0EY8s6/S
fqj0F4tuqrzGya6zGevJw1KR5ZP/FtM+Z/rUab7ZsaCqzgvjpORgzPe3pfPAejEfez9F8ZVxw7X9
H+wsSoXfTtvA9m6H81z8DLgjzfBujb6NoiWzivQbN7sv4zaIqudIvGvN2ajTg2RjrcSD3bgBl9+5
Cm/immpb8/mDdt6QFHrSh2DufhYmFzJD30hHpU+vCyOpLtpOIxIDWiKLuouRdj7tjfQolpMTs2gV
OZn1ez1/KOvnkheopcW+OD0TfsieY59vaotEc8d3emdTjT+3Z6fiP9pLIkHxPK+kZWylc63aN51j
M6qzY2buJuNEhM+hyGGc0j5zPgz6dxoTBIk81QC4vAC+m57CCFPTANl3/uEc8goIigNDOFEf24nr
B0R+Bm9AL18rdVDMIMi29JJw8hrrGCM04nvDdbLht87ioDHuNQJuxUdU3efGoY9/bgx4bEf+JPkA
L5pJCtTFLW7brw+mK5P94ILQ6SRZ7d/CeF7mV8xRHvuNTlxCZ1ezxkL4rqHF6Xcp8plCbnvjJ2eP
WnC5QiVPVo3YsUsV3iWCwCukWtnF4TpXBE6JTm+CikYXRD7Sr6LSWva2o3iJR1keGOt+mZmZ3QHH
3NorbVV2mQhwdkjOowbr2xkllLh3pOYXFnHKOZm6HD2gz9U5NJtTDD3SyPe5XXoTiWng2EhbIHoH
7hCqXbZKRbax54tFNpTg4HNfxobz12WvljNBDT0xvoAY37AZ9huKwjTbJWyTJ/xmKFn3S5RgcHya
WbQVF0UMzkxrL7v3FOA3UBv2u451yYApuRkos/4q5xfdfWzCXYr+cq3/GEzutPZVXx9N9yVqd2v+
N5ESweaqaoybIX2vjylitN0tfsSUIOaXj6R5SYhgHPV9GM0HNel+Bh+qqfDSusD0mdZTM7A6OCwo
bwTqN5d4gbZ86ozXzqLK1PaUuIfKvGVekO+R/ArCCnK2KhW/ExMGrx5Lr1D/ZsXjS88rT2tIDnXE
MGcJfVnmTJK0e4RFGziPs4Tf4f6QosclfG+rH7R/foQ69mbSNpi0r+ZuAJKVcugubOIPNxGkIK0u
vriLQWHCsch3gG5po+XlNum01xH1GfxdzwkfMnlPLMs+sz5N5O5LCT8YWUNUf1ZjhDzrGaLg7UKc
b72/sDa5hhKg9lxCY9KcwrQw0Kg8kx6r0yKSNFEuF0Hoo4VpYg7fpIssIw6PIVRkO/T65MfWyDyx
tlp6asj6ciTmu/HeAMw3tmzC2RRRuXL6Nxty208tsVcLmYWx3ETWa1mRUM4nMtP3IAioFNikgG0n
D+xZRR3zjjvowgJTb+R89uZNhTrfZUu/KbTwXzfWG4bKpEpd1HLQirdh+pb6fil2BrVTBtHS/ark
PRZhPwEGnFlgR9WxpUEs5a4kzGkiWisz8AU/cLsmAAaln0+aP9vfK2fu1Hy32bMtz3QZnqw/ouED
OdlWohpAwYDi8m5NEbfvJ+3izHs8573D+3A/EKRVvGvVB/OqTS1obu0vrXuKbilqSVAUOzN97cZv
u6x3CwpbxAbI20CU0gAhLyy14Qj1myMbskfxJaJ7uwMiWh1YzODzf+rqt8U5FeQw/O9jJomHLpAf
jIhx/FfL+1u8oavtpXrM5z+2HlX3g7x2D2ycxrnwdPOnWMhydHdLc04brlBO8R6WtY1K0Up3a/E8
OMhi16uS99xuAWW1D/Ug/GuYlfxBIiYV+LeHnRO9puODvrwXaEOM/qRRakW225O/JTLkGQknkgKh
nKJg2pJO1R9zUpZ2PP0eqGhFMLul4lNj5fcTvikefBxQxfhqehgnhIMD08HiznCZPaa41F6TibRO
+W3Pvx2ykxQguJxhOK8EcvBI+DL4S/qrsXBwCGHqkVZPsdggIF2ktmOsSJTIG7KyrQrXO+KBduus
riGx2Sy0t0aGex25U66Gj8Wwgi46FM47mwI66jwo5Fsc/qq7HrCLXuy7L+fQ9FdV8x9OtMzeWOx6
VnHrGB2m+KDIP6ghMcfr+SbmGZcXi1M1KzgzbgeE+Cm4p4gIB911bxe4xsiGqx4dMjbqjIf8wSHm
Eg8IF6/M8o0iYJmzxTHw5awfkXzqhnPq/pKPkI/HaD6TM+ip/nJ701hF8xIdXOpu8y6pH0OTTby0
t6Sk8dN+q3y7UOsxJJm6fy6jMNYnXD2t394Q1slXml1qRAcAEVa1HZw3Td6Z5nUxDm1HR6vvxWwH
I9eG5RwNjU1EF4j0TrEdmdYHtKnI0u+W9nGZvmyDb8xHnnxqMSnwDnp6Qn1q7TI0G9b+WwCavj5+
TPZpre4BS1ZsBOv4PCWkYn4x9NHKeQ9ytGiedQvl5Zdun5R4DKcXUoaq6LDKoI1PBdiwdQcwwBfF
nctItpqueXovENom/Wee9HwJTtJ5GeVu5hZLIiwsL9J8jtL7YTzrERHyyKT691QdgUUMq0O9sk2w
rvINhZ766JokkcIKCtQoeR/fV+PqDlv6uY3sv7mPWHKDLVTccr+zygKrPDvEF8uchAQ937ZwUmn3
Rf8QZ7A9TbC/qfAMPVAN5hl0USGXs34LD7sU5GVF1WGwH1N9Oo/mZzSEu9x0GVKTMNbe0df4ym7p
fkpvZHcx6zvshsQq1luKdcpmptb0AZrSCUqmOYnvCCLxbC5gp3zEC40A9YV8bE679DhDuc+77wTR
dFFCYC8PhfEbj7bXmG8pB4CppzhDU59pdEEZP7NGjKbfYYk3WrJg7l2uaVfAB2F8a3DN8ecb3SuI
u66eDoN7j5+CkiAKVjLVFiqO2d7aAGBr9WSqPEim7nGIoP2vglMm2rThxyzR7E8vYX3JQ+lrDUFd
TKxW+Td2xWaNscp8hTHsEmSdKedBxeyy1TaJfu1ceb+62bmvo2AS3FhR4YUaOmk+9ImUYNdEoKg4
8Qbzpcn5Nlc5IProW1jsqtLfZizZQqDYR0fDjUg4/HAcsbux0+bMhdHPpLnkR5aIWkICem1mSGn7
NI7vRLKp/grRHtUFJ3YYtOWPxWYddCq7zr/K2apB7IwwBKKc0o83BwKag9H4aZrWC10CBG8En6Fo
DzWzTx1vjoe0snO1dy2dD1U5HNCY3Cb80V8bki29N1C3aU7iLTMXWfy8mGB0q3bL/O/cY0ze2atE
Tf9XO+Rutq+9sl7NrPladeXlpFEL66cp/mJpnyQRFxFQjiJ/n9qEPh29G/s/lszrSNzffa1x8cav
ifsSm8Z2aNH1rv9mBCHhc7n8uQ1JYZhtjI8BQuzAbxzvxXq4xWwv9Iq5+oxIYG036arvR3s8D+p5
agKVUKsApkk1z2AXTMejtz9kTw7Nl7QemurmGWNLc2qqIDeugw0P+CBtg0yKDSaMLbIJv6dGVGWy
GwjQnFD1mfpD354GcWrZh6v4p7CkPzM77rWDyY60Zp6bGi+2fRk1Y4fq09PppWBPwErmyWNWQRLg
J7eOjPnN8DpbpF0MxKnmD7PzQyzYv5VgDFEICLJ3lfWMYtVLqpnxzy9nvAjvWu1k2Ici3Q0ZAZ/8
buzL5froyr+BNGbG/3n7H0lnshwproXhJyICEAjYJjmn59m1IVwum3mSAAFPf7/su+voqKhKO0E6
5x/3dfZugoTQUU4jXEhni6cIqoC+khuYZ+H/NGmHTPQFniRH54a+jAiXovq151u7f/ERqjY3TsHD
iYMwte9kh97rqK6tJ+Gl0+w+/s1U/woptyntJArYKn+RIzwTxRBd/5DI19L48bTcDX0Cz89Y9u4g
+VpIDAlA2Fn6eAB0chsQrtw2z/X0ZvXPoXoyy2FSj3RIxoDAgOdnv+IPdA9Kf7psMF500bl9asE0
yoUJCAdiXb3Rpns/53eddcErSH/6UxVcavlREOu+LkMcSLpaadvKyCWm8m51YOTx5Qkw1hrxZMZc
Zxe/E+LTbjym3W1ByWXesuZyezfNv4h+DNrND7lzoAJRuHS5E0idLtu+oIgx7Y5j/ja19GfZCtr6
Ozdf0cBPiNzAEh+N+7dX0yETy1bYJ6oeEHPxHK/h+Dha1AQT2CpblBqkaw+q2WXoClY6gGSP/cKj
3ao0fz0UfYtdkr003mDqOgM6JBs8fm90hcQrJzWi6vKcRED8VniHkzBey+amaheYcuyPoD60uOTL
zp30WRPqxe8jUCw95bUtSz0IYmBGx/pNvH5XJ3j+ey8uU/s3VGiR3HlHNPZnlOIdApJt6H6f6uaA
ouIcDMtxoFjGvgqaKAJDHz8QzF66Ngrp9dtJ3HtFyhFx4Kxg0UHogab0awXItO0b79gvvOzBYk5h
m36Mc/vhedYxWqddKO2btqUqtVtjQLGNXKoHYM2dmOYzUP+nz4Aoo+lsRPFIyeHWmGWfdzSLu0FL
5JMkVc8+DaF1U5fpJRPWvoH330Bq/ChL7sd6fkoXGwofpsq48errk+atyaOQS1x8InlhlqCihttY
bfLSisnxec6E2DrKvm1E/2cuQ7lzW7IEoio6O1y4iL1jexSb3hK7lUTzmBxo3H2/S/046GfpTYzI
iJPd6LrNVR/wQg8mL/fOjF0gWM7rmh6RwT1UEQSRiA6NcqAo6bxx9G1Tw+s10POjOs5J8uDmE2ks
ZLGNq74b1/pCy8K2hM5LbEqUwJjpOL6EHNCbdE0ekBLezkT8NKn/7nbDZuLSHEoXox+CHDe94E6i
3qR4dQjMmt31Va96F/FnbGSR45LG0VzQjFtveioX12VFmUPBThqhrFgPlu/c6LY+Cs17ipbSZDJW
YbCDs/zsrfBYtuZWOXPc+uZVU2EHnUnf8nIN07Sdo1TzE6Dku5nGs1cmW4rQaICk1ZfkFNae615r
WmY7DTpPn0+4tEh4vXt7/DcmPqkq1jHnPslsf+fDNVNaB1Zk75GzP1o+V7Dk7R2W9ZJVTO8lFrhB
Og/CnnbyvwImwvw8vUVWFmeZOvZ6oHBqOIz2TOEQQluoPfpoT4HbbiXuP1Fe3x8+OxczeuafiMY6
4wRn7axbMpzuZMvENrnmeQJEGoJun1pgcjbIz+zP2wosHmjqx16ip5wso9if6DpnhvtRLd93iJjI
54pCW9u7qM0EIyS1yxRwe5T3Eh+LrAbVhxmKU2mqbaSqk203mDuLQz83n9DJFaXlWcpPY+2VgpG5
ig3dhqR9yna2gZnJCEz28MXebsSPnxUpSfctdWcJt4FkL3VlfilDQ5NQekimmZryyEJO1O+qubu0
KWd5uL56SF6ngYG4J7WfUjpYsOlaSRyBBtq2uqAsOpULAbo4+ZIoYyGhi75dT2iGRtY6OnOleKb2
DvnUfE/HU7Up8CDUKn3veXipSCATZ3xsRECAn1d3e8spnsXwVk5seRqzvCMxBvLr5Mjou2d/KD+L
RSICpFLeb45znVIVwWQ1dox1+EFRPjaozertDLeUONWNghTrBo5kph8ej4L7ox+7+wW5pM54KZwm
DtE/oFzFzY0EfOWUT3JayngTup4BgwXHV9m5SYZNkXTbpoXUxt5ApRxaSFLrWy4iQs/QWwPRd7tM
hUcXgJUgx10xzbtyCDZuKQ40RGxdv7ljzDxj8mXTYigerDglUSt0MbUriV8Io2WABzJvwMM8ikCh
CVAZFG3sV5iyhv4cFdOmve5sGbXFtaOPHlOvGutf6iOolxPrh2Ng3abldmIzXIFluwC5c0h+LxLj
cCC/u+HElPiHmrEE2XMx+ZEmf+tGIQLbHnSlvWgWQt1WsWOZPSfDSaCnW7TauojyIlO9dWNxHufC
jhHK3q9ZQhmbVz+1PvpE5BNshrjXCq/50DjS2NegWwRi2MKxb/sJyDzkg9LJwh8ZYGkZya492NkB
a9bOFBDAK98iwCgepW2SzDGhZHuRBJtRhsgIKFGsJDYy+nkNmvAAYL7sBJgJdlS+zwVxU24Ks0Hi
xZdz7V1fk11HcFe1mjqWlg+uUdRb6j8OnbK5dnEPZeEWrVacztd9vY9F09zYISZjh5Ol1Q0yJZcO
bvlPYC2Jl9KLMw/m3w6RTHOV2lT6VRIXv9Y/LYN4x+e1VsMX2l1mqXbJau8E8F7niFsHAqDHs7FJ
J/JEU+VeGm99EYU4Ius+0LnyTNLnI+TwbccvZ5rlYbR2c9SCiRbmmNElnQ7ygGNqi5dsBz/3aA+M
qtCRIe5A4jkeg9r67Azi0BAC0LFXFg5sGDKDQI62tOXGHjNcNlpPkWB9M81pYGKnvJLiSH8m0pW6
ea1wOrvBIZr/Xq01U8ePhvtBI86l6Xuqt4PE7MD/dchdyAdGYS9dEb173wvxXSjtv3j2OGCxDnvI
jodg+KjQOIqquDcAdMOcwQ03mLzSS676A15+iJ4hlnN573ntyRmxxLXTwZXFE9Zv8FBIWvj7ky3d
k+NFv73M6eYtMd9kzXNL6uiVaRd2BCbDSzFHw2mENa8T76F1hi3ueT6lrmkXRWcoOJD84GOxAOIH
Hdwxe3waRIRxYvWP1TjPkEP8hY0LvRS9l11ys45Y1MyAnjJLX6Jmvh2qEfcgqn+/I/p2XK7uo6k9
ADFDa+RYBemYzQsoBi4HD3MiiusroWIRI4DLcTYtla/Lp1tQYx1OqHnIXmDatjEp5NXICD3YZ5o+
oAKSjjQGHyG3gmfdZcNMGRiStYQl1Y3W41W0uQT6lk7pA7FGl2BcxiNE279wFns/L25mUEacJ7su
le92Ou3HRHl3xrTAhyHpFm3EThNuA6jlRFL5M5GVGfThNr2ujvXCLo8v1WadkErf9VXCBu7ciC7/
bUX4E4XrrSL7s6POzvM0c2FzNqrcUQlKIlh29tPqeJXBMPNulxAp2hUEAlOSADGOq8BM5nUj/JSG
UQD41uLGDgFyASjT62VouS6+eFRmakF1RCt2X2aMcvTpFZIIjbpPd2gb9rNLRXdHYyTs/X6qoF81
XvJmVu3Jy7zYJUyhn32Gbg94hbSEVYCJD9MhqBrUlSNa86Lx6t1INsyTtWDNL7DS3bWdJGeUsGbW
JPsx4gXtqlpRWBteaaLJfXTCtgv3lJQOhzrPsHRSy/td6PCvrezozvZ7OAiHcLK3VUBjuf6N1kWg
XlvkH++k6FQHg3Vra/wRTbREJiTIOz0mATU0m74t6bYX1X0r0X8hICKH9pBkaXPjjYQEYmGw2Hb8
j3Hy+gulMd9rqccD/sIcv3gj6UhSJaWEWXJP+DUez3TNeKZF5qLEA8hzCaqww7euU+6Hs6Thg+st
dRmPs3IPHph2bIXUpToNiEM5JcV5cv1zFxGG4Sm81KtrnP+qLY8YXOrbniyQg16hKF38l0f42GHX
lwHSJY1ab5bYigf8kGiIGmzwfqlva/eHNH70tQX1MCIM3C/6QpFrTYjh026A6yvS5Kxzlvq6HGf8
qJEL9YSR+glJWnai8RfZkpvkPWhsX7y0NTCdxBOebfMI6JjuAmJdXCw6jwUBHCHpJal5MF0efMva
J6RkGUE8Qypmy4miY8f3EkqItIUA2yzPcP/7NKUnM1gCwh00LUUDJSUAUpOpv0NnXfdkk9dbuyK4
A0fS1zhbJkUdpcF1JmIGsE9ui8pH9M40pTk5l+wxWIf2t1wH1tu8bVhAPVdGqK8DIkawC7vLS4la
YmdG+7mezb/OVsW58Z3b2q+SgxdOcORkjrwTccNVO4R4jH2yVR6ivAsOvjNE+1UZ5wP+OXpBljy/
kfxCpD01FrwPy3RRWk37lE6jix3J8XXQLixwVK8nVki8PAizHnlMvIeG/IFda7v9PxuR5KFf5+nY
wJqSlShzXpMigdlRqWA6N8L6F8imOjklRtwxZ6XASvDfE9+QRMGJVhY9nuXe5t/rzHdpk4ISzUQX
i0U852HvHnyDhISxpSutM3IVG1xag1X7ac355IAHAwVWb3hnr4LPtfH3UV7nNwhj3C3NPeO5w4zK
KNYM82lya3Qfchxfp3nCjRGFwH921L7SRshkOlkczyV2FntTFZ46eAWed9SL2kMT4g+H9srwdCYK
/ka5qnZX0xcpAFOPGbEkEFVqJrKq82cwjJRhOs/C2KEsFayWk6chyuqZf4KTyYX8bu16vHNHO+Xs
nK80tExx1oEpHPSU/5BInaNpNiBCTRlhUOihvrK+5r/WjgLIquXTOEKHhMLSdlrVC7etJuNhyVDa
hiChRTEu9xb1ZjnY+XnMzX3uUC7n5YRwFwFDRRB1x64tv0WyvtTljHfldsrlQ5iRDIcbkyCOaF7Q
+qGtOaaq5RR3u+eCEYqyooxTlBZ1c+8nfvNYziLkLqIygWXUS05UnV7TJBz/1ZpHAE0KSPd+wm+6
TCL8IFouD0NQ09vVTiFCXdCF7ezSNByxvY6Mvh/l4rR4LN3pZF4JD8imPR9dnXK99rz5QK8Mg2O7
rSn/ola2Sv+JKP3DaLLeOnPTflRgQt7ymlYdWHeyyYjTSIgzwF2exrhNOdvqJPlVdl892WOY/AyL
dFL48CQ/BUl4n3D9PRvjqYtnISysLTrESH2LOEqu50W1OrvZz2OdHBbBNOuFmE8rpaeT7zmQ+inV
4lsGnsKP7cxEDiHMoxx3WlXEGOBz7Y4CE1FMQC7o6pIukCNFbyvMt6CsxeyidgSzonEvzfZ8renJ
omScqijuZFE4PICr5fgXQ5oDuieWhJtKfdTqY49pZGuSBq+vh37YZTRbwwRudiKN2ZK0e5WDxbws
+/XDWmG6PWMJngn/zzLztAxuvptIUEINy75CgjMaksxCya5Atzqh/5hrIEktWx33yksO2lIeuE/R
78dFExvShwnThnFqpm6EV0PuYFmpK6Y6jBPM53j6iBy3ybHKEokNF8kPb75d7tHF8g6NNQ4iaO6N
cnPuIRpxUUNT+EzyPALNa9ZSagVfK3aHbWWPdICX1HAwwEUAVAk+kHGomrjLF9KJrsLAJCJeBbVd
H+tMpegW5GOKXSSNsw65xKiGZAOuVbQUUyWJ2k5rd9uZ4ccmr3d6kgxkKBCS4kEZUZ208uCIcCh5
gOg0p+V6JkbeipLX1HLNb81VTgyYcP/SZvgPGCvadaZmvWLaL+MogfmL0uk8BX9R8aIvqHu3I/PA
tRDZElDMjV6/N73vPuJuGD8IAcJ5e5XMm9D9MwxtIXZ5ZRwGv4E0spSksxOkwXAKVxQ3HtGtD/1V
/1i4gFQBu80uGMp6X6XcwriyMCl7OnroKxcto3YuVTnrezwCHSrLvAe0kRYOm676CNfqO7XC7ovN
dUSdlJYd7z+TyaQokY0hB/Dwh0VW3hJUoGBluxAvvS7vu1X+JmN+nW39+RuZ779uQQY198F9JK35
NskS3Lz0kfZxYPfTsCPlzkvJZpCaBwSPFTAVwP48yytjHln2UbSF85XMCW2IMiVWeonqBwyU/k09
Et6wMZHJ4EAxNr/VyGF3+P3BDmgwtm7dDAlkaKjNHvwAihivRFzY5BXctFIW0WOeRvDVHuWHSyoB
+S14EkkuSzpHn/2AcpOgCrn3/fw+BdnuRydO3Y9kYJUAaEnaDHqAKtIfSjGflG+eem8EIOymB2Gs
m0aV/VuS+AWyhx5QYJzEi0B8DQuip3+1q214Y+/VDBRXN0H9RvdAdutl6fjqs4Owx8+AtQKDOiXT
j0vXPmGseqlC3FMehknucY7Tzdr370Mxy7u6YPrzpEWSUU6oTum15rMXCFS/MeO8rPgD63u7q976
9GoSWwIorcZYDlUiDEbXlKQ67scVciDkyghBJzb1NPxWTf1je0UDIIVESPrQ0D0ZVLwwRTpOcScs
chhsHtPk4OTU31IC66Hmp+NpYwa80xMzadz3VnOQ+fjHnWqSzXUZ3i5Dei1aiBAweAXBbSoDPFzY
kGKCukhN08I9jqJFu59PUets56IWDjyr5xCoX+hf6sHrXVUy3VQr2utqDb5z0Lh90+afXddgJ1lY
frrKWjcFGS3xuAQ9AMIK3xESebFrlqz+7mq7/iIi7arnLkEmd56CNQvSAA2+9DoObneBgRRj0D05
buGw2dtZv5KvVrwAabB1co0hSdC02eZtNvVHy0T+sh9V6dH8Gc7OiXJEw9ufOOgN1ZIQqJOiFX9j
/5An1XWESwwO6kFpynDvkzAOOGHbJDxShvvgpGb8rni1y50VWu9mkX/rEraX3LhmT9Y2aVHB5P9M
ohrbuHHNvZn09MbfggBaajRSeXZNEiB/lRVRv0DhvtgYJLdVYgXYkdxh31dQ+YzdGQ4H+01kFJUc
EY94dH+GP1PILcGyE+ymmu1535PHdBL+iv23Cpf6Xi/gb30Qaf6Qz/Yk4MYpdylus1I/rgpzH8Oc
y2RW9t5jTX4glOtiw5UyPG3KZsT9jxsDCorvhJbGepvrIQBD6V8XacJHi3KS/ZRN9SWRo7tjsunB
OgmWD30i9DeBl0UUykbqp7zmsiE9YWKcAuthJFLqH9lY883gedNFuFqd0jlMtkA/wJTREBylt3pb
q7YHdhF7vOEVa+PK41kjFsscJcKk2ymS/SkP8/BUKUpXQ6/AumqGFtjM8SA65uZeGY6WegJgA6oU
V9AYw5EikgQ4z0LmeT04kimdPki0kXEZjP5d27j9Z2lrfe5VVD7quUhuXTEV73ZAd61rrDE2Zb7s
p6WEdyLS6hzAZzAdjl6G/0QtZ8+3vylrRrgjwo3dkq1eF5F1mjCbH73UHXc+6FhcBKI7ApEgWHBt
jvOQj5Zkwj2bJpdfo9078eLnZusSdLC1reK1/L+0C4kgJgase/RhjLs5t8DYIifZO5Pzs47Dh1yw
3NuFvfwJgW4uYsa7DRPfnsm/L59XG02dXc3zDYJuOcQ4U+Cddf2y+jkBMBKM0rOQkVmy+Nt5ijGJ
yWujo8H7DQafd5JZOqbRfHnCwuXGM0TVBp+Zs4HMB2Otz3m0XDOErC6ey/yqWJ8qDv/VZDuN/p+s
H+azIcE5pNPO2YdzRD+oDbU66qUjHQEMy0fXUvvDjreftI+kCy4qcNxf42Jv1vPIcjTk1rrPGcL/
lQQyPSyRjWIt69kByO65GWfngWLmH8LK9EZlAwwVg27E5FBKotamJtnPQepBQ/TWcxeU/raUM26Z
RDTUkSFneCkjlXzIscvemDiiD916K7DttPLO4Wne+4sTZPxipuBN1V5xaDHYYPzDWQww1LfvWT9o
mLuyjDXRpftxcuSvtB98ZI4r3tKnviJAcl+nsIVdlJK5SRrVue2Acq1AGTyYTOAkrFUfnumJjWjx
UoA3Lvk7hT4LSwneSNqeRzrqV2AdnyjXi7QawJUMuRMzOLs3AMq5sZpPAvfKLfW5L5W23p2I+hU0
1tMN4VXqFUm0voOZFrgRU6Asp0wuEeY+PIR9+g2WQ0W9jWUl7BJFj0uX3ta1Hb70lUbmVhmwllX5
NzxpHfkW4qfqlY+ZYKyPWe2t7sV303b4NweWzHdtEeqbMUgdEHc3vyhEXGciQcyhnqRB11QQbzNg
KQ0qGmpVsYA52Ys7MfziaEriiJ1bHBtSdnF71yWKDpCWqdqrmvN253tzeJfqwgBOO+LSexgglzpZ
jiva+GcP1hQJvq72zKRUumBAuHHKFWKzkO3WjSyHNoSI9NMqz3bV2lnbNQhMAMZkI39XSyc2QSiJ
aSptH8ntEr4POWh86Yq03DZifROrgEQiREoAmSYp2s8FSVKXdOVxcJyvMuOiWroF9kH3ywr5WXTq
Yy3zEWG92yIfqOeM4tBuJMMpcMRD6KgJ4N317jKqhB8TmzCmeUImM4/wcaR7rbs60+pQmPT6L0Sv
wVANf10HzE1rDAIuurMtpEEdD6MX7eq1rP5Rtatuyq5IyJFLKiNjLeACVSCd+9XrQqzdyt93QxHu
Kva4c91lA+wfpJSWDZNC5vh39OlEj73tj8z2A5n4FpidQbC35OSgzmu1vhLJ2x7X1jgPjrBkHIXF
8IBTu9l37kqGkXaokGQrjTvpJX+riekDrJLZYRX2AScsAg7NaZ8XOfFbDZq5hDDDQxW2DknooOs4
yNFsUbVHpY/PAKfNlyl0d180tf9NigAhbj5wfk3O48pHhu1b5946ZJp3VTI+bHHxT1s5O/Xt2i2I
F0TJ40SkIU3WE/kyJaH2+2ZxcqzsabIdApm+igJGjvvDEm+2smps7IN1Q1srYz63xAHYrj3M2q73
+dw4D7wFVwYKZLPOQEVJQaOtYKoj0oPGP2OfhBsLE9oBSLfaOXaevc/BYp9re1Qv9cgTguqiRmIp
adi2LHjSyrMtFJxZRwYqWcghGScEzUKKlY3642R5/88shAWBx480u1Nx16d1d9dM87ctZXrHVFHz
XKFqjhQV9UauzTGSnXlYu0Ze8AUTnAcNuZWDT86MSBuMhHjlppATvlNwHu3UU/+cws9FOeBXPlAE
XbUan05PEDCyvtWgSSZImZBiipAbfD7kOuxTzcvmANtfOXVGzDK9PsCcYcsCqDFgt1k/ynT0XnXG
4GYyLBrNNEgCH8NoX/lefbRBsDZFvryT6QYmzoZMMIe0ATBoUNkGntu9znPJJcXYAiFEDAx2+vng
EZ74myEl21StSY52jY3Ur9HhTYR8QASw3zg5ofqeLA0AeJTvYcfEYeRsu2YjtffXc2sTYL/cNNy8
u4YyBVzILXFVo/qz2Khzcz+5SySm9mRpiq0ibAr1SvabM7pupDN/LBMCY6USccxM9crUNMShbT1X
ggFuUxuvfx9lhezHMc7NWKofjx4OEhMw298GLm7ZcLHqO1fgBx3oFb0PyLH/6LsKpNoTCOU6B7or
y3/qNYQkpkjurcMTuXUpyTgRJ2Wd0sTT2JYzmCDbI0UvCOoz4X0ISbI1da9XHHeVP4f2X1ZZYCVh
oVaZB+HuLJ6POJMMcL3nyEPYshAb4UxvadEkd6Ee1U2bN9OOBQlln6nzZ8gNfOQKhXBObnG2WfFH
bVaV/43qvL1MraouSDP46OQoGWJrkEq34+DcVGUH3hIOxEiJlCxDpgOveiaFTBzHtXEeYYPQeOsG
RdqEWQHVzvV7SJ2CQWQdfA3u2os/vrGbO545ghey7IckDcRruWjvg0Qgj8hbyuzyfBBbLcBQQT5I
2xtqbsvOcjeh1zCpkymdhLXYzbixD1NPw1TaK7jWoAVgd5s+5tulTGzUgnxG172sNiobkaE/RsOJ
HGxosV0gUdrMJGkd3HV4qsBUgEjq53n0Hqox7XZ2m5oDYZ/2V3AVlbdXiyFvDyOk5ytEur59Kyfr
r1MZtc+1N/ebyevUriic6RyVgSEnv/jCbZ3E3L2oed0QQ2/a2/so6pdLtnrADBPBReTNTft+dG22
L9JxgzH7IuKm3qdILAg8K+ebtmlZNIYIUZPFKrDNvI653kZNEUm3PuSrDnbpUqlhjzQNgnqN5lhI
iyXSRcMVqhk6cx4uEWbZ5SZcGlK9Ei/Krkd/+ZCB+/9N/fUV5AojmDauvHRt61KjVw1knEOhIvCH
edNHdxjUj6OH7DGXYfiQZKiJFXVL93SmXfOpEsU5WZUFcHmxtC3SdXS7OJBw1mRXcfmA3uMfzLF/
lzRzdu+EeAMbgGUiTcjjcrvqx85gWUGxMffBbUOTp/gt69V766l+O2bklxzwyGLxl6lN+gh1t6Yj
ElWm1/mOIf1guTiCtAOGi35Wbj2Rfhl29qM3deYxIytpWyi8EdbY57HhVI7LOZKXqaEzKpib95Ti
2X0a4fgtl9bgFsrC3eAs4kW1VJ4PhrnKsYZq7y7mKsfka6299rNIQ4TBocXzPPFKCUf/Y7uFWF1d
fDXFitOUvJJndxoi3m37akxAi8/7QWiR0RM+DsYe3wNFrhJCT+tBDAR7+Do6+YDrKEfrgGCnFILk
RWCQn3Z6zZcPvB06jjSO57yJpk0ir8HlzsI6o0J0FaJjyDFVydg4mOIciXmJvWZ8bnoAqLGyrU1g
LNhgQqOObjCFN8bDF7Dx2h4+rm81D02RujMkt7Llcqlzl+jYaS5ekq7+xwFMoHkjr9RQWzyNSzI/
+/XYcioVGDnDAJW4zNyPhfS1G29eSmZ89D4Rg/sEXp6/Nn1BWP+KniMJ5myf2aD6nkxsdB6raA/o
ERjyw+gnDeqvgW2TX4qTH1bqEy7d3FNpaALmvE4tPB9E4HH15QgEAB7t15RUCuRryHxtsrNx26zp
VsyQUJsCsmGb9msOuGyJAVS1r53YFvzKhjVwn7F4Ok+iLhB/CP6eIv8DdhCxVdfTtjIJE8GMAwik
KDmu2ArQ/aKimzsQPCuB+CgmaF074cCucutYjyr7U1kS+gC07OhaszpHVdBu0VygpW4IdjxXtTNw
rVrDzFfDSEtlQXlDqScqlUn7e35J2X7xox/qcBGD92l0qYRi5+adIUS8W1nBcwskN6qoCFAJ8eBp
gmUVSHtaLtXUE6mft+nBYQfbL8sEfDmn10AQ8iaglIueeO5U7zyh20MRFv6zEbJ6XvKUZIWgK66B
FWLjayyXqYHyGZlQAjfQ+0y5nxO9efcL2bIkaTt4jxOPe0t4e+OdEveHpNBpa0+jJHpPps5zOmf6
zQlLVJmYegDR9QCEpPmptIUMwh5GdVaeVbx4ITOyOwgJYjKOO9UgMWvzaviciZV8aoeU+E7u768w
x7paTmyJBIYTSGpQCJSedsnWXYi3DpH6NZMUB0gBBmNFkiQRPzMkYDE/kh7tnC3pD19J7/vXfLFZ
PUwOwSBWWOrYqbp/oAziZxodjnNouJ10C9bnkAyH1SqRcOAfwA3jyU3Ssyc7Y1Z/yaoUu9HMw0cz
slSQRsKMbcJvR3BjjFki9owQqFxCX4HV63l8zPogv7QjqKmDXG0W09XWIkzGqeOUnyGkPrs7eoVh
6a2HPgvr+yqU/aMLoAWiCiIsHA+Xj1xRYs6LRCBf5pQwEJ6PFcQEzT4U+USE3TDSamGCbWa7613k
M0rgGATvgVdB1rSbCZ3Z9UWXb0eKJqpi/kFh3hxDawj22IqXAymE6jj11AnYKLS+KteYFfG1p48t
J8bWWzXnqTeXNwvuZOSwDsW8BdH0SU8HV1WBZQoUHrfuwjieG1w45FNx+rXOD6MPQ5pfXa9hpc7a
YqBYqZrbkRlJm6amrPEpCdHfkrOWPTgYzonlJ7PtNIoiPIyBqTGyy/6Q9OtAEkewfCmKIfbY5Tkv
CAXk+MfOClswvFEqQZCWV0vYgKu/hPHg6MA3vcwD8nHb2Ovt3A+UhdKOeiD4lUxgm+vXOK5154be
tGf1co9GDdnfpnOsk0iKMl7b+e/kU8I3tHX+2xC6h+Zx1nunMN3eUEa79wG7SLNKxd5ZEezCFLMz
0gWw9+jkQJmKLi1rHe0dqgW4scjdw0wy92YR+LSn1If9KZJhtwodoDGlNKMdJvmhOgNUdz1sF3x9
p0lYCVZkMPBNPqs/peWFf7xFQSm2smtPBACrrXR9vg9CBNL0sx5RH6Kca3bQEMkxKPDdJHSn7Bra
lQmKCKxjmaXFLk9Hi8M1bXZiQZrcu+HvAHASl9cgMIAesnuykkAThzCdYe3BDAne4D+BFqA8tfWU
2q13uXYBP82kVxG5QCgJ5hO0CqPvnJISIs9IN3wUw0TfTig/mSzcG6oArIskV5AhhYSpWJCsvMUs
/ANNd5VQySCIczsgeUm3FHeU5UgAZBkVp8pHwV2RoCYjkphBAIharz6CxiKHsU06qr9w32TR6lys
suve/ZHMGYnpbDfyON0LRqBzQRpArCSqlKoo0tsAWurG8OhzSQ0G7QOOgKZct/XUkhuY+X/hh8QD
9vNvBH9Ac5QdHyYjh22fCnmIWP/OFFA4l9Bd9J77tztUK4dfoZoIz2dtCIvy8n1e6ugTSm7esEfa
m75G+htJOiuapdBxroBMeABjssvAS2r0lB3RIRsomOIv4CuBSBgBbhkReR6FjfOM7ut4blt0l9YE
sB/+j7TzWI5bydb1q9w444uIhEmYwZkUq1i0kkCJpKQJQhbeezz9+aCO010EcQuX2lu7NWh2I5l+
5Vq/yYw5krM+IREAOwLRIITnkD+E2BLMxPQxOAZmj7NjlOUXkan84JIPDcTFOJj6aDIuI8/y70C6
ggWcSJMquMnuKzU3LjWRPpPr8g8lOcWLsdMUAk4lvCWJFxxGxSJgSgvxewqcxwray6OZKGwpL5OO
a7WDuIdfXF06SUhMBd0NQr2ORy/CxShagOnDiszeVxPAmiAd5JWvAS/xkVSoEPmwKMS+owppP6s+
2tG8SrpbTbA6pnwq9kE0oekVwBjMhP+AJMnVhIcerK2Seh2OocRgY0LyCw6jpmTJMU5hVxMakMOr
FXGoExSBA0v0F7nIxDW5XuQpkrC4FRbn0IUz++3o/Wi9VwSooIaMEDJgkHji3DqmRTG9ryfTe1CT
WtyhvT1dhCrpAccM8yuHSsYVUFsUDlTCmctUQyxgCLOnOqNezoEbXOtoKFqA/EeC5gJVy91gN9a+
x53moGdl+GxkIx4g5AnBbJLKv7EVqT8DcZKX9RxVdF1XHBuN/DOZMON2gkp+FSHGdZkO4GjDsEN4
owc8jGxB/hSHVvagSDi3PJlHMFvkv+Ok+OSMg3bJKYEQHAWYqyYWlpsESn4JnMN6AtSJokdiU5AC
oUDFM1ehrlKnGZIWZfm8bS9FjKTHbqBcurfn4pA5OfqEkGsMfDlTS6AetUPa2W64GwCTzqaGQnk0
4hTViiSoHpV0QB6LUuE7tKIZ4qZIXWTcUecwkJCsp6Lee7Iv0AIXZODjKrnzkmL6lBOA3WFK/aFH
tWIfZe0vDhWeyI7fEg8iD+/haYKyCFGuBO6zMwkU8cog0YwAGzkJPDOapLsukAm881KyNlVJTpLB
BHQ86CpI4kYcUdf+HNhcC7usDRA7BgPmJV0h9paMfyP6mbNckSiAKFqCUALAiz6H6g5+/w1iydca
nYvrfgrGp4Z0+Z6ybHc5+qjXhVnjEBEE5j2FtfxYex1PE5jSiCrglOPjf/QHlAVDGlE2h5zFBeoy
zi6OqS2mhZlf6LVZojPMFVTh7f4Db+30rrRDSogd8awQU3DPm67kdQLu7aGw4/Rod46x90bSQzMm
B7Jvh81Wkibvgfv1Fz1nGxEz0J8utwf0Ocll1lkIJDz3rLtBKyDMxndT6dYC8ROk/MUXWbTye6jN
QloW3CAT9ZWLCM3Te9XrrQuzjcfLbPLMS1s41XPU1+QTLJ7HWDYLsjPBcAfiXP3BCQDpNEos7Gdi
bDh4G9wj4chlqvk1VB1K0UnmpHfgR1Miq5zooyyUH9WMHM5LZHQyQH5H3LutW4p98UEb9PqHF7TB
TyVHizKKvfBSLcMOg8ZZ8jLuQEQDfkPWWied1RXtUwjG61kQtIHDhWxqdWSsdo6HF1FUtMEjdWGP
sDyJH3qcRVwHSXqQ9mODdFWPxZgsKRkYQG/4K3rqLd24kiAkrsuWfOVFTLIGJHySAIcN0cu/K+Os
JGVSptecVtOjphfKjUYJ/5iULUcMwYraEjkBjuF1GFnw7jzxDcGa51r4bouUO5L+5JcS57HoH3OL
vJ5KEud9OVj2rQ/eHJwGgDoKsAHLJc9/ROqQHGI/zvFMtmYCOQ6AD86Ui2stbfFRIFd71LU4/KTN
jDBhqcEd+bL4V6pTjxYAyd6JHKxppbbDwWmG5Ja3Rv5hGlLjUsEF7RKVFrwJzPgpVPQyv6ivohxb
F/TiHNK0Ntl1jFH20kdB+Sq1Dzp4R+M6SO+hr6JL0noURIpGg+IRkYewkf2ZFVKap7CbVTZsNE6r
PgVdAtSTKgBwvkEPpwvNqvIDp0l4aHCKoAmMLnrerfsR+03Wg14Btc+96YeXJwYrYMZ2ZGF549d+
BNJVQaFd8N+hkGy4cpp06rNDvneMxjnaOtNlVggSCA+BL8R+nkgvi294GskrM8ofRFmXl6R7/4Wh
g6uN7/hOHRwsjuLhi93bxT00p+AHt9twDyoE4A6qoJBHJYyqFqMAhJ7a9AM54fG5yzkPKMTmV31i
PZblUO0qi490qvdDn1StxO+G5x260+AIjPF55Bm+09MpPKLZZ8/ibXDodG2u8TQsGTbbbdQyFmjD
47wCGaXlUWKgaDhbrZCKKm59MPW70CTOcprg0CJPnMGf7bXZHaZB8ddxgv6isT50cVA+5gbCPLOb
kX/rDLFxA6qv2JvjSAVU6ON9GaU2F3hjv1MzcmWY+yVHv3VYNZ3lAA2iDk9ZEOON0anuSjLPHyhq
hIjDZt/B9vgHhKP9D2ZQqldDh5RcRCERfJGW3ti+Dwc31fJjpyM057WV/34ozR/I02c3at5B8NV7
G5V9b9qNPN3e4TDF+QymnDODF7s65N6DaYKV9K2CzEqGsmNMRZNcSEX1iHfPh8GCYxCq5B/0Hjmi
Jirsd1VXc486xhynwf2IBhGTOWTqRgGJKY6xU2DFKwf8I8Or0AZixfNNm/Wes6uWPYnYLQdW3zg4
mIawUdDPqB/kaGM+xa15r/jYLwFqVKDjIJnJwzXkSrWL7/4cQWdl2f2yta79kZqtf5ng+IXOHIos
geJ1RxKY2UfRjT7WMEZDgQvl2SgCqmPpYiRljQqhB9jktrHgXWMvireEhsCAMdJJrWpuawu+gHSM
8am2So0Eo2fcAMuBH26qX2w0JaKIlBPah41EyQ3XcSQ1naMEOvEOMa8QYhaYDuzt+j0+Xi0ojIJ0
WgKeWIFRrXqQzOykwFwh8wYUoFDyaZxE4JmoGjcFqPxLU++c6zKdiqOiAqZpJ6W6YvcRVdck25vI
Cve+ltq3CcjYPeEdR1LTfi6AF17VAGgeSnuqWVsYKaKkEF2Sj+6vEfxkz1o1cfso7EdPFQ9WIvt9
lI/G3WTJz1onkZNPuF6bjCIFyEv7oYVUdxc3XHp5w/ooJQjtRGmDK6orEcINuGWMDmbZVQkci+Iq
m4SsKcGXoiNgS93p/g+4uY91GDgIbvO2gZVdj/XIoV/nt6oDW0Bv4YyyQ1sq1Fl2hbqWAP3dRpRF
ZfmNwJVwB1QqmjBx0nIOGqK5Rm2LhYtGkAJ0iTds+t0wKoFyYFBeyUgJ71lX+jUebRNiUpMFmTCo
sefLs5/EQrBkrab4gikS7OFOaa2dygsV6KIG3aQCCkJej1e6pascmECOhriCkxRDnlHAoD/obC7O
QdXYmxPMlc6ooFqFXv1cVVXtihpvR7+046M/DliZB4bcg9T9BgiAsiCim3c5l8/BbHxU1wsKzgYs
7QvwPdZVEiEmoLcOJ/6ofW0Hq7yrqeJDNKIEVKtAmBOg3bsO56J9r/bfhi4WRxj39qWdGu0vXIvM
G9WJqB454gdyfellhe7qg9M73wLLBtxWkUGggPYToK96oHrDQzVMMMxWUHuzix5YiNFipdWZ5P5E
fpQGoZoKFxyxGuldWiOsQAMHr73hK3DnHVy58kHL2fGFnl61iu5/0GSTPhi8G0GPNwOJe1LUNyyq
H2VDnaJIcx4QdsBt5HXi0GsCaGmtip1lKdl+gMiLU0mGVCFx3MUwQcwEGZgfWp/rr/GoOGHQF0CR
C4fjoAQaRCASMmRzxgbLLPQQHWk1NxGeF3umgqd4IMaDnWS/NRwU9+g8Jd+bkUS3tFrlW4nRF8kG
vYGFaDyURJjvKLChQyW84Sth3xfQZiZJV2gx2KAO+6olcdR3wBSiKP9J59jS+QDVYzYcySOqUXYR
1DdDYhi7uiorN+DYuQoK9DLB/VGhoK6qZdDYQePgrEIhQ4MSF8voncQmeq+mkGiNkBeUNTgtVH1v
9K413E0IsqwReDEXm5iQn2mx/QA0BbKptqrpxnE61I4DO35uPDLXtkbRoY65GqToGUMyYRdNrijk
3qoKpfyqBqLTf8FuktRynFgIjAh0/GGSDEN+RZlGuYhjKJCdqo8HMNXcmgIyhejxHJoy2JMOlk/7
pmv0oxbXMNSrEXcEao238E/eR3FsP4IIii7KrLSOwFyQd0LZ44J0fwB/oOX+B3APaUYAPLaU+k42
ZknRAawNZQKDh0Y7Fv7B7qzfvtN2PhXSYZif+wpSVjCmYNHIfd6PBslfD8gymrgd9VRzbG9MAOs+
UWDkx0D4y7jCZxZHDMK6plafQR49l3c4R7YU/THyqREHB7bgyI5Sq0SNUZkzfqFTx1/6FoyWZiqo
nSNlCHbNlzd14ZNRAbDx0+yH9rdvol9oIPSrJMUvm8TsERgOxtijPc6/Xfq7VlNj3+kU8wON3Y1Q
BJqCs4Sp4AC+CG0kvNMA3R/xqURDc5dXVCjtxOj3pSniYwUs99ogssIgkdBtV3Pdwnuz4qsKuyfU
TRE5C214K62joQ4cm9UdRazpycQY4SP/W5wLmkA5pG2oHIw2GKHygUUCkSh+Ki1ITBJy5c/Y1ENe
CrHGG7VkaPRZ/8DoYPKbus09n+ny1jKB8NVwWK55lXbwDKL6GgwHOlYQV240SnZohugWAiGRvNHU
OMQRdLjUS6jIBdVRBOu7TtGeKGFDjTQ0kpKmZd4YHhElNwS8JlX3D0U6VvfIh8tDNaUlAhH4A1hV
CK2NYy4ddJSBJB/xKgLJIp/1P0hQg0ALwwujapGuMSVQTl8qR1vtwiPoGYoIUN0p9ujdl9ow2k8a
Ml1oq5JZcksdfBk+x/JiKjwkl3WWXxWi5YLL5JNNIfzS8t47EBoI62ZLEjGBci0VEDSS9+cdyUEU
iGGHAfycK6VZa3z1CQ8+lxkFsalLxF0fZPJDkJKMVcDdP4iigKQ2OA4Me1Ct4CEr8vGSmi51b6hX
AL8tqaq3Zg9jEpXyL1M7IyY1VGlFCJuc92N7aJrwi8FNuEs6EhWk1Y0j651knNEbCNEAVwvRAT+i
ZwdAQiDJNquzKgphRyQcSq0qtCPCN+deYkECHGaonngBq8cOajhkaNvzbkpVZatEHYGwGg1XGncW
YFhleGeR2RZXQwkMGaex2CrcfIDF64Gg4ggiP6Zplb2zk4T9VthMW4pxT+hIFPBllj4DKX+yGpNT
pktxNA4xEjYd8AFI9gJ24tFboyVrxvspHVEUw4Z455QQY8eAA1wZkClr+EUvolKRDxOYKCB5YfWM
NYx2tIuk/xgH0uQiYdnVGjVUimcTZWSUZOxQM241DUA717UKUEVvqaaSxTIMq0TtLcuPU6PbWGI2
GGzalAZ8D7DUef/0VYN23bYN+KaGxT//9X+KH98eQiLb//4v9f+CdMM0OUS1GHE0ZArN57d+Xuqa
7mhSp/AjNbHwM28N3+ChPeYuLOhP/lRc5Or49XwTryzT+dWF7RiGrZE6Bjb1sgeFSDRKQ7mC0Na3
eNxj7U01KB5v/1kr2stWjFJO8UyxcnvH/siOyT+aAflWIG3KHVG1fnm+ubVpYUKQE9ZsRzcM/WVz
seDtrYdW6XIHcJuO3oYB/Nb355+fTDtE/lQthVO65VeKJhjt/LNffzafP/l8QeoQmjS/vjEerOSY
e/vz31fn/udoX+bZ9c///i9bE5LpPhmfeVGcNADZ14IF5pVI4H6wnxzV9TsExoDzwSi9QGMM1Yoa
NO3zpDycb3lr4Bb7pQHwyAlvlK4ikWjdF+1Gz7a+b7/sWFGkfWAKycQAe4T3HfzDiXdefn9Ea0QR
EzOTTVCzH0h6/KPxkeLl9y2H2CRv+L5P4Vc1oNIezzcwL53XM29hnoWuhUqm8WUDNVXgojXhktv2
xxIEIGpc9Y/zTcxzeKYJddEHst8YQ+U+WknGcAAOsWtbohv7WQF7mPGYON/aRofUxfllgxICGs9W
hLcCSL2vrytjY1FtNaG9HLNcTxx9nHc72IYM1jb4t2mjifV1++9p+bNhTzYkela+CmavdAEw5t2O
QsH5Udr6/vzzk+97SItnoIxKtyfGhFD+8fznt0Zo/vnJ51WF10s8MeXoDYUtBUIQa/+wB4sjCwvB
xAwTu3Qroj1Op40JmP/vrxatbUjLIfCypbH4fMElTOWxrtwhRamfIDmKLjqeEd7onh+q1Zk4aWhx
Atq1kgKnqyrXoYKG9zwSS+cbWJ0LG9dw0PMGcf/i7kst6qZqHSHzPcsPE8ub5fvUuv9njSzWE9aR
g2ni6+2aIWq5k4RlbFGXy27ON7N6lDiGbYMe13RTLjZ3m04dnog6p9UR9CDg7w/6iMLlh/OtrM69
Y9OCikSHUBdTIrtasTEW4rpFXM+71TGk3Jufz7exNu26pumW4fD4lc6iDQzNmsbTu8pVEN+zLwtY
iP+sgcXNZ1L+rCaTBpz6oi2/hmW10cDaKBlCNYSmaypdWPYATV9GcCrc9FuNtd9wJGlb5Hfne7G2
eA3Vlramwnyxl8PkJY2HTGxTuGZ7pySfh+pdo26EovNALHe6oUkDarRuq6a+OKtsJ7H9Lo0BRAw4
OzjlnSLsdxKt6dj3b2BSTJhgDdnG4K1N/2mji+OFJHFXklMrSE392GnO9/Ojtjo1J11aTM1InatP
u6RwyW+b/rUXkijbN+37v2jFIGygmEPVzlocLJlvR0SmfumSOArf28EPI/48aRs3yepAmdRoHIzB
ddNe7HhNkOguwIq7ZnwDl97cmPzV9XXyee3lRTXZdTfCRWTyKYpHmstlhYbS+XFaXWCmac6rmDe7
sQixprTII80YCten3DdMeBSpCCHONeSYnNqV1P9qyP7d3jJmBAVqJmNMewlhSTp9HIE/nO/Rn5Dt
1Z5xmHXLNOYzcrFnrCZFk7r1creyQHwcA5C59iUCa1SR4Vmm35ExOt/i6jydNLjYL2GQp2Za0SB6
lfhuBOIiza/ON7G6aRxqlY7kftGXD18pK4yzM5rAslIdUGktf5bS2lnX55tZXQ0nzSxWHNteTlZK
M+gk4M92RIkfgZFRj/YdRSufhs+3N+/15VRJoQpDSubJ0harr0QvAbJlULh19iH2fqbeIbbuSgTs
u43xW9upJw3pizCfChr0GJuG7N9hfqcb7873Y20FSEFaQpUkQoUzj+tJSCmAeqlYAfJ5HeM24MT4
jGz0YDlUqoponGZKG8k6NFyWkZIIC10f6lBzbVwqw8mcZTMh/+Pd06ACq1vlxjZajtif9nTdkA7z
w05aTE3vIb9IFlpzyUcHz128sWeWC/pfnzfJ5aDrbb4KY7QKmC9MSGQdRt97ssisHiqokNS9oNdc
OLKXG+O32h9D6IydtA0YYy+nqJ/IqQOe1tzJuLMwQY82lvJyCfzpkMGZYyJOqFlybv9kCQBjKbIm
FZqb4JZXBhAufqmRudHI6qhxCBgmITNToy8aoUyDi5rJqP2BMJrIT4pLI36v1xuhzVpDjqoZ9rya
BTTulw3VnekgNMbsQ6pFJFDGjwhozJwbSCN6rDYbi21tcZ82t5gcCM9mlLZzc/JLYD8mKRDey6x7
1J3Pb9uo8yw5CFdJMpTzJbS4sVW/0mMdLqrbtZ+t/qs3oVyycRasD91/mlicoaVG0Q31VdW1UORB
7mC6NqhThMfzHZm33+nJuezIYiWoWY0WUs6IhQ78y0skeuFKWkBLdvpvbysFt9oYi9ox2D5SW745
ikIB5a+wWampj8h9JPJjJGprL71UvUafA0BkWfbwa2IrwtfEG6y/OC0czeQxoguYesvNW9p2jGBc
qrmq396XVfx9qCmGDQ3Ahs7bWoxrO/m0sXmCT3ayXxoWJpMJJx/+5T+z6Apx8/OTt3YWOZDI8Tuz
bCQoFssdNbIpxwVNczv5EIYo316f//56D/7z/UUPkhi7aAT8NVdI4JvazwqDHufTP2tj3tIno5SO
0VQ7HW0A5BlQRJmeWfnoDObd8z9raHG3dq3fRqrJfoK6cjSxZgXXvg+VjRW2NSWL664MhmgoDFrh
fA93FRh+L7P/5lDVHcgmKn+9fpR2o150ZA9YWHv/Hj2J6n7YyimvTv1JG4vRsryqUBRHcsCZX4Ph
soHF3f3+iwmRQuPZO/9ZxqKJk/mxmjNUWoKQ7xccT/EN2yparPbjpJHFKQqsMIHQ5NEP+V5Us/DX
wYCwfr4nq5N+0sjiEI0gFmI6QCOa8sGKbjTlzd9Hj8DgyNQN6D2vwkJYUF009FJ30f/dVd969Aze
2gFd8GiTxpyGUHVn7uDJJpyEVgPUV3V3uMVCcZc10V/0QLdNU0LSsElxLLaFp44DJVMJ0jISB3uI
L4LpjQ91lfSMaRHV2hISFkn+l10oBx6dzSAMVy9G/87v1UcqQsGhT/IHpwo3gsDXcYZORzRCQIsL
lAzQy8Yg3MWw/lPDLZv9FH+pJg6SC+F/hTXw9olhJ9MGdWwDqOzLhupqDEALNobr3Q/mDQ4xf/N5
Xk2OsHWdR8fLzw8NolkSvocr4tsOLdj6419830aQVXMQ3Xj1hK6yzpNKaBpuPWJ5CklhI6/8encz
LgiCkp2ZX+jGIgwLrGSwcYmSbokNb3IVYon+9juWJnSTjIY9v8mW7xeZN05Rao7hqtApPhWh039V
hsDYWFB/nl0v4zCd6FiT7BD+tuVigziZattNM6quMgBYaJF+E/q3YQAX5z2V0sBaLz1W4U09vB+B
T0zFz2Qr0/X6ENNJDJLjkrw6BNaAL9cCiLgCwL0i3EvPEMccWtr5tfA6nn3x/WXGBpaO3wotUN1R
HWfNicNAbgDx8oPnbeS71nqCJBqVcEoBpKMWq1oWEyrPyLW6Rj0e3rXlcDjfk5XvayqjRC5VAjyR
izsF398oh9Guu4r9pXPb8u2bRlPZ9Cxpm2TwMpnRWiJFUFvXXbL/Rf9kvD3iIpf9n+8vcxi1n2SW
Wdm62we/x/wuAvrsDBuTvTZEXCgal5UkmbFMm1Yg7QOp9kj6sifDrzW02fNz8Hrnk4tFu41kBucK
2//lahUNNj1NEXWughUbrEfScv7+fBOv+0ATJntflYBk7eVrxQ9mjo8R9G4SPXp4FNfNRgD0ekfQ
ACNkWbojOSMXhzviZYGB3lLn6kl+ySV1MVumKpeJvbEfttqZf35yu4MEbNQYMR3XJ4wHeq7r2AfJ
qxSBxvMjtjopNkGErs81uGVaoQFvngw59BgDK9OqET86UMi6Gfz4Z83ME3fSHy0e4lGiuOFmjXGp
V/E18O7vtp58O9/M2rAZjsB7W0pbkCh52Yya8fafMEF3o8i1UArKKeNHoPJqJF/PtzQH0y8Pf56C
BEeE8xxXrwpAspkas7H0xpXmEZhd51yZPuJu8afe/zZGn883tjZJEgFALn1JUcBcrLoatw6Sg0oD
WuQqgOQXX+n1Riy22gQUyTlDIrhUFgewaVpa0pYxdPcIY3XxgLzczi4Of9EPywTSQ9FMCLE4hes2
zGNSqY1LYskAwo0Vp70xL2v9MAmMCL15ZpPBerkCRKB0gWKwniFINmCFM/HeiDbGam2VoanOkWxK
3XmVH40qOJc6CmacxvGNVRjvnBxprw5neWlvRHuvo1YiSEvyZ84XvMqVhqAcSc0kg4vc6c7CDTk8
SEfb6/2nCKzj22fntK15yZ/sUa9ymt6ExOsa/aNtP1U5Wr7hp/NtrA/dvMhI/ILfXaxk2O4oepcM
nT98hVk7RDezR5XY6MlWK/PPT3oiVT9DyohWELQ9qijlBmguWdo7UW9U5Odja3kK2KyzuVxO3LKs
Nfd+6wSVXg+uA6t/Nl1Oxo1beW09n7awmBQ54BqAQtrgVvqPIb/xoutS1hvDtRLJGhaHv5TsG7al
uRgvhI0rOxkzGhme4bym2s0U4w0EHWn0o12bfsYEF8wejlc3lXYHAWGjk3/AT8txdOT8WBIacfuy
mmpTn4FyovVubRafO0u/iTL1Y1yU7ydbxxwMXmKp38o5w4gC2CVKGl/OL8v/xy8AKUEgdIUQ2eLi
KKTAo05jxdjVQ6b9VrtuX6WXpXIt2mc7OrQFMoB3hv7mrBDjTvX1f1tdnIfZ2Ix1atLqiHhASWCE
x0eIyNPGIbK2HU6bWZztZZS0MkJM1i3tz2b2BTdUbNd76/L8GK7thdNW5p+fbDroxBKaC604FgRC
DEODDQTw2lnomJy5pkOB91Uqukqn3I8QtXDramaCDDWmHMlRcexDKOBfWf7z+Q6tXfEOj7v5HrGI
JxZnFW6/gMq9qXc9FAu08lpNIb7i6NOjIRTDJ8kP59tbHUBnPheBA1N6WawGJ0UtRYfo6RafI+/R
MDdCsPnme7XHTj6/WAXJTD2FuDq4okAzEgQ82kT4MVFS2jWorzgIASkb6KvXC09Ki5epqbK1X7+6
YDiEpG/93DXyR2emXM5qJTpk0ae3jtycDqGOTJ7KoNC3WHooJGdthyS2C6R/Nt3jP+cbeL30+Di1
MA1kFHyX5fk0BRqmhtOYucGlox7M3w7OFOoh2TgGX5/1cyukdkhz8e/yOa/oSTCF2Eu4MdSQnY5u
abIxIa+X2IsWlg/6PO4SGAa0oGK74xMab4zT6vdBjpEOoUxpLyciqPW6LZyJcYoe4Df57l9MA/es
oZJfAzqwOKWnVCJyrPd8HiZaChEt7r4oyl519jlvpPNtrU2GDtZOgzRhWeRYXx5nA8xuXQZx5ir9
R4vXRHawrY179/UBIwkeTR6rdAlG9LxjT07MqpNWHHR97oow3qvtTT19lhYqMnF7CLE+E/nGCb22
ik/aW2YRIhMnoCGpc7fUup2KgEsuw49G6qg7gfiKn2Hy+/YxhLlNMm4+BbRlSqHBWUBmhsjcSKCs
PESESdhVJ85Gv9ZW3ZwB0ymv2JStFwcnsvw2FDOL7Y9HzfUIR/MvusF7giicSqhYvikURNnttFcy
19bsHZJdv/B1ynaDhzbJ+YZWAjGyifBAVNXk5mHUXq4IHdeHYAqinCsu2TXFtVJeZzCFhDkcdOXK
NK9nFXEkWZweh8rhfZJtXEFrK+S0/WW0aYQtztC0b8bFt8pQEe+Imh3Qh0u/yj4YmbOBm13bZFSW
cZ+iKq+q9nyBnOwAdJRRrR792g3Q8rMqgqzxqoz+YnmcNrIYVFTM0KoaaASVeAW/m4fzk7ay+lgT
qsVxxHlBXvtlH+oRwQ0P3VNXout1MLbOodXP83FtTmqJV+UE1PqryUNNyBUc2HX3nG+Evqvft4HM
zfglyVPj5a9fKUCkIzS4Xa94So8iejw/OiszTFqU61/X54W1TF14nmr5bRoVroP+lykqnI7fIwRx
vpG1PnAhmDxg5ktaLEObvqhLkmWYlfnfGoiDzfD2e3O+cf7dwGKOBSqPHdFT4Wrmc2n8dtSP5zsw
r/OXsdlclfrP9+dRPNkHERJkPdoIAGNTb9dJ1OVAxt6K4vP5Zla2t6VaoJSA3ZN/XSb7csC3eTNJ
WIACZ/ihguauZYFLefHZ6+zPit9s7I3V2beBL2PcwJG2vOFM28iTxlZzV8723oiRZLsSvR8ccN8K
K1fnjDVPV8ySTE0FjvdyBMe8wAtv0MoZKTt+yvqNk3lthRk6S0vYJgmXZd7XgaKe2ia7xAfzezOg
Cf6Qt0F8OD8/W60sjsMsGBHoRRzSzYVyE/fGfdFu4UNWmrBZaZLjxLZAEy4OQ7Rb1aDztcYVXwdE
ArI3J0SoHZx8fjENU8kBEyBB6yLqG3yYxPHNA4Rml8pdARLuddHbNHTSOiWf978a7Rdd2aLNraxX
7nBCMQgQIO2WhyGUdaVEgbJ1BVaigpo9FG5rC7+1NgUay2gGogGqMhdlbysUSlf2aesiFHwRH7yw
3ojCV04T6rfk8skszLnpxSTkeZgGrfQad0SDvrgJh1vE3Zq3ss2YZeZhzuaqKse7uYhenaYu/Uhh
rEb8SfzsV639guT89n132oi9ONk7AC252TFWtfxcXrTZxuW3Mt/AvXhywyye9/U8VSfn7qDnQdUK
tXYV74goQjVtPFi2vj///OT7aiHsNJd8v2huFOdTr0P23zhiV850HvWmSj6axN2radCQtlAHdOHc
mhmuVMzHtc919jBkD377/ObdB4KS9xApZkkksjg7RD2LiWVF5X5WHTd5K+GM649aOs86xwYX8CoF
16KBgdOeMFwgzfWV12yEmq93Helm2HFAQHi4UWZeTMWkySLIBp0T3N9VFXSzw1tHhwa4GlCOkLyy
lhWUVijWQK0JgIn/66YLfr796w6mn394f8zBYrchEt2oatRJd7zHUsYrNgKQldGZcUoS0Acft5dh
GgoQVl8CMXadRMMZcnpSLePNVRM4Gbx2dSJBkrzL2iy+JHVoZCqoQQwd5UWFNUB1JduNSO31juP9
RwKZGjxt8IR6Oc1YpTSICvWqi0X7ITEPkSUu4cy9+YSlFS5QhkpwBhqLfV0aJU5aSqkBYkH3w7pW
xkMxusLYyHi+PshphjenNks2ENkuTr/cN9Fg8yfNzdXsSkhegpOfvCPHinuTHb59/ZKOIBtBnIO2
ibq4NWzbDxLFqxUXUzSELbyn8wt4ZWJgEyL1z6tWn3HlLycGY3q7VMvCdhE3fWyRckfub+eoyuP5
ZlYW8otmtEUzmJuMqVXaLjJ0O3XadcPGnKw0MDPLyAFSqnhNjmhNdOISlY1oVD+0T1q88fvPo/zy
JcAOAdQHsUzjYl0Gmp6OnmKG1bWb4jrZXBafRY6I56XAPWD4/eahYr5BISOzQDlzuedVu67DuNRB
Yh0wcIn6q7d/Hn4yZ67xJ2O/CHMmqQdTJ7AXzRBGon6ylS1dm4jT7y8WlI1F1IgapOWqHysUyWyI
cuc7sLL7CGtIXoEhAxWzJGDiC+Nk6AOoboazRo9tT4zFdlmkF0ry9qECvEVMK0xoF8A6Xy7aKFZS
VNlK4dY3UffBGzfKTCsj9eLzi5HqtDIKlbgWbryzYPhVG4fh1ucXW67Qw0qkWDS5odwjcxvWG1iY
lZMDcRRAAxbnICXjxZFeRq2cIj+a3LR9aM0PRvx1iN5+OHF1k1Um8p+T/POvcBKnjUrRocddATmO
7B1SixcWFoPDxjSs9oM3BdEmEkY8h182EhginswkUuEKIr80uEON71n36fyiXW0EsiD3H2ARiiIv
Gymwm0aQ2RNukb6f5C+vw0p8C3a43oYD4hBI2wzZe9lGG9WkCCWwQFO78WNc0ieUSLd0FFZ235yn
IKSiFMLGWHRkSEsPr/RIuCL7nWt3XnDtKSCuHs8P18rafdHK/FucTLwYLaPKy0C4uvyVC4iIl+e/
v3KcO2BqbOJl2iHJ//L7yAICDk8yAYj6wYielPraSa/1EQsyrAuyLf7RWm8MAh+gjjwrX5XRcatz
rBjPGBdZ6oPVO89ju7WIVyrl5r+4QOhIUSlfFqm8jvJumVbC1cT4veo1hOzQyp+84iqhiB3I8soe
jIOZmwcNdlrFbbZxLK+sPkgM4PuAjRNPLmtxZY/6vmI4k1spj3K814NrxMDPz9raOFJNIN0PUWye
u5ez1oReoWS+NrlmZN3pXfPOc7rn802sLW9A0HM+iUjyFcwauwHTr5K5ifK7hoJ34WS7fpSUSN8e
dtMRiokkR4i8l6dOwyzIouw5/AXaj0Vm4Rkw4usb6uFFUQxP57u1NjmU5udnCnmBVypddpjxykA7
ENpDeCER9UjCj14Y7M+3Mo//IkgCZPufVhY3jo17taw0KdxUkfdp3u6Qv6O1b0rYHE2xcUS87tKf
0BvUJ/xB0rTzYjk5Ipqq8jHPCiY3arHOqNQL1UgPmvL5fJdWW9EAlM7BvvYKs+4FJkUsVFVdVHn9
nRNMH6Y+MxH19DduoVcceYJ7Qcj3vy29qgFjsVbA1qMlVcNS9qNnPTvpbxl+qmv00Vv4fMH/R5ri
9XqH5qEDguZIV41X673FhdzAmmV0+2SHdhvWvbi5Tlv157VRnLkL81HLG2P5yPc0c4D7NrCrwgos
FoKT1Qcn+nF+ql6fDnTlpJHF6SDbEimDdJxcpRU3U9XfSb3eWOCr/ZgvVxI6gNWXh2zYR+1k1nJ0
LeeYTu+V8X3bHd/cC2oBAvaNBDBNvf7lsp5iWFZ1VOcP7+0KF3pNbhzTK6Nk8bAgKwXem4N0MUpO
rYA3doL8QSJeb6s4Cb057KSorIIk5X6dMZKLcEqrZJTyCs4e2mQ/ZpfB49vH5+Tzyywt8picphaf
D7RHf7o0g09/8X3IzQ6pIm6BJVQZC6BQjWw1fZiaHs8udZdvhM1rEwBA+Q9/i3Ta/3D2bb2R6lyU
vwjJ2GDgFahLksqlqypJJy8oSafBXA0YDPz6WZwZjbpIKaV8R2qdh1bjAtvb23uvi7P8PnGRN1Bc
KfaZ30a/q+rH92AAPCycK6g9omC3bIpPMJly3IHUezpLjbU+KS/xGb/mThjBQT0eJSPctZencGkN
cF+pzHpvd0ECbVrvBlKmpNiVKWCwF07Jrx8LYwH3N7d2zK/qkqwXGgrlqgHueSfHm3q6pEp0bgBA
utCeAhYK3LBFIkgh/tYmk13vE5jsQTMEEhsXXuHroQheApil4LgAPYbi1+mG7hT8qUkx1fuw9e7g
2NjB2g+CIT/e1hhllqOAAgFKB0uEQkEc0cbak3urIBCs9gIcGj/dGKcjzMvin/N2gPwwSweMAI31
QAsS6ktw069nEUZAu9AEihA5JJ3n6p8RYMANGxGPyH2dXRcVIGnbtruGcdSP3wNtBZQIZxEiBq7b
6SjxCCzrhG2+b5Vcw9WwhHL5z0cAKwgxFtAUTPwixDpJmsA0x633DEaN1UP74yzYpcxGkDbBYkWb
ZPF4I6omMxei2MPtdEiD8ucBCs9HD9LBgkLJ8etVVSnHy6N8Dys8OLswGCxuv/9AZyaa2mg8E0Dq
5plYbDrThljKqHi+76w1vLth2O5lYX5JLuXMKDN2xZ61dfE/bz7M/1lOETfz3NU9PJp8yAl/Zt7H
peBxdgToZqE8AckARMPTEWDfUdVEDpgJdi3dt0QcwfEH5fDC5zoTcOf6x4xBhAsGqpynw2SoQg+2
wpFn2Nku1XZoaCuslbceCEjYft3+/n56zsTEk/EWHy5P6qhvUozXJ+OKwx+DXCICzE84vSgAwYeN
jsoaqpBgnZ6+UU/SacgG2GdF9dqF7r/l+rW1+flbzERcxwSYbw6+p2PElZmUZWRW+258pfRzukT0
PvcOQOZ4CFdwXkfN5fT5Zu44Xe7Scu8cGOwsmxuR//r+Dc6OgFCISidSGigNnY6Qp3qC81+NVAfc
Hxdy5h48Rab0Ui/33CqeI+7/G4YtPlSdgU3V2BimKlZW+WCkBxCALkmAnVtT6N2ju44+PgrPi0Es
4kq3UFm5r73P4tBdYmKdfTzaY7ijYc/jHDz9VE3eO8A4ECwoDxmJng0I8wvn35kLGhAI4Ntj6c7X
9mXli9AaBiWpWe5hjOGb3dZ2ozCWn2margoDRpTo/mgJF+pBXsioz62DmSOLGHBOJwkOnrBlmGzY
jk2fzHs06yc6/v1+qZ1JUhDvkcwBNgCU45K9biWig6Eisl4Ok2GzYq9OnG0gz/7Hranvwbvw++HO
vdG8LyEEaALPsQyclsIFp4XS/L4Hm5XJChZk5op5/8sooIPN5SKUkJeqGFWa9PlYY5S637kwBB1C
eokffW7vOMi2bUisgwG4TO6GODdSp8YZ0xU3QHasRA3Ne33X6kvglDMThDoR7ugm1p8Hlu7pAtfU
KoF2HJO9KobffWmGSAV9Ehs+V/1q0M7z9xN0bjhQj2ZywHxrX2owe7ViY5uV+d4rfhGst/RRUuaP
+EOi4/dDndm6wCDbqIzi2jgHh9M3y4YCCXJvIxlwnrnf058fZqCKQAMMbB5kActFEI1T1ChMyz4/
ClhDXBLcPlN3RaUQiwu4Pci82ctsKa4mzEyDtDjl77ETFEO6cVURZP1akU0Mq5o2XVXlXUQvZfxn
lt7JwPPf/5PeNNxp4U8Zyf1g6FsFKylnYLuqiOCteyl4/3dWLs5rjAXR75nAjdR2kbARWNhAggmZ
OYPOGDzfXHpr9bephBmut+LuG/eOTMBQkqugu7TFzmQ/KMUSrA3EdYLodPqeYHTGZsNhWiWtP6q5
8dgONIyVAzvKehvr6ULM+K9s+OVVZ/ARUOVo1Czrsk3tDTIetNzH1cM4tIGE8CYZZRBnRZDbnzze
WvUKthY+hbyXrB88tqq8l++3xH+Yi8WPQB0VAX8ups9ipqfvLGTtZBbVzd6GlVVTd62PDlUYJWJN
Y3ZkBV13LfuN1hj4p3C3YmTVG+0aivwPxagKlF3L0BRQ7mtY9fb9T/sSGHBFnhnP82yAlUwXsxEX
cOuBg2J90MM9Z54/mmv4BlnJhsQ/rlRhAJxJkG/G/kW9ahEY2CB11zSdPMBMJtjIOLsw1edeBXec
uY2Fui5C0OlH5qMx0sRVeL7pVxQuTmUTth9t/ZZU799/tC8hbv5UBPc1Ph/jeKnTkfIsVWx2Wjrw
YIKL9SW7hy87BNc1C/WqGQQG+cZlDcMu6WhODe8PNvublQeYX5Fmo419BIuV0rpwMpx5FwhE2qBj
Qi5iVnQ9fRfaGbphvGoOZbM1yLX58ONPBTgV7EpmLxGAGBfrqy2yqLdgYnto2N8Ynr0X8pxzvx6t
I2Cq0KeCs8ciaM61ezfjtDmArP2hLiUcl56++Dayg9egI1hzqIu3gLMLlb0vSRPqCf/+9kWOa6Uq
7mHL0Rxe03FvvOru6eefHvUjBBwLii9fOrtGq3M4UvH6kJcvcPgLOtNafz/C14U605hxC0BhFUXi
ZWytICcDWyZMbuLdDgPSZr7T1h/m3IzT1oDt1PejzXN5EkSRJeFQBh4Mt0yUSRaHlgGvMu3C0+kA
Sw/fLFRQlGvbeYwusSm/zjrGAXQOQAgLZZNl7gysi1f1cdccTLGqxEr/tF48v8Y/j5+H/+ecHwjJ
2zLH47t2J+Rj/mMBrvn5sIOb1Tc97IvlorW8NInhCXogMPMbqvi+rmF3ZhYBgcdextzj97PydRUD
tIMMAuVpDIqqyenr5F6rnHga9AG4Rt/Un7HzxPUFvc8zMzKLYiL1hwQ01PAWr6SnOENamQ4H7ejQ
rpqQPn//EmcHQDKOT4bnf+FPxDCETbjoNBay3ya3ifHz56MtDDHK+doCsYzFC+DT1aNLMvug1q0n
gZf7MYaKgvIDRA12OyfQu1zMwlRk+UidxD542audHkSxZmR9idNwZqqx97DRcScHQ2qZuQHqPiK/
Edah3UMoOVRtAe+4C4f4mZk4GWNRV+iVo7DaMIYQNBT6qYYn2/dzfSZozZQMdAfmbtaXK54FR3ZQ
WjECHLsLdoeDZZ2Xn2S8MqxVRi5BHM58M9y2QGgCs2zWqZv//p/dTuBUD1gKowd3ItuMhFAoM1S8
+f6VvkZGAHCBRkEDZ4aWLiNjnMiipDB2PJjm50CzQA9RMPQCZYzuwvScGQlHynx3mO9GX8DFWgB0
glrKeFAjhSlNrZv+hkYOfc208EKkX9GP8wdw5YANQe6OGx8456ffz52iEQecsg5Ju2r7lbpEnf2v
GnZ6qgC9ReFiAD0etNeWCUrDnGioqpIdYE1rr2LDzoMCvjK4FTTt7VRM8YDmvYTgNKTN49AYTH0F
Dz7HV5NZ30ymm13JshB7s6kV7CgbscH91LmLIDmxYwW8BTYj5929SVR2x4ZXiIoBl8u3mWmrdU5i
vSobFAIFkU7pR3ba3sNNKl4NNjHe2zwz92nKLwmQnZlD9JRQW4MoOO5ES8a1B7UFwqeGHVzoLXj5
caQUtgSbUV2I2l9vmXPzCkMBZoF8FuvmdO4GmADbnbDYobeFz/RDB8SF5b6PrQt9hxha97uu29Di
itdwCLpUzsUF5kwsmfGYM8UIIo5fVFTrppsiHXF2AEbjiUoPzuMxybeDsNIYCE26jypV33ccvqxY
w2zT0BE6wRoER9+biqEIvIGMNEg9Xm8Gu8h3tVLvreu8kwz4TmnnnlqZRey8TXArf4TPOchMToJ2
cGCxKMIyYR/cAvULGDt2BV97R/ieN6Rh2hhypbvS2HgNH/bJ0A17Y/T4m4WiSu13uWOslSlNMKPi
v7JO1p2TQsRN4BvVNfwN0QVrgj52UDz2BvNKROl7amQJbB5543tWlq+ZmdSf2WB2uwEymTelq1CQ
b6h4TUoQcfxkHClit0KOkMfWeoK/6BTUif3aFMpGy9QRv7Gc4TwNTYmD6eqnXLdVODlT9lx4ThV2
wuzXeH22RuAZAtixT1uRZ8R3YZe5kpGB9E9ljxDUiXftaJAV64z3abTcxu/VRBPfid3iLwxkE7/j
iFNWJvmdHM1HeExmjw3EsLembGjg2p0Dk/J84maYgOjGVjDpMOvnLlPeb43ubrtyi5RsTNm9ZXX/
bHrlAGvnkd64Hj66X3oElplKDi+prBxMTmVPICYXxeMoK9QBqOFFVyNjbVDQ1HpwhLYq323KIg/L
krm/rI5qdMuSAg6cBRA7mdnEDw6rxg9B+k/ZxO26lu1rOaFG7CfMiE3fIgk6bHnvPmmZPw2t+0yn
aUx8UBnJL+Vk0gcyFXLvxhiHZCpd6Rd9DF1L7g1VE3SGUf7hLvBpeQyH9L6Nyr1AvXJrec0RnItX
2xx+xWWa0FC3A0wtyacydeNHFR/uvXbSKmzdzq5uW6PqNrop/+aIVdEapBZIXbS9feSir7sggst0
EpqKQVQ47t3WDdxhFAfghn6XXJXIsQwYf49U77NGvJq18wu+obL1jbT8rU35MSQ1gn+WWEGZQYFG
27EOIpgZ+0ImMAKRvLny4DwLFwUhy1Uu06QICTiXN2pKRO1LVkN3JWbSJyLqV5ynYlOlU+z38IQP
TZDi/0oYmFxlWfGYjwgVpMqsVVnFz11rsCde0upqHNs/NVdt73MZl9cyH42gU/ZrF7PJCQ2Hte62
EJP5B8EnguEurOKR4akVhb518wvhGJqCNYTLCg1L2UnCdboSQoR5jMIMeplPhQlCyBa6wHECqYOs
s+4jAnTN1DaTX9uqgns1g9Vo7/HQycVfntZl6LQpRqhcO4eiV13ma6BqJiwlm/pUk106MlL61mjV
9VU7FpYPmUMz4KmugzKuoZ6XVzBOMCE7R0CeClBeVSEZs180QaBW1vAOKeV6w/MiDnRk2YFHa0bX
OkHPN2hH9w+bjLbY6ay5zeDzcFvqMoXpc9U80qLYjanxCzZ8MBCcepxYQWuRHgqq4hgN+Yvppgg8
WtjWFNpC/5ZQKNPXjSvSnd03CGtdmfWzBy902os0TSI/c+L6VjICql3mZfqxJEWsr5RtxFtty/gw
QjrEAE+uk7iD2KWfGTHb4DSPr2pVlGKVGk4XbbBU77OGbFQkhN/R7LdDIPaAHLQJOX4BfLNlFSSZ
0cHtI6bilrpD8tAMURbqvu/r1WjrG/2fX3wpJJFhOQzuB0UGuR6SiHxEzbrL1z1oCysSaWwAyBPc
D6lFIwDWeAwxZ1g9NYIWIswqu3l2GzYe0SV/hxw6uSlU/1DmmA0DJli/gdhzNRzo2yTwMgeOvdIC
CT6By7w/6XwIcoDidrHt5uvcJsNbp5pow3q3eCTG8DiV6QtYZfLKpbW9ozlnO7eu8jW2sxH0dh/5
OEOVnxpEhGgbRFA4KMf1BPTgzsgio7xhvO/hAl5M75DQSo0NQ3eH/qlbx4WipLJomOlBhx2ivZ8n
Fg/RQbfCjtc1sHnKnkiQ88rztbY8n7n5R18zHeRGj+Bagvp0NcjELG7hoeySXVcApzYCvNGGTW5Y
FbT57cRbVcXsyQ4Dd19QDhd0NUAlUUhYEbRb1o0v1ZjDbKqAKoCkU3ETT82u1YnyVZ8DnWrm7x4S
KOhVJffKmWjY9g1b2fAxfyQakdXWPVzULWm84OD4O1pCENiYV13o0rHBF+5x+/HLjsAomMWRMDcO
zj94COf5kG3GsSywTpO48q1JsSRQncj9pPRAzLWrRzLCX9h3XFSZmYqGEGCqbeoYwZSD/G3CuF7E
+ImEwR5P55ptKoPRlUioC+tCN71lQ1b4eZdvpB3BKhnzonr8MBzV3QEIffJAm7gMwFrHJrX6GsIy
KQTL/TpX5ROUdvO1HAld2SKLsGij9sCHAQqgkax/aWBCtgyy+DuAh+NNPkyJ7yr9d8SnDHDiwjwd
3eEHDuWLzVxSDwuP6RWzdN9hEiL9UufQ9iNm+gD0VrQqjVS9IA7qlzwbxxAhurqu3KTdu7KoEBwc
qw4iR2d3NB+n3yLJK3ZrdKZ+hVo39aemYQFgxdhvyoxemqb4MFturzmCgk8yQYN+oHAMN7rsirf4
HJ7T/bGY2hNtIrmyasChDPfgyhT+PF3Cm0AMgIAw9OtQtOTR1mRNG0YyqQJorcLKO/Lobkw4PI94
2V4hDJd+mbrVKhONc8RZVt9plnXXdgaxmYxid3S0ctKgQCliozOr20Q00zfe7LHtJoNLcXlTk1+6
ZX0L8r31wvr0WcGx/EmrtPLtwa1vcsQQn6YpqIotEifp1Ng5A7K5B3eqPbky+oHNBufln1YRJ8Rv
xYHewtwXjsHkT5yj3x32khwtNbTD1uB9pu57y0w+WopUpmfNdePRX8oqxA7yqB4a/LU3ZRsTZiVN
MFXNjghnn3GdYSmbuc/t5iV21YNM62preIUIaJbACPvGtQdoxA5rBNpN03b9VcYNKzSNgV9BPlDB
4xv6Kg3pab8WFZT7GnOasXo4stlYtAEtoZ3Q2cVdPMFuPbKSZjUYZo9/0YZe/Na0ThF0tdGssEQg
gcRZKKRM/cFzpw2O279sNN+11GtIipTgUaAJlnkbK3XDOrL/xKwk/pRFoKOAzOo7jQDbKS1QqxaJ
76UaL8GlClDvmG5lLw5SJ5+gAefrQWYt2oHtM8tqEeSUv0yjLa4zZd9rRqGT5sq/RVW6d2lMuj/g
aZGdcKPuOMGsfGPmJcQtDJ0+ljCnXhURGbex5NpbjVZO0lsYWNS+UXjxDcEnh04wKPmuoyvcSZvO
Vj6rDKReGWgwK0+PwF+7OM7ssquQvBkw+mlxVv6WI846n9QsOVhQUR4DQ9TsrdNO80Kz9hVyxG86
5lFQTEmLtC2Fj44+RmM17OtGIetLEF52pFW9DPOM5yRIUz00gYsD6c/gTu4Giuz9G1KGJkQp0/YL
S6CLmKqmXiWxUa/sKB9XXkbTG4g7NPe00OShVVysay5tTALPsiCN28LzpRijx0xJwFkj2ubOTnVO
Rf3Y6qcpjB2Drg1K/kaJ6u9zWj42nBcrhF1cGIiot2bJI+gAVQDL9UYRv8EbXSFDbXiDr9N6yaZC
OAo0EDGvltFUN7g0QMBuMpJB70qrqOkxl7wst5CyFXLNkdlCwT5K11leZ2EmkiO6zX+qDDleZacB
s7sR8a7DbcKb/nperxDCbcQaB78+w/SviszNnoFGdHeTpOlqSEECGLGbD4pPyN+rWr0Kais8Vj3k
Zu0hr3cULkBjF5RtXVirKi+gtVgm5hGADVdtzDEVKZK+so+Nm8yDmHSOk9ugHVJTtNJUV9dIGKdy
HWsCblhn8JceE/QS5Z4d39oKfRYH6MstEUNlXcnevEMbv4coZ8+qoLA6ss1Tm3WrxG1Q9IxHdA/B
XrDuai5cUPPyD5raSGahO3lnekIjGdTJdR8DXeabqM4+GV0VXwkWxTqUFIItRskhEgYmTHXt1QXC
DexAk+eBx65vODm+A1Bp0JGTFSg4JqtWHiVvHA7qBGQMJMDW4D5I1Uq/bZIaGOFJBFmcHok5iiBt
ykNB1GOFlta15Unkd/GkcL67bRAlRXFfkaIMBhQtnktePkwyQSJGOifgHcF+TqrkysR5sRGmdDfQ
M6HYzMwNgcwvr6HlSZo9iF3Ud62oLm9jndTFHQRb9oqTVwJofbeLYmW5vyJCoLQ1kS73ozr/KOzu
SFj+SOvGxnq1+ueE2PLRzVtT+gYdp2dpdcNdXzc7t4h5iIMyw6r33NdeTM+oIZRJiTNQGmQbc9t4
TcuU+CgkgesgnJoma+HoYh9BEumZx/j1VlU57/3UofBgsV9QLLdX4yifqrQTQZliXxRu+9n2boxd
Vj1beigDc8JdMBnqyndqw97UPC+DloHv1Q0eOSLvfUxcSzxDtt95g4Bdcj3ZZo0DtHVyPx+i6i6q
6NAFVY4bbA4W0ioHeGXXQXiMrM0pjvaVW3plCGeOUm4nq9u3Jc/0TmSzJGvOcalLPPAXOx19mv34
manupq9TqKDz4m10pkOFskWGC5Psi9sucT9YVFp+UQNLvKqTDseRJiY8w7kLfJnrlBA5dCF7BuyC
qjDhsBygV56qHDDHrPrKrsg7Gex3y+vSoCoRIO2CvNMWhFyKUORPAh8DrdcCIIghwTerI/U0AZ8V
jLOZJYBz/d/amgw/t504GBtnwg2oSeKdKvvuWjKjY36m5S6aYgPEVRsQq5T2tgmPVf48SHBITDE+
DDl3QlztcdXTIkVg8Y4NiZ4NKQzfsXNrM4lcBuPE8u2k3WRdpVGHnybqX1yXPe7wcmbaRGnzCgUG
FYoJGTbupwjYyVjdDS7DO2gQT7Mp74+GnvK3DI5yv0F8LfstBNia+xRQe5/i6OkD7ViHCbJpjzVk
OrYOKntpQBOS7aCrZz/KLBbY4bxRgGvCrctHvsheJLCeVxMddBdGleHUa9ib803f1WtbluQZF2Id
FgAA3vWQil21RdWCdsLMt7xS3bjtY7D1cXcCvDVGpMAp6PmeInXQut60kYP7G58+8pGPgDvkIlEd
J3KscktvM4Hbv9NvcRNce0J516RxNFw/ItHdKZU11s6rumnV2YJei9ZtAuAsmtDS6gktA7blBn3x
knrwh8p7THq8GMtsnyf2LkrJQUcKCXgWfzitfEFK5qymhHlXurHupQeYyuBk+iDjRKlV05A8aIhu
8sAgpAxrBuvZxsV9Ro3RuwP9tsA2cghWWvm2yOmW1nxbGWPRBEiRa9/h06pGYuXxfMua3y7bKt76
5mh/0iFu1m0tzRuWJIDkohXxaaPy8ZY4CvfvksRdyPNZRzkv73HVfKJtnK1gPF8g42zTtfac1oc8
Xb5D7fYgxpq8jIaQN0XhOEWoI/lmGpPeIK6KbZNM/C6yLP1LN3GEKyUkloiTHgs1faRxZW96aLaP
fsuSdJdCzfAxnbrqLW/t4ejm3mNpkDwBnJCj4paLPsywLYJMmd5VnRtFmEKhq/JRcrY+Ihwij4Ah
9eZ2StMPiQzhJh4YuRUxKqKDHnqfIMbcTK6k98osLNRqCpiT9lYEfWbX+O1R/WBNk7lpSgsOzKkS
O00hJB2BguiLrvzrJsZnY1eW77npwckgbCeRKYeg9L9HUQlp3QgYumgSzlVsF5xfDxCue7Im1Lta
FHOuOty6/LiyHoeu4VnYx43rBnZsqnurSSdoZNgS+YBnJCifFo7fmb2EYH4qH0UZY8zEee492od9
7pp7rZn8FF0NK50IERSCEdP0W+JY2CiGq+16wFXwV8Mp7o+cS/nRsgyauW29b0xFoUQN1epApYlW
gUnLY5nx4RqnLbravIaILyqYa4I/KDfVqMnI9yHOEJx4r7tfXUvr35BQmiD4Cav7uDG8u8Lp4nU6
lZ9Zg+tiCqat4zdRMaBu6L2iKJAGsSra5wlQx3s+0DgOXDea8IpIX645rQWBm07krHU06oB0KbwW
qPs0to349FACfYC+2DOK73w70ZEFKAlPCCjJaK2miD+bqOHlEwIth7UBNCaT7KNrqApGL21zlBX6
VIRaGuM+Y2326cxAHBFpBEUvZq8Kl88bY3LrP1E3LwNiPeB3t+HQoOUQ1KiYhdTr+hVwcvUx8nCx
NXtvT/skCnqrcnzKKmzOstB+bgkrGBCE1sqq4rcUIKA9FD3U3mzbaU0nddtzzR4A7Uw7X1MxXzaM
zMLyYsOAsItbcd035qYUE2oggLEDdiNRobqeGFoWFinGB/BH3VtLw0luLOxyMwePvWq0N4UpKV0/
94zeR+kZuylm0Mk2AZLiQW2ybP19f+xcEw6SO+bc7gPFaYl+lNIykWuN7OD0z5Oz6tm20j/v8ELO
B1gdCLuASWUt+paZ4yLbKDKGFnVoptv4Ek3/XC8DyKm5e2zivyUs0UYNi6HWxA6FsWrtwLykvHzm
+TOmAqgmEFxgr7pAqBUZibys9dyDst8RVrEQfzwF/z5/iRDmraNReMPzc9mjZrS1yqsYFbjvB7nw
EmwBNkJ1fnRR9nGB3NjhaDEutFnPPR4QI3gqAH8KRuT89//0cimqPfDW4Q7w9Nef8SULiq9Ph/4j
6A1AfsGuF2Jpp093R48ZTHTsAFCkceUW2++/zZmu38njF98GVzqLtgkeT+TOc6766UqPGye7BNK5
9BaLfYAKJfoehmKHcvqYhqN4//4tLj1+0Q6mspUx0BPsINUWFW52YYbPfiT068EIBjaA24s5gAJe
yYW08evJ2s38UfrWZ3VJjPfcO4AxAWsmD9fGL6JWkTSTTKYAgxQDTsmx8uHt+vOvNEu4zHqws3zg
/Jr/LFSRtmhJQxP6YKEmKaxVUV3gQJ59hX8GcE4H4Gk1pRJCcoeO9b52w4hcYhScGwHUEnixMJDY
8TKnIxh1z1B5otbhCXU0n0eX2sPnng+hm9nTbSZ/LIH+2nMzwWTHDxrnIbJ4RxsXJmH+BgtgwQxY
ws8H+Piro2+XWeijWso59PpuikPokehNs/fKn++Ik2EWKEKjSLPYczGMROsgjPOfAz4oALs2WF1g
kXzx+akrlECSpHKQNNu32RDaxcZCy7hBYeb7Nfv1jAaGBdgREAZAYwcz53TCFTdZX0gP9w1rErvR
Lg/oUdj3suutCyN9Jf4AsAb4CscmBPvCtBarl80X79Il0cG8bx0b0rwxoBcf0nr0RBUYMjA7lBou
yEF8XW8AsQCGAPYKBqZLdlnU8cp1BhkdkjjeRIax/vX95zvzfHCqQVyY/bigLbfAWjgj0TmPpDjW
lb4rzeKamRcU/y6NsAgqVaG8FtqO4tihpaRWBv8xLhLSUACWzQAz6FK6i1nJbHgidSwTxzRFRAwu
8vvO/n6IvXOcsADLLRlrXic7kkMQ72BSIAGKDdRt/4cp+GeAxQpuo8GSY40BJFm3R0IvLNuvvx/J
GfDZANv+5xe/eDzpVcQqVAcOoPVlEqrCP47peD5mAHq5c5q8ZAJkZmyoSkfGoXBuSnOj3Qvx8OsG
Bxr1v203C8FCtOZ0g1NDwQDCtLOjO12V3jHl63K8/ukMnA6xiIXlUNsEGIDsaBshqE3FJU2XM1Pw
H/8UHDec3182WQzV4swuYT5nkaviuop/vAM8kwMnCpArGFRfoGi9TnJdTEZ6LD8SoJv7ny8gcMyB
ekSAQOxzFl8nqwta1KOXHRmKg9Svnn/+8f99/OIGQfuGK6fH44vyxu1uG+fCz5/Xx+l5OlPk///P
X7oYW+iiZL2F55tdIB20ZKmP8iS6hYFwLwkFnlmruCUC/A3w2KyBtdhrQ8p5kntFeXT4Y9X1/gB7
s0vMpK+5Jtg2/4wxL7Z/krS6aCGqAvzU0VhJLfx+Zc6lm9WPJ+VkkMWx4PISxP8Ig1QMxmnpzVT+
+FzDW0CDCkRd8OUAQl28RW1HQ5uW5REBfTVZ43WUd5v/4R3+GWIxGbqNeBlFeXl8asfbIf3xsQbX
Kcj/QN3GxuGzDEtZ3jdDjAbXocjeVRUwegEFeSZmQGIU2GwPHwr89cU05xXwD0MV8cNAQnEFJMCP
P87J4xcTnBlgsgLuzw+9GNYQAauy8cK+O/sCkEqFDAnyFiB/T2c4p4JP/aTxgRrguxyY2egLI8y/
cbGzgZbAuQZXKZROlrl4GrUmik+uc9DNGqAenq2jfv39Zzqz2WDqgfsEShz/7erTl6gAYqAVGjwH
iNoGVnpXGTcyboL8x/4FkINEdQYunlBtnJmVp+NIQIcFpCHdQ5zKm+i6uJglnYmCJwMsgnhCk6QZ
0aw8ZH+BolJibYvAycEVvbDplkky+BZohkO3CnfhGRa9ZMf3phW1cnCMo3KQj1H0WOm10T05oC50
3dXkjSGwLSjGJtvvZ+o/FsE/q2EmkgBdDtgwtLCAZ19WukolmBlHAzuOA1rroGVmlh+j//voTSPb
CBhMo1RbPQll68+ooN2nrrh3U0od/S08XlyXEXmSMMRYFzTyfINNFN2sHugbZgBJqOoW+hRjnrj7
RNXwMOtocg+FXg2Ld0jtB8V1zwKwTHQdow07PBpuifasbFfwmvc2aALLjdkxAOIAurpq0auHtUc2
AJ5beFm+A7wu2WvPPoLWScLvP8w8s/9+l9kLGXBD4LXhUDojq0+XVp50FSxH0uSXx989e5uKYyGu
rcbza6/1tXPJI2OxKSF1g+FAlJjLphBHW85/WwFAGes6gfnqldnABvVpYD/Ld/7vEPPRgTn/P6Sd
127jWNO1r4gAcziVZMnZpt3BPSfETLebOWde/f/Q82M+aYsQ4X4HfTCAAZZ2ql27atVaNp1DwmGJ
lb4kZLN9F5yerbxm0ed6B+bvW7gtpgtF3/lUns5YpgTT6FBqfS7Beyv6F7X9nG//MEA8PktpkjYl
K3hqIMmyVlJr3XlO+yt5b3Wf8+0fnyegtcnHKvheQzjril1Yo+IbznPSPd53xh/8eBpMSTnC1a+e
MQUOspYpcm45z6h75Mb3Pl15Dgkud/71UDmSssatw5QlPugjU4q0Meh9tzY2XvRTM7eqs6n8z4X8
Z1aE69V3hjDr/c53kyQ7gPL526riz0UI/98EfYcEzSSLRL3ITva6FLZ73zXH8UAx864Cq3v5bC/P
1f+ZEM526sNdNQ2Y8NVbTdrZxjbIDs1aDmLhSM80XOTtoE+gEVtIATtaV5QdncDPSWVsRg2ynpvy
9fJAhGBhniveqFDw0uzOiRAVbhXba6aKbuPnptnq1TUlssvfX5goZCtIjxP08IoRk+SpHNrx2Mic
uPxdlnowCbdFp277TxIaMQ72LrQwCl3LTJQtHL0hsQ0fXKfzPP1s4qfkW9t9+vRhAAFKheZc1kQk
PQconFWGb9vPmX8f3pTmp/fsfHHPGWAqllyjwoZSpJpMTaLaz7SSjA9GdHN5Gc52Ei24JCE+eoiQ
SxCrRYMh2V4Slupzm9/p72p/p9if9X1YoBOThnGYvuYOnlPXWkmDV0ljrT8XVbDTa4AD0+fyHRr7
iCWmZxL6Umo6ougD6E07qCJFf06TTZfepPbKVv34wMmFzQpzzDTKOmTl4D44HYLR+V2decX0HCTt
DtT8JgoOzQAMLrzNyhEw4mM4vvbyD9+4qrxrr1zZAiKTyTxA3PpML6NABKSKnW0dvS4VUNTpWTFe
9ErdBZ4BXcHdBBSISOapqnbO78lf2RlnDoB9x6OWRzMhsEaa53TQvSIRG0OO8mxmAJLv4mbFwYgO
4CM61CiRwfQApZ24ar7q4IytTvsSGndvhzy7j98ub21xAB8GdOjWGcZCEiap68aR5Vb7Inf+jhar
qlN3/5sF4clcp42i6gFDQFpLOnh/MAAVFn8DDwzTD5f76QoEGYWTvFb4vC4dwii4XonatIUlgLkA
egodugj5jP1C60MqJ3apfUHJFPpzL44ffUspvipN7j/LBmSPkjEh3pd70c6DPHFrxIXxACwJIEPX
W/Xe0lrjtlBj8yWt8+ZAS6X62+z7B29M0mtZ7W0gHFK0KyOpuHGmWjlEhkRHmNWSFFNqkNR2Xey7
BmhtR8MZ8Opg2I4h5ABbIF/1pohb+VeJFsOm9XB/00jgCj51jaF9wQeyvymN4F4XKv5tEkl62hbj
swyTS/ug17dS8NkAlsNEeEaWCEJnEiyCB/Gy3tE8XR6eE/WXooUgwN8vb0WxRXP2EVgweN3PdxCZ
39PNovoAafyyH3Cz1SZsenpft1Oz6ZsnaXqmffGHEZlXxgAAvvavL9tenL+ZgAhJMJM+VOGKIkWf
y3lYDM9a63xDK/ktHs1XrVp7NonneR6hSvgPuy2iHwQlpyNMR6qtUNGOz3UpdyxUWN0kcbKGMJm/
Ivh6DSdLZeGDRld8LYVOKtVdJI3PHyDDhltRfkc3ZWvIKVD4l8sztzikI2PzAT3KHJo+oL+s8LlY
agBX6Q7wxtrdNRe6z8ZDJWAOgsj7iONRKtQfHclgczuvdgLg00wObfmjUPpNpQbbdPQ3ab2X1yRI
FqeRMBh6RzblWW9+R9dBDL3P+By0NcphnflloJwVm/nWM9pDncgrd6SwB3W8l0YJnocu3dDEY4Kv
rNM4i9KhzNxRhw2qua6Sax/02+XlWjLC2UUuYk6o8KY+Xa4kRVq2DfNZbvw9Lf7yemTFvl82MX/i
aLk+xnFsQhiHHYPVd0xMFOHfphbeJM7B9pzt4Fylqr9vg7Vi7aK9+W1HMxqZX/FJFKSTnalSmLmd
hH7ypG916ImltNtV3VMR/JTW4k1hx3+Mj9ypxjNbBWElkmCP+ihpZheg20pnbFHvrDG/ujyDixY+
VNMImuDQEOIWybN7UwtKmky8vS+999bn3qn/juDo+8KlHxV63GQQDbh6rG3U4T2edp8fgE49WyHU
ozwlsuO2TaTmrSxFrqVted4la8CepV0MbJqInNOiwR13uovDWFakDEEaN3a2XncjSVel9rkb4WOO
jk0IawDaNpMdH/nyvi+v7LZ3lbZ8CkvrcHmmlkZCvhnqTWUm1xLpnMPCDGUrb2MX5Ton2ffNIV2D
GKyZEI580Drq4AR97CbdVBxsuDEPpAq9q7heTQuumRKOfjmjiIeSLmHW7dnqg0dzuJm6lRtHCPk+
VmaujuCR57UXabbKDgR61cmxW2dXkXY9mRu52nr/XF6XpSN4bGS+HI6utQJmEdt31JiuTecXrcwj
3Zb9ytov2SBjx43G60QFU3JqA8kKhZ7MKHHRYZi7PdbUHhZWY+Y7p4jLNcW7XtzCkjzRkRgWrlS/
SUPDA+KloUHx0xN1YkTwJUMV2JGvRIUL/wT9Kaq0cmEtTNLJ94VJCiTENmyDQZhatDO6l7gyV0aw
OE0zBySvlPmFLyx1mKZdmvo2AtnTZvwBsUC8speWDcyZLgCtcwbhdJ0tjT7YtJtyFwz7vTEWt3aT
35de9np5JRbuQQtEz39m5pk82rJxR+wJNVXu8ijedN1hMtXtMLSb0X/UlR9h8OOyucWF0WR7lqDl
/SUWWzOuxlxWGFUfNlvSrxu1/pMBHVkQ5s3LDbmsazl3lcy+dpAdUMyn2i+2g/Ws29EmTN8uj2hx
nXhsw8Gjw7QmwoJr36Db0yxyd1Ij+gmn32Nfgv3xpJvLduYNJQRIFqHKf3aEcxnSx1UYZZu71txv
l6ideaXUI7wLA51JndVILwBX05WX8vLgqAsYlJVn0PDp7qDoVHa+ye7oqS6Vh9a79duVsGLNhHDR
hGWuFLTi565Dj5R563+Jij86qzN2WzbIupw9EY3B7LSmgpo0Ml6y7t0pH8Pi6g9W58iE8KAp0gmm
qoLwLs+nbWy4YUNng/kriH8p0e7zpkDFznow8B/xP6drkqEioCeVl7lt4GzVPHnw0pz2QqXeJJP+
XUlpdr9scGmFCGr0OdjgiS3eCNrcD6SPVuaquQKrAMwXOUQU8ZpS7poZ8U7AZSuBxbgk9VeU9xut
/Gmof10eytIhOh6K4BzSKR/JKNrYQO6kVoudkaAyW26ojVyZ08tlYwshh3VsTHCtkj+luZ8wIIe1
0atvxkgnkZpfecXKEVpyqjqaNPhLMF1nis+ymhogwv3cVTPjTtL8e1rMVkwsLY5B5MTDwoDxU8zG
W745Rn7IHoidnBb9p0n61jorT/alYRzbEOarUnrJoz01c9NhV1QbqIgur8faGOa/H111xmjqNFjz
fZ59m3qCSaDrYOxY8dNLq06Rbc4d89Qjc35qpSNNVZrmkLrKoB4k/Qnypp2W/sw/CZuZA1qLrBec
YPhlFImE0dTwzVAoi1PXk15C48abVmZrcRwmHgYuyQ+/eToOLe1rJ6RV15WnQ5MUmzYgk5wcfl1e
k6XwgzwMbU2kz8gQChcMeU9/gCEnd6Up2wbFdTv9pZVoonc7S/OpmqwFnh8JR/EaZRvTukCGZuYA
PB1WrllJVZlJ7qLAPt1Z5Hm3kVRpO3lQpENkl/o1PDVfAfPkV4VqjFe+ZkZXNOHJmwoyl41SmuN2
1IBPqKGUb0PVyW89KtS7y9OytFXJKMIWOL/xzjitLfrW+rFxcLnZt1gt4Np+U9s/uNuPbQj+FqkY
WVJkKXNl1ZXKJ7osN1KxcqQXl/doHMJsg7HJfCgtchfO0FtL7V8sbZob+W/LqNihuFSiYhmv4PnW
5k5wI6midklvM3fVW2o9VumuK//EAgB83kgz0l90hgi7TBYkDoR8ObnR7ibo/snGbuX8LQ7jyIgw
jCG1J2scvdztsmKrS+GmNKpNHX35g41GdEePB8UoIvLT42BBqgLjkckCQZLRT4dJtbYKT5rLVpau
XYIvTdfnFB/Y4FMrUVFqbT9axHgdJHwQduWH1Kk2Y/klSH5dNjVPi3i+j03Nbu3IyUezlojZEusN
w7e+e9RWPr+0Krj2mS+aHB6QztPPW5mRWDEodjIvyb1vq3ul92+kwP5c2eTDucPtCk3YTPlwps1s
eSU5nm7ibOrQ2uSy9CzZ9j+XZ2ppURATpLBAkHKeRCoU6FilKc5dvFfa7J1gLwcHrYA15eqyoYU5
I+fGuiODQ+blo8p7tCRV7meepFmxGzc/k+iqVPaxtbIs8zYVVh12TgKgGcfEP+EacfJIMixDil2z
+N17NN07W0eCACa7gc5vpzhP5ZpS+sL1eGJReLbEMY/BmE3APhs2sfZQ+sEmncytKY8rh2dp+uy5
18eiYnnubYKwAzMCQ53bSOlmiPYV9IOpvRLfLQ5H/xCghiKAA3S6r9EzCCarCsgq+W9GWhxi8zqq
m52Sr2ndLY6G1hUT5Rg6B/X5/B5thrYqM7jH2Ay69B22hI1ivzXlSpS/aAPtGfpwQF9Cn3pqw4e+
yZ8C1iabOX92WvAk9++X9/TSfM0Pfuo8M6ZRzM6YeRnaqKEmpE2MrR03G1kZdnJMmDSuHFNzwaM5
M3yOapJJUUkTXDSUaN1UtVXiOnpYP5dm+1eZelm+NbQoBW6fSs9e5j2B2t1LbkRjm5QY+5wACHIc
WEgh+U3fLEWOr5xmqjdlEZm8T6fsLfXG8Lqf1Ph3QtVg70yq8xCblXbbQUsEzyHkWkZhUKiQ1Oaa
EvLggqbNNlXfD4dY0qMdj8XOrZAEe+h6CZIMGTq/PGmkO7NQJHiaas35KRetPsDmZbc7rW3V3TSV
/e9Gj6qtVoz9ewWZ01c/NaKffp471zm0eLdGngIfg47lANT6a9Rl3Sb3J/86lMzpgOyLvoeZB+4k
KZh4/Xb5RvH0+DqJw+y91QAUS/BYQsgGBBvC8bX+6cVl5xwiEgi+CszN6c6qI6hpw6DhLJYHJLce
B2lTRIfLW2txveEpJIcFWk9XBV+WT4mlQb0XuymY3Uc5q64uf/98DDNsiPQxlN6gS8W+VNMspUyv
OYHwfr1D+XPVVMn3PlDuU9VacV3nQ5mL86jF0PUvA+UQnKSRQ+HdFTGmDl5LwWXlqSXW/rkm+T4Y
MdoRSU+encI8VyYIBKmDpFQnob2viZLKiepR3u1hkr318+FuqOS/Rs++T+LpAHXEmxzFKz9jaUK5
PyHfpnsEKICQmZPjrJJp9MWlyY47hNG13PHgN/L6Gvbf7eXFOw+o5xH/ny31dAMa9GFoRqjFbjtV
+xx2VXO6iadmX1QvdmU/RGvuenEFyfwA3VDpGBMv1r6tLJ2HAjPceXsa1+871fz0fmdIZJfYldB5
n8kbK3HlNDaZRmTncRX+e52uqdUtDgJ4M+89mgKBy51OWhdIGcAQLXKnvWPeVms9e0vrD9hKwS2o
YNREpIEvVWpudBT90qB9ShLnSomgQQoh3KlsayUwXLQ19xTMV+eM1zgdSg8mNnZKL3KjKepv4Dkd
9pVVD7vOgpIzcMrCvbzfzq9SAJgkGHjp0BwFO/+pvbgbPcfpI/a2eoht6CVJk+0vm1haHejV51QJ
D5Az+R6zLWnGt3JMDL619y21uGqhBl157c5eU4wQKTcA7pXBt0CqfjqQRE2zGmJCSnPjl6jbNlDn
xmsd+ec2mCziTINEMDKvorpEnih6DGkRNVO6TeT0m1H+Y097hdqTb66xqSzaghsB6K2M9zOEPV03
9CoaTRCT0067LyZ5za3Ba5taGsTtBwhCrX8mLzBWXN3idjiyKrgfh8BD8ejXd5tguJ4jCDSFWmUr
z5ihy7ti0ZINWJ1YlCYkMb0F5V0c15Efu0b+Ixtq2Hle1DWI8YINtjTgYp31YpsLm7uHT22sAid0
Q95xU7dzMnWnr1UGFrb3iZH570cBrz+jMqIII+nful3uIhIfn54pfA41PBvxFzpv51EeGZDHXE6K
tozcoi93TSN/L8bkQfXblaTH0jhobqalyaQWcAbKpDulrcFjMw6oyb5K4evlUSx+XsWH0slIilSE
GNlq1xBU83kPeQDzWoUs8bKBpWCB1+dcMadbEsoEYbWhr68nVR5CV4Oe/j5RpVf6KdN9RfwJjzrh
uzXk/1SSYTxAutXB1d5kt3aemPdFF0GbfvnXLA6XTj3QGzqPb/GJkkkj/HeDHrqDKu26oXsIeu/r
ZRMLoQLYf0qScxrxvE409pVSjhIbL9G+0Qy8S2T9ENT3ZeTsFNj3C21lBZdOEw9wsGjg0amLC/Mb
FGbSZVbK1eRVL6lRPTpleN30/tvlYS3cgHMHNbEUlY6FapQ3jG1TaKFbedW138l/BbkHxnZww1b/
cdnU4oic+c2FA6PcJozIrsPMyEM7dK1yZ8kgIR77envZxOI+ODIx//3o8JZzrC/DD+N2vZLvZowY
bPrJ2t5fsyK4iGqofNkvLRxdfK1qj0Z//b+NYl6zo1GkTVfltc33J7gINdC+Bjjqz5tg1cGHgUpR
oXk4NVEbWoeChYf7ya7SahetxDkL1yl66SRZwJsDoxTJTXytxr/qNnm25lo171T71YEZdbiztM9H
Ozg5chMaUcJ5wpUkadQMTRy43STtO8e50rTkc20h86sIE2TceD2SAxEvBODrDZ2cYeAGX2DM/yR/
1dnXhbVOnDE0/ZCvOw08q/f1WrZQbPo4MzAv1dFmqop6TIx6/vlKucsRf45rZStFI/27CHwGUO2l
7fA+ds2Drw9fi2ItL7p0UQB9smgsZLcBIBa2Gj4/aca2pJUtVp+MDmLifzL6htUE1vMmTLaRZhyy
BnVoBYZXX3mNlT84r8e/QGT7QzvJK/WMX1Cb+rOce1+70Pl8JAcUjvoSe4TmfhEP55t62feV6ruy
cz9ID2nljs7KmVpwn5iAq0Yh14e7FnxbYJullWim74bGvk4hVbyV1sghltdK5YVCGmBu2hEwnVD7
xy2cT74Lc3r2Q7U6aEdHpbuW7Ea6pwXPP+jQlW5yy5O2vUNaKigRkLBGX7qJNWRiLzupxRHP2tQW
7ahztvt06/ZFrlaQEAduozwn6ZtRvvv5SqJW7GqfjwddfaS4565m4mLheOSp3BEZZ6GLv/1F0fJn
4Ouws743ZbtXzPSuzaqvMI8ikdTQJn55fAv3CMlhYhabhiyuRcF2YwdRrMV24NpduB2+T2Gwch0u
TuCRgTmmOTr7UjVCwEHHjVtM90qMuCRlyc+1Lf47f6ixAc0AVXcWLrdy7ylyXRBoTuVVD3tpWn75
g1miu0CBP4EagRho2nGbNbXUha4f9R56lYO8gd59DZWzuBZHVoTT1US6BmMAVqJO3ehgWNpSXVnu
hQgSDh8HPT4AHzSsCtvZKezcsao0JMkNqfEmhHD4NUII4m6agvh6LJTxCXkqdadZw1rmcCHK45Kn
CY+nH3kBERcAE3fk9DrBulS2t+bQ3Cb29EXtu6/+qK9siMU9d2RK2HPeAN4VMQ1CMKvxNl0bFI9q
PvVbW47WtvfimlHPgw2QstsZCHkycg39KaJ+qz1kr3GzEoYtTRocAXP3CSEMsNTT0+OFsV847RS6
sEwk+fBoa/dK0m7L2lwJYtYMqaeGNHmCMt/GUJV89Vr9TqpfaA2gZ2MNrrE0YdAe0ASK8jLvTsG9
e0PURFkuBa6XoG13Pa4khRY/T/KEGAkWPRIBp+MY/SROJwgvgCc89l+98g8uQIqrHzwkwLMcYWdR
NiqUaCwCtzUUOjEnv/g6+EZ/b1b0m1z2OYsXoUL3Fu2MM0hLzGUUIyThxaAG7lhLzdbLwAYOcVw9
Wl4zFBstUjZBGBwGE52osO12RoQ8VxHL5rvWt2td+nOAdJpro0sNSNJctCRBpQnjHgKz6Fs0stwW
VYsdZY5mG2hTsVfszN5ZVpfOYmEJilzOVyROhxWvtXSesUpIA9Zghs+cLir9UNDye3BymIN9pyQh
UnbeLkgOlyd88QhAy0H/+5w/EoPEIEWsY+qywJXz5qcd5VDZO+9xScGtqVcyL4sDsoGt6oq8IMCa
cyMbvQ1tihI73VVfjsVTa5TZbV/2ayK888qIKzfnsYkucPss3uncjVLblWPILgrMdniqE0A6Rvls
1Oa48wdFfaj8Ut9psEesPFkWty+NepAJUBaea1Onhh0pNEs5GgJgWdlzETi7meChSUYIbItdQxky
sZD6smqH1h212UH+v/dG7fNAYVsFGGbNPSIgI0Q0TBTkdjEVScqDH6kdSOb8H+Xai39p4xzZELuQ
CrRVPdXGxtAe8r7bGGaxMccbrY9WXMKScwOgQjc4CS0D5s7TKVVpP1LiTKVEHV9b+tZKXz9/AmZK
MOBO3M9wKZx+nxTzWI1mlLpJ0B3q8o2y6EZpvqnNH9zPUJ6bcN1C4KqLHDK+itJk542pqwXTZqbp
BbwtgR76/Gh4pOBBFR7mZ/LThuZnvhN3qVuhWqdCyHeDUK++pty8tPjHVuY1O4pvoVGrMk2DqKZH
5q4yql0y/B0FwSaTfv3BcMiVAApGspvm61NDnaxnWYpUrBtpO6vaNg4qin+PzZ/4WjIm8zuSDNlZ
2sQDAVGZZZ24rdK2G6dCOkdr/mqNeOXVs+QCsfFBPDszpwh+KQoHzRnQaHGzqeY1p/nlRnPyw5TW
Xy/P26IjOrYk3F3AJbrKUYbEVTTET+C6iGT7vpecTZwYN2Fo7kxf3k+T/TqhLFEkIQpRysrBWjq4
c3qTozUTyok1Pr+OakVKpsS17OYvJBie82ANav2RXxYdPQUP9QORBy5PuCSVwkCeMcxS1ymNL3o5
7eIJyYaS4cX5lssGYLxeQyk93GvAgOLBuU3z6Gao15gkFheWtwVlX1oUznMtEdxm8JKlbq6WKL9K
5Q6Jo2BXAza+vLCLhghFPoB7REiCt4rTOAzbFm/VDzH0pEbo72kHhSHNa21vxdbiAoJ6BSU4hwbi
LRpPld+gQQsEvD44j03yB1ErZcb/Pi9s0dSzaCUfuEE6xdz0KGy13y/P1XyazjaHCTUGSShq82Lt
rYpas8tUP3X9YvplFbeOuZXS7FabjKu+bq4uG1tcGHhz4eoDJ3KGnlAcvxkUB6ijZT/R2LKR66cE
SuvLRpRlKwRrRDY2AxMuw8bJLbxhnbm1Dpmek09PhmcfUIfd636310M0nzfjBqlX5BTVSXrIA+XJ
y4Nr2OrWSGyXZpcyGvqlZBfpGpt/6tEdkHpe72cKHfs27frOqPwocyQkRx4LV0Np/W6DRPqDKZ7p
bD7QpACKtFOLkdxDHkgxwx2l+xlU5IRvuvr35RleutkMzjCwRxNcguhQCnTumm4g5tfsgxpfKcFe
dVCP/YOs5ZyRdYiD4YwXybksH6mepNRTlwLiARneAxJhj1MS7i4PZikMNkhxkR6aA1JLPZ2w0FMI
tR0ndVPlh2MGW89/l1GpC6y31kw3rTKubM8lh3FsT1ggHaFPxFptHAZKa8ZvFU3FywNaMjAXBGTu
aIqr4g7IO85facTzPX0T+nfG8x98fibeJnyGAl18DKWp3fGcsGPi5n5jIrZclGtcw4sj+D8TYkqc
XDsCXjYI3yxo0ptxKJNHNUCz+/JAFrOrM1XNzAyk4IyEQKPtm7GSK2AiRphaP0ZvCK+lUEq3ht71
10PsxQfImxQUoBMPmE+o77N2RNHt8q9YclakzSndzkIedMecbj+/K9ukMTuiHWnaAux5i6fhOkOh
+bKZpSmdiephlOFMkTc4NWMhZK5M6dwB53nbkXxAv5aVWLMw//3I1Y1+nQU09ycu8acNzYax/5MR
wElBKhy8jSx83/BqO7ByKXEn+yFBO3rl5bGUx6CgPfcpU6M/43FNtLyL6oLottPv7ajZmJaxRT9z
w90QSPdOpG4NZWVES2702OT896MZ8wm1w9wB7NsQmtj5sE2rG5UqntZdX566xQjw2JKwySa9Ac6X
NjwPQ+s6q+JrJI6v2jTat6Fx28PEskks/9aGw8CRmu9ZZu4yW/rSetHK039xj4ChJpDlSuRuPh2x
5aODnfeE9vpQf3WS/hYk+spYl0zQSkF5iMCP/wQTRimZeZECE6X1K/hie6mHsm43fLs8o0uXBkwA
c9hEzz6dVacD6XIwM0gGx+5gDrvA/6pHZF8fcuO+MbqNJb1ctjZ/TYzRZjkOkDjgWeCrPLXmy5Nf
DymoOc3MoPntHOQInZsgTh78WLtz4ARfuUKW6rIzhfl/FoXD5kg19fMIdNsY1Q9dkQbbTK5ux26i
KyFt74bS30uduRmrDjlrS0cMsel3lwe9uJBHP0EIndR0nKZwSiHxqDaDtgvSlWfm8veJRGF7pbIm
InmNToNzSCm5x/wXNfmJrvLKJC55dvpU/jOgnq6a0cSNFFWsWpiOKGXm2Q2KHj81fY3VQXAjpLQB
hJHTBqE+c3qJF3Ll1xZy0h0kCNP9aH+LGyjJu01o+CuRpbALP+yQJfw3CTQDk0/HEwbVZIxUXt0i
eiqkn3rh7wwDae7wR0kH7+XFF7zxma35/B25xmrwtFCWaacehx+Z/9vR4g0Io63iZdskfajrO2Wt
VLg0i0R/FHLpvyDLJex4vY3hPwiHzFV0eMqvmvyRjOOkrYxL8BvzuAg2gL0R03LViCe5VYoKFXH6
MHXt1uAshVf12+hcIy5a9r8uT6Ho9M9sCSPyG571loWtHH6iJKVoOLk6D/3Iep/KdttKxS7Q77L+
l+O8DvEeWcaVwQon7N8fMNNBA8OlhCwSWvsegI42T6FNubXkqz5b8fQLK6bLR58X9qOjFXWljfS0
IRFHm5QcHST/tjBXwl3hFJ8NQtiJFAWApvVYKdNbP9hN+k2rf+45NZuAaIHNR2pGoyleeK8mQ9kG
pdFn7j9J/heypQiG0xG/W9kOs7s5ukT+tULrNeBuKq1noOjIN0a9RnbZjf+2Nu/dLI7wbCe3ENe1
0q3ePiIgHzgr1+SCy6At/j+bYiLGMyct7TIoGJC2vhrt73HhXPmqvk3yV89ZyZQsLNSJLSHLFXmO
OmkB7smm3NTH1kYHJq2Mb5encXFEMzcLT0K6D8UEdTZZMKMZHCrV+Vanu6nfSZ2zbQ11a0//XDal
Lo6I0wP3F5TCZ/h/dEqsXp4bwxvr2rpL3Hiv7c3fSEUn2y+l/sXQvKuu/Qrum/TeJkQtYNCvwuTJ
yR8Sfxd6d4n/lIxP0XBThvvLP+3sZEOi94HVphMC2lwxyBqSspEkBL9fEHR/q9SvWmb+/t8sCM6r
+c8C7beZ8/w/fn2e+aPrpauocAQRvx+53qs+3klg8y7/flM8bcIMzX8/slBB3NIO5DVeLOU+yVGE
QGv8Ll4704tWZqaWGYBi0mZ5aqVTSt9EhVd7GRrPRps2u1Y9ujZQjM3a/qekOvvar111SP5SonY/
GOUrNG/PfpQcTLsJdjSbBqibfrKpja1h0k88J6C46GCUEBxznHsDwM4ieG2d76b5Nfpc4Hb2eWHQ
+hQ3ca/y+cq8MtP9Wln0fG8zmfN1RR2KsErEdZVxWGjBYHgv5nTdDodoWNkZy9+npZDKBpUu8ekQ
ZpXfeZLivSBOkyGM/dlLFwZ4cmWzvhHPBShkT7eEmpVKYcm19VLVD9VdHqx42aVfrytAc+FCgCxc
TGjSCQ2X2zh4L61/O+6r4fNrS4YCn0dFH2Ux8SpUitwoIinxX02e3ioH59MHHya9OSgndwkvmdhf
qwV6PSQSD7SQjnE//1JKKxStS/NzZEAXSg+orytjVtnSiz9uIv+Q5StpirM7geUlAzIXUCj2nZUb
Bp93tQZz9avTHkZtM0J1bPzBBiW7ARf8nGgBW3S6gwq5oN+sqKWX2v/lPKh0T33WNSKaRAGRRlFE
c2ikPP2+ITWNNBZG+IoHGv19THlvunbUz2/UEyvCOUDzvmoqTQtfw+yqGbdltjKKhYU++b7wJk/A
E6HQxPeb6qYJbxB3uDxLa98XVoFfTmgb6uHr+M0K9nZ5uPz585tjvi4cm752XvmUjk8XITRm6YtB
S17zbKeam+SOF5YUbi8bOQuW2KJkK+YSAQl8DJ0aqcsqgT4HI8gcbjz7q5fdh9Jd5e/hubhsaeFY
cCJmFBB4jnOgZxq2hWVFbf2a2o+8E2NpozsruauzJykJtGMTwo1e5kHETVzWr/A7+/shq9O97Y/l
gxxO8rMTt691bYRfTL2LN6qX6msQ0CXzvA9oJVDhojkrFDeWGVQgPKrXRPOtbTVV+daUfOOxUK3m
KSrgm5Yn2pGdSDZuaqLuFVzSwnaEge7/zAujzwJ5knVJqV735fAWSytR9bzbTt4mzC09rghqKrPm
rJidNsrBGNVGq14H5Vs1vZbNdkTVtu5uHLu9ktZEH5Y2CzWQGadOe+gZZQQ6Gn6jdnb12iY+gl32
rjTetWIN/rGw+R3IVmZ0JmEQOIbTzZ80WW7buVG9etW914W7IX2HKHjjtFdWfH159y8tDv39wMY4
asiPCAFXFpbl3GFWvfZB8VKZ/m1vaCv32tKczbQkBEVAWRFROR1NlYXDZEdV9Zo7fvfiOYH6HCuN
BEmRJK9ccUubAUw9w6EsQ6umcD/4clTIkZY3r50Ght/S3iRPve7NOts0qQ82THkavGzlzvvAyIg7
0CKMJu77cIjCaoEIahtdwmiqZOgp9+Y+MG+V5PekBnsf+13bfe+j9rmf9mFH13cRXqeOvi8b6+Xy
Wi5N9NEPEWtfTdnDzDLxQ5qwhVLeHXM4Mcrvl40sOZNjI8IUl21Ro+leNa9ts5ukp3i8NayDpGhA
rl6j4LZeO99LG5RHM+cNDBn9mPOgj15DYRwjqjEyKDkJNlVD16C3ctWsWRD8k5V5naKnWfNalYq/
mQwj3gzeyjETC4bzy4OwHYA8rIgQ1IsFQ+AGcq8bY/1aS8+Td5fP2DHl2Sl/KFp2rXvXdVhsFDBL
f7BYR1bn83I0eZ5Vp1k2TvVrMmTbvrvJ9G9efyvDBdGnW61NNqVf7y6bFPP//46Uno9/gb0UJwWb
0HQ7tGU1r1lS72TlJu1/BN5z4R1K/yoNblDv3ETSe52vjXVxGY/szn8/GqsfjqNS+CF2A/1Jjevv
XraWWl48YCaZG5Qi2JJi91+QN3UvFV79qvF+MR9SVI7U/cr0zdNz5k3myZsVFACbi9NnZxIcNS2H
GFnkfHC2keOa9bPa3oNZ2Sr179z6R/GfpO4rDQhpsGJ+aRLBWFHYgNDxvJTpp5IzlRpnYYSmqN02
5cqGXPu+cNbsaOxDX+f7mrZNsq2+xhK8dAEc/37hOou7HMUTJcI7Qa985UVxvit1UIClpSCpM4DT
C5IxeJUm+X8dmXDU9KAvo8RmZPk04US6TZrfXN4a89yIO4OF4d1DVhyAmnDPKKPNcU4LdoZ57Zjf
7JoQxw2VX5etnK+QRecsqK6535xnnDCOCE40bYz0+lXZS1q3S9S14tz5IZoNIB4r/3tJCw59snzd
H8oOA8P3xjuocrUh7r08iEUb8ysFMhrCNZE9TO+TIQb2Ub/22aGMrxL10Csrt8b5ajAMHikEnbyr
qXaeuhvUG7xOlzCR2zuz2ck+t+FV/ElFRpzpqRXhvKTqoFWtLlWvqf4WaU9OenV5os5vc76PiCGh
5sdMCaNoB43wuTC4IMo3qnREL4dBzTdDcp/W12P5aCtr4dLS0syRGf1aTN4ZCTHlkHQCHVS/jn2x
k7S9BWN4vYadWzEiYs6VThvoDrbq1+D/kXZlO27jzPqJBGindCtZtntN0monk9wQk2W07zuf/nzs
/5y/ZVrHhHsGGWAGRlgqslis9av6E7MwzHbXaRJj61LTwF3k4UqEtIBTL8biaJo285jivieI4/eB
hRFdNlBKd1O8S2TAzdvsvNMS7qQ6OzFKEgpYKP2BAB3N3KfO7rogXLoc5+wIygVV+jOzAScWlkvv
pz0A6ggSSZbu6ajJaVuZS7phJZzRs8VgVzLqEdOxfXH0QqEtE+VerSOv03a9cySQRCV/aOb7WZM4
I1vXdnVsYuo+pQ2AGGeYkwYwqrJPOsCD3UM/SHZTRkU/Vw6jNbSMWKACa29Ov0fpY9y+4C26fmYS
sbAFU6Hu9WQAaC72ULl33Z3h+I4MPmjrNVhvF/99ZVTNdmM5zQKxcMy9PgEKXcKCbH3O4mr9dph7
RrsGLMzfZuqrqiQFu7k+LzxAfwtiA+JxV5UJ1JsJN2dCpWFcPbPu9/Uz2CSAPh0EwpCYUMWEhZLG
hjo1BqJH6bd4n9ZfP7C8AU2JBxOgcWJ0o53VdADkRxeaM4DufV2ixDa/frU8/321/SbSng6bsbyq
KwEikUOxv/79mxfhDe4MlYMwaAVvMaG6sYwabUOSVvcl+9oi9oRoQzBgCN91SpsKjEfoMT6QTzoV
JGlw1EZpUewUalMaqHaEJvcqxwg3TPTrhxLeo6xabMOl4wFDsMXH2sIiE1Rm1qcId9tmG45o+VjM
yU8B3B+hmpncZ+RpKrCjo4KKruN1Rje3FOkNxF65K/KW+l2dGRkSGg0U0bwpaz2k69HU/VwW350b
MbzeTA+eGkQQliOViZIdTWmyoGYMQcsMnr5JgyTT77JZhoO/JYI6UN14IBmZcTFnpgD7UCmJ0Yc2
wRAWi02HPGEyoIwt4VgTEfRxbSpjr+RmHzYICg76frEzr2u+A/6xbiV24WXtDEy2NS1BK7ekoUOb
EtAqP8f0depyz0r2i1p6ihqq5BHhnx7/n2OMDqO7pJA8cNv7CaggZKqQzBPtEn1EbnVEbjq01Nhn
HcZ10vH7dQncIoHZWLz2DXCMF8AxRldpmdEVQ4iwnveZWrHkKm9J+Hp9/vtKwuMpoWaHiaMhMWI/
t5mnNM9kCErjcJ2PrfcTtWhwEmAAA6pCOKm8Ic6gF9UQAg3syFIMyQImaD5M++tkNtlBgzHwghDG
ggN3zo66dI6VKiXYsXUg/O3dxdd1r0OM7jqdDYsUegh5GVSVooFFDLyM02xEUazOYWXWvt1PAdPu
puaOJM96u2tkNumGEACxFf4hAtXoORCBlpR0ntK66JfQjn73flv+fZ2ZjU0DngPGGKHlC+7oxcOX
2stoxWSG4t6N054Vdz07QJ1ep/IWdjv3qZHzhAPncqAPtNEJiqFQB5IrI8OeoRvBiE5pPe9K6wX9
AyZ5xkBJq4p9VN0BvZf41VLtAOHqm9HO7p5t3uAsy8Bvcm0CQBU4l1DAYgq4MtXKbnoMyx6KQ8WC
bEKJxX364zrTmye3IiLKY2aO2oSRrVBQhXeq2Aecb2DnvTMh7GkyIuxiReUSpt3dBPSAwjNu7Krn
b9MZCeHmogkBxdJGARbSX27qO4+K5SeoJ/53G8U3cqWH0llZWGPjNOLuOCNe2325vr7stAWTxURD
GxoAc2zUcB9XOzo+MffRJcG/o8K/YsWFvWQGSZNsCTFHHLBYvjUWXuHem7Lcy7ZY4bbCZECTklje
Uelovlbjagk7Z6cRX7+9cIyf+fv6Ah+oadASZ4JYaWw/G8c0l7gKG6/B2frchljtE82dAkUH7RJG
LKDavhm9WjbmZJMEWjPQyMqzAeJ8C8OJijwe6Bzai2fUwZR4tgwWbfMUViSEXWqMdi66IlrCon22
J581L9elSba+sEtxa2QWMChnFJH4ZNzh3l1ff2uL3oY7odbUwJMsrK/OyBWOvc5Cy35J1V9LPXpp
Kqnv4GuISh8ozxyeCq8kCqnOT3pZ0NQ8J7UaoqjVU/QwKmMQORJyn4zz/jo/W/tl4ahRssXTxWI4
X+vquKimXoVb8tCpit+NsqbALT8EDiJB2ROSkJc9q63K5iqCjxJGJuBFcMvLTFM9qzf8lCSfSMoO
it795O06LJUV1G3ZHOALLQQcXeSiSbW3rD5qUN0Quh2v0nbSez26z829SwP9xnbpN6WPwR2wDNFA
wvsVzo+tSCagfimRHg6muhtQq9jKRubxgxcFY01BEIyO9SOtCShM0y56TvfzP9GNI7L/lwkDaDeQ
PMCHCC/XtJSY/lGZWqgWO0L9MjumkcRB3BI5Bw4pUnBIUsElPt8nQqk5MytmYaUrHuZ+ez2RXNJN
CpBlpLsBtIEO83MKSqrUMYbWsbB3EuDHpd7v65dmSwkg+2QhcAAzCFycr79oudGbKmxLq08DrXii
qQJI8Q9s05oIZ3Kl79G8i3BFXy8hox7FpOobB6+9nfR6feEYAErD0sYFE0Z06FV/tnbXN2lLWNfr
C8KaLzq10hLvlQv3SKtnz9K/9FYR1IZEXW6dNlIEiNXDqUD3pGAvGjqlzQSE9zBLWZDqHW727awg
OIe6QcxcQvm0GEmBjTWTyZgmhKGyvVapT0Y/eflsBShNkbjHW+45OnQAio8+GlS9iLcDA2yM3DKa
KZxpV+5Ud9a8qppMzywdNSj1IvGNUe98orT9vjFr98vQzc2rbpfKEaBcur+M6iyb4bVxlGffJBzl
YqmohUH5BizyxO+L36Py0ujPjirxqbZeijM6wuOazErRqFo7hUZRenP2RU1PgGj15vpz42DAPWAO
TyYa16/LqQiVwi8CkH9Q9YB6UD4hVrgIlobYa5tFY5gZpkcA2aS3HsPA6Cao5wOJcg8Yfr5avprs
c2vIOuk23nodaUBklABxhI8QVImCTlFXccgQau7fHJ4bVXelA9DuB2pJ6o83D5E3hGNsAODJxWhC
h65vdDuUY8j0f3Kn83hNTL0QL61vrqcDUjegulFDiscKLv+54krzjgEobhjDqd1j1FPMgusHtqF9
UWCL54nP27gMixCjUdBRPE/h0A4+TOYD01q/NWTp7C0yGIAJVwH96yh/EcRCNZaiasxmDpNiVyTH
znzRboQaf5O8NQnhXrVtkqF7CCRm4BurvqLdE1kEQcaFcKWMVF+6mYGEoeyX5AGNcJpMhDf0L8Ig
0Io84IvpMcJ5x3warQsqoXlI1Z1z4wz0/2zS+/JvSmP1DsY6KWvVwPLTV8d87rPb3ar1178lAlfL
m3ZfzBQ6FG95kCoPJfHLSfKSb9281Qa9KaAVCbWKRjR84gyir23vscoDxlQpa5iRnIJ4vRnrS7eL
2zkcyG5KUyitP9evnYwA/33FRaLF3Uj4fTDnH8rPvPznA8vzonmE7FDfI35/3Nem01W41Qo69ge0
ctIPhEuQBn+nIDCgm02kdiUoJLWv3xlZ8BEGuJ8BqAsedDzfn2LRzZLF3RTWrPHVpPBluaqtpwKV
sP9HgAj3rHHy0TEpXkeHPOe5P6P6BaOZd8rsVY6kIPxttwVPgyPVIcr3BrcjxoSrOWUuA3p4mLeh
ZgXReGekJ7c+jPpjT4yg1w9R0qBHOpjQfJuSr9e3csNr4wYQlC9QpwDEI3BaR0ZZtXrShDqQE11g
Ak8c/hVqEhBzNcBSmOzsNrYWEU1oMAd1P5j7IGhJDIXu8YNbh1qB+Vv0aMZPSjt7bRN7mS1rlOZf
L+ztGTHO/eoiNY5Bo8Jw6hBjnL2qvB+HvdJ9ifLfWXwimeHZsyHxh7b2c82esJ85TJwhTmgd0jL/
q+uhgGJ933fLPZDjvQZI9DqbwutHuKEtED/i1fyYVQJHUjDKk85t3FnV6hCzC5fflWT1DY16trpw
14xR0cuBYPXxUz5/Xcidlh3c8nSdha0akDMqgm3WTW5ptgaoLMtxwpQlM/nWRclucP9pUUPtup4y
H2h33wHt6zpl2eYJmspqZ6ewZxCu0cuOUN8HntQzxrjRsJJApeuagqGZLkTRQV94kSzTw/++KOEO
+mJQBAjLCWAl5+vTuBh7ZNWr0HK+J82j7ty32c/btwhdgLCcAQyK8TBCfU7ejyQx4rwO80eF7awb
MYW40WGulxfEVyUpmpSWog4xBnUc/xoHWRJi64jxRiBNDoMJPYdcwldHMEwYaqAoRhUCB9ztPtNW
hgG7pdIcdBvCuEEQBL7xOYFy6TCDHq5MmFTVA6b57fu08zKr9qLOCfRaNpds60byWgPMPTJRsCFq
UMSmyx7DtFBs4LwoFfWLCkBGakgkvsWGZFkoBTSRD4NncdEqlCdKHdVd2YTJPwAT6H6hteu6XG2o
SnR94yGwMftHvxh7jwgbU3qWN2GeZpnXKuZ9NWVBOgz7ydV2bd2jAetmMAlUaKxpCtc94/j+1Cma
sCn+UEUB6M4HQpNnFIQLWWiElvoErmrAtTjFPnNkPYMb4nZGQZDnYnIqILWAh6ztANG9H0ZPbQ9o
GCD2t+sntCUCiK7yjiA810DRORfszlHIPNGoCa05dPqnhnqDdbhOYisQAeCZ/9IQwR1mZWym1MSD
2XbAz419SznlLoBh7c8m/VSMn9Pms6XLXukNlQAIbnjNAL53EPwRGFOr0c4Y0WEXODuAOhr97jpX
kvXFotOk16HQWqyfO0+msevmP9fX31AB6+93BY0Tj0mr2ZFZh3HPE1S6s8uyR2zWv6MiPP1RPFZT
lBigUvhdfAecSwqceFsSLJHtlfD0Z7rS5IMDXsax/6sxqkdap8frjMhI8N9XLwCyt81/tquOgw7p
4d6/vr7sOIQ7jznDnVkZ2CjWIW8UKM19pHhMdhtlXAj3nlLaq40KKiQ6FLmvy6YCytbneme1S0M1
6GoZcVMIric6DDEPcMZL9vX6Xm1qr/erJ044aLua2WMBLrLGH9VHHU306j5NP6eykh4RwJUbFmeX
RLjkFepJDKPAJXSRHUqi9DCxPPccTMDVjcQMMofWAcv0A1WzO0cZPN3tvuWJemyU6nEaI90fY/L9
OvPXBQVVoudbnFYacDJKbHFVBHHpA/c/+472x+tEtqKsK8YxAeCcCmuKRM0z3Cg6aNoOxk/u0Toa
dlmXTF5c58yDPfaS4bCDJGat5yTO7A2uhSHY6EWWKPhtqULa0wTsO3ojBKnSYtttpgb+Hm33WbVX
ZPXVW/4zuH0nIPh4bl1rDDZ8HaZG+0KAW5aYCmB6iddg0Jipp0fFdPfjDIRCcKkDFxsxzEPbqF+u
7/r20b5/hiBtTM0Yssl4x6rhkYyxV9SGh4pmONBEcr7bN+i/lMR6+TI2JttqQYmZX1n8UKmfy/hY
RQ/SDq3N5/99Z0XH0iW0HYYROzvqO+ArYFQ2LsX1Xdt+/lc0hDcG8KhTSUt46E21oATiZFfPTfGc
qE9m/diqhyn6ucRLcJ2ojC/hOYh0p68R4MHr7wKr/Llw4Jx/6Ol8PyPhRSB9Y+stJ6EYWqC1wxfL
ju6Wqtu3E9lf5+b/ue7vtLhkrvQ2ixaUSjQWnun4udd/F+aJkK8TbT0V4xXc+teon9zlR24dACUj
EUWJ0NvC5SZdNOajAQnptEPX71X3VNIgGyQcbp6XhXpJAMAhKicWaSi5UbOyZzgv0vmYXjUM/u76
HvLLKXjRyMK/UxD4cKilp0WEp8Jq79zhaFa+Vb9myr6Jg0h7WDpJ5nFTJ67ICSrLwLyAwSYT3kCA
X9Yeom7X2ZGtL+iiOsdUp8TGhjXZ4Vsv0+iSzRLjASi+yNRFw2bF2g5BrfZzEv2hiUeqx8j/SKXH
+mQM4S3LSTJiWAlYsfQYvWiRF0v0tkS4DEEBNZjA3dnDgpua74cIpdKfZhkEueQ4xBqGLB/nOB2w
YRVGeLyMqQyqe5sFk8+e5Gj4YmFRrRfpvLh47432SMfRG5xDxGS1RdtMvBPhv6+0jDVXrpH33MZt
j0v6ebI+YqNb7+sLGnPUim4oK6y/WHsruSs+0KQJQXpfX9CSHboN8UZjk7TuS6bck/i7Hh1IwSRX
T3YWgiYhLnIFTsa3KQpSDP3EIHdZZfDm+28RKEIUDaG2VpBYijwaIEAQsnfmQJn+ycqDlaIfiPyo
YLZfVySb+n1FSvDNRmRmk8lCACBKj4v5rR//GtCs3xGJC7i9ae8cCbJVEi2eSAGLpov+sitfsR+y
TPKGyDZNEC99KNOstGGGTv1j4wQo7ffM+J52jm/fOMT0P37HatMESVuaEpBbb1ET18sxMLLwpbBO
m+eCIYuY74V/LhpyiqlWZrg3UPBNtouMR6d8qpone5BgqGzdeTQ8WEgqoNbnoiFnJkVVD+kM5RsH
ALFTZee+af2tCQiiTFzm5inFQzi0j1nxc6gOORm8ZHzpyRer+4UBXrtqlDC1tXdrmoJMN6ahz4kz
1qFt7cvSo9leJ5gP/e36zdmStzUVQaSR5YkzbQBnuvKtWQ5pgZrufaLtmAwlQsaOINhFb6dtl3fw
2l0aFv103zTtPtdi08vKRWLVcrtENJPWTAmSTchgFVUPpiwg2mc+ze7ZHOjzblI/O/rp+gbK+OIb
vHpvtBlg5WwEX5q+WxIUMB/Z/JTNHwhyrzkSLLFyUDtjySHhaM0i9c5YEESVuDjbjACkmTdtX84J
1xp1djMHL8Jg249WXb9oznRIYFkCW+oD1WOWicaf/6Ulxh2rgWLmHreW2rvoqKKiGVNibi8BPCMh
GGQKMGT0YkAIwykOWv/smB+wA9YsCCphiJKcLSkPkQDkR23+7tpIciDbWu19kwQFwOZ+HtIYFEho
ME/7fl1uZasLF39AlRQqH2BPFtXB7oLyI0/yen+E+z4UURbZERcn9YgR43b2ua1/JrGkKoGvcnnT
3/dIuOlWbA+pbqt1GFWfi+yrmrwoY/DvNkq44MlCCEpWcfXmZR8Zviwrvhn+W2+UcLUxED0bXYpj
HrJs16TJLsq+xihxLOsHpfhszsUeZccYO/DTnO9H/Sl2/xjGvrBkLrJMHgRfrOoAf0EiXMkBFRU9
Roi14fV9vK5fUBR2riijuh6MiDswuvZlNo9JsZ/jT1r69TqV62ygXv2cCoV5xqoCVAx4esbRWCQm
oGx94dprdjLlbQ0fSW/QGHGXyyolNwXaQGUx6hiJg/Ev59+PTiXbyesWbl4xotjV8Jy5/UlrXWIw
b7KxIiOwUSWavtgGXq2u/dwm3yjQ+T9wDisCgvJKFj1tgAACO7bGW9X/sau//h0BzuHq3WVOP/Xj
DA6KeacxoLpLtO+muAL6DIMzkbpWxaLrUUtRDAXAF9T/+Gnr5fZBU4J8knj1Mir89xUXuuIg1t3x
hxBtCbMWTNb3CiZ/TmSZRBkhQYu5Y5mMMcV2RdHsddGrWb6OQO1cpq8fOBaYDybGdOCP2GO7TH1G
WAq1zxTUEZuQX5RPXSexeUX+SwLFEud7VmVqnlAGna+6CO14jH5rZcH6zeuxIiHcwoKMFMiLuOXW
L8yA6f9cZ0C2unD5KFGceV7g4vfRC0rlMomilS0vXL1Wac1GL3EECjmUBjDSJfu/KUqrzRFuHu0N
vU0IZLa0D86++v7FkGWGZCfMf1/diqgei8bmaWkr95f0GdncSvYabW8SEDdR1IPqPjE4qC49Sogs
MIHMdDb5mTRhsMkDLgCGxqEsHbr8nIcGBmiRZw3iREXqYdSKZ08Pif08xdpeSzD1Khl3WvVC+p/M
us/oY42+vtR9RO2j5LRk3yG868bUN3k31vgO+nnp9zYmsMgEYmsvHQCJcgR8DJkW39wypX1pjVOB
Qh/t6Oblzuz+XL8xW0ysKQg3pqKsmN1hLEJm/BNVz2ZzZwCc4kYaDoJuQPXQMUuQD/4Rro2VU30a
l646ZbWSHOMqsh8Q7SF39WK7krdF44d/Zra+0bJcxMVQvXtRCjlngDjLK1adik730xRNPbMP3JLd
UByH7nHIDa9SMr9bar/qsxeMtUjy+qgl5aOZ1R4lut8lGarTVckWXAQD8Fk2rA5UFxkcYELYgjYf
2KLUY3OKOuIZdh8o6WuFwl4t/dM7Eo/2QosItAQtgileTkOKuTk5zrfYzTyMpPPjVPcSlki4uhAe
gRL/faVNFtXOmga53ZMd0WCJUw+iGkzSpqHNzXPQAQh/GBWIYs8DVHphDVXTnFLzt1I3fqF9SqLI
W5iyKyvZfJuLKwee0I4NMbXxXwDJPuepITRNgFNUnwDP/dXqk4cxiyVCKiMh3DlAFtumguTPifbV
z0xxjgOlkjjNBgmAvmB0Hf5Fj+yba7Q6GXMZGwvjd+tTn6l+/c0pb5xID7gXoHivCHAhXBFAwkHX
lLSqT3pKvWy6h9bYz5MbWLI39zK5KVAS7KsISQd07mQ4EMzf1WIgn/Ye8Ea8vO12rLrDGIl92vc7
I48Pg5t6WXtrqg6gJo6KUbjANcEfscOqsSoyVvFUnQxW3sVgdlAlns+GfPOCdwfggagfBTb2+V6S
otaspY3r0zzTw5hikCudmDdiMo5XdBb1qk42Gn1DPHizO2aWohcPFRnCnjqKE8UpBcVS0fFC/5xl
1vcWAQx+MIBay5uPxX4uMiIRk1pWdRr6H0vcBKMrQ6Ta0HIYlY1uenSmoTZV3LQ+G/sKzc3VyYK7
q37xdlry9fqzdZHlBAQVlA2wJDBo7RKuLMf41myu1OqUYDqdyYfUJr9Kq3voMVRVm2xfc4JZNhZq
m6t3moJqyObeyNH4hadyRvOn+dKrr4lW+tZ8uM7bJh2OPAGJwyBIh/++ur7FWA9AVhgg1Ch9mmbW
BlGK0ripJqNfAMzy9ofCRXctr1ZG3yf6XM7Jxd2Q50AOzE5sapBuyYMJFUmNejNAIU4MNifuKrA4
VSRCz8koQ1YqLnVTPstq2VWyJsUtoV4vLxyOHsVsAEh/eqrztvzUWmZ9T2xpeO/yUX0rusZoGV7M
f4EQ1S6FrqDaPz71U7xX4jLABJSg1WSoqJeGEtpFbfThYgIzxsCIN7Q15grDf+b+hP6vXWocl+wH
ie8t60F192X+87q4Xe4clIGFYlsOfQFYCkHfdHYxMDuCBbgskT+g5vrmCSEORkUB5B9xEQfV5GIT
xEiqYZgwehN1Lubemr5W+WNqAmuI/SDTreFdgZRwdeYpqfu2JvWpsD238BpZP8fGXmmoS8RoPdRc
A7pLeA0iIweeGqphT2lBJ89R7Nzr2lJiglzef0gNIFWgmh0YCCI8GMQqXXq1H06YnaPWe7tFP7vv
yODvNlhBmwK3etHZC6tG8JA6lBZqycTiE8bX68/tXBaB5SS1JFJ9SYUglIRibhg7AAwQq+EsOGGs
pQ19jdre2mGmQtuZu1vl95yEoFgcNVYmDWA9r1b8Usxhd/x3ywuKhSrZ0vTAcXyt36Q2z27ucYL/
iHYRl2dwecZY0L9maRXj3DfOKx2bYHmOOjO4mYMzAsKlsA0gk7ZR67wyjOzuHIwQvDVnK3AgaJAW
8y5NeBvO61x1O1TreL/cAnYSuxlGF7aezn0NTJDRMPhZCIEl2aQuZe0Up3J5WMo484wF8W79dpk9
JyMI1DJP1QK8o+KkH5p43mHQ9c0Siyo5tO0gwAqHE5GS86fQWHSVtZObndD86znHUZ1uftI5AR6J
xA2HoSeeuEVpZgxKdrLyT2jaSrUfyRBeF6pLJYX3ApDaQK7kTRric152WlVkzpjhLHq0v/qV6fdx
ULuZRBleKpBzOsL1SzWaL5hGk52o5Xr130kqQxyVERAOw8lIV3cLCNQz/OTZ9LXk1pwsoCRNxDz4
5CqMEhc73LKoMRZttKdXIInBVd45TIYldmGWgIKl8l5x/mBcjCEqHLeanXyaX81h10e7iARTKzFK
L7bpnIR49+BppaWdgoSGxNwnVwY+cCFOwvLCnUt7SiJnwvJUux/+oSk6Aer76uYeCk4FGhaWKDCO
Lwbr5VZW2BhsMb8m94qKAbLorr/xVoAAd0OR2YSmuujKm1XWdYnBxtfly2jfjfREl2+DbDzjZTsu
XgqoKPSV8pbPi/6oEuSp7Uw6AAjwYkzWQzE2PkbWfmYD5oID31hR6N5czH8qtGqpiuzBvczdvtG3
EC8D7gjHlTrXX2XDotRpCh1oHblXW9rOMI75svhI4fmTeV/HT+PymPQRJvMeKDA55+Ro9y+DTE9f
ygzfBuy29TYZQXRc8iaGA5iOekiqyO8B6dzF+Y6g366cb7UBOMMaHE7MDcd2iyWiDXoS1LhZ9ND6
po5H1bo1iiEsz+/eyuFjk4Y5GDWWN6Y5QFl93MsmAW6LDOQF6FAqwr0iRrTVKJ3jNBY4mODgTZVX
oY2bJoHpojchQKlwbe/LiXi1tB/iUjdh71aUua+zYo6yKTNyZuphp9637GmKHpzky/Vbd6mbQAJ+
MtjTOXSfII9otmyGKtb1MOm8kfgZ211ff0PQdBVXGq8dQAjhx56zANASGtUw2ZHUCPrmmD90DSYf
SB66jX3igTugNcO2QculwIRJFSNOjNIMlXa6S5TxMTHmp6Zh++u8XAROOMI++qwd+BaYjSSa/Vkb
q72mtiaKxL4P5p1l/NOjHYa6nzp9nzcoSFJljcQbp4OaJw19yrim6DISGGt6VpZuaVhhlcR+q3+Z
G0k8deN4EMvSoQrgZyKDIUgYa0k7NzS2wy7+Mo3Mq360KOmsrdfrO7fBB/QtRzo2gaKomQIflsEI
qXLFCkd3ryu+IeFCtrzARaa7DYK2WL5Tv1iIvmRMknrYIoAR40hQA00E6KzCE9s2btKqlFqh3Vbe
b5LJah82BJhH/FRMTOfJFPGcM5eObTnkdpjNpzahwGvQdi652ZbC4AANIoy5x+joF4cHuAVDnqqa
7VBFJb1b+Xn0++ZTJrAOIFAqZh8Dq/P8ri96mWjz1JDQ1PZDvDNlgMgbp4AYCHZfdfloADFfUurq
ZMQI5YUFenGQVgzS4FYGgPSNXiEoERDBaZwzYA9uk89AAA0NuutKv8lvfqzO1r8wBCkeqhzhhFDV
Hvo/eSXRT5eXGTOzUHzC7zHmyRrC/pfu1JHe1mg4FYnXuOzZnbtnMv4gssE2l+J6Toj/vnqXzNaJ
R6Cz0zCNgupemQPZuNotTji4OyZ168Yl4uqsk3iMmhxFJ27pa+l32zxFo6d1quThuJQohKJAAy4G
wC0uIHt6NE9rqVlHr8z0S/oQm+HNAoX1kXHTMZUFuJLCRuX1rDfd0EevCAxm4zGVgYJtfT+sKgRx
EAfBxRYE1pmwSZWRRK/KVL5Y/XyfAVhSYpdLaIhCWwIjJ+ow0O51QT/tpO5dIpPbSwqoTIc/7xAL
txpm8bk4uUXqKqWrOWG/Q+11L5NWrv3PUueIEqyX58K2klZDT8oYQREnXLJg0mffKFTfGJ57g/jU
0PzodncP9GCNYIY67N0L8M0+Supm1BMXkMvO3u7dvUSPX96+8/UFfmyX5V1ZU/DDMC5nR4cn9fb3
7pyE+F4veWFoGUjo9l7pvVq/u34v+N8Xj4TDUnMgMsO+eE8pm7uIkUwJdTZj5ADszuroRMeJPrs0
utnCRZxoRUuIgsxJlrfzAlpO94KosFvKqgU2xBcVLDrS+HAekXYUjANKRuLWikVD52sKeH41vhkb
ETbnm7eGUs4NeE81MjHvhPQ07O4r0w2YMQXXj2PjhpwR4ByubkiLooqupR0NtTQ7RAO5x8wYq9i1
+s7W+yM1nP11ehsSfEZPuPC2Mue5nYGh3FJ/x9lwTOLiuOT5n+tktg7GRM2BxgdzE+AknbM1zE3Z
JgXYSvMvQN+wJaHbzeUxhwR+DST5AiA6LcwEtQI1xeSE7yWa78ub0344dxQXAXkJw0phVQmCNSVa
19hOScN2RKHUvtFvtmoxURyDNpHHAOzORegrMYdlsDvXCo12N2p+nu+u7//WMcNT4gFnDPi+iHOO
FeoOoto2wzwqnzMzf9SN4RA1rqTMYOsc1mTECx631TTAPQTOzk79pcqaErmUCLoKBX/vXAhBTgsg
40A4dM2wBCRjk2Q+I6kfWXioZACCm/sFxABoKwcJUjHZ1wMtKq3S1EJPIvupZu5Th8agPk0P149l
c79sxFX5oAlUZQjKfaz7gQDr2g61sfe7aj/l5CMH7yLCxRMzvDzs/OIBtyKpAa8EwWIMQ3kaYIkG
i0yJbLKxIiKwYapFbk4jiACPGamZL0Vya/6Nu/orAoJXWaelk0URCAxLgW6K1PuAoXBGQLDe1K5C
8wbfJiCJ7dwn4t7uz3D8MeBS8+w0oraCnlWrPDVjSozQqNjdlCgBqyWe94bInlEQTlo3x4HyAUoh
Vb4tXdDmx9tFCcrVgJYCTJ+GMiJBlKq81tU+scOIzncKhglUc+Pp4/7mK4FpCyaaKFDHCGwdQZb0
LuGY3tQO6/jR/IRZc7cvjwgoRjoAkQvZBiH5VtgdnUe9tMMp/ep8UoxvH1geJYSI4/DiYfGdiCut
KqcBcoRwsfEjWX5eX35DARINpZ0uLxdyL2o8I8MtclYrSmj/sK3R13Lbr63Fr1xZWv2yaRZFYrqG
55pD8KN+S9inSiM5Y9aghGrCAnUKyvJBbZ6T+ZBomU+MnYqAuFNJno8NEX5DTUeQ2sUAESIQZXqr
Kk3G3HCKvjW2FZh1fcyjmx1BFIzBdvs/IsJTHhkqRq9xIqX1qdrnN5fGAisYG4eKSI7JfiG/i6Eq
MQPabkgyzMIb2qcsVoNuLJ4A6CpxmflVEJ5D1D6glAclNgRt2sJVyaY2Y8lA3ZChX564P237heZ3
xtdUkxXEbxwMF2cgK2kWsnNiqkS1k77F4wLDfVwOLfworUUbW6cfrov35TsCdGKbg4AC4RIda4KS
BCh43Jp06V9ju/NeJlU2s3NrfVPD9GxUvqAyUYxazYplsWos+tfS+F0crPrX7Z/PZ49CvWNMN1Cv
zxXkgKk481w63as7f3ZiX6v+5fqCAqY1q4y2w/qR45PTzaNfXZtA8WLf8f3wnYT3Y3LZzGbqRqdF
vWutfXfzEw7MfWw93H9eiCruvVtQVDSRpH0dj8QuAreVAS5dHu6beQ4r3dQQVRVT+Yq+UIS7i+YV
FfZuHKj05ojh+fqCbdurkU1NK28A2ZM9FV5SNhICl5cMOw9ABYTrEN3WxfSck2kRc8q+fq3c+u9+
WHx35L0C5o/rUnr5hkChcwWFHC9SKGJVa4wuArUc8+61m75npuEvqAGmKBgoGlnC6fJE3p4OmwAd
zkUFGP995cu6bRtPVt3jOo+HxvUaGSKibH1BXSTdqCRGj/WNaDcTL/l9faNkywsXYrYcDGucuv5V
QQ7Y+oEpXt7NBFCwaMLbsxCqv5jVZU9d3VBH7V8LAIe3dxom099OAI83GnveboSYK6nK0UzY0uWv
afFXH5Q3z2WFBYLbhlQsehj42N7z82W2s9hFXaevg7PrMG1B8hps3Iez5YX9TyIF9Cssv8utH81d
OXy/eXfO1heez7zoDKpMWF8HEMzftRPvr6+/9f2WC0PD5kOxEHw+355l0XTGlCx9zePAXA4aDWZd
En+8jBahZk1D7SOvroUfKbwIg1s4EVPTFCVrr05S+X0b+30KnGOHoAio9CZZY+3GnUDdKMqsoaUw
EUb0i82xylvmxOmrOqleGd/9D2lXtty2rmy/iFWch1eSmmzHtmgndvLCSuKEJAAO4Ex+/V3wuXW2
BLHE0j55SB5UQRNTo4fVq+v+9fqiXQrwQDaDzDFcFSQnZdTo0MSoTlUsFLjSY+yb7c1O0vnwQvyJ
SpoyShDowfAzGbfWOPml1qJVi72y9WuzkG4GbnxTIrBQvHK/JCGaD11fJHHyzw2/81lIN2MGnyEc
GQzPzMm3zG/KZuregfW9WX0giooMO3wlWOPIhZ4vFrB/oLDI2Phal5XvsMyvV56ihWUSOT6UcCIi
eIkzKhm6DHb62L3agdkdmX6zpS862CAFis628Chkn7tR0G2+z9XhVcseytwL0qS4fZ+FMwHEhioa
Isp2MbIZ9TQ13vSaZXfJLvVujgoKZ+Kf4SWDMiVjkiY9htftty5/tTfXj9GlgoIdBoIN1GigqR4s
4vP9rauJK5Zdqq8gr1fuSlXLfYS6XKCQ2nqV51PeayRx0fMYHqVtQRledBUyGfyunBvzK9cOz0zb
X5+KfCM+R4d5hwbhiNrBujmfiq1Nw0wqPr+6+eQ+gbi+ijSFNTubq2jizGjMg+sCL6eDqbjgWRH5
dcB2pLXrXGdGnUY2ROl76W4SvuIJX87nfHjp7UiBnCekxvDGhFZS7btuouB4m64lf9ZmIS0bVdNa
SyyI6c2gcv3ZWzlha+OL30/ULRyOxGsyjF94SINP9w1b8SrkIwzLEtBd3D2gkFE9J2ddtRjedT8O
faTxV80LXRWX/HjzTp+KkCMhiZEqtEZ4M9J0v+ZBumLlLCyR6BqBchtPXEO5FoN4RsepkfdRp+7c
4sFbS7kujQ8cA5IWAigAVOf5FnRKrZVtlvYRIpxgiiP+7csDhMZnjZ+B26BJJogOKiXXQJOASBQV
ZqgFzn9fX39hhp0+dthipHXgrOPhNwHAks5om/VNZgE+EVnVQYlRBerH7gFvHVVerwtaWClUEQoe
Olizol/R+UoBGMxwo+M2ymw/TkJtxfRYG178fnIXqOOiq1qF4Qf2pgw/zFtJET7X6eTzxVU5HX/K
+mIYML6qftfqiETXV2dBIwHegJgsIuCielmylhXbatyJFl0E4pYfvGq2zqD4Suds0YNgxe5YuNRn
oqRnLzdyA8mEvIsyvtX6D8Y2ZZesyFibjnRsS6svbXvEdLQ0jEmosI3HfSVbudyyff65J/8smqw7
0KUjq1Eo30VjPfhZqfhg7fFnqwlI9lfjhzZbm9bSZYGhJzYKVQ0XlX2TXaFZY1KTqEqc+IfmjmgI
mVbUPKQsnu5Hwqc7pg1sjX7hAkuNiQq6DIDy/sMKJy2nUhHgLyqHRHVNzSd0NbdjvCaFA+KMAX1d
HO/v0KbdNmY2f6iw9KlfKO3U+KNrD1ul7tBHLyZzgUYmTb6tLSdZeScutxtnFuBnR5Q8omRF/H56
OXojy1qOdfH4vhk3bf/FtkhYl2tdei43HHIQ9UXJitAisvtSt7Nr0YaQyG4fyJgeCqUKB1BnZuBh
yCNgf1eO8SccUdKOsMNVBOlh6gKrL9khHuM5I2lOI95WfOegBhZN3lvNvquKwdhMOrhnW9cEWSMf
uz13UWbMNC3ZooHMd2BE1T89m9FqS6mULwVCET5hHgX6NOd/rmuPhSt99pn6+fprKHeKOUptomZK
Hzuz+KOg0YfeO4frYhZ0LHpH4TUC9xb6vrmSGELa0Zt0aD/96Gibm/ts4ZQ76FMjSn8ByvFkg3nO
Wssea72O2q0Sv3pVdPvXo/ITGCnUQ1wmnVNdy7nZ8DpifWCx0BqC28dHJhiWEowB+HOSCs+H3lF5
T5vIzO7Jvsv/xeKfDi+p7Zg0Vmk0GH6yXq38ja/EOhb2VrDIiHwHABgXlZ5TniltpqhNVBuhSzaJ
sxJ+XRlfTj7xRimyNMb4Aw3N2B9W7KSFG3D6+Y50UYs2q8oBFDWR2TQH1qEHo9cG0+zsr+/xpaLT
YAWrDvxpxNrtz7zeiaIjvJ7aUrXqqLD2c2b5cx1lVh145Nd1OZ/RK0nxoAjDNkFiYqMyUs7TFkZs
80RriwhfYwRu6xqBVtg08Eqmb1Ml84IKNFMbBs11n3pFHdps7KGbwMX7AfR+/eKk43cjnvK/85SR
J/TQGF5LnmY7rU/cJ06ccdsQvJRqMua6P9aGs/ZoLewIsjSikl/478iMn+ukQclNNXELFvXdcDDR
33zPWTaHdWy8X1+rJUGo9UTGGcAh4+JRMPMyd7ysYVFTFf0z6gjUewfs9sdZq9bqIha2H7sO/CZ4
JYBFlfPPhjuyLK+UIqLjvqOHpHros+NUrXinC1dFgEkQBhRFHmgrer5yyFKga2fuFFGVPWjulq4V
Ky8t2On4kibhaAdpuyXGJ/yoe184eXTpynVcm4JksBi8G1F1CxGqtpue7Dq8vuWXdhiqYOAOgSIC
ppglw268vNPT1jbGKDN93fyOjKmqb5L01/xxXc7lNES1jSpa1BqGiJqe70Q7Z7ljgaomKsk+29B6
RZssDA+smOiZDXAoklPSRjQ6z9zGbOZo7P6m+/rWKgX02hAmCx5SYL9xlqRzNPZWT9XE66MGPReM
t+JmPOh/BICfCNBWxJ0u7IEeNIm2xYZoaD5054Pd/KAC2Y/oIhxf2EoI1Z2vfj3NyDcqE4JASRzQ
HXj0VwRcXgQIEKY8gGjIVRjSKR0cmgDSysfIopaf1JGrvsT5raXDWCQTdHlAJwG6jndVQl0w1IUR
h2dW1KKvJ/RfuxLlvdRJaOoHkhuE/UDPgkTX+SrNHUtRb5TbkfXQqN/cim2oV24s7e36VbiArIh5
wDHFbcCSCQtHkhObcZvyzInqNNJ+gzlaMbf13376APvQPilXPIqFqwFpgtoIkYJLLMFQpAjOTpDW
peBIjcriX2wLJoN8PBKEeGTlwMqceG6pjkUbMc32v3j8Vs5gLBfGRzZHeCoCTHS+XD16ndRp2rYR
sNSBvkEjppXDK5TDuYUgkoM4VK6Oynqgcs8FgNfIyVAO3UZ2OgCt+dRmT015735VvlV03lzf/IXd
OJMlnbEiV1KviyFLKRGkywKF34o9FcsFXgvAOjzh6sqkbeaomPbUzG1kqY9dY+xd2vujo4E4Za0T
0dJcEJQHMw+Q2aKMUlq3muVwYWpE7H629i5xdrcvFdwjKC4PtVtIAJwPn8ARVxJCReTD75yN3dxs
pwOMdDK+tBWllgI3FpMuKuZ7hQTMWUHwLR0rmLeoFIIncBkwrSoD7a562kfE/FNO35v0o6p/MfVH
Pv61tLUmRxdkj2LbgegHHgkGCdh/hIY+saetXhlm8C12kTd6fmFuVLJvjhP4K1v1zWaBxw4Fu6t+
cR5UUzDEIclfUB4M/w1Votf37aL4Wf4U6VyUped1umJ00eRU6PL92Cs/puwHUR4pEz0mrDaa0yc9
e70uduEJwgUGOwaQqzArZSpUkMAbdU5TqKH35gdQFsBCXBewtJ+gQUTeBodGJNLOV3isVEMxQa8X
OU674dm+9upDP9eBbu5zL9uW7vfr8hYnZAkQObgmRNnLuTzV5RlrNK+JYst6qpU4HKvpa38z44fY
LbgXiEaAqUFowXMxw0gKrldwv0BeoFQ7ZQ1QLP6/rF1ROgrLDBYmgh2SaWDOYERQkriO1PqhSe1w
mJ4798Gunlrebm9fMYD/PFvkCAWq8XwqRWXGXaLrcOxTbmxms9T9dBo4+lo6a+SqYrOlWYEIUdRB
I9QCg1MSZcVWaWfj0EUDOKreCzo2Gy19K+PBCHWerNGQL6yhALvpSOABzwCj4XxiNsAfTg7isEjh
gGlm4CG/c/V9OoOk7maPCWuH4/BZnILnUDKkU+KkZj+LQHCyYW0b9K7lX9+khVfD/UyjI70Kz0Om
kWi0OMvTyWmjuIzxMIVpvVZcJU6UvDfA1eEc4EBfdiD3CCNjqRRD1Cb5Fkx7vkPGR7Un+37ynqhT
frENzn01UVeO39LMgEtEUPWTI1GeGUPpTdLrbhdRZ9x/V+w1WowFhQBXGU3I4eQAoa9KN1VXkwnt
OuY+GmPDd7p3tCMOkkm7fX+Ej4PQJLDnok7p/KzVYxv3RoXYYfZN+zX/vHXzEXFGeS7UNGrfLmDn
oprTrZBjjfqe3sPoukegbOXZvVylcxGS2dCVjRs3UMjgixyCuXT36Nv9Ba2VViAPulC/56cMcuCN
4FbCn72AcXZ8NCeDNVnE4qZEP7CxB0l8bAbO3D06XnkwtfeEN2GjJxu3tpMHHtPpZ5KR4peLzgtb
j9qDP4KKZFfbZiJoXXq/LAsz7Ao32XrMXEN5XT5f4BnFdgokNnJjsoGQ6GwwpznJoozku8SsA1fb
FfN06N3xYMOsBrry+l4v5FogEVpYMNKJQJ90krqeMw8kniSiTNUCU6N+qT/4YVt5IVGrYeOwZPB1
xTNC4tpAOCXG75qbI2wE2m+GNutWHvAFwwQfJMizHAABUV4tPUVzw5FTRSlWRMjXiSHhpG44vS/j
O3f4kraGzzR109a/PHstUXipv1GhDGX0yS5pX9Rcp7M+zNyhNLJAYTtX4xvIOVs/Hdzap61xLIwm
XFn7hd1GaA3BNfQrWzAHdb2qcvRWJhHa7/lTcz9XNEi9fZ9aoTm+de7WVL6gp1Ro6HcMJNWF9u55
oCO1QqTgsinQ8/frH3SpGwUaH22P4b+hwkuOwtIcVBZz3FP0JN42yT5Zc0IXbv3Z+NK7xcHh6Km0
o1HLj7Qp/KbjPl3lbl2bhXSAKmp5FIXtNEoya1Pxn9oqOfrKPEzJ6BvzyU6sqaHR5AZ1eRj1nbMG
ylucBFjehEkJo0IOvSYGvMG8nmjUfxB362krbtXiDE6Gl/RvA2PWY2AhiuBz9kB2gkZujeLmggcb
XJ0icYwsKY4UtJq0D4Nls8RWTBpl093gVX5rbfP+AX875r7IaUiLwOmO5vw+xmsEeQtXGYQiotoS
Sh/+o6TUCksfrdqtaKR7DxbdZnMeODDF1CdUJKzYE4uixBMs3A3EyiVRpt4j2WBybFQVJnHYUT+O
9zT2q/7mjJIB7rR/BAlj98R37HSLF2YFQaZ2dKsvzeH2u2/jYUfwF8E7R05YjUPdc71ln3e/o9th
5cAtLpNtYDtQjgMHQ/x+8vX10KKm1KpppBgB+jorj8ZPdHor1jrXLZ1r+JYIomoIoSJefi7Gzkxe
MROPxzSGjoecsI+K9+sLtTiTf0Rc5MRKLdd72yZRUmyw26V+dLOgjzds1UQWOyoZL+AJ/+9kPl/K
kzUj8RQP6EUPmIHmt2TL+u2Eppa3dswU1/RUiqQK6qrhbtG7JGozfxj8ci0xtjgLuGFwWABM8xxp
S6jqDopqpzSK58BAhGv0i/xgldH1XVnceECJEMYBtBhlEOcbD27iEvlLC7uCXsV28s0ZD6AMuy5j
SSeD70yQggMiAVHnMmAbdcZkVUWElkxatu3X8I1LK3U6vjSHokYh26w1RTR7Xy0wiGYICiZAlVNv
ravOp5MtHS2QMSIQhbgXgCzyclV5HmeOm5QRYWnjO4P5naUu+m/ogVoBZ96Vexv4Imqku6Jq/Zab
fmOQTePcWgaFw4fyOXQFhspBzEYO12TMpK5NkDjT403tbF2yYk0uHAsPFg0MGli2cMukJaV07Di3
8jzSWfVYxfFv6rWHfMxW3JmFkyGqbhx4yiIjK7v+et4A+0oaiEl//7TWsuNro4vfT/RANtc1aunq
PEr1Z+pEa8DtteGlY22MgELUCMtF3vzmbWz29fqtWdqCU7CU9PUD+kMlU9uQyOpgarwq1uuttYbi
EJ1KkCYwo9hGb7iQYG5yczO8XZ/AgpWORJAFihZA0lBvKD1dTQ/e/NHISMTz1AeD6J1D3/TxWbE3
cXXQhzWPbGk7cCPQfQidIhDtk8JIZKK5Nc4pwG9kG/tI9F6fzdJ2IPsnOsUg4X6hKBNN7fOxZ3gh
8yos3PumOM76y3UZC4oMGUZkzUBCgkdYhpE1TWXWKTgKosppgwrdUOP+FZDPgFIlvC7pcjaCXA8Z
OlFlKpBU51ejN2sP5j7Uvk7rnV587XQNZP1/rwu53JFzIdIBmOy6RXtUvPjAeAbMeDXLtXDO2jQk
xygeY6UxR0hg/YBGfE+eF9hldbMuPJ+G9BDbTVPYRQLbyKj3aXWYy3t1jUt4cR5IjaPs+pNQUUqa
alMyg/sC2+Eo23nW/AF1/Z5+s5eKeZwIkQyWMfEqRHshZCBvWfpRxytBo+VJwH8QV9C4YM+ZiWlx
dcQ6KToN6pyDmQBpwHbNLloIdIh5/FeODOeFPd+B8xzmXftOOt+kYcF3Y7t1t4MTNG9o+6qv4XkX
ktrnIqX9sfR+zlBVTaKsaHwypYDwH/r8QSFegMxgqW0ZWHBpe7M6OJcqbZgxDnM7jJDaC1KzsJr2
DvPN2xOdAMigbBFMc+jadtEiaKpbJ2lLBcs5gM0/ftTS37erAbQI9OCECeCgnLhQzLrs0kxhcGFS
X4uf43RFmS3pGYRz8cggTws8lLQ7czyg5RLheaRUd7GnhG7R7a5PQWiqc7PPhI6EqaKB9wPaWZIw
OpM+o1Eyi7o2ZCYLXPJQtXczyQIvu30yInbsitAiDE0ZB5LnwIXb1ZBEiVZujPTeme2VySws15kE
aTJeMk+sVSChfKyNTeVsr6/VwvDI4ojGJiZemIsUiEI4mapeTaOiOZRBRW92JpCEAAkmimlwpoDL
OX+5CnPONDVlVcSHnwxcfL+uf/2CEjsbXnoY0ZmzSpsKw9MsiHG9iT2E9q091YBfAIknqJTgdAmC
POlhRAC7j92mL19UMyyLKkT/idAi+1a/2bw+lyM9j+ZIq1zpIMepX4YKD+TH9cW63GoEipAe9JAs
AKZIzq56ds4AsaPZS/vbtu+Byrg+vFjr81uHqKfA3eAyCC4M6aB2xBnUHlVHgNW532112pJnJa13
SHB9vy7octMhCH4pWElxYtEK/fxMJZy6U5Z3cdQoz0W3TeatveZQLSwVejzBpwL8DfpWnoteGt5Y
AfLxkoyb6le5Vqm4Nrz0VJiFyUvdw/AKf3N/Ve0KzOpS/yF5BYAVctyiwY8MuS/qptBrvWEvaLll
GC9p/u6xFzsL49uVBzhh4HEKuCPuhinNwwJ63RmsNn+plNy3bMV3nM31vV5YKTBOoQYFDwbyJZZ0
wXvTyOzOdIuXJ/Bv+yPaVP1v40t3u/J6U2FVXLyY88Yc9sWwshVr3y/daaD7B6RG8P36uKfj1l1Z
noWrACQDnh0DxdrorioZu1zjKl7Skr0Q9ydXat8iAJNna10fFiZxKkUOmjbFWNS5VrEXxfPL3/bb
zVtwNrqkN6jZuGVuF+wFjBjzuGnMm58g0IqB6klw+SE4JgOvez5gf72MvaDPKifhtMbYsrgHJ+NL
W2xocUuZlbIXB/3gejgEQb4W6F8TIW3zOCtIQQJL8KKbWy8NM3enrXVqW9Dep6skI3xIz8bSAej0
hbpO/zGhkXlkcjT2sJoq3sDEmvfXd12sivRagD4TBC6ot0NvDdnMHEFYocwonHqxxhG9oUmYjLvS
+tNY1C+M93q+lYQWkB80IQA+EMJgNsuPBtXjnKAbPHuplZ9ZM6yzZFxeknMB4veT8FXXpczQK45j
Vh9tfuDD9vqCrY0vzsjJ+JY1JuU04qrH8x4dT1chjpdn7Pz7JU1bJoTPnYcFSvKwMsLee2S3NpnH
HkCHCxvBMmCb65KyLWJrMCZUl0QIkAN8V+Y3K3OMj/g7UAUoHYG9eb5ETpqUeZIndqTXj9XeXqub
v3xWz4aXbf25qmqzoIoVlXX16JrKH88hd6CkChHS2Lk9Ca9v+OWNhA8Gng+wyMPPh34/nw3jrBu1
Lp4iFqa/qnTbF8HkrchYOFSoRBL1PMjBwt2THvAc5NJeY/VqRKvncdwYa9C0tfElU43XmaMzBeOn
RlS1z7qxsuNiDc61iAdHWNBXoPYPdpqQf3opiHDJmN1HRXk01KQ+jFn9CErgP6gW/MvH+q4z2/TO
S19u3BpUJYFLEhg4HDWwvEhbk2q9Ms2p3kVqS/zS9K069VXnW9J//As5wEEiOiP6NcrTq41uVFwV
BdcZCq2bPsx5WJmVf7wu5eLmYxaggdaFsQuyVdlHi8fO4TkpgRUrdkjvpk5oVLcqL4gQ9e+CnUjA
XqQ3ElWaXaqBpTtCW+05yLpwSr1p5SxcnDUhA2kW8NegIQLi2OdngfQuQ2csE6DbeJe3+2/XF2lh
dFSXoo+pAItdsmW7DTi7lCmfIhSD99uEb/6n4Q3p45W+7xs2Y/jBfdB2HbnVDEUV7snXy2UepIgN
u+4xfKtsk41l3r69GB7pVTCJi9on6esZq1BHYOtT1D9o5b5PDtcXZ+GAng0vWYhMt+M+djA8OiC4
7heTfMlu5egCSh2uPWiDANVETZjc6cJWMhRUllyNsib287vJW0OiL8wBAoBBw23GRZDzHW056tUw
pSpqTGM/UQx/zHnQD2uxioVjijaZeCwAzTQFper5JbA8BBBwn9Uot8NqDN21ApilaZyOL+SfKNyx
V70qHTF+oz7l2XNRbudsxTL8ZFc5U+rYC+TqxT4gzXhRBwgKcRdFxcYc0aSbD4paVVu90VkYN32S
Qtc2x7Rxd6bbveNtGT64PhMYE4PKqU+prkWZkhWBaVLN3IBdNEWVv0t9r2nIgaQJC4AnLR7TJs0+
4LV6o09NdVC2Org8w84Z7Dt3dvptn+rFDrE9tNuYSvYDBezsKSuGagSKe24fndFrfE1xkoC6gxVR
Q2/au9yqQs/hYWtM3ApsdXDz0CmmZhs36rQhU6Ic4Ssb245p6Q5N2FlYqUOa+gZgQlv0Xk5+6WM6
HOPR+qE0/ehbACX6RO27eVM1DgDWehKo2sj2s1fPxDd0oj2gplTx23puq6BWTOctLVO2MdMsva8p
aYM6Zc2xKqf5IzGN/r5MUadN87kL3ExLA1dp1G0NjtEA+FT+krskCWpWNr6ba/0WDQIav0VZzW91
cEBZUtpmNBrVPPigP4qDaSrtJzTz0H5T1x1JULGJH6H71QSQFKu3fCWOveeBjGTLneRXa8buGrj6
8jDi0cfNRVQOBx7OxPlhrGdmtlWfmZFhghsDfQ+zTWz/vq57Li/UuQz5wA8dr2sAbiItC73HlN+s
OTG8CDIhyAH6WLme2jUqoyxHx4jsUblrghIY0H/x/cCniYJz9GKTFZtilnXRJti6BIaDq0cdWZmB
jUU+v62YwYkA8fuJRuhR5JVoo2VGs/UHrEZ+TRKfU9T6rIWCFgUhdolSbbiLF2i33gSmncXcjKj7
Mow7I0bX8ndXX+vdtHSo0GEY8BqhRi9ADnbP9GGA/4vqxMZP6zsCMC6pv17flQtXQtDMiH4rKISE
2SUj9zhF15C6Ho1oHo1wdnK/HB+5edC6r4T+uS5q6QADXgngLbCuyLhLb3NTqkOrdoMWGfx1VJ77
3fXhP5Mp8v6jSxAsO8T34bBITh3Tx0zT4l6LOjb63vSX8mGHHFKQ0jvP/dCbO8IfBjUJlMbZVNX9
2H5FmYrP7XozF5FWPA7tY8F/GzMaLq8YPUs7+c+Xgb/+/GTOTecaiYeZZ+SZz/4EdGS/YjovLa4o
ZkWBLp5bMGGdi2D2SHIy1Doq4vfqdD8/X1/cTx9PXlyYC7hgto2aUBmUoaqdquNJw5k31MApXb/Q
WTCCto3sGWsCfWIhV744LljukrAftqxyt1r2JwaTRFL+KIu9Xu+VNXPsctKofQZbNzhaRW93OZTi
2LNrN3DGjiqpA5+utqe/vOjn40sqt9L6jDQE40/872A4G1NvNxM7uG1/s8dwLkjePR4bZjVAkIGn
CbzRNJv96xu4OBWsE6B6gG9cgGpSkd9PUCt5NM3yGURSL21VHQbe/qjHNdzDkihRagjtCDKlC+LR
Ds5XnHWlDSai4dFuk11TI4HbeCzQ9eTr9Wld3ixdUCT/V5YUNihjajmEQVbavhu4zejsWq352Eun
DBFbQBrRvEawVJ5fLeoNgxlnsXXkDto9tq2/1hhuaRKg8kYWHRcImTfJeihSgr4QeG+OqTn6KrR8
FQ8bXJ7rS7U4DaBCRQ8kGLUyNE9RxmmmYM89eqAZVn0FzV6uC1ichnhG0KEIvTnkqJRNzCa22hnT
6Bh6JqghJc1rp4wrd+USx4GOO4h//VeO5IQ5eu8Cuqlax8yNg1xAzXNtY/CXDtWnbNP3XTCppd/k
74b77foMF5ZQ1C7juCF2gEowaaM8jaSoSLLVI0/gOfmetr0+/sIKno0v6Zs0aUebjxhf6QLDC00a
ZG/XJSzczTMJ4gtObCQno16WtJAw1FvN/Z4B8PqbrBU7LC2TAUZMvBbo8oogy7mQPgYrrdsN6tFx
nlj6tFZRuLRKBqgJkHBFXTOs1fPhlcTmaWf06tEz0Eeq35DY9claPusiK4Cg8KkQKbAWD5XSqjHm
kM0FHIhfbCoDx37W+JZk+4avbMvllD7Z30Q9P4ReaGcUJiVcpfEMTPgmGw6J4fN8pZxhUQQSHXgC
wKnsyjn31CpSU+PzDCjSDu5bT/dZt6IALg8XUhqo/BMdehCTlG3JBKQIlUGtGbhQO9DqLVUeLf1Y
jLe2cxMhklM54jtODnGN8zVTas+RBl6qj7lZmcbl8RXNvAww3oGEDvhw6fhmJQHdoFKDFYQHMwtR
CHb9Dq6Nr59/Ph/dFqGLxolovrEssGMxc01FLuwE7DTkqwUfqoAGnosY21RPqU3iaNTm5GdD4/iY
u85PBgKCt7xHb1BqlDqIT4Di9PNOmbeivNn3iH4fp8Wh19Wg58qf2kJfycl9vT79y4N4drPkZ6Ku
nV5TyxEqKONPTmH/dAd+59bp5roYYVOfG6znYqRdnGrgZIcJF3ju7414lzWRmn3RvRTowrVQ16Io
IOFQiA4EFvjQz1d71hUtMVqqHm36d8rfZj0Ph7HfZUlUVGwlJnW5s5iWDawk8L6o45ZfcZQqNiBh
LNQjOBnCQv0ZCxMc1pX28/ryLcuBZQ1MBSo0PUnJOjlYwlS7VY8s2WlOFpRkk5ovBvm4LmbxMAgD
/v/FSGp2Mie909tGPXZJGuRK1viFpfiDlqxMZ0mOgOLZgvYbCDBxJ09UBl4pYic8046Ou0/0sJp9
718c61MJ4gtOJaDKWUMsTzu2DjC4xb6JAbxcmYX4SvlMn8qQFB9a2M9FPkMGNX1nCvM18pfFVYJ2
FfB70SVO8tCTCRFVLWbacTZ/osskLHavXzm/i1MAiaVQrYgzyfmXPBlKr08L7Vix3u/3LiJ710/U
mgDpROmFSq28bbTjYL1127ZZocO6rHAXlTP/TODz95N9Npldc73j2OemuOfIH7cdnlPDGd4d3u9t
F/XCc7GLx/Yt75yQKGiUazobFYQylU031ETVFy3QzYCMYYqmw22ThYxWK5DqxUVAOEAQpWCN5fwz
6PSz2qo87dinGzcJUUfxLxb5n/FlHZ6gg+cUU1s7ZtqOZAe+plEXvx8YGZR/IPR+0REWWQmW9LGO
77e/uu3r1+tfv6TbTBfvI/7A4JJfR3v22FQXiS4MyMM8esFk77oh3QxDH16XtGRFotz8k6kJ9fXy
hdK7xjKSRoW2nsjB8fKNVliHyXSDQVM6fxpRLO2uUcYvzu5EpvQaWbnbZBOFTCTIfMU7zMW9bnDf
qf9cn9uisjiRI5kxJLbzifFZPU7FN/BVWNaPJPkXUQsQg/2zfpLD1WtNi4MGGYg+femG6UunISlW
IecSr+GnPxNSF8r1RJY4kycXO6edE0/9pB7VMQtFd0H64PBNZqMvwVRtZjRRSUA0WdTv5fitUuED
vFxfz6V9Q0dL2A8IwyB6Kb24rVrMBhh6sJ4WbLIncPGjA2+/1pZp6USiIQyMFSTx8Y8kxSwbC1kp
zHJIv1DyVLdflP61SV9BDrNRmxW35pLfGsryVJqkjAk34nEcIA0VnncWGlRkIJsZTR7AhtloanXg
Vr8vsyp06zpQ3fnHOLKw5cleNbSwy+fvSe0GLecr6vGyLuP8u2QlPlVJmxpirx1a+p73x4gP1EGU
r/NVtk+p56sa2cRrNdmLO/zP2st2YurqWRZz3EzdnMIqNb/ZgxJWWbNJyFpzyTVR0uVsAYi1GcXF
aadtMTxXQ1jyvbFW1rr4GJ7sr0xgOhTTzNGlRz3G6KpHtHEb28yv8vJBq2N/SlB9nKAKLZsiq2Db
lhXPzWjfTRxsFyTfkqTe1yiFICkNjYT5hIx1wPNkf/1eLcWL0LMcXi/YuUGQILO5DlnlNcQTR57d
lSX6FypbzTx09cNUoyI+jx9SDtuz4P6IFOh12Uvv2Klo4Tmc6BSXdpmN468e62ZD74iyuT784mUG
UdlnVB6oGUnV28jXKnAHoLLYXw9Gep53fkaQ0W9/GOPPNF3DhizIE+2kQFkLpwDYBHHqTqZDae81
ikcQFIk3tNyqf6txNxlbS3tN1kCGQjNI2hjOlOBrNEAqB+6yc1Epo6pnpzlWzp7+1u7sE/DPFG4W
ubGKSq0+DwHV3I7KtL2+pAuvGuRietAQyOPKfShRQZPWcZ6qxz7Z2SS00sBY606+cCjOREh3E4HT
3upMTE0ZikDjb0DW3X7sziRIz2am9rVDc+yTAwYhMMCAQ6n/H0VIryUrlGHQJ4iI6UvT3GU3o2TR
31L0BcKpxgVyZJyQniQJywmDT030sJ83wMSEt+80WN0AABWF5Bf56La30o56xnwsuPmDDiwEOvBP
sYrQWzpQrgZ3HVkKtL+RY8akTkmbU2c+Kt6dZ++4kvkziv6uz2VB3YOJ+R8h0m4oBbQwkqLz0XUq
XynRjgMdrLUHmq0onLXJiN9PFAArhoJ41MRkzE3aBF6OGsYVEQvBFNECBTlvIKRF3vtcxIgETNma
3nxMtMM03sHk6r8N1s3BUDBXA66JPIUAbFwEQ+vWTp1enY+TtqvrXV3sAO25viVL9iSosVHz7QDK
CEZYaa2IajR4jqbpSHR9H6uJn9HuqQNapyfOpi+BN9f0Xd50f1ujuXeIGfR1HrTG2pYtaBt8BnAK
iEuBiVqGpqher7gmN6ajHRBGA3Mug+sTXTh7ZwKks5dqZg/IsTMdTWCQ2aYyfzVM9fP6Vg5GHG9g
B1FagoJNQC+k5YybpOqRiQPvPvgXfY+uaIMlKwFM3fA5QdEBdl25OhiJ5BYEgMoEU6YH7S3ZcyMP
SueeGsoWpa7+pD3aMfNr61l1ft++gqhxBSoGAAy8q9KR72KdImihGsfG3rbub6dKEf7fGisp/IWL
hawZ8osgCUDKVGYE6oFcnPn/kXZly3LiyvaLiGAQ0ytDVe2xNp69Xwi7bYMQYpLE9PV3Yd97zi6K
KMJ9o6P94jBZklJSKnPlWsywkqJ85LKLuomCHOZXVfshqqb/YkQLpRm00RxkeVZxvwkOZGtSFkm8
4Tyn3xx1Lg2gw4o9iMyW7wHlCdwPUCUbeYLOJHlZjrBTiJjY96IOLBWgmWPHx7c20Rs7a1CsmMzS
7dFAlQzes0vbQP21oAG8+62BVSSHYhPwURYM6OweHbblHoT/mhxsMQCCiAU1TIAlWkWidMhBtlfr
JKnNUj8KW3VBYygaoOLNH60MeaJ0Fu2xdepvphiMAE/HJhTAEgR+3u8Vipa9ugrusI0NbONFiwwp
2cszntupVefaYCe1fGwh3FE9GnLnibdtAnfuUrRHa/fqVFJSZkAdNHbiiOZbSbJHz69BTmzHtx19
0zGApf0/M6tTaWBZPksdZigB1603ROO/yGdirv5rYdkCb65cTj1JHae2kxI6wfFovr89gI2QHnSI
C28bCtvXjyNqzDmtGoMkjozs9IFQBCmHgj1Ai3EXTrO5Jm9srXxwEiOuClxSSaXMoDRDrwHOdS9l
tLkib4ysfEupbirEbyMy/Kn/PTob2widHjaY5xCcrgMHp0Bxu6c5DhystVVrj6Y73d1ekc0z7Y2J
1QDcwdQrraXYqXntPaC3VoSOBhpqATWyoCHVePh7ey5S/g4gzrj99NXtA7yWcJRewZ4kEQTcAouo
EFKBkfh77D8mzICG21K4h2jF6pBzp2bU/KYhidaemuJ0uj2OrYXH1YabAG8fsIOvtiKznJJzI8MR
WgbaN75HH7LlvG8/v9qHVa2ciS7L0pPYZtDqfvTIDkxw482LYPG/I1jtDy/jKcTbMIKsOgIvX1eo
EJwqLUZjdh2Me2J3ewNa+Rk0PXgGriBgzhoPGfDnwTAA7DveXpTlI+uTHtozlruUKxdGp8vTCxRh
RFZWQRLK3vca5EXRGpzZ303rU+O9MBwDt81t7R2U7oGYxQt+Efi4NId+/84HoRoB8sQEBP+T02sR
HQoIFca3DS0fuh7Xfw2tJi8Ft3vZmjA0oRfvXhTjWeVgjWN5+YkjmxF5rbUX62z6NygAwCJqLP+t
9mnti6FhIyPJOL54eUzVTsy2/X2CNyqSH2jyWu3Omo0LidVMEjs/NmXgDztTtuVvoCXECWAuPr7e
nyiet17ZNGZiDQdVHVCSYOXOs25r+d+aWO3RMh+GEi1AZpJDwmGORvO+ztEXseNkWxMFxgcDnAYQ
5EWR7dLJ1JyButo0zYTJtguoYc2hL9s9UODKCjogQdYPmPRvEfRrvI7jSFWg1dY/I8Wlk5fJS257
8O8I6I0L/zaAyQIeH9EFTv+VP+mN0UgzF/654mFnhAMogshdO4WMvCdW1H7V60NjBZKGoESb94gh
tkb31vjy92+iGk9OU9dY0j8X9dx+91tZHtrC2xPIXp0+V0NcrRQnXm1Bhc4/2zkJ1OwGhnrx51NV
PhuFg8B2J5ZalxX+2EMoBeQQ0hRASV+OagCwq227wTs7qQnsEAHaBJAvMKTZ4CvuWGcEXinEA8r4
4miYrXfHddZ9uL2uq5Pp6jes9wB1hEd75Z1toJTNYsZbkvghuojQC2Empd1Gt+2ttvX/2gNYCmyf
6Llb57d66ARBgLT0zqQVcVW0AU3TqMv2Uprbc4veYGwL0AJeJWYlUgNmn8LOmFXPYIMGVV9XP0gf
oN/eyl9U7X5D/8qrTO2QCL4zqYs7Xu2VN8bNy4XVJcrItU+9szV7T0VX3PkF38lvrF9ovycSkB54
Dare14kv1hKtYp3rnG39xa/qaE7vhzEx5zOr52DgsamGODX90HCyozT26EdWR+cf6w5eAQtAHDRM
q9Pf9wDCaUdY5313sGb+y/W7w2ynES/bnUTE5lLiMfofW6vZZA5Yyeved84dnpwB0oBHmZEPZjV/
kBJYpmys75pGHdxRP85Ijv3d8f1npBDzRNZgGeuakybP01Saheac8/FBfLT2Hp5bruK/+fxqcHpa
oiUux+fBUR0cbPzxt/sNtyeOFzxDsExgHbp0xRZfH9JxcM9186OSQzjyk639vG3jegzLDQ2QC2Dc
6MdeJwu6yZaT6/bOmQWFfQcpn9ufv/a1y8+vgidnMuuM+fi8lWtfK1M+Z239qJnioXWancfU5kgg
qIIFWbpR1/RJhTWbUJ6ZnPPsS8gj5wH7cXss18ctxgLWG6QyXAeFilXEqYH33q6IQgMi9CNQP2xR
w8a12TcPlrd31G4O5o2t1by19UyLHujts1llh5qLyN5jRL6+MC9Hs3KuXHRyzB2MpkBrqxtV0LoR
/pMCcaGjfnp71Khb4wFdPRLxCEIW+pVLV55LV+buWDjnHv2jbeof5+HD7dX50/B9eXKDEhVUwbge
/mi3XNrItMkbJZmyF2DSWxcK5VZ14majIonbWoSjrWzArb055ubQfRjcPo+Ksc3uGmGNQQ/Ou5dR
a+07vS35S1WB/CLzGPlc0GJ8X1dyOuIEGz4rD1wcFTSPTj3gc6fGciB7Mvtp2OoCOuWU5U2QohYR
M91oY+bK6b2oBNYwzQmgYnn62Mq2P4L2pj+VaKyKPAdye5bIvbgSbnGwejYEs87ye1YydG+4o0I1
2e2/oiH0lwvrD8Io9RfpdOzATebHRul/nVtdHruy6CEmBICZpsh8APM/eVBgDO2DtO0R3fX1dC5H
JzvbXLBwBjlR2ELh+mDnxfcRiguBW+dGmDWWikibas/+VA2P6CFgcYcuqAejYRBtGUBHN9OhjhxU
F4ARJeiqK/U6rEeVBibN89hPC+swuWbzLlU5D/OeuZ9SzakPKYpjp0wBEdC2Ynho2gJlink071qX
fGnsMQ/RyEuCqZ6zxNXTPtQyU4aGoGXgdQZ/0Fr9ezYYeVQJ7T0SlfNPf68SubXDl1YDFFDQ3otj
99KDXImeWwJE6kva25CgYQ+2YwXMJB+9SRwro/+7xCWup4U+BJBYoM9B77Cuf0lXGPZg2NmLm+cH
rlXo2c4eSnf8F9fI7wKbA4UzNOys9l4mQRGvz072QkDtglRD/ojFPw/KOdzegVt7HK1NSzy86Hqu
h1OkRSYmG/sPwjJjirTyXtfR1mUCOraF0xH9iXjzXy4PWApTcIGL7KVIZVDrcwCa9bBxQatqH28P
ZV0i+r006DxCLgPVQzQ5rObMr9NxGi2ZvaDf/eQX4xE796FBFhNvuEAr9EjwAXgF8o1J/pSW+k56
6DrSxlH2xvwqslCZUnSkI46yyfs62+YnO5fHod/LoWytGLTBQZH5WzBufSr3Rc4tt07Tc+3V/xDw
BATSSHeC3S0bSKLCCjA5OJ1Xe6qTJtdRCtXO5qQFJlIlXbmTzdgIMs3fUrL/a+L33795YRqKE8Qx
Sjv3TuMEGfj1QPPETpn0P5qtSpzOjZSY7pwRx5tm71jfckrku5Z4ALVsFF8vnZIVs2dTt0nPo1se
ivJbI1lcTt+KeWceN+0g4YXsLbSbrhrSqBwtpfM5PbcVZAvER1AQBcp9R6ovt11/c71ccLNaC3Ed
EjiX42mmshEO2kjOaRlb7Int8VhvfB9X99I6AbmHhcjx8vvY1xRd9X56VvwdWov5u9s/f2vn4vvA
VQLogdN1neug2ux7VUq1Mw5zEx7RW2GlWdn9DBjwk7JYH+mCewEEdcUJCAQjqobRO6Gmvocy3Rwo
CCLwjsVcXtF5DjN6wSuTwStF5D7Ze72Rv2FRq3AHQDdU+pFlQ1V+7Xg16QZrtKz0PMm8iU3qzGFt
+8iGVeDpKEqj/DINVRWZVesd0egIro4+LY4N1W3csWn+QyLIOIwsa0JXtKDSMFR5BNPGV6/LvIgZ
KSIDxqaA1xqUEBv1i/r2A+3tn4op8jQLU0V9QdGRaU/D319YGJm95BjQK3el1k1ao6KF7qVnDWTW
KbXirHQTvapPt11lc4FwmeAERLcI1MIuPRFRqjm7Ep5ieWkASv2w3TGwxkwut8iCRfw/C2ugwZA1
5VBquXZO0yGqGGCHxESsZLkvfLZDT1YPSmhBZ1YRm40jcdVLb3sP0+CfMqe6c2wVLmS23jg8oTQU
M05PBt/jYNy4akBmgrBgUV3x8OflLBh22xaZ4cFNmyfHi2oDTBrTTqCzEVctnSa6D84UvMbXjG9l
Zw9ToxvaeVLvUv1jVZaRqbfB7EO2ato5ADbeNWhrsUBfBvQIXrarIMFhZLArWmYvtMGqtv9onhPl
7KjocdLM0JF3f+9EsOdhhyPlB6zF5fQVqmoFuFK18zg9F0CS/Lj9+U0XwuN8QVbgaQv8w+X3keCr
RW8O2nkYbeNBSx09zG1LhEUD/qFiRisfl76ZzHVXPKauJ49kdssok+kXvGKzaFZWGnO0y78HoiX9
ZyxdI2w46YPB1SQS8737QLo228mObvmUsbDve5AJXnBRlz+6RWxpDiUmRXofMwctMybQNOkeJHbj
RgTX+n+srBli7UljrKG2dtYNOFZYvKrhoSh2MlibRsCeBTLuJX++Xl/p2a0zVhUOCWH7EZ6YPJIU
8tHQjDFir+324DRbWwUPcxzqyPksqLjLqZshCYlXUK2dNacIGqR0B/9XyZ5lCw1wfWerbNtCBtJa
1I/xArm0ZVk590WNsWnLQ01lgcFVVM8O7gKwKvd7ZY6tnQn0zn/MLX//JkwrIUfc2CWGNhd2kBlH
f5KB63+SZkI7M+iq8PbW2TQHOClA6wsyaV3ksgbDL0SzBJ4VaF5wgkLsKTgSG6yJe/jSjYnESQ9N
2iVbt6TrLkdmqz7vWgOxmcoHUJ/Q1z61joNG405QFNjmneN04+J6a27t+N1AeZ17I27+OQAvmPpL
rcrl2rr4/soHS1dwd3Lw/blGnBTwvfLmmmHmjwFwnPvQ4vGglrCOAeUCmKwUBiDID9ONsjqYj3aP
4CTGMZ2zgA64+gYn1rn/3izaV533gW2UCDbcT+MwPLZNA5wl3dnrGx6DgaOBAOcsCjvuMu9vHNSZ
RlOnNSKqOT300Cct23sNgCiW56cx4wDJ7NXlN/3mjcHVPBhT0TPL09Ozp/VPNvPvqwrj9hFZTVM0
a8bOjvgdEq5CRpBtIhEOsgZI063fYkCbpBWbB8x7b6MlvFJP1lwddPHqlO/roAXt3ACKq/7UzOTI
TKx71uwpYm3OMaihoOcI/rGrJOqkyRwstsszhqYB0Z7VCPrPgyOhy/O5rHbuoWXfXY130T7DOx4c
nesQuWsAkmXL2wygl4iUduwZj9n4oyY0SHEOcC9MnZ1n2m9hhiubSzM+ZOwALv3dJ/XGiYze0ydV
d+k5d97VIwsax4goiF5mAqSdTNzxizcdNXDH4d/GvfKDHmqtzURDYdShVomQ8Syoc7zx5ifm6pEP
jeDOIM+QCD7W40mie4rPVigWNoH0pA1mWJAHt32g+oS7Ig80CdZ6Hujp0bOfC7y5s+GZ0m92erIZ
dI6/af7nyb6b27t8HKLbJ+7vjrL12OFeOHJRb8EErPxZ5AMeGz1Nz9n4KvqYT2e06AZuPgfG/I8z
VYEyTqbTv2j2cwWoRs1y5FGm2AQhYjPogaMXYHDzTrd/1W+G56tfhZ+EOj6IAPDwvNzWKSknx+CG
f3ayp9GU0ag++4j4mYEWpNaKp1kD4vfQzA9182qZuJMmSAa1XzV9Dm0bDP3F90y0IaFNOI9JL72I
QFtTTIdJ/kqLR78mUdruZWZ+a5te/2jEsPBaEMuuw3KZtq4qCht67fg1VdGgJR8Vh+xXNcyRadxr
w6eKSDz4PsvmqeZuzKy4R/7GzI+WfuCkQPrSAjHOq+1UUE19MLTyWHbPs/uh6Y89OYs6Ef6ngZzm
8bWX5Z1T/eDtiNSud2rynRB5o9xp4q2PXvwFtwumitX16HlzJXOREtSpIYmbP2vinrOHqUtsuHzR
fJLtT0LvUOj4a8Hi5aYhONKBQUOLCaTZVqZFNw1dnwG+5aQvqnlqktu+tRHogoENoTkIOJCaWTs8
EazPVdPaZzCHPfkjGDYd5Onmv2RB+TMKaxnAkpC8aixxBZKFTdvZZzAPRjJ9lEa78+TeCCkwkP9a
WF19I0hPeyGUfQZsOLMhYGV9vj1TWwZAwYwOH1gBDGV9NBCnGkdp22f0cwWBK8p/MQAPnS9YCLwJ
rtJjVgUeGYHs9JmDP/TE//kXv/7N11fT03XCt5TE15v2Q2U+e2KvJr9xLSKzjYTb0rkBp11Nj68m
q8+q1jk3PXkiozoXo/exGJsPhZlGk5udRlvsMddvOS9SHzZ0KtAtcJVAAvp0MPoCztsXApeigAJQ
3Y9ZXEEAZWd1rkxh4y/qYbjxcfOj3nF5BBcOkiC0VWWiW/ddBazeYVY7gLA9E+alCROiqn0PKYQk
r6b+Tpno5esgj3CuTW8PVnAVtmE0SF8u+QWwUqEmfGlqzuqqyHKY0ocsagd51IvCDXynztH3YP1Q
wHTedr+rR+hiEDRIUG1Bnxx0by4NGkNrW6nfsITRz7lzb+TfOmwgupev2hoXAJwgo8aVcy3zBhUD
kyvlswSoje4gc35oPPHgNcM/eLadbOn+uj2srSWzQJuOrDmST1cYqna2hiz1HZaIyQHVXs4+iIyc
G3MPbLtpB1pjeJuhQwA9hpfTV5ocr+15Zgm6RYJOIOD8p5U759vVBsYSWW9srNyvyIAUL1KdJXgh
/iAk+zxbzj2QD6ity3/MrH4GVa69s6u2bRII2sEnQLGy9kPUPaZ6JAz3KPp78vfO0IAH+hWFENI/
gDx+x9z2NP7H3JoJRCunHl0WFgPZI3hG8DbU+xbahv/CKcD4hoAdZxOWbHHSN/EzkMMZU2VXJiUk
IqvRTezJT+ZhL+25taUAqUHvIa4j62oPD96UGlbRNAkTYOsm2Wx/Ltr82KsPNMWRe9vRN425ULcG
hBQtBWvg3GRXWYn0QJ1MXRfVBKWpmt75Aw8mbQ+7vmVq6cYCzgI67ajiXE5fSRqLKi6aRAmcRsOn
CQKbYv4HT4XbQ9ryvaVje6H+A3p1nTvidq2YZWl10paZcdDYQrY721CZNn44ZvEeUeujLoncmcir
KAK7DHLTuCeBXEZb0eogzLVC6G4Bq9J8NLRHfycBsPf5ZXLf+F7DqKpomzVJGwxFBCDn7Tnb2kBv
f/3KtZ2iFppZ49d7r3WLd1s/hs5O4XhvBMuyvRlBYXelcpYRzDTWxG5j4d7nVyfOUJCOd+glAEnL
SXtGU+vtCVr++cWjB8uLLjEg0qEkAJjyaoJ0oDt61yFNIrX5WPP7cTg0/EtRv6vGk20e22nP4MZu
wYWH1wnw14je/WW8b6ZLgQ27UkVXJZXeAqwrM+3RZR0a6WtTi7IJ/ei3B7hpb2nMw2WEkvg6chi7
uU5bNcKefyjeo/z5s9prV/j95lhNIu4hxCaQoEbrzXoS7cmgjgberYQ76KoPQJOvhQP2VAiQEnrG
X7pci4t6CLXS/yi5Fnc2PZdsAv0BQEBD+2LaqBo21CgCHNPqQz3P44PycpaBiiFr3mMJDfBae6V1
Bztj4DRoWGp6rj82lk2jpnX0uKloFzj4J3dpRYbAEYo+ZHmRhmM3sBfROlkgMyt171TaF5+rLscy
16GTkahEwtSZ57hC6qQP0O8JYYEi80+5rs+PeMlpd4DcpRHWpziDNaAyDtZgIXEN7EmAOkRaBGbL
XwdPGWe9NV69Ov3aUA1yCAWXAB9SpseD5kL914W4JggRXVIFVuH9Mqw+/WRpuhn4Y+YYMV78H5xG
sHdlQ4pEN3K/jAoHwsHpnHd3hWFNQW5kxj0aPdNvPjPNPlAZtEA1Rs2wJJV9z0t3kQU1usCA5MMz
HycrGmo2PHecu5iXodvxrY29CVwiai5LDhPVtvXWd/uxtPCwwoWpHn9yYexknTd8F92kABKhcA+e
Dn8VRdnSg2SETXiSkTqg86vBnuhw32MCb++RjVMSGUpsflTNEQGsn0LFMKsulbRKygnc7uyx6TzA
N3ZQGxuThcsfTxHckXhtWatwLTcsEL42HU94fpe+d6e9LOD1QYYebwDlF9o7PEdXt3A92bMwWq1M
3OzjwNIAigvx7VnaGgD4WdAOjXzAdWIDvXU61fKqSmgb2uqTs1dG3fn+unTdcDrxtMf3iR/7MXKP
/6+fb6+cKfNZausTPu8+APUt93qgl4tidQaCAgitaBDVQeZnfQaKqcy6nDVlMjsqFI26s6wzYnMc
dXf6Lkv11lS9NbbaeN5Q2pz5dQmGiQcPx4m5k8Xe2ngLnA75AfD/IMlxeUkRxkfHA5QgkVlcMxGo
og64EdWH20uyse9ADI8uIQTfOohSVkvS59JC2YdjS8xZZBnVmXT2KR3N139jBuAcdJ+BYWi9NAgQ
W80mlCe5pRIUGYJhME+NvUfusxFKLMwReKHDCa6xlRn6bvgizpZM2hCYvoqdoYiJ8ZTPZ6cAaUo/
BOleT9qGIyxLhBgf+Vqwrq2io4JU8Dmj7pL8ReNV3NX132/6RSB94UwBERTUWy49gbtF57l13SZW
g0RdYO/VSza2jW0hbb+wMWHTrJl4aO1bjEmzSWwz4u/ejZ+6MdpTOd7wZhvQMlBTo40IuL3VGFqi
jLIo0yYBM+P7vokhgQUsquYF81+SL+EOQRpwYX6EV+PP9VPIrQzSFlDASkbehAr/J7c9eWu5Fyrg
pWcfCnbrUv0ksEQV5CiSKS/DKRqnvanaNADBPyiEISJGou5yuXUNJzxw0V2CQlAblfj/7weA+xwP
RRxfuNdXO740at8deIcJcs2TkvnBMu5uW9ha7LcWVtesdFuj87IezxGQvmWuGSFoirX+O0RFbhva
mir0tPs+XvPI8qyxxzmdp24C22CSfWvzk7/H8LP5ecTtqMUAkoGw5HIlXK3P9Mlx2kTUn6Y2NN29
Vp89A6ulLgbWqNyCAcKPhn5M/07lfdkKqLciT4QWH8jyrBMQRLWcOK3WJIJ2vyyBqN6s/j7kQeQP
zZilDILzY+VM6PedAVMamsRSwGQD6bazwhuudPH9lSsJQ1e5LPH9IRd3TBs+InlzcFJ6Qnpv5ybc
WIwLU6vozRoFkkM5TE1doEN57ONtX924aC8+v5h/8+is1WzWnYZN4UInxwtSlKX2GrA3R4Aebh1s
Jcjwr9dbox3PZebXCXFqlNkB6dH86S/FXxanQs4T+FO0Lnt4d6yuO+4qrXbSGitC2ngW4lUQclCS
x2mzp2iwOZ4FPw7PQhlxnW0yRjcHmtdrkoI9zifFdp42myvy5vOr3efobW4qx8HnBbtz9VgY8dCx
nbNwbwyr6TIc3o9IgjdJxQ9eeRhOt71q5/NrLW28Boa2LNwmcaoQTKfaHnBja/8hV2Kh/c1F5mKd
lzVT2bC8hku1VU+fR2H+1GhKXyTL9DtiDfPO5bpM+SqCR/yhAy+2sNVcnVi1mPrRwksTTJ6V8TRL
Nw9N1vsBn5QbGrisopRR77W0qLmHU1vNJN62eN8iF7SoZwC0un6AsgLnf+6M5INl/vK/Zdan2wu1
crbl84taykLQtsjjrePsRqaez73U+pCDPZ7QIhzH+4ntTN8aivHHyoKiNtEMifhh+RVvDhkOZPPI
fPTaupMb1eUxFV/8Y+8GkryaeQRqDquO2E/fiVwn4tMPx0gc97WHZqW21+W0RuT/+SkAT3roXTCw
nqubAXXZtIRwI9p+Vf3UtWU8kPzFaOawz+wHPZ+frVQPbQodHDAMmvUeOG/luFfmVxeHz3ylCgrz
vbgbKAvG6kVrHjKyx0Z0NU60CWFB0Tq2wEWR7F9tcMD9fTtF5u+ZeuNZQ5+Q0+ClBiaPg1W2RTwU
7Nx69MuoxYZgLzrZazhYY4UXzDPmeMHVgX8F7B6rH8AGUDCTUs/OpprlU618IzSBYgG8rvnAW718
As1rfZcXjETaaJh38B0ZQijkZDB+N9j6SXllFma9/2uWhR0VSPTGvhj92On64WSWzp568hqQ9vsX
EyRIFuewvKtmDb3r2ehQKz8LqdkxHY32He3GCZ0FKED2jqOep8aoItFVblDkgKenYBRp8i7Wm/4H
rdQeNeDaV1DIwFZZ5s4CgMlf7xqr0FF54iVNhsys7pqBySfXoHZYqjQLZur4O0HTpj00LMMialCo
dl3uUl8XindZXSR5HjVG0DmJxaLB+rubB9sOo3pjZbUDCrOZ5lrBimH88AFO8Z3w7460tYFVwNT1
5SgqiOkkXZoG1P1o9O+6Pr5t43p7YRSosC51cBya4FC8nKtaGHnnV2OW0GF6YLR+Jpp1dLVOCxql
zqNlHgxwGEC97QWK4KDQ8j7e/gHL99/cSL9nEYVxYIlQ9sJJthqklB4dcF1kSZmrKKPWUbjnZvpy
28iWQ7w1stxNb45t1LaYBaxalphAywlaQPkXaFgtAXP7bUObo0FqZEkrYedd9VLag1/OoMBNutb9
ntP6h+OwcES9+raZ1TX+Z9Kgwr1kYlB5X7/BjWocalpZeVJQygOV9yehyN1MjfdojXlio/Wrhcbt
bZvgGLtaKnikh+woGjdxEq55zvrGnCybzfOLNkt6ECmbfk2EuxnoIo1OgC2qC1MA+Tkdy+eZVW2k
FWhJQfeUDKF0YQbIGvbh2IgxkE4KIeTenwIvq0kwV2oBMfZQ2UCbXHvqkY8PStSQ3mfKGpMShesT
5aYXZ4Mgz2QajMQalRXJsvee6tFDz7eRfbIaMXzmxBp/CF60KJy6QxmbfVe8Q82Ex2JsSeQCFhoa
9pABpVp9b5TBh8DS54ZHqkaRMmAjT6HJ3PCDlsn6rqWjc8pI10OjxJkj6Qz8wafTFLe6XX90BaMh
kiEkVnmnnfNJ0BDSzwZo7RrnVOdN86TmGk35uNsOolTufdqL8WTUVRMJ5LtCAiZwdAfoQ+y2Hngu
eqmZBzMFQhnaU947r+MqGfSOnn0ycZALZb9qDw0+LsqR6Dm3AVTE6R2myGgEGavNGM1r9RO3GIkb
pE6j0bKHqGV9H6tOfissuwiJjRRn501GBDxHDUAsyNvdzNGfOXIu7wQnjxnOyWaO1VSN98RPeUx9
5gR51WV3Tiank9WxJ1zXxiFzXJwRhffDtvkc0aIDFaaH3piyoHpc6DamdABfu68E+4JC/RRlikHw
1K50bHOO9nPijK7xKCl9ZyNCDiHAmiZF4X+3UM45Taxvesy/QNepjh110ohC5d3Ov/pThwr/ODRf
DOAqh1DWJFNh181fwUYPQoIKfJxnzdPALgjyKehwz4JEA2iiXqmX6V9NKUWsDZ1WhNrkuh/Nyay+
pxBA/OB7on7UOVyxNf2fnV5JoE3QKoL5eQ/vmOKUy59cG7X3c22OL3AS+tHjNfHuJFFmZGdz50TE
pl4ARzTrE07uX3k/O+8GMciQQr424t6UnarK6cM+9ctTIaEUhFyX1wR+W6hPPrjov9OG9qGu5Tip
OnP4lgqfJz36iqJ0aPMsLNxcC1GTcp+sdnhPy9I81bVmAOBDVHakjYYq4ihoAHbm7G7kvHumjSSx
IYspzBdPmWy3jiAp8dKQusc803+YNRWvVeapc27NTVBhMj4WCMacuxSY58NgNc77KcXcB46Zg0XA
UwCbGlX2oWybV9Nt+GfRmF9Z6qAFEh1pYY+X8WkeUChnWKVZG+0DFmk8Y279z9YkzbDyGODboKmO
LD7VAKhytMgx/as9a7YdTVKYQU0V6FPtBn90gHRkpfQ/oeBMwUDFq0jPLBG7IzD2GbZnE/ouz55I
KxUG6pWBXHhEp+9u8b038zBLKzAc/cxKew7shrHIGEDz35rgaJO2KlFIdYujwQsReoPfRzNe35Et
/eIgJ1KGlW/2IdcpaqJ9196BxYhEIC11PwpS6PeAZWdhmU1ZWAmLhBN8Lhhm0Bw32aiHcwt6Hk7d
7r5Tgwb6aKdgOAZFGXZ0oEfCrPaz6In23ZEOCC9IQSPuNmCdoqX24OR0OM6lx0PeVQTkU70eUrvg
oYkOWOg2gjD1vVuiac1MqXfkJYSaO+WOv3qr0x86AHS+q5qWd5aZ2xBdrZdKM+MynEAtdcLpowPm
nA9RqffGp8KqRB1OtRSPC0Ped1sDQi+gXeaHVtHNR79z+nsLoMZjgzpvPJRG/9lEx6oMR68xwPve
y2M2Dd7JrCQJyzE3P+PlAVFJ1rEPJpf02EEPMOidPn/oIWWWjKlCSmvUxhN4PL2wMJT+rFhhH0pN
E++444D0uxQqUtKTAcSSnEh5rH7pNenca4C9nSQ092L0UbAvIhv4qZgmIxyFDa3yUncfJlrX945I
9SBlUluKyl75IDkhj/UEZmBNlwB3jVVYpH6SaUYamYX4UaacokUGUuGkLD8jKoKUd4ZSPE/B7Npz
Qg+65uLU8Kv5mQ1QodK82ghY2+J2EDN9Ei2IRtE01QdmOYJ8Enp2QUfSKhZlDfrJXNjFfdfiXZ3i
Rz32hVQHKpl6mk3hH/Xa62KrcXnclnIKyaTVID2byCnLdOOQVpkfj5bPwzYz1Cuu3jKe8oLG88jL
wNUa8j+kndeO21gTrZ+IAHO4JZVandhut+32DeEZ28w58+nPR/84ZyRKENE+Nx4MDLO0U+3aVavW
coZQiLaQiUDmlav6XQWUwRl0td/0QhLDHCFZj2XXJo5eoZ2l+xnV0yaoXPLI1aciKtJ9rWDXaCvQ
Rp6Y2ZYfD1+yJjFmKOZkgxAWn7ygsaCHjsS72PKafSHUAOiNdjhaNO9tk7TTd1UdFWiTiNpdFYuD
I1SxfqfGQ/Tapi3giBpFJYK9cmMUbJ46NuStEXT6ZkpbaS+MKFY46IZGXF21T7vlYNmx16gPyWgK
BznmD80zMmcMUK6wcphW0x6vQcdiddStQdpGZRZ/QqrE3yt1WXyq8qS4S6upfSuBpGyk0VRfqlri
R2ezzq3QNT/iFmqewRxLtGg7Gry1pt9DrutXm4jZosTlZ1stoZckLqzsLpE9ZWMoeXlfZLQOKqOF
Yi67mDMdNq/qoIb/RnobbVCP6A5yaFENk4WUhtL2Z057KW0YEHjLdBvbQ5xL95xZzzFGSd4VRhzs
jYqWjrExp0PSeZwyD+GxKGsUGKrQPFemRL1rMqFDKIpn8pFnEy3iwD9gt6n11zjyi+PQteU2b0Q2
rT4Fm8SjVla0on4sfKXblalm2GYnp4+gKH0HXmdjI+Raep8VxFaBQb5AGYrc8fzsPc4gAvHUCSF7
2fB2JSm2XW+qyPuIiWmPmV47idYW9lhAoVQMkJIAs/7XnLp/K2Mw3rvOkxwPoSQnamVxX3U5DBUw
Rtgj/cN02xTqfTQG/mMtBOFeidv8SzwJniNrbbOPk0xx0tqqNqUfRhsxDYydJubVPvPG5IGwgD04
dvC5toG4q6BBo9OlnuUPLc2mmzB0EjD9+9DLY2+T62q5GefbJmo61nQcCCKgAP00qHlmq7EgVg4g
VsFRu5m4R+76jafHw9ar6/CQ1UHrTlTVDnnd1k/0B+WkeBr9iYM0bofI95/zOhafqixHo66ThV0k
Cf0+73lqj2UkGHaaiNEG0HMBIXTjNZu2NdrXUfZ/JVruJIr2XBJlbiX6G7/qcA6OTj4J1XfFGGtX
Ktv4pwrtxTcLkpmtFlnTpheDf2MplmxP6BMHtVtIGEqLrqWOgHbu1zjkWmftmsoTt4iD0NnS1cZG
m8xh28B84nhpVW27QvV3sLc19lTSqWKR9dsmgsSmIxltS13+PuaWhMew0mdTnaKNkgWpXajTiHxX
YdoD0IktKURhG0hjuNU1PxCdXipkba+iZtTtoG8sPmUdXDVq4H/1Jzps/Kap3okjAm2r8jJ3AfV2
Dxot8skxsqg4ENKqwp68QLsBC6cctcqqnyzf+Em+uLcLMOhPqgd11NAOhKa9bx48q+feSbkHQ8TL
t7T8NaSY5fa1z6VgZ4Alf6c92nhANb75bDRCcqzrfHJ12kh1eD6mOr+vQKeKvGi90onqeiLoJp/0
XA84hECeBqdFApw7hRxTMsbNNk80QFbk7T8RmtFZ6RXJDlpK/SEbOvON8qtXOFFftMdh8GM6rjyx
L+0MIfdfSZe1rioY6WviG/F9qk7TBq56CeXDQC+ckuhu7+WNsLNmRYFBC3UHELe5mWSpPyQ5lbfc
6mvErI3vDdvg0SuK5hEOu/TLUOrRQxcARo1TaBunsQvfgqgdd4Oi55t2MhVbKUvxsykXoSv7QujE
WhjwHirbfdqNLGGalp+7BNJSbUozBzD8HPCQC/Y7zToGzZRtc7/4KtTIL2WRnj5kUVvcw4rRPCL/
5YMwUMpnLamGVwN85J1YReySWomRJYt+86+iTdCjJ5DJHEstGLu9leFGeW+VblmURPWVZJLMU3tv
C66tcxGJFmyhN6ItLWOJnaq8MdLA798UT5N3eqWJzxZn+jPkS/kWIsJ0k0V9sAnnTtZ8KLt7Mab1
ctS78VOops0nNZ5CPCdNglnf1rsqBqwXmXdZPXyJPVXYtBHZPF/uYydKs+5JHngs1XhCR1SzeifL
ibqTrEZzlFrs94HWSRuvyX55cdXiJ7rymFeh9EQvROQkYr1BeHy0q6mHLQTS+QdFCpofSUZPgRiW
ymMOcsNOqJ9vwAPqXNNDfAzEPHaQUiugqhD3AQ3ippUhQDPJ07Gn/XrbeBHtslbr7xTNg/l58ptP
ltLJsHqp8mZoqhSaPM/aJUXkO+bUmw9SEcWbIrIsMn0hN3qV159VKfsZhY35LCp4ON0qCFn6UiAF
oiR3ox+aP+QKLrA49NqN3FQNXHyZei9lVnM0WvGXDpuRI7eVdIwGSN3qIVJtUtLJTG/Z7QJ9HB2L
wM/Wqnzc6pAsOV5g6lthGKS9r4lIaiVm9FtFqNYBVig8l3ocHcO8TXex34uOpWnBtu4jmKfkUNjW
FXdCqNXZvhcbAlArkY+QgVRuLmnTQUD80QYQYm7EMBac2AqSu04LtfvBnDnieqQ/tNAv3psyGrdi
73l3E71RziQm09GSx/gHqXF9B/XZ8DBV/e8xipM3VRGYSy3+0sOotMtb79+2rtPXCiS72yTeYMuD
LLu5bHQ2oai/7WQ92xOE+w7Vf8SVCrnfREGu2BLrc9eGQmnL1IWPrR92hU3KRHyCLcpz2qZvNomU
PQVSL915sC9tfWukrwAlVEeP1Pw+84r8sVOj/iUNheGNzr7XqQGgYhdzz7Znqc9KJwpvghVKNmc1
D+0ysgJXlUuCf19M7nPFovlP9X5bWdzeU8McjnJXZncq15UT0pxqB0I8tVAST9kXz08+FcFoHOMo
Su2SfkgnC9FM7OvKd7xQg4KxpGzeZaLplIXZ7dLAi51S0b6QLzcPU5hkv+MOtcVpbOYnVpBsY83v
eHpV5bPeSLHdyNak2XkhTZ90svh3eitBCJM04t4w0t9VEluHTi7jDehQwrCwVu5L2GNgbZMegqKn
OdwvRLdUunna0AloLMHahEr8I03jcJ/w2NpFQLNJIiixAzdPsoFTggibF5d2JOs3vOWDjqbeJPKC
HKL0WywI1VdvCPWjznnYh4oFwLVIBFcgfEJfyPMhHi/JZXWpdMh7b3rqBJjjglzLP5UhGX5eqt59
DDhmm8LFf1AbIwHVLtMVgHsOdkCjQJElSWOHRWrBPUhMCTnfLzNsSzvhWB/g70+3TSVYtjFUwnYq
5maJgb0vkLO3S5Fd5Fsa4KpqkB7NdkgegrQKv9zO5S1rceCyAW+ZgKUtiBUAJZ3nQ6uh19GSNCe3
lWhefpjWQG/Xvg/LOiQEc7GRFs7z78PMWOsklSe3aZ+G6C5Yw+6tfF8Vz7/fe4ZgSiHft54T4M/9
hxPvTBCdzbS4g3e8KMoOlJM1ZfAmt88T0oNHen/HaK3v59oYTo3MOd6TnHStpVqvoyjkxjCsC/Ya
G8Ta5xdLYFFWqYeGzxvkGSkv++8f30KWgtwSCAUJsvZF3WA0ylGPyTa5af3drZUfH/46PAp0sEGZ
Rn+ZNo/uZHK8qm+EqtNFV6jk7zLpIDJeH+vpIIdu/al5zKIt7NRlkQj+H9BBdaG5npg+a5oZ2fqo
/L49jMtywGwD2oJZJe0STgxxq6VQT9Nc2uSl2q0yMhOfb5u4LG1gAi40BMfnAspSUbJVc4TZxVxz
W+7FWjZeNWTBEyv5bkCDugIWuiw7YGuGg4lADS8JtkcSi+VUZBqX4nCI0+44eS1IZumzXPv/ws9A
+nFYwZBc2caY1FWUrLEJDOp8I4iFMJiRWmpu7kd2cgz8n7en70pNAyoAKl8Q+MPXtWTxpBuOGCbz
DFfOfk7NHny2Te7UHjj40M7PFYnb9pasin+2HV2uf7om0UG/wPsXlpVkgai7WWdI21L2NKoh1VHz
9H2fB9s47EjRZp8HRdj2WeGteLZr0zn7NcjZNHoAlp05ZHEbgR4E3R0b0Rn7Y6R/kJL4f+M7sbDw
Cx13etBHsu76wkwFYtfGX2x4CAjnUpQOScASH5UTIJskj9gRqbalsNJDOxIX8zX7QakiDhOMLpCs
qxRHaSsy5qN34oRGiVi/N1rFrWe5+dEWyNuu7IZ5+55VP2cTJuAN+Pho0lpuv2iSKxENDNmdqI/5
PMoyN6t62yiOU1HutLT+KjTpN9FT97WV7QPyd+rw6/ZvuNgSsInhxul1pQhM08PihMViqfFqtUbX
ICEaB+nDpNQrTeRXTYB/BzJsAJUUFxMJ741E6kAZ3b4ufouVdzRSc6Xz4cINzqM4MbGAkopCH/lJ
JY9u3PyQMslOs+chS+xA2/3FbJ3YWdzavDlMup+wk6U+z2W0l9cQmdcmi/AZZweAmL69xUgC6r3R
EIRYmDN/vpraA1nZD7shgAtg3iHzRO7pkl9VHEu1LGHsdqva8DN7VAAQlUMFXXZk1bWdIX18SKI8
uYe9KXzL9dCkJSz75/ZkzkNZ7H7QWjOTHbAw+QKNlgp+FhltMrgKeQ8DZjZTJvBVI1uRaqeL16BE
V81hRVLQv7wMWRA1k41WV3pXy+Stkn8b2tpOyNnX7Vc1X4GgXNwr8/zOpBkapEyXB9uo4FqW8qF3
h0H8Imv+rtL1yqbbi769cYxsrc82oZ78K01rwuVXLQNXoj+D6PWCCbZXlaLyJKl3W1BZfWvYMvVk
eC895UHqXmoUkz3hg7LWs6dkL9GjqLGhcGULwE3QaTplJLPnIZpPm2xMn3QaA4K83ORmo9sjzgx6
eLldcZ8X8Qhm6arQ8dL0/7ONzh20WtetYFXW4NL5QsZ7jxKbHUFH2XJ18795sbKoV46mynZlQUEV
8W5a+LHEGnJy2Ar71af0QBJwrcv0Il5kQOBgKK4RkoqU0c8HpCS5lsHHzdnnUW1CO5U15ImbD0cB
sxnqajMak5bgJaSOIwC2Qq4Hd1KNzTBpz1Jc3d0+2lenahZfohWJJ8IS1xqMAiWNqhvcuMjbl9Ek
ccx7ZI0R89oGgHqCWqas0h+kLXxlanmVpgn54LIlKXketGqunx2LtnVa7TB077cHdeWSUU/NLZx/
047dGHrl4EoBuI0BPYfPI2KPU/TvbTvXjjAAXVBRhPSXbRetWFiBr2WDSzrrk+YVOOHxPSrUL0Yt
IQcQOlZnPKV+t0aXcxmcsjE4T3CV0ERtWcsDlSddkgRmNLohpCuSJ5AJKreaVpOd+1labzmxqa/8
o64h6a5te7gOCLUMnjHslvNtLwiW1tShNLj69CbxatGq34Xw8/acXoIiUcsCJmtKEH2z5ZcwTh0o
d1300+D64rOGB5ZB6wjJc+vpTmjUUKkB8T4o4mMg/xb6u4+jBefOcXl2yDBnMcb5wJwEk2qfV6Cq
RdmdicZTEr1QmxxuD/HKmTszsQi9zaacc9WT7JqwNQ3pXpBXYGdXLtAzAwv/V6lK0moBY5AiKkXK
Lmjv+gJISvTeyiuhwdWxAPfl9qRsIy71j8UJXq2IQqBr6P/q3o/442Ecffz/7/N/ML8nqwGGezLH
LOHzdiFH9pSspV+ubGn6lHk7zP6PGH+xpSFjp2qFNqxrVZV3KMdWekOeQz7GvaSt3ErS/K1FGGXQ
yUYMD2cI/UgLW2NeZ5OEcIPbUJ6XwndVeZiEcBfkX9TgpznNJbLyYIJmW2MAuuJ+zwzL53s60mLF
R/9lcqvIfxV0YxsoX73ebeQayrtDu9YIes09Yc8CsAr+kAtsscELIVOIU+vJLWT/Hz0W/ynkYkv1
inJDgDp8lO3F0Ph38soHpQPf8uHTBSEQbhkcuAFp2SLYaK1CM9NWHF1Zo7nIjlfulisb/vTzSxqg
LovDMZD5POJ4dl5uG/P3X/x+Qv6ZBoSbcun//DqsI7NvRzf1hS/tIBJx++Yad9KVmwsI7/8zspT5
bjoxEq2+HN0AHlnEROAYibU3svY/h4AShyi+CxY8+pk57G+P7tp5gwyRPJ7OGl1QA1QVxQPoKiZX
qr/pxNjNngLqbRNXbn/Ihv4zMa/gic9Qa10fujqd3NDYqD8qaZtWh1r7+FMZI7Q7oO3Bk3zZ/VpL
6L7XE0aUaaONMDWtzNP1Qfz3/cWR9UYBrW2/ILVd7DprD8lQ3xzktazd9dX4z8oijq0bc2yzDitK
uRUVO/ymrI3jqoU/ASzPWInXzvli5PrYxE3w570vdpvEDL4ncv0kVWvy5Ct2loQNZhDU6lSOo6vx
jhtmpTVq17YW1CscSdft8GYDV41E0jJe9rIaPF9rYCd/zEBJ1y54lNv796qHgT33/5pYRK+WXxl+
mWDCB9hU08ymRX+zuQgbaTlBdfWiJUkA55DXkU4ShvAx66HSbfWNVxx7ufqLseCIEZWSNVoX5Xmb
n5zFmK6BcRRUiiekT4HarXz+2mqcfn4OhE4+n/BotVJgrG7QGhv5VwcAV/0Lb0K8i7OiXZ/rbP4J
JybGWlDCMcpFNyg3cOD6dyBO9LV3+bUln0sDZBnpr4aQ8tyI0QkT7FjUycwJSJLYFHZkam+3t9U1
j0LmDWER0rGkGxZzZSaeB+bdF13T6LdWVB0iDyIbCxr/aHfb0rXRcPMTxZO3sngenY8GtCwJCGGk
pFWZ3V6iQ3njk2/8aMWB1l5V1Gi9NTS28jJyEw1B04WQaKqvd8IWvNHtQVybrpm2V4PFhtrrshdK
TwFEeJM2uaMCUNQvncQwtm1+0JuVsPDaHv7TDGnyjDSpNJ3PllxnmhogdOlS0re7+EcGqidLV54c
K0aW7hG8ca20xWwkRzOs/NpBYmSupSuuGuHZBB+EpDJjix1GrJ5BNqwNrAgs3cJvbNll83p7Xa5t
LiYKfpE59UoLz2K6yNdFyOaiDA4o+FhPhbz3/Pb3bSPzL11G6qdGFjsY9mmvrXQeuimEM0n5ngE6
KJR3VsbK/8YU9VN4BKmfXTxAerVLrckA5h8NY27LYnVvCdJLl0+PRaS/VWCebw/t6vxZqEJwfNA3
XLqaIqnUCgXe0RW1wjYlHobKilO+enL+s7DUZ4jJAtaWhAXL2EfCZkoeZxzgWgAmXd1t5PYgDCaA
IdI/3wiwMxVFozJxGQ09RBaPvT5CmVZ/9aukuffaUnEmCiZkjlPzm9DSvZkCgbDTYTD3LaRtedBt
IiNt97fn99pbS6NoBx6B3AwEdOc/q8sTKRZaygJFWv2TSuGjBrUFPU7IizeUw2wrFbt9maUff4cb
p2YXO3b0ix6UTTC6iA05QBG35Rol1lJGfU4eI284822RktTZrucjM6ywtQL6ahiZ15PxBJyWIQiz
I9jW78VRqu+FLrSeQLrTWoGQBK3GQrqN0ri8K62y2PtyXjqIc0bvt2f82kaAC3Pu5pvf8ctCjAaz
aJCpzHjU3wff2nIjBtu/sDA34kMWTe/lsvcxDOhfC+m7dCUwp7FZget9y+s1NMu1cwNDP/TgMp17
2tJKaQIc7yx8dDIgyzY1R5K9dUN/hWHfHs6aocVe8c0sa7oIQ94IcAM5GLBRz0M60HJpqV9v27p2
HOgFn9VESQ9Zy4dmH/oT/pqSYiYIj3I/bnNL2KshQBeJulHSR19FMfx+2+a18c3rBNEkjQgXaXO/
7ALPrOh/TJB2VF/MRITPFD3VFT+3JPb/cyBO7CwvVdGCIRPaHYLbIdvkNB7VINKsQbDF+IuR3Cs5
GRYOfHTsEvGuaNbYNK9N7an5RTopHUvPA0Q3uSBV69Gppq95fZS0TSrbonG4PaXXbg0uXSaTux0e
koVXC+OhDPVW5qFYyRYg88bm5bhGSnx1QFTi4O4F6HPBqGJGoZGjQwz6W8VHKoIwPSil7zme0pA+
ihNjG6l9/Fqnwbi5PbyrlglcCPUgDzCXQb6S0FWnakxlVR8qWAEq6gaT/DmU1J2lu5KxErpeCS+I
9EnAmLNgEs+Kc09aza3UrQfmSxNeeNyn466o7plXfY3L44prJDAmEpuZnkmHLVy22ugDPbaR6NLk
4EzVT7oemuDL7bm7sjWgmWNbzHl7hYLV+WBqURrjEfSxm0+fvWmn9Xd/8X1kdedQn5fkUmSiyP1U
6oZScmvLGUa7/CB31nyK+fZ/31/8frGa/KxVEsmVrciJpcEuP4wgnC3okPeQEdXp3J+3w8kTUiT/
kSajIrpwvNvyZgLL+vEpgkEBEgmZO/DC4UFT36dI2Uqu+ThGii3Q6HTbwPwGWcTDbNX509z9oC3n
fXYygkbsEgRMOtlVkxg1WSu98yKN7tz2Xhm0Q6U1sVP11kTvY/zttuUrvhy+P1Blc4WNkvXiddRm
sZgJMzwSwvW+d/QvgrXtsk9/YwRcGdQ+VJyWSR0l9qTIGALRTcQ2tGFrgZlX9JzAmt50JV0JEK+O
SCZxSCVNnc/m+VyqvQUrCcgyt631T3CzvM6dg7aQRs+juRazXfFrFMH/szX//cm6CTWdrPIQ8+bv
vifJd6l60cMNOJHW+oL23comueZsKIUCO5zljsEBnhtTjMw0KgOkaUdTP6EaZDs8aINg5dq95m8o
zYFmhVIBlsaFT5PpBzG8ieJCpjSOZdFI/vHULkkFhIaBg8z+bLHZK1+l973QyR/TH6DdR0O7MlHX
R/CfgYXHUfQJWEGjTK5a7vT+2Py6vZuvrQMPOzwNU2TAnni+DpBMGw0MbpMbvY/i0VRcr/6bJYA3
Q2IPU4JeJr+hTQymyKKeZKY/i8zWkjWHdnlBIgehsI/IsPPfpc+XZC+JgioynrWQVgH/6FvfQlq3
lWDYDNFKRvdyNbClwToCEIiM0vI85hmtkVI46s+5dAzvQ+/Du+n884sjGPZQakwZn88ezNyx1mKm
K+VyMFJ4/RloSbFt+fOtYtTp8m60Z1p6ggrSiOm59X27Le8k7a6QxY3e/JTmXmnhXqKPVBo+f3S3
ndtfjM+C2opuuV57Fqy3kl7mKjy2qbRyYi63NEZA3Mx1PfBLy6RPZ/VZOcUMUgo/lS3dmKkdGy+3
B/IHw3l+yc2oSvqxwGMRaSwxnvkE2CIiBH4mN1/uqi7Ve3B9ivYatGH0lVmm2zVPP1lj3XxpC1kh
EC1CFOcSyXOmpKDxvrHq+0E2qieAtVQfJy8Kv7ZCa+4bNI3u1TDw3SZr07sp8tO95lfxvlCAuIkj
iAMaw+XmQChSjxstG4fjQOx48Ek02DV4iLsRnbIfXRn6L1SeBmr5pvQ1ngbhqz9q4s4Yg8LtAkhl
2mpCNVpPaFbwpxjtNCl2jBQWtD5upWzPxdPR0jYVT1EedUCZVeVtiKzXJm9+h70g20IgogWdTGEz
7ciDBXfVOPrv+WhO99VotnemXoZgnbpS/z2AJfuVIGy/ub0S11Z7vol5cZNLvLjzjYwOKzFFLEsq
nxOaROndXqNTunboT0wsn25K7VVZUGDC2rUx7VK72yO45r/IR5iQCSMndBFQ5DkzObS+/iyK/S4U
DlP5q0gbW/WOPp2Ht21dH8p/thYHcCgbFbpvbI2duffFX6AdPuzugfTTHYSX5NqlDfr8QpFyP1NK
bv5nqdsVW80/3B7AZUA0MwHOyZs/1E9LeWzDL0gX+pL5LA2vLU+gEgE22pzVtSzOlYnSZ059JFuQ
q2N1zodRR6FfClJnPofi9+4+M799fBiMg2ZjImUwlou4DpYpoQh8S3+WlNp8GcwJug6tFD5PidI/
aR09f7ftyTK/99xfqfCmkevmqNAnsAQ6eG3rd1NSZaCkyvKlL8Y7yaQheluF8QRlkSlC1ZS9m2IR
b/sprp+MBuKkKMsC22sqkbZM0gW1WVuvOS7KhOQ+KXdjhaABWFfDUQo5/qEB6HuZmQ4cdFvaz7cH
cHnMZ4+ugfKa9VgvNB7RBGo6IZ3SZzgCRK2zKVHY1YeLK6pObhhw70zAdVGuDYi1VZo4o2dDLJ0J
oFytD5BHbG6P5HJnzVbIxRAPXQlXUPBAkKM1omehu5eswOmnj7tELBAxznSOiCosL8DA96F3FrP4
WUlFWzPo8xdbux9+f3wccHLyEJJ4aPOePD8hA8INFO/y5Bk9VtSaVpnJLjcsB+S/z8/TePIaiaSm
D3qNz3va+yzQ0zzAnfFSNvuo2X9U0pFzoSJOR0SH1yJxtXzTUU0xRnFgd8lZ8mjQ0J33H2OVnsNS
UJjkmynbQuW4REMiv2BEZpPXSLZtamGf5yt+cfZH5+eb7/MEsYAi6pf6ZqEqBqGlRPWzJNfRYyea
wWcRZZtjrOnVgwqF/x2KLVBNB/1a/9jlfp4tz+V6mOoRrVy4skAt5Dppyvq5+dkldvT20V12/vWF
HxbHGDKOqKqfyyh09Oau+4t8CKUQ+kwIH9A+58/zjWbFCZQVuLznAY6CETXPtXj02gThslgVsoXM
1OKgKL6kQq/P0o/Vk+A9iMrqCsyv2MXiyzqpUBqakOO+ILCVWhmeBdOXnxtsbf2s1xyvgn3JEZPU
sA7+1IafeechG2RlqlMIvDIcq+lKXt3eGMr4Bk34kXtW5TSiVzmc7Dd2jGQnnd+JtI3o7U6gjvoS
d7K5CdBT35VWIkAAMaL0k0CfBKPkq9832pPpacIhCjKQe7AZTm+DpY+6LeWyf6jpCymgjzPqnZhH
030vl/1b2nCH93rYAy2pBUNw6kocN1lVGB9+Wc1OV/8f470BpvJ8lWXOgp6lgfwcyJtSgV3xw4HV
+ffn+/fEXYVV0de1Pi/B+JqqX1Xtx+1zcBkknn9/sYmaToqyVBWk5z4JRbevmvpRAjEBw6LYKTSr
B3L4lEli+WG3xYbSOBikutHhWrqtP2TfYzOWbjvdGdFns1y5ci/Pxvn3F9NWmlXrFS3f72jXlXAf
w4pfvAIvxQLHmhhmzjYtswN14A/90BUl8OZPCegMbYAoD+oG2HsT4bEMkk1fvo9Zurm9XkuCYRIE
CKVhGDENy7RwMecbooiRCJUgBnmBHh/+gTQM9iiXd04e6giND97YP0lxbm7LVnxH2j51VE9/EYOI
36N0ALHhPLgr4XHdpJn5yhs03iioZsGOMzX3nd++GQk8Zbd/87JGdfGbF7kmSU5rTUq17KVQCwiz
hK9WE9x7pfTVAnlcKZ2TzXpv6nAwU+0BRJADPf/HEvgXP2Fxm4yWF0PlyrSJ07sgHBWI+G4PcrHj
LgwsLhStCwYxmMfYfoE4q4xXPr+IU//3eYJIHqTzBljWZbkE0qaAmeUlLzNImh6L9FOLnb8Yw4mR
eYwnzqaKzKQJRYzAGzjqdLGubN61QSz2bgizXZ3Mg5hZ/KbNCDvhml7Lwp9dzNNiq8G8aZpRL6K8
13+P2jtVKrdt+aAG+U4W1nCFy7TXhbHFpoJDHsXrSmE84/dauPe0AnKGLxm52rR5y61neF93tfq7
E41dmH+L/N3t5ZrHcnI9X5hfbLlBzmEa9zDfa7ah0IF5TOLN1K+40qtW5qQkzQIwCC9ddZ8gl5j0
ZvYyJU4kO1Kxj1ui/+3tsVzdGqBNuUHJGV+0gOme4JOs4PjU6VaWdla5yz+sNzcfnBMTi+maphxK
OlPPkAN+i7t3y1h5C1+bKHMGfXOjzdH+okoEzVBdBlKdvyDmqA57kD/DvopWLs5r+xsqFoXqBo95
OMvPjygERj4VJAZRmM/ddO/JdNTkXxL/8wBv0e0lmedjub2ooVAemjXCLvJH0NQqmYqo2osBs6Kf
+1xvn/3+WI//5qi7ayt4iT+//MIcOtTE5fQAXujFlRMZA19lNyde09noKMOkGmVadeC3FXYyQDEY
aG3sTCQPoCwz6w1Axn6f9jDheIKQHCxoXqA45Eox+zQ46kqb7GLNTBzwbokjBAXccq1YFp/rQutf
JX3ytzAIG0+1VmafRMQmtaiMt2rd/KONSfsZCnrjc6br0SaTzeFukEIDRtU6K+0yN+FLg6L33yqM
GgfdUm8/6h5tVA1ZhKqYss80S9dr9YjLG8ackQ9ssVlZ9DLeh+rTHytq3NnwxUvfwYauuP/LM3hu
YOH+AY+YxRRiwBz3sM1sIGQUmzV6/+tGuMjA5ZJC0BeRGexn6aQ3luiOarYpp8aZhE9qvXLRXB5F
8AzgsGYRAfpvl1VASND1Rhba8oVVcRT9cczeauvNU/OVI3K5JLJERhLOMWABgADnwZ5cmKLcBJ3A
JnjJTSfVnbFb+f7lZJ1/fx7nyfenwmiCIeP7cyLf3FnD1spWYCBXh8ADBsdlzinQxaIPWpTFguWF
L0FjbGp6woJ8xS9eGwR6HHPZhLN9AY1L9UIM1DILX0rzPoz2KNvGa9pEayYWrh1N2hhqqTR86VpH
zuEt5LG6cjiuzdPpKBbefTQysVECRqHXO/SV0mJz29uufH+pHZSjwKHkOrIXavLbT1ModVci4JU5
Wt7jgzHqFQS1ISm1r3rxu6sqeN3+Yr+eTJK5ONxmWWiykWCjLR1xhHPtqK7FkNKVs83dypH7H9nK
8syNUMEWQikEL0YO27tUOEN8KPXHKAMv8ZYqstMod/C3t8GvVv8pWL+y8BC0u7iqd7cX7Pp8/vc7
FmfTUrrag7EzeJnkTSvvzGCjd39hgoZW3nnwB1xCPgWSJWPRROELDOWKvu+812qtC+faKE5NLI6/
UXWdEcdByLvCEaEjbA7CGvLo2oKdmph/wokT8wK1rgRoGl9C45uUboXsYJSOru1vL8e183NqZbEc
3AaSL6Q+c+XRgH4oxb9ZC5AeVDmQ9L64fUNtGiM/RkUjF+9geS3gdJS2fzGEExOLtUADu+nqRGZn
N/ArOmZ2+Ivvg55G1x0CIZAG5wtRC1JcNqEevPi6LYgQaq+c/qsLffL9xe+3lKLNSYcFL631RHE8
yp5M6KnCv1mIEyuL7YT6hxZWnha8aMlOju5jPL75cnui1gYy//3Jju1HSLaq1GAhvpmaY5oO8Nms
XzEyXxjn8S4h9ck4Fo/H3kyAV2fMVh9ku7IR4aWC0FX70aIQYrzAZpfkn24P6+oRObG4uCWRMZUC
8C7ByzDuoAyP1lzz2vcXV2Sn0JioD/P3FQfEjx5/LNfKe/dsxpb1ciHMLDM0+D60mfWvZI3xZ+Xn
L/WwlSYyqipiQSbZLr/p//x/Tb62uBrluFFMfG3w0jRHrdyt0nFc3bNwZtHyRrkGWN/5nm362jRG
ZQxeqLtqJdx0TyFUysrXvxjFiZXFFhr6wOjlCi8Ym46WQqy9uf39q9fRyfcXW6iGyy33DTF4qae7
zo3Su+H/cHZlO3LjyPaLBIhaKOlVyq2qsipVtstl+0Xw1lqofSe//h565k5nMoUU0miMGxijFckt
GIw4cc6aLOfKPKlx1lAZkdVNGMEEWBpKyhDSmX7X0Ze7x4GyAPpBkKolMudwuRpNzwAtn+P4ta/8
Zg7qej/391FSytMAIXIT+UDkAvAsVJYCUJzUqpNBQ/d85HvOr0afd7cHsTBVEC6EIXweiGG1wKRb
kc7wPonCeTI3nD152UdnOhQgp71tR/5SxRNe2JEH88zdElNzRxQhojDXvqHMCdGMV8OrNhT6LXPz
zahWJk6ehFvmlAvEcOMZSg0wp5tfiiyMkj0vvjLrmJlr2nrXu1liOFFCQx8WOI5ViH0E0jTBWaSH
Nj1AQ8EpX8BZf3vurp2WNIG0GXICC0knGuPVAIImEpZG4MTWtk/WIsQVCyp8X7h5Bhl3aSH9KhU3
1tJyS5MEpApAK1C2QoZRWQ7SQ+2lLGcS8pgCB2V/qAt+0Kpxf3uirlcdjeaWPDPIMAKPrJzIOkNn
BdB7JKzA3ANxpr3W1r9I1GwnwCKbblg5O4ujAsGEh24tkLepZRpRz7zgHUZVaOOjnUa+W+qQw/h5
e1DXJwcZGx1wIjRX2O4Vxwn49AEgThArtMn8lDXTh85pc2TIxM8psp9KIT66yf1pTthEUV6uFR4m
ahdOkoxem005GgkK0KcLVnzn8D7Qlzq0JktXXMPS5gMW8n/ZIiVkZabZ2lmVkNDrHnpxQoR0ewJX
vu8ouyIrqTaICCe0o2gkhNDMncA4uE7MFiD9wL+Dv/Wq+cWmI3C9yKyFzPqYpj9zVD5uj2Bpo4Gi
FWKZBG1mV1wm4G5pAPWyQQ2QQqzCjRK6N2wXXHqjSVf29OJkyeQzyEYkJ7g8Ymd+upmmmowaFsOi
3QYV/sA2/2Y5ziwod5oLdtVYNC72s15/TLLqI2q3a2lUtYX0P0sCzSowpqBuf9XiaOrTxLTewYzR
LPatDFdMoh9B5P6mJabvEGEFcdv9rgR6cJIkhcBgdYigDNplmk+bent7/a4vWTR1ESBEDHSboVVQ
2YFGOoz6MKOrxTaD5rOGDiMSNuIvVs6W9KBSghT8WMox0jl3xgG6uGFmJsXBnaG319TOWu/F0v6w
gfmXZAhI0ahNEcybAOtAK1aYQrgs/oQ7/S+2x7kBZa7cOhpH+EMSOtkxnZ/+5qyef9643N+tZces
5YKEIgLwYVO9317ptelRFqERoz2CeIuEmnMY64dKX/n+4k4CjBHCiWARN9VoY6jnkhWDRaDVF/TN
vvNOHjlCaOcvRnFmRZmkqCnQY1ua8MhNtiFDuvnn9vcXwALgoEAXJCJLUKxel9E0O0NQAzBKWrzb
5GNJGbRUwsR4MdLq2EI61+6jDdRuIX90Gqe7n5gwjlYl4KUp8HTqtV31om4TNEGHrgvK1bjcHG6P
TrrIy9gT34fTQR+ngy4CNQkL4c2qzgm6S9lcRalv624b2BobPs+IgHajoZcPNvSqViLepZ0Bd42G
bs9AG5sK0i0zMnQDcFvhVALmNlS5eLY7lNeq3h4eUU0cVoqUS/ZkuyEKlOB3vaKTSDlLzDbucKsS
ui9699BBDY3usmhlNpdO1LkdZS9yDoB+xRs5ruiLYO0BkjKf718wEADjGsW6WVcRVgOhSuER0MhE
vNrbSfYMQhaoq47zc25AOV3P70+iYcrODMq5Pbtk84RkiavDYNl9scfHijabmn8arekvfCn64QGe
BhkP+jZVb2RoUTM5ug6GujoYvEAXa6LvS6sDtDDCN0AHgE6Vf382ElPwGhVFjkRWCl2bGoJF95fH
ENjYqO/h6gTiXWWpg/hpGttC7uupRoN2WFMCFckft3fAQoB1bkS91Xjet06WwEg1oS8XQTj0ch0g
IAxj9zeGZEuhRPNe9X9nkLRlhazvev2h035F/VM7fbptYmFJcDOjmADAGviwdCW+YqxIUwfy1mFh
fYm938Cq3f7+wsHHKw4snHjNoYdJvYIq0otW09Chn1XPbfdlbPYssYNiraN0YUkQLoG7UtI547pT
9u7YNKTi6MwPU4jvQH/qC4Q5bg9k0QJajQ00GBoycLrcu5A0sjmSUaAamOttWkzP/Rxtm3atsXjJ
jETTgygVIFJcCpdmatJaLndx1wntWRcQBBVZ0NYr9deFRUfnMpBjqIEAhq4+sKu5FGYvcKdF1YvO
X/Lf90+VCY4tFEUgrHWlYk41DwK3Ltr7c2juQYclLGrvTUT6iq9fnCpcXyBGAPsLjF1OFYeosTsP
E7bWaOy5Nu5Y3X9JE7ZSDl8KP8DsYLvEQDs+JHeUGBPYV9bSMob/9bxIKnLywMzTB8BCdgyqp36f
JYcyhhJSLY5lW/0EFUXnD6A0vT2rC4ECfgZ2IGYUL0f1yp5pAvl0LwN9yDjvphwaynbxecjouxkl
qA+sad6rtLDyUQQwEc4uXqtgmFHR9iMaO6J87MEGgbbBnahJ9mtovRFK6p6+SZp53HIPALCZavmX
dnDopoqsqfUrSCn/hQ9BmkZytqFf5qoDMm7dFh0G+CVxMvvo+/N55AVxgQbCtaZbFcP7n0Gbpgky
KBi6Yr/ndpE0HYSeQ4NWw3MSs3emzTHkGtmQ7HNaVS+5ZtJHvbW6oI+ouxk05y+evDj4eFIDN4Ze
AdWX0SiHju+ARum5S7amW7/2pnM3gg9re2ZCuYjLCf1WnYlWb6QEfDo/W562aWOoGMZriMglVyOf
HyARQxsScMqXhzQRHrSaSS5C6IzGs5/fSav7Z8EQHGG1cDBAA6UcTjYJZMIECDanYIxfHH0lTpbX
nxKdy04KUHkBwYeuSeVe8TK8kUcDJE4krwE7+5bm+rYhH4s4Rg/uBwgi3D7jS7clvJmcJzQeArZ3
OVvQrku8Mmp5+GQ47ztwA73f/320C9twICj6osvt8vtDY6HAyHoeoqW339DkRRgv6VqX6cKSY3cZ
uGHgQWRW8NIIHnGz00DWLwQjT/Qpa99uj2H585IVA1c94jB1jqx4oBqariGh8q20H1LUBG4bWFhz
/P5/DSghUWl2WpuXMABXsG+NFqMYN577ybDH7QzGxdGIN7ctLg4J7fLo0nNlvU55tSTMnbie5jaS
tts03hcr1/3CRYkMmg11Knnq8c68XJB+Gtuya3sHIlgQKA/G1zL7iwGcW1CmjI31SDu7c8JS/GKo
BqWms7Ioa2NQLvshjcFI2bVOOERbQrZ6u+lWzsayBcBbwRmPfxy5SOePk8i0K6TtnTDpHpGardjR
WGOiXDjeWIh/TcifcGZCKxudd8i8Aa/p+YUmvaHFvpVv9++mcyvyV5xZsXPXEK3AQFL94OR7Yw1u
IbeL4hOhzAgJAgImdcBflO97tCoBa82d0E6+0+oRXNx1+t362or7AXAol6BcgUSFrGeoHQ6kBKOP
W1ZOKPKvnfbbq+9PSlx8X1nxuhkIhb91wsgdg0nfdkBrRtavmq/ctssT9u84lGXvO2ggjSPGMZH9
aB2iBFrMu+iHN2xvL/zi9sLdQUx0fVpXuHyIqWgcCR8aavaPHA1u7olZwZ1tkvLCxaT9a0TxVU00
GKXlRjTUe/c9KYwDOEm/3x6HnI/rDfavCeXSzbihp+akUVBfOV+bke3icuRoZFrr2Fpyu7gNQTYt
JT2gXnZ5UOYqhnwT6AlCrfJ5s4nXOE0XxgFCUeS8wJyMiFJ9oDQCMrszH8HU5u3t4mH45axxFCyM
APU2yfWOyht6mJWr1rC6sZ/ANxgOECj/maYrG2ppACBlJi7+ZwCyoFwctNE9SNDauAlrIO+zJkha
SCN8ur3a12PwYAE3H3yJ5MpUxkBBPKVDXtgIuzngpu+ND7e/fz0ISfEotR8li+UV8EJAYR76Y0hP
d2gfBXZhWxlsHyf07kMOM9Abkfy8iHTVIqiLRoCqJZoR8hkAD21HndeCHHu2N/S32wO6PuaXluSE
nvn3pKc6q1pY0uaPXvNYAAlOgNaEkPBtO9dx0KUdObFndmqaaUWVe5BrAeOMZZ6GJvfrPpzNctO2
x/5+GA4aWFCQR5htYjerp8X1WisGjZsROk6MXQAd7vgZGpe+IT7cHtfShjszpKZYKl7nri4NRZBh
nodvLZB2ty1cO3zgb0DbhKYlCflRt/SEBmCw8DY2KGmbjbAY1IKy6Ufds106sh+GmL7ctrcwIgCL
kLqVr5RrtTgNbJTjQOY5dCbnV07hapzs7jKI9DGQxkCJFAl8lX2MmJUF1jZrDjP7Q7KzkpU1WTik
BIERlQ8fBKmmstd6KOkaSYzPO+9sOLbJc85W1mRxjs4sKFGL7QzFXEQg6I4Y84f+I18L7pYMQOxZ
+nn8C/7s8rjoieukplGC7zflQd1Tf4zvFLrC3YukwJkJJQguYpfO6PaEyAsix15sJuQH82kl27KQ
+IEVKG9T5AdB1KYudVxx0xgH7Kaxe4DqfGn6ZbOn8T7WAhxHm2+hykDXihwLs4f6GrRMgSvDo9FQ
rpp4bAvW9j1S3cYUuN2A3uT77wFYQCIdZW+g11QAXmTxjgwmFBPK+IeblACSbUa2v30QF/JHUAZD
8hbKdTL/qbY75LkZ5cOIWk1dP3Ob7xh6wPSS+nr+EA/PcfWYj8VDXd0dyMIq6h1I30vqGjWfi0Sv
m8wGkuwdg9KsGH9OjbXVS+sbmG7uToPDFJrOEJGjQoRs+OUuN1K7IPpQIenqHcrx90RetDuZW+Uu
vzChnNSM1WjeGRrkW3ttwyb+3HVsZS8s7TbQDOD348bGg1uJORqtIA3TUuQ2szEG71j/YuhrBLEL
1ycCS1DvoG6D+EYtRSXlZAopeB1qk7crvPxUNG5ACzBeNtEmIpDZTrtmxY0ujgvFA6RF0A9zdXSZ
luGZX2J1zD72bWQof93e3wtuGpsJiSPQ+snaseLjKuqOKa0jHlbps94w6Fxn/pjef9WAWAQfR1gL
jKTqSKE54bIuRkovB19R1oqgWHsoLUzThQXFj/JOaNlIYAEr4n4d1tpk5X9++X6R5GoeGkOQ0oGu
mrKBa/TvGK2t9WFiN49VkVp+Riow0/OXJjNe3LihPiMWRE7WEj1L40J7I3KhaIUC06niRJs5aatk
KAeEUFPQJVEw3Y9NwtDwoAA6F3EAnMDl8Tcjyq2BJ0Oo9ZNvd0eu7efJN73t7X22dAfBDrSAoHSO
VLyaA690DaAIDXZMcAwO1U7v6LOuHdr+kbriQPpkw8pyH7sCHZArbccL4bUpUw64aDGPVxll1KuE
FptsALr1TRMsyIdHPgDZlt8PjsJcnhkyLueSm71MmOdDKKgJiufKz3Iw1N6eyKUdYYLMDB2pOl4m
agc6ykOpk9X5FBb5u8YAZVs5q0uThZATpFIIeYCiVRxpbgxzXDOU+JrC3fXwpWSgD2bsQl5jxbXJ
naUeKnl1Q+QBpbgr/TywEdtgky7HcOo+iHjasvp7rKF4EcW7tP56e9aW3BweIQDQ4vUrcQSXK2NZ
BbXKHrvPSJwDnUFnVGTVL03XV8KFhSsCpYt/7Sg7QHQjmSA8MYTpPzTuntuf5rd+qp6bn3+xC5Co
c3BtE+AuqOK2+yorcrOe+5CNG9A9rslELU2XJDxCpQQqrKbaQDGxtBjLrhvCgefhjIa7qGk/OO4a
dn5pLwPVgW2mw/cgb3O5KhRABWMqKM4LSza/Y7LWh77ktpHUBDkXNjMKrOqqV2lOpjQaQr0Mq+wf
a3xHAE+GY42Gr+ybU+5ub7Klo4OtjDo50ptSp/dyOK5mtmWew89EHRQNk69t/bMQKByvpQsWOEn+
UH7+z5Cc17N3vDehtm100lDxYnbZxirnoxDRwaT1W2MOvh73J4tVuwJkOIGV/8piusEir+zBhTI6
fgZFXh0PVdmHr1wdnV67otdxOZVG82z3/fOUlqji6kFrU7AK9Ju+KKC6wY7dWHo+YKOH1DU//cWc
w1ehGIIQ5uphXk/Ea6sBB84YLL/ID+746jhfqmhN6/GPh1C9letJXAKgW8jHKntppLk9axE8iD1B
Ijsunyo+f6qnES2W7eTrnG6KzNqk5bvbxz/mARp0dgGpdVEGre7+NHTIxlXzy+CipEkkHW9+cgqy
7fQ1uoKlowvcD/oRLOif4wVxuTeGMkbJPcWE5PRQNUeGNnOX3Q8sk9ymMnEAVk2k4JSVRxbXswHa
5KGlP5dkT77fXtQFv4C0Eco2AJWBm1uNFyvItg+gBpyhOt359bvN7wcZ48EI94ZLFBBN6shJPDtA
ApRnkV3i91csDRrkw1aZARdcjwWhYgQ8f1Isagd7obO41ptpDrXcDBy3QDr6tec/TftTov+I+JPb
fPyLOTszKJ3T2ZDiuvKYG+GN32hHrTN8t/jyNwaQ1IWHw7qr3g01TvA3xvoc2ta29TbzX2xcvEKB
akakCwSTowygsVqbg/JvDGPH819c4y0hK1XThYADFrBzHQMgeTx2lCkyerdyGn2Etkz2RRPerhd9
6nsARrKqS/zRXtPfXrgQzg3+yS2crYllpaxPWzKGDpSB8nkHVu2gTj/q/f1P+As7im+aK+Z0LcjZ
Q+Z6zzp3H9tk+JR47e72DlgbjhLctGQyynISWKEJCTfjhbafyvHrvEYTtXT6bajV4F6Rep5q5tCg
YFgaOkSgEJcX9jHqVq6MBQ+JHhoQjqLOglqOpzivSkxZ3STDHFp89DsDEBZAP7qvt+dqaRBS3wfc
SoijdJVrmlr8v8exFCm0VT9U1Up1YskAUnrIRyO+QXOQMgovqVs9n9opHBKEl12yv//3n39eCTBb
1xyySnRT2Mwb4QRsLcJcOovn31fOop4CZycmfN+1IDjsR+WekMe63k5rJecVQ54CV5raipIM3cCh
2W3aHCJ9rx4PchsZ0JVX5rIh9N54eNxelwhKt7c1N6mmkIJi2rPSIIZMIHM+6KDJn4eV7bW0hyHq
gpcTmLSuKXunSsP/n85YffG1Zh9d/VhbK05FroAS8OB98T8T6sSha6GbPXecQtGle3CpzT06D4O2
esrrI6WpP61tiSX3cm5Q8WJtaZGOCRik4/cif5rSY9V8zdcugeWZk+I7qCFeUw5r3LGAldWnUPNw
KaN9yUpA1o2Wk784P7hs/t+Mcn5Q445yYIGx7aqN6Ky9p61lIxfXB30eyEeh+Rxd4pe3GSQhyNzG
cABNq09PbBybZ6+f8iAy2vLJmR2CLJs+HpyOe4eEcftwe4BL84jgH6lJoLOvOUptzpDfn9FVWUUf
if5ozptxrXFzzYTcMGfXZ1ehxRcAXT0k1VfO4g3xPnpolbg9jiU/+gfNCECjcY0zp3NT0qIzUERw
vnabQV8JZZfqB0D2opdWztI1taIbTTyqxYDWaiD07MaHpkc5HHn+k9uZX9HvFnh4nXQNXCW3l3p4
Uev1HGRW4I3U+kFjQQfENWcSDuTr6Lbbmky72njyyg3InQNJYXd7FpeWCul3qXmAP6/ylJWZQB3G
EHrYgzIvwO2Xv8zUGk+i1tYY6lU5AllNQJct7NjgRQDHjfwt59tCA8RZn1H2cUe+6zqoLLyivLBD
Kjuw201PRJDD0ZtT57dIZmvQLNEfKaQxpm1ZRL5FftTTsS9/6gO6ldhD06xJfpClk4mmG1mOQPR/
lep0a4+XrYnWKGHto94JqoiczIEGeKaDBfdopXv01iISBqXhd9t6YM0rnEVgzQhDzNdxfEAAtKnz
tRS5IR3C1Z6gcHlIUoLnU320dU4ZMUhU6jJrYBVHL3X9Xj/o2vRaVD+0Mnulw7axK79wjnPznFY/
RFIASjz6tWj3kek9DkPta20MHe/TNGSvbkeCuJtWgvTl5cX0SdgFWmXVVF3HSijuEixvk3323MTn
4kXvP4im2UHeKKihbVREW2/+p7B3VnkszMe6DJM5weO/3Bik3bY5DWwHwjVV5KMq8Eqz17v3umyx
kHUAqQb7p/f4bP9FrTvNUYFei7Hr+AcOfvKj1C3Z0pKvISgWjjHyK2gzkqEwsPsy5jgzlcWjZrcd
lqzWuvrIOgg4ztnIH20+doEr6u6Ty4b6Q6t52sPtQS5a/sMJimQpohm5x88s2wazSYaaTji5oD6j
+obwl46/lG28m8DeIdp73TDy8sg2AlyFvgB4LeVQl4RlVp0VfZi6TwZ/+uf2aK5CC3wdqhly36MC
haN1ORouNGvSGUH9prK9oBxY4gMPPASQ9E0PIECNVzpMrtyhYk+9uaZG6yZv6sMJ/Jpznhh+qQMB
gWzgyrRdBZ3SkKxMIfslJRyUIEACQ1k/zUNImpEGIJF3n9BtYfqulr4ZY8L3mO81XNTiZEpiPrTQ
oGKk1qQqLx8Kk1p9SOZjZ0FRMHsS1Vt39wNHDu3MjNyhZzsQEUw/GjPMmKW90S3mJ/PX27tiYZVQ
NMTpkmkgbA5lj3fUzGtCRBs6Ivk8iCb/UNaCBKYXkS+3LS1MGVrAIEuMTkyJtVHOsVtQYCvTEpYi
+h0EWiet8B6iKd+O+bBGYrkwKguNBkD3ITwC6F0ZVZkK4sSN3aD/77UaXvP8QXc+3R7Oigk1r4H+
VScrKpgg2mMHDbiGvExr/cWLNgxQElEcXJlvulz+AvXUJG2iOuxSZ0JuphgRxOT5SxEJZ+UQLawO
XILjStVhNDKr+8CIG+71Vd2ieLwV7oMtDt14mPMftydt4agCnIBuaQlFR+Cs7IEiqpEQpFkbemNh
F37Vk/kwaNDRIEjdPFV9kh/oINIVIMl1kv7PHSU5clG5Rl5W8RARL4bUjDG4fHxEm0gdPdXOySE4
rycL9Z3+C0tPUfNQuCuHy8L6XEQb0i7YxFF+AbrkKssihnzimlG1Ie0Ze4AssAhcx117IlyH1+DV
wBFG/Vp2PiKqudwmjVPM80RFFcZD/yknxvtokGA0400EnnTAa9gmGeoNaWweeJBCvb2k13vUADgM
JMdIUtl4TipHjUTg1Zz1qQjjbNwwPQaniO7fT/+E7uczK+pps8yiamJdFKFX6m8T8m6RcLe3ByJ/
6OViXZpQDltiU5ATTqQIafEPrz4MqIyDX2ZvDc9D/K1OQuduRJAyJiWVmNSmoeHBUISJGXjE8bV7
ZZlwN2FIOG7YFmjxhe7y5cYQXt10bg8L1T/tU75yqq439+XHlZ+f9W7pMo6PM+OJk80Yfbi9Htce
6fL7yqEF4/8MKQush+Y+Np84PRTZwaoPt40s7l6KhBW0yPEnUS7YmHpabHdmEWbOY9weefJE7RUw
wcI8yTwuej2kZJntynGe3eFd6ZWMZkkR6qCi9MdsZdsufx71Y0CLgC1SEdptVlnU1FgRzpAjNRxf
JGtpnGunDb8iGTz/a0H+grMBFMY4AmFYFGFu0N2cw7UUyaHOnD2h0ZHzYmXdlwYEkDGKX4CbIyBW
vFmSDrTqUO4K+8r1J5NBJjy4vejXtWM4SaSN5bsUXGxXEaMeVe6UzTNGxKKn2Uu/xKI4RvYAwm79
Seu1oKf53iLDY0K0LRFzMDfVc0r7lUeU3FyKx7n4GcrEQsO58yqmF6GwRxak6XwCSnXbVf3eATUg
IP6/01asXEnXtNJ/xo7WUsQUoC65oi4AS7GrdWMR2qMTzl5+SLr0COWDXQuSWS6KLRRenueE+8Sr
N2YnAjZnqFlnpwRUunrLtg36o/3bC7JwCgkULyFKaQMof3WHDIPXUWHoeUh4CyBHCGWBTV6vFTwX
HDyseKjd2UQSwSsbq3cq6JM5Tg4I1JG7kJQ4JdmHpKRB3TK/nz607PPtYS0axIsETFGy71mFXqDd
RxPFmBUhZCOdsfMTvmtQ10uT59Zy/K7WkUlg9zs0MPVDvR3yOQvdOZpWiTHr4Q7M5jDkW05i9JWv
pCcWl+tfG2qrQVzh8dNTjCtB+s5NYCH9loo1RbAFK5JTEkhT9BzIhM2l23EFsr60cMowLt/n5p0V
b8x4u71AC67mwoRyAFNhOYxMdhkO+uG34e1vf31tAPLvz/xmj8MU6S0GkBhHCmAxNM20bFjxZQu3
5MUQlNulGo2MmA2M9OS914u9WTBwevEgXiMlXjOknJ6mbdsZd1wZ2oOfmJsYsEX2UJhr21euquIT
L8ajXMhWSk3BSpihYggY++XkkN+0oaKa7JBu3zr5D6dB7hAyfO7U7Eua+7TYlxNEoauTN2hBjuhX
P+qF8Kl2bAT09aqveNwE0+j4nscOnE1b12j8GcTK5YNR7Iy0/yQI3wlvC30U3zN+g6jEL9l7Dm3o
0iiR0to0DtnEXN9kECFz7V/6+JmVsc+yD1z/MSOx0VcGEBRvXvKsk7Xbd2GP4qghsyFL9tf6a+k4
Q5+9KGuJaaBGte3sbGXOly1IulBDNuerycbK5mVNbVaHBpmDyUVP4hrwdeEkYAz/WlBCxRj95bxy
0jqsyKcx2qfzu61tbx+2tUEo3mLoR8dz27wOifvDMI5tubn9/YXtfzEEaf/sMI99q9c6w/cn/Tmf
gNF94GIX9yunWe5uZfdfWFFchk7tYbYMLIVj0icktvw42iMW8mm907Rp6w0/bo9q0R7YGCFMiEwJ
NEsuR0WYnmu6YVToGCiCOs59pwp1uqunaGNoT/HdjAA2INy4ndBKBAodoNUuzdnImFj9FFXhLMwn
q/uaF3eX7KUFYA1AEgr5bEAQLy1ww8QzNK5rPOqPmeP3axC4xW129n1lBD3Xe3TdVjiN9hcr/1Gx
leB3cZtJikzJCYP3tOLOzXwQc9Ma2ABQDKqGD6nxOW9QbFgD86/ZURbeG60sZRGpwwhKFakz7Jvh
KXIhEbXy+FncYBSkGVhuhHYq4l3LOgbCHVqHjPqo/nTiUBK/zt61KhBrbcOLXubMlnJESZGaXlxh
7iLu7upCbIaRPYyde3+wKskz/zck5YyWoi7c1MCQtGjv1rY/l5s+W+PoV9ZHyh0D2gx8IdAz6CBW
gWZlxpt47D3rZJsj3/RmY74YVsr30CUuj8k8NHfS8/zHIMhsMDBcM1dsx2jq1kSDgtTJyDdUN9DL
f6eH/mNBapBLqiM8tNX6AyMuiUF6a53qxHwlHOUsrVxxn2qDxX9sILyHBYTAQE5eHv8RiltR09vm
KaltASIKa/5ZFaW9BzPQEJCxt59sNkEnJ2kMMKEDcG1HcHWxazcrv0QtNOKXuJDGA1s5amMo56i8
VqgycjP32i5MAQmojBJFxNJvomybzO9t9CTiPYm+jPRbVGeAKh8mF13c2Ud3fBN94hOnCHIATSbr
nzmfHwoQUNXNszWupO7kIT+7beRsGRI55UFGAaJVam9ywiwnr2ObnHgF5eLEb71hU8XbzttY+n3X
839NSRyYA88Mw5cL07UWnpKmhRowBUPmK1kD4/5J1ChjAQAbTdY4mh6gYIoBVM2qpC5bcmp1Vjzq
mdXs7GEcXyPaky2Ayyb3h65IWx/6tTpy2xN9zLhLdl0VG76lcftoC6/ftYimX+aCt9vKTuJPMXXS
Xd0glL/PiajbQwUWdW419nTou7DutrW2qZxDz1amXI74ckYudqBKWJTkZlGjct2BReG9SvEezPxu
DYW/ZkM5bw5vraQ1MQwIWhrVt8Ls/XGto0C5Qv47VWB9RxSM4oEt//4s8tI4z8ahyTrwsCfTCy90
7ZQhne8PHoA+majMzTxqb7zI28Pt4Oh6cMgRyKZwNDr+aYC+NBx1vDPbyDRPlr0T9SPivVWNHyWc
kAdBvm9R4keRQFLPXJoQKQq1OWpwp2zcV8mGr72h1cqHNIDeBAn2lXVsRF2XBiBoytuaOOMJ4hkd
JIij5s3MUWbxvapmH0yWGJ9ETX9yHlW7sZjJHpwY/UtGC/D4VF60xlqx5KDRsoVWTjDfYNAqbkXv
HW3qGm06ZRYbNvWg59vSBTgHMJXZfWg5xMuhNJts3MQbPqKJSfOnvrMRBjv9nTVCOTUXP0UJtWwI
TBuNzuaTaB80bxebR3OtpLCwvPCtiOXANAI0r9qnlvEu4VMLE7x8MXnqa+OP21t0IUw4N6CGu0xk
MdFLGLA/gsSxtw6oMHnTyjlYGYWqHWDYgzbNDEY0z89aEM/e7QvlDfS/WXIUJ0I5lthg5Xxy9W9F
GtJkX64pQimZuD9rLS2Ag06eBDWXlEQ9yI0nvT+1OZ8sKFAVxeQDGlj+aqgX/6RdGkPP1BPB7FSG
8BFprWmDXzsTPEokGBqSfigCqGUyE+0WSdqbw2mejCHw4vhEWgdVrOhOFBqGemFIrZRxIYTNImM4
aWRD6g3PdzNdCW6u4wZEgKgHIFWAAV3VG22rmK3JBSHtxH0krssCHbm73nod1nIfC+7i0pLi++tJ
9JUw0/7kGZ+J2NrJUze/GeXORh6GdZuG7tP+MUd7z+1jdb3jL80qXhN8UwOU3GE2M23xUCTUfkQJ
eXi42wokh8HIBxS+LHXJLXN2sekkSa2RNMMJeq2+yN6Ltef2tXcAr8mZAcXDFXE7izbvhhNnWhOw
WhuDFGIFb1rBJnA4mGsyjtenDOE9wdsbBw28zqpms+tCeI+xHgN6i95IEUBelwHwF5jlvr2TwF5u
c6A7PGB/0c8MdhVl8tIZajrCYcapwkO/2SdrAl0Lc4eaF+pPeEzgClXLavXEisqxauM0dccs23lO
QLodX3HfC04BXeAozIJ9DN1q6v2gVSQWJe7JE9cPTfZUGJtV7tcVE+oN0cU6imkU4EuW450RpIBa
WCunZc2EkhPhXdGXXiHxnfMT+zZmD+1aD+uCBXTCGcDhW/jjijsWCoJaZTalODG9szZlzh5KA/BW
aq+xcC4agvoKaLUkc5paImJGrnkZ4+LktvWDMIynMS5SP+N0LfhYcKGSRho5KuAvcGrMy7M/2F0M
RtQOI0rnrSveOj0KjLR8tpJ6Pf0qveTlSwCPLqlvBrkJBLRX77wo6abK9KqQZpkfm//Y0evcf6HD
Q1pFgdPcmSDB0bwwp5aHxiEVVdHA3CC+0fyhgnwtCOVv+87rhbq0oew5wcs5tw2tCkvtOS8P1vQx
uVMC8GoYxuUSzRB4LJMEyUrNfpBZ8W5eOf3Xt8zlGJQ9kFHS9AZJ6pCP2R602xFEMW7P0rUTgweT
yQcJ/gD2SX1eGCPNrAKPP2eedJ+jty+OzcmPa2cXWSis3La2MJ4La8plbfXR3I1tk4YpnbaOm70k
9mpL6cJWRl8RklTyRQasrHIzj8MIKYTUSUJebCoX6ONXOwsG3W+6Vx6/3R7Pwh4D4QlySSCeRG+y
ivEcZPN/kzgpgBu679DHto59Z821LU2adAEgpQIlCCKBy11mjcnQWe2YhlBz/mivCYcsDuHs68oe
1tFM1GUEXwdd0Ct3+QuptJdIj+4k1ZNnBdBRYFzQiWAB86ak3cuUd9U8kTQkyX7OnuL8ISszn2lP
Ld+0zgqweGkPnBtTpixpRnNwOh0vBevrZJ90oflGngYsBu+s/TvqkpVwd3kS/x2cMoloKkarGcXg
2Eg3URT7GdJz6RpcenkjIKpGsRtAd3W3FeBxjBHypOhZb9lbnTXto6MNZGVPL1kBLADNI0B+4Fkq
x3oWc6b1YCSWHaWhPX8c5sBzvtw+M2vfV0JOYUb9/5F2XTuS40r2iwjIm1cpXZmuzGrf8yJUO4qU
95S+fg/r7t3JZApJVC0GY4AeKJJkMCIY5pyiZIyfCst4tooffW59vS1h7TTOV6DYNKOyhe2bWAEt
7gx+qI09qzRFi2vnDLwPSTWKoAO2Ri1a+CNrRDHiwNv+c18+SGi9wrEiD/QuTvdGvJzXq3MuTO7o
2YkELsELnkGbDW/azFUQz79ub9jadTkXoBw5IP38iTKLnRLySbgbygUK4WVU1KC1SlnEiKY7ZE0F
AImAnmUEUgCLUuRZyWyWeH+mp+R+/qGF79R9XVEwy+grluVjerKJEz3VjS6YXTv781+vqFe/FPNk
hvj1bECsNGyR1cyMl5Ee3571QIHnbJvksZ2d++KUBYakIOg4kV/BjuQvt49dt1GKp+Sk9Bl38H0g
HTZj7G1vf37tGiKFByYHcBJdB7B+VbqzHeQpJmP9DSbfNmWH3kNbR8q6dhx4xCLPgCkLhDKKMk0z
pQEd0/TEg30Y3pvGR9uc9sSyY8F/317Ryj1B3QAjTdBcwESqoUXFQfqc2DM9lSjqpcm0m3vr3hDd
F7MuD4ANvAOUI9eETCu7CAo2QA4iISorVsryzKQ0miYM6YnQDfkZdHtXVxRdUQPJcoIKIoqWCDIU
Z5kVQQ9EwBatdS79UgD5x1g0VaQVCeiol4N+6HBDk6hyI22bTIQ5FT0l7J7eh0JjjK+3CHHRK6AQ
dA1gzcqFtAQLiOeQ4VSbXkSoaOIgGD9TS4cyJ3/m5SMJcjzZaiPHlUP1ReYUhTdZPhAXqiywnwpR
jhvksZsoEZW/b61RN+P3moi7FiiRg0yJz6SCarqLMRqtoOOJ+UGU2FWUmtug/8X8x74+tlRsSb/E
vbm7reXXp4UHoAFVQ7UMFT+1BSMf4EAddxox6ruARq48pmmxvS1iJWsnZYAYCy8PNNeqsySBNfts
ZmI85eUYUQJEyCo260NVVXLiLB7KKmI0iAQmfp2CaKK115qJuq947Er8MR8U8WrXJaib+gZjM/0p
6L0PggFTrw02plcCpZjfe+lQRUBLihrb3s6lISLaIm3pFWTrgNTXr+s/NXPwvxsbDMVqLMyaKmNa
DINWslSJt/ilySfdXFSL2/QnatgkLlzuPqRpEERd0oaaXVjTZll6RoYM736Ek5eieGDnHWB/OhCh
bqoUSCXLLkePvo5OaU2bYLkAPSUr7leAUGkw5IxwqzsVnrircvOjSXJNtL+2aZ71Wk7HQCx6lS5X
kvpja3gphiKJu8XIVTR2WZRXGpVdW8e5EMVKgjy6RQ4r709h/jhaH3RNmteJUVlGxDn4yFQCqlc9
eKM3UZy2gFXmBtGQ/sE0ZLSwl8rx943xbOanNqAaz7K6ojORSnhRLH4414YpoSZN4I+ZnwtbR/2t
E6FEGGgyTgAuh1UZywfTvS/fSLKEyPhi1zzl5OtkcBKP4/u0/FPYv2odD+Hq70fWFbcRM/uYC7vU
rB6XtHOMDBg7wRRzjEqVuin4VQk4b6R3EQ8DEuBSQp4bbuPN/nDi7XMYJ9XbaJxeNwjsAhhxlD3t
6JG+/LzZtb6TNvaAvB47FA7GrloMwabjY5EnX1Kbv2SmvdHYdrnpqnWVw14SbAPzdKphYdTx0q4I
ITPbh+I7CNswwhFl1IkmRres/5E17cFp97fFrm2kxBQFzCNmNpCLuVzp5PmpaXADwHP5MX0R8/P/
7/NS/Fksns6Y8x7CBfcT/cL9S9ZpRqXWbBhiIweIosj3Xo3z9xL+015wGa32K8Ow6+CKSMvHshpQ
nEtR8hToKRzM2cQmJcGcv+TEce6KhLqfm6YlT9VilrEH6s0Info/WNilR8uei7cBMr1qpIQxhYtD
FH3F5ueUYAvsF4BZZs4Y5TuX6Pp81nfy/wSofTPB6Fc+zTG0WXkbbm2sYP8uXTtbg9o3Q3zKDCFw
q5yeba2ObOo/b9e2cwHKOSHZBzrHBmvo/Z/uz8R+z+cx8AdvifzOFU5zy1lPFhfj8PRgWvD8gS7P
uxZbyOjFNn2gZgOp4PK2+G7GTBLOuIzpDzrTbRFke8+6s1sNmNTapQ9Ab4J24Ve8DsW/eBOYBJsB
1tNInti9Ub/Dep59XuW7tUFL9x/raQTF/TDl+84Kj15mbY16fqIupoMAiveOk7fRnoZhe4mPqni0
MC/RoVbCeIYH1hUIynReX269Yp2BPAM+T+A8YOxPfU+C2zgB9EeIdlvfwMjDM2/vhqa5MwbAgJTv
6WEzXktleC9hOYoedPUykTHpmlNYOcAsG/eGJR7LWpeRWbNryML/2wCm6IFVh8T1etad/ILHjXNw
6qew7LdpbkXcOfngK61PS/r9zUeFAUEEbUAsekU5uVTyNG/a0nQh1CnRGPlg1r9vf3/lEgFtwZec
bAFeBK7icqYRLsca0KzM8y5mzT+d7UWC7Eb2/5QjDeqZa+upGUzUtOuT4+wMLyq8RxbuTabJ+a2Y
ZYzWgRlG9pshOlDi59p2k6JppvrUDnFf3+XLNtEho12nZwJkGNB0AjBUDOyqrb3Ecuy2S6DaOSDl
XPNjUB2B+yzar2l1x3Q9hyum50KYEm8k3MiNJYAwZ45qM84sjSFYu6fni1FO35lZRtmA75v1c1j8
mJsD7X53VooChub5tKZn6F4ANCYegjJMvDx/0A/VVhIa3clOX3zWxSXqZdzd2O2v2/q8tmPw+TJk
R3f3lT5btRCABOq6U9KTKBqyN0K+y8gChREoGEClUfxTAYcwmOssVcjn0/jdMh9Ydffmn48sHBq2
5VvgmuEkg+JNpVeBneEx9f7xnW/v+PxrShxt1tfsnqxHXFvzUJwo+9YwDjyn9wiAm8TECPokrhAu
BDIxgbkALXh08piQrei0ZliaWcW3gIMBAOWAvsVoja2Y4cDMPVF0wKathtDcMaf91CTdNzttnsTo
xz4DjujQPiYziVBwfDDK4PeMxFYg8DKolgMHh4uVe/esaH/Xjgcoch3L7IoGnv8+R3GuKTVMMqb2
eHKQSzPqOtK1BK0JQNVZOlbYOOTsLq+S0/ueEPU8nnziRxl6VvtMc4orZgHV7df4GW1NV+kU3lTF
NLRkxPAjMHhmt/kUDMWhafrITzP08nVic1svV6wDBAJs2AzlQLQaA3WWVebhyKZT0oL+qBuWn1PQ
+DHDaKfopr+3ha3t32tuFQBAIG14hYw7c0XUqtMMJLfg8QDd9WNYaSzdig/COiQbBLDxgNAsxZ99
3k7cGhinAYD0623JdxPZOLqMx9p2yRlJJBcleI3q5my77oMCHDeneTaPflo8D3yKBUghRKVLoq6K
Au4ZWsMN63pwinckwEx8MZ64w783C8OMUf45EMGhH3Qzt6vnAr+NHjTQul1huVGkJZPZAKRxV+fR
tsY/bp/7WgAnkXeQDpZN38gaXJ5M6MAAJMM0nbIKUFnGMH0QRvPBtOmhSa3lDhMZu9HMnlxu7+e8
ePvbHuRb0G3Ecgay0UoiLKvyCdVeiXRsPXvuR67x5GtahzoAKnmIgG2AzV+uLfe50RbTPJ1ArxxV
6YvhHJM3stS9+j7J6QS7AzeIVo1LGWPblTPe8MCc7r3NT4J09u0DWtO18+8rD9J6Qe4qBBc90hP8
bukLwHRmL1M2fg5RK74tak3XMM5vvkLCy6Gjy6VU9ZDTZeHTySUvY3awdPOfq8eBRLSsGGFwQ3VS
LDGFEXQhbujwaLUPNjsO3TsUSua6/1eE6mdI2rbhnEFEGXIA54JaQKNSa8ch6UCA+40XCHRK2aOZ
mET03nxyk11QPM0WgMUOxuH2QaxtFCYyUSNBN4iNvq1LITTzwIXXD/NpsJ6t5hnwxq2u+WjtrGHl
TQnggNv/ahbODLLZzk0F/tD5BBw+Eg/i0+0VrJWZ8HyCPf7PqJ2a/hRAFx2XvAHEqN8U3ye0oG5y
xwejH2vsyOiXcou893zfL5m3mcay3hRl2zy3IjQ192dloUBhRQNXKCnywLJyuZdlbc8YSrYWwJcg
xxb2UdFub691Jfa6kKAYMTF0E0gSIaFpd10bU/IpMR8zhDhDVGSPk6FZ0Mo0HTptz1akqGBK0A+X
cBfwnrSL+/mbUdg7330KsiRy012SpnE1f6T9vAPVRtzYW5Z2gPpOIsPd01Hsy/xUGbqOg5VrgVcM
4ucAxVKMTCm77IMz22FGDY9oVY+FXx1673uTlOjLzL/e3u2180SULqE4MfwOnPzL84ReGW7hgDKn
b8fYLbYOGzRmcOX2vbIWAdsf7E9XHUZpCNRF6iNWoSQAcsSHnDwZbaU5xZVlAH9OojrgRQNgKGUZ
k90hWOpQ3xD8JY+q8fubd+ni84pOclH63M/ZiL4iGnf7Kte51rXfj2DLRYEDIfdV70crRuGyKuxP
3RzznflG4iXpVQGP9u/npb6dmSefzzZranyeAuzIOIIQWnPIut+v7H9eg6WszhPAuS5BNP9YuK5A
tqJFKHRLJOMAPYOmesCGgxTVJFKAxaexCCJePvRCk9BfFQH0L2TzAZmEl+vlJs3CrqY5w6Ovrdm+
hF0FgnT1jow1qvWID8Eu7KHvXnm5zaDAYi6joG1x4zQqdVPha+dw/nklfKK9k88LsOdPJt1UZfye
a4basQXCFhT1MZByuUX56A/GZGUIMHuALOJvTbyxdgRItAfgMpKmQs3g+Gm1oFHMFadyjMF/2RXx
8vbhf1RskFXzLQwkyKLr5RLGVCSZPy1IT7hmtA0RpL/ZVHh4OIOpTZoi9Nko3w+oM4xeL06WiAcS
8VSjpdLUKKkJDL2h3gSgdyAL+FIDzq4ynoQeFzlOOKEfFruParuNbfYhqB44hqoyoSnnrXiiC3HK
diFfDArUJJlwseOfxksHdHDvPTsGIDQ4YWTYr0ap8rEdDQAzT6c+3y3FPv1y+0BW4glMuOG2SaAU
vIsUne3HEoOvZYMDFyZ5QOLQP2Rp0P2xltqJAd5A0ojMBX2gS+Vtl6xJNU1d11cSaTa8ZyRMiwSJ
Vw4sC4mdCJmrmdgfw4wEOAFuL1AnQDmiYuh7NyEWkkHPs/WQirt3fB4UaDJ7D+ek1ghL00T0meEZ
40+orDjfLFej0fL3XWo0NuhMgHWp0QPgcackQGLGaXdi3Lb8KKz9e9bgIUKX/YGG2pQysbQJ+jYA
YVLzRMnR3dz+/NoKkKbHOwnY7eirU4w6cdx+KsZqBAQzexQjRtsRrjPkzcSb8z7IKUhVBtcY6E3V
13HbokEVAPHDqTCqrV+wvYG/xaxLyKxoFNAJXZw4QEwk3d/liYRzx0onBXx6f/QAkGUZuuSSToAS
LvTcArd1bkMAyPWmIAHKmkapXh91ilYhTkCCG4EPaIjVgGGkfdoOIUTwKt3O7nPtfs67v+70vZgP
hjNEtG+iuc/iusujYW43c9Ju87e33SBiQbeKiWyt7IZQnAESUCWZgzo4kmaKgqCJPVdT2V1RPbxo
XYm8KO2bGrRY/tCJYej9o1XbkT2027KyPrqgRrit4SsHhrQWep8Rt2AuUV2IMQ2hU+eNfyxcNzaL
Js5F/3YzhqezDQZ0DD0hzaSELk4SgO845MGx8OqoKuw4NzSVu7VFIDEHM4YBJ0BOKRJsFk4GMVko
Z7nlWMj4dkuP0P3f7yuGzCdV4oYjD4/OHPf5pvv29jM4/7yiTMzwx2nu8fmpjkVRxizQVblXN8gH
trVkB5cgaZf3vqH9VOfAhjm2RREXBfr3dLOgOgmKr2rbuZoaCxLS8nn5imf27S26Do7gY8EfCTwk
lM/wTFAWYNVdGSQpPt/yD7MDvuSGhSPgEb1fLBgOLWgzTOc9azoXquwaeowxd9xm4VE0PAbGXFzq
JgPWLvm5BGXX+sxq59CFhCXfUR6z7o69PWxFDUaOGQI8G3206t0QKc+6DiX842wbkWugcfjNiQac
C4wxIONMF/5e9Sl2hehoSPzjFFfic08/3T756zj18vOKR6ndaXGtEZ8vgT3CxSF1gWV0l+nmfVf0
F8NxGPmX6BqA9lOuOKO2nU9OkRzB42qxJ7d8ub0M3fcVBa6WEn2syO4dF+CkNzv77e9DvGjQYYxU
DxI7V915oEKDJ1ra5OiLjzwq+Jvfb5efV7aHU2QxyhGfB0LLMETBsrHfHo1eLEDZoHx0c2cZIAGz
EcM2f/vIABaAsAG5Bigr5sUuDciITBkv/T6BnzOiOyczNE5uRU0lNCBiEvwLUEWKCwoYMZJStAT2
r2yjkrqboipPXW9HqA5pgsVVWeghkN4UtUj1sW56LAcS2YRwN/zZDT9c+9No/SC6dpg1jYXT/q8U
NaFhgelh6gpIWYJi440hytHvOHL4I1w62HY8FBT7KjA3wexhSo4brxjioNcBka6v4N/vK9Z1rlPX
SIMxAQJKGtEHe3mHg3Ak1CkGk9AQh46FS6XCOBHJRkxJHEvyEqQvbHPbZqx4h/PPq+TtTud0yZTB
dJviIXd/UvenRTTR9NoWSapGdEICqx69F5cr6PK+7uyxTo55WoGWy/hAgW57exXSQCvxOiqXwGxA
Bzm2ypM/4SyvYeV+Y5VpGB6bDFNBi0/jwjO3bhXufYvugC74RlhQ5EQldh5KT/DPqJqqeQHhDi4d
TazJJE7cgeE2AP6+XZ6aVBN2rq7sX0FqbWgpRD6MAoII+2hNz2nVbewezGpTeCSJzsCvXXrJPPiK
6IEJMkXXLI9Us2NCme1+623HQ748zP7v20e1pg2SgxJdcNKsqM/dJqEDAOMQxC05R8YGfHF0f1vC
ypZhsB7hiEyTXo8rDInNDZJX3tEOvvDm0AChLU2/c8Iit9KIWlkMRIFMS0LS+cCvv9S7asgC2paj
dxw+BNYnV0fcunIeqJ5iq9CW5l3znHVNQChvuQ9wU3PDil9FWd0HEziBao1neVUj5QJ50rxIRNPX
WbTLhVh+b+dBPXlHMVZzVC78IUvL+8HzNmkmfoppMu6wr18sd9pMXrm9fWBry8RQJ3J4AES5hv+n
ZT4DXDz1j6Mo71PnkD6F1Y4W4dvtEDibkH6W4dd1fhg90k47VBAzmHu6HQaNLqzu4fn3FWVwJ4EM
S4LTagGGnom9291NxsmY76umjmhRR+NwSHTIJSv2+2JR8jKcWb6l8yqetFgUOXrhV7SRTV9vH87K
bboQoAQ1yIcJMtoQIIY5NjK0rSI5ldYsQnsj/vvzbWkrFwo0PGibk1xkGMRVQhzutUlqerhQhB09
8k/DdPnOteUAO8JBocAGeoSa8ihLEVSYpyQASvOiOvni0ilyXbEz83KXZc3u9nLWTudcmqISGU+C
Ho9KcqSWOYA6HOPlNHsAfKxm29bkICJESynQviQt2aUWFGWaGHnikmPdLndD3T0yDJpnua66vrZ5
6C7FeB58LGZ0lFRlE9rTQlssx2J5lGBu9Ig0yNRHGADRGKQVPUC3N1JcCBjwHlc7oYg3ZXnnEMDX
OA2ybXEW/njzyQARDZA1GMhGr7Qjd/Ts3gxh7rPKKcIjzTduGJXz1pz3t0WsreFchHL4ftlYLqtL
ZHSeUw/IyhrdWvk8AGvkBD7qRNc4KMbSEGeoguAI5L+7tqq3RZFq8oPS3yteAeU6FLoQWkneMuW9
tCD0FGOKB03okDh0vtTec+Xt7BDjX/8k3VOnHctYW9O5QPnnZ6fCqkWEjg2B/feO5jF8gEavVi4K
iJVhmlDTBsC+ev0pHvq10ZeASQBECTmEWURsTTJhbQ0oEoLGGXU29LkpQdQ48amcbBtj/veLj76P
w22tWrmDQMBDnIuIA9Pp6oQfXn3FQnuTnkRb2vHQB1GTikM9/iZ2LQfmls+35a0tR2bx5XARgAtU
09KYohNoGUrB7foAnlzr7h2fBxiCnPSBpVQxU1EUZsIZWrDG+X9Ez6NQ8/PXDhzf/b/vW5caNSdF
QccErHRZPc6xN9cbloxbo3e6+PZCdIKUu1KVwI9oCiwEhcE+j4s87kaNiBWQYowPSVJmtNVKVipF
tazFC5jfAeSjEnTX+fVjkYG8SNibIrAe89LPI5TDNhhFaqISxYvUDJGJnTHEf3upr5lQ1S6c/Q71
UcIpHexlTOjJ8Ul37OzMrbYg6XsG/zqwinM326LoUD84AkF40Lvfc+r1DwvQa6O6na3fBqgzb/+i
NUN1/oMU/9dkdMn8ChsD57UzmjTq88/ATqb0ZEmwK7T6T4vmYaYSd8snIDpZUTI3JbftFWZchWiy
9D1cjBAnD/SLf9BeFPlm80lg2D9y6rHb+1NVx2bQ0N2QhXVkVcyPl2EYo6YtxMbo6mbD6MA2eNA6
G85Z/oDCUrsLHd2Q1vWJAcEZIHrAUJHdKZhCu7wGbRJSm7Rzckz6ukVfhGk+J6n/x6lIue/mNtyx
Nm+jxKTVxvDbvyMpf2BgjR4Wf3aPIGwXX24fmPR9VxqE57rsMwbdjZpr7znH1D2Qfk8gmHt28+lj
vrAjdbNNGNaaTNbqxTwTJQ3cmU8xR+plpOfpqfFthF8vKTr0kkxzNdespCwaoEcA7TloYrwU4s+L
QaduSY5dacVufqhKnefSSVCiCZIINwFXQ3Ich9M4b3nw9faJ6L4v/c7ZNvVtxtPcw/eNPwXfuKPG
bek+rzwjZsMD+GmLz5cJ8vexU2sed2sKdX4AioJ7HTeMIjCT4+Q9dPm8750kzvhz7uhgNtb8L0b6
kd1FEyuKHnKhZ/tUJrwurCBJjm7ygYR3k8k3wWBGTQZ0Yh0cxqosaBQGXZD3RafppSxmCwMJcYdg
UemHMMXgUP1c9zMw6c2t5WsKkKs7KEEJZd8ooJaVHayb3Ahhu8kRAE9bsKtvayf5llbk90Sb/W1d
WxWF5x2gjwFPfJURZGMzlMwxkCjvWGzTR6ubtxZ9zJmuX0snSP752WFNLkAw7QWCrPyegVsk7+8q
twd4ucYZrNmYEC2waKZHB+bVs7UGWZMTjsgyLyS9qwv+gc7uoZup5ohWOrnRCHsmR1GIacCbKQkH
WYEJP6cZe5kYxqsGK9zaxfKBMCuu/G5XdfauN4x9bxffbx/cmkLi3MAQBo+HWrXiZ6lL8hKlDzwI
sjEq6ykiNVj0yJccucLy021Zr6ln1UecC1MWW3kCdHGzlxxp6Q273HEoYgv/d82D4d5ORrZv6t6L
7YYZMbFNzLGVAIM6hK00X9CoyBr7KprQc7P1Z6v6zVL/GzGLhyDxECIs3WPiWUUUzrn16JqouIPB
gu/6nLjRaAC3ssLEUUwQuETu0oebAgEN4PBL+tHLsuSu7trwoZjBiRkWwG4CJUcYl1mXHFojGRCF
OclTWnJAmcxm+BDS4qXORPuwoNtqA9wHvp+EE4AwNJvumtKpnmZv7LZJ2Vsx2N+TD22W/xUD2w1s
GIrInYo2Nrg3PpG+q+M2m8GJaaFINpddf2cNqJqg19yZRVTkD3wJxzgNZzuuEpQxqcfptnJocchG
9n0mfboBgzp+sLf8ROzWRgWbyTEBruJuWZwwGrsp3TtLgVleW0x/XRZMm9vHeuUI0KNhwICiqoRw
/woBtbZSl4ZFkYFiPLLd59I5vf37mDsDcwBe9XDHiicGcFRaLlmYnRxQdR2XTNMkcGVR8PNl7trz
MQiIsEy1kl3ahIJaQCJyX5wqnnahtfOSz7fXcH3PpRQ5DIJhM4yaqaDqeTYlVjNDikx/tJ8E33j8
IacIGTeEmNHUL9EM8l1AFN8WvHY4AALDMwwvWNn0eGkv0fhqgvdpgVxcj89Te/f2z6PzDI108h1z
1T6b5CXIndopP3E8X/mOsZ9v/j6sIyZLcPD4rWp+aqZuvwQ2A4Ln8NH50TSadMjK7lx8XtmdLJvL
iYf4PLDHucM2oBfb3F7AlR9BLfRsAap9BQVXb0450l5e4tx3rfFJTEAid9tKE66uygEXABqxkcoL
1B49C1MVXemAQ8To2k0X/OnHR6arvOpkSF9y5nsLPvrlklcAbBbgKh5B7MXqOBs1nnf1TNCih4UA
8d5QwQHr1mOTaXJ2apoFnuizUWkC16sLD10NYUcAe4Us2xX4VQPuE85JgLh7jJzleReP1j9vPnTZ
/gnMRrwcrvuO7ARuZOhhhgNymsZ/gKxXDBpfurJLFyLkn5+dBQnQBNSZCznmeVwtUa0jU9Z9XzG6
zoziOnPxfSDnPlRvt+gIs2X9G6131ya352Ads8OEHA2WDtGS+x9I0Go2SGX7xtGiYohJSA8VXeTt
1NG0Jeks1KlhlxwBxpvGT8sdqrLJfTA4KFPSCZX3YMojNBDUcVXweVcaVrvPDM5j16zZL6PuzY3N
CpDjLjAUEWlC3bDZVfCl/ETlCWWPINltu5yexrD5BZ6vftsM87NPzA9L08asHDQP59VDPdsSxdV5
hkgWM2P05LN06wRpzKZftzV/dUUScwN1R4xIqW7Oqjnx6pSgdOV9m0Mj7osHF7MnS/0RiGm3Ra0u
xkdEgNSGpJFRFkMnhxULEF5OCZ+/5IXzCdxau9siVgyegWb9/4pQK9sczQLu4CEz66aPYfmVeHHO
3rNhZyIUD8SSpuVTZUAFAkBtd7+HdNj4gA9l3xmI0t+xHLgHlOnx3L1K/vug3UuMvqPgIgblYnlv
zX/75O9tGasKcCZDsUs1xhJduxoofATZFDP4L6afVVtH3fggbN2Y2er5yLF6ZE5hSNTgxsIMHmIG
XHGQGG6o9c9UWLvGSN6xbSDDAfaOxK9EMHJpasFeFgDnC2/2wCR7Ku5cYH7Z/v72vq0t5VyIfSlk
oSx1pF1Ery2NgTH7s2PixRCpJl7TiVGOh7BxqY1GlhWDL3N2qpan4h1RgryNYHSQHB9XYNIjsnNW
LVCPHeuRxzMZDqYYOZjMdae/ZgDA1mqgrChn59QuJMdGe6HvoHnO2wv3a2lqnPhVmCB5Ajzk5jHD
bQIoU2r6mYetJwLkrQGmbJzDJzs0D5TZ92xON8bkxO84fDShw6P7IVpclMOHMQVbZeLBH5o/vPR3
4h/SN2NJy9VgdhgPNVQZriZiU/QB9anVwhtm+4RtHGtL6+07VoFinomxW4wOqyAxTWM6ApSY5NjV
PL2bQcG190aR7Muu0SVnpWO8SCQgpgZ6Kfw1gixk4ZUNywNQyfUVkEjMYf6UhYUbDRX9vpTsEyz2
n3ZBYk0Epg79b1UqKmeY4ZCDCWo+rcQ8PgjmevNYD+mWGnteishtvvJk2ywPC6CGb+/niikFD5ek
JwdoDLRDUUA3SCgZq9A4JtVfWgI5hiXRhLF3239oAGZ5W5j0llc7CuQdOdEhr5TiTRNjBvMbL0GW
VU7Jg28jjTezMd+1JshTHcKBGO27W6fwWORwX0fXtmKW0MIjE6LY1+u2KIACt1NGuXkczT42rO9t
+zFJiWaJ1+088iUGvObXGsU1VBvldRqyzjSPgfWcLlY0TPdWZUR03HF/Q5Mtgugw+3l7X1+1XtlY
9HoidSFrx8gAyKWfmZE+QVItzxv36FRZswXJIqDcbZJuWdMbh8Lo7M1QmF+ypWjHyG+Xbj/2fRkv
S9/9CdpAbDxWmU9hnbZRWPtDlBlev7fatP0x2l3/qWzbJbKbOfswNZiQhZeyPlrNUu5MisjamAso
aiPYczt7P8TcFAfhCys2jGHcIR1WxD5AnfJNlbNq67VGuiNLJrZdg/nwCOhINBYwJcdkId6nofUB
QWjWukbPFTN7sT/yz8/2h/a2kXZO7x5BP7zpzF1axR7ADpF9u30QKyqGx6QEHUQuCS9L5TblgxNW
ojWDoxscKvOhwmsg3d0WsbKUCxFKOF8jJC7yCiKQ0LHRGCTu0/mO/H6HEFwSNKWj3wHbf7lffKkz
8HiPwTHIPjnmgTdxlUE1Us1lWbEH6IH9V4wSKPRNugxGDjG5W2yQLTXtP+m0Ec2xrueoaH4Ag/D2
uq5L4ShonktULkpuEVJ1VR8ckzyMlz6IfY6G34Rt+7CKkuLBmnc2ctSW+VMU28F7e2AEyAv8FeCx
iCYyRT1E49PaInlwbJj7IBrvIWHd5ynQNWev2SAHTJFAkUb7xfVYW9rOTuYTjABmTRWHAmCRXURS
+BFSRV76YmX3peNGWj7MNe0/F2tdak0Butw2m9rg6Fefx3bP0zjUDTbrRCiKyRZG2LA0GNij1S97
zn6Ogm1FoXvErF2y85Uoigl20so3KTbQFt+q/NDIZLmxn+ztbXVcWw2Gk/CwRJcUkFcUf+gzzI7V
s+UfgcIT1dbHkX3OAx2w4NpabPT9GMAgAA22epcNmHE/FejEdEZ7W85hbC9WXBcvHdOsxlmVBMQj
gMkimATg3eX5u5U9lNygGLcCZeVO8MCP62UZv9hFiHFYj7XffYeRXWIac9QLNu1csH0deNmEe5Bc
pjTCAoB+Q4h9P7GyuStpXceD7fNt7abZPW/z8t5jaNOYiGPFC/C1f7heJWKvqY0IncDTZhCdt+NN
4ILHwJhKGlUubz/24+L94XnVPAg3D3Z4Ima7rnaQofAB1dkNSfCYMjJv3IC1O1754slcOLubQw7f
1A3sqZ8xDoApqSqqO4984O3wZogwmcFFt5Q8JIwOqzM61E8dmic2BkTdBVHC36xvdg7o3VC4ua1y
K2cELUAjmIxtUZFQzoi7fVMNAN49FfSY2n/J8LcXfuzMs8a06+QobspqfSgDqIVPtvmzzO8r9qsd
N36va59aeZ69RpOmfA2A61WxB8bQ0sJZQCU2WfMmCVMM8erallZXAlZrOd0JkBC1mr6YeWt42QzG
KpTxIs+oDwEvv9g+OZBaNwy7Evy/Yob99wYpu+YsLVkIwV1tpi8AXne6x9azo6G7r5fnqdi9WRVk
M7PkGQB0Kuqvl9e1ysTkIbzzjiMHYUxxKKoX6Hk0mR9vy1k5IwyeoTUAB4Qit5pAQf9ey3nneMfF
reLU/AdlPI2yrUmQAzWyuREgAuoRFe7A+TzQ4JjG7ZBGofaVtGaoHSAWgwoZLIyAKbjcqiIZ0BhS
pXDcaNHKNjw7GME7TuNchFTDsxDVDsEf7UgRnfmcgQjTiBP+SL+//SjAGYcpTAC7XWcz3JzPzsIN
zBq4H0ly4joPgN+oPEMwxYuEu2ySlWChl2uYLAZPN3ZQX0DEehlgL3RmRX5BlXDekKZIGNve52iv
SY4gqYrrcfwNa3pXdUFkp3hNtHWvORWdPOVC9mNhgD8UHRokH57s1tmXdDhQC5X4JLyv+l5TllrT
Mx9RG3wnQgJo9OUGcoN3LmAD0SWEiXvyZxyA7KFpBtGJUEKblHSjXxiyVzr8YJsf8/5jFWiaqtau
o+z0kElzGEw1qeVwhgbnhiVHJpp/OEEpMvDZ4bYmr1VeHJCyACwW3ZSAVVJy2kDU6pbSC1FgCxYT
PFeg9zqgTuilwOniB9JW910O1WB8n5hA3JjDO4/028FPvv0PaVeyIzeuBL9IgPblKqmW3mx1e+25
CGO7rV2kJGr9+hf0YVzFJkR0vwHGFxvKIpkkk5mREXVtn/Z/jHTAKEj8Sd6+lrabW0ufLFIDEZEb
INgq62/DoGqyk60b58SF8BdOINx3166hsb7L7NaEJzqcCZV2x260l3DTDEWEIDWExkskioHUwUP2
2lDOFuoXYKz6yLzmYTSso1HVH9xN9Y41TX6iiXsZak3/GRJX0NaN7A/4MZis4q6jpXs0/aI+1XP6
Dcnd7agDTlJqvfWwWFp33FYrvWHjRA9b6rjHNh/6g+90Q7wZUxeOtMJ72HZ+WkDMnOq1y27bzRtj
lgKto5lpc0DLnH3Ii8YA7UowIZnXa7BF3eDZmYkHLbWgifOBAG6DaPpUe3pxoOvYhz2r+7gzwe1e
dwZ0PWtAeNpgmu7qYiluAhYsJOx9AC68FKIpgHT20VSszrGlpL1lmRUc7WJbj0u31CBLcdpQW9BC
PoBc5VQRHJBZOcxnPS+9EOXk7Yu/eghbp7k6LX3hnEvDSCNXB3ZnHpj+ZHtId2+oI4J4MPSovn7Q
0wzaIM72pcG/+jBMQXvYvG07DY397Ln1j62yvaO5aC5Ug8t7W29ONV64h9IhGToxOno7z0sdWd3c
hgu1oHG0Zajqr6UGcqp6jWpwi4X+mK1PUFLMQ1pnfdTTMo1db8NfIKd9gIr3GEP3lnxx2ryPR4Po
8eiS+oS2OTuCsvwSoa2KfUBHtXuC0qB7GH09O4OWeImLHl007kQ/B5U/G+EGxz8gg9KY0cxGN0Ll
CvCpgSK9nxXZg1fRIu6KZQsXtGqFtbW9dKu34dI39MNMzA7tWT0L2wqPBwAxxw9TS/SDvax1vFp5
fTAbe7ob5sJAn+844Uem/4y9a35Jy8m4DXpvDqK10qZ/WZsZTtxqFpp8IPUUsKoNDUTuRwgz/W6m
aQnBw9z8zkbtX3Pu24etxuOFBW3xNK5aCZ72eY6A9fTw/qUeQO00ePKDY27czumnpfWDJNca97Q5
LMVvXb072jpjnGUdWlegksRiMm7OfdUWzUOT61s0jTQI14Gy2Gwb+iU3vS7Z/BrOCFdqb0BOX4T6
vOhIYBR4ohhoUvG03gRaa/KMo17oAPf31bNds99e3zcf/HG0IlQkzN92l/lHu8myEyg05vugtPx4
hKTBcbEJjWvWriEoX4ePdYceC83M6LHthum2aOsKEn/b0B7cYdRiDzfx3eDM7i2qZRjo0hRxrdcv
c5+Op2nOi0etLIoIgt/ZF9OdDRYG5YTCbZZN+o1HqvXU0L4LrczIb41SC86mzpzI2/IcCkuGfyKD
scTEmKdDR3sbAN0hjbZ2zm8Ka6Cnafs9jWaUw28H1NdiC6xBbw8wQduHti90GfG8vHAmepuX9uY2
lElvH4AXsQ/794fkyL36vHAS6iOI9fW0L/GKSQHjLz+Uvn5jWrriXpYcuFdmhCskzaeBzRkrk2EL
/fQfWhxzekxTRYypsiLEMMWK1QrSrkw27dahN5r9mQwHV3/7LXU1FiGMMezcoyzAihTgzKUdUAb2
/RAooj9ZuhBWOCoMqrVI3QnrTgaASXXbKJOVGjV2AEQXzALpMxAWrQ8jQf4VG6YCVUBjN1E5Nnps
L0EZN1mlgl5JQoyrXyK4CCQ1tYzk+CVeGlvrQdMVQ1V9X/ANludAK3l6mZjrwY3BTbbv4ZI4Gu2A
QOHoeAYiQy4s1zxXmlnOWK5leGyqB3N8SqvEKm6gn6NwDOlALizxvXbxjgLbjIFrbSoTW3sBMmB7
M1sOB6JefJ+7/8X3+0Zz0cyKTRT0YFNJbbuKKhyY+9MlSYzDCGpVXJAXj05htddJA9vBhNVualxf
S5RrP7YxPfCOgSGbwrH5Naj6QiUrxOGPDtd01V/TrOrz5M0uIelH4hKuXj524dDmR/zj3yRl926v
UmvlEyWGf7wTgnNUYmuJ2cIlG60+g+TQx24JzlaHLjSyDGfSpwh8TFUSR+IVnK6ON0QgJnml30JW
yyfgVko/5lmMi4equoWk30f5FABik1NOC5ncsS/NtizQR9LY0DTvjcdhbVVZDsktwVnS8CxEZQkV
dsGzvRaaKMFQuB+r+qSDLbg8aPPbCxRXJgTnRoNFpTkrTIzk6LdmaEJduH1zTw8ynR5ebngRgDQE
L4DrHVQjTjasvMAOAq/rbV8q3tCSpcAC82YU3noMV77+/GTirbdWDvaOH7mx++aGKvx6QGPQqYvG
ecCRhYNS042NNv6Gi6cZwtlDxXT9vL/5ZQPAwwsNYUCGYAzC/DSGlrv5ipzmkEV9DsopxeGi+r7g
R4tB2YCDp0i8b6V9XDSFD0kOEoCDkcOGo4LRWkzJ0qwHX0cBAC91gtsi+AoikHJbIuah9Mx+vmOq
LmwJU4V43mmDbSiS5bjan3T9af/z0qGgcoLLH6m/V+Cfxdd8311JmUy194j+D/xpF+SI7Fbcqo58
lS3BbYvWcumMJ1pioSE/WrLy+zbpQOsxt47MqnVCqO982x+e5EDxUA9FYMPzCa8QQZq+ZhZbyzLJ
W7C6pvdrQW6L9HnfiMzbeAMphHZwbMEprrdj6lmrPiEoSuzgg9OEtaqHis+LcI2AnR2dIbi6AIcW
80BmUFgl8lAlJJa8cMEbkuk/jXQ+pMHboVpXhoSN70+F79cUG98yfvn+91azw7T/7KhkliR+cGVG
CJ+hoWG0RYtArNj+IejgoYMXNmD3dbLHwfx3f20kDnBlS9g+mg/FqMowy2SkiZWeJpoU8+kdJgAD
/dOKyDvdrpffznNmmxTLXxXfmX0oEV3qCjeWegAgWgEvnwGhKQRLztq4LV4D2KVVvYLUrinzz1Bn
zp+6oYDMvEX1t6dQUXT6WxESlshcu6LqsSboRTKDMOiyFPlFLY1NJ90O+9Mne4GAwpfT0yJOcl9V
HrS6zJiTT2A0wUsjQEAGsosXf9BuzZbETp7/Ngf9sKDqEqZecJhS/aWy0/eM9+I3CEdTC71bMApj
vJMxuVHf+gdwNT8iWfCOZ/bVYPneuIitt2Er/ZToedIWGj0M27/W4GuKGZWcR2i9R6MSSjnI2Iot
5O1QN2xjdp5AShPaKypxIdXnhS3lueuSZamLaqEfG7i8f+z7g/TziJlQA4HHQ3jyeoaAEC7SIQNd
xKQFMxr4intjAfR934hkQ3E+r/+MCGMYIeNjzPOYJ3qXWNa/uWudTLOJDPPTvh3J8YNLAeKsnKYQ
6TPBDsnXxhm4ncC7WdkJSRzkhVRQDtmMAbyJlQbsD8lmwYhX+BCz7Sr0E1m/gRDIdEVnn2wQSMVw
2hbE5rYI3J6hMjrUpY8Fbw+kjgNygDrr/jxJh3BhQlj0vG22mtUwEXSHLIu9eP/z8hEgZuate4Ae
CLsOOT+TZiviceqCnhUKFSs7NESRFeIPIOGaDoBx+c+IcA8QvYaWn4tYAwkAZ0j04lbT7jV6rup/
x+4HmxRAL9WY+M+5OElY1Q1ZmcEc0T+neQGCjZOjonuXL8t/QxIjm5YsTaWjtA3F3JvKO2mKZVHM
mAgJabSt9cmEZVkclCy05bwWy7nTx4Nfjw+D3Tz1s31EYj7a9wa+EDsLJdaZaAdI9bBUMKv9k1lj
WKZJYCZlO5+WoQsBFN43p1goU/DtYF5HV28widmqnYi25aBAMVP0SY6KZ6HKEF/NC4+Yx3TB9QlD
LvmV5o8uBADa5bw/GNnBeeHkYrOAl5lG3xs50sTZoSjOHX0IurBTIQWkfge4Pq+yQ+pcFKwps6Jw
vQWvEg1CDGlVxuwdrXNcGeU/C8KFb2gW6gzAciUeoeH8jG6RcH+iVEMQjhx37Svf1+BkrPrYnicV
Mbd0rTn3JTQQcK+I8ie91yLL7WpABdl2WCyP3fqtTRVtbvwnvtonFzb4b7jwp6xuGrb4oPQ3AhK1
08vmfB7Go76h3/r3/mSpLAmrYXlDNqNahxfBfGBbH1JwDZjGFJUoCA35dty3Jl+av3MnLE1QMtfK
Bsyd5p1dSMcUivOF/9q9eRMuAoCIndrQfDzZjfsy/eGXXwkY06fq5/4wpGYgUYHsKWeMdYVzpRtH
CO1uC/LZTZDMObkjhRl22haVla14RUlNgWWed7mDGlDMCGVd1jneFBTJ1rgApawmuy/cbTzZYzsn
PmiqFTMoXaE/YlIo0b/ONVaE2aWOGn3i5xu0EFdtDu1W9ayWGsGDHXBEtC9DufbavZcaHffIohWJ
3f0ooQLYTopIVrpHLwwIfoDGZuKWvVkkReadOR9hFbifnDw77PuBfBxoFAMdJH8hCn5Q1HUPQhWc
NOV81FFFVRGpqr7P//7iGOiLzSZrimul+gp1NU/FRCP9PPQRQNvGVejEQsCQe6wADTUKUNU3m50Q
mb1jei6+LyQ1FlQ2K6bh7VxtUTY9Yhz/3/eF6TeXgbp+3pWJP8dBc1C9tqRbD2zQnFUJmHoRzbo5
k0fACYRU8vbLdNZoaQECc7+1m66YJ6m3IsbHO8KGEJ3Of8jFMgeDlVHEzrgRDTdsgPgA3CRy5jne
ny7ZeABDQbcZaNeQ5hfCVjouc1o1M1K/kHZHIqsBC83mxONgKi5gQzYgCwxROvLLaPIQRXCtklIz
W3Bo9fl0ytP2szagG2vSygZ0bgBYEOiKVPkUt/lprrd4DNawa7yHKl1OoLA7eSqqOZmj25AtBvgZ
iW+cC9cTnGVIfrY+ynbrfH5msyIwU31dcHOr7fppSnEbsO/WGluqpi/ZZF7+eMHL7VWjfVatSA3m
x3aI1xZM6M9v9wxOGIjKD/KoIJS4np/NX5t57hBuBJUd0s/e3dhES6+CV/JDV7ycOfs5tOqBEn/F
WlERfWHMw35KsyocnQ8MTaLVeSZPNAhAoaCqaEmX5cKccAf0br+s4I8rE6P4grenwZ72J032hEJ6
G4AN6JtCAYav2+WuzV23KlI/Szbd+miN8xrnKZDugzXfUmbHAdKeWTo+j5PK32QhGzjKcDBhEyO9
IRieNV0rAwPkgbhdj828xBYxj4vpnU2Tfern4LA/TpU54XTazGbxaQtzOfDbdF6OlavFKC1BXHf9
CDDfO04pMJsADg2aZdR4+LJeTGs1UZChbgW4Xc3yubMqgFQrFEW00BlVGmCynYVaGEQTAsBJXwkm
FFo/O2wawMPqxlN3AgUW4Eb7k6cwIbKS6jSwXeZxBtb22SBfh+znEvzaN8EnRNxWnJGJ8/0Dryoe
tqxyGifIUBJbu7tq+J6rdI5kQ0DVGdkbzgODzo7rBVmKvMl8p6iStsPTwF7ubOOJ+ioEqmwUqOSA
Bxa2QJojHKLwMiSI/KqCbvqPNvu+vJn4moeaF98XTtGWaiX8FRRf0GQEQqnqFWls2eV6+X0+vgu3
rcGHnVoOvj8EnwBg1PPfuv7TrRTvQtUs8bW6sIL+Tx8ygG2VzMPH9d5hikHITujLQQhbPRurskGF
EINg9zO0KbrypYb0QjbeoSmFaqqHumrOBM/SVjp5JoO5ZYwgV0LSJ2c9KTMaKivCPQBhtdVIGfcs
ewjL4Tm3/XAjJ6/6+vZ9eDl5wiXqemPeFwNG49PfPSR3ZhU9/GsFyGsfFg+TVucARVJXSeUFZzbd
VcGdlt5o6RdS/Cr1JZraJ9b/tIKb0ThahnY7qTaRYir/UMRduJ/hFRurS/yAlEbrEmf5OdvQp33z
jon0uYA7qq5AVQtF3bz2TG02CSBczskG5kXxedl9BobP/z4vBIPNEPSdCVxogpak0jlWL311SI1T
kT+/dRiA9IF5F6AnznMl9l/ma1A304baMd7UoY3k5qQIs1+vBpp9UX2GBB04PvEKvT4McN4sXu6z
OkGnZzgX30G+1Ou3S63SsXx9ARg62JkdGAI07VV0SNYSFToPBHyUPk/rU2/dmo7i4JGZsG00p3AC
RqQdhdPTBtxy1vupSFqNof0AcpmKTPDrgxNP9AsDwsE522trkRYGSMNCgB6YsrtOYgEJE/AjAFjj
gEhQWI3S8Ce25U2T3K30Sz9/3ncmyQQBJ4JiCXAveCWKzCRIy85Bp2lY63oImdaCFLMOg1ZVI319
AcChwHvjIi0DkhCxWuNmnbtVTl6j2v3YpAcgvh/r4nFBoN4MtzZ78/v92ppwMmut2zu9D2vV2flQ
qPr/JQtiQYqCA1CANkf75vX2WMygWbqsoIlW+uHy5LNZsf9UBoSfjzYKgBoZDPhlDMrCZTzsr7lk
f18NQLhQWm3x9I3i+y39vji3cxOx5bZ0Pr3dChSO0KwJiCL6Q4WdUZQL6wJSdgniFnqerJs+O1f0
vG9ENlV4duMwxB8I8IS1oL2RGkHh0cT52QVfbfPL/ucluwM//+/nhZUY50Ini+HShNZTRIaoGWM/
3aJ3GHERZUOmA9g58fb1PG0rqF3SxBtv+zwIRzSDFqsiwJOOBLxAJgC6eOD96YK/uGGJVxRaTkyS
eP26nKuinp7tohy/2HMXxPvjka0JqKFMaG9DJfVVh25DO8cpi4ompLpLTO3NFTEASy6+zp37YiCN
u9WuU+HrzLntCxpaOg37+c09BzACylAo+wKkBe7zayOVAfW+hmJJSLYA7nmzrglBm4xKd1IyU6jt
Y45w+gJTIOoROtqaeh5YGxJbf6RtUr19Ia4+LwQkGi5ebajx+RT7gyaqY0riUgAPILeIrkmT68Vf
TxJIcTyvWywCVAdafjpg4h0UEuNgM5gispJackDVi4wpNyVcgY5eNo5VbiSBz4UViNONqYhm0ILs
Oy5f1esHL4fY/DXDl+vCtVJEoVNqwUxFv3b9AjhjEJrOx1S/07TE0lg0rz/3LUoHFvBqBR7YNnqb
ry12Q9uybLOx9EsTQtpkJR+1RnEOS53swoYweVAw00nDbRT9L/DDx8x/2R+E5Drh2TBgeyBxCGi0
4Ae+5rZVDa2sxKT32/akteOpGMlZnwfF+shGcmlI2PpeU/oaAKEgaouKCg1ziyrwlSwH1HM42ZaL
dnPEENfLMXk1RSsrJ6c1n3XvyKwbWwWFkkyWgy2P0B0V3tf0BeA+X/A0naAqFnyyS/C2uz+Y14Xb
fNhfFMlcXdkR5gpNn0EzDrBju3NI6udORWn3+rWDiJrLo6FVmpNmCldjmxUrUFAQnQnMDjvFj2hm
hsNgRID4hVb/dgaQa3PCiYzqYVq1FLy4VfWtdx6C9DDkp9aO92dNwkHE3wmoWXEgATgZBA9gZLD1
zszB0WmA679HD2tzNCB1weiXxfvugZW8aj+ndHm7Z8MsgknOwQXMorBHK4B+kN6lWYLu0eZ5Kf/P
z3NnuTjYNnNsgi6owKRaDVFh8oZYxQnNV1s4Oq8GIJwBg6NXQdCDQxFNc3XskpNWfNNz9Dcf0mh/
iaR71EGrBJoaUVMQkdOIYqqyLsAGWjf6k6EF+Q0YD4cbo31HkRS+cGFJOJwtj6BRlQuS+D3otaKa
KiIZ6RbFQeOA0gL8HOKbyAIN4+jMoGjtf+rLqaAKX5ZNFJ6MSEBDv/A1reU69yS3K5CFL9n0zBg5
VFZwB89XBJayUVyaEc4B1sw22ybOSa6Zz1Nhf1rH9+wOAJR03JIIXkEWeO2+qecM/diyIsnI3dqf
l9O+R8lOMgi9+6C+A50R5ur688NolYRYDvC7HudzNOO+DOKS3JK8uDEsxW0sXZW/xkTWflsnNGiJ
B5TqVh3yzPkGqY9wmu2X/THJVgUpdWgbGwiWPfF0BkOBQWoPZiZ2+1Lqit0u/zrmC4BbwJXECpWf
UQu9zUAjr248TA/a25UBOHnt3+8Ll5e5sBbvLiCqbfYUeP0JzBwRaAsUp6JsKS6tCG9HiAv6na1j
FA75fNTyb66nMCBzLLDfQuAVdSfA/AXHKvRimgaCreGZ6PfuwfedNk9MX27KQDvkWqlKssiWBQQ2
DjI5SKshUrp25LkNqOWl2CcI18IPI56S+04lGw/UvvBl0BZBAVoYj97otV2gPSFZ2K07PfjggEc3
SRAXv/btyBYGhyIPxPmlIqJ4nHGr7dHsYMdvytAd87Op0QffUVHlSucLatIQY+Y5ClHdSgP7Tr90
mC96X01+WIyuYsLkBqBBBx4CHF0iTS0JpgYt2Av40fr84ENkvFTRI8vCSSQoOMsXf0SIQKGt8Etv
9RecXb0Wl3MajvbjOOcxSAgUY5FbQqwHLRgExyKmJxsMf/DZingPajleE05hBcaGxVVc7yoz5rUP
b3ZdZb4HM9mMugOwTx2g3WQYTv7ydd/LuLeKIQtERVGj5Vxsr1A4FAKC5rIxHsCGzDo789E27tHJ
5o548Udpr7jtJTI3CCYu7Am3GElBMw1GiixZESi3AKpY/RFdsW1YHGuQpcUFYH7kHRmGK6PilnW7
vMwBxUysOqJ1rKm01GVb1QNhPmfdcZHhFY4cA+xflkGgNBAED8W0xm13l/sqGWuVEe4zF+HrpK9u
WYMDItm6z5PXQ+zpxltVj3/ZXkUaEehk9LD7iASujViBucyVh8clcZ/Z9LTa5313kw4i8NBZihwD
tD0Exx4DyyQBJKmS0So+jst6w3GWE/RP9s1IWq+QwoBGMmd+x/PMFSZLW83Oh+wl7FBtgJp0ept1
6dHSqmRzlmhdeTXPjsg0hpDyiMZ0jt367Yxq179BuFlds3BK4nR5ogVHX79bJ1WBV3YTXQ5S2Eu5
7RRBb/GGovmuJM+a3R69zY2hUBLauuLgkzmGb+h4bMC/ESIKT8JxoR6dUw9hOjtv1Y13s79gMr8A
QSNkNMFd8xrSxm9bH7mtLGmN5nFe3AfNnB8HNEvsm5GOAi8BkHDpyHKJXIDdhrDcAOgQ4hPrcKxK
zftt9k6hemnKDlXQpHFZa5cDLoSVh6DJAvIExNK9jZCNGKeW3gR1HmZgOMudOXbIp9FRxVmyO+PS
qOANGjMbZjIjT3xOndXmgP89d3ka5brKF2SLhUwXHyCOCQCMrw+JoUlb8JkA2DP75CHXUDILSBEV
wfjz7at1YScQKtVo5t9Ga0KPGaRc4mwx4lxF/SC9jrgaPFLpBvjSXq+UtqTmsOXJort3dKOf0sb/
2I5aqE9ZAoaAz5DEBVbUTapqjLWyO+yPUDqTyHwjeMGmAmjveiZ1f1pTvUr5muUfUHtMoLB8Sn3r
PRcUuDo9jkJEgUU8DtH9vAADO0Msma4oc/1e2ItHVYlJyWDg1SA9AOYLJXPx7iBlNtlmX6OrwoR8
qaPdbMN8gpy84qiQ+DnMuFDDRrgH0lBhc2VgwGosE3NWLB6K2QvYg9wo0x6z8debFwdsKqAIgjYe
1NBFhMFE87kgDIppZl/eZJN1YoYTmYOrqLJIziQE3cAAgIAEag6O4AONYYPTAZwaieafs/ykKs1L
V+Xv50VKQDNfSmaueH5RDaxzKwOf48/JNBTXg8qKcD20wLdmRQWdvMEZEJkEoYYE2NqqYiBZZhLs
/KApheIFoBJiv7jWg09tQdY1KcdvgVYfuymNapvGpbOFE7gVjeqTYXahXTzu+4Lkqr2yK8QtGQlm
x2FYJAeNdDnJwT/3JSU37QY6u1x1fcg8wsLgwLwAT3/1wlynZdO6adY+otzzT9200VDMX94+HgBc
0WGFP9FILWyikbmz6dpQbzPY937sDzoAb8EP4MpjrVY02Ur2q4d2NP5iRh7OE/dr5/UE2PAugwIk
onwfcl/pYRvRYbe9o4TMD1EXoE8wCaC/7vo0tTMbuXiCVEazDodqM84jwDRB5xz25+5PHlp4M13Z
EW7a1mUjJZkF1OmqPaSaE0Hb/bjow6nonkAwc7KMOrLTMZrQ4IWy03nwabQQVRsAPxf2foVwbrAS
SlogA8TtyKzQZiRqKlTMl7tq+xakc1jp4JvanvaHzke2Y1PEjpWD0QByhcDGcwdkCj5kfhktI3sY
e/PkkDlxmSJRKNkKHqIMEA7hcHwtBDi3ZcdaivZpeFhc0SEeVA9ghQVxSGNXWpPFAgQzxQNAzKHL
Xt4xZ4A1AKYGDli8fK69cq0sOiPLkyVGCy7GeIXgihEH1eduPs3vAHqhGPDXFh/sxRuRzgHUCS2I
xaXrIbPuvPqTvSgy3ZKTECaQToW0EoIJsTa0mCg95IGDZ+h8Z5THunoAq7r90VMVoaTrcmFHmDZt
NDI75WVOK3jcKEQPfuwvi2ocwlRBeJyAUw3f74uDZ557NwLt7/QSvJ1Sifd84H8OLUNRS7gZO63X
ID3V4GXjetnZX9OvdLG/FJPNwnll9k0JbkDFZSwbGp440HHEFYnFEkzOeutTb0EAGzht9sFfgyzO
cWZx0tsuKqctOAZzRX7vz6ckAvBwnwSQ+gV31KtoqR9sc4AmDIxCoo72P1Ba/JFmirtEagQJJKTy
EbPjj2v/Hgzov4ASNkv04QcLtLBcvoBtSTF9Ms8DJRHvS0PyC9fWtRGnXZg7rHjepOUQLg4NVe8n
6frgQcupqRAmi0FM63uDBoBhnpDQW+6K4M7uUGn59va4ElkWgA1Bag2wiPi28AjaMkjZ4m2hP5f9
bd69veEIyYC/BkRiVRw29rzpDdIP7q/CO2RNZFWguQnNOlqceN+7pGuCwxOFdowIfB3XazJW9RCM
LMOLWrvVDr6veFPI/Ar94DjfUf96XfxiUJ4Y287XPnYuiHFWin4YsBLdj3OqapuSRUMXlsTKF6TK
LZYRVPB5y942PE4NiyB2G9bO29GfHhqbQXaHyhc028TwYNVTd1pxFfgZ9J/A5u/f5ZvRKuJiWUBw
YUW8PRunDsaG5208v342rekDGZ2zaTufsso/I/aMgurXvifIlspFMYknoXw8mYTd2Zms61eXC8Cw
U5OzMDMjy1bMnWyR0EWHzKGFqsgr0XJ3IxWAXsA/mOMWGvqHxkA85Q2hbxz2ByMzhCoC6iJ/NBHF
2GDS6rlcCAylDr1NSZaGua2dwFsbZ2R7R2EM1zZPdcApIB4iHJ5Z4E5gPkDbKDHMCFJw3tvpW3mZ
9a8BPtqL6CNA+4Iz6Whunx3wQ4P1eXrHMQALYNSygTaHSoGQEdpolmoks9H5WoJAW29DhXNJ1gMw
AaD5uBISWnmFEWTOxpg/cRx7vtYhwxYlphd52fTSD//uL73sKQtQJX8ZwZ1RQRY2aLOV1Zi6qCOm
U3rv9+TF6cYoB889mh3PWbYlU1/eBtQ+MDKpnuv820Icf2lbPIXceinsjMD2hnKLtdw3wPnN+h3T
5kPrPHd9EVmz4qSQnOAwiRQyb3XjGdhr56iRAwmyGqnXrgBH/npa9DLan1HJyQC+R/gG0u6YU3Ez
De0cLEHao1PPcyIEPaE9O3EdqOqlUjNo1uCim4h2xBwyaoJLoVcb0lyWe2uMRuT76Tm3A0WcLZsv
VC+QceeamxDKvZ4vADRconGmT8s7Dxlo5RVRjuTkxl0HDPSfxNOrZ0nTTXSAV6IgUjWR053S6Qye
sMn1QwLimMbxFKsjCXp8JAXxPsd7Do3Qwta1mm7Qh9aq8Fwl0VpWqGiDe8U8e3l27r3DvitINxd6
RXhHOspyr+gxCUv7rgy6KtFJFmqQIsvrIMwnA8fSHJpg2g9GiKi8NI7qefSn2V3cWigN82RHgJqq
uK2RlPTywUQPIbBm3h1AT3WY9719x+plCZHuaWLXoj7KUYREKfKLkLEYq3By5vXWdxsQz7ntfVr0
ZR+y3CufQEkyoNnZDQ4d8V9yb6W342wvB4r4VREwyhybQ7052xpOWTFiaE1/dPyBVrj1qs/EXoFl
snFNEBWQSZY/QYPYf4bEoMGtCF3B8lUlnRssIdGLm6Er7j28JAmkgaczMqL3/dzGCzQ5jIwcNae+
GaDitu8jsg0GFBWS4pxaDv1q1xvMbbtsAh1PA9YCdppz7Zy/owAIJuC/FsxrC95Cx230YKEm4aDf
jSrpGtmCIQJCOOnjP7yKrr9v9Z1VY7s1ydhst3392QcdRGb+fMc04flgA1UO7gyRF4saZtVYftok
zsRJeOJahXORHUQg9f7PgHDnFp1t5bSCAaBQjmM9HuYVEhzYLb9Rt7mde70J10bL4/1hySrEyC6g
CZIrNqFIJ5xHCzDInV8GNbhnSWSVQZS54JuqXpyiDZl3C83mYProuvXR634VgPrsm5ct3aV1wfnG
emodJ/XQcEbv0z44NFZ29AcV2ILHwuJZBKprVDGQ5IWCG/8VFwEZcI8+pA+yBjmUIQSl0Rkapjdp
3oEnpDZvZuQFKl75tv3bzZy+tat55y/lAxmzl/3RysIq3+cYad4YiqPx+ncwyBmPTdXCUTs0CdtB
Tw9axugBXGhjmGcWUWxtyeyC6Z/zyQI6hfuNz8vFuLW2sdgQkBZl3jYCdi8qvCdj+vzmQeF4R8aD
izfj4BZ2d6C3zbIuuECHEoAj4PRC5kKPFhrZIXQm921JzqorW8KAoLnsNGnqV4nRHO0grMxo//uS
PYhhgGWD51ih9ifEotaIRjtnQatgaT0VhnNI6T2rf3f1w9j8A6FNhTVDEn5emhNjgXTsAZJOYc43
Hw0oZXY3Bshc8/rB0SFgvTwUK5RU/qX+GK7rJ5Y9rcsSt5D1nf+d0t+te9SC3/vjl87v3/GLSTpr
tLYJrb51skzH7dGYbvY/r5jeP2fRhT/aFhR/eq2qQSmiRcH2yHwoMj1O5ClLv9b6P/vGJPRAiBgv
BiM4i9caw+QGBawV6CPfvvfZHV3/0bUX6t8NKQu19K4mQ5gyMyLlx5rdoDwTtrYi3pftwctfwaf8
YsydgfAFV3udaMOnkYZ1Fm4q6gzJsYKB8pSQy0vOHp/2CxOr50KidsCqVc54cDbt6Oj1uQrMj0Dv
nfcnVT6av6aEDTJC4srRG5jS67umHKIV8icqmiBJhIxkA2CSqF+h4CwmNwEho0Xr4LSmPtTM3H+C
2Y/X+zoasuf9wci8HXE4Pmij4Q6tZNfzVi0eLjQfV19dHinEsQ77n5cty+XnhYMxtxnrTQvj6Mpz
Uce6D8ZTgA5O+1ZkKwK4EK5vnXddiRVMOEXALGZWCc1jvb6Zeyg9K+5PlQnBv+pg2CghMEEKO66z
B8Jj+XcIoCLHhAYFIMjREaWL3W965672bHh4MISFd5/V77g6OKYKNy8eQ0j9XC+25pcj2lBXBNt0
DJcPoLNRPCSls4Q3A7CPeEW+aoC0x6F0On3GsyFroKekR/V0b7uK00QWriFGRFsint2oBIqCt7ph
TmubYZYo9e9Ho7ghOrDXzhZRSAcgjxaZnQbN3cwIy6791LttZEJfct/lZI4NegBIKYHh0MX+uZ7K
zp4JneemhubCqB8hkOYcoGDQnKsGKmjMndpP77CHqBtATDxPQNVxbW+yg9buad0kBWZ0RWbmNOXf
Uajat2LIbicADf4zw4d9cYzyNg0rWECtUM7e/dy4oZ81H+oqP7S2d5eDzkXPq7hFeij3tluLmjdT
C7Z6e/rXYeUzM+sPY0EP1HIf3M7/rPht/CgSIlh07qBbG41ooOgUs708RWbqa1on/yPty5bjZJpt
n4gIxgJugR4ltVqSJdm+ITx8ZiqGAqqg6unPwv/e/9eNOE3YO3zhC0V0UlNWVubKtZD1/UFY3yNy
Recrh0bJMSnA+SEKuwiYLqGpY+T3pGM78GGLld23uPAXXzG7yww9ViZ0E+EwJdR935ReQ7uzCzr7
9a+Gi+09NcJi1WeHNcX13FjMoWdL5g+aVu10auysFJd2XjUQ10xPZLSfW1c+FmX1SuRaoLI80P/a
nyPuaCrB3ZLAvj++WONzYgV6CwWTlR235DFQWMMt505nae66s7pkrLeLCqNkodWfKvQz69n29lyu
GZk5786GJKNOs+osnO9Vv9fED2WuuNalC3vicEWdGLCWD3VW1knfTRJSnk2U23V2LzU/1Mm41+iR
tWRlPEtQRUBJ/7U2u1bBpDbarHLLs5t+RWkH7VJpiCR5ICx0m+dpmLSgFy6Ptv2A5tqVFVtyEZe2
rWsX0TC70UsTtnPuBKX9Ivw0BMFsQHD4uvwVtbmVS2UpgXc12tmRc5ED0NPWK89QAN6OHUg79Rdj
rDacP3lTizjbGDbUHPmatO3StnGI6U/UQjrak2c5FdHWiUtVj5wNmjo86yjpN4OvQXWXNg4S/tgz
yNxMjB3X0zk0btfIBB6XqfZFOf5dWRnHXieoZo3uIYvXsBSLe+fS4DTqCxffgbW5HkAMfubtNmMB
CGOVFXXeLitAhhoI84mSfb+GB51GMffd01U9lTvRDz8vQFtE8QE8AgBba2Gxq83N7QO++PPAGkzX
k2F+aMXxqZ10JkFbUQ02sLJ5YN3+toGlrTAhM3+nppDsn60SJb3fqwyYRuE8i/qgdc9xvhJRLI3h
txcEoaOBBMnkjy/Wpa/7MfcsCFyY1V0p3t1sJYJdOrcIVKa75LcS5izSj8fMrFOBIVQgE6s9J2q4
9oQEDbod1NlqxaZU5fPtWfvdwjFf9kubMz+VU7DOsQywWRC5b2lVhGDh2SWTrnBXbApQ8CbIcvOS
Ruhw2tYs3cYki5ASRiIYbx2vOjOqwgx/8/r6vuzTe1CQHCqniTCaMO3Tn7ldbDKT3/WgSdNKFnm8
h4y8f2fF7oHZZKOXKro9psWdYMEbELys0RczWyagtBX4dqeWQnHg9catd+Wfc1GDOQLZVTxb4BGA
GLreCYhgc8fLGnT38ggZHo2snJZFF3BhYF46NdF5lQhAdM/E8QLHOkgQ0Do93RLtibqbrnvqtR8t
yM10b232Fjfhv0ObZ/8saC6hiQAIZK6BA58FrfspGc9Nd47rPqRrrKOLR+rC2mz7lfFAzMQECr3s
xUufykgUxdqTZzHFcjmZs/uQjAAm+iWKmTEp9lVHAtE6QUHaIMvsAwGnHqvUZ8AfXm2TbfPSe6IO
Oo0cK0xHcAcO5O32/lwb8/T3CzciCtSLvKm26mZgrexRV1Ir9/HiCbiY1envFxbqMRboxsChNroh
kPFe9c/WGrh7bZ/MThnptcx0OVYur0UY258kiOoSepCF2Bb1D8NfiWnWJm1203dF7zRujAOh8TsL
Khk5W0nELZUCcabx6gYfzO+q9/WkJTlofRWUxc8JdOxF+znOPyGZoMen0XiqxMlznjXVBax4Fc17
SVlA640NdWzb6gMqdjX9bNTf+xGy3SulZWOayQ8u+uLDZs4mk26ZMIkPK8hJ1HnkATKftGddHsxO
Ro0FUHt95uZ31fzUq2+CbdP4V94dKvHl9r79/5yj/50hEDpezxA6/ysjo/B6VBkh08hpBLwvyIxq
6yAuUb0edODqSew20sZ+p/outPG54J3eG7F+BK/Tz9sftDgxELRyAM5DdX/+MhESKmaNRCNxJ3lg
9Qe0GuwHqMN1zsrFv3ieLgxNZ+HiPKmB28oY0ZBjm/JYoS7dVe0dX5UIWDpSwEqigxwkZADnzI7t
mGtxmlLc/9JxQnTWdWQIGycJIOYESstkR+O1BunFvXVpcnaKlUyTVrXw9rQTYca3vvd1RB6695+K
TA9HHX0aRRqN3ecx26JbKDS1cUOGU1cj3PbXJBgWnxEQ93JArQyc1QcUheFrFm2mnqRKvctmBy3L
oBz2vHl0RBaI5pvdfx6L8+1NtORYLm3OZoCYKTXE5FgcP9s3QarS/W0Di6t6MaiZ56rqLjZUgUE5
Q7NBu1dYNV98ogWq6yPDfuHJ7ra9pecKQkiQy1soJn5gKO07no+uxC5qm2wn2BgNsYMCzfBApraR
wlwZ3vL8/dfcPFKxTJFz28QOAtdYA2y5WBnO0tlzQeyO8w20EPhBrs9eVYDx39XhdEzgex2xc9AF
nFXb23O2fA4urMxCBOxlm3PgGs6NQPVDPtvkriqLHRhoxvalEs92/hib95A/DdzmUwMO27h7Hvtt
WR5uf8jiZrn4jmm2LzwNuDBMLe7xHULdl29+Hoou0K1N690Td23MazM7czcd180hz2ErTb9p9Ek4
P+E/s+xzIRuoA74x59zLHcm/emwn3CaYGm/tNWbExUAXylpYYSS7AbqfTbzqK6XVIEc6W9WT3r/q
sgvzfp/nTgAq4dCPISjn2gEhT/nauVwCtuBRPzU6AVBiof58PdeealQGIjs0INGBbXrb8J57Ib/m
TlMGaK3/hxBGN3pqxFuH9DmA0vmvTJrtC8+q70PerSVRFpceuxxVhUkBeY5wcYcRtIpT01prtxuW
6OcUwpYaXmFZW2xpW0RcrL3+Fki0DUzBvzZnhwteuPUbFw16gG+eAHTaiMLc0KrdeLrcar2I7DJ/
7Mru25jHe73OIrjKqOmze2GZ0V/s/ItPma0G8YRZDdNLwJZuAHLtMJu0/tqAZHQzeHu9eb9tb3H3
X9ibnTRDE5UmTLhJvYPfR3851HN+SZd+u21mbVVnh8wT6aDnfIpb231l+RHlb00PDxazMNFRaMNe
u21wigbn0eLlks7uM6diPZj94Y+zpHqJWfWzHMdDGtdBJUH6azd2yCuxQeFk5R5YtIskuG6h2xfh
yyx54WnWQCFogvxRyh8M2t1XevMFAgebkhZ3ulYdskJFrviLfkUfT3zTQm4JMiBzVFXtAndpVOgv
Nv1in6n6wIDZ64GVaRxnZWYXd8yFqWmpL3xznRp1bKc4LBaVG2Foz4bikcjLFbDRtEAfFhDdLK6j
o9PzQx2pHPvMZjrMFFUfdNmdCShFuWnXUD6L9/aFmdk+qSQ3G82HGTPuvxWa/Suv3ZWRLG+Jf0cy
RSqXE2YlcTkoeDRQLT6kVnpvNpwGmnQEAHZoEKTtuyrkppaQDb19CJYGh7GhuckEixVQd9eWE7B7
iqGDTJDTFiFEO4KYrYQlSxZ8e0r9ABwL1duZuxoanhvCBuDXrQ79qcn/jz8/805+q+VITuDntfKr
zL7Fa6Cexc+fyDaBw8BjY14c7QcNn68AKUcj+ClL2iccoZX4Yum4oNb/XxOzIaCvjVrcAMDb9qLM
CUsRpmuztLTBLk18WOa6z7jDEbX18Z0PVi+3EVDnlo+l5KFhF//gGn3Ukja8vbuWTiikLqciLKgW
QfF3vbvqRCVtlSrkkzJk5VS/sSz+ZtPkBHDzyiR+NIVcOTBx6J4ApAz/rk1V0OoAcTRU6bAFgXvM
vjJEIl3sPtW1R6Lbw1qIxabEPMJsywKPrDmv2mtZqfx80lIC33ao1E/AHwIl80Crd93wrhsNjhFy
PSTb5NraS3RxoOBLJAgE/Um953qgLu+VaccNhJXIgP5R4JhDfWisHSK01ggI+GzWLH7cnxgtivXQ
swMg0JzXjsYBeOnGxKOeDdorSKGhhFsg0bOSOlgc18SR7rmArqKT53pc8aBiBskIkJ1JqJdyp91Q
wz5S7t+bco1Y7eNxwIgubM1OHCGa8p0Wd2Hh5uDG1+6K0oyE9LdNG0dZWW70nj21pVhp81wcIu7e
acdAs2i+bVRBGgKmBzRIcjtqqxH9qskQ+Fl/LBj0+25v0qVVg14acQADRvZ9nvNR8dg4dQXeHLP5
6UugOHHSXW0llvnoHUGZhPTDbxJE/UNvitnGBks7JJYcqUYktRgKb2yND2rJiDnB6icpC+zB2e3o
mlwOdo+AqfZe0GkROOUa58DSXF1amAUsw+AUsTtxlSjQ4lQ1qveI/rLY2vz5kkCiDOBdAv7hDxJs
iRmjHYKjcqjiI9MOFQnGYcXjLrqmSxvTHrwIJUDOlehtj6hW1nkw+pCYeCtbGZF8F/MhGMynuD/J
sQsM+9PtwU1zdB2NIYK4GNxslUDraFBl4VmSW+2mKe0g1b+kaDhtVIEypgABwdq+WF61f6dztmpa
byStcGCxyZxPvGx3TNAoB0XayklayHlcD212jaVuB5y3hKGy3LHkk55XoV/vDfNXmn5vaRExejfY
b2ggDGzrWIKS2+YitPjBTV9uz/GSA7mY4zmOpYYkHGTQUK5w9TYN9MF5Nit+LFq65cw83La1sp7+
7J7JWOL5qK0jy++fDHmP9L6vF0GMnCdRX9y19te1feub1/s260Ri1w6ef8p/LLJ/dLNFQxE2bPOD
Q0EsrsABUk3Y/h/G8HR7oKumZzdPBnkT0xymWWWRXr8DK501/wz+WXi40eMvlnqA8kZABvp/cwdz
uISBVqEi1TBkv9+U4qkxDiNfGdt06G4cynm3Hcv+91AiKnorbPOQtOk+T6GhzWnEXW3lpCx76v+e
SH/mfJQ/WrHtYSaF8Qu83YEUn2+v1dLFfXkAZk7GSzUn91t4UM0iQaqBGakHUa3IetBQpHed5p24
3Z8H/hc4zckF4AGNFBzGNwfsjW2dayVFdGJ56a4w0kAZ5a4TIhyqOlTNtjCPNMmivtzm1p03rFS2
FpcRDAEmGCiQ7Z8jm5VhdM5YwgH5+mmMIxIXYS1fiPZJAhh6e4aXTU3lPWfqoZxD9aokb4Ro8FIY
QBxnhn0d1ckuJZGzVsNY9C9gsPwfQ3NfZruZPuYTMiAGoYvx1tQimACIZXJv2r/c+vn2sBYqJljA
C3Mzd8acMi+catK79F9oBVxbWUOi/JU0R9362bkPZb4f2MqzftFdX9ic+bSkRr9/jawZSGjdHfPu
TeYEXf/g+Ctx5eKxu7Azc2DSSvUUesKoYjvIAL6x8eftyVtbqsn+RUxh53gbMxPjaMd2wxszsJi7
cYUfSdDKtGYdpS1q2rdtLl7uF2Oa/n5hM5G+V1VQGj87ZJ9CJ52GpRXdNrG6J2buqmI217MS8+Yo
9Vh5WZRUzlNnZUeQCEYl3pKNru9QAt8bo1yxvejIQJ2ECvoEvJm/qSq0yergXoQjq7rQre4T4IIg
FJO+xLnYevH3+s8lorD/Ub4DFzJKwGicu55P4J/NFOilDLwZxrYu/W9DmUfI0/1ze06nrfDhwkGt
YGqDhcLSvAgFUj5beBU8Fc2bcPC/Ne4K9GvNwGwcjVELRRJcmr1Wvo8DlM9J8v32GBa3+8UYpk+4
2Hqelg9dWcGE48jAyp495e0SwYK6fzLyN3tciy8X3cSFvdlWzwtXJV2NOWMmskuf0kELBn+7LrC+
OHVIxYHKmaAWNM8cpLHos2YEC0TOQ8grxd7u9rwtHtmL35+5O03vcwm9SgCivDAZnqFKtRbxL40A
WZcpwJj4EOYMUF0KhkxfuhhBRjY1Cix6F/35GC4tzMbApcbTQnq4lcBa4WMgttXsUNa8bWXpkkXb
qo7eGM+fEOPXO0zxxs37SsMlC64Ps+UbOXzRki5QthUW3Uogvzxp/xqbPuZiO9d4tedmB2Now9+2
2aPmrUkOLlpAGgCtuMjcfACM96zxW+oRhH25H5QcKL82uD1haxZmy9JktC/Z6GTnT756zd2327++
dACBAQC5K4rnPkgOrmcodsGJmgATe+6CWtvLIURBdVzrQVjyKqCJNJGRQf3lQx5c2YJAWh68VVn5
T1PCOWZZCLrFoMCJr5LAylfgGot7zEOJCZkGtJPNT7vPkiFzB9iT2Fgx+9oYdph7n2vD3kny5fYE
Li4P0uOTzOFUjZkFVzUA0c5YIQ3EjM898D4/b//84vqgzRrpd2i4QDjien1YbGmUFvh5MjgbrR8j
ZbsgN89CNqxYWloksCYgxjcnGt55mM9QtTa5jojAFE7YDXmYaw9Vfde0w1SEPKVp8RcbG9JQaOfW
behUzGk1uPQEA+ElcltVJAKqh7dnzlwcENJzv4UdJpmd66nzaxrHZZ0X51xyHe0FFFXrRCFPbDmo
bY6DipoMTHMovb4bALV/FRV4CVInZhuqIK5dJkKFkLs3dkOXDxsN5GsB+nAbcI/I4TEjzRCoBD2w
sW/8tGtZo1GuaSKQI6OLSPNHlIotPaIa976IJlYrO3x239hIwSMLjv+QgncBYJ55UTZYfayVfDhx
loWVfmrtr7ZiKzM4C9R+G0GuFtnvSYMU+kTXE+gB5MBpXstT3moNbjYIZstWbynQFuZwTPtaey9s
O3m2SMnubFCyrAXCS2cL1V8yKVlMMO1ZdNDkPXcISIjPWgqpFB36azgFa2XA2VRaYFPTL43MprIe
qcYUxTaB/2NFHnhIGA/WX1xEl0ZmF5F02wx8GDCiBZW3Hdc6ZxcnCu9JAALxpvxQGLEqH2z+aVuA
NoR0R505EDBRWr4Sfy75ItsDldYkT+YiG329H2zZ2gngk+g71fOjTrWgFNUGjVKBauwV37C4KCDs
QhMWarPgkbo25XpdMjipk591u5H7kdAaTLyxG+huk+1v+4nf6bV53A54I84S+KcJmJOvbVnUJQXV
bPSA9mhDchTOeTm61qNjV9CUSL3BCzyrGoEyjPmmUzESyGPnfcZUf9FlX4W6sOuoA/vSwdWEjb0j
VKA7jYUssN+ecOe2kaVroPzp2+EzzSAem7WtPKKXuw0SVI9/xFIXMaitWvuR0f6LLmR654+ijJDY
sTcezdCvaXPvwUMhKlSp555LRDUhkfVn8GWMz61eqZ1j8c9IQH2TuiyejQS9njnAVHfSI8WmR/sR
6J/wuJPFd12yZNerfCLlAY6tkgoJPnN8EWmbQ82Ym/ej68RBr2dOAL2iE2jAyX6oXSfohxpnn5ZZ
0Av6Rffl1xRELyEwJGqbFm/l+MlTTzUwkmBb2YFyTW6LlkP6pVJBGudDNACjBZnTToC2SYZ14oRx
DY0w1/B2jV+WEevQ62nVFjqzbSQ9a4vWYWf23tED2C1kqMNt86Zmf+MAgAEAdBC95x85d3hNFS8E
nrwKPB9mW4bKfq/FisNeCkkujUyX1WUkyqnZ0STNARzXQ2glv5nU36gSwjJDssWKr5yfBRj2pPkG
BVsTKE90U83s0R5j7Wmfn3OzF0GVxcPZT7X6UBM/vquxqUMjlePG1Uz/zuB6+tIx1NLCRh+HB/Tj
kq3FcnockSLY9Qm1VrJDS8cbpWqClxgyex+ON7HQeyN9lp9HX4VUr6NMR0NR8bpysjGn84PtI2+I
ZjXIKn5gX6BV3OR2iwdNZhM6NZQNnxAa/qCeqoO2t8ljUnKxM3DD3BNSOSu352yM0+0JfW1En4A7
gU5m3v6Dw9d58ZD0J06qPXflS+u74QDapZWlXvL9wHJN40SKFo/A653VUK+w+57QsyHf0ZUXr0zi
UhR18fNz6C41UHZRKX5eZkc2HgETdp2taDZW9qPK/mJbeADpO2i/xarNHyPdWOugUUI3PiXxOXGT
BwJqbU7XMFpL9xgq4ECDAfiMUz+7jHleJwb3e7RkT7j5Cr3EdpTWzlbjK1fL7/LsfAdeWpqdQgJ9
Z9Q9OSyR5DHngx5wzTzE0F91ZBYCER0VHQ38bthbrtoMfn9KTeudpGNoyWbf0zLSBjMahrWbfLY3
f8c8YF2YWggRQSIGv94zqal38RAP9Ny6P2z7q8//cdb0mpYc3qWJWVhVWYZkTS4pmPu/9d1L4j+a
zTYunhOw9t0+5muDmU0yBXloajIMxrFl4JeHfpy6l1dO8/KewYRNkQ/af2ZBQqcysLdWHdhikDaP
RxG6yPBk7gF1yRVLs6j7f9bmX0uzqFsjepvFNSyhoUQPQVjShnmmrKMZ59k2tnA/ZTWUbpMGt6Mu
UW29PZsL6waoM4Ju8MggYTofKDipGlCBl9OrCRBvp/TuVZwf4srZs5y8V7a2uW1vgTkKxF7IBoOk
CrwU8JTXezG2QDLri2QEwgzyccV4R9J3zTW2eXcCGEaLy02XfmZ+G7js12APYaYfm/aHZ73gxRBg
GtHunD0a3hql4Ue/h0gQgjR4Ck+v4XndCbJ6WpoksTxVxrsomg1hn2VmATj2j+rsY+M/356Gj9OO
6Z7ecy5uxInj+XoWRkYKTbN1eWqy56H8zsovFLzbpVFEuvHttqmPG+zKlDN7F4Mwu62JVPJUlDEQ
OFs/3xRAGHvuK0/OTEbg7Ltt8OMNhbse/eLIMIHzA+XW67EZVDNTKEyoU2ltcxGlK7fG4s8j0AVD
LOp2H7JLDZWWlA5VpzahUW38suKX29+/UCXHALyJxwklSKQrZotDIfmGnKwmT3x8tHto7pgHTb63
3qnot519Lu1/6PAknX7FsS0O7F+zv2s4FzFjo4AKaIpcnYBzI/5z+hd4OhBiA5IFhCLAfBDvu14Y
kTk0bXKg94u+DW12l2VTq+JOa99WJvD3zX19EV5bmvloQiRPsyJHg0yFJmUL9f+tM+jfraT1Xkso
gIK/oCafW8/NDyVt7ENhkybiIBn8WsWq/e66DE3GDj5PH91u26PZDX0nltyWeveGl6JzAlYLDAhZ
QTaAtbuvSZz8LLjr8DBTTvxD+boEEfPYbT3K+Gcrcz/lvDbDpiPVLnFs8ak0xnzcJLmfPba1af7K
hkR0e4LnwB2aT9irJloWNpxA92+IvfusbMZnVpYtskFa/5R62lvqFv4TtDTKjU9rfUfliORQUhXp
aUhIu0PF1ykCaCpYG7cE41EoMk8cRFeAjJqkGp6YHOhFaiZJIADF3VmiQG8D1yAnkdjWtuliflem
Y3PIDQfvRibU0SZDcrBr3AO56tOdhg0D0nm0y3egQNgKyswo6c34bCCqR1kFfUimLRH19l0XmlaW
+AF3dO/zUJXaY5q3kgXO4IjvgzfQo662Xst/xX77zQbyesi0vcqtyAXTy3Oak/au08VTqvX2rhoZ
P+SkHjdpDegTmlN0vOSYDEVj96ELSqXHWDTtiaMY+MUxM+1njTaWbTbm4sX2Ne1O+UyF0urdr4xM
5ZmsLx+dVra7gsgcK2woGRrSSb+23PCeatyPoLzKfiqwbW47hbyhR+xsWzas25h+6m5V5tSh78bD
EVUfKPNZZbwfUr/BIxaaBoC7AHdYm2NoGEV+QMMOwa8MImxH8zuvvQqkA1JFyvHSCIFZH2oV0CLh
q54ZYaGNxbPeu+WrqlvvuTDr/CEFh1VQo+J0V7mJ8ShiCg6OuC2BA4EIU2MkzTsrOd9Jj7ohBQ/9
zqWx82BYCbpX0AYBMnrkFqTZQbMS0tnonnf7wHCoe6ROZX3TpaX9MnrEUX4OEgSCJtdDWxZ8I2q9
2mVcx2QPJWQzvCHfIEUHJQVZ91tXM0RkOh0/kLg2jprF252bgLQ2i/Ea16TBQtbFIjTz3NwRmyGo
KD1nxe9/jJmuD/3Mbdqx1rhtW+SPaOvamv5nlu18cMjH/o/b7sVduNGQ5AfbBrpC7Ynq/dqPIbmW
jEU1Zo+jlZJvzHHzErJJTneMLcJxBpCm4nbsbVy9V3tcJCRQg+lHDWHt0TUKPxjLQoPg91fkGEMH
KiQPY5uXocm/NLYOSVu33/AMDfiD6tU5LfXhu9dhx5gk23b9YIYQSjFDpg/2Y4WX0g5qwuMmH9CY
m/Oyi1hL64c+7q1n1InYTjNVvBUxBEJGUw3njGta1HT0Xfpdu88cZEY0O3cjwQV4XEETvcvLhn/n
Pa22JfF/yAoqfwlDrtVVmR/Wfmw9SIakVOt7W9Ph3bMu1bDxfI8By1kQ8cKsgu4tvFQ3bdH/KjsL
6iQtiAssqfOdIGWLKEBr07Ck2BAjaF+Ac9DxEoktEbhd1v/qM8MO9FwMu7iDMlBaQFeV0S57LA3e
hFWXsqehkmv5+9nu+c/7GarciEJx7wIncL2oGsbv+pL3J+anTcDr+g6x4LYyIXqit+4K79NsB/02
Nom3INs4ESLPo14/L/xSoYJ/cksnGh3tAWTVZ+hTlmHseQVazcwtJHh+mrW2Em4v3PE4szoy5mgV
QNFldgUbWU01RxjpI7xcDVo2dNRVYCRbOSCYqvnti+Zb+AYTcoQfikhmnAArL1X6aA6RJcCtuVF5
hAJ/zqPbhhZHc2Fo+vtFxBJnuabgPWFIPMZ2FlTlSuy6FIohRwd4Bco6aOqfM2pWqSGhU6qlj8xS
p1Smr5QPAjzfwy+VDU9x6iBjaz6gpeO+S4d/Gja+roxwio5nc4kkC2bSnlwOKprXQ4QIU26DfjE+
uaqWWZCS0t91IB94dczSChiUPyLSd3QvckdGHXfZfVvSbjM0A6RAR5Z/Qfu+8QDp6XhDIeIYKtIk
r7XhlpEvsANaCM1u41j3923sqS0uiF/onmEPzKfdIemTpgVSx6DbwmHiuaKKPKXoawmNjsr7IUXj
qYnGu4hk7hghpY1UrfKL8YvEqjzFUrhPICJNfsWtV39KdERStydnjir6zzHC+8WG+gWejvNcVGHE
Ti9NvzvZ/ouu7RGxBVlbRbFWQDkySrX3dkjgclZyq7On2n+s2mDCBMwHfbofCokFo27i6R1EXZoI
QYfA4xg0BJWG9A51/F3tlulujNcQyQtPNjKlVoGenzil5m03Xel1Agiq7JFa7kMdp5Avic036bKj
X9FdksZPK7M7vYRnW4+A/m2SsEFDCvKL11uvGFlZVboLX9G49T3J+vGeIcO1GRxublTl5EfMgi7g
K03/0eqJf8dVqh1RVo7XBLWmXX7rU8zZp3B0NBmCpI8TEURddkffap6VNf5xxQmSmS7KQIBwuHjZ
zb0jd3JXFE766BpGiJsq6Mgrkyi8DivP7yXHdWlo9j5hBdMkZFvTR+6/5yA0ooCa3l69JQvOJFsO
mT3oEM2LZ5L5Dak9jlSFMQaao0MWaMXLz44BEkc+GqNw8GwwRcM5zSbLV37d5Tr2o9IQQXoKrH5V
0GpagNpXBNr70FxTxliyCA5NQGXRaYN+3pkvLCWy0lnXYHmo597h4e/eK0dXG6Ni/iltCG5OnXbp
i+rNNdmgpYsALI06UiVgc5syVdc7kEpR6F6srJNpMLnLB8t8LcH39eyaqjz4DAgvgnoLBLJIs01y
XKkpy/ytqYzk1x8vLEquQBIhofybNfL6QwxPWkPCpXVqKD1mZX1cyyIv7JxJ3GlqRAMxMtK11wZM
VhVFIhP3VN0bzmO11hy99vPzRRy0MessEPX04kjpHjXP2/Oz4CquPn+K8y5iglrY1ADKzz0h/1uJ
nyB679Y0t82FSxn4BOx6HDB4vDnWH9A725BlRk6NS4sYdACaCxamDAJwYAgYXLZxoUjwNOUf5Y5l
AHajHtsctRjIxq5NniHlGaDZ0doWwq2fcs3QNwKFsG8Fq+QXliGwChB2ImFvOGsAyNns/+fuwunx
AbDX0Sc6m/3Cz9WgMdxdQrZBWpAXQDG+316AmYnJL1xNzmwBQCya0wINeCfXfS4ObftnCGyMALr3
2JtA8UCqCSCE6/X1KoACYpsbJ15AHyzv7vGAf789gtkWmkw46J8GWAi5N+sDNElatSF9WbonLzV5
4Pda+qan8YAHmOArpmaTNZkCjBOBxCR6NslSX48G/AHagLBKIMWQ+GVAU5t/zzQkVv54RPBeaEt2
QHePB+vMVwsTBW+8DQXwO0Aa1VnIxXtq/PkT6veTYoqJJkr1+ebKGJIOTiWHUzxaGwrqOp5uiH7f
87WGy2kLXYQDv2cNFTsbD/CpOXgO6jTaPh501Q8nw+DVoYGI8iZtwaPXeekXA0cv+vPZuzQ3mz1W
u2gEJjDHWB4gIxCNKtnYzs/bVj6+CTFneJwhMYqK5IfeS5NXLjd1bziJYZIfJztPnmx7CPL8Wwek
p2+3wMcV29tGF7Y6Qju8QCdFdAghzAIRF5wqY9WOMDq2wWieScuCzFoJmJc2uQvMKujDUIBHbfp6
k+OY9VYHANvJztxAvcXdHzaV/t4PlwZmp4hIxm3s8eGkv0GsPrC3trEmfTit8XzLXZqYxnhxrUBo
R1KqYCLZ62AA036GKkYibsV3Lm1sQBNBHoxqEoTHZimsSu+9uOawokSg+bsRgjBb8lezNeWugCAG
iNSarXniurwb0kKc0s7fopYRSLwlbPLP7Z218DgDHgS6c96UZgAz7ezUkN5rWWGgs7vqcDC3GVoM
BRKjKSA9d4UDIrU3uUYztrTRLk3ORpZpQPtaSS1O8sGqN0O1vz2ktZ+frc6AhzgzPUxclzz16hFi
6X/++8CoT4zH8NFAC1zvscarTQPtr/zUeH2QTgWJNULlpeM+CWXZQN1iZeaF+BaMRgmw3fyU5q9m
QiIqvpb081+MYiq/TQBE7OPZYVSFK23HKfipCxCmh3azlsNaHARBgQwVOBTJ5tdMP8QdmMR1cSpN
pNwPhb/tq91fjOHCxCyG4S1xjZwb4tR3RyH3/Z/FqPBXU1UPGQv8mzDjsylqhF54eUv4ye/rY9N3
D6R7BqbuT8dgQEYbojII5lEJnd/5I5oejKofx1PTH1HKR3bn9u9/9Ij4/d/s44iAbRAGXO9WY5AF
58Asnmzwbwnyi6NGkqpjbIsNtelK0XXRmIvr0UdLFdIR098v3K8HUdtMT8rx5BvVoZQPPrrUpJ4F
eu8EevcXMzepZeA+RKCMluRrYw3ArT5cvTwl3xpr73krE7fgGYEtBsh5EurBMfFmv28qq6JFq43/
j7Qv7W2bx8L9RQIkUetXLXbs2FaTNknbL0SXVAu1UQtF6dffR724d2JZsNCZwQzwDl7AJ6S4HJ7z
LBf0wz4RvYekklP7kAV5BjMbMrKN+2Iw9lkR8bEjw8v9z3a7e1CQ1WZvWjTA0B9fHGJSNLHRk76/
9Jr+mtfqFxBk3klLNwZ5e1ZehVniuAyrmcDvGfrLUNh/1BGqSqgU3R/JvAmvr2SEgN0R6tlgjaMg
d/2ZmMZFB+OY/hJP3zvi7FDzgLJIG0BEJfgvIqHcgVwdNZUbu/W4dVpFc+r+wsj4aHMR+8LkftIg
Fcxlu8FAXqK45tNhxipa6PGrLu6C+Qt+WOvUpTUntmwvdTVUO0QafLXgzdOgxfajO+gy7C3VN1gE
DHDmNU4ZHzPLrNFtbdjnEUa8YaKnrlfX1hRWvWV4VIjucH9GVvbj1d84f5sPf6MxVVpeCtFemlwN
WQK933wojxO0cgytfBuLOrwfb+1bg0mHAg90gGYJ0et4KP85Ak3a9hJzvfL0WHnQuQhBSjx3+abm
0HxyLRcW1I1Qb59tcyH8eh2s6c1S5VXdXjT9fRreU+WrTV7E+EmDwG6JevJRZcrBbFA9578l2Xjf
rs3sx+Dzxvows42uKG7S8/bSli2aZvrwg9vDi2Sq60+l9UDEFo90aYz0d73ZMDtErReVJdgFX0eU
bPaWI217ydWynduP2gMnKYyPddQICtlnj3VOsqjXoQ6RNmbsuw2gU2aj9T7uHnPjS6+dTyitINdW
jbm0uNjVHc+LXCRTd2kGMCPaWomYyN9lsoV7W1tRH+MsckU4MKP0paLxWPKz1meBkit+lid+V/6j
nvz/nV/k80hV5ibSsofkxHntUNoAmZso8U+IxbQeY1ny+/4OWZ03dAaAsbTw1F8CyCzRTtIate7S
ufzTWI4Pdi3DtE02tKOWSO+/o3HQDZgvfWDoliydtulIkusEPZdJTKE7lFNINWCRaKcQr0TWH8QA
Q/gxqfMvosyLcDTsKQCeRQOXoDY9rmtQLiqRlBS9+o+wyfmPg3ARABioCcCWbnklADwsuzFl7aWE
jAh6JB6Jj4p+FObb/cleud2AZMLLBqLQREUd6nrLtCZa4KlAHKG+yeJda8qNu20tR7iKsMgRRhCj
syEvAEqUuxrcLxv23SItAN793GjgiQyveLt7lj7590e2cvxcxV2cfUWBDn1hIW5bv3Ij9p0WGhgP
LXvO6Ou/R4LsxSxyi7zu9kinZem280Fnsh/w9kjkRZTvLd7w0/P9QGsf60OgJTGv16kBdcwed5UO
X+zTlk3U1s8v1oKrtklmUIxDAgZiuAJYiK161+pq+DiExWpA06MoiDJfCvVlxN1uVxRcQbYrutdJ
LwOsFJ9p2W60N6Zu5VABoQDbycXJdav7qZtUgaN30kKHtxjDvjK6cFanOMUEzin3v9JaKIi9mDMk
AkZDy/Ym6PK5W2moTLsuO9mJ8ZDQU2NuXK5bQRbzWBaDDtPuob3QboKLzFtr/0hBi7o/krUt9HEk
iy1k2S2o+Q5yo8Q5xDPKwnow9BeTfDHc4H+LNC/ND7kCh2ppV+cYzpQEqe3jpd2aftyes27j1F9b
4x+HNM/rh0CCTMDUqhNa3nR8VGPz2Wbk5/2xrNzHkM/7z/ef//2HEDKHPzFRMGsW3kJx+TMlmq8D
lLelzrE6FNtG/QMlfgRc5Bd6x+2E59hKLBvNY2yZaiCVqQrvj2ZtDaB8B+IikMhzO+h6NAUD8cZK
53w1L9xn0aCb0zC1AhqLOEGXlvzYial5ux90bQo/Bl2s7mTIEklLbCEtPwGhkhCALk5K+XI/ysrQ
wDOyUaUGJgW2kotUvEmYE8Pfsb+kYzU96ROXD2peOQcHelGBcMbuKXP7LXbTWpJqI68BAgKUU8zp
YlMJFTtp1LA8JuXJan80tvXYpEMIFygfjLM9t0RgJmeaZGdKZdBMG++dlYMDcuxoN0BNGpfVctVU
vQtgcNY1l5aU3hAbsFl71bdYuysziyD4L25FA/SqxRjhyaDyghfNJdHcYxoDIlc3p17CoC8/1mIz
xZjX4OKZAyGBvyBz8ADQb7xeo0Y6dAWLs+bSFNmTmVPV07MGBqHsh9nO0HbGUi8WxkshGq+xEl8W
PNvdX0srm3GuQYCDgN6XcUPME3lCm7FwOZrZ2XeXf0uHfotuOefxN6P8T4gl/QAPFIhDtTa/MO0B
ddVzNlow6vmsT5lXW92zYfwXKwWOGfMnhDYPTG2vZ5XkYJTGhsEvaVn/sHr5Ivr2syKRvt2fupXN
jr2H30caPgMxFl+vl6beTJ3FL1pm4JV2Lvovffdkpd/uh1n7QqiuIM0F6gEV48WxLFywg+y44Rf6
1JlnZ8tbeG0UeOPN6R8gJDdLfiz7AV+CY7aUcOCPQvxobcDCN07jld0LIAPAc3hVgiG5rKiAr16r
I2BxlyI3j63S+lMPLyAmN8KsLLVZ02SGaAEQA5fh608PKDUreR6raKbJ9zoxvtHO/d31zqkoFOqN
qOt4Gv6Vf/8L3Uad29RoGgEIZ9/CtFK7c0dZj+rFhC5yMPWTE3Bd8azYgD8Ei/2RggqtjVvVt9uF
MYdFAR41GQ0o6Bkj8eG+zuU0cKXM1UutBcaL0Pb3R/V3sq737fXvL25QPCxxf9f4fciB5h5khOFE
DxvboJf5BV6AISuMfT90v/S0+ooXzY+mmXa1giKNNpW+krc0mDRzJ0fnMvWK5yY65MaMTxklD5kj
n2rhYq/o7TmfuAhU0r9A2fmLjGNfj+t95YhQ0/lnVtYATgnQ4mIZUtThOuD4SW+9NtClx1s7RS+9
ey0b64ENpm8pxNc67ZEJscfNuVEBX4JO8LYFqWTW9kZpECflsq/ilpaTWWzAhNcJiybm9MehavVz
KTXxECe69gzbz1R4IBZUkWuovxSlaz6PMXMtz+r31DpP34ekr/NASR12dqlVBlbt/GrqBjXTrh83
dsPtAvn7Z85K9zY6NcuykmL0lQ1IqHUeHTBtvsbB/QUCzfabk91CCwjQRNRkwaW35+v0wwq0ORuT
sWrNc+lYhc9TJzSz8WvbTz7RhhAWLqmn8TjgFD3UkuzAMjyaDYFyJC8P0LH8AaqD18oO0OSGPim2
c5BG9lCWzQE/F1QwG1FZ5UMOAanb2EGfEXpIpcP6YJR4gDdOHKldx46gE8IXJjfe9dF5jCsdHW69
+dTX8anI3SdeNfGjrJpzn1SoGqc8tCrwRrJ0n5Gx/xMTDkQ7zdqggSG1V9sQKi7psJe181ZmXQY4
kbwkshw8prWhouWP+px8pIQTb0hgndu7U3vgKbzGisHQPeHkQyhhKR6kjAW6rfxx6syXoOc4aQna
TgX7S4V7toD0DJSMUo+NabejqBdzjyb5N+lYJ1F2b6npBkPpHIyaR6bWns0sCwhJnrsuOUiqHozO
faQQ0E+z9gih4jdwrA+JYT2APwSJ3j6Y2ilgQ77TLP1cyPYhq/gXmzaHyYxPU5LvKtSmpu5bVWnB
0JqhsJUznGVwLg9uaA41jD/Hh2q0v2gWfc4Tgb6x26gBm6xT3KioQvLhh1GqbxUZAtRLL1ahh3xw
QXDJLyUbkkOhCCDPHRnqCVaCo4dJav6E5dVRjbveL90s9svJjT055smu0uIUlIT0MpEMFcche05l
G5DO+KmUpr0z4D0UAKsPmZah/E5iuznyNNtbPUzdUM+yarB/yBiwPjf2ZlwcDLsAuQMCmz5oWgAj
O/RHlibNMW9cLbC5CgSJPQQO8N4eaGeJ38f1d9lBMMyi5gaedWULQvYMQGWon6FYtyQSFmWlDS0T
5tlQ3O9aVb0lYmOT/20XXR/T1scQfysXHzYhXjJ518rePKtuq16ooceQPBz0t1GpytEHRw1nk0kC
Td1RFLDHIBKNflDTTA2b4g9RnX0JdVwFasfynfOgw6I6V32Lrijh1qVQG/B3rKAkowjh+T0FUIqf
XlmmtScGR5mNO+c2GUFh0wRAheCsxWNjURJOaaICGqHJs2XVfisvLdylmvqzEycbs3Z7cl0HWjyh
gJc27Y5MSNqmh0p5R2cs+fdKx8cQgEldH469OQgFT2h5TmGbkH2p+Y53/1xMuQ6xuKHrEpzDep4u
VoQT3CaV7+pWeugskJa49LC8UDJX8WCfSSuLmQJdpaaABJtnq7FL4KSnZq87/ecSmE4tIb4LShJx
exZM6jTsXC3Vd3o9dUGjKr/0dgxr0geUJUUYw3V8EgJ6Mq41X44HobBnxSq/9rIJQFIbDpPMc5yw
cXLKOrhbj7LjYd2C3cgm/iLhfX2wlMxvqPJN5fXToKgggQ/PxUSelLGE8ptxSoeBnaUuCvixjc+W
W4aiN/Y6LoC+Nr5Sln93i+QtjwvTA8dK87WmQdLgyh9lJr6bWnfS1fo8GlqQivps5/UhHiafJS7x
HGjbjF36Hc0bpDKmeUrR3NuNcVyBwamfOqhMs9b4oo4m7jLuG4L4atPsjESg0AXsWCK0R2zNhzSb
Pms5Mb0hc08ozH6+fyXfvl/xsQAEgGMaUKA31fckd0BjSoV1NjsR4zLjtVf343Ovp8+VqnjUsjbe
QLep7ww9R4/ORJsOpPlFwYONrCoEm7SzO5VQXEkShx7HUnafB+bCjxT8YuysZOzOZTtWu/uDteYf
vz75cEZbYNGjwLOCqXR0tC/sng7nBFJtJ04a/mIXXXHoO058gerSHpy65AU9TWW287B+5gBeHQHw
gfRorJIjTA+a2YDUeQV/1zw1acdgWF3nhmfaCUg+kqe1B0Ze+nkscxmy2PxZNXr8uR+rmvl63caf
ZKaKZ7zwzdDMY4g0oAWjvuo1UX+1FLqHhuhwDWMfQK14AiITqn/fqGp2O7ey3ReH6jiARqVEmY0P
J3tq6cloa/HInSQ9K0rKA5SYu4dRgwSx6GkHTQItfexbCbUvndmfWkHHL5Raw4soa5zYyIPfNb0F
Xxor00/Bl6UeTyylgIS/FfsZFQ2URCXZQx16q+Y6nwOLj4EDAnUhnN0Q+Fl2DVlmDHglO+JM2u5r
oychN4XvcBKUOCUKk++mgT6nm7rGKwsQEq/zw1WFrMnNw9JpbcVJ9XQ4VwDx9OmfKn1JukOeoI0I
EkRl/thYc7ejxBMZ6w0VRTxol51EvFcc4fTjiHsj7PtIFAdIoBtb5/pt1oBW8MyAAcEVJ+8SJMZt
wevYKcdzxp/GMvp3+CEgLyZMqgwYoWP3LAoXAyzEO67i2ijcoYB3saF4Wh+/qRbsbv59unBFgcaA
pjbg1YsLClqshS1jIs+a/OzoOyw6aT8OW3C0lawBcLr/RFkcQlgVWj3Me8kmqQdvxH1OvnVz2d98
uT+clazhKtBi4hQOudxKRSC1+oMHBMQyVfXtfwsxL40P2ZzUHWkyHSGY68fy3Bq+MmxQX28vCXz+
+Qk7g95vGagdM6jWFfN0tTje4CCZ/OCd3wJpkP57Ogdykok4KFXrN/JOtSb7qas0cWamLX6nhTrt
GYyiojQjeggZFuDt78/eykqY2VDoQOPthJtwHvqH2curqjH62hJn6HSC3s0eDAyrBHKByi3r8ZVZ
BHgMuG0dJWlTc+Y/5UMo1ZyMscBNdxatpR+mPp32ZV3z30Xiys+kUzPflgP4ovcHuHIygDsyV+sA
UcIhuxggoZL1XMnF2TQaHjajqu6EPSob321lnZvAXsL/dKZ03mgcm6TpodBZi7M2NOMnLkeGek6s
hWNPtqAZf3FDi3sDHcfZPhwFO6DJFvklU7UYJB0mzskksosojMrTII0T9RZvPyX1RH6xsZvOtm3G
l2aalB9ZwlIYClsD4GZF+a2bnPRIcWuHNU0mv+yAQVPyPnt2hYvneKVRFJJg5kLKafKswtR7P+6K
PMzhf+HJPIFGhuygQM4rvpMid4KhmeITLvzer91O9XBxDg+JbH91tSGAdlSwZ/qKh6Os9lKVeG2K
GgLHpIToI+5pb7Rk2CTQ+hscliILkbEHvJ9fZ2a8M6SJ3kVuu4eUdDh5p0QPdK6Yh76ExY2VGfkb
OMXvmuzMd1dOlt/WXRd2htYfdW2gYZp0fJ+VnEVq2UNXrkev5B0oeOWcO52ee0TLoDNiNe3w1GV0
KDfqnGvLAksCgs4WMKA39aS6iPVJBbvkbHQqPQ9V1X5nkHc5aV01btTaVrIJlNVRYgNw3UYdd7HO
p4bWJBFsOLdKX+4my3QiRgWNuAJrSCg1kZB2VX6y9Zy+4xma/BcjnSVoobgLbAS6Tdebm7VMAfK2
Gc6ONv5qevC8rQzeUnG+BThfOUWuHryLcfZanhBoDclzQj1wdp04cMTTmEViy8t65WS0ADrXMKcu
OlzL9AxqLdxVciLOw/SEth0EOx9L401Tft8/n9bSMSRHEBh3ID2A8vT1xI2ZkjvSpuJsVbZPY6Pw
irH4akv2S4Vo4axJ8zpBmWPjVFwbnIMWlmPBhwGQ1MUsJvkAFlcmpnOXAJURR5P5PdaYPxVbCtY3
gQDaxSPHxsJAfwEPrOvhASzuWnzgWWS4Jxiq0O5rCQiI/e3+JK5FscAxB9wS/jc4HK+jaBTMN2aZ
aSQEnO0HqF9oMDCwAdxKN9b5aiQD70SMBmDk5efKWG2gS0LTKDPJEWtxb4jK6/PqmFvOw/1B3dxc
mDrHRINkpg2C97D4Rr0wp8GC3k80Fo/2rp42kpqbswk/70IzBKkmyBU3hbZRr3VaALcZNUq54zb7
MqIiabXTBgzjb1Pv6rqa48D3HS0/WwdCffFtpKuiJCHhLOCSIiD1zihRQv6csjPtn8EYy7rPNdR9
0JbxMvkM0aGNlX5zXvwND8z/DIS+BcY6XcWKTu3SiA/2XLv+XEvlew9niIzWxwlEtfsfbXVW8Wr7
f+EW2SgEUuo8MSH8wnQTQkXM18yvyT/TJBZjWkypasihMEeRRuXQejY5uu3GfloZBVYdsSEND1Nz
fLnr/RQnwC0YA0YBZq/vFppfGK9Fdbg/VSvrG0EgXQzwo32LmlWYnUC+zAHdP/9GrdctrMDKhwcu
y0AXB6QxINIX2wfrTuVIW7KoVlEMUNCLfCxjQ/yAyIAVZLmNfAc6ZcH9Ma1OHMwBVDA+ZkLu4ssM
hRNPg4bjAXxrX3e4P7qHJMn//RCyVcBFZ6A9LqYl7swyuVLLeML3J4nXG0+lfM3aWTNu4wvd3E24
/BBlBqbif5CBvV4GRpHASN60WdT9Reo5Ut11NeyBIeP0Atto7g1gUPpGVpv7+9O4lC4AOhWRwfZ2
dFTq5z/hOrLCOTCdIGVHhCehphh79LB38Bf4LvX2IKr6vTHNM7OmwODlSe//3A9/+xVRSoDRB0CE
0P0Dsu86OgTFcgfeT1WkPrXSzzsv/mcQCWA5HyIsO9GlrhZGbSECmrrmc8d5+UMyXWwtlNWB/C34
4YhHiXgxkCaLKUm0uIqk3JW/Zf9uOU/3p+p2E4OsNd9OeNLBBWEJ6RC9m/OpKevIyNzWzwajCdR6
2KJSrKwHhJndfyFhqaMusiyLSD1jjdbUkZrnF6rqEAZLwsp9JdlLmRknZ9KCRLOgoIMeYFdsbOqb
MQJGAjQJ/oPH3QrgY7CciWfaFLWtcA9tprQ7dLbbf03gF1Hmv+LD81iZJZcLZ7Yao/t0BP4BAlTF
6IS8OFT53pg6D5fn/Y93k8wgJKpMwLGgIg2a2mJ5cBhLwS23VCNbSHoq8eCLCkmzQAc+M3BJk20s
ltV4OkpbyGeghLAso7lu2U5ZQ6dINkXqD7UZ2mVxcuvsVw9Nsftju1n689g+xFpMp1uVhFA3gW95
PUUOafeikc/WpIX/TRhckTDIAFV8Wa9T6hjteRxEUQ53GG9qOj+XTunxZthILFbmDmILEF6DkArw
OkuuBHzFIH9GRyUi+mmq31hzId2PNks2pu0WtAiOrYp7BYLwqAoBSH29DAnvGAdGRYnUSn+2ifQm
BsrE9FiacEQsILQstDJoGmmeEoW2DwKt89ARsNq8P683V8/8Z+DmAbgWRpM3ylGKHCsAMaC6OfWa
p8ZhXIUipZCP+lwyARfp3f1wK6sF4ZAqaPOlAxbG9aiZaSnQAMCo0/yYORCSfum3pGo3QizZhS5P
FdOgvYJ85KKwr7q1b7dwfPOavkq1/07a/x8FWZySOXjYqHINSpTnu6HcMbaRd2wNQb+eJSetsGcb
zJJglQfELHRGck8fXu9/i7VPj6QG4ErUM1BpWozCUKtCKRSHRh35lTi5r7mfhu6gKY/uOOG9vyV1
vzZpqNvN3uEuZKeWT+EyS3QSuzqNhulbCr1s3mzphS8dosGCgBndhxDziD8c7aMi6l7PEKJGWfRk
FeSVgXk4QPA5UvK6eGhH6Xqsq5rGM8n0SXdjBgve8QeRZgCBUJ9S8lylFhzgnL7e2PBr3xS1WEfX
HVtFjrfY7w3JaiOmlEb59FhBnEqiFexuFW3mH1kuTJz38x0DXOaNhRosqI2xHVUnGlFqOHyhj2RL
Ygc9zPsx3AV6QCRVarRAZ0S6dLRozFGCLQU0jesBoJnWQbGvkPWvOrPdnXDI8LWyeBW2ktgHAewE
ZGOdb+DPQw05i3+3SAsDrYXajAokrm9yNwtEYYpjhRBHHa3wB67q/SEuhYKKpUAtstNtsVfUttpr
BXZ4DO2t3nPU3vIMiGwdIMycBWi4pt44Y5OZpWkwL6i5rxup6lEz/W4LSwtlL0pURU0raIG6yeFx
DYFERwmM1ACD1OcaGGLq84CutDOKyo8bmcBC3fULNYfkbxYr3hhXttc1MIKCGql+IalheUzXWq/W
SA37PdmchkwrTvpgDw8qKIX7zLWqU9q5hQ/IuHJWyvQrL21gWitHFl9bIVHTlWleBShoj+B9j42y
51PdhYJkZtixpP6UxRp5AP/SfivihOzR9ibB2KfdcWhoeiwrKwdfUemOCtwzPbVIx8fWVtsoSWxA
CkQNwCdk7PaQpHpNUjip0MGm4ajb5dGY2uyBuWaz7wu1Dt0EJIgE1Z0APqwWUDttHoFbRP2UmrmP
LBrzWVhdUCq4iCkTJGwsUu4GkGN3na3AGs6BQrCU8XCqusQ4pgSombjX2IPUaR2iVYDGRAIHHuj/
uJDZljpMbI3EH2spAwmSrZdIezzVY9PjA/XDiTqs8KQxWHt1UvsvjjIXuzObRo2d0d2AulTU2nbq
memQejm6HVDJAVrCUBVnZ5j0QmiXhy1lQKsDpwfDGVV9uX+a3jyDATWYOx9oggB5jfzh+uzJLZe3
qdNYkCE0/YQ6AaPjXrHpSVC0MnO2SSVaOVAQEHscWrG4SJeYT03rYtlNnRVlMGXKlemLoahn6Zp/
7o9rNcxcwEKFFp2X5YtArccM7xJqRbrBFU/R9K+9Trp9pZv1w/1Iq4cX8gICkagZ8724j3KIe4uO
Wk4E41TfTgBPHrQiACr6Nev1t/ux1u4+CGHjzYuK2S3TJ3XMGpleTCNXlo6Ho/TRyNlZ0SXAf04F
ZhELtNzdYO+vnpxob6PWCGD+TWpZ5ynMnfKORvp3B25X4f0hbf36ImloiDtVSoVftyrwXgDKNPuN
SubKEsd8QVwRhAyMYLnEgSXM3cmUNNKK/BiTZJ/zLChd8xO0bitPSa2NBbE2IrxFUX5BpwPEnkVx
wrGHbBJoJ0XuVLxDkj5ssvS/GBK6wCDzz40BUISvd+2IclUvyEAj2FL5naGe7AqeCtpvbnZhomw5
hK/sJfjQQJ8VqBC8BZc9UhCwaFZUmgsVctCewWNnZrbLpy109VaYRRqUZYOAJuXkRpMdpTr3lOGA
pGnj4bC2GD6OZZHJdwUZADdBEK2IquFQ1B6RpxqY23YDqLq2VT8E+gsD/JDU1X02SeEgEOn3g/00
VM9WAXWthMDr709rbpTRN+ZuedxNVqc0aTsimnBfiJLtO2t8pLjM7m/W1TCwG4VKkQvUzrKcAw4V
8phcutE4+VX2CeAjRTncD7F2nM7KdFAQhCTtTU8U+iq14Uyz/G5MfaFSDzgsp8p8kAHuB5q/9DLp
RJcGChwA9sGmZh7rhw9EIf9c1jZclRTADYc/KfIsmLc3NHRT5IJgYwDw979FnIf+IaJOedbTBBHd
lu/qCvo49ZM0v8NIyxuqh0SvQWrZ6m+sLsMPo5z3w4eY1oBcthkRkxuFz8oC6dWr5QJlXxe7Nuf+
II2NV+DqB0QxDGAu1OQAlb+OOKLrrsZJQmHwupvgvhObgJnTb1n66/5srsYBqnjuQ2CxLKHNo+hi
hgYVXLFaC/KFkGGov8duu6Pdxk5eO8/n2wOrEb1zYG+uB6QpggGESN2obsAndMK037KJva1f4gUI
nhXgfriN0B9YrEU07HPSCGlF0N+JSm7sC8f6wgeJz2Q+t9kYAtqTe7NPADRZk72bkd/3J3NlY6Ph
gTzQsdCNu/FqUtgQm1paWJE2Qve1EHHljxMMJx2uTOH9UCsnMEKBTQgcNCDQy8YLY63aV6iJRZby
NsmHeMBLglkPKbxDNqUfVoeFgwrwSdAx4Qp1/ekGlbO2GnUrarPOsynZwf99N/CtatRaGEjQzUBN
GAmjX34dBrCptq6cBDDsvo1aVRceAWFyJ4xkSw4Qisj4rcWxhYVC7Fm6AMKny6UyQ8PhKzqYUQNd
xadRsXuoUlPNS+MGDJ6LKYQPYx0FvYKENyG3UvS2YOTsKU39XqiiegONRnJP7xrtAWoVENw3iwYo
cM144iweHpFUyp3CqzSwsgLG1flQTx5yw843YaYU4K96H5kGHInWiM+xqGQAzlJ5GHhfH9Ikt7zW
bSwYosTuKeEURUFTtD7gSlAuSZWSX2LFJZ90moCzEhejb6U2Q9luMvdU75KIVh2Dn30XhzrceJEL
ViKMi0nAQNs0n2G0YR04QLleoxoiqGEV4FlmVcJvtJ/OcTb8LAv8BU5qx8cBmG6/xZUIsLYK+xpD
siNoypAU0GYfkrhx9zVXybkTLcyIuPgSD6rcywp3WmxmzqMDBNE+iWnlg6QhH+OcdUh+Y/BAsvhh
MnYZYASVxh9NVGdSHAt9GaYg++Nx6tjHGg2xByA2xD4DvudRqyc1Gm1jfCqawf2Cjov+2MamGiqK
WnqZzlTPkEQ9Fpa030uKAbGGTMcEwKQgh7PJEQY1f5kn7hfWwD0LHJ92P5tz7hwgtnw40GsH/NPk
EdbHfl+nfZCTrgSCnsQeHnMwiHdacKRiAqJwNxsLGZ0e5PCyDWw69T42T+lrVdYFGriDf3ppK/uS
ppavktQ5FtC4OQtuGkf4sAwXSwIdFEPO68QbeARQI1MemBi0V5aoHRYWkdJLhaO9lHlDN47ildsM
HUdQPwBsA8p82XEcTKc2itaCH1IyhWX+ovTvQtbgQ0B/Z/hZt1tN4luVEjyPPwZcXNkkgWmZ4pgm
OD5RU3yT5GdJL2nyYJInlDu9Vp18sQXVWjtNPsZcXNnI2mKnVxATVJpYBA24eNbu/hm8cqVBkBe7
bu7sACK4CJFmPZQJTGoj9+kCgQcyrff3I6wNAixJqFLAhXn+WtdHIot1kIGwnCNBfmsUjl1TASTf
FmP8r3L78jSEZzd6fjNf8kY4U+o9LlVgziJWmsoOLlnVQ1NDZEvpq5+y741HmPuQt9ywMn+E7rkP
y7QmyJsMEDhm1wFG0D5lRef8ezoO4WPw3RwsU5zSiwvBHJgO/wPMr+l4lSp8jlO6i/1/n2KoQgEI
DqkD4iwrmkqfK1ncCjOK+R8Rw6QpcPn7/RBr6+RjiMU7s67zjkgXIcxT6+RwhNrCf83LYPn90BmD
XijKULdsgyGjPayScxON2+qbNdAJhtZy9GiqvppNi4w82yLZri5MqKTpqDejX7zsedfMzEvJ5hXD
7T/AwMUnnVhZSBgkxDcmb+20mj0bkVih/HALk0EtmSXT5ESxk/EgGcDn6gV/g0Ov7qup/RsMniKg
QPSHDh8IuB0Z23dlNqtiQRFwco34YvVm4aHLAZebtEp3jTYppxSJInpeEE0UI5Rii4KpB8XJCOw9
GxTpYSSHEqYr/SottENVgzOPaqX1GFuttXdTGYfg2JSvKaTLQktR+p0B/eeiM6EehCpv0JcV/j9e
XCiLMgnYKxC5KKZKFCWlEeJWAUBahfyZASoorgGBu7iF0LbTQEXk/vxtTN9S5sKSOhlzqjmRPZjQ
g6Jvg+BBaumxB8DQvhmFr5XwTrkfdHV5QGqOWHDBuYV1VqSyOvCREVSMp7GuXgGx+wJTQ3sjztrO
mgVT/1+cefAf3mVurHJZwiIvGlAVGNPUM6YtV9+VBxLEXv8TYlHq0N0cDGkUQSPonun5Y2tilRuf
E6Rj/9OU/WX5fxiKDW5UaTQYSsxfe0tDdvKyaf7+N4VeHhQfBrPsb3O4U+TIPZ2orlAiTMsvuaV4
utFe+jb9zUrrM0bLoYJiPDCSnrNM9cyqC0az3shA1tcH7gXgBwjAafO//zBYpS1hNGi1TiSU3FdA
eSzAdIfISHh/TlcTj5kUhdMd3j0o9V7HMWVSslwZnEhlNKAQV4KFqic048EYybfGNH53Gfjk03CA
h91GBWZtiMgKkB3MsMwbOd1OLYmAE8v8PX0FqqxYm8/3R7ceAXhf6EgBFbFMP/SmmorKrZ3IKi/q
UGAOn8v2+/0YaxsMuQe0GpCEgJK1SEDU/0PalS3HjQPJL2IE7+OVfeomJVsj+4UhyzbBAyR4gcfX
b8K7MdPNRjRC3ocZPyiC1bgKhaqszKTXOYJb7wnifITv+1QxS5eskQgNTw2sTrCjBayFTiFylc1j
rn2j/gDqhaPj3evFo5/sBmT6xuA4DlCTch4G9jAVfTiMP6+PUrpPTn/F6pA3FF2N04Jh6vQRAqlh
TnyoH+6KGkQ9/qYiv4wE/Ee/r1tVzK29qqUWkwmwFW6BJ4/WT2Ppvnalr3Aq8oEBsI3wDe/dC+RY
Qwn0D0juPeVT8dQ0853PAFiwawZl0+TNycp3PLtf+jb5yE1fMat/8BxrbyMqR+CUFhn89Sknnp50
jlEjPh6sRt/00MTZeEvS3fiDPRzdhmUb10+rr2U2J08dwZsVfVkVlEHAbwGtQOiYMe2j4ylWoOB8
m6UJORrc9EBZPo3bcvbojgXm+zy3LurIQbAbAjeHvpKuv3LXAZwFsP99MUOSO6mgVx6OJsDX19fQ
kh5CFEYANASQB+Rn5x6m8jtglojnPZkFHOXw2+206p6Prnn0TGbs65wWm6EGm0Oz1Ijd+9bfM2rW
eGvPAfazRmMIi2kHSgYej2AkQQFz8dBKXmTOLu8GUBLNCQ1CFCqSY4rwCI7E1W+nKWkPBrINGwAr
tQ3wDM0tHun2fQDxIWiwOkGUJEO9Y1pj3TcOCqmlOzevQatwD38ujPUSg0MesEQX3TcXkJ6070Ho
X3ZIxlbIRzTBj3Y23hYHQOa+fvb6AvXJJNb9/gmpj9jQWoDSLFC1L2lolgvSINYb1Yub3sp52NjN
PfF/E54BqG6pToL0sCGdijhcUJqZq3UCTUe3tAhAnjJQ+lnOsHOt4/WtIN8J/1kQv+DkTst6u5od
A68Vfci2tOi2GgWrQPX5MmLggnQTkw4W6guQh0MICMd903vyWfPFhMrX4pkKE3Kn8Z+N9ZOIjYbZ
VoPjPdWDdlsOLnKm7vLLhx5BOBX8yTby3TRptxXkbBei4hWTxVsnAwxWjyW7twOa45A/TWC8T603
z41rZNbAZX59uVR2VknNpQHOzygxyAYS2NAe6R/rZmuqKP1lL7M/DSCQNceyXFRNOwL66Kbyn4bX
egH+BbXtJrQcMLMqggHp/hadJv9nSAz3ZPcBHQ4NKiDjnxZ7Y2GdfIWjU31/FQiQ1u1AjYTvv4Fm
QOBfFM8U2fcFwyte+XhRXgjfQmMU3U1F7T8ZbQLOogB01VrxF1En2paAiwECCzXY1dYy7IlYaYET
WnVbnT6nb331F6uAV7FgehMFZVf4iJNV0BhJicstD5lyM3RrMH5o3Px0sy1CJkHdAx5yePeL7nVA
Yjpc9gaM8Oq4WGBtUBHdSxcDNNaCwhq1jDVJqVmQzKRFgGdCWu+t7j1JfcVyy86FiCcFbEY87VcB
l97oIAiqSfCU6sfA/IE4epcXt3a7HItU4c5kfvnE1B9vd7ImBGxeBapcqLamD4ZXhd0Q9tbLdWci
nTBU6YDyFjjEdemiCXQIttdF8OTpc4SSazT3XvwXJjxwSaCwZSHbuNq8QefOqeFw/4noSMy14ZKp
CqvSQZxYMM83b5EvXtmmeCwxuumy8C/Qv4HIZKL6h3LjRdc9WYaxoAnyOEi0TPxXm0Gp4XB9jqS7
CvJCaPtAb9AFRiVhxmi4NIGJBo3uRRng3hhLfWvQWt+07WAePBNsn9eNSveX78H3ivI3sK3n08ad
Pq2sUnQCg0qRO3c1v5t8xVPh4rKy0DKNUrCBt/KfCtm5jXLKbYtoeRGnumaEzjI8GyhlQE/93YYe
wyfH88cWynwCAXn5rPQr4g26VhUxZEgevNn+ktl061nVz+tmLtZqZWb18Csmf6ZuVxex4+JpmZqo
TYGrL9V2RVHB/++vW7tYpJW1lb8x9EqbHBuDYi6aWEDZxlAEzlxFOHzdyiW3FuSfaVnTItb4nZ/u
9fapVgnEq0ys3AAEcP/PhNcezfHQ/TRVZBVi4s9C+rOpQnvd+V5jLW17vEiLuLSG+4kYeJM3oFdz
YstInrx0fOlMUzFv8u0tsOGCYQ1BzLlJl0AIIw+mIm6hTkMORb0nqIC6Cu9w4d/EwKAIDmEtyGci
CDi3YlnuqPmNXsSB9lZEfv3P9S0mHQR8Dwg+hJtbo8nw1B2CmrAi5swsQgMCZKi2HqdhPvhtpUib
qGyt1miqep+6c1fEnoW69RFikKOzaxbFzSk9oicjWk1YQ3w2lxQj8pIgB2PTtO1b+54v/g0c+R2f
l1kRFUiHBSVlxGemc5ltomC5mvU2LWMCCeAipmzetJ4GKSVF7C/dCaLHB3ARSSc7hEB712xoGfvT
jZEdP90QKDYaQlhwMeGpiczA+UZDk/zSlMQX2/ld154t9sHz17/YbKgKgjLHNi/zOgljHUo+GEFP
N4tzk5chp0fw2163Ip0n9CYD+YS3JhKo5wOpU6vkqViPnqa/cIfuas35uG5CuuToGEew7AsN+9VO
1pIsyAovL+Ni3tTQKAAZigH8t2JjSXyaYAxErRvAC7CyrQZSVmaia0OSx8bQ3GC0JjIxfRs2I3BB
k//gVdrrnCMpcX1s4lJZedIzq2LsJ5FnXZel66VpEQO98VgDow/nsbGd4aWrlt/mpL1rbNjXZPzs
Mwd6rdARBNU0nlPo7VoNtmIOIKB+UcS+f9eyIuzSO3dUlRzFRy7G5jqI4MEGJphXzseWTgg8qG8W
cWMdluURaNlMRdMk2X1gf0CPHLYHSpvr1Brrh7JiUO+Ny3LTASDw+c199vnVKfWrihVmgs8vaBdJ
bxvv804GSF/MP0rXQMTowruerH7PyVxWNhj0ews8wZtKAV6Wzc7p51fx08BAVz65+HxKd2X+dfKY
YvdKTqZtAw0AngXQNqL5+Pz3p76ZmEFuZzG6MkO/RnuPSY4zlIamZvkbU4jX0SULn3bRspqhZ6gx
UYKJPZuETQWOLPO3DoaiCfjl60dS5gjQjSva3YF1uNAWSoq81SsyZPHg1LFVuke9B5XmHHShzbT/
pV8eO4Wvlh0VnGwMTRf+eh3dLKC3Ac0Uy2IzL6MpMO/Grv06Ql73+tBkGwLvfrhqGEIGbXVbG2bN
fDvLs3hp4nR5tD5/XEAgAXEPKFsh0bvGRvMlM1k1mFNstnv/W9bvrv/6S/AmegNPv2+ebzfqj40H
mOQUg3eqcJw9sx8nE/RvfmjQWx58Sdu3Bf3MlkrCURLkIGODVzWY4AJc1qtpo5AAGPPCGmMKElhn
/CitO6rdQCKYqWpdkr0HckN0XII+BzmVdfrJo9yq9DQd46WOteFuzgG3Wr6DE7yZ/9FrFRpWsutg
DYl5eGhEU+tmW4uiqsI1i8c0IA9a7kZd5XzNehXPs2TXYU8jqYa3qeikWC3b1DiLo/Gew0lz6EW/
BoMiCFUZWK1PEPTm3HBURyCrONR7+9NgfHAOnA5A2D9x0x1oqh1bfN+nP1JtO+k7L/15fW9LFv7M
xMqT5olPU28ZxRC+6GO2BR4IrubR1cudX92xSt9etyfZ0mf2VnFHn/RkdNyJ46ED4jezQklpDvEL
9kUftb7CmJifVSAALlCU1xFzoJVh3XGdBcNY1gbjcd6+OAeDf7k+FtncnX5+9d4dBt1OqIfPz2gn
KEBktA0gIO1sOnJo6Nt1W5Ijg6GAVgZ3Hv5ZO+o0cGjnNzWPrfERVJTbZnkFtZzCj0quVR+Q7QBB
DdRAIHJzvt9ApIeO7NYcYtCXg2NlgzsYhHlQAfHHw/XhyFYGjxAXoQfc2wWFoeYXOYij0yEmkHHP
7I9Fca8pvr9eeVZp3J7Scoj7qDO2Rb29/vNlq3Hy89d99iOU5Yq0x8+3nJssv1um265RhGiStQA2
RFQu0ZQA+pFViNZ1k9576MaJM+MWd0tpAQvySFXInj8kdqsjAjMo26EWjo6fdYZwLkpqGBQFUN/m
YY5+hKR5q5Ififk6ll/RlfpKjtwNvYj80vwNcfedsXHS4/XZvBwq3nHgSAQ80ATfz5/u+RM3x7oA
2lEL6WMbv6G0b3ICnYX3uv50VIrefjBbIOEOkSOcpvPdjd9Qlxr6R3BcQQxXI8emYni43HXnFlbn
ZzJZHTTCAmFAYYesUGw76fdBRIOQAJrOF2lqrfKaWs/NLs5ewcA/1e/X1+FyV+PnY27+7IXLIMBs
ypYzPe8RDB7tbINuTco/e+7x6DSQJ9aFjjieTatdzfN+ThzQsUYAKnIo0aC6eX0MF1MkDAR4YKJw
AzTZ2k+yJNX10i6SqLyHdgnul+ufv5ii1efFVj7ZqmgwpzN38HlojRlDF+baz9RRJNBUQ1jNUTdk
YDBP8iRKBguKxQWwIQo/L7MAyDQOPZKOl3TGgdWlmpUOQVTP74m/o6T8i2k6NSBuzpNpcuvAo2bQ
A+nR1vq+7VCSRdnQvmfgQ1fMlmxF4CU9NJuj9oTFPzdVWdqUQ147iGzjwYB+SWOUm3FWpC1kEyZ6
0LChwAGFcsq5kRkspnbaMC3KvIHsBoPXd2WlVYrDIRsK0rNAzDkYibH2xZwWxTCi+Tv2hym2g/TO
G62D0ZXbz+9hwfcMnhsYA1/x+WAyoNromJlJhGRgFPDxMdfHMKhU6ocXXh1HBQYcB4AQwTMqRnuy
B5jJPA36r0lkTS1iyXHj9NkjAOJQ9qgUF4g4EWeXGEwBxIV2KQPsn3CM56ZKsIskvAjSuKoq/aUM
yt8ob1vbZrLnEE1bUFlMgk+DdlY2RYLtZHjWYsx05ITEW7v7sLqP62sk23BI0MIXQyYK6ILV1+2x
mSFc0KZxPgMuEXDP3S5pleyuW5EtUYCEHDoCIS2KOOx8DJAemYseLNFxYP7u5veZfWf696n68Wkr
SKGifwMHFATc68d/OTtD3vsliX0PRNXoZu9N9IzV2z5X5WrEOq/2wZklMasnawJC8WLS9ZzEHXR4
vZbG3JzzEHqzPyon2+em90KZ+fMvRgfqHPAjmugNXDc7jlnumnOCvTeDniVDsrtwDvr8kHmqZoNL
Yi6ROT2xtNrlDBx3ndl6adyDKXBrBW65yUFfsutszXnJNHMMuxnCWZlRLZtcBy66ZgsJy7KxdsjH
tyofL9k8GC4q/gCnSkgQghy9xkTv0rgOnE1TPWtLFVr2Nyv4fX2CJV4RLZcWSAbRkw5u6dV1aPSz
aUwoZMfQ1Uo3FloeDmaAJriKQQXsuilxqi72z4mp1Qz3pe8GnM1pvMw80ua52tRLCUHCPgnLdgE5
chAuC9CdXEVeJN244B4DzyacJZ6q5xuX5mw2R/ShRYWDZoElY7+RQxfJTbTBOa/6PHz3k9b+/CVt
YFYBckHZEZR8Kx8zNTmkpW2WxlBmO1BQNuq02SYArl6fVOk+CZA+w/sC6Yw1jTarLWo3LknjcppR
EJo747GAPMtuaOZ5U9DMV9yiskUUZU5UGNABBEDV+VzWhsUTF5ptcDdBd0vxCN276Vw/8uFBm3Z5
s6sMhophM/Hj9YHKNiouIKHqA4gT4oRzwxVfKpOURhpbIHAkc1aEjbvsbDtVTKjcDnIAf8wA2Xpu
B4xDI4JoeBzT2aN40w4/etVQZGuGMP1fE+LvJ45UqNa4dpGSuAE0uUk/Ou8hcO6L4Mv1GZPccpiv
/8ysjnaPHIQ2MQ1LRTTgAsviHfz1m+s2pLMFqMifFQEMahUflr4+Wtz34TX9frd4D+3i7OhAFFak
IzmxYp5PWAMSxGE2sCZWDfmHYmnLm8q3VS5XNZbV1obW8sL4nGAsKQgeZgDTeI0nc49awfVJkw8H
rY2CAtJC3Hs+HJvzFMlTsf5TEI86cmek+6wQGxwPCEDQ1GmiEesi2G1QWAW115hEPiLF0OgquiPj
/ORNpv4XawPiOVTUxVguKJldj0EbyqvwJEzJC7Vd6J6ZCp8jWxgTFP46aNSFyPhqYcgAf6P1dRLR
dg62nT3/HK05vQsAhfhsWkikMjFvwIjg9XbR9FIkjV2hcT6JOsHtYZmtc4AU5AaxKNu4pa/CCMsG
hkgC4jAACOOiXw2snUpuDS2cdzvte9qErnvkqA1c320qI2I3nnibxdZ6a27EDQESRPexaB8KrrjZ
ZSYErRYqHKJCtL6ErAkEFLORwWcmO/c9KfbOr8+P4dTAKnSY8dKCAEiaxkNRmRuaQOvPntwpdIZK
BXdWjWV1OKFdUzhJjbHocJYemIGdX7qKml1qA+cSxNsgnL1AK9Kxcsy6QUBCcFtDwLWLu79Ic4h4
518TqzuGccuhC3O1KAFTej4g36RC18pusVMLq+vFTVvDTCcMYin202hssoXtqqTaWJPCXcpCjlND
q8VfQNpsmg0Wnwaburhl/DEob0G8YfshmIYyFYZH5p1BH4AQULDrQQXo/LxUlo/is4Zx0bBuANef
VBkCmQGA9fGSFj4NsgnnBsxEa9GD0MFA/dNgH6pqsGxzwesHqGcg/3QREY6Dw4GmdpAZYNo2WczH
sv9aZypaVzHp62AeuqiC1hWi2xc0KgNWvM+yCjF1xSgPk1J3D6lnoWlpBn/3NJL5UGZ8bMEr4VMF
O4B0AgUwAfqfYItZw0OcQi97wy21yIYq52LUoZMrtpx0DvFyB0k+qGIugs0ix003toUWMc+l8VTr
yW2Z19aRdkmp8J2yYyR4zhApB4LOZ+Vv3D5jFWeLFjlgox31NxsJlaz4hvOruAeks+YjgwOcRQB8
/2rbdX29oEMe284iO49viQo9rPr+6tx0fCEtTXstCtJ7cCB5zdfrd4Dq+yt/YzEHMYAnjs24DXge
Uv/bdQOGdE+fzNDK0bRJF/SdsJD5G4OGRhbmr9oH1Fw/jD//cW2r2WH722LoOA8hG5+8XP8F0m0H
Dl90quGVimTOuWeACPtsQaAUTnvYQdUCEnGGSnZJYgLJT0gJwD0Ae3dRhFyMCZRjxI/mwQQX4bxJ
FgtEfj+vD0Ssxco7nFlZBexjhfrabGteBL6+VxrQfT2lUQYapU1Kx1825J7+wh7iDmAuwUiB/X0+
cY3uJX3r1n6UOMk+GOqjw4uwQq5qg67DG7NHpfW6QclmxAMYLJXoxQEF3prS0YHgV0VI60dePr7P
Ad3qc/PPdROylQJgBDg+BNaCZuZ8TGlnZ4O91F7UL48mebHmJ6f/ft2EbJlwE4mgWjBsrOPPLhmX
Oa/yIHK1Og+r0njUSAfSNJv+40AzCwmn/Oa6xUuubnTJnJoUE3sSjXam1SRNloFzfBgPGmiYUqfe
Eeo/jgBhGiTda7l/IHn/OvDuSV+m3cjKZ3eGBLNZ3jikvZmZ6nV52fUofhPICCCjBTWeC0qTbiKL
FaR4X1hj+sK0LB5pscs5ve0TsBlz9stI8eOaatxaREUcJ/E5oHATvHEQDMaFvdq5UBoqEiAsgsga
yv5gu0m/gXAeO5A2ZbuBNvU9I/mPvAy4Ygdfwq7EqPFl9KvBOhrvzlciLwsIByVaEBnVYN8vSGIe
p47qDxn0/+5BV5UfajBV3Q/txJ7p1Oq7Hki3G4P2vxRbQroLIQqAfQggEe7A8x8yuV7WZy2qfm5m
OZu26OwwXdh4D71k4wh6M/6dNmURgt1meGo70t5XaOfdVk1rf0k6s96mdV5tEjY1B7DBpVNIWq15
qJq0eLv+Q6VLdfI7VwdyMJhljVkSREB3kA1hbA7R2el+7ecx2bDeJYex051tQGrVWslcgXNieXVo
jGZExmDIkqifra1PIIY2bzVV+VsSiJinRsSPODmZExkTt5xgRDQvmzvi72u+WbzPgrrErsPGEkAB
kaNY7brCcwZtBIdn1Fr2PuDtfspUKVH5bP1rYo1OGQF8qRD7+tG4FK8UAG+0l8bjqAyBZXZcAO1Q
40HvCjQhzyesGn3NdXsSRDx9TjskPSd7nw6/rm862UUD/2+BSQTB9gW2MwdBV7kY8JdVjgIANHin
4Pm6Bdm6n1pYbS536XQzKWChXo7MPzbuD/phqWiDZWfHBZmIYBsFJ8UaQ+oFVeW0ZeBHOmQY2xoA
juC7MfxcTArS+XrjZbvrg5KuDVJFaGKCPB74zc7XBtzlSZKPehCVaBrcuSVnCHZaiIWh4WBz3dSf
8sE62AEe/l9bK/9FkZ1irTEG0WT7vxwC4ffOfbCD+aGmDGgbJ4bS27ubmCCp1Y9o4N3O3Iwmz9xf
/x3SdXSRTPDB+ovWEPH3k/PLSadBBGLGToEobgtZBMv5KFq0bKMziX4sUGJV3OUqg8KvnxjM8xac
S86CjfN1scqwtt8zPWyO10f1J8y5mF0ovgm+U+wdfYUrqkCqVeRZEUTd4I036OJ4XZhpgBtjKh94
UdY7vSvmbdu4zlc3Ka2bki5oWlxKtuHoVIgyAsWHJfP5kSx0ONisafedNfCNUwXjJgACdD8WJNnW
vDHvcbnUkOcIiGIQshtOgP5cZOPBJ7WOFvNeA/3H4iVRYeUHyz06ztHRoZaM3oySb69PmGxVTm2J
k3iyKsaYNegQCIChqT327BtlchzmlPz0Sd1vGG9UUqcyB+UhyQzxJJShAHg5t6fV3MjRM55E07g3
vjNV577088jE4KUPAAL44M8/72isrOoOcB2/uHMjo4iuz5as7GsCsoauLUQvqNSvHIXfTQZn1E4i
LUvnFxf0qfez5+foqvNAp9CSd74k7oM2O17ke5X/Y9Z0PQW9tcFjj+aeIiiTjhZ6fCZw6dA3dFeb
vU+TClJoSNtbZKs7m0JTbA6ZG0awjw41W3CzrTPpC2jpeqchSDxq9fcmGV8rVu36ego7tEeHLWW/
s0QFs5faRG0Z0sWoOF3A0T1uVj3rsSFH7R6UtIP9D2voRuN4F743OlFk8GWO3xNtHojmQR24ft8y
VDlSL8FRs5ZoMT9yJArQq6SYRukynRhZeXy9drWsc/wk0kEmWxMaqnL2MgM+gEpugKyQgF6d7/oq
H3tryBCLzTvDuvFrxSSpPi/+fuIjBmNgiIlwqMhk/Qbb7xMqatvrB0u2DqcjEH8/MdGMoKakKUzM
xlPg3KbjwR4UZ1c1itWF94ccEmTEKNY86vylJYrPq0awut7Swcpyz0vh2HT9Nu2S70ulP3oQQPr/
TdTKX5Ok6pw5hZmsOiTWNhk2YCH7CxPwKKjQGMABrsszQQfpwZR7QTT7W187ch81NEUsIF2LExOr
UVToqey7DiYIXkEWUDKKIchuNZSWcMFALBxs2Ss3TQs3nybO4UT0Q5Ii+79vl+9NqcAwS62AhAbd
k8DdIJI637RWToPK0xtcBsOGPFE77F5orwoXxU9dBzTAUv5rZHWjDfCFHCjBJGqr6pHYLGwK64FP
0wti5z5sfMT4gxA+WaZtOnSbkqmEG2TRyMkPWF8yk0ik9i1+AK2Q9Embu6ly7sfKeinTCTpdzl/U
1UFhAfUYQReLca9cQV50UyFEkKM+C9ETry0bS1NsD+n2s6BnB0PI/gXi7yfepgjQvlGneJq3xNuX
DvqRoOZ2/RDJrjH0DiJBhOsFMKLVDlzMDGAKvNCiFny7yEjk1lfUdc297vXGbToU/RHZQsiYNWi/
vW5ZbIiLDQNWAdAjQH8dedXzwVnQUqbEh5+reP6Gqlts59aWTegeK+pdAFnxjeYtEDfIFZ5Jehqg
wQP1cqEOuxbR7XprsbxhQWUf/CbHUoNYZYe4+jBBzHGDZHm7vz5OqT004kEJAPB41JLPx2n0iMXy
DGm4zPqSZr9J8FimX1r29boV2e6HziyqIIgQ0Be+On4ewtWyHE0/AuptZyD0GUHBWH/NGyT8DQWw
WWFrnYngSL/nWm4hLT38KNOvoxkyZIoI9Dyab9dHJTsAJ6Na704z1UeXj7DEza3hb1qF01J93jxf
mmJsXa3Hsz7K/fexeft0hymSQsGfpgLcUIgQV35XA1+PiYZsZGyKMC1CPu7+ZnZE08L/fn+15rzX
rMXU8H2jekug4ZLlquKXLFj4bwRIB51PUGr46Tgy34/c+tFyD06y05Ob64OQJmxPbaz8QDt5Ft6R
Ioeipzd1YWxNKADi2fS1q7VnPxjvDJs+GwV3t3VvvumVikpBzNLaD53aX22CtrNQdsXNGXEoOZT+
V7ocgtYLOX9kDQnJGI/zz+tDviSZFBsDGXkhdwL4j76KgxN4g6yvSj/S9CbjBwb9CqR7l+x5aBP7
Z4Bn55ORcySHWZaQh96bl0PXJvmDSYohTBl54/NYHNEQ0Dy5yGPvOMuhwUySaUtK8k+dUueg1W6L
TM04fT6WQI3VAUUvSI5xY6z2NOhsbXdObDwbRyS86OOuxv88Ff5OcjBROBYdGqKB+SKvps+5ZXBi
eNEIKc03v1QUiCTbGll51CIDDAWnZxUDL607g5gF1UKWshcny95nR++g2kCP1xdaMoyzdRZ/P7m/
265GR96S+5Ez3I4sHBLF1SJ1xGhdF82XAPyvUc68Cdom9VLx/WaP2uRhTKAjVh9sWm9BcqUIFaSj
ObG2Wno8oQHx4IUfFfQ2L27AavUXswV2DKHGJyjPxKqdzBaprcbgZeVHTWDdJG33lVv+x3UTsrsY
D89/TYi/n5jozLltGy/zIzthoV5+ILG1sZO7fvpy3Y5kg5kB8i5ou3OFRtTKM6dDXhMHLJkRisX5
pnQd7QBxiQnsvlqp8J/SPYBGgkDIJeDf1azlFq4BFI78yGTdAxvoHsmQW16S52Uub/j0ac4p4bp8
XeS8XTR/rp/wqaZZJYGyJjK9N21+VD4jhOu78MZIDwgiSNAArYltHK3VnaxvEY8Oc/FrRrl2U3s0
KMNJH7WD0Qfm7YIyyAKAMTZgg27XY1UAZxI2uTGHpGMaOFZLXRHxSNcTaGC0mTr4ac7qIJda3bnc
RUV5MW0oiU17SP+22vP1TSM9X4GQJUE3gSC1P9+cmpfmXd6VQeSBM/yxZypVFMn3cYMLkAzSVmia
XW1Kave80VsEU/r3HJgfFe+A7CIHzZWP4j6KBkKC8vz3s7oyO2MJcDUY05OTk58WePbcMt/6mfaF
lAA2e7TbmR5/birrvl5UxAqygjegW46AmaD1Gf3o5z/A5FCwYrULeIbrh571YEEfo+tfCipgz3wP
FcwNqbyN7sXXF07iVc7sriKIBTqrTCt92PXmH0E9vzHDP4LtdwEvZ67qVZUaQ93AQNOSYJdZhWTo
fZjq2QMGpbd794bkM5gzyZJsbW98DabcVbgXU3j11YEEmg/UrJDmBRx+3aqUNubgDR6FK0O39RfH
IelTaQ7Gs0ct43e2BOAvAPXiP31jGdulNs021BHdPKAojmnnndHesCHzH/wMotQ5FLhuGqIPG6Z1
Y8hae4BWiD6FfVt4G9K14z1xFiOe7DYF/1ffbbwgCaArjacvctMlrujM2F1fPMnRhkKvjtSxUNm7
4EgIrCWF9jNutYxvB6hh6fWu8D5/HcAGOsgBXQc4aX0yasSCSePjOvAHb5MG0542T07nK+5PyU0g
tIbRGSGAFxc0uq2eDGPTINqwljYciX1MUvsRDZ17UmRaaHiaIrqRHnjRoQe8P9IfF33Zi5/ZnZkO
ovqpfeeZ9eJm7G4qaDwvZheWlOA+SkK91XZZbj+XwacZoxA5n9pfBSRFlfzRvMNd1A+3vEjvekfF
eSU7bWg/RKgLLJF3wfg/pv3SQhgOPcldZd5qgdm+TPXgHxq38G8sMtmKOZX5aMQ/qImLTtELyHlm
cm4bBEklQ390AAPNU1XJWmVhNWkl47bW4I6PrGlvujvVTSn9vBANB4AMlIHrm5JM0BiqSA30AOCz
2jyEv68fV1lZGisBhTLQGSA1tk67zZrW1qM/AWlVHdz0dvjtVXgh7qAa3s678Ucy71i9Kb2t9u26
YXE7rv2gKYS70NmCE7YOTEyIz/Z1g2diqT/S5NV0vti8BiMEuMPrt3H5Mai2nliIC4PQchQ8G6JG
uLpOoddc6xNFzFHldI+Sw72p0duaQvzBgshR2BeJs9OAq7o+TNn6Acn2r1Xx95MIOWgrQjsQXkQT
Nb7QeXgbGIrH121IpxKs5VCXRw3oIutdQRswo+hUiWyIDBbJGGY0D7XlG+3jwX4eunw7Tx/XTcq8
PCRDQFSDdu/L3qTRy7jXEAceuLqzi4Pb3pTlX1wkJybWWbGm70Y0Cut+lOb5j2AwXlo9WEKSeIoC
jszNI7pB7RgHDAK34u8nK+TQzGYF0N3RmLEPy2E3FYfyome5v4wccLqE2frh+uRJdyIkGBBWidby
i6Z8JDGw/TnyfV4yoa+8n7dB4mc7i+R0o/e9vksReG1nO2kUcyobK6qrSJ0KpQtn3YeXlE0ym5NN
4mS5ac3NRLa9c2iLG69UBPiybY9Wc6ROMb7LDqmF9zpUAlsSm/5mtO5s5/P4MAQYgioNzRfQVlkd
5sp3uracMxLb9Z1WbgNXcaQk9xRo8iDHAAImkVJahb4gY7BSjlxAxPl0SLkeToazq6DTpmKalRqC
Y0fGwfKQzRYH7WT3icem0fDRjRIG2XIjv9Gn5QZAy1JVaZWsCJoUEC6hXQ341fWMZU5j67XeO9GQ
uyHrw2BWNf5LfALKhh4eLCZge2ABPB9KC4juuOSmE9nOGDVW8WXU2i99+WkGIXAxwKOihCPEKC/S
GpNdDP0CyosoH+8Eapt+3mOLwARkGaYAp69xplljUODSMyfiFjR3D3X/8unTf/b91dbN04KZzoLv
6+Ou/k67Yte1+c73W5CaD6Hfff4keiCzBiZG6Gpf6Gb0plss4M62IxsVUbztFb7sUp8Ly4FaGvps
gNm7jMU1qBYxlo52ZCxUf5ySJfjmV2UX9nbDb9MaLsYb3fber/AksGilo+hrBIca2dmDP/i48aFo
eGgCd7oPRiXRnWxLIpOD5hy0AQlykvMtCVBfoy9eb0dQLXhBmHZ00rreelqi4lmROFaUm0UPLVwS
+pxXx5iWes4St7Ijq+AhjIQOGkNbPIGMDJIC+fb6FpI5DTDr4iij4AYY38o7LWUwMzpTOzK1CEo8
Wwvkq779dTH/Yqs6qIcAroWC4oWGuO9XnZ2SxonM4IV4NDT1h0X/Wtj3tXY3qAJC2VohGYS9CjrZ
yx5xRorabYLSiZx05FDEAw+Ckw3u1m28v2hGRj7sP1OrBIOfgPINLPxwIdOLzZ4DVxWRSbcDSPX+
VIEvYwok+7g/tjh0I+QSd7Y/ZxCY1ueb3IM0EudQrxNdIYqjKDUKqS08WMHhdtG55dJy8CekkiKk
HLdJme4KhPG2fw8RG5J/XN+BkhAG+UoE7mCswKViix16cm05SI5WRec7UWVWv23CNpVX3fDWeLX9
/n0eqy9JAyaW6zZlGwTvYtAvgpET1sX4T2xCQ3keA4rdCEbsTUMjwzxaXqU4WrJrUigKY7vjWQQs
ybmRKqEQH28cG2yojwzkaC5TgKqko7DBuwpkBwKwNbZuQJuQNaWeHTFzq9f7xgwzlZaF5D2Aet5/
JlZeLzey1oPEmh0NGlrQqBZqmbfl3W/uPfIKSMX0EExv19fmj/ro6nWFfA9CMdHnidSP+E0niwMt
9G6gAa4BIHP6p2Xi5DYjhXuwjcbeOgwFdNdF08WSL/pm4W531/pD99jWs7khRf6LeWyKCvA6u2Rf
A/iNh3riHdj/kHZlPXLqTPQXIYEx2yvQ2yxJ92RmsrygbJfVYLObX/8dIt0v3W7UaOZKeYg0EtW2
y1XlqlOnhgb8HYxgJjLYI8DHfvtHL10YXEXkNz34hqtyD7V6s3aG+TePGw0vQHOP+bMJSpVr2MZF
pUJm6E9dybgKWWiflUAPw17HAqMjGSpJ1LbXwICLq5nHV6Dcg8eeGuARvSKaIzp6nPTPksDqOJ7f
ix+kBoreeAeFoINWJASsGAM3T5y5PG5SIIepDxM96tNH1zlgFv3to1naMQAF8EpBvxloy5S73hQJ
izWCIEnj6UudDx8Kfa1bZsmJnotQwtUkAben1kT0mNdk8r1ew0wRGEuEsJu4Z+Ht9Szl0tHRAK59
UJib6GlRNsw0tQJDsgAPjpvYDipZhKbW3idZuRk685tWmI8pExtSpq/dVL4doQMOER0+AbyewPUp
K+UT04yh1iG7auuwrsdmA5gG7Cg1hq1VSLHiHJZMHNKlmKGCdhcYa+XwuEXbtuCTg3K84XexuRsk
QSfHuLu9p0s6gkvl/cncg1l6/vuZyUmr0jQau3GOtjhG2mNxesfn0QI7J+oxuEttlBiF6SQF+AiP
VO5EWK6RfS91LAAi9vf7yi4ZU+PkNMP3C2YVlk/rjB3FJO2PbmZgmDigCuau0aUEDiXJxK6J9Azv
XBb5g5NogdBZsSsIS7ZODrhAjn7dkOpD/8Wu6+yEoglKNXU5HipZeftYIHloYhLw16pI1gAn8+9U
LT9qYMacfYKaqWWwGKOAYgh1j53Hgnwy/bo4cZBZjm58R9GBd/tUlm7tPMUQrxmgv66xlyTTwWQp
ATWo9tR7lfdpcSLm/raQBQVGRQjvcWS34NDUlBC4GQ2DE9QXWPGpKAef9DifNdzcmhDlVupx3vVF
hlcRSdiOTjvZo47hraxk4Y4AXg3tRViICqUKY2N26ZKGo4bo6f0LphiEVpGsTTFZkaEm6qIYzeL1
hHLdWEaf4lY+uPn0cvtAFk4dywACYAa7gwlJ2Ss7teKO1tirInkh5WuLicTla7ry2llcBwil53kW
CM3UtJxm110Gpg+so/cJxiatcC0tfR4PUTyXgZQBQFPxADEKc5Pb1/ZRjn4pw8peCSwXoj5wEf39
vvKoEUY1cKQu7GPPq23psPu+GZ7GkoW9ic4Ud/qOBoev6EldETtvvXr9oVp4/OI1DboSJfAjcUO8
NBHusRk2rAz1A/uiCX9ogihaif8XlAChxv8lqXoGiKSbGEXjHj2hnZLI/hRZfB+DlyAja4iyNVHK
WTlmpCU54+jbZxXIG61wcrmfTsisyx+3NXtBKy4WpZyaUWLMT5XBekorTDnmGq8EUosrwXMaASEe
1lflWFn2Aq30MGVdZt0JcH/qzqZrrccx1t6jCGeS5l9y5o5HtGXr42w0m/Z7WRp+7/106RiCwsw3
m1/ZWnlgcePOxCnu042SKi0pMH+FTfzCmV8MK7ZzwUBjkubfrVOMjqVHTHoSRqfK99LekuFzsRYE
rC1CuTxxJrMabxw4mgHDsH9QuhIirSxBxWbDI/ROkmCTuPcyWt/0lPpOsYZjW2qOO98oFSfCRO3W
jQSthtmMeL3xF0qnL5lbP/SV8QmzvT9RV/zmkbYzrXRDQWNYkbUpI8sLnYsaIEW8pkgrhhgT78jo
AIHofciEs4u9+Csf9JXbtCZmPs8zHY/zxKTonwVYBGNMco/8pIaHqi9ZuUqLYigSbzPywLwiHja8
kRNX65xjGn+u0m88/qdIV9LCi3YBQJIZa2B4qKBcriRLnNJOekAdE+3RAg2/baEDLnsmxfNt+7YE
akDa+a8g5RblvGsHjE5yjpGsQ9GMgetGQdN/FFrqE/k5Zqe2c/ymKg/yzeM64GsRL+hIT6HohXrb
5RrtxMg7ngKdWEaPEzukNMjW6FsXL/CZCEUhMCzWTqsWIprat/pdIt4eNGAJyCfPoEcotuKIzAI8
3XGMmCSNnK886z8Tc41/evmEEJPMUuZJKso2WU3CDbMg9jHWv8YxRutpXLRBU4I1zU4b8Hlg/Koj
P7JKO/RTux1Bl3BbRxZ1EQE31jeHEepMiIKkeF5YmXPshC+s0P5SAHFQrUQPC+ERHid/hSg7GXG9
dDQKIQNmnqBttuc/Wo2Wn6vWGZ40T+++l1M8bDLZtAD+R9PKG3yxTgL7NDMNYCDCFRKlACKLZIw7
R2O075Iq36HFJGzRx2eQ+hl9zTuZyJ88zn6ZY3MA18kpK/o7l/Wgz+7vWLc2MHjp1YbuNbTJARgz
N9xe3o1hiKeuryL7OGld7GdJ2z/EVcqOetbIpybx6C4mfC2rsygUYJx5+Acsowpm0UDHq496DkRj
cZea9xgbi0o7pfupWHHdS4cNmzaTJgIddtXADFbsssCPsI8E4RXG+HJ0e9HOz8r+aeonfSNJtY2N
bp+M7+iaQ0YCvWXo4Ed/tlphjz031esphocov7X0JzDENrDktreXa4H3kuk5l6REjtkUCVtIzQZ8
fGdGoGAJb9/KJQ4mLAXIVjgI9O2rkb0eFdNUdIZ9dArOuM/AOxYasgYhQdrw71MiXuHzc58IvdkM
iV7cccyweBishp+6oe8PbZbIvUhNHkhN2htR2Kfbv3DJTZ79QPVBYCeZZpMOpyzN7K6tKpA1ND63
32GCz6UohiPJjVwDVwkq9AzF4NBcy9surgJOHhYefY+YwXN5E4uG6lFiwtljDNi3hkZ3kV19iTBd
6vZmLd09WHgA2z1MfbkaK1UAKmlrNiIkD6z/rOFgJpIfajv6aZTDF7Pma42Qi+p5Jk9RT6f1rFYb
0XIST3oYsepDJN6Bo3GwGGSHMeLimiETr+yWoCBhA4QUZFHYiO1gb/LKJ/W9ufaOWjylM1nK66YH
4560SthLnru+XX23DRGQtXB9yRFiCASuGlLqyK8rqkZzF83wKTKaGj9UUeKPZb0Xmeab/VqXw+Jy
ACvE3iGbdkU7z6Z2kMwaALE2x59cooQ8OZ8Qje5uK92KGNWzY8hRNooaYgwqj4KmeyT7N6a9FmQu
6hoYwf5gCcH0Of/9LCxPy3ysUxCMH41o/B0X1QMp6Eqf1uL1ORMxr/RMhGhL9ImKWQSSQ1bg5htN
e6jHgK/V3Bd0AIePkjvQFPBfnoJHx1DYcUBtzD7aGcbO4uybLWrGgr7cPpmF9UDMDOu34R6vYOip
ARLrhmPqIxv0A7IH1AfJ26Mhu62ZtHtz4isouyVvMis1RmmCBAlzTtQNTHK909xqNqPkiZLPPPkZ
P9jFFArHTp4iPU7u2iJBu5XXgYmYGUfG8m1kZ6D9o4X+vct1dkCb01ryckFDUeSFziCZjA1XW8JJ
3QmO+dmIFOx7Lfo6aphugRLgOzYb7T0zfndm61BMfJKZGHvSgvTcQHPc3E+zm/TiZSqdV5zCnYXC
4215C+EPJi7/K++KDIkLt5oyDsMY5wghQ7ebx6AFmRNIUNakfVBPh9sCFy4g3legdkdPD6BXKvSL
IYmets6IWMQJzcYvn/7b55X9G9vcKXUdn7e6L+Od7rzn8yhcYK4J0Ceo/l/ebbes+lrX8Hnm3HvV
h/c0+iFv+ff78108sx0DwiXZRPh+cSDGVqTb27uzdNpovwfiY67+gqPt8vNSWFqGoNY6NgVr/cZ2
w3RqvqLLcVMO/abEkDrDzS1Q6axFRkum6lywYna9ATPMRiIBAsHEmyHvgt7CuEryc3Cj8PYSl/QL
yBVASYHLI1fuKi8HagPdYsHTv2b6yVtxUyufV93UIFg5EIHPZ3oO1Jbt62+Hq+KtNSd6Yfhg2pUj
shvS9rIbzCN1ajdoAC3dWZj6tCJl6TxgX+c26JllTs13tEmMlwfXzCNhu2LaDmJPmj0KgbfPYlEK
cPvAZs+TpNW1GG43GEVfkSNHYmA0nYPLCCZxa02IYtaaeZ6zQ0p1AYlr9KXAE5qzf7/U7QyI6BHd
7OTYSDNGZ8CAWTLOZ9FVXzG43vQL24v9Gg/n20tculEozYL6GEzB89DaS6kspzFgpqMJ6Dm/F8Bp
uhwtA2b2HQOTh6BLqy+mh0x9V3hrHDxLmgi03dyN5gADonpJdJ7l4CSJzaPedc8J8+7zia144iWP
h4Qc5oDP08YBn75cXJmOokjcxDyWzR7jlfxIC7vk6+0NXDq2GWuK2rkHoJb6dARxDXABXgWQU4ys
gm8M7CfzwClHSrv8h2B01r4Au2cYVZieclvy4urgyqEv8HtXpVuQwFkm13EHjGbsv3G3Hl9dbhch
J8PaoN5FUX+AVqhHg3pZ8UrFZEviaIIeo7x6TF22z43kLqqylUztokr8FaPm8FHAH2ue1BDDdqIM
cr4SnCwvA3qAZhwPeDTlihmZ01Sjje9P9aOQd1303TVe3nEoGO2Kdxq6DoAWvlQ5VyvTpkJt9dhX
9atFh72XRr9E5/43MX8wOGd+dkKdKxpq24QfN0VYkcTbSnh8JC0Se+U5sLhpf1f0J6d6Jiqx9W5K
Stc8cvTAWglSTKnv2CuWdt551fgBLvfvtv2pu5wJaZC+TnUZA1qd2oL4eIFqe+ZUdCObLg90BhzP
YK5Cr5aWhhwdnoXozcasFsU+TJhdMOPT6VFnG43uk/gxy1dSKosigEWCBDh0gKIu9YF3MqUj04Ff
noovQyQ+mAXbWJgK9na1A/L9/2JmT3a2f7YRs8SqTHqUGhPPeUrT0GJM+zpMRrcmiiycFRp6kcGB
SUWDgvJ0Hw2dmWYSW0dMFqV+n9J+22RpEwjHKjo/jbPqgU1SbqtSVKHbRHbAuTYGDUZm4mJLAJ7z
Nt+3mNa5GWPD6vwBI3R3TTdWAan05s7FtDY/s9vBn5wuvbMrccrQm/1Rz+ocQ4GsaB+j3Wirgzo0
lFWHUejoJ5G2AfNe2z+jxqxK35raKBiGyvYRkBS+NwxdMCQk/q0xAhhqpX+zNF37ghcj2WiJbB4a
OSIYRhERTfoUncJIoBsYraibn6woNvwsTdKQln17qK0q3ep9tJa0WrB9QO9jW1GcALpIfdhrOYnz
2AEMkBsbGYLq/LaCLIQy+Dx6F0DIRWH/FLtUgzQeCLzROormQU9OVXXf1PuUrTUSL64C0QtG/SKn
c/XWzrkAN1dsWsfCDDCNiOsrz735uih2AvODZzwxHgCA3yp63osmy8XQWEfGPzjty4Q++fTtEfKc
aQNaba7PgKHz8iqJFrUnDLuCCPqJPPTZ22MS0IgAFOMhCXrd+SxjzsgYMevYJj/EYAUgzA6NaWUN
C6cNa4pWBiAhsVVqbFWJdGxoC1C+p3uhaYLIS6vRUguCi9x7h089F6WcSBInVHhDYh1jD2wljzWS
GGs8zkvOAflcwBNBzoDWZkV3i8ybssKB26769mFOT/MqijGKzvpY9i7dltYaA+WCFs/z21Ak1EEg
dEWM0tE2bjqNmkfg5r47jtwCSfb2hP6FCGXbvDSO+r4wEZoaRigN68kbjf2MYrx97Zei05mP3QVj
FAZFXnm4Kh+1snNMcBGz19bgd1M97WxGgfZPeNiCpc8v8jXc/+L2wXQi4Uq9mcfw8gZNWkzyPsWb
wmZPGAtjdSt7t/B9D5W8P0zzeLaoBT0M+LXyzubmUdpouXRTv47SFa1euEB4mcw1YgyM8uBZL5dQ
jVGnVSOCHtv1fsak1T91JuMbxjW6oYNhrzxnF1eEaimAEHgAXs3zG9qmH7sezVuOmW0iYoWiXzE7
iws6kzD/grMAYdCKyRsKSOiS6Km0vH2nJfd1NwVOV66F2YurwegOENLg3Ywe9EtZnlZ10xx+H53e
F462iSxje1utl9wAnnT/SlAfCpithzwMwdNHZtH32AameBz4Z3eElXuHIPR+A92NiP6q+Rajvoa6
iCLzOLT8txYZie9OZuIzUq9JmjdF9Www1f+XpBwQR0PrRCQ0TvvSZhv6Oo9PcIIuC8FHPcm3o25A
lDQPT0BJHNXb2eKeaQMGY6M5Z0K4TZv2lWb5xmUloOvuird2FkJFyNAdIDowy/6KV4SSqW5TeyDH
dtQLX+oMIGbKLLSANt0xbS0rLKtO971mMp/MtOmeLX2Uvomgv/XtOhv9yHaE6Y8srn8x4PuA0oj6
LbHa8UvhjjaIgRv3weR1c7BdrXoGkWYeGHHEP+Hc8ns2wbZS8FIH0hTJvu0j8MBEkrEtiWh5H+Wo
EfoOB6+Pk1B7z+q2/ggWqeLei6MklPl+artDjQZPNw7dIgTdwC7G7LsRk/20YIyjsLTd+ywW9BHx
IJLcjNehDm6dpwQjLoNK0+t7w+2tk9W48T+Ig92N5WXNts6GaZuJQYLQvLNe+YDAt7NFGiCqcv6R
lZP6XpURn/BOCyltxo0ZucUWoOn0aUxN886LSB22vT6tHNeSjbCcGbGA1KNu09mZnGkFFVMm0LmE
bglA2p9EHJbZJrx9nxZFoI3BNZDEBSnW/PczEU1UJxQDvayjHW0czPdM4R9Y9rPn32/LWbpNYBL5
vxxFwR1exwnaMqxjkr0kfJM0G8xizLMhSEcMf+UtCgVr+bslm3QuUtk9wC/MqgIDwtEbtgAf2tM2
Xpsqurx7ro6GWLAbIqN1uXvCQkZr9HrEjjqePKlA2jsx99OQfdXoGvPzkhGfucQQC8OLA6B3KUvj
lez7JoOJJXek/h2XfOXJvyZAcbHFwMw25xCgD2F0Z8vtbQ1Y/DxKBMinon/iigSgtylnMalMYHTF
P53Zf+yqNZ6BhbgUDypMMgfCZ9Y05aUwCWaMHjcIHsLRHkziXHf2Vfki65Omr8Exl7qqIAzjGEA4
One+KttV9RLTWwqGNAxpNwiIn0EhtAWv3A6Ajr3R9R8zDP6mNosDoK6eb+/lnzBRdU7Ac9k2prMi
d6YSyoxtkwP8h2jVFHmNbht63ybujsAdZpjjPjW55Rs5Rwemq30lo2X7iRfvkAkYfRaDUWLl18yq
d/Vr0FCEjhWQPSIIuFRNknRdMsEvHO38rgZyK7KEz+MfntmGEeaTESMPE/6Y6j9uy1264HRuOZwj
2zm7dylWq5hlCEOSI3PvyXSI27umX/HLS0p7LkIxj7w3+GQNIwEt1kv7WKQrQeDa55WNmxDqCdOD
O066L6bz5e3ZW9RE/+6PYgAtwY0eDb/kSF6tsQ3t2AxvH8Daz1fMn0m7QsoWAti4t3Xh452xYpOW
DCzFyxzBEUa5umrftVHlHtWAsgciobP9IWV010oDo3F0DTSRbvsOIvgZigrCWjyUDNAOXKqUYM5U
lxMhKFBYYTJJXBc96PPN7X1bWhWQIvMAEKSXwO9zKYXFcLkcFbtjapR+bTy57iMrv+X5838ToxxP
JMU0mhJiegMIYfJkOh9GvC+NOFkxAEt2d07OoHEJ/fhXbhBczqWTpJwcM8zzlQJYtc7AoC4QAlYT
LEFk7W4vbEnv0MaEZyC65NBYqiwsjytmeBx6N5JgSDOfwtz9Jwl/Ws7PwiJWa04npU6OVv9pbF8A
UH/P91E4BxudB34URc9ci6YIHkzcnLINRyv90GTZSplgCfUL50TQt0ZBu3TFrgZq06btRGMcZWpb
z9HoxRunqvSXYqyHsOJ2/mpYjh3qnPLnXpPxoeREBhnpopAxZFzrJK1fSqF7jyCOTF9ub8CSyiBb
iH43vEcROykbUE+9GQ/ZZBwTM9+lHnNDnXSPJKpHP+Psvq1Xy7lLSgNnCQeFfiR6VcdHnjmXQK1C
adCMtG27/e0FLX5+HoQzUxHM8wgu77TLQLqg1Ql8YImWAudHkq/ZwqUtAykrfr+NwsLVkAXmeC1N
nYgctfGYVd+M2A04AOMTveuGd5B2oxvxryxyuRrJnIbbeozVJAHGv+wLlq/s13L8dCZCqfXUQzlK
wOLJsXYnhlxoVT1qgkTYO4uAmEzqW6sty32VSQ5gCRrUjbmO8PZDgzr8G7+r4AvAozOJaoN1zHUD
09fSzVCu2OD52NXQCDcQc9Xw3gYGaz7UM0NCDNzzypzwCMF8Vlo9zZhpTG2+vYw/4d6VFCDpUb0H
NRXSi5dSmtERBXNBiWAMpf2xLZ3BH8ExYPlEmzruW0P3M+55uZ8iffKZtOMgHbK73HocTAqa8aGg
UWALZn2IPQ10n6SPaIAEVS38ShoZjCAzPzaobm9AmInqUSqbTQ4Ci9aPDOQsYCzsn1J3ksOU9PCZ
UubpVo62/YXroO2NmScDi8pq05uCPPE+6/2Y8HrwnSr64MF2844HcbzT2l3h6N3vRPLsRKb0F7Hq
+DUpjXJj9WMZVNysfLeQxT3MXe4PUzVsyTj1vodrsdejrPhxe1+X7jQamGcSOSAHEehfbqtZdE5b
8dw+Zu2d690hB3L7+0vKgb4MMte+UUVRv5/1xjCWFO/7CI+VutEAT7UPGSbU3xazuIwzMfPfz3Sw
MCqzTS3ooC6CjoY9X3nZrS1DMX0TqfO4JPi+hfJM/8Eip26NS3VW4EsFN4CoQMsI3Bi67NReJEMb
26EowGJSmLFz8DogYBLgReUEToKidcf7dBy6sOaDtbm9d9drg2BwjIC7Yu4yVjnSC2t0DfA0W2A2
wbMGY+ntbAOje1vI9QFdClEOaCoYsMkFhGT1jrEgdlcOaO37ygG5KWdmNH9f/6evP+XNp9s/f6GL
a/79SC4jQ48sppoGsexCYAMzC2CBflfpNBiE5ke1gxC9aR/YYO7ISHUfVO8YF9+XP7RprSJ1HVFD
Mtrnka515sKUYmbBB6J12WDTo17zg4kngy9Ttq1L9ikS7YpKXO8m2uEQtyMFg5Q3yjiX14nowIRN
3KFHm265+BStNdNfr+Xy++Ty+041jDl1QA6TyAf808CcR7ZeGt4+tLVVKLYtoRM123kVzA7Kp24N
dnx9b+ZFYLQIsgHA5v5JRJ/ZnBGQWcBCsYip9ZH+aMuXRKzcmkUR1kyYhSAXYDlFq1nWeYOAYh3l
FFt+QcYCzXPI4ZrJ7vZWLR4ISFcBWwMOFO/DywPROJ4xFlB5Rw+ErE9mYaXbfoiy71Mcx8+int7B
A4a4GJhTTHuHjqlRCeYTjC2TNexp9Gw9msPX28tZPPmzzyv6a1qt3rsjPm8YvnFP1urPi59HHALk
xJzmc5VYhE7SqyxaWUeA+2m9z9Z6lpa/j84wDNt1QVqqKC6xS466EJymvKs0IDDj3+/YHpBR//v9
Wf6Z5jZElrrW4vsW+tUfvWqlsriotWefV5Sp1Vsy1LPP7z+70rf0XbHGTbQkAbyJME5ISyN8UWwh
grMmmiZcPe4euLEzeb7rOF+5E0uncC5EOeUsklZsmRBil/ciyMeV1NXiGmbu6nmmOGh8lc+jBBQl
rs2to+l+JNVDQwJJN28/5xkWA95lFK4h6/Kc9YaDanVwLbw/Dohpq/esYB5DgBHyyNqr+J4IHEuA
03L7qJehTF/S6sM0viOum8kPYGXnFnO1Jo6pDJY0KMJTDJjqt7R1680w1NX+9j4tWT8EPjMUGgyj
V4gFvOEZHK8HOrQYswg0mjyCYG+nx90DkLzhO2QBlYfkGLLbyPddnok5SgwOBG7vqPVuHYC2mN2l
RlTvpqIH+oyYiXm6LfBajQGyxuQBpEkJJghS5a4MaY7BIlNrHtvmkLr7NSd7rcYzhnvWLyzpmp8K
7P8JZUlFj6M5BBgaEWaxsfWmtcrNnO9So+MzMWrfVsp08GFOHBGDVrTOTlgRO5qDUb6OSUmOcUpy
4PGKNj1MFZcg2R+Tl3dsIwryOqb8APyszvZrmJaAQgzl/wh5nHIMykauaMbiQZ1JUIKiXusTZIwc
85g8y3RfkMN/W4DiVKL23wVkU+aPPCjKNYbqWZOuzuhsAfMCz9xKxQF21icbwB+SBIXYGg0e03v6
HcOn32wWoHQIityZAm+OUi8lcVnlSdnjrWR5P9xDYny7vVULeUV8H0kYZOXBZHtdyGMoSv8hy43I
c9e+ghQVHftg9vTtmAVMSnR6TX6KSn6G0m5vbDs78T9kb8/Q4lf8QY6DXGjm+LhcJZOWFHWC0uv0
s6QILp9ur3JJ3wA4RN0dHCVo8FU2MfZEyqKutI6jftSyz8bbITmoLsytEICzwcmp3icfGidr4DyO
A/KuoCBZ0efZPyraBjoaIKktd46RVBrESliYyepgMGqKzE5h/pj22jf07fgFxbStfi3/v2DmwHGN
bme8vJAnUR2RVpdWQXLhgWM0Cnm0K12+HSLt7XqNrUJ9YfanCG0U56BLTkElhrkPJrhFUVYY3p4N
BFsLAI0w1yBtwUPyUqVEYpi8qzR2YuL1pxTPtzVqYZNm/OeM8iEEfJxKSNMCYGjmpSxPJnpR+rA0
v3n9iogFpb0QMfuJcxvDWBZbA0RYWw0eoF7hEVkwYYDlzwBCaC5eJ8oBuG0JunW3Yyc37Q8YhhFQ
4wgKRKT3A33a3t6tNVmKvS/GFJM19Z6dtGSTEiwn0L47mJ9pfrotZyl3cbEoxfIb4ODVjLZlp676
iSvlN+iSNcVjKuM7G301cQF0WS/5jGzym95bY+teODL0wePSzElG9FypZmyUaBCIG3ZyrI/cd7qV
I1te3tn3Fa0bacYq3tbspIutFb0Q98ESIF3az2P42uTA6cZKH2m88shZXBW6R/7UUBEVKIqIxwnA
YOh3OCXDHd84YuXzi8oxg2cJkGx4ZM5X7UzPPSM1O5KV7JRpj709oULxnHVo8MckvzF+MwIAPRx4
hANZCPA56OEvZdWVIXhcgCqKjYHe6b6VdCt2bcEwwIsin4TwE30AKpq6rgF4TUcXFwn8R0b7WCNl
otGvt/V8SQiexXN5YJ60RJVlFHrdDxjrVZySPsiMIE/Dac2lrYmYleLsVHhq1TIDn+wJ3KJhNrxg
nESNEsTtdVy/RjBK4mwdytHnQi+ZYFhHVISW6wOOaTVbBNe3pSwp2LmU+VecLUW4bMwjSYvTILug
yn81o4eSxc8029nuysEs3tBzWYoF0KUnuJZCljsJNNLoGw0gSYx/8WXPfyed3LZu953EIow9edQK
9L78t7UqFsIBc45HM7s4ySYNcqRr6vaB17tY7Gm2YtQXD49S13Hn0RGoU11ua5Gi+5MMOLyRAsNp
fqidYDC2lr0iZsn6gOb6XzFq7MZQ8DBQIYAiJsT3MuG3ZKW2vqjqFoJgEMP+qZNeLiQlWsISQbBn
47cWrDzS/UHW+rYXN+tMxvz3Mx00mdfmLQCypzIJUyfIUFIDYdeag1hYiaNjoA2ebQAwXnXkmo2o
wDheFKceeEIHA27L6dlL3pwLQQh9JkSxDOCC0XU03hbocvqQp79GcletwekXysmXMhTDUCKjCSAD
whHe7mznQfd8xFmNsU0A4/XuXedrs0aivHRzsSxA8DBRHPwNKt9WXZhlnQsOPUMlFPQQVXTXxvcl
ipSd/cN2vrb6XtNDPdncvrDzLVFi+wuxSmiUFVrmRDHENoA/TdBwlELHgEh/6DYtQbfcWni/oIl4
SiBynZ+v8CCK78gtLzeQZ89PpAhhI4C6zqbAXhveufBkuZCiKEnr8rSJpJ2fkL8n8uDQQzN8rz0e
pmAhaqYftzdxUe9R1tXB1AbiDbWI0zt2LapMy08l+cfQX4zqw1CtRA5rIpRzKofKKKwKIqp626U/
M7bR10bhLarC2SqUkwFWp2GFg4uFJ8feKL/R7NXD3A3e/7LKz0V2V0YrkdfampRDGqXbo/UzK056
5Ww4/940h1IfVjzSohBM8gKKZi7tqFwSmtH3MnJHWFfrvox2PUqHpfOehZzJUBbCiqbJ226CdS0C
9Nu0VYjxUG9XMTxV8boAawgWoni70shTFyCM/DQmT0UJFpxPw9vx50jIIjmBfigkgq+AtyDSIhgZ
1uUnTwM1xIGIfdV/jMY1JP28GarFAeIIyRCkSeeW5ktXpOVxD4xLn5+sPhD9nulP79ips+8rri73
+NxANn9//NwnX7Xqt9uuIG2XdOp8CUqUlRI2WEMmc7xWw6z7wNLwHcz9OIyzVSiBlN1g8kTFhvw0
NZvYM3wzP7Tpmi1eWAdS/fMQIiTdr2uDpi0NBjSJOJUuyLmkHnL3XpA1QMKSFJRd3JkKBOBy1bMx
u7PjyGrEyWjvhLGn4iCTlQu44FQQoP1BVpg2clSK6eq1iGPQQVNDdfvQpPu8LUDu+CuRu9u6tSjH
QyUVMP0ZhqUcfKINYqxKtABQr/Zb6flu2mGihvQb7cttSUubhkF0AEKA2czFAMfLW4K6KsuiTq9P
osxDnn1PAbtvS7JiHJcCHXDJ/hWjbJwYS+Im7YAFGTxMsgwNyxUocPogNje57PYscf1BmL4Un//b
+hSTKWttmKQ21adiyoPB/sAo8cu1RPziJoKCDrxn8MpXs5wcYcV2NeG46n6869NhN40vUf32eBTv
bNTm5umgYIlRLDNtW+5Su61P1auuI+tyitD5dHuzFkwmZkYgrzunDRBeKGoH3IjpjQ7Ue8jlwbOK
EB1vK/HFmgjF3iBaMrvUgwiDgQw8Hn8RYO9ur2LhNFD181AKhwsD6FTRtSklHXN5Ik4yK/Z1wz4Q
KbbUXUsX/UlHKw7mQo6iWkVBgDbEi+pUFLm8A9D8V907oHOrmPmQO6lxAFiFBECxORtpDZGfR477
2FLnt9nr1knEurXnydC/TDEoODOtxEhCQbPNYDu/NZ51mD+DEQe1zvt7OrHiUNP4d9YhqTdR7dkW
ggaNmZVBM7qvad/Dpjr006Rn5k4TjrfnnhY9T5VOHt04KV6pUaaB3XjEHyyJBhdJ0sDswI7jiCjy
jVpPkWDpvKD0pmqf2GW9FUk5gHjLpXvJxLQte2sMEBjEe2JzM0SRocLAgjR5rrK8OUyM6EEyGPTV
o0W7AXuI8wwcYoNHjd597kXZBZFtd5s4qT381dM/JuDMvncNDmpz14g/e3pso0tRDrlP0WYFcPX8
3zijxaZKN0l1h2lm+R36aSywV3ndx7qi5V1eCPB2YHKSPzoZklwj0XZpbuuBI+s0lCUBdWAhQGfT
UXdzW8cWDDRuoOeiZIXSAUgaL82mIdqx4iKpTk71tc8/NtPoC7ya1kLlNTGKdR45mJhzFlezd2bM
T/LHBGD3ant7MX/yaKom4xmDWAlIxXk89eVqZBLHGrSkOjE6OfuI5hgXiLJ1UIoy8y1z1HaTlWoh
ESXAub1IfZeMzB9T27hr7bo9ZS1L92bbpQ8MM1uCLtGn+9Fu882EYRpPLTOzYOQmDVKpA+/4P+q+
bLtxHNn2V3rVO+twHs463Q8kJXmQbXlK2/nCZTudADgAJAEO4NffTVd1l0zrWDfrPt2X7M5SiiFi
CAQiYu/tdG1qE1UmIpTj/ai8aMPZMMV202Amm/q5Vuyt73i+GcaoWxkmGBlJE5KkjbwGaFcI4tUa
1WBUicK4rGyeWLgyxZY9XLuZ0jHnbRjLqqdH0tLzKCxHad+vzH5nL7fhE55PkJZvrpv8jZNVDkYY
E6S29XBKo2MR04F7JRKr72qY8MafmhNJIC2zybP62kYXia+vG+PBQZEXVA+nebS1fp0yC+TiaCjw
oPt6gDWujtyJoeAnrvMWkabFLnN1jFvogOOHCbRkgGYMEeenxrephJ5hUNTXQzP1gLbmxlrxPEyP
LOUDc4TLy0y3EWBvLk+wvGWCoRFcXLenOdliqP7fHr84vbSkpB6Zgcd7z9uIv3z99EO7HWUVlCLR
VT1fWj4uMMosozM7sIETqSBuE4gqBo1uG4vM2CIHeWSoDi1naAUCVA9GFEQOi+Xs4ohhxkBhTeTI
yJwULYmViagiTwx1rGJ02BgI9FDXDdAmuDiTXcYdWbZlfc0bCN/fewj+SQQARdPGMjyqrzLXuZc7
FT21/7G2OJmNcCSh4cPaADw8zaaYGKkKn8Lmmvi3TfVETBn31fPXs3doywJ9N98/5slbJmcsOoBv
YIjEtcuhHdSftl0VZ66RqPGEjZvKb5Ov7R0Kc/aOoGU8qDM7mCyd8Ws5kZWht2OGLo1j4OQjRpZt
GYq0qjNGGKHSPHdJfjoY1kWTTUfBIMsZQzMEhA+hUI8bHEK3xdJHy4ZnSjeqwVfapn2kEq7UpkX6
+Osx+7QMZzMQUsCNF0Qcn2JopIGy0C0Y5A/9Oi66q5DihnXWalSFg7uvTX3azDCFXljU/SEuDF+0
CNcDH4XzDKLWO7BxEHSBFaecGnHeR6e0PEYD9GnpzbYcCDoiKY04c3l+47/TmjUcrwUEdZ0O1YpU
qAeve2iNsiOn4Lx3Puytd1tY5ID7QSZvmefSft70LimaXajuzQYcac7fmCMQIv/HwGLzThSULFOW
N7tRGmnYn1v5kwtYFQSRnM3XU3RoNexbWnhARL7CzEwMm3dbDGmNy6hYZ93pNB5ZCgftoJ0Furm4
wcFBfPTrTdbrimja7IjTooA9mCeszIBs5rvJtc+jiR6xd3DpBWCRQDQX4o6xsGf4tDRFj/eizis3
Xy1TxKp7scjr18P3adXhvju3WNpoREQib3miNwqYBsC1y91khdsAAmagEgEX4u2QdRtaGue5Ex5x
eWibWa4+2Axm1maU4qAOvOyjhiiDnmq8387OR2tttb6VCIlEjPADkH32xF8ZJScJ7TJ+mukAMaZu
xUNYZf35kA95aoBT6AzEKmztVmRKe5cBSFC4MnGiMl/jLqqS1uzxadSDeY4HqSvLh4IMIEugvgHJ
tLAHi5/hoGE/t2/7OiArOUkVh1k7rHp3aM7CxsAFJDPsuBu1tdF+78eTonyrJ8NY2Yx1lyqvgqfS
LI1VDvYxrRQknbHQ62ItrRL3IQVF0Fsxbq2huGlFcPpAVxP1T8OgScob49Qoh2vfsE9Zb5crcK9P
q3rqwTpozVmBAVCczvaqhJk1Ci3Y2pCMwe8dR5KnbGBZEpZgOxwlwBN5rc3YtksroZWQcWCEzibX
lU76abh3DEOlRuP4aRXJei37qcMbASvPVOslDfptNnZO7go++WtmTGEilAR5RZcNiWmRt0CVkLLT
vFwZQiGPXDlGUoE1Ckx7Wbs2ejSs2CM+8DojTyXVItZO68R1jYhghDL7iTCjN8F8HjeVdtfOWKMw
Frr0dMghTtOSzIWwiGPHTdaBLbK0NLSvy3ZtuprG1GZ2Mnooopk9un6NhnlxyKGZU3dTFjse3jD3
hZ0UflmmHD/50Qs8etZVkC9vu6hbgx7HuEJ6hJI4C6cH02Q5hSa4P25kpFpURPz+PIIKFLaW78R5
PrknuW7lCnU30CuLMmc72TivevTMp1B56rTJQRpDB+TsR8s5Rl7/3u/7wSVDxtKC2weYCDsD3eEf
/cuUlXXWA6K0o7LdemMTg8j1uu6fpOdvIW0S58K4rn3nPMgv6wBE19VGZepGNxvTBM/FUK4q5sSV
n2MFZBdVG6W5xAUQJK2cgj2zZvGki3TISYy7dRyOT131Y7DMeHDHZIJ74Wd1T1YdNMcRG5Dikgwe
HFwZu9kdafpV1lzZFHKwcsNwY6pd78Ya5cnXruiTh51HADULpOB8JGbNxT2Z65K1Uz7ynax/OEol
Vc9X2fRC6KVxFH77KSRa2FqcT4GCLqkVDHyHZnIbvTUQZGf6l6H2CyOLo4kaLoChAkak9xCUtzJ4
+nrA5h/5acnsDdh8hOzdZU1lMbg5PB/5q7hjz9GxM++YgXnG9gz4tJKZDaDojsIpTQDLpl+/wKcz
bjFAizXvuaAcD3q8wNgiSLgRUEFr76R3ZF0dm+tFEFdy8Dx3GjurC7KkVnUMVYVUGkfufUesvCfP
98aq5tPgVwbepWgS2dz0zbfMPRK1HRmu966APROO8pBWnGCi+WmFcSG2RpfaxxCbx4wsdmEYFALi
6JjzMouZs7bYVdkm/i8T6Hyc+U/p3YpDbW3o+M7oEi9PXBGDYv7rxfW5W3xhYzHvTVR1Hs1NDmyr
6a4K10CeFV4WJ2borEJfQtImsEFLFJhQ8B4ND4RtOHwFL8sVl/K5KapXi4aPSKYfcwyz5U8bFypE
6N+wQS5rLdY9t3RUur7ERFbBPWnBLTqsRvcJ8QUolJMop4kzHEnZH1yeESoO6KNARn0Zvupuqm1J
Cj6zrXX2GmjZ8u3IeDuf3wplWvTC2Oj9RjvhwlugMzpU9ugXu0A3p6E6t8l6IFvkchKODknB17J9
9Nr7Id9W3bk/dkfotQ85KzB8mYBLz4CXZdZIhKB16KVd7bJg1zks7iGr8/UbHrOwmLauGJGG6CFN
UDppOyXqlys3WLD7b7BYsIjzwEUIYDnkCPt0mozYEpuv3+DQ5t6zsCSXGUOhSuWY1Y7YZxR1hIaC
xN10UsD0j7j2Q+tt39Li+iK1048Oat8ABk0rYfsr14O8pX2sYePwCyHlECB2CKwl2iA3w8brfafa
dXLd9NfEO8kByz9GSX/QCvKq6FSDbNQnClizq1RhkKDc5SC8t8VzO94I80enb76enYPrC53YkG+D
YBJktz4etzrggyrQHr2bHo086ce/s3zhAHDbgyyL687m944PNyNSTmi63HXkNueXWIxHDBya8/0Q
duEATHew2ihTCBeizRCCr39ltkcW8EET4OQCEADUlJ8SMsh+2xmnFt8NNAlFYoyxMP/GyoV4B+qk
c9nxUx6mcuuwDiKECyS7nKrr2nlq7SNV4EMTvW9i4UhGZWqj6OdYn6UF6lvHGmsPjhJWKrLPaHD8
lN6pxEQ7NyJ8B6qleMjq2I0UnMkvN+fMByx6QuBsQf3yiRpDNW5XBEbOd+g2WtXjqePzI2f4O4n7
p5Nyz8RiS8iO4PTsGN8h9+ansvX1aShdN25t1aWou9KNo/n9wLFf1FQPF+BxrU48PcjUzlsw9Oo8
jCeLfg8KHsWTh/RQIylKTyUpk4lZEOlsRrZCPsJfBQNKp2OY6TQYoJoKET9cHK3gl0Hki0GbT9G9
XTgCl8lgne9Ei7mRV5381Q7hdwPI6rm4uALEvzhFgr4oxyIIq13uPStdQLbx1LTLIxNzcAUD4f2n
kWW026NCCKg3jExWYcW+ARwOcfu/ZQQC0LO2Ezbiwp/wtkM8IShHRrSPr0zgcL/2t/P3Py+uv56/
2IZ5lqm8loiJcDsmfDOG6ywdujPr6Wszh8fqLzOLCTGdbBAdwWt01UuWb73o59fP/6xE/z7j/zEQ
LhCDvBBDoyVwV0UmzgEeTAt3Wk1OflM1VuqN5QrUXWdFZgaJPY0r6iMP5orV1z/ioMtB38mfc7WM
LwOnU11WA/1bNleQqI11dj94x2pCB0cSXe+oLaDQALqVj3snI+gB0j7noKdAdg+JCMc7xr198D32
TMyhwN72dMvChmtu+c5EcmscuzgLzuDjjqy8Y1YWKzvIaa/qHi8CHpEEXDEJtKNAKL3+ek6ODddi
fdtEe5lNawzXlCJwGX5ZE21ed3tjtVjYERi9QWUt+I6PD0VUInV6Fom74pis1qHoa8/MkpSEhxU8
O7i5dwVSQaOw44mAeNF+GZ2/cYPYN7SIWVFlMJrBxfu0TobZYNtmMl6/npIjE+8tzjOWoRVF1niX
1qpXfYFwFU0uVR4eKXEfNvPXBXNxyFQwU9kDLpiWuJiAjy7tO4tdf/0qh6flLxvz6tvbKX4xKCeb
Gr7rbT/O1YVhBAkpNTQRjvVRHF7Hf1ma33bPElM+qTXF22TTU24aD2pCTvfrlzlmYrHtSRC12uhg
QuhpiI22vlEiOPnaxuFJ+esKvph7Yk5MagubXkLt6Adt1+oYLcehKbGRP0aHXwD49ZINK+MjEYWN
BVxYmwzM7Ta7jPiKQBPh6zc5bGcmCgIfOEpHC/dVRwOJfB7iTVA16boqUX4Pvr5t/cssxfAwNnDL
/za08GCNa6jOq314MHPbBjLhmvyNGGPfwsKHjRqJCGhDwRN7Z9AbKI/JeRya9L3nL2/cWWsONgdz
0E4Fr6b94DTnbX9kXc2DsAxj9k0s3JbNrKpGMQrbQ6z7ClmtJtpK+PvOeMItM2m6H1/P/qG9YoND
AMXJWcUsXOyVCbWLPkBtbtf3Dx64kV3+/WsDh+IyRJYgWYBuFKgkFssr6pXBqqgSEMRB34y36ekz
7Yu0i144umm+tnVw8FDTRfsfmFkBqfroW4YBKrG5hwulHZznMvVYbDyTjfNs20dgAAdHbc/Q/Pme
E3NYXg+5DUNhGyM+GqfV33gRH9zzcxPB59YsVGeaKRJ+tQNZaZo5JCnrHecvOhgSYzgx6LevzR18
nVnIDsqrICYLFj4ZNevCEjxCfgf1PnIflD++fv7BNbD3/MUiKyof2hB8jidRuTIShEhjtC6aq/oY
I/bBDbpnaLHY3A6oUObhRQTTsSA3psFjcazr8JiRhR+zWQjl1ABGWt3eQ0vhEsJFiQU28a8HbXZW
nzwBIK7gikOW9xNdXAbNPKtxKuTudb4uUGYVP8ypWjeBAAt/lUiPr3SRHTF68DDYM7qYKernbWv3
c2Y5Am9glWqS1g5PPUemX7/dwUEEbgPKtFBZwJ8fd1AbRX3WzytcWZeeRFFww7ojm/TguwCygRwf
CJU/dR6OrhKqNq1qx1EYyKJt26iYVVdhePf1qxzcPXt2Fush8nNESkJXu9pIHor6yEAdfjoAJx4o
soCcXOxNk+isC0mHpzfWdnT1nRHqI6HywbkAx8K/TSwmfWBoW2uowv3/0aa3ntrm/pGpOGZhsS/N
XjfeVMNCQa4hkdd32zA7koY7bAJvgaYrkLos+1C6IGeuMPpq10cvZv5tQMe6evg7E/2XiXmq9rw+
lE3Q9wkh4N1gnRXVc90fSfYc2vFAkrimD3EW9CsuYkqDmqUfEsStWpmnvhxiPUVpZH3T3k8xgJvo
0uv+zq1v3+RiGyKFbKjcxg2ZkWZrNW1aoUkEXLVn7Zjffz16hyYI0SxahbAfP2sNE2EpgDEmBGcM
rSXNsyOdGDXPr40c2i0AaJnoSULf3WeZXkdCe1pgCEN0HJu1f0pCfizKOGgDVTH0280S18uIxidd
V5RZU+6K2J42R7vtDj0e2hGzZDiKE5/kSFTV27gk0Qq8W3ded2Uf2eyHHj9nXEAkboGIdNkj1ldh
j05+7BNZxtUYQ4H812dg//kLZ2KMdZmXBN7QK9chj9Eu9GvPB/4f8pootEYQbofc5mKTIIq0JPUH
dQGSujgIX0R/DBi/PDeWFhZ7wslB52jVo7oohhOzvvSj+3ZbHNOesJbzACu4bKHrHpNgozF6EeiP
RqQjZ2DqohmsK7sma52RO8vhm7J4rshtSPNdGc2Za+vMML55zhPavWjcVcWRE/9TwnH+IS7if/wY
lJHspVZJCV1rawzC7iJrouvKjJ4Vz7q4YJkbd0W+MW3/dHTdE3BCbYLGfHFoQSHD6x8Tf1w6v/ef
gVI22H7we+DCPzrXUEYNWnjwMyzIa0VBtOmlS1Olh/uxpmhdKlD2D72Kxs4E2bav19Q7Tdp+rIXN
MIPEIzS5upAPXwJVCWitgfrs2osJvcqbrO+qs0ByUOiEOglYtjF84xvoe8OLWsuzLPe+t07/5kK8
zhq7+56go4lF2a0ZMjSY25V5mVmqXbeoz64yPdyU0JJKS3Dqo1NvSltmnFJviuk4rkUwnTnRdInj
LAlklpYdQ51i5JvOV/P/UbGro/NmEiKG0ssbgKlbr7fyFIC9PAkJW0+1t2FotOwLlJ5kQ9Zmbp5G
No4Ks7ut7IAmRlC+EKsrjgzZ5+WLYASRFVpooV0FzPjH6Yq6bHLCqWwv5LeKnDnkjw6H/3od/5u8
id0fYy//9T/4+yvIIltGqFr89V/f33jL+P/M3/nPv/n4jX9dsNdWSPFTLf/Vhy/hwX8aTp/V84e/
rLhiSl93b62+eZNdqd4N4CfO//L/9sN/vL0/5U7Xb//87VV0XM1PI0zw3/786PTHP3+bEzj/tf/4
Pz+7fK7wtXP82Yq3T994e5bqn79Z/u/AHM0lcUg/wO/5CKCGt/mT8HcwNPrAViLqgWdEr+Jv/+Ci
VRRfcn6fWTZw3IKdAiQI8xxJ0b1/9DsQORCsMC2oUoMR33Z/+/cv+zA3f83VPzhCTMG4kv/87ePJ
DgS5A6+BKGKuT6Ka+967sxcXiUJamVOXaW92/MTP5HTeOEO/yo3pmPjbR9f8b0swhNF4P78+rjpl
DXmY8TIteQj6S9p4eRW7JivW6Pt5QaXZPlbg+5hR+MOg70IvARApdKKYi9h+QvMsdaM8pbRgm1aN
lkpyNeqfOhxYXEqG7nG/t+GoxjYyvu0tgD+H+diwIk8aBbNjwvDOw743rNlgMUF9BkYJZoIxpXZb
vXEtqXhqioKU61+3FgLmAYl1JIIg+PPRGrphFHdrkdZWyO0HI2s5S8kQ1kCB111zjGfn0LgCfo5X
s8EDgRznR2vM0nQQpUjbIK82kBMFGqgIHl1kb04zEVRJOAsIFjb++Pot54vGX47+fT5nFXao94CP
E5Qg5ke7ve8VdRGKtPctkkxNk3iF8tF77LxmEARNgEs/low+8KaADSIgnYN6G7mJjxZtECy0YVul
ONpnPlP0pJwUTVZfFMEk09IrrK1lTmj6JUN35Drhu/PbfHhbKMKj8xVcbfgTxB6LFQRsrnDHwl4j
Byd5rEd05MaY/qGMO7iTH0NgZxdUGFl0gqKiBzJZhaZ2CvKBOwO44iEZAonm78bz9Y027NJMOYBr
b5aaekhZOQqld9b26J3ShWnHJe/E1pHoS0sKq+MvQwtYPhRPQU5qRH47bkZbWtU9inKz/AofJI2l
RI575aHth6O3P+uDVHdcX7lD3t9Q3N7HNAxzfo0wBGjSri29bFWSuj4zbMGctMjLzIpNFjjDTEjq
6dXYosU1nYqgsxODiVomfWMJcY6Tspjy9dhqBY1YyNOiVSOookIDq6DzvN+AE9TnKXUqs0/GMe+L
OO840uDoZ61+qLIdH/MW3eYbZrHixptc6V/3YBtZD27b8LSmfuGigWGywcjLoyZ1nIajESELIIJD
Nevbk9oGb3KKLHv5DXWpIl8bZTB9h9Q5o8m7uBsKemhOEVDmFGuaGcjyh60ovhPfh6NpXSywNGq4
dT/Ulss3kZQ+mkYNn5frPCwbZyXt3sOKNom69PRou0mJ3vxTMAWrNyp7pVcqjPIfjrB0gw59mU8r
dAP4Z76X99lJLtze/eZQ4GlnREHBT2eEAUWubpD6KUcyTcSD7j3rMXKotC3w3MiguvQKInXcAoAG
UZ58lJx+KyopTICrbC/L0lHVpL6eqsI0znWTQwQFMBCZQ2ul6N2ieQQhzBCsFfUoveyFDSqPGKLm
TTFc8lG5zVVh97SNK1eAQQ7pCealJQuBNbbE6A/whbwzo1SbKixuTI8xelaZg3YvKO3FFEsgf5Bg
Zl5hBC6g4HlFtsite8YjrTAePDZHQwEtRSs/FCwNodWun2zCSr0Ng9YutyC/kMNG5X3f/GgEawYA
F8fCJFPc+qp3OCYI83JpuRkjryZkxa1bNxwzZw0JFubquG6MwEsRsY7D42Tawo/ryGyb1PZaN3vC
/mpbAN5Mm6Q6UGgfqVCk+tmVrt2gAFcUUaItdCEDyQxJ28RUQQE0lD/0d1XQqCmGqJZsYocRRQEC
cPUj7aPhTo8jGnBlXQHzEdQTKDyQdzVuSTgMj7XDmpsOOk11AlJ5asVt1NfgzyuL7KIMWv/JITLb
QFvZKxKzE5DL0ga0R+OxitxLs5ZorC/FiGy3O7WGAjpB+HRLwlFg9+XauqW+Nd2DUlG/GtZoPUdt
UT458CKvjR2h9N7gN6mVyM1yRzg1X1oZRj8KndXPg42WkMQs0SGyHsOmD+Ky0xnImirfuPYbCmUp
AZTiKwlwiYnRMube8o7WTWzSCOM5AcnxLRtnvxPakkMJWhbFTwc5dPBvozXvGcCXiSTEM4RM3N7U
1feGOZ5GxO1lvslPe5fnT1Y3QGPQRGHhhx4dUseNn090VYiMpRF1C5IUvPKepqgRFFWYgkZx5eUg
J55Gs/5Wm56lE1/hf2IqacbTAWI536AwyGQ8WKXRpH2DS15MOUptMSGTmjnwM6gBGU6dAa1kF5i4
qLLB560zR5wNEUIxIIgsdmd4fApT8LFNXdKy3nuska6HuDYNwNDQZgbQtLKJghtQA0PdioYNbm6N
61bfZZ/LaGVCKKxau7kgXewH1FArz5lwUakkr8R5lkNo8SKMpqyKBwMoLQhJEn2RycrXMcpG5EYW
XQG1L7wW8E51Ta9Y6LNhVcmIiiLF98ooZjbXele3XctOHaur27Ox6uwJonJjMJy50Fn0N9IeIn89
Yrdlqehr0M21hu24qHCV7AKSwVl2Fw2RMa1R2ikreHfu9LcVGC1ZzBu/NfHPQT4fV4N0SOrmQ6sT
o/HREMOo56rVUBohCpjSdCl5i4B/ie4JwGBkS01dDOuJTlG5CQLhdecqL8FaatdjSX9YruxbpIZD
XcUBEPf61ALpQZRC8XJodgUQBu45fG7AsBFFHeKc7qLqpCgMWb9Gui62BvyascoQDw5tHEEgmJ9r
SBS7F3ivaXqUXTiasSIZ0ThOXI+pmwL0PvZVH3hErkImrXaDSKXtz30JTaAzMDXk5boxItbJhAxO
Q158bvfWCo7AldCw60BdcgoWVlSGul6CgaoGiOxWhObkgL2kF0Xs9fY96Zj8SWtKb4aBsXMVtGyI
wUpt/JBNJ08sUJP2sbYEzTf5SN0gsYCLw86DrHoZ9y0JdGL7MLUuPM8YkIYg7bnA/RusDlYlXDDp
Fd6Q9FkzSmCXhGhTi7nBax82dQMN9UhuLKYMbzVWnnqSUIb7BuRYhuvo0IavUnMB/8Nk8zJQHOWr
IpKgGnKJRUCVbIbKXQOokn3zS531EoWcLOzWQ56Nj47v4FJs+UZx7uQdcHnSHKbytDZpLa/0VE5n
OP1ZzSEwD+q3FOWMbht1Qk4XQ84t69YZafhNkhH0EGgMDaeVpEGIUvQ09PbKnXJfpYPHBnHbo1IW
gi8GZGkpYWPRx01hBdVZH7h9dSG4Jb24a8DV9MBaMvmPcN7QRC0M0TEAfjPIToAqI/hBkER8bCYV
PXvKNwDEsjhmUvnWpcPd8jFrCl+feCarRTK1DvdX1POFs1ZEDLPg0Yi29KmowjblmcFYInAwTYlj
KFrF0Br06hMXXr6MCbYPgGEoQ2BYAbbvE+k3NjTzRE++I4OpL8B+OGFiewQ/aLSixne79u0LWVq5
QoBH3RFneoE8hpP50w+w28gt6P8r+wJEMWxICpcGxtr31AgC7YqE7cNgdMpYSyYd/2UMdcQ3gaGz
8iRrMDkbUOJNUWz4soGYcliMxdlohHCcCDCabE0LLcnaUC5FzgLyst5500pf3DGPht22LSAMcm6C
yhhlb9fPamdVdYQjJKMIJRLiEmwMJQxcjWJ7yAusvIa5j0hxkQwZTZVHiQP8KKiSzIDL1SDLjCJQ
k+QMmbjASVRE65fAmgAxJ4GtEZBG+mLSUApZtRmOIkQ6VRGtrUFrmqJXHG44HxlD9XrsHG2ktco6
/8fgM6sRwO24rQ3CU4dkP3NH9O3GRtMqS01GWf5QRVDNoWDWdGn4GjE/L1clltg3UHmLFyPycryO
rfs2BoWVKIB4tc1nQUw9nXGpApbmlNo/+7Fkl2qwxifZ8Opmoh7yhjesYq1IbSOqokRyUMEoNShv
PXIwn01oGTdOIAxALzkr8u+Q/+YPoIgFTy5znc5H+qjHqR32hH3X/WiTJHNL6sbEdOrLES3nP/1J
gAzSsACAjUTbPjW2zl0wGA+mEfuucqvtZOf6irY9AkD4X2LMao2kSAvkTZ+kdIHMsa2+0SvW6UJt
+lZwGSM0dg0EEdJ+nlg+PaDaAaoYQwfsR9jkvbuy+KzcWZnecEGbRgaw2ITPHY2a28htDC/G1Jsn
yhK5WKkym3as4qaPA781TyZTIBnAIiCDgQyyjBc6eM0p1CqjMRkHoEITA/d7kuB3ls+d7KKdO9ie
4SZOpfvG2OAsp6eOLEJ0G1u4oiDkanIntlhb3U9gw2lWESLGYOXjclHFym8kScCQDYSKOUY8zjPp
PApVDQ+1bviDW2bFJSIyC0AZJyQXWZu3TzroonztMKvYeo4q7/yomarYcgcP8NexLXOcSaidxGww
yHe4K6deRU5PH4fMqlRsR21wxgxm495kZ/6DlXfyWg7TdKdIgUMyCEzFkoiMPQpHnbbPvYp7dF23
lirQpECduzqLaAG8J65b5zkd3SD1m6wIE8miLoobG3wzmwwH+TXQq0wkrouTsQK9pp10jq2imJOy
ZYmL0OlODR2uAREC6ksz0hVfW8LHJY47pdpCAJELbOx8/FO95Zeygv9ryu9DmvCqfuO3qn17UxfP
9f8HyUFrVon437OD355596y6/XTi+zf+zA4G5u9AUIAIG4oKM5EnnvVHdhAkm7+j1AOVCBTAgXmZ
k/9/ZgeNOT0IikFQ10I5GrwYDr71Z3rQsPFAsGghF458EPg5kA36hfzgu5D2X3kI9K7N6sygWgjQ
/YXm7yXzRj7YoBnCKYZTdfQfwszVSWOY7sbQlJ+oEChOCoD3FlyqwNC3XX7e8sJ+DiofoHEmxMow
JNQG8mC6ImAkSR3iTFcItYMN7rhiNeWTetkb3QOpt495xj9+8Ey/NOdPoafwnljZS72RCSeyR6Fw
melsSstxmla9qM1U2BInQ0nz9Gt79pzvWo7QLCCM4jJ6pUDhj8/3DObS65BNN+UteofNb24TXfkV
aPhGgFBX3Rg+FKUrzhQv85MoAPFk0Q1jzN2+XOUqCOPa6C8KRWSSlwMUeIOo2/YDostWlU1i6hAh
VJQHa1e7wSZ3vejUobY++foVPua55iFDmhm5SmQOUbMEVuXjG0xW57uFrtRtPhdpANeEF8oJHBJo
hla6DG7NvJWnhuxuv7a7pM+eDdsgMTKR+waHjLWkaTeQrqkmJAxuRaa7M+Sp2MYmNTuv0MR+Bq3r
Nh4CoztFEDmc1Now0mqCjw/DNkp+/ZfAPop5qN2jZfO95Lc3iaVl4y4HBrxbj3vyBGhxZxvSqd+y
rlEn2nPlrgsba62k2Z4GXq7WriwyqDkflYJ4x5x+XE5w1qjColwAXCpuiR8no0bWzzJ5Pd0WWnQJ
4jKdAKA73DdYQZtAl+NdO8oA6kpmiMCfw4l7VgHSAc+Ns77JTjtIO4JycigfZvd/UcquR96qLC9N
Eh3jfLE+bzYIMEK3BFqJcDafJtCpAqssVWHfhsixXAS0qV9pXZHE40xeUGdAwDu2/qbLNL/Na789
83uOJaYnbq2RCR/XjvCnNT5mUAwKvSuDge/j66mdF+/H8XRwu8K8Qhl71gpZJHGNjjQuYlfnFtcj
MHLUWoOfizlJHhVHiVkPDEeEfQSPDF+Ju+5iI5VADCPScMFl0rgILMKKQUTMF3RgqapK8GjkhlHd
9f+HvTPZkhPZ0vW71Jxc9M0U8D768JBCmrCUkpLGAAOj55XqMe6L3c91TtXNcOkqVta4cpZLqcQB
w2zv/Xd1z0zUSHX9yXSm2dtSaFFeBo0ibTszcrPbIIAc5q2XMr89aXlgfByt1vr2+wdzhdry8V1+
IdN0bC6whLqcIX/ftzpHOVipGNZzWa0AJGOybjN7bHZ6v7RROxbmiS54OeSaX8eVnRjvvJcfaUdv
Xgx4E8aoBlYTsFc5Xt5ef6DQZGTmBc+WMTqfSgjAyXEkCMdE+m3rzz1ttxV29SwEhjC2wBOyJNck
9gpM98NC75zPSDSXOu4bIzgYSeOUeODOyYtll97XQKe18ubOOYnKgLDsioXMq8z1GbP4euZ9zZWL
uGzIUh/TmQrsmstbQ7gEU9EdVErvEgZDK1syxoWR0pyM0xr3DEbWqJM1vjBmMtvnMWidhpmQAz9N
lYNg2mgE3zyTcVyY4FPEXMsX3RlDFD6FIDDW78JyZxmmk2u2cWMvPoonuxf6bikIMw+dpimB0Htq
yU0/Vc0uHX1wK39cmxrVblXl0Vpa3rwxRrLZoeKoXDB4N7JuSzRjcdK9CfN3PVEWDBEQRHFbYCmq
osHrLBETqFQ5cd0158JVecENUvbbhrKM7aJME5/1XhUYzTBw1w4NZtmHSe+V3LZmld03Xe330WRO
jk6431Qa75yjP6Rqb9cDUP7FcIsm6LKpXG18aW13U1EM3rNbzfiarqkeVoNL0K7W2J+lQ7muK+55
lY7zjK1v9m3OSvudRfnTBwwejqEi0ZOXipkM+bdrEsCBVA/Ze8+YroqduTYEGWoeaWNpTWCSZ07v
3PRPmxPXo+gD5EGO4MIqeXs9rykwSTIz/1nT8mlfZqWIHZl6W4Z674FZv7g1GyIEGzUabZdx69tL
sccWmjOtwbOSmRdaNH5bwfQf8yL8ASoz+GegJEUFHCUcEYG9yTUitv3ye/52otbNPKTJ7AfPguRk
8DobcYouvtd6+V7a4a/uDJQVs00MAwG0rzaS1s4Y5Fd68sywD43lFKRx2mjJfuRAiCeVzO/QFX+1
UhkhQWACfCcS41p2UTVC9/KA4bxdmnIvOmVtxrwUz4bPV1q7nGh5jyMUPt3rpi1bex+I4j1u6TX3
5/J8HbTRHGxIyBluX8GhSWCMnZKa87zkGlsfiIVuHUTb6gqoJfETBIeVzVaW2GsXJlYZTIxPAhfj
19qzXtbeyfGSacrEeWdJ/1zUYYGJ8MV3LrUkSa5XC82yKpj8bRI8O/ngwhZPDjSvNbNZlxleLbyT
HHMvDKxkjHXNk1Tny3Q3utl7GUA/F+bUc5AroF/7NEMwMN6uQHa/1pW5L85lX2lfUd3nr44M7Ps2
s/pvAw9jiY2lz/UQfGv+Ykq2OdCTPDViWNYagFkXiA8ZRg1hYTnph0LL2yVcsHUybkXX6C+WyQ3G
eXbJzKFVS7wQgILH3JQ2tP+8aUCqfn9k/7zSWeOEyTo/ZJdkFL69o0E1/QyakzxrGZl0DePGcFhd
Y9tl9bCd8cPb/vPr8dxY5/Ba4Xdd1TODVbp6tbrJc2CqPcOfJM6FeAKBuFdEUr2zcH7xvqzLmAxT
P8B20OirFW0aU2dmna89176NZRte3/dmkmbRhL9kVA9LesjaTgthkKo4U/0UWzN9gTWYXzt25tuU
BNcwZ+q8K02n3AeF6xfQ7TsRVUnqXNDczj94qls3ZdOup8XN21cIack7t/Grd8RyY90TFo/s+4ov
XVE6gCjmKWVeCrfMTT6PxfqtG80/S1vf/P79/Hx88MRgcbkwcxkEXFMxCqs226lztGdrSnH5rKzP
2dSASkM5/P2FfvFRcyVcF1kKFhfzrz7qaejIo3eC9Cyztv/cLnL9Ag434c9mz5OGet8pEIcwSctp
tMcRk1ijdz9PJFWAPxla37xDhf3FHswPoki4FAo0kT+8Df92vNg1pltVU6fn0lXe3tPk9NAvqxNB
XSj2etH1m77Vy5vBrpuNHyT+PW1J84660+Zze1uxoCOChXWh+WB2c73TTUQv+F2ZZecgLadDU+Ie
5OBe9k5N8ourYNhK2CZTIvoX/eqjrzsG7AJ3hPMq+iwmPQ0340H8D5atQ+dCI0cnx6Zpvd1aKqwR
SRDKi3PfAabWWvfMrPDQy3bE8X35/vvl9ENt9/bJ0XtyhDL1ggyMjezbqy21a2q+aoozJzZRHHqd
3kzzgG2Fmy/K2Kmsd+7scjS9OCnxUH5cTRNnCdUYy8PUTkrfrEG/vJTMXB9GX5N/mnVjH9wkar12
Z1VuZ1Es11oeOb2n9r//7W9pSJe65mK7zAdOPIWPIvKqTHWNUQtWyGznTu+O+NBw9Hrdiyztk+6U
XwGB3+Os//yRXy6IZRRXxsP8+hhzikysGekE58mfc4oKLd0m5aBvsCkM3tm7fnUpZo5ky5D1cGnr
376WsnbSyhoMcZ4aYlIyYJwYKxkHsLF8L7D8V5eCxgUbmO0LRuPVNqnMAqo4+NKZ+reIVzLodq4S
0GvBHt45NX/kB1ytNjhjJPVRIJJmc22INWdGISwkRWdht8Oj7yrzNV19D3BWNz4NxmJ9s8ZBuy3q
TBqRU8Fmy5RmQ+sQ4O+Yaubayyh57KJQXhZOKpVfhVhtECCtIBO08QplxgCucHkw++xvkkaoFS9M
21rBsPLuoRawuS7JCQWmd2WvPrla4/6pVAJQP1nzWEej6tf0WAA5FqGmG9M9BBfvUKDjKm9Sd5xv
9C4tBYp7FwZYtSjXir1yxQt5LrIpqtbVdKM8mM3lpKewUSMOT/9RTTMBAiO0i36rCr1YweSa9pOG
tY4HGSPLPuvNbHVwQKQqN61nyjHs52L6y5hSi2OrHbaFxsQ0HGXgdig+sGu5xHvLO6Xh1xEbrgoo
7dMRGKxyBUyJvAi6G6vttTVc+nm+E0b70mtJUmxKb1lOJaKudzSqP8jlVy/XY80ye0VyaWLA/nbN
mlZpA++q5lylFaCkwVqdIlmMxRzOjuMlMRw98iySxYcUpmZf/Jm4CvZYWyrSX0Y1sWNYrfdxpWbv
ieLo9a0JpEXkL8SUw8Vy54DauflQpqMT6Xad3wmVySZyB6u/G9tpKOFnWeMjEGHwtZtmRrlmNU1j
CEgjvrcAxHkoq9L0oynrjRl7m754zedee68NMn+xM9FO8ixgSTLCvJaHFEFQ9DaBhGdbmMFXp+45
hlU3AK0ZY9MgDK9yMCQsidIyXPSm0XeuNvV9aDHkD0hyruS2qnzswsugUgYkK5l81Txh+bFUreni
Qqh/6ueS/AmiVepbbgkbH7uhhg+LNXdwNNUEM+yegFIIAZVT34FY0wZ1uese/ukmDI2Y/gdvLoBG
SL5vXzoZ3QQgDkFz1okp2RpBnRwzY/zaw8jZZP7inTyCPt7ZRn7esRiN42tnUppy9euGy3QC1Qdj
J88GU+u4bVSyNSvbw1trWp5/f3s/H/l0dZcpIoECyGWuU1LVaOjQ/Yr2nBoi27hGN2yCeV7fKSwu
/c/bL4erXMaVxuUhcp23D5EBstM7gLXn2RZZ3On+fTZo7SZNxiLK+uWpJrYEQoqYN7+/u1+0ruBS
FwGQjc816UtXe/9ikNJZeV537ig7vujeqt96Us9uF89mla6a8dBcssBcNr9YuMK/Y1YafAdR9/ZA
usk7B/ovfw6fDOzpC5b204neQ7GVU+n257kx5p2dV2dTKdQgzjD9uUDLiVDGLY++BBBWjmftZhgH
j1Ui9KPZ5PU7he0vXr0DkIQI7ocWzr5a2W5hq9qe9e48taMZVe2UxXo9Bu+s5V/sFfj7uojUWMgX
m9+rXqtNfVhz+Tid87wwbvV0XL72QlI0Y4jZ46TtLij+tbTd6NLujhW/ddkQtIELdKsPiJkw3OYg
cnV4J5GvDco/tGnaE6qT5OvXoey6IXZcjVRmN20zN14XszvNuoYs2U/4l9jMxkbsVaWcr0neG5HZ
E2QUkfpVyHdqmp8AFYYQLDWEhRYTb9+/dhYYDB+L/XyZzwEI284c4aCForPaQ5ut2545zq6G+nzD
G4EsMBYvVW02O2mSWw13cNlWabEwsmjlkeSGcSuzzjhOaSJjGBXzOw3FtbLMv/xWBlmY37g6zg7u
VQEWLIab940zn1PdWz6ULWygpRywf85FGWxUV2ix8CFMFKWIDNbKk7bO2qHzG3lsvTTAGzroPxUO
bMzff7LXe9/ld12+DT5Z82IJfTVKacYhw/+6Xs5tjeVL0+bjaTDHMsRBPvsfXIr16Ad4QFzq0KtG
JNUm7Ot6czkPeRtEsDPbaLKSajdY2XuhH9cH5uWuwD3wnOCLc1nDbzdAvde1xIEseb6cjNHoZd15
mRI/Sot2vK1L4d9CiGrfWY+XD/jvu+7lor4F0EiaLg4B19NKghuH3PVGLtrasL/M2YIjPmsbWI9L
rLfZeyPmn7Y3Lsiq9+jaTWBeREVv79I24K93Q6+foX0uW4viZI6cNM9umlHZsSkSrMsvYMI6O8xD
RuMFxs/w0pA+fTvVqXpnif/imfNqL2o9//LYL9yJv4+FB6LU+LZs/cy4UmC3NVwsPHHAnKbK2LbK
nDfOPP2bfPJGkfZ3Oc6v9gAYFrxqCAH8c/1d+cq2hNn469lJNO20Bk4dCjtvYzmn/a4zHXdjKU2e
GwUpX1+Ffu6A3mJmSc1pQK+qAXecHGXrj0Oj9QdNb9YbKn0Zty7Mpn/8qQGMgULAt3CYt1zVs6sA
BxGeXM8qy6sPhRzMS3UVbNVIcMDvL3VdALAyqDKonS2WBuPkq5WBdpQN2C6Ns+0NK9JDazmUS2pu
nVJZIaRXnR5Dzps5Ef079dvlLb/9CPjcSPW5aKWB/q5vEiqJzuw5WM/uuOjHXpnLQ1JoX/7p7aG2
Y9/yqXEAlH6MkP42Ilpm4swAA/VzTexbDBev+ljrdhViuie2VtfMR9VW412V9uM7FY51eUlX9/ej
V79UixZ+ZVeb2DKmbUIOgHluVnshLUmznyoY60gWgsFs0EXkcB/XddW/1F1K5dzLYZ7iPvAMsv30
ytuAYepodPzRwi5zzpoXs8uc/Qz0ryIJabUO7SK4szyp9HjFq/iv2XSqMWo0f32GfDk8T1L75Dhr
ic0NzIUtyyA1IptYlb+Q28hTAJdkPZKmiNkdpPv885Bq+UHlcBsiG4jxQ7842YwncTPfl4EntdCC
svKe0fKPYcmb50SCmQ4b12SjBya6VlL75XhB4lzxUnR6exK1SaRd4ZDW4S2Yc8KbLlvzHgkSCTy1
Z1ePuCsVeiQhrhuRhYvXEM1rJclDaC14jEmv1X002u0XrRqKC2hr4jq6lrkWznVdx0U9zgGmMphB
nLS+hzaxEORhhlXVjk8rDNN0GyAxOi5BksJUdjRIecx7uj1Iij/e2XVbfPr9Ev2x2799AMBjFpNi
NIJMEZ3LafG3NSq1apKT1bcvnpVlp6aphr3hoNohHMWtkZdAz84h8A/tHW1NsU+nsp/CdnDlEsGq
1NpQGraRRWrJLIG8uhz36SyCTTm2F5o0qTZOjERxufVbH6jZC4RsYp+gsj9tcKl+4yv0TOPK7CRK
ak/diwkdWVy5q91vDd2w32nWf/os+BRNIF64GBx8fP9v7xb8ohlF6kusd1q1TTldrJA3lx2TPLB3
rBK5qRy/2+tpZvchlOH2nX3npzn2ReYKu4wbxwGCOJ+rIx+jXPijfj6+BA4WAUJW7UZ6vdj3OiFx
a+oMB20S3U76JodxCZUUT7LiMfOq90KJf7jkvHnzmCD8C6CCgnGhX719FqM+51Zdy/llqab+k2dM
Pow5BFVI8IRflFHaOOBHs9mYSJBWGiPy/tL7mkTbcVuipnisrNGLdLGU/3pJ/8vU/I+LY+X/n6gZ
yUqqtyruy1/4F0/Ttv/A+JZT+SKcp4C7VFn/4mna1h+XUTDUMabmSJsvjqv/zdM0/kB/zJTzYmPE
oR5QV/8XT9Mw/2AEHlACom2mMkEj/A94mtdZTngvcNZdiJMXGwhW1lVDp1oUKMS1XkzABuWGuuYs
sK399WlYc/3J6lNnm0yDY2xsox2/6rUuwgRi57NZdw4Nn9LXg6zrTyUpHeiyU5VCBLSHDGE4U9Eo
Wy9estOIFxyM7SqLAifzbmuD0K9o9d1+Dp0uHc6T4yQfcEvImZ7Bkv5MPVXdyJp6Mq6hj2tDxVw0
9ez5FuesYI1JkGtuS6Gvr0vm2c9DKWwvTDsZ51X20qa6/Eg3IBUCs8YZQh19wk6Hm5xGEltz4U/J
x9yR9dc5UMRJ/e3dP/zrQ/x7yXgNUfBAAXQ4uQHXYGjQI7z9PvHpMpYSzAsZIhXSKgd1BI8viwiR
o/8ol8741sOy27BXrl009cxaI9SZ7RPMavFxEcH01wqBar8mEJTCKqkuZ/aaPyuz4qiH4jQei6x0
rL2YkLj9/sdf9RiX327D63Jp2S4uAdfi4RLyTElcFHKRem42U+Aku9pc5o2r5f6mLfL3rNp/MB7+
tpn9dMGrY8xKdIYzE8pXFJmhVuj3FUpRo5OhNdiPiy22yoMnZc/+UR+srUbARrmWd4Q+H1WyfDST
cdMhu5nZkn//IK7qzB+/Cy4lqA1T/+CnpExTdfPEgie1aSaZGcGbPGpiTt5Ra//yKhBYLyQ6oLpr
f+wGinPneQ1LRcOBSylDbVpreM9U7kfw4NVDZkx1sWlwMZoioertirQssZL0GrihV/gaeglpa2PY
GEl6MplsfMiGzDCR87XLRx3N3QfFAKYOB1cvvsBgmyQStoM3jHYJCVuSrFVg3xoHVSW+0yF2TGzX
xNisw+xmmxlpaJwI229Ql6P8bUZU0ARFG9ZcFRs8gprnsezq1xb59HFxKtVFTlJu0tyUaM7rYerg
WHY14iyjPMw60WqhUczrwaot99+mtP97XP0H9fDfVvvF1eSN7QhKtVSW+f/5zzfSgsvf+be0wAj+
YN9iUEXb/yOR+L+OLN/7wwO49vhTrHsCDq7/PrIc8w9sdBwaDajmENL+34FlG38wQyMnB7sQPMCY
vf+T84pB49uZksfVGUBCXuCL4VdAu367nCnWJe6mXnWb2ZmJnsvufT2a2R5LZoyim247URV4BQBZ
VdPwYcYsZY7XXGRyDjvf1JqXQgaT/t3NcBy5dxtayWhwl+lPszUq74sICKTci6Ky3S+i6SYjlK01
rtsi7db12NVLMzyUhSPqrQhsFXemgjGqIU3akRWt4528oFtn1oUIx3hYhNX0kbBWt4vmUcvPZedA
IXbaqTrjvdtMD25vctZpJLY/jf3o6gcvo/HYIH7rHuH+2h8E/G2N1oLq/iNqRatKY39GzqkxgyKo
XtAJdHhEIXMzQhwWqhw3JeXsXfwJ+m0yBws67HJ2UaSqmebmee1sj0N66lv/m0vfd2MWxjhHU2kN
FkzwYTwhniO8lDC7cghVXfc1msFqkKd5dKSlwn5CXbtfJzyVTlUGSrZh+Fr1r9UkTO8uzcijP5jK
kd0+NRqz+yZQxEHBAfKsOcmn8nOKLeCI25Q23RvSynWCQDIvf1m9VsYIwdBwgxAtX1176naD0807
pFAYKa2FaZ8hlnrt1q/IEkYyXDKLTR0fWySnwUUJrX4NVzpB1BwLB7f573nejJgC13Y9x7UgBDBM
q26FXrNOJopRN/cdUsp91QbbFYOEuxQTfIgn0C6tG3fEkyKPQIFzQPMOi4U8FIs7JAlRcy4xNZjZ
j2or6xV189zxSymt3SY52v1YjrFoTQR5c+FvrEl6T6xkdM6iTNv+bHoziPJmqYmafgY6E8tu8GEG
kvUwLVI9OD7GU4BgFfIevGfGxkkvRhWDjfwqrdYUpZXfTf1d6VeG+Nhadu0ArSVBH6MQMP29n7nw
yYmQH3z/25iyIR+mAGmWs/VH0SzhOC1WuTUKIxm2rlY5XjwGSz89Vb3f36zGONmfDFaC9XFqdHCk
sVYou7fjPFStG1pGjg1pPQrTerGnQRdHCcfHjYPEI+LUGfF8PaQzreKDZ1TWyuoXCkWLHCunBcVO
jfmzbWU+ThPNPA3P/VDpcr/U/tht6NeTNE5GGwbGpK+ztw8SxIxhjQdmuZkdE2V9r9d5vk8I6EaK
jA4kvbSvCtad8gf0hsnAEdVGBne+xHPZNQSnpGZpF7e6p9a52mikUoMmQCRrsiNn3KS5Yd8UiCFj
WC4zyetpDbuWrCM6PtuKbXdmKwgz2TnBx2DUA1Q48yTy5buXzdL5s/fsCdBTSgdxbljQF6cOFedI
cZwXsnE+MD2E9IjkMfDR1NvCTbzbjPQrzQcvxfF1i3C87PtjPphCyuOgeW6F93OJivrZJRAeE5Vl
UtbnxsLMZW8FXe9Hnt5Z7jmpjJbaEcIUfixVMJYvY+NRvAXgEjlktSSDAb72yVOiO6mP435iV/sc
0biC12kzywhwIMA9YHFycWwtzQseUupTnn3hN9/SufM3cPptDaZqphFo2hRIJ7t6Fcw/E9s+Vxra
C5j2eVFv81x3ZkiOXW69Ivdf2BidXLW7YcER6BUXAA3gY9RtePFJs7y6uTbkO8hJentu5bJ4sRAW
OZftIO3XSo5l3M7GfABfDNQpEdVw081dcbsg1lxvJoeXqooWIKlO89TZuXK8CB7JU2GwERg5QxnU
rq8gS+udhcFVyPA8ODmlPd53aFsxVmNUe29XOQV01s0yyut8dqMB39owaxq5XWWufUpXrf8kEKkf
UAIzTpOl8qz9NLn+N70SF5yLvxsitSoYlXT10Z2M8QCTd8TCoUnucXP2nbCrxvQDwHIaC4TX7j5Z
unaTz6t4nIyp+i5AtV4TI0dBUDn20mzxFJmdw7CqOd1gAutb911rNk1kZ3NqI7idUO9Ug3Ju7SKT
fwKc66/UpZUTDTjB3Zqo1pdnk37pFrOjLtT7dmkOCwrsIOQj0C8mD1DAykjko98ffAx56qNoEs29
TTQMQO7dnhEgUgSzPMip0/lfOdbTYrXZlhzJZTNkQs0bv26qerfIyiw2ula6D/panoUYeCSL5p3x
o7mkG8KsZvnhLzOHBQNlkleV1r2kpqbM0G3zov+4tJP4kDqjGjbcA5OkoMwRaKd2c9vC2PpU1eTQ
TR6m0fgDsC+kE31CamRPc19qxzIf0ptWmuw/9ihPMAtU8mzbI74zSBoumTY8kNTBAyFiWlseUNSa
3a7TCtGGonbWk75Y2idd1OpmGOzgIUHNduzK3r+dpmw5YmXC1LUri/vKYE36vYdbRoVw4uR3OuKc
tutexmWYQ0gh2q2/alkEw848IZV+7hCIs8hMMcbV4hvxgjGPDFsOMbTRSmctpyjUzCr/Bp9nj0y/
CVe8TB5xyC8IwS70vWyK/mBbOELggVSg5dMT/zUd5vKTubTuBsdV1k4n82OyNOknsnysBUbvdGfO
5XJKprGJUBGWB5s+EUenND/63qXytwwbgo2JtZjulYOMl1yhCc9H78ld18GOWhfa3uStbtipQd8m
3sC+Iey5+GIXvk0jJtsi1CulIVhuBlZoqQfPulyLe31uirCdLZ+E57XdY+lU7Kp+FS+5NsooIdBi
Kzwmz9CQWJYIib8kRc5mgG/hc0JczIQ/kAhezbSA+JGlxp1nFuLQYsYR2f1qxYG0grukzfwvqbt8
F2VJYFXSe499ioB5MPLh1GCkss9ogx6VHoinBGeBaEVIhAOCqVn3eGdUd2XeZnFTlw+4Byw4owRW
vBi4vQDuJHREY30casy6RpHVJzZjjY5nyXajJPp8gcuDwDlbTgUsP4REVeufApnl+9kbvXOHjUUk
9M7Fr7nyHrUiqT4CkdXHgGXJdsksQq7iwa6JDWkqZ9260rY/4gmD/ZJepWnUDTiTgQqcpVzvltku
+WxWq6Th9+tbN6AkxWBhVxh47lmt/cnpx69Zsui71LWSrVcWxb4zWkxg1GBgE5F+hZ1QnH1ljNuc
Y3VfVEXJfruYm66x+Miy9og7lX7TYFo5BOTvEZuRHzoPh64mL+48q+r3LZbnMUTnZtd5k7yxB0Rp
PEANslTbpvkDa8KSWycntXvnJcCyDxfN0J09JOl3KJzFZ0sO8snDvGjTyV7u4eovNzh6NFrIRAor
zEHzocBXaGe+1auhPgBsgiky4eHh6w8X5jZ3PHfPvplDEmanifva3rr+mu31BBmCqEokZuvkRRVO
9p+t1ZrcGG+zYcJ10y4eUj/JzBBfqf6xoSa8wejCOcl1WLYc1um2QBa0ceBzOZGGgZQfNZkKTlaZ
rYc6oO+daveFurd46DsmH2IcymwPdZwysGvt5VQ1g7kx+1He2su65mHBisWnw6UOT9rRuuv7OQnH
OU/CVHo1vi7ZX5rm9rvVMi7eRNPiPPf4NTSRM2ralwFXt1OC6vJOWdKTUbs2w5bzdY08V8iv2TII
YBiSTstWtS8saz+ClOZSkeZ9WC9GgG9FltAOdWs4zZ5517lFt1mh+UHNS+WtdKjdHMqhncTh6buZ
0QPkIgDtUCYEWIuuZZc1lGX0Q1SFDj7BaVbyp4wHtlOW+6euEfnHsZsmKuwg2UocJm5nvjmF9Vjs
gT4etExLtkG6QPmDd1oRRe/McddPCR0IjUWo4ZX3OUVsup1MMeCZwx4zj6P5yS/N8aB3NWeHW1dx
anr1X1mv34nCXrYuB8ttBf0xzjy1nEx7qLZ+280nY23ve1DKJ4Z8xR6TOQ8Ps9V/dbPupc5af+tD
9cJ0tQSQWn09iVutvpGUXofUuuC1OhQOGSjIw1piP2ern+2gK47Pht2+DqJymEVQ2Q+dwrqN1PRN
M9cF36OqiUoHfafXUk9pWpR7p4ViUIOGRXNZdHdtW/k8pIkkOhWQmokrTH0AK9Y3ZhqMR6y6tLBP
qvkViPgzeEt5ckTuHrO0cvnIa7hyOR4O1arvglK6kCXQw15EC54e99babAt39G+wZTFOWZ4/9aNh
EO0uE/dgCBaxWZjPIvCbc53bdZg2tnhl+/1ce067S3Nop7ZLbaMZfty2Cp4NJMTt4HZfWGDLnhy3
deMutnxaZOPFsuRZE6ZU4+GUiAcjYII7oMS9ZcKL+51QigTH5pl0CT9OLXs5OlhZR7q69L+Vbf9V
WojxVmPOtsvqdcjSazusxs4g2oRj3Ju115F6OEQMhhEGyHlxIrxX2/eFte6XdV423dI4tBxwDyKG
zsndNNVjGRlVkWz91SHqrRzxN1QrLMUSDowXDp4qYW+nsMPm5tZvJnGoO3faoGNqn+nyjSilzLgs
a1z+xhRbwjlbHq2iSR/x+tWee2nZu1ULglOvd4ApiVUPocZeGpWJeum0LPgSDFPzmEv6RDpUWuQA
JDHyF0f7BBdJbIvSS7Eo6rPnxktENFfl8Gx3y9eOQMcpNBsxMkpo5RDK3K1iJ4UrETZKF8Q0S/HI
fzQ/YVXl7dlci8OaVfULze74afEX/SFJMM4RNvY4tZZW95hiF0fU3jPuaRhksTtUO4Svwx2uyhKz
pPmjTV/wMZB59tk3oQFj0uZt+DS9aOSI2aRuVx5Xa7UfpRzOmLU/GkrYjOuL+YQeuf0i3HE9cswA
LuqN/Skf6npT5kFzn45y/tDwsXxsQJppORRVXZYNw4ni4ANiVmOTO115WxVsu4o++gs4wK4CioxT
nNFuRxh7O7m46cldZ7mviUGPaj8TR0SIy2apnMdqLuztHPRiO1fmsk1xa952qL5f6VDm23k0XIbE
naV2PfvwsYFpd9tn6gy/H2axY7J3pp0e5XMho6DPTrOr2Td9otLDIBBnEuiHvVqZDHGDEXQc1Mbd
aHTJJvNWGCx1u+lr+AyX5J8oV/09G/b0fVVuTyuRNvUuTy3/YDX5EDV2gFE1VMmDN/cPdjkYO8+0
xw94AVUbo7kcKm4wx0XSd5vcH9pdUtXyDC36ETNNI8pqMz2YCzVypjo/Alaotjkj000jEuM2MBB2
y4m+Ho+x4UF5XoslUoHvYTQt5IFkhnJbjMZadfAhe+1wF7/D7ezyyTZ8xob+pdWTdJ/6JKNAk8hC
sxjdPYllar/Cz42Bcv39kM31gfN8OMm5Wx5XzCYeE1+oUwtHbDcblqLQyJwjN18fqw5zWMdqWgpP
8/x/2TuTJbmtJIv+i/agYXwAFr1oADHmGDmSuYElmSTm4T3M+Po+kKqqJVaXytTr2sgko5iREQE8
uF+/fq7TdhaInOEM3sYNoEAOTz7AihAwmva0dl31oOvzEHlFGgcO6/RvU7GsYd2WGL6BW11pttm5
7GWJ7Ci9JLkD2zQelNt+KCI/r2KtxjvobJZz2t3vBUbMKDYa8AmbQ/FcVgpeVkbRFjVumuwQLf39
NtW/Yq4yUW0O9mfTW9v3cpWuv8fGakToNh0b00LeK5ZIgFlm44hBoCAfkNMyObpQdXYJwudXzKVO
WBIqvqudWlDe9CMRfBPBAnJR41mniA77tMkjfRHAp9KpPoPyGF6rXLWhRR1y36XSOJRGrQ460MEX
HsnxTrNE8Z5bcbeL16kKGvbAqOUb9q+92TiOOuARJi3QuTwLnI4+kO5MBUzD6NTldZrp45U9CR0K
5myE67Bq58nI4ZPb467uRXznK7LPajOrWeVOyvW7Iwo9C8msy47dOtuRHJIvaCnJvlvzcVcaKHZB
25Nqk82ZAQY0HZxd3qklwoTzrtLWuPYmP9vLGbsq/lrL2zE0ImQjl/XnJTeWG70diqOpdC3E9N/f
O3Od3SzMj/bdXE8h/pJ6b7dQpjpoj2+LnbIcYjSuF5i9t9zN7mq+9lY27WszbZ7sjDYxUDAhQVP6
2FlI9bmTiwXbypjNwBjG6kOUFrCovqqsSEKj+1J72vzQ5d4H2NX1uprX6WSmyDJB65nDwYVats/K
pd2ZXga6jfb+RoD9ixaSaPZaXU07kbBOhJ4zQQW149rb5ZamXdBM0cFMMV2cfMke0xHNB9XZOei9
vd72AB3xWVT6GrXCWlmETvTLpNb+SjN17yEd1vnaL1g9LF1rDibp8nT2RwbxWlKAPq15Gvr5xCIA
fft+bkc/hKsZB36eizfVz33U5a7am8VahEMsscKitKmEVAWjoD8d4wh1fjgUXj89g6bl6ZFYlmYG
8PLiSA1pfMGdv+zgxa0FDJhN5iywNfBMsjTvo9E4/zZtF20CQUec9HgAZT3FqK7LwLAyBP2tR3Bf
nR2gxeERGX6Wx44Vojni9i13HjhPaCu0tatZ9ackT8kxWFK1M6shW/eLO3ZfRSW2+nkejHet69Mn
sRR2HvCkIdKko521zcY7CIxWV9LQqfyctoExqmaqaCkQf+KZqTj2mhacnVzep6Q0b4eJetNcbCpK
aHeP3qCXuwrL0fdG68cPPTNsfg3XeEtgEG53zXhhacW/HrmJGaNu22GeSJ2XBIpcmKe2dadLd7yZ
mQqfhIB9HAw2grGhd1pYxCvEj4GEv6QTKqib7uKVDTAdrk76VGcOLOAcgYjNt0rE2YZELsORbbTX
bpwxP3VDgwN79kiYX68LlrDDymLfq2+tjwJy6ZHS9ruXDXAkuzZENfqG1+oWXHFRBqurjPvVau0g
F4YMTIa8+zQvdCiiawHbcAuCFavaC67HgLpgCPKFbemYDyMbvBcmpcdh3uzw2the7Kw5t9n2oCi1
i9m66GWqfhrBHtfL/DVJtC9dY1E5ravzpcrlR5IWUCFKz6ACydu9aZvV3WK0UzBBuX2kjJAM+yw0
icXqH7XOj5n1N17Jom1h3kxaDuCv6Wl5RUFfJar2R18a5euaZ0cAuONZWMji6YCoM7JxE2pNBp+y
qC3lBotjvC9Mnvc05s6BY/txttEjLKHyCDHtZu0ldaDe6dpp7opLNpKLXSy9x5Wsf1Z1Mr9sy9mR
0gVk735MQ6FQOpS2ZvdqStvrBIPBjWBov5OG/YCGjkvAMPatpj07i+Pcxh6wqaldI+4n4K+ACO+1
3LtqhD7D4eNcqGx60XmAueR25bfe5kAc3JatnBxFwUlq2qB4yE4twdCRuWg6M2tw+Gy9VA9eXnhv
hjFTWLE+uaubpjvNxdy9Wcw3W8IjTFptJ3FPVlc/WoUSV+tSdCddyWlv0+wd47XRkFAWc8/IxL8X
iVFeCXcblKeFe1c7/hRRYXUPujPgZWvz6aEBiLqfVg8yrZ30L3EOC4VWqHydwGqbiNATy83GhLrm
VIYVQjMmSiLTuImlaWKjWioC7tp4AnvTLWswJGMC8s9+84zNOQaMNJr6ErHBqLWvHZLARbiaiqaK
C3jwkdEa2MH3iV2thy5Z8hsvdiZWUnztMOiWuO1iK0NFWwQT/VX+ep6nx0T6+f3kpcOu6lt1zGmP
nxhENYcWwe7cW2527H0Bd7hznFNlIAbHTXE9iS45sJslI7tZq9DQq/haldN6HkaKyZq39X313B8M
b9IAdLjLNreLycQzEn83a1r+MDcp51o+iD0gjfi5WjDPQSHo+A7SsoearKYn11xcGdqa4191pdXT
S4zcCeNizGHHGD2yYtu5GUtn0XnQTYMMqjVfomI29JAKGWsN63uC2k5Tgcmw5oYhGKJLVXu3ZeGY
ya7NOgG2s/vi9lZz4UGSWOHslSLweKrsbNYHzvo4I3N3g3uvWx6HA4vd8E4TUgrqur2pVYcWpw+3
tlk8xk4T3zvgEK8QJGIX5azf4LVNdouuy443NvKnvl3Y7ANHziGmZcXOAsG8cwfUdZwf2VM29o9D
XFZ3Teb3t7wR6iPyHqi1SxYLisRB3ayWsuGpvzQHvNh24Pdlc8O2mHMszIoOnjnVjTeSZOf3nv1u
phqKJ5LH/JDb2RqMvScDt57GowYx/ZqpS0UFOFgos376VVuG97qQBfxDvPsvCFM53EUcAHe9yMbI
Mbvx3LY8CgO/Je+xaJb6WKyV4iCD4gt324qUyeJ+ifgb4CrKL4rcuSJIqISOnjQvTWuAqK7q6XYZ
fQ31TH32TZqRgKUBiezefV1xpZxo7xbESIok1y8vUjD3bZ3mxnSo9kHOjvdc6uUQ0qxikTHXdJou
W8Ad4g1rQCoDUgc2JULQIJGah1/ctheGytVDLhPqfwih1hONvbCvgTKL14XNNFCLMhnrJux4bLJq
mM1OFprm2vffqn5byNPMiRkMy57uuF9dv3c+13KomckuypbHPCtbGixbQZRm+9T8hqPIZ0jbY5S5
t0eDujCNzQeFr1ZFQ+VOyX5ujKndz84I5dXPnB7GdFdP+d4sB8SkybQeul6Wzb7T+ua5UTzhUSob
Gc3zQmx0ltV7wOzJWWMMlpwyEPg9xPROLNGSpt7bYLOdEzBb579xd3DBCIrp7Yt+HXCWEbajeWfU
seHCkYm+gPdfBFplyjnUZfmoLV36DU/mZWxX9+vCcGhnppMBicS7V1xIgVFnHjEZzDqAowpr4iaI
l2ujWXFOgeu1njQTn9p+jRl2tKWyh2unjJvvmKimiz6Sfbof6dimkxa7zkUVif05SydLPw15m19y
GtgC0YfQikCUXuqxPN7g5p3GdD3jbpM+e8EeO+VmytnwbtlaAedoiLsNw1UD7mbPxr/n/KV9LWeL
D3FAQUt5dNtFe9ul7LdGMq+GR1eujtjneHfGZ7gTSjuVvZ2kbCXaA02axtXjNNVCi0Isjjkmdn4U
Np/rapnj3bgk2QESMOINjuP6y8LDay+KIqeL7p3ygM8th6Y9DSSwFVk2opxq41PG/sGeD8y86jXA
L0U6ofmV5oc9caBvR6Kj/IlQglQeyS5wbh1ahdMMAfQrJW8RrpbapswAd+2p6COTZwNNd6H2HdO9
Q7NO+rGW9nrTZCBklWnDRxmt5YfPg4CEIh98LrYC8cweg30pKKq/6bjhntZp8l51GTc7X8tcEUwF
k1zQ7+n1YIrq3DKv/tY4bb9fMGRzcg3WdFgISgoZvTvAkbtSXrMyQAJZIlF+oX8hARHnYH2MnayO
EF/dp2LqXu1x4DC15NlpJFC5rurkE3yUNpjLdv6B6qlHXbeVV5Npfmma+T1pu+YqE4bxQ8ud/pQW
3ni/xLDYgyyh2uWE1sMipdg08x5JWE3irMejd5A1t+zEwscz1j00IjU2l4WkhmOqieZGJjOXsDYv
RlRhsoiEgW3BpDK4ybgrTyDyXss5Nd8kJIuvueD6ATWdPs3jIm59ZfvH1meWIutYRKO9xEd3zYsn
IgPWE7OZR8puMwmAME4HPAl8xdnq3diazxRrGBfvysos78jV7z5uq8vPImEk6TWDeG3qhcdsVm+s
ca0t0yAZ8TBksvFCjij9FtcMm0fMaF89drmfEpXON7o5jxG2h+YGu+kzJ5L5RM5Ceh4q5rPh0tOz
moV0mRkC8qHT8U2GMhjS002exkXePBf+cNYnF4BWOTjhMq4PsdQ/5iUBFdJniA7wEdS51teBFs3x
GS9mxs5pljhakShC7t0aVwhCnGTqFrAjd9Uhi7L05nrHThfpqSgdnY7bkmK/cniFM4fuC2vHrPK5
zbc1MTkyOBwTEMnCfGC1sAmFjVSzuJa7B7C7An3bkLmrVZS3ssEMIETanvTE4vZKLIr9hAU05i9p
eqMMae4Qlr4qKxGUoTl4gNJTc8jGCMPdBStdU4GL5PYyj4yqHZbjKeJLLsS7wVy9h8WL/R1480ti
C+tSWMPwkpZl9qNvZsMLsSOpD3+czZu+lc3XWa7W47TBwDXLNzZK4PgDn8L8Q/pEoFcaiwqM+B6g
QMurVo/na83kNvMT8yExjfvcHZxnksx2PBV0yj+rPBWx/zVp0iT0TNleZfwOUBaJVL9jFCUjzcF/
YmmsDcSknzzk+aLu53L+thTp++haiG6l6dfHtSyecJqSaE1oxT265TjtsfVmT3FnECGxMvS1WxFf
+fM8kLxgQ0DfVNhAcxmxsq2rjoocnTAd3Y5p8MwsYJ4JuMAsTQViNelVkeSfvTRNjRCLSP9SNCXK
s104T1wasBqlXfiBJ8SxSDgx5Cj5lcbVvR7wjyH6OSZJhau9w/1CXIK+4j8cK8vgfvKLZGfSld/A
1bDuZZUfvL5T0WLp0ztXvRatVGiPeTMWu97HcUKokQq8FKKQ01B+GENvv8/MDI7C6qivxhlzpcvI
/DHRivSRUdH05KDRnzIw6A+qh8UhCIfBOWM3+RSMGUlMDaMEWKL+Z72LxdmNfftKNaMdEJ6Sfkf9
QI9NK60wQh5CNcOVZnLSj8auyiaA1LfW12yuxoe+UKfG4J69Xvkw7uB/rN01LhyxJ8ZsKQC5k3lT
F1lOpgIRtlxljKuAuDxytcRf+r7ReHN9at0pkumQ8zCQUy1aqaDzKYejv5ruyZBkoxSaLY6aWPOw
tfL+WrBGlL1U/ZKedfzEQLGUcyha2LQdFnliH3qFA3zEW6wYtyxRJvWacFW3SO2MgnpKCEMp7DFG
cWL+E42mrs3nVeLc2DMhIW1MuOt1aeZ6EhjarMZ9v5I1/SXXUbNTzqw5I8Klzoz+B3hGASrcwN0U
TEsp84sYE7O/EZ10ntwGV160JWwYfEs0NfqLPXmxdzHcJbGuNcFD8Zgy3B2znV/pBW8UIPYyn5tk
drSnycoc72YocB1d2dUGJbM0yAY7BUK//9ovpq3d4SUrkwuj3GmCKmTb/bfF9scCG1gGz/Pzqsk4
V4HhgYTLQjTOXK+DUdWBm777rW4UP1Jt0uIdQ1/msGWxHh0q2PNAUHgVLC2yhj3KKhJat96Sd7yG
upfPYYa4/Iges46hgbXwqlT1cqtzzx9Tr1PpaYkr4op6A/fM7LfJzpCVu48Hp4jGTPejQbfjx940
jzWBm4IKZQYTe50zKv+BlqTeXLFY7w7kOLDoiSmKqM6X+TsKxfKxtoTk9rov3kfD6t0z61Jted8s
NFv7Whtz+zw3kmtu6Rzzo81SLWwbX9+5OKMY2cQ9Zs640PRD5UzLD5HSLs22HXNcLxX7PpTW/pYt
MZLCMLOks+89eqIqGdqjw7Nk3rGl4fAoHBg3PPR6bP7wZjGelFHQ/swkQAZ5ppYYiQIjZhOsNjLb
xWnXub9KBCunQ8hQwlnuHIIZkqiv8tw0rwnyyczPgzTKQgtno5izD0yfKWqaueVMjE9aIZryrgK8
kGCKsxZ3kPftqhGjA5iZTBMaEE8O7m2fzW5xZqmDmIGkJTgk33tePzzYZqtbOfZCIEDLFuCUIPkT
yYIrbuemWXNYkrl8JZyo86K+HeYuct14ukXSnkCauXXVLg+ppfpQxMkbg4TxS92sbh6xaY6zwAJm
ZkCrc2MGzbtmsavklcOxLF67juaLDbsO4Nm8kFXW0zY2x2n0DXQF2JVEIOglwQT0HJaV9LvRa9R4
l0+lKp7wEFl9HrCFMWr3v2yrM/9xZf/issv5r5eIdj1fZvuTKXv7K39bI3I/+R68d1CvlmUBI2L/
7Lc1Isv8BE/KgPKEs3OzZGOX/tsakWF/AmDoESH+a9yjvVED/rZFZH3aMgbZpnN1ExOpYMvsLywR
Ob9Sl/53xcC1bA+oGtZsSCcQOvgd/+jJzstl1nsxUywWCPzgeJVzb7aO1HBOmok6q7wnisgr60Zs
KSZWquM5LVYESKVUR4Vkm+ozU3SbOTp2FYIe3XEwKQQYDH+xJn9Mz4zctwi3WWWCDTvlFTsjbYV3
IrKhzM5qaGIMwFVu2Id8deMv7I3E9x2PEIi74Jha6pZFjoz0DdLd2rp4KyrCXcIOCmdyyEtjfcwk
KxBRpvAFEPxUtAx8yIuBasMZcLGk1d/HSZniXRGJM2NTAecU8kMcKlg5tUWUo1tdmcwfnXPOuLsM
ykTnySdrpzWeuwzJ/yRhQWJHXlhP5e3XSXJSTe/H1O8qoRev9IQJqC59/a62F01xErrku2Ij2hwM
iUlqjXBV7ec8+BSZ0SjseO7v8gaHFI2Gp2eCHAy5TG0gckE1AaVHdbtWrGTlRLXrpjk1s2qp793a
QEmXc+60wcDoP1kfXeKiuqdxy5ihhWictPO+shtGfXZVk5umDxdqsbQEljZqKVauYeKJOz2YWlWv
Mqy6tBmq04xQhU8+QBOq5PqwihynRzjyplqk865WYziOzHxIMBmaxAj0Wvnunn1KUDWC4Z7LJpC0
2quWmM/+KmOz6w3NscmHYHaxdNxPS2qgkjO0Z68L78b4mJTcLzubOpYaCj9K/dBIaRU3Vtd3xcEt
RwwrVpkrDSUG51BkyMEkfEv5sWCYCxU4sjIQeqe19xpyIeNiagkhmaSfHRfmyKeu3k7doY+xkuR1
gwCl0FCnHbtuILjFkiC2g7LSrbO5pDpGm2XKxI70mPrJryu8Djw2+ntYV/xNw+KaI93HtRlilC4x
SvDE7lMyEY2omwBOBIIfdc03lN+RYle3R5/AIwxdVjZ/Bhc6sX3XeNN23Yp4zPbI0/l8gi0UM6cW
AzM8z+vktEMOXszDDKYn4ZPJwPHMpeeQUOZg1nkzYYQVkZfVnUdDNNIWAAAb82DxKhMRjMWgVl0M
okdYSeNRdZxHoNmBXOM4xjuudGU8a2DBqoOZZpOzz7jWW5ztWjOcEiRb84TDgs4yyLvVyW8cTMFT
HmSES4vPukFwcoKun+YmOQa2l+IAGd3+boGjUx76HFn5DaKZ3sJPI2RLg4jra24W9jOxbHcrNG3r
xuHmH29TWSVx2MBEb74Zeb3OSGcpXlQ51ttAdo13w0gIT4h0oG5BuspbTRqTHRrMvi5ylUN5LJm+
aZgaO+0q9V0Kpqmx8GJmxdDihWQm2oQOTrGLmbDKh9UVp3TkJcXMg1eHE7VzEZYeB6wfPEN9RYNo
ZNNK8IGTXpLZKg68KjaqDuwfKd52OjJjlBWBZWKwx3SvMy87ubYkWYvNXYYy+cQA7iCEaL86wGP8
XRZPM4Fquo+xTMs1/+wxw0yimmvkIpbYfUjzLAVBkXLjB/gXcCGBKBjJzHGdwmYlGuk3cBsvYeNl
XN47JnvFji6ZUnbKOmPeSzvmXlBFVhJtDLyLUn7xvs4rTsKo0aX+xphJNyJpxN7JJoQI44TFFDKO
ib0OpaGhBIzL5obsl1kysu1Sz9w1uNoZKhWAz6mSUv28JmpbOtCt6oer1eWV6pX9PNalTAmrrND4
XwtfTkwat3MEJ9v4fVtQdM6Z1RmotnncPmXpYt+2hi7ZRRx1gn2syRjWaDby5VYQX1TszEGvyBj1
ROcdUg66LmBIpC6r2jYKPeK3VKAs1WV7nmQpUznOPPB6buHsLEIFcESaI04CgqEMIHv9zDlhD8tF
OW2i7fB+xjajyNYcvLtF406WQVnGNCqmDjYPBaPz+yYk63HG8Iazgq9AVZ1od3oJ6SsaPTH5r22e
zIx7eg6vwDW1GS9J76Uw0BaFvhDKya+wkqQq7bFRC3GBiZf11t4WJXlShe6sHsOPXH9VWqn1Z7Hk
KHrC7DdAnO9VbujXtvFh6kqrdw5Imvrclpu8ghzO06+slSx3do+SHaZYFD9qXMwkVyl/cINibvsB
8zYB8P3emkslsA/X8VVbrDUeXdoockwx6N9IsybIK+hauxl3mhTENMpMWcPzxM7vY7yyYBx0ZSnv
uQV4r/h6lx5vkDaeqizmbfuW0byuOJHYSp/ThrOmq4Zil+OLG67EsBZmHTiZdIofdZq53olro904
sA5qA9F91PZY4FWB38hP6zo0XFG+uEWH4RDQ0JA8aamjEWyB+VN+hQyBRT4wG9a3oyJ2csLk+1WR
fUSIHOGeUcWQU9+3aZ9givVaBPAubzW0v5xjGjSikYugnNxcC3QENHIs057Ax1Uvl/uCDw/MYwOu
N9Di3ojxcJKzxDIWQVP8f8uLO/b+A+R0mKhmOS/sLY3u7dSVHgL7JOVnx5jMlcWW2bXO7CJhD2fS
5P/QWEJiAFUM9a2vE/HnL3Z/b/oxAlid+Our38f2G7/q+CXX1HqTkTZJxKDK2kspcD9ZCOWbH2Au
hn1l83gMSI1XcKgXvGWbM4TuC049q6Czl00WVJGOaW7Hwh2ljNVsgB+fQVTA8omd7iYMFdcxaELm
YHWVHHmi9rg6xFjsYSAn1SHF7H6ueStd6LLl86CB4BnCzNIbDBCmakDqOc1Lxxjrli0kgnGHtc2Z
h7bdx9R1zkPBkgB4S701kh1rFLFkpC6p/Xp8pIeS0BqgHPVUH1a4iO5pS4MY+EZaA6TgTNLVXkdU
fwaUSDqwSpSKzG5qP9hOdaxApLP6TIVGKnDtp9Y3DtiZR7FNwk8g56In6NKL1V3qtjVL6evIxIHr
pAR56MdaG3I1Tce+Rk1hPt8V14vVmhScXqt/I5200NBpJuUHyvE1FMNl0fOgkqJ+IozXqq9m2F+0
m5VHzQOqoYe2LRTOIz/1Fg2n1yi+0N2z5bxgaKuvU25Qkld9BWhzhYmWBlUP6m63EuNZR3AAEi/q
3L5ag9Luxi+Daeefc8uQ/NgqJabXW9H7Q50Cpgu4kaohGjUDrvPgrtqHglqhBznLLkwR4CKWZDAu
cY/k3LFQIvrFe95ef9p1c5wSKVZakpDn0q1x1wdtDCSHJ4ZkNXBKMD9yxlnSODbJNFf7ol3FHekX
qRn14KgYLuVzoViVqrSbAcKMcdCoBrODIGkUjyN4pS5K0kE/kvNIEHZDfMaOpZrYAx+pTQ9TTGDf
YXEoFoF1pzafWNCbeODhQw/O94a3pD9OLNpFGMjm+qWxjZUcUjaRMv8wYrzqmNOZq/5gmLrhPikM
l1kkSKq/jtEGtbDq+/ai9ZhYeXuTevVlWZfWISPnssOfqilO5AxiDeqymNpsvpHsCCKpTTVAz4i8
azjKJEtkKwGZnvQZ1PreXYKkWYVZCo4qFl3bUFC1BjlNBu67QKeMNCKSq4nIDQhVUYR79BXVgrQr
9HK4WsM+GdvlxUvKrL2qyVVIdxVeMgZOwIiXgAWy5L21PDYWZ4Vlyva98avJ+pnAqGAMedRWCuLM
f1rwfjl9/NcvhmD1/V/34DfvZNWy4NT9YTF6+zu/NeHC+uTougfKAybgHzLXHCLXYPCZUNKEb9h0
4f9owjVD/0TGBL0xbTr/JDz0H104frBPrD5B0/SEwSoKy9Z/pQ3/GVIDToS9id9ge7wQ7Oc/duFr
zhVdFC7ZI4VrnDXpzs9C5iqNaGGqcGV8t+86KSK8ehSGPXs77xNDlx9Spsu/Aeb8hAjbfhXD4SLH
+WoJmN3bEvfv+ES1v+DScjMSZWkqEejEGrlaNhxdaOewgO20vxReEn+TMz6d331p/weB4yeIhWkz
Y3I9FzAZziqDDLo/vrSQoAA7a20iX0tf6J7WIK5RKGdvrxLOzD9/sZ8QDtuLObzVDTvCvzMR+OOL
tRCVHa3wKLA0gF1LOrxbrVYc/j8vAiNmS3rR/4kKRuOgEpqhNmJlzDhpQIqjFTfs45+/yk+QJdMm
3gXYH0F0vBWIND9dPW039mTcwjIuGFM6WKeCOZFP9EXfE2P9UqztCUPHfan83Z+/rs3N8Xvo2fbC
no49F9KeDvPG3P78d9dKI6gQk14MUek0mh8OMquXPbAU+YoPeVtiN1cYKVmjv1vxut7MWuM/pXZc
UHyOIL0ijBF5FDsSi50lJ+95WTTfCtvKn1+zrSLCbqjpKb4CA7x0Jc3RjnzBYrLXzaRakkn+RNGd
BdMwMktWgGPjkwSNxhYWnL2TOaylGWCLwvTSEF/tUmsmnn9iUO+ugYWpwCHEO9NeyAp7YW1TUigx
McFsT5YLM8rcoSSzSEHyg0U4EG/+zaf3Tx8e0R4mpCCQB+Q3/nom/P7DwzqpFWMybA/04kbDzrlT
me/+m1f5p3vKZajqoEBCMLbQGn+6zFGvu8roDZKS9V5Gfo/bf2WUGNpoA3DAiHT983e1MRz+V0/0
uCTQJH3HMshnBSbxMxlFaBU7Panqka49vrmhpv4QNKVJC5JbFog2xiK9v/4mN6rnpqHSBJrOT5wU
egqXAonayC2G+07Bme1TuvXJ8u9rsHL/5i3+08mxPUYcnfREmNs8On5C3+jtsjZJQxpKzK8UxrM+
7hJ7dvZ//kH+TPHkTsbywHfHGbyhk3+m2PYgGKj0bT/K3Hx5IeC+yna11zIcpQfynryxvUZFc1no
9IkGihoNanCIHuZi2h2dO7LvPO+3d/4fjf8Xjy/xX9cXh/fqawaL8nvdZ78VJNv//1ttoRHNSokA
bohv2wSVu0Um/qbwa4b4RJwjbFu+TP7M3uBzf5f4rU/cLN5Wlpiboi+AiP1N4ucH6q7QqTdcl+cr
9Ly/VFuYf7xeHWwOum3qzAxcch4cwN9/PKVbNEoM2+XFZL7aBtqSe281Mv/FqlzaBna34rq9s0mA
95/c0e/icO5wSKGATwwGS1p0lrjz89p61YRG4JWv1sLWQ6S1uX8q8SG/jnFm6gdL6hzPabY+kPCI
eK+39pSepdJc7Vq6lZ4fp2XInodel28K+N14WCmI+72jYGjd4GHVdRgfYDZC5TBhC1gtunCiD2Y0
S+m9+ZlH4vmYJZMMM7e1UIIH6AFBDsywCu1sqtDYK2thU2ucOoDPaWzvhJ/Bh/SUpixM8iMJeIvn
l/GuXWvV7/mRnPCttJjesl1gBx7b2t+6tXRx/5sFt9aa48cF6WKwTphbmEh8tsKTwAdrAYNkYT19
34metXxW3MmSd4pulCFWP7cN+3HM6x3sqfGpxSh1yzNlxXiLY8wNGqBMsK9tH8VIOQqNBCAEAcxG
L7X8ZLFusdPYiwLUz47HKyYJF6trZctXphWlFQJF0DJM/jM3fKty/DRra2JftqxRJlgWlHubabRf
JD60HhslE6nXx8XNCzNcphTeJ5nwxXzUyiZdQoazZjjaq/nhGCkbJr6NXhMlTFzJX7TIlQ9GtwHB
ubCIizmxLEwWzyudWlAWQ1ZG3qytT/2SL7rxQppTRm/Lphx/C1tZfzSUjVqixJgbweQO5XU55XO/
ZyW/SMIBJGy1KzHcPzDBTs4VhXYZlTqiGmKHv3rb9jGqQpEbKRptM2Hy+fU2/s+B9gvP5X99nv23
qr7XP48s/36g2eKT2EaVHtQNGgAe5X8/zwAfwi11HGBQApI1f/SP4wxWlKUTyeGx8UnnYGy5hn+f
WHqfttxREOKcQTZ1iP+XjjMAVH8oMVzgwXQn25FKr0AGs7edd78rnJToemgVQ77zaOFZ9GgBwAhj
5KZO3RCtgjBaZn5Y/Nz+2UIDPZiVgFxjR3lW3KTM/cPZfcHpfUqWlrMMdkSaXLkNxm9lHHtlHZtW
Hqcpg9phzawy2nGgkrp6KbQO81LengqOl67y2b1WSkSGn5VvsLN78nY7LMnrJca3F5m1ZZ7/h70z
WY5bybLtv9QcaXD0mAaiZ0+JIqkJjJIo9H3jAL6+FkK33mMEWQzTHZdl5iBTeeUBwOFwP2fvtUn2
vVKH4EUkkbYy4ZcoYugWoUmHf7AxcvgFaAaFdqRSMbf1MPtSOT1cCWo3U9d8U0ZEeEYp5Y5VWrsN
a2ROeD7u29YkJzSIrzAKO/cWUtQ74A0x0ltCFIa+EXCDySdVrHrV+Epx0xVfGr94IMtkgdiVtkhC
7QG2bQd1h3dt8F1W9ijbtciZ1jHOWewmlvvQqPhF/dJcu1lyXZJ+sgVzXCLr0NMfDdtHyxLxrock
Tfu2ayg14prNgArLeHzGjmB6Qk8bb8qGy16bGymiWccCGUUayRbtv49xbcK9WLOlKX3noTGUlbSz
lm5j/ADwoN4CPBV3WtNZeAQDdzHX+rBo3Df+M12ROdslyhY9Kj42UvZS5cvdTvZjqTSvugaML1dY
2Vy4ZsuqpINmS2Ac7caU+lMO2wUPxvTdt0vOtDApFqhI8QuZ3RdMeHOTtUErNxT1A1h3KtsK5SrH
btUnIAFwghv1gQqS6oTX4+wuTJqnvHTva8vaI8KQ29oKLq0Wh5ABT4SsWL+m/xh77ajS5pE4ECZF
tt/61HGvm0alGjqV39mkyx8GkeVbcAkA2e17paXd4ZnxdJsh1FkVzly4tsIQLzBJN5miXWoN3wwd
3ga6LnPRTgjy0wzxDV2cgo+Wciv8+DWH8ZCMQ8KxytrrtGsXDhxA5I7JNd4j0CcAtuKk+xGr34o6
/kaHLsdt2vU/wly2qNIonQ21tGiASf9Gw83rZWqmoGiVDZCssP/Wj6O+Z/8zriqm5LomL7CUjuJV
Thrc6oQ/L+PeNj0Ib7BuLOm/Rikzhq7Cg2OpOqylWr/W9XQAl+BWhN0q1hKBnwb5uMa5b6C1o4BT
sQnJhjWJSLnwfIsCKM7A+MKthupnQmD9VS+0FbBNvj5kmfT+zq5Glyhs/H6EJD5AbrA81i8PfTZN
pqC9mxAvPuVgDz3oOumDDTmE+qdgcoo4JoLBYaKYmZfrAVZvpbvv69loFAT5crSr7M7Uxh8ubpwr
Mu2zfT80+VIVcbRSyraCC5G2KTYNa8IKMgJOI9DDZotjViNYUK156CLamxKxxJ4dYP6Il8S9bVRs
px7yL2stC7pucWN2PxXUZtuRjkzu0btOr4ain+5YMeMlKjlMzAbS4QdBPuVNklf2DK2Z24LZ1EHV
Lyic3ydUdm9aFGEXNETye7T+WAns0aloXbpIXheRJPa98+lBECwFp4QjobmSiJQeXLQL3aKx6Vso
Qxjtu7KqIXf0OS9SF+CPMKGLabyZtf4SEar8iP831dcCBgFdmXZaoWDMUB4n4RYbxexAc4Zs11iD
i3O3UN2VGJrwG3wywsAcW9BmVJVLKx1HsAE+tz6KI/MqJmb8lh739LPRKY9F6dDtJjNqf8QcgrCg
tb5cj11OHHTBS0yYTfLD4PDutXY9XYtBIbjEwktUL6h4+1e1noVr6AOoCiFa9N8o9gaXDWaTzgsm
P1naxkRQbjYZa1EWpJLlcprYVdXiou4agPJc747AhuFOnwbrfqjU+oLmqnytXAudm2vLcDUiAUDf
kI8PdlQqOzlqFPDstuCtcuLO9iBZ/MIcUW1VG6tqrav+Gj+X5hmK44JJjasL2HI2SJAkvtZMBXYQ
xf0VlHO5wcQcsF2VmNYgrqKY1tLMf8EAPgI0Jzvveywt50bTAlxpiUCCnGo4Acw+xbqe8qZD1fKC
TpTr0ArTB5W/fdVNottZpkSmiW99nfBd3dTA1HIPcXuPXRAnwmvmxuISgFT+vWWtmbt60dyDM6sH
JXcbL+lhrmsNSvqADXIY5nRoyty6ROXXQK1SgCxmLqQyfLCasxtBjXtuAcks1LpmY4bttAm1uYuF
icVDV59RJsAFhxyU7h5IneaSPei0KPvQulAxnDw6HDHuAlPFTOgHL60fijXJBeVCINT28qEAedGh
Pm1KRayGtrCfqiRsfowKSYeB7ox7vdM0IAkWf7shseWPAz6azjLLXSi6gHc/SopthbN13ZSoIJWg
c9bF1Mtrs5IPJmktWyoQpgcjgpg87Bx3bInsZRtLucG/2SIQZ7VLy766BKyVwlwW9pIwcHurYi1Z
1pmjYMCwtXWQFPp3SgnMvWCq1oreOmtd8R8x1I+/jUxkmCeykpgK906hb/hgKhY2taZZD9hlRNE+
+wqfbWL7wLena7/P0ZP46q7WUdZE+uoP+ytW+4Xl/KjzFg8M2UrYymhN/SgGew/YNVlEKNqNtsFZ
6ItlWdowF7K4WRKfk88FN/iYteas0U1twt56Cnp80YXV+1f8eMxM3VMzgo01QAXgqBq2DseQV5TI
yX2u+fG3dqDH1TVR8+RbNjdMyW+y0VIQiwj9KoGItk5tI3p0hn7uuLbQ9yiIrApa7pznQol3Jlb3
7CHuDRdGOkFjKHf1jTXkKyB8/XKI7Rvq0eusdryJl3GZIPmE7WatU0u5RzziL4bKuA8V43lUlfYJ
acZzpgwCK1EVbSM2WmW31X1t6ZjN2kDmtkvJhp2bNl4+ynTd4txBd1TuOFX9VtDrolmfvArqwELt
An2Rh3M3roFCg68HD0XGWVCqi8KAB2VVZjS3374i8AOpq2AlNxN/lYy5JzN6wtVYvTq8t62s7ofs
S2fLLQTIZ46rq1DXr9U+pedpzUIV8ogqc9O5v4YC1XmdZCv0BtbCZdFf9qiKQMGQFFBed2y6usjJ
VjSsbxu+pEncpxD3mwXf1k0Le8zRdUQYHRGbEbEQF1FKI1BFjaU17oMyTUQy2eNvlSPXqrcIIKp6
dGZaGgzsUONoSQvy2dHMDS6LVc4uem/2wZJE1t9VoPGH8ksJIDhFH1FW1+ih1qU5/B6s8aFD/7A0
NDGxN8IuEAQbNMjNpWVmZAvjO/Tyvum2moXMw6o0d2NGGs4eDLFPaiuijRFIPje0Fyf8Z2i9l5M7
4ssM0FQrUIrunci+KBu4UY3h3xVaSj++RVa2aaUJWM3o77CbFDegRvO92XC78hLxRTQaF1Xdtl6G
5oltnKfYEvOvIwpE1enXCbcOnJ9i/DJqLflkVsfmLQwu0X15mKWnjavi6BgSE95Rb+0ggSn4dbDZ
QG8h9HwQZAHm1vQYuJhL0C93V6Uadx3xBtZ3CkgXLg7lbesG9oWJ0RKXv6MUj7JWAF4Omdyhkkr3
/PRpy4lZ3xUILTd1nSsQe4T/oELS8HoSOm6ATLRe7CTFvkbAtnQ15E04AJS5oqF4lJeNTZC24OuK
8AbCp7q10lYDBaT0V+hV+9e666p7PzfDJ4PP21pr1ekiRWJEX9xyoLgrKt+0HAmE76QVKIYeUFoJ
jxHJQD1BR7F7b8BBy0Z6iGZznbNvoAV4Rs1mtAGlDhTVjvtXTNgdnnxIKX413aLfSlRACHBbChym
K7ss4z3qfXFR6PBZS1jSXitV7RE7TXKppVZ8Szh0sRR5217jUi1XLbTxRWmO8R11CRAjeqo8sQTg
WUwS82IY2dFTb+sunJbbgw+y88YxefGRVlAfUvKtYVcKpmXMoWb7KwvyrWP5HYxM8c0BEBOH0crW
NuMUPYL52TvTb5+Ck+5ov1FUSkgAFQwkrcRzm13Wrb/V4uDK11iIE0wuceFvnAm5pOJ8haf0ym67
wckRCkjc8rk2/IhUzvYmTG5HMW0J0yxn/8Imq8L5NR2TeFn7MSAVST6o70zIaNy0nol+nH1k0t9Y
yAYWArmb1qLUaftWh3kyQaSvA0ws5RA8gY9uke9PwaqPC2eVDuZtHeGbtgk2Y3kN2YyHhfK191Mw
uJZjBfAXwEoQ9oyD3uqLYoaWlZxgSKTRoym9i7rQugEF+NXMixT7mKILA/CYXs1qhkIieBhKiB9V
9aPTO0CwOaCzImqqp0ZBVLXQCz/fUIGMNgDS6lULueRVy5BeNHnpMw9G2VxivxzhPuDzp6Q4rGOk
Md/KxE4vtQp7mRq3X7CgIXkVCvINiAHkjULnApRSOPsOhSJuUktH8jP5Lgfz0bCpXAUVJpM0MNSX
qOlUPKVABjaVKJ1l5qjF2qLb9HtwDGXtdNROuSxIK4mdNZvalu7KLJN4U/tpfZlHiSRVtOw2YSbz
nQ055pvC+Ra6eWF/wWnfLpqp77cJCOhN67YwviLf31Z5auOGboOLIFfre63o6EZohrggUSes972Z
pRuwPPEOOzx5AGNJNp20nuAKbNACc9tUvbGXpoQy0Cg1BH+4I099YRX3rVVMqy4zEFcgimskKhfY
AdQdp5cpwCayrBNbvw7jjP25bo+szEn/2LBSrJW6Kdmm9P4aNSisuawn3C6yWihZLZvJtIycy4L9
Fyd2WdaeHaaPneXiLi9L8aw47GMXRWDhe8Sl1Xh4QzF9B74kPo9P3B5rXLcPKQz+IqYzEwBMO3ev
8Ym+yCYTdzoAJ+UaTk6x8mvfGFd1bPn7bEivrNEuX7UqfTUoZaKlMvV1wh+i/LXzqwioyL6p83g1
6JqFhiut+yUJECPkmVr56hpp/Bu1HakoNpSH3HfM57QAOdaA9b7L00670FSIul2gdg9AqHscUKaV
c9KDD73icZuccBMVfU/VywgeWGc9Z8DpWAFljufIZ1uBYg3Ba8Qud5FJh3oTERB7VGkS6lJrbvVe
l99LPCRsjKBrJ1jvhvZ7qJWvCbDM20rqwYbSfHVFJk+yGqDOPceUZlGQlUbERAgldAtzXLrj+KIF
0zPuqtsA6faCus1FmyJfybp/eoL/V/X8L6HR+/7f654XVD2P2jiH//8/Rg3xHzb9NlVFzdQNQfbT
/5Q9dZ0/IUrCpZEzN2zflD3N/9DWUU3XmbsrKgF2/7+Loxgg9ymg8r/TGzdIvf67uie11TeNVYwa
1F1VtCrAsIRDj39uvL6pevrQO8csFz9ANflCe0JAO/Ay6iHKvicX/7N57/qtVHZK38WvzCZsUzlf
bwUNleLLZWdAunVnohVwTjg5oh2f39zKD9QbJ3T/ww900FSQPDjXaA1uxdsfqAV2UfpJ92sIsQOs
OMlgHmedo0dBzbO0N5+PdtzUoqtmWyQB60gqEB7QWJtlLG9uRz8NNQ18EONRIIKlQdPmWzkk5d3f
j0IlnG6vA+GFnvbxKGFIDECoUa0Nxoq7xtFol+Z2fyYB9kRyc7gWPpvoJ2xqXChFjkfhg8ReUAPQ
W8JHXPelVK/dIeww8pnBRRIq+FzD8hWN3Xjm8o4f2Z+bSEHexGqE3pmK//HAVUW6scS9uhgBNW1G
Mcpd3SgJNZy6OtM0pwn6Zvr+M5Rhcogx6Zu/y36YiKXB/cgKbyL597p2ahfhVL1IZfqNvFz86ev8
r/GP7y7MEaRcunPYBM482p7HF4aqgzKeSs05GYNHNMXqyjGa19ES5xKV5wnwRu4ghCPYDLuGLebu
KvfyeKBYRT1rVGhQfCEwGGfsJazIFTskpdIzVZlfuOTd3PzlrMQ1phKnQB42Iikm5vGgvkEjc0gj
6l+ytrMVn+vuN5pCBLL/YhyLgWzUYMjmTmQVNAaFa8WMMxlh8WT6MDeDqIx/fD7K3B8/vYcuO7TD
v1RmyskwJkZ0rdVQixgxm5GQGsIidnsDVmPytayNqzQolmlsbJoaB1MFST8TW/aquwnPzohqdiHq
4lq3ptvPf9e7FYa7LGZZ1awOdIzZuHe0woDuK0KUaNCczXwnAMpR/PTPTaAPZioxm6bNUAKBziE0
7s06RlJ9huebe5zJWjoLVRTgpswGQaqXciLozjzSj+61ZnCaJn2Mz8mp3c9w8emi10aZEwfKGjrY
d9EDCHbMfWAWwZk1+uPBaL4QYYJG7JDR+ubazMImvKxiMGlk+RYsbnsnyDACfazo2srXODR8/sjE
+9eR9E1doHnCR+ww6PEz880hrqXgdezR6l/HofPUCGfvFjjJEhgP6rShDhRR/h0abTn5YMP0ZMSx
SMUmbXHNG1RbF1D3v4UKbIDPf9z7+aQRL4agA7k72iH3ZLHlsGXb/Gaq1EFHmUpK1dP07Jx88/18
YhTKKXN0nUly1MnaABM9xEpjh4sKeMZ4MZRhMCx7CFpyE/hslc9c1KlylQWQ8Wj08XhZDbjxx3dc
R1uATzKIFqVaN3RCestKvWIKk99GTX0V5GgQPMWU3oAVALviKKM7yqMaxobDYVcWfxnMNf8cXUNz
Y7AZQ786T8k3Uw4Ic+BkNZcPP6lrcEUTb7UdRj3Qzlz4R0/z7UAnOwN8jRT+sSvNbdR0W7BNWAlB
WeTzOXNY+46/L1yPQxueuCQLBdHJpMHBWkHu5/YGCATvW1pnILrB9/2uc53jdevr1jdJ4ybatqjF
xp3RxvWwcDso6Wcu+KOJpbvcXFyk8zp18qALkZLQ2rIcJrYyLUeWRoLS7Xbp4sTbfn7V6KN4TEeX
PX8QeHykjzMm/+X4MaoQLxFlEkCYB7Kptqno/Q7MpNuQ5EAXRF1S6XS/asaQQYkoGipRGg2LgA8V
it9fwhfOQ5T5ueIsdLjT+DDDspgoCxQKbvgfbPWr/GcdBtj73brsfJQ7YUhpm61XUFI4hW33DGmt
E3s7y1GuQEfVFK+RMH7uFClSIlXqdFTvKXzxDcpl1dTZIqABm2/UujQNbRE4MlGQOppTuySVaroO
qc4YXhfzmzxl6mf1kdZVlFoHixayrAd9kzmuAlmhi6NfgRLADs4bJbAu9MLFWeSIrA35CW2SbBp3
lj+18Igtyl8jXBUVqnW9bNWhzWBzkIq055U3v7M30rPLpE5rbZNZdtQhs8WZPC5gsUh6k0Nqhx2k
Fqx8lGTCINIkTbKmtIP0LlT6sXZpuUAl48xa5iKwFzINk55iVJj1rrEdXTpsIfEgOBwcQmaDutvZ
hd++GLPnuszS6M4+GLGbBv7KkshJDNpwIkukFrNvO3GTKtiocQlns5ud3T2IlF91rZT9Qj9YvxtU
S5nXS9+9TWZveHSwiWNAxpbSHezj2sFKLg62cudgMY8OdnPjYD3H5xY99zRO6ospZz8VgjQa9Rq9
E727J1UaVbOIgxQ3u546k710uG343OFVUIxtQwNasqSRbixsXzFuA8rz9r46ODfSg4ujK4cYVb7j
p5uJCnBJn78dywU+++ClSjKMIL5B821RHAwi7sEsEs6+EcPEm7f2D3aSbvANCpIR/Qqw5rPjRBzs
J9T6saKUB1tK51gFhsPZrRIejCuKGJ0buqPuHQFiiE/JxZldLtKgPras//hf7IMZJv7jjJn++GTi
g2nG/+OgyWzcNLQEMdZQXsVjc7DbjMA7L5uDCYetEYacnHanei8PRp1M70J3U/5x8GCZ7/Nvw8HZ
czD5JJA76pWj5YrYcCi17GBvGAVpQxd5bzVIQ2K+WtGOw01uATiqSb2VYZdmmyF21FtbUeMfgJHb
8KoYsL8tQcYjDU+U1AFe1aToMjgvYJMrctIn+ApUqdcEEx1tc5S+Qlm/CV/NMYWURctvIBQ557i1
GAYq/0uYivjPUYNMBAK5vY6jJ1fApCR9SQiXS/W7W4fVhDLcynOSIiwyKPgrhYHeLS5iLEbARFqf
F26gL1JisUu2ltOSoKA1znQZKwO2sMolJhUogGvWy3JymxuOdQVMcEBxAdXhOhGLinCtFMx8kF5a
+O+BaObk5iz9MoVE0OQ6Vr4EswDCPDqpGqzhyFEWWdROL8KdzEdg+YZcobtId7DMNW3ZE3qVLIWq
lM+hlNJF719NoNL8GKYO/MDkZwUXlrdgqi1tg3Iidy9IUjL1PTrB0qaVZmc1WoWGs3SdZvr33gf+
uq7wI1JecIdKWfqkbf0MEU72mwyn/JZCGn2qMq4DkmPsxDIX3CVytmEnVdWaDYFteSE1FnIreaFH
j/MJFE8nbjLE/RgQrxtRGE+p28W/Me772GCbDupeUFU2zkY6n0+Ji78Y/6pWhhB4c1YJPdQBoXQS
VSUIMZ9iPlzDjEyMMDHvgy5PoXABuDM9C6eigX4zLnRY+TDhSCZoq/FLa4lEE56TtZWx0bQwp/UE
arkW6ybBGY/nPIXlJOUQ3SiTLWiV855NyTdp4eJL5oxu9rOrihigkqdY23rXtq927Jv1cxaWZlst
RF+LcGQu1ujAOrb13e0AtWgH5af4LoNYkCToI/1aEuiQJPuwMI2cFQeT6SrHIxGVHqIrWxk8ZArS
wrBuwHk0NgAu1f+Jxf6/EuB/UUd5s9t4n6H58usleGmSl/qtnPvwD/2pA5rqfzjNa3MRa7Z16bMu
///lPguHQhybd2Iq6duxBfpHza0IqoeUDTnpzMwWzAicPP7RPyqa+R8O0RQhbJtaAQ74v0K2nG48
Z5SMNv8EhNwaZ6uTI45TEi4mwjDx+jAddpPDZwFSZb58c1Nu/2y13oYhnx6k5p0XonZ+tIUOnWs+
3oBRxlGR51Cp6c3qIlSrB1JgHjsTVZFLT6ImFuPMTvf0shgKKwyVPO6taVLdOx5w4CTkY7OvPFjB
6k04lv4GPY1yZhP7bhRNaLg3ENcjvBcUG45HobWUSaTKNWq0kNK62mgbo9GNM5WD+RG83b1y/Jqz
TjmEgtZBs3xyBouxlaWiJgw3yQbwmjWU1wwYjBFdRk7zdYjjn+SBnTtenh62gbiR+8zMJQ/cRM06
X/qbk884BUELWaohJaaiMQ/5bW2Xo7IyFW28LFBan5khp+cBg4MJEmAEvSpwfKgOx+PZWKd9x6pa
T9HtJ9sv7CXDFR6d+fbMSO8fmk74MUVKg+OxpdonV+ZjgddiVOMerephP05G4mlll/6LUbBhccbC
yKZzrj2+nj6RMaGiHRTcKqwSQECVrzAZiSs6M9C7V2suAvAO02wQFJdOZ3oMSC6YQhzyadqhgZds
6N2+IAfUj3S45oX2u8Hkuf38ff7gaVGZ11zLNKnNU4E4vjrV9i2URjCP2bDkK/iYw7o2aH/mVXmu
JHD6uFyVAgP/ocpLbfR9Rcs1rU5WOvmnfPM2ReHoO1+yJfv8gk6mO5OPFYq5zpHBgap16p6rKmwC
eMYTj/ZhAioSfLGWXmaPGYXYM0vTB0Md+kFYyFBnYNY5vnfmpOblMJSpp3bjhR66Js/LtfdpqRXk
3IXpmUf10XAUiahd8MBsjv7Hw1VU5AHPCQR7lmU2K9XJc+pZYZXSPAYP4HUGndEzd/PkmXE3NQu1
P+0tTEk6bqTjMfWcyDEniRIULJayKw33S1KZzV9fGA0bJj01eUwA7x4Z7L2qMZuCQQbZ7NDzGrsu
beNV6Fco9aRen3nRPrqoeWGycNQyTU6fmwG+P4BPwEmB5Nt1hzp1lbrBuWLF+8fFl3geBDyizqQ/
Md/mehqNpXBisuzBTXOmABGLHseD4ENuVpuI1ecT/4Or4gvGVOR54V0+vSrbULqJlxmUs5/FCFOM
hDwYgpH+dhQeEdsL/j3vAw7YuDdfE3fkJGiOVuJVJdS2tkdYkHRNsf58lJNViWnHXGOrQSVaUDw8
NYu2lttgwRrJHaIYg6J7IjcsIBas1XX/zAV9NJSJnY6WEOUkLLfHM7zVKF9M0k69AVG2F3bG8KUR
yHbYXccvf39V3LnZzk81EtPL8VDdRN4ghz9MYVbwlerScNFHWodSU3Z/PRd0GwKg6vA1Ye6d7tJ8
dRaBByGnd1IokkVvdbAuo8L+FxfEqo6LmD3ufFnHFxQSayhbksThoivN1YTuTlxrXeUH12rulvvP
7977+c0Od/7M86Gf3UYnS5GM84qD6ewfTBsV7WLUX1GDcnZ/PQrkBoviIgstdImTtzZTVPSBvKKe
rMua6KTp2YC4fWZ6f3ApDmVMHJjskuiPn+w2o17EIY32zMMGTcpLXhs3QVvJMyXvD2b20SgnT0cr
0bfj50Qw78sQCS4qramtuhXqb/vL53ft/VCwLiwN0/9cj2ZXdjwRTAnzvOphLJkwkBIgRLBnE82M
H1OnU848oQ/GssQMZ0A9wXFLP3lCbpLgNDRUBDVmbFwktp1ftngVXjhFGGfWhvfPybDoiek0wWcO
5qEa/Waxk76mFGPBULNxFZsWqB9KBc2ZUd5/KOh90+UUuka7DzXB8c3LY1umDuJhLwzKoL/SuqJ4
SgPSoC56J9ApO2vUuc7MwPdjcvywOCuabPwcVorjMSXHKk0WQeqVtM1mqVO9VBLTXKYwETxDJ2z5
8wki5qfy5ujDim7OK5GwbNCmnEROBoQI4YqwoC4XdK4PXEov3QCMUIkwDwSzg3bOcpONxXoIEKxv
GyIDKf8+a03ZPLUCbbHnx12geSUC8mZhuWF3Y3QusZvCSoZ0Y5C4oqwJpyBqx9CD75//+vdTDgoL
2+SDHAIsw8mPr+MmCITO50hOGeFb6dTj4aIm6P9QUlIMz8yHj0ZDw+ICQmC545YdP5umJrOgLtnn
ydhuUXnjAnpAS9DWXu1QRTwz2gczQagGSAZqj456UDe9PR5q9P4igkNSnnrSgNMigHJFeRUXrqID
EF7Q/ji3kp8cdOa5IFAsqSaLBaKqmYn7dkgSYafZbUmN1lXXUWe9jhPi0EQNAYeXhL6jGf/8+X10
jby9toaxnu0YdZajATugyI1S8TmMJFJoJPqP7hBdVWnke4QIRGfm+gfPj5tJjch2ZpGXfvKZJ0tI
JzsJkVPAKQVZZNuUX5WxSnbkm+hnFB8fjTV/Ds1ZzILm42QspzRriSUh90zQJ6vQKpQLLIwxUYrN
tPr8Jn7w1GwHlRttXWcWfpysu3mYB5bj42qY3LJcVlViP4CvVTHLOGLF4TFeYdEKznzD3j85eMcw
D1g9TMRB7snaWDiwWqIIO6K0muaqgS25Qjwjdm5E9w1ckLH+24ucNTts2ucjMQjkkzdd0ZSARHK2
aJ0cJJYG4k4A7tXdZRpKdR/7yXCraJW5/HzU908R2R7GZchRFHIBPh3Pz8bAGmd3jFrLiYZRxYes
AjSK9AAOw+dDzdWK43WY9Ut3VYMtjkZj/uSG6mhiUzoDmRdreQfmFoD4beXWgA70fMq/pSTWfUma
ipiDaOwIvft89PdziEID8xUn4qE+dHKhacRuKCqT3LPrur0q0gz7p0HNEoWtjK9B0MdfcfiZ5/b4
777juMJV1LK8/ypHTOfkqSZ9RYRlQU+pdDN3N8Bmu3T18Bxs5qNRWENpTFs0w2GKHT9FsigoyIMs
8rTMLCHOEKVMh6A7M0PfzRVKXrwI8x2EUsW39HiUth3qXpjsHUU9hqt5Q7YQY8vjwkr2b4aaO+1U
dcGUnH6I0qmrYdt14LZpO+DEaYelQZDcSqWntfl8Ynxw79hgQSFnLWN5Mec/f7PTwjkIWmx2RBIl
DzCaLKZ86ddp8ZfVZIp43D3klPP0p9p1ug2ReMZjmmscjABLkg6Gh/K75SjduPz8et5N9MM4qF8A
v8xAsXlde3M9ASkWjRlgVnUrjVj7xvF7xXNKt/aSQZB4WChasyZGqjzzgn14H1n3LBMtD3Wgk0U6
0WMztvIxA5XiVvvaV+IXM9G16F8Ngy+MQ5+BgHmepG8vr57i2rZk5nEA6UwKvFEPqoBy2Jlpcaoi
OjwvxNW8TLZDm+Td9dgJOdYTz2v2yzvjygqDr2kILyEz012h6tsyoniTSwJxSJvb2G6unXkJPrqj
b36BfbJ2uOnQ2J0lOBB2itV75I/kj52BwezzCXNumJN12WqiYWx4uTyclMNV5joPOtKIM4W2jweZ
lw8bjTS7/+PHBg8ZwIA/77XGgGgvR0XUomT4cc48to9mP8UHC3Eo05+6yvE4eQ2Vtqs0ZN5xReiX
MYh7smYkVSl2fMaisCv/UoT5uUPGh5cHCpRFkd0etebjYcfOJHykYFj8/rjFwimeHtOg0+8+f1Qf
rcBokDgYUaQX6GyPh7H6ERYrAg0iWk0AFWRwrEe7pcxiSB2c+ueDvb8mXmbBizzXzlm9Tj4qGtT9
Xppck1JCXZiKsARcENXF37/RjMMmkkP8LBN8d4JHTNIZBQuWPjk0/JvewI+JbObMfu79vePkDgeO
UFCmIb2243tnI2ItNSPomQkYTOOJsKA+hKeEwzI7s0bNk/lop4PSjw/+XKXkvMFzOh6K/Ar0PRwl
vVBm/joulGpT1mN2M7sQtgkc/zP1qVNJHlkeM+4LySM7uLnEd7L2krtgjprSDR45M0l8U6bAD19S
TkPAPXSYzXehWaqPud26xSohulf7Br+tswEHREr55fNp8+4+2wBNKccIRHnstk5XrTrXYpRtPZIR
TI3ryAbtr1LMuAtJXT03Qw+L8Ns7DYRBxcfCGm3yXYV2dnyn/SoHLexHtpcW6HtAOxAN5N7Yo2HA
P9GxuOIvd2TV4cQzFMOXHiffabqp+9BpNwafjpiAMRF8rZIhiV7iEV/XMspmajUCCfM65aR1b9JT
NPfJoA5ki5RSDAAVbP3JiJPWuhiqzEVjU+sWHJh6qIIHhe/ToTsCUYb658R2T19prdGD/zGGQtMd
kCm5yqMhKKGT1xEZGvW9D7+rxdKL8Mr/lqmpu22y0BhmYj0g9R+Gm3ZWtuIr5cBLUyc7QpuuFaMe
4zYRoMd++NqY2aM3Qt7J70ao0nblFYEiSPUTTp1RgSODockuiiRgEnStIHII7Rxx31fEieDsmsHz
BOZWOsCFy6xPyCdZuW6doTuKTWj6JLjFUxf/Iq/KH/a26RDeERNSNPzUnSCDcjKFlTRRmw19JBZB
g2plScReFj/qqN+MajGAirbu7b5w3V3t17l5W3SSvI6K7N5m1/KANXg0hStWVmmgL1mgC9JJEy/c
uNoYZNq518lE3AnSnH4oL/2kqsYbOdWp8qAEmdZc+H1b918dcgEhOkZC3fdBmJuEIk5T/lpp/vga
Fx2MGr2TWe7BbLBQztkY364sI4nrnVaTbLkLAnSLq0a6ufUUW6EwPZZBCyN14Ae/cM0BeSGigyDu
RVwZeXCBOopcQpKUoMw/KgaxfzhzoGssesOox5/5qNPNR37nh/F33rbEX5Jfl/tffD91rL0wS8dG
7qMN2nM2iChe6Tmgo5ehDtUUtlwZZUhOxxZSxiohY2OWkdUo34KwJWHNQL9s3eSJRkxHNlUq1yNz
93etudprXaSNXED1m2HrnRqmbAhLGxB7Aj5lHRSqctNwIIWF38ho+Kp3tQ+LpkEFiO28N+vXKvLV
Z10PG3uBABHg+aSVLR8CiKoVSJ1cXqqjlQEA0qQ6ESTQg3eCHt/F7G0lUTciY/OyEARCPGk1XJCF
aJAXLRrT76olWWdt5w1hUASr1MChC1YAl+gyVAf9p+izDDiBOym5B7AcgW/uosZjHhbxTQOq4aeq
kWq3hLhEtjqq1uGr6+dOvTPVTjarULPVwQuNpjA8UmLI8crSsjLXealqr0FM2hTBG5oN7I+D+OwL
nwa5JvS0fUbZqRtXwegw8DhZFkov5uyMy1fGgjS2QnwtJdkby8IoXLm3S5MzVx0mJWlc/qiOawMl
8M//Zu9MuiPVsjT7X2pOLPpmChjWqpdczYQlyV30zeUCF/j1tS0iK/NFRlbVynkO44W/J5cZ3Oac
7+ytOq4pO7MxrTYC5zJ+QMRxxpeCw/AUMXOquPEChh0SCsDiSQKeWW+8KjNHtA35klN73UaGiYeZ
INttD/9PJq1TwQ6oGz/X41kjHHuTg6eycJzBaT+VYiLImxWl9bxV2pa/boXb8mWUjLGQ0yM7mJRA
4F9Y+PPXPljSR9ZuEPStdN0SYkrfstz4Qme6nzXzZ9Dt8R0MwLCcKRqU70xkFc151dXEzKwU7hJz
Bk+1WJ+q5o9upsZLPtOoDulgoeF0ABBoe4roTKepJe3cj7mbC/1h6RBtv6IY0x/RSox3xmZQPFJa
YG9n1qH2DjrfVB+BtQbdwUmHCtCUZ4infpwr4vuN5v/Maxp0x3VcJrEPysksLn1u6O9gGp1s369l
re3JBGV/LGUYmIh8Gagjfjpniplr7oHlc2L0E6MQZXnJWhUYJ1vpzitaEYkpmKnrN9gkYvU57+ea
4GVHbHBaM90/G+vabJd+QhQRS4fo7M5XBGMRpeVqjoJ0zV0ESZ207ptUy424ErLBHFpttr9rfKWm
r5R8jrghdOyBUJzy2dqxloAtSr1mRf0NwuGh3iipfQy61D+Y/8+qF8JOlXGupeYSbLZzlnyROZaM
gsnAb2dMGCL2rCWzmTS+7K+G1nRzjThjLNOJpIU54K02luqrn4X5ivPVTxPb0Eg8lhYm6xDRSzkM
u2VSs6AeY2WgF7RaNs91ZQ3Ba1b1RYbziNcV7BhXERwVlvloQcW3I2zgdnk2Ugj+IbeiZoh0mI7k
CIUDIhxi15TG7dCV7V3Wzn396kLHN/dVQKT54mUExl7ysafGq/qeXbIiO9pgle2uglW/xEAX5IMC
eDGXKPwQ7Y3+Oy7X3I3KcZ5O4OkWdbQ3vrxdgJFA7gjkVClj0agoDy2mie5noNu/cmeam09mIrwr
D8kfvpdKGUSfZqIEu0LrSE32myY4JEAic36xbNTWEGIr14MHVispD2Sfs+XU845aUbGO5RUQtxBq
D80M2cCrKVxRPGn+pBs87D6q6kJf/GF/7fPPjxXihfypYSLfBgZlYECJiFjbzc6fke09+5hCA8Ai
uT/xlGwoWG4G8rLVSfZDUB+y7MqYmTcfH29YcJ8ZXlsNqVEVBePWQKyqQIjNH0z4N/LTGTOJt3ru
G/ltgRDjFSrS3LnFa+T/sbt0ZrPXUXyfCmIbKJxLY92OqzsD7Uw7luV96hLjJzFAfnieopaws/jF
yQicaNhrMH0Pi1sb9jPMBt24Gwh466/uBHXwaeGTnvbrLFR9N9ibMBLai/m8L7PVyiPfmupX5Zr2
+rjOVqsx9NuU4otu6wgTo1rt6QhdRehHXfM3hYFpAnRqrIhMHEl2+q3PN2pyplHiE3Loxp9LfVP+
gbA1xfPFCFoRlXI2yMdXtT4fhnVG2G74hdHfyXVQLEG94jsHxTLyYoa5PrXaR9OAitsbuchUAsx7
cy42kypewr2yNm4qo2iXaBmvgxxi1kvkrnhNYQ9lwGHvM4ZRzV+za2m3Ak+cd5lp547ffaCDY7Kz
taPa4lW2IZ9yk/xI2Ehljsmoeb1x77Vl6e/10Q4+UaDp8hf2RdWSjusDBgyXSZschMQjFVFNKztb
YybaXXXoMSr39c8+W5X2JroMwqCxNuvL38/t/xO//V8MB/3lCvNfxG/pqo9//il7e/03/m0G3/kb
yTgyBte6FuWtK1r737K3TNpfq2w6Vcq/31y5jf979tYEWMo9k0zdlajMdf0/sreGeZUsutyNCLLw
/+r/LZbyv9w1iQVTT6c/Qd+H3/RaEPlLPQwNGU98tVzla0G+L8n8XiY3rxJqb98sm/+/0N6/FAUo
bvBDGAAjHeMT9/nnH2fDa+b8RkBvlGjiqtVFQuUUQ/SXL+D+Hxe4v0Z9//VCe/0xDvEEerasBfZ/
+jF5rW1Cq8cgNFi3dwxDZvAtONTpWlGcyCiqQyolgBpjtYxbY4Umw/XejP/ff4u//5S/3i65xpJn
I4tBvYpf9z9XJrjO6dPSqyBs+qH7Kon3PWzVfmMT+OlYNH9LmMkhAyry1LjIpjCzzUmpteyp7VD1
9+28ba+UoSjXbBX/Ymtg4a08s38UmJMf2YXKaOvG6kIDGb6H3tXG2UCR5kYedBI/D5DZTMtgH7N5
XtCS42qIRK6nOK50LjDNWOu//SGt7NgtPH4+jaqky8zpg1OK+tiG9d4O+vTW7WtmDOq8SzB7qWdP
A7CP8rGMm9lvNm7EQC3/8f39z1rCWsIL+H+nedx81p+q+OelhH/hH0uJ5fyNgWM6fNdGFFmia0Xt
H0uJxXJxFWZ4DrNGBooCemf/ZykJ/kbCk4XE/vvc9z8rXwzvbyTViAdQ+SGNfM0v/jfMq7RVru/V
fzzxIJR52mkNU0lheaLXeu3h/WU1aVKuDBuGDHDiPvNMHLfFdpGAGpK0SrtfeauDPuN3UNi47CG5
iiCPOQWt+wLYXtz6ZnOW5lA/u2PhJ0ulDSdh6FvcZr1xkYEhrr5TBdhSUkuxuTCeEBJ3R86Aa8xN
I2Js8TwABnXcxvxjBut7M5OL35gy3dodf7k+6rrZj13Fdqkv/S97BPGa+xBxTGGfan56PwHaVOrO
GhYnXvtWHLUAAxLQMZhCVR8kap3POmNsoWtoP5oZvE5dlWTbtIMKaRxXRrpCoqDh1EP+XTS3P/Wc
3oHzFB20wiELZ9zJazWkz0J8QjSBsVU4B4ChgGBtl58vjKesqZLA6m5HSk4J+YJnjk77DN5vvmyH
PhUHDnFxMKyHjgRJNOlVsAMPjy0+z+9aTYXA57c4NxnNLNwbSFQvqbZjXDG0mzq4M+riNScXJCz8
iXWx63j9M7f/4KQAZXV0YQNY5h9dyvydtAMI2NFZcY9Cgmh6UBOTqC2mtDxG0NIgWgJoZyqD59og
QCnw8T22Q362u+J7AIFxrgJf22mTzKNW2MxYTPq3NQLCHJ3fzDiecl176Jtnp8xjp0kovN9gLuSy
rdQnpP5pz3RK9ugbw62o5KkfX1tsj2uA3FaS8aDxXoYkgY5qNN54orhx+/NVeQuosb30ino27Clz
T+HrfmvXP4MXlLEl22MwL/PB6UBVq/VQjZWIvbQ6qQkQ4rA1v4ti+s5s525zeZa4iNDSE0VUFlrK
ZV79ODxbUWm3R3q9CUNNCAj1zUo6eyoPGAlizXNKSFDLlaxAJzTs26G8Qw/PrF0216dabhez9ex9
C407oer+OLh1Imko1CVXoRQ48UHv5S01FaaDa/GdTsZ329nxtK5Hq5pOpee2IQy1IhwYzkbhRUO8
z8p7SHF/ZOE8MLD9w8jrFEIEZrTFKP7Yg8Vg7kLVj9qX00MKaGXx4tvjS1XK26zXn2yNP9FQGyK0
Y8Qm5KrYX6ydl+bHbhOn3G2/JKoxSiwZOnV7+LLn+W0OmGeNlpLTvKJSFwzPQWfFFtUtQ6sZn8vN
qEzH3xlIQtPTeOndp2JY2ntBnSG0LJraICeNQ5mZ31UOVxzFuh+3SwAypusZQNXqk6icTw7BuwHb
3DBRQFqPwSYQJtxv2ZkBffY5GbeFH67GIYW4PQTGb3d1TmbKdX46TXOyoT+bFycDvWr6vPy4zADn
uk1zbIc9WRfMigPZ5jRZl+HDuPZAlG/gD+ZdUDU4Tku/tMgh5BN0UTinqBnsJjQL/u688lEF7AWG
ByBar3+dffd3XjPxGHazp/OHqBn3guGRK3KQg37/oUZ1jecObadh0U0ph4VUcUrMnXWHYAZsq5VD
htZXbT3Nw8ZQkmWthfPtlExfFonNqgPetNUK3z4GOFryD70Eg0wrc/Wq9kF3pd3eeUbfiHfs3hBF
8gI83ykYhIGNVHpN7x3S1VzXaBqttDpTDK1QZKIgMGPs6wCpMcHm/KXGzPoa+gYcOO6LITY0bX4Y
qc5oEWM6/XEpO/xB1tbMTjSW1OBCfyz9fJ8L23qtq3rBBb3q/bCXwnK/Mz3Tiwje2WbtZDnPrM4M
o49YETFgBRAUStulD1oLXBeZhU1K0qVqduOk1SVgY8g7sTSnBQJkn6VB2ILCHEJYcd09WGdvl8oB
x2ptZ++NBFmz1rzwvhMBygEs7Npze5MOEI54y511rN6okdSfkrBvW9Z3xOm1m44B1ecutbKIekIJ
NdZdnyyjh1hie+N7N/htfK2pW0BkCWFNvwPb7g8j2ss7Y5x5dSg/IGaN/GA5AHA7aVgeTmJLoABe
PcHn0VE3NArCAOx94/YRYtFomuVhLstdVs188N29snCGBsG+svjeGYfQ+rTZsdKuh2w7GQrdR5ol
rac1NzN1TIoN43NRFBUjFClT3sUOJad3UTP/YJJ/Nrs+eEDrOM7lh6bwDgoZsMAyBFy2IInnVQnj
+KGwbHAsmhp3jLKmJ5DGpBbU3ppm58MjvBkiUeSGzN00gaO6HN1s+uXmKKnoxIKyPcmtj1Ul4NHO
vJKmyB/dIr3x+yzZ5vqJ/iJj3qQEn7M1by7LyvnTxKToZstD3WnN0a7rczMw3V3YSxq5TjqDg0z3
fJt7vMM9yXL5J63rHzp6Rkioszjk89ojJqjqg5WtBPA8bzfUzgLlft31C+/epuqdn+bNvWrWhBLw
zzBpF+YIKU1IPAj6rZ+/W/YqqV0X50b29yND0tSnwahM4VqU+ym7Y+Z23s1+ACxlufT99kjVKw05
XyDaHho2HfroY1/tCcMfPH34QSl771lNfdfyg2P0cXtpwDaEIXCZnenWG+jJDBWoaKSbXQHcb/lM
1V1aQWZ3cCjvVWMkOc7GYLvAp4yndo5njktspf78u3PGX3ZZFlHPZNpxXPAxag3FAOTziccZfdev
4gWPymnL5+02BasOFABMv7Um1ETu8W1fC98UYGAt3zcOQ1mzXT5v+Sf4iF1TTLiy1JESgsHUINqE
vj+lCzjhDTGKBdGha9lexASHfCzPfgfg0OMT6L3iUeIPGJBDe6zLi95QcuuyqOjd4KxV+Y9nbZTk
ta966A5+x4PUGzuFf4V2c8TwGQEPwQNw9bzvq2L91ZsiWbssznTjkHnNO2qBm77LDyLlBdG9cNXa
P+VMIabBq4KomWMMqP2uerWc8eA6vItpe1fV3HgG9MeJD0zuaDnL3hLdYZVLovLga6y82C7uZXrJ
ibT0QqAMqljqWYyDZ0kzCBgA55uX2U53qe7uR/UqLHmgP1H/mnqdXfAu2PRg34yMR6XawTS1cMEO
ZzEP43juqy4+50b7Dqqcrf9CtUz/UzTd2ayAoMs0dJYxrtNgPxXaC6Pg6Q4jq7lvK7/5xe3w1VB6
/cQ7Sd3YY5frSFJ3jg7o1v1xS2unjxxpRKBYfbmnslWiVMyHxyKXYqWYjFbY6V81JgwiJzV2/oqj
1unslDN0G2cDS6G/UreivCm126aEdxp8QGE2q7MsHpqCitHswC4tthzI6Zbdq757dfwC+LJexQ5u
AR41L8xyE+tdOp3nkS1D7z7php/70b8NKkJBosA0AacI3qgPCz0jEQlziBVsVw8yATG3vakCo3U3
fPR10MWZQLIbqHk3eXvqjkU067f2SNPEo715gKKUvpQqPWC979vlDcbwQ20wtKh19nsgvgCOxpOZ
H+DMjjvM4w+EeFSMT5yVQVI1twEejYz2JPA4r5xyFRXOGtklzw94ardzb6nT7KHMSribuuBM1Awv
XQvfNAR+uH33fhe0rF7rfLGWuYwnsWwJWAQVG1D/b2SL/UD09vMwsMUYPX1ISvDvmym3n6LgvzlR
Gjes/KbkGdoN030wqpdtFZysg5O3iWPtpCIsTULRBrN+oojLNbvABgWT5yb0EGMHiIpj18yhNp72
sK0u3mpKor/qfHturv1DbT0LJmN3bTpMUUdrDiL0q5a658FLD1YzH4dxiGtfA1PvBRd/yS9lAcc+
IKjY+q9Ts3z3srzN24dgcr7SorhuLm9iMeIcC246TbvSZ3tS6eA+O0arHTaXaqm06a5kw8Edu7NR
bjdggsHIzIrfg1JOMbW72dGfiGncNUokS9rGG5lGpDAmSBcdyFlPVCKU3O+i7IolcLz73tf2uW1D
Ch2/56ZzD9weIMKMfSTc7CBlGSH3VtHc8+FJx4XVNlfrwfCXF0ufuMw1CK6YR3sO2GTzptoPZnq0
1PTCQfA0oVBOUmnDcxDrqVDMOhqA6Kcg0nPHvGul/e0U2kmxfqVt8xW09DanOgV6UuxG54Ft5RlY
bQSRUe3IoWG1GmyqNc4cKsg9p36ZXitLi9xiut16o4ycwfhRQ/EnW/RkyspfUzBhGKAW2xrFmy2X
G3uFu50Fh5WvxU0PY71y4kDXkhQDdwKb420HI3aY9d1IpiAqudzt6rp9Fd0U/CJuMV4Y0T/YDc4I
UU90YvS7rWBHLvCChH3JnTCz1KvbWx9tbRuxFxS3AMA+xVbshrZ5ybFxRTB0I1rbv6cxgMUmvJOc
7wSTfak3HMQgdApkIla9fe97+fBEfzopBxglm8nptPf6h1r4ido8EVqF+sk20sVTanYsEYzO0GMW
oR6wYgXTvBOL+UmpiabPav1Oc1DonZM70bA0BwRibTIwZ2NheHdbpOGwMJvQ8ubmzIQ+p0T70/Za
1pHA54bvrE/+Zn1lQ/fM9d6wGwrkxEPSIBknzOK1gDFSeYndZY9q6hMnNR9VCSza9HaOKnfdZOGX
Hw6+Wp7ctH/rObjXYFMmyR2prSMBvLy2k2GsX9Lu0srmwQscOlkOTHkoyIONLGZG1pB/4d5EWPE6
Tal3Mwhx1dO45UdV+cPONtIFE1IuHjN3vhoR7icvyL+zvNDhOBV1/iezpu2mtEsoPzpm0yNPlNbt
RiDir4IDCaIWZR3zOQ12a+Gbz9Iw+3vd2PQLM0NjKMDqRLVeTK8NCOCI8QT9WHu0i4aVy/NVRCoa
jrh2D6aE/mKXcJ7PuVHzABdmZsSup+R+2ybJXqEnKtC/UoxseajrmXGEyQPDyBHLQXhFvR/m9EMD
JvJCkU/jQpeZX/VSi1cJ+m5Pq25OQHsWkIlh/tMPlUe7mrp7rrDGQ2ppVFZT1zmkYs757BthJXnu
Wy8WSQoV0WnFTqFh93h0trS82hE6rjlIB53nlK2MRhmJKtr2NrnqzGSZrxHxMeTDYBtViqq7sLVU
Yu+VWx2ra5lDVuNELzs37lo3Vaem9Ysm0VW1/gax6kXDKpYjK1B3zCRa4ZlEy2kb8dwNox11csgo
GBRmsurBBJDUW16rYGuODnGKN9l7C/QtIj7xxF/z0V0W9ZNynoqLwPH2rTWnB/DpC9LxZv1dOQGX
Xr1h+Kdr6z6SQNugypfcgjp+s+5SlRk4ta7f9mD3EQMNmb/XeB4+s0m6+8BZqy8W8hNtqHwntlk/
IB8jtcxOtfyBQdq/Id9zgsisXOtZueMaLVNrXyxr0fuwg8h0gAJWHHRBFbvhqi5L8F3SuQ62ARPi
/ivoF7IfNmFOWieZ+PBvkLS2kZ5dDfPGhLxm9mbHDK/1xZ6lxLWeKMKgv6o259Y1R+9rMZvyWW8q
Pi9i5CXKgF5LelNPn2eVd+eu7K1LQ34yhvF0rrSiwgrl6i3cXPy4kdK78cGze/0jc/LpPUcuzJo6
jtuDR0O9AE/d1F84OjhsgB3SYpPT7cETI/LacrUOAjDaNTtbOL9bvZ7XsBCWyqM0HStMYsWAcksi
cKDGfSk5Hr2NlVqP5WQ5Z0r+2QDtKnC1qDPN9GTxU8PNB5qT1B1iRr4WYb1yf+poVbLJpLp3LKAB
jel2RNb2YBAboRkdPC5T92mmw14M6UlVQ7bPDfPqIjHoyY8V4ZrjmMI5CFc5UQHovA5bKYMC67kv
UAeH6czuHxJmKrcob4O9X6g55iI/P7uaMml6W8zceNzr29gdPYe7R5smwajpEXGmfo+7joBL6Xrp
Y6fafK/zqazOOsc978C+SsesJhYzXb32Skv3Gj8nGfzewOeRk+LyPfXpj93rPAfGvaYvNueA9lxb
6obcOn6sqka2HATlg7Ft3o1me4+d3RAMIA22SEDw1jZOh04gxALmP3k3izfiDxlg4D8hYPpAYnV9
U1U+HpuilHZkERH3Qq0firOAXVLvxoollf79sO8X+8tJx1VRJfKXm8whnoNtonEvnJCNXbtqVFsb
hArIXOZRnDAXCVyJY7p3hwBMktW3/e/a3Kh5bp6b8Y0SroumdnhQ4OIoYHGX4jAyze9532C13KZ6
Y/WDMoMjaRFIOkgFRptohxdNCsRUHv/dU5oNJU19r75snj0fSjM7jgx4k5nQpxtl9v6Odrn5bNnb
9eix+fNR2UZNTdFL1xPxM+ICZdXLG9BnsJLAz17MPjUHlhAUXDD7OJU6hFYoqozjkaLMrmi4BraT
vsOYTErBm6cvQ0xFLBW34dKlNTaKbhe4MxIlaz8JdekmUz2aAKj0cLL05durOz3EX2khyFgrB84X
yZOoZBM/cr0Sf5xCIofyZVnzt8iGqC6c/GZp8uVMWI9yCcwo5J791GUnd+3uHd/pOfw02fBQB5b5
kXEHQ807kZLkDonfC5zN2TJYsctqmO9ML/tlT+Kl6iSFxTF7MGYDogkaqlggr7Y6LvSUOyDNuSWi
OmPg6baeRnO/Qcl8D8gMXuDBjmHt1SeTtZarTfFhGVp+UPXw7jblvbGMeB2MH5aRSPFRcizlHg50
H8wXB4uOao2tYqHLN0pg/JE1fRtTA3lE7SsiJiXPUufHeudGGp5AhyObU2co2GF34G99Nzv7iUqS
sU8HYYdBbd2rBZKgrro9SMFIVp12oF/5Swq4Y9lmjw/Ume7p7icFtdVSf7Y2w7t0TvW1sP4B7KPe
qzm2uBASEA+aRjFdOiQktpUvMhw5nMy8Sb7G6KdHvS5fcVmZqfmRgp6EXmu7TGnO3ksxILaRdO8n
/XmlPh8uvn+3SE4OTtB817Z5q9tdD3irneLJZ+gVjm/SO3r37fCs9KzKMamJO72aybKJFGePFStP
PdWuPe6v5I/HedJ9Bt+Wi6jM13azvuXofo7li0zRDuAzKLbZ2tfea4dInhYiuZxqbBiArcAcGs4n
uTc+xMJ7IRJysy44dDUKAGQnIqqIePjQxu2nUob9qOKO2piTdfczVT5mTw9ICXf8qonDipDSfWlG
PeHe/GtZPfb1xp6jVJSnQLVNCBG6oeBqP3qixVfZDs9qmu7SAAEaF+iLIrtXoP/AoGbqu2Kt/+SS
mIo/eo+zLsoDESLvQr3h0PlZQSqDQ57vWwkYzvQedHkZGsHwh9xtc9i6rmU4zn8EibKGLtlVHhHn
iQ7zCUVsEYvCC3Yjyg1ZqAM9HfsNTS+3gv5X7eYJ9yIR0yn/o4pS7eu8H2N2plK/I/ShvdAjbo8q
SN1mb7naO5WD89RSqzZ89cs3p2jzluWgz/JBrN3vfpoKIBhYpFTX/MispLyl/yyt8Qo+pYw7i5lj
2y5nCPFOsR98+vRUVF5UQdVcz8RDppMkpPy83WhFKpJGQW2z66aPPNebYiGtS7cuH5iQjkEGcIt9
RUKk656pxmuhbPRTigtsPyy2HclV0jyimXF0GO3obCnw0qROd9NNrhUHlRtvkiyKhfFENwSfXBp1
M5ojPmccQvrytjpVBu0wQBm2mTea1IHcab56WCYDCJHOLTYP1gRZmL3jZgC+eBorfkMMMQQ3L72o
H1L0HeglzGeIg4yKkU3/mJBLHHSlu7cW4jj0FsFa3oFwKMOZgeTQp7NG8oautnSOm1bJp3Wbq3c2
8uXcdfnXhujj3UYqcpvK9MAUIaM5msv1RFzbIyWAvF4Q6T2lArFVkfoFIbkaiWll8U74cr0w6a0l
kGdiu+4u6dTup63fARL+XJCc/qbsoVGSojEWWOvN6OAHXnDDsC6LunrL6cN0tIeiGcwiUaDripYS
H+/0XZ5Pzo2J6jnuF2Mn7eo3IfikJUmIZ6ANPZUmtVW9iGF0j5BRItugUG1U1k5pGl+SyZmae1xq
vRSatoRTPkrq0eNPKcXbVgX5JfDKeM0QEjYDmwonjNCCSbI3CVqPdnlqyU9Jw6GqzRKNXY9I+DZ/
OEIbdnNKCJhs7MumrO/ZK85aWZ6M0juUNYyninMVo9duJw+MKoTowMSlYA71VukGA8oBMMXeZKkO
9HSLaWmsIaO4HWjXgEWt5JekdtX1FzFtR1P6NafWyTkYwaUlRXyw+7oitaGBce1tIIh99bymzatm
LT90sfh1tztSEwxvgTQ1+vwtoMA0TfUSW83AUV/pT8yHvyzofRi9z4+2ILC2pOe0NW6cwd2XNLFC
un7nwlYnNkZJDRjA/rWvmYyO1cdQrThe0N0oK4uKox6ca4OMpLk5r3IbeXIUcHN/cYwT7ZBnLWAA
auplJDTxntLdjmdy0jcVv0nSuT0Q3MYtQ9/h3Gb96sp3qX6EpNmh8ejnxkY+bCucP2PmfgzjEg6e
fY0OGjSwWgq+DGG8gLdsTk7PC2tmt9a8PXdF8dnpw7u+0FZo0qvxCC5lditmRGvI0dZwq3M7KTPf
jwNumIGhQfrErJNyPOPYkBk78pWhI42HWZRQiPkcyoIkczaFlKjgyennMbObQz+yOmw+pYaq07lA
wI4lcb1zjES5IpLldgia6+ANUeOIeAl04Gq6bZbGiGvHoNNVLKeF6Vl0Q7b/4lXUlxVRF6gNnrxj
KuN7otsxS21/bXHOGhhA10zzWOQGWdl++3DK7oHAraqWXQNYId5qmwtM3T0LPoXLVhks4Ib7bKDv
q9aSLW8DCVEZI+20Xx3PnTPrP67+Xc6D+hrpHyaOV/HD73WXeU3ZpcEtkMOHwUGG4Vl35d8z7j1q
ZDNFyhZsnLjnJ+Lb5mEjShcE0ydp1bUM60D9sijIlsKnSD26D7qZHbbRC/lje2qqNDVymw45W/tV
bqsbjzrmVpL1VYgz4gV6KtI2Zf24W0KO2iSML7oqbvOMtHuZwNWgs2gSGGpoNi6LcRLZ9phyBLH1
nL4zLZKs+ckgEVDRvtqCN7V3GLg6sNXcCRZ5D/GX5TuxuILZgyWL2jI9Z6o5g0vm+rm5E3O+zYEJ
jGPQs1ejDKq/2VCyCAxyn7Sa3HcF1XXZdUMcmIL6DG08PW0IWisqw1O3PXIXilyXplzabXY8DjjN
urqeQ9NTz1SAKXdN/YEUaWgYvzn4H5pcu8ERxIXOq39nEk1QPbzC7+fVswLgj/d0hBDd9rvKYEEm
DR3jKMFX9WE1rzWjFUZKI8Xyqam5U/GrMerE2tYsLkYjffSr/ltZ9SPyrJDcmX603ZHiY3EOYNCW
RvYG4xsXm9H/NB1xhFXL9lBqs8jQi2urbKXo72RraM7FTZMbX1PldvBM4Bcb0j7r2TTFtUWWYc7x
gan1w9Wb4bXYMGQpjeKfR1Eo5sx4QOP9vsCvanNBic5RMTkQheh2o/9anezmN5Ky2xGBTIDerp2X
Z/z0sa+rpw7BzGCOP9Q66WfqKS9Wur4ovyw+prm9X7msqoECdT/vqlnjOuQLdHDjGWzgfbu9Zzr6
OtJ6es/IRO09ULaDL2vvAYHvrskYk2cxtYb9YlC867yV1Vni5qzVsR5Zk6xVEucqbseZ6aJ55n/4
463s2ZphcRJXuKM9cOxLI1k66xsjLasfU/DtrF+uwNxAgKaQD7MpOWcS6Wiz6c5qRTxbuHBhG9P4
C+yn1utO46qf8vx6FLBxX7JncwPUcSOzI/raG0JK+srGfJaeIv2z7g0LBK8hL0joEnZZyLKTPBqm
GWnzQfcbDpE8e4W/H9f8e4VMPYKr1jvUGnx8kEOwpXnPklp+1UGznmwnAbYS0UN8NKV4zVfInFW2
y5kMQVolYjbI/Ac58sm5RvMXtzpyxw+Hxt1tG5GmbMyOg7veSBSOJDpVKKr/zd6ZLLeOZVf0Vxye
IwO4F8AFBp4QBHtSonppgpCe9ND3Pb7ei89dVTnCDs+dETnJepklkWjO3WftvcNXXRsOqYG0kl8Z
N8dNwpZ4wkiwyrEvNwUeJO2py4m8G0K/wiCjLZwbJGeLxmBtII49eF5lk6i+aBIVl6ZwHDSbXDT5
uqQ+2bOGeFcskABUaDjtsjUCYEGKBwD1V0GWf1qZ+Tqo+Q7NLVtPaPt2cRyaele4vLysOrpqbUHm
c6RTt610wpfjpJp/RMDRKZjN31NUeNnCB2VVD7qbPi7WwS269ZyJx7gYLiNLEx7sDSeqqvUnN+78
JE3BIsotq0ac+4PGOdrhyp55P/pFnV5kVi/PLeMpD8gIwRU5xQzNgzUXvtNTwbkY9B4zOMVN+uhm
y6PTjru4d9iT5+45WZz6VOt9cgFJWu7KYTpOYmHUCb7/hqr73wHRP6AahRI3nfQGvzr/GDlbuQPl
yJRJ8ehS1t0MKI1HrOjT70I12Ws9jQipcTGr0zRUFKsDZnTCHzNWvf7/8pPcHMV/i8xRh035gIOG
R6AfEO4/oKoxlLqdd0axIgO1/XSzgG/aQBPMsOsU6UOda9o3sr3zlPVl++h0ctywuGy7tbbY6c+f
H+b/uct/JqHkb76X/8Zwr3psZMXnP20+2/Jv6cs//9q/0ZfiL7ZVLgZJem0IhKJY7T/oS836Cywa
hNrBzknmi35Lk/t3/NIA8iZf0yVYgxwA/qX/Arndv1jRmOpWUuVgJ0ZK+r/Al2CWf38lUY5i3pLz
+NsFr9a5uP8evszSKDfwrntqLDMPOKVeLjJ35Q/mgWhFk+2wMheKAu3CtbcYNMV7Qbc9Ov1OI5/Y
E/nkilU9G4RXdj4nhmA9alG/AuHr2XK66rgEzKrU1fOewjhuz7f1bEameTmHJrUdjb7u2qT0CvO5
abrDPNIaj2Es9jNH1bu+de1j2SaPkbZsRxRF8uHD4C4upwYqwN7oDe7YOQhRI0XtO0Y13jmDyXaT
AgmIshgzI5keD02pwnU1B9d5nl8DcIlEU15Xq00eUZtuG0H46sYBgDLZarMRYd1j3lyPiy3ecrrZ
txUxWB6wZ8zxFQKS235A722f8yGx7sZOyH0mmXGVnf/OM079QT22TIrJ8hsh50M4c7YWGM/WZH4m
exGz4M35P71L3N48FhRkXMnlM/Z5hD2XIvHhOVY5jaIEJhoHK+Al7RuWZT2YIUssvFjX2+J6ruwP
l5n9m/cGQnKL6jGuC6PSEV4LColraoBPVDCi5OJIZNPTLfKMf6YofdJo7U2YB85vpmWLY6TsCXvr
lNOs3CoP30uHEZJ3h2jvw1So14wzokMq0DLfE2iWXyR3RcQbDtWDtEW5by3MzvftMlFT2ajfLiE+
5irgIxxwIKOnz2Sgbqe5sGfWwR1wGOH7KhwxhBWO7fUtJV6eLEaaLvvEoAIkzN03QS3O9NW2YbBG
bNXvqlyiDncDO84nGk31m5h3LWzNxMKEtc5DnQAL0hKE+C68ZV5xGD9BJjScViSuxCab8sNEi+7d
4PJtRGlc+WEXL3dBU11Ib8txucliumRkgKyYKObDEqoXaoxFeogJe9qWhgk6wNDsLMFMm7T4yJH3
SlvXAbboyI0DEa4XznSQsBw9dWtbL5ZcB0LtHZdD59zYEZHNwg9vFFx4rXQTl2RfXILRPJmpfkpS
BaOIhNvNb6pOzuGS+6ETH4teOGsACT+MQr/P08GLaaLG1LSLwC6jBDLFUd4SNVbDQFKflUrv5KC2
WU54B77fKW+fFCKFpYtsO+nooekwXXAPe8gCnXwYysfaQl0fZu8GVYLhTLB+dqaDxybtA7uBu2AA
2DLrLY+jftNQ3KQH4pg1bNFnCtAlqFuZgdrNDQtl4XdFPvju4uxidkY71o8Ef7MeDjX36MRVseer
2pD1fyT1jTgVkJYhtQjzpbbGG225T0BUDoNpLfecBYhjS9JppVGw49cqqx65bU5Gcj+HBKDoH3Hq
PLMsJ8PB2s7oLjfuSAL6uEuBYTO5E+icFOh6c7McTYiBKP5t8lRRQFF7ELjpecRCv6JQhsGLN3mp
TE9hww4ihWs1iJl2c4vnXPsRkBZ0ihK0Shz7vzmu3GcJh+olUQ4odf1W1eO3FriBTxWL2gtKl6cJ
MGvKLkXdftJQtzUwhO86aXzNRTqF52wJkFfjtt/OSRFk1zLVaeAAVYmRlEpvdJE19Rl/uyOqS0fk
d5mUcbhviwU9KKnwwSZDGh2x65PRmGc0UDyHdHmslOZuwjqlpZvTKkLp3GaPYRr9xJr+Vcx8VOxO
0muO6Q2Ji9lyWPzCNjXOVr32gOWv/ZZL86DfOpaaPIjFKhQa9WFDKf0gcwcwWt0dzlYwp6zatGYH
94MHV2GhDaHtX+jGaleUPZdvgGDssM0m8LVicR/woLE5SI3lM21a92xK+mMDvMeqE4vfVK2xckqU
DsIdzoRTPkY49T0rdt4yXI608yQTauiAwnA7OyDQHCJZuQeHtCnPFAm2fIHqFWWun1SO10KHG9l4
n9XDOoK7A9DuslMdFMldwJiaaNGzYnZbl3r3WoN7mOlnTEeGFYWPKp7FSpX6jxPbu5Bi3qItd0Oc
bm/5sl6J7nsMByrAtbT+ZRjijOP0F1kFrQcychM60it89S8ksMyb6eJY9SCImNg1b1TCr0AzAPDz
FaUdcBuLWfnYHSY/YDHOkrtgmTAXziqTsOKSnY0XBYVc5Uv1KzD0dJN1xWGClPimscgB1iq+3aa8
bRT1jQpTL7dM1KKbi1KP/CTIL3Me39XE+6+SZlbeUER+SlRDUFes/qhlN1+M6WVZ3ltLEr6Ggsen
DUaEniU5dZav7jCe2E3kN60PrnbaWdp7rCEPpApEViyvykm3ifZuN+2OLdNZmdMTLvNmVTQ1BgAX
by/8bcnSu9eLa5MNsBbUNMCCZ7GwPVMN92FX3cmwP8YVqAS695eia3mFZHoWi77v22ZPjfx6LrKz
W5vPQR29BaZGs1p/SLmISxi2EMiQahu2eAYRK6H+ETTRxc6rvTnjelXnRfWv8awdhCbR2qBlFHsg
QpN+luGxblUE8RmA9GE5Xg0cbOzA8kmU2gbi0+zTNaCvgUIeesFksfKx3ub2N8mRuyEPz3bHY6ah
7FjqyQUPFRaLBmLJie+T3lyJPrp3BYK4E2XOypp1bnOxGlTbsU2IzpE8AvEnfp79qvV4H1aWL+ik
Tmhi6SlE5yMfN+70EbMJlnztq2iypD8L4+wGw/Y22+8dHTwZm4GGNRhX7YrMkVXUvkYTq7b5dR6j
rUPTwgS8owmwlUQfq4MuoE1iHMJD7e7ojb0OEfXqi1v4feB+c9Ouo1Zug4x1ATH5896qJfTeqH3b
VbWPXHfDBwZBW3pzBuKfz7wKnW3RzLCA2PLtJ0trPptI38qEAlAeGxDcNTdgcwkARfWie+B8ShBq
xrKPTeOA/gFXFJj12qhl7JWYmUWSnp2WvfKS5e9p++Nk9mUq2jdhzJu+nndmam0sugqXCEQlK8q1
nm3HLtmHCn8OJ1KSkKLG3TaZ5OvVbRYO/RpJiUeVeSKj9QSxUaCphdde9c+gM9hTxvcl79c5xO5O
Drk6Tpji+UVdlrP5N1/lPhV8JiWYbp+fubXADJL1kJoHuw2slTukFwAo1I5RXW3CC9B0oIckwnyl
gFaWWPltJB7wnk98Ey0HM4bqbrjXIl6LoHNsJvbNEumI3e1agNsYOIhsvD/Q3Y+TFNa67EhuiJ28
ohOp7temiQ9lac03F+X6aSgoMZBW6x5djcvPxjyCJ1GznmYZvxnlk7tMl66Sj2U5oWiKTa911wgN
yBbipIhNGFvBxGm6a7NpkVkMVsH11WzEgxMPu4nF6qg7912fbzT3JEZtjUqK/h+sej77zGxP+eg8
mdLEMqFj2uCBvslNDMyqHLYZa0ev6Z7rQuxp5AJogyEiBsgloMB5dqPAb+DwRvhlNdDQMb+aSbRS
upltitjqt61zIF2HlLN4N/RR5OsqNvzZIo9Cp7veAsvUXPErbL6KaI63jOrsmU1T+rnoXwqZv9MK
9iGyKThYCsDbFTwC4AhDkbwSdeLHrr03FMMiSzU/4bkwLAWMG7lTT0acIheq4LOzBpj77CLLfMV0
4pGvc0N3/YCzdJvSGZefcxngvr4E8UeBNOKYd1nabodC21tt/d7eitIzki0FoWMALDLMNikiVsdK
fwwXP9VL3yodsgAKje1nswFMXHcBSi/PmM/allv8QL4T84VY2pMal31BM1Jlx1vOn7tJ9utQkGlD
6a2XV4DBBfhGDPdIo6RfZ5btp6UKth0OqtoM2IZ+ULA6ewXJy5vFfJDsd32WNc5qTJ1NoCTEwuwN
sWXsE90ZPKVOHPA2AZRvnPaET2fpSz1063hWu3hyL9ZcQ3tnXy7x0Kbx2SrzfjbVlxH+ynR72tpR
TcNXcuiNV1kKMvkWrhn5hH4TbfJF8dZWwSrRwCwmloSrsqjlBxHhwbsT1rxICydBHRzFzNafg2Qs
EBTrpnlsJhW8RDgubv8sRFWjTHnTxRUzBIDpviPqFu87BIgwma9kaC08JmgONNMvzZJv4w2DDcOA
pCDtdkmC7cMR34tZfuWTitfEDzwak9qU5biwTW5fbw6F0TKbV7Dm7+T2Lg3Sk6bh5jHGbbPEV+wh
ui+q+BL0+ndba4cmJunCLmzWWmqdBM13bY7ezCWEt5Flnbhkpum3Wap5bluizCL78+YH5tBOIa/S
+4TCL18YEMMF+5ULCYqwn61FPU+ZNW7sU87VuziKiCa4cNLVNkPhyj3lKdZj1pGx6DpF9NbZKv0I
yGRZZcUCzGeK9mSTVosLQVs+tLCrvXEYNB8IyTkP1KHvXAf+zwMfHAihCkZ702WLdmINnY1rqRE0
sdIUcPrayBcTtTmimFAlxXhJE9nfhVajEYW+OA43VFmz5g/bPqxXodFEMQ08tJv6bQzRfyqZc8ca
iF3rS3eXlFPvrGGxQusl13O7IeIc4GSrUddzpjMg3nKl0SdZLAOafMLcsTCC31dAV+BSPHK9CKX6
4saSNaLSun3X9Nhb2gHyBCLOODiiIUGqy8KoXjVLGnerqgRy5cMy8DcMKiz9AfkDiYPB4rXnOUoB
JmnrjCeZZu8W6Qwtg1xAFV22tNioAreYopURmvO8xj5kb8aUYWM0eHgzpOIsSOLKvKi6ygT7Gzve
L6zqnBWF5eFublRzdPvMfULCbR9aFvsFI1lJ2KNeh1zRaW6yWSumUl2CDpIjtm+lyxn/447IKqwu
TVSc+3Dhl+9ZXFyRkLLZ8cdWG5M7x9AsOPC0XZYnixrldD2TmcUJ0nWB6l0j3uc1x7W1qQXzS02h
s9zYJvdSk863sZMlhp1gITyGi84LTKlAkaRD6YZm/HJ4Lev7ToHqLWwBrCaVu4SaxVqCJtVGddbI
2AAXjR0+qH2APpqdkhG4immXlbCnJ4sxcL5Wk2ouGVQL6wMIrOmRvW1m/HCAi9RPXLg8fsa2MA+R
FdjTGzzieOo6c9nhTc97ZrBp9KbGiXdiKW3joTbZs9xC0o1jYEhKQuN4qudt0VHxu7U6h6X0aGYI
FTVPE55nVeGcE9txbk41QYbnME03voh/xEjghjkbW9Pmu7CXpD3b7cAGn7X9QkVmmlpf7FFNtmHE
nvT4XQqr2GCMDPaNJaPAk/U0WNs8JFuLnZ6F96jsdXVXTZBROIwN7cFuM/lTVG7/JQh1uM4Ayz9l
x4SSuanFDqyKtlMxt4dKH8r3yjCIcpuIQV/2oz7rwiNCnhi7HCOCX1hV0W0LsdQPMJkV9aZBeE2C
gN2nUy82S70pbDZ2PIl9MWcYTehkf4uzpD0OUzZf+5aGP1MfAZYiHgNwiEvA+SENjR8KCN29NaQu
4UeW81DHDrusrreuOm46zm7FaByatuob384t97UbE+tak0R6O3Yn6ehlVtt0K7tuZ4QNusUOGCar
27cPV72qYsu95/xkeRMsANxAmOM8ViWGuSBV5mZSuvM6WVH3Wyf0nRU7lI8Xw/+yAJLyrogbbVOn
szjmZsh5wTjB8KB6qZQZIse8uLeXmSfdhIE4gW0LxWPK4/KNYqHqkBhl+Bh0DfOIObYuUhYw495i
GL/ksXDf2v7GhOUx2Np6DqbwE1NHtB1yzsZJ2xq/UpWZGfE9Rv6SpLOFzBhqcpVUUXkhC6f5MYiR
4jrKVrKrkt9a4hhcqDBZ5VZ0La8YPmd7Y2OO0TP23H7B84WhPaz6h6TOSUSCzzHfZdkGDZFnFOed
usqxX42pYpoJFWvOSg4G0o/B8W0xRQe62yt0i9qaFjS/Lhqf0VxH1pAjYTTwSSGrK5Mh2byTNrCg
kbFGr4Bu1EqCOoBmETGEDCf31hRa941BWC9BTOVeLh9YhEaWcx4xX/oJ5XNWanpUg4yx1Nv5gXJ5
SbpiV2JNC8Ftcw2rsJFiSvUm9qwHkTXhfRg65uMoCw4I5tKuRBHT9Qa3xjtQSox0tOedSdMwObZW
D0tqzhfDqgNuLukcrYHzFZ93d5U8YRg7mgIb2JNMUQgEEsMuIwtvZcIWeGEEfWE3SJJ8F/p0TEm7
8zE0DVAvCSACjpaVPRa6N1gBimp36cfofMs4nK1ky22VrXHkv9Wz9djotxitrTa5R9Krvgszw56L
a4PRRrUZYV7zrndZQAsM0vES+HAp/Wl08GgRl254uE0EFyftq45CcDbKZjhjQAkOZjNbHH5S+c2u
RntNQhmBmZej/ZLixB6lgd3gPqi7+M1uk+Ps1M3XtOTRGWOQ/D0yOJDBZ+rDsa4EHtRynn8ywMN3
w+xMLO3aGotOg0sjSMk/C2bMGARMVu6+yzQ8MDmx4/jZjCaP9gMp92+UZSXfkr3tXUqG0y9zsetb
aymkIclB2bNuS+PdLt3qIlsdX+uYtNpn2NQgYEqb9lGU9k+AqAWLcs0d7mYRLlcC9wJkd72zv5LG
TA8iZozlD217a9R3+mTa3/Q6qFPEhISdT6TDZ4OT30/GrmbXm+U7p7b0bbxopBEqtWwLTV9psrhO
E/pQHxzn2VxWWYcrfIim6G3GTL0do1x4LpFKXl7ehbwCqYyNbY920nAVhLG71wO5AUQ7EC0H+JYx
rSXu7ZacYqCYpT4PIwa8W7sOxqDwiKyVEBgV2r6Z0Zg2hGi8S+/SJr5M/lSQuCy06BuyOlmZZXvs
pji9mZ26XRnY5hrM3VxPZFcqF8U+tNzHXGs5zHbtsCMKCls7dsoUQVTdyrCxhT6TSpVsbdPG8WdA
5E5VZ/t2OS/3qi3fp7j5SYZpneQtZ5U64ZBVFIceKd4Tw1QCqIQHuqFftEzzZVDLTzX3CEtRom3s
nrGg7rehUwT7ijgzzqT2s2Fz4ePNUHd9kaC0aFTcomn5GIMY6Ryt9hB4mzu7sh6HMcSGri/VzfUd
fEEgHllGrEerW7Z6qb3XFQpmOU1YKbmM3YqQDI3tUNdL5YOxJTg1Cg5amO9aIlG74RqENubwgs+F
nDXl987wOhHDzH1sXRBtkhfGz3RbWsPg83jfBjFuzClsU/4zGNplsmYvtAlvETLQ5yVumZLwCjlY
e51kkr2L2Lubi2Z4n0WWM1o3iBUy1O4z681yym3bN4cQaffm9ZMrac9XI3W7DWURx36W4a5bJgAt
J12Wld50yptyyMM0c5h/TUGSh41MDOlmpNxLJTbJzAKwR6hzxl/OMloIHiCoy1RBFpjDakY3HFVq
PGRRB/Spcl+Ew+RrRk25SPgxO9hY67RiYuq7VxM6V69dGoJHwS4N4ONecxouD+Ywr9OI59ADxR2I
gbqdul1moj0meOqv48gVg1X+wkqh41lnJ5ss72n7I/jn0Q30s+u2xr7XcpxA80mE0/c0kc5ZAX0s
6pRUyYv7R+obu0cmeJ1ovTy7VoaavkOEO+jB5tIOjvaRxKm6s3USEJep6cmEq3rfyjBfO7TAM3zw
y4ygPFdbpF9dDxsScKeRFgbiSZ4RyAFAUN+Gl7yJnk1EfD0pc/R7wWRPMTqhdkubXlkR7nJH7aKI
ooLBmXg7kUpgy3yXtkShav1dYXU+veKYWBZ1nevek81cXOETrc9yGpwHitsykGKedExLenakhZux
YhLm08RJgFpJUOYRkryxywL+Eh2TKAS1HbqsO41KHgQinjfo46UN2v7FBSi+C7R2Y4kufjAAnP25
c3AIVLfd+jAvoKfOZ12zVvTqchbnccS/5bVDsNdLE0HMWJON9DEvtbGjI37lxK5ACBy3owyNDYay
p55HyXoKp+bQF3n3NSWzYhhNae3uiweJ1V8vlpNj2A9aa3wJGQJTL1sHEZBv9CA7ECnqCAu2NmE8
Es8m9nOgHcPU3IuC+dwtP2hWgz8YjqOWdwziTYe3q0z9dkFOrKoMaZ0HOwnvKRo5oSqgj1XGb5Mk
9bch5UPVpMdSxndEK67nJCZuEGfLltPSvCOtEmeYyF5mxMchEvK5z91Dj5BXYBdbUahzkwW5EaZI
tGDZSfs65Zqf1mxdnIj2oGacxcYg9e6omvodWxN5LwnLAjbci1cTrrlR5Bj7vJfhxfTxTbXqldzK
R46z2TO/zs2XNOI6cPZjRRO6iWI8hdW6T8KTtA5jVB2xRUX3Y6/TcDhbd0n8LbIRhxB9jiZs27BR
ReFNHAjf40FMX00zWXcDacnfcTj2NhCpnNbT1N+U9Lh2A0/jFiS6HXZrWJGs5F5zQp8Zg53JfQk5
gmhHNuTanZyd4r0MLesTZ038lvFT2vyh2/3kVHqjecxtTetD8NXrKtcInBQFVAjPRTwwbFOMrSVG
VOcATyVZTc7aqSL9TEB6uqwbxULKzPTll4oYMdBj8h+G0ZA9YkKigMp6HmCZEYZHApWRorXgR59x
ZTMHxV05bgWDmRd1dvJO+PA8ngNTzoibuLxIVikmgndLLGH/D4N08/77XwjhIuXufwzh+ocILv74
v6f5/SVsW936WU2OiezAYDD+LYJLI5aP7HnhEH1Ln5EynP/K4KItW+cvJn7btCyd5on/TPMz9L8M
k8RzEv0EIV3O/y3Mz/nHQHPel/xkLpwJNIilKP79ewYE7aALidXcYDjWrV3Jrq5YZ5Med29y5Cdr
VjExO6imOWtdL3YnYwSFDev66Lpa724tu66GB3qzhDrnSaeSvU5E8PA7qgUTExw6++Bc8ehvM5G2
e4HBrmBLaVPbbTphxQll0aMAM0pW9C8qZeHv8W4ejV29NKWxhmaP3DdcpiXKaTDHxfjo1IaVfmPO
peIZUkGBbOhFnrffCZv9O1iBplpHZTbG31MrbmkadtO4+2Q2R/OOFynmmig1Cla3iamucbQg6kwo
ZYwcVmQET7oa3T+RIhN6Jyje6P4iefkMm52voR+uqEWnRsZ0c0ryZpj7LbNztjkzlYioOu3wc5EG
4LzoevPRu5UR7if0SGiZ23Fs0dWzGUevZt25h6V2WyI5/pzkSON1ctjLHpl2+XPmK27HPy2ibvWF
2ZPzYSBxVG2yqurC4+im9UE5rMtfTC2BjyFJvfWWGHP9y5KSBBTifuubYp9OpbzDQxCceipHSOsj
unpPngooMaJ8vm+FjVAQ1Y3x1LbED3sReyGOXn3gBHsedG7J1tA0HmRO/jRG8Kmk5NUoo+krcaZ4
2pQBsUIAHvTQ3ZNrG0gvC932S/AcurDl4t1NzVMU0g/WgPLlnOLfRd3Pn7CkjDSxba6SLDqPAZHZ
LaY0h21HbT+42vC8FB0vudiQP1nLu2ObRMvY4g6Y7Aijw0Sbyi9z6mGwzahNk61lzlN/rpIJLl3r
3OEt/qP36HObb6knbjIGm5tGRM0uvHmC7GLyih/r4CHKE8xSnaEn5LgOYYoe9UebSv/oVOkfzWpm
cY1+NVHWwyqPdknBC9vA4tRt5aIkalhJqDfaGCuym1Km/shmnExj8Qv75U1P04izTny973ISsTtr
Ue/q9sKDYCbekh29lnT2ypFRsyD2DWzQWYO4QVnakPkOnLTIZHjGGIPxfqM33JT+XAg3Qelv2/LL
DcY+RMGZavVYMQHFzyRbtJxtWZhnZCE4S4ktoxN11963uhtnl87BRceOTtdZYAZGQ7GZAv9mSo17
wx0MT0KOOBqHL5krsbfLsTymKGbb1BqaLeuq4uLUyCp4hM44QBZk1z6ZHzvYmY8qrTlcJYbYhMoa
cHraREi7Kv0i/WzCh8s7ctXd8hhwjhLB247uZkmjAp9/mm8TktWJXtCVjfyBUbzwEq0SHvrichSD
A22i4CieHDzaCqNvz+Wb9v0LDV7NkWdcQtzEYh+KBDY+cMffScKWZqqCpwyx46FMl/CgZ4rPvaSJ
mZ/ZtflGR+6Hxnbtu7ya5JOTCYWZjKrSrc6T8DA6Vso+P0jGzawNEEDGZD/rVrNcXVKHDpnWdadm
bgaPNgd7TQaBtu0yGYG4uHJ4NXMTBHuoJdJWzKrulofQ6NtajPGqa9E9dKfHoEYMeLFNUocNHxXy
76IAXhhEbHK+gq5X+EOQqmOBb1MGztrAC4uiz4peF622F1msnfuhvTc6+NwEpQ9MaSxxrC64h4LU
ZmXVUCkgsPA9Kavq127SAao0k+tnxBUD2ea6Zw8z5jxt+rIGXPmWVTcPXTvFO02PHY8KYx2KWkwb
YaaMSKZmHM2YuIU5GqO3cAa10cpRrUnDaZjn+mAf5/VjqohKs23k89Gxw+1iTYDgGbhunGNxT7SG
WBqtivdDbJO92KCRrWypaU91VH0Jy2028TT2b6Gj+mvdNTiVQvKBjHrO+ERuQ44ZHfUC8Ij4KvbJ
GkEmdpJ9hssQlzCxfKtc8saNp+KPODgNLcqHbqMeAeYV5hezYUTWXOnuImGP+x7j/3nCrgKDJuyj
6QzVfmji6tAFFI+Lpl0vNk5wXlmWXzZ9sTNbTsm1NYznniiyA1IwUFQZBVupWWI3VWXzOZOE7Rut
rPd2BSHZirzfuUv3pfgKfVKXxEM9DpscouyUhkmxM+xZHs0lcN5Zpt0O5SRfg6loMQpm0JXejQi+
r4oswdQvzHeB9A3469S4E2Kr2JP2Lu+NaMblFAZkPhDM1RurORyLFzOzriUKrNdounjQaASEr4vq
ja1j0tQEx8FB6Y9DgylB5gm2Ih1NJMdxsiHwnNyZVDqHkYaMV3dW1joRDWynNf0iJp1HSywbcrC1
LkB+Y3eBRJnNWDOrIJGPeorTTjgTkBjTUP/Qcef60dg0ZLuUDklvBi0gQVhzAVXauYPsYeFHRiKW
gbK7YJnnLW7qVhF5WhJkiBiLVNcaheEk0in5PS6hbE+9TmSmlXIRyD5mraPKHlC6IVatMiLs7hgs
M0lIm+3w2gnfeidsDKy5ONMHtqRtG9iaH4VaUhPq41px2lDhNJC4nnG8dchzDxi4pZNEUr994bAO
j3BhotWnPUeIoGdVoEf9xbG1Nv8h8tQOPoXdzykn4tDqPrrWIAhqqXUu3sIlxrTsvDTvPjJwQ0+5
Y7JLWiu+x8QbYZCJsqfUKiB9tHiR+kZH8QUfGhoy3Yoxyb3eycsHjiDWukgD45y4duc3jVXZ+AEm
sry6dtmleNjXo7zlYKmKmhaVEoQ1tH3kdY5s9kbcD3tNm+PTEln5S9GjgayySpW/RhEwWFklbk9q
tMt1QMDCRtbZM70WLulrmjrImAajxkqTs6bC5LOqc/ms9dWo+V1ngQmmY3fIRoyEXlUtbJkdd35t
W1oW8jLNN+jj1k+CvOfZIta24aI+x4AARx07xdUZMuCu3O4eVF/y2OA/yGWT9Krfu+CB2sp0FCbK
UtDrkdqPVcuxyUqSwYW00ZxfAiBrRXySeq6t/C0I5u6R3B6XRXaUqGsrBrlhudEddJjhcVURvA9b
NVrdsSLbw+WA3ojH0QxyQt61DL1jkYU891REfkyT+2jkkXNfMf1u7KjHZ/Kv7J3JcuxIdm1/Rabx
QxngAByAmaRBBKJnMNh3ExjJS6LvOwe+Xgs3S6/yZj6lXs1lVpMsXjIiEIC7n3P2XnuKkps60Qih
UUMbVD6eugzSTYHzVkIUeFODlZ/jROIEw9V8NtGFrR27jvH80uouo0GgOGvc/gHJmbqKQzJMEDsL
7E9Qgw5u0sM2tRkgjPP8oXnYohhEwNtA+PHSOVOMYHHwcHqkpbIh7pRqXBWxQcXekSjP8AtL/q2c
Xf2lN2tq5tao+mGBisrn0a2tzzlHxszOiBAIGWvGBexTEE8Ra7gykQLIxHiIJlecbW0Mn3Im7x9p
M4XKD/tSPQ4QmmiT5ctWno/RwmAQ5ynM2nMklX5eqGXHlD/hrS0UEFdzPsuHwujqk0WtnK28NqU9
YMycY4iSQpXnGeHZIhlu3s6m1t0PxigwWGGyI3VAKXfNWSNo34DlICxK8eGPXwp2yx3vlCQYTCM4
fsYUZjXdZvHh1nVng9xpm+kyBboKn+uUeuzCxHBwMXlJF3uOp5sjfe28jBljamVAYW66ZutHYQ+x
i2MKr+LRt02T4ejlNft536CvORuDPrebMDeZUZDzglDbCken2DqDl2IMEm4a7hlmY4GBN8MkAdqn
auNg3xj5wTVrNmTqAkIE6mc+F1LkkUFzU/FEATTVCV7I6uqQm2N9pY1gu8be/kjJYj1Ps+3dtjUh
GHnaRqs8RwrQjSMzzd4mRhIN3kIp4kxhaKFvV8kpsuFloKoDeBfFTMmcUB5sO3+FGHPbi6Gmwcym
D7TsFf0yTFieal+lRJpYdugdJMC0Hzyg5n3I0r226Dm9dqOKHgGkpwgkDBQnTi3PLKaSIzegiq2G
4e+9lXV2UsFgvusVPEyMvaX6VK105r3VaFNEqaRG4zBMlIO+kckmueYUL98wfurzcWTSpq2tJGNI
YHR9kj3n8aS+QuYecKuU7mb73JBDfYiygHdWVI7Y18PovPWEFCCHshDibi1QheQ7mJmK/MmzbNpG
IddDi2FwrGdGhs1Gh8pMEleaMHToA1nWe910Gbq5Thn3myKMuIWdnJPZoSfgzDoKZY/tZXKhA73j
TgrEJsLA9xnLxoT2VJdM4FqTrYfGj5O74BwmJ3p3utxCzBC5Tn6rOQOXzg1DkkbS3mQ5t2UEiJEE
ESCXhq6A6VUx9DmL2R/UarMPndssgE2xTsa2ApVhZ05wtoamAm86BLCH8xnUxEbjQ30N0i7Ka5fS
TyL81mZ72w8zhvU0wRWKU0zj28bTYV1FtCpRPYP4p1htBYy12ognNNDQFfda0j8BAMmOqKm8jTn1
wTZGk3Jh2hlvgWJbexEkzac+dxEWQ7TgzpzJZxJC5k3FdGgXaEG1S4qCDdNBPbKqBXLLVZSr7GMa
Amx/hWlme0vPxMlVhbdBpveSNfbAnU/X/Bg1rXYMR6E2doqQO8Xu6yc4ThCB1OXHIPIc7i3Hgk+Q
QUwXhEDzm095VjLyzJq9Zjfdjymby6M+2sFHRQeFNdCuTM9P9ZncQgMIzIrOSo0SqpujeRNaFIGJ
blY7jYn+VtIH0dB8lsZOhKK7zdEknSYjHHYoq8UNCup5M5azweyye3IYyW2dTBpMBNPmNJRInGGG
iyuIAuIcpomz+Jsb98WL0Y3NQu8+zFLrTxkuuK0SDktH6oofWtU1p4gezR2IK2MZDbj4qSf0NVhg
0Qv2dp/hD4zIBxEWA9SSB35rL8ZwxBouVzi4NaeGylqZwWkkW9mnvE4PTmS23QZQv4eMYkr8wA7s
e1w36SNt8vRQQKC2/JwzzQGy4MRMWRiHaVpmTrA7TtFYjjBxjHTfGQjzbLS6m2qIOyaorhuA66qr
V8iwS3qLNhS9d8EJXHTHTtNsm4OkTX4NiqsKFUQdefYuNRpc0SvQM173WyT4/9rP6DgSqfhXHUcq
k/QX59nP3/it6agZS/tQ0tYj0EtIwkR+13WE4K+LJWLWsrmjXAvT19+tZz/jAgCweY6F6YiEw//b
dBT63xx8Z5jOLMok1xD/VIKIJRdj2e8sjA6B4wYndjQfxuJm1P8QH+nOXqgVU/je9JY2n3Iemfy6
spKJp6Lo6/oA1YsAeSTe1M5+p0zyTpbOj9dqAq5AYmccoWJRYELrzbDoJzA8dHSCq1TosobX2JhE
SFk4rr85D8+4SHroat1DMpocoxCCmeBOD4RwKHKRc7NwkG0jXvHq51CwlpiWHxh2pBqfQGPFPItA
TV2B4RfkzfeoXmmfUY1HXqR3xRlEr+iGbQ8nur9voqTPsKj0vf1iWnbGgLbE/HrD9DAgAcDFE/hO
KzVPjpYdoemg66kkHVKEX2vE9Wm2JQxS148hVf1CSu70Gk+O1XwHkdbSlrTE0NzbZuNVd14/6t2l
knn2qtW0+A7OKKAW6vmglwQjyPA9yce+pnEimJqQAJk4IN5dBchhJuyM/7+BStJpdevbyIu3wD+Z
Sdm9WwzbQmCfuThDqddYhqrE2XrWlGr7rslNDCvYqtDrDTUJDFHT2dUutmt731qu8NYdvc0KgVEv
yYtC6xj5SKHSl9ZNp7OJmYF6hEL+u+Jw1H9aLLnFNQJpnSCSuA0fNKRxaEBdM/g0dLNNdqaKq/ER
VlHsgVUOCcxMN7HuzvF7rkemdQTdkblfILmi5MUDp9xcnIoO5Ekf+EsALkqmxxGcOvOY44i/xT9R
uVvLbdRHzoYS4lgKMI8lpFPcaRgWIkbNA9N6omAEk5S5YKGuOA0syG7263VcGzj8EQfab3YRF/dz
3oam36hweOh41FLQtYOLWb0JnRtH/HTmWrLFi+OmyvT5EamEYVmKb46JcO5TfRjuYxMwB+CQwtbX
aaQ3l8YZOUOuAKQicEehkbUVFQfCpGodpMxBV1Fdl8WuiCey5fSYgokuB1VSqscCGCbwqfncFS5H
65nxA9W/0havHzK79JoTcJVuByObHqter86RQ8rFMbcZ8K8ACsfhxUGuCVzZRbqz6ippvGVuX4Om
hy35rQ+Va+701uKB0Wuq/DOqFIFPo9Ozu5yoUkZ0I7vADrMe37SOWDJE8BDTx8nixPahj2Z3mTM6
NDkDNtVVyPS/pEFkMYpXdEpnRHRpQNaGp3QqkrZrwCGiLq3XiN8ciB/0xtx9H1TGa9yANuCLKj1r
Xgv2MdyITM1yn6DBga9NAMpr4bv0CaqdcdBQWNFrxv6PnS0+jCCEyENEQv0IATHKQSuK9DaK6ED4
FAd1vebooGi59WDFVhEZCiHlnaJnl+WZdkXUbYjGya3pZzFWJ7nE4NDIcNKdWhe5SUV9UZeO8cBy
G97jEydkLHB7SN8iwPX3kMJhG3c0msfsGn9WDy0sWA49M0EMAmctqlKCfSI7ehkIn+CQMVZpzP2o
pa4/q9x45yqP440qpXWbdB3xcOMoNO3eqyGQ8sG1TV8U7rsx1iWGmDG3JBc8B3yauBadurghgnET
kkJvIiJmOAXXpojBbFQIukgyaFXRIPUuh3ZRfIHNEB19kXgFu1EX/pwjrXsTeVmcdKx15o2oxrbc
ojvI7ZWlOlyOtdLi97mx7dt8cFjJhZK9syvnagSRQoDBt4PSYj+wylfPeT8CKnexcrq7GEWEcZV2
Bb5NczSMcNf3yPSmICgfLAAg2XUyapW6shxaxxvpDIOzzgck41tmuiM3fK473joeEjo5K48GTHQ9
DpUlzhAWHOxybSXFU185zrtrtWn/3NJE6bYmlwZ3sYrS9N4OlAfyWtPNeD9KyumDpaQatiTca+U1
Cl2dpqZJ69guqJCPEYkw+jbmwPtBp5xq1UtHp9wQQpqaF6ylI9+dVuGvacw0j3xrIg2JZWmeSVDo
O2TZLUnA1lc9RRa0yjFHNIvs1EhDtThsPRejrR6l9XSDtL9PnHVAaAGSfDmD1ub5nCeH8ARsGRzh
Vk3UA5egr79M2NM5jrv1nAKGvMIyoTUfFB9BaJId2TTwfqaswYar2XlY/RCdwk806biFP2Gm6o9M
ZyZQS5ONxFStPS0PWFgGR9TOpQn7CdTQmMHMd9K60/0RMFK0T6aiDWFGsaCvkyHJ+5vBdp1pBxOB
/RGTycC8fgUQCcwzJ5MEz6kwU3GXS7fv1pWgXbRRYGuWNEllz9dJG6GBsZIYh9PkWH24K3v2M0xE
iGgtN3ZGtUpzsw4ZOGrIzmzyQ+hgoT6wgZy6Ub+bESOmL2k5zGLRXCbM/tewxCFxrKI+chEmeEke
dV/xkrV6alPdJiGgDCqVFXgfNLd7d+e8UEjFeMIKZkOxhV64rSdRPCXYEoF65bMrI7J2+XKrQ5YY
pp5hrJzGAP1z10XTuVCBE2zsKMqHk9X2OFtabRrlzhI5Ml0SjBu8wJihVK82FrtcS/RgELjWBjiZ
AHODM6rCjRYvmrds5ZhYhPBELpa3Hfnbiol/2lMTHbh1Q9YmMXlOdM5yU5NvdECm9jwYetVfxqIZ
KZlMIG/NcyXMyr7qDObLC7BGk6eI4VN643ZpWfhePToOvOmmnJHby0KbHmqc+sNrh34f44TW1DMB
LbGa4gNCwJpJCaV309zZgQPzA/ZLaH6XDdziE3HAyNwtu8mC18Czy3pD/8x5YEbunblwDmYuxyo+
KgfH9kLXVMnwNtptRmZHFITTAuKR1hGjr5k+TFETDe8pAriPuugCxKDlkA1XSvIYHwKExvEGSoE1
3iDKB6VEIoMj98v0KDpNoWnlxwCUXLEn9mTuXmh88UktHcwrUpXEvm9wY7+ikDHEo8wNNEnI0BqE
s7NexfsQEcywHrHW1ywpItN9MRCRcTDoJGsPSKPK8W70yJPHtZLXMeBoKzIzrF6RwZtC8n4HnScY
N/8rtvi72EISU/ZXpU/Wvf8euWEs//63wsew/kZ6AvgMy3Jov1Pd/Jfagp8YLidujwOPB8jFRaHx
X2WPhLghTNRGCCp03fT+IbagIgL9xKDJsG2BOMJ0/xniBi/1S93D30cIYpoS/QYgRB32wa9iCx2+
gRamWkd/J2bU7WzESFAT6LRC9rcFivl4eu9MBjjZ+xzduP1jX+46Vi85RbdAbrBXIrZOrvIOYVd7
D2uZufO+0Z9MNlOTWQMZPpvFRNUQQx/Me9e4nTFaS/tlrs4S1MLy0mP1INSuI0lgOGnVZxn5nrYx
SI55lOoWU6XTYFKB7YTDhmCMDi+PiepckPdR4psu93Od7WS1Iy94jVjsCO8J0bZOIuDBzcH7go+A
pblCzJrlsFdtJljtTRXSybeIhb2RNDXiurln6yeW5hs1Jcaal6kiYTSvP9CRX0hYO2g8PxYBYWO4
x2ZxTvV8y8Qb292Lm344NlAi8KEOgUka256MpQ88sBy9TTOZaz39FFUFZPUeVMGORYP668l2w42C
92FPqNLNkUlE8ISJcmsQPwPe6xTWEePvcGso46CV6PbrbjsaA+mG5qbTYj91qv1YwjJV32rMd1ha
KmSJ8ZtVo4hDFlu+9uEpIufWJrlKhyk5NRgM6rXphRuI0+sx+MzxGTD9Zi6Y6V8wjdwZW/K7Ift1
15gbssvX0fRhzwKIRXzjBdFD7y627b3dhBtOE5y6QXg7L3oMlXDR7lbjhiEsHaLuHNBBXqC0ZQSb
at3iLcWHQ+gd+S2AtRQIl9iq14JsE4Ty6x42MOm52Al77PfIkxW6bxBprSCuotzoGVl7EdRAjcRn
twYI+15k6BcSbp3YWuuncYiOKE92ydyuW0YdwxSfKpwqc3lP5xJKY2HRrgc7UTgjBeZBucgwmzfE
EL6AM1Pg4wRasNYwyo2hucNUu4JFtWHjQAEK35g/hXjhINudVuq+8oqdNTpXkh2UrWVVBHjdi3g3
uxdkFKgUOMYy9xDZMZRPw/BazYB+s3PGTtpHC8Qu85dXDO03o8fGX6COL15TgBMtAGF9YU58Omrc
VM0EfUxR8SNyr8g5r+FP6rCYyTGYSKuwLW3bwqa34nlfYD/JPXwD2MNnA50Q2PWCtmQKeSsfQ+RE
k58tct5o2pKRgRNB+TA315lzgxZprelXg3FfpeqSB/7vVsL/B6XKAQ70u8bK3xcYcB6CDg+8sqWF
8/s4Rdo+wos6kuBE9g0pxmnzx3TkuwzyrRxxZt+gFlx5muHPjXtl1clhQq6MQ4sGrtpqwbgrs2AL
HnI7gJIcQgmOjIDxaIuTiV9zwOF9FOqOYdGMX/UrEkvCFXyUGkYaPCroKnq5HfGjE2EEGe9URnfg
E8slNg111EQtao0px5g3cDDCVCtXf/IINRA8zXKI2LV5xmvEKlfS+sE4d5UU2km2J0gNftYekujd
9FbthFgi3WnjQ8abKFzIpTb2Z3lpo7scTSNJPn99UQ22k7+8qH+QyPXOlGOq4aLOWCU4KKFe9SNG
8zNtgbx4myoD8MILRRSeeGNCmAPm/K/fwtKv+9NboJKWJGSS4Msu9ev3WgwaxxcKFjAaDmdDzCGk
UDGJa28g0STyg2E5xoY5cjY2ww13bYs7Sx4KMlqcgwoQCV1YKnTxpMdXPPXadFD2iTyBjN44vjFd
7it8+siu//ptLxfmH22+n3ejp4ul27i8cxqHv75rgzsmNrysXzXeR98Bm9flGjH6hL71r19o+UN/
fiHqVJoNBJ94f/yGwj7r9TEnn4PimSxC+l3h2lW72N2H9f/0Ws6fPhatJwSTnCN05Jlo/H/9WKOr
Kw3gKCoF7cot5J0TGIcYKl2YAwyRg19YBJDSZzQSbMdVxv5r7qgjUzzfi4Z/PGdA4rtikUxNyaPb
Igqg8Yf4Y0HaP1PO+CH7fIQZAPXHHtbBfRLmzPKfIh7eMe5+aDijWP+Rc9eHeCCD5SeTHRpQeD22
n4YVMzmdbmbwT+54VrI5qoul3xJlszFhAIXTbROBwyAnz5PfEwyQBphmyIOpOaQAJ7CEJqiIM1Di
oHobcvNQ6upKZd3KMlhKRriATbYXISxr5OlRfaia0NcibR9mG7BXuQY6qj02YChaZ81dgXFa+d1w
jShDlHhbcgFO3+Csgm2+huWF5jI7xJgz7W4P5bw0J1b1agshB+o5jC8ug/OKN3g7klplPy3bsNOk
O3t6jmhrmIxzghyibETdbN0TwrRGEkMxex4VpdL0wyARxa19OY+AaB8m0tHq7Mfk5kc938gEYDdD
8dT7do0fDpfA1Dca6Z1j8d6n8TpyiEe8S/LL0O0ZKabd3cDOIRmm19pzuITx1T93gLx87nrPr3/m
CMZ+T0JGK67ISTOTFOVfi9tCQ6QD2iHC1m6SPUsvT/K0Qn9ade6Rch9Ul2L1nFaaHNfgFWrMFEjS
KPHpJM3moZvJ48i6XRS67J+x7VvD6GdQfxVoshaFTEJ6GR+eShS/OXZpom7C5FPgpUfhd5ph9xoU
//E+aggKW6I2jZ0zfSZgLBMOPCbPSSlY79n7eoLBwiuEnH6JYcvibMbLFRF9atiTCZ4Or3lKHYa1
8ihack12LdKEosQiLZ/gqW2GHmWAvOloEuI92S9bqjkmzKgS8DOs3PSWdKK7skyuPXltxz+CPrhV
WKuWFNCk23HrbYHe5OLFBYgibH6tD/cALXeh7WLpO9FH9dMpOtoJrtWc5pWL7h6TVjQTchrgo27v
UFHcZ+bjYA9n0yIY1ZEgn3dB+OhGxap24dzQCmmxo7kZcgIMtsFdyidxtRtQBEC8b+v+c1Qmpy/S
pCA3WPoRG4i/hMuMzhYD4LFdjAKcYkX+3VPRU9Bu3FLcFVazyarxgP5hLarvUkePiLsCuBfQJ56t
wATybQE5RivghS/xAHZHZ/DmaSv6wrBWbjj+je7XDAkI9wQdC9i7bJHGU+1eehtsyLwn5PME65lG
nMdGrT3Y8XOvHnRTP2gu384Y4YCluYD2Bxj0uhGXQNc2TtXA1PvUSr4v62XsrTUDDH8axyPF9v1y
pMT2t+lBwuQL+I9k8aj6LNrnKq32grPmlMJe1olQetVjrD0q9ecWzSDGDc53ZN9pwbn1MJ0/DQ47
JQnfcfgtKo6aRKnpMepAMsGBBHDonjiQ0jFelTa1RU6GAdgFAmmzlOdFca9Md2QOrNz+GTVeyDLb
Ds8BU2vayGvbgARnzRtLAi9xlT+Jl1Knp7LIqFcTQUpReSgKCH0aXT1xY+zTaOGmbET0VGvRMWxZ
Y8v0aUmSG4Ns7ZJmt5QSvZFdHCfcyHramsUMZwc2edExAy9WQ8+olLBLDW0FNmoAaO2lNtx1KNU+
AVGQyYOJlE2hgpCSx7h5C5uJdNz6wLe1UuNTnzwaxXfBWUmjA2bLzPd06xBMnJ2Sp9bRNzNC9+Q+
Uz9syh7Cu/Yqr3jpO/IgANXOxwisih1UxJA1t1p7V6fzIYAmS/4YbRpUVPEev7xvIGQN+w7PLRxv
U23c4p6tAe00JsrsQR9PEQzzOTsM7qnW6AwD8uatdGXnG9oNRh6fVJ11GE4bJBlrrVyADERm25/j
aK8Xs54GJNvkbu1Ie1TVhsEj03Vty420jTjVhoumnn0opbJ14b9iiwHr/GxP97lV+G6Lnywtj4n7
w4CexJLXB8aJE8QujIkotHGEr50Pdz4O3n6E3Z7aZ0uIU0DksA4BgW5Ks0uH/aC/0qhepd0VfRZK
sOJgWxfN3imxTsdbwqdA14T6rsJ/S/iZuiezsYZDx6nANa4cjAFEoeAf9fZtrfut9tWql4Dai7OP
Bw23TQVrwakCApPgfarf5uKpWl4nz7CzJW8aKXxg9t4kQU2g/NfJU122PjZClhexbdVD44RXMXiI
gZvWoyevJ2JVhAwp1YUekj8u7csqXBNzc61RfyM/36JDWCH3fnPjfToIX1P1CXf9Jpu3FjVsSqCl
ekA6SAQhsQSD82aI7NFA5WEZ3zl292neVknpT5G5yhT36byNIuZTzF7miEY9CrSGOKYtfMuAgiiK
D4SK4RVCDEvieOMHVk6Up02DlQUcGTD55SvvduYLS+Z4LQ2HhFJ2bW5VRbd5pnRFY0jirjLYZATP
aNNt66BcO1AnYW40LKZMA/PO3A/G4+xZt6K0N8qNeFjI7sSerVxvVXnaM5AabNfDdqK8iqp7hX6T
ia2DRDoLqisju2/ZlTttJOQJfrbzQnF/bbr0SerHQH2hW7xuzfygwVdB0kx8Uvqtx/ZqmTyCnUZa
QleCL+YVLeiq8+AMA/myM7XudOa1OWEdjG1gzvt2QDn/MJrdOmd0oXJC2U3qFW7rivElI4X18vnd
ifooIrmRSBipw+NDbIul9iEmZGgCY4Du5jg3PNZQlfIh2CSMXyRm5kL4mGLXCrcy10fHPd5wsyc5
6whX1+QTLim29Vychag2+BqIm5z9bLDhk7CfM7UtCQ8r9D0WhWOnW6slTSWFjzplnOTK08AMEO50
llocTiDNxPY619W1xrMc0Vfpgu8aEmErsn1UBL7t3CjvWEnMaSYxSSjapbnOCaANLc13aPmkApBF
s9D4UBPm85VJxQ9j7GvQ6aeC+aazumvMCtFztkUadR0tpxSzxW5HuiKY/djaMwHaToQUVBl3D9NF
KwTwHlgU7fiX+yeCz/CGJgjjuFNJ4NBMXyaAN1OOnWl+rroLqfC45pqNWqpWVbyLpL7um/AgGiJW
aNb76cBBov/RsmQOMjv2g3EIZbh1oaZxRFyr+mYmjrHNE7I854PHQZSRn1uFG0fmP0yobwPLfl0Y
NF3eWoWYXWEC4HssCSEJoI9NubFOBadPrpFrk9CgbVmMOx1rweyjjYceRLC2fM3d+55EuCFk+yte
uJutYG3AerNwbyddBM9R+mkYARZ/aw1OJhrxFBOlcjn7Y/nUCBj+Jt93ic/lkaJAVC1UEXDj2cwa
tm2q9zAjMm4457P2EjbpsbeMU52ghH/JCVHXxmE3Mk9XS0pDm11g712PZnuYu3oXC4Tx3O4W2XAc
nfIivvtZbP1TohtagPzv35bf+Syhe8Zh1P3Hv/3yX+f4synb8rv7y3+1+yqv3/Ov9o//6Je/3P7H
zx+HX+XCYf7lP2igxx3skq9muvtq++y3d/H3f/n/+8N/+fr5Vx6m6uvf//Wz7Itu+WthXBa/7zML
i3btf9+XvnzNH19p3Hbvf/6t37rTjvk3etKOdCxb6rYlF8Pfb15A2/4bVj6EMOBUftaW/+BBW/bf
bIpN9K/SBRRtLC2ftuy76N//1UTK4yL7cSWsaFPXnX+qO730nv9RQy+YaouqdjECEgtHo3zpgny+
38VF2GKA/D9dG0mXuQUR4EFM2qzGraS0etyFADM3RSvEA926/uZ3l+jmtz//L0Wf35Rx0fF3FqHP
ry8q+dAObGrbNXBI/qGvgbEZbrTlxHsQBnL2a+gstT93EF2I/0pZOTLPyM4pfit6vVnUMsaOMvqb
f/0ufm0fLB9d2sKUBjop2gconX796OaomJNnerKvo/wAD3QVCEISwxkOZ4eMOxfzgwdx7q9f1AC0
8adP7/zsjQC4WUygWDl/ueRxM2mTZrfgR+xufOzt9gqFKQe/wSZ7hu/BVLeyQ6N+CmRj/4jLqrV8
Up/Ybw0m26sUSNxn06nRekMWKp7JuKpg4yezKR+RDCb2xjPtngx01KHNPrITkd3bqezFlaGGbNex
8/hmlRfXgwc8a5fRrCaStJc3jmlf1/jxgGqgTBUUhnY5noI4JWB46s3nwtLJ6KogGwCY8Rqf745W
YgE6HLWqGknJBlWFcqsoE9ApsFZDimb8n4/Si4qvtEop/WeCAMJWHmY6R4eiH8MvmOLBSiIw2mv4
ziFiht5OzOkN6KQbappnrHiW75BQC+baDJByBh1QOAVP0hDVhdmkyQG80L+hfuAcG4p7l6HnfQgF
ZB9UjEGEbvQUcLwI4kxBSH2R7kjCzTi5EQxUM4rwI61/Nermow6CFy0z7c2YS7HzKkwfOB2wryw2
J7fTvjFNddkKfxwFBcpUYmFgSR05v8uPbnKPYR7TDcBIxKDeKL4qV9qfmIkq2uFq0O+G0HrOnaTZ
eJp5UtixiG/RsJ9t4lrROC1ijvR9Zhb5uYe2eLEcvDFTPtQ7o9amr7muuhYmrrQUg2y0AoicqzC7
6ZWGTUdPu0XnPtigiu2SbZi42+S0jEYvnHOgLcNk7/hSJmm9KOT9JvAGhAVHz+lH58JJvEHDlab0
Tqqy0KzXRhlsz13Q5/WdoM5AfsYXpfZZOoQfvQcG5FzXDlEaZDKKowTpE68tbwmM73jQ0MIUE/Ex
sxqrfm8XuIQ1VS5I6rhX/Snsve4h8Mr+LkoTMFwG0uV2rQV9dDBKsyNqQ+getZWIGRtFbiIKkoNj
zidVXTh3Io2kuXfKzisOapF8bNOmNj49BeEzm0EeQzrXkNq7ZeOC6hkHBFbG0GdjCBm8NoozZlB5
sUZ3SqhgrdjrVm4OpoCCMZ2GD+5jrDMrowkNeIEIyrYAGjvMKCOqnc2EVOguBbFo+0ImxRsecH1J
8oCqsAk0kk92GH2nO7xBnYbjFrftA2q+KTtVapIDxoGUcBbWeXBfJGQKd40RxOSghT7AWiduJIut
6pIy3Bi9bMuj4MM+jJ6GtqbrtUZwYGVRQcIvQ/FTJQHPzMQVfB+HSUgRWy3ZYYlkFhh1mTUuqiW3
Py6QDJTxnZnzubJQuzhkx1u8gRZg0pxzwobok4gOOBFqgHXjSmt6TfpItlfjUHqPRJyY2b1CtZ75
cSLcB3L2xqeuJPrVs3VVXyfoGTPflCSdbMootoWP9CBOX3mgkbKBlLfD5wE3CoKwSYuWpJDI9fac
+opzguFJEfQtJqq9KGnlfV9ptfxE0znpG4JywZmwO5owzDLR5yeK6PYwCEdZq9ApRpDbINYzX+KL
GB6CRkyf8dhW0YkUbi1b5zU4RAoMk9ykeuqaJUnUm7dJNo4nsy2iOxuIvr3VpFsxtNII24E22xSf
M12JiTM4UThcyRjGIGeH/nFKbLRceSL6e5CTLgNdrD/6AY5VSr7BnCcFw6raDK7GuAkg7CdqvkMZ
BbpWg3pU0P0l5+laKESJK/aN8VjjcU58S0zNl6fnNtJTerSXoLbtYafh3Jv9iQXoU4f7yFQvltUD
AgUj/1EJmxZaOtQ6bc2uQRIkzdHZOJYzvAuVNO6xSYoOGpYbcsoNTb06pU6eTPt0zIsZA0ZayzVR
ivkndF7vtqTjCllL99A6VqS8rSLpqPcsayrSsVqShjVIigsJ3MG55Li0ngyGSlqhgxeOrCg6pQyB
sTKYCRkxpk1E46qOmc+WamyX0ELsSnlI9sVxaFO72YEbU/1t1rAmnNEljvO5QenVrCw0lzFFOtrP
tcCyeXGmsch2Wu3Ql8BpFEMxkfRWaSMR93idNhWNDzspppvUzqqL1pV4BcqqMjMaBEid+USS8lYo
bhxqo5ZLrZWCUJo+7gE8draqxw07b3AhhrG5oiCHZdZNcTBvSot2Oh7Q8Y11M7wI5B7xinSJ7Egz
P2Ky2bUvVjkfKLWQUJbYglABNl3xUiH5pKftYXmSQyPlksxTPgACQ9LVAlwEC9OSqOF49XuNhodW
TGbUxmZ2WgJvwx6zctdX8JgVSzsRE1cI8pkp60xsn71EUFSKptKibeeW/WNaAD+qlN6jXAs7edMj
DYBfRJC2vhthNhV+LVvdYmg2JcIX2jRla/wdWPJjXF/X7KfLwWeQwgGlBgB6W9cT+QpjqJM6bKUK
5+tQBTBFgyn7gc4Zn29GkEex4B/AsTHwDeMDflG9wc1ctNFRYerihx26GXfpqujA3K9rY1J3sJvi
5uS6Cw12HDqzw9xK1XMscfjsysmqiaPNjKY5l9l/sncmy3Ura3Z+F4+NG0gk2oEnu+cmN8lNUmIz
QZBq0DeZ6PFKfgy/mD9It6ok6liyho7woOJG1DlHELDRZK5/rW9V80w4VPshrAnB/K8Z6ZOkZc+u
Pnej2V/5QGTHQ6cBZG5moZwTX2xMAKrpvFcqjuN6MzVzY3CTk9i97tsk/AKIyiwuO0pE/E2jhNPs
XN2ZapelQURYClYYyUQ4UVe5GeXRgW2v0W2sjgUsE7cFhViriMCJrZmIZ+7wBU9QAXW06z+1tALF
tTAuq87XWyxW/ksAYdmaxGMLmzhwDFKH9cLTsAhmghNod5nLcMgX7ZHxbHwQZESBsmEHXLkeBI41
BmY+iSjlDqpIXKdXc974r34He24IZPfVigMidkNcXtRDRUOFP7fHEgzhplKkwgyjFXReZu0X1ytg
+vQq/GAEefYckZ8CeKmEvKwVHRVrz+yzKzumT6SNC3XE1Tse60DxpYaptYMxkLx4WNM+pE4NINC3
CJtlI9vikDUCHom7OWiuWZCWO9CnV6GUL5VNLzLlzDxxtDlf9Fm7+HDBg6UTXY6p3bRrlbQgjqzp
SKUhAl8UeZsJUAmQ/3Y6YKtPLj2yJ1vDNcCGBwY1y9jTaegoblgGVRtqYzDvmv6dboEueM0g9iBj
1wy/Tyrwxk3o0+xNIimLo3pHsMVhJFgeIBUdetu5tDvE684enjAMhdcVICCmF+irdsvrnQ08EO9R
BydgBR2QeK8/8Hr42gUVMycP1YC5SBtRb2F6wUdTUUDmTul2FH11k4UN0/QxPvLvhMep0fUnAgVP
kAbMNRska8/Q4tLHAaLjZtcExZkFMvU3hnkOoQfYgeEwQ2zo9HZtPlOxSI/zFDDLb7FEAGjDXTIV
25a/xDroEveI6VOvE1qPa4EUHANGPPELgj90RXoXzxKJR1lOzOtqCE9EnCgwlYNe8ygBJBe2vSu1
2CVDXd+ycEd4b6HjrUlbd6z9DOe1FfFwaanSfZDW4L6mVAEhQqoXZ+6dWxkD0up8MyTgQBszTpRb
S3bI3074IBzYtWGP0sTubm1O3pMXmyetaZtjF9S+1ghpzG1c+h1zzRSgco6SdNomGfz5rc+Q33FS
qyB+tjoXYi+peVfDD2uNLe6E+qktkduTwAtOHWaPPeQqiQrYnuYxvRDxmDyWfXznG6ijfQ2TNjPr
vbSD7BSYn30mPY3ALlDQGV2L7qHWLh86/qxjE8Mx9uzi2nV7c9X44pGVC47hfODuK4vRfWq19zEd
4GSMORmKmqwbpvARozUCZIuyX3Tc5lN7KSuA5DG8jpXEiXlnF0V1afn2eZq9OxnDNy9my70GT+m/
OYPFCsmdvB1W8kvu0e7B1dkVmLSrugzLqzgx1tOQnkocjNsgqxFzzYJcPGryRdNm5DljJbeEvO9y
gwhK208bHO07GoUwE2Mb7lEHo+FoQ7TBqH1nWNM+S/qSqAZ2JVMq79M0FfGTP/TRQyS1y7oxyJ+m
0rOuY2/M6+2A9fY6BrW8TmqNVkt30RknNdAECorWXShnhhjMZXzRlHtjnuTnUCbJR6gBzs6MkiUJ
2VPjEzDOC+fhY94XZAWDuj46c36sTEbeLJK6c607D5DX/GAGhn8wK+U9j0KiUGokAELpHiQ9r92F
dPPYNFBTZGckxxI8/6GGLkNPHeMFqJtQIKspLl7n2ryfFDb7TvK5G3zEA/hd4SaNXTR6Ed316YCc
mNE8OVseVjmzHdflkn+lG+QjZAMK6JNkNxUpunhVDg6DFhtZYKK18zmy3PA08wK/hKPO5gsWw0om
AS2QnU52Rif3Az/N2hwqKjDABaA8dptKTMSWCfjyUcbURKxc3Ah4OzThtilj8YXfHjBIMDp7aRQR
6NZimsujmJZ5YVEa/asXRO0ZdKy8cZMuXfG9pAFUGhGB6lTt2jG9ZMOZbBzSHg8h9bDMsrvSefO8
8UwNX/BqO1wrNpdd5KfXQ1yTqUhY+PYbyJEXwjWPFQ8PC/IcxxYGlLWplfPo8TOfes+Ag+i15SkG
4lfg62J6MNJ7uBOT0e1hEWZrRUrwAbPV1VAyZiZGXK61yMie9qwGZqrz7jRNg0e3cDekbf1HXSNb
MFsr3Bspe/dQmFOwnhy2BIURlpdxnDy2amy/Nh3LB4tic1paQ8a7cTtcyUpaq0wlzalI3E/dUoVK
UunCa+1Dacr9XKc73AoYkupeU8gVzPUxcSrrmJfcrs0IcBNiFKWmiAmyBcjfF4CPY+A5Tb0aCbiM
t7Y0SYJfGKCVGdmOJJHcu6TtIyDs9Qhcd9qzP9NUYIpIw40wdUOCGgMdhngDe6MD3q3F8Qz2Zyim
JUAyh8Ao8u1AvRkC+zDV6g26T9e7q8nIHRo9x7FlwE4aziWfZEoERD7mTTXA6k7bCF/AJzGIKLi1
G/WBVogGbqaVOCMWqZl/yz8NptlZ/tYETdGBpRGsRfM8aGJc1GZCwfdTNKZWoV+B9ECwBk3iNW57
gTdH+yyQyIMkBTMPx5bjfp4dqlH2PThGn5lKJ6d+3lkKWn5+HN2pkSmlGTMh+BqcB+E8YxeHgfZP
qTXAKqhEXr1ETc2QhWDNTsZmV0GqA3szV6nYKFhP64YoB2gQvQ8K6xMfXTLROALvtUr7hJkHcFw7
MYgX2BANoMAziw2qr1Xd17si55o2nmKiWm9nwPWrwa1udGccU8WMOzXCeW0rmw3snNqUGFc4NXgH
MPAx5fPoC71V2PtZfjAfNx3VHbTMiWSloqdEpiN0z27MfCqcpjjyKOpdFGdAwmRhnIYZygnl3inZ
B2xMReT6tIeaZrQaHEMx+3Ev9WwnLf5Yk+dpAic+UlnEfqw9J10jOR0aCx79Oa3mNURqrIzNaLvb
sFbsnUZhpDdBOWXPgpELnhg3Aw7qYZnXynAXW2WS0KxjwfcBsA/KZEPmDwAmShKKxKQo097MeE/h
NkqPtYQIautiYMC/BzETMZCZPPkYJyJMN5GTxUeLnxYKFpwwohQBG+gBa1tFQjCJ9XilmgE8+Txd
jzSLX7Sd/qIYQacTKFqHIZ5d2O2GLPA2Hid1Ictm2PphSgnHDBfUJsJ0AKYR3ZShbj8YMdQgnbPW
yOf4OhPsOlYsV78KgzTyqiGyeKWhWlCsYNwliZR7QwQE3HkN7YaFDOYXxk4LInbCLI95nOf7oGdp
u6p07m3ITyFlLdihO9Nh4rVE0tYRRtl7JUf3lSJwBnRuTjCshzRmD5HY0xvXHUm4PdYygN9KeQJW
5QnX/3yanIb6AhBbem+m6iwHjFlON8src+6/tiUD37aNKJrwbLWFX9Zc2PZEHbIYz9UQwcbjUQcw
p9yLJAusfe3WU0s6v8Im4EkJnqkB77YZEDJuQ+DJVApzVzwi0YRbKWBpGEVJEB5P58ZIqRaTthc+
sFZML1w34aa3jOpW9dada5v9NhdZca4CCuZEHI7HPDQELfPUL28cl7YYI3IxTC9UUc9wcixdecv9
bDCsQuGMvRPuI0jHOY2mR6u2sQHawTBt7cD19uTPkiv8Wwb8cYIRNZTVDlJAyvn1mnpakL4toc/+
mbRMDWuO/wQXThVhJ0O62zpDdiKL6twWHethHfTqHrueXg2TgZ0sibMdsoYgiocitynMOt3bMaGp
lKgXfh+1rV2100Rn3rqlIw8SfHiAgsLmwCjo5cbBzZDNVp9TthiXaRfR325SRtyabEHgU8FygNQE
LJNiI7x13SM7dgefTVxEjpuuJ2TdeCNK4u+HLBOufkpGBucWYvI29Ormmgi+vgLI4D2gbYAhYIf/
0rqIkvihxo8OhTFL3qZlj6TyaBeNI9/COFZbo43Hg0CJ7gehj6FD6gdnU2R8XJgBXF0CYU2Owcaj
+GvfEC48irCoMLLY3Ye2YfMrs0R8tmb9NWpYJKMWl5T/hEV/X0fO3WQy2GznbNpMk9edqM6WFwOm
dEwKLCVKYOMtHRO7BD74FtrZE2ZMkAgzmU09scgXyAKs4/gC+/Al9qrqrauiaedDOMLOscDsbQAX
VBc6N8dd4TkYxiOJrw666B6hLvg4RUly7WnnC2yA8lYmINI9akVvyMMmn2oajXYUXdNIko/Aq81m
3npljc+9NaMDfu/pPITtE0rU3sqNTRewqsOMf7RjbGxmh4cNVi3Sgy7vSP6UFwSnDbEVztJvr4dJ
79j24Llyah7v0m8V2CMSzFp55ZbGlvjQQFHiZNvnwtLjRVD48RUaKY1QdSxpn8zqW7MLM8JFgQPE
V3nZzsAmCsFqoLUkZhU4YO1n1Ntp+UYQxFgm4GC7KyLi2SoKquYzUtT8iR4I9+gHiCp+wWdBTFDv
QS5229B1jRvy4cCUciO7JuhD34s/tDH2fV3uLCYNWDFq50Lr7gooTnGJzgiWrLAPCRnd6yQeThqr
KWzp+ODFOHNb1Yy3aZjEh5J200ef9Ua61ZWfx+t6FkReR9f1zlOoKIibcl6n1dQn+1E1FwXvUTUC
MIJGQzuG/kARi7eLSTw9Q9W4njqzIxKl9rosmUHYznk0B+7o2JkVU/fcbE4AMOs3ZZWYUjJXxNjr
S6vJdq4XpDv+c/MFBaHpXyYCvPmeRUh9QOP3LpQZGvjaA5pS8bZU4tJEET66FfQOuhYiYT1lAe5z
z4FKpuroMwuL6bVzMDfMEPLJTFK+tA2BoYOfeCQ7yE58vEIEIV9gWW60Kqn5qyQZAWCbeCkbh4Xw
JCskyTHPzZu4Yhm883CzKUcQOcwshb3fIEY8W+abBUxgFwat92WSRcO3GJ8lomZ5rczIegih+x8J
oLF7SmWSrgZlOOew8WeKiECAK5Q2Yvh9xRKOtcCaZk19AaTvvnbqOF5JmU73ZW3hedGzOFfO2G4b
z+ADDLBU0pkrcc1Odpve2caIOYaoArvWlraYrAdyilWPkda3hvXcJBwzkmZ+FHzf8APwNK4KpVmk
k9dYLHlk1QX1tkjM8QP6SwcK1GvWgwH4I5nYgtEHWT2GJq93BkrBkUZu624qTeduUYzO6DvO0Uob
dZyc3G0pB3K7g5fIYJ/7+HR6vmoPFecNWEin2YHlar0JasYfgJTHOxDGL41bZs8QDKjuHBo4jCvh
L5el0JN4mRfcAzWCJZ8V/kZsVjAgv7S9nh9FhjlT9LWgIn7WxafJTZi99b7P/cH21J/pMcrSRhKd
GH0U6iqxj0AdjCsBS4v+Dru/omgofAzHvFuzbzIxyZqkqWEKkrnvvGofpGDaQVbx/CDJrCNoVLym
DaBJ+JrmaWq2hQt669VJqlMFbw73kB6xBKmAfUbmojGtaNIMOPVK2nWL3ll18z4xumx4NIlWkxhB
DQzX1DfGX7uxZXOzZjWN9uabfnsJlIgStELWtOmomaqxyyI0sHt2yrycqHBi+MA8jZZ1bkQQRZ3Q
9f1EApg6iw4oVOzYu0gD29y5CCnX06DKF1mDZSV26ix0c6msG5WZb4zevH7j+pWkH1Bb157VsfyH
DYfE7mVaPiuVxx8HAxKlzezFWtFmJ/QmN70enITetyEUi21bj+0XH3e6eZehOG7QL+cHnWEYGdJF
W7fcYDPY5j6oFPbBhBvFNbdELq7TftlPBXdLCUyw1KXEc/mQaO8l0K9zIOsTbraDH4cdgS7u8E07
2pe8G9co29mxxZTmjOAAyxkFmDnv3kcPRdlLj4MX4jrOw6spZfrsRg573u6SE8awRQWea8dnbWHL
TM0JUMA8tGtazde+u0xzKmoz0/LWIUq0HkMTGSa+jupq141La1SHfbfvrLtxZP6l6OBldz2v40aT
FmnS5yIIStIPfCoSB+opmD+BVnHw0fyjIr40+rrbDUHOP+f/gnppHbFzjEgE2A2xT+KAvYeh2Jwn
ZDtlFnv3HrvAbRqPN6ZBb6QflMAa/Z7GwH5jD/V1YnbXtDHA7e6ar0FZ3s7sJEhlxenZYFJMQPoC
r/MJ/5e/mfBiDvjmKF7IDnoyvdto8C9F3vXUCtfPwszfpO/fOAtYvXevw7xQGz/yvsoU40JHLvIu
AyRyLrDBgwT8lEfYmGvepIgkQAKlty/qbt4qGqI2flLGx5xP03ZGJVtRlapXrXCTy8SxxZqdO9RB
eHUbRsLxKQpihR9dMsIoh3pDDwVeMGS/iFYU1OoEw0QkP810H4ELOWVlei6o1yD+xQoWezcdlCzo
cZlS12hVmmFQ0TxyfQ5TH18KLR9lENcxrFHlXWpeIXtWfCHfFKZP6TgmJ3/QwyMPQrAK6EnKcQZz
h872yHyjJWW1CpRjQ0sShOdV7kc8ypME094LjewMOZ13bQ91Ali1jDZUNpjXNgsbNF+BLbGoUtwU
C76K2rJXo4YZuugTK0bcL53dya/L+2vdmUX2KWQCo49ZbQTsp2bWYcTzY70E8Xg1ISwOwES1PbCx
G5Tl2jdePpFawEYV3+P4DyYWd52LD9ALeHkdm5J+3ytmRDA+I6c3v3a8T1f/vcXMl/hdh2W/ZiH1
bFmQWUIHk+PT750o1s+BFvwvfuCgKToon8zezPex1DRT1MmaMR77NojPNB61d4NQbJ5MthOg8f3S
9OBR9VzxpOvQoBUOADyTbRA+l11l3eBVsA3QmzmmtRGi+XBXMhkHazegYyyBRnLxWvZjuu2LwRPs
50t6LcJ4VFfSLflDJhtdqaOV4EsWhVpsa359a/XtNP/Kt/Z/Z0q7qb+U963+8qU9vdb/DzjTsHb/
8IsvHrl/O9oWa93/+G+nV5RHbGnJ//qfP/rZvv1X/wZG2f/ysZCBZQLH5AvP9wigfbemGcL7FyB6
zGXQpAgtBx7GsX8npy3vXzimAuLWgR+YgvzVf3rTyFt7eDPwt1rQnmz+52+S00ui6r9sYg5cA8FB
fB9rCTYt1nw/G6Uo6wiqvktoxUWhyb2RFtKRCdkPF+UfvGiL2+qXg3iBx9RngWfZi0vsBwMcOr0X
gYp8YWK5rL1booZguRnaDe73OxH7I8bDfzjSP55OgKFH8jn1pb+k/X44EtWUQR5MwbOYctI6gvnl
XTsRoPmDre3Xw2A3lI5vu0DA+OXeHYZNMD2EChCV6gt/W5pF94A83od/uG4/u+eWH4fDgFOgQ9lx
HE+8/3GgBjG9kE8zNuVV6oTyEYUZ+Q+o3CaGtHXyBuUf5ZTXfzi/fzqwIy04YoC0A3hiP1/GjBuw
07b5JAtGRJK+HyZdNHGAF4Gd5WIyQ/Zy02vsAuoPwcafbYvfTxnmGKg0nyeGx+XnI1dJZVj0Gz4p
ixbqD2Nh85Ua3AYDLxwWw6TsvbStjQv8I8dNbrVwRfCV1H+4jX69YS2sewuVgpvWkvLd38Kdkjqf
a+upS2N7SxDnQdUsPGCoi78+UOA6mCNNQEx4Td93RAyGEU8gBZ+MNqO4qHPUts8m2mTGKLr4/TNI
IJlL99NTSKrA5/8NHMZzF8vrz5cWfc4YTBVfM0uKaFLHRNVuKBngOfGrurgH2MwmnFFUYDNb78Mj
YxH4laZbUO/aTHTUIYv0Vrxq2iEmlr1Qa0GwsC/ptCtfC4haJeWkLR3zc4l7iVzgSDBz8SShpuIg
8leWTsjxGRgAaI9Vy6ePkjyMK5p+NjLwIbWAPvO8ke7rZaBig7i2VhJkD3Z5O+qLFYW2oKqQbWVz
yfhmPvkOy6NknicEFvSoZDeorn5FSZD2qTHg3Z996j4foTxTj5vL0awOVhoFIOy+kY1RTXtYim6n
AFYN/ria3YBhsIGj9t7t2TetCUEsjEYwSXyVv4GXzbyoPgvHwwSKsTXvL0Lb0g9TP5jMq2ttwAzP
CsM71AlRe2aZyLSz4VbjWn3jSDtzBfgkimzCdV04jdveGaf+wTOpj7ucSybejM+S/iU2yvizNkvH
X4U6sZZVu1jY1/QJmNgDXTe8Y1pstNf9N0j2OGIpi9fCxVlcmnvTIH54VK3FlODe/g7XdvnOGOcK
0xspZ0qWygZ2JKUHCido+G8uN106eQCnW4ZtK4wt60MNxNuumYsY11gIwco/1zUFffJs4UNFUjMH
p2ju8PYIcixwwIzQvR9gw7XjPtBK044ruwzXAYU9mTJ3wk57ix1B5iDd+D3gnGgh/hXsJ1v/ocgj
hR9+bcwm/lg6DhJ+fCbq35CBBHu+EQRdK/LUY9j3khhkYnsdqMFcVbBjL/qaBBFsT8tx2of8O6BQ
LrDC+Ru3MCV2DMSw/4407L8DDh0rScEdZrKWmg65dHIGxiIF7pDyQxPrtFKEWQIBJ7FStcRoKjkU
scYkqhV9aQ29TwiXZnEdM4s1L/s+dM19IxP9dZhoPAZIwgQniN2ovqhE4T9KTRseCqWbf0nzyoq+
1iOwxusGwGqM/BZC92SuYNy0fp6Ee4D6Rvxx8mMLEgCrRQuKyFjMtyENb2c+C050M9Zgmhb6efo8
MvOkikubvkOczJ4FF8NisfwYW9CO9vEM4eWKStLYPaCXEJ0cHMh+wAAikV6KMlZPbmZBJizmpky2
gsWysW4BEOARIEpYvyHUjC04VzkS2aAvjn/VHs2R7QE4jOhpCFP8h8wHQ+PDNLS9pNuwD8ObpCUG
uMOAbTpPoCgd+cDozow/B0WLDbFJlCQEA/ZKkIJ2usKqHlVFxD1liw4g9pSays2WQXMatKc+aItc
rnuzHUIwrY3u0w8QuTQaRqJjb6CkvSpho1QVOyfeNcJyrowmmvkt48helyJ1bye/zsstRPnOX5VD
n58bZ7HUCOpPg1XvsCnGL9vb5jbBLFmvJirGrsAbzuiEQudngT572+mUFA/+rcW0ktcJIApQsISQ
nER87RQXdNckaeyvEfNsPGG1504bUgh0bxRwPk4FbxZqkAVh6H1N9gFqTQEpfm+NbniOcI18RM6e
TFy+ywY6gaJtcolcPkOMC31vVdo9ZszIcz5UxqxgLkWUuDKXmzV5HUqS3Z1lhPgxrLJL0CwdzRaz
8pLnZgLVyWs+HW8FEwKCyxXOw3XWhMZScxYxWPNLp8DSbPNqF0SfPlJHG734DKtqepyN8Nm00uoT
qmb/MDoDQpUHreJLzHhKoAEkzYtrmGyOlZNnG9Em8Ba7rjXj7WD60zOkWjxTysFQv45lYziMN6rg
Zdm2ZMT7dXk5T/js1pRsNI/N0MTPE2Ght9gaalyGulRvLYnvkWjmUF3UI/s7BsbWAD5OzMVFZthm
t/Nhp/ebVM7Jm+MVzrnHiv5B4B+A22mM7rr3qTlZ961K7sEDNC/xKOwPnWkMn3hDpemWfgN0bj5z
ghY3T1uAKnsfVvxkzqAcQEF8pW7OBynIYQjCq0GGG1rJyCAmeUDt/NR25t1s2aCFezCLWNtYK9Kj
iDMDPXwImShx0tQuFXOQtfuch6PAi0HxCE9iMfP4dRa84TKViCAyyoZrsOjD5cxadLqdHNv62hEY
uGqMfrjP+QUGXDwJALUy66z8xKOD9SqdqUZzbTSXdRng3+FFqyA44g4kQTnzlQxoafbHTxLQd7a2
e6agZOey6NOUejTxsFuVuPYmg3ch2+yl7GlyqmvYL14PwGCo3zQ8MeQ99EfeNAh4r66PRXxToUwx
MJsWa53FLAFCsxllNXv5egj3/Ns6X0OI67NtVlTdVZw5PSNf7BJUNhph9sQjU9JGGpZQTcC0kR3E
NsFEwbNq5042C8X+/+9d/4P2xQrw/5yqOlXza/GWqO7Lz1tX/qPvW1fbZOvqge9CepYeBT+sgr/v
XKVJ3IoVMtkGj/9hZ/efG1dDmP+ySR/AAJfLCtoG7PUfqSrDcv/luzCOTRFImzWU/Vew458X6fwx
khGI4/jSZRssOdbP61mTFZjBEBIjgykM0oOVc1V0fnrGkMvD8MOl+Yd95c86zvdjYYEH/GwDajbF
uw1B1hOgbYAPrKjRDvt1qP1erCKU8U9NFfb4lbLoT3uQn/eY3w5JLEGIwF88MdZyHX/cyrKaLdJ0
6dIAW9FuejkZ21KTM/7rE/PZwFrs9pDmLPFuU5B70lbhUmcQR0EZX3iOoPSX5UO3i60Sk8rglGX5
h23tP/xwiBpmwJvKtj1uh5/PDKtB7TmtN7CRnXBI2BPOyhyTPrlkDxrl359ggMZiMerjIi438Y+X
MQ15iVoZwam+KaFxlYHzmRppdVDI0EcM00Hwh1tl+V3+a5vlsxD0AuaEFrEM4fH8LDvcHyQIbkjq
5ikOWfUDFUrN9DbGYX3J9PVjkzrBVVFChVTN9vdn+f5mWQ7Kjo4j2hyTpOPPB43bEGDtmDJRS6F6
mgXeyyav8j/cLL8exYd+TqIQlywPvv/u1HpVF6zM6QlTTEuvE69OTqrx3n5/Ku/vDmQV11uClxbS
GIugd/f9OJX+XGus/LUj9IdgyIgeMHe/aERXHP76UJ7l8EDj53B+PR/MUmlM5miCYQqBkxFkxSw8
kdPwJIcYFf/3R1vutJ9vDB9/geObluMBJ36PZh8ItRdVw3QlzxJ7n0+teo7rvnukgsq9mbtMgLlI
/6i9vX9zcTl9lzQipZZcVPu9wsBaSqnaZ+ycCxe/VDiPlykDlCvJ1m49LWPMP9z//3CTIGhaDj+f
AFLsLP/8h/t/TH3lmwX2sCRU/jagz/EArfZP6LB/PsqiWvJ+RBN491jnUrAUySgE7AKMgW0qos3Q
WOIPb6p/uHiL+orW5zvYgpBafzoXKqq8eMZ4sRqYlO2rzDGuQ5V4VLJ76mvcler297fIr+8OP0Bz
4v2xnJhYIJs/XjvKEN2iqtWyaYQxGQBt8GfEiqrtnupC3KRQITatFsffH/UfnrjAsiWqG0YePgTv
njh8T/gXS3yNfjt5W9051a5ClDyExtx9+P2hfvnZlncUwSnXoSbBMr3lr/LDzaHc2iB+OdkrlKoG
519E8XUJ1PIvj+IDcsMog9C1SF7Bu8s4GyzjbYGdO5uSiQodVv2bGkHj/m8Pw1vKRLyzly90ELw7
mVRh8CPMh1nEpd7dHQKkYE378l8eJWDh4UFWXT7Qrmcu9+gPlwzsautldm0xgkuNjUVBzRrGrrf5
/VF+uQd4Yk0mVM7yJiSt/u4oEzA2nAMFP4ztG0dNgfstsfZxnTLQ3f3+UL/cA98OtQwdWFCRrXon
njMISHDe4+3XTkxZ/FR0QHumOvGs7e8PtHyOfnrhMntjwYKYzGxFshT9+crp3u+q1pq9VUcnguCd
PrXeISGGYqwtYm/zuiV1PK1dRfQZgXEEAugPbIr++nzZmPFkLTl0fkLv3aXleZVplACmS8d+pGY6
rANzbxEUrf5wvr/+hq7lieXtwUKV47x7jrG3FpEGjQuwhmr2mKARrLK5OxCMsx5+f2l//Q1dDmDD
w2SAxLrx3euX7LWjNLYS5sRzfeMZdnmoMqbqf30UO7DZZCxjKt71ywn/cOtPZeQOMp/8VeqXpF4z
CQS7A1vz+6OAHH53o9D+TojY5oxwlFje+6mRk6Tp3HsDdSSIj+M25/vVbM0hVp89vw31s4GSQ9ze
U6xPN21ShxApFQGKaB81tKveu7rxip2F/ZDXJ35bKk8tmiE2Vlhk5lVC/cBnz+klCCDUL/0lDPOK
3sXQborVlDSmvqdmsfdoJypNQPupGkugvWSj9dEcQ9qhVk0sVZ4ARiOrEa4m0U8Ukw1VTA0RqmwX
Tf4FLLggOeORwDIzNAQz5IbvmerPeDsnTDP8Y3s7l2Unzp6XYO4VNVn2FRa9IIApS6B0P8lUx5dd
2tQfHbIUe1n1GTW0nF19E5Kh8p5jjIP5yWwKvBa2DLwFX+OGJBomouKHLME7cDvDI4eC2dAOczZC
O1E70RjjeMV6e8JwTiXMiOFwSOtg3xMuHqGbgq7nm5o5pFFaEunOXdWMoFHjhuaPtUR1ts8ZyV1g
wTQonlOBrgmzjAEN7sUGiTVrWFytusyvqedyGqt8sgDyk7tonUx+sFwznqM1MmuSv+ax7cIc8inM
wncmcZoBjyC6imNQtQdt91DXlagowNXuEL1kxJIihMXRyjbFKJIPJsGh+cIPaoOKF9Lt8Vpbukpu
vSl2IeBZ+XSgNiwfaDf15Ne56Uei5LKecQPmRGz51fpJ601D7B7gNHH8M1x/r1oXXlwIAhxLvCMv
+NPPsdGjyRiFC+BPFk6OwSZ3se27XZG319SZuMERgxx0AoIE7sNk+w3RpcYunZCXWTEExRalmY5e
OFR51GKQHklivfkparPE70XvzrVO7UJfAlt35LY2EG8/J8U0X2g5QYSSdd7kq5KQBdA63tUVpr/E
teQOea3V93VL3vRtYqgh5Rrfo08ixJF1C7Auo6eUppMmrExQVmWhIm8BP+cB6VZLRWb/OZCwK65s
X+XNl06lusbRk7XBHO0oMRTXZuFjnWmWfpgt7g2hDvwlmk8ZEVhnHwZecusXpvpqNG6D1a9KWuMy
GognYtlsygI7tzBESwimIQHzaU7DlF+100ZgXATj7PZvEE0BHsBIyNuNFSy5JyNzMKSQGmyHTZDq
FN3JnPGea8Zm44XGoOHhNsUufh5zSV+HoAk7OBEtqRvAkUyEfB6qfh8zbTY/FY2M7bXPJOaS1mZz
uspHHBy7wUdHvJCUpJtb6gQcKJNkY67bQUbR5dj5bX7n55Vr7zTxd3rwDKWsrZAxCEvqDGiNoIIP
b68Is77e0hhNlZyi+8Lfx2mIQZQ3KV+wsau5DMYUzCxJqtC9AfgkPk60otC2xh9pb22qUJnieXGc
bRm29dWhpYwQqLIkUAIgk+zq2k/p616FjZd9mVsvYQEcE7BZnDy2ODjdUA7PTmbjjI3Z8QQHEOIF
odemiOzbjryv+1hV2GvumImV9YXr5/68tyqKtLmFotzZBWUbPCqnTU5mHRjR1srT6ovJBCk6xbWa
eDRbmwFEFtYVSbnI9vN7BQKNFJdZieUH6oZXm0nAEpit4ocKMHKwLjWuN4Rsq7zOxpI4Zif8ZDp4
FBtTItPY1gKfY8N/GDICxxvC1EwUA57GJzDK5IoMGLHnhm53hkFjblxn0wJ9gKEDX1r6RrSXVs9b
A5M7wZD4f7N3JltxJFvWfpcal+cyM++n0UIAAQgQoImvBEnet+b90/+fK++tKyIpWPmPa5YrUymP
8HA3O3bO3t/Oq/SeNO5KrlXojfjKxwDP8+x5SUUwpqLfHRmtgxk1boBdxSSwe6AUkypeQyjAs2PJ
CkRriXw7eAqpaji6l3UkL02/RfKNciE+L1kvCASRpLCSMqvi4rkNOyTLRTf7zw6ACga1njc4P/GU
R7TtJUzKC5eZFZRGsqPVpibO1rh0sNw1G6+ACnqgR6/tVTiIzl8AKpNYEbRVd1tLEZmyIzNJzpso
aF0Ehdo0MLr7QHFWuKRaYIm8LXLXGCjRibEvxvYAXoPuNlBrO98Sz2Mm6JVFQGxFliXqoaX3TUaV
a4X+QbCVTyAbISOsRppC1CjO5NcgIWncbMGCuS8sa7W4QqoZ7roQTM/SdK/EjuhGsocjFInut55x
q78ejVykwGVD1OT8koBdyQemKVFNM99kIEO13FTAUpK13ZNwtLBVQ3JuJK20aRxSgQmwJ9Fjrlyg
OsYwQEUIR1rr8GYrisLKd5ofpdEE4DDiKRtQShcONb5vDmeE0Ta40iemcQj+UjvckQFofYunZrhL
ZGwxIzawiQBgbYzryggQZKkqAe2IfCuEkZj06DKzVBnYxn0jZm62OLpJ3O5rhWB0xNZHqzH5qdDc
5+sW07y71l0+vXhVrXuUdubgbUGxdKztDoyc1SAk6Wm40hDMK+IfM1LKqmUsqmDalH2lQUcqvHF4
d3qfjGy8w49eW+BsRzFrAOWLZI5RGKuDsyagc7ql6zcVa0dXhEQ1ysAyVzpJdtFmxLaQn6ytr+7c
MyDIteRgqkNG4LArOwZVeRoM88atyvY2mufU5fNENoK0lInYqgYSRwgSPg8yWeAboCgYUk6cyODK
J0KiJK884dMgf+oGAMZg1+b3yMU7h8PapK2l+0IzO2EnwJ+IUd1YNzObwabxgJus4zkt/kSci1mm
Mkt5T0ZJyFaQqfrQiAb/FB4wwDJLUNvWDXvtHk0tZ29Hb2H0KJAyMqlQzwf+qrOBbm8rZL/JTk1V
UN+EgajD6ynKKug9oQeBcdUkfT9cMG+dza3B+k5csCjK6CpNs1ExikbXfafmnLCU0rPs5Ggl1tzv
U6Yo49ksLJ6dPJocCYMz9dMLTLvGYvD0iX0i8MUK4oNDRmnlroxIW66HjRuP3bzLjdizzst6Ltvw
UgGqtV8bsoIq9ldVu4z+GjZSKF5oPywmVgbzu2+ULYqApFlruGMYBAMALKSkx2yIet+TL2ufLRk9
yarKcgQOIYdDRK7YpzDKl0VPOC0nwSfQSGF3IA0OkUaBi2MBTLrTrdch9MYpBkECgn0U40AKnG7a
zCAryg2NH6igFF0meX6I/bn9Nbdgyy9jH1ptak3mXpvdCkIhZuzI9vxYYliCYhDWXb0Jgct8aZiU
HmwN+HStWKEuw8C0knU4NU5LkIFjsEPhh2u2A5bQ/qkLlfk0cbblcVN+J3dk3hdEjiMrbXc9Wazo
/LGsKrzoRGCRcv6dXr/jrMoR0fh6EmZ9s5jE0FPzySsWQLZGhM2FcRSNcHG2a2CLwKAnWuQ9PYVw
q2WcPGEMYAUxDCzUq86kSFwxpkI0QdpN92fDpj6su9qA1AzNaiH/ZMHwWCceY3cSWWHFVrJy7nUy
ZwQ1SAknQWVpS8h7mcdiTeHa9NtJeQ1K3lxmySpj2HtvG4oh7tRDN9tR9rk3jgjhYuK4HMO1GUfJ
k1IxsFkP6y3JuQuiwSmIT+LqDGdwno7eFzkkRr6x8iSDCydCFGYYrvofxPOhZg5xm4AXrxMNg4yM
cP6N6bZfNXC01zJtaJnOpMEIMOf28JNIn+qREBTnzAoCaimRSk5LnAWQk4dGCnvNbXhXbWA0y37T
ggjNEyMh0blzQWA7HIf+HIzWRf5ijflWhUnmgAKwo5uRla568OOmRoYeuZpHieR3d1OjmEPw4wos
jBHaAKDWMFPWbmEPHXnVBUyyXgGyhWWdzLcQRVEQ+Wyml+5i1TtEpB881E7oiofKU8GAijrtr+fa
Mm9G3QkTPLSFaTLxowU32js7P+q6y1r08K7RTtceq1pVvlhFWN70HUdGSuw04zCsgJ2trS4KJn7+
ApkC20EQ7BUBY+N54nDQuKXnMfwI66L4mVU9qa65odk9YztVzcaXgDlHCzYUW67VjHpdBGDRg3Ua
2sDPVu5UzHj6oCexTPP4lIm+cFlt/GcDV2xzmyKPZ0TdRmmHKTb2RPoA6qxomS6rKVTU2Gaj2uuo
gMBGwF8lNGl8FED8F1cE7te8GeeHweX12mYZE9xdB+dHb4bWtp9CnfT3FkfBJZ/Sbc2NxNqGAKNL
JritLY633WTI/mLEzTMufjyOIbytMQ+d6JwIoZOy2ugHplsNeKD05j8xVnXfk7qN+nXps+vwnBqk
lICmQklk5lglVywZxYWNXiXa5Wit23VQ5E6wzRoMUts5V+bXMjbF1z5h9WaxzUS+992swztaEARd
w3o5Fpj3cn6HCpeCS6X+PeyC0t+7XpQ+VXZmRhsiyLJdWlmxuXbU7D/ZI5T5G5U6yFlWJlDH6qWL
OcjdZzlDsm/c20luU2OoJ2y6lN4r9PvOQ1Q1frope4agK0btbbwJzLzvdyEBjNZF7nb2PWjtbtxj
66YWY52uW//WoJ2RXBSu4blYp5AvbFWvkW+pvH6VjPpZ2xwSuFYusELU9DIde/jQkoK8bC1kRE1d
cVLo9Wif2QOZ0QhiYlBVBi71+3k2OmLdfW2uCBiTT95kO1foweEjA4lhq4gHp/8KRktoXg5R21ue
OGoH2qfoZzxEL+UKeSQmc9rDVQs3Kwmzfa0RDKycrC9ec7+fWfmY0mIashPkH13r6oNZlGSuTZGP
xIMCFM3k0JXdn8YQNfHlYJcSy8Hkuc2e8WcQrCg1ui+NzuOSbdobj4XUuU9wSY2vtZlrMlFaVGD7
uYCQwunZMGJgMXRKefQ8FwTjPDhnrjvYPb0IGs8rG81PDXsm9im7vcxxL/tchk9F45GyFDsVjgfX
ztW9UTo5VNqeYhe/OBoHzEhJcxFjuoBfMBvJV0o+SHdVxB66bgKbl78eXPRojVXkRGi2csmc8PzO
XUMyb14hvoHWRW6NnydxUZbsR/bqasNzyXJYjn4ot0aY++EmCxMS7tMuzr7VA8sM8kqLMnsWxKAY
tTdfB0k4/mhyMJKUpnEDx6jq++88l4QmmUg745/zlBb1XlAbG4dAxq3EoDtHzKf7RmZnXgP+bu8B
ZSOTQXqduePUi8kwh0oMcQ++F/Z30c4vYx2z7nR5JG+yYJHUEHHePKNThTKPK6HxmpWJPxYCvTF5
o8rvognDxllSd1OyHypKku4oKm8CRIVDC/nHzEn1lcZBkn8TyEXlOmykbvc6rGhTYfrjrH6PAbKu
2fgG5RhPGWFx0R1DRddKVkGF7xngji0y/SUzM9tf287IwKVOh7i68gJn+DmMqTGtp2IETsPizWnZ
TTmvxK4TX6azF/ywEWX/pLjtnnFVReqxD6ou+5mMVN/4LSmhV9Ipl1huDeD7DlVYVeOg9TCWOi3D
aroAdfLYhu2XIp08wPg9uB4QaM0FWhmK3cQgQdy3o01QwRviPn/TOe7QorkuSgv3UZUSYeN+LzI1
Pie+h0fOC/294w4HvZScRiX3Xo7HI5WDsl5Dz4Jc9N8Vr1KQFpiro8aQxaZHIH9jOIWJ8VslHZtk
RTbOOjF0+0xbAnXf5NKC3Ss92Nf/7ZVj0DQc/zigA87B6peInkFR0l37nSnvOJlJ2PFdRHk6kbBw
U/nlAvcj0Pzh417q3zqpSLaZiOBJlES52OKkL1z4vc2Tie8v5m4ThFxG67EK/I0WaLY+vtRpC5qD
IXMXZkhoCdD6n2rw7dEc20VUtJJA665CtsGN1U7jPxx5cxVGIoKR9yIHd7yT5r3GzdCWUUIaGH6m
A4eg4hJhi/nJVX7JLH4fVXAZ3+eATnHOoFHJk8m6DtvGUi2CKn8wyIkCvEQhHvRWUW9dnU7HuLW8
4+AKzhRpWBsPHhveT+GYlD4f39X3fkDU6DTcl4Gn5Z58kN4OLEk6Ah9kVt16aLF9GgJcQ1GTJvXr
Uv/nGvovJiK/3fW/uYaOcfijeSO6Wv78X6IrufCqHea/LnBKzEKLSuAv0ZX4g8cPawt1DvmhhMgL
Bmf/tguZf6D+li5DtUWJ7FoMqv+FspbyD8b/WM+QSzHlwFfxT+xCrv32AeG5wJgh0DEAXYUqTdTi
25kMpfgUE4S4DcJM9Rd5MpekHIEIztYDAvfvSHDoVgHkEO6ZUcHGW5e6bsXBzMvA2JvM2uljp/2E
5Nzw++wQUF+RSOZNcX0zeCZnrSQiXS9IMLTi7ayDR2LFUe+QFFy82vRbXzQKgyu/LaTHaR0YAc2K
2jx0oinDlwGZc3hpKDkfPAX1kNU82GUU0e4FwAiR7QL27JEGYt64MxBnAZ3wnMZB1VxBLu31mY0S
9wEyIhkFGR0gxI9JUc/bWUdMQuwQ+/7PaQb5culQl69UmibVmZc4bsJIwSfmZHQSgy4Icdg4fSdk
LoRYAxoVPwq633Wxo+PcW4iOu9Jz2fCHwrfO0L63ZCGS5RSgslVTucrsyTSPTsnavQ5I9yVILHcw
VK/mvqEDCXok+N5RUz3W6TRgyJyCAhwL6vBd1/ckFg6O13+BaopuUtQTEwBBmXmTdtoGS01xe1kS
utZsRlXXZHB0MX2BVoiOEPRSy02TVOpLhaRzB9TWgpAtApqWE/QyaZiQdbFmHtvJ8MTaRMb9WvZW
ijmVLMQ7X1ekpY2pLxbBRL/J6X58w6Za4f7Hkx1vZBmTESGqpjkPaqPO1/BcOC1Ek3DYVMkzOKag
yKtN7JuE8FgJzOhhaPUaAuO1VtGwhVRN9hiAUc59CnJUZVWvlvLpDTVUUmT/yOJpYr8+m3m/CkY2
7vx1znL7O5JwnzC5CKgRxENBN960QtmtZQJE1iPh+C43u16gtoNsFJyheOZecQJo0w3CibC8h5+I
+N9mVE9RXTdjepmH4KEuC6v1oJF2tjOZAcnIjjb/ZLoNK3eFDFLPR2Tj6bRr2pYjShM7/LCGmiVU
NfKpy53QVnk/T3ZyYdWNvwEiftmX49Xstz+7cskMqai/QVJkqyiLz8M+m9aFAbajie2OjCy/JQSk
uyQPGHRHlBUviY0XpaEnQia12HSVYPA0ut7r0FT1xhxxoyMjAC5OrQyoloKkscd9qCo62lHWn1F3
0gGNjK9tJr6mFqQFaGi0tQdI1dlUZXtRd5dj5W/kQL+n5TufTVlFGeJ+DYS5LQvYsh5BnUrZPuoL
sJuGAAmQzuK7HouneXJeaie7iEtnO4+kS1iDRSBTZn03aO4nXnDDQVbdFfRb1hZcqFVcLvrOAIYF
55yNOdHgnxIig7LB/U7jjRMijd0V6vAQT5jYpDa1nNdJzvLABaLA0HTYIb3O7RC/9PzeF2NALZaH
l74Gw06fUT0WZfjYluHB98NvuKPvhmWoN1Ca+3YbbGor9za90R0rNwmfqyi/Vco7R6toniWSrE0w
X4fZzTB0VMZ1GAHVCbLHaMlIz0Mg8PRIlgayCB6QdzlfdFU9AFx5NvL2GjMRw4r2QnCqOrPL7moE
cPLAql7TXW/Ln06CTrwcyFBiIspiMbrjxDnA+ZIMnPEzyBlbJkM4wEMa2xn+dZo7ltrSeETtHRe2
hiUM1o24FahYIwndDdkhOw+yzapQXXUGuuibGQOdSmznO1PB9KpG23cs/OYmLKDHyJ4Wkwwc/xKP
BXfEVRmx5do7isJp1lVnc2iTj9kgdklpipUfWelt67dniFZpr5X2uRY+gS3Bc+RYL4VfZ+sqoWOU
WeNjOwbkfI5NsAtnYW8dU0dX6P/XddoS6e0QFxD2dNCYSm46PEQHpryMOmLzChpgQ6KsSg6dS/cP
4wHpLml/4aX6zu2oa42EJaSKo03nzq+4G7/kVMkHp8+a/eAOT1kW5ndNaY7rbBjrzSDofcWtUmcy
aM+U7Mej12TmBt8RXRZB8IpZX4Jb2Lb0Zrc6NZLneDD3zBNeCEy37vvBus5yvUGfxfGNaf82qSXQ
7Sj2NlELw8Uemgc9dt9zp6Q7HF8UFb3Weuq+5qX5rD1a6iw2xnFEd0X8YAbPwqhuoSaM1M/jA4SM
cScseRDgm8tloR8ABHVkpkoSaxdCFLlsE61CF8ahZe3TTpZnDgDUtuyBngJhLm1/k00GT2dt0Knq
v5ciP0xhfTRlfa5nYZz3hXXL+pYf3Znv3Hr4UJKYFoZtV985Yz2A1P6p9HRwyKubKDo3Y1le0kz1
9w0e291cGLcYQYBU+Q3v+mic57V1qHrdvkQ92a8BFjpUlcSlAWBYW4xBaGnWr2U53YBNL2Gvtq9u
aE0bD8TJhdXEBhKcGoqPVrtUhF9msEYbVzukJvvfDdIEWpjrtyXhgs7gXs3SS+hAeIGXF2ds7Wlc
EzCRsdwha2zrnzBG0vsW4BCwPeDCUHCTXvAL+JhbgHrNxKmW9BDL11GOLQfJyDX12o/aWX61onza
Ya9p6VZECIireKdLuImvrkk7HcRXC9Gq2M4yR4Nohq5JGoQ/e/Gyjw3MO917r0vT4bLNyW9QvswN
G8BMZ8fOrfLyktGXMNhxyp9KdkQEndcsGWredhlOMSZUNNvkOo441WwSPqymcuKopy5iOYTzN0vU
7ehuA0R7ntyPIvUztTcLY7CTfWCWaiz2mjarwWRaF2fMv3r1wI+nyv44hYY4CJozNxDmxlutY/FS
C96jTcVeoeih9Jjt7hrXTkv7zDUw14CS6M0dwJw5tB9TaOEOzfd05FBcWDxDt5niPYQga5iDaCHm
lyHTBnZem+bpnOQJ1DRhVWH+FEyYDTZeWT4ImQ+ZcR2LJtbyvPNS8TwW2dADQEtabz2z8dkKuhLY
0M6y6vEyQYeRr03yUyLrC5YEOjmxnY9k/UGiS/ZVxiwOaBANmD1Y5TmN1sgrs46QILOZ8FqJrkaY
JzMbmgczExf5PsKSAjxJwGFdki9Io5Subk5QgPYyl3UhndlojhEHa32jAwHXHrSa791OObCwtanr
fD9CK4ZYwyE/fi5k861lI4gfZKhL924kbzE895RFozi2eFC3lFA3jdEl7CczgpdmB8WPebc2zHKT
Y8Zj1jcQAxEtgzJYHUW/13iU0NEq5Bt0JRo76H5gM53imyH1xvapLXGMnUPGGINNRLuMkISRmw5W
HS+VUWb0AD0mqc6u18aQXM/eoqXaxk3jubsWazxxGKgJ9/Dqce4mbp+Mj8yS9Jcgt0MXGKID1NEB
Pa1Wce/X0Gr7ERFInE3xsC9A9VbYhJKWhl9mOGcBkanuPgpEIni9LQzqlMz51sghh8EQ9+m19YGf
ruGjduWGN51I88r0MT5jcFB+qFc1g/WaMQQdwmi6bqawQBLF8CY7l1WhrK/RQBMU5VCDnb/Coehv
RzcismWIew+imIlxaigBadTT3JLNaDjNk/TIzFM0acEOp9khb5VGIDS1+2as5kcVmNUz3EkmWGxY
WQODdNS22g9pQtRlYISa+VXebcxoBOiZaHvN6cC4HH23PHfI47hM+244A5IynBuQM7+UGaudDbjV
Xmk9bFpu98GZieWdR08R5W5HB+GxbPEtja0fMbil1U5uGXSo9AxaIfvYHKbAiiF2uEGmd2bslPc6
g+ejhQfQvKysK2RU2Z+4PLtDEtGjTEZXXBpd2PwsJjBFK5ca/0cWCOdnUy0pykjs0fx0DNdXirf8
ODpZQiQ6WogqJiyY/jqnBll6HXUP+KiIBAOizLV4mew4M1Y5ywhwcUZqed0eyU5vln3lpcLmsyIz
ipxOkLPIbZz0hTMrwqoGgmRdpsnZOJZoYDR75XkTw7+zo+kFi85w3qT5dGY3wM/XSKlw93bAS+KQ
hdEI4S7TEBO7qe4JwEXHxbaTrS1SEZ8s4PGAmjEp5lUQfa0E+BRSWy/8TrcbkzH0qk0rjicuZOud
jycYqVlv9o++DppNM8XuJuIItfZIZzkb6/aH9upwp1E13Q5DfZMXfX4Zxjz282C669RjL0/nDN1I
7qYcyHIfVu5QWw9j3D0EgxWdJ8Iytl7u7CwyMjaEfTjbsBLyAEoWPwHRDK+AyzjIunl5lRfknMhO
kq2aaKQs9ERXaiBkZrD66pFvQokKjrzfl3k/cZJMnHOSj+fjkOvqvAsaly/ej+hPJiZNsdumfzV9
/q8T81+/Aqv/dw8cKRTFjx90I7X+s3vTkVmCrv/qyBjS/AM2iklLRjD959BGy+PfBBfnD7ouCAhp
sPAPjB3+pyUj1R9LMrcUtFwkkJVFVf/vloz443/gLdJDA/8r3+0/gBNC2f5X4MlbUwm8DAAyyiOc
213sHWwnb9sxY424E/bsdSgMFCyObinameeJfcD/tK1Go3kQWYM/7reG1Tt+uJOG5V/X9fAoKFqi
6Jp/SWp/k+byvpR1X8XXMMItWV71HDeivF3IkpfAln4QJLPVAYuxb6ZP//zSdJGQjuNJRLL+N1Vw
4NYZvabrHoUBDaiq7reJX8w7VhTZrjnCReGVN8flbg4x9a5Abww4m5l8hp/0Sk/i63/dBNgoPh/G
NmH8LL/+7/pktFShQ/v+Gtt0pFaUJaTkaAYakK9nDpsrT88LJ84p5AsqI40CPK8DfPyERVTr0PSi
C0UaXLtCV1PVn/xC7zwY9JEtnlcTBR4Ul7efrWCpdMbZP0ZJJ4eVlXlFs7H6Jn+YxnacyOidq/oi
VHX5GTtm+Yv/08r+66ZYCKr5jRaLpjxRoduTRyxKGV4LnoGX0u7Kl7H0HeBqY3zIZC4fewb3N4Zf
l1+FQ17Vx0/H2/bkv64OKWf5xvhD7RNvYS4sWvbaPyZhE32NnbF9UaaKdmGrPjMWvp0//OtK9GKx
ZlCfAIp5e4OJ9JN2GRrHurSzRybU0a0a/E/8QO99G9tnxcHgxFzl1EuFfC0sEb0cw4DMt8wKx4cx
FKAG67Z9+Pi+vfdtMGzZ2LYWX87SQP79Uc56hRrTTK876XT3tXbqa8SU9fnHF3nv68C8ZLWSLqPY
hXf1+0W6FJWDzuLrAlkhbEWbaBxh1daXpGyni48v9d73AW7q0gxfvDmnr2Y5YLMnVu/aauZu27cR
oN887Lp/NoT66yGgVQ+nyEa0COTt7TdqoTuzHZOiRMTAfZLTfNZx8Zn5+Jcj5uSVwnerSKKUJlCw
0yEUR6KmRzN3LZm9EtABy5R0B7cm8NsiVu2+MPP2blCzDbN4pJuxBSqdI12ulAQG0hPh8Mna8s7N
tfGLuWCg2H6s02+NzqC0Ob4fNYEh5yk9nLPeSMftx78gG+7pOsLSyrjBU9glXevEJlRB+WiIkTsq
RSsogfC96sriMcrSl9FvPnHAvfOFHMXmaeMAYXoiTtYsmKowK+3xSLhTeE6HBVKHGdqfbRfL33Ly
MzLY4TmxkJXhBjp5/JMiYqiSqaM/9eqQQ30F8VpF6D5ohNQWqlpCgxCAQBIjuCJI7CfbmY1tYyXm
JSzX4FzFWXBf121yB8OoBxZDa3VtGknyxSZcfv/x7V8+zOmHxRzLZJVDObOok9tvdaqqlVJHRyFl
nZGSvkAQBdU0WT60nlAA/hH2l4+v+c7Wwb7xn2ueLEJtJMYuaa0j6ndTrKvWULDRI3+LGxfUhImL
a1VkizhZ2tl0CcfIuP34A7z3HLgm/lyx+AaxUb19nbtK+zGrypEATIwHRqOvRvIyPnnY5HtXAWAr
HelgCEOO+fYqJCzXKLXFsbVni6N/q5ppFTotnaFIWvQRZ8SMQJWi5yrN7OccpnO/8HmhJTVkYW6t
BJnXhjQ0prQdOsT0k7f73c/Hm+exRDPqw4b69vPNUmHO4bzPw+xtgqaMvoBxyV4Yg6vtnDbx19oc
aG1rbZYrNvPxCUaN3EZxH/NPvn8TE23yM8vb4ZO9/VdRefpM+lQzgu2Qt8g7eT762fYH7YtjFyfy
wNlfJUR09/1B9xqdPJkdd12jy2enGEvCCYf40dQt0sW41pPE/4zB0AkbdT5WRXookITd//OnB+ig
6fPgeIs24e19c6pOC84KR6OxacDRSF8lqdddfXyRd5ZFfFvAOIAP8hud7qHhJEOQOv0xr2SfAme1
ooccpc0qngNamEVCR+jjC763++AJxWNNVQeIwlt29d9K/WruB2lJfYR2317INlVrnSJ6xx+lbgZa
kD4ZG8twchKDvLJiOZ7hG+zvgplp7yeP5jtvDu+l4t3xFn+ve1LdpYR6mZHXHAnYZIAUdz+FGrNP
Kof3qno0JRxtGDLaHCBPvm9bEFuQRvqYN8peD0Q8rKNGN3sSDqjB6tk9t4og3TTIujjETzh/8zAg
uRCWRWusZ0jJuIAb8cmv8M7ewYfiuEeSsy/M092waRuX5jhZ5BFHh1zJZ/RUPwZPvCBmxMkx77Vr
frZfvXe3We1M9kOG/erUqJvS5dF2CTRjQJpF3hzN9cSy15YkzpUOH/cBIEo3qcsxmx+NZdk0u1u6
a+DUCapZSpCPn8R3P8+yJPHwI/E79anPplfj+SmO2MSacx70YuPjg/zkW//9Ij5gGrahXwUBXNa3
T7tRhA0dxvqYjyp6iBkx3pMr5fzjb+IDfUTmwzrh4QEw316EzCqw0vZwzBfdoDk46WFGUfzJN1k+
6dvVkosAj+HdBTDLUvH2IoUB2ct2hmMrBnVXtXN7HpDMjMm1t/FhfvzT/KpdTi8GLQisC1+HVemk
XCBiMKEr1hzdLC4mom+s8DYa7firqcdx3g6jB0qxSswH7EHd+chJ5s9JquhgifRSKow7pEBjUFlX
FcFyGSVJthraKU232tTExn7yYZdl4vcPyz23F8fv0jNhwf7bMmLbAcN6BSVrDMxVO3S4noTfxxe2
7QBL87QNL9r0fQgCzkB/fuW003RGW9/O/uGDsHwSDg+uD59DKP9UTZOaI66Kejo6qTuvKU1TpPix
+OTHOX0QuAjSMmFLlBCYck/BI5PnhQbOsSOxe/gPhmS4clDsWlORHD+5scsOd3Jjkf1zFqaqIfj1
FBDT4QIkoKPh5WmbW6iXib2mnesegA2auxgX9UpM5No0A+h5sgRv0OsbP1q/9g+VW8/3n3ya5S36
4NP4J7tF7Iaho8r2GFtaX7GnFDe1GrobIYar2iAgqg6n6CFzYob403yowrLfIXKVZy7Jz+gzlAEc
4OOPdFrg/vol/nN/TjWLAClj/H7NcR4M0ImsuN9p82d0oKECBqlLD1ta9jZNEfJiD/ynS9tydWWD
xaD7KBekxNsFoStQ68Y2kaK5HNbYnamu8R58suo479z0Zb1BvWZb/t9AEkFv1A0J3MecafSt6rSL
XRiPNyjCrbS99PnjG/q34mT5TugyWa/dpavgnfzGmYELy2/ro9YePPRxUIoInmm+80goC7nDLeFS
SpSIJZUXf0nwgMtNLDgJwpWFMfnJmybfewFsUAW2z9HYpUJ5e4tNEqFtmWlOMKF/MfeMT5idWQ7K
qsR4YoGTKyis7rlfWJAdfYdobcRIOw4KxU2ZV/Wfn9yd00PccncoYUzfpmACIX2ymbV97pWO2R6J
rzRgh5SRfpaxJgMLG5qbrLvCH67KetL1dqQ3BIKyRFe3sep+uIP8yLjEqGK/XM+W19srowceagai
jNdGJmR/sPI6/fHJJ172idN3lqWZRZHlkGpneYN+KzbZPEQ5lvmxd4twJvwBt/7aE5iNyDB1fWyj
aYtqoiGprV77WrQ3HbPKH+YMUnPF70kI4scf6LQcWO4gPY4FkG4Lj6X67ecBKzqGTl8dpVHPMaoX
MeydJSzi/+fBIQzVIyjApfpwltfqt++deWaRqHj53tgnSP+TEisz4bHUVmnhrQNoiedFXcJL6Z1u
rvGiIyjaVLWZHeMgREkXFNirP1mu3tk4fIsQb6lwwi0n1bcfCpd/qGbPv9Le5F+GhZXd9iRff4O8
MNz949vsWxzqbVqpHJ9Ol2o3CqyU6NGrcnLHc3jx+L/S2rj8+CLvLE00H00TehlLq2kt+8Vv95jE
mhZ0undVQUA4g3zdbQqayLdpSgArBNsiO/v4en8bkiwUc58EbbTUNLFASL29YDEHfd4M/RWpePpJ
4KGxQGMPRbUavM4qoHrMo9jp2Ucm5yc9meGmHKbvZKW08Se/JKsP13rzYlGaMYVasOp8LCYnbz8L
x6lo7LrqCjIBHNt06Otwi5ehfRqbxfNktsOD49vMKKI0a8dXy0JpsDboNukbrBkW0bghuNirJA8C
CLa+i+J0DiK/O8fQwpxTyXI2HgVz8Pkw1Zk4gFtd5Oxdy73tGtL+cC7mYb9WTjse5Vyld0BH6lem
BDhvQOnhmsYfQf6wiwsQX+JoRP3Wzl3jBT9qeosXJa1R4lT1a6tFeCyHcXq1HR2SyANEAo8RhIaz
cUI5ex6Soq2vWqcfh13d2SQjMYoHZEyLlAhvM+++aEs2BMmRH+cxl1VBtxNu2KGpUir9Dv+0DnEa
SeNLPfdlgZVQF1BPKV/O06QcnqvCnNJNrIy5XJeYfuuNCxjgmzTRUa7wZDL2CufZuyZ1scRf15oQ
ZEshiu4wJn5HRtpodmdtwQwL6WISuT4xk05O52dEMEpAUOVLqAcezvsYEwchAK9tKoDJAv7tLSIC
LXYVTp5TsTNTDy9MSUZoTiRWmfoInHqYqshDPZcIyoJjtLF2DbPzYJuQwnYVQAmHueSP8Qhv3vDH
G7/ovb0ZaP64bzVtd6bNQP4sklgsEoZhDFc99uqZ2NWQiAixLM8rkPsEqAdeMx9zEw3BWoGZS0nt
lMrbNE428gOmGbKrQPKQPrS4r7slXj69V73ddBtgmjHG26AsiAgmFAkf4ewAvzfJ28Moq/l1NiBT
mls0UmyeZDapWwcbuzxaGkkvSpLewdRna5mhze665gwzzfzMdB1kR6sizXk1yotgjRaRoaSRdZFG
ohbLH9qgwxvMxviNPAHyAQsCYI097PDmtXRS5Lp1PJEWKf8fe2e2HDeWZdlfKct3hGEezLr6wR0+
kuIsStQLjKQozMDFjIufqo/oH6sFSlFBdyroHW3Wb5mZlqZIJQkHHLg495y9156cNsNq0Za3RHmW
jS+BqJuLFiONBntYs65kq6c34VRxB6kyq5pFV0GVAdExYpkoa4IbfQak3NVeIBqk0o1LON1gYWZf
l7LQCLXGGa0vIkGDFSK5zOggDJr0VgSc5/UqyhXTONczzLe+KJPw0WyjFiK6UTi3pS3HO0PqRFGa
8HL7NWOwMQL9OKZ3UF1c3o9qGkdLNq/9VR8M/bVWMq5bdBQAWE1HT/9up6OA5UBkzyqf4v7Mgdyy
MTKofaiwmm0JGcfYBRa/Zll5BBsNg0g+247UcqCddXQXV4V2DjtUOcNGGxXITjTo5bkrOntXKkV7
13ZefDm2QVMQfBpXxETRPbpv8ewTKT6Cklh102CyhoTE34Jr6IGWvK6+/xY1/Ivu35sX0Tt7yc3w
WHynUnwp2vgnCfj1B36qGQygvlTlpIpYP3UJvJN+ihl0FzgvQ9sZ2w4zj3bf/2gZFO0PIJkm5Ty1
wMwJNCnLfokZFB1KML+NOcG856N++Wd5NK8OozcvKtyLcMVo8LHm40UHTHj4oip73NOt59y2aYSo
IPbwVZMR5+0qMdT3ut6aq8azEeaR13ZdTJKAZs0an1QK72UP7dUHpJT6IW+fi7rtxwedoKtbCdXh
zioNse4GKEkWfJL7SWp3igYYHkklLrWoCa+DrJvOzBZJMrF1I+EEfSjX4FOsVZGk7c7AA7Z0+jY7
x2LvoiZDerdoM9g560SpO9UXuhWsKpS/X1MX3wUyPsSFflw41jcr16g3MAPr9jJD8HwJNco9SyqL
zDTeqPne7ohEW2B0B2ozCoEyn2w9J1uqmZfWJOw2io92M96qpkp2HZ0fuCcWUVDXuVHY0a5Vu+4e
xV4MvsqU5nU+pCSSRm3zKQ/o2VVloF2ZGFeWrQlAp5QWWJ4R7tMiLVpSYysCsQiDDP1WaPuGQRs6
0viC4ls9g6Q458mOV4Pz1TO6q5ZdvEwULL9V9aMyvlmRMlyHw7DvG/epTuU5scWrID8j52I/9O1n
J1eXVkq2HQkCvD7qWzUKvisAG/ZVPXwVhLHuOtHrl7XpLk0nZaxlNGCiEvtJV0f3HE3gnkt1iSX/
dvQqsTJ72MQVqboyiMKnJLEy/JbuMzbJehlZzvio5u13FBUwMDBhPIxW8wCnYjfoyj6vgRpFYZDd
sNImG4t86O+Fat+SOP6DsITPOPtuWfTITMPgXdfrJnBT7Bb8CfWoyV7NMEFhxfzqKSjrdSJcAZUh
0Fe1Yt7YIr+rc606T/Th0TKkZPAQbKteck076FuQNDY9wST6mdElpA+WMdSHAfIy86iQIMcB8Egw
1OoPILTLSlcWbBMSdmB4zHX81rBR8ItsLJgNMXl2ldEm94MZyP3o2Ms0Ivi3/0oJaXfflbi7rUPH
D4sHEEudtWwZjyyaXLJDkm6jrypBLMGomNB5EPTxOrWsOoBpoBg4SDHsd/sCfhcoKaPK+3MNCMSj
ojrFVdOH9sqFTbKzyJPAciM0yUt/hNISJ4UfR01+jxyXxgYTW4b7KAHpOgEq4Z8c78pJKm8xyGY7
mM0XnUlnbeQ3QBn9PNRvk4lXRAb1vtXFdRfiVLDGOSXaS5uzzhiNZWbGD2i31xQxCGt4kS2YWu6b
jPPpRHcOzSnaYmU6J22EmNh2ksvcdM9TuryLph/Id0HnGDV0P/K0VvcTldOSbMbSR9dDskevqBgs
Jv7LnJyFmQpy/PTmstLASS0QWZ0X6oiaMc/OFRqpi7wAz9Moeb9yyMT1o7xD81eGt7Pyf1fIEXc5
GtprtEO0NFMuJTIuufbIAmej0Xbfszj8ksc1ybY/6HJqd/CxqlVe2cp9YZvNTqs8kumqL4KsozWh
DyxPhrZNc8fvbLfbDCPXg36rxaCfzNDersn6JViVXMooX06tiv66cTuboaG5NcfAXWvFoG0MaDJP
Gpr2dRcNuEXEpD/I0bsJU8TziorkWiTbqBifqJ+vy2gw6VXYCLL9JCrb26aX3lLmac+cxw0JSAkS
AC4hzdLkOeDS+UAB0csG1nPUpztZpcDNovtQNM+m7NKntGi2Sc0Lvx70JViPZZCbMVV+uuT6X8Zm
h+/fulGURixVpadGMLvt6KrsmngcVa/cxrDNSp3vIB5GIElBiSA62xZFYF0kyK6vOJ16OZZTfJFb
RrfCnBNsFbMbyIcy9mErw5UdDMDANGdrRjHSownbhq4/eLE+8I2zA71riyncY+YGNhHrTLVsoII9
Ze/nDE9PUpmkYUeGb9gPsG3zxQC+t9gKbCnBisXW/BLx/rwyDGF8FkPHqu6GT1qs8+ziJ0I0jk+j
SqpFOTn9xoxDC9xAbz6zD/NZelxyWlpL2QmPMtwYI+XMUHu1e6TdkZ+ZWtc+leMcwzjqlvVc6Eph
+k5gDlA4YkyaCwT0FSGwlbOJtbgHflCn7ie9LLXPwAWr5WgmCvnLqnWRgU67yHtA8iB3AuNqrJHM
tXjHfVZubw0LqN4NNW40RwsIR6mMObHZa7KLuhii9QAMcKmkQ8aD2ah+ooTQv3rPWtA7irdTahEr
yfDmiwhRBeb5hYmrpoboLvJtOfbZlsFysTWmjNSMniWQ3Vu/68thyyj7B9OK6swYMd2EY4b9ssHX
to4rU9m67ZCsSzUN1g7nAgNzOgONoF1BlVwCCOUScA79aN+34wAqY4zFzdRYKvS6x35K4nXQC+ez
0slgPTqYdVq1bdHrNsM2MZtgFbiVfR+qafmoGNl0FwJXWI3s2z+xr0nulXiIdqAWlI1J6PueJNdo
n+oeWUhZLa/BH4iHWJJHviALWvL2hJu4S81c54Xd2jdtrRTnYHyKeyZixVOk2dNtPJIWotpjQ9pJ
oK6ZkgVXzAYy3y7UAMi5nJ7/XQf/WdYyJf17ce/ti3yOXrLspTishfmhn7WwZf9Bj9GdFUw68WtU
uH/WwiZ/oyLZZdKKAAm2FH3eX1ZrxUDyy6tFVXUkPLRSZpHIn7Uw4RfU2jB4kUchJuKn/4m297D9
5gKkpwbW0Ikw62RKchz/V8iu1gNPJ5IxM5W1LIFxhAHPPJQD70R/aC6q/yq6fx3KsXkNz3MB+1US
8qY1VpgDaBDdDfBSycgndEkshEMO2Jvrf/Xz9/1H0eVXZVy0zX/+6/1RHIPYZPQbHAbM7lEPqqLV
3McVtoLENXJCaxpzVSihu/nHR4F5j3Meqcgs6TpqIXcq5xBkNUBLOU7bPMBE3bRNvP74KK8qmMNL
Nk+56FOTCQJl2jg6GaDpM3GnoD3tyO+4YiGALEao1uzYaTtA15icvaBLUsrs3OoCICuqj5zTL9V6
oVb9YiqvdKF+cqbo9uNPdtj0n79Lpr0MsXEGMt902I8dtDlbqpyc7jqD3hx0VNXmtyX4qAUx3IPP
nSSpFQDLfnzMI83Qz4My90OragCx0N8pVaMCCFsSEF1YJO5uLJWSLYkOVm2ENGe5ufAHuxpWLkDd
Xe/16rLW7IsisseNbZA7Etm8GkMrdFcff65Xxdbht+Sh0mR7qiOD5nk9+paoNpBlEGa2zApFkg7s
ybVZa7oC+GySdHj0XPrG2BiXnhDxVZMYbIvgHk2MPb64Cc011TSGc1I36w1ZAHPPy0HI79Bn8iuQ
t7RHSNl+6CZLOXNNfbrp9Z7MZIV3ziJRYnMVNIqeL2sj1k+N3N8/TJwZlcZrbx4I/dGZDbbTDs2o
Uls4EzJAI4bNFJqnZuWHbePX75VZDLmwdI9BMRyDSaYUj78VG9FSsdRpBZ0WFm3IlEWURrXU08Q5
sRC9X/MQOzOLoz3BvxlUHt68eNcq4YwWT1WEV3SoegT81E6+lMM/DNiZnxPLhd+PtWOe8rzqgN6s
eXUmU1VUWrR0bDhLEG16nl29OHUHzsvN0R0IwRyRsA5GhqiAo+VI60QbJSpXkBDw4iIe1PHSYbKy
SsE5blrhqGtVi41115HDRSC6A/xJ0+E1DbgIPvXBKuqdYUe7nLm6WESyza+i3BsZ3SrWFif0N7oz
MfWM0oGUJWEdmWtzZhWjusoSIG99WNE/zVwbZnWQnVgDD0VJrzeHbc+vJuwv3CBzx+jtQEXtibkB
KhQt28xIITC5zVKHBOI7+FGXHTpmnwoc43Nzapzxm3sf8eHs/VDZn5nGfNe++er02qB2xOgBOcKI
tl4FAxxjZel/vHj8ZiHl1WshSAX/Q9/raPZHvyKrC528hR5BCu8sQkymuXores9euoOM1gGL2omD
/u6azkgjFbk/oo1jkbCwWrXnFRkt88hkMzcm6bniuektCv1qy/Q6/tIR+Lt2neJUFNRvLirvZsoM
1Ds8Dtb8yd5c1JRnZBpkHC9lJ0lOLGjxNA5E3Y8v6m8ecI9XIzIRXhQUUkcPuNua2cy2YUGGHsX6
q49bp1KlL9hNnLg9Xwukt48eNRwxvnP4AwOqubF4eEa6jChCWmEu0lr7JmIaRd3ok08HugyPFIjT
5haHd7NWXNZ+WRd3UZ6ReofNaoNWItswXkWspMOWLt0i2X18IY4v988Ph4zTwoqM1vjo7vICs0LZ
wIebOiu6HqYp/xQ0cHQ/Pspru/T9NfjrMEffKnl8rk1LwFwUkSdXmuwIaewFKbyTnJ5SNYh2jRU0
52rZy7sqm7d7TMygukbddcw4jQFU8DzSF17EMdir2tO6tSLzB14Z7spxh/AapDHJjE6SI9NO43We
4PrVOu/lxHnM39XheZjUwvq8VvPoY8Y7/C5ZmGWGBZ0ZDCBt14ur71hZvXse3BhOg9M9tUERU/OQ
lFvi6kd5NLCZUtEnUmuJJsoe0JOHGlGHnk10mwashzxnB6hCCSEtI99WXcjS0qpl57UEn6TxQKCj
ZvZgEULw76ZPXids2C7swyWRuacya45kp1wvRuyoRgiKpyc1d9QPT7CagnxwGgmqoNP0BUHYwwOn
la3GOPL2VB0gdQ2E4DT36xUK2eEmngUbXmHTbFWWeWOZJ1ai31xxxPjIMHAr6FRQxuEHapiCeqkJ
mSJwy/E+s4wfgCGhzsIBWNlmJk8c7kjK83oBGE0bKA6Q9JCsc/S0Asc1m4KHmWHTuBx7jead3S07
cH9L/Mv1JqWoXEwNpOrarVLiQEirMbzxxGOpz3XT4Y3GI8GiTw3L6otA//C0pZvW867CpS+bM4ZV
05BhFsBhSu7uvGOf7xM1an3Ss6Y8UyamhIMHyJ1UUvjuI4ke0I60R6HnLB8iT/cAs9pFppjeXZ/S
62kt84Up/Qllw/GiylYUmQZxeppms67A+DpYujGiETERtApNHQmttlCesxDXX3o6+f63RyJRh82t
CvzLO6pmWjjZdV8NCsDj4kee59VGWMUANENVTtwP83U++B5mKQzbRcQguFtN/eh5kMKUGjZx0jcq
zdp+2yGXIgQ+HwZ/jOlTf7y8vLvXMe++inHhSvHqnS2+b999DC+7yptphW0z6RszAniDOmBD+gAe
81ObpfdnxpANPCOaXL4vTJKHB/NENbrwLMNlYE/oT92+rFfAr6qFmln1dUrOwRmC+uTEm+BIjcLz
xQpDc4I9MRQ36t6jm4TONp0vheRbkr99V+3u+nz8BL1rkdTeWRIPe5qYmyQazqnrTjxU7+4aHifs
azY1N00NTFaHZ5xJC3X8gO7EiHoIpoFgMg+RgcobAPbH3+S7i8uhGERalskhaZ8cCZGTQLQVWQnU
F2EBUx8o7yIahbMqBBM0WPSY7kXVrj8+6JHub762pCIizGfXT3Fjzu7xt/dPr9c5dA7w3jGbsk0F
VMJPtCLcV8MQkhuno/vxlk5iiEsRtuY54UHtpUb+yI6J1OcTn+VQQvfrsyBf11V6RrOb6fCzuHFf
oSvq+Z5BwPi604zwfatOXTBiJJogcMRGMLm8FPaaDABkAsW4YHx4wqfy/n0GvtdjOTJRQXKbH9so
1MHE0gZrZalQXV+xlIhPti5KcK203g0v/J4yddpE2HQY9o3apY1OYtMymAMxpFjPY25sXi/MvwUB
/2KbgNrUo8L8+27o2WMX13H6thX614/97Ic67h+zFp1XPlYfk9KcO+enNoC/4Uti8VAp3FWQMSz7
v/qhhv6HjhMJ6eLsM0D2S0H/qx1qaH9Qc7PJpucPLPIfoiepiblx/3ojQG3kNQBv9dj3ETiJM5SN
DDZhNnxqqGYX6Mx6ytjsKe0z6HX2pjf1RdUTwB07u/nt0Nn5vkRiphhUb9r1EEqajgzKVoEaPIZ6
icg702O/cCE4Liyt2ExZg6Yq18/GrNSX/GFlNMVXxodrz7tmgApdzz13NKqQSrmbzO6zllKLVtnV
BBRqAd6HNkJ6OSgFUPCB7oUpl9DHdCuiTAUmYzkd/1vzOU2K5ypHoobmz4dLU55zWS9srTlvCR1C
QFNXPsikkMNViH2cs6RjGzZRN/pJaCe+OnEwT7pkQWUrdM+AbcLmRanFjZcNm6B1kWalMDdFfAY4
8UsfwpKW9raKvqN+Yk/HjJlV43YK0HMRXRD96JoctLb7dYgsghHG+EusXVaGxZi96x+toNWWavkZ
Nu13+N7AbQz9WqMPJBFVeWWT3JE+pH+qrVTdj5a8lGGtrMgEKekCsrFxZfuNcZS6ixGGraQ+3OfC
upgcY9izXIivjpQUeiQ7bciEr0l3iZe9Pko/ZSBFUEdcNgKuuE16PZiFZDG6+oo+XLTRncokmmZq
3CvybKqLDkjRgmt4l6dDszcTk7nRUJ11U1m+yCAWn3NFjz/b8L62WqmeZ0PmAGqX/aqHQPf/a425
K3P+87/m1eu5FLKOw6j934f/CAfk1+I2a3wO/mH1qu257l5qefMCaIcf/YkMmf+f/7d/+UshdCfF
y3/+67nsCnLab14I5zgcmMwr+9+vK7fxS10//sf5S1m8vF1c9PnH/iSoMBZBoD+7AugsAFxgpfqT
oGL8YczvTKInqb8ouHnof60sHiRcejwePk/MZzMn5c+FxYafQn+CJYd3C+p28x8hVOb34V/LCnZv
xmsUszYTG15YlGaH78uamzkPJncHe017lOgw5SJtmbhqZlSeqIM4z+NDMRsy2Ncz0cHKN3+UNy2W
BlV3VVXkiVkmlFZkugTg8My+uf5XPz/5309ZXs+Hgzg6G0mukHoc5QnmPmqTeNw5jhjWlh6D4cPg
fuIgv7loJE1aIKZNjfCT41jhke7eVOXDjouL2sbK1C1Q1uF6JE38hKno+JqxywCuwNafBjQjjeO9
DWPRIQIkvkvoF5PHEmYQ+EWKJPOfXbWfh8EPRgY6ev/j3WdrD54go2kXB61x10XIg1HsttuPD3L4
BuM8VBuBD5MpXmOcy7F5N/GmbpSDubXyQW66oaVBazR2mxFsqKk7aYjqhNf8/cUjBY7qlLmMrSHv
O9qu6Y1X151jbG07IE8KcwWOjvrUkOV3Z8WjzQ5qbpZax8wVpy0HpD/Gto8JHtKtCsLvYMKcUdTY
d+v01Df18eHoBx0+RBlcrX5StC1oOWutJph0WwFPNZo6c806Ul1//J0dddBevzQqejYVBpeQkd/R
jmKyG7srx2KbyaH4VhKm9iQ6gouXZgrijz6RJokAyd30arSJVCL0s/aIABk7yEuhG05Ih62eyW2R
OQ+EODPLMMh0oDqXUXBlAncPUMa38Zcmr/Jm7lQ12468jv4xBQSqXBM9qXPspqm01ccndvwI019l
xaN/TnvH5ik+2oa2HsrAuOq2kWysjeMNNZxE19zijIxPtCfef2Nz4cYaP7sPaC/Pf/9m2Qtst1Yz
hF9F2KorSjJn2dWyf0HgjmazncT4Dxen+cw4DBN6/LXUJEd3fVZJjezIelvESJKwBsmN647DNlMR
SH98Dd8/XxyJ2Q4TRlpk1nHk7pg0iR121RYH9rRsilLxM6CKJ3buvznIvIzzBuS1wUvh6Ivq0sKW
SVBujdFBh+LQBYuHXFt/fCa/uRuYN9DathH4MrCa99VvviPdiBWtc/Jt35aC/ENB6G4YDpDsrOqE
wf63R+IAiBsYKrrH+AsLXqahjOWWNPP4PNFaKMdlIVbZEBmXH5/T7y4cTpgZtMGNzqp7eE6VBA+g
KflW6grzeLRrzKii7sQ7/Xengx8Lhbz66t+aP8SbC0dyU6WSk7kdCuT/A5YUQkA13iNFZ179P5wO
9cnclJ1NPEeng+VCgnvLtooXy005GLFfm/mpAexh/2Re7eYzoc8+u0Rnc+7h6djqVJpoS7el4z1a
IpOfhINriA2RfVPovfyuiVF8+/i8fntImq1UEQQKYJU6PGSkhpY+yGSbTlU0RzAXa0gS+ZZeZrGV
shWQoJW8PPFQUW/xa9/WffRrsIOBX/E0Xlvv2nCO07WhWWcbVNPoDnp7UJ+bMiZ+puFhQ1GZYs9I
WnweuJhE+2CQJPhEzp1FaJBB7NyKcla9EGQnXsohneQisMt6b492/ZUGd4KNnCVIXUR8fvD3zA7W
fUbo4CpKG0IQU2ij9bISeOmvm0g3L6zUqburpC/7eK1lRdrcYEUHMdFWbNj8bKpb0pgCIuQqMLV9
9GjRX1Jv9NhEoxBz05hLu9IDZOVa8iO2vKrZs/EzyHQKlPIOMLMQa3xMKqOddNiqUzuLUsdI/aTq
neqsmoqLsXS0fNgb+uRU7Gi7nIC7POhXmpeO8a7PQH+XqCofbEMSjJVrvb4jhCf4UZlWY27GtJVf
MxTyLekHKYMKu0rCF+y5BXqTTsXvYsVOug7DGVsSR4TiuiXbQiZHQY/Zuhg72w9zIrS39EdRmYqq
9uplGJFnyhgydUkSqojv3FZJLwfgvK5loQl2JKE4JP/oTOgsksEDZzK/9mqExj1tiAGKGple1Cxn
2TIw2uC2IitBXYZxINYItNkpK8WofTeZ6SiLrLH7BzXUxLTCST9+arKWXSeZPPK7IgVerSBvkmTR
RXmAKIHYvLNWauQ4yaEkmyuoitbehhLtPCqTFqJuoViQ6pEIyZvOtLsHb0jbJ9IUJoDhZkjOUDXV
/V0infImEgHj/nYY0a5uq1GRGL/0QYv6RRVb7jmRoHGylQ26XIhBpfGJpCfgypGmlZvaHTNtOSFU
2tSiurPh/gZbV/LOo81JfiqYCXtYQOTugPOOsJPwwMsbGtMQ0Yy2MPYtPZB7abnTN+Do2id3HMMv
lP5jujKVJG1WlPnE/dVdkd+FdgsMwUJn+jWXbtn5mHSxKnayZTsjnFohBD1hQMUN2TZPEqlxT5ND
y2JSk+z4kexa63vTxlLDFBVKkvKI983PkjzlESffm/GaNozZD0TDLGtNBljaT9o8epzGsNR2TC2D
+LNQGq72ZNnk4Q0t7DXfzOrk1hpyo10qbChbdm8GidodS0pDjt5Anq8LkZ9JHxKWTyEce4KocpKC
RFhUo98FGoFfWN+UDfVQqPhdT/6B4eSh5gedY+PdGysYyGHdymntKoH4FvVezIOkdnITsaY1q4hJ
d7Zws1jVrqdAU1Q/cu36i61VJUT2scTOJmXm3mdVTlZEEcnJXHvm1EUru0+9e9mpo/ANsrjICSP5
T2CIDFNg2EaWf0aHV+WQljVMbWB/zRGHSZQ/p6OMb7N4spqVHHjQCShwcqQXGAl/ZLIsUkZlZFEt
ppwoj4URWBUDRL6LcGEjOUXTYKQsJbFVBM92E4f2EupYjMuxLbNsLewGxQNxsknOODyCy21CFX9G
tteOJPI6RArUUpcxsWghqpQqsrLhfuyFCW9eYES00Ov3JJqcw9lwuoUEj0lQAc36iB5w0/58A/+7
sfsvmudvXqXvnF6XL2n9+H/+66jxMv/Mz8aLSd8F3zHvuVmeM+up/uy76PoftE54xwPTMtldq7xz
f7VdLP0P/gbpCdv6GfszT9p/NXRN8w9EO9TwcxbWTEfy/om89bA6o5U8u7Cxe8+jKPo+xzrNnJFb
ond4FxIU1fvQScx9Gjb1ib3Ab4+CJJdT5IXPnPSwuHBi4eaxmAY0eTFNYBUj13Zsc/n05sL/puky
bzr/Kibmk5lVHAT6sFGcB7BHWw4AgoL5V9T7tlOSExipJQ6HUAG+78R7pyuaz0rRTGcle8ZfRse/
RQAfYdF+Hpu5Gl45OhczpODwFPOgajI1K3tUYHAgnrKKdM2YwsHFFaT0RT6Bno/FuGGrnI0+4qMQ
PXqtPRQ6OFrMKyzJyKeMDDm94ujhKq/VsrjA1B6RA/nxZXr/bdD3oG3EQUiAwe9/+FHhSPSp3RFO
p0VGe9O4MfGZpkkLffXxcQ5LyvmSWMjRCG3jG2eIPN/4b4vypNFdoCrT6Lc4KEATG/poXeptXg2f
3HKw624hOswBXyMvjGHrf3zwdyeJ05991KykYv71KhB/e/CubROtMuD8O41i+1MknTOjaut/tGHj
FF20LdBa0R3wTL7f3BjsCUNIgn7iJM1Db7vVosfFe2/F09ePz+ewUH49Ent2FO3gVA3IMUdfmiU9
kYMCBcFRafiMC5sXcNUHjk+toJwRvUDH9OMj/uYKIhJHgc8EE6W4dbQJiTtAp7qdGL6F73ob2f2w
HO3yFA/i3U3CgkinD2wre2uT5s7hTWIVlglck6MYqghu2Min68xBTZSMsbHT1eoej2V2Yg936phH
N2YeF7gzJ46pu/TJdBrPvpZWzyK37S9UYqgBQsc50QR8f0yWJM7VU+mJsKYf9Q+ccKxbAkUg2FO9
7Ptkaq80Yxr3qVKa5Jgm1KWLPouH4MRD+P6+oWGL/m62MNC2OF4Tw2JQXPJ9db+igLrB+B89ZhNm
cpZfigIc/OmJ/f58Ix4swqyA/IvJITIiIqb0wy+0BNvfZOSt+VrrikuNjYTwOzVPbL9Cy737+B6F
6nO06DMmBXHNgZAsodaklXZ4PK2scNSyWfEbMqz7TddMSbFHyNhOX5K2zqJNyEkScpRPerHR28yG
GBjIKVtktMq2llZX2uNISDFmpTBN+3rfiMwN97J2pLIWNXX2sjQkEdkjyEqMsVliliuNHBB7BX+d
gBCWNWQ+khG/sUVAXGrLvoaTs9ABPQE8JsNNXBKtSwCx7B2t2CPBMIwv7jQ6KJHCDOKGsfOyyNNW
Bl4B3ltAd/RtEnlws+kNjiQ+uWxvzofSruwthjRP2yd2oDxrRLMju4sV8ZW0bcfa2UnPXJZYVMdZ
WCQNMbRraessQxVNnS/J7g0WiDH6TYxxamIrJQj+MDLRpZ8SlQyHBUOTUN+EipVcDUhx8EfQC+uv
cJtFhM/ojvgqZKoo62RKLLEe2wp3J70wnSieWnXFUqvV6BKrj0azO1Qb4sg811m6WpjidXMIXgrJ
gxImYU5CD1GGLnFdV1xaUmiZGi7qyTHnwCWwLKKUeED1FrIUKcsBPGX289gpJgZo9xLsYLgB4K5r
WHgz6I+hjkz4bELTvtUhrJC/kjq4afFeBteeaAfSnKXmfcM40HYCN0hf2WfqMNQOru5sdLXbgdeF
dm1WVtJsyJbJ9c1Uma0gio4BZrhSvLQdtqDcJ+I5xr5XzoeImMG5J9Lrd2QHQdcqp9BoFrwmQvyO
bWsrK0NLso4wpNZOr3StKaZdDysUsIWa8eegZqDqd0PojCtaFdqXJFHcFBRHap3RaR6xqRqTIprz
IIm9u1DOG/UwCTr2BKKv7t2g1ulsMKP0cKaC7rnAOirkmtFfsAtMXoDEgTGhxmEp7Nu6DqJxERhp
VZ6xrlNs5MILpV/UDdYIuy6sx7poKJgqbJXpIhWGcL9CODdfgiKK8fHKqdeIS8ryeKnnaqXMpIvq
vifq4E7XqzFdG4ZSDAs2vppYyBRwC7J3gikBc6YDgXHcNj+48+FW2aXAUGA0QXCfdj1T49HuamAq
WOGFPwkGyz40pXhfTjQT0CC24rrotLBYKWSdwCjkISLTvSZUd+PMuXFlVrD9QaEIsTlky9SQZiKr
JyPsNe8iTsqePolu47pH8IX9OukwgC+ISHaG5Qwo/+4pIPPYBiMt5/YCXbTkOO0z8dQTm1ZYiqrf
mAMPQ6fUElQwPb8ECLCZym0caZ65boxCoZVhuIKkZPwn3aWgsBqAIGTCXKmS5+YuV4YwvOEliBey
s/uoW/J+qy4kFvxoQXR0/tCFg/pV6avkkr6AZZKaMVowbJImjXd07vGdehjC3c8zoXzPo6s+tDTV
w1UtFML6mnAiFV2XbrgmnclCUUS3pva+4R3NoyujIaQapotWTPyeXE2bnOYO29FoU/UmHnHme/UX
zczr5oq9Yt2cxZnW3fbwt6OdWtY6iuyuDSJJlmXKS3ntykwPd4ZON3+ZFvQUzkVGlbeuddnoV1VI
z/9mcLAKk6OHAbPf4oslBcgiYK7+nqSpNt4pFX71Lc9mka3ozBFBGNpTTFIotWmy1LsgmnXDCsYG
ZRgmZUlqtdNflVaqncs6N7P1aBftuKydEPFE7KjfYlcxi6UkBofPbDXptasM5GprgUhvKKLV+2gy
23xVucLyPSevEXIMWbWfURwPJWSIF7vL5I+CKsDYWHUVXYrRjcVVrubVU6IU4hsCz+GaFDKvWZph
5X5Wu9a6V2tgcwvHCdUVsP6JsBrFcW+SzFO+C6+cvjYD/CFfskUknrSF7bQvg7HakHVW9T7mRVA7
tQpiieykMNnmMonzrSEycaEUjuEXE4Fks7176Ne1bMrR19MIdS5EuIZLOOo0J4UbiPPUi+o7ctFZ
sfqKlRG+0WSuQpWsTSL8rPx+YBxYkFLXTgFKDwRpZICBHFhYGIFfBo8IsKXu1cp9WKX6FcHd9Jh0
vctCv6kN/WVEtFesCaow2n0i9X7rhhFR4h0tISKSWzfblmkc1Luma+1HgrEUrNSgrr7CBqKdktPE
ajEXyPGiM8V0nTVQdJddFCLwDS0brrgIDRQtOSGnaEpI7YbpVCTlS55ZyaORJnIWWTdJ41eR4JNn
lpkNSwK8anWTqR3oj1JJ3GtDy6r6blBb9KpaZ/SP81f7nFGnzEHxg60uDIUzXWh2PMQbCQ/j0+CA
t8A5M5qgmwqjXZXQi65UfGnkhBQy+iotzt+nldwUK97COL30sa50P0prY1iGQZFeTcpU1X7b4Dve
9qhcMD17ZsUb3BEy8dspVp7qIkD1Nyilp/k90iSbDFWj+NbSd/UuJHS5zifjcizuVNmbBD4RyvsJ
lJwG0LtwxapQEyPYOjjoXqL/Zu9MluNGsjX9Lr1HGQDHuAVi4EyJFEVKGxg1YYY7HA7H8Er9GP1i
/cXNtO5SVlmltfX2btLKKpUKMgLhfs4/dpFqiMPA/JaLIVTfI8K+p1M7N056nnhHfzXUSDqHYtva
S2HvEPCJCk2KV2TK4oywir9P+dtjkSyUjo5xukdZum0V+Qt91L36a1NPp6FIQ3sIYfxbbO1DveeN
YWTOmt0Lq5MXLgoLureAQMeprDGwK6xVopbe+1TSdJN55KeuQOQtqKe/O8l7R//vm3RN4mftIn2i
GINVvCAcAhGssVHO2U594zt65qg7XLRxZHNomI7M1Je6VFyq69fE74rydIHsn8oGxybyWaFQdLWp
pAptSQh4UkrF6wFHakfdKbzKyZl8M+d8Q+ifnES/HbVXdTILGHm+1RyKTwmXMxW1RE8RaJUQAXrS
A7nTQH2rIUMZhLvJyB6WND4kmnTn6SLgvbaOift8TtrgS5fYSRzaeS9w6pR+M1O5s6VpVuwW0Jwf
0N2zmMaNK7B5/WlLsKFdF0M3J/kKYADmSZCf+7CU4+AcaoWsAkjQVE+o3EbnQBWCgqQmm94eyNVQ
R6ERbJ/2LrTfmsS2jKyyLoFcoyZKs8ik9DsWdeQMeVDtaU/iwXxRzem2fGjwYC9Xxpsb6nFwTots
D5QHQ6aQtfHCVU1V67B+oTQ5ktQI9ZW9WrA3PhVlMJgbdKSodlPihT8rKxjKkjVQReb48IWjmofg
7C5RGV3Fom8MmXYjA3DtTfXrQv7eu/aXJjkOHoFoB8wc8a+CyqAoI+SsAgTlmP5lwyF9jro5vXGp
V0WWNyn92Qq3/UxpjFCcJgXPc7X33tmkBAvkMo0LdP5Ya1QezJv+vIzDzB0PUUbXTSWfoYDty0Qi
RcI8rtRVLA2/tFZ1SFRLiCQii5cybVAGELC/90HLldxGw8dhtQ0tEEJVRKcQJfM6tVb5Wbi6w410
op00jtnDPkwHXPzZIQkc+chWJvoIsZQuR7+3/ERse8ymIfCGSx+Uf0nMwS5H7siWehLEPlrmrAyS
+NbvWZCyCufb/d46oTyAb2kK0FYv3HKL+5uWYca4IjMkihAYG1qV3mz0TUEJFVH0PMRr0J6VFw73
YVLsb5oJrzmKtWdMdInpl1S2NuScin1crmNTDa/4si/FuJJoCD7O0ScFIiG26dIf+TEy0/a12gc9
4K/r+mdjG/fZ97fhhRuoN7nAX/zT1ituirLe5g9pse5kHeHWcC7pGslDUphpzVO9lp/TfaxH+KKO
bHRG7PW7JQzuIRDrZefgg7VwGFSCHS0hgwzA5RrOzIpVwqll3OFaJTUhTH5IvwD1uY6gWzte/Ve8
jOFI0TNF40zHDW++beRwHTYRX52CgfUjxSiKgrzZygbZaF08b8HMJdKtoO7bFvjjscYO+svj/65z
Wa7jN5IJrM2iSujHpaETkhAa+hKzcdoXwoBNqp49XCinmGpsNyOditj7GreyPlRIKSjQIxTkS1mG
dJCmwxjeOwtn+8FOi3xu5tLhcFZ1wJ5ROgsZT0VQ9jeFoCw5WzmKXqxqqm8JUs31qkML8jjYvatu
OSL7L9NGYTtq7DV5JvyEsj8I+/mr0VHI/yzpwF2mFZsYZFTxOeFBaK8DX/avqWsXArVxsLIBzGF8
B6wAFKmplX0h2zB0Li2+BB16DkGIebMPHOwEEbnU9qlxbzJyN1LsqnMQ/OonSxDq7OnyxlSJV5OU
p6XJB/5JcOWk4HnGxXKguj6b69GmhMQcqbXeg6vdk4qhxhm7M52AlIhah102s3Hdk1q1Bh1rULwS
S7XHbnwOOg7dXE7JWucLP3N11qVjaRpB4fiJPg5O53BJ6OGAk/cPXtioR8K0AjIWrTHEYsYN+Uc+
o8AteX8u19VUQP7VlIMVH2fVuX2+ILz/YkU6fGrZljqO1mZ4mDHA08M78hlnDBMMH/T10NKoVhmp
48yO2vC5TfR/GoNqDFxIjl9rSrTgtJyUnBPylebtaJvF6Dyck/6TV6rgk0vlGXkwJhHPVVu2xFs2
tPWyWjE1sp4TnUbw91y/V3EbjVmQdvt7v6fsZwSRcKbPIY86GVCpIXWi8JtfEV7sJzavGbOrLduv
Y1jbn8qf1+G0VjV3k+60E55XwjE38McgLDLm5IpqbUMHZdS4m3wcNhHAvtl9S+kNmFHf0nS9wu35
mw9jyG/6kypLLDeEYXZnzEyErBQDU+0EhASTxIKBsSLYmp+1s4A19gMzMAS0T8gT5cFtlMcTwz36
baIWhAnk2zx34q6c3BhjnKvYOKHj/HefFt47q1fzxdId7mSx5jzJpGjM02hIs0Y77VYNNLnXXKrE
w443civlcIqMKr4xH5AlzbS/scw6ET8HiU/kX7maLwTy4zh5iOM2fnbCwXmZIe3ei6LbudoJjvkE
mc46g65gXnJHF9HzyhSFx6ivx4J6SCyx59Sm/D1MB8AWaASnH0SOVW8qdNVLcTG0XJLmyNMpWz8h
dY5mOXVZoCZxIgSCbH+2VOZL7euW36Nl7DirxfSfWj7oniSIkLr3UgbjjQ3SSuauKc2tpiDvULnr
cAsrgeTbp+cTgj1p94VYA9d1cgJNxRP1BGjPakNcUbYN4fhErzFtrl0g6F4ew75hkt53hG6Qk5Js
uLFkAnXaVn8cij1N8fjyEDCpcxAfnUTWcL2ODcvzHE7qMXAcMpgMbDf9AA7TIwdzVGbJPIMvKUCU
u7nfJNQsco39MAcVuWN7MGB97HUcaGpnizp5HyC6/MO89xg+10UGr1ZLiSY8JWg3Xzz0ANkiwuZx
nRNSRkGx9u44pmatDmPfp9c1gYPRQQ+bhdLuVvvZxA1YTWCs9z4zoDqsQRv5lrPi2byhzNMrr6CA
JZYBiq9O88qDlzuUYkdEIvRG3SLv1PwJYjnZ4oX7tqyKwKewppH0OtQxP8MgnOodGykvM7Scerd6
oq7hSsuVZDP68niwCLrjFWgYSfhmEJURXoli563FSkVXsdCpqU+shNM9rDNNaks6kQ49zfgo0fYb
lWZGEWOYTyP2+JNGg58egzJMfMqGRUkUodjpfg9Gh+ihiWflSNJFot5c0KoGY1AVD2TEraiTESUo
Kp9ZI+c8Hr3p7DVTFGXoOyBvtCqIfPX7ZX3hG7yHJyp31McKE3FzpdmhohPiap1mOlTukuswWn+2
nhRvbBvbxlFh9u+BicIbpHyrx71XRm8hntNX3fj6e9kHNAbbgLjQzF2X8Cfwccc8EpS1PgDFxNsp
Xvz5xxKv4X9N6uMX/LDeY2JUSd9EXSYvXFvyEujGc3q21sqPkBxufJ/oQL0Y0dNDP7lj+qGLh/YN
YINiFzqvDZP0OE3zYfLIGc/G+HLxO2uiZSZGTzskpV1a3hLWi+97ocBkGnxMh0k1dZQXK+mKB9+4
JYqbpAy+icYtnslj03j648IN7/dkkt2pKbztayw2t8s9g/iNc8GK5arV6D4/TDVg4UHvlSahLp5i
/6o2o8MTzTF7MItQQ3jYC9p+iLNahw/+7vONmNtI/RrkNNsrQi8YI9ZSdHgqZEUYbOMSR//iEGBM
FThkDoVBZv2kNAVCRDWQOo41lS30ysYG+Q9vdhgf1rVRd3KdOM6DxaacChaKAeBPKd7ucPQv+RJ+
fDcHndNxbSNjOZTOWiYs+3X9UeNRS7NgLnebGa9o36uu8OeT5Uu4nZw6lDZfVZRQgJuu9AD7lzt9
pkmXF5bIYmht7aPHbcdedNUFQB88RFX5mjqgO2hO5CWmpZJgblMdBz8gG0gx6zgNOgyNKtCHQXYN
0Y9VzYRJI1518OjkbgiR29vkiqPZviX9EJUndwsHBnAX7AmRYEhGf7cONE2HxaheJQqOnwR1ec/N
kJjiGJGdx4cJfkU/8TS+cGLaB9/GITFqbJooxjigf4luohAZmRiDQLc65Xnr2XuOdBh7b0VYrkTv
z5q0DLvU8304Ji4u1zYdI4LkLtgJPck1fx+s5cbPFRTFdQgGDNzVS6e8qrdWkfqCjvZNiGH8kHZO
r3MwgeIjSWViIyV7bT6ka0MIUZoO/lUpWpuSDmL7Byot+om0Uq8gdDookpe4WRAg60mMST4BX00o
QDo/OcmomKoj2D26VlQnW3JirSruKpf4pzwsS2q/qTuUbwU463gsCr/65abUZpwIp6vIIk479QkR
FQmuugmdr4UJiyHfeRPkSYH9lUeyEIk9FzKllWNvku80hNDJXiVl/+pGzlYclPXalxpvLHEC/gBh
NK0WWZCpnfjFkg7Prc/5sJ464bXfYZtBkZoe/U6udRfudwRzhztPjD98HbZNMCPVrhi/oVHZiyMW
UZBmTsq0/CBt6HbXcnGWnyKczQ9vJJUw46bR801toGWIVVyc9CSrznsMRIyxsvWWyT1Sbdquh3FM
QzYdYIt7zTmBBXuct6s4mIW5C7ifX4m5pbQ6YFy5FstsDYeHDr53okzGfBwLgFuHVrfXxq2T4lC4
W/LYRCp82oB6vrtgYQBK6H6/VZNkVcKYXidnPHcGjMOL1a+pghc9wAWUDysXBuqsSfhXsNqduvHH
KLlFkUY4da8UU6oBu/2ZprvD+URz3J3jqLjIzSwwViD/Rd5IbQY54ziEgPdnCaMjEaDF2OzrFl9+
IzhmiVhHRYb0imBeFjdCyXTiSXMlRRTfOFE3/mhCt6o5RyEPODUXUpD6hE/pFGxtOOQDmDkRobrw
6tsNAA2T7h7XXxDu87Cwsi0y76OJb3FcTOYRl+/2dUXDya4nUr6+jKL1jp7NmcazA1vrgPhs+lOl
/OCnP5BlfWjUtD50oyDPxy3EorkIpEhJT3W8J1HNTBdFsE/twdkqohxEyWORCw4O/GDwmVu2sWk3
19Bs4eMijJ3YVQVBv+UCtHiMdAJEIMBsyFHt8bNllnyahB+lWsrcnff0E1FqZZH7Bch9FjEzRrcq
0nV4mOmt8q7NlIQPi1TuB+/ybDNiceEekOp5YLKdAHkuYYVxT3QqvEMNZ+CMhnB3HoXT+9URkQl2
wqXd+EZ3Wvru0XMSvrVCO0Vyrip4StrPC1qGZ8SZWH+Q0bWnVALKZDKRujkXDaDGXcRXljHS53q8
bwFGnYMEftsPfWSHL30SOU6u0tarEW8K/ZF5xJFHxk2mr3iz3Us3shccmy0sLht1RGaixzdFnifq
7rsPiz/iOkoo4w3zGDSYZI1CgYAUHdjOyd+9KQDBUojOqOltijzhAy6zyxelBidFfZQPwz7Deixg
Xjn/VforTbcoOZvY6eFBpY6vkXOyqluW03tP1r5/KBAZcXphtZsoSLOiOw9wIPpA64q9nVsVzdem
8p1HwJMeSK1K6B7WrigwK4519TPYNeGQNZwg4TqaxfqEEyNKcrciIzP3ZNPIDF/iRkLk2DsoRA2X
MhbDCrVc7BaPdSeCB1cK+c3CBuz5CmgT50HTKja7Ym0hfXdGodzrmkgewqljU+pGSKkTAfEOySz+
VjyFXZHqczpW7eUUp+wui0vB6uqy3l4xDa/xiT0ZGMfimXNuGINj7zzY2q0+uSDa5nvtMo6dlNgq
nu++SBwAHl61fZRqiPSZYR+UXgJ79rdL5UJ/khaQtOy6nQwytbGWnQR7xO02quCVO9P4MAIj9+1Q
R+50gs7vmishu/kRyf08P3jetOqnqmXgzSTnVkRNRGzf0AQAI+/wYDO7cZd4KBAbIukPHbc09kxI
h+S4y1mcGPdXEvXdjsxMNTjmCdlS/RUddg0u24HXZuM4LZzmNdPqHKb9c2/S9B7Ny1beB2Wg1GWc
rZzTBC1AcKs3INh0xiFFdbiO7O4i3Of2sLLCmXxq0q7gMPLpMPU6a9crgZg3Oq1i7784cUymKa0A
Diz6bqMvWtm5gzqoXeJFfQkw4Ta90de8cvclJTH41o4TYIRq3eZXusn2ba0R1mVq7+bvaTgr/YMt
BjXWqXLrMPgiOa36MVt8EGQsuqbvu2MXpVwRO/mO5YHaBI+6gEbq7QZwTM5HHc0wiEU8YE6OUiQF
WbwqTgjRQSdmhMol9tfYVxWH20TUKPjtUBaf4CIqw0616PcFOTbq+Sqm0MJviig4LxXEDGUnaeJc
kv13RNSoCq6ID0Pu2hLanxxdjXrp2HBTPg/4moG8docYJCo/pixE9/yZsIxpOCCIk9NtAuMvjunu
jUThcUHsz1vtiZUIjYSvfTO67X5wks7dAO0jVd1IDRl5MAxBFeBthEBaO/yhU9vNgvjbJUw/JAx7
PcHKkxf1QGNNEV6By9BXkvslI9Y7Et95/6xKjwBlGVVqb1EWgJwyp1Mxd7JF0j/WYzOTEB3z3bjg
1B1BtakugFzpUQYK09MgfL63szRowyKulRDvzn7y6mWuciCNaLlZlnlFZtG36alQXGYQRYFBOdxG
LA0rKYtV3hFai1vcWfb5mn8MEMpJt8YavzegCG/c5gnmliqQl2Pa7vsNbxdugM4rDRuNhDWntwe2
IFMobn8YrqlnZ18KdkJHbNTcklwR5KRih9dBsZj46JhxBmAcCgo2PMBebGWXHEoYbc/gWm1B8vNe
rpCo4aCT5dYJCUrOl9So/ezRmpre0Lzi31OE42e46jvvNIwN8dJR24/p2W9618+DcS59zsduM+yR
Dfg7MaT1GZkYVSJg1XJ/UWWLHp1aRFEdZm9MNagzz+V6PbZd9F3GMv3ujYZQtgXRwpKCvDkyumd3
mDlDES+MWarcuH8hAMZUH8p27dSvZAgw109L0z+Qkt331xbAtMvqFVLgaMhnfgRimswRHMUpARDB
68oMRc08fN5YXyUo+T7F1x2ZxO7HglE2vO48a4Izt7kbnWqNfuC4ErRMxsscQu0GNcEzd14pGOWp
Eq3cs4BSrB5XXQfpsQriUb35XIrDB0FZvZOHK9qPHOgCFFDU0fiHMOy/Rcz/g9X9n5RV/yJifpb9
e1f/r//5u3mc/+QPDXPo/QPNTojbGwFbRMoRIqw/vOOom5lHMdFCVRMqE/jIvf7UMHse/worEWl2
iJ+RY6IU+z8Zvf/A74gMLkWeie0Hg83/h4iZuKD4EpXhof4lHw+4/ncJWCRpJEaby9ep2vS3ekGG
0yA5q/5GEPkXKd0fL8Mg5WM2JFz4Itf+Z0kpRAqalT24FAE0052TTOW1XgyMLigD7oMtfv6nj+Df
yJkJceRv/L9aOnQe2PXjQIQewT0MAX9NCypaw0GkIdPHVDauYQ7cSJXJ3KFHTFH1m0PaVOxyVnCj
9YoTNJlUNd7UEeKnNg8Mcd5VPvSR+aiDoU9uAm8NWEIDS47xuU0qZHW5SYeW1HZrnMLBm1eDZYeH
OkkxlZAcWQm3OKzxVlAZ05ad5iBZlDNbfTa116Bc3PaZpZbNd47hqmLFNLTcattuy3fPUxYMf+UR
WQwYcBCnNreuWFFBdiktY/vFfo/c4ose+q1eDmPtBvhSV1DPy+o/odAbsxgXI8Ofz63Yp1fr0LG5
0481iOIt3BazfwYO67SATvWEe0VVE38u15d+qrMbjJGAwmG3YXUZWiGLOrML3QCkAMdgSUwTBZJT
4HIZs/RnYbhe8GZ3idvrbse1dnCh7Qb/WK1dTEoS5XDhGmb8LKmfIzcRMOCXHTU4cOzTbZgFSefo
j4yubnUD9+qkdOXxixdsTOwZtz29hK9B343RddmkbX1s1IUnOfRh7JVf4c776RoF5AbtEOvel782
5o1PXk8d8rWDe6fOxhXVw2EbBWgqhd9Lmg8js9SnALPtir+5HIjdx4vV/JBlE2mGOidG/CZWB6kc
Sdr6pNh2q+8LCLb4OUisTDVend0DqmsG0d8adjYAYEFoN8luQ2CTby0Zxy2OE1qVT4Hfb6D8hJqR
P5ZHnVzTuzpYYpiYuC2K2zUAIHhilXHkTRRT28GG71o1ACuWoJx3AlRnfr6Y8qJ7hIfD+LQ1Gy/Y
Ol3rPnSoVMSt9HC75VNYO7BBiPzaAbmWowRD4yQiirP8xQYCs5JbSwpNqUa6RdwwRo9rWSmiFad+
UMTCNTK93F1haADmiZnV+Jy7XgbHdZm5tcFha9vPWdf4CuVYN3axPJV6nXbmSuGD84Hiz+5T33KP
5UYnQXs/9nxsHxD0+OmDLo0igU0mbf/s1KKeH8IkEt6nQE+IanM/GZxrp9gxvlKmnIURGENFcXfJ
OIPDSWbRUnRE0VqcEfewQyUidbHRCDMSkF+O97YMlpkwWu1eku3ipXY7DNS72q6xgokIBajZtwc8
TFWSzbGKvMMC5giSHcIDXCxvIM6Nd641wNyV8th+v+BHnGiJsW7RCZq9KH99xpUXoDN0nVFiiajm
rv0qQwbsW8e2bfLSlPhQOH12rzCEZwuXxSzbIvId57yag37cnxYLvgTDMtHRKO1zgNZHq+ctNaJO
HzizsF3lBECX3fyxcFIchrejijedfNvNaML9eoDZ159mJfFQPo8SVUFmayGICJVaIR9pbFw2x5H5
geZvStbG6Rg3EWmXU9xY4ogR01RRbj21CDB7jtL0kfikGtvoxsOXItGkJw94snVLlG+OUOVp12Oh
z/FkYvcxjRunudkJWkWuORnQH52EhXO1oswdD5r46I13x51p6uHg8MBuyV9kqa3jLpsT6h9uWqP0
LUSZbA9twMeRxYA4BbbIADXeYSt2gxhv39WQBsAzTWlTcIJpLSH5JdbX5gtE50b4G9Uetuw+pkOi
l+K+tH1xmbGWDrP037huf7/H/rxVYtJYucwJjHD/IrnHx5gQmO1VmTM6aXS99+vt6I7Xkw71XVAF
1j/953vsd4U2r5cgByc4KkpFePHO/+X1Con4fY/8i5yVgrEdU3aPd1DKwxB7E37T0oWR3Nz3tlDL
3/yqv4vR/+uluUT52gnBmBH9NfNOwnBERcuHAvTZHRHZdyczStKeXaiC//xb/ruX8kVApgxlBijf
/6JD53YLe7jXKttbGT0uXlvdzV6DZbGc/saq/a/v5+WXYbXDUYWl9K+FspBhHUXzUGHBstMyM644
TKn0Dt8w8eB4lpqrYWuqK+CXvysW/t0Tcnk/BSaTSzYwbbYI5/5i5Ir8ejYiYXkVVL7qY9/PULAd
us3X//xm/tvXIf6YTAwXDwHZQr+PWqEHAh7wiMpWsTajh7TP7OR/VgX/97zPvI+p5T8ERsmfP97/
kjDFf/DHtC+Sf3BERkzzxEFhCbwEzf0x7fveP/hQoEypZL2EiFziqf+c9jEz+kA2vuvzFfeZx/lX
f0776T/4SiREJaRESOFdjP+fyulQ+/02FceCbxnmSBofqMRNI5osfn84AoJnzW6it0nvc/SpGu1I
mXIJE+rqu2ToqSIu3UU31YEuIWRkXwOzOP52RKzZbySr1B7FB7ssTpG7pq26sM8JAfQdnPyOhjLY
oesuSKnxH8Q6boN/gs+aEY5XIQNv3lO+N9EDNc57LusFa71TmGhq7mcM5dFhKlbhP+BeivirZ6ce
lpZIY5f58jRG1Bqdy3VKom9lUTVbe0qooZzMaSHGsY2vYkSl9oCREF0s/XTIRGnySoN8WPcamzCd
pK48UyYtF1AwVCglYNzW4SHfy3Vp2wxiMb5pI6cksdgUG4OiLkHu6kN3+SxvnFGF4Y9mIPv/XoY6
nLHfAxQh4K2CoT7F/tTTIkT/q0v8MawjGlztkYLcDMisiNsj/iHmcEHJyxNi8jJR5n6U5T5m2P63
cciw5rfql5CyhzDdw75CGETQDPLpea/Gh6gs5QWWCcMBGmrTVKTicrCzzqidEgyKSLMRSwZrkoDQ
N0n7a5PBQEZ4TZH3fOtO/dwenaVC+rX5HZwQEV/ytfCQEGQJIvNrBIywJWsJwIokphs/zKNNsDql
wfzMxxXOL1NcGzRCTtCC3TXDLO7XHpvOYWwBjjJ/XAvC/sopyscZHPTUlvvCj0dHqY0zObm7PnfD
QA6fIV0fWSks17HlAVYHyk1pzTOWHLOb3p1Keaw8/mBZ0BWaj4UUSU5MAl1WbCHlfBNGi/uauJbJ
MGCaqhhTPWXEqd77mNovwsMyVi2USAOFqKtFKpLwZg707ZL5Z3Z+YY8gBpXFdtjTV6/rg/jgMNAQ
ldsKasK73fHD9TCUHgwSbPjIlNgjn+W2wG5mAaSRDyWPkWprJKNY0hi4IDbrH0shquUcRwMSvWvr
hat4L5d2RCugZAmJbyHAiV1Kd8aEa2juXTRn2y4FgcAGJoSWnB3uaC2VQApS1uJxSGluO+o9kXBo
TckPtdeSJAgZoPhkoaIkBulgqjb2USek5w390YfZC6cfQF5I9qAlwcCIqym6fBPKnRFjRLXJPOIi
PvCNXT/z1PI2Lu40UPa3NURSOMliHjUdytBOFX5dhkjkD0fiBqcUYkaoL6lYGCTBmYvz4uAHOZSN
Nl/ZlN3nmBX/684K+Jn0C0gKu4rhjiYb4ioxg5QL8dPVHGcTpWNJhhI1XRCEImjjG9LwsHWqg3IK
tR+jq+6N2A8jTTzYj43LfojCWF4HIWsTaa+rfWKl1W9dqCCP1FYtHgEOGz/1ULQ8KnFFFsYYcMSw
5G/dcqVgxuSdRnCO5CLskq9khxAVkE0souujwf1kEPCUFX2G/tKPFRx6Mg03JqojaryWZhOHRvqh
eZaAJSjMadYFsFx22adgh0PoWFw4TcAm0Mq+WaY8BHnZX2FonerJMWh1iK8cl4IFnOCByzCn12AM
7kvB19TLJvjEEVoO4gnwXqEu8tOJVAae0tbFbhwsrqevV96O/rBYKepjjb42unVKJzDXrQzH6X6b
q8S55XtbxTdLIIdkPBDtverciaUboU9wdbLnJkGsz68XWVl+p9G8sl/XtEAZEi7FTId1Kj3ndUgs
4jboDqVrG2W+s24LLuQgVt43/MLJ3l4P9B34PXyJ0G5zlS5gAS+7O9GFV2KFyUyJH21xkeGiY0Or
c/Yjq/VZ0UfvRv2bP1oOMkgI+P6e5W7fKvc5KrknkuDWn+tiz9u5Na9YeFo0b7Ov5icoHHKJqgqR
OKp26VfUFVqIcU1ESX9YBdraCx8PYxOjgIFeLAWEo28wlD6VPWK6nAoR8zHxWI9zPRczbsbeadZz
uqmiOIzIdB8KCxZBs5nrv9NpVulTXyAVRB5Z9Q9Iv5F3M7ERuVpizK0zaBHgc3akkV63JRo6tBBL
Q1JrEEWGFUEgXWurrn2wwtu5TKfQQAvBfvuPZuqK7cxa3y/n6ZKkVsgaqXKDIH+7loFGfexGZvyJ
Ukm9RcO+U7+YNvG9HTd1X3I3XR4N173pUXx0lIe7aUOBXYGirVqmncjSaOL2lNy7MIseh8rpgmGX
J/bUqKNmQFnqP8DR7bsje/WjTHF43Tsayv3UzAO66qJJI+pQXCLbsbouxLt05UTat4+S92bZZKMP
teQCkGTHTWR/T3jYWsgumSY4APoI3gLVKQF6VBbe4tfaYDDicPlKJmZEDyDK7O5UoIZN8TrEJHmQ
hlu66CcU0XKbX7Q3AdLIFYyM/BacNpG9alGvL6eyUeFXWKQSJXbXIrs9JrFnFNWJjt6vXEJv9qdo
RFaQEwAhzhB4kbzhgaK9dkzXiOAPvUTPCes4EBL1Qz+wvqIdcWaz3eCSGJKD0n4iT0Ipqx/modA3
pSieunGX/JX90j2kqU22jOLy4b2fJ/VpceBZjyvb0kgnoF8P4n4MS56xuhy87WXDpFMd1FSzGheT
7z8GUbBO2TRS8fjYVe1ONKTBpJozfFQfOUnEFyHntr4iH6D+GfIp84b2jfDfrPEJ7kUrmM6wAmi3
c+2klX+T2MC65yG2hA8NJt45g9KeYzHGk+kdTdSPyvm4hkqYH/WA43/JI8jfJl/cdL8vdO1/q8a1
fB5RNtNDU2H8KdaKvMW6Q4eaSzn283HjvX6ClSaRhZLX+HLx4ZqKFs/9oYMZrltjoOFzdcX+vVt5
3E/sdH2D8LDz4ajiIX5HPAzOzBzHbkKEmrh1TdjyCU8b7fQOUwwOgNj1r8OeNyLDfkMXcFMH9r4q
kbHxuSn3RdP2S8OJTBkqygZ19MHZFeLqZSzx8w12wtEJN8UP33j7+I3C3NhkhVuZd8wD5ibSonol
UkI+eVW0+cd4a/GR4oK197UMYzfjUWTMCtIyGlCMArMcBm7Y66lxe3wWYXU3xab4hZLHfcNlF6jz
ZkV4jnBStbmu92VEpFBq/9o41v2JWgY6dSVQ8jMyq+lXFaayeB11I1puNtWvx9S2lf9l7XA+fMKO
0aJZxBw2xGe/1p57cDp2BfE3e/3vEMZlBYgFK8qlLYCQdWDq31eA1CKBpgElzSo42p5PQhHFLD13
+ki+lel5MC2Y8T9tSP8Gjv+X12SDZ+sgOTcNyGQJ/rLgw7CENgFNy+L/zd6Z7caNZlv6VQp1zwTn
Aeg6F0EyIhihITRZlm8ISZY5zzPfqJ+jX6w/2lmZUthSdObBAfqigEJVpdMSIzj83P/ea31LSsgD
VUpzg2VjJAJ5nN0k7Rv34+Oxy3rV/Oc7cjxDha4rLwfUj4+nCWPMS0HSsSsHVzrvW5tz3LlSPJNP
L+AvbUfkKnKXW65CjXjCxv92B/796IYl6vSIzAWVexwTOCcV7V4poXoudNG19LbFh5R//fgrvu2Z
LAchFkiS2WhCVmS8dET1RCCb4xJMsSj2qm6Xk16RkQwYzw3QsTz+nWMhAUc/RO/kJ/4lgtmgjgqd
tl1mYbwXsvtqsMSzro5xvn98rKPQox9fTOVAoGhos6nHiBVBQu6boqtkT8Pqg/k4p27NxHlbVxWj
EKSmmPBMAShDXO2MTDGfBKinbqhUFJwlvUHeO+r9iNHmsYRdRoOyBCD18Yf8+QozW4IpousAFAye
qLfPUB8ESkGMrI6E3izcjnidLT7N/zkY92X5kt+09ctLe/5YvoVw///J5FZYdd5vsdyyH3ozTl3+
+o8Gi/QbTRUaFwCBgVYChfqjwSKIv0mAoCQas4xMRcpQjWfiz4EqI05aX9i/aTPSUv2jxaL/BsVJ
gS/FgwRElvLjr8xTwY2+XXvgTbHwyBKAS6a9/L5lbXrF08RCM2lG/M2IElXHW5kKZzhs1Om86woK
qtqw6vmxNIrpQsnJdz8LmzEmgyeywgsBg8c3JInIN0kU9g/gBP1PMTX6l3BIyjtCS0PRxVlMJoCo
VQSqo4Uh70+3+vaxEORKWSH01Gm6yyG7VUuqaDYmWo+nngEleFcrbA0qLIOgT19Vi4OSqnW3lata
LN2JavUBWag6Pef+VEv3uB19rERNb9F3iaNwPNdN7PRY08gBZTyiV3e5VBb4hUml0u8UQU4St0TM
t8gkh8rB2pSMLmpsdPZ2XpSSgmS2xEFjFCFyHH2S+nITM5yVFje6FF83KrpSuw3YoPudoOpnYhBk
56QRJSTV40BkUNhPS0sibOonyvYZK73esuEKkgJ9GNJcTF3Itg+9pMZhYE++RIuBjZeSzeshqvvp
su4otVcaHTICj6q5t5y5I/Ecy0ei+WcwpnIf+YjR3aaSlkS2JVNrrWcwrA1bgCLrm68FWVVsxgW9
vNNwkF1E+Rh1GlI7BBUgM+SguzIYhn9FwOrTelCH/BuN5WCP8peaL67Vwa3a0kztSsXMu0YjrJH2
ngVfEUlbbGsMzPdUBarI5iJLJZPU3KJrV0Me1zcmmDFtA362n5y6KqjF+yjxUYvJ1hx6lq/N4maK
4+qsndkYEfpVwsVBm4S0XYNl+K3zm6BEZN9yF9RT6jPhZNuKoyy2AA0W1Vx9bXhLh5uBDQrBDEDY
VXbPIdJlNnbspPEUWHdxWmervpjwH5kxaAu6DMEA+rKs/M8NvWYYFwiyHul/7iNrzEv8UAzNV7nf
JTdVX/DFmgQ7gz2QVs3eQTMoqDVBvKfmJpBqqQWwtTK/HleyMhh3utINiT1MdNiw4CBSsJU6yL6C
c2l4gc+82h2mmCOmO7MOaN0h4bug4xe9zJFJuCe+7+KK0XOkuDRciifwNMMeoZ2VuD4788xRMq1t
3KlK88+jJrdPyN+RbBZhZrzIfRQ13jRb8RNm1/CAOB2CBzP6GOlZoizbxxD3Dy8dfULZ1jPFW8Wl
GimrJNQDr0+CiCGqmMfxfogghq4kjf6DzfxduJRhN3UOGvdhcmKlHbx4lnt2rDWtqkwM6WGRmzFi
p4omxaZwRybcds3C02z19ItiCcmD0Lb4CSFxU18rTMOeUjyP6krNTAimNE2Z4hn4NbZmIfeZawVj
TugjufBMqKWYj9oKsn6jxHgDbH0u2yf6TFblGmofS+uZjsDGGvtQs/kOhrYxB7GW7ckSpQbwTBvi
wGxb4a6tfJRFQx/5L6loWBUkDxSxZ/MsIm/IJQXxHnPL7GruhPAcRbCQOxRm8QuiqOQuTK0FX8B9
X2P1ybLrgB4TcjNqmQ3sBqiqPfCOx64Lqy/cMSSCigxWi23OisIgMPDLndGQ+gwHNtDvZAvjNHNB
tLiozHN92Wnkwl7tfe1l+K5roe2lnxXIyPANpim+5KgJc+SP6LmbrTEbAGoLo+87FtRa3eRsUBcf
f6JtwiizhK1eKMZ/hiht9Hu2ucJ78f03/M1j8Q/iQ/7P/ybD4x+HOsqfo/Ll7Sufn//xyjd+Q5aE
nIcRJIR+BAy8u3/MVHT+jaQghbLQp1AQL+OOf7/wf1vKR4oBXVGBFojLv2pYKsN//ZNCQZSQZH2v
EygNkeD/tQCO7yHCf2qNMMAxT1SxDlORoL0l8O3tKz/FKDLlVYcwWbXR65SeyPRktAdV2YppVJ8n
PspwLAfxTNs57XzPyBa7JnNIZQestU+dLEFOKI5BddB8Gia8Bqf5C8mPgkP7trhV9QDF46sT/os9
mcppe7NJWlo3lFA65RD/Dfzg7adOVOhwtfHQa2Ui41yWpEMYBfCI26SJr/DcIBWiV3hFg5QRTwYp
9ZIY3uobAV7KuYJafKc08vhJACt9mY4oIZkjmdIe0T6OaUPosQxnZX67MHcwUFAVuTi+9TOQgPCN
zCgVnmtfG17EqC+vh3wc11qngGaAcXAuBL7h9iEbm1Vd5/EZXqk1w46El+K86ISNOWnAKARz801L
fNMu2byfKamg2V3ZCKdI22/xcyYJft9jZZmkLllQbLbenqdWtszUWM4TaGhFtC7gfkbwr1HDyAaq
VUmqf780/5mt/pP546u79Cct5W2XvzTHWsrlR34v/qXflqeWCSpUYgnBAJfqx0pg/KYxtoVfD8pM
NOhw/LEQKPyrpd4nmocLKFL+/7EQKCJzV4stBD/KBgCZ4F+p/I96DoxnFZOlQBTpUcmID48WgZh8
wlGcMBazC8m+pPEQ7mY0uk7od/3NIEATm+p5PBjwovaSUDebVyfqF4/zUT+Awy/bDY2sc5ophMEc
KUXUSWkrUl4p8Cpduijwn0Bp8ccbaqa/SO5EjgIHmem2Ji66FEVcFpZXO5xMgEDTDEaOxi1Ob8c2
1m0cFXTQpdQ68a1+Oqkq5EWRWQlCGMQRx3oNpc7HusaMx4anwf8lCZSdidUzbMWrW1CbS+mtjg5M
WsNotl6aAfCD9/GJXXKfXq+T39U3y9ReUg2TG2/ZVb7+uk204MXqBOGNDzBjO1ikxdgaHBoNLCP0
BzwuUn/TMH160AIVVxJo6vITm6s2XguVMX/VGZjJbj7U+FU+/mxHfQg+GrJ12mpkQGnMocWjvWY0
mZBTmESucmNuzksgBDuBGJYT/M3vgNRX77flMDQ/uW+Ze7AGHt9bVReXFkHzsO2EPPJXukmw8krp
54LzUMvigzEG0WXWCQ3C2Twb5g2yRQsBlpGpXwfs0+FVVMvhVVXlmA8rdgEC0JKoTp0uA5ISNwU8
uY5fzTuySI01ZvzmAukZdApjaIV6UyeTrKynUFlMEpTYzx+fxaPupIyaGpEANFptUWbS4Xp7gXml
ZxPPV7aSuyRZ64mIWZQnbTVM2eA2bTgcPj7ecYtrOaDFLhN6KwdUCLx9e0B2E91gFuBfJFT7jDQT
9jq60/sd4TvJF+iEN6QBsDkm97JQHwZR34mo6/DvbnI9R9/GSWyY2X/8qVgH39zm3z8USSMITVgs
f6IwG2zC2A5O2SqsteimZBFzM396wWloIk3tZTtFXWF/fMzj+1dGCbMIlTgFrNzsHt6eiLkP8zFQ
URpaFPYe8+ZkjVeoPxHl+aujINXjQARmIAU/OkoXaVDgZPTGVVpiMhpaheTaRj9x/n51FF4A5PXQ
X6fXdLT+T6Oq+32+HIVJlidprY7mkt3tXz5jvN6oDiUI1IBljm6dCnSCMNawxZKoesxUZfgiVbX6
9cRBlnbY25sB0C6HkeiIscyL0vJlXy3xo6Q3hdRrz6AiWedB4WnJVo9mq3zRpRQxcCkG900wEpsW
qKqAJj2ZDc1lHSR/oBrKdLhA7FbIFxqp60ROiIlRXHzfam8bHf+ZPc5tUXkthiTTjsH70jUAwWKy
JTNS7SrrAe7uZT01oaDIAT+rdsw9d6Gvlbx1JlGa7R5MTbdtlDhPIHGG7DSNMFcv5wpxA867kqQQ
H7givJHasjZVHjGp7LkgwJAyjQiPOojHp1aTktipASmikwZrSDI6XpzgsuwDZTtO9ZjeM5iCf9kW
+LnO8PV083WnVLN45xchvFcUOO3sDpZUP1ujIMBYqzOoWWKrx9nWwFOJsjWqwaoTXTaQt2nIGeRa
EEWCU/fNlK3RFZnY63Fv3oslcgp4v37QMnYutcu8qhPRRfBrdjt/LvvZSXKtkGCCMwI/V8umCp1B
HovJ0SIVtp9KoX4LTKXDGKsBxV0LED0g6KiTD/oghti8AemWL/gaZnboiyqBNzfjcMkdpLQL7KaH
PssWX6zXwZwWimdKKucnaRAbm4kh8DMI7b8UU1bQ64tUnAZlognVGiQjvZSgXM6glmZp6066Fly1
48grD6m4djEx0UJkzyldmiSt2Sw9JAEWSjz3D+NUJi/1oDAHQrGcIDfh09/Vfc1NgBj4GnOYJFzy
y0BQJD62OreGOTJu5HIsJ5cm2HyfyNEknsNdCFtXGolhX1sTjJ9JzXLfkxsW4Z2MGmZA7aQk6UHo
m6peSwjkI0eLw6SituiEz1JtFZMrlBU+x5JG14Op9NmTHzGcXlGORtH5xKQUeUmsj/GFVMzVA1KU
1HQyM2qibU3PSXYaXJJfe6XqIEnKUb+NpISw+QAdNla2Jm28Yg7zmBOv5aPNvTRJrq8K7LF6k4aN
3VfIr6ghsrqlYtRgqubRqDwh+jUFN2yRM0A0EcJuHRqjlO5LKemZiMZDvBsE0HwVBN7BBqgLwqrU
SaQHyVUR7ByQPs+6lze8pCNkxY+TgT5uq1c0gV3sMPKTOSYjam+xQGFTZxQ2DqaK9iKrxtzwSiXI
613sV1N/0FJL40khmUSGFyP7Mjs/YlwQ1qWS4hg9eLk18gI9cgMQeYOtaQlKNHkuhfZCU0x13ORT
NxuHrm/kBx1pXXnAnRP4d1KLNGNHWI3vBZksJWznekBoC0orRIY+yrodIVovYdUK4wMqG6Gxk37s
C4dkGKlfN1aTf5msaLhSwjQEfij7mIpdc6g0OCkJHNe12rS67pZ9KSFUK6Zk3oChU2vwFXObbuQQ
GLwTMW+uVjXiFWVr5h26OBJrScQKmiQ/mzVjpARizbRsE+e6uiq6QKEtPVtG5yrYFlHpN2joZWzf
aPVASV+kTRoWTq1itoZMkqnzAcA1tmVTrtSvC6BS2qjEoYRrPR5DJGlFAY8RfuHXSGmNcxm5T+Gi
3+I93I1W7Eq51Qh2HpvlXkcEdMtH8s/9uDGRuUGzBoeRpIAVxxQ9QJTWPY9tXOcpeKtcv4mUWvUE
s0Z7hWtZPU9KA/Zw5RsZbn8CVwInSmFh22IELU8Gs1af61QzBhpOpV6w8qV/oxoz37jPlIBGdydd
CCqRS16GIhNQhJliQ6ZZ082bJLVmcmG0cqgOvd/OuoeXQw3sXBtADek6TegVrITqsdbMaS9mEv1V
tUgMDMx9mH6SxgwmWslqBaU2l9RVmjPlW0eW2XQ2VgvgAwo4dhQP0uU8RhG9PEGD9BfOvNfAEAB4
w2kh7Xg2M+VMtwRhn1eDDNKKMO+rNKsWa05e07kPsmFIwaktsF45loLIAQXa0n0YZeEbz0LzeVIl
/bEoEZmsBni82srIcE/YPW1QGrshCr+VASqzXw0jUC2avAI7wVJHJ2SLFjKR1Vga2heLzEXZDkPa
7Gt6jS2+3SZEeC4EmXCYeqEAEjwIAmQ3jvms5gOpWxU2IwmWdggKqonItnCHuBxkFyRj8Dnm5ZTv
1EAOJVsTigovUaELl4GfWZaTAZm58QmXQoArRSE3TtpFt0k7mnfWWPrfso7GP6q0ShbP2EiN5kpJ
pogs6bAMvjVmH6pwW5Ts00QFh94waDRwWyP6eDA+vmKsKiEwzZXv1zXDLR9bHw81WltEOQfa8AMV
o9/LdymKTDTGYmY+4FsprzQhze+KpFElyFoh6ZfoosvK1mB2LP1WfZpcdUE5XRllnI5bqVsojRNA
KrIDOSGMzYxi2IVNZfVOaNYILzRUV89ZrwL9kHSxSnh7ClBWWdU7a1XG2ozhCYmJr8MrXWV91psc
02IZkSVoc1uFqp/XVMftC+JBMDDotOigbmcIWVzVHpfYhTpLeeToVjKCyIFNjzIJDrzA7KoUjeBA
/z0fbwQGTygQMR60oIr5M6RokxRMiChzY+Ipk1M9mFI8gXC8PLz32oIYhznOKjs1yrcuVCWEbFWA
EtuFXa3rmfO9sPtPY+mfCo80RewHHeeyfmzTSXiJ0sf868sbAf/vP/zvJhNtZUp4xsGkr9B2ZlP9
o8kkLbbcxVgh0gtAQr90VP/dbsbliyuXH2LrpBAxT3vm93az/puCYJXfo+AJYHNpKn+ly/RdPPLn
XpwRMCHyhkp20duKvA4pj+BuGp5S7xotf/Zl3clknyGstBHqwiaLbGcNl11g/bhn3o3nebs7/vOA
R1uAjHyGVKbD682i4lQ99vpORK4+R5+iqXx6dSl+0bw66rH8eZCj7QxpdUOYisHkJd31MKsOvFxn
0BgnBgF00yffDBlyyvsaMtxMIkRLbrvq6ye+ocQs4NVu58+jL3/+apeTYiqYyPwVPDEeNkWWgN8S
7AWYKTWZwyrGFMv+HkWUQDcbs7M825743m/3WX8eefnzV0dmgBcBPBUa3sQqtoQN3ltP63lpBdO+
E/vDUBl7CJcLXAIJenyibfTuTXS0R01UnKSaWRXehPbssrtIL9t7gAL5p+JQnLJ8Lw3HX9yox+G1
FLIydMfC94AFOqVqOZI1bKb6Eomp0xX0QxP11PVb7pJfHeqo5xkBFbeqYRy9AbbOQucEKEJUHMTh
IDqkGmE0/rw5y8Dn5Lea0jhZVrt/7wLKSzfl1QXUZ+j6szS0nppKm148tIMB+R64WSMiaIUF03BG
1X1lwjymGPn4qEtb71ff92hiY7LFLERjRvBNl7EcLMYR4wb918bikVFHf+PPTDUH9UQTdllIf3m8
ozUHsNhkQhY1vfJzeRO9LJ7K0Ub15N/X5xCk55P35XsHOlprEr8mmi9RKs8SMIsot4xu2eaTxcft
M7OiBYpdCd1aihUyqU8tcHTK3/l+R6sPindhAhJQeO1aN+zok/Q5Py/C8/Amqsx1eMg9eTfgV0jo
Njj9s6/vEEFf5Oc9RPI9fdBnP95LZHbKu/4sudAozz7FB0147M8wN69YKwOUwI/FRXGdsjNwErfa
aDCOXcsGlc4fX8Wx156bpXSPg9oe7wW3Xz0DT5YduIhms22VHaApVCir6KG97q8b81xyJbs4w6tg
bBovdqet5gl7f/LG9eiotuKvp029K5i0rVVn8vJtna/95jk8ry+abZTt2m19YV3r/EY6YavxNrsW
1t1ldaiMVR5dqf5TfE/HZWP2m2ob7Ik4Fm3Jnd24+ppeRXidoVE9qQAX8wthN0TOuKk3+caI9zRi
/ubKeCxPlYbMClJhkj3GvSujtZxBjbaIbquV3scHozBJpVAcomNWJv8/Ek9J+47S6P5Ykr+3xF49
0QK2lioZ0R93y+MrQsSQLAf+HiE0X0LgB0Xv2039JUIPD8pi07fkW0TyZiJMrD35hBvvPQnHK7Q+
snjKve/hgxAVTGD4S6AX4uSId83sM/Uk2KRJ77H77/0MzlGhBbsZnYbQNI6m0n5saN26DWXqSF9g
RB4RNo4ciXQNpkHYdEFvedDFr2PSlwMLUGAg97sB2/c6UyO3AkzKOxGtvJxeshGBgyyINMZb6Swb
2MVoA2L8hjZ8Td8uDe6NKeJmm3C7S94YmeGaUY5i9930gFjtsgFTE7c4kdJAPYySdg5+1zFJnl0r
pHaYFdnyOZmgRnYR9ngB48zJovCmIEGeHbgGPDvbikaCqiRe2lWRdpEX8qWVD3ZbPgXmF6k9Idx9
rwz5PuB/de1jVbFStaLt4EfbuPpsWcGTSQgq2q6DgVAkJIFQL68n89wkJ5mxNewC8cRL7J01/TjE
jSQPsdcSmlSSXz2FikSbX3EihRKAgLooMPYFt2JbK6fW9HfemdLRi0ulUQMKLfO9Kt/w1dhwrUpu
8uWtCcrjOuynVRNdh9W0CLu2wGtOfM/3ao/vQ5FX5xj4m5yNgeB7OtLDPOlWeWmuUnAKYWk6Vlzu
1Xnfa1do8z9+Wb57UY/eXqqCYE/R6ngHEd+ydmlT3wltuF0uKuRrNxHOaTAeNIk3tS7v52BnnZgI
vFMBHTfPJyHvkoYkhl1vWvsK3BIah32D8ArPwb7kn5cy6MSXXNaFX5QE37/8q7NakMNjAtaWvWIS
D6EvQui6VWOU2kFzZ+o5lVG0KtsZqVp6qvRZquNfHXL581eHBFNVY3G0CDT2gV0As/SHa9OanCxM
3FbC7MNq6E8GMSnqhnCBVTIZpxZpbNHvHPyocFabSYcJTMk39vtksODglmv6LgixsS5IONmwgImf
8GnG4MTaszxM9llqXWJGZE5ykc/jHiqfl1b+Q6kUZ4psAwfegAeFzhnbQruV9TW9mUTZVXRoiv00
sxRtUKAKXD0a6q0PvKPHwocZmpNKZUBSEq6XkVV2G3Jlfd+uxs7O6Q3x4qYVBV7oWpn3Q/mkpoeS
IjGE47ypLS83t4G4HY3tXG+NcS2ObrFlVRSiDZg7tIkwJ/dT8hlH9JDtffWzpl538q013pfqt1b9
lOU3Ur9JcDgZ3/p2azRe33iithalTZZsxYyYpOVDN+G6HjdSvyVIKgy8QPO0cEvkVixjriE9zpfS
lVDKZ1ia2Ij08WhDntnGinKZ1N1tLNdnSkHSmj9fkES3J3DD6yxlq0+VG8h0r6Oe/BzL6wMn7KuL
cUo8siFv9LrddJMnivOFat4r+h1hf5tomrYpYNGGx70t1X2cauvQijahOX6VAqg95nRDlt/iJDO/
Cbl0PTXmndrSZa895NC3lpKfQ9l5bq1wb0TjtYRXVGxCb2oQ/6c1MAx1FYaJLVnQLafmeUCKbFHl
ZE0NBDF/nEXwzGbELNqcNtM8seaod1kab+YKLH7MyRAamqSxKZ6JYXIbV4ZHp0tLX8JFMNgUyF+/
NP63KNjW3Tq1nHSZldbKcB52phtr9QYe3uymS5DboG+rgE3dSLzcnDtaYu4GRfYCoXQzeT5MFeFo
DezpcokymTaavkO6sTdL80oKayxcRGR3imNVkQsoeQ543YTytm+KG8DOl3EPIpZmKOgwz8cuuDI2
mJSXU3PJnvK2Te7p4jECQ/AF0Z7RRB9fw7d8LvPCDnJxTUvWM9TOS8vmHOOSi2QY+JIxXkyR+YKS
7aYrz3HO2oXIQ1Mk9WAbGfC7aSuL0W4I1Gu4N+fdpN+QvvdEFCPQjtZJRHlLYN560rQzAsz16QCu
lrpRu+rF4UxeEJ10fwex22j0Kwhr3Ap+4WmqbNOh3+rhAfK9i7t9b7YVNvLExRYllD7P73gVBsBV
Kbf9mCmMmkSPKqlNATzYuelWiviZlRXflsGY5EA81an35HsLzVEhJk2IQAu567xq8hDzbU0yxwBU
uYBXHW3Zbn7LQNW0PiWVPu8wrH28oKvv1APHkg4DsDezPKX3TCWz/QCcTcsDnvVrKGYXoEO4n1Ob
KcaqK3GkIlnNbvwBbDkFn6jfoFWH2I9hPqicMtVtsaT/3C5B963bZ1A7/W2McDmQAPrgr07N2E4M
6Oj5bZM/iCLVzteI3jJi8vUgqbwj4eWapBcUGS353Bm7hmiPaTVYsJAOZX6dIA63AEEbt8g+7I9P
gfzOtuwYsjOH/Zz0hHV4SsjYKN/76S6Vb3PxgTcMyTeg2sbONUFV91Dyx+nQWJptUbPC3V6J01U3
or+0RwJocnq8pGc4KGjOqNwYZenuFbEiJ16+1nsf9LiWkqASq1pSexmqo5CXsCG0jhgQqVV/btVr
tII1yR9EeNPpvqplaUFseEnensk+I94BGX6Ucx0PkXzeh/uBm0zep2K1Y4DkdmENwAvOugqP4bPS
crs9dVVpV6m/AdC2Siow8yivGoukoCR3wCqvQx7xpg+dWQMLBG80F1wGaiudIK5lxaiK2yxwI2u2
MwXSsPKcZt+WLQCyOTtqQ7cZQYNjoIL4RUYBvoRatH3WqbJ9FNAZBIQ+ymdwMGxZmK5aZSJQTwSE
fZW0Xhp6cny5AC+xR9M+4y4URpue+VlxP5btuoDqCxfPiWKg4ZDXppikNH59DfxzBC8UZJhr24ec
YUpm3KJBX6njk8Gi28HX+/i20par8ou6RTzqnghGjqiVRAQvPjPBeyGRIwJP1g+kg26CBEdu4uHv
7+JPATTOanyowist6+1gYCutd+7cmXbaNrdqF6zNdB8T74dHpAanxSZrNxjTjVaNdO9DO2AgoviJ
2yUgBpUO2by/wcVyaTE+hGPhsPQx9pI9WP0k3S5TjMlRJtoHdDsHRrU5pDPSZrZqldixrqFmyHaJ
ZWwTuXKwXPCWz925KtyYiZeUA95VDQRE84kV6LuU5Ffn6bhu9mupNBsSCbX0AcOyDar+nJf3Xuxn
En3abWqOF1VkXcmd+rUUottO3ISGeC5z4cAcXih15fV6dQWvQOU2jyfhctYhLdTJHSTZexlOH2pm
t2tlGIm4nuHVafmyie4D9iQPelOfDcG4N4Viq5AAsDgAmKNavEvnABDyJGzMWHRD7sYJI4WQVpfl
ABOwhCUB7a3qui25FGpBtw8zfD8Wrt6O56XRefh7SKHwNxn4a5H/rUTd7Wt9I4adE3/CuO/CKcOz
eePHgNQW5B0TUcjgs5hsSD1zxnoZdp1aPI7EYH/0G0T1bRldBIijLCUOd1GlO6ZVU6c3Vx0NTBPe
99RejmSvm6m5IXkFro11l2H4oeYCvtseqsnanG4rfp8h/OqKH/XB5qn3VVoAgmfGVsPihTV7umwm
sB1RM6X0v7onJU3P4DjeUn57QJJbj2ymPWIU1l9hZVXtFQ4Y4LszmiV7mu6n9G5muokGgHUue0I2
49HW38nWChw6NajZXhMOHO+UKl7J1nbQvDY5oZR6b9/3nYH0an9ilIQMtJgzPQLD6I2FnxU6WqXu
tJKtqk4f6/u8DT4hSdsX415X8MO0XXXi4Xn34Ef7kwRFKmmHPWMaGsKTRHZ4bu6L0kKr1e1xXIMX
6/eE3hF51x6sON3XXFaBNK6PF7n3dtniUdmymJ4FGde7F2fGJeE2e6XSEEIlBz+mx1/QrVx6V4N2
mIv408fH/HXFIlvLn78633UiIOxDEepJbGtzhkWmeVj29UvnJKU0AdS+SrW/d3XR3r89GumY7WK8
VLwYB6LO2gydbl1qX+XQ2mvmbUYQMk5+B7ToQdCmvRHOe4190Mdf9dc7e6yebw/eVzlK8lQmLnyg
JZfhU+ouUDo5MV8TfckGPcep+nNZBn5+JuXvNcersyqTNhbOLfvEarqUBugzJgYRvuNyZoVO2NTf
GrAV3xNhCNFygKPwHqA0jZVTt9KvW5F4C99+2TxvazQGs+klvC0zWXWA4NhSQq+c81lxjttW2gDH
twdKj4SP9fE5fmfqgIH/7XHTtJfqQZ1MryFaLjE+L88uCIVGNihw5r3EqddJ/BzL5ACR6dT5fu/S
Hq2BVrSo3pngeiNGXZJAt03+yURLtIrpvwnoX3Rpm5IDzfgBzNUuN9WrMfg8+O2XTokPAf1ohDVO
4J8abr33VMlHZ6ECi0pCgeWVqfxIdJ3bqNo+ErVNAv6myMR9LUx7yddOff9fN5LkxWT1+imulIwp
MrJtb5DjJ5PRY6bXOxx1y3plKnB0SAApivuIzfDfvM5HS1VDCo+2CJEQmfibSEU0pCEWGj77gemE
cnMYiKEi0KsyNqIQ/L21yjxaq7Kw00bCcAQq9n4fzNo+ZlrW8QQvyyJBkHuYVBuJt+6J7/jOWTWP
VquOON0UFq7gBbT+lgWj4DkdZ4W397QnNhEjtkJzQXI0zf9xzL+k9bgtMv5zDARg9P9ckCMSBWH7
X+fRc42z9lt7/LeWA/3x15ofGIHgpVg8O2/+wc0Xz99V91JP1y9Nl7b/9b9+aAuWv/n/+i+xAS6/
5XYqX/71z+eiY23htwUE9bw1BXK93pd43D7m82MePf70Iz+EHfDWeYQVTdSxrRiyvhjefgg7ZAuN
BuAhC/MMpFPL4mH7XdiBWdAyUcUvtiPTMAAMLPfMv52ECEJIxEDMRqcCiT6/5K9oO94u9eZCW9Xx
mukW0HekIscKctzcctAKLDK+OCZYdi2iN6IKhfyJu3FZuP98pSzHMaTFx2EZInAU+NhvH3VEwVMF
1ypeRTHu+lWsDN2zOs/FPTqW4cQq/vN3WnLsKGVBv+MisY6W1URGUVsV7MXDSTZcwFIlNpouPXt1
nQ8/Pvs/YNseYBy0zb/+uWzdjr8R5SX+DUPDgvdd4PHqZRk2ipVBhOAbIWS90hryjBftbXiZmIjZ
QLujBv/4iD+dw8U0xg2z3CyqpB0XmYmsNmZV47yJVRR8qzSKRifETU3aehyM2//ewY5OYiVOM8G4
DXgtyZxGNq2FcpcEigh8Ecvo+uOD/XTFQALhisPmI5I8wH3y9u4IW5GMNBTyBHBXwlWMPNQJBu2v
eci4BzmKIi82E8jeonZsqpSySW/lEIm0SdL7PkHoissHqn2DWdf+618Il40EPdXEAmgc1TESKvxu
AvK5wiQgeRpfxuaBHk48VL86bZgyRBYLhRXGOHqbpVmnpTBBkxXZfUwMOhgPvJ3jE1asxUX99k7n
vOFDhbGH23EhzL69OrKARFwUSWNKyHsmYbEZcUlwEonc3uBrgBWBPqTHC9Zr1WNQC/F0loCKlzZj
taDaM1wO9a088rTbOa0j5AFj5+O76IHXTbnE9lNq/Q7kGxyrwG7HVgdvBUezI2WqqMHCGWIhrOpB
Cr4NTaT4DpjGAsBEH1uPemosY8NcIfQ+17Lm2orFqvKiaJ5h6pFj+RCATulO1A/LN37z7HNGlrAM
LvDiBdeNt2eE1SBoQqikiLQT5KgazHhIc0V6VdRtcq33hrBK205aN6OodSsN4dWJqfEvrjxQZySB
Iuaf5QZ7+wHapocShEGGMZBgQo/E5yAqEP4/vot/seAotPShgeMZw896VA9Cphd6kj8Z2FfdZMu9
rO3BQvQOelf9+eND/bSaLs4iIq4wGmFQ+4meRcupjWCdLc32Ov9qjD0ckVxTMK/rZDbd5Jovn9rO
/eIcquL/Ze9MeutGti39X2rOBBnsJzUgeRodNZatxpImhCXZ7LtgkEHy17/vOPPWtZ33ZSJRo1co
JDKBhCHxmIeMiL33Wt/i7bTx32Gk/d6z+2EBN/ql6JAP1JFlsSNNJCHsC+Y0f7NN/HoVYYJuJyDV
CVwIQrinfv6mCtT5hU2QJ++oYVXJ5BLeFUlfz0Hy13fwzxeCC8WucN6QaCT8yuCWFfYpIqEZsVle
TmaRawHjG5e7f36V3w8MAZ0w1zl/jz/ctG5phzw3wCMiDLOjaeoJ9gsAsPzjq5DIfDZGchWkrb8s
bA1zADI04M6v2msuOyCS0TbXxu1fX+V86398izFo2+ftxiXQhpPYr0bfkv79kBV4zcJx6z8WVtNQ
5Yr13WrexVk93+Zi99dXdL0/fUtsQYHJYev7ZT0Obz/dv3bxMldjPwAvJnFCjWYLGSlvWoPpAlDB
9iKYQu+zQxBLijFzaPC5fFfrY2kcDlvT05q3zFrUx5ztiwh3nFNBMnhZAAFUDlOzK/DnBTsyoRQp
L1Ozvo6hRdffagTBiVUnq2/boGt6Up6SIgnAfpZ7z97KJQptxdjSM9usPrlA+CmMejIbIot6HKRg
SQ4gZOW2j9vNd1S82ra+c8PFecnGM+VzWnMxoLpJYfUsAHuPUrSeHXVK4g0iWSSVu1oP49eV7IeN
/C/hrXGqNXHoa+/bdRxaJLtGAGgqM15SiGwMiuv8qQ4wMe2skLgcfB5D3yX1YEnChoOcZPoyt2Di
rkIzDAslqaanDed0GNct+9gL4XBkgXRzAHEffx+hVd5G4B1kTmkiq3H8V6cHQvUQmmRDRKXSToYa
v0Ps38XSasGHM+Pypu1kElVHf94FcfNZ5GcTxpIurLn+1jJoKVbL7Q85Po8uyupFY45pxob4Uk8X
sTcj94P5q9sATdQUQJFLe/C1GDVnBvHZyMApZmZsv9k8BDXBb7P3irMt149QUtMvfjdjBiKUAvao
jWXlU1h7xvtSWZAvp6YZ7uepdIzX3jO3eyTcoogVTZrm2HmWvssClw53X2qgiwCqmm0HvXMwHoag
XQjOMQrrCRZ6/oL9CfhrH4r+eciwW5Pfqvwxo8dEtA4hMufw3KH1R3LxiK124sEisBjnEI6nPBbD
NNgnQFkzVqfJmF9UO5v9Cxnqilje2UnzfUlmn3uYNkIW98SdkrowjLNt7I0xQxfYIDJbIwM7mSAD
b6CtERKD82JgE0Sx4+HWA8CV8ZyHlW1/qglK9XAieYN6dwpI8ZcjbWr6yO5QwCoy60zFdAdVva/A
hN9y363yM7AWEKOyTmv1sFKbjscJ9wlEUfBAFqkfq/8ErAiVNwSr8q4x1sK+aNeeG9uG9TBTuhNL
gXhhzsy9a+oKbehakVhVjkXvf/Maszln3tpO+YaZdDFugE6VDEgIUS1OII5UecWQAMaKk3tz/4qH
rCmzqJXTNpD05uXb0eWN798hdDKd47govQS72rJltICK/uOK/7/dAcQn7FMDESVB1c1xxlQWevKo
nRxpRfkwOWMyrM3wYInMGRK37pv2EqJSgGUy3Pxs59qFE0RyzjgDd05fNNcYcsV4nRdF1bQ7AiyY
tR9Gu9F0J0YKWuZpXQE/i4jFuV6wPYI8axPudFWdQvJlyySj1BvBn27dy0qu9UVTYjS5ZcnJx70A
6pmvUZv3rkKZSiihfB4ZTin1VRYThYwVCbd0O3+3eGEWVMdctsVWPYKSt7Dr6qX4MM81GaJWXzpb
hzQTInkW7jZol1pHs5Ak9FxuXkNUzFJv9ZeU20rAbi9JIex7Ed6TrmwGUVZMy9lZr4bHJSATkbV3
QeCwdXbd7jtN7y/SjiehqZ7TcGKHMoEIbsNGEOy4kpNqmEufyBzLII49wJkqjoYKXZlMde2RpL5B
NovteZjGS1WdnU8tp1S4aMvMKJ34+Lkk77JY3biHjtckxXZmfaN7MZ3j4hlmsTPnsbwxFpKjAcVp
V+9KlbmY/4IROOvQBRiLhLZJXHcyvG2Dsvj0JaeWhfFN2dypxQ30J9PLKGNgtA3LwSOHe4wm4YAB
xec6LLHX9+ZHoza39NS357REHrXstvRqFBwlLwGn6bS443cAStbwsvH9ymKsLjv80FQV69il8Ptp
QceaiFMLeQIZ6ntgfMEddwphj23o5gn0KeHIVufVX9UwEDDWaoENkgj6kKjLoG2Lk90F6ZmeuU5A
j0fOEDb5VwTnzkb/aojJJ/8LbyyBnKWa9ksxD+YFAq+hi1JIAdcGfV9xUGORzVQjAbG+btaENaBp
r35UvjL7BN+huF/wj7ZJbwH0ieSQUUqMjeegK14370vP1tmDPEOhGueG6F6aTlkEo9sWYvCh6EgW
GKmEAApNrNbQobZHgk5Ney9Unuu48JS+5OUgrLI02/7aKTHpRnIyJ3O3EWHsxrk5ZHBge/Tl8SKb
kb+kcrOHqRwZZDdAOYbYXIgX/lrASZMPfEy3u5AN4HIeIKN0n7Z89fpL1Zj+dFmMqunjxvKHejfJ
CYT5dA5henH4sSnBNer3F9ZokaQsYa3rJPQmIoTnXCHQLQdTZHe42Qgeths8XrEvBdhn5heVeT1W
Bg5uYOukHWD0nUce0Ep0p6BuOx8ZB27iXScQwR9COirmfsthpCNQAkZ91VaEI10GLDzFbhHOWu46
oGruiytgUMI0Rl+qLxrJnryH0bYWjxPpbikgQsF/NZlY6Q0wYtVW5wBWaV6Foz9AYYTcNgYf3Wzo
5Wuad578pst0gkFhV26D7x9oNNHOa18ct9HC5AajUtAqZ22xjvSu8gdZZeQ454an13gjc77b1UUJ
L8UFvVdDx14LllSdk1EAiHwimtTxiG0wCukSzg6gDXY/8CX8nFNBzhzm1ZYNlbOTfV+Y9mSDDGgh
XLY1tf+xdRx69YqQUpv0ZHcSF6U2A+6uUWlyQXKtsdnYrKHFQDW4I2WXPYwimSilGpvffILNzHJf
LBzK1txwtzhvQ03KBv2/G1m4aYl+Zl4kPl/2rcNUdWUBucAnZ45lNoCsl2cPPlwfnklWipSeuS+9
Pe8+HC3DBJSZsNOFwDs8gXeaRhEIRKthXGARCvaQm+cZz2aPLuh8cu9QfpF7zv2tB+OxaTbekaCu
AWeXbv09wiBDF1EXhntwpBqubHS1NAxzaNS7Ti9oDmawBY/TOBsfgNNjQhGh9L4FfGnYUwa8/Qia
vdTczalIz9IqmgbLN9Dg7nNqmN58v+TLYhzMlPNnbKBPWBl8uFLuNEc/9GWp+1a4Zt9eVf3EKr+Z
LfZvj+ix9WTrdiKEtTWqQ+fpbiJrrmjHGDYrsYpunbugXvozR1LWqHtAAEL0GZfCfCon3whjn62U
8+ciRbNHR+vTcSABhGy0xpYXGeE2AAKl1fgJ6DKKer8hiD4a581FQDDCh4o6Y+JNdyHf39cw0l8d
P9XlYcgIEztIVlQz7rB6O+SuGJ6/o7Ow4DRt6evsvWwe/Ru3LdkDLTJdd/ZUYPxqazGcNnJc4bvZ
nXXvqa7PkIRX7ZdZEW2ManQJv2/E0kDnM0ADGxeHZp2UslrQwgQk19ONsd+nQUJlbKE0tViGG8sm
+a3rn6Q+5yd69dbQPGyrcI2ZIMPSt7wN8Y5l5mxFlP8V7VM/QCJg85AnAo09IpuWlO2kHq0QYgDP
JHpub3Qe+wmXDBpUxssztU2wd8ferNH0zEsbe12xfvzrUuoXAw21LoUhIDcwcmdIHyE4P1dSpsvh
1NoUEkrFoefk8HLk6M7SdL3qMklCdZErIzxg7He2xC/0UERTta23GwE0nOWBqVX7lWHAmuRtvYGb
XBo0f47Xq+62BkzUfnLmEdsuXE132wew/1FTzqV4Vp3RzjtCXYr0I6V2VsTN2hJxYkNTfyY8MPfv
rc23Efa0np8EU589OqJcHsvNTsMPa02g0Vmak3kHIyVjL6KR5JGmI/U0P//1Pfq1qULbTgQ4Stms
aKsQA/XzLcqHvE+z1m2jAMfmA6G+6ZE8Z4H6CgbSQ+2s0/1fX/DXhtH3C+JF9f3A9IR9nnb82B2Y
19I3qxXHM5SW+m0zJG542n/kgm0oIf7xtQDrAPHBm8oFnV+aU5Vnz2SOkbviSmB/cJ6CfQ3F6WLz
qvZvyvY/F+1g1WEMwpO3aLf+arwL27QY3QaQbcpsMCyq9XoNCvk39+7PF/HgSX6fE52nPv75z3/o
rIAlRio4ExLEwLBEeSfyW9n0+uKv79p/ugpwQQZSvDOe/2v/pgkkpQ1FTpSH9Xy0CuRkFvm0h7++
yi+GpvPLef79tFR8kEGu6f/yIKDuq0J3lD3ELsXCP9JAXjgiWh7iK4ILjTiY1pZDGdhef468BZ/z
XUkth5h5sYCiipUk6yu2JqJX18la/YscLbiPcrdZ/s7H8J9uCdShgCYgMzUQfz/feDvsDYdqmhvv
q092jyQJnqP/N+OU/3gRQc4ajVRa6b+2Aa05nIXqV9qZI3UIB9tekjbZ96R6/PWt/9MraNOQ5jFl
ysbEDWD5z3+b6hzJIYlXjQxPqT3xW6qKsBYa8ebo4e8wlX++GNPN86ztPIMwgSb8fLF8m+hcuWje
6CDJ3VbDRqmn4FGKv7Uq/alXxwLm+LTqTOzsJh3vn68kHOkXzKSmiKd3ishV0hdsZ+WHgnixa3gT
YaSm0Pyn7/151YRRRpv9PMP5lUGXQXoQJFVz0aZPE7JBur1weJy/f2P/aGj+307EfxyI/+//ach9
uAE/PLx/Im9eTcvX5nWS2Y/D8+8/8/vw3AOwGRDLwJDVh3L2PZH89+G5+9sZeuacabqACFnLeDD/
GJ67IPkDSAlMqnxa4d/1Un+Mzh2SDWEpsiT5NCeY3fyjyfnvu9m/+8e++V2dQ3gvI3jfPAcD/PxM
rr2bZ/aUOZSLiu1/okGimox2clfLt6EnQXjpdXPMy8aig5P2sTsY9q408RzmFjk1c7XB3CAMJypk
IA4eo99HMpBfCehVB4zemgYsDUmivb8UDWWrnz4C0XreFjgjg+3viTr6Zgvv3jxzPry8Pp/weoU6
2u5j1V5RAIYnf80++Ubw7jikQI0OXhog9n7U57mfwFT0YiFqEDVnHvaQp6/DEupnZckVE0le3C26
WGMC5KCxZ6Z/rbDBRiB0WpLqcGjODfkmrQIgs/S0Btd2PJ+TyJDJu8b5YKYmVilPL1ehJJssy8cy
GRXWXXt9CNr0JWtmdQKG9TFPbeyaJp+SE/s8HEp3rU6TAcyxKnwvbibrxQ/FR5ETmwUY5c0n3fsU
KjQLzdhxbKbuySmS0swO9m3XvLqQtw8FwU1xS2YVriMMWnr0tr252SrmyyFVr6fYJc93ijvS6Pgr
BV+08sCq6wKQuZer07I02eWogpd+lPSiKJtfaektAN6k7x6J1ZaXebmNUW1yAM60/9CaNcR5o1mv
61XRzxBmGROghDfIkLS46w1WkXGli9Ha14McbnS3QlULgJehc6ZqF+2n3KEpO27hmPQtbT2BRL92
x5IPSntPFrkXDQt9ZbeXjzbKhggwFurgQbE+hcODXSKbdbJ1jc3JffSm7t6c4RQH7oLnIp8f+579
oLLWa1ePVqz7ZbqhDoM5pdYg5k73UZ2vVkROz7FIM07CaUPJYc2flcb07IjhbrSGlOik+Vo5zHy7
tu12pjwXEP0K08jeu+dPUAb04fo0Uql15Q4UPeWZsDQM+c02pzV5m+LVXDNvNw0ld68nj8Axnyf2
j6gSRmQ1Zz6+a1/WqtrOZAqmgKH1KmfK9rrdPhhZ+7AF3p7M3jwSiwFiy8XJbqR7lXoLVqBg2KlZ
jHHXE0LHBELsGnuS97o3jyjKfIy0zjvTeCKmWv2ZusWJy840LkjEQOUclOMulNOztLP7Pl/SOzhz
sNSy0t7ZeX6AwEhbFuE9m8LRsoM2MtLeu+gg7FFzNYW1LzpFGxW6WUS8O9Y4pJvYv85dz9qJdMAY
ZZXg8csJHKFU88kE4H+clQ0MJAiO4WofemrBw8zz9dlU8lVxjkqstpuS7vwlZLmtUUIO654c8hdz
yt5oZz6AbcN4DeUH6TYmlJHPFDUh2agW6R9x7vM567m+6UOc0ZvDje5G/7KaLCx0ot+uaK33J7zb
W9LCpUnoxwK6X+ibdVbxwpqQE9/B95ovwkwYp3yWgaz3EEysxB/1ne2Wz0Whd2rrtyQQs30wbCCr
aY5MZbbWGg6eoqsPbjXuXKIAOeRCJvQ4ju2DM5pNbrsVGGqstiCjTOnto1tMBYjCuokyem7ctcr5
tPqje++3BKVVmQbhutUWEaes/ollrZeNrUjLElCQDPhvZY1NS1Rje87I+WgK+1K0mlWFYUfcfiGD
efk0ZPVFavciNmpfJmlDmz3cTFrEQt2E2foqU10dDNhhAZ2y9J0Sz2bJ4N/CfyARb4I9RzadyFIV
FdP2AN7wdU6bq3omf4mEVVp/5WDv03TAMh+CitT5kRo72zWD+bplfMsEvJLeV5Pek5a8nVLRdTGm
9bL0DTfRmsxxlfJ5qFSzY1r4X/FFmrgSQAYCB7xexPIOyJDpVwEiUI/dhc0Yc0fTIfj9MPmPjib/
N3q+n04vh6/dzZfm6/g/QfTnsJf/96K/D18zeE4/a/7OP/H7scV2fzM5s3AkcBD+ITNCPfJ/NH8u
BxcylZEEIBLhbP7HqcX5TYBqoldk+2eMN/FOPwj+yGOm1xFyqocA7NggoP4ld7z9/TiCUvJ3+eMf
//+jbI1yg2PJv48tnFOCsw7BcvkcTNetX6ETusYIhQTrEw36rb2QhWJ2zMk612T7LMb1msm7wdPM
eY2OwJao711x7Xbgg9jFuvzZ0D6TT2abJkQGzI/FQYkJPiubh08wjx8SZ1qX9KOjsck2ssJcpKAJ
m6V+MuvOXS90UK6QGL6PZlRYpPezUvOyE0NAW4/WU/Nl/T7SyTJnG64Gx2QROti5qZj5VBa7yMdw
2yh+6tjXLdspiZttj93NE9I55CmDH3glNU2hOw2gu77M3JFx3ew1ANRcvfJRNaMvL/ansriThEBj
o5UCgN6sZ0xgehRYFpZqQwOZFQpvlTkz36MGsJonPRk+lpi5NVkEBMlDcQ7k95vJqOVp8Irhplqa
1uaP8IBAkcralXHsJIgz3QgyiOFcymFPibOE7AQePitOsfiQhUlq7K6hY8YmADfukHpl9cYoTcJs
7beMqV+qams/a9N+sUsxPPTTmLEwk9C8D7Z08Hd4e8R5jtWXh9p0uB9DMPbhZVlYvjjIGtjGM/G5
1Rtd5ZqQ1W3Yxs+F1jp8FqbRP5dLXVVJmdlCJCvoUSaemJ13i2rczzS3ti8+qA0QM3m7wthjr+OY
4YBBig3C3iv4WWWSsnyWid+0WxpVjV1dSd+it37WHFj0tIctiwNBVudu4IjzQaOHI/Capz5PiOXD
dtc463YFOxPV/6CbpTrS23WWZB5QhzFEtJaW4nm0MR8z+DGwSdkL+Z5WG2wRT5c17auGUNrYaA0v
TfpwtkFmus7GboZDtY7WxQUS2bQeDdtq6XSIjw0MXlSuY/7Voo5FYpYhb4gAw4PG0ensESWpjfPm
kDHNYISvgxspBIuuDo1QJhghVI4Juqxerb61bmnX1s2B8W/xHoxKc5wM27zYzSPN7aLxxSetWKPt
hIhWKfodo0IzGOmEpDYLO5GtAALWKgvrb1kz1FhNhYare5EVGU8HuRhL1YH2xAfMsCYMSU6tq+At
CybtR5NJ9/eQ87ipOLBInaptaJm7jNRu95pZJQapvJvmJ8kI7zrsGqs/mBvQ4X2LXdLd+Y0xq7j1
HWnuOfEXJ9FgkGdG4DMgmZQrHjO/wJAR+n1eH6FiWu7FRobmAYGIeiWax7/Pt0IrJi5N/dEOfVQj
DOQUUN0AQPulYpJW7NbJWI6iF5nJsCwsymhzl5szGQR4YtWXR6fG+H1oiNi414SC+ehCRPiNMWV1
E6Yga6+pEIYxkZQ8d0oU+tmcc8nSNYTTuoP1nj9qmM8pOn4Y8LHvDLtpHDpOBTk8mLg38/6qa8th
+NRpG8ii7SE625WcOZ5dNxNnr/1sP+d0sD8PDfErcUOmKKEbled3+ONM71Z7gufOpaOeEBboYsYM
3eohC1MnvUHVTKI68676JFGV9aDBeHz3deATMFYb9Axjq8+b6mAptX7rO5tB15U7+dPs7X27Yhof
pa1uPhF9xZl86iv9Bcly9wE0tYcYFksRQGjGgoTbqqm5LicHxctCLJlzsFvsOpmqaIWnk6mHvRu2
tsPJRY5pnLo4F/nVBb241snL8aNj5p6xkwXd32gLgOByQg+sMTE00/Mj/Rd+T6MqSUazRELAoCNY
WOqdtNCvYVA6eHFUvrwNrPNPNnrvV9qH1ievzYO9PdL23TFI2eCbuL3TyngkOusIBjhlCFAX4Rvi
CXg8HWkq+hRQWUzRClqIWLm6pIi107mfonpwt6MVzmm4c9Oe27EspaQalDMY3bKathcFORZ6A0G0
WzxlddcmwttGHdEuAIi7rDZUbDE6eZak9TQgtnJDwuhay0AuMFWWFY9ATB57gtqCc8pDcLLPtyBy
XUkaLVr58Q962j86SP2/2eMRLq3O//6oxImveP01XeX8I7+flYT7myDjkzwP1qAQ8iUNo3+BL+nx
eD7CHKR5nJYcTkT/8kdY3m9IRFHsoKVD9kwg079PSyLgz4hhIp8UewUHLfefnJZ+bXDSc+IfhM+g
74nX/lX6TBUfWqtQzIzRsnwcF/UyWi723ioQ+x9uy384l9HR/uVcRovR54zHTAvT3HkS8HM7CTi4
tcqMx92scf0aE2+yNrl0WTeLQUMnpTvg1rRSBmfybsy5zne9t+g7v0nbL72y2xse6vOCnTcXQQM8
f3aQ7gJdWansxdfQ8Jxj3y+fiy4E8jaNxm0xCZVgXBG3VZ06z1hEA1IgupvcYizlLm6IlX/+usq5
izRG9rfC4NUJ0uwpDUlUizwA3ZHnNBXBbkW6QiwxAqRZbJzzh7FRt7MY1NcUVzogHBduh5uPhyJ0
Roj7xojZvjzBM4EP3pHOAQgZ6picpIPMaWrf14Ccd1T8LMOz7O1kXYvhTg7+WiY9Y/d8N62pP0Ze
o7KveLS3JSGRrdjj4eqSynYVBroCVrQhFWououssNrkM/ctdmHt2bgXHrik69F7QLZx6QOBniE3t
sW6vvj75C4Sdp1XUkn1Xl2hNQk1/8oMkJuh2rqyJuOnMn/iO4JfFFN32l3FBE7fLzMm5oC4oc5jS
aqUQHJXxHKar93Fr0u59YhD6yZrWkPyotJhRYVojO2+J7exFbYMXQkhp3BDBkeCeW5qoy5Ob2/7T
2rWcv4m9QQvXanOhPybRXFrSS49ExIwPY6ctwGnSK7yTs40DbYPBLNcITyoa6jVUMNxWyyw+i24s
1YldeTURK848btnQ+OGp60neAbwRVkyRCeEmWaGpsJaEXLgj7cBlGVWNTQBOP2T5yZ96AxXnWqYc
yjfZPrpetyrCcTx1X5quRkAVrnApC3NCA7DAOU42uhBcTTF6jq0gJ0s0dRo9RgxLvTRyzBHnPTkL
xGiC47Y/j+Wcd6hCCyRB5zHD1zkdkZbKohbvQV8ZG8eRMfysbB9GZCVCJvs420MjnkO0LMTQy/C0
6SLNmes4KdSWuXAZTxjnJ7ezRfdGW7b+4JjpIBM45suw97UPg19q8vrOc6vhfas85A+zn1bdzmh9
PPO6qieZUGgM836W4aqyj5z0VtYFFqW1H6nUAydPTAJcnp3aQE5yzs449YKwip3t5SEV/AgLEYVK
bQ07FJ9tfhpcJInwBlXzxSOn+2mVOS2U2ibhYE9kKTenCW2T0PlqzOgnpZV5Pl4VS5pIgts+0oIJ
3ngmCueiH7FxxRaNCFYRv6Sl4iLbe5WkwTs7JSpR70t25WKHV4TVhMenea4207gTpV/hLnYC0iws
Z6WnN9q4bB0iT8Uh7Hhm0M9lmpSMwvOjovBo+6kaGWu0OrZ6LLtpehjbVvgXtIOVC6g6QFUy+saK
dlO7BQGKGtprt5jj19azeiDVRUHzuOXsdlTNDA/d6Bx32NnmLMpbc170u2+PcuHcerYC5F2LhJ7o
S+M2s4biyVzSKXuyy9B+Xyx3erNqVX+Sad7YdMqcrYwJg4MSBig7tRAjNZmzH1w7p84gsqPeRFPu
htUbb1O0yB7NOvIed5bbFNsRsr78dA4CLqPeIkyH6CfI5CDJM1pLjeH0p00OPVhZ0EDVTqoan6rZ
LN30waR+4X1B1eRHhLIw0w/w08LCygvZ7YQeck7h6eyLU9htyPsG5MobkXPYA46hcrshscpSPE01
3QCoJ+F8yBYHwYUxtOcXiVl4drUipULXH+rV222tSd9oE+Zg3AuOWW+qogSLPBICAkaqIbCyolEp
lSEG16CArni0OEMF0ULFSCCDMOjy6qYZg89j5a5NTGSRx5m0Yx1AOmBKXt56fqSJXqNCN61VXRPC
0GQvHepJ9TVAId18G2b4Zq9dKhhqIEQZwPrVlqUlPpzFCT6OnWtswFuIrkLPA4PedncrQSn6LjR0
VtwgnLDONbefUma1zShKhVQrb+c+xsMFjRihcGfYh0mupf7AfWY6Sx+9O4NBvbn3kUQbqBoQ9FQT
Gaurw19pIWlzpjtOf87+Vhpw1o/Kxk/E/EPNBoEFne+u/r4bkCyCglxRJcaNMVnbkGCFTFmRTH8Y
HwgbX8ci3ioo8o/+StOExTkrh0/94FDEBasQ27FdXezg6Wj79U7bpNgnpUohToBRaYpTVli9d3Rr
ouNvDQWD0qXF2LGHstFOTw3pVt3BbAUpwjgjKyvO0nNyzTr4ZohkppwQ8aAWHMBfMZF26CFKWNwG
GQ+oFZu1ssp3W1tD+BkcmTJ3rQzR9SU9LYbybZuVUPf95M3ieiUIuLl23d4aEkQuK/OIRXd+ftWP
fKEHztxN+mBWYpuT0HTm/CBoAjd8+pHuLKEC+oPGCgjxLKiL/Jr1V+uvajNR/5I327gfUezbtJFZ
Xy/JKUD6Nla5jbdg9RZoTWFoqFOep95bbzGeSIyODuqu4NCPm38b8+l2Wm3x6tIxmr7JdUjzL/h1
munameohu+qoQsVFRZFBHdPBU8tjzTJKd3Rt14G067lfynlHjrNEYZujkHVOBD++Ly5sNuJb8GiV
RXPjGWgdIXqtjUjk2hP/RIvcPU51n09xCd/KScgXRhBODRNBv+bEkbrZ0XUWgHRe+6yrAeFw2rj9
rthqUkbSvCY8e1u+uR01z8rQoYx4Osc9kQAbbzKD/UaCTpPIxPdiGkSPxtVlzTV6ZzfPerhwPK8+
LKaNQjoFmOGrtb+Y5257bCtsDdFkCbzo5/4TLfQqWjFItRFmNuO6tZbgIFEikolApAYWlxsSCmFb
+v7R7m19ZVmj3iMse+/XCgSfUjS7TFYStJH9HrV+ti/V8r5Nhjp4oiZcIK2wQVGMfR7Kpb0NydOM
Sz+3jtJzyifa1+kz5mCJbqijeEzmoCUHYazR90XQn9nkxMoh06hdTc/eHzAGMCKrM7FzfE+tydhM
gge6N+1z5Z95Seog2QUqbbyFqffKYzLeLo5lxLZCe1dKZ7qW9qRjgjAENpyglrvcnmDYdTWdJpSx
p8Eb3ANxV8YbUVBXjP9UMhgVKNfNNj6knshRsg7VqfRXeTczCmPI5k9EXGQEhx6Im/42tQ5RyDY+
YcKSHWTsIaRXRbstZsD/WGEUiPSCs06P2vzUp8ac4PLyLwZJEE+Zt81dny7rdWoFw7VSpbxoa5fD
T2N6ACuwCORY+llOOT6pjsjgdeSJQdUgmZ7WZnFlKXG3KAYCVnd22WQodUmPaHfDiNuRuIfsiZdX
Jn42qWfS1iFlGYu4phzvv7Xdmn5M15ERrg1nF3HGbR62D6IniCIvDeNYq/SbsyKW1WFBIHe1Jfzm
QgLW6qaDX5jrY50yAgaD6Ly4HHHR8HnLRdvaSEYcs1Y6CTZe6kQZgQcFKfVvgaj6F344utceG+eh
t/QjjcnmeZ1d9o9qsk/14pOT2gzd+xCKObZH1Z1oeNYXbV7fhQO9wlzzwROV5pLMK93uSrsJScou
HEMzgfYewmJQReT0effV6mjB7OwS7S9RAMVF5wisUBNjqYQgbZNIcEYpLPI2jDXSfSamTmQ089qV
6uvWBFPStqMBy4rjKb7Zp5K4b2qc2k2MqoICpAjAjpStSbVX6/StZByV/a5M+//F/v9C1fVDVfsn
QQe2si+sQsWPeo7vP/LHYET8hroKSQYYBLAH4Av+VeyTiurjoEf3FiDcME2bkcm/in1aBL4VgPhB
yejzLJylP/9iIQj/N8SGSHRoOXqMNLx/lKaKcIkS+9+jEeR9phn6hGbwYdBOQUTgz3/Q4CGMs0W/
0OTLzOyAguPeWYx5jdu5NYCcuxsobDfwCTZvnWiayvZDT9j7pS6H6qlG8faykPf1ZuTybJsHDZD4
QTWAye0xskyGF61dQXhUizxAl/nnwCtQgxevAUpKZufOCRJdQQss2FHyco5w77mWCzOuvBCr3E8e
WY1TS0tfTE+THG7PEVDxGuQ5GH7B/GRu7u2JZHV7kc5j81/UncmS3EiWZX+lP6CRopiBrQE2m/k8
0TcQdyeJeQYUgH59HbCyKiPYlZGSvatdiiQZTjM3U+i7795zNafdJkyARNgYLMQW7Lwc91zqh+Qp
o8Tje5fqVG+lFv68xxkLLB1BOrcFArgFKkCJumAXcA+FZsdLUE6ivYkrt6T8vRugHJWE9Y1lLo29
F02SUxq3cfxioGuOTzwFaTZKW6yG22HCQvDdagnHwDqVcghXRAiNiAzlwBQJ+hFibnQdYDhNaToo
fL29DE6k8VoLJ5evowWUf8slwNnDqoDG2TSxqLYGNUnpJm7G+D6xbICo3DkAAXo1K34egZwYJhLC
ttGi+ElhVR5vzLka95RzccbXwouvFqb1FyOSiNS+U14nOhX42fccNGrj1mYCJXVdPwutPxCZiC98
dLZTDrp6QeplWgEiowm0e9w/0aH16BGdWFOAOI/H5GCli0VZ2roZaV3rzJKDCFBB6CY7D13+xDZk
dZN23IKHhmW+UveunlPEpKWvyvaTK2p2tu9S7k5cTpgXw2GxBDudJen0V48QX4l9vzQ8WuxLHHA8
KnwetFplmfD7fn2F/63T7H+b8Wz9Yv9zTZJLRvUj/T/hRzf2/UfxUf7xvFr/6n8eV7pu/w0B26Lk
2MTKShDhv44r3JV/w96Kj8zQwSEwUf33ccXuF2MaTU5YzKgVh87w36cVf4cbDpY12npYPLnwJ37b
2/7VHvc32hsnFOIXHnjS6wyjNNj9JhfSbCcSS5/KIzkBZ2PGzxqVtdxLqxkFe3lhli+5+l5yeaSX
Mj+yaSA0o5qbxc/e//Du/U/S5Z9Ozb//S3yMvo5pG+vr/vOpOYKzLqMoLY9sLY4Rqd5iY1jpNwrP
/lUJyf/4onkPWZaTqF99oH/+UW2fmSyIx/I4iOg1sTgHZuMyR455MAkD7poomsmFTVzN9bgLVEqz
otMV2Y5banrQx97f/vVLt37vKV5/DSuHh4cXZnt8qb9ZYFO9X8kFvnYYWi1keUbLQXRAT64eJZnQ
bQ4LLh/Zi3ZI4Dl3Hddm0qDT6ew7uFJ0TKXnZV6Tw0sfP/iJ/RH3HLfgLIt+p/f9rk/lFtP+xzIY
YLOxPfXfI0VqKfRKnjLNcrGGPSjzgUArLXwL9V2t5ryOqkQgKIfQHstTqrmU0j2PfUd/WqXNN1FR
diqoDaJrR3/R0p+6Mbl3hPHHz/U2P4jsZoy0juJCalbHWF3ELL61rCfrMnsa53Pi38TCLLdZ1lAm
lD2qKl/tMClutELd1HI8UkcWfdYKzVEW8lFHyTpbtdbeefQTbmjWdO4AZ2bXxQGeLSQ6VaKaNhRJ
t3wmShWvNX4WW448btmjK6teLjAHriTBrxWryI2Hh4jOybcJLEQoMRRsBHvh3nWuSGz7WvlbalON
G8IRWz0rxrvIbZ4nEw0MpY2sJikFBpxlTdqUROk2bo9qjPrQBt2UdFs7mb2g4u57druq3XAOELtt
fMDrZd06gScLsZOFes+iGJFLtlF1mCaNzfOE/OIb/akaQQKTKXytDRbSYydOndVoV61T3wmjxzdu
1NRbusO/u13M3EQaY1O1TcbAwzc5W/R5X1ZpvUfl8U5OkbAPJ5QecOzHYQkDM0hW+0Ljr1eLWh7K
2uxu+0KSDK3q/VwNX5nf3GAKu8zKfl6UfqqEdSQZnm+XsnzHT/tCd+0bZHAr6BWyDIN6fxSE1Q8U
aWNeEC1+MwQRsPWFDPKG32vSV+KwCKY8ey6x6tVEJ5E622s+5FUQjf1TnGArZWudXCJDZQ9U0RnP
WBb8zymJtTu/XJVed6DKotcm78SqOfnCC9jfZvPoXgXbVEzkHMTvfZz557jNihP/A6yKF7nJEf2y
/54pLX7VWyt6MKseW9qEmeSzWnrjxsxEcuuLDqQaXuKHlLsYgRpH401zUYYffZmgdpLBo/R51PUr
NjP70y8XMtXNbFTHomrknUm90tFHstgPrD1PAyGqI4vrfjPF2vQwWL0qQ4ubBMnDNP+oskX9bBmo
D1NTIR2Y1Zcx6s6rYMr7IE5W3Uk/no6jSpwH6hmna9lb6pqKrrgrc4KsI94Ypietqc8gyP1L37g1
hPjBM4OmM9aJfumGQ7PQc9K0qXk3jIm8YrAUjxxvX3nvgOBgzz39KAzz6qAiPyqSC4CO3YpMn37Q
6bVNYDpwF9QQyZrhq7XF93EYmw9kww97bm414aUA4LeJ1GAFt3gpW+TdIbDYYdj9ezVxdrG/3TY+
MTTKIV/y0ooOHeWIr7TAnlA83DtVvTrrn2+ULAMS7jjqzk2RlZxM/bOpT+pEkcxhLuYt0ulV1+w3
K9aYFZfUdrEjs58ykEJCz3pf3EXsB6v9zltihgUrfa5u45ZGeywm3mGZDGyuE2a6fOh2xlzy6zzJ
dt71dEJVw20Eu5jMcCh92hAFn0kSR5tRe4pEc2ZotRF8OGnRzaT1WUQDdYt0qdZ9GlJZoPulBKFl
nDy3PKlcf2XfBLdlU6aUzWgJlAp5HJG1EFLP6ax2jW2dJ/zTqt5NzWsrz/RHBspbAodoVeKyUzNS
9w5VepwqpOAcMzcSbctRouu7yTjAnNqYBf88OV4NV7vNspNBaXOcuSHKf9DaH4kntjXXSG66CfUQ
iIh9i4cmMYl/DpAlUNqxrBJ7V2PLrbI54EM/KPNxrIagqwg3yp9ariVbtBK8igMB2XgjBQqpNwYT
BXPkL++ABuzZdwP1TTquqkkolRa0Dif5QLp0hXuC7gduIZNt5pdBgQtCN8mNa26gdRba8H2MZcwn
MLN11ieNUvtieXI50MbsNqNsgRAdxtOnIkk/Te+HUzMAFa1V7Jl5Ggyi2U03X7VoedRm7Es0peLn
0rU7NnghXlLvOvcsvGJUtTrCVFj2VdA4DmvJybzpKv3MAfKfF91/6oyzxXpl+sf49+siA42PKRNY
j0BeZgr94/inu3qCRFfnx3QeoVGlXJ3im8lCVG05OprOfqmqqCPoqW3j/NQklrEdLO/NwEG0pxqa
G+MOMJO/RZ+Nj8O0L4Z02ZZlld8kNXFLqzLCBki+Hi11yGBRP1D8qN+BymJVolmflELftkqyJsl0
VqxQbQeBUYWkcZLI51xZ7a53+ueMLWsgcQ5vy6STIXAbfg1p9E1Ylrx3pmKDKYOmpFXPZh69ibLF
2E5mVL90A8wHPnXVN6PXbpYxq0+LmRAfGDvmT/kKqyMQaXbK09TGO2086gruvu/FybWe/Suol31f
luMmAupQxoh9+pyf9FHbefBRDwAJaD6deTJ1MZdAhN1nnl0Ywety2kIy0R/5rJytuMpvp9zedubg
7Zb1pbsK5ambJU+Paof39WFah0XWqQvif8GZQL9ex1E0asm3odAuqQXsAvtVaXNXmReA9+a89dLm
WUAgSMYJs53JnlHs6/7LMSZto7QUz3WX10eirw0N031zmHv/0NfGgYvqm4R8zWz5I8+WKehYZO4h
3iH21kuA+E4LlMNm0hrHA0Kat8km8znmEd2J/lOLEr5sbc0/rnj3aMtmmYpoOIDqwcdPGS4wiDLm
PsyytmS1Er8RUBV72dsdvntS2h0m4A1bt8euG3Riuu1NH7Op9Qhzbjk44q3ooztjTVgtFn+gdl5c
mAZgxyD9iJTFxDA6/dZYsnejZldVRg742mrZu/Bydoq8Q8g7j3gMWoBYimGcZjwTQTtVb3YjP5re
tZ7rrvychU7jVWkXYWYSm5DAiHxJl7A7c6qY25SylkUY+0mjrKSlNaZqj5nbflnkvcZ8uS9o/9IS
LnEuuDcYCdCCiVBoZaxveHidE4DxGzcSoQJTEQFL7AX5gazWTnlZ3whc1CzL+QwUWihYW4S+Xm7V
kD6ojE3JnE6hmIuDXxgvhkofZtO5Mh4EmuSBNWevXtWde/3R8KtjPH+PE+NSUBLTzMW+YCsw2mFB
rc1QfQpSwLbsjl7UXTkTttjKWIEN5GaSo1s/UqZLit0ipK82tgYbh23D7L6ZYxXii8KcGp3KUQTY
JgKnvNQUfM8GfSdsY+b7vPVfPBGMDd/DuL5Lq51Z0a5t/3A7e2fOoaFdPeoQHOQXK7/hbnBpcm/r
JDc+tRhjt1/kxPiituwNxMDTa4aotB+J37f5eBnb27yhiQPPrWrfAQB9WMlHM37XFt77FaSEDyr7
PmgCuje70Wei+bSa5Rth3FWih1g8B77WHJwknOLvGY6sLvk5K3eDWaIZKN4AITmGqtTOgyF3XnOa
y4eK2srI17fTWhfDhyddEFApZS85f/QBJj10gXytlOZBzFpI8/nWwVoKXbrjFqM7DVEf8u76/fww
Ezufuaqk001T54wHvMMDCJqa9ZCf3GgtXcTiDGBoE+URTHfrlAo/1Lh/ZVzoQftvfFnuhr5eUzJc
6e7N9ssGY7SYmB77vab477Db9crk1pAyyCpvu1hMNk4wwIiyhygsyAvgrw9gd2zKUmxa4LdGT4IH
6hKOvTzbcVN+sFnNdfEjl7Ct9GA9N81+EkY4m8muZdXfLBK7PhvKiK2d2o5qq+hEn/gErrDxcZ4O
i4+RITWgpnAzh0nkGB8y7nYZpAFyiRepvBNe3U1HA0D34kR0vFbW1cjyW6HL7cxeyBaXpez22tJR
AEUHR16HfacdlLS2KtsCYnuwCGbAo7mA8z1RnRQ6ztlJ7PX0uFZr44Z1mxnvus4ys9RDQlr35sih
3X1M1W2Mt07FX3bt7fLpms59WBGjtYF5yikK3OhmKNDGSh7YverGoOTNw4tDmX1rF/4eOQVPyFqy
13TNTd5hXc3h25R5ek/1/D0J06d07S9YbJOSnJE5QsQxwa1BXzZmsuwoVrlONCMEIyeDWrgEzWX9
Unbxz7YcrqC71CktpsfZiv1zpA8ww6BRnBrp7lz5tEQeITd51+khkde9ZkFqTrWOirrVD+OxP1V8
srkrSK34ESlOmox/5JAawL4yz3oBkFJsI7vc/9/esVPl5m4OpL/rblTj1Vc4C/5b2yp9H2fZOouV
WnlMWSDzo1mTlUPqH/siN+9MjKrvuR5557y1M3DNznD+aylBX+XvP1w/0HDgndNqjuvN4llJTPjP
14+mnYmPVQbArgHJJpwgojwwGw70iev0oXJ3PxFyoivdq5YjDDF5V+hRdeRVpRxe60wDRVO/luuc
E/0aebx1+ql+DULZr6FIW+ejaJ2UrHVmqtfpCe7Q8mn9Gqngv2gPLEqTV5380ndPy9IjzzoXqxCp
n1Pf9f45LTPrvXe5qeKUttyrpyfDbWU5yVeOOH4ySXFv7JSQ2abuOu3OzvLoM1aD8TwOWvbQlE16
0WJmxVEfn3LBiMaCvrt6MLQCZ50t1TplqsTqdyAf9ZgRhkYDcvH0zwyL0u4LH3TwkNfysTL9V6sk
NYZzhOuZ9Raze8C7Gt/ldEfOdmECapEfysn0jdU32XmuCYW5MrpVMMIsPCCLQuc1cnsvxr4Jcd3I
IF17wcDEcooOyK69+zpT9CWkKd/ySko+nHHlZ5Ag4vEtIQwHKW4uXHAQlN+sS3n/1DNyuxuXD22+
pdGRDZtl9CPtUva6xvVbv78v+Tg99utIV6/DHT16yzO7yuFQ/5r95l9zYLeOhNY6HE6JqqEBrRNj
sQ6PeDOKu2IdKOU6WuILdh7GddxkZV7dqXUE1ddhtFrHUsl82qyDarmOrFga8g/CJu3hrz+9yJp/
+Oz+ujqTXuFOylaT8Iuz/v9/2Jy4mMQWXwhyVauzPrb9t8mDKNM11jFxJjcs6zzhOus8//WPXfW+
327sf/qxv31lNCc3dTwxxZFsewcAlnuVnhP3IPv7L3gjf07N/D8v0P1tNQSDAId+pxdHEFCfWpzu
8f9IqoLc70X6r16V/udBZD0JjJWg8eu9ROb8vZDrHydV0mbjGd8IoY717LHWUwhWj3kH2pz8noOF
H0phsaMBrzxqYKCBIcY9LOD1XBOTUf29oeff2gY81f//hPf/tYkwB//xP18pvH+Un79B4Ne/8Pe9
p/k3wmAcfhYmYixjK2Hi74EwY42KmWsiC7oBRmc+df+19/T+hsSNr+/XH7DZcv5jk6DpHvsHx9D5
puksIRx2ov/OKsH+tdj8x/eIzIhpgxFe/dYWUFT99083ZApt1CywgF0e0X+cMLSmJ9/ADlkYfcqt
X088m+MHx2D8ExjS/NoOUekTauW8nLQwndzp+0wEediTqIjbE2x0MevBICn4swEUps6mK+MyuUGY
BfAJB6muX1I/8vqCTKc/0+GYOfq7gfcEhczWEHn0DOAekKtF3ONXM2OKuisoi7QmJNU1TsmZhtis
1Lgtx+nNaqpq2SkNuYkMelG2arOUebkwx2Z6h2l2YHAI4waV8GwUsOCAw009MlIZQwC9j9AXsDGn
GAwZrFae6nas69E5uIlb5XtHcTXSzRbvm2LtyP3Sv6aDTJ6UpstzYov+kaYmnilNOr8xtGL58LmK
lmM/PnbAZXdpVH+zmnLYlHibCxcfi7Ho03nizeWpZg0hubL2wxW8xbBbFCWLZXFI2wmJZq6zqxDj
rZZyly6Mcdm4JUA43U96tgsztjA5jee+p48tFea3ZUhlEDXCOyNou3dc6qJtZonPyilG5NF2PFSz
iwkvMV99V9ELZDvylFii+olGOpyitjHpHpUCfRmXW9s3+OXYQOEIdIc3u1xZksMCfrCOprYNkOca
UyLK1NZwO7Cw5VqdDU27Ypk8vKzPs9NIboBuzy+Kzayou3utV8r/NiXYWc9+3vNXNlWVGZhJsLfR
ubXhxXeWy43drMja4myUFFCmsEez+GwxjIOWzUlI3dgLpb6tiOKt54xNtALWukDWI6ROm2SOsSF0
YJMFrlocJkaDExgD/1PuMCMz3smNQFEPZs1ixeAyfqFaJuxkceX6Es0siyGXotlYUtvSruT5D2lq
FM7O0fzx2mdYgubImO4VYpwbLNJrzUcmIsPbUKEiv0m4kRZuLIzxJ5VB6b/2cVuTrOL56170wv1M
RIIsr5kUJZ3sNZ20mczuvS/4yNROZbu7GIB8vC9iz2gOZJSbQ+FV9wbu000H5uGHsgf7mHOhfMkt
QARZs+h3ELOjDWSdA5dMIoB+pZdn7JJeYIgO1B8pzqplIkqX3RhriK+KpXj/1XvmajzIITQExRzt
4QVnDJZyFWZIi3Z5uMw53nQvIpF159CdTO5ZN/BYk7q5WDJ+wDVx05LK3luYcMyeZLUUHnMWHstX
jf9c/dZ7tMedmz5HWtR0kZ+0ZYmqT4R+7pFjYVGl5i5WQVFJXtntmYA0LOLULUg5R4M9ZV+SfKIf
iNG90epag9U5SZvQ1ojGih4qE677NipyZicpcrz7lda4BmXfXDiguI6VeOKxEQMT9gFatGl/1Mnu
vloz5DBeJ8JTPopPuVSmM24m2TG3DYs5f+cswGXaKbfwMON1yxrHsAAQxOWcklCXxlRuNWXK/pTi
Ycr4TPQqxO2UdJ9svqhwj8D6thj+ogxhQ1O5zaAm7DrkiRH5B/gCSbblngxLrYHtHOOduQzQuu75
8s6sq8r66jruSCNbmu0h46lvC0ZHMrcOtHdXkmgUZvzdygoq280RohJ5WdYlrBeAWahngo+3WBVw
PppNvzeIz+6WsfiBVXChIWzRdiTa3LOXDSb3y8Q6WW2qfXljanNwxnW66W0HAKdujUu763ToATus
sfbO9ccfeZz7oQ7X9L0dqtdek/aOkONyKtq63rUANM86aOtFMer7uU280LS/46lLrxChvI2aqnbL
R8N6nUQH5GFJ1clJWb5N5Uo8lHiM8fNbMr8Acka5YcV0KCrxw0/r5IHzNrr4nsIQEc1o+jFrz6BD
NNu7TukcbXiem6Fx2NANcb3TcBq+W7TqoW5FUXbJiqo4ssnN773Oqk7ZXN6iw/5EpsBo7noROze4
kZdyaNVpmkeKJCPbeMgVlt3Wqac9J613THMZnzzZRM/mXMQoDQ2aY5tYYImWfrpNecR022bSybdU
hv2RS9snX1OhDZNcvJNtlt0vVru3vKjcuXprsiNJq0OOl/vSYFQD0FIRXJ0c3kQZiJ5/ietcZjmc
07Rwb9ypf6qiEliAyThhbS1l/8QF+WDblXXMGkHZcxZdQDNiU5e8F3V9qBvjo9HHQMf1rpWjA9ty
2ZVtJR6NbkULZ/fl3LIgMAPX7eedIt53NlJT7bKmqYPEHFBQR7KFRB6YquYBpdjeDQb69MivbddZ
ywP4LuJ81DgRjxiBoLpHS1f9lvffevEBL+yyaWiCheTvPknd+DpHntjx1Oe0SIroxPQ3BLGlxZ+W
Po4npYgegILJqXl266te6AcXWktQ+mDCC3v5YgSb7r1JEWFPnrp+scCvGLd2Ex+Wpp6exlTibkx/
kUCRGPaROf6sZX2fNzhvUCAxAb73HR3O1CH2NbJpMkJUmOlcVMkrgIdQjuI27fSTa1BWPACsMNM0
vmbkMjbsrh8St7342XRKPPQZ0aF1mmP9Ykz2IYFyZiPooyS22clx8zNwt+U45yurNO2RZ41aPWcp
9ghyMeXOdsWdM3m8lnnn16YI7YX2Mf5t3xyT9VY2Sye0h2ViLF4wEqUszTmXLPGQ5JH/lPutHSiZ
Lm+FhgXLa6sUJ63FFAqeN2YgriR9MWEzu7BY/YbSVRwjUmNvVCSgfbveKT5o8rxtKrzNDlD10HQ6
/O2y74JhVHwNq4xlLYj14gh6uBbDVc/NcQPQuiHiTEljkDD37lI8dRzWuTgnKipfvQmJyoc3TNBd
sTSAOlSmzp5vULPTl9I8egtwGC0by9tejQlqgdWMJ4NoxLeuMqBsd4uPcgfYdIfwpd1rFafLBs6t
YpgfMEXtPeHNH3LB5qVhq9e4SCIYI/vg6GcUV/S7XImzS/dVxk5L2nuQZOxT2cd3whiGW9UbzmEA
7XE7dmxeNm28oDZMC90Wm6SR2XHyyXGhSrv1sTd1RXPiYt00EGixvZs5E3/eBjQGj5t55JdulKw/
oMVjd15VzmFKxW0TDwIrF4pjUWYd8Ro5vkB8Le6nJb/vGoD6eSwUJH0+u4rb/h4gy3K2pd1dF3t8
wPX7rbWZZD2u4ATK8luugPPFGluKXsw4t8O5GKodkbHHuM/4QA86sYmsexHO3IW0UVwMoZL9bCVg
pmrKzqrJjW+5tYiN6VY3Uy+m25gvdFDX4iBSk3c/Uj9iR/so2ISdEpcGOOLIh6UDiedk0wdZYrDi
+G+3k1DDEcljCSODBydm6al64tcq6UseewQe/2u2cBnLtskPNYyeRuu7G0Yg8zjhsCO+RJW84IPq
svdNtnnTd1ur5nRl2TsUKZaPtMQhoZILsHFo/NImIF7M0rzr2kI9TrbKT2Zi4tI3vGuhL/bedub4
KE2eJTZS8VOJpfFVB0S0nxxci1amN6FsUn83Z4u99aXGw9Ufvk+jeZ/Wc/NW0m8TuKV4NwfdC5xJ
lPfAOZutDir8y88M/1J7SrzZVN4kcc3dz2nrN0pm8JRXsfeg5upRpFX5NqRI87M4whJKAr/Llm+i
lztqFFKK6Evrs877+mRrzfgwjHpHZiOKP5vBdT9r0x5vu8Synv286wFhRG7GTSWyH6uJr1js1MPj
KFRx1uaZ7Lwl/fGnvWjLztZKuc91gRo+uDzT2O3h6m/d98VIx9uCXc8mdgQGozptta1pFU+LzT/b
K+r5UcjpWJAC3QsKhL4K4ckAL5FGdG2u3vu8Tbb14ulbqniyW9mQSiGjV94W3iK+pWVp7ISDNmZ4
1as0Z+p+TBQRAjb7mu34Sr9YgPE43XG0/DFoXANPaKSigPC3OhUCcUv1erpvZQrHAYIGK6rC76Iz
nlC5R+0s7/1xCL2OnTVJTIrhnVqou5ycIcuwMT1phH6eVZ6g2cU0BvFFfYA61J8WgSsH7Ot9srBC
rZNBp7Sa+oYJzu955iIf1pLcVaq1R7ptttmYNW8p9qz7oaufTFG259mMrzGEE0rlR0jtzJoHtpX5
LUkkm6QJKxXNjP0Pu0/4vnnjN8+aaZPXY+fcKJ21KZ0OF4tHR5Bb5GCcNO6gYy/PUe2f8qmYDlmd
mA8ZV6RdrAl/k+lzQb0kCX2kxgrjqe2n4VJFyxM8EkxL+UhKdDNWWEp1i4Fv4UHDKqfOt1xt07sa
pNIDYzrTZYRN/8bJ268sn41gzEzS9LaXxOe21vxLBWf5lLY9TlyfbhVfWcwci9ZwgljqLqXA4azZ
U3oZ9fZBmjTrYshl9oltZACttG/ytoivXoY/NmbI4vmo442wWpY+Zuof2qXn3Zg6CreNod9leWM/
VOv9hx1TvbGM5oswHt/QVg/T3AemFAloxBFfz+M08Uw1mlbszK5/yWYaneDqMocOU8Ps3dSHBdIr
D6KURmZ7tn5QUvGGfm08q6SjImJd0kI2mz/5fdknbfg1KKdvPUP/Gx9nNEkgva4qKKIoLXYIUjYt
L98pj+BSCjb0hFvCzF/WanctAm7c+SINTAGUBC8YRINoNk9Wntlco2OIAU52iVkT7SMbvr8hHgwD
jFuGefdmTLxnfAOhLmr/2Pje1cR1Hcwt5pApz3mnKv+eons/0EcZbVWbfqCTlDz14Xs7S26d2e4e
xipTm6xVRxEX77K0QB20Q9/fSuG/aEVK47GeuICEq+IcgRWELKE81lxfiVHFh8QexquHFe5gIBa8
Q9mGDl4Q4UVbZ7vknxuaFx41J0s/5fp0Hliej1qTP/bxcikct7lEupbvYsstsSnnTwhH/Us/+tPt
yHMgXEYJVDq1P7xGu6n16qvqk+pjmvvuUix5DY8KBvqhjhtn5craG03L+9A0WH+5TbPVsHm8ol6n
e9cznI9Md+y3ebLEXjNa8FkJi1tKCrGPKhNgeWR2h2mQ+oEh/B0M9khJ0/DmWPN3PiIRXwuzxoBv
aPs5msQlreoLntF4CzE729mwgX9aVEw/OYg6GGEhOY8+sUAqCsigjFHPBjSfD4NmfsmyAHuOnzIN
jVbYYaXL8nltoOLcptI365vhyMjmhDx4tRD6+ApFMmh002PvVKCisAJdiCrbBWyM0tbB/AgttC12
igoy/qbx9fa5lUgj2qwsOHaTujcsqzg1ucEELH6q2U12vi7iHQl+mNFNpvWPzaK+Z5FBcmfxrA3+
u+4KXpBnpcc+da6NattpNhU0ptnva0GI2VvkfDaUL/Zxq24grF2mxX3lesSl3Cp7FrANvtmisy50
OtQA8ApITfg03Xd8BxVXQxbDC89ymCVtiI+lugzZ3IAV891LzYsLvGbZQgZ/wdUBoqRTyaYpSQj4
o+/y0DXLPdC1+aMY9PkGT0RxoKobN2qp3qg5UTva5t1LqrKSH21YP7Q40gKBK+weQsfMt4deNz0e
ShIAPbF8xl/yEKnxmFai3vWGGJAU1rnOVNMcUNejwrbRWKemnsVczRnvMmdsLc+9b5spCesOO4Rr
UISzYJc9tmWlHfXB14MuNX6iQHmMENljb0AZLCabyvfVPesm1XwvUfnp2Ih+GvTLnStpOofScIeD
oWMJgNwIxs3v7hwS0ygthggmh5Zaw+vLE5nd6MYHYDRh5s1wYzjIHccJoTG0UDQDgTEk4PtjBz1Z
hHuWF/WOMCf+yabzkUeLHq6Mx+0omvwIMP/ihrKfZeDaxTMP6DrQNADJVUS+2Ioa+PYO0TCy3e88
8bSt0Uzi7LlxfYyNydyVmX27VHiyEy876/Hc7Lsa304UudwdOR+Y7aFPhotFGsvLvfSQzShLFKbp
e7PtZ8K8GLsGakS2pd0/1/H8ssQoi8iLxntcdJ9F7dwaZYQNR9nTywBuc/1s9UdDT8c9IvjtrDoR
5o71Q/CUDYY6ybfgCfJdo7lY34plDjoc0CfT5kUkvZaH5mJn5SYvMqTXWO6xt01HFc9LIIcFCRHb
w0wrlomXthqis7FAK8N82yf1PnewWl+MwZkf24Ql0C4focTcRTFS/KbMIlGFrjRi2Pe4v2iZp+7q
QkMLb60TmWIJ8qztI4QzfKIvrWtmmzyKsLPglM+qt7nPHUZoMZvUrTil9zapvm6DBhX3tdCn5imV
fOAwVjf4R0Fs8eXp4qYeN5k/MxRSliJInfdmL3laFlrMYOlNi6RGoOHM60XBmDIt2WMj+lj/oQ3o
dfd0ok7aKetqQ+OpZ5qsRfnxg3E/yNURBl1wJGPqR2NzNSecWqeWGDBzoz/oyblhDy+3to7hKeTU
1NVJyxxDsiX/D/bOpDdy5cyi/8V7PnCMIBe9SeY8apZKG0JSlTiTwXn49X1Yz90eADfgbcMG/IDn
slRSJjPiG+49d8rqow3fTGe/KvLxnAu9s5BHBeatxSv5DV+HdeXQ61WxHhvcemQ0Dt0do39vL5t4
2osifMrnLtn2k6BOyy9BJ5/ZTKETzZjAIbyvH4rQOVa28RmYxcS7abQbhPB4qkf5s2+N+YUnYSCm
I092Qh8n/OrsKV6NBsRkmjDrgNaBqBPsgL0x09xZqcJVFy9p9BBNZzwXS13uVi0akT55GYE3tPds
Vwueh3qUey9nkuzrQV88xEyQkg2otix/LOpBnXQmQn7aMLds6jB/BYEQDqt8UN1lUDN7CfyupmbA
ZYzS3s/MWdtwd5YvY9+/ZmzE8koGH/VCo+zIwHhQxlT4ZjSdR5MaUVR4hFs7obhonccxVPQFnJIR
pxLq06pTxV3eRuqQeppk3snM/GVuAnmwlOtsqySu30zgTt9WUFQ7acaAOywlCOUpg7csabF1tISj
WH1oHJgAOIfBADoHqVTDWcmRQeYRkD3j4o61gmI0DsbP0RTYJvF7ONNHLnA97/O4z8wNtXjl7K0O
NtKOh95LXuK48RDotCXA0jjKDUyqoapq6zRiA483wjEIVCE6pKaDMNn80CPjTUcgapv8uKseIYwX
cyKsirFvSsisEjl72ZG3/JQiVxkZqqUx1+q0ITGrG3GBVtM8V/uQ1LuGuiiUw3B2K3hXbhMgaua9
2bazF/nxHKCz6ebXMSrvmE0fMWRNKxMcykpOZb03Zka1OeRUbKYIjiMFu20eJv3IkiK2V1GM1d92
imEnCoEOK2SO7XDcgVVDyd+F7sXrMTqw8FgN9Cs/wrq+ZbgzQAWO+c4kC46A+Ubs9XLUbrXTlZj1
ytHvE5cAGI53w/GF0VcHgINus1JNbp5wfqt34g7kW9gH8lzh7tgYszW8R5UbHUdmpARPRIxlcR0x
5s0REIed5+5dInWPiGPyDkFxWyven7iZV53Jda+iMNXQQysLwb2N6UJGuolPvdAJiwrSB4gt73OI
upLNwDk3jMMwRarbOmM0fM91Pe6MmrpcD7LUpwYvNr0pAj9rEDb4eQzLjwtU3XDyohudXc1eKUZV
iF9wyGJ5JitgZTLzeZ1BnalVqDHHHalvfwiC/JqSITPsUnFWlkp9niYAzwVFTKLM8tIiYvjslXtr
BzqupIt/w4e9Q6KP45HkGpWtwty8j0rrKrxa29XttCNI8lqlzb5WwjsZ+B1rLqSkunluj1+P9YA/
NBir69SrDZIGFZzHvmHv0wIs0bijnzSkTKw7uBXppu8ryVOpMwV8IJjtIqp4S2bLkbiTXW1YPPNG
VPyoNCzgxSQ/HMWgGkr2koyQhA+s+8WeMUB0n8mk3HhoOHZiNBnfRvzQnlduJtNLP9WcHBqv/ygU
4InJY0QJLhytFVlyoGFypY9fnLf5a0/iJ5/GKtgKfbqhm3RgurVujpQ6mUDapYyRgGQN+w6V8SOE
fzSuepDj/BwMvE3JOKxRhZlPjGV/DSJ8hlrN/ovP3dnJp3Evw2FeTy6Sdy/3rgIqzF2oeA8BHlAs
ZE5XH/oodw/VyLIJLFxNiGI7IxJCalO2lnbtDGCMhqHy06hVwyayOZ/5QLvaY+aW1WPfpw/wLyta
WLvfuiw3IUNDANaUOR/CbFFdyLw8kJ3zWuDQAifqgg8dhvySayZdYFATIG03nyGi143R4YBZXtTa
qBHORHWy1nNrWlRdO5VrbzV+2H0fdNRvSfmCtwzPLBl+tMnDx4Cs2XeRX7CTisCFCo6QU2EV+SVs
lVgD8/wqpMOWBuTYU+FyF1hpfxFORLNl5DOg3GDLL8g8WiS/Z2XXQk8ZHhf4xMZBe5eECCH0Rtc8
9k6+NvBRFesqjaKnHs5VcyLYqa+vU0OdBFunCcQpZ9wfvNd1HzibNhvH7lQFGdFFvWFz76KmJeMy
HHfaaJ30QdF7eOi8fBAi4iiC3Iyf2XxEiZ96dML7dBrKdk1LGFWfAdz7Ezk2OE4rYgjUn6nO/5aQ
4/8pkU6gr/g/pBpx/vnxOfz6e9OnuXzJ/4o14NwsFnB8hjrsAGQcfxVrOEB6Jd5OB22etFkn/U2s
gVVUYPpcgtmxQUoyBv7X9qmZ5h/2IqvAU4BDcNF//DtiDdf6Z5O6lGg+4M5xspO54S4O07+XWhGj
xwewH/SVUQqn209lF7TFY6gKzsILKduJtotqcJ2XJGjEtjKskrQ6o34aCwSkTVCRIyoFrPIqKf0c
qmN58EZUEfEili5aNXZ+rBsgt91Xtugn2ZjjrlHxsKtccLUyYHLkulVCoVbPpyIKexxQTIQ6z/mi
T2exqZonWQ7utuvGF10ne7YO9Ei7B3VfkkmIqLFHqzcVX5beZQdszQtmpFNEY0IjTvjx93xA+kdl
u9h/Bqt0TybWEZzbHIlFUJo+BWa5EkBRge8bdHq2erON9rNzopMlcgagug7Uwq1pZNEUlx38H9cO
+hN/6V2XGFsPaays3WtlESlrxVF3ktPivSFIneprBuhLrMKoTxiAQi7fFdGHqLlBVx2YPzbtsdZT
cY45MT+qHpUjK6PSH3X7saiAEzHZHzCQhRCTuPc2RV5k2yjT91DMjHyRBkj2qFOxrQf28cPvgakZ
x9tx7r9yeJj3ypzUrZpCXAd5wlHOObF2F5GLTu7WKm0CaOMtTiOlENy2pQNfuYy40KPmbvZadWCe
MR6AKDc3MFnY8pu+PGkamv9uWVcYVhsekgWaURWh8UQyaFGuVI9lsCZLC/ZrY7zNeW+fMGZa74zB
tB2LCyIseP0OLiNZ3sAY1JCITYSTqi3UurU5oECgmmsc0+eOid2KI3seIRbX29SIFp7hMEx7lDcK
IT7GoJrDjnYeA8L8NMR57bttydQ2kc597kbaXqo6Xo+A+ah9VHpyF4yc3jr2Lsw6XkNhgi1wmkx+
le5YvrlJnu9TF3zVjJfvYCNCekp6OW6proCpCOhSgOzKYxSa9QncjHHg6qcM47e+ujGlc5zYJP1R
d3n5ksGmbbvIsM8DI5yTSECBYrls8JRkk2PsgjorPyYA7bvJ0XTq+pmq2Jw5ua3K1SGfJFy3g7cg
X70gPLONmA9mVA081y5Zms3kEPcFlyyAskQcUm99Yb77NCZvJ4uJDjRpBu3FywwchXBKoEKV3kdZ
NNWzZkd4RAx2emj303XjpOO9bZTOFnAy4BfZNl+Aj7SjDqzwoU5xcjl1/Frkttw5hUOKnA5pWGeW
uRowGJ0H3DUEBeQW3fhsbDzPwgEU6hpK9NJoV7reRHTi5CV8V6h8dp5X2CeZTPdhTpljAsy6LxzC
OJbCuMNwW+flvsHGeh1rcVRtXp89W9+3Q1U8ytlUbCeiK2lUj4lXfNBDoEaomOyJxRWNEoEXrGdZ
4WkXEjkebAx6s0PAaZdgUIvQdjJZs9JHkJQ40KzYuLq18SZHW7zgtEe9D4p7b9b2vpf5R8pua2sW
pXEdswyznDZ/WbXWfw59dlt2pWVZ7tDJ5GuwomtAljfMxs+510DwSu/zbvoYzPANs8xzwEC4Ydy2
dVuGmLKsNzivNkLq7Jnqb6CjIQJ05w3S3pc0Azbi1RBsEALQ9VY3l63bOwZH8I9zJtnsjdEvjDm4
u+WVohl1y6jhcDa2hKiWZP1FZO3GJwQlBxFpb1qPF9u0NdJ244rdJdsouhllNRGhFtEda+ejpaS2
LQr9CD5QbW3TOAvXwVXUE+Roqa1GYgV4O4vjQkrqcmU/itZsdhn20SVEd46fxspxvpVdZVtNho+W
HbAeEdPJzXj9IjJWabvxeLd4R6eC/D45o6OCjOlsbAOLMsLrkc7M3bj5T9tK1daq4trnzLi4U8f4
SvOy4yRK85jbJoEKLIOUhnCsJ4V4X2fOmVzhedXOGUbl8Vc8aztnEY0LO6LRr44xUxf4Ppqiq42+
wjY5zlX45PbFXug0p5E9bmI3uFglM89o4E5pa/krCBjSZIW4J3XzKc+807ggxZn6ANTT+Dx1cXIj
YLXZjxF6A0kRP5jWBkwTGnrhfachxC0nbcU2aj3CkWvtmsTcnolIQ1iCRgHZMl/iJksYSh5y+Lll
OmaD1rQdMEtQ8PS1OcsTu3pi16P5Wc+lWtUJw+IV1SmXVts8YnnvWPbO712D6SNI3OyXmzXZg6fx
plk1X+ubJfiGJmnbnYH48sutvXEV16ONcyatf84NKYxQS9udZ2rVrgSILUmsHqLkhFmg9e47iXlN
zXPLSM1uvWELriG4lhNhhRT7MaPpikXBZ4cs81FV/BMsQZF1vht1eJC6icF5JcV9F5GbqnUeHd+S
ItsxMsCgrxdHMwMp7QHK3uR9AjvGTJHJxIwj50Bbpx4wVOEwSubNdq6JW+1MtFo7rahmn8V8uhUT
BT+hFuNHpefQb5Ad6UgnYPutwqZS8MwQmI3HpvWktu7jph+fcsE1eCQtNa02Zi7aAB/VyL7ibkxi
1AcAFBmjKdgrRr5NCguwXBDvQ+A0cVd+OF20Adm1RlWw5mbx4bH80Cskl1Gvhz7rltcx6doDL8yd
TmyvxPdOzi3SFUCUA3Z5GJPXwE7XXsbIP4q5ATCWIY20Y+OkZ9On6qezYOi2Dkb9XiXsACIl7rDg
DCBmuFnbIByQZlT8jqRPlkGaf7v6ZPiyjNOVMIoRELamg22dPYCSE16sKss+EoEcoAvgvNvsUyiG
Noxm8W0W5lNNdDOvkqVxqpTZ1hm0z6kck5som3oHJPStRCGzAnMR+iAXcWNbQw51SDzH1XRBY9Pu
vQqTVinDEBIqQ+dAz9UGRjYLZVS4qyGd5nXgTP2BibDFyEjvCQJ2gmmd2hgNUi2MToY7pHsWtekO
7QV/2hQ/LHfBa8tBaDquyZgg2aENziXipqtdZxmB4VryMrAJOPW91z720nmXUVVtyWzUzlPf4gNK
8Vnxo+g8kgAH+wNlmHhPGgPYEsjxZjXXA2uOyAN5W+4aVi5GSyiRGF/TKai22ZCGmzqElRdP7cnT
xJvDxmOjh1PyhBvK9OtSD3gEMGgimOQSJCv+s6uC+EhcOskPQjIjIRK0/6jQabQoriluaFW52NTS
GrJZQ7PWx6bCgEyzTf7qDMu9LxeJcBryfmxgryEdNocxRUdc/BYVGxXVNMnYv+XGtq1mXEvtIkO2
QDygSQYWkjF8ZnqBWhkG/OhuhxEtzdbEWxJiu+twVWrInPPI1fKL+1v+3CPfDg9yUUXrvwXSbDSb
epvrc5zdaYTLGO8No+1D5XigDBHQICF8gfueAIZqUbheDaXrqLFBi8pfqggHVNooKaDUeZkc2h3z
l+Fn2Yay19bAAROP3QipzK/6ovwejdBCogwDSiPZIeoBIYH5y+Ij4KnGW1u8KssQhsa1+N3DqpZ4
gvWoOSBO5999LovoOX5WS/urRDf6qcZJxnC7iuJ9sLTLs97YR9I7khX78cA4Nb87azAPdNliabhj
ZD8039nvTnz43ZXXS4PexKpZsxqINw07je40TQgLjl2cLaFLllvvTSKWWY7kXs7viiKdC78sMIfO
/BUfrpzSiukzCcgwrbHBQ1GcFRFVqs8D8+qIqacnMbW6P1gMZp6QNIKQSPJQ594zXLVW2Iy6jYV8
KCLvfGqKZVs5L+RwGyHbXdInYQTeMVl0QOMyMWyjAsjCpAlw+MJFCsOyzWC53+G2fVscbSzAagHF
aygQcqzx7NiM0YcGe9s+HOtRe0hhOw8+sj23ecCuX3mvhmw4qi05xfpWz1iL7fh06ZD1RDcQcUy2
eUtCF5canjJ4Ldq66OtK2xUlYV5c/m0oLpIgK+uI5yrKNqgL2gz7KpLpVcaZUf8Eizxw70SEwHAl
jc45tYKZGy/wwhcb3epH63Lwkg0W1M9unE35mkshH/ZBHTzorQEfcZ5kPF4Q8DT7eCxn46dr9W6z
YxWgA+JrDRgRDDymbjrNfVJetZbrj/AmTQzHkl0lewRcaTs7qt3+RWtaAt+TZARaqVcDsuMin2iM
rYQ43qxVzDgZtS3bOMPZsHB/K3NXPMR6iscvQ0rYLrdN3QCGKKCX+nU/pugwEg+wDUO1xloaO9Ps
Du5s6Xey0tM7dNTsBgaP97VWAYI0QOPVD28IDKiZtv0jiKJnOiaeT6PTUU1EBaASk4+dT94WvBoy
RW5G3HdLUrEGHacgBWztMupEmzyN+oeXCXta6y7ksUbJFlUFVfgrvV5LEEw1yuaoWM+SsDdPDJrG
QqxCs6m2CBRa0xeVEZR+GtStdwSCXcCCFX36hDDqo01NcQH8Xm+rAPBF59rX2cTmnfEGFCEYikQO
gC2T+ya0fTaGKjnmshvRHQ1Asusw+Z7IawMzVqbedmIm7Q+WMDZVRaZOD/qUhAzL7T402+7+pDL8
Z071F3MxgP7rOdXjVP9zbsLyBX9OqWzzD0ZRoPkZNfE06Mu86c8pleWQm2CZupS6KTD0GH9DKVoL
LdEwCBcGoLsYJRhg/ZWkaPH9DDxGJEO5jEb5xv/OjMqARPaPxjzTIbiTHwHxLmYj/rp/MuY1HZuf
pNVMP7bgAPizxaK9jQLd+rXIDvDj4LpG3xYzHP8gfKehqELCuLXcMGEpju9TrYDWDKkPR5tbG/lV
Du+iRI7tpzkwYL8M+QFOQ4qjlXJeuV/k4xTBdqzTgaq861pX45TX4jahnKPCW47t4NkEOeOtx77W
2Xe0s6tqKNcCbgFzIlSTHFctq1Syaoy2Kr5EXoCQYh7sRl6+RT7QFsXVACffPcayHWE1I2Id243Z
gvLFUt+WYf5tkeTdW5jLvXRTdVY77vNMds0Du0oO3zyJHGw1db0gbLw2HZ1vCy2QS8HWMqK5dBB7
9DtXM4LPROqOAX5qYos9rroRwOlLlWEgOohirMzd1Ep440YSUN9kXg+Nydc60N7uKtcAQoSszp+y
RDS3CmOB3QWGT3US7mVhgF7SxEsZWNc2xOMfco6bCJCW7jAZrV8Iuu/pE2TsN8Vieu+QeDHc0lcT
MxIEpuWFpeaA9qohNNRF+UMjbm0cNvxAlbUzP9ZrkNq8prGqLk1qH7n7TmHbfozDdVKEDhXRKc3F
Oq1k52ODmA6xQmlb25F8EK1zBq8JSsc922Aa5tZG9k112AgLFrd6mebqoniFzYuWl9VxqJvbPEX2
wgNjdy2H6H5g77vFKZHg1W07kjyb64yVeNsw3F8FTtdt7HFK36CKjVcM9Pa1642z3nYeS2/WdtM+
Sp3HgR+SMzx8gQ9h7RFZMB8wcf8ikiPv0wv24VBTco9TuGH/ykuLcLPVasV+kLyChSq26xHyI9wK
jhmXPl/YmJd0zIRHvKaln2WIYtQ0yBLIXxSkj7X3G0dQdw5NVDeqysffED33ZCkfhaBUx+fqLirl
6KR7v4R0wzVrTZmvbHjUfjrU5wH8U0hMkKVrAF+CY+lOIDthMaOIsuynMvS0cIONOmXTMzAWwx2E
uDFX+9ipH2J7rldSBsW2r8drLBFBe7z7q2Qur2gBke0vtsAEZlIdlXvKoYe+IrMAOfl6mEl1ZWP1
bGTDlpANTG5BPtzVtatWRE3ZBDAJnoWYqS2FYH1wUvqmVUWpdSETTed/nI5R1s2noBDWtun4h2yk
w+hWiLsOPZ520CvjahW0Pmj0EgIOYvVpFGCWCsp4ljU2Vqco+SlVl5J8a88fTeNYZ0aRaNk9aWHN
SeOTFMq+iJjywEb3pQILBbzXVQRwpTPA6ClADTmrod5SuhGUmVuXBL/mSiRacGk62+Man5w1v5V3
Z8ah3dOYGKKEkTd+pEb2EwljsWX2ZVwJd8mKPbi76Vz2ytjhNxljf4r4akQicj2A/oEdoYXmUYZk
y+xmEcW+ltvQ4Yv2kJjtsCk60yDCyEoaa41TZoeymiVbVTBTX3WuWblrNoEY78w07LvzwCQ7v+WV
9m1o3a2J1DdbI0JQrVgTFtjs9gkZkbuOovEpRYaH+JDItLZ91lFpkRcWqjM93jGs7bdJFpn2mVsV
4BoBp8MtD4nBpD12ddgZ0Aasr8Yjn50UJ/c60kFeWFBc45KjMI1JlKf90+5gARzrWF3jorFPnOfo
HTL7hl6D/5OroUhF2c9edpH/E6mLtLnjJrCM7yKB8SyY2qN0qH7VQx5815F8p47dWOSnw5pKgX3p
Cm7QGLwG/YQRgexWiFjzs1nAENEDDzBNbyFMdKyU6Ai7tPxG5elHGWi/KRghuKScqYeN16ZI7hjB
Xolcq81VmbrEvzDp2QK+48nqStdvIdytVIwxEXADMj5WpBAuT0YyXxq7tzZ8nvgjMeqvRlXFvu01
rDmMsHJOhqTJhB/Pb56Uj2jsgGrr/Euzp22AjLLQbd1oYJ2tw4RRSGu5LA8qaJu1EJE7sALhyMDi
9T06mAwgba/nxazKBiWnxZWPgRX9cILhDd2HPE/eS1tU+9IlVx7B/QoP4XkOAn9K5kPnie5tkUCt
8GwdivrszIfRA4OWwZWp0P6nA9hDAHEMFKqXsNbbUxiAPzQE24vIVCfkT+jt4i9OOiRNUehcRpZg
D0TzhXQDvzKVbUhQ4hXUsKDeEce+n9Ls3msH2OTjrg3Ss5QmiSiqusWzTeQvoqN3p6keWCKfcaA8
kL2sWqc/hzruuabe13Nwq6rmopdYvrQpD4hCYE5pG1H56YXdTUnnOEQL5sJgaZDdp+ZB18Yt/ikk
xUckhP5oFdQBZE7qw0WLuzPGjm4J/3qeJucqlHar2ihHt18fcjP8xeE70FAHyG1MJ7rFsZ1ta8Cp
rvatjPuOEYxsoNUzaui9WVslLI6BNGPkUqm3knG6s/M4i9dDlX4pzslSPZnWp4tmt49sJoA/Oxy0
4VjeqA22+ggWvr4EseUzwGbIGj7FNjefa3AUYTnVQr8hnFmjGQa4U2uPLNleq+4Qm8m+46r2mmAd
zr9cofm1yhhbaOuO4JosGfZ50V3FzOHzDp8Q0gqCZ8HdLqQv3StO8wsf2TvqSR/2JyNFd18t7s4O
ZBEyrSpO1mmjyLvsj+z79q1R7YT8ymrnxhzoLsrLTVq5fm5C62IqmGs/HO2cWzZzvUonEioBIdR7
l7xbTsXXNCNbHAZN5m1M+2eto7gCv3rXsfOQcXgcS1CX9Sw2dWD5jtYAycBJlSnMQyFNPZe2V96j
sWMjaB9NwyTUifpj9G7KDfwmzfeduEP2hxo7LMk8ihLzQkKys6pQTfpsTNV94qXUItTIrj849bCA
YJDHsuXY07ofZgtbGRPm3tpFSC6JbuThmb4UosMjXXK6lgGqGde5MYyBD0VT1fJmK67hcG7uQfmZ
B4cJw7HUyLUJJ+pSF91O1TSXEmg3hr32DTOahQ+vRGWJexF6jgji+t4c4oe8vgHJKvc9agr0xPMN
5egJg/rJbDdMKaa1KUusyWmOG0Iv0wfHytXLaHn9XoS8A6lkiO4nVc7a85uRxZ2HdT7kS1a46taE
uTyGVCL+5LAY7jFV+qSybvO0PqFoFyy5pjPqpcfKyhALct/x+Ttk2a5sE5LR7UFt+K/vpMWbTejD
kRRGnm47CONVvZDBke7YRHhGH8zmDig4Xkv2o8RRWY+knW6i2EM5CtpRNrgrsycM7luihmq8Pvou
Md0XEujXJCYxcDGvdntfmcsTb9GkdtY2xkPNXbzONTja0F6NWMdkHvLCwBpNDpEEc8V+LYcEGQP1
3QJw2QQUx3AkfW/gYY3HfSboizMdKhgl3oBuI8JbqTT9zYqpNUdjjX35MbfLazIifNak9dzo9evy
VSCCX/QxfYwT7R3j+AX50wMm5e9W658Hj1FUTUnAkrP32wpzeUsldcPAikQ72FbQhRnBXPTMOGpW
fpQx0LIIWI0+4gSxm+cR9alVfgIF2IXS5uVIcobHgidAvBvN+MPrhh9uLS9hx151LtDsjN5WM8Nd
AdJuLBmhduSUkCq9TTpES6ouiOZqdet5kM7sC6EFGzKIGVLOFWeuPq60HvOCE6Vkb8c2crHZ1zXy
jVD1YU6D28cbifwZmsOWpoBo9nHc2Z73zjaATHtzrBjWGNARrE01TJsMhnvXVpvWyu7D4Eiy5A83
GNHBqE07IoUOIkqkSOeHNTeYgbxtUkK6KrD/M5df4D17Z4n+TKIfxLYDBmKQty+U/oHuAjohQ/Fo
WrPGvSVBj6hZrKPmO2rtYynLtVZ5H7LRnsigeAqzfidKBAA58b29GD+d9ARJDiCWqiH4IAMoIu8m
kn5cM99bB9Z8Sn6vaRz8IEOanMQI7Mt2FM54dEWcv+FMMAqYlJXlAErRdx7idtPEjDsoeYzKYSvl
9BDL+GA0zEqi4hzUdA9UKpwyG0KJ3rNUbBQ3OznIG5NlvmTz4zrZWQXOMZpvpc7+yn7TbX1jtd8h
yMhuLu5jQGIILVZlWVP8wVLjNbKLm45GPy/aEkIdEu2BqioEeoE/0XH6vc3tlmI70dIWoVTyXmb1
RRPaS9PeZIHi2YlgC9CshB/Y+2CWTd42FOKCMYoFy/BSYrlBJcrtMada+qQm3IQ+uDlCMMNr0jDK
CWLtW2ADASef+309bwO8ICdhQFBaZxF9Fc1LlX2xILC7c4AaHXRCiuqAdXiDgDe03ORVdil+dYxQ
1OLdXAZfYD8ZcAEcHeeHqPSy0S8K5dk7aQV0PXM+6b8kKsovY2jDhzoqbH5xIxYfkarzd09viHCF
kZp/10HBsY5fmuslt7zp0Z4yaa0Y7U/VJRpAMVnQS+o1o++CCGfPgShp6lqi0dqkxq2nh2OJ6RiN
8BNh1SXBe239gZo4ocoj0Qi/cxCy50TyDUSsJJFwabVCpME8DdE78je25I0Nw9liL0KEc9cJbuvM
TLGMJA2Ekrzq2nArrU5u9DIYt1KwVPNT9u7RxoyMqxBj+WqRB3sBB4nBsPKA43U5CrJFZWxkqxEW
Qr1hmreJaorktcXuDsZ1juWENVYGN2/UNNJ+4GQhdsQ6qU54fDOqq97U3TWmNPEcNrPk6AYxeWUh
6bLwtAxKwAHg9ZuN3Vv5OaE20dq0OtaaKea884zfmNUV6uMrP9jwFGqdOg+mZhEaWc3yMZeShybu
i/SJ0XT6BObQeZ7RqX1rDrr39azXXkZzV6Sxrxt6jh6nWTqL4bd2xsFfUWzhvVLAmaU9U7mjs8C1
QfZB5Ieo67o1+kwKErun3aRRrsVDkCnnySXkkJNl6hOwM4od1xmrXJ75LdwSAQG1GBih6+xfNtaM
RHHtCGhjK2I9rBtLloxPf9fJm1thFyUTqYR6i0Z4MU3JjunoyGXp2y6GMs7xwWmxARnJo9EiyaUk
8Nhzq7gk6KNBc/oRp7n2YtTZBIeDiBv9cSDLbjn1bP3HMM5IgEksq6c1KdFfZeygse3TPIbJh/dJ
w+k+GfV/xqFxOx1+/tdfTAn86F+PQ9+7+Kf2WP76+VH8g3Jv+aq/KvecP5heep60mYpy5Xl/wyxZ
f9i2y3+kdMmwc1Dg/Q9myTAR9QnL0w3DAnPiCL7d/8xE/wC/5Fiea+gGMC5BrsG/AVn6R9WetCx0
gbR9tnARANp/Rs/8HSAtjOAzyDr74dBPPznsDDcFGpVjSWT32uTmAz7UV/afT8u/RBrLRa3494A0
/lrGDUt4DopUQ5Io/49iQcfLbWsixa+syZHZdKmLFrWcnOANVJFCl40DeNmPENuNOW5ofezb8slU
SftpiXna4SGxCE3Cqp3tiZwkA1x1Sx74SCDL0vs240/IA/GRBM8G92Zi8y0So2Lm1HTUB1vVdeh/
GhdoK57R/i1oUQYRGzrVziW1lozyxk2nW/g7udxMhIOLWXa/l0uEmxe82+llGXa7fsx8F71izc/S
+aWmFAHpone07LuNwYH8kH/GqKMKWKROklebiHXwUDSCxEwuF/nMW9xkB0wS7IcjL+0YnjLJY01T
jxEIgLVyzc778koyANdwnlRxb8al/om2IPlRRrEqdiO3k/PgxqV1sQd3CF/4o1HEZJTRGm5Z8luj
P3QsdzkBEucRy+L4oiGqAVY/NTMs1ahH6uFFdi0gHHe9BGKJpqoLd6CcxweVQQ3CA9i46Mwl9NYo
6vR9xUNFeeHN6IxY1zrxrhs15kpxmWuXOBlTDCXmCJo7K9AdrnGtils5MD7ZGnOtjP0YapHnuxD9
rZXRQyjb5PK3icxZrPs0nJ2N7jBegoEimX+aeGXoCgew0mvi5Vg55rN4V2lJ/huMTI1QMcwQtHKo
K1o/wkncrQ2Ahc0q1UZOQFBFU4l4zKjwDjB7eYts0f9oJVOaVTcZk7vWvQBYVdEaNgt/raOAY8SN
Kq4dE0VziclHP+ktIQuCnd5zXPeCvZo7gfgUvG4EIiFZJ3u3ZYBXBhkFaO01ebUf+R4HL7TDE65L
/u5IJr86NOi/8i4FeOthWwxxmjnRr0afyN4NMRD7jGEReOP7y/wZRMoe+HyIuSsvM9LUTTvsENLl
RImYjDTPi5llMZ9TXCMuFaOBHi2IfxJLidu6soIapyPj/ZXVDOpn2OAoWQs9/m/2zmS3cmPN1q9S
uHMaZAQZERzW7rXVS6kmNSGUHfs22D99fdv2rfI5uHUAD6twPTJgK5XSJqNZ/1rfas5MJdsXvxFY
HsZVA5NWpGovDs9pIvxcTdUR8S9EuFhkdNQR4hs4+YyQZbKg1+6LPCr9nT/EwVOYNfZHGYbp0xTT
nsAlo+zuUjKDr747MiteGXfeXDIFPbJm3j3V7NSU3uZTz8Wkjcvj2Df5IUtci0UFJAjpkP6imJTz
ehOW+Upv0gozc1NI2pG2Bh0W993K9+P2Iyfi2lAlFPJ2isMmp7UWxR8BCcV3Gi2ZADnnwwFWGh4B
Nt7ui0EGfMxygAkb3P3rbTuX49c5sMEHavT6JkkvU0cqsuEh8Ez6TLd7dQeLeI13SzeFv8a1Rqri
t4uG68WFpH4LO+K7T6k9F17CyndewZBjYXLashj04RMEqeWV7F/xCSCBxGEU9R7u2BpL3ObS2wGA
E+POQ+2XYtnS62H7PbG93GFk72VqY2br5+zpmGN3GBgwlYYEsgVerSB3DyTGQHihUAZ0cBRRkLn+
vnVF2vzyeVme8yDW3c9UMqGgBnHtb0PFGImwZU0jgAzKirNnRtMELpsYEEw38LhvSUZ3lFyQ3icr
nfhVeqCRI/Wai9oYDAdgWMa9jbsmCH6UGuP5GYwYDqZd0EwYQ4p1pYcQn8tMunwjOqpqL/zo2E/j
gyH8NXEjaS9m2HGwzisfMm7cFZaZv81pweb+go3WbHifLvFA5O5cM2xZKtsfHCyGc35wJmvUNzU4
cEQUpb86P0RNmk+AAhsDdfgoYmjZuzVZMSbc1h0k2p3tpn7lzDd69pRU4E+K7SDxiW58gv2V4I+W
shd3uW84OM6cqbG/NmUJR5bfBqFYGhEZnxwURHPStaHOl1Pk9DN8zzCplX++bFFcXnJSMvoEH7Om
6caUIWsctMzM7W50n67T7WJD2DQbN7NWfYmZQ4A2kkAZEAmSodLHRqlcV9ulEOX4JRrzRHzt3AY1
p+sA1+0YAHbRG1Yu+2sJ2uh1gsJIKSeX65+1mBtxRdJpaje6cIccpXXCfxklPntdkLjvrHbRr9VO
CRFqt/wFAtdcYeojthg7DqRxizmO6tma4e5mbqIB32ROC2UCyV7sY7oSn1TaMvePYzDqbtJ/DmWP
vxFkW/vN/30KlwE4CbcwihlARWvj0YWWTVmzU/Ul5A6MC9G+7Rr3hcWDpoSFPvE7ViwmUjy8BNgW
GlWuOu1l055NiGvwSI8NaVUj5TVzISZDxQymdJPqSn+2cwRCN9ANmmU5w8LBeVav9Lew99PiMQy8
3kxlf0iTdF+GCj7CVrLRwZcrcv2E+FkMe7WIvtgK2TBCXMPC/d5JH5JE2BTxc0go+xtlNew7i5r4
QYelmbGIt87YsekqrO+HhoAmibsqX1htkmx+DCZjXte87fu9y1g02DVpNeo9h4WlO861LLGl2LZM
dkUWT3ZfVHb8OklmidQrLDQkw8/1WOiwnUXYThL9AuIiHw9haVWDtJ8zBQhTYnCwyDSE1djUGQSv
KQi2MozFD1z/Agwi6KLPGHftuCn9KhTbOc4RMt2CdkAmelktuE5QowPDKNN3PiPqfOcKfM5bYXJs
nTO3rZGLSI9hBWcerVDJzHV36FLOICzII3WWYdqo23LsKDbhYDZEG+GwfHHEWRXnNefyvTtFuJXJ
h++85ZNESwtW6C+7taNbEL+kT9U4pLu6PdHlQAiE5BoruqIKqWemKhIE7UKRzCSX3C5H+sSy5rDg
fHucl1VD2UTZL67sVMMiN9SgDhTVBMO67SUQeV1WWkFtT9sThFGoiKOguoLg2aBYlwwrbjcpzDUJ
7LUb4hA63OS943mbaIkYkysHlX4zBjoKTnBPQkslEVT/aWpSFl+RlvSHl579MfSOhhvurdQSzBOi
xJZkBYMoXLn+Q+aN5nHEjn7yVtezqE4B60fcUnnrKie4szKpPsIymW79XrF2Z7Sx3/Fozh+BFyTi
4M/jNG9oQnRAuo363p0VMiIxsvRn06/zw7QS3z9wB3be+MmV5uIfj18crJt0Si+aUKSHjoJWDKnh
E+kK/TQK5U+grg1vpx95GeauvmS1S0oATBUyo0GS/r50WYw9oR7Cy2yvi99nTgsPUTQlt5Nd8jc+
reGqGS8OY21a+BfC9aiABTuU4cpK8YNCLpdbaD2Ezudi7vBm4Y08ktonyzMERKm3Y22yr8jaEDmL
oWQkM06GvMPiOONK4TToJ2I03Fq3dVuReHOBCD0XGQZA3JYqYhBvZ1QAjAoFSK9qotIlZ4nZJDEu
MiJ5bcYKlkJBpRBGMsRnbcyibQz1BJmtkTFutKCl4hHIkrqZ6BJ7CooENFLk+SPWyDUUFvpJyuTI
WOdXIGLnvI4cGDG6efq94oF/oCLDZ6DUm6tRwyLgl5/7Hu0DsUI6mRg7XbWhnmgsiVCiLrQxxQVf
Rskdfu7wZ1XG8oNRRQ3BP0E2O7iVz6IQcATPN9pZfMgXedl6sOpkfoOV7LL1GNwfh7KmlJtmldWM
W/KQ/BA9Nm9a4B2vbAl2L5xCW/p9W2zwqnvysJTR1BuBB99PPWO+TU/uO93iYmz74+ANA7BSByY2
JxmewTSsae1SeWa3jUrlIVsB+mx0FVT3evLC97LpqWPBNCnJYy8UbtT9lPmHLLYMndvSc35WCFfY
MdJ4KG+yKLfECPh+lHMZ5kGIICpRz8aFP7k3HBNnBiXleq9cVeIFhyKIHgjMwsVtPtrgJlVocNso
a83V1GXtQ4GDtdsWMu4jCndVrra5yEFJSeopf3hRkb6XvAQvGDeZB3G5AdvaaMpItzRult9io+ev
oNb4dRuvZhxGkcy6IUPLgJP32/1AreXc2ggdbVgB/JdOXNSqyInqh3HlL7TN65q/T56l2bfcd/lL
iDEKn7w6p5zVZo35UrSeZpbeFfro2zFoOAtNDo9F444cQbyhhWEi1k6ddFDRySDJnoTbonEJ6PSt
s97EnJHLfSiHC8CTZRXOgmNDRSfIIOEASHrGS+ic6YbeONJpvIn6pZ5aZRHML8sUuBl2w8R3XKLb
A9vxJgwXgfi0ssPtXXwQ70Nplscs4hSy542iDLDH0MovGYWZ6foAa2nDETFbDhkpgBTvomxgO9C2
DYYStulRepAlNrMGwL+NObpAzXRHUK90Us3vlqtItfldUfn/Xrv/A9r6X4lLDDz/7cvnlBZ/lZZ+
/5o/pSUf3jYFxCRDtfhdW/pPu538zVP8Q1zUCPlHp/GfBG9yny7/eKGrJUhYKf4rEyq83/hz+I/S
eBcTn9B/R1ryLgWbUDHiuroIZ1rIgOfBD2hORq9C5rloT3/RlmizyoVBYIafNlrIG/w/3NtXYvK/
okYmKOIZ75uOt16W9zACg9ifsS5gsFXgcMES5IT2kVaCp7//PP1Pq47FsPivnpTzZ/Vvt5/Lz38Q
IX//mj+eFEf/FlLPJ7AVhRSIGXP51P9wZjohD5EmTeRTACspK7lg/f98VrTHY+TyhSHipYuMx0f8
pwyp3d8M2ujFymn036qM1f8oBgY+zxv6IxZQGOJ4Nt1/ek5SP25s6zjrrmTQqLYWFhaHRs9HVNf5
iXwIl8F4TOtx3zndcNci9KTX7uruSkyCWYwE6KSc+ONIao9VNJBUPvXIQxviiR34JB2mb0hyqoDU
oqePgvSnJlBF3zxNTUiIm9lzMRRm5BswaQcjB/0aX0wjGvmAUDL/8q4v3PbZKyz8kxpPBJyi4yo8
BaMBwvtntvYY3NwoG577AJKIXpgX56l1XyYieagbaVheT467gr9MYCPateVqQ25ikvuys4y0VZB9
FzBjqcHCSpMJwBvNzPkPF38zvKLgEg5MuGIfbQqNNeDAVRyrsP8Sgh8tDoNlaF/ldMIwBHrw3TRn
IB54Calhx/sUnRdSUjRgYFpaKz5nZNSPCkjwiWYpjJw9SdX//S+YFljCyNZjNA6xB5OL5zX473X/
f/+2/Ez/uiz/P7/+j5dP8Cf9mdXXvxnJSxgKV6CUBi5v4Z+vmuf+sWIjibOSe27wXy7o8DfpS+zz
nqKjXhraEP7WsswW89dlmXfc9zwKdRhHGN56/U+VIXOMQwuc6QcRykbt/bFQbbeFPeQiZM05SwUB
L4Z5NDkS/e3k0p2BI/qcBPISy/GTRVAqIrrvxqLpPmqLhE9OOc07aiIL7S7xrnUTX3//3/9IBe6/
3N3/veo/u+99+v3zr8/R71/0x3PDeOf/PjhUa/Dvfz4qOFN+C3hSQ9ZlRSMTnvn/XJYdQ9V34HmX
fVdoxkT8t78xHuK5CP9xRKS8ALO+z64g6RNUxoT/9LxQ9gp0LTMXuMqwFLYT5TnPvTA1XnmOZcfc
fDaWKDA2n5LQXAOSq3cfIj/wnEfltFmuWwy3Hf7zbdRS1ir2NXMm69zKJG7gqBUmHMjXanyBfnTH
euvP3HLjKMFaanGJymNXjKtPM5Ef+JmDmNwO83gGiV9R3MFdfmEq7lfdgjHUH5jidpPT+/dk2rz5
tkEigmIcuol3gum/dD9c248llcN+uHzv/dEAiYj7hdbokbHEHkJ9J4709K1lTdCpjxFDKY5zIqrg
GmPc0xL4XFdR26Mwxx8Kf5ic55zI3t2NS+nlB4gT6w2+hja/a/rBpmebFoiS+I3Stv5uZ1n2b2s9
R3ioQpivUzFQcgpERiS3ka3D6S232GY8E8c7HyMBPU0x7UwQjxkuMQ0Lmhe+Q/WJL7vB6poAlEAY
xDgIWEthgcYpfrbQnXBAhUokmCH68UcRyra/XspEPdg1CmrSl+Ajsht/ddIjiqUZ3/uwaK+Ygnn7
1Sr/kzpbwjQp4Wlx4agqjMCwQ48MbWgUBKn9Oo5jRxYcMAlpS9IN8QK1OsO4OZP13lZuMSXbfOwc
fCOjb8990tVvU4mtph8WqHrRWurrORxm+qlXvdoDdYYRPta6OkS1jVyuo+Q7T1lg+/WIHKV98dyB
Lstfqelwsl8WTBpcTtKNkv07TvW9UyTzZe1xNH3ZkuX6isHgQJlWCRT3usOdnH9zB788mt5jHAUo
GHwrgflR+BjUZxU+Q1YvwN4mC4SuhNncjrydcz8wW+fOBhQJTQWNZXGAJYRT/rAuTLOwnCTlh6Ev
4QD8MsNVHidw7HxQo/ibAiTNOb/YcOTcgXTkJnnI9SKv5mLo3ohI0TO2Ej8Gkcui+VIaOz2wBQB2
Dxri8Gs3g2l1mq6ff1Ve0/T7gAHICOUAdOEq6okQxSL5OPcE1ds62kuCuMm+SuxysksszK6XMx25
8DW8G68rnX2ylh1VB2VBM4HimO1eV9ht6Q/udKcIlDqxg98xsSG50twpTN/sS5JzFXzKsX5VdVmN
n6VXyAMtIespmsC+nQcngX5UiSkSP3mDAWRXM7WUfHTODYlt3578BfGEZ8ISAmGs0r2WulTJw5zk
RIuxW+6tpqLPFv3KbLTxx59TUMu3cE3Lkwh6530chhy7RoSBB0G4Lm57sRbPYYPRMwLohoUuHJID
ZzbyOkx2iVYzlrT3aOc+nzwmnmkrhoiYRTw0PU60VjNWnTibYZclgYhqElXxul0xhePNSCmXHobV
nFbkvv04pygy0SBzc+s3HgYoWm9A/dPGrePvuDvw6smsaK4BUpn5xCDS5ofF0U6+x+0qEzJxyXqi
8qr2tjPesOhm9tPiFk5v+uSBIH5rx7h+6RcxvS35Eu5yLPUuoNE+xg0lEDiquE5Q6hZyy+W+qoNu
j72c9paR3tsVDsDDWGhBUSAGGmi/JsYZ7DS0cAwU8t4wTMtuBddAOKVZ2N1aDOsIZgAnICs0PdYt
nYxYS2UpMe1lCx0O2GFQbiM1H5iM61ubWNPu/NJQ4j7SYEt+dNHRdoQx0m7M0FFJHxXxHYpqSWVS
7YtD3ziV+Oh8rLc0hbQXWnnN2rEdrQPSbSQ6Q4DnQqdl8KMo05yIfQZsi+japFRup3YMXiPD8g3S
Yx3tLlsW4VHXKSykWQ+Rb56jOfgqujp7WJs4pD8oV94ClXD20PWKfoxunGgu6atZ7E3WRfNzrcP8
UFhoVzuXFNdTQiXGfQXr9ZW6CvIJ5INNvoNEhMi/tGWs8DxpoKaJWIqIlg8AHlvmx9B72cloYSbk
MtZr9GpLmUIhpGKufWgVS8wGgzy0wWkiLfGoA4Z3J1HBZbHkTD5WEqo4sVU/IQBDfwkPUATaU5XM
zY4uWj4+CloTYukjwxgg3Y4MN6kg+LJseONTQkizc73KpsoZPFOEhaSFcSyMan0BFEf1owqay2xQ
Utw0uiSxa4PvZFsMAUIl6ozYgMqNv6I8TS9QjAU24Aps/U+83cF7wrrUQiKdL7h/zLfAVoBF5qEp
D5bXEyC5SQT+zJ6HZJP1Nrtv6KN399GcJZhEfYYtjhop2Rsh3jW7KcAzSqy/gOFva43v3qQd82m+
sq+/oVddvkVfsvuKPItPIr9YAuzowlyv5UBDRsh/azwuSQFDkRbKLdu7DXBKeFQgUXITfglbAmRe
Qt/GputINoC86RVte9aANOav1kXlcZJuvZ61DiYc4zX+M1CnsElmHB38jQbWeE66PUXyS3VxikWJ
TJIdzZHyIF13PWAqwSwOpop5gt+Ww1a7We0d/Nwbz8baWfC7clR8xcUxgasg+hJfRk2PULurSjZo
yKpJtBzY472HuXQv0Vob6+meM9PC8pcVR1JK/LbiIuXMkwUy+BxLEFNHxPeF7INHcK3eoMx7J4lp
ucJImPO7ydkIK6S+2SleQlC98751XCqA+ynK6BQAB3AI+MjunKkscJ00S6v4oSqYRl2U5tWVl2Qo
rBwf7XRky52uHIY85dYjJ7tnT+JjCosYNZ6KI7LGTGJsd25VFJIFCVZPUL86+98rbBzxKdZhRxEL
quX4NOTlVNy6bpg/VCHL3kaKqplPlSvrYFPjN3lkptME22AILxb9ys/eBO85Q1OfnfYlyhf3i9us
/NWA7IQvLpK52TLkqp6SJDUf0HKcrxlM9+Y2Gskd3ScsVZeqL6xCTZmB3etX6jWwy4rxoZ1WrJoe
N2yNXyDX6RsslfhbmUa+2kb9QOPwkuOwvBkcAabVrA6AobHrAvap1oXgGcaO/MGfFG7WYE6rJ1MH
7XycNSXiJ8G46R0vi3uxxLtAAXYNMYZiz718neljkgvAKzeg1sOuYBzwXki1wbQCkMwJLwFAyS73
0QwaEGAHUNg5TK4zl9Dt+7jYAPOdp+cVw8uPFV3jffEqVshqnHsG71576WK7hK03XROqRxpTmPHa
xGvmlyXro2ZvgzXk8QUBGR4iyTTikE1deMNH3FMhRWj+1PFSPa5AEj+pQaOgjEYaz93mQ93htjc5
BhnpDHmxC0hTORgCaF/iwdcs4anvj2pvEjRHzrmZbs4d6dRqn5cmrK87t5XwXyQVOQrzD/Hz+lg0
YsIllKnpyzL4+Q+rrYV4MlOqba0dnW1R0VSzNUBAOYJPvXkeBXO4czX7ebrLXbeqD2OVAfL0BObs
u2WNOJoUNsHSH1pzKc2GCcFZd4zsLdad+nPo4C7vY3585sueiL9Bzo77h6BKkujcU2l2ZL4Y4e31
4+BYBwBxPumFSzF3IJFUe1jwbvs0K+Dgj8WqVhZJKlWQ8EdhWkwmVP4FLy2+ggvLpEuuLfYKsx0V
UIEj/KEZ1EhX4mdItJm+RRWe1DPJJFltm5bgA8rSGL70SRg6h9GrxE3AkQvWcYbfZ6NWp872hCAT
u3OyVrXbiQwQNEm2JND3ceDnezwlNJ+MRTifaciYqA8KGu1TY17mFSOAcX3qZzsDyXRWc9VWQJ43
HOoJIQUoWS7GV1Z8Po4xuImKzAt4LMREjJUeu18pJa5QrxYVfIEJc3ET49u4y4ZBpl+Vw0RvI/xK
4KYOmkQ85M2qfcbPU5ucNXnkb2VfQDZjxBmdNb0yPnP+njkju7IihOZkyYesqsm5ZtvFFEa6TdsH
w3TuZ8cVsWJClw0YcbgnXMEM0gMCnxN/EspJIC506rEEtpAemG4kI3aAKb3l2okjij+9x7bOTAXQ
Ke1c6VWxpqF/IyZTeddLVjZyN9ja+dGIZJBnM8Ru/s2nz2L84cYR/vas6bBf00IyceKcVPkN08QC
4GssrsdOpmfFgJ+DWhx/03nQtpseS8ybnE3v76lWSF4dvTIWJFRTPjJP1q/8zC4ZuYb1YIOVkc6I
prQjCPMyR51so7p/Gd1eRLdFAE9oz6qUDtvY6Qh2eiGZ0wMciqJ9hWNg0y/5IMcE3onx8ifsy2V3
Ll2VgvytY+582wp8W3FF167r3k4kzYY99cjk4cqIchryDzJ5l1lt46MPvuGLX62uu288Z2Ik3Jls
vBOzij4w6dUcc/ET9SSEhxVT8ZqKYN45tc7mn5PbNwF9iTmkLvh5Hub9YDzCiImfhlW7r1Taipdy
VMNV6aZr8+ozxdrBSu2/SvYn85h11TpsRhNMPNO4UHdML1cO1J4B1ghiL+3oZaGxgLiQbJ0NWG2f
ATt1LrOK85PuKnNMmd8zr040NN48uvVm4iFulHuvjov3fiNsFBBqqFpy33g+mCqMHOF2hJDDgXnW
FDyoVXn0EjC07Dcm8OUKnz+F0ZQTkiyos7e42XCOhrecdYevHEPJDw2qqE9uuyw3EHdC3EhVGcAv
CgahD5yeidO0piPGFg09iHE2Qd7oKgzq4i3hWahuG2AB63a2XHnBf68cLnAAg/2h0nM50GwiuAjj
QNii1mXHqLLzVemY/DtNy1yOmaA+E9CJXEJBAN5ge6l78NntLUTJigvEXGou5As4DqXdMvo0XsHN
BX+Yva/VxLhxMGl1Dmp/vps86ARfa7nE5wB7D6ysRSfXxtjxeijs+mOVhdb7HvrcXUF8+DiHMTm4
IhuZAJsK3WcH2W99qgS0Y+braQjlMZz7Z6KhUIcESA54V9VaU8uSJPbHGiTdC0L8qM4Wsr+/bXK3
hY2c6vBFRSJ+vvCkL/RbXCbr6hNIitD04+PgV8tn4CzeszP53mu6kDmMu9VZ9wVVOcfaCGaeOCwm
jrat4FAmsvWOvgI+0dVAnqQywQIq7BV8dkWlEZ+ImnAmtHM2gvpKpnsag8wRHkEa7nTaOwe+oTVX
fTKTmKWDZb4ZxBBE25QQ7sBTIoCjcInwtmnWYQgZmKNv3cYCfbRJ5OTvQebwwbkGSXSXp5z9H72W
U+wDl2oT/aTcLH6Pp4A758xTeg6VXz9lIgI71LP5VzvOgX11X3sYpYAbFKGA1uC657WUbnfkLNB8
9xSelneyXkrBqTbKp76qaC5XVQL73FrnJ3a04ANcqEtp2ShTnCJp+V6FBOzPMIzTrUiD8NEIv6u2
Q97lz4y7W7XPl7nG1GJh5TDHp6M1WGgVgKiCie0q0lUNgkAHLYmuNHqI12HWm7Sw3HiAdLC5Jez4
pzUczctMhnfa24nky3We6H68Aljt6F0mnPEzmAN5K0mBHT3aNu/8dBq/rz45CGzeKiEpFsYg68b4
LW6AfeEUnoB+g5Cab+LRC050HtUrrZ9L8FxO4lK5Gc8YaIAQ2TuOxPrAfh96x5rsI1ZPTYY1jUqM
yG3gz92jCxe23a1D56SYRiqeHK93JubaC5hz9uZWBQPydtXfJwRpbwfqupPn1AuJoPOIyc846QHP
0hEsNkEWaH32qsU8S6yse96W7EgpbH7lxzp6DBxjHlwJe2s310OpTphv8l0feOGZbDbkd3jR9WFe
6vwFr2J5KssB3OhKjgehcNKS6JnS7UcZmcJ77ZWexHVjkYFZLHx6LmM59VcDSxXxaowEpCCbLKQK
sO7C6MheGT4n2epAE8+KmlqooVgfoz7JPpwoYL29yA23XVRw+Q9htuGe7MOM/1k548mh0IJf12Sc
rxypKORg5Fr9aNjMdkU1MPAfRcdt3XE6WngFUaDNggrJySGsozP1jFpskRO9W/xTY7Bvg7qBXOJ7
RdW96L5ohntgn/P6q8av+2DYlZa7bF1Qw1SFPDeVEkNt5CTjG85ImoKaZPJ3C46/dt8FRZpnJLHU
1BE8Yo2605mE94S9tLhtegyrLzJJGVyRDRsqAkkVAUKOxHYxgFscheYrVAdDjNY0xssGj16HFfqQ
+PbSV0VfqwjJ8VJVsHEixiMPdeP30K2XqD/EOZdcsIG0ySwpPl4JTl9uumAkNUdhT1Vtwb5WN4rA
Z7L1piEioh4tPzJUlnxnNPffwzSsLkUDGTV3HPKbkxKECA6ACpZ7XuXlpcRH9QSBDyWgSyey2KbR
IxXJyVIcvKb2j0tlKNeiTDHF6u0QOcoq6b/PWuU3eTpcVkFlIZR5Cw/IfsJNbE5Ng4WJli6A7IQr
edV2aTIV720M4mkzOqZ/kGLpX5Jickn5r8bPr4xcSOy2fpR+KZOxA8m7DGO4I3+3zLuuK9V4kyYV
PK7RdT8KmxPZhDKTwXW2yzi9LJ4ZPsbGwI6qcUSWibQkBmlq42QhF8yh8yUE2k7DS7L0rJmD27rL
XraGoKzysdnXgNmWI8tpVT9GuRPSe7Qk9MT5RYj8RlEfi/cctuYzS5BbNjVWRBq8dNHci7yZjqVq
qg/6ceMbR5XLLkucYQ9nmDIClYToS1TQA0UhrHtKE7ohtgta+MUcrPMfQ0tDHGJaAngUyJiRvXNT
kQohmDwEV6rzgvuxDt2PHJrLDT9Xc59I4ZzGZA2us7oS+lgl8CyOanGCn5WpC+qvx345DYxqjzjl
45+pNf5L3q5VclvN9Uyxx7REb1lZVI9x5WSnqO8rLtdhZ8+elVG+jYVDEZ4brn65qe2kKa1wQBag
ZeFMusRAzHdZrP63NnfsFRYyrGUUlbeQ+lJIs/lCW0brr5Ugczz22cFTa/0hEON5jXTtPXYR7cO4
gdbaP6fSwIzIQeLPe4bHntmVfWZPvRkJfof4fV3aQ8JVHnrRiOJY+CMk0whMq9wVOKLY/Ot64Wzv
+Ul4HS1SvVUqcny4AeuE9Ccy54Z+t1b/RGiEkA+zIQQiIqg+Ie89ID13rGYbgqzhcZo580pnbu7i
tghgAXG+mg7tonr0BEcCNeCuTgPW4rS8coOKH0ewmAJ0HdXie2zkKuUa0QvkdtAmD/UyDO/RImAX
tIlKWbYSBhFBNxlqSr1FDA9+gvvVENN15+3a+CXqGnHQ9GH0Jv0YJOwXd5Sh43gnP5q4v1j3oncc
pYqIvc7MLVhB8YDCzkcgS+fUxbXf7oQnocjUkS/OAbig5qtOCvM5BLq4jYpa74M8b9+J6ecgBEPD
CXV1RnPyZDlBGebgWR7weCJbknyYqhMLDeTJ3JbVxgOLiYu5T/J7RY/aYzEnS3V2WlP6oKEa80nt
u/D2BdXa7DKNO+/SJsoPgY/qz6AJs39D16vejmmF9XTtWzVv8jw37C3g0M22XojR45IWZn7udZwf
S2wgZwK19nNdF15eP5cDGDflmF2YOPIUhE4IFE45KaDgqC5xdg72I4F3WVPNAHQzPowWrwFMzj67
Inl0KdGZuuXQGOn8HOSCnIJREVUr7RBluGYP2CfKHuo15/3lG7QGc5O61kHrdZr53hsL/3sM8eS0
ts7wxLoyU1VKbvMQjU50EwiHjjzN8CY52qwFbLJWCAX7ALbtNi+WJnsiC5/p/Sipuji0nYtMsBZz
tp2NW7x0kCF3pZXhLzfr3ae4Duq3Il6p4svGsHlLe29Esyod4py4FINHaxxwD4iU7q/OV8st0rms
z3IkT8DzCG6L1bDw69MlRYuBQyFebsMF5Q14OOwszhFJ/KCbhLKGYgntfJ1QvJRccZbp72XoCPOl
ElK2BE4Ib7Pvh456IDsYHpE7pDkuqW652tfBdN37Adbq2NCmcTT0CG0znxALdAGSvbuOsQvc3B7T
6bE3vCwswoC4dgrAy8EdByO/JuHc6j3xAsz5GbS9Zld7jvQvnUiZt0Px7AfKodn+rrvULTHjUt5Y
4LvH/8cRc2kC/3bijPw9Wk2b3hXdCKnfbzT9wNyHDaB9AAGYM6c8eQv91jKAccbhWTY4emhodtSO
CyW3rtR3aMxkM/G30ACz5yRPJgrOMLhz5s3MuCMVPe65E/bwOQI0uXVnyjpAk3ZkBizADkXkA2TH
qRhusBRPlxawAnV3qyCbHyfe/ucVRh0EQ77/uFnGquu2undinmQK7kKY3RAUkla/87UDpcWyuZoN
2iuzpeFzFb14c0O7kPu9jKl84k80BmE8pfazkYSGNyN8x3Om2rV4Bb1IHtjoKmkfAz9m6gkbUygG
dar+4uSNelRdPVbnPPMBQKyrhY5DrJKLv47q5rEKjaNhPwk6UqOyGS9+ikYPXyMbifrDJ0Rd/gS0
sy4sRJrrv++llxBz3uTFowwnA803Cb2UXR9ozI+uCptxu0aDb/YUhWdqOzPBY5pJYSbpX7oZv6NT
IZdxYJmA3MCiOtX8Ojeer6fbCHtycrdMsFwmthpUqSGBbldKW3l7Q6Vt8VXZVn2KfuFyFoKmP5FM
7L7RGN2bjZ8Njb00AOQ00HTI5PEV93B5HjIxQH9Q4j84OrPltpEsiH4RIrAUUMArd1KUqNWW/IJw
yzb2taqw1NfP4czDRExPt1sisdTNm3mSJUfrU61CZE0+1hDj8LOuJsS+Gk/djX2DS9FbjyryzotG
jqg8Ec1w/JD31gBUDfOB8yC1F3fqmiPJ9yWCB94nrClLPwTDH1jdT49wXaIERAL/OcSVumvr6B4f
ReVzlVrYVP+Iylj/oqa2yy98qeKBZQNu8aEZgSBhYrXU99Vh470vEfVKl7kbhvtbee2+Ujbz6KT/
F9zvP6nFBAAz5LDMs5nf2q7x93g21k8yhgxGVBXh76p5WkznZShm75zgRThHg7OS/I/RKYK4mav/
ENdBMSS9v8B67n1xjExXPdowKCBr+f28q4ymGilQzPIjou2DUyfe6xrVDom6nLsak95Et+Yg9saF
s1tw6uw2ijTOW9oPUr0TZVjjvamJ6D+OjjfXZy9ylm24TN5+rj33gY1s/3PVkLhSEudrsu68avAe
vXn0XitBp9Qd/g9kKAJXFO3w+qqdOwpQiO7S1h96cfG3QWtKw13NdogcHj6hz6WrhgeO4izOFkH+
r+a4G9Uffrza367JLfcPjoUfvPdodUvYUDTFdaET2nonDjcAMODUokV/ZnWTF4emDoboZpmumOwl
PkGwHqMp3phUJYkWydHvlGZoOtQxJM1kfyllwSPsWBf1xTUzS2P2nCPKhHxvmjPFXRvjw0Tai7Gf
HHWwHp7s5Fh2UUJyV05zuwspCtXiP+K6TkDkg/joo0btnF7cnPeE3WVGNRkd6l2RS9RK3duLGOGr
8PTPRGge8qnWcbfvMk/47Tnnzpw/K8L6/nPXTbL4jIqUxtStJTeGh4M7A94TIV/XefJ9JmsQ/MME
ArELMyx8RVm5R+u5A4I3e5rki4q5pNOQ+JmiYLn5bj/fAekKBwsN5ZQ3pgjTh1mYHgtOuYzqbWAB
Q7SHWzMv34kWZHi8aBBCs790ee8A1erCUOiVVuq5gyI82bpw4DNAQUxoXECUJqR1j2+eaHnmhPdE
sZLs/mu5ajjlr4vtKIIHb8mhWPpoSVwuIpyvdcppgQUTyzJGBDTs4blZKLF9JuBWNsN2GOo0A5uP
LUfuFuGKyRBXrTPYbEuPzIbFE/wSBAwiTBU8qNrjkEznBDJc3KzanHIka4BgYgKpV/ndkN94cmjO
06x2WQc2uqJqGweb6ohk8DEqMD6ONxCE8ue5VqSfWz131QV6cN8526LQk/zbCTnKDyKgQXZlkB0a
oMc0AO+qUkpBvfMoLbVKpub16Kaxp7n/0Jd/dLB09D5WQd3uWfbzcGtDrCNnyDNe9YSQFiyHRI8z
PZJ5rNNjV6dJ8nfEtNOAijYM092JPGsX7MQKlC7c5kt4twPBNWKs37O8muUlWsh+EFeaHTRB1sRZ
wkEih0K8MsqBdgxOdKTnCl5KomlrjRiKOTrjHyn+jCW7sfthvVWUEdiYvqfwWC90qM64+/rMs28J
lQbhESsNu3hOSlq4QKnIAXMax2IygpocaMjcSIvbZdvJtoRBFAtt7j1debkn0pzm8sz2QkNjTEB+
HnXUucF+rOqJTrYxq5CjoD6v8dEdCXmkR54Ns0vHmstNtFPOwDq4rlZn/ssKph4zEKzGyQ78fuF4
ppLHVS/zXCzuvzJOHbRt7or+vyFzWKz8C4tBswEWbStYYnFYtglBBULz9HhKksu8idyQN6hDrbIz
On/HBXAOKbOACrYaf8l4cPLVnZGEkYJZyqHrbfpsrc1TUIf8xLk/5stliteIOgYCUeCYrVclz0mQ
tLxGaYdxwn6r+hnI3iDLLvnnqIiaynzs3e5aFw0n1DAlwcXGuMh9yPrUvBPgRc3yHrJKOT6r1HCU
/1QDSwuYFGDZvY+4rKodUEjfbICIVOZx6kT77voMy9ux85L6v3JxdXdY9YrzXm3Q3Wu0pA02m8zr
znbBifAO+bUBHFYBHS/JukINO0wDi4K9kWD1jxQj9Mkeb5jJPruaQ9BZ5M7i/LrvCKKz4oUtv3g8
9uS457qvfqQOscYnNRDLbTaN8jJgQ3Wf2YekWRS5HPiHXX8weLclbwtDl8R9mIh9YsBZ0Xf71I9z
e0hU5opdPdarw6vS5svvOFKZ/6URQ2HAjmBYYTa5vALeahE5d+uzaxxoaF6vLOlLq0pb88SSLJLZ
CiYJW1QXv09N/7Zx+wgxv2ko3XNal+KUg7RknYa94dibXNByOn22nI/tZy+Yay+DkxoHPFI7Dsmu
n9Z+OePT8YfHyYgw/sd/rwxarpg7/RSTghmoL25bhrOlu+dWiXBzRTL6pDEtuyUNvwe6RJb0gDmx
ql8pYc620HKZEngmOhGIat7DE1NFUM9EadqUj+apZX2V/IzabljBYkdQWi9QlILmorAupEfIUr3z
vET8j5N0sddTQ+eqFS48vecxZ6wkx0HwDIoAyJIVYzYi6qz+mJ6jOeuaQw0+u3mjmbINXnl+YKo4
sme3zWtZNXm9A1GveZyrumnWa+bEk8vZeyoaKr1hNJgfotZO93dq4In9jfrBVK88kTs2Ub2ABDjy
rPGvo6MHcUCorPQPRrA4O9kMhem3hCUhqcIFY1TduMjn4cMufUKSdZ0FsAmT51pcabAlQMsRk/3Z
GtkCoB4m+LX5XMGsAXMjK5vZiyVYFh6E9ivvn5BLTwjT1fELBXg879ix3CAF+QqLSRnyQ95KqI2C
fuLFA2p0buRklkOktTuSfKZNdPoNFpXgHNN8aFKuJ+P1FYvTlUq/B2SQfBpwcFGscVttzPcEoT/m
/v2mk8JO020y3VJ/U7TLUIgMVXQ62tagIbrg6sVVSPMTjMl+WwyDITFbueW88ShGcfbVlBl2UT7N
hQ6JrEboV5HXtveP8309/+ZDmu5PueFNihcHOgsQ1DYZ2/Irmiw1n/u4mHFrbvBpTBYml8ueZ9ny
8Q7BYxZ6RjwxRdEljlcG48Zzh68PXkqFdas6YT+h8bLhHZ59pr6/ztW+182asdKfVMRhldxpTPGt
AMW0AV/ov5RQ4iNQZb7LjiXCWbcQVf4Ihbd6m9Gq4E8+5+MXLSnipXHyaN6QeNBXM/RUG4UQQ9pt
O7pUiDm0O2DYhQMTG1wR2jbHNA5jux/jJmDUblAA9Z5qHbejnbqa8tfUD0Zq0lJdNX/1hOx3w8vl
z1++oeH6zsDLBPAXJZnzNlBJouaIZdJw0dqK7hNGWldA8FtG8UTmuDiM6QBvDxg4pk7QAbR+eyk0
QeUUQP0cT4zPLUW0pzQe2KGPeshPtrXj04IvrNm0noYoQ0vnDhg4mSWijfZVlJm45fA1LKuYofwa
qzI6FlMQXcLgXpa0JGNw9kLH+YoiwT8OPoDnBPyUHz1d5bsCYN1vjpviiMXee/D4Nrbu1IfrFqxN
cjAdS7+oDQVNbxDQHEs0c4u/OHhup2a65bnj+PAijJuAZEuJFnJ4eKKRod35EG0eQRS7LI7RoM9d
PDVv9J2C5l9a+erTQLGZbAJ0F6nWHxi6Vwx+PCF+tEzGe0ma/FNiIyY+U7RH2fTZrh9iiIjprC5O
4hE0drOxf2NoopWK4SJnKZu06bXxBifZ9n4vtwiO9ScNSqyVocP9c2UWrTdWOxkntLEWwK3T/I9S
M9HvkGv8/rTM/e9a2HHdgkLKjkO06vHA34+5k+om7oqweIpNUP4CVIOzhT5ZMGAj+2/8eBGng8kE
5zFqwYOmeXoFSo/E6GQYU3za3fiGR9K6PF97zJZgOo+KZtQR0+QI3qYvm70Ja/9U/t+bi6wOqGZd
an/DS8F9ChbGTnAZqXzO/YI1Wgfn+t3VIb5dfuD8MaiW2Seiy4WYjXXzCPKEzlQPN8k2ppw4YCkq
bb+hQNAHhTGOlqr4dX2KYB1u2b1R8wsEZg+xEysOLxWfS2NYqJhK23KL0ScWp5bI57FaoW2XkDlB
tiv0RLbCSN0lzGq5zYOqYFJfsMOH+STw3SKaHMcoF19IWdUhUOVyDGJLH+LoIBYa4aETzGVxXvBk
3AAut5c1yTmtl1Nk0Sdxseqrb7lNGe6at9phaY9iENtwJ4ewfqAuhml3aONNnjMybmeWu3eGfYPH
K6oMcCRbsZylG2TBSEBpDDw/H92I1J+v9mwKw/YJRTJ4mH3BlqJagUk7fh87O4b5eoebMDgXQaVO
k1tBjhgQZ88pz56z0TSPSFvpcz6gStZtYx4K/uIn5tn2rTAMp7EVwW7SqMLMDHF+Kppgvg1zVVzT
OE8eXZvO2L6AOj1504wG7UaRfM2bBEtZEDri1E2dc0nlIv5zUXgAGyWR7MV59bsSuhQGhw9AzvW7
W+kO4vOaXPxl9Pdg51iMUo6XnTi1stVIpzwEvWHiH7IG6M0dvBEZ3ePXHunkauZSdaxvPO86F3n/
WGBn+Yzh0vn7sangcjVk6Lb3gEN8EjoBe5RDfLkQH+Au9EzT3MZaYyiKecnANgpCmBhefh2xsxQH
XdMYuEyxMReB42XLwa9oN/G46KeKjd5nG2DmX8A2nxiMqYFcwS7D8vYHfzvp9ovruXoo7vzFbclp
Yz86ALB6gnnOhvVB9KR5OeHtZM/JW4Kd1CmKyWogjOr0HSnaXg0T+qd2RX1hqz3uO8yk2SboUAcz
wtbbPK2n56SPLVSMAHodMu0hDO5oCo6oQHit3gkLOn9beBycn9WsKVlL7VC+dTKenyXfw5a3tp8d
PJ45f1e8rP3et8xWA1a535y/kvXUUk6960BFvbYEO05g2RhuN02kyq0dluJnyXv2i3KYglaUyuk5
N1H7tCHMNTNUA6IodtOsJ1b5Ufjdj2n6lvejQCvh4ILSoobEPwVsPert2quJIjqWAu1Ostt6ZnCa
mQfC5kPhFX4I+iB5B5euw7NCyzqae6H7zWJz8TZzIpaPLG3dp4yYCwuKPnnx0JDOLhiFc8ciod+g
3MfeYU1duifRm/9iwAzDZwoF9BsKpHIOWTGYZGc4u87coxnypV1Lke1SVU/0tTQtDAg7nfModC68
/8vxfSybINlNBej1c6kw6u57SZpd4sMEQl4vHmNEQRX9AeY3kCDWedFT7QtFl4Hvqf8mkXgfd0dE
TDDG5ucuzZt9kVVtc3SHJF+PmZ+69rPRvSzRJBf++RMffB3s0M+E+ZMtuc9arS7YA7LZx+0DppZk
SCnd4qxXvNJ7RyS1mtl3dOJOV05U2d6oXZtmBMqkrF5Sl93DfcL3UkgYIaVxQCTdLAkeeN3Ngqex
bDAapKuBIEUBnI9lBL242LmiJ6W8aSzEAn/bJdjfOTEuGs0sWMPiCpoOVi0qPB5mh8+8/4mRvOG0
UpnBPHACS9JNTzvAc7hQjPlCyaBwD46Mx/jcIXEJBkiehRfegst2CQ0OkFQSI9gNWUxp+OLMC/5l
IFrw57IQ4i+RzTTHWId9/kCzECHVShugcJL5Dy8iIf8vUUgGxbgLwoNTFr3+Q5+goWyjHfSFZ5fz
2+WoMezW0PDbOx2HH4Xxk5tr4CGyqYapMpg4s1UeREkhxildZgsrpSlo0rwHRmzpavHV62EYfsZ5
gaMBiAGAnHx0fMRRJ2Yhy3uKI7BEpC0eDP7McpOW4u48XPx0GB4K4DbyPRd8DMfQt8nwr5mmysE6
wOfPWXXgsX9KtBrkL7Ta+YCYgem1kTLJeZX0dfVDrTWG22RmS7vTWRseMjy+wzeZml7ztl4j77Wn
Rqy4snwxLSrDoqS3axZAJ2dwzoSa9q7RJCO3wEbD8IwKOb4zlPo5oY+qvXhJVOV40yGzPOdLqxNv
06dzh6Vq4P3/Q5eNDHb9SlLhO/RG5MpKNnwhlg36ioKWCU2Tol8kJ84gTs8JSvGE2rlzV6AU074J
x9qR6JEt+QoQIKrfV0swpze2o84h1GMFaiirsau7bvM7sxMzqy3QUDZ5FaaU0S7tq5zaZbvqso62
c9Wq5JR7RXcwxq2Wq4P4SjwTnnKxJ2ym5u8kDMHFpWXaPJAdLuVLiv3mLwbkuTxHuhkWNna8oO/x
OMIXXZZ9N0oofjlbIeMtbnQSYVT+LWG1XViuRdFJJ+56xf3711Uy5kFVQihuv2AXkqFD/gqb+RDh
UwVDIazkZ4b90/PgG4DnPGGx6nK4F2ubfQ9WQFA0jlSB2c0lm1lchGujTsGap8Syhy508J8z0iXu
yQhG2S0l5KN7aBqROthg/Al88JYIFdasKk7q4rmd2Tcfm8Tq5tPR/coWbhgTWx2mRRbrr8J1hdxU
HNshzNKQQloLzB3Xnez0XysT2AN+01LZyQMEQw7aucWwkwPzS6bAoMVAg1NMe+PYgs/38uUBX7Qk
35FkOnQ+yHokfsNhZp6SPz3LR/sIrx+7zzgXeFhWLGDVY97mYMfcKatKJEurVXd0BSrMHpwD5cRO
puqEPTTO++VUjNDz9HZVYfvfQD1boi8znZ05HOfIb9QldJp7l6Eq3U66GANsJZrwDRqKWUEiS4du
zwPHLmP93ZCifGNOmen3eMoVaa1uy4JQDBILjxaCAA86eAtB0MMNjNLp1ruosOvPSKlevQUmq8t9
RESZy5jTS1T07D3APJ2rSotvyydFdTSO02zZh0PsjF/tiO0AcDcr+hHLf4CpaZQ0EJ1NLoOe4pK5
b/U+nyhQ5JZoxNrevE7M/GuND3b0UZt+cV7cLi8j8YFYVUJoisc8ORYCcZ0JSegRd/QadiPtM7Rn
qGuGSxnGdU2CtPmnq9wD2AyFjfm5HTD8ulPIXgU/O31BcHYuDL4wcX2JsPPiqx4/aucH7vywFHw8
byNi+LIXOF/NJqUhiCYYLFAbt7vrU8O8uAdvRCDFHU/VBU+lvjs7ZK4eeCZl23hiN3XBp4+LsM+m
74qtIp0FaxzsfA5MZJrm8iLzdHZpb2jFIRikd4UgR45u7DXPoL0KSiqpw9zMXnJYhFC8REmlhXfh
Y83nc9/nobP1+fkqchFO9MeWHXEcG47lL+lQyTrNdoV4FzSSTtQIIYOLdGW3Xo85sGzsE54H+SgG
hVTO5tDXmuY6WfMF7ENh9ONYE3vkodC1L1hg04vfh93bijU2ZZqkdCciO/qpFauBXed3YjOZjCQv
i9p+vgUOzdOndYw87E84YM0Zv4V9qIKAUAle3DonKMZrEokYhYDehybpyuPgjjTOsiLU5xHq0q1K
FEOYhrv+jLofdQ+iS6c7wXwuXsIwgQMWkit/9Ac8KQzRrE0DVqLTFvFPuTd6oIS5rz5xrFO46Lz2
YLcIu9YjzUx48iCB1zHVvTBIKvcc5J0f7xuCMcOhjdjPw9nOqUmUfvEz8Moasp+JPWaYik1ajdnc
ob6ipqTY4GLbiyLt3B0cL54ZA4rrtgCYRTNurLL+0AovN4+WDhbetw4/HHaFilUUQSLK6xFW++Rr
yZ3+XeYNkG1DOofn4JAqe26gTnhHXibz77Uja0AG597sUk/5h5+stDG72mlxlZFBGh/o+4gJgtpk
NwDMnnZ9vYgzYm+QQ0hf223g5KzbStbgP6KZWkrCxWb9m4ckdh8GmUyvEMdCdZahnd69OZKILI4p
j2Gf5t3BTZgnD42k30oVpU/lSuM14qZQUp4hag+XQcxD+DRIPV7KmqRgmHOqplt7Obu2Ts6zVtE5
hEX5LaFfoU/kyONCVP0z0zFfFyQq04z7iGTHtzRZeYJmJE/cKjkt5/nMAUwhul2Kldnu7BELIahZ
jTahXAuT4GkAjZkf3GDl/NbkDntSB2crdpn03qwAbTE8wvEe927BOZWXJoU9OlsYbZnhI5Q/O9sd
RWr9Q4kuz93ca+cryVnbvHkNXqddOikED0GkjfxGztqY97TP0NDqY69lMe8AirLq1VnPqWmqfBj7
IRYC1AJqbDrjhbTychx4o6kFVScYUvQvGgs5XvbNwMnddxMguCrleE3QcjMVQfSyeiUxvmVZW2iA
mbvS+eaY59QpywNo/OayTum4n8WE78jo9aUh/Lh1wDUQ8phG/bSCUrxobruBiZOu1J03UeYJG7Kl
mCKQw2EN/eY2cM1BP+y9XezDB7mMtZ/uAJpkDj5/B+9mhGieszDWwYfhwQTDVUtxzGPn/yVZE2Dg
ZcgMCnBQ4ypC6Onc8xjrkjpWZ0iwFZi0P1rWXxcHaw5nb0MA+IAbBoOzpaT90S+AZ20bIolEl0of
U2DuavbJvonClfoMyfWMZTvmlOFTGkIvJYUv7uwdqqBCJ8u91PlDUDw/UkaZ/wpHPLkbm7rB2TcK
Q0wLE1ZufNRENJYg/SXIFf2Aj2bopME1dSFh1h3y0NB6DBGx/NKuF7yFflhYHAJsKX4Mjrec1SC8
4NCyLWIyLPxEb7g6wAKERV7/cYyJnofUOvWpIQLsbtuAzk+f8qXvZiA3KAg9vrRrX+0a3MwtUN8F
X0NP5cSWJhv3TFnc8FzCp33WOqjT14Kt6K037F+wM0TMUhWGI4T8NqA7YlJZuG8Z/7pN4WGfpZOd
AXCGxvUdze2a/m7bLr2yTeAua9tABgwhWUQYG4nrpEtca81GYzu9mYYeFULvWCGcdWFlyNOgfM8H
t6W8J3WjvcdOiMOP8XcskxfkMszRpSvTNxF6DMCaaBZGMHrg/9FqpylGy9H6QfFmPFQJrzi72BAy
zIdgpeQe38DbCkORntxUu8dRUTrKY7NrGHIIWnzHjiUO5k7xdvAGdaMruIj2WcdjgzIFp0UF4cjx
SMK4h5XDouUJit/4Yx6AWW0iHeZ8QOmssUujcPkt541RU70xR9X0ytCbx49S6+zcdGNwjX26Hi8J
WYrkMHTs7mHx9qSTXDCVw0/WJCUHVLZ043kJxqU9EBxqsPGyXo1hnrJFq7k2Q/cx5foYTjgPzG98
BPWDkmt4z4MAwcxtEsqdn07dBBW6kOgEpXjC6wFOKBdUGJyzpVOnWZft7y6ASbxBNl/P/N/BU9C1
eGb5Fh0K1xCgvceeuNrTnHj5xQlUcwJ52H8yu7b6ug7Jsp7nfqLlGUsu2vgmlmImrSUHKmci+A4X
fR9WgWmS9eqUO5VntYBXDgO3+leolumiX8LxHziuVGxwygyEXoHW835y6sm/pB7HivdZapeDgkgy
6LVNnxbkAio2W8004IXAOlme6nisnh3RiezYNPe05ezNxKhoKuiHD5WvtrgXMjYR7rJm9cL+D6Gp
4QHCh6JTWuLb3inlRrAQsKzWezzcnEaoYtLDkQRbLzcgByoOg41RJ/Z3CZkaYCE73trzjcPrSG0E
WjPGQYw13Tnm7BSfrJiyi12d5ReV0yvyi9vgEkrSz3ol8fNyF5HnTwrkYdICRA66rUn96qtc0S/o
HC/sh4ejhiuaHS/uxZR57MnPG4i8FXEGTHJRUJzGRvoxuFQ9PfArQl9gQhj/wfZPP3zrKfTkAcdf
WRe+YNHjwSTAhFlZCI2+lkf6H/HhgxboM3IaWGcyYoj4i6Y7yRK91H7xcCzY4TCVBxmrCdKzLNzZ
eNKpTGL6mMDsyXdBO2G+o7MN2oSqRaDEDlp7msCiKsb//Mj0LxpPAqyqWiA6cimw+a8xmb5UsRe9
trUCZogNd6fb1QMvOPV7ni/lbvVjvLoaJ9nyHk7YMUJb6iNeumR4jQEK5w9Ukeb9MeAFUKK6Usd+
nkMQHvtsJfO7Y73kX1XDlsohG3PughzwtZDdiug7s71JkH8DxS8GXcLcUqx2F1qb628HhMznmAMi
4KU1pQSVY1w2tJsmB3dy74/NHJYDA4fo2PgUziFSoYpOS0nNIWkpnjqzQ1ElHZuWOAkIGPIxyi0M
vl/DZ9cRl1j5c7nvQ37pjvXCzmQmpiM8jRc6KhdeNLFDdp4T0xG/xvpbpmo+jcMEVIDjLHwbcc9B
wZ6e/3Ijtjnp/Uw/MVb6AYWHon6949v/zHTScD0htFLJRCWQ7Sb9iKOF5S794HZPIqC/wV12zrSm
TsdhsTXGXNMh8GU+y8s9n4vzpnVIZjq3uFXLmI0/0o7u9pOO+FxrJoG9Szrh0824N/+tbq/cX86K
ZdLXFqO3txacysklN7tJTsON0FF8Vp6LiFRBIGeKytyQRVcGI7Kq7YJm085bjZf7bWSmOakhn5hm
8rY8FijCmPnDFVNoP46Oc6qlx7ligBQWH8ARJ3pnBzRx4tUR32yo4pDjU2W5yvjLpFvUzMdXJ83T
OLXqMeULv+IbImBWpzRewzMhUAzFnHDakBE1kbFuLoybYk8kJP4DJJZE6qhEsMWFQ7fMrGimrABu
JKQA1YyBk6TBe9iEQf+j7HPBSimW86ZCWalPoewJ4la5qnkuxATlWRa30VhuZAB9nCpzAAKMNaDC
JQuA+t0bdUiBacu3xyqeLcNpCiRNBx6FtBDCdZAnpwYpudvX4Fmwvki26mRhpygZPOzcc04+yIek
wrI5rLNj71A990zO1EyPhjzJrclppYIQj8j/7EqFgx+TpMDVwF7t6DlZgdjHN08xEPHVAf6HXrZl
Wdob9HTFHxER5CFQ/XNhWfbOORMzoxB5BFBOsXy6umatMOjNxi+PTa9jihpi2uuuwNoT7zpaNxJs
K31M96mGtBwi3vzErFr+WpJq6vEWxphjeRf1H6PDHOXy7gbWavHlqeNMDz3kAy88kpFFfAzZkJJ9
7ReMiX75UJm0+irmWv4JYhG91FkS+o/Wa+bigXkAIyNvd7qLc7QEhFe056cW1sx3HNTFTfF1vmBh
14S8ZV3G7MR8oOvbyAgvPYN+8YMXiRc52Ae+HuEzoImDb28JMWyjGc8Ly4uatZDLRAYlnKO3Lzes
GyYchhlH02VMHQ7ryXJI+QP/1g38GrbmTpLtZVYYZoERKt62zHUSH9aCEx+pFywmP+SCXf1ImRih
WOkmyXk1ZUwbZt7fOjMUho8GuMiOn0YTKcKcd1btvI7bebXm51xZSk7jYel29RoRZW4jTmgbWRnK
RDpMBdvFteASOhxQ1zs3f3paMjvz6QQdjlPZjWyU41wiZKfUwpWPNs7qF0f2tXx0bICTJeSilUdn
ztXFt86671YvutRBnH7D15/uT+FIyYeww7L2CPOqsbvVdQe5w75bd/TZavdWF+24Y2WZvnTdot4r
LMVqE0LHHh8gv2cxxCQrWNFVWP0iO5KX2iaNA4nWVg26WYamPf8yhg+ovgc5Uyzu4eA2J7bw8y2D
p21IAlHNuMIcP4WmBcC/+O4J6tLqf7Ksj/FVV5wcoKUbUsp3/vyrw0Qvtkz9cXxey9Ce2GqtpOCG
Sbyt9MElN8wRTHR9R8z3MSF/YZH6nWDXTOQRwPyyC/c9nHUXMIvgiB0fU9XWSWM/+qq9JSjfx1a1
AGup1PBL4liJz/m44/dlW+6BZd4GQ+69k+bhwYDFwfcfPJPET1VKdZsqlGnQ6CO2IMTyojcs/ol5
wZ1Pp3IPlZ4fFBWPTQX8s+ElEaEdHsiLVpNgxiEcwLcyVv9cjnbiI2h6B642S6Q52ejJjR/mOYPv
0+Udjgoi+bCIhzBOGRELAAx/PDGpg4xrN3x0aG3G+tllKiQjYBrLGmuDRuTGtEySTMJulQQufaPS
rI/cKMM+DBWMonpJdrWfYH8vXGOO1kFR3DSDgCLUBkmVHnBrhJdy5TzuUxd0bQh2EKpYg+yF3G6P
v8DjkBAxdz7WqR/9nuNyaAXnBXIqz75DqOQEMIrEAOgDgsAU62LrrwlTUlcyPVYyaf29JAc17iZ0
dpAP3joXV8MEkR+bQCN5lxPyF2W3QTEdg84hD1zqQV6rsXPnX8RkwuBjIH/1ewj5QfOxoUm7NzwE
CUErCGvD7N1fODLa43Y3sD1XvMhngV60WT1d6wuQU9KOM0y6qwky7JWAdgR7jnZZw19mmSPvlGnJ
wI3XiQ1HriLeG27ZmvXPGlf928iCC6wxOw3MhNu2rhDu6XWr5L9at135kwWEm51wNpTN/xffeEWG
aKEcxQvL8RD3AdNuFfZC7BS085j1uhzOghMFG2m/V409jBi6uPUFyZbYnZvkgSHYTvyusf0dMcpe
O1OMP1O2UsUzVHH5hDhkq91Iv/oIj4ftV78lj+H8bSgA9/DnyPHCEpMnGbtB51pLu+yxeNYERiUO
Z6/UpxGA9g6YEMVjFQb2EhdpJ/wPxzR4vybRyN8ACu6D20y/TvmlEm9hKbnibTPLwoE64taA1M4e
B74MjxDfJ8f8A08tzi8wXTyaD3CfcIkOyLdyn7izNaflTpCeaoTln0HVIqsgLFYIROGcYnFq7LVC
+QHrNeCi2vHLd+Rw0wRdxpQsv8eRm4/IxWuVlMVRTVnTA2CbkSV6b3a68wRmftmEQzYlcHCIpN5M
u/r6xfFkikkyigpco4q/JSq8u/FFqxdu5eUFFpN3Kaemfg7nWdpN56bhNwp//IhXXO/qBYwxKRRO
lqDbsHffUV4q+vQHc1dEivseNLdE1i7owsVX0Ccy3BCpD5562lgCpJOlqcL/WPBjkkrZrdGxIapb
0HSS0Iovll9QSJLHrMI/ubfETVxSmu56XOg9bY5L46QCSEs/hPRelu4PhZ8eQfF/JJ3XcqtMGkWf
iKoGmnQrCSVny/mGsn1+k0MTuoGnn6Wa26mZObIE3V/Ye20pIfal6IDHIy9aAByuy/IabRKiifq8
ema4VUWlX/oQ+TCOktRUBxg4ptx5RV33G8hNzfNKv7z1TFbd9yy+501EwuwWUvMKLgJtWoBo8DAi
1okJ/53+4/XHFWUNDtWXjRsUYNUUJqdunubwOJWKLTvGr/W1W7WZD34tLflc9gW7uxTxKsnAEQyX
DWoun3F8CEbhE3v5ygs7pH70NBRMsbY05t17yAefgV0ITriakuJM/nSCNzazGIDKebD1VofD+omo
fvymSSBkW40LdLhkhiAVeIwQU+Rq+5UG8GJnJVn018WC2I8YzIq4Zo16JRshJ0/2LvRftSlsRKUs
VjI041yc3n7kgOqeujTIUZ6RHbJvwkbdzTbX3xMWJu3cRXYlz7KWRJCHAbuyE1L33r2xbB/e0hXM
/QX/3g5t/NpNhyXB8upunwUqzO4rdNLFR+S2/glecWUgWE1DAIEht82zHu36NWyp+aoonWL2OmV3
UzYt8QqBD8dmAS4lxbvJ2vknqVvrOA/tNZvJLMtzZXnByLJ5aP+gJJMuYKq+dx4xFrhwgtPJQhNY
BRCeZJZnS5wmVndbUcvcQU5gZxC58pq7rZFInsJ6SuIgYWBV7elBKbnG0NTdoR9pJhHkr5JprRWJ
p8per+7cxSUm8TCYWR5trJ7nGpX9Dn5Zl9N8zOtJJ77v7hMUicikCMEkixZuX3tKCVE+um2UP3oe
2iOwXHbz0iLJ/o3cJNw6aJ9u827o/5u90rXR2moYG6kQd1ykmvWlit4FVkuSBBRyJJ4uae40wvVz
y8RyC3JkwMDZMnF+ZFeDQ9A27OTOUcZ88oWchRx1kwP3pP5aVkvskxlHJCV6IvinBUilmLhx1hv0
Qwg6Kdrb7nZOBdzS3ODvUcw4nDj0iY2qyqn+Vy7GOotGsOBQSnoozODkbohkB4OOmj265Cwnbru2
K19zPSEg5suHcubxQmg/Ef2uhsUUvBQkeALuMr6LX9FDynj1XyAcGMfg1LCNVk8KtTw62aCv/sFG
wC6RyZlhKHTt60G5sB2DVtf9rFFPanW+rD+ZDuSrFVlWcAursbHuGJvkvCxsA13GHo1rYk+gsXk1
uQy5nJitXLFoer5hcR+QmlNyKZ7IWtKnlAmgv18KtVq7CkfGgYs1Sznhi+mBq5gAtDWN6n1Y1fay
KTu7OARTNRX7gliOW0+X3A9kEncgHXmiLBCLUfPDiBjiaITxAiHEcJ2BZeNwXAn2vEYsQ4/Ab1md
eDFHdGOuOvWoPeWmipaEHKwGQRLoqp6rEL4ZVpmUEBZ/N0DayNjLuMWvECaLkdwHNy46AOpoGaHt
7Z0UPVw/+ru2VpjjeBjAH6dJhKk7BJR67pooAGcD7KjBcIuphsKNXRprIhun1B63CAGyMmR6aeZc
X4pGZbjYOtw5T1U2Upony1LsxYTL3Z/E5DyAYVgd4s3qITutNuYMOFp+9tIxjQaNY/cqu6PWSO90
hqkFHClFBMc9NHLZRVFD6Ei09g/wFVFeQcQbwtuZtCSEjEut3DNB3wvPLuhFJFxWqpZYjrpVN2R3
EfCRp1aDt82NMMwn7LqWbeq7OKlHBfgWPxXKwh3a4dHdgsxAIRmJ1Gn+1Bo29z7X15dbDOHzbEl9
lJbhXCozhMy2cIiA9VaizDYSYf990Vaq2yOWCR9Gz27eVq8oTdxpZS7ME4PsOcLLEuTk5ORCf6ar
HbXAxcKI3YNvKyYb44RlXUvmDn+EiNTyS9Jq/JlqwZbaF3PwGbROvk0RkIRY0nuS4GQ1uU9u4/Ue
f7WZ1xfqZCIcrYyJTbVLfTJojyTHrd2rr5O2/1fpMM1/6DBy7A3DmpbncO0xnbMY4uYN2PetCGWr
UO6rMG3AhQR1+NcZL3rz0gyABpturn3UFjwXbFkH/cIwkDczHnFB3HuWtpMHJIcIETe1WFgaL0Th
vfthJZ9myy5JWVfVcnJlgwDCWdqLzDXCKiGJ0XYHAz1KEUA3bkTeL+ei88KvTgGg+m1wYvw0Pcco
y0y/6X+NV0fdfYLOwj3BMvQalGUhvcCAGZQpR4PGvCOzuFfLPyxUbbnDluz8p4gNqB+DK+VDsAsg
HOtI7GJz6FELYREPaSg3bpCE54KT984jRMWHAxI439rR/tGNXEQmQdeEsZv4POWEuzRbEQTGRrnh
9jGAARqwdo4wzQDBWE8Fqqj5Q03SV5/wNpyCOmdJ9dfgKGO4lXP/Ha2BGZ55Uuz+DYiggh0xRyTr
bGemgBi42/KRMwIATG8ypB8DI3vl92k8BFF0o6jDSSZJbIBY2N0meazLuc5OWeGkf0jag2bHSe08
UrhO56hdg+vcOxp/SlV3H10xY7oo0lQdcXiMzwOggEMX9t23Bvp0r9BNDKTVpIRbIq+O7vzRmdWG
TyFYNqOHBFZF1VP8MIs3drKfCoQqGGndsOH/Jl+8mO2oRzpyi+SPX82tPfMvWXMXaHGLTJDk+QK8
9icnN//kSsGUMPtJ5L3K6JzIYfKccy9ZqiB+WgVbFyOIoN958KbfShgfJcO3AnQFZpMg2PI12p8U
ewEklqxSJLgEWIp5omeC1ncBSGFDUA86lQ9MDAUiQEtL/STqnqd/4+Cs6W5J0Oy6XTMsMGm8MRsO
URFoBmYtmqEd9sM8h9Y1YMSSoW7sRy/XFQX5yESw7T3ahjWvQguP7dB7gFuHzmlPYOWJhk90N/8b
G8rx2yILGQBrQqZuZ3wQ33nErj2NU1Z3aNSEww7VBWc6A59IAKcN1Zo90aejhBr6km3YMM9PiQs8
22zxNYkjA1Q2KA1WgO827NP1khOlBPcVXcfBVaye2OFx8EByS8TOOGpR5P8hu/XIBNM1UQhl498V
WFEalobEJf+nVVELLlTCi8QGUSnPzBUKqZInTFht9VrnUBzjniqt2C9OSRKmA594nybdUsRNT6QP
CArCMX8F5j37ncRaGwmDhFD4OuFbKN9DNAisRdHMJtkZZqVzYelHShVmUFRiIiC7qOXoiqVM2EvY
XdYeGpfDtqOnr28DM2OxzlG6PhFBFpAqayzvkel3kselDcP2d3SyiQcEkqg/Hiht8JtAXKTp1c4p
obBxdqydUOyFc59ZOzeasCmgNsJ46eXBRuDyPDQVCQBUldZ6XJ3Qsl6aEYz3IZyyNL/u7G2Cul0L
xJ5L0pm6GQzz/buRp0cdymGIqAMl49ldmubjLc/v+gZoa6i4gzrEyGpEcdL6hFgwmszVTzb3E1Hb
blOU2DiygtcilK4+CA94VbxMNkF51AeYK1w6dchFzXJqZ1HMcMqcKo4QfjM8w9Rxsl0PYnoQTuxS
agcL5aaykzbu3Ta9ZSlSXGqvQxFSuLJ+iyogJnQ4bfbNNiv9geopoJAYjTQbDSe/LSySLapIF8iU
RY5HjYZt9arhq+wWXx+LmW6/JLBBxgG4nX3KzgIPLBkIFHzkjI9vV8xZQe3M2xz31DrRxnXZhfJM
tU4fIwvVOzxfUMjwWcBdYsB0XcZDjATy1TYrsbhkDD4wiMfgn1cN4+gQ5Re6IE/kTFEc3FkNswIP
4ydszY1brgqPw6CZqCT+IoZ4dZhb8lz1i53sCDA34WfHgQS2tWOWcYEoaOXPfs7w4sIikYogssGz
H6k6lux15RxMYyfNMEbRNJ1q9onQZxJ98LKWXXoplzNSfMBvUEaPC57fbqNkwVKjsnWAceb6JgsB
rf7AZZh7ghCXzlYM3nuYLAhHZvMT8h0utwxhV5Btto2jDbV9M7BlHXkaLiuPbXka0SPgghtxy6KX
9cPXsMrNN3wUt3u3MFRgZmj4GClDnXPjB8FtwYTmj84yQaXYDxX7+LFx34rESdwj0+3iNqNVpj8t
3T59RJzioJRYDMvp1KR3zIvYlxUpi10PH9iG8bVkwKelfBobC1SkZ5PLMkrm4jEnlveBYsZ6bksH
ZagcJKRdsCN38wT5JAPnyo7cdO13C6LrZmj6YU/bhVtJito5avQNL1kGGv8uxN+8Ax1hCehkMpdb
NC7VQ6Z6Z8WDjX94W9qG1T+7LzJjWrW0MX+gviw0ty8I4X1x8LE88jUZkkpXMZeg/72gPA+eCqx9
2yXBg6/HgKXmkqJBRF7gjG9ZVLe/xmYCjce4b5HnCT+5yYMFnArrB+fVZZHenOZ6Nf2V4jPkR4gH
yV06cPnhhrvOzzZjhIvo+rYN9kcbQDb8pgqV0cOIZLS/zOlUBjchvMr1JSRRc/jsQYbumy4CShuR
nCbJ9qWueliZ+O5Cu18+HAdv53X59QfjEGGSUIBpGx+JVTL13ZesF+qMrpkGb5t3RXkLJdmfntzZ
ZWJC+iWpQIiE0VQKrz9irE2dU99Takyhx95ctfwXN5W19F+dtc4floXxHKSVwo006gNQEc/naVDN
SVtOwzjP4yOyhVtCdR+EGr3Nqqrizg6h0DxDwnASlGC+c+TOWGuCnDs0LDEDB/9TgLR4wq9ZAjtp
I0ZJ6+DQLyKx3tXUC3BzrHw6gCugrwf3XP6XRdbMSpnYq3szNvX8rYoQkd3s+0sA6WYaDtKeKr3X
FUjg7YQo391S79afyndgrHYtjnFTeaG7YVYnH7ghgktF94rwxM3wfDRh+QOgVt0B9J7JRUaO+wjF
uNjVOec06a/jepFBVJJyHFjNwcXNHzcywVSa2EuJxwQSCweTOAiK7dfMYFffpL6Wn+OC/5tGmJ9p
pq/f2YSlg7oGYvVGiOtywdnQPeKG+UaTan6g2WfHGdoMw/uyOldIZY4uMEFG8LIrGB4b7xQEAaCf
/Gph3oRiFD2Bkau5sYc8cuPRKgno03UqnqQM/e9BcVij/Mn6Y0WSJ/CLyXl3GCYwJJqUw/EwJv7R
dzwW2/KK8UGmwKdkVJz9rbksX3CpLj9gJi3oFl7isuPDvOII5NRoJvPoYTaiuQx87E/Ytf0jFSql
mAQXhCtN5E+VNt53UTik4lmBju4iof3lJiXJODhgtMW2MluzfyDnbcRZ4MLJCnDl3Eu7ofmiUohl
hpZ+KxT4XZirKEf1st45SO6pNCE+s0pHYqajrGZtJdJ1J4Wr/R2aovy9zVT2VtH1c8gP0X3WVcOl
63KwWdQz5fsUjB95X3l8XSWChmFwmzsiDeVnC8jlNXNnHJDBWORHn0zV0yqXf10WmkORrt4T8T5F
eQx58WKXW2/c9J4TPBAIiuzGx3R3Owka8diM/oRzy1enRbl8q0E3flB/LHGPM2bvkKg9/3h9LXwS
lp1138IMKDapylmPIvtGJUuuPWR3LyfIJNLJ0ZoJrN1Zo7iEkTT34tpkoRvh+c0MGEoExtGNUxfJ
s2CSsOGSqnaSrRe7DRJMzkPn5iem9PEiS7Ovs4A6C4t5T9Rp1oVnrdUE0kQ+6TkDACeX9mxNefpG
3PMFq5W1d+Dz3QlUz8emscPHADP5Ya3aRZ9soo52nEVEgxdIpZud7brOOef3gWDE9sDeSNdINjGT
TZkhq+Zt4Rg+g7vjt2XTlLHj6fPwvWWPuR4lMo0nyWV1LLJEvCN/ILoC0TNL1QDsh9+vU7kzrgwl
3eP4jTRzeCG3FylQ5RfvCDGdU+PBIK4mR7uo8EFDIvHOftkUZXHejD3J5ujh/IHP1cywrIrJRjdN
U7VrXRcKVhkY8pBDwziYSMDyAWPDtNNZGD1nLJto6XWeIguzfDb2hawycnqgdyGoqMURTZb5p+du
/nYLu6acHb/QG86xU5kZrWqdRG9WmKBWS62n9fqXIoJsF6IweEeuBBhsF6SGs1gAwQ2olw52Qg8w
9vpYErGzBVfn3CCnoBENg3m67jyJc63mNj8HGG34qCu03DpHxiEcSh2wp9tBM9GWgKk3Ngkajyyo
gEUz9ylmCqbeKV2Ow7QnEWHoTqAPBnJepnF4jNL1yHcdxZ1akQMGFus/LLXfDtKAXW9r6zzn5oyl
mmll54/FX2hnw8YaHS6/gW91ha5cXtaFxL3d5BtyTyAeDFiZFCFuacWFBpDrI6XfvRZsU09qse1R
HqKSeiRHI/y0Bu8u85S+AReQOucotTlUbRDW92JCxj9CfdrijodgiqrmjmKpuvPmq/ncR2rxk3Q2
37dHHFcXlaG/Jymkt6Fv8ERbRLEWCjyYky+AFvEZ7Jm7EJl7NZpUyiVjHIAoF3EY1JeyDUo4l2Xl
nEKmzZ9hoNqbOZiwoFMO/1C5N7913T5UV4clr24S8D8m7GgjbMv+Ml310A4q/QjhmG9GNqIPSejX
e8joBHabFKzrtvAiTaRe0nKp5/KnsezqiQtrPntUWkS1guXZTD3ZPkflUj9T3EKScwNwIcTuXK/Q
ihvrzU0FAF1muXyD0XhkSiEYQPIxV8XsQi35ckbZg9o6K3AvIApRu6wKmB5Q224o6aN3NadYCaY2
OCIDAsBRVFhsi0q9DNVAs0kg0ID4yLsiU1eTx63v5Rwy/38jal39YzkVNbFcUvte6TV1MDQwMyIp
G9q8cmFzmbz5gbhCCC+P31XwqsbstUwS554cl+JZsjbfVcMcQh6n/p+3CnVIELvDmhW7qp4yWlbi
EDc1zIYNG/7+Wllkv3PijBd6/c8ucZPDUIA9xlFPhcCKlAiCWn2xiDdEa4tO3eihCOU2Y4sNG4AB
3dcCZSfb+l7X6Bsx0PKrqf/HdDjZDaFrgFnNU/ec+yKEOhXlV+F5jQIoKK5o0QnkO+5w58VzDSE7
Xt9VX6q4Zguivt8WvWSwDdusPSyQzB7TXnfPdCmcJb7u9D8SPfSmm1akBLqpGbV0npdtORcC4nYA
/MTD6mfj/ipX2NJVmq22gAW1i0p2Vm2h7yC4PO6ckt4HLWvDNsMXZydhtttj1tohJh7iVucKQwPZ
41oUut/680QiRNGGaozztaOUbVFXkcjV7SaAlRwnyxuwOfSPrrHG7WAirK3mvctIhQbNg/UctRPs
m/RDG3ylUPQiTL4olbN51vDM2bP7HGd4KmzrxVlY27iuLm9F4DofzGiyTx2I7hSNka8PdlUeIERe
5Uclvw/2cCd7TBqGYfvAgb/YK5w7W9LGkMYkPTk8BgN2kasTWDfrlLN4bA/WyHhQ6sC/VLiyL4Hr
ZbsI/xu5XBEMtGBw3is1iA8LXJt1qHJR/ExaIrnh1qp/S28wdzlqrAi4OzFdW4d5/9UvTrFPAkfN
yTHl983oVzfShP1WaXIiS7gPGDqA7yQjUe1gTyeE+3qQVx07pNJ86o55EWIUyFl11UEqUfrN/6Uz
wijckudCYCxvqY5RVBUfDF74x6boqR7ZnBJrfcYkQDBzaIb3Aho9HpV5YbS+lunwqsvlJU2uNULB
m3YwaLkRAktvt8AUiv0xrE4Yz9JHxcrh85piTOpGHTDWvu4anDnj+MTjRMkFdP3AkoGpRihq8nVE
d9+HkD+LpVQvBj7Ftiy1228RJthXnWL2ctX6vWF5WOpzwtCDaopYegKBQLzermDUY4JQhh8M2JFm
mZU2HHBRjhLMC9yF3o105rgb5/m3VQW7y4m/4tczOU9WXidbq7MB/dt4db46XZqbmumMe6AECsFz
swnHi8YDjuA2ry0muuhK4HL/Qp+Y35mfiENYRZ4i6Gpwn6aw7bNTabPO3g+rlBh5MMLpjY1N68+x
JVfRjJh0N2Vi/MfjazeHmo39q1PkpvkSWjcPa792jwHMh0eD7ITeTkU2zv7QlFdMPwibE2o2SapU
JID1FrA4DQnZgAImcuZ6v36mcZQ9046OGxyRa+EcA7e5UvSS2tzo2czR10SfFyCUGnBvoFqyLiuy
2+WfynkF1iCANMu0CZnItGaADUn9bW7yJeTm5QcsivopMJMGwrF25Tl3ggxmXpv/LE5mc6uirfb2
AGm86hEPgGNiA07snTQ6ai2NAW6f+U1zpDtEI02IdvBgG9B74SgLGttqDS9ZWnoA5TRiv4tg9Jtz
bMCzoZqYXD3FyB6aOBltK7pFAeP427GqvTgvPBEbRd+NXhB+YZkT+bencWW1NLrls8PLh8hsrU5i
qNUVnWnTOy6hJDIpwLOtbzoxD9mT3ULUPVrEDuzhlAy/OQLNB+Y2pPfUkZQohBMXNSYMB1aOIVYi
vdO9ZuYjoBMwyMHYv50kY/S9FwbrJyobT28CufqveqiWZpeKxlcPZsQuSixdj/523FSjByDQ6/Pi
yoJz6O2yHeZWRT4hH3C8c0HhNS+srgiQ59Wj+fgStK3tRybREyAq6Fif4KSg0+e/3jkYTb3Zqimy
yGwats7AHEqh3U2H5UR3wMfEDlVc4Jcwgdqy3bD5dGxA8XVlsvQhRwFX3eLwaZInNy2ztNghp8pm
RTHLyDk/chhYqc1M1E3d5wgVBSZhFJHZK+TEInlL6klHnwZb/HjWBgE/jpXW0kizNfy51nD/kEzo
HNADjOaY8XYWNVudTFvgONpE5HdOkrgCHDUkJ/htIakP5alM82Amw2pdxUiqkurnmpCsMa8o2viP
CnTmvo2BnQIjTTB+0Xjo/I/9o/D/MxXkEwNaIS9kh4Kj8o16Jr1YJSgq6IhLDwAetJd+zzAZ8DdX
zfqMECS6OlbIvnyOCmENR5UACyI2hQtkQ9tlY7LrREQ2siIHKUXZsMEayyQsm1NGxsiih88yna+b
qMrRd/S0CRB1WBfUXHhK5GbsPVUep9qs415Hsv4kPkPUJ6skm8DGATTtnEKUxZH+mbREfzFrcQ/Z
rggOiwrc8DRDVksQcTZUmSBknLN2J7oSuDysmjz61QswHliPG0t243hTjwkzG9T4pISvoJHmZ5xM
aIUb7dM0O9zl0305zoF3rPsmMvvQyleFpa7Vn44zQeTdUCLN8pZ+xRwH/JAI8Ks+6C/9lc/R2tdw
RlSuNq3yVftL1GKSY4tHxzBscXak496G3vXV5hNyEAnQmtul9pzHIPOWKyVrRNA0+GSlnJCDhcup
71w/29uOqepb/klfESKqkOByAPiEmFrjW28twROSJ21eSCUaHvxAS/4ogmdAk7iuOjRD7YKxi5jB
2A5J0Y6HoIwSthKG0zxrXykPmul3gvLzSyQd/ieHdXiIgQzL/h2ihP69q7IOmC3j9afGmsa/SOII
OeJyRcRaISK9Z3LoFg+S3OgDP8oc89hl3/gpguFkMU/d+F1aPBQcB9VBmyor9w1hdz++TzLOLsd1
SLAFw8r0WEJyyzB+5nxOiMP1DYgwn3Aqy8nlbi07Z/ljAj8996lqp0O09OEPjDiBi5rMRAaL7kjV
7IPTEORR++2plUX7bwAnwiRJWKTRDasRN4K92hcO0vl5mTvrjdeWvCf0QWSahVMxBafBS+x7Q58i
942ty5tshPZLPdZxuPPLF3IvVclOuGdEgEkDoz8rC1VEdxXsNWuXYsSgOeQEsm9MtbZveHJ8xvy0
RuiobSfHwzIHNp2a47u0RWSy9fdkHxQBoU0dUpHKd9R3QuzGref5yXnyMI9zRZsS0o3dYiD0BzaV
u6Cx/Jc1xcjB/we+D8JB0xag0mQHtyQo4I7yLViBV09OphnaVX69Q8/mlW81JHRzrKep/rGqGTna
xDSWZzafbQxDIIl+ZIErFee8nQQvUMvLC79owxagr4YzQR/Bh+3RtR0Z+zmojgaN3DhvwmnfN51n
7UO63vawuozVd3hR6DddIeW87xG9aZytAkvfgMv7M19N0t1UHjzgM7LXLP3X91ldxNZoxjS2jFLV
KQHHmMOGJXYNc8VsX0CbQ9v22e5dEzwpzSZsf09BPylGIHZil9uqogjcGL5M4KAdYPFzSSfxVKDY
uhEwNvOD7dGfEJpIl8zG1n+mDgFhqqvrJx4nwYSisRoCcLyiwgdvpoh9RSioFdyqmFET1zbntl47
JzjgbIHVzEmJn3jg5H3CO1B/2K1Hyi1PLxaCVENF2pENBnuNK5FACMVBdNJpnqcv/cKwOZ4AZk1b
BgbuYw4qrN0p/oaXlGB4aze7Mt0Ci7XvrDEXuFHStbxtx4Zia2DMWn/2ntX3rwxQm1trXE2KY8t0
+ZlGT8YKb8Z4YJbGs8cCrJmBfkKGlAjwb5nBibOdcmrYWaK/7TqssM5UK9NOG9cc+58F4uX1mUub
k2JDiF6GQDMb0SR+3mLXGKd/BRHmL/+cpCYCZFPbDO2+C1cjTKDYdP0jJaD2N0MvbFTS0Jez57Fs
+DbKxTbkHUl/juDvRMyO5rmNhngxePg3NpxTs62sWi8HYaykIKU+DN3DaDEAcxTPzqYzavwJbTba
e7/qzK2NDKf77pggl0gY0n48MQ+30tuOCFH/4OrC96mZKrAxhnHCczW7IXqmniIbM2kBh8/HJ0SU
CXs26CZMYW2+al+nRhxZBIz5FzvdSd1JH4f50XFk6z0XjJfFRvRTtx6rdiBVzG1N4x0X0RfhidvC
MALPrxjTMaUDhj7jsCF1BRD1rei64KXBCEnCFBio9HvUU9OdU27/P6JZ2MzwY/cXq0evuRvggqz3
Mm3EH1rk+WFKDRjpLoflgtXBFo+Lgl+wmw2cmHPfOsEfygX2cr4UebANEDqGZ/JF1uBLwQvdTSGi
pxFuIdVDXeX3QS+1iDU3sUUnhP3NRsi7XaosOK9hRPoxpRUzt6LPwPhBed/VBEpyGBCKbO8LwYbz
4oJYO1VAcCgfTPM7B8igN7ofUY1oD4JzbKcNw4BRTiARm0qNDz2kECrKWlME5yr3XvibksvsCUBw
3NmRACyXEN9UhGE7PeWIA0/Fyl7/ik0T9xjes9tW2R9CsdzdjRAbH1YzQ1oh/U5tPLAtsWrFigHf
cs8hWMGUg9pH296Eif2OA3UsnpZJeCCpmHxvHc5dFh+W8xDAExJ4nWuf0VdrPdqozm8LJqjltma0
t++sggjCa9JD3yDTiisG4ycEEhlskbmODgjF2OS7UVF/rLXG0Vq7hEQdjJ6t8rZfXKRJ2oYRNqqI
70InyWrH8NFUx2YrWasSLeyKAaktnP9KhQsqq2dupLZtrtVU+Hmlw9zzGdQ9UDa2py671Q5xU1U6
m9y00Muaevny3boHtbviTRHYUc7ScV9ShttxUodXTpW2z2il4DS0dfQBMeYfdCMJeFWbRxSGvP/F
tPISMKn1HmbapmdAwTMHHjPUPTLH9G20RnkoQx7D0iwZyRZ1bkPNz2gDvM6t7uAWoG5aovG/zhvL
c9MJn0VriTgzjvKyvo2cpDwOVeG/tWHFHcjqGqdRDxt4YxQecfSBYVZsuBOCOPcQIoMaSqKNGiMH
TBqWoUM2kUGN9hun3Lj2BH+Xpg3uchtXMxAN5Goaewy7E7gkrlxjL5HcpOAL7vMy8x8ypG63oU24
EPNoeEUBQ1LUlZ36mag2ph112/KiVxfwEZV4JL9bBqouJS9/2HZ2HYZRLZcFo7HuUPEIiD1a9aTl
21PcHcugYO40XTn38ehM+XxigSuSna7qEdQslQXOF96NC681AYsMk8tur4NsErtAqq78LhfN5sCz
Zo7cAtQWCIGaUMKXHC0UCptOQyNDDe1n4DqIeAM6gF7sBJbXYyw9C1AMe9vm9dvRfNTLxyC6rNna
6xD2D7OVjuaW6QpWDh+PnuTZj9AybNIEE+ohta5kS04COFUdoxN3WzkGDQBjngjhpJDRQXa6ulJr
yfXhekm9e3gU18XZmP0XpXjIoAV0yzXyhxOE3ENk8oA+nIT8kT0Lc6JtUUjUoMkiks/osieOZLcR
mnw8xmTk1w01qhi9+AF/vE33eZ0cI1Da5lmtFm6j2p4YWME4Q1OORHrXOGlwgZ/F7ox/vnhXTctx
toRR9+UmLPa2kI4ibhBcu93zgLOWn3cmjDOeUevi8MKAjBEVhyywkDAYpj0CS3mBPxaxjEOrkaLs
K7r8kJWUPDFnNkvJYsyiEEZugpY+4D7iNSeBGY5npg30xQxY0E42jlyOuIGM3vbNPLoHXKlOdHCB
Gp3aCKQLUo5Ma4YlShW3+CGUOowlW5XYHjryJyJ/6ACjhNbwIKdrIkZI3vxbbXVo90aMIs9KltBk
gQgiBC50mC+cJJ0QB4JjmB3yJJEym5NB7N70pCk6mLeaPvsFzgF4uQmX5EsALkNgMqpc7Yqoqtg3
uUn/Iogh/F2XAWQ2SU7c90h0Wxr8QNrXz6bD4G1NR9w+VJ0VHroe7u1ZLUNObiCRe+6+XVYSgmhF
JB2TQ+XG60oC3R605Lju0MDSIiJIpgwkz1evO0jdDkQ+tzDzsQNl8efww341DHrDu2YprPmGQxND
NDlwEosdDdYTrzcO1mDuQ7ZUEQEvVARRbhFN41+JAGgVniLUzfDmEjY5PE+iPBkFAGurhyX6tBLH
crZBcXUJoV1tPGimS++wXBi6TwSloNmoEMR+oqUg+sZBf0CYdR+Ne4mqCYmnGy4tmotpCJkw0c/E
YyshNDkVcKjNFFZQM7RysvJmYDjiMepuvfzIjs0SJ8/x0ezppKvBGGodhvHcjTxCEEj8actSq3XZ
1NTDs1cgir/6RY0Aj8fhx5niIiNuiob21qbGD3cssDhxKtsmNifF2ehDnCYBN+Z7aEtYNEknT8hV
3PQiQ8R0DyzXByI1vNabPz3bbdUevKczHcoqdKItchHfYxOLAIu4rXD4zrhIyKIpTXAdshKtt81Q
Gl/mvCIKEtfe6B1S3zJeTBHeu685QH7xYtNyWTChgzzCrvA/js5kOVYjCqJfRATFUMC250EttVqz
NoSkJzFPBRTD1/vglR2OsK3XaqhbeTNP8v3cYD3Js7se4x8AJAbhUyYN9TPa3QIvL8ZyzyAYPfUe
EZFtXQmS5LBoRv/OlCLxCyjUOofM4Opy2sqxgjDr4QBkHd8tvlQmUvkHZZj1HZOD65+mwgr/RrdP
aaHK7eRnikV9V1BXjZQC14Xf++zkIY2hGCgxAQW4fxR7VNYqkMU+MN5VLcKtBeWIcCsGtTgyDNgY
XvKFZqA12myNMyls5KmIMGMRoainJ/6Z9xhgta23s413bhcjPVtrYvTtN6vX0dgwqjTupjfitn9A
qM1iduddCXZVDC63yRYf0sWK/MJ9N0JiO8cpSxF4HKWpdIf/2GfrMUz7Oz2Q6d9MGE3KLRJT3awj
sn03XBDcflMFk8+IXec1n9zprHDlt4Bja+8Km5kyGto2mu44MZvyolWsV4BnYSSEM9nHB/oJ2j+z
r9Jvo02YhYcW4+TRIlIsDi6n9fMErPIPMFHYXEuLaOyqtor5vmeIeVBt6t6XUc0CIuRlCr5mqIzH
aKor465om/wrpgv+1+kiKr+aGjsswkBNEQONn84GYr/EhKdbKiQDZcBR06b9vdgFeVyNJL2XrBD/
QTISP7jSy6sfTdjRUuJ9e/xNcGrNyKYzjBUV7DdFuwhpv2RBaQWe7Fmc2RnzmiMEwyy5T/uNqpYu
XTM6O495A9J8m5USj1ptOCwzVQ3U6wlaplVvFPbC79rkXk71hFm/CmrGvDV1GEm7U37L+iZVqECL
yyy4kbymn8sVaUQ4nIQq3JEENx3xYG16G2+KYxap5A+6ugi+wiZRaCiQlGZ7YqRr+AkbljO7pJby
Xhqt8wIV85ZV0zPoxWuepOPVGCfqGtQo7nCTQfdRcfRAQna6V3ylEmDWY3bMsd4epaUxWeBPjo+t
buWOUyY7YL9unuj0mW7s7+ctNzyKKUfP+MSyaJ6p5eX9DO9mW7e0dKWgpnbCb6e3SHbPQ+kMOBXS
dG3HtnceCQtdZNnidM5841T6o7kxW/dj5ouyDd3uqQFRsylB7eFGoMsO707JOhblkQ1sQ2wm8GL9
TjThjRW9/5MTbno0OtgEzPfJIcY7SdNzHnzWEjhSJDSrshrxdhVWec5btW93U+DITxeM0psRlwuv
qreKayk882IPcbjGwPUZ+tTRAIj0akyqNcwHpJDmjoDT88yJv+rIA8DTMtSGeEZKj+GY/FQmPLlp
6o1TFkQgwlOYDGaupit2QfowlEGHkO+rM87r4pxlffpd1xG4j7RID4oWwAdD9/Ob5KHccI31yAS5
8ydX9unI+UmYIQY0+jYmZBVR8t1frza7MxSlBW+pwp+USX4T+bM6B43f3Fnkj4jIt+UB21b/2mMK
Y5XbNg9B43G7VvAhDdPrnhXlcIAzyJgA05n4c5XfaewF604V1ouJTXLtu9I6Qt22D47u7NcwjeRv
T6ptryz6gDAdiKsl2uzFddPm3XZ97vdWRd7YYm1dKyN/ohms2c+NSYSBXPTWAIIi6ybdi6L+pW6l
3AKOQMTLkSTOWkMCDyu80K62HdReTFv7EFICgRenpZCHQqP9lGOHZVTBDWZjPNvoLBOXvNHJKxSg
HHs0gyMukn7XC9kdXFkOFyCuUHx7iQBA+xBCYoC6SJ4PvxqyyRHewYTVJR18ljqjv2JcDq6cLLKA
ZD1594PjP/VkSS5ZTPqVt3I7HC3TyL9w4N5IjNQfdk/yJoh7jLHVeKSRKXytsmBnIKJ9uFyHzlNb
WPsKCwSRUtRaEnPtgS/QlXzwe9JyOIvc6P8I/pFS5c6YO2N75R334ZVz8pa5zrABR4sUZUF9KilV
hMvcoq6jcb2OCaz6uCTvw/Tv7i2n4b0AU5B8qt169jqkL+mWA47SoDOKraiC/AAsuLnSNkb2sxi8
40waaJeL7ki8zsQnUgfphp5vLm1d675MuEA++FUMdCwYTzVhvA8j48qAXaK8owqOXhoHFw3Yvp74
UEm586G2YufgAl+j0Bs2IWvlEtkmGuafQsQTZv9O72bREJwa+jdhmPjE6Y+V7F8jWAjh0KNTchHg
eBuS6UlSBk7prRG9SdWE64mSvudMx1SAzm7jfcM9GR4ym73jqlQzoQRScCjyOEOt76ht3Y2E4CRW
bt2l8P0ju/6c6+Ixrl1AAq28a8CLYq4p6MTgv5GREmvMNZWs3Vsal/qJ34lccV57e0HOHYHZ1f9M
xwzevQHrYzzCt28at3C2c4R9P4IbBukXm8ymnCPxbE8NsQ3XItZplRSdUn19E2mF7zqFGjdj3fTS
F+4g9d63inGTzzk0PKzl9VFGIMrzGn+CU6HASnwLDTjMh9w1WYC21fxhjjR/jCEWfNaD1pmFbLd1
BnoIhYXFwoOvfmzC4H1wwfh33J5uSeQnf4ieOCbqhPu/mVXpzkuktyFTQLqDmTBEc627b8tDtGbi
pdEGZZ7OnsYD7lfZmItaBlXiAIJoKI1C2B7qGWJv05z8GKdNJgPufijfaxUGzSEaiv8vpKQwuBO9
Jb2p3wn2MbuzsKpOvI3jzzyS1lkp/Wtq/AgQ0T4TR9jnxqIMe6AKYBeCmVuLztIwPcronhUW4U+b
LfkGfxZJ/tycdmbXlfekUwBOZIpFShuTEK1SWTaEo1nNAdRrvro0dS6pr8MH4Y4ppkAjXpu9+wr8
NXpFgGHpjMftwTDy5GNAWngchSI7WECFb6BPXigaeKCnwL7m2hN7NY3J1TaEfrNy7LddJroFRLrA
XY3aPzd+qvZBAKaXQdAm4QVE4p4oCVlf2es1Gk/1XDkm/tdsaLZVEFprSE56h94mrwnPBNNyTPEh
Jm3ycrPX/mUh2C+MPYN9YzsTEh3X4tAgDG6svAtvc+4DZ4jow8OZGF60R6Ew12n6kLB22V+kvgjS
jGPLmOj0vK3IY57hqsC5wZcxvgJPq6KNDLhxrlyTVVsX2c7dNCX1hbwi23sRWZsZ0f3eiGpxB1ey
PY+j35xITzRvnuICKYXXbFGCp08VxY9gIfHORv4VIO6n6bg1zlPEulVhEcqRcWndQkAXu86d2rNt
1Zw+HIM7KXv7KKb8tsSBt1RXwaTPLIPdSTfsp4APZPDyvlnXQ8TNzHfbYKXxfD0kBChPGkfDk+d2
4qXrlIQTbwI13IbkO7tVKbkAn2XqyoPfluaR0V0cxkk1NGNwvT9yZzIZOyrrQ852eMzI9p+amatP
wJpho0Kptz0WDoExWanHqSq6Q5mM4xsZ/fLgdyUYNz5YL+Zh7LOnsannS6BYopujEZ9VUNnPqeXz
0/ptGiAr8QteEBr9g6EyY50Z8fOYQDekKAAUqISQ5KwHk0oIraHKjkS0MLr6EWt8BykSGKsTfzVt
WG3EEIbv2uzuAYa5j1aykMsKLwzPdivjh7zqixdyahhfc/ClQU/jLCvbvvosU0Qato3mT2ZRp1J2
Vb9RXpPDgK5otjD68EaJBxtFOMffFG07XzBc9gMXV3I7EDbuhCimfQmZhIsipugS7bG3N+1Ecdsp
bdlTLZD9TRImdrxhf0RZI+ZMLItGNWG8Di0nYQtdzFsz76J9OCKE8s1J12Uq7AmnJadK2DAX2LOs
fuJYd3t37LzXbtTJD4ZgHBVAvDYu0fG/qRTYAHhnqFVHQfA+8ey3biDOugomdxg25MvzGzJJBiHc
NY0ni+zJR19qjSfCNcKdrNzwPhlkjLOba8KWOuPXuGs6SjKkc8XRBGuMN3jGxDeW9AI4pC9SSjUI
4rCheQ+pTnjmSor7ze6iDX5Ef6cK19hHhRB/QToA9lgQ67D/Y2bz0H12KHQn9mM1TxiWFTzBcAJh
QQd3Uowd/b+08rA2zHsm10HdiMfMj+DTDG73k4eyl+f6mMAaYqKbPNoban9Dl2CIZzPqv1y7MHeV
XZe3KpFBwglixptICBa/kU/BQRVWjAcqieEwB/JIsXVw36Sd+uo4iu6G3PNeCF31mynqWApw8Xbp
dLL5IjRqzoIVYnK1DlGvv7KavnhWUeOdQEw+JCRKbmlMK+LGts3yI2Wt+kOOMt5RecmaLTO7a1sD
XrCyOPmpLRvfk9EvdVmhc8agl97PwUhN5WQ4ryVu103VFf0uCoS3GP5q/w1Dh3phNRkebbsIX6em
v6+quTt1Kdj+kpqb74iL85ZsB6+NqbVWMZiMBY0igOv49D6LzOhOmCHbX6/V/Y5/L3w2fJPrcONS
NNdD0z9BVXZ3Fnd98lzedCdDMR7LiHN7KFjbIEFa3X3CXFRTF7vwt3Txb5jK/r6E2XdxXfJi2Dvh
qJsjocK8SH/Y+PN2T2JjIefq5qsfqY1F0DuN4LFWQJ6jX5Ss7IFrQP0xjZoumkaL8mXW1ivxOdSL
lrbBdd0xbAe11z8E8I2zJQteIg457ps2cNYRw/cGyhVceVIz2qYOOWfLvohuVq2b+7TpNEj6sSlW
NK4Nj0AT9Y5H1KRqwfBPKOtBt/dQmjAz/J9ga6y5vY1+pE8dkJH2RC9if6BRprgoyJ8rOXDNWoHC
7eCO5aXBezeJPjK3pwKZ6Jlc5dGY75Ih4oaJJPzqtqokMpuyp4XLesuAde4pGfNhQZk0jhIDGbGb
QjrSBCxIiawsYHP/t02Q3bA1zbeYWUmQMTlwKcc/VMRheMBXGIw3Gk56eYeFKNvQIxE+wdUQTPow
kirA+0sTmVrnYKR3StqKIgh/qWDxUxqghdX+A7uZPNCM5SafevL5uo3cE3j+X1or4UdSdvfOOiTb
5HxY+dqZfblNXY7FCJn5zQdlSiXoGFWrwZCMuh1GbmSlwanRFIR9GGVZ78dAtN8xh/r/uxP/E1eg
Q2U6uEheIf12JtZSHGejUQlqbcDSiv0MhY/MN3W2VewbH0OyRT+hgn6aNaGEglc4f5HbKwQZJPE7
3jqBsXJ5csiotM3RI1Uvd2r0PgGVwpavJpt6ISAyB5tCPb5RMWMbuwbicPVkGjMwVdiSEvzxL7iU
WlzSmrjEGuSPOs+04zwNHSAIEmbxOUjG5jdWqr2FQZkRwm3UR8Jb6UR+Vm8iqlmfKPxIjwEx3jtW
qN3ekMxDSeFivZwco9z6VpccclOpYhs4tboJQ86vRhHJ85QZro8VD68g5oYCPx5SiuRX0po7yPDx
phvd5GRbhb01xrG74QM1jwFK9HvWpNaW+FyGsl227n2eGh1WTiYzea1to3lPWFTy0kJCqUNnIkAy
18lhxGz50UbR9C2tfL42fpc9TPXs8k6gycJvTPEgWkkztC7KN4cC1U0XOv8gWrU0UQAxbYvW+DIG
6m5GWycHD3rYYtMvP9rRQr9fWinCIpZIV278nWH8YBNQWmdJheNq0HZC+p6MGYSOyANiBrDiGsY4
plaAIuUx0tIG4FOmjwtya6VjiqTkwDc7FTVADYJVLbOmlftXEtPdMwFldSm549Hgme3qAeNubx8A
wdj7Ga8DopEzXeic1F9zmxrQImbU/jTQhCxwmJZlyyiFyBgRLR/98mhymJHwD8LYvvQ1ligT8R/j
Zi5fNbemYAVA7Y0YBPlpg3zJRxjW+p6E8vA4x1F3LDnaSvKv1IQ4khy5DT0DTy8gB5Yug7+lkWHe
9YXM90kQDi9gU7ozNdfFTSyNI8A3HEyuLHfZJIKOQlNrRXAzXNwdkJrhdaXkAm5uQT6ZUhlu3gSs
ddrtKDl1PxmkhnFX9h3tgDiQxVni8BY7y2DdDtGAUVqxyNv3NVxkzmznHak2JfKc6AEIqD9RM+FY
/t00jB7ojDFxUd/bpP8BmSEsrGEy5nPHi7dVVYKLJxgllRdLamTn4JJ6Kxe+/SOCs5BbgHDWCb8Z
OyBk6MKl6M91zWCbMCI9s2tEeeoKj+1fklLP9k1McXhEAY/ELq6Gpl4PuE/Gsx23uHgpqYvSK84b
i84k7jc/thSmvS5yFikXXP5tBWo4Tj9QIvE8UT8azysCPliYRTa6xbqo+TAQ3GR+1YkiZDGlhU1M
LRsgICKMY7rnOcaJTKkQzuSAy2E3j8ZF5wtQBl8sBjPFyUbzkpc9ZYGzNGKLpGA3k+k0poUnxsdQ
BCp6HHAj3aAmYZCIM4PwM0SWLaxAhn7PtstDjbWDCSUv/RZ/nlCs9wLASMfCEAsx0wvmX6IKJIX8
uRtOSs9iPkGvrJ9BL4OAUyyrwSVUyySWeiL0r2Bd2fySm+K0dGLoQmDJMoPftjuQmAy4XaF9laQX
zxbRVh6GpCsoLfKjLj9oMGAA70cwYGQ+a0BvMNnN/SBbIilpmb0PmFQZC4nJyRUuZFrgdFUH5zlR
/FYS05rB8kH6XcPes5DO2N7jmeUK7BUBO0/txLA9GgOaxXacfPM3aw3KT0hHmecECAB3zaoGR8kf
kmxNm0wCIl7huqdh6D3vnmxOzXNfC6qTTcMzzpPQRbi1pCiLjQKGUp8LEXgHStjM5jhkOdw7b0zE
18IzZfrVqvqz3cHbFZLyi1XKfuGZ1Ws7Uz4DJ2HXUJo2nBNhOn+m7rm65LFfX8A+OA+0snhvES9z
rrDooM9tyCVpKzAbU+QLnmzvFhX4moDTFVan8QHe1DxCpNUIrVZR+TtMl8LfegUL1Q2yF44Mmo32
Q5MPTxZ664/RZS8UAwNsiQK0VNLrZBgcWCl6+gImfMJ0iws7zKwJW20zPsFW8c9caRg8Iq7mb9jl
qWygEBVVDbB8mOltAH5zlVv2GzdHBAZdGHsm7eA1UePfZKfJjrYULnuyR1t3iuDQYKxnlCDYgPrd
xY/4LihbxYEQ/9o9vg4eBlDV8nvidf0GxunkEhxdjZRrV/ZwpcNhXbpkwsHBXYlF3vwloBgwRJK0
fZOti3dxHBQt5pBwtwU+q43oJUE9KIcULEbWDgcVsVZZpwerbXMsIX6/t6hBBEQpm3tSLN617pDg
1yE9XMAKpmFHsuQdg+NwQbc2z2lUe0fT9cW703XhCTIenVa+EVQfc90El0wvXqnQec57rOy9GST/
Ji72e5NUNUla4CIVBps8YCHt6JWV+Xf+aI0XAWNwnVemhBVKZg1PQ/zcsDBzV06HPxTq4Q15Wbwi
CPoX9LrqJwqFvvrVMqSEF0BDICtxcPhnLxf1AxOAr5ZRaj50izc/YyodLeE/xvBeAUNBSiiEh3VF
1QVB+tmBT5GDtwIL/Vb46i9gr74DZRN+ToCTfkPat7kZa+fqgjHcZWE9rmzfOLANQ/YufA5skzjO
XS8FITPZcvAkZfUSGe5jz4h5FNBUdopmyHswDhnrVF5R7LkOUUaOpA1CY1dacb1KEazVZgQjfym1
W5y5zKLB+Td2hAneikae4QKHxF9jM2YuHJ7EnE/OylcQi/OB6tKSN84WRZmdA069PQYTrovsrtA7
ehyJk/uhyEGsut5+9dktbVnrFCsC6w9eHYT3xmhdUmJyq56U9Q40Eh9Vm3ebafb0bhqDeoMSXG5n
A3Jo77b1N9C+boedtdu1jvMWTwQgqWFfM8eDkgRYzATLYiEwPf8Ob6k8uRr7sRKUZqkQv51W5Jwt
HTznEZQ4ioNhwMjvmcAjGEdd2mcPI/WxjGP5xkr87M4YxYVKEjqRXTTVXnxMk/5nNdmlhXrQNtqy
kVDN5myHRbq3PXnErepspO9WaDphfMCanG8jFaMiVu60qzplXZH8/bObTGcwemjN4fAMQsdhFpq3
OnamMz7Lz1j0HkEbBQ4bt/IOz9MX2EcWbBENktg4AURQ67XYCyOioLMVDdfeREvJKXnnLWGe6N/A
1TPW3kaNjiBVZ09Os/LisvkQeI53Q1PBA24GXMNnijk9udYeZwNPBhhWIVajj4WXBY+7h4JkPTaL
t4HxlXF2yp1tq0FNDAsZj9cTLmpVyfsG7yd+dBFvTBpwkdVoJmda3Qhyz7jhre5APAxr2iD0Ktb5
b2Hz9en82bgppsCTb6r2AL5lWCs/qe5Cu3sJ2D0+RcpGakqxOGqaRtvQ3teePX4L0+U64fh3HgoY
dzAgQUAt1A7KGhgt4nkHOEfZfQsnZl93xrcGV7yiSKvDJEzWwpeypRuDV9HBS5T3TaEgLpEsHyrK
5wm6mpr9Ux4IfY+B7EJEmWZx12SL409ltbWdKTzmnsFtl8k5OcVlj7wBEmA/eKZghUGIoQD7Dysy
bWispZvAIVlLWXYqKDg05Ac57q7DmJa7EDQ80XMZx465gubVERkVyX0DY2gHSqrZNEGdvMTC+AbP
3g8nPzGAZZKH/sNubAKQgVS9x/Nf4ZtOqPU2ytHdzYq6WoTTYTwyV3MOVnZ/hl9jHFKvr6+0r6Qf
XOjxRwHx57NEb0vqqbpS/uDdWbbeBdOPUyUOGpEiEbsgxUBPzKQNK4KJUlryqAN0i9Tss6uf2+4q
8C3jxnGDcWX4ajDepPsRgfDDsTv5T/c+3hkRTdNap1FrHVn/cq1PPvrWCR8kp9IZXXGHmcC/kHK4
c22PdtW0dKJ+w87grdQY8TlhAVJ1XBMSWn6KMceGXfWERvnusyT7l7QejvKgyTb8TXAy47mezmIu
o7fEoKnaDy1vjUDn0wQkvyZ7+m0GrR+bmOJyB/wIkkH+bfohvo94vvPpLHhoarxeZlTcNUWj2Ipa
GeblzNwWFPSsZ5wf+cp1/Xo3Db3/wlqYNEfec6Xs6SzZp5biVGq84M5flux9gvpInxIYjigyxbke
FQdg7RbP7FdomeWxHh2zgtQRZy9cr3ghsXEjvMbr36mQA1KXHROgUVl4D+zwH6JlbAQIl1+yuW9O
dtlZO0z51RNl3CHV1hQxbSyTunYZEaksGNc+8VPRT953L8rAFFeUvqTNr4KQVHvMUiZb5iZY+CJs
n2+j0CezH9/8JtoFHRarknDNPNojpPWyZgttFf8ie6pr2jwMGCseIyEq9qVLUu81m6lqGaf0wXQl
R1aj3FM5hLtcZd+tkQO1gesfAA+UE79McmUEm6J/rTH3ZxI9kJYG3teQXPS9EwQ2Mn2i9lPcLT9D
Gz1IK14OP2m7d4YftftIJO0zR+m0NYcK9IdTdPm7J6X8MUeR/uAvg6ESJ9WWVrrqL/TCa5IQhtn2
fffe2vODliniwsgWa91RBRDPsr1Jq973HaQST31HeJHXrKpSAlOjeRjcUt+xHFsqoxeES8a6Zoj1
1sXKuOYI+WaCOwEhHY/VzIvGIYh9tNREZmTsomTVKmrXel0XWyTYcu/2pr812n7Zd9QvbIGepMpC
EiFRe87MMntpZ/Ywvaep7EQl1WwOq+ylsnmvekZEuBXW76H3gz0A9l+07hl4dbvNoYydkwx/ZQLO
+8hj4lwqI96PE+mvwS7DdNMigm9UacGwTvrBYA3MXsOtXxRenBV7c0AqgqF3NAuwnC5NPZmztKfn
s3tPpm4wuTbDgQ7bj6DWB8AbBduVogIuE1yzlDiWF+LAIMxDE5c3JUe68tIz41e0HzFN3OnyHSsP
Nuz+2aCcTMITqUkdYVFARZ+hmewjr/IZvMtW080GU9SAsbfvB+yG5ZAdzLYRu8ZzikdNQnBbJYtW
mBZ0PrU5w3AhHyInPQhN2occSfuFf7/Z244x7ej3Y/i2POh8fV9f9BzffHg0jCQwnAsIzvUig1vC
rb5JJSc/bdY+8QAJejrz8bl0MLyzZXV/uKbTyWATpL5lda4uFulDekWRji2//1SuS9hlpUVyiwcL
F7UMokXdZIjKQGzC00aokUl9F3T6AQ/hYy0wPU/0FK6glHwHuqzOgGeqbTfFTIt66RnPWByflVE3
x04mwWaMKCT2Sua2JPqeCsXh6IzODqPGcyzKh7pWHKVIoyPYjcg7DIxDt55tJjmhERcye6h8SPx9
qz3jKSaag3jLntrCoLs8++LVXoB0acCYg0UzPxhu/Diz3sGJk1WbCO/0oxF21zyDq8tQYW7Rasxt
7TfpPxMfAa8ZHtzODbL9iIC15Q2iYDRhUdpSbOnSOW/0j0nfa4p9SG2sMP2mEU6ipaYvkcl77ZJZ
obRrqfFuztHEKpPg/07zc9a14+0IlHDTiwDvcgEGt71RiVMeVBrDbAqhykj/L2zjOwcvNaxT9jOZ
/8V1QB5neCN7a7Ddi8erfW+kZH5HvhdlyOEIs0Rs8exypUUs7YZdHfrDs+9G1SZx/fSZtoNTwzbn
YnuN/UuuhlVdn4bvNuHcBa4H9a3u/S07tdfIN3tytVyKfLI304hbp5pR1INhGlh/4QbemMvQsTFC
plai+JRnR0F0Ajp8HxjOgMoO/SWzKUc4zSShLznE/JM3A0vkm1t7n0HhtTdl2Pc1/AJWXEjzRxz/
+BPjoEvOsQ+D32LgWOFpTx/mjL1J39MjkPJ0vISqSNZjLdr3mRUd8geV23BoklPSR5E8Fi4u1Qo9
hFkeTQxgNGg+aD1cN608tvckq/INz1q1B22gSLRA8nMolwPI7GFWZu6kIwnsKB/KOBoPUOv4ZNzc
eGcKBX9PdGyNTfJ+4USyibWKU40nknTJxNF4tryxeHLGqHvRjdvcV1lk7tp4Hp4F/H/0O+SiUyvR
KdxiOueaCp3KKpgNaQT+A1sdME4OS6bKo8ppgy0Q5FURJX2+o1mpvm/q1t71rfjKgvLk+t3wo7nD
nQkACt69hF9Gtl12+xfzQef7rHAkvsKmgQSQpHPY7elzGNiuhuEV+3Z/jnQk01uOWOPsBhc16ChF
y2u/5spMwBMVYhXXbStYzVTea0N6YutQEH31EgRpY+5wemN4LB3OgKx99Dz/R/RJjFal7H0OQWs7
yglPcmYFLiRmOW4drl67mUFiX/k8N0XvwUwaCRFFtP3gX2+WfZ05gr8hdYth3cnmf7pLmq+p8P5N
ZSv3uVbZlv13nOEjLHiWUdsOM7CYx9QtjE+/rkJKo5bEOvZhIqa+RQMvfOOGi2ner8DJ/oPWS77S
4rRZeGrrjM7NPRenbt101Mfww8O/iJd7PXf56tRWUU2anii5E9HKhoW6s9ZzkB7dMsEs1yiNJXZq
7nhlQh/ALY4V2+ynt7a3KpBCpKh4WVJsmT/3NqvKkzcMKbYNVfI1hWeFWbGL2QkiMNAIk/CJ7DDs
SG8PK6A95iUWobXEQLbHuaZYayaFeqUHhmgvFBnHPRWwDqrh3sOexc7X6HW8zGMYJzSR1yrBiGf2
dzP2ZVAr0nO3cxF+MG3PN4cctbkilm4dkKj0sQeo8Exo2QMnginwtfE0ZH6siMXN1MOwz+IAy2XH
v26abfQHcbLfBpRfngjBf5LcKA8zBvbFTEcHbLE0sRsT/NAdzJSm3Npe5dyY3rtzNsIaw3yFgBdo
ET2EUsltEvC9xOqOQaMe0Gqt9J1mmPYUaxb4XHAVoFKPdRix+v5kQhhlmY4OyeKf9QKb8hgbIgV8
9GOwwv4mQ0ZW1o59awVcioIs2hp9UiyIaygmKzSHbM/iwU63ucC4gZk/Fi9Wpl/TqUSGnCaoNgT9
bUx7bvPXxgVgT7CkqO7WdvCmh4xm3VUfYzPi+dmMZe/f47WRF4VTF2wxWMbGYfE7ubQocR78S+xe
7MJiitmADa+RZQNvhSwHO4Y73LGZ5x4LSJ2FqHLaG0600c+rZNb5wvcR4tybsXdpGYQPRENs2nhg
kQKopzynAfmFeW04jSIhp8UyaJtTxT7b1YyKcDAbtgBlEMeHzm9IWycwvZ28DTYKHQabKW/eT6Yr
zOxh57yEsfXGp7oo4HhzV5GR3s2hN7+VDsTCqh2wtCmLAs05Ka8iM/XW1xN+6rS50TzK0j4E5Lx0
XIi/CP0D+t+yzkHfEwTjYU/wP1kWDIjmnFRgPKGweLx9+fZMauMrLDy1WTEppTSU0fEW0MfXlGd6
R3pqKEOfxVKbbdNlEg3hE1KGMfooLdjsNyRjV5WdMkUGAz1RsMEf6tT7m2b/tyPIT6AGFkln0HKF
QynHbdk5mEBnCtm3netZ3J1cvJ8QCaFvJmm1s/xycc7MJf/B2X0hg0Zxu/Rk8sFB8kjIk0YFQYgd
PDkDPzVeM3sM+qbD2wQFhMTC1I33nL/N40gyczoSObeJUvGXCY/BxFsDDbCjJMa5ppY4dThfD4iq
xSFNO0pBLGr52OAFG/YDFWtOgVXXitLziD3j5gfjJoYkvPdMm/V3bn7PkbHXjaK3Moer2Aw5+lZs
BY/TQJOCN1Izkk/10a9pn8IEZrxHaWUDeVRmyNMkZ1iBjfgs2z6ud/SJAgoZYIOW0u32DKHqVMxY
vSjDrB98NVkHlQwLxYF6uMDSxAjsgB1Pmp7ZTgXXNDBug21VGwfuLf5YAw03H6yRyp8Gm7saWoAx
HR2a/gJYnT5rmtaA7FNZf+4K+CpLJML/rGztTtsxnebibEI5f/KQaqsTZgH0Cq3aoy6qAXyp8sN7
3fHYPrDQrfLtWGWQHuKp6IedK2disRv2fmVL7KawzqNaXt6Nbp7GbLyllulurEZ/Eyoa6/WkcVui
DzH51TPNj2DOCcWqCMoOHqkII5sLemAzcjM8FEnAL3A03X9jF9SnEJ0OWyPSn/LzF8MgeRhN6Ogm
drAYWPpKEXiPiOSObLTHMUKbzDH3ZGaG3cLMoRGFxIFRa5TIz/5Mo6s75cNd5uRw3oQXNeu89gtO
23QwrTVmBeq3p8F65bVe/TIFzG81l8txq2ZvfEJr1U/ODG88JYZ9ECiSp9wwXxcm9pZCiXYbmVbw
/B9lZ7Jkt5Eu6Vcpq3XDGgFEIBDX+vbizEOOJ0fmBkYmSczzjKfv7/RKpMoouxuprCTxTEAg4nf3
z7E/d0R9ohFzuNu1SJR2dfLs2j+ymQB5kU56i92cgZ1DLcsDRIU5I5NcJ+Shw+BG8VRK7y13EOMZ
DXg+wVLxsG75VXfAZjEapA4MTAnn1IMexuBWiAWOdKfT9znPvK8V9UEXuWTuK12uqAJ1PvgrBxg0
d9FAWdAasSokIxLQfJ0zEjAADsBLVrJ5SfiD3+qsrHb9ILdMK+hHXAjq7niLDtuyQRGCZhUPlpOn
g/gSg1+7HX2wZczEYGcBhUymXTxPBFbyUaXrWQ/td79ElW91zfiJlWrnexyyS65dK4/naAtuAtR7
TR7tALSu5hrkiEdTLY5mimSTeAMuCit07M8bm5jIIc6NviuX9As88XC7ECcmGqfrU+Q1d3m7PJfA
qZwByQgME4U01tL86EKmh0aXeLG9Eb63JzX6Yp5ZK8/La5AQkeqvr/UcFHH2mWMF2Zq6r/FhxWYh
xGqlu74J5MGG6IxnMyvfFi/Zyzh/8KL4Z+qxCBDAJ43dJYQTkCF4flVjfS3CUJpS8NhK1mEEJSnp
Ae2GEEC3RcsAjYBfm78OnZeilQHcZg7LAtvgZdpZHPuP9uCmt8tA2r5l+szkBqGoCsyhxUJ2SDkl
aBJu81NPv/sDRcklF83MFLivh11sOnVmfMPRWef9viTNfBOCFPoRwxQAHwzmiXGy4fiROeW9nmdz
QJV2cGARQl+mWu9a7f/QVHyfqf1hywFTfc+SA5NVJXwJ3MY7PbFHwNG6kALzyvcKJcGneHShcKYb
1Fo1vTiUvvMizJSVZFqy+suEPYf8LuyoaJfF2nnEWf5IbYN7aq+4hMDx7/zKUnd4BFEzEZZpphUp
mPooeIxQKTdUWTp6g5O+o/ujd80W+uP8Uved+BZ6mIAdn3xUn5TivuoF+5sajrN9KEzjbVRT5ve5
SaaNS7LpAsJQmd3MPy5WresOkLExOZ0ROatXV+m62Q1DND6lQ+bcLUnA5erGyYFkZHZiL4hC4jkE
xMFVXnV1NrdIRzQ6jxaeBK/OuuEyalV97ZpQfmEf053ScLb21SCSs4m6zmPeYck9WC3xyRA/+mHP
AsM7Q/JsbotbPWW3oxzuS4QkovSGyPiYxdllKfp0R4PHtV2F0NPajJ4Lfdeirpp6qmPOiZe/yALQ
NN3RqApUcZT1jzgGB+Q0LOsMYnngEZdHJSwY56yWogALO4pLU0/8Idyz9LVn7yJp693IaSVZ2zbt
9krqYDdOBcVhdHbA5jB0GaJ8HqMa+ifTq3KZYRkhSB+KSYQBkY7OtY4WqzkZsLIeL61TWxMzGBHc
1HXh9Iek47d4WgAXAeJMPU7GEsQ0FT3UZA6wNja0jeJQCTSKu4Qms1fgIveiDbDtLop1oR4hlilq
yJiKDyRD6Qn2xGeEankPIIF674qv4mekl+zYZ6O20HZY7gqbRpDtSBLu3sdFdoZPZXZcgdnDnKvv
A6m/bSCgH0cKcCGpgmY1crclI+Hp2RvoUAc/kf0wijAZmRFk+I4Z0s+kChmIdyIb962yDo7KM+J7
xaPL2QInPJEGBjpUNIRVhOcFOBiSgEAEEZ7l7N2q5kshOfUEXJ3MLi1BTEerCfgUwuYOyx4gjanA
4e0N3nS7kNdlFlSrgAEuIz9MiUxMXd/Axiq88hCWyAf4pl2zPKuujbxt0+j2Y6jsPKOdIZ/jTTBh
gl2TiOOmwxzRD6/AlDDbyLK3bzS92SeTpJZ5on/N22pRA2AtwKdsaYh2fgrCwI+eDINhNWFd2gwY
C96jFsreKo2ke1sHc0fXGqbvXWLiJdjjcC8aZkD5cG0ZRKVPp475yeS0XfzEAXByt4AwGWcXtZ9v
WmtK3lXkpDuXU4T3wXl87I/WUI3JTtot5aPwtHCoeazaZ2eO68eyAU8FgivQHxDvdf4QMcCUT62S
6EpAHsroceBhUG5NYKriHry24thHc3RfnQbCn9NuUImlrkO06KaNKW+sxjhxn9A1iba4dui3K0go
tA6uOYeEuzggsMyYhupoBmMOldDVkt2QE3Wpry4snz3+pOZhZJhBpS9KFQOMYy51ysQDVyT23nKA
ohXTwuxXciCSnXEGW+lqmZrz7Dkie5pAt1j7LtajHazEUJfMQ3Bp0Yy1fG1y+ujOEnjRVyKqzi4r
VLjc47tMmm0TtOH8wlaNAD9z9rj49GWrHtn05XqfST8g2tgzQGpz1d5ZmZ0Kut3T0Xsn11xW924l
1LJHDsDdsloEs8H1HMFaqVYMm3pYhymwz8AKCIPFjuSJV9L7Va2tSWYTt1/HqJrjls3eC8Ouoc+8
dI9EFdVXKROKzLGxqQ2PCJpeg0T0dzFCYnYTAqjFSYMx7LgkTS7vRAmA95Z2hOLC4S9VBw5AI8tu
OpEbDgRg0VUU8d5XqQ+3CnJMD+1x5HExM07gaWlMnnG3SodigV6Xldiw6sTvbA9dShTtKn+Zm7Sv
30Da6YRfEHs8WIJh3wQJwntN3WxwojXMFsc86sLpBqF9VjT8ctxag9OP3sq8KfVmDHoiLANf/E0e
Kzme8JwVLew41z9gAWudV+K9tJhKykL3Hnvjz4ROjlfEkFp9xpOMb0bVsUNVaKhb4C3pCYZNd5+N
ojjY1zBJadM/tbIqRuwMNLyrtR9IzisTtZTqyUKHwUfJjnV89HAfs4bRJ+3mlqS8pWyL63E378kw
eW0Qjz8nAs/lplCRrncYcKbuW2YNJvyW0Gs+nmxndNKbrNP9cfCYmNId1GTXLPrY4Em2wuBU4Tiy
L1izpwuBRPB/TTvQiO3lCxh7qm8iTj93mJcc7G8xy8Xkxti/FiX7+KYgA5fc2blDY2M4O8nJxTJe
QaeJJCoZZ+UhY4BIa8OhsBOMvqIOU1wybngJB0MXgcoa8vZ9ntEL2SXzjYWJu0NwVvGbtRRM2mVB
H/J97QYWBlgXiJZHv7e+TabFf+t7vMMra6ImPmAE/1pXldoUU2Bf/LIqjir2uq+hYzwN38RRAnMl
ubCzWeDKxjFEW6h381D0dLgy8WBenJTxnqEYhXzjENrR3nEJOLCwEzdgxaHLpWsCPNv4mcsP1wt7
l51CMhD6m9Dqj1Voj59UQvXvS8pEMyLylvXTFlY489AmhHtztV2IoDoGbe1g6craBUe4XdvlKQHL
AVI1DXuGbVS75BOyCxRpkEFE5d3FWb6JXnXjK30TYbtLpjK52jyimNaOeor9ZN+MtrxtOIovF1dg
g0shHOliRe5GkfuniYcyo6GqH6KZ9gV8ZNT0rURv0fVTFAyBtgNaLTNYZvvdubW6XjLQDLV/Z8Ph
DwBLxM6XksMMbEV4dmIf0aV1qplpT3hMHesFqBosAuo5eh/C65WgHK0bgVzNMa51wMae/BSTfs0I
KaFCO0tCbAV2UF7rrEUBB8+FEoxNgUf31DX1c1rDV1BXg+9r1Teu+TkQDu7vyZuWEOTVQNjFQtzE
CnMn5tZmnFnaOlMnn/bWXRngmlw3PfSqm3jsnYEWBbeIjpXPDuHQo/NvcSx2L24TA0arwpLD69Vo
c9QSYgOOXQA/VFfpT7b/7Za2N0xFITjNB+MgXZ4rgXXv0nlXh2E3lw4k0gZpE28f3T93vch8Mtcx
CXD6sSiXojVgyh23JH03GNzLWVEfB3E1BtpXJ80uqUz0k04M4d8xrvTyO+yWEheoEX5NGFgweWcU
mShNmCsZefToyO7EzkXz1PeuCSOUFeSKjbtAV92wSU3nm6njAftglw1TL4xG9VnnY/lKvmNiq1RY
7VtmO/U2jfNKvLNvy48xuxOUZxV6QF8wa7cvFdHyCOHF9TZ2gyK5d8IACpcX+cckb4LvGjg/M/S+
OgPGDk7UNI83OhY5pBzegaTDuHUb7J0dsY8EfQ82qMJO0HIQQ+zib0Dx3CiDF6AH7PEcHaMdZvp2
2shIAQbEQyWxj7kSAZa0YrQNBUHhc5Gb6Npx0fWLf/akA4Nr7MmudFwLhN9K1Wf7FvoAIlGh7Re/
uKKagWAxWnSWON+mqJT52tQzgHwSl5zjMlaVdTLUOqOfrnHXEXvn17jX5p6Pia6Hc7e/2kzn6F4j
bjkrp3e7aM/Gu8VETM2Gum/w6R4tH2GWoPmE5xDIKV63sFY2koU7v7pCeq9ONIjHtE+RzcdrB8Gt
37hNd2vTblLcdoxggs8chY+Vw9Gsp/DoqLI6cMRk4sisiV6mUMeZFW8MMcow4zHB9XuwxtjlkYMp
5Tmccn2jdTdayYq6Giu7nW3OPNCpIlDwE+t+tWpzS7+zMxXWo20jk77bEEX3WJ2y155A3fiJKRfy
Gc9zN3rXHduTPT72arwUyRxR+DJpvDzeXM2bpqL+g55bLcno6PLRBU07k6zm7Lrx6MzhZyuJV5yX
PBnwf10prW+91SRbDsXVhWsiGG5I6jnPtI3QOW5zaDjGqKsaTVuF78SmunmDQ85wa/GTB+cAjiRJ
zqreggHpqUIaLb1226mQqEyOirw7NXBAOoFhzNWyAqcy44eqw/gKkHDJ/r8w2Aixa7vM4+fAEIC1
o/y7J3z+WAcT5BY9a3TxfLGFPgSzY47A7jskfm6TrT33dXh2J87T6xSffX6f1B7sB0ZZ7H2zsfbA
HXYOMp5jp3A+Su21Fg4vpTSZOt8hg6tbPLnQL423pbnBmz4MeNI7S/DrORsmx+NrX3SWW2zoumrf
oWPTEl5XbERcMhXtOexqfWJAECVrnBDXYYEnueBkIhsSiQLmpL8SvnTio5KeMMciiXW6diyeGCtm
sNgRI+2NW+Jdyw0j4OU9bIXd7Pu59hi9NDP1P/1CeRXZtHGNeU/eFADz4PypqEg2KU2hCwHeoLVe
cXsGR183msUQbJV7KZ2inh5j8p5lss6gE5ETS+vQVzvRiap5zKN5RLqAhEqIQGFB5SKoBzAk7nBk
HjvcYMhyKEmeYYtYSt1o+C9mg1VZQahIylZ81MDkvU3fsGteJ7BJZuwqIjYZCCpdjCdhrhpVGTmq
qjcldBHDMVqPau43ycg1ifpF03RG7za3A+evHaHAcBNOvfqWkLq/9blKD1Rx644qv6WcLtKymQfX
YwD6vCOBAkI4SyTx+oaBvOeaqdmoGa5c1tR4anFVj98QiaLo069oGL4lJZ0RPHXoA9w5DDIDXJhJ
m3aPkewR093OL7I97B+hLszI4dWP2i32UR1YzATqICcaR2ldNRCWP3g26dJtUiblGQNBth1qWx/C
CdvpJi+ZP/WTgjmli0hfmZMhX/PS3FI9zF46VGPbbjHWuTtG6SOeK5TAGi5O0ufP3eSn6U1q+2OJ
wX2xv5uoFt8Z1ED0LS3XCP5z4IMfNTeM2iwNIJtw6gCEr2IvR1ruMvlCklNuiEz04MQK62wTeGZT
x2ywtDZV5osCJlyWQQIJQC7g43GK4OsyteN2gNLRS3Bk4QK5syss51SH0r7mFNG3e+JoL15mVd5X
u42aWwzhC9ClqtxjT6DvBBkpcfH9zP0OytiE2F/2zG2gBcqI7yNx+i2IwYZTTdV2O1VjUWdq6Y8X
dnBJ+QK7DdcBT9lBkx3s2NVUauYpUA++568LiXdzLid85TD+w3VJXyYe5sqa00eqohd/P/Rs1Y5t
JwN18MtQVM/ZNVnE6B2EzNdpmCeYgAWkqeTqnK6q0wKijDi4tp2eM8ESxo+4whv5CEBrJA8mB5/D
uIksWDVUWFfjeIKrGDX08RVse55hx3GO2jjeFYRZGkttlRf3aK0LT8eWY02VRA9+R+3gqh/wEqZY
rNOS3JyNBEU5CCWU7bbSY/dDZlcdPGE8c2q0D+eGIylFV05Xv5RxaPaxEm69Cx0R+Ri5lHzOp9Y8
dX3aPYvGRD8moAr2hwLOcIW7++I7tsMRl3mqhgc27RFIkmjCkJCqeuRBHoH3afhTWlMyOLW6MHq2
+tn6wpBovpgwkQHVEj58W7B9kL9uAnhyjwGH9R+1bRgWsRZ4z+Cw6T/K0rGf7zNQ6LeV6fjwQBNc
OlblkIdbWdXSof20htrde1HZbHNBMHQtRTafrQR5kd5RMTxPURN9NTiwxA6Pe5Q/+JVNoCQwpLK2
zI5Z1eyJfUSI+/gZPKWlTrP0+4l9TwaYG66VKgtQ3ymVKCgfaHV2b8wtWZeqosq1piYo9xiVnXMs
uBllqhRrkjqJpNj2NHWcnQoBGoAbrdpoeTz3ttgBg+mBUJB5JwmSvSBJj8O2Qb0+6tyD6g8Q6LI4
SC8njqRefgpRPr9FdjO8+vbg35JosGZGGP5M+7UDJNSEYuw+6LGsx+q81MyESkxUPKvu4gHlj35g
qxq+UGuDQQUTz4JkBmYwIHJpbMxjYG4XBmQs6xDOfQwxsrTq80RfbrlGmEcKivp2RBekmooCX+V7
DbRh/HnT3SDMcD/Unb5z4jJ/8mAZBvfWlNJI6wTDRE9ypTsjNoWoWvZ9QWXKrQP1MgKuX8eHuK/U
ayRppzsi0uv2uWX3Qug8cyKxMbTGaI7SFfTcFTnIEcSMBZxfUCZ4CBoZf1ORqF+UbADcJIP9mSWZ
OWGDqX92sd3dJLEvz1UWhtneMQOVSIZwBOO6MY+/53N7xba6SzhQsWN5dzpA3LproyAynA3ZEp9n
ZTfODZ7ntj64A58YxxZkIxMVhLTKyY9raMiO537IobOOhOzb8ZVMmrEZu3MgBeLekDr+Ufo8/O9z
mTPrRZVYSvNdyVYmt9nYJ0yYHPBeVAfwSMFoF7gTzxfBs39TUBgsVgbw2GEYlni45diBm5p8PEeE
KUlAGFJdWi1UBS/sNI+el+CJHefK0Gw+D+GlIWjWb/tZpKDEl8h17zG7WD2WVLb8p4mSDF5jTgjL
BK4/3g08Hh4dvcz3FAZ71QMNQ9mXoggZqY4m9CA+xFVMAO362wGoxalUkGTetMRfrIt0AF4UBxFS
FQLafW5M9WhJAwbZShTgvNXAmuOU1yLgBPy8igxIDx2oEleqHjklrBBORwt6R6Um2F6831MA6ZTC
BlX1+fBmoQhG7lp1FfEwxlHxFB6YNYOLdtzlqvxKak1v7JrVBwsjAznGSHP0GgKVq0iXl0uzQVcn
A84oZdIvkhI0iOBYR5IbaVrdxfACgc5UKx5ZprlRSE5vXgD+/6ODEZExKSlDDvn5TDFqAtMBbMQk
SzLOAOA5WSqV0g/SEccUb3nedGBb5iEK7VuOkR3WvYy0JiK6W8qUjATBEaxyvlwspvEkY9GtmA0d
2e9OfHlt6R1yUZDUCJvJogLPV0fX02kLPoRdCTRYwCfe0zV2XP0AlZvvw1FVe7fmyP1Dq+tF0lPJ
cdTGQZkcqjj/nBLXSTjci2UzUG6uNzR3czWOfc2gNeopXPu2jCRYD1nJ8eMutnRV3juO1de7BmtY
uBZDIbOj1U62R/xaFuo2DVMMk/TvETyhpecwcf2DxXRHz/4hseRne5JsLJsJR/uzN4ZQdOM0q+/B
VvMoD9Jqui1RDGyzarqw9p4zApfyifRCnoUrzE/WFmsbNsIKkhWGPzO+oQTCYoiNjU2eiVGIl6Oy
nNuMrfeLYA+SPy5JET95TGw5uzE3/qSag62dL8PmUbRNUm7oVvDPBff1F+KOC8xk8rtbDmQMi9Ay
xZSuFEePCZJ6mXvnuAz5B1DuYQvSuuAD6mytprpDXothn0aLW3uvntDzATSBJC1bUEvIMM9d9TqB
8Fuk9bF1q9S6bzkDYeEQrpruS9ZTFFEkhXzZTK0OPVwvxn2OQQHiiIpNkZ1itPO1wZjcV5sxT5zm
FjdtnH8pItyzH9Lzhp7aQkzvay9ou3GdxrYVPEQWASGUdckOgTxs6XjvJUgPba1C+GPOGyEgRDJM
XSY9Yj6qbp1JArVBa1BfDZ1wAZEkuo6p9WE18vbWwvAi55TD8P7WEkEa/DAlcytYZSzKYHU/Kn5R
78Bt1XQ0F+S2qG/dlu7j10ExAN8lvVMJQpi21lvkKJJzYTcuW1IItA1rdChwL51c9I0/Qz4AT7Ho
24JWFY0MNDP6MNuMeQ76DWDLZ+ZdEf41dFA2IT6RfJJQLoeokhCETvtT4mMZOrKgLd6FAu86BI5i
BS175godMaOoz73PFrdYV4HA0siGMSr8l5YpFSf1KtfTd8bn2Fg5ec64Fhg3ViljSEqwpuGHa/iE
ayFjZhRm6tvnNIsKuc6ZBr3PrMXIoZYX5ezA5um5ZXP9kC2DxZ0V1W9wdOShrkS/3NRq4Fgag3vd
eWAXwhcp7IlhxiJS7ztnDEl4DXnLecqi2n9bqIgIw53jLEA8JlZ/sB9apHCxZJA8F2UZBvc9Gf0d
lRkA09t0eeoF9L1rK/MQ9i9yykS0NcMMO5WSsrroHnnsJBie87wo35w65PYkBRN9YYnx39t51Axc
soXyWZrH5YOwlLEJI9TDwEQtWzBM5FI+zpwP7GNHNcZH6fd+/IbBCILZpJqUzmg/cC9DGTjkhOqU
I1E0yneHavoTOWQytexXVfjcwevyH6kj5bTFnWO+zsM07I0rCClPVX5uxNVyz5A0e2MDOx8Y/5Ki
9F2v21LPDCoRsH8HCQzbwHybq7l5IygRT0+pn41zsyoHh3/zOiFl6MjW9rNDy7469z16rmDUQE7q
K4J1Rd7o7cKJmcBLyFlwvXTGjX8EACdvppluxpNITIlWl3ZetXf6hQ0oVL5qH8V9gijT1PBdHDat
xGhRvWjunTy5LsbWv6MQmi03CRCU3bTM/S9IztVjL50BwobKh3bY8vVb9k1h9Nh8EfB9rJeRkLi1
Xkh8rSsWaXkUWjTwv0ptDfQxuEP0XbM/zY7NAC/CoQ9D3zDMHpqDS0B52ACZy/FGmTat7n3jj6Th
OGlZ6ifzJ0Ww24K0UF0yPNPlVmhNHhEsJoRs4sUj8qqysvDBtaC72fFE18PWWtrav4RJQ6SUPUyw
RuIE/AG6C2xVTGbO2vL+dHVbjXaJ/9hnZaZPATphGXCs3wSL8j8XJCXKmbkLXkKwG/gsUrjL5Cks
qjLZFTrZul3y0Ww4EznuN1MQ4F3DTkYlhvtjz2yG8eajNUEwAC5EEpBxARLZk9tZ1FTUqKBwHz1k
ytHJtwpMV4+mpDkHAOPCc+JEV0attjuiKEx2w93oEtIeAJi6axc17hmPvJ3uEnYnV4Xcnv2vBcBZ
sFaRUxc7ROmAACvlr6dpLIuXvGsaBI+kn0OclVdsJ6dbHH27iA0qCd8eqApIvTD76FnBpns/NU56
Fkkfd+3OnittvVVgt/SXqjdwGbuQ584J6hbuvFrwvxniMT59hnCQsTFm83zvTL2dLivpYuP6Ydte
wvfGwmIAEsNlW2i+rDsfEAs/8XsFAHt5Iy3ghZB0kjzqn0p6Ap/QbqeQCgU//Algu08f69qX4L1x
Kuwzi++QXbHG70R9pzIfNDwJOgjceP46dzQaR1mIykos1F35c4gHW9shRwgEiis3KQyT26oPyx9Z
4BsGAELxV+IG3s7zB2ZNV/l7PmHvVs1bE0/BDyQ8v/w68qCgJhJfN9sjK2ia5wI0A+R4ZoCXQNWM
BlIAQTw/HH/5mlpRRSiOjR3BPlrI6aypWHRUjy311pvs8ZAtdnVuojHonjH7TO7lCglo9p3TgSzY
VH090ybSB6wjMiIx/0RdUR49ITE5vKadkjl1Ldpq9pRVeD9oJuIgmvhdhLSU9Lva+Pq+lkN6dHRa
b2uR2N80sT6y9DjzsaPRa1PfeItDMxVjMQxaC7fkjpyCbWOiipe9KAsOQT33hj+5FuMdGTBSYeAE
UMNWy2NjYbPayFyN70WYT2afUlU5w24KDJ0JbsI0Yg2SvaB8kMUDPAMU/8CZlvcCEQyjqCiWZCYG
wbN9jSblXeGX7DBWg6P86hmBzl+OIQHQlEPP7INcY12sD5EaGqSjubpFjiwaIjmqcD/7yKtefKsX
EnDPPKoF443Ff9gV8/DgFU1/g4lHH2jMscjupA6Gi2IERTAbba4j/wLEqymG5c3tqhiIlT2NbzZ5
aMWEiXioPeRcwjHfqzywWQqpISzMEwIT33Fu+YnFQmYU8c6C8nMyuXkiyqfQVDkVeyxxWCX7kv11
ABvlhAOV6WIIITvbst1a8GEYWbnrFBdusS97VNAQD7KEj46/8JB7k0q574dGfcFdWSYd04akZi6w
LBgn3YMkbsArJLMd+Y84YOPbpc2zErCBP1gPw+KPVJjVxrPvp1p09om1jBAhp7Dmo6H75iG1rSp4
1VVvqStywmmOUeA4u5ogxolS3flOyhlN1oq925mjVfs+eGiwayZxznemLGX8QhvD8lJbml0bZ0G9
Ln2+1kf6EOOXFhVnjQ+2Ut/RHpbqRFumOec9vTprmKcGHSqhiIgoMc0GZ5D76QPPBaJJHAlcaxvr
2qBeJzm5xl2b64UIyxhzi06nGmQeEGDJ5JeuO1pQ6Y4WHuUOoFDNmKxFxu7BwegykKA8pJ3t6WQT
cn+y1c1Vr5+SkZPlpu2XkdO9O1sPlT9b5Izz60D7ZsFOHu7HhKQONUpGDR8C7GL6PLdTGoKgs1vG
Emo0xGQIWjFNDmFNTTtroF3TXrvUGeTWqpcVOkzt0wUCzL5ygnm4EAYIl/qntpt+ILY4VDMxSmJR
3cTcssS3VsyboY6Kzn6Cl5vQ+B1YSPvtc+yCynvt/HKYbjHqWFX43bDZToId+hk3GJ7vCbv83u/x
G9OwlhPpveOst1DDIbVtwgyQBSCIA30iRB/UzOnzjpm+v2z60ik/4kaUwz6RVo2AJGpX9vuEB1lP
XG8iIFSsdY6F0z0gF0XRl2iQrFiHmbbQudqJAn+c6n7++1//+//+n8/pv8If5UOZzVQZ/Qv81QMm
kK79738L8e9/saxf/+/j9//+N8cQKJVKQ3Rh12YUEy7++efXS0zHG//2/3LTMO9IX1VfA6+r6w0n
n3Gf2Zl48xzOE6T9yGkTnKeGu7XNzOml8VHupxRdK8ae9Od3o399M45myE1XhCHT6Zmrgvrrm0G9
m72R5/6XVGD32AhZmXdBpqXbOkM+53uKVIgD12nEluJ/+MqE8pVybO16LtR+V/76yo5EA7Iia3xj
r5jum3ymlsXDHKe1F94QjvwUAYCrP7+mML9+XBfgnOsLycwcBpymzv3XF8U2xShJ4/emAGRsb323
9wBHdlLlK/RYpKfVyG3D0ly1Sjwoh9wpIHxlMp7OrmYsVKGmbuh5Le2Dx5g2YYjV9GwKqNS8+hMt
Cq7TKamGp1H0gX8Kcw42N3/+EL/9ZK5tXJDCvjLSkTitjP/rZ3D4ghYVDvZl1mLAnlRNH9Dzhm3r
2KC6XDY177PjhMc/v+r1T/3LVesKxxYUrDDF5EJRQl6v6r9cteXSppEKvPIJ1CMlFlXh5zdDSrKQ
GPHSrRkHa/RlOmaPkU87xz9cpuo/vLorteRqdfib7fz66j1e2aZt7fIpKMfukuauegrbq00XPuI/
vNT1iv/9g7q+clyMeZ6R8noJ/eWDto5rIQjI8qntOFkWGD/WhImaXZ+aaddo23/58xf7+88pHMkF
id/QV1yXjv3bz6kA9tQT8YcLrZPkFiJzlVmYYwCWi4sDA390I4/t8Z9f9e9fKK+qGOBL4bAJV/av
n5IZBx8U8e1SpmzRV4vlfYtaJtioZtby+T9+LS5TJmO+EnBPf19juDZrmxFbcEE6d1/YKMItIY4W
X6dRpOn+/GL/4euUrhTad4REaNW/XSmSELjH6PpaDHSN80Ov+zpf0ziggBzyaxzWqZXMYjFv//y6
4u/XjeSFfY9fkXXUuNc39pfrRlmYRx2TBRfcV6fKcpts17iweENmLZRqtyDq43FpvuaeeJPXjp51
2nb0DAQQKxpWW4/gw8h5zsB/eQBZ8mzMIP/hJv4P79HjwMkU2mPoaNu/vcc6qsKxBV5xmSXNJKso
9xjLkZeW56Kl9zHOyvrtz1/L7wsuV7d2WKe4zvhKWEJ+/VYiTsuLH1ny4nBvYwwkP9AxFMAf7UFw
dqFIHaRnod4TP+l2MZW46z+/gf9wobNeCt4H0y3hub9d6OkgiIn0ob54/eQcM9kySaqyADPu0P/D
S/3+ZGeNlFdLEOsshjZwGe6vHzZMpqD388q7ALQzm4pc7Q77PWdC5Px9kVTnip3fivyruxEigLJR
lpgDmiU//Pkz/32tVkYYxZux+eS2+u0p11Hmgo9/UhdrNA6828kXxyrL3knTs9MvQbEOmT1vyMjG
//DKf/+5eSz5vKjv80jna/j1GzDL2BhVSXnB8oECaqlJbybmTzt/SdUNotR9htdoF/Te1RziV+c/
f/C//9iKxxOPRiHYUuC2+PXleUL5ZAZacXESdrIiGcsJ6FO0bNy4Hb79+bX+fi95WtsU1UmH2x6p
7dfXomKa3o3WDy42dsad3ZrrgS5SeyzS3bqwp2T/59cT15vzlweTxlvpahYZEsk2KKlfXzDHcTH4
do7KF1qiOlNumLiHAcWT0XAcqGbndaN9zKm5ASI1h9Tc6cVzjzOldstDC3LyW4nZ3l1hbNVfOtex
Km79JICoXkXJnYmUuf/zO/7tG/I8/OzcC9qz+asrzG+X4dDOPcBYUZydpVgO8MKaQ2nlYoMYl13C
yP6n++/vr+fajsdPArbXMLH97fVsLEcUoKc16qShobYYCa4DEQ3g/CNYQBf3d3/+gP9/9frLT8In
xK9k+xqal8/db35bTwf8EiUGpvqMjty9GGnleymdYu1F9vT/ODuPHbmRbYt+EQH6IKfpyVKVvNTS
hFBLanrv+fVvhe5EyUwkUa+vgDtQNyIZ5th99vZiYzH+UUYzRQduAg5S5V16XuhcH1Tyl6Ol69OG
U18boP/9HkHEwIWE19BdPT8tg0+l16FTAi9T5BGano3xa0yqIPovqGjBeU00SY4fNUvOBYAZSIZh
Rv1oIlDk+AZqp583NmiV6/z5QUCQHMPAHNJVWT1IWnUacMmOIwnzbNhDCA1IwUSnictpJepb5CMB
EVOYhcwIpcbZOFm9ov6XVXocHYbcpNP4+BfduSOacF3XclTdkdfl+hG5qjIS9E8dYAA7O7mJNn+E
W2o+U3cwfqsaBaPH661MsdwA/IHm2jZIZ13VV3cy7ZG/6SlzPNUwRkMbDIvT+KynNs3t2gCTf3Hq
xp5eGirbn1DXHJqNK6pLq7C6osSxeH32XyMGW8XtbZ+hGNNG7VM0ZbPXIVEHMag6fXHj5oVg34RG
K3ordWt/5bJXQ/pr4JdqyuU2wqkXpJIgF6evM+0EGChIgTXnv3CAYCm0x2QXRHb8cTaEuMRGBhIk
p8IIZPbH401cH5pDysyBQQZp4l4orV4fWmvCZUjWnnkVPx21G9uCvEbEb3F/Yq8hV/Dh8XorN2I7
jm26FqPRqk4z3P1jif8K5SK9iQRc4IrnOO6gMuRJ8Xmiz1iHzLrtsnzGeW/cy5VxZ0myUVy2wXdq
qmavXq7NbAK1fqfzzU6tLoKKN5IfM3xFndnubauejnAtlhuXY+WtWdQRFnmAZuuWZHJcXU7U8uYc
uCd6BI5w6BzmTKdZb+2MdsmlVqtmPkH4pSje1GpVR8MeXMM+6en8bHy8cftDXBXKER1fajlEDasD
LlSgPQ0zXz7KPur4hj5b1H3IgZPneG67b/8xe81mrLen4HcwQkh6cnjWumn+JIbYat90NFzVL1R2
LQoksAir8bfRkGo5gHlh3HxJAPmlH2oYOYKDSl/N/dmaEG8eNSD7GJ6ob9QPFaStERlsDVQOQgtI
7IFFdxERWjXHCEXHY6WpXgs1EMI+uTnRM52TUpE5aKzG/tjn/YB+Ywy6fs+clBJ+MkaImT8nYOuz
d4TW0BFO4zT1+g79CGi5H9/ZmzdCbu5ahgFVDemcbsst/uvO6sD1kEMAomS3Bc3RNBjtHd1F2HD0
pfpFTcXZODR5Of42LNx9GmqqrvHH4eSk4flrwbRldBspstxXx6l7D1du9RFN1HBjlRuX9r9lSKt1
HgWedvVdFewtCXjz3AergYwzRUOvMQ2EWszBQO250j0lh2MR/e+IsSfkSrIqb/cimtON2HJtyfkh
pJQW8BiN6otrrnz9lBrwXaIO4IeuOX426yw+FchS+wVCfAME85ICMi4rn2y33tiEO89DpyplUykQ
5BXrrdYg5iurWEMyhMnCvV0U8dscGqPjKG/hxEyHB9xHoBOJ/nBGNebd46t156TJZwzuFRG9afxx
MX+ddJS3+jLnACnDQgPxChw0/6XEefz6G6yDaVNxk0B4VXsVKwxj2QuEyDnphclEmE0n+9lwgtk6
hckYfgXJD/n/4y+782g4UQFNIjETvDGry5W00VRFeRT5rYkijjm0TwwPgqjvAZZZOnIYj5e7d5mh
X9ZUAOD84Tpfv5lGTeeObljkj3aGG53SBvsWYDymKT3B8oBKSlZBsTEn1ZswoDswO532Vm3qn49/
yE1UwGWmOk7JSdiyArwOSwZzAjzQhLkPg6qOtPokJsdnTmdK/zHRKl12NZJVxvepBbS3J3nS44Nd
UizeLY6lhL9SManV26DXYVuFqaVZbGVHZ8MyDo3mhrqxK4klEz+Jl7F6WUAkDW9rTTDp76pwHLX7
POhd41IWZgMAB0Qt3JyPP/DGg+NMDarshJ6Ewoa5yvohiUQ/WqcQ4wBW/y3JYs/dMMDuCm4I7b/H
i61LP/hRdpM/FhBiiirrxANQQ+HEOAlI8zKjOEXQCv1kxBOW7NSZ7QtGTZCNor+5nHRgA7UU5ho+
VajxZG/4T4uPOliYYC+cNn5GMFurTmj46j8TYlht4wreufHkZJTcBS/MpgK4uoFzqTLT28Y+VJiL
AU4bqVozFO1na9Gd8rmjqfHf4925YzdtdoVtIQU09PWdn+xEp9SupP44u8MBWSELRKyI/QQzdqoM
vX3TGiEyh1WYfH688s0lQA/cgEYVs42Douly/a1tpiHKVMfcQxuVWaZ49DAH+NnHTzko7+fHi90x
kgT4FskXE34GldXrxQyLYQCtqlHRM5zJ65iv3Gtz+v9wQtgpOkfC1G0Sq1U0PyLwMMQMPPvtklLN
BOAMdlTVFDQ84VSCSKFHcGgGBxdk+fHxB947R0Iz1Vaxl7JYff2BC7gctzPLxEdMKKN8p5fnDsrh
Q+SwfN4ytMp4lLkP9WU8P175Njam5SDtNBcW/6CtHjMYdmPs3TT1O8csxdtIofxzRBQl+qiHOk3d
CaVGpC3KKXj91ZWxlPT3ZPnM7Vx/clOZxtwoQeJXyLsc07FSdjNo9jfTlNi/JyToUMIIS2ZaqLVW
Gz7/5vLKQjnFeZVGIQU1Qx7HX04X6HgYO/2i+zZDdPuSf+v9ogdQASZqvpFe3ewvGQ7dSI02IB/J
E71eygLTUVAf0n3knHUm8NB0EkDOd6HdTscZ6j1avmr+WkPEpspV8ULg+4lbrxdtMuD6s2oIP4O7
44k0CxYrNIF2xdLF547ex8Z+3vpeXAKJju1QP1NtXMP1grrI0c5JcwuXx+gAk5GIhyfJf7WNDAHq
JfOuiHO+viogb4+Y9GDSUT+VE5w1r7zN0jVpgtoDTQKu1epSmXaSmkEYmH7b1e657UB2QktRHMxG
GDuQuuqngvm0ja+/ebxyUfyUfD8s6a52Ow6gxJzUwPCzNrEjwLv9AlhmJF7fuYTuPgSHsFELKxeX
BujqayM7VqdVSaShE/5gi6+33lS1BuueWDAu0Yj/2gjEA2D/KMsXMFkpHBlhy6zB67eZ/o+NjaSJ
R33ues1FQcIxDweCOVTDGEipk2OglO5bB7GTcyip3gDE5snGrb7zal0ZSdLpMnWN012tqtHgGMPO
9Gc1N1TYqNoWYqcwoBirReBoH3+jvCpXKZjcV+ggeUI4c9zP9Wp5JvpEUQrTNyssQxeJYk/TXjvF
0fzDgMzQf7zcvY8jDyBcJPDAoa9ubs8kWwz5kwFhxJzvOz1GJ08Fz1LATrCRcty7r7K2auiEy0TK
q8C81upxMWmw+FmPSoRq9O5Fga37VIjC8Dog75+7WNMOlC9LdePiaHc/08E6kXORcK57GA3UB/DH
Rq5vQLyeO6Cbl6rcw4wzNbuasZLg6MbA0I5Ibaho66Lda6ISEbqzS/2rM2w4+gMm9nf8twkcmdDs
zeppKeCc+Ay6ItA34AD3LoGARwHrRo0VM359CYIuCMImZhh4cQAhDoA/YcoQ+aVISGnmKFU29ucm
0OHSSeQEF460yRWrHGYBhF/Vcwi5eN51v9BzbM4MpOYvr79rjq1qjg1MkZuwutpm50y1qjam35V1
9xGBpfyp62B3itvF3LCNt+dN9UIzKFISwhPgrD4IZQJLgZVCEKAO6j6IOv3Y1yZcz/FgbBhCeW2v
H6wslKhMHTuafYt5SUOrbZgGFED3HeBWITTIQo+7LwDEh1NABH4ESR8cZqNiPkaFlOXxpt46epYX
9MaBHYFK/nPz/4opDMiW4JwoXH+OnOVNVpnPaQXRLSW2ACV6YId6BIPA4zVvXzJrgiwS3FEiY2cV
NkLGiB7gLPkqKNV9UJcJGjMxGugziuLFKpFZbseBAexS+fl44dt7KmMnbo5sRkqc0fW7aJ2xqmvQ
QL6d5Lb5XJktBOnQJdfpl8cL3bs/MpuXSRVlhDWUYlCsoZ4N7EUEP4SPdHf1Jrajz43K1j5e6d71
YRtNWbXlANd5Zhp1ajzroeNXUaOAYLM71CjjJnnSxhHKuLSoh/dpJvJvY68mvy184/vHP+Densog
ggKNrZMErDwAuWulKPls+zBHLW8D6AERMiLff72NIV8jPHR4KXRr1mCjIRGmIuBM8K0oSQaYTbva
OaeUF19tZVgH/wkcj6IzTZLrO0L5dnGWSiBsCcz0uzCX4olRooYcTv31eOfuPAOCXcfWAf7Jf+Ql
+uvpCTMywU+7lj9Vs3IMVC0/UeOe9sNQI64N9owYG9Vli1bpxpndW5nQD5NjC4PDk3//18r0eSQ8
HJvDyHj+Dcqk5OAWHVMe+FMoaxORn6H16w9gyraaT3deBrVJ2l80JAFfrF9GGQ/Mk0a98CO3YAxL
obs1d1l66EcnPj/e31svSLjlMuSJsVEpqKz8RZQow5+5S5/ZYdpYwRyPl9ykqEKdGK4VBaXAxwve
saV8lkODCL/L/9bbqlSjqKoE86KFcCkPltdbLtwmsYGC4lg2BwHtx+Ml732jwMhoXFVukWVcnyR5
w1jDy2b47gDHdgiA9snUmV1QRWnCMZO6G+bm3vEBcaBMaZODAp+5Xg9G7EWdjdrwDVMHXcAvgoRs
QZBkdF5vq+nKkuwaVKRuyxpxN091pQ6Gv5SW+1UbouHgWFO58drvvQSoPiyKQpgUse6x6a0GCSDs
K35Vw55cu7nyBS2A4hAOJeB2q9XbPUyM32MRvBKyiWGhDmEIxwHnZ4L0W8Vo0NenCPQRqGvgfosd
Y7D2l7Z0v+oaGGtzYi6ikWnZq6+LTjgIXaZMEgxbGvO/H37ZiagaUmqgFKzOXZiGB9Mtg089pCSH
mtnMeCMyvHM/ddgQqdy7HCS4o+sFYSdggHskyRy61kTfOh48vdADD2EiWu1W+/nx992gL+SuQvRK
QgkRMGi/1XtQk2a2Yrc3fEh9ur0VJlDcADU8xOPIWMJEbLAbYgPCjcEUpApD81zKIZ+R3i/UDlE7
bmz4HfesU2CgSYTz4nmuTnlCaHEu7dHwkbRt6Zo7aLvvwKQwomqjC3lpRrc6tcwxXGqQWB8cO8lO
j7fkzosl55RIFHhzANTJE/rryM1gcYK4b3SkcMbgHNNN96e6aY9RXYYbH3vH/hkawFVajg7AF33l
OqEPNCAo7XU/yR31iSETGFH73v5SJkv8exbJ/NwZg7ph5e/sMKBxAABkBNLqroxu51piEJNl+oUK
kS+M4m6/oAsBh8suq1GU3Q1QCr6EHbQ3e7jZxZMwx6jf+HL5blZBPP4UHI9FP4y3vDpmqCcTSPtI
gGbUFr/F7Ri8X4ZIX17/msDNWJRbZZsekpnrsyyzEQa+UjN8LRD0XXr4TMuq1ZnMZyLPKOj0vv7u
uFhfkCqcJqbqej0UikfEY+l+NYqW/5oU0/bRj1deSkYPNnznnWsqG/26zO4JJdegUNj7QqUxM9NX
qdzuIXudEK7s4E8O9Qju8sffdccqEXwAwZEpCOB5eZx/vQk3TZbBqPCaOUD1T+5AVrdj/g+VJQMN
B2ReXSfYWPLO93E5ybF4hPi09TVlIibBnTm6z+yW+qYprYpiXwt7nw296eOvu/MiKGVaVKf/13pY
3ZI2RtQtSAJknjSJ0bFg3hh3IargBybnGPE2humbYoz2aYTTgBRztj48/gF37AAzcg7NNl4D6MuV
EZ7jTBRxUDFaGY2Lwni8IaFvkN5Au6FPGvxEIHfSPYNZTr3xQu6UdLG2jDgBuiYpIqO9PlpmmOu2
LqOMMMgSM2OCAURzqo360oJ2NuJdigM/XxylL6OuJfvBQcrbWSLnt9kJ+/h4H+5YBVqppLignLnY
fyZP/rpm6aSoZNVq+rQoqfabm5HvqyyxXh/M/73KupI6wETUw46fPllqEhx0dzKR/YAVunPy8ouw
3A9LXDV+HxdbOO57x4xjEbwkOlyMgVxvtVkA5HQZWn8aGQkzn+YGGodPbmhpH2laZt+7SYUGUGiZ
mDaCtjtvSTZ/KJeQyMO1tfIzSafoNsSUyRMUEM3FKVr9nCQamhVhvOW//zSSVpbdcf5Euo5gPGgd
wHQjf2egdPEkmsxETAVUK6o9cZ6jb9FXfVd5qPf1wSlEJhJd36kA5n2pawaOF6SjmSjacOe3pgvc
JN0fWbPXMZMrd07Qky7BnOdPCXF/jURoM8d7lZjv/VxZ49u+K7amfG53W6K2MZYMakgo+8qcMBUV
WqqSIEkbTfm5yNT4WFt5exC6uRWr3N4ow3Ipz8g5LCDU7upgkWjtUBlirC2x6/ZHpMUFTJ48URh9
io6Z80jPD+rswpr4+KHe+UQJJMSDg+dhcmZlNAa76hN0ZAN/gpCuwZM2+XMfR0W5r9KUlv3j1W5z
Dio1tIO5uxqDtevVDGZWkR0BXQuxrfOSQYV2DKoerRhEvmHPnfu+2+uVxKlT7g5+Pl789v7QzpPD
CHyvoLqwss0lkx1iRH/St+KcCl/Wz7vGqgZm7G13l4VxvRFC3NpAmd3Q6afEiDe4mWw0cujrEOXx
u6CmiGpl+nkExXJ8/FW3B4hrtSkMyziQ4aXVqxiFDoUvGub+TFD9rmyd5UVhhtzPusLdSmnurYVb
UynbUOomsr82eyIWWQXeafbhGJLAjhwaati/mVNOt4qzd5YicZKQeR4TWK9V/JWgZN+N8In7cy/i
H2htZe+KRMkOyrIkG5fy/lKw6dEJBHe6tnMoclQqZFcDIxjl9A5GkeKil2ZxhFZ8C/985woyIiEh
JwSxsul5vYFOO6DV5+ajP8D2dXYa2LPzeATzUUIQuIxdv/Fpf6Ygrm24RdtcAnIETXtYH68XZJJY
jUY7GHz0BHPENh0r9uZoCj6WZm19Q35CPTelA1dfk1M6sUP82KHK9fGiZ4jNYMorpGgR3X18Z2+N
nYXBIXMBjEQNbl0Jyxu04fQExSu4DmDV0OfwKPog9SO4ZCDimM5wg75y2IuiA7ODoJcpFEtzvg7o
+9wciwxiTt+AwPcfBUTzl6mOYM6EDeKktYjVPf7GO7dKhgYACBjzsjE7q513J6h18rj3W3ii/QI+
ZI8a/3IRotXO/4+lmIUBuECuTZfueqlY66chyrTOh6crI90OA89QQvMUkZhttNfufRVmxpRlFFlb
XN0nFLh7iK+Szp+GuH3nKJp7JuDVPlHocDY28M4lERSiKZyQEwlr3fSMIdmo1Fp0vlpPMM4rjXsZ
BYqqIkrG56ae4apayten1BTcOC1iaFAuZJzXWxm6beOIXG38clyAmxygOwmAomXINubIU0eQLSOA
NkVnWvdwYZWukQW/IGap2o2W7x1LQeyFX9YAJVKZWMUDfZ8hc9yUYMAh+J3fd8gdRF7R1JDRkeQo
cKD2ZpDtX32RHAPDJEFNrLt2z6KdKTQsZusLI5/OM7JbpxgSmIupQJz0eKl73ye3mDTUJbp0V24L
Va4pRTeK6FwS7gSq+6tY4uAI7m6GwkAZTo+Xuw08LLpeeEeaUnTQ12havR9IGyOr8V1ePmz8TLjP
6GVcqqJ8j75QfGmlVBf0Pu3G27z7nYQBJMAUEW6AF5AVFrOCOK8/tVb8CWaP7J/RtsID7AuSVrFq
jo8/9E4WSIVavhoiXyABaxeTEGZUdVcNvsUUFgC0JEWoPENNbD+PHTQzbYNCSTjHDtSS+TKRMOXh
v2mjpN8nLW29x7/m1lzwlhgtkvVWkGprcxHNEJpDR7NQd6vH8IAI2/LiDmk9n9VWK7fu1O0hy5cL
gYOcrJV36/rxDlGTzGZWq75Wl0iZJSk88AeU6ozPMxzin1wbym1Up5L00PRptYF4vDVXtAX+dLOx
i/jb1YMFaqTNUCupPj2Sei/apPqujU38uywUWGVcKRVsdYnz49UbDBSdgJrSCvNUa5xlAleraY2o
8oYapHJm0jlvi1xvD07Y5hs3+c5ZUuAEuESpighwDSFyWquOTIvi1FimxvdCTLMHaQrkgyrke4+/
Su7VddTCqLqc0TKpn6sc5vVBhvhIyak/+yGI6RNtVQvq5sK6ZKD/LmjeAgxoFTAwSTXBMlEVG2/o
zpcK4O8cJ76AbGHlBBzoeHM5VOoTMpXnllRkN6JLsoNVbitAu7MU6CG6IQCkGMNbN5VaVTGIPdPa
rwDDHzV3zj7myCOhgNrEGybwzgWlKERfkOIUKcO6X9ZQ/kEZeuKrYEYF3j8prQ/mPUe9Hpbor3nF
Q35qeC7lq10Z/VZYFTTyS+baHbkHf9WCwMfGcxQh/mggDwJ8KRSzILgWy3Lo4Mr7WbnNmL1y2Bas
M3gZ2zAJ6eUg1WrNDk1CFUXsws/dscrPS626+amOUlgdc7tHBKWk6rth7O5tMPgs2XSV1A5rDCd1
wWpgnjv3lxS51KC2fsTQRe+cnnlA3a5+FQoKd48fyq134TMhkgD+ID3pupOmTVJ9yA1yv6mN9tle
2urUTXrOEFadn0el3aIPWK8H3FhW9eRUFUU9Zx2VaD10uvbkmN6sZWUIO72BiiX6tlHYvySdmvXF
Trao1I0btLYHcllaC7JtLrmC1jmuWpZFxLy04aFz1Q6Xaoaodp8bjQ0Zdg9tbBFqDMLllnOIaOAf
R2caj483+satcvnheaQABdYEk7BGBTc1KrxLHuoe2kEdxdx6KsZPjQV+6eQuca2+m1DstE+B4gbB
qYI2BOmsrErD57Gixn6MIKePN2LxmwIdv4mCjSHhs8xCMS55/bCi0A4BsVazl1W1tSvDsHma6Kzu
LcZmgFJECN0w4bp3kJSihpeG5wqJtdemtPJH4GplCMekEhiV6x+h4eGVmGkSbwSmcxQOCyImPvlC
dD9VxIw3QtS1j5fLUVgn9ZDz9ISp18tF5oy+Ua4PXmSPU/Muzd2M6aRoRgn81HJNErGDvDZFuBnV
t3im5YkqwsZ1lJ/0t3viNwAbozTBI1dB/q3cE4z1MSIa5uAhkaf/Zy9z9iVrouylaaNh43PlEa6W
ogDJzQPlQIFzPZO6oPSntqPVQ5JXCMQm6vZok4BtuIbbZ02phf6hjCMwYOuY0c2tgk78OHjDUM3P
TcZYL1QVqNJkk7pzYLfbPX5Ndw5R0q7gZGUqTt3z+hDdhPnMQlt6z+D0xk9DWhKP97kxTzlqh7md
+Yy46QEKiQgX78KsM9WNzsHaVtOSJ1oilGGwGTCcurpGdpUKWMfD1uOSJWgUJGYxZyfG6xgmSWsB
81WhxD0SlLmBhvcWqdLNwJlcnk/HRVGeIdCRG/SXS+wLdxCIsi8eQlyh7l6GhsQ+3TnoP2Un6LQb
58mh96d+Lkyo8iinO13ljvtmUQfnW4/SivYyLo5jnDNbj5VvCgR71ckYoD8/Kir0BeeWAbOw2YcT
5YKfUdAk2TutTwTaHKUchPruuCgxf2iRLodHM45g4XztCYMqwU1o9Gd4JusQyozdGLxvSO8rrj8V
UY8UdIeoTatkTFMMQ/HUC707GVqsbESptw/GAI8r4XhYCJnFX+9saiBaPdlz4KkqSNKE3Gsf2XP+
5dWfxyp0hk2SOm7P6vwaVINL3ewDD806PdmFbS+5osxhpGrYW5VzdmzA4UcxpboJljQPP752fQAl
zG8QZoCbRf7k+isjURYTI1aut4iA2VAsVbPrB3pOS5QGP5AHDA9pmPUuXF12tzWffmstYLQhnaF0
xygh4eT14jDyVTDbLK43DRr6QKqVv0lqJ383aBA+1g6rPv7YO+tRiIGPT879ML0g//6vx+JCcjtE
ySS8Nq3RNC4NY0DstGG4rK0UEoA2rDeixzueFb4cAg7SEIlpWDs12w4IwOtCeOHSyVEQ1M6XkvRD
nemRizowYK+so5JGBmCaOCZ4nmOmVUctyp/T1s2Kjed0bwvAllOg5nVKWqXrLWgy+ABo0rMFSFD4
Sjh9gi28PgaDmj7nlRJvRDt3lqNDYjM4BrBVjhxcLzcWiehQf7K8cEryXdQxGFKGs33UQm3azSrd
hccnfBvfAXSjaEH6rsvq4sofTCZ7iSpN6PclUga7pdKRI4VBRPthl0Hxph4sG42v2Rw+wwCPKpGL
XElxefwbbj0C3oD1GViE5eLGcOQ2jeTAaMFnTVp56VvU2tM4yhBpoEhShDAcZpi7V7ZzqaHSzoX4
kf+X6aa0Zn9d7ZwmF0WCMfRh03MPOT3Ts1uK4sRg/xa7xW3QwlIyPZH5CT2w1ZkaKnVnNGNCHzFx
RT9BQhmWR0tlTvM4ZK37WrArX0bdUibwMI7IPs71l2lVWqFlpKPNLJTWQ+tS2RW5nX5D1nirMHHv
tQIKorxEvYsba61eRxUY6IdqPZJtlrWcjBQBz8JGqqzSoA9vxtHcJxPMqNDJoWfOJBIKvG50enx9
7mwvHoe0mgRBwmBX3xtkSqhWg+t6Xd+Xp3G03jvzkrwJQKC83hYQMRC8YPjZ3XXJJ85ca7GgsfEG
9uPs5IVa7RoDbYR9MWTNPgvz+JV8k1gdeHtwqlR/SeLJNq8PM15MuPlHBdq0SdOfQTxYTOZr9YWJ
sm6DV+LOYcoCHmUmeuDyMa7uqR6OuRaio+AtVUudoK5b9XdQ1do/9pAijVIzN+2bczeh8Tz36vNi
KslXlADNDZN0awL/jJBxiYFmkd5Ik/XXy6zKpTMYW669qVIcCrUdvFlNmj47ZdN4Ghn++fH9+UPw
eh3pM7JGyEIiRauYLPt6wbJD5BAJk8pzUa6BssTOcqX04SQX9qcFOQo+2AhyCMolN825c81a+TAh
iFK/sUY1rf8LamW2fDueFfvDiDgq2jVNmxs/RNLbIco8oxHFezPo49yb9LnqT642FhA0xw06RrtE
19HxRHgQYd/dRDtXjXdzGLrG18gViPectaZuo5NlpgN4fWYp9G8qinE/4dhCYtGBJlwcszEJ03dO
Ueb9Lg6aQjk+3qJbCw2DMbcCV8HABeHl9Q4VRqmzEfz+uK2CszstH+iYThcaI/mpncHzqlMwbcQe
t8+aUF3S91HzlF2o1ZqKYiJ0bafQuCLkeIgb5JvVwrKRt6II+drPAy5FWMXgBZkeze/V5yVzXkRK
nnlTPetfTNQrwkOXOu20D4TeT+dqmMAoLw32dGPl23SMnj4DO3QqedvgV69Xzt0wb+gC954NA9DE
zHqogj5RQgRcKIakJ8eM0Y2sB7RbF2zchuW8PVYyQEYVKOxQOKMKer06U191g9uaPGvIDZi5mSWk
kjAdByo7z0XmLO8LOYj9eLPvnKtLS4LOGsVXJkZXLqMHKk3PHR1qoU9RfRkKxgYvql5GkGO3r/eF
UKwJA+JN2fWm33X9hXGI+sOstYOn1qp1tFv0wglw3N2SGFt1qpvN/AMK0+EGEKQFNLuulxKQNs9T
GXVeBdYSJc2sPqLzN75Moar5RZKlqKmmW5jSm82U2BNqP3S3QInR1l8tSl5pjmXcel0QQntPOcx6
EfXsVvCnVeHnxycnr8OVnYRhiYgctBKAUo5v9YXxnCC5iTCL17eje5zob73kY+XuQijKjjOTi4c5
JXp0+kKKdNfmhve99U8y8ZJIClmyRzhg5Z/SGFgUcke1VxoMrMOI757NYswgnF6a6C2Extl+pu9k
8gsQFD+gRVzryIq8GtxOcA7+j2o+/QNu8pqzJnVLFJQdrfHyxYCFoustlA8QAt9lsNl+erznN85Q
riXZQww6w9TcVlawt3ToNSHh9azZAMlaIJqZ7IoOEtMTFsU6mVEdaBsv9N6aYMqJdGiqwTu9Ngsm
DBuNHdRe3VpVdKlyLZo+242CoHVJWeiDYGz+tY0fuacmrUoskWwVrwlTA5FNStpbNYW9vvxtM0O1
t5fQ/jz3cHw83tLbgjJrEVxwkYmtiLxXe1olcWBbed94Ciec9HRnqyIL91nTtZRslWDWLgQEbn50
qsr9TKBeWccojfX2g4KAaZDsWqMuuw1bfGfTCSyBXIF6l1XW1Y+CVaTrULXOvQRdt69AEofv5PeR
sgO2N5ypS4Xt64+ZIjaJpuQlku/62nZUxWIJpTRyr8/yuqU7PWnxIUKcbfkemKn5xehQjdyIMXX5
Rq9tCNMulB8ZmjC40uvkRE1HI7Yok3kLwI5c7BYeTlztLQQLZ0hMZJlMj7JqjnzDQKrovW0XyXiq
EWizXuZah8yms+ax/KkhsmPsK0vrwj9CiwniPr1NFcSNQ9Xtj2PkunDOIQE2WruoQrHskyqmqbnU
i11158c36s7ZSS5cYgjHBnS07lBEpdGKYqozULllfCkUS7+kSjMd9cr6XDlRstF9kKnpag8pF5Oy
SppvEsqVHazyvNSqOGk9lf6en05d+1SIeauO+IcSdbUM432AJ3BpeOp1rb2JXBi2lnr0UF0ZhEeG
W0DFoqIucqodQZM7UMDy24dJQSThUw1fquaHxGowSRtZkX5LF5RG3iESPQZfKM+40dvERP5tPlhu
YehHtARDpP5SImUp2TpVaLKhm2l71jhh05kHdSCFn+vMOFpxGnRnUPaxcmFklIpb0RQ1k4BADvRL
XJmDhg50JaxdumSzeA+trQpDTpC5y/euRKQWEUxUvf4tFE2Njnmgm9VL5GpxfMwg7Bj3cYso0CFz
6mX6kpkmlC+xrg//IT+Rzy9LoXX9UzZHigFNrREtGvF5VBSK37g1dEM7TYdWI92B67DcFygPA4d6
5IwK0eNLduvqaXwQK0raZQam14AOsCz8BpIAr4NMd7q0lT4h0h1GcbZnZKb9/Xi1m8AUkDCQA2Jh
2OG4BqvAggnycHZpWnuTnYk6OkAnbtbvkKoX4lzMU5z+7uow6bWDg2aZOMYT2iofHv+EOx8MLJuB
TyaVqSys7ZMyNhlw5LmmtjAVXw1GKr42aM6geoqyyv9jKfmS6PgwybH2eG6Ri9mOi8broIXWvi4M
TIzflJQI9b8Jni7z/ePlbkNFtpbZREqKf/gFVzXssa+TCiCA7aEG1z7nDWJwTLh6mdb0z2iuZjvQ
g9aG5b2zpiwck9ZjdxnmWhkNMwGjiigVqrDNXPQHve/0Zm8rZv55CFtlDzlN/zFyUb15/Kk3hyhH
x8A+yJEcVGPWyTxhjU3jWNgA2QrzWaB37cd0q9Gz7Lb8+o0V/rMUPIIM1srZvNWVbZIoaCHQsC9t
pNQ/zNZdmiMym+k7HTIULzeWYeNF3l0Qoy853inGr2GSRhm11OkV+2Kby78BbNfPI2pdB81ZfuW6
Gn9+vJO34S8Ughh8JkI4Q6AA0i38VRdBmGZBXlKYl1JV0vdab6nfzJ5g4pikhR1Bn1yU6CQnYxd4
uiI6bacGkEYdkJ7Vj49/yk0iYNDeodQGPJQhHFz59S9RnaANnVbol3FAaPe3MkdzK46544xJ96aa
rCSUfGSZ+rIkgFz2dg3o75SkRj5+ffxDbm+XS9IMq4bsdQnmfq5/iNu3NDBj5FbHpQ13oRGpZ91q
i/MAlsZ79VKkj1K0h+usgo69XgrpW2TsK5RAEbx1Sso2UWbYH/UmtKevhGmO++nxejcGGBYlSf0D
QpP+C3fser2EnvE8qUp/thN7PLa5Hf07d4hJUfppzpFZMa7tdOGTaVbx4fHKty1SnhBSAkAtYBLR
bloeWbE4DRQ33TkSLbptkIp8iFH7fVKMoDqyRdWBGVcYfjTRAXTWBJSJ5fKmbdXYs/sSITkT/lCA
CfkBfjrIvPKq9DKYnUnM3Bq106G33lvVGHrqiMhhFjT6i6klYsPg3bxO+RUoWzEAzrQ7rdDrDYyB
q4Qmeodn9sl+iuq69rJSTfYJChAnFM22WGNvAP8EQGBCIFUlFweasDZ1BAN2MVYJoC7TjKoTbO4R
LXQj6DPoJpel1sOPE0yjvd+IIA3f9iDtMyIF4DxvHBQ61E/uFDnKGV1NSm07BTIlcyuz+xOJXsV0
/EbMB1QKpFlAjVc2UoEj2Oqmvjm3yDP4Wjvru6aJml1bx+U+GpX4XzvXjaO6jMbzVAYkmfA8HLo6
Qdq2SpKz1qvOQTNDxKiiKHmPArd5ai2rPrRLmXqw+advkB9EBRSu5M9uV+knt4mtfYZx9KqotXcW
uqonICPKBb3geePm3tgl+XW4bwfMEoRraxoyiP4gECqV5pyHojgwXpW9+SMYXlaNfgjSvnue4Iw6
qF3fvaEZFr3WRMjlKTdBviMb8GsHlDYatMRT1J7zcgZyWsfOOWrqZT/YxlYedWsdAJfSFTAIWUgF
1gOnGjN+U2UbiVfnqtsMBy1NRHAareb/KDvP3rixbF3/lUF/5xzmcHBmgEtWUpVKluXsL4S7bTPn
zF9/ny33PeNiCcWrBtozhttaJHdae603jPFOmwu/eLBVM9a++kGYz9/mmvKfvPKxrxIKWEisLo3e
D4kMGK3F+jKSQU7rnEdI0vEUBkXjYRzanI0hq46NyUKX2nk+3N6bXgzKC0PqEhv+Ulx8QMC1ts0g
uXNqte0jr25RGkdZ3Cysg4y9yPxXoqpZnHh5otfNmtL41XGDEBCzS7RHQP2SK16+8jTUpVoosn+Q
BrTAOsMC391byZY6U7Lyda9DUUmkh0cRx2RDWUqEhFxmzCibnEPRmOmBEqL6FgUNy5tx4l05za82
Sg4ZCt9c9ER9n1r05VsFEwbIsuU7hzGJgp2cIRJn96p5gg/wsU7U5LXtHcJRa6aHRnIk+qGX4ZKx
wGcJC95DClF+K6Om7qWIqR2kEJcsqUSg+PaU0Rafkh46iAIy3uf2BfeTRbZNHVP2dW2Q7nVgIhno
0KIa7rOojpJd2PV2RfkwsxDkpZwW1G5tyWX+GbvfQd4nGESaJ3vQZdRl8SdBaBbGorwjj+7mLyWX
0p9cKXFpjWcDzPLM9TXe6mZiTnsDaMDcbPCcSu7HIZHNnTKWSeg6KP9Xnt+O44Th1eyP0oMDe/kR
VRK9O8QTfEUPIW46HroPsuFgxaUxbuay8oN91PpWxhU8U2ZtDemx2FBg2ILvEJYHArkjrvuXo9Ib
uM5T+Qnu5VTz93Vdf+xbw3yv+aPlWXpnbuLeAs8z9Wt1r8WKJjAXTPI3aKlkGrq+CKxwi32uKyNV
FiCkISvf4NhI2ypp1Tsl1IeDEPPY3Z4SL8REkJM9WhMTH/GWy5fFKzkqjdmu7sfANg9BhF5B3pX2
qY71CZHxINkAv1ujGT9nxb+dvUiAI7RKSAHYRLxyeYEPeo53ozbmEwUcXd72vT2r2PK0aUEPTZnC
70XtD5+rRNLwUy6aVPds9MifAtyNEXCI4dl7VWU2jTuhF/qgV1Ve7/wstKxzUAb2R2Ou1eBTEWdS
2rITA+ZD3jsNNRzKs3CqcHLjU5SuE+Cs/IBOVhtv+qm17Pdypdj5ppKLtnyr2eWsfKyHos/uLRzD
Ekoq/pQUXp6Coc4QxXU6ZqIQjA+QB6xxrcDYYQB1+kRlD70OT67MEoiOVTpjtVGCJq83HX5Dp6aB
u7bjHEk+9SUydS598+EOGfpZ3kYcm29GqHTfE3ztfjgQFG23wQ37dTsdI0Bv5lnGjZYbW93iyCqc
cHBmJK1PmaPU6Iwp36bJjx502DmHKYq1lQz0apoRjqSQZAAlIq6ki3A1ODh/BNKIYKQRnxq/12nO
YgnuU7bazZ3xPXeCV3ItxSsCx2ApgXkHNLBU5nPoBzUjXNtT2dXTk1HOxedW7eqTqdGvdYRY3+2l
dLW5ogEojBLAiePfwm3scikZCI9GAanhQxUa0x5htfh+nsNiD+h53r8yFOc9GwW+hpjiCDbMZag5
8asccrB/X3HffifX4+RiX9R+ScdxjbDxrE/0+1oFzsKooSbyLPAD2O4yVpLZlcLVsjmxVxbcwTS9
zY6GOkhfNSnW8StL7PpHU9fdN+BVQ+dJaPE4+zqzhg92qgYJ5D1sUA6tTSEbAhSaH9XUKZ/aqVXW
YNmL41tsK0Jkib1bwCHJTS4fdQ4K6tpVr52qQp++5DBz/iKv0J4mNf8mxXW5UioTb/77l6F8BJOE
PNeA40ZpeLF35kljZkOuzyfQOP1pwKH4PLRm9dodGoQNXUaAIJRWIAKJpfVbraPoShwqk3I4KXFR
fYyTAevfMs0OSmm0j0EXRTt9GK2VoNdfkqDkJvSJqR9xJF0GjacegMis9id9mCdERErF8RhoY49m
brDL68Jck/i93iH4mvDmuIuxS4B2uYw4TvlcSDnpsxVWsuyVGmLnka9FmTdm7fRGDvAd6icnWXnR
q0WLybHIodmXRKd6uTFJCmr1sNSUU2PM/UZKTNPlVvWznZ01YegXItEREauVLjw8ucU6amFeJnna
tSfDR/3InXp4OIbONdFVzLBe2SCe0RKLuSk2QDqWDCJd8cXnlOFYmW0atCc/lvxNp3LEe1INQO1z
p1lt7ao4XLauPUzhl77V+8JtnU530GVVfc0VyYLyPqAX1h+qru2rjd4ZCb4dqvSJo9AptllrdMfZ
aXEuM5UoQFOtrhX93sI4na4VPYF4a2V996eem3LiocJTvEUDVU12sj5NJWLIXU3TxGrGtTV5/ZUh
8nMtwZURTD8kn8tpBI1vNBQEBU4G9m37DC1Rt7f8/oH2xbCSTV+vETY0iuRI+CDbgCbMZai66RVj
ogFwKqz+Z15x3/cHDjHBr49do5SLv1656XOfBySCjJGQnmF7u4zng+wbzHBAVjJV9Z8j9kPbvlWr
cTdZwbSm9rqoH4i5wxkmTEPBYLLRLXYda9L8qC4c/WQg9rwpcx3hAJb9ySgCCxn+fop3OHvWwI3V
dN5rZbimW3L9dala0HR+Ft7gnBMD/du2l9GYLiYse096YI/Huuv00nMSdf5um7XxRs/ryF8Zz+up
w9lBbwW8KOKFUCIuIzpJFqeYu5snv+rmbYgfzl3QDfY2GKN5Zde53uywrELhViX1tmTEey9DBUZv
64HChUrzE2UrIxt66PSRk7FE+ULGD+erLWFIe3v+LM1KyffQfxFsAfI9mQxCfPLfPmlcF35gO355
ImlOY0CM1pB5PVLP87bWpLm8R/TN+gxJzJcBAPvVvC/lQNU91L6zYhNNepm49VzY2kMcDtaulCHk
u1T0LHUXV3kk71Nfrfvt7adezgPx0LDLcCwFDiEQoJcPrWaIEJgTpLKIFDF+m3eJrWwaGGR/lmFY
lo9DMBivbJ8IQ1dqglD8uJcLCPpiE5nt0eh7c6pOUdKnf5L22NlGqtvy7MRx1+wcv5++vvYtOYME
BoNyOoSOJZ7IggabTqPfnOq+Ks5qM8sH6uD1pziQOzQctTUFjeUdlzcE+cGehVouYP6laDTj2atF
huVmANQ94BKuRO0msLXMvytqzLBcE5HQD+ZcSt6gdvOnV78tGEOECBBqpOqx1IOxjZwC1aBUp3QY
TX3b66Vhe05XOuF5HAp5G6cGD/LqmILkBPKNbg3llMWGJiyvM98ycBOb0uJjNKoVstytLbuG0mRv
I1tqnm4HXG4nnJGiDSOqsOTEVzfrRjc5FlVpOglW7CGlAb+rHdCUXdqsXQeu1wh3ARBR7CSUDa6g
faXvqA1yIeNpKBVtW+l64RWTI++DPPhrpjC5cpl76c1IYYgGzk4wfy+XpIB4DBr09FOO7mXo1bDi
u80Q6u1Xo4xeq7mJJ7pINwQWWzTZMOO8jNY7U6TbYK/36TgPW0vNPg2QyzY9qnr3Sd/pK53M56X2
e+ZEPGhNJDi0TgXzZpE52aQLA6jTal8oQwiTONac7KHtbKd1AWClMKnUqNyPJaaSbpDnGv0vCUWf
QwYX6B2Omk6I4mOZJ25VZjZElUYd3tpKYn+qpLpRXR/103dy40i5l2fSSOMZeqPtYRmdboMYnU8A
01K3DXKI41Sa6jz0pgBxPS+0yuzD7Sm6POSfX1WUzAWKAhrgYp8jscO8ta/q/dBJ9UPQxCE4Zrna
0QnLaQ7hvzOalHiVXE/3luNPKwfuZXhkZYRAJNLZ1NjoxLC9X45srqStatOI2k2jmRx8NVOPkzTE
W42iS7sZJMywpSnKAVkY5Zcgkdfkwhfot18PAHoE1gYbPjzIxUS2jMoJEoB/O63BVzVXYS3Hyiw/
hUB/N/ghz+dRtY03rZr1d7XSBNsKuOcmNqVy5Wi+3I5/PQguPBTEBJeOp7n8ElkVdpIz2zJ24T5g
ACpXaEgGKOh2VdMdfRjTj1VnBTvoHfr+9hwQP/o/050NQ1Q5SUIE4VaIqS2+wYwNN4iLUN0nlhm8
T/zZv2/I4leG+nLLeI5CR5AjjgI+VaBlmTGNilnu9Fnb2zrXcxwrlSdlUuuNE/trBYvLzfDvUHTi
Sc1pGHPhuvyWPoiqwgp1bR9ZnfomklqOsFoZv/jBaO/m2V9Lq65ejdI91w1kr+iyIba1+IC21LdO
TSVqH+U9TBgZ3gtGpNJuoHjg3R6rZ3HJi8FC7pMjkySB0YJqv1gxRsBZjlOguq+Ntn2cu87fKJJt
u1BNlb3cxt+TLCzvuCWPHzBAnN3ACO2zbEfJezPHcYkcr9kzD0FIaIW9mUi6jpOJ77lqxdFDFGbS
02wmQJgG5JxraIb7PrAzaNDCZBI9g21udtXb2++06BUzXuKdhEQGG5G4Gi/eSTGaiWJzp+4rBFPf
cUbHaAVY80FLtJoyNChqWc/7g9rXkhems3VIc7OmGSvVW1ubEDWwUVe9/UxXU4hHEihGWlviJrD8
zHIZKlpPn2lva4nxBgXmt+3UTIc6R9q1KOaft6MtF7/4AGQJHG2URvkIi8VfmPNIC1XT9tBynPeJ
g5AZc4CKtdzI+3LWFbeCPfYlLtkaXx2ZBhRpIIp0FIOXl+UkJEuDWKLtS5bmMVQAzcRa6LuWVU7v
ZC2STmEzq3e+1Kx1oq7fGdID5RC4jux3tD0uF6lm+DXF0ik4pNSLN0rb9Tstxsqv0FOul3ZdbNM0
w7e309bEma/Hlgyb1xVy2gZXi8XX7ksjr0G4JYfZgd9UFlaxLQwtPCc2WRriXGt8oUU8WmrCP0Fk
L1wm2P0W8dJRR3UmKGEIaSX8+d2QSGRmGdc720H4eJyRO6XE2h9uD+11WMpaMNg415lUsAEvP3Bt
Ragrm7VyyHxNwgUSxy7M07/r1TDuojlYw38tjnLeUpS8bQbVgLhKzfAyHGSHLtCRlj5gR1ZvGsfq
tknRa5+0PAq/GpLTHpLRNjd8adnNGO2V5H4xnZ7Doxln/zIs5/9chjcxieomxBoOKef5sQOt6LaR
NOyrMn4TZa28TaPkCzRGbXf7K1/e46n5UCoA5EJ+ygnATraIG+Ry5DSBrhzSyo8+2dhDenoyBI9o
n6n7WSO7o/2brWSoLwalQAr4Stj9LHcnNUIRz3Yy9TDWhraTMtNGkoENU29CWPhc5zZVq6w5jb4w
wEjPsFy4pcKGuBLDAvNrzpmuHkLgZXvsCX03VpRqr8XoUphcrjzH75qDXxTGBoaO+vP2h76ezpTY
FY0LMtwwpKoWh8SA5qsazZZxQAR63KadkXmqNcR7OzRid5bD13kGioHlIeEPkv5TQ7yCsU+RqiVD
lZiH2B5tzyxs+yEEzAHds0J4cuVYf+nlUDHiVMc0UFzHL2cv+he5NPedeUiYwwd8nesHdRDoyUEf
PmYsnJWUb8E8+PV2UPwgWbDzUvZerNaqmEc0USLrMMMucKtYm+/LYcjeqYUvKsOKtq9DM9+rqY7D
G6DJ/cQZ6MbcXPd91s73sa/2T02Muzp3hOJRK/PssbXgipSKEnpggjLgKDIp0eAHQ/a6VFIMDfcz
Lmb8LyCNJdCREmuvFX6MhbMyZI9GlxmepiDMW9Xdmu7N9bbCti1cTGRED8jS1cuBmXtfyRurNw9V
YccHR4UZowBHeRwaEwgC1FivSCN7F1WoNt6e74uk8vklIbNxRHFhFFa1l5HNhhMytEHy4KBifJ4d
HsCttArxnVxR3t+O9cL003+PtVhbJaqt2I631sEKFCzDLejqk9WZRxMugVfrvXW4HW/hEcP0ExR1
MGFAxFhfFCwuXy6ay870acEfOJq6J6nsH3OlSzZqE7bvh9oJv1dOfFK70rjrUQ9xkWgbdyQqgogq
VZvbD3P1oQGeAwYnb+e0RJpgsfasHmdoGXL1YbQk00Ph2TjC1zyHTqO9e20kklwhIQseG2O6pRQv
EDTdkshuSc/ROZDiWdoOpaXeRYlqvnJDoX1GCDgWfFwaQMuX6ux2LqrcUe5Us8pOeRt+k+zye5SO
2ZOSydP2dS8mmnWksIKNSM30SmQBo5/KClJNh3xk6l7dOPG9k+PamPbZmqPY8ugjFJcEjjyBBqNX
uDhv+3qqe2tkYkRyM7nl1JpiTsxe1vrKNpy0P+tMt1YuKMvl8RyTm5BwEYQZJi9miDHF9CX1xrgL
EeLfqU2hbDAXzb3IrKNtO1Nru/05l5uOiCcoTdREQAKxWV6ujiZF6z/nVnIHrrzadEqpefIIiHAz
USz9q5eQpZfHzJkh6fUs1dvBxQ//7YKJ6IEITmxAzxwBy2az7OdW14+GAZiykr9oZSlvOr/GHut2
mJfGkaoDlw5Yfvyz2HKKrDQ6xx6MOxzbpJ05TR80CQpPbKFPjbhKcK4Cq1o59V4aR7ofFHuQg7rm
0JhI4JZtEpl3sWYHJ1Tk+7ex6SRs4VPhqdkg/3n7HZc7i/iUv8Vb1iH0vFTNhErSXTEWH+R66O+R
K5x+9JFlr+EeXgrFNYOXEzsY0+ZyylBTgnFXDxBaKipVaVtkDxYH1UawMlZ2sZe+Ipx1AGPAFoWU
y2WoWB5y3wYIcGf7fRK7vhnYXhWlCXkDKldub+b5Srr70stx1sO6o1AlVNIuI2ZBo2upHJp3uELU
ezYa6dypvnGXAFB9dSiEnUT3xWaTVrgVX4aaJq0z4jq07pQo+56m2vQgx3holX45rnzG65eiMyDy
CtpxXJeeCS6/teK6frCbwuqsO3oI4Rv48hqeJYNQaKxeB6zgjguDlg4P4EJR6eTGfflSSRcXkx9o
1p2mdkczFbbJ9tCCVLNBrVnw87XQnD/cnvvXs4TuDlxJ+DACzbE03pm6GXdCe/bv2qBWXRNe61Gu
FaEC0Oh7UJyv01t7fkehRkMBDpYDzmeLcyHz+3FsyBCOnKXmZsrr4NHSE22lLPQsn3O5Ozqig0Tq
TA+Vks0ijKYEqTHpY4BloJPtrTRtvGZO+6dImiZ3iLP+oaxoHFixHz5VehR7pKhD6CFjHm1jfnGb
plcPMHI6Ophqb63sqs+gvavnI3ekaylAQ0s8sd6PSHSlinQXm33gNsAEvuMD1d/X3fAxLVBAklJT
28Gu1jZaW1qekeXO3jDyZjP5oXrsh7E95GOiH9S40YS+zGM1zkBDqzRAZd/WPDqU9WcD20IPNz02
7hQ1PUkyg61pxOb3JB7MM6pZybbU9eEs6YN1l4/ZeOjLxtkYNWjqIbaClfPyhaVEyx5EsqgosWwX
i7Yws4ZEvZPugIyOxzRENXGKc+PYcktc+cAvhxJwd5oCNMAWR3OR1I1uFJN0Z3BAP0BER3caRM8x
6PN6JdTVCWkK7AOtSjoCIMSdxVRLUXxLEEOJjlbfhJsoltQ7J2xk1wob6U6z4fPpOkJSt5ft1fsR
FGgSLTcCCs+hy60CgiDbiDbGRyTImn3UGc1es6N+n+vx2mn8UihKnkI0mNYeJe3LUJYE8SU0/fgo
tQWONKM5ngd1bL2xyfIVjvjVZsRb/R5qcTp2aW9MxmjHyJvZnVuHSr6dQi3c8P3/DALamLc/4gIw
yWYk4tkCd8UxQr64mJDOBG/WqhAG7LvC8HKpKDZBEpZbdZzx+rHy4H4wwHoYuWXtJknrQP9LMwBi
dBTUWMnfOIjuvJ+CvkQQhotJUabBa1NantDCAw/wCbOLQbj8+L6Vl0qsIcPC9p+9iTvj06gqwZeU
mDtHT4vXCRn++iJ0KwBK0lplgmmX8XB6CQY08ROcVvp8F+dz/RDnHWIluSW5CBlUkjuoYeXNpG65
O+pNfDKxhFtJABes0efHgKUDVAvOCqi/JdZPtSs5zxs5OTrajIKjJCOUO5bjrD/MahLhvpTWzjez
6aOWik82/9WoPg0WBxJ+9do9S4ANnxXBqX7DNVlMSXD1CL6WdnLsZFCHc4DOFSz+bGewuldCLQt3
zEZ8D0gj4HZw+1xiLeq26OMCP75jmaTqQ5CllmuAP9+GijWcR78yPRtbhMfQDOWTH2D4dXs1vLD4
nllZBmC8Z6/ry6EfURYsWrTEjrnSjzu7kcNjEcvNtpyK6Z1BU3Ml3ouDTIGIIwHIuZCzXwQcZn8u
sz499uaoMcGTAQTL3Fbu4Jhhyq+h4c2QAQJvTjvVK0b0c1iUaz6IL312ANGix0EKZCxTcr+snR5R
wvRojdb4bgQKtguwTzvqafeRPxk+aZKTeubURJ7Z4tCzcny8sL2KrBIEAxdm7jtiWH7LL9u5Cia/
nNOj3qU+RaPGfmjMMjoCoVhz6LseYaYwN38qpWBpqaNchip7GPz96GRHqQontxisgfKwI31DtPO9
2kXJmmzzVflIANGBW4NOJBmDvLnYvWCdgZ1VnOY4FpbtyTFqiw1qwnCXwsKV8hwllQw6oNw56bbX
tG7faJX9lvaj8cnq9bWe7NWEI/WgHsmUY5Fxki0/dZW3ZjpJ43hIrLR13AqgyCGlqe4x1UpEQubs
IeI73E1lr3+hzV/to0j663WrjFKoqFMiDsHngLikXo4B1llGMRQwxzrNGR8UHABcwyrCE5oc42m0
qrXy+DI7oTTO4UGFgMODa9kyUcDRmGQrN5Sjo+fGRgcHv9HUunMxKFIR5VBTLwlyc2X/FinPb9kt
EBWh/QgUlOyLg2Spi6RXfltMRiLd21OhHfPRCh+lVu7R+u9oy7a9cRgL3DqyPF8r0L8YWQhiCMIw
kn+L7XocA8pDE7Q5JTHkYxE49h6rwOauL9CQrtFLdFtZCbnYYOF3e2AX9RjeGWUmCnhU8cQOuix2
xwiLhD3dnHMDOmqT9Iq/i4f6lT1KEYVFBRqQ6yjXxKW+u9FYTevkc3YeR6U7hHKruUE7hue6kWcv
UWbp7vZbLXan53jUKzSuhwIGu0xuM/A+Q2BM2Tm1rXhjGnVwqMcWP/BZXWv3vhAKWTJqIpD6gOMt
MUYQ0aM+S+3szC2XcSoL37LcbEC41Klie+2CKLLWyynqXERbrENg0rPUZJhX0gjRLC+qIcN2g5nS
xi/ekchrj5zQ1ftSr50zymKai6WzspJ/LvZj8XFFXYHDhY0JXNNiexxwbknS0MrORa1nwSZDucqD
sKm9qzX9pEsZupi3R3O5If+KKIAc1GZFOWNxV5laXtma+MZGME+nxJjOGE45P/NOqo4dRnrA38hy
y9j51DqWL3uBQaUDRdychyvXSJQLlDM7k3h/rujcBxE+4Yi43Au7sGkavI/zczIbEp3fOjW9vmp0
iNgJgLY2ZjQyNdirg5V5kp+2gavANT0DLG62RqijMq1RJQxK2/zYFahNWqgEaBs/m5Ttyod7aboo
1JlYdSwGBu3yUdtBoW0uyfm573GyTGDUYgEQmJ7l6/J9JJGptODjvlZ2o39oiljbBnZv9yvDt9jL
n7+XuGIizy5KXvIiYUpFtmzHZn6WZWMGETEYPc1zs9wbVZ+4ftxKrqUmr+wn/4oKndsSmlpclRaz
1Jcyq7czRilINOsB+OrnfFQLQC7TvO3Bk3qFHv4oKtn+MNf9vLJOX9oUOCr/N/giOxr8akRmosnP
JY28hxYlvw0cPfMYqeWX20P80mIk/VJZHFDF0C65HGG7lPywKKf8PFV+/hVYcrK1km6gBsRB7Wbc
hHa3A14fVagBgLSjp4XWx1W3ojbjsqPwk5/rqCrf1CF+Z35kdvthah8RLI9QNbXH9z0jvbKnvzSN
wLrQ05O5XNGhuXxTWRumRo6d/CzhMbOP5CraGANsWSWzwpNsIZk/B6BCbr/ti0GBIVsoNNLLXrJY
kUKmBzIFxTmMuvldbFrlvRZgSGjVmbHz9aB+G5XmmkjyEjb6PHe5Xwi9RMBhnJuXr1qksh8kY8n0
CVP924Qg/4GTa9o2Vdw8NYrxE3tV88FupE8VXPYzDh41RWRTW6NRv/T2CHxAUyAxEj24y+fwRyVG
z6XKz1nqKDt9MrvvcujQmR7S6OvoGP791HXDyjg/D+TijBMlKaCcFImQJF4MNKAEO5kmyvxqjY47
xurSu6ozIPjb8fhBm2S59YJKnr9lemrsAB6FeytyJoakKO58vyh3NHvDewZurc7zwudAtJryLwc9
N5FlIl6aNFY7MwvP9HJQWursaWMZtba1auQRJ8X299OUDvtXzkBxyJCOstxAilw1P32pDLIEK55z
04cBjldAql25K3BrIBnIHvqhQ0fGqM2VUbh6V8KSdvMLyCNy/sUglIEuGTDDw3PaKsrPFCvpO+Aq
yTHNh8+R2NS0cVrLRRcxgSHAAqZ6wmSjtYJmxeV0K8cm0Ya0yt+UeLxE+9q3Bzt1QdUWRuHRzrPa
R9lvu3TnqO1kvq5kRXBR20VqBNwTnN2l7Xo8hxkFK6t7U1RzceIe95EKFxymsVFcRE7GlUNxsW8D
heRySRMI3IdghGmL8mRX9qZR6Eb7xL/7uoMlORgJuu843RzALmqPt2eRw6f7bU0RDig+QEzBxiHR
dxanYV1Yeu5og/4k45vmjSo3mCxGDcBEqo1EcRq3g1xjvR6m+X1SDNK72+EXh8bf4ZlS3OTFMbWY
TWAIIHVrkf7UaHO8dfqxv5OyWgYOOTmbeFTfG4NteiNV583twOIHX7/3fwIv3ltrAq0Ng1J/suOk
2DRoYL2NVdV+fzvKcuL++rowY1goqDguy48Bbg96VTb6U+wk0ue6h9AocdPcTbYVHIoqdU5ZrfUr
r3Y9gxhSBJCoUKCCBMr2crXUTpMEcjDrT3NbDDt848yN2YJoxgvNcDPHX8N8LE+l50F8FvhGUIOV
umz+pJEV5eZs6k9VX3ZerpiVhw0aevRaMW0gDQU7M67jXYq6x/sCaVtPDeX6bYWAy0oJbpFdiQd5
tmjQyCiFf4IY9N9qT0ljT0oSxcZTaAb51uiq6Kg2sLnnoliTannhI+OgBX8F7hPQ8aXKlRmkFWiw
wXga++6xsnrlqAWG8TXtE5BS1litUX5fmEk0fiijcmsF8brELeRq4/hz3RlPE9zqQ551zk8OAGkz
oNCx9fXJwQ9QX+NOvLA6NbRoIEEKszf2vsvviXudFidqZz7howeg1InbO2fsEMAuWv08+/ApkqJ4
0uVxWjN2XJ71Yiip1pNGiqKSQNtdhvYHPMC6XDGeygkibGpWtHB1xNV9EJO7yZdxsEyCaGtY+A7R
Ku92BRggN0Sj9o3fxuY2zEv50AT1GnD9chzAjXDQk3oJyDo3PC4ml8+lxEkYUqsxvwuihHOi2Jmq
Jz+S68rZ+JoG4LfP27j/mHVFYLxOtf85OGHhRoN7gmayhK+Fg0Z1FRuz72NpRbsEO4YjHzHcJKa1
RoK+PBd+haJPAQUVc0ULzNzle+oxGYutjfb3CZjaPrWUejeo6XRwzA4BBsmC3+8ksvzBxgrMjTEw
fdWpS0mU4MDVRLENbAkMqcv4RqqMHeXt+EcxQhg5OMgsyo9NFfbmp6QKlcF3JbQD5pWtc1FQEGEp
LiJRR9WWUx816cuwalTlU6tX6o+5ySQYck5oJlsUqczqzkrrsm82AIjk7p0G6dB+BAYqxw9Tk4WN
q6s+kHdkJPxt63ODXkm7LvcbnkgYHCPXTbmbDh9CUZcPRsYFZM+M5B+gJKHX6Emi7GI/b/uN0WTV
Zzsv+zUi/uVuSh0bBjwUUqr5And9BZa0JWT8essIf1LuaLDMHocP2BKOrpJl4ffXnJN/hxKJiPC+
IZldbNxh27HgsLT/CVkv0u5jpwPrBr3JTt8ramw9Tn2IFyFrzTJWRnz5XZnpgOghSVCgQ4pjqTZA
bRvTKWeMAzfpre4U2bm2n5D319zIMqUDwgP5muT71XcF1osoEHUPPCDZWRdD2fvYQmVOiH+sZNFm
l4LW8MqAXb2Ti2B/+8Ne7uB8WGRpxNZNrYOuH4vqctpI7GGW1FZ14MaG6R+KPKOvnxaDO5VK9GaY
Lf0N2mmJG1pzdrgd+urLArEVZTkmrdDDWIau5546IQKRWI7r9vRQcGn0cPkqKTQhhaRWdAJvB7z6
rgKj78DmgkIFHGfZ/W4iqQPZkvu8a+fHXxE/LE0XyFh3n82N06zk6dfRTMHThx1FzY9fFxtkosRU
zudkCOkagzUEapRkbhOnjuMOnFQr0a7GkSsQDR48qNif0JtcRJNnPZgDNTVDVw50eSAa2qFubYS+
ThMkNRKB6IWa4BhTcdYm3f58+9suek1MJL7sLxEHSoY0dhcrdKB8m2q95ocurRBVRlpYi6dNOWR2
eixGB5evughiLLzl2v4e2kj+u0nryJ/btmlf5wDGswjXX6H0T59R+CIvniUkZZ4tZ7BCt7O0aN+p
aXtqi7JnyK0cf6J5TZXh6uvTYqSkhY0b7C02icUqUvsuGKlOwljIh7Z5op3a7dCaklw9Tf27MCm6
t4GpDRuDTGRlFS3zDdSOhU0PS5jXpkgqzunfUlpMTqzaznpCj1qcfZmy8gkrZu1Dkcu0kC11uksQ
n1/ZNZ4Vgf5zO6LdROJFyoeoKDVSwHuLY7D3I06iQpNDVyeRb97J1dCMm3rMptzj9/p7zQzH4jCm
o/rFbLPorZapXf7NTJX+vkGdcXCNIpk+GHIeKe5oZVN5H8W5/hnknnFWEN95rLsQ/noUGIO0b2Bd
jl/ZEof7VoZ37LVkcPWjhYRX9+uG8F9/jf8d/Cgef71D8+//4fd/Ud2soyBsF7/99zn6qy6a4mf7
P+Kv/e9/dvmX/v2m/1G3Xf3jH+dvZfOPXZd//9ZGRb78Oxc/gkh/P8nmW/vt4jfbvI3a6W33A8G3
H02Xts/heGbxX/7//uE/fjz/lPdT+eNff/xVdHkrflrAY/3x9x/dff/XHwzWf/3+0//+o4dvGX/r
//wMwm85Xgrfln/nx7em/dcflv5PFAjJcGkLILJNPfWPfww/xJ+Y8j/pMcOTFVwsYE0iBcmLug2J
aP+T85Pa7zPyXwA9mqITf6A6/2Shcq7jbAIalLL3H//vyS7G6j9j94+8yx6LKG+bf/1BCniZlgoz
e3AkLEUEeoCVQHy+XA5dGcjIy0v+VsmH+B7rmB9TGGgbpJLv9Sg0vdQYjlUbh0dSF0qEffgl0WMh
pWp4sjqpWwWjr3Nhjsj7N/jP7LBh7jq3CyDueYUv9u3Orp3HzkBgcQsex4rcoQ2G9DGJjabfVqFu
VDI/paKeXrvxiA3uX0ZDV+27YaCCMY8dtdfSUYvgUxm32ee+tfpzq1t/Wp3SvU3zTJZdAARp7tph
hgYOGlXboDOdu8p0Nr3e+slGlgL7LT7fkqm4xSjn5Xmg7+s37lDUIIVaILT3jh3Z8yHSM68DpLVB
MLI7ljbtkwYQ5hFwfucZ1TB6rRQ9WvMobwy/6V05qh4y9nFXqrRT6Hdfp9osEIbU1dJVxqg+osx6
3xh5lLpzoFibdCziTa7W5t7MZ8TCgK+FDRz6sIv3/5e6b2uSE8e2/kVMcL+8CvJamZV1d9kvRFXb
lpAECAQS6Nefle7zxWnX+LNjHs7DeemYiO4pEhDS3muvixT+oLdmmLqEFH4996VXdND+mTrpX7TT
MNoKK60DwPD0Gn5pYphv+S5qT0EKltMAC5jN2BZgo1KZXlpocojfBt9nbz3zVttHOrS3QL80vVWt
hUsrivXxZRxjksAz86zxJ2cCzEEEB5zwuO7qM6RPibDBliVZ+02vJk5KcOGU3Y4hckbIwiYWVtep
7Fwynbx445jr0lLqwJP1rSsXeHsi0Nzm235GvM3LugbscS6i6QbDjJehsTAhSue43QbK59vZj9VN
gsd253N1mAdXgcN213fztFmDIawkZm8VGodtYPQbFKkw5gq0v0twOAEpEnrLJBzAwceZOJFBQWD3
EFyggZiTjQh7mxKFJWOOdkrYHc0pQ9MFENTCwFuuz8gyDcA2btStTrI9Gl5QA6xj24zSGAMsJ1W9
YSPSfRD1iaZ5hq0m4Ty357qWh3ESkyYs7q26ly1z7AjVOTzugPPbcZtIm41VAqnCWMaeT2AvjeYG
vjhkADMuKUOdNTvt0cO82BpzJUPLhmlTmnE2Kew8lw0+aw5Ldd89ghTcjsRbLLQccn4KapeB82eo
gM477NHFpg0INDkkszD6uKDRJHPd4YRR6Y11dK4mBWOKLl4GMjbrF4zTv3c471XQH6maYHHJMcYt
3lMRLVuhsonUY3HKgqZ+iS205JiFqK2vqMVp1CGcBd9RA59+jkzdadebxWu/hfiYtljT6wLpLldL
6Zw4pknXbZnousfYubUhSEOfz25B6DNh2HrEsTfDcgeWI4dVMjf5SiLeGVc2tJ/JgvKsWhzXRy/0
2wcovrNHavxTGqqwI7Xy1uM8GvDdLL/po04PpB8K2ROG+QFsB1MDYa3t4TG9gjskt0Cu9C6HjT9U
PxlA2N2C9Lc3f/CQgYm5lG5Lpxfk+MTNkhzncBb3PrSSYGDrUZ1p3zch0f7a3YXzMPdELYp5uwkg
07uhAQwys9EuLZFZnyXoddcypnG+5V5Lvzt+zTse16lC3AUQNCvSe2+lLCKDJ78XNuavsoALxM40
zJCZzUFHvJHbjOS1WDZex5qHejFvxSKK4wA8pdISxrSDYKL0aBQ9gSlgj5ln9M7XYbRrGzpWPMgt
lI1D04mNtyJvzcm+8PdDob5c6Q3HAuFTN3AIoCvBWG+yJF4k302qThYSj0N0zaiSBba+aVxICEMK
PHB4N0hr3ybwg8pIQ0eFB4tl1shN35uRrG7pzY2nxhnKOBF0HbEpHR2MdAJ37OesveVZrF55pi0k
iYXeiZmNlaXNuIc29ynK9cyqJXlCs3wdSWiKGrxexmdo0i9SQSLsmXyPuLy8IwxyWhSar9hfx6OG
CugEgmcZ+0boPV3VOWsBSQxEAhW5pmX5C1xwxonWedUOcO0dF/iCEZ2E1ZQm84m5bLzxPHtJCjaM
JOcSIR9rHDZN2WLmnu5V06T3woOXQaSb7jM0M+zZzdC6kCEMP0fFcA/rHUk65HKRdlTPWOVwLDTZ
PRgD6IaD+B4i/tUnjg3nuki+8VV8hfI5gScn2soKQS/+LXL9YFtZ0G7BRtH2TkHOBJCytEPUQcAc
P+CIyo9NJ7NqpPFyHnzVPnVtCNJ6nLebyPOHkwrAWwYlEhFzrh5R1HN4Rr4hLaAyMODudTBXcNDl
ZBo7HLlNq4+2LzoCqGbdQEfdIr3KmEqNYwSfSYQiGKKQP4NECxdv2oKPpNb21IcRcnvVA+zG3LS1
GpGFKb62uv40dOjUQXOHRSTp0mJbe91Owp+4HEIPJhFNI+AF1ATzFxeY7mmCXdehmcLugiiJ3is5
WNQrgR5vRFwVaH+uTMfuqc4ajhfJHHbNAmat/b0XuIVwH84iZU0HzY/wrOJv6wQXakgII7hwImN0
fQx5E7Sk4VAWkDCc/zIZPtxtjGFuV+YQ6Ly4OW+OUZeCSI4p3Cdlgmg4TlNzi5ESDhana0syLSFR
L/zT0lBYGll2WvLMK0jCINrjPOk8koJ29VkA2wlK4PlBvgW63N6l6xzFm1r68jyJNp1u/EAvC4FV
5qmAaORzRsUYnhYd3gaj4Hda9jt+jZnksvur437VGBPJsmaIqS/DbpieXCP8hQBiOgFKamGnghJR
bDAgdCRtOd0hL4EDoYf3SDQvS1LmtIUJaijB1MZRCUhraU4Dix6aOgR/HsuEDRtYphZ3zMfL2TZw
VStILa18p8EkZgKKDg8JVL7jVCJ6pFZlrsCCqJqixX2IMB5FBelQpHbTks4zOC5+PJWII+voE53W
7JvszH3N/Qka/wiy8kOsUFlVeINTSBzsQ/uXWGWKIk9b9+O2aPPsLWysf4bnadaSGEVpfcvQSo7Q
aPJmJgq8zAVJmNfUMhti9LLnY+M5zGnhEbFdxlQPOxN79jsPMvh2eaP30iABtlqxlPae9sMt6GqA
3LypM9FWJ316MSE+WrjDICSQ09Pa9/lRc3CZmt58GhkbtyoIYV6FzZTNZVAMoJE3HTKNsdIqAbcr
ZHEitsaLUz7jVfXq04K4UFquqb8EFQZZdzqoT10frlvVJ/VN3YZm69W5x6oun8Wyc2r2/Iqy1gdf
vmVTicSAFaZoS0IlGUbnDkjmaY6Ws9BD8t+wn+bQbtEJjiRo5DfZxClBClF4C8w8O9ersWDfrxQZ
Nx50i5C9deYdaNK4iZzUZ78dYIKQ6opnit+zpU00PgRM/8EGvkkEjHLwllG0R218XqOE7YrZexwX
v6GVyRp9bCBa3XA+Poc0RUC4E+wvx9a9L9oOcclav2S2WxgxPI/eoe2z+znvg+94sWpPJU93hfXu
0XIsBWm6pstRg9efoF9aNqC1FV+GIfDNli26gRDH5vYZO3c+HydWw08sGe2mb23+zHBOS2J8UH4q
Lqh9Nx5yqaJatl+sswaM/2ja1UYmCE9SkXco+ki+sUiIcvLXkZFQB+ov13cBYg1A8UgiVDGbjg9H
4c1xj5jqEa5wbklWeYLDLnZKcDdTVxWWy1e3GOgJo8ysR+M4zNQ6O7vikHsK8TC1F8Bg1c3NhAnZ
LJ6C1JkCCnzwJ3Y57C+70lpYFBLEgqb0nIcuSc4siWcoGETXRPuRY8pmimix5doNcXcbj3RYSr5i
uyIs7XtSQ2w4VfjvTPS4ZNf5EfiHnG88NYCwbGlho5BggjI4EhVTuO6gxVTl1A7FD/WKAUvO8irM
l/Sdm9bcSVBu4i2zqPjshuIb61ZCMQdxj4VBTOqXUWaor+NhPGAnsG1HikHNbw5phcF+huuPOGnX
9GRuuVf6s4dYpDERw71EnsdXkbGwIQhVulrn1XHyNMVJg8JyzhK1UYPEwbsu67kd4lg/4RwBm1H6
dKw3Xi8fgyaU/XGizJltCjeaCReBdcWyqcdJfx0Y0jC31qpLYdUui1gLWe6qX9Mk6GXpaZZ/SkKD
nZ2PcKfEOaHHi8p6cVPXTfLeIlIsIwaBRJ9NLLtpw5ALmGwFTEGmbatRULXjeIdJPr7iiBVvjUR7
VKIgvoeEDry+NZ2mjabYUiozJ4h7jDqxwFQjqUPUnYVnkg1MWRGLoXrVeFsfhxcjgY93v/OtgEUn
TlUERk2CY2YNF7O0hKohzbaD5dwis6FIS+pZEW8ndI3pl8XoId4IJIsi5EdN8QsYd6kBQXvVYgM/
9HYl1+i4+xaw2bBl8LidTw2DsC81E8UIb4S8HQaFbft9RNC63PYFD55RwYxjqWNzLZOo2HfGdLd1
S/v3Zc3ygQRe439KEYWJPsuwrjj5sejvRKESuWswJ0EVF/Xg//iR2dagrPNzgk6tOHAwH3Hwa5X6
r0UhGdhSgfLOsqHpHhzr+nb0vYZC+9b0zx1la7Nd6WTuZR1M7yPgyVK5qP6uu8FsRbCmJCuY32G1
LKhmMS+KLtK3kDYtwdBT/DNTjKSM8lt/iQb7kNhYljRIXESUS3xT1aDv5JupqTt+nmE/OaAmzVBE
DkxDfF/PObqj2iJFcwshdDhsknqK6+0MW/tPiO4cHwpXzykSTWyzjww2gde+qP36CM2g1ajrQems
GISwY8mT8Jx54Aggy/IoqS92gUJVQ9JhCe9MoSDiXOt11juWoCogGAaK5dwVwNYRezL5VaC75hN3
09IeC9N44qCRoIyil62uEtJReoLtDJogOy4RgGoL/+O1cmPDHnOI3tdqGTD1vURxs/ZkCGxqD57x
M4QjhL2azsyhSbvTlBe88goejlArRfwv2sGeEebPfr1FnYujTFs1fS7iWnhkmr30ZuF5uAGPFWXN
KLl3vzKpcUphkoWTcH1Ir65FM3zyqjqOMLXkTXwL/7n0ACRG341SXF1lup5IL+1eM4TnnVCC5IcC
/cojrGnYF0lhw4ahVB6QCE06ztJrICYWnBkoQR4dspDycLGVgKHkyajAR5nT9ps07PQR/s7u0sR4
D2xpbieGCXbhITSqxnZQLV29stss4vG0DwNMZB6lkvF3BkUkZuyDgel+wT2BlJQhYwCqjAnQc3XF
WHUpTbu7fGocDAVkn0IiS6Zs6Yp3L8J0UmBfHcQXY1t1Ggd8d5dMeUm7t40Hyhrxu3kf1/kGHMq6
Aor1iBC5R7j2feJF8tWba/+TlRm+yWB4WnoFAMcb77oEf8qX99an+zbHeCev+XqZUe89KpTaGGol
51q1+yTPPYTs0JdJ4NyDLHYw7TuKVuQhDPeFVg9jGHxrA34KZz8rBW83vV7eQuY14IxMB1q7B4wV
CjJp+TZcY8r8LPnkQcBGTNLfjXkPcnf7ORnjx8b3LhYhsqee1gyQGjh3Kesv7aKvNNQbW2CRjYF7
S/r+M/RofpVnTbJtldIEsoOJsDb5a0hF+FUiQRwbXYEhx0jfllBs+k6cvEIBoimAo8hsKZOZNmQq
9ADQKLwumAkJGGipSaChd4L8Z9+q5smHJytwGFSdWO3fLKB7EpjwgfH+ZdToiBLtyJqqGd05oqxp
IzSCsBX6nL3P/T5psJqkTZ6LTrlh06l1xk/I0jGmz8JFoEK48YQD+rZeR5xx0TqRwi2XZChgkpU+
ANQ590F3sF2KBF/gHjLBvhWgp8B0qKqd2KvB1wfrGZDLQ77N/OXG091thBq+FjwlLsUwGbRkOMSy
k0299twp7qMy6C++kahL0mvgR+S2YmzmrRia4hDyBb9kURcUXBox0IawpLObds7TjT9Nz8Wa3Y1B
0YPCR08Qrzz52J8wGkBAzfMwJd8x24pOAQZXR2vQ5gK0GW48MbjbIF1uUWuFpM+yfT4GwNEmv+Rp
/Y12cYKgBveGIfbnAI4XGyvFoW+85qR7emeWHure8NZMa/wQScwk/GQdiYI6CxKeXh003FX2iAkw
JFVAqLI5jwj6HnUTIojvAAbEa8G8rVL4gTj9CQrXI6KXbFk7z5bBkO0WKW/HIFkOKeMPPbQsFZrI
GotvaE69l+hoE13fOexloQsz7wgCjUkYoxFEzI1PeulUBeP3moRymQ7g4V3gTvroWgkYyaj1Ugiz
vus4P8DO+QWyri9NPx9baA93kVgvQBMGAi/khwDVu++Qc7Ia0J9b5B9EKkj2HBOlEwtiJBW1CYxc
tJuxzoy7JEuo9jZTu6ZvDcExhOWE3buUYasfcRkFb0B8HteGep+NwdsgUf2CaW6JUCojndf6+1QH
iCscw3MX2vmSA1EjsxJPY9o+JLz+POewAClwgqPaADDg198kYBhR+Oe0RWVaN82E59rgGJqLe52P
3bFncYdqRCKSTKKR1ht7zdKGbCV5pau/bIGAXCaWf4nq4aYPki8IPoAjMwSu17poLmVBLcHo/rMG
e7CkjbvNM0jW10CfaCqmLwUzArL15jDI+OhPQ06QJDYVF0QUWvSRPA3rTTPEzNtrRKYme+D8AEq7
BDSyv6IuHOTXsQjszjFRnBoVuEfd9z4ZFAvvR5ZHT6nj7mQ6GsKS2v9UoM3asESCmwoHnwoRCZyV
Vq92b2Hc8AnRrD7pzJptsmbMtjM4qw+6Zu4YqbrF57l423kF+O+HY/Y+twA0MDPZGIWyiHGFk8Ys
wyOvg3Y7whECVDt2k1krDrQbgm3GeUcmBfCNN8de9E956+6hn3yiqPPJMA/ZjUGILULOoP5GQRrG
sAuc0jNMn0coGtO6Yk1jSII0ArD2mMURlz0FYhpK4Ewd6ZowuBlQpOzzFjGkPrvBh5sSAWSOgJz0
afQdPwjdtPt2og6tC3eVUVm7CRr4qrbTOYuATrSiuczcf16HdO9rpaoY8NkNlOrDNw+jwD2dF4c5
c2urfIxPTacThH0vh66YDzZbjrpt60eq5vVE4U89VpmIDjRFB1lHQr/CZhOQoeO3MIDec9aKcyTt
tBlDI04Nos0/wzTtrzh3CYF5OWwN8unZwW/7CaMgv2KDElubj8eFL7B8YfppzNquZGN4RLAkUQ0S
SfKo7T6FTbaQZe7fqUffle4qiyD2bZssU1VI+13gI+kFRmzEk327bWLstA5dI9rJCPgGWlL8VREa
fEqzpltJ45FYi3BWdMVfORKOMqgm5BjsEuwjhyaWX9Hg4ID3kK07tIg0Yq9LXpdJsD7TdkAHTefn
NFbpZ9AEoi3WHn58rmlXFkacr3YDDp5HX23idmzJvtRN92nGA4VhEX7zMIS7ZVWHWKSHRdRnU7tv
oW9Y2Q4Y71e2iZDjGS4zPWAg1pZ6LjBKAmgew35O9NthQThp0nc9rTBdq48ztqmXyJ9f+ZRMm3zI
X7Kaf0Z38j1y80VcIy2GcLpFXbiWJkqA6MxRCdp/XXUMiA3+5mOeTmh4kOd+Hkf3FsfYgGY+ZOBZ
ii0Cls4myhEkA6va8E1yhJCCFRgt9ZbmE9K9+gH6GgCZTUfaOdNVPKK/bRZk0pSQBBdXvC27WDbh
beboFuD9lpzA8Mw3y+TtgMBkG8qK/lXmfXou8Ja/Jn6t3wIvefWdBt0SRgprjq9acn1ByLLnYeCY
1E2F2V5xi4qri/ZwBalhXhtjYL5RFo+grEU9vizQVN4zzrdIJrVHQzuVEJdn7hk+zysnFkHkEwZS
XtrM5SIVzN+9SJr+YoAqUDzjxLV1TuK+n/iDccOSbOZgnPkWnZRlD60XJrJMJoxr1sTkxxFbx3cB
CP/sz5Z/C9OJzgTCr2Z5ToQ0PnaErNvnQ6SPYnRWkjmwSyLOuLuMXRhcZJIjLI/8bQtsixImpmgH
1AyZTFIg15UiUbZu8i9r254FnDFbeDfhIJVIV1ThWkJqL8FP6bdhJ/KthWtaRKCFU7denpzbuvP+
arDW7gKYqSH/SyPMZTXbwtaAmhHXC8/uI0bE9Tag3ldsN7edizYym5JK5xQqazYslelZ2dU1jwEg
FGLDkUjzNQktq/DpxNUCPugr3GNwCMz2MtQcCu2ewsvQQUKrolah/sYKgy0uaNs0wchkTDzgS99Z
6juPn6BjD8IUzWbUW9QUEd0KXstMEGUc+Dak05Ew+LhDv0wy4bYzYFG6VbGpX5UT4p3Duc0QzJ2X
gLCuTzdzKss8rv+mr/1v8BnUt+5xGr99m0Bo+D/AYrhy5f//NAby1lH59vWbZv9kPlz/P3/TGIrw
X6ArpdDkwOMaPJYr0fNvGkOe/wsU4atBGsRboDIl4K39N40hTP+V4m2DrQa1B4jPV4Hn/yMygPwA
3T9kR3BRLBCC9J/wGH5mxmUwHIesAVeOs+Dq7Xn9bf/k9LQ0RH/iFc3e8R7JzcvKcdJAtJu6Tu5o
BCTlH4/mv3kU/+RN/MwhgjswdEJQr8N5DonMsE/7cL0uCoQ2XUf3a50vZRzo+ik2rD2szvDzmjP/
FILH9AfG2s/8uL8vChsICGegVQNlGa/mnzcZ6tzOpo/pfhoS76SlYFXQpRFB3MyfktR+JoX8uBS0
zyD9g4oH6vVHc6wO5oxOpSEqYAB7p8LFHiJMixinghBbFOg4VadM7378L5b79vn3j/fD5WH9DL0j
JM8+tEkB2OEf6GiJiLF7Jvm4FxO4JFa20XbqnXcXwlJlJUOPaWI+sfiWN/nwDihG/4Gt9YNJ+T9s
LQg8rrooOBnhScANAOv650ctrEkA+wTDvp6vL1ks4TNoKM0XgeMakbmNs5iMs/hGhQOOrWHeoZ1O
oJVbwrQpzaSDxyydl10ezPbVrpGkf29SP3Gu/rn+Pqz3H78PljNwRgmTqynJh9/X9Am4UdIf9kPO
AJqioq10sqT7XJplM9HOu/v9C/kgSPnxQGDvdNUn4oOFB8qHBY/AJFQCE0yhPYfLYi4zhwHBnaVA
Ouo+fmD9wB84hkHCR7xpm4dTDaJEtp6WXohp8/tf8yHWBY5+YPvCfR0bDpip13jOn18PipB+BJYi
9gbQmyNqpEVPMNnTxwG+cguJRsaBFqHmaGb1NQU3aqdt6jbIZYo5RtU5e4hc7X+J+3BsCOp0CnwU
mqkXOs3qMKIyhtmHygJYCk1B3hOb44Prsb+c2m7wDi3LEXEfUhlua9PX5wxGrF9+f4s/yK7/XIHX
W4QjR4C3fP0OP36BapoCcLpQ9Scod5DY0A06qqZJLc9yTGF0manlpYftwfU0DopbX6LKHmRL4Q8X
Y6ReJ9MB80H9boLEuwOqKB9lMvtQkq7pta2Vj1wE6jPkfvUh0zP/GiHABfDKFL7NzisoWbrJ+pjY
mugl1tpHb9o54B6tAWWLFvLx97d7/aD/7W6h77jGK/1goP78Qj1ja4GBmNy72aHmgdFAqdfkT/ZJ
H78aPFOYTcMBHO4jIFJ/pDPnCTSHC37XHkwz+uoxrJx6gvPH6JJv+XWu+vub+rBfX1cppEVwWcNG
BmbtR4FRtkBc4UZcLmp7ehYY4eGHLSWmO3/Sp304jv6+ErZJBCFgnAOm9s+Pr4XIkEZayz3GGPQM
YG155qkvHx2C649z1MjHNgB75Pe393GTvt4ezBMhVQAnHqGm13//Dx4t4hgKX04dWqd4ou8Tt3kO
PfyALxHTgCACwp9GLysArM9iQul/rQb/9EJ/9YQT/AhkwyAZGCfFzz/Bs2nGjS/UHqMar2oSv8e6
mbtmLUOEjv3BUPQXqwdvEinE4G2DNvzDKu4f92sizqZJ0HGvvEw+xo3FTtvYbNej2iBMTtNfv3++
PwyQP3wUV+NHuPRBFY8HfOVQ/+OCPbjPzVC0/d4fBufK2GTo/ljWg2oWwwkMDA9PuLsgo13FPF7D
HKDPmxOSeEC5MazJ+aGHffe5qxv9Pqfj/N6GCt0cszUIUU3qnep4+pNHwi/fCJyqoPjB4ofY6Off
HLZIiQ+R4rJfQUQmwkNlUmeyuyloPDz9/vn8atHDr+haOoJWi17o50t1eTMgOhDIG8QY9TnATPc8
68WCJTbkGGaL7oZFsHv//UV/cX8QS/+wVQQ9F2qFny/qbDyIsAPKuURdvM2irj6vcJDfd0nt/cHq
8BffF7jCBVSuoDBdddI/X6pHuLl0IEiAjIjssm2bcn6ChDjfmHjQ9/MUrAdQKiYK/LxPThaBFX9Y
8L+6V1wd6q2rBhSerD//ANjZZdbLpm7fxuhzYcsNz6RVFRfAEcUf0pev9/JxqV/jcqDTBrv530pb
FOjgbTAIZmKcWcelQwetUwy3SA6C6wsFQ5JXee9AARz++Ep/8ZzhNYvWM8PFsXI/rKMhx3Qtsana
N4NvdlFcNw9sWEF9WjJZn7lbsXc18LOUBNQBfHsShKjq96vqV0sZ9OsERGwwBf/tVTsNA2ZAEmof
Mz/dU/jeHuxU+5u+0fct9SAylqH8U033i9eLHRN5QWjPUgjzPhRR0INEIBxj86Q8Lm5rz6CiywCF
waEUXp7b39/h9SF+eMFBAUsUH+UjVD4fN0+FDikXNu/3EE4Vt007Phv9xyr1FxeBzgJrFfUqzJE/
KizbIhoB6DDsCHTBDAhj5wJsQarFf36whz7OHUhIoCEpPj45ZD4asD2s2i/pEL+IBiZFRIFdWBoR
deoPa+MXn0aIsxQ9VQa5TPCxFRl7K2CIPIEciTvetaxowqrwUdG6NG9vmDd4d+CKY05qvfTtP35p
YCbCq+x6s1fo/+cNwOMoAaalG/dSpF41mvjd4zj1fn+RX6x9+JUVWPxwqP/3M7wAYTFb/KzdD16C
ZehQNDi66CPIqKAyi8E2pCnon4qXXxzm+NZB2sSd4aj62EC5mC1slXW7Bw8sfunE6t3lbhme8qjn
e5AF//SFX3GTjx8AAnthxAuTFRiufPwAaJIGrXRpv+dR1Kb7ZTX1QDhUrd/xMWTP2BgKj8xFYZ+d
yuu7orPQ14EjYQyC3/jwXcWBfLQc1L5q7NZs56kpAqvNsvckblD7i2SyUYmyAJPWfCgwKGPIoeqH
UD+hcFGffv/SfrF3wIzsyr3C2QuPuQ9nU5T6eoo7v9+HyvNAD8WoscqG2vsE8of5g+PsL6513Riv
ymm8K/SeP69CaGFUvoYCxW3qITYksG7rRk/viisW8R/fFviSOIGQHY1LfkRYVh/iizVc5f4H4qFB
nyh9EPWquGZ8//tLfbA2u/awsHkMATNgx4f6z//wCMHO9qy/1Pi4FoqOeoLaDXgBrLqCUfpfugnc
MADtSe8uE9KEgSWveQpLICEftWc7QMZYZ3drbtxpuoaJYggamA1eSVOy3uvff/9rw+th8PP+DYOg
a6UN3To2vY+ZYEO8aoj1AIi0tqM3ykbqTWbSOym9MOhomoa+zz4bn6ZkwNxQgAhX9mPo7mnGhguH
1rJkgT/dwxcZ3Cpwfx56OZuKpZM+Qj6S39u8W3Z+Y5FBXqftjQVg/4dN+4Pe8vrA0WDihEdBg9b6
38qZQDkPBWve7UHzAc9k7gtVclBaQUz30dhj+7kFxx4IxoToLZ8G76vk7vD75whh11VP9T9PEqAF
6jmYesGPBm6QePUfNtW8QxJ6Q4N+n8GPQSKlZqDsYrt4BMOGqw3cwedLht2JuMm+ZBxkJZKMDfRG
C2u+h6J/WcaeDyXguOlxXrwGHwNH3LPol32O8MUyQbzCTTzJC3zMKw/BukTTZOfZ5N2yhtTM3AC8
qUZtHgZG37qVPafZdXlFy4G2xa4pMO0cwJEi6VU4Eokbv5Olg5gLhDvQfmFkPbBNzOAcFIwYBfOd
VuuzvyB8vPgSQhflSb3vBL9frbmxWeEO0M5UjtnPoxoqU7gLKNoLjCK79JBz+DcibQ5Qynpw4/AC
EiVRNi1Vkp8QnVXSYjxMjV9GPNxM07DlVB6Mbr/NtbcBH2QHc2mMlBk8K8znaAKPtUE1DPACIUjA
b8Cq4N7GAzuJSOHtHfgPC4g6vkX4azzWRBcGlFU+RWDBJV/moAce4Iqn2K8r0d1FkFgJtEtOLoIg
fOO2mQLYhDjvtCbsIUbkIelk97njEkNLsMeS+j3Khvt1jUvg3a+ANCrY52+z5CSm+muDfCkn6NOw
mgOLw1uVuW0wXCgNb0w+fl5Ao9ApZHOgXpPRip3Hi82K5K3Ayzc1rTczzBhHbxGVM3A/npKj6kA3
GB6sutF+8mrSr7HDdAR5W5e8a7bj+jVGRgDJAU2XqQqPqfK/5fN3F0bH+ToggpQMZj07OV7nZckh
48km7fRNUyygqUX5CzwvW1IA4nV2PIOImaG5FMdgCB7gkb/PZDNsTE+fwiHdYhUTj8Uk8sHn8WGN
R3wY5lJh8FxXc5Fz+kyxnGXGn+cRStRWVWktDu1/MXdmO3IrWZb9IiZI4/xK0ufwmAcpXgiFBhpn
M87k19fym9ldmYmuAuqhgcK9EARICnenk2bHztl77e2G+rV+Dlm1d7F0JNaS3vuIb7bee1Nl/0tI
LCeFrxnRZs4BZX1ke8VuqfvvhikQxmCQIIXg063be6JDOf2mxsHBvtVd5owmrRHGITpmozBOtH1i
dA93W28fNrT6Y+NdMib0NlPQpsXUh7T1rLtKRIjP9lP45qOHYQz2EiyGy0SquYa4X5OyhGmPHCny
83xn2913BJE/mUVcJyUvjeqToULn5In6gsnxCnIK3UQ97xYLuR7L5BvxIy/mXD/hVvy5Ebe3UXPF
Q/q74+FSnbWzBp7tn7lVXhy3TNRUvBfmtwYRWsljkhcLyW3Te9g3RyPsv2y2DQQ0mpGy/NMH/Slt
kdAZ7S85eXci7RLIpQja88Scup0xTU5cyeAyrthcxumYeWTDl+g/mR10l6mQ+8oertB60Uf5TPrc
18qdGC9iRfRvK0hI3uwkDkVV8RrTc8OuyCgYXZxilId1RZAM16CrMenJmqN83riASpcXKF8R/ooQ
M41mOjhN6ru9SkLoqlbaDL4X2o5UzQrZapeqayXd76JB81kVO0xq0doo/C6lxg9SBIleq6jO7F3v
KYxKfVuBIqD2YE4RhWGJZMzzXiqfebpe23v8N1+TOVfvBC/tONHvtRn+8JvpzunGZ41/hG6m55Mn
XE/OfCyGDME9kb+INqKyGe6adavjbGAJMsbsoSk590el86s2rNdwG+9dyRtW2XFzj6PWuLUakFeE
KUbUy1Gu5JNZ/rJawm/V9I14cDQwy9M6INGp/W/FTXEaopVY25+If7tjm21E//obFCdbuh/u5lun
VTipOgTtBdFQ9VAtbrMP9YCor+51H9m1m+7Mqu9fs6nTkgUnEw8FUukak5uvNzIkad8e9Dy0X65E
t5m0qZcnAxZ/Hn0ni8at8M9pWPpvljNMkT/y8Ui/CneGXgjvtvrdoq10QKiMEjuvGBlj+7CpUopq
+u332/NWNn9Mq8WQuvrbTjKSzdcyHGPlZYKu6rj9MJeObI3ChKdctv59JYxt166TenW37leIn+dq
qxCgUG+ih4e547zxiCIWtCvigUTYT1cdGNt4wDUWnFDvVg+Z1NVRGKuC/N6kxqtu1/zbKrRwo9bM
vaMki+aPK3rkVii7UVSU+TrcuXkVvubaTh+aqq8oXZym3YmgC1SsBuXuB9W7G2nKhZMUo8rrKPWn
4dpWHLRoRKf47bRdmvtpciUBA/MnsmH3a9148Whw6/V7tyCC6gtNzjsNqfIwprbETtJ57q6Z++KZ
Bko10J+fvlNG1z+tZUAlYiLNq+pKvYfZhBbYHYer95cWuBQl5rFgliAX0xfyCt/DuiI7HBhx6OyF
g4QiKgxreejn2o+KpQo7bDTbCDk77EM7qfKq3UsTZiIaEmL4NnKrg9ZsHw3d9Hc5h7kPZL4oP7s0
PwdD2p4Mu8ERWjvBdQ1rbC2QqILvnmNgFexvaw+JMLQMp2++Qh7s1YY8F7b7qyBcb58ORB3Vnk1v
xg1enKX94Q9DfWw4FLwMU9m9umjEj/1GP3IUUIeitiNWp8bnW8JSt+Wutzy2s06LL7pX/RMODR3h
Mi7PTHXEKdNe8YZ019htNDXvzFTC0CteoWQVyZjPw5nRXdfEN4160hQCB5S1YRAhQ2+X9yke5LZc
NBfJC3O5R9Wx7lNLo6wKigBfiGSyCRl7GsfdgI9Ns9uBD46D1RxSwFxoqjjPHKzBCL4WnZd0vTBy
eo0Eor2k4GUaJNFqC7AAbVV2N24avaMvp6uUMKuiLa+mJIOscto2a/WjFfrthTQNI25yZ0S56gZI
iAvqdjxASaPGsY+5x61TTRFoRCy+xnuwyutAAsJHh5bosCy59TvXsvmTZm72Zphe+7Xpp9TwBUc+
iuiDFY7ZPlVO8bBsqbrzies1WTCG3I9pfrWxi92NvWS+wVxrFhfs1/c3GNuX6vLl2OAbOM/UyM+9
U2WUQ4bYTdXcwLpftrMzeX4Udi4nollZ1I7DJH57Y41ulEFc0pvLsHcb8dGbNgNTo9HMpbtl2FAT
ShOOtI9/GF+N4nK1LUg7T2n/LZ2N8cMp6fgBmHenHdEuTY2M0ZyOC9aVnwGq6z7eFg625WzqaueD
cmQPKNh5wITZDytoeYzstbM8NWm4fYxo6Y4u8OFkIfpOPeZ2Y1Da6sX4soo1P1SmkLsC1/O7kuyG
C9KiWHfca4kzbUvS2GlXxtg07D6emnI4yCYvdilF9tHhXHt2YQa8GuRKd5F24S5xEwv1SH6QNOJV
TtYYlXXq7DNzKNnNe8RAkTvrKd9zNA7vyPmr9+ZIXlSeKfvVVSGlEt9zeeLLExqLvJoOWVnXvzz6
Vi+TY9tfffNnmUumzZtT/WZMBQA19y8lVA8WyCQsHPept1l8Fz/1Y7kZbVxVpv+irTq8DAPuUx8t
e8m7mFjMpa3TH97Uhw+DKho8nxNGR+UYZIQD4PrmzfVyterBi91JXuC4V8d6KUzog3a5tzs2ajLm
bzLdTh94bMe9b4hxt20On9WF9b5Uk7G3as856XW47SAcJz9nBCVlrJnUvOTI3MpvlYFai0zn4Wg5
M1qucVR1pIf1t2uo8UpwoHNaq1V9dzmVkAg8Fk9CuR1AE1+9VMJF/+wb8tfqNNs7GerVTuvmMAhR
PY2+8953CCpNg1iMbb7Vh1IsK6tXm1IF40bnk5J1PH13Kse5joGbof0dPZR+5ayiRazy5K5wCxA0
2xaGPmwZF4XWDXttY5VR1xvl3a1aeNCr17XncXBdseMfuInIFuwDiyTcZ3OKPLa70dvVRsvOBoyv
4C25+auYfXNPeNvy2rVGcCASdtoFLnoCX6DhciaIBRghGXo2+RC8bH7rrQnzrdSIKg/Mo/SX+qkd
UqVjJQyZH+bBolHR+/Zv2I/Z3qns3kyaVedP4MdkgmRdW5G6QbHSNVQn16VE4epXd45pHFcmz1/Y
3cPTUk8FTW3HnQ5eOuN/kFNX3U3r1v+SqZYy3hQo+KSCusk4fKZTl2R+LnYLdVBcZ1XzpzJG6155
0n2bwsa9oQem7G6qcruiFCI+IgjbiZC00VMe6n9vfJoyJY5bAENY1EhaFzz1lxXmLDgyT96rFX5n
WIzbpav5mEbf0ikDbGBxQkIjjdHkR09LKA4ozOPV6NObedMsE9D8nF20Wz+bFLI7x5XQBxyltwsL
1m9ph81uo1q59E2mjy1R1z+mJeOG97NEtcZ0GgZAU06gp7uMmpMzp109UHJlO0aCaxzcyB3KsXHN
zd2H2eGPh5FoAegNjOOQ+u8WIuY4KLWIGCiADJamb5/yBbPq2tZl3DRhcfS2Vu6yaR6StHGNYz6D
ZIUBYt9Bricmem5xvtBFpPAUK54M9n2DIX6Ma0m+oKioD0XWyes24Hnkj4lfApNpP5Qlhl67nLd7
A7Qj61c4MBPyw+cO98hLhzRjQBi7TFFbm6hpzDU4ce+3H9LujGSYu/R9KXT/ZMxtgcu29dt9fbtE
vV+u9EqKMfHxjyFcn7OdXX5j92MVb0RmvTpWSdh0D6s6YhZIE8HKmvya9d4JM1N2RiD/I5Cii4AE
BHvRl+bRatoJu5VG02h0ZvdMgfMHM0T7OW0N5xDZfYxY/b/7XfhFW2GKV581ECfacS7dnCON9Zma
WFVs1oVdk9Xbs18O78ackqQhjPxJjlsF9b7I1gO0E5jsotlia/TmZOwQpIyCHmsXDvXV9Ppw53iD
3qW67i5BiPtPtlW4z9I5rvuiOzkc8q70ow4rGyzofHu10PVu2UcXQOrAN/3s2PVrtSLLn/pBnTlX
riA60uYutPEx8gxAGE6dL0JzbrXd4u1CwS8Um7sGO8t3+K6YHygekfiCkSuCrU00OVk7oyCMbwH/
GC1ejWkzX/qdwKxDodld12LsoqYb3kNz4qBiuyMuKFOtkUmKe2xZeQFUxstD+g5pmuSIwN+Ktd4Q
5hoaC6JvEZuxtFYYA7QNd4Q6eNeiGmRsbe10mGrDIAvFVmwAtX8lLb1+WApX/VQN+S9+s7yMberu
LWDGeznm9cc4Z9NhXpCqgld51eEimPcr9/1m8b92WTbv+nIurxnGqMTMj7nTrOfKVOZJVLMJi2aY
DrJtx6OlsyAa6iBPtKH688Yh7ycaaXM/eEUPgNynOBuD5c25QVm5/ir2lSPP6H3GXSPtz5zDarLY
1barhpk73Eo7usPtsYO7jC8vZ1e0KloQsHuae/Awald27rgTs3YeApygJ0tWP60+H96HVDtHVvTp
jMuUCVJhYXLA4fk1AwfAytdIJDF2+U6vZvzRGV77FOZe/g3VeeRotzmMdWBfhjntE0SDXSTccAKZ
ZDXhMW9oK7fOonarsnu+uwr+Ty2n5o8T+nlir1inCrTkIxPH3DziVJD3oUeOmoOhIjYNOl6GHPW5
g9YeySmd9r7VmglfWRVLZXSU4IMVhXNwsLmmtIisALUepkPdD7GRl+6ONFRs4oGg+FzWxFirbk92
SgHCI1TPSwktUeWshWSOdDuFUCoOfdYejzMMOIK6vXrlgtzeDDgzh3nZ7K1BY6ZEa7Y3usxO4ZqN
dNrmopyua6WhJHmTd6Fd3+1Xz964T73zTefdJMCx2wcrv8F5qACPBlXdCabgGK+Dne7BF2XPoCuG
iBeYEzBGXYSCC9d2sATHysAmRsg3vY6edNUg3e6qNv8yV9O7v/GDn2psClNDgT8Z2y8HcFXsI3oP
8gYe0CzEn1Yiwx9hkj5tvlvtBd3Sb3a+GpeqbTec08uIVcz0xrd0Es2dZgqfYLu6H6bpk/Gwipze
/GjKcnowxrZKRiz5kVDeEPdmNh8rHGucZYfySU0t+zbz0MgcrB9OpWz6eqkznvGs5RzMdXowISvx
tC8YW5w0fJ8t8I1Vkf8s3Xm7I+PEc5F8b36MpSWPnGlYDy7g9F8TtdV+QOB2soQqHmcC4RIhWHN9
k2Ilol0wAIPCU/1JpqQZzXVl7FKgHm8GUSqXADjQvky9Nc5WVP7gscZILNmKh8n7CjK1JuOWW5Jk
Rf+r1OTLcm6yjqF0nNfR5cjb1J5KLHrntFtumTe5V/lsH8X26Y98W1hetygj8/CtDUMSlkaa0v6M
a6xfhvsq2Jq3uhkaNpQ2xcRil2dSJXIaOiu2ykp4r94E2L+d+1PoSO/QhlP3YxizYWd2y31b4YTH
TNpG7hiqJy/DY2hW+l04c4NTyMfosOK42YIlP4d16u0hzPiAfHNgCYvXj3dd2vYvmJTmeKw5P8Zz
tdC6VEteXuwUEX6WyT+bybB9rI1sh3HRjLd1qs9myoiNXpha9nBFxN6sly0p6uKII3DaqYCRhsBP
F2VjT5etGMujcJ3tz0JFekdIvLUjxu5q5PbwYmOp26M2QCEJ0iLpLb/9ZadZG9va6KkOePJCGbjw
AZiVPxYoxRB3sjp++PkyH1xHncdS6nvwabSNq+UzLLvfMi/8Pa6y9ji73bo3t9CEsTDX52Vq8Q9U
ypt+M/iwGiBB7fRWhKv8qIICvJr+U3RkNrpuax5FyrSA1lsd+2Krv2cQgxJhe+O5m2bnXOpletzE
yhYye9jlRRr2xxS2EO1OHOYHOGNOvNzO8kpmLa08L33OZhavNNuqYz40xQu76xIL1aRJkd0c8Kpc
2sj2nXZftQNPEsnvQFMRJFAwtqX6TOt5obc2pHSi8CEOYy65rNZ6hpH61UFYOXdzmB4wxTM2QPT5
sDbk1kWyMO9g4BHL2VZFjHatDfcdBhiTEzrO1b3khGFFlNEG+6irsIA7a1dOO0/Dqtu5zop93Mo6
M+MNaTUnvVjpt+F2Yklv5y3qOIK80jJu9i1Dy5Nflo+STI9dm1GCy42BjrOWTHXKTe/NditPyEfx
LOtAvW91uy4RxSwOMw54cGtEla17b+hIPHCt0VppVktrN+b5Mz0rhsMlLSa1Ug76fgl4BRNcYnub
FWeMZPa8zHyfBn16sOCi3C9AZqDAQ+ipaj+2EOXGnsZ6MuY/pgajIlY98oDpmO2t0NjpzcPhn5q0
J3Q4XmY7TPGuOY+4wTu6NFhHODupN3Ny2liTYwBHCL7Krp3T5YM5OUAkl5N0a3r6D+SI5gdZbsVT
YUwrPXdICVDB5MHyMvsKcFF8azz8HFFGpW1HdS2K3yrLrAPBSJ+hUvVuDhsRjXgITpZZViffsC5Z
636Qc9ic/LpXSa7Ht9aiL1459nQM675PXO1sGGSC4fsEPjs4rODNdyQVs/72mFgPs5+6L7RNy6Sy
R32wVTVeF/TJZwVbZS+FIzE+cidGM27DRPdQEESV9js/7JmyBXl+b0waW4swpsSj4juP3KUXKoP2
2Co/PPZOZsTd4Dnnut5MatjBfqOlQIs5aAV0O6+/utPiP4Zhxux+DrkL24A6fKSlvfd6HlmOU8RI
4lN92gj1eVxW/PObpKMDG3u81WLupV8mh6KttMcfJdO8FpP04gQwYmrxYpLxYETmmnm/cgQ+eUT9
gpNcLGwYHUOmgbrhnI5Zf2WzZngXpP5FD8RGRo1l+MeRFKhTY4RCRL6mv6PdPv22+bI9Ff5knoI2
s94tekz7cishmKSmHFlap40jMqLHzy5FbF7kQHJg+S+73B9qaDP9jFes8YsPYLPdi9U5+j4bO2ru
qgA+Fy+sZC22aqO7Aa5KZiVZ0eQ/snblZ3feRMDZGmQLjtbOT2DVLD8HCREW6nB1KNfbQCptt/lh
M4zuqU1LcanSRr0WUNeoJhqC0QwmCQAlvelSerNZxFkxjGXibyQ7RFtpWb9mOGF3RTbXX2btEWAg
vaV4hARLR/7m9/Xu6qGhCAh0W9z1wYDwq9Q4bxN/ycWHg1PxTz+WkJBWwFUXUQRszEvhBwagHZE+
NnM+svVy4r4zcYrpK1Gkhoit2fWOWpv+rzXHTLGxLv7J1jYLLtRh3pEAJvbVxbBkGo+hNeF+Krvm
orzGpVPUG/rVyKTzHlb18BN05Q2elGZFwBqGXGZmqfocezgX2KF5u2OBVTsbkf6WZKq+4+LSfxzH
MT/5kv2IkWrY7WZhOKAOCkyiiFWyIA4x8mGbtw0UoejMQVdxpKN/X4pjKm3xouAV3q/StGt2xnxt
okzgGJR9jWxhNoeeesmhSZ7I8eYQCbPlrdkCtPMQKbFsOH+9Lzud3LjH8l7sKTD1935dAE3l5cSv
amDFAxrEJ7H88AFPa3p1YcLRHgllelwXf3lrU1GZh7leQ4gu26Yj4Y2lvmaNb8Ke65e8B7Qwo51L
zSw7+DWKGdhZsn+ZCgXX3akLZw+ippGY3OzqhVllVp6qIJV5PDCAhXfKNCyPt7qxwXSEDp0NeFg8
QIXdJX3PtJUNQaKfJznOjkJgzDiE++pFB8VwUGONc3DwRy5ID2CTkxjK04zyX1nOnru0sPZoJ6gs
6h4VD/QyrjdZQ7x4Cl3nhZZG9o02PCfo0FDOfrRm87MlyPFM/7wAilVU7+ZSkOBGMPPCPLSFbgRV
/2c/j8O9BUMHwmIx5pcQ5c89DVl+fAmehlUb8UowhNynnOjT69JyY8ZYtdBkh6P6DoQ0vUIPyq6g
cVDq6qk4BqmHoqfBLP5lGVlx565F30cTME1y/jwaT3EhOSDtSpqWU6yQIbTMGNf2xa+Z68d5X651
MuRQn6IM2swvsw/4bWen+R2AYvudjgBAPQBLkEfbCj5FG7r6tZib4WcxpcKnRWdDtBAo9OEl61e6
mgaHu7X1kjwgX46gtWl+60y7I5GLhgWEweCdM4MH7CPD5FyVIWmJHvWBrnqPTb4xGCj2rFcoaKjH
U3ET0FUqG/eFLBAO94RKmAvJ3tHAQnrPcwCsbKE5W2Kmr5Cz2xYwrUQo8pWRSQR2dhj92fymqjIP
4mpADE4HizurmwqSjOjQQ6XUNl+EJs428iB78GXCwrxMOU4Ne+369BmxHfsuzeD6IcfokOiJ/Kew
CqvHcGjSag/Y08HpvPDQb3zfNEBvwUGI2VZ5Rivsvtu65iZgFPq9EoP3y7NlcSdVJmhDrjPLA8S1
9DoYDhA1AEyQJOBuFiszBpOHp2pvksVCbQ4kQEIDX6U0uOVBRzDKV5B48cczOdr3zojwdipce4sa
EaDEJay3PtKjmt+MIC+OoO54YBkYvGQ5Og6wkOYn20J6lb5Xvayur18JapdQw2A5/OKwM8MfnAae
jXzAjUJBsIEGCg1SdeSAsvpAHZ3h5nUAKZEgPmXfKtLYqLNaJfoTkXXyma1Ie0nQlWlxAqRTHDuS
f1Ci8HzU8cyI4xMMLPc306t7dCjDYQWcvYfpy6pbrtk3plNcTiK21+ZhJt6GokNmG8CGdLshaNEw
jWiR/ygza8UOLgzLvadsbmFd3J5vUGWjvoeTgkYL/NL+pmsE5No3DShkzOgi5kX4oeE6f1R2SFt4
DkX3MtjrzCiKBMZ9cVuZGzaAPYSR5c50oU2ETauewaEtTI6sYdlR1LMDlR5/TMcZhzpYrqtnBh3X
AAvIY++nrftZkoeZc4SUHk1U+uq3DhVfEihmaKyN5DDU1bUXxKsovOpBDst00INuT6ahWphohnke
NnJ9bpuc8gD1BjS5/a639+7Cr4ncwA6wwufpQ+V6rJH5ZrPOuWnLImJqw37nSGkeoN/pxM0M+dxx
fz/om+F9xqm4G6Q7HQ1gTLFaqKljaJZcpFXk9UDoV9sT6dY0dFobI0iN81qbFZHTLTecmFzbiae1
mA5CMHMFF6gptk26pAfJuAYFzrgFUWGXrCQNmV8FE9MKp8sw6tdFWTyLTeeFD5MCY8l18I6pDqFl
2CBkkrlrOyYivXtumScwsQ9QmApLua8Od/ehhHeRUZe17o+KDYUq2dr0EeTttagRTd0xCmXLGjz8
Jo2DEJzioTiSdmEfx2JxUSi53CoTE9oY0m4ZI+xivzDlOr855uBRN3ZsUuDhkbrba/VCoWUUEWUP
N+8AnInaVAUCtoVfsWFSHYoLx/jxYdXTEM1KIoqQfY+jq1isR3pUDyOWfTgdphV5KCZiw1hww6jF
OI/j3J9pTfBpXGmnkExxjcKX15SA5HWyxk8s/08jh6OJFvXSm5cCtGx6v6UWBhoDnomzWxYrN64o
D25QNVzoLiS8zf27+P//g+P68Lu9Mdf7fzdb/wt0/rWt+f/f/8r/Rqo8+vX/xo8tx38nyvP3/68X
28LoBSHeQddoYdL4Jy82wlVTIDuyTcizPmrZ/+PFDv5GYAmjEMFpH6vDzSTd/wMqj00bRST/eUhM
SUf4H5mx7b/EzP+pcTTQxeNhuPlk/lWqm6VN6iyDK44uQ/lzy1Oc5HZYijg3QGzIACC6uBXCHYhc
BjiuzYrj4Apco9yureEtr4Ly3TDdD+nAgUD3rWAaVgNhhXsfpF9BM9eXT3jOpioOuYlpknuG9RTQ
1VQYlKvw+2Ip+TmLznsODCxDPudeNMXUY6NFE61VDNbm3p3pzxO4dMew3T33jIGeb25PYFwVk0t4
PAwFy8Icgoh5huMnrrWoszuJ7F0HIl2PNhgbtHreLSqkELrbW476i4W25o+GAOgSG5CmwXR3fqiQ
lqxFE9PjgrUASbpkxuIEzWsJqOvJVTi4EKTMZztEN5naFcgYR6Oy2gjxldZSfVJIrmfExOEd/cv8
6C3jHLMyGbFs+g4WfI4OIB37Zr8qTc0Nd+JQWrK99rJeLlld0TuB6anwQyLGdeVVA2CA9DEweots
+CEHF0DdcWYRRMTEkcBw3zuHTUEHSwrycA6Oq0u8N0PI3PteQf88liDR7yjK9aXWdf8EqetFa9wQ
aZqNsYNt6BB6K3tPAA4tc9wrHvXlJ+1UmlFiXe+dsp9IzBnWHapM51UFPuhf2PobNltUDDbT76QO
Jv2BwRnEWcWpPbLmwT+trZFBm1J+cyIXe2ERmCzUjpl4Q6hOD2wbEa225fa02aGLVqWs+p3D5HVJ
VrPon9WmRDRZEyMS3SPoS4xFbgfm7y2bZ+Vw/5j6Ahb6SPePDo1mTqGKYKBeKZ2LzEznw7eRubMd
fxiZOV0IxnNuhtjsI51GhKTbECoUo9qOUbrSX6VSiJloyRsQi3DwUgaxrL2Pos05/hJ2dcQiPhbc
lCGQGo5nKPcRjc7M7moDKobhzkCjUx2kBLM1fBhEW63za5CNYFOGbn1iYJfv1jywDmHnFIhXPWe9
Qo4zLvZYOrCfR/SWUbl2dU8LZTYFANaFSjAr6vERMX36nG8u7YjNtVLeb1rRxIMDYj+MK7BFmC0V
8qCBJnZAj7Cw84SpwHxpZG1dmUls775r+AFt2XpSx5GOzh1qUvM1Dz1jO0B2nXfeoOjsuL7pWM8d
Vb7PRoODddgzjLKYSvSTMPiXOjt7ZYm6qJZue57VsuybDEFQYluO8SQyn84kudsH0/7rsZu1eV0N
d/jIwkJdc7AICHVXyJexazH+IAV0ONipBy8PbEizswCrX41xlrFvzs0FTIsTJq1R4zPG/uizdzpa
7uuNEdSMGhqu5yCNN9Oym2s1MTZklGI+O24rWJQ0whPZOOMM8DOcT2hW3JOdKuuPv4bpU2aldZes
ahCvAyPPGXDBIKxEWpw7dqlrLJBl07R70DgPMhqBFg5JTyqB2hdf8s8RWymkX5QeUT8Y1aMsBsj2
aNAnWoGgAaOl73269cTIPGzCMp5alObEbWyo2V2ZQX2fx/bEhu/RwQZ4VDMIrTjwUB4BUIS3Yn0O
QdHSoQjn5ryuMzMZIgkqAsIXnlT8u84jN9d6Jxi4pcCiNlXQPu8MHZldESaa3aWJqnySR6hF8mK3
tngcqoJ7ztN0bSugqhZEzUncrUwekLYGJVNaFQTzAay+fwLnlDpRP5fVvZta/p05aTDlVW15pz5c
naTO3HYXLpKiTOixRibQD2D4zME4WcZEUkeB5/OCZKK/qwOD4x8F7crzCLgUaN363PbizUd6++IB
p/6uAk9/BdNMy4lrL45Tusy//9qQ/0eFy/+72viXguS/qlr+F5YkN3fZf12SxD/qr/ZXgYvs76k5
t2ic27/4e1GCb/9vuPeFcDHrhPat8pj/irnBuvw3IuFIo+Uw5KNypCz4R01iORQePP6hFfpY9m5Y
iX+UJOHfsGUR1eRCesAG68OA+J/k3NyAGP9ZkfDMQ8qANoONzcMfz5v818ok1H29jWIZMeq6/WXR
1Zig9+t2+SLqvUDMfZ9NzGEE2q596SG8WINKvv/TxXr8+6v9M7TjVmD9+5uwgefYcGNg4gDu+Nc3
0QQqHzgDDzDw62i2V5Oiui46Z8eUEYm6yivzeaYv/IVsoVr3KwSGI229minc0ORvdQmQ/r9/S4Hz
7+5XFl/cfeB7KChdz3H/Lf4ndLMFE0s539raFYkoRJp47LHLTVQodf1tmcfscWxaP4/hrlUxYQ0B
Yt8tDedkcUSnTlj8AY5PhAvN+9Iw+jxe58Z1fsxYgf7ABWIJEkWNSqcZMhiJMDcNGTvDsnG2b5nK
iWz8OYMuZLjosHZGg203ARbOIH9eRCuqI+jnXl9tQjCgVw92+G3tjeCu8rvfABHkH9sLUH3dbiT3
yalnUoZySJoy2ZjILrsVZqp3Rp4tbvoXqYtjbung3gwndsxwvnWVlzJYsouVzaTLt+6CrIZFdaSV
hyYDS8VGR+RcVsL65QcpdUXvSxCMAtp0vkOlXfe7gchhndBQw/okQYAb+2kJGyJ73eE2bOpbzeFu
LedflRY0bidff8/sll1EVOMGkUvWm4xAplICMQwiXC+t22+GYhiaIOpFigbbNP8c+KHYZRiY0nbt
RBFibZW8HzcbObda6OhsZvCmOmHKgIhJBhHjJp8y7ofh1hTaBbmL7Y6DMi3O3l8QSDe5wZacLbcU
2Jpnmvygduy+tn5y1K0P0eXH0gsWdVfYFmzCXtF/AePQofBzELw+9uxkOeEcnYTuX83iwU/H9XfK
pNMBf7cwKCdNjFwmpvzOf1B3XsuRI8mafpV9AYwFNHC5iVRkUssib2BVLBJaazz9+VAzZ5pEMzO3
827brG+6qyKBQISHh/svlrBYxFldAmi66AZPe+nKsS3Jl9ryQptcBPCJxIuvRUbjKUW7EXcOVwrp
jbTqW6kl2tUgxVjiBWoHZtafPE8qu+SQQVAS7Bc1YukK2EtCGzJ0FRAzGinlOqUgBYlaDpl/pHl2
ilYL+F48Q7xDqgx/hIwPnS0MIwcYE9aJQtray+Mvetmd5TQIRwZktPzowlSVxrF9s3vIufzz1gJ0
sG60Q7lRWozAgZ9VoEO0MUwfiGYQmWy8AHAq6IEPwctUWpwjUDCrtYcxjz3lgkK6CBdIJKtozZTG
4DpVy/m+s/K00+g1hiAXa1xUXK7cfXTVJKCfoHKNaAIbPQw1G+tCxfFja/hotHK8GCOjiGmg1Im5
EnTJM9KTujWXlBhtdS2oIbaQZhod3XC8DC7qQff02x4Jx2Gh9UkK1SgfgFqAc9OfLR/IDf5PT3kS
r82weyeIo4Vu9f6q0fP6py+192GjYMssznTL/pUPenumjqO47HDvql1gI+V542rKZQRsDKM9CbON
3nrE8fTDNNAwVirhr8A3lesSSoLI0iUNPIyBdPZUgLixZye/RY67iUlbnQka9OB8rKs15j+XuTw4
IBPiJfY+t2bdXoRmfR648gOaQItB8ggjwuE5ICtoAFfhI6Ck0zilWOc+ZkU+UsJ2dQccdImK0qr3
o+TCpAOWUe1hS7hGDdjCQHmxw7agDrT+h8W9QKF/jpKZvyVDzZqKD9cmCw9oetcuNdShGQedLKMD
4gKRQEUgDJyyrj1YnksKoydroOBOYnfQVFJTRzgP5WVLNCY0F2iI/pA5UVHu6P7ES730b/1WuhNZ
2eArBuV1tG8z5MZXCJtQtaEHAvC/fy0T8OChld/KGemkP+jPFUiXQsTX4HaaBeSPCJpNEzl9lbsO
ssvjLtW061T5oXdkl4G8HbNhXUay+D16H4UiI3avgbeO8b8oehUJpFQJw51vNtVlg3DmIuqS4Em2
80c3168AyK9ByILED7Nm2YCzlGjt1VAODFCvud+TRyfdma5mrlMCpp+IK7fcSR/dUr3Vq/SctB4A
Zn3uYfb14VJtX8luML64eEjQtwdgyj2DXgzmCosK7PdG1RN7BdDoLmlIrRE4XIztcF95QJ9i13qQ
emWNlaO6QUUxu1cp22MmEy5Fh3dYQAE4UGpHqPmH13i0BLXhTsvltT1E1OlklwWWFsWiyNUGO+7h
upIgK0ggXSFk3+bB+NyFkGRIFyzCyoWqKk+ykdy7RGxYb/7K6pGbp32pO3IV1T/HMbgy8hAhWLBR
PjD28rfs2+uiKi9twFgd4tN4bNjZheWqWb3twho8HvLXP6RO3oUZ1nHU+bZ27l5XCvX3hRqM7a+B
5iGd3UB1jEo8Som/QYDuqrGz4ZWah1jFgJYvqNqXcIDb8slNYIQ0l3LdOF4sWG9I4i+E0Ab4jHG3
tlNB01KSn1uveIHzd2Fat7bC8VJrxsWkJx3jL1RUsQaoPKDPX55HCmBiU3tRRU9hmuY7kvlWgC5V
DwHFX4d2KuFoQDle4vZURPFFZ3rXQ+OF56Nm/5B7tdgEStmlC83z2rWIqnwtDTgmiQCFRVDoXC1C
gCIXoZutuY/GDiFs02eQBJTIv9QFpDY1wzlM5I++Cqyvphs5cmedpIm1DSqyoKqgI1lx2N8VIIIg
HNNodmqvekjzGnVJvisEFMuNHySVvlXo/UDn6iwFipko/hnyG83KA7G2QruI7mIJCEd30VZ3DKNR
bntR3VhtEkkIkki5uiWwqpsGTJlaPtlGOCEvEc/AC2VVyhTZsWRYlIG94UQBB+ydiZBmd+c+YQkz
YGxXbVWswXatVD3aGeXiZMTLq8d+L63hSUpyflMCX5hsCXYS/1tHkXtR5eSmi4DzXhj9ZegidbRL
KD4soD89yGYYrysDz5RS02h7m8HvwfR2TQmgWKUgJEYKFB3NXghB55kZaYGT+2ayUej401QUldQ4
QapcKhThUQOHGUDnAC5N4bnBWgN2/cYLXht0EzbIMCI37emPqUoHTfatj0ICmTCoDbqdgNvPo8zd
gGQKNpGR7oZcnMthJe96Q7omHTOflWh4V7pyVxY4naWtdOl6pnXTZyDFKAFdEH7Tm0DPizcbjNKi
j91rK9bzRVumUGlNx6rKp0pS1qPfo1LqATITHrGBPNQBZL7l8CohIuOpZ7rVuhosBNrTD5SxIIT8
EFqLVSIVdDMG2JapZGnUGHDA8pv8IUi7Mxmhdg0lViNRhp+hlEU3upfc5EEVKssyR/LN010AjuL3
IHcrzXszav/CDBFJT5pzIyufUo4vR9XaLQW/3wPksE0ta5vOVj02/XheJfJ1Xtr+D6TmOI7IZswc
zq0AZOIkCM5jeu79bNBRJuzT7aj1AcTGSIEysnaD8FY08+A1JNGjCUbsfqgqjTQ0q/KnuAcnxZ25
h8yOtHb4DmZeRV1CiqGz4iUb3nZo2uVOn0io+SdeWHNGR6oKf7ohlY3R7ivB/JomqB+Awg9Gllgv
IaCHF1pnHp0DerjXZd1JH2ExKC0C0+x4xQ64nTdq05nIxkiR5qRViHI7DSc0+q04sPJNhPMJ+VZU
wRs1smqcTNWTH5bRT5YtUvfiKVa4FmEW/zJqEb+n8dg/Fm4ccgGhUrrolHi8UDs1aR1zKLVLkQMY
oyYZ5A3korAjNLYpzZJSWPD27drUfnq2ROZuxS7MHsws1bOolnTKy3QDSTER1QbQrXb5WZpRM1to
kq/6tHC70KVYW/srGFxWfpmaMLuXHe41FOBK3OqQYq+Ke6hURrlGVb711oXbFz+1fhRv1Ikl8sjU
DJ5lT7M6x8DuFMZ4koizFIeJ66G1y+vQBn3oNHIcS1fAlvJ4XVvcmDdjU/f3OV30x7buPTy2XJwb
FBRLYURYBcAw6jgAVieaUOqA/2Q6e09R0faLg97BsU9i9nFAaul7e8JcWY1VcKMBpXtjRwMUeDaL
pwD3lqzbAGw9KZSbdZj0ufj4LCQxEDNIkVKkkCFbwnOnNngOynF81jIXZx3hytK7nOal7kSp39wO
9J0itCZzvr0BwyxcjhSS1YVM1Q6ZALAH1jLwexyjYvUX6JHkAgSevWw67ay3EgkAvCk1N7Fe+L/Z
6WB+VfIATB5E4Y2OKK3wV5MQF50iMbpNPXjJ+2hREluYXd80V9xJDCIVTjaIy496BBJZ7iLYWxE6
/1vEO6AhB0rUhU41NdyXjacN+GpTe152aTdwP41K6Eowc8pfOMDBuYvKIZSuc7geT0B4gm4hF22D
KTUYFIX6JbY/pBoNHjNWTVVp68qG+5J0kg1LvUMOWx8tj/6pRortdMGI42HgF8EvDKSVAMEq1y8p
i0WqsRAdhAJsRiz9R0fjgHpgaGeTL2nTXlYxUrJL30MneSo2JtK6cmULinnYNOMPXUT6PcjzVizj
1OM+UrQqxn7gRJN6C0itL5YJ6dKDAHN3X9Do/ZX0nf7iI8/gO1JLkfwMdDblw65sivcisNCSkKrE
fcXze2Bv05n9iNHsh0UcZO0rQKrcWJpCj1+IUCHQW643tgOlBaad7/dkJ3AXi7c2zvCLwGZVd0q1
I+7Zvo+XTZFg2bYspRK2DaQ2H9IGdmsldMug+Ilb1PBg48AsoLOjbMfVNdLTG8MLuQSPdHkWEujj
29Jqwehy1aK7awJUgAZSG8WTHhplt7aQxPjp4TGFnWDR2jvdHwdUWuK2A/00GuKF38ewa+hqEtjD
xZJJaOZzDclCadRC8QaVSmRXkZ77Wr5RFQljybqptnqsQJ83pvI8pa0NsclbHv6pqVH2t59ClQsd
XH1q8c1k5joYYDBmjWob8kfoPwExxrcwPPJCf/8VXdYMlNiRMVboGc5+hRoxuPByRAGsVKU1h2i/
NC0izOF3mQs8IV1FaYnskcqXKcAJfZ02SY30vIS0sUWXBQya3eCaIGd6czNqgfYYcH14QB6nP6Ia
9M27qVw9TX4TuSX1jx7TJ/HEmGQhqRH42I4G1zpRstRYdMAND7/cdz9jICeD9LSso5g2U3PJBppc
2P2l28BPgpWpTC5Teh8dkQL8Zgo1S7AcJs1blKKm6uanl5EixbdMtG7x0gPDnNrJ8GC4cns2hDa5
ouvLMAxx0T38an9f7rpGN1g1DbgqkNVmyx0sWcbBOlRQ7nErAL7qAj3QBmfstGOCvnONM5aIrpuK
gqQiipdQQr++nx7iDZKL6S4E1undiELqT2B5C39RabZ0C8TXJ5FN/Wo9KInVLw+/6N+/oaZrOmVZ
00D0jrLz11+Xg6atJY7GrYA9dg4IglpIMDTOCb+CLp3KhtYQOpxttgLPcKUoqmqLSI+8tgbjxbOj
5J+/isE/EzaAb/c3ASuPe1IT4u6xxTuIqzul1GerCv/5yiBqUJZXLAN8199kV+uqLwZTLelXGxpV
j6TWryHT0w+D7HZMJkth8meREB1C5LhUlgiRd/ZxApDvIsWsbQvbqewWRZBRGQq7QcaaNK/vJejL
WABBln30B5WbW08t6rcaDthDAdNHPSYC1SYfCWl/X698Q1oZiEmxL+w/2l6f9uMY1qCvzaDacuT9
soZmFbcFF0XrbTC8d1nlLptIxZFI8zc5WI4fUBWsHc4URCLN2QJSmgSQUmOiP8t2XWtePl5qSd+e
K4rrY65SKbdlZUVQ8Wp7FfloPdl5DPfV95VrVY3Nc0vjChCYRXeFOzUVeyVRxZRidWtAY9Hq8Gqf
gsPXz8bXUgRydxyXKIbPgn4fU6vSK3Y0aDUQ9K6XXicdwtUIpLj5pW3Dzj3yTf4ermw+B/YDoGIm
mbhZJNbJdBR6/e0WgpGySQuIH7IuEKLlT/97K/+jvt9l8FZSuf+o50CjL62/6//PLCJkQXDc3wDc
ZsCi+ff/3P/fu89NwD9/7T9dQFp6GuGHVpJK3qIpbOj/tAFl9V+TkDGxT9HNSRb7v21ARfnX5AGB
hjMHgKIqGn/pf6FJyr9kVNLQvrRJUKa/90/6gF8Xyb+BSYCi5lrVAnPdDkC52Hk6Of94bqNppkhH
gu++wWdKfmTRgP2VTqBaRyuhqZ7QdztrbWX1aapv/r15PrcPvx5Tfz37bN+3JjbKUQQ8z8bJmyqr
C8vy8Mhfw9lfI89OeEvkoYLPvNhx+VrFSr9o+4mEmm2G/lJBiCBo3w//0L5XmGbuU7ykGl4o7sgP
ldalXF6YWnHkDfZN/fSDnwbO8DUHzq2JXQMPs0frRkH2K7PGI6nQvueeHz6q1UpdMU1QvzTyRzM/
EtOnzfApTP4189N///TcUgheQeS5vJO1cQ36/9wGptBy8+vMbKvDLsUXeqH3vaP2qKkoxY2J+SFA
floJ+UVv69dgTVZSbO2sor4MaX8q4twA+7TowWEd/mZfc8+/HnHWGM7Q4GvNTAg088IfgytAk9BT
jT5sLTmX9XZz+Ff2zfAs85PjVkaEiBmW01e1DKHTHNk1e1aGPDsOoCXTdajY8aZ4GiLQYDjeWUcE
svfsmz8n9aev5/VZXxuCh04adZWjyTJmTii/4fEkSjgz2ZFX+KMn/Ndh+t9PME8zPLqGJp6GYqer
70Zf7YqYJjwdsiHuqKohBxFL1rmKNh+ex+eZ0Nee3IASwMme2zFmZatuwFdc6tDUdKlWU3E3x+vC
gKmANBQwmzXa0itY+ZST8YWzEJVwu3LbC9tplXjV5tJagSCL+csG0WZHbeOlXz71w3Pe1Fiu6jtO
8pQupUSDE8mYq0Gk142UQZ8a1/TtgQr0V10Pr9bSFypw60xZxwVtHvi8GDBAdcffXgH7IzLqU92V
1Ly2NrlC+TtTxKINhhVYadS4fvdjuMTwzBnhMljaXUizpVbL28MLcN86mcXAtAt13xpDsRvS+6J8
JZ+VYW4fHnsm/vvXB5x+9NNCCcO2TJqYPQQVkyo/Omc1+hRJZzpjFaIBfDbU1crTbgINTrrir/NU
X6nDZBDn7/Ke1r6KVGMsPailt7Xq5jyyAW5xli0h5jgDEPvDz/kVC/LXY86iaFp5RZOXrOe2zaGH
/YDphLTi6wQDz8ofI1B72GRH5uQPsOS7RT2LqWzLfpSlWuxUy30euApV1o1RlY4LkWu0JdR/3uXQ
ZGvp17VB/6QWMkJa5k4NUE2h2NYi0hU34tmLkXvxM0iELHiMiGDMUfgF2hrF+dZ0QSTA4mqD0ckU
ywnDc5uKOP0rnbXlNyjZV4qj5x8yg0BxdmQDPgHqY1HU4JSdbZSeFhPUCU/cd/JTll2i6oYi6oMV
vWdyhRh+9++ckmzQe8/+30/3P5ihT0vElaymg44udrT6sCnvqQAfGVnZE1vleQSXKacjWMhnpTPp
+7HTgMYUkEtK3lNe9dhxyCXnPuRH+dUatvSvKAdqS6UZnNK3F8b43FO0HOC3KEK+CINbrJGpYRur
VKFRdXjt7XvI2QFgZKFamFM3LKiHradxmklvh0fec4CJ2QlgB2Hjgj/laPEvwKvRPnEC9XdSbOVE
PpIf7Akecw3nvPPCwO44ZGqJE/up7X6q0vvhp98zL2KW9UV50kbVwLpAlAgh70E/cuDum5VZvMvj
PA1zmXENwoiLu5aMGElRnlk1QOXy/vDD75uX6b9/WtRGnFatXPEjnXuTGRDh3ozwH9X3/hurpvvK
56EzAx+nzBvEzsepm0asvjz8yNq0K76JS0L9OnBhFyDV2l7scpkeWVhuUrdeGQPSgsJe6KF1ZgYv
ZZXTGqZmiTm762A199DVNV08D4JDtZTRDpAon3YlxlSovtlwjAItWepKia4Q7cax2EhJ5xQRBoal
cRY0N1XQ37bmlcJtuEp+Vlq6koazGsJUnZ8F3op7fu49a94x8fF9i2qedrZoiA2uSVJUUu9FwhRp
0iPTt2f2ZrHGyIeqDIJkuqTchcOFijjr4YH3rddZfMh9N6alYIy7pAKK3UVrbFRXvnHbo0ALYPHY
1//28XETnH38ehwlxY0Ilf5GUs5K7chG+P7p4dh8HRe6dMiOIwGIAjQUvIsxfB6HjwFqLvSPIzP0
/UelnP/1NzQNJngQuuMu9t4aeecWqXN46vcNPA8VIT1vJeGkLv3VBDT4Z/2U/93Chj2LDl3vU91y
lXFnAAIx5G45pP41ZOvTnnp6m0+xhzIi3EUQEzuEL5d1u1bh+R8e+fuoZsz9cLwIUQ0R2eMuQ5m1
khaaSxZO2+nw6PuWymxvgs3xtHIoSfbtmJbuQy9ufHAaIWe20v0+/Bv73mC2S4MBaTKzn36jxLXr
0YwqeLjGkRfYt1xmOzXI4hJ5aXYqaD4k4v1jd/w9485dSPyxTWoLk/NdgzWxox1Lj/YNO9uaeW1J
uGvp4w6QtT+s3HF5eI73jTvbjr1den0Z87g12h2dfF8ZR06+PR9v3n6UlJzy7zSw51234lbmDqYe
sWHa98yzHRk3Q9C1HXORwirCliG7O20upt/7tBdRcQ6lcPp0NveacavrR3bivudVv46L8J8NvWp6
Xn9j3mXN6rTHnW1BPMaqsigYNkL6T3XacXPauLNtFxUkiSUq07vEu+3V1+I/PJR/eHcwrNmOq0HC
uJxlRH7zZx9d+qB4Tnpgc3YcCgD9Gv39cUevTfOWfnTaRJizPRejUO7GrTbuNONeGe/rYxfYPbFz
3hrxEdJMzZqJCPNbI6pvGyCofectAZSc9al54qzMzkOv9l261fyKL9Ayls4zFPhPm+/Z/svbqmjH
Khe7EbbmcNb3p52F5mz/ITACEiVSWdBoD+oOnhKnPe9s/zVSHjaFxrgDl4YGkOVJWSREna/7WsUV
AbgA8QL5Muz13NMuDYY524BdncjwFex+l3RLPd0Ox3wovy+cYI7z9XnhnSDqlDEPo/2zKz+0Jt4M
gIpg2y/tEj2BYh3UNydN+dw2Btd5GS0Kc+SeTCmpeZDTX4cHntbY3+89NOu+vkMCc9cEfzuCQ0QH
QaA1MXAM6OvDo++J1HOICXrYdiw8cj3oF4484YlfTxt4thlDFTB3ajL12FsYJj7NJz7wbCvWKVAr
t7dITqG9jsp1cOoDz/bioMLZJ5Eh9uU3anLWNLvTJmK2F0uV1rvp8/1SfxcDXfOH8Ei827cyZrux
1LwK8j5TbKMrOQE5G+Um9Y5F01lf+7/XAGO2KYWpdB5+kONODl+rwb/xbZRMm/UAmxMa38rW0XwD
kx+hACuli8EM4FvcxfJm0NYqErDyILbYTh151z9Qmu+2wWwrB5haSpN94K5qTcdN0CUAZNrL502t
0UgPIJMETmPe9a11WszXZ2dsmwX8QhIPOzf2b+CzXJdHgv6ez6bPNnTflihfx7yJ2WxCdMsz9xoq
8ZGn3jf4LLutK1pXzbTaalV2CtxdLXEfIHpzeC3/sUb+5ivos10dg0Uqq1Lpd0pJLQWJ46bw1kiG
42n26lbBUrIn9THpXBmaHRIYUGwQ5YaZ3uFpMpG5cbtcZ3JwlaXSMgbNHZlo3KAjffjx9gQzfRYb
RkOuoIayhX1RUBI664djl799I8+CQz+aRUyyQtQZHDk7S80j0Wzf51K/BndtzFwU6xg3kM/7DN92
pDYQozkyH3Bxvz075q7wwMaH1JhiGlJooOvidTQ4AlZdlGOSpIwbZHE+7PBZtPYqbH+l5oOmbHTw
4npqLNPiN4qTu1ZDuOJZG5MVkF2Q9xGai8YyHHUIbupZXj3p0t3hrzetoe/W1izeALiHZIOC3A5p
p0UU3FaI/iM64kwCPYd/Yd9XnMUQ2j1wO1Qx7DINE+z4Y6hPi/FzbEus67kfiHTAiw3DAac98Wo9
t3EcZeD9Q07VDuzyREVeDEZ5WqqvzQJFEKP51IfM9pDtdDSe2iNfcc8ca7MIgYnuWJaNTAAyEUYF
bm9BsT3p882NJos4AYJVZMMOj5GxXDTPpw0729t2q0mVEUPmGBGRu0FY47RhZ1tbouc7oOQ37DrA
+1cnD6t8jRjo0uLcA7th1z6MQfsrj6u3w8+7JxT9qbt/qgXkeu7VaKpTYi23ofTSA3BH7ua0i8Pc
JLcJ80D3u37YoYZOz7A8Lcmco3vbgdQ4Sxm2x4RWWRSnPa06P6HdGk9nbON36oV+F/anLV91tuM6
IU2aiiyI1L9Bh+E1Ru3yyND6FMG+iZ1zLHCJgPu/d51bITnUvtgczTpKIpm7NsYzFI4WXuXdChhb
UolfZQY3CxSib71Xbgr5GcF9916S8nWWoVF5y8J10K+BtBCVz8i78ofbRRUOyJCh5DEWZ33Yr9Lw
rZscxOQBScqt3tzV3blhbXP7zEWVZ0GlcRUj2QSNB2UzJNYwXKnhhI5ikYgSeoTsSD4ykT8Or949
YUedHf01aHJoCd2w00ynMhz89Q6P+wfH+t3MzqKDaQdBMXgCqSZwNYZ57/kekpYCaf4frgQ78ncc
v0vJfdE96+2rR/pz+Hf3vc8sevg9LleYNFHhkVZputWGI4j1fePOwkcUdAJGs0TF4WebAXU+7TRR
Z2c3EN4IMdFp2A8I2E17JD3akxKoswObE08eYI6Qg4fPBslcPN4ZxpvbndbcN+awQxVVISDnPHbm
PkECCrQjpeBpS3+zaJRZADG0PDWUcuxpbWMhhaRBC3hCC+/09KVNjiXjez7ln6TvU8C24xqrx54i
IIxWr124x4zN9xwEyuwEL0xRtaU2fctkYwiBqo+NycWx5tK+p55t1GiwmsSIeOoMAEd2BtXv8IZR
p53x3ZxPP/hpOiAogCmrG5I790L21FtlOPcQanCHB+E/+oCxRq1bClzx4iy8CWTEW+UrpNYhhPmL
sCq2ul9udW04T2lcql60KlByFpl5K0v6UpK4peRoZ783qDciUCCjYIlnVUcDaPQguENTP/wa8h8E
9nfvMdv5+Ey1FoI3FKMrYzni0dLkGhrButMVv0NXdnBoXnieSns4wWTYWiU61pC9v4z6szZGCawx
z/pJZb28avMOSFq6tLRmLRnxNuJgL42VIkbAPB4oNYQQgG7l+GgY6UWvaw7Wbws7ile2/Nhrv1Wc
scLoh4lboCa3a11JrrPol6ifzEZZVahl+ZNAlmSs1RRWexssBu0tDy7QqgXRYqzr7MbHyiBcW1px
Kbfjsu/Bh+lnqWBPjLctnNOqhvmOOmipQxewHlWMi8r+Zxw3Tite4hRepMCoqRTcKbFCHfDGMTER
Rk/MSx5H/cbMFMeNzI0ehYvUcpddvBrFoztYcGg1rFD0K8N6stSLCDuMASsne7BXZreRsOLBh+DG
Cg1MEaRVqcjQQT8EjpB++KrW0U2lQnwsqtNirphtqFHDQaLQpy6Liv2E02bH1soUXb9ZKnMQP01l
C2YguXaeP2TWhfU7uyi9BZIvwbjO5S0K2gjEHV6Xe4LCHNYR6B7cQp2bpBuftw3ezP7GQG758OB/
Lh3fvchszbcyZi04dVPjlNBJLfGBxa70I1Yv8vghRgq3OXPV2zpGh9d8q7x7pEDO4+peitaTwkPh
o+NnQJBGIcLWLrk0ba24uBdNs/VlSg+mj81rjmz1XellT365juMYkQZjnSiyo4ColuxVkkcbMGgd
8Dp8h5AGUpBP0pRzP3wKzNvU29TmRsL38cj77vlus0O41szeHSTBgsBWxcXjq709beDZMezGZVBC
GiR22Jit3JTtw+Fx93z9PzDpT7EVEWIZgUK+vlVdhCVklq3UH8Hq7inR/6k0fR5aCQrUKzkqUXEE
Kvi7gGSdTiKfPk7PROzBKM7RnVwefpE9CYUySyhcNcqGzh36XeTe6NVDGeGpXC3q9sjL7Bl+Dmq2
5CAf24wzyA36RSkFq3x4rewAk6Zj1NA9mcUc2lw1rYiaKWMR6U5DxcLGexcZ+hCFxiPvsOeAnoOa
lbRGn77mgOaqpjbruFsdnvp9486ioIzzrRrljBvp6x5Bx/pIFNw37iyh6NB90lWDiqcRnfVIXOhH
LoH7vuX0e58WJk4OpZyW3rCjoLrE9xz4NIbY2k1DHe1IHNiz9ufcuVJqWs2a2q1d8RQXr5p0VUaT
Yk1Fn8fDO2QCHB9LLPZN0yzmZEbUSCkq5bu+Th2lsTYAzU6LOnMcazMUWar51bCzUCkNduGxbuO+
tT7brHIU40U+dQWDurqUu+Esy2DXNzKzE58LJMsOL0x1moLvTp/p83z60kYW1G2sEN1MFHokeCrq
hQ0xcRQ3I2qcQ5yhzvurHm4ksPRWsFVRKBHVtd4iIFqMi9BKFzXWxaW8QLp/2UnBBmkZrKjHh7x4
RFAMyz70z9P3KLmUkHmTgnJdlA5Kz+vDz7+vyjtHufZGn6ITys5KayT7qgVmUE6ID6GdtNjv/Qpx
t+zxYM9oMhT5LbJFsXFrWr/KvHQKjrowAXU8IgwVFbuRutrkBtiiSwIhu/Jv5egpGZYJFniHn3bP
UTLHzfa9hPxGTcNRwxG0XqInHJ5WhBWz5WL5MuoW0yHllb+avlmGyHMdfubv944+Rx+6Nbw4v5gW
iPWWYtXdvRweFynHb5eePscfjjW+PaPNBbekWaKg0+OVd1H3ihBNmVInG7xXj45AnL/e6ouy0Zem
do4puey9qigYN0roFBQ7zFFsNCXAMe6jQ1JQhD9i6KOwBoCpvSCTtozjVVXgTYq4E2L2ndk6Sq2v
WnRTDA8/Cvy+MKV4dyUEgnfIpInkTs4v9WSXp5divIz1Hfa/NbxWbS1LL0Z0H4w3OAsE67h+qCY/
NiENl0jm3pnog+CsLj9HWsT97rw0Xobu2kPJDTfturwoEY5rn1PMBx3Xt1djXq2S8cOs77S6RM3y
cjTQZ9S4oGgg3nWnULEZ0uyFr1aXfo0mRf1gDg9BfqNgZtndIZ+MgMiNSO9HjABdXBOuonTrJRd5
gRz/fajtDPV8DCx8Eryl6e+w+0BQ8jpCNGYsH9GMztXfOGMssCIJBncThO3Sqn4jNrNC1f3aKqrn
AdKTbzxjKeBU0i2PrjW/D3/5fd99CnmfQk7rqV2RCRI1iCVhfRVIJ+0B3Z4dslqCCEqGQOKuUyCj
XI7HQvGfysXfY6Q+x4QWkEEQQOkZWLhr2qIogdhLH03lRFpgLBzLCDX9CJ9f3LU+Xkjmi6S/uXiK
jdaZbT0bwbveJ3d5Gd9icaC30dY37+WwXOvcTvHZ0NTTgFG6Pc33p3l1RY1SqQwKAw/chW7uhHdk
q06Vm+/ef3ZDKbBdDUOYMbsx1um1L/1i0/aPyGkh+9IT309bFrNDOijUCEnwmvy9oH++VOSTciTd
nt0LLAMfDzOfkAIRaozLuF0eft49dWcowl/nO4qN9N8AmxZ2ahmmK9v86bdrhSMllaJlI9/13ptq
vhXDOeq5iPI0yy47xy13XeJYjOVrUTWOqdKcbN0Fup7lcEVJI7b6RV0IWE1LLb2SqivVgEG0qtG8
xWNkFSgfCmbNafIuWflZk6ZXkwpnLJ9HveS41rj2gnYx5o9VeR27q7q5ROlOV690fW3r+mlfag56
RUN9kPGwHHdFcRfJFyYFjMNTuicyWLPSYdii34Q1HFU99I3emuBIkrBv2FnAQZldlZKpBiEwVvSN
Hy6Vq9MeeBZy0GHOpUZyaZa84SVz1ZvlEdDr95kCmtVf11ba9J7oqgHEBxp7KTdl33hocck+/Nh/
7jPf7Oi5F4aPMbHwsevaYSS5wE51p3WQqWKhUJWq1576btHAdFPULvUSW8QoJl0RyFcV4VWNUcHg
Sa/oa73bkjgtdluzEDMCXU8gOQy7xKh/q7h/a78Pv+q+bz+LKl7nRuhKI1aIMY7pLlG+Om3cWVTx
LCXI1ZJxsQfEhM9/P23YWUwJpMmQIwIfoxjPpTg/EZSMxPfX9ZSpiVFgZEVwNRa9tW6O9j6mB/tm
Jc1Rs60IESBreODaBVZhIlttPFqIPefpRTTpN7cf6cDFol6GheRo/i2FTCdE6dPq71LrzQ91aL2T
i7FynYWwUOIfOKvfd9Ao6xgX3v7RTWD0yZseXW9RZ9sK0Fv7Y1SuxuzGKzZxvG3kzYjjilpjmPVD
9cTZSR9ijtoNcfRT8VglSXlV8/OiOy0UmbOAgbMgDtoj04X2Hv7kojqyf76/LuLu+vX7+q0ayrWs
0sfXrjsds9oIdU3bD2nr4INb+6ftpjlm10MXvoGMR1hCla8163VlPpw237MAgP6iLnKMO3ZobTbV
Elvx08ad7X8pw+UXfWKOFFx2f3TH+A775nu2/XtVbbzRbEG3lw8G3N40o0f62HgrXJxPe/BZJFCR
2jWE11AbrJPLpqIE2xxJ5/acLXO0rl4MaPgoPLuhvhTpiGnHBXY4R46WPfF2jthV9VSzqmnwUV81
w7oSR8bd99CzM1zJNa8uAnJQPXwx7I+Ydkpp+quT5tqY7coAv7q+U1gkBWxs10G69LRxZ7vSFOTN
ZgbqoV5r/TbNN6cNO839p0S/t4cYKS0e13R/4myjeSf1asiKvo6LJHFpF0pDzMPjSaywJj7tef+H
s/NYjhsL2uy7zHoQAW8WsymggPJV9BI3CIoS4e2Ff/o51bPpv6YpRnDR6pbEBsFb1+TN/PI7N2sQ
JjOZIBmLb0nxVExv8y/EpJ/NtZtFOFs0dmpWSsY5CC/D0/de9mbdJb3RyovJQ4dDu/7K8OOTN73V
046O7iy5/v/elLTP39/0n2jtP87eWzFtKIAT1so07UejhuqNn/BSmL9GpXcrXezyQrhluO9MxU9z
zc0woUkKqp+4T9v2pcYMaSXMKqi4YaR3EmK1sjw25XNR/8j1aINJtZcYi5dE4ztiuXWDSYSVY70Q
9q7RicXNNXUnsDwwkic7uaR0nLRbYzhpKimUM0SBoK8NPMFfcB/bFhrp6RRPudIt5QXf29hA/mrm
iivTGuNOsgUuot6GYJ9BL+5ifJ+Naa6PojuNarmzu6AL76eJhAqsq43I1UAVvVgpk4rU1Yg8Epce
7OzLMlZ7SOCzOW7wHsaXeh6hTizgJMet45SBHinB1Z+sHJ1HJwFFBBHe3MDc/d5hc6udqqIlscKx
olSUeWG1Atvw90/6k83vVj3VyMzyyeI2kHQHof6AWI7zxPdECZQL/ueqd6I+qUuN1Vkbv3v1YS4e
v/fSN5ufqDM57fKF7orZH2xlrfc/WibV3x/+yYLSrn/+ry1QFO04G2rEMUMfY+ol+heFj89G+mYL
bIu5rQeFkY6HgEgcIrx/jaL+/tL/iSA0IQjebIQthO8OAyXOmUlaLZridVeXdvm5jSvM6vE176eV
UCKvKFSvtz8k80eN7jUTYQBH6g4Q0Rcv8tno3WycqR0pXWqy0cv2D6l6Lr4Zs9xKlhI5UZwItcNe
rZ9x5db6733at46zCgxtLBzZPjU/epp//f3T+GQQbuX8lYyLZOwkFIX86Dh/MX+ui+a/tuSbSa+L
2mn6IZ73gN09nZz20qGQAfK8fNWveQ14/us73Mx8owu1ZmxozQAj55fYIMnG5OVE+4l4zOcf3xub
m2UA63fWp5QBz7fN8Xs1CsO4mf2ZgiNndtWAYvTw1PBP9PC9t72ZzpKQgUeRh9+nmL8W2n1Nc8Xf
n/zJdvBP6u9f20zTj+0k04G879ptj6l/g5aigFT996d/MgNvlfPo+9RJ6XnvUiDKecAE+YsHf/La
t9J51VrmOJrYHVPrtZGWOxvmOqZXxRej8tl7X6fmv0alCBsx4q4OAWA5i/kEr+Dv43FNRvzH1L6V
z0uAfjMppJYa2iHkE2qdMEQzumiKMHMlWfZaNYECdf/37/aJuhWX3f/5Y0R9tZiDoCqsxcFSO15X
vU5k2gx5CgA2BzrO/lhJruu2ISlLVaa/ZKH39+/92Qhe//xfI6iZ1YgtOXtPdk/J5ot48J8T+7/G
T/ufT20B7xROzeZT2tE+7tcd9NDeNs4lGfUwT7xmbjelbqxrYqe5qNYynJVS2tY6qpOyDKCR0XPy
kydAhAgy+7mQz0u1yyL6lYfn1O63EV0pIQpC7J1/jcNbJh6yqzEx1JDBnyzbbZ3fkvWVtaTy2SDd
7Bdpoc2lZrTLXlPI9eyuILCqLtYjFmhyX+5R4ejZds7OdC8UQnGFcpeoX8yNTzbZ236ANDZoeU65
bRbxsY+SVbhshfqSO/vR/mZd9bYrYDZAgTIPkIQ8L/eZ/615ddsT0LYpNAvNnvZ5xmdprQfYuH9/
Mqa113H/j+l1KxjWRzQ3eVUS3cLpgt2jVr/M8RDJP2zxPqIuLLRNNJyz2gF7/jbEUETTHRoSPEFb
t8+s1TBs4uhg1xNeZS+j9WKbu1H5wYxdgRUIbKXyhEQvI3ZrjnxRxMHSthr/S38pQxT1httrbbBU
fSAh8KvMDf6uG4EZWhfvHP7JzftJD3e1U++V9t1yhlUCYQIm5Cqc8FrR/1SGAFD/KLVgYTtUlPqJ
FPsaT/1gkutATXCBqBJvqOb7ZVK9rN514WVUSlKPpgc72sPF3G2lTWhxtTJr+r9tACPlsXIaL7ry
r0Tk0irvtel9QWKiWECa4F42RON9XMu+IT2X9Z/aUiho8zsH8orl5na+VsOHMtqFuboPx8SftMuy
HBA2u2XjYde6sqRjVe0GXXHjUXO74WOWDmoMrUHZ6GnkQ59jNEfQ9NW6Cf/I49s42SsdMtmspB8w
kTbmAGWpH9eSfIIRIY/pum3AJCsRDVXttMLZfDXM8nZaRDDLWBpKf8Ziuszsuk350ci7rIMIZL8C
7FpFSUUK1zeopaXqS1HvnfFPIm9F8qxWqSsXNYnG2Jul02QPAbyVZxHeZ2j427a4B1kUzyxgkC5c
KX38ELwRlprRf4xV7ZVdTc+iGsjGxUl7gNunJl9WEtvSapx9JXL8PJI9w2pBchQrKYSd5HS893uW
HmFlBZDF3ZruB1jYnp0snm49kDUjY7QSkx2Ec+f2CVRu6nSqum9hNg/ZH6tJTvqCfRbdnKN2WnBA
tAWwFAcJtPOWTwH6Yw9b6GDBwt7qC1jZd6hBhOw1zlpfp/qDoV6E8xhNj0N6GPLLMPsTv+2u/21I
VztJKBA4Sz7V2YlfS34dHp2gXy+NT+W0ddZuFnspefNi7MidB0JtAeXwcsNpQIcSU78zT0W7b9Qf
3dygqmEjLj9s9afI3jXxatvBEP6cw59K/5Hzd5YSZFjfJRbc2lw65uk6zY/h8hqqm9RAJ1y40XCZ
8nOdn9R8SzjtSgyo4oT0LqPG9MLxWBTHNlmP8r2TyCuTTpZGOoVoKdK4XsvzmTyOH0nNpgHWJIof
Q1pyvtApRXTRvhbptuzbY5jPGBVOvqyWftcgrqDpJZacjV1Om0I/Iwh2O+lkDMfR7Nyug09ES3Xx
ZhuP5Vx5FjSkue0fJ6zLVHISuOQdiZPAhJ+LiBcWu3YBSJS9LNXW6CZ/ACQFWcuMGvBTu7YELMYk
lTIHzAyqaSVcOdfCbOOrbEQWvX4plAc9Q5LNkI/QtnsBP0RFYLJMrq0Kr7HhM0NjYE3FeX90kouh
ny35Utjosj0E6dTElD7GO+HNau8UdTpEuno/5ahQNH0lZc8pedUFpVNJbZd7ul0+ZF2ycVrJwz5i
jUFqKVEfRoWb9/dF/budsgtXxV2agwLW0kDT7kMboDnkJ4jinkyBZBIaSnOAnIXBfRQ27PjoOPOq
FvoaWKfZZnS2oj+vgfFF01NOMqWvWi9VHvDlXRn6uGqdp16ggWLt2ZHuOfHkwsbOGAGneINIt4oa
y01hUlPjdyWcPnqamTXjYKL0r9onXUGXJ5LNlG8N+s6twaPfAKFV5rUagLGHUH3uk/akYj0JcwUZ
cuyqWu0jrV/X4jUayLuU4kcrT78UFH2WIx2B/k0rMLJX70y3MgtARj00ERhWWrdtuTENGT0Icv2z
QgIPQGolI5Loc8Or7at3Uwb263Fu4Kr2oT/NvdcuiWeVhp/OW5F3ewBGceR3QKZZveX0sAy0pUJ7
7ve5+DHq5755NlUa+O+k8oUUqlTvDAIevmIC+6JJr2V8NzKDmhCSDiL9K7QoRVKfaWeFGaP2D1FF
TV6NfHMIYrh71TkdSVQ9p8mDzmKJy45S/S5UnT3FMbd0Us/MXqeq3rFZO/ScSXCdKjiQRP/rWr6H
ThuknHyD9qRZ94tAbJl7OWTKuXmpQno9nYzvtB2jY1VWa73RSavFa0udHhPttWx3ikS6Nq490PAE
ry21iAsOtNL4KurfhrrVBEFfva2Muzp6VxbBijhgorNJm02X/1K6XcorVdEOsdTWHDoiwv1gqKsw
fRznQBp66JfPKIgAOXqOrkK/8mUL7VXyPtFk54zwEr1IPDjNj9b2i+ksDbteTbZdd0+yhyMULPv7
oitA0tK1KklBvjCLfprlm+AuFSstSTprN7DFpjWGCulWTemqPpalgqtCRfDVbqJqXhWVn8+nCspM
U7J7xZ5QLkpWBVewXyMWPwRFqETQdY0LzYDbPDotZLBzsRmlPyYehoh2gNJhhEziswXAeb0ZGTj0
RTT4leXs1oWzuu43SyXcUHSPPYe8uCsyf47OuuYBTYlps7SSQNYCDmO0Y26W1Ksk92TlTZY3k7o3
9KelPyv6s5JfNBDOg3XXwGKKaWDu9VWongfb9hVqUPhgpByHY/zSRV5bbiglYepwnwxPEmdfa+Ok
3tX4Hy8tyVu+B60fThmdowgtdSrt2+4tGiQWpr4ah3ar9qGXIiyr5PXgEJANG6vqjzaEsrYrXN0m
Llias9rCOG7CU15QhyBqKbLMw17Yjbot2/PJqvc9u1NVA2GIoBM6IpDGK6huJNTCVrUc1iqt8X39
4EiRnw3HdBQBVEUc8vqVk/j0kV1iklexID1L2TeJP+T5CCesqP5gFSkplzzedT1Uyn5lND+7JVxH
4pI07MHTsU6eF/iR6tJ6tgavWLh68lMUL6nqZyN2c73f019jZ+xgEcd7n/oWXi3VCJAq/WjTDY1K
AAITJpHlCe4wCzvA9OI4j7m1WbpTY1RekxhB3u8rpzgp9XjKInRaGANB0D00eIp16O2lhPPFnCxu
Rn/oXAbvKO7rpnHrMPSSJQ/ioX7vpmYz9WuLHzp0WohZzaEYR5xx7wgO2QpsH7WNmb+pRbVKksSb
O8kTlfAV9RH1zwp+gbvYh8H4pSrbIryOq3YRoQq0Sniiy/YdQ2Byw0ikwATqaetBKdd+mb0vnG8F
0ctCTK/Z5CCYxBoRdqPF/pgZnjr/kjjgTNyA+/Y0R28VwbSMQ4UVbxZGuWyEGxvLuTdkoK76dQE4
cb+JhHPsaHTSjN9WK/zMsteRRFdYWG67WYYfCceKeZPW1SZXXqey9swc6BY2EMA7NdD16rrtEl9J
zPUgNm3beDARnzXp6oWxy/pjZvYPqflh6pfQvM+KCwFoJ0TQVuN6yfYO9D5Dadwq3WAS45o92IOl
Z3+nG6U45orh6SnsZ9M46hVYt4bYsFI3RT2vxAIMO+dgA70qGtrBDIWlASGd7bnTGbVepa1KDwbj
9+jg9TdTeBis+kWzTtr0VM8/iBk2gzy+AoPg22v7SIFhNYVsbiP6rfcZtlxkrFNSsYt5mgZrpaiE
8z2TkbC8boZLUuQuUJNyFJ4NAbKvO1cioOrNCZH2yIVgChTrJS40H7rlYSiN1RxP2Ds1dy1ulXGr
XHSDI2fsV6LJ9qpWchew1lG6TxovJBfh5GBXB9ttCkzCTJ2McAXBluimtV2RWC5s46YlWsx4QMGg
tMIzMn+xJlyl68vcn5u69OtMHBOrdAs73iAjdyXcL2weaqHPSGuMos2FIp+90ersMGD4rTHMi7Qc
nBL9mG78zNlQW+x1YJIHi/rR0ehnhtbKqYqtgJ4LUw+q42pyiPAxolGNfK0V030G07NkcdqAOkHZ
rwYi+SmLL7YyHZcO8w3NkN2u/G1a1VlN9m31JrRwbdoqh9fomTCdLIFKPz4JyLiFva8Bm2JCvcZJ
j7stfW5VgLXxKvwYwsQLu+fedDZyU/rYl+81Z8fPkSsvsREH8exDDde0aR1iOzRowVzYf9IBqxz4
b5k1QbXz6mvH9KEfOx/ccGedwf2sYLJTIUKoDtSvqa21Od6rKrhMckCVbK9w4vOnBKBNXRwa4K1o
vhLJ5uJYgxcGVNc9dVwRI/M5iiu3QRxP5JhG4dqOKriAFu2q43awmw8Lb/DV2LG1XSHGdf2Ae8vK
VO/6KvlV6PFlZqehC7KETbsAfZIPRYEv8nQolYHgDjtwhV07EVO5LTCW6bTq5Nh7gz4xDHZWo1nS
s1WhTrY3YX0P3XeMTHbHHwlA7ASmcI2RZ5bEHGncgJIOCT+7OJ7AWq+cRps8z9JGrtJMviJXXtZq
xxGPAaBDHmsrqJenkm7JiIPXGB+wUVzXNlblYfU4GtOjjH93n2cuRR8aGwOhBDnIrHqRVtk0Hxxp
XA+j5cOKQCjg9mO4buJ+ZaaPSgR0FJzfPF9Zj7E3QtIdWYJTWK775dkShAQw1AvT3DgpCGvZkYIS
EWTBVpl1eO+308XROF0VpfMaI3xe2swtjPgE5NdT5a2cZRen+bAb2Jo0cApt8hbakxe05tOkux2X
BZisJ31+XLRzOYb7pVPXas16NPZOCO19wai8C4Aj0xLceGqnu3BmgjK2wE8Mh7rSP3Rc6XHpb6pL
p/lWeYqUHZ7QK0f5qSbPQ3w3gNp1ugP7Fmr2Njk2KWmNpkcJ7ZtY65vy/CjFqRuGqptV+YUyF/ED
KExwpebs3GlpvAlnZ9tlEXil0Tci9XdGhGoOMUjj53loqFYRMTgFKZhllbSa7xSJW9IaW2ZsHqYU
aE68k5FiiQGeKn5wxGUgGojrNA0HniJa1dwlKPL6ZijtQ/OkcdMQFsXk8bG3Fvg0XPutBZK1dhxM
GnCvXvaQ5HOzXatwrQ27hsWJJ7uunBMpPo6UjEfZ02kFk4h0iogeJdWTVEADs/k62R9OHu8b4IpK
8qsrkyeqMmeyIpg3KLsy5oTLe+tk6+2j6MIAuR23hYtdVec6voOlfL2YugXBcNJpbjoe85ICs6Ue
zXF2bb0jPFu4F+0jsz3VIcfA8oYtomuV2kotpfViv6bkFEdWEXkj9Lh5TIl8WFY5FeLytcppW79m
cuL7rn1LSdfANSMyy70m+oB+QV4rcgVrTWBUP2tvE8JIlaqv6byHVvxgD8zgOTB6e2P2XFUa7RBn
mlebAG2urTQtDHEjuGLDeTNr/KgscyUJa2PUJzKOrsJHj5V4ENmbuLRWZj64jpT4Jqk3fdC54LMm
wAJ0Nj3a03Xj2WoR+Lb6xeheQrNlk/1Y2Dg7Wj7TMDoV0rCJCFpzjfuEkqFATl01yT+mWrhI04EP
3F3TIgrnGAS9h1Td2M2JohtdMFiblX8AZDoi3CdyFygN544yX5q4WFv5h7QERmH4QCdzWwum2IFt
3QYyszbViD8nAyr9JudurGjLOp4X9jxZ2zaWzb228tIi2hT5cCmd11LpTxXZKMPQVv1ArB7Jp4VX
62hvFaAYEutHsexk62VAohNJf6r5Qlpjth8ML1uPye9WtQ8OWaHMOs3C8TNiqnLM6PJ+VY23ItyN
ZNrbzdiVgdB9QS+ylB0zIrlB/EjLbUUSQ+/XhnwMk27VIYsd418lRsppbMIWX0Bm6/6yfEwELAu3
ywkzbk0cMmDLDQniFFMlg3Yn8mvItkd4YtJLi7Fln5WnlH26yYEnFPk2buhocZaVkiJHq+/KYfKy
BPQ399Jl8gpu2mi/D9FgH6xY2xSEcIUZrZzptej6vRye6yShE/9cRbYnNb3XOW+60HHNSo4ppQtY
2atINhn9Ydvp2VkyGiLjj8Ie3C4c1kND9FcJLxsGb4gSuD4h6cqncAk3jh3Y1LhMqD6Jle+L9rku
Q9dZiK0qYw+3F+EGmdzueo80jk087xzh0hfgthbadLNwpRxpiSjcGZ26k+mHemITd9qVGYt1VU2k
mhSaH0a3ICqYGp2MHUJUgCvNwARsFPpe6FQmcmqrP6Ivn63oak2fnqPZWssGu4bpeEYTekU98qW9
F6eNG6vjYbSZKEV2iObTpOb3aTNd2qmk055NLJV8XUmCoQrJA9DbX46bjK2qtV4tWG8N+hed6aLK
hCGQa2OVfcN86ejLUiTlrtGdZwNXF7ITT3TpgiQPj83iPGWguHWhHDt9OM7hFAiktDKZbVXaFjm2
+yQgr1+e6hLReLm2pnSVD9KW41Cd25g7JuFYNBy7+dd0b3favuu6n+qIFEXlFtqHox+pISndyqAf
WHqIe1JsLXo0heSIEasXubWJftuFAx5PBmtINuPcvstOHRSgzxuZlr1C3xWKtO4qQwrG4nUJ9b2B
3GA2QJdA4EuyiA4omv/lyJurn2C5PbWZT2qoeOVwqDDpmH5q1rTKwkcj+hG1zq6vsz3edj/jhZ3b
GYN2mV0jZYGYL/YA7kb5aIaXBj6HDjp4kYDodOE6zup1oY5n0eYwzc34nksJ6gBvKLmoOz/izt6N
cfk2AS6nCnKcG2OrZC2OErKUrVKroyRFHYqL0MhGlKXo4Efm17wedcm1moOkjAetZYznh2g+2NJ5
SvnINiIuYleOnlJrXZmE+U4HpsDGqwJeracbLTCXRXab9s7Aw62XACgrluEu4em+SZaPWg/qFpyy
KZF9E9wznLbzR+79sfMkt/dWWt1JTbN2MnVXipn8deMLbH0iDTXU9OAQrorG2bW1yt2MGWYPDoZB
9cpMXkfxUJC4CB11J3cWmc2mWnVgX0k7Vp6kn9JsG9k65kQ6E6CtNqp6py+nGC2+PY5eBaRhreVN
jpz6HlbsIR3KN/va2Zj1fuyoFMF6//p7YDG+Rq2q4d8dRYLr76+9omG1rBeCwVGxVzVtal1SXu89
uCXx4KJXCBFzPCX1qx57K2PXojWHjoABlPodaF+I79CaFeNjAhMeImrIRWG7ZkdPi3mhndHLKOtk
+7EgCdMSSk9a+yAqK5jGdjVSdQ4n2Y968k/OOUo0T0b00suN2839AyiXt9qh/6At3b54DSm5Th9G
+2iF70vPMSlZfmfUQaOTDsbrY6h/W/VjY+0KZ+DMFet2PE5x6YseInV/Nm3Jt/jyevnD7Xg9GPWu
F30gHN3D7JUeCmdFALDvejhSx6ZNg2h+LedtbOwLtVgV5cExnxtZrOtRWUULKGqyBqm8tmV6NRXV
TUyL1vw3wdyvSfEq1NhUhzi8ImE800sBfDxU4iCR2h/JoD7Xo5GzHMeA1Nd9Ye+gDGdWtB677Wws
bzJhZzt1GE3RABltw3ETNs2mlzD2LGU/TshS9b0fKoYvsxBmBruPf09Z+ZaIghWWe5IJh3r5bUOY
rib7OdGwmXSs7MFOFVfJENNL6M+WVD1iCONHmUJsvRvGPcfGlgkedK28bRX2gWz4MNmlKlFvFuUx
Al1i8v4Noz8nPSnG0PJmW3/rugGlXHLnRCZke85oo8RNqyKBtCzlphzsAjC37k3LHaAgxXVI903T
vC615IBryx3MmMMosoNtLps4UbehJG/k0uZWpx/ipLxTEHJ1nQhC7gRDoftNNmz0AfIIZQslP0ba
Uza/VOm7k76n41vEEaDgbZIdOu2tGkm1d+fIOI3m3cCdrcQrOCITScJEkvJ1tryn4sWZX7L+Y6Ld
qpxP+rAhh49MULZ9MqhabKzNjDaF47V83SoRLZgXCopKW/KES6Te2WRlHHkrdbtpvMvaY1Sf9Pyo
xMdEOcrz+6Re/bwfmIbeUGd+L0l3mIKWbE2LnLp5SGNyNs4/Yho7hXUajHN+PQEfmzi7n00upE2x
zpvBZTB+V9V7a/i1hrxRcOJO6yl01lB/2YlsHFziB5N41yAJX8Z4fEZeo9XugjQFg8CdpXMBo1dW
22n56Xq9nJ1LJp3bnuxReZRC7X7R2oPBkRbplAI32JJTeguEQdsw0f9yMcZtWHxgUorc4tDL74oU
bTSNBTUe03QtpOcpeWonV1V2pApKXKOy8epTI/aqEdSa4xXVvOP6n9vXz3vfW9pJSk6iOxs61iVU
eymmRWQv92O2K3tb+5kuakB30T6vXtXJOWj9vS4mvJhLGTca562v+rMBadBzhjdDfu5ixeem5UdO
AvEQ3FW3Lrtf7Pl3S+RsdEk7Xu1x8v7Ojl+KHmF7/yQlzwX1ou7Brr20tnd6vLMJzTe69VsaH4yf
ZbqVWrEWsx4I+aQUZ1r5KWu4IrAH5KbROgox7BHa41wobs5+PIYN8/ak5cNdkp0sEa8xSA9grv80
47uYHUE2MPghRqRgwMXPTlalFbRbrjOFqbu9/dBL+VbSuP/IfKMaMtMjSsm13JOVlB7q6HcRFe9O
U62XwTnIWrQ31eWg1pSehdDcxkLbiwFrThzuJPbaYPtOGt+k+AgJJSEL8JBxJdXL1B87EDqQ2tdt
jG4p1jx1eIILiE+woOa8l7t3FWI9uqmVSuojJ5FhFLLXKdLDVP+m/aoR5DJq/qZMn/qxerD7B0WW
1n9XE3wi7bj1CNPjSLT9iFAwF55UUr//wnvss+feKJPSqag4/3iuLfzGOdbW95Txt7ZgcpLIlTHz
3JRCZr+RvymYvFJn/60DKkGYqbWNAmxuMZPmI/pCSfVZg98/Pffvb/dJGYn/87+U/x0VjTZ1hcSh
pJnbNHkdpGGtmApnLBVZVQ+mrHGjXPUL548dTg95LFY1+dfIab2Ilvfyl5llX7zLZ5/JjSqJLn8j
T68/Y2NQmvKyb37UN+qgIRtNO6v4SOTiNFPKogD+vbl5oya0F9MZkqKgY0jx+nSdfCX4+UQaemu/
k2itnYUq/c0cNqVRBJp94tq+CvPlC/HPJwbVxq0DTyJHnTQk0oiLKem6xu2XLohqYmyK44OytVJ5
NUkwCDVty41xnxjGWldfwjknDD2XDrWVgX2YzIgSVie5Hc5d8UWnxqevdtPZmw/ZIscRiuOCrDe4
WHrVN3gPRHV9yPrf1KC3TQ8c+wm1j24eayzUTVwspMbCxiFb5dwhuAlBBTyExSMk7e9NzVu7Hz6O
imSCg01t4ZFzhpT6rSmkXKfAv1ZfYxe9EDJK147S7Kz+6b/ny24oN/vFWLWV1S48WA+kbgXD53vv
e126/3pfa8wUXXJMLBtVV9a4hnrfe+7N0rdaPWvGpOV1Z9WLUB8apEG+9+ib5Q8RTy2Xnk7EstvL
uZ9M39vpb/18YnACZTTM8155X16q339/We0TPeE/xv7/GmAlUSXLmC22Yx11FjKPwbi60ZI+mZaE
wnV+TgqNEDC8c6RrzRpjkJb64pgfav0nJQhJOujpLiGaqFOwWKq+pRLhZ5Bym+V3OWArO06na3U+
kZ1gUH7I4dvQ3DuqHJjSYxwNCKJ2ymJiP8xiKpT7v/9Y18X7H4LAW4ilpaaxopLx3+fjw4xXydgO
sBjE+FOrm7ek5keMw+l7U/TW52fOjMLMG6aSlZ6X1rfs57//DJ+cTreWPFqp96WiJ+z20aFKr3eF
vz/3k93+1vfQ1Psar03GZpAqNmIojFJIYsmGAP6VQew/vcj/Nf43u8GQyprcGKyBVI3dpbwrq4Os
P1bDa5c7ZBlDCsjbQTuI6mDlr6U4c6xX5UsjSQjdshVZTFLXuVs178Xw6kgPofWSqD/Bq5szCVuI
GpDQxbVqKWGzE5HaqXK/av5o1EkhYZtqzXH+lGTPRuKhZV7ZlGxSJ1AwX7Ka2O2so9oH1niRySPK
v5L0zlDeneUn2Wd3iM/KdFnMK4vtUrTOSWr3U3pKKmQHVUOR8bUmv2M27SUqNXSRKHiie+wM7XaB
sVs9TLrs1cXzEO4a9NnOLuq/6Pr+TBN+a/Vo0hTWpT2eRFdvDi6DCJ8o1eCtOU8k+k3Ej45rRArE
jcqruQnrJN+dKP6W/Zwh3+yXYnIqaaTRaz81xyjcjF9JqT+b5DebpVpFeiyhH9j3H/Zj/cWZ/tmm
Jt8ESnMiVfbQINcvhxcDvChSUNJjLq5bekTnryAd17f+FCmeMpsrWV4gTFORiCyvFts423LbH7vA
yGeShgw2VQ3LUI9RtfyQE3F29BK1gXlnl7GHs2CgkFyeEnMbLZsi0ty4SA4z+eRMOxSwWRLtq87u
z8bqpv+z0/OxXDKFmGCHA8H4PRca/dZGaxBUs9uYxyYnqnHJV44p16X+/28B+q2H1hU2kBUFMyY0
KMv9pnFiY7bfOwv1W3hnIsa+bfCe2ycLHgzrIv0iUP3spW/CI0Uq6LiueW4cFa4zkOlATDJ+j52o
37o1yeA6CrnHtFx5pzr6rduGfuutJCS1FPlEr4j1I3w0f/39jPjvqaY7N8s9MyMhDch0rt4kIvXE
925cunOz3M1RVOF4HYHlx3L6yunjvw80/dZGqehtx9HDgljOaYLWQY+OBsmSkUnYnfe98bhZenrK
hjLm2rSvXnuv/POth96aFaW4McuJzWT7v5yd2XLcSpZlf6Us35EFwB0OoKwqH2IeGByCIiXqBUZK
FAbHPAO/1J/RP9YrpOyuvFFXUtt9kExUMBAIAO5+/Jy916k/Ve6aLM5fO+zVhiarY9c3C+JEVIyU
ufzfsBl+cpW9qwSG7YS1Mdg2WzjR7VwEwFlYLt1GbEX6OwDvzz7iavRpG7amhxIXrjxFifdePSQ0
qvf1b8hFfx7qSu8qKOnMJBKG1TJ/TsPNGPYLPx2OHunMyb7HzPOXwnR5DTBKUjmoUUPOtTNk5ju/
DTd/7b5ejUm7kn03NRae+ufwg/HXHmzvekDKgoKtSYnAsYI9SX087b8+25/MpN7VEqyCEPTmZbcS
651G5ER8VUT5+tcH/8n0dN3B0/ZpKZzhdrxka4d+P4m/djWuWUTllDhkxrnETbOZLnrxxa/P9ydP
3jWKCIRBZcMPm2gJhyi4BVyv0cw9VFOyDuT8mw/5yei55gLZSnthm/AhpEUvug7qCxLVl2j+2kJz
DQgSDv1Cwgamg6qaeKGktSqQG/76Av3khrpXQzN0PEt3HjfUCaDBQX74TdT8s+Ne/v9fdrcePPFs
mjhn21kNX4xk++vT/f6d/yS4ca/GomwHx9f+MB5NPGETTMAETdoY3iTQWY3x6xz2KB7xFTV4NaZq
ZYwmFq69QnNp2gtFOSstUHPdKdtDAIzNo4q2SSkoembbYX6S+XSp9B8jz14ilrzQQUUZPfmZXHuT
2hYzWVmxtVS/ImG2lCA0gvzt4o4wtIlU4fPMJotuDjcKYN84p0dptkg1Hxuk3bGifg5NNnNfKdGv
LXZZIak+RcklSvPtnI57u63XLXw/L18Zs7pJw2nvJ7zcvTsUU9un2Qo3Ec6kPrtv4PkH8uzZKBMy
Gz/qEwA71AVvv77MjnuZLf7sOl9NT1iFLYvYdIDc3eK1fQ7GJwe9kYGAsvAei4nrE3weEmNr+2I/
+e2m1fVhahQ1jIPbTtTlh13mnvIAcjn6VAm5fPQplZeL3vt6yUro4lC7mInsYntBkIxirZEBhOYB
qeA2lBh2eHWa7yr9NbFfsT7gcPiQUzjM5W6m9jx2m1GiY5lD8IarocpWMTrvePhS4PsCYbSUTbNI
EQu744gPaCetZKOpbsyIklIK9c5Xukar4Si6lz71t5k3bJ2IJAkK7emtsN8SOpWMwz5Bl2HdtenG
8NHdULOtrGVd7kf7G2n65aC6J93kd6XRHidNUamnUolJuRHFskZSFqAx0QIG7PA8NSil+/sJyXyY
cSWSW5eaHAY1NFJQ0GKw+0Z3bqIKDZjcpZFcjpNxLlo0n6+WNS06NptlVGz0rJ9H+n+n8XMxj+ui
Pgq1KUxq9fAcO6teubw4ZM8zrZAHZ3gwcJBXkjfbcY9C1jBXAsF4N9kLhkGpbuFgLcZyp8p2UTcP
NNBY5nG3FvJLWt04k7NKVL4Ug/UxbypsimjSOas+Fm8KjDutpnaxD3V96LuNOdPZGk9KFjXnsSov
6i/hNOepb1ceTorONlboNrZjfI9u2s3ydQqg3DWs5RD3+x4VfuimS9pKziVtJ6J5b2Cwkrc02Ful
yNF9R9Mow1tanILDR1coWfoQKdalwLi2ZbCSQb23gmbTDwrSqX+wsHr6wYinKltHbrvrqLW1cbRO
ESvoetxW6lvbB5s49nc5bE07El/yEOk0Bq2QAq2XmWsV26s8fZxqcUHELJUB2rdOb1P7a+zeT1gZ
SJIuSYcgTfXpn5ctPbfbt5GznC6+wzlATPQp9csHb4bJRAXFWRj4EQzj5CftqaTwW43rTH6aaL87
xzcu+Ltux0bonnzZnTcPN5Z/tqL3McStaSFJKFG2O8VylB/MYTj4ektGibposHXQW/DRizHcUKVz
fbX00aAjC/IbWjicBstELpYjwqzWQzp/6DwMQRWyUVMucu6YzD/W40eTJxFp1EiRIOiDZRYUSKWy
RRMay3qCQULbl9l3F2L4CPe4iaOlHrGYZChT52wziIOJzEG1EXI2qpYlat8UE8BroQW2wn2ViEXk
CvokgvnLcDbWN/E0bqBAgR5cJ/pRZx7CgfdeeAs61FjNwcgxp5MnGntueK+WAl6QMM8OrmuMO+DD
bfBZjfO5KbJNRDXDSz5k07kxEZiH/pKbgcbqaOMY9nP09j7PMcnIVn80shoykcCLYe/SwXsIHf+x
d4/ItzJkz2V8GCCal+NG1erUMUG7zScjxROo8YrGzcosgTUnhFYQtyiboJ5NI71O20+jw/jskOnQ
caQX7xAbl7aJAWuSq9J5rVC3tuNzO+ZbM3apvT5oD2ymt0McZLV62UX0jryYH3t9KOY7iyXMij82
Har45NVXcleWCrlhvfNdk+xcvyiwcqZOvzBMBh2GnzuVPRSax3h0Fh66ftPfTf4pcGnX1rgQo4tl
3z55FupNNParQkfvZpIewugxo77OWLosiIODAMr9KIecKTJfz234MaDa1SILzvzspMLPXogUngeu
RT830B9mMSEaKhmipvecoPTIaaFT6PleVeZThiZ+yrAXjznzcuJ/zgxmxGjU9TYd1Uq147J2yD07
dfFS92rfmzeIUiNoMTAesA5DIFX5RsTHtn+z6lOcnmzzxRvGTVKwKo8UJZsLMnc42pJl/+vUVvum
FFudnNEarqcgP7EDWEruG91gav3olDCZsQG2PvraluJRkO0s1z/V9qmv3yoq8uGwbIHXqxaOYViu
J2/v1OOicp9a7zO5pVUS96tKPTvZN6Ee++SFvmEriZUkJOjo8jcXH8NM5x27cR/q5L5saJcSPib1
cxZvGFHbIeBoThqfQj3dD/QEi42DHly0dMzAaHBhqy6puGDEQ9WkkwZPsHdocnM5ZIgHsiZZd8k5
KNpjn+PTQIujkHlXaDcVkQmbKeX7L8F0NnWODhcBSxh9COdHTmNlIjoyvf5N9MFNbT4Y8mmIty05
YaxUYzzsU+PgBuSE/ZOmhFQiYr/gUrLJ/dIVrDj9e4E3L57STdaNN62L1c1n/FafAt/ajxFV1gZl
p8HDmpomfplg4VCku7S0NeKRUHggUDs73e8Iej9hWsjrRswRzRMDDDHD0Z9u28ZaxczNTY0zvPom
h2SbE1q1CF3iOqcJFHZ2/AN0/12HylgOEd63+NtsZ2cdsLgFj3WWrTInJM6zVwXDMynIO3r7tusR
XWF4j9tlHRm7uitQhft4NR/9FGVoXmxUi6gKYfCvQy7p/Cxkvtq4FW3U6TLqyfT26BVTXO/Aa6qH
yO52jVGtYiZjnMa7QWyrcr7xrJfa+4oGdmGnauUW/SKa8V5ixCpReYyJgyP7jg4jixlbxDBjIDXW
leyOyArj8SEp03UJcl7p+y7HtJrYx+aiJSwJUCn1tRJXvFsu0/yDth5awAdzO6y8QqzNYFqxV/2a
YUL19byJQ6hUFA2mBxqmbwqMnPF+wCcWt/cOKiYx0YPIfOpBM7qYSZLglEZfkNI6ZX8Y1DlhnUqG
fB2yl/Q695RoFGlk8wMiKwxs1BkKTZvEAet0c4AUZC2yKsZSvqmx3A9Up2tEQUwHc/15ro4wf4iE
sCu7xUfTAH1NKvGCoe2MG6cKzy0T14QTYGw2fnXyndu6XrXxg13MOzPZT9z3BjdXEKIqNoqdsMMl
4jTigkNQboN0bw/NUqloNTOdOS56TswWnkScbZVr6d3lTMpm1S3stmAWR/KJkUi8yu48ZOcI/xlZ
2OKSqo4fSoRyEDP82t/EmgDU2xoKn5owb+L0djY+s2SgyBxWgsip7M9TQp003JjBaWbxrKtHb/ZW
ob01xsVwdptTNc6L4FJrMY/h/GDnH1zr3tH1mmbHC0mRPO5OnfupwZeZ7kemNUW4jE5g8V0XD09A
c9/n+LMHbEJj+28eg+HZNB+i8K2vj3HyMcBbHfMsZDx/wrktwze/xkvFgZMPRR1fOl4TazDhelj3
KWnRXyEIvfsIF87oolumEdq6w4hYZ+aHMX0oqKu7dB5AaLv2Mnvv29bGU8GZptxr7R9phOHpelOW
yO9t+6Yton3O7idAIl6kCuUUt8efKBdUz0XzOQsem/jJyvwDJiGAgOJDMHafDLM8pgzpwv0yq/Gh
p/cnnRdo87bKaXzWkH/qig+yZYYwMTJExSFA/SliLgBu6dgIHxF4LRtsor3JIjA9FFlAq7Jx0Qe3
E907S5Ru1WtgnXu7WNQYMXwXfoF8cgDUZjFuWVPfyPKpT7fd+CnR06roDuDKLo1CCVtRYUkmRkuc
coaiKB/oOrxgkOGBx8dM6wYG+6uVnDvCC5O77z/h76LvSDu81sFRUBW270mXEO6vbYTE7Xxy5E3c
j1vP81cQQFrzOLF+ZPJzgtNh9J+l927R0k/FxTrsi7Mrw6ccs3YMZgQGSgsGftUFSOMjViDN/jOE
7b3lP60UqMMUbTPrS9BOa28kDEAVvqzlTkbbaahwsh8tipipYu/bfNRJgSFao5vrMLWDYeibJ89o
jmZB05gqatkzq2A3E14XXfMpApCt/A4PVrSVPiADqkQKD2LfovPM2nWI66CR1QfV+XuY+rcDrn53
QtWarjIFPs3CeGf5y4EWO8llKz4QCuH+79S9g/k/Cm4vLhrgKYG3aUef2hzTeIhbGbBANkcbDE0V
e4DhEszRVs83xk2E3DcPx5WHacJtDrF5YxfPIwk0kU4YRealDojI8XJYyjuXM31CLvfTn7Z5v2v6
/WURstPqWyzTXRKIJZbzpVdjiJCPEymEjGyTgSVrTsMVhg+QFfu4QwatduN4aBLvzpUZxtr4JASQ
3BRRYdWuo3CbAF3xmuwcWHLb4oQJ6+42kOIAN207RUinBpq91eNult7e7cxjk/I8MiN5gJgH58XA
9hPkTFDNOUTgX9ef+zrYuBn65g/07Cmn4GbK3cdUDzvLQ3kICOc3y9lP8gdXeXucS1wMPNPHCWMh
vuiofv/1gb8rl/4kM3GNKh6sXg3Srsaj17VPTGa3AZieURGHCsAQ9IiaiP+9DNGn9w6ugRhELTGX
HWfDutOjtzeb+TnyviV+eOsH3359Uj/JuV4TjuvZr9DPK7BhqVxogqCLRHkoi9WvD/9dy/Nn3/mq
BCC11/dVSkmvNMWqnc2nITzkNq2Khm+x8Rh2FoX5vTWgNG4PA2tiNyW3qXtb/bb97vd+an92BlcV
AgDlheIZ5BuSR5lx2NtThh+kWqMkOwSDj+uCLpPF3UgfhRinc8NaldmsMvlNWx6Ruo5QFTzb/Gu5
fnWVtowwgsWawvgxMrbW8DTHv8kvsrr++YOrrhKXrsrxb7BeHTHfLyp67JKNw5e4QxrxyOYZc0h+
JACilUe6zKn65/GXKgVUb63MuXksWFHmSK4qTGqsBWuJVXrEt5DmbH8f+vJFhHLjqG4jZ3mIyn4d
GS8ShXghvDu/+DSU/XIK43WWPVezuxw0brhy3zQ3wfSct9UKupGPI9Zq7+okWWZARWoSzVVwL7yD
x2zKnLYs1Q3Ov6r6qM2O9BpsG5oJjRjKmN2bAkOQnpdu+QIqJA1wsx3aHiK3uUIF0mUuwSM2eaP9
GDFRjjiOxiK7ZBKWgdEsLpSBqiuJKl51RLCoEeoC0EhbnKGRd2rVuDckiv4LqWPtpTe+ucbEKmfs
itVtVOybKVg6pAht8hCjyHYJIC7NtqBoMdNbe1nqBUA3PKrF9JS0xaruor3re5C2XlxB2B7vdXUo
SbHRaikOX+fxW16ExxKjTxWhn8bFCKHFFltnuPHBVRf0NaBEdjPP8W0dx6zGxO2sqoOVMFayVTji
AB+wM4bbYBM6FrQpl1uN9XV8SaR9yotvoqh2qTet0u7i7j+U0Ye4nl/0QPCj8A0qa82Wc1nGrDjY
9Jr8Q69Ptj4hFAXuFCQbf3oTmbWezOTstu9+9EXa0aocgMdlLomPhL2WXtS2uRzznVGeW7dczaL8
NjT5rjVm9mwvrjwiJMfu2t5kQqzhmbCRl0uoSoteZfczZvIBv1Hdj5uhCEggpTcY3r53GA+j9MVD
WBClBT1zP2kSxN3FXglI0Z0T0kjuMbNuo/nUEj3WU/jkGB+npD76+bsb4ap1stUoqvWEr6Ab/FsZ
iUMbirdYkIFAuOGb70Yv8B7TVqtxwNaWNFr/mODbgi7WlRsfvkaeyfvENX9TB/lJMUddrSmVTnoe
mWAg6ujJGj6OYbQyPCQkEe64+XcKh5/M5ddcbmituQ1EaDi2+imjzbDT3PjYWn89k/9kj3eN5/bn
nE0KkdSxMHdJSMO8cfrd/vHP5y3naolwQyuWZHaH49icuv6RFeA3B/5Jdeuaiat8UQy5S6a8Aw/R
BzNkMCByNDvOzd8tbz8pNjhXs7nj5mmjZ4cbi5Oj1C09BBXpskMCsiROniJzO+Ue80y89KX3m2L9
z27z1Tyfz5bpTpevVUevwr1Ehnj6QAD8+j7/7KJdlak8HUXZ3HGfQ8ekE/lxtFsMqEDohq+//oDv
NoM/WZAdm+fgXwpsSdCipHUEK6CaLjP1Pq7jW13KNyskSU9r3piZtbW+uP3I9ja9zYJPXs2W5NIJ
D8MdlKVVVwIOC6edLtnRmsWbr7J9i9+S4t2m7q11kqTHnGj6N2f8k7usrq6JqabQDMqRUiMOQxVR
VlDFzZA+6uhlKD+FYwtlLXyZQXJJoB++hunjGiDN2oUxoOoqsXY2mJG8wqSk9JobXxIg8L8+t8tN
/5OLqa4uZhMkFnQ5j1wiukMWkYn84K+P7Fy+3Z8c2rnK6lTsg61O8iS0eXKfOdO2ysK13w57W03b
AluaYZWLpkhXgOuh/EDjyItnH4OQRVI7zHdeMiwT9dlKUFIW4kC1aRFEaFKTZeG+hQkzt36sLqAS
0pqWRZhBT1ATh/AACypswGmBS/MDvWu8di2iFx28aqdc44/blZN+LqZxp5Ebp/G9oJif02a18z8H
gVw2/jaPQT/M45sc5Zmu0WQJxG+uys+Gx9VMPmk/CiuQ/EcrLUiCpMsRYDDN3qjk/lO//u9fxv8I
34v7H5e4+cd/8vOXopzqOIzaqx//cYq/1EVTfGv/8/K2//drf3zTP25fe4zvxfXv/OEtHPmfn7x6
bV//8AO+sridHrr3ejrjR0/b74fnHC+/+f/74r+9fz/Kh6l8/6+/fSm6vL0cDYhm/rd/vrT/ilnn
IkH/9389/j9fvH3NeN8+/1rk7038v//X/3jT+2vT8n5p/d20fCFszwOJal/2VsP75RXf+bttStv0
hCtNW8hLu4K8qNvov/7m/F15pvB9z5euJYVzmaWboru8ZFjm333TkSY9yW3fdm0wzf/37P5wh/77
jv1b3mX3RZy3eI/EVdVZKdt2LMGBPFd4nmdfL2aZsMzcqRJ1komYGnCMhl930BKnGrVooUIW/IKC
FAOnlPS26+JOtJBpBhu9aCZVs57swlAHO+h7Ku8tmiwywV5ITx459XS4bBT+bMODgbqADWXSIS+S
wVs0N0200nYTviUBDdgXQ9M4uDSLMbtw1bK6cveeGJDbz+sWkobxufMLs3xzqVrVa1re2fZiiKML
a2DyCOxGctTRYzp3ARZ8zxbUrZRHFXZ5+f7zLra6Lv1w+R7mwlAwVW1g/0buPYZekDwHl/ZNb+Xg
5sV86lttZcdwLFL2roCojcfE10AdMmC0D52flEGylihl+R1H+CENtEy7BluUD72ZgZJKTFUAorRy
BResRKFwgiXSGY+O6NggxOOIw9eszMtbdKym7Finfm7SliVJ8GcGRiTtl8FNhuKB0+R/VJXSTlTL
igKx1DUhb23z9k9D65Ue+CY3lI9BG/kvXWPA6daq7OMaY7TrQL1zu0RH7B310L0L3KEFAWhugbsS
JQ2+9q4Sgl6VLETm2jQSM1yT99Xjg8AsWb1FVQvqRUxSl6dgSC297eM5sD52tRN+rGSqgc6ZjWx3
LWzcBmvo6DSbwHRMxq2dZ6Rv+QHbma2So3LDadjHAzSq5yyb0uHOmOckeac1iClPs9XkqJFrUYxb
3XDpXiojHozHIZCqessdaYGZTtIcbG/BnTwO7hw2i6Erk2xDc5MhoEQUVM9RWETZPu0FRJhCl4be
RFrbml1yETv5J2F1ILSE6ZTOrWNWU/eexiX3OofZob8Ks25gxHRSJq9c52h+aCLVfr+xjUlWJS09
Vz53SPdJA7lVljYvtQw7BXQin3jQNEE/EaZWJoX1LCln+45qgR/tcjvwUQNMvutvw7iN2JhF1HHT
hcUoz46pB66VzshRI1aFHaXRfdikXLw+L5BeIwSBRNOOrn83kU3Njzr0g54tnKtuYhOu4kezv2Da
bD9P/V2XKoHr2NAtA8pLjHavKgd1fjQZfNveS/i8nrvdnkvPwXOYN8QeK4Pufx9hvMN2zmXvb6xS
eNHJLIbC3tInMyp3kTP01s2gkUtsrXbmNmOk4+84LrP5GT1ZK79OJqbssZaOPv046byZeXw7JeC9
utHIv0GJzuaz19kgm4aUypxUWM0eAsvkLphsKwxgU3Q0XfZULLlwvTl379b3JzK0uyE/zoEbVC9F
rZPxYcrTOFjDutTGLneHSR3oGjQYnxsdxV+LFBIOIKFQJuc8TAMRLTonJhO8UDl11GNo9ByCj7Kd
/VT1JVx706C8GJUCNmIp9LgQVqxHkrb2RGo3mEQKIluHJgX0oaAaix7HDfeFipP5+cc31SOp2IdO
alG9lXCSef6V1ZqHYmrNdRYmjfm5B45s31iGMwxbYJpcKvYRfPeAPFZ2TOBiI4nJZSC2fii5YN4k
W/PT2JLerUMfwJ1jquaYB9LWRzdOoSe5Rc5M5JVh1O3jsBNsiEVbkOZMZet/KMI6v6BKe7RRVSj6
BzQ38GqaTOF5bh2HB8+yZper00wh7As29R5BwoiQZTt3TMgbI5gtRmBc8hR1hi4DBn6vtwHlyGKR
dMbMbn3ovs6lXUTnuCqS+dD1JkbaurerZuezz19AoavEdgBaRO45ZUCeLH82qvMkwzh67WYRWVs6
84UBn2lbr2FcpiS5Il3n40Oa8K32+VjwLBtjxjwqB39i8OAQdcWB8DopDnhhopxjDxfiTU6mSKe4
qSeLidiaKiN6pkQ3qg0bhXy87d0ggQDVGy6Y/sUsuzC8T+q+628cj+6AAywzm6pdCriuR2WYNfkl
WaysDByiNpwbKspCbeMu5f70hhqJr0fbQVxiuKNANzChHFwMWjALxG7L32FqxMzvk5jsats0IXAY
Hknlk7BpGpLVsTRwZiCB+/Hr1TRIkJXfx9dU0+n1aA1Bmj7SfK1Vxx/jrmUCnHZuYMXg5rDG+A95
WbkkB4TTzk9JZZMkKNOy7W6nsdbmQ5fmMFu1CCpxUzQxx2MGQSChF0HQIhJelX7MKA09fH3GCul6
7z34nR92LwRNbnY3IzbQJ3PwyDpalIY8kldCxsEukr3n4kdyK+7Pj8Hf67Jn6Su+H7GaSx7MH/9u
2rI3HidWdZZULdCdznEBsCsulC5vLIRt0enHdJV+X/hS39MzQM3LMAn7gCV4VGxKpg3o4cuAHjWN
dEg9N27VAjuC6wec+V9iuX9GS/8aHV35t10CImlKwgVBl3XHNa99BxIaawEVNNlR7xqT82A0wXxD
Sy/4RimMjh75ufIDqgyNaD8HjR9DyREThO9JDCr9MNb2lLxWdZchvGH6dskOSveCQgEC/2yEwcgE
mXVp9Rs98lXy2lMeNTjbcaDnmC5F+2tnrdU3bmkMOdZ+hYiytIROD6x7yQd6pg/pkyuZ1ORQDNF6
9vM43jFD0j8XTnRHFbZM4vw8Bj11oNLqE/tM/DjcSb9zftfmybb/mF+CKklNXijHdeg/71jmtYcx
n8MgTTTIq6gJYrGNzKHUT2lI95uzxN0wHwrpXGC/AILBTqeaoRdF9AZ1FpCO5HNs1rVYwe7R8ZqG
azgxDUDJyK8o6Kb1stKKlZkmI5lLV2a3QPRZJj7E7XqAHTJPQUdX+Fq23VtpSwRkRtJmJIo6xB70
RUjjA6NzfpQFq0TSu19BDOK3cNLbWPjZevKLCvCYPo/x/MnpL8wnVrIl00tLvcpZ5q1zaxXFx3S+
qO+VAa/V2tg62hTIzpiplqOrafh7SRt6VXubVsZDVxJ7aUpgDe6+tp2cZRb6D+aYeCfRwY7NfGhA
pZI9zKRJHyzH3wxzR8eBLib83yWm1YxrXInnIHAxesMzod4K4cvJx2CZ20OOmkv3D2Q193PW7/Nc
fVbl8IyuawR1Ai6GzlRnC7SW4XjuAqkb+QClSNsq9IKmhDIaWap557mj7esQOrFaDfYc3qdB3rdf
TLdwktuI/HSz/BESWqHntY9ZWd3WORDtSTm7fExPo+veu2hLQ2GcyELfhSayzFgY1bYsp7eu1kc1
IsOMfXiho//a5Kp+qPD/bJ1axiuRDHLhdJB/QkGpN5qAEPJx5cJCdmVWA+2YbHPVC30f9fWjMcfA
j4uvYiKjHlZus2hT8aGO0K5ZbHDUEFFvDg+I1++NAA2fSruDbUGZH/vkSyQQUVZ0O0gT5FF+TT69
qW5Z+EGO0g1s0u59OE6flaEeMRI3x9Lt6egXzt6SYF88665591Dvz0p66ym8UJxT59nzm29mk6I5
irqvYVg/2aIjiyuMEg7m8M0O5gflogIMwLiIOQPk66/JKwePZUzAbUyf3JZCeFmimqG+cBic2V4l
VdW3a8OHKbhteiKD5VBZxoIJ89YKvK2ZoLpzzK9C2f0NMR5s4ySBYtgOJ6AAm0wmpwjQ9CJhelu5
LWTOzKExR+O6r4m03ue0fKi0eHR08GkauErgLAOA13S7X9MgkOYzmbM0DTpWUUbpWGkGWcVvVKzs
mIe8LmiD04i52VbURIicpCJopiFOG9wUlTHCjAXu4d6ldQDIiWYR8Q1qrwbOuMW6uooDywKCw1K4
NjKdfKVqgnCqDp02HgihL6RYqpHtZzfJklMWzkCevaBVwW/SJ9+d5/+dVPLIvbqOZ/o2+3Tf9qV1
nVIzprkSRu8edO0F9ZokEVukTAyEM5EqfHVwxGg4n8YoYcsX9SosnkIjia03N/Wz5Fuejbzr18vT
VSsYlieTGdVnuWH3brnWtbmKQWeVXUsfBh339BpJLJ+mLtjWwXLBnJ+iXWWGApvvpADZg2Iz7Opt
nrGtgBePbXs3II0LNqgIHZJQaozcsyHz7hPFo5bSU28I7IwygatoYATWp34e4RVahD5UU/xSDbe4
RZHu/eZb/dHPfvlWrinYltMm5bL0XhccTbSXrevRpQRpOXHqnDgodLI6SMyVxWpRvQyRcdl8TPEY
nfskTVw8waUVvCbpnIRoR3RqWDRBUJavdtkUW7R/UyMBdusOhDHR9+2Vi6vrffJTWhnB8cNIezPF
NZGQR/MhfqeEknbu0RxXO2ueZ/pqGJ0VfizxkTZ3RLg9EnZpEPT8+rtbfyyF8t0tyzZpl+J7PGHS
uu5J1s5eYVk9EolZ5mz/tDZ9F6TThHVBOi3yIeCkrMuB67EYW65mRzM0vY2idypc4Aa/Pp3/cScU
AZAwebAk4Y/vX+UOASP7FTo1m41IZxbPQghkpUYq6ftgOmy7N1HaJtFeZ4nRUylU8Ol+fQJEAH+M
EAhlJDIMX5jKFr7lmdeGtqYdp7brjHAfytxLJ5DcVtFbNLEzU1CK9ERy+zPywEAdMsIUIqzACsdg
MyQu5+d/v04hzTVoWSBS2pcPtojGJ6KaYHiq866z74wwqenVM9eM4czJ6jfY1HF56/ml9yiFVVX7
cKzEi2ZSwlyRawaCnkWv97YwkOz+iIt0YFrB45j0dXtbaKuln7qUaIn9XpafYyI0OlZEpe5WP84F
FJ5Rr0lXkN7gD784OwYjuCLf5HxS/ihvG3MOXcQvl9OKPV/1Z223WYkai6Bk7UXsJVez4yMlGiC6
tg9GUISQtL4/4tLUsj8Ho8OoN+eIs3FdhzymGyhhfEsQt4Ge4e/4scMI7C5/nI7WagqeVBty4VKd
MTMEvrpc0TluOVt8A987QUVcgMAQUGa1dFHDhLJCVBRMplM8q7IZ9dk1RvZOZk4y0F07iizeN2mT
c3/78VC7VMqHNY1kXMTtZmvAy+g8/CU6Etym/8PZmfXGqXRr+BchAUVRcOuePbTtOE7i3KCdYTMP
BRTTrz8P3d+RvjhSonNuki3H26ahqFprvdP1kS2txzkCabl0HhT8cBcIfOrD2zCDtns7DFY0fiz1
FL3qRnNtDPv59oou1X1MtBO2UKOWCXVblU6++pQrO1geisFOi68Y/9n6W+st+C+C//9s4kpVT04f
+7AFbOsLPXAYnq7LW3sNi8UOE37Fuv32dxKnQkweRccmEbg5X5+XkYJeJg2LrkvJQXyIjI6wYe3T
jKsxjuFDYSnCoxhxkU3ukiV2fvS5PZSHUIzAuj7M/gbIalU53wiFdTxY+hAQm6s7/a13WR4fGHKF
87EUiaIZArvmowUzJtn7skrm8rjkvT18Ki2fN3PgxQCphmDb0aKrGLP2rJpiuVepCdKXGFeyeZ/Y
dF0P2tO1RRROw6H1xc1GUlC6y/4ishAKmkWwDXbuUb/OiGB9CZhGn4s68E9OlcFuXFz3hWg+TbWz
eDSBOG/GkadgjSdbzNo8kn0icm4oitsyFD9j10pwbBbJbmxIDIbioDZLAweryq3krkzn5t5diMDp
3ZhHk3tMHYGwqNdkT42P/f1TGrl4sHiyi7HKneNdEbbRWabq50I9gFl92+8GBwv8YfS+1Zk13xe6
C16WeDLHdgynWy39CNU77pNWGsQbdn8P5/M23lFnLWdyYZK97pR5bkgu3tj2xQndqmGrBrNQD3R9
AHkRfNWxMbuJH3ZbVPDU+9DY9PqLQUwZF8nXLsMoWaVQXoVTuLtq9lqsCpcEuwq/8b64Q2p/87IJ
BqOtwo2NXmNPgnLy0IyrharGlXYWk3fIHE6rG2ISqk/Gm+eT1PpjTt+ALWebVNii6+zOYFl+V1tS
7Ieoi84tA3bw26jcsuo8/Jpid99OWbwa05ivY29S3ALn4DnSVvbFWxL0KJySKyFbm000A8oZYQjY
cuoZ51gL66cuHKNDZ023uZNNu2QpEpQ61Qj7RRDk3AofG8nWifYLoehiK1wBA75C0cQmLB2MzOf+
1nIzs6cp7p6t3k1OsDtxSC4maDCD+1mXdfwYJI27DwUAHdvtfW2lTwC68EqHiuyAbKYbU6m3vGAA
V+3teRlouGvkLzcMU/DXMxGFaCpe7TywN3MC91ngm/htGcG6rNEpXk09/bSjYqJz8I5pFlT/OKnB
/m9UUR+8gHMl7maO5OdcDfFROgg4oFKx23CfOxQlU4n7dDc+LZlDy8Gg9YZ2xwXNBRPdJZNYDmau
e39nyiFrt/OEbA3OMSbqZDdEH5EM0q24+RLuiU8RJ8M/MT5DD5lImJtm9YoZU/a3pfPppgTznmFJ
2iNFABE5ZKtCIC7DI84kP4EMYviL0t9ESs8PlQUN2rU862ude9mrF2H72wy6x+8zyz5nllHNzVy4
1Z0Xwa+2JvNP2VeCjKc6OFQZ/Bvar0DTZhqwGsUmVWHCXULhT7EDWerI3qqgVc+1HyIoTCZjPmQG
+3ZNpMcNGeDhLlYBVp0VJI6fjhnjH2PqPWfEzP4oMzU9yQYxXm2c6YsZ4soCgR7DXe3Isfls7Bzf
syUMduEYGh+905RBpcZxsaaevsOm5EOUYb0ZJS0UnpzpjknUI3YwFZofgwsCwxfL3lhtAzGrtbTc
x0ztDzPc7lNQWPlZNPSSvbKWL4BscgPOZu/aQS2v0oCz+3jz8HbDKsISysNv1MLnyY/ASawmPCp/
GYn0kXiIIc2QeOqSFsY/4oms/y1jEmb60PO3jqPb2zL2P3mpFk+CiqSAu3HjMUPZxRTgSFQhfxUK
Dr8W8wtlW/TmcV7ysEkgmXMHAhtN4FMEbsR8fo6fktl+8nS+Jm2Z9pSNTX8qu94BkqjWWxRTYVVL
OGwKN+8OQ0BYYjMPL3NeJM+i938GwzyxHw3hSUZyPop5Co+RWTMmOMXUJs+K6Wuu8OplsHs/pqm3
Bgc4//jaWVziJMdhU+UxPDt/iD8KsbDby5Vy3o+l+0nLxTnH2h5eSdNqX0NO6g+liFeHfjHWZ7od
6GRYdHxviQA4ABOmzF9Rb465ypk+hbQjPl16IGuxkekwf55yidBgMj6KoVkGH93Ej/dRRCbPwnZC
lRVnX8O4Xz4vDZIJgRS5IEXOkayoMEy/VB7AvbXGJQQ9WEK9WPXJ60Z7H1TN+IIx/0OQCgJVEFI+
hVOOASpEtANkTrKELCMe5RSi4BuS5jC4tBFoGtRwn6Uy/JSndLdh25GplrXJ3s6k+G6KoDoNRDz+
wM04uFO6rQkRc6d23yoSDxrbpGeczj1Ei3MAF9vqN4U16BuRJuR5LWPRb2Kv/Kds7RLCWDbj/xSF
1r0Fwf0mH4po9XPODm4ylgc7nOimp2Y4G4ZWjHWS8KGKk/iz1yNhmGzuiMFH8I0EpZUQnSyH1RPk
K2ytfEAokyskBvYIzU8Y4j7KQn0fC/ecGmh91WyLE/7tkFH8tg77DeUlaR7GJFusr4kjUfmQ7Z2s
dP6RcUxdF1n+rhhdCyPXGK80krFMZ9+Q/CFGRBnWOgBKzGMuEOTpWdfPRaHCGWtkncYH+A79Pp/i
4EWpBJfhBnfBqPYOEdXMZ+yFdhI0YlfMsCDHYGKk6qyxpQ5++W7Fxs4x2TxzOnZHUIx565d9fZ9T
i94YEaP0dPJyz6GDHZYo9mEJLdNLaAInuVBH9w7eun6XHbhPZwsJ80cnbxjJRZnbna0mBamFLbS3
LBvhVKbL6VCa/k12xhyM8rqTi1BtV4Uw8PyS8WCeNG8TWwzRAvOyTaWPgtDvZXfrlNNXOSn/gZri
jNQ4fpzj0dpr3z01K0Ox1IrSmfITv32iIXrG0//QyYTUbdk5ojhD0z7WgDM2OTmdneN0HiC00Z7a
Cpxp3nQdFWdGhmhhXb94qIfOOrMu15CAHglY7+Mtg7kTwUejm1Y3WT12/4ILV4dAzQtAehzJm1wO
05dZON9lnNmf/dIieC//iq2vOJqJeQka7rZ5NUU2YuE8DAmu7bL6J89NdaR2DZ69vPY/5iHTbgeZ
y77SRXwTq4mOIKnHx9LDUlRPQfo9amJ5CCPHbCGIg91kc1DsMTmJThyM1TlH1EpGUszcVZScT4k5
Mwa0yQYp/Tsp8u5cSC+5C4oYQWE/OHtfmQLZ+tSGL0PYtfMxG4b0wfZi74mfld+KDDNeP/XfLFDB
TQWIQTHhy1urHzEy13aF+7AMJ8rLCbJr6w3OYU7LaJcZL8XIzNfnxutQHWr9lnqKHVozD+yxuNs0
OrSfoAvZz10Nn9/SbfnY5s6AR3VOTghV0EEklXhls1keIIaxMw/xmzMEeHt2OLER+PbVD+DhQ2mO
YSI0hGpVCMA72shOR+XeHdZAWDmgO4LnA08bpHtPLBMkWvBStA1ZQ+2ZBcsLjLzyu+O31ltV2nyA
qgzvIidKP4pQI2BYSW+bzKFDqAbcyw0w6ZeI9JiDkUP1NSTc4WGUerhfMD/cMsuv9qojV00XxFGj
JUV2tiHDxt4RI+cT5hPELXEFDA4R/D00ZUPtR6f8qt2oeCingrWSTxahHUHZnWUOt8qPMsk5PN4O
HpNFS9esU5U+jnJuiCqDF1HEfvmlchNJsU3dkOuRiWxKcB0OG4+zQk2CrhdKbji4d/6coHtb4CEW
ffEg6aU+gV93t7Ylqi1VuvqmrYCEmCKS5yHJoBxYaYdYNyjeLC9xI14HKGtVYodMVRFALZIL1pPA
gqQpUyalxHJi9e0GZ/whpkMVITv0xyC4b026sFu60T4vibp2g65FmIyww1aivXML4D238Bg9Qs64
I8cs3M5d9d2OhPjgV57d7YM1AFDG2FaHYx2DcS9B8uqUQXGb2ZazjdpF7oNFDSS7NTkAP6KCccm/
4F+U7ENM3+9iNrEKNWDVb3u35xmKIXwt3QFcMV0NTnj9+lsM5Z2dUjYI6kJc8tOCj8jH3FXWSwgI
tgG1g1dYmMRDjWjmx0HWw72dtKsULm/M25J7C1JCzSGqsgKVH9VeI+z+1ktqnXzIDQky2HmQpFx2
n+bUDg5+qtzt2Cc/Gh33rwVRNP/4Zgi3mGEkm6zEs0PlfnpSY2ntLNpuAlAjNLmDMgazywZwYyl8
nOUITr1NvGDOd3GOwlHmTTi9XseRnbA5+9zUZ5JVDqzaD2GnAJvNkLTr+KTwwjugeR9tWJ8z34oH
gwhsGjMuXqZ5SiAR9iTVebwganbcOuXTmC/a3jcDdvj7OgngNppEx1D/I0VC87hkIjzmDNZCWh4U
+NveS0W3MfRIxUfDJIe51hLw85dxIn8pFW5H7Z9nWbCH/bMu+C6ZHfujFTv1q+N2GSwjq7WqVz1h
Tw3z38MQsZrsoPlUjiRFd4NHS61DNCUf2rBmotIuESGxDE8YBwh8d/XBNkt4wvQYAVIq+sR/tHQS
IjrKmbmcFLzQHy73aNd2A6LqupWpfReLiXsWVprrjVkp7sGFJlKd+zJQ67Ao9wmZaTTgNSEJPZMj
uyoYMfWZE/W3taj8+jAmaVy99FOXBo9WZ9bp8GVadB1Tq3jyaTCSbLIeTdcXoOKTiHGFJz5GsJ/r
qiLTwJkZf3B692/hEiCYS+dyfZSXIUwRdCTdTYGjG25yVUxf2ppy/d8J9X3+sFyGh1MBFeQ/A5JJ
JhRyVgtOTxae4mrxtGEZgEXP4jYM9OA/iqFmfBvmMWO8Qrs4uW9KdQFG+sy37vwRqPqlWWwMDwKn
WZ37GXKT38DotnqVukmXE4R8gdObStPpFVkHd6u/PKLrU+99xR0ikxtFxsp8YNJUQNbgM4UZw7k0
s+d/hmmqszMWODh4pdQ1BLpOneE73YF0OAzv507/LBPmRg0V9NTdT9SC1lHEIUYqYCQLp32W8NPq
1F5n7zCq5BdnNmNGUk1l8aW/TFDhF/4XGXadnypJG658QFEn/M3lrnWa2jIMDU9su6xsO+YQe4iL
oh0O4dCMZGi1Q9RsdLCUZGN6zBseONK776nSejnmWYqFScevaG6jSuYQGSiZbQgYIWNH0OsC6dUj
TNHIPrZsQslhhLTV/e1D/MpjZizuh44HO9H2GY+Da78bRDPw6nJoMZgmzSr2v8w4xHC/cEfETzuw
E0IFp0g3b4vLcArbVVn2D9dNJs0S27pd8Luqx78Mx98hQlyUgn4JWIHbiwq88D1OkZWw/5TTpocr
YQs9HHgAeyMfP8nqdUAoK3AKpyn7+HtUzWN5o5d+0f+KdV+5d2H8cTv/8rh/5T6vFwXbVDkgeQQh
cuK+0yb01pxmjpOnhxbib/+dl6Rqf+hkXPk7OHXGh7iFSbIRMnLtJ84alR1x5xLVfVlxzh46YqPH
U+gZLrzNCTz+i57kd4BDudIPfJL5GJi67nsYzRkcMrqmOD/YZUiMdK+qpYOyV1fUFiqWyP6Zdbvd
RzkLmTpMffuAIF8fsf2dotyGn/CXG/YbvrCieo7NZMxnIv8bvmDgB5XwMAdKVaw6jja6zA+TTzDb
HbucO8HAMznZ4LldnpyknH5akwd9BlcL3W/w6CAVG2dROK9GScThZdNnjGnNaEgrY3Pazpaw6r95
B3ruu5c6dF2ebQgJ2AONhFXMv/+XImFa3BGwyk1vRy8uYA860srvynJMzF5bSxw8y9Rzn122R4me
KTfTTvu2P32xSwYaD46vcCee1mXbY+5q4dLjahduH1QsW2OsYerl+fqT2cD98iEeNbwwY0IWeCwJ
boau6tp9F2Cg7Q/Fp2WAJ7JZ8ppEsdlLXZSgczNv40G6b427EHQsCtg5+zxcDViKSrbq5NmDeLBN
ETsPbmhpsg3DWGjrRafWNPJZUobhcWzBsupCAN2TKGoiwywzycNfVsCvmBtbi8uuKBToUmgHzH3W
HfS/bia0n8CpYX/eXgf9lk4d6d9cUZzrLpKZ2LG3ed/gkip0vJBLc2X42akH4vp/up71FRbsLDIM
heeHynv/Cqe5Z7lRDssOpaLvnpWtkvHUj6aoH/U4u+XOs7mIf66kLM23+Ae3ZvxH1HhR/n92FBEI
caGpM+Dnxf319rQ1jGW3pvFJA5Jq4TEAZO2bsRIPcHpa/DNgh3YNGEARKbWh/wXo8RfaugdNu9Kf
TCzYfK4MriXwgB3+fL/eH3AQnTzbY72BEXoe296v1zcmkjFhM9e3Mfzh5Zy705KdxrBd2Sra+RHG
IEabuMxHml7QBmgnTU899ueLuCR6/EIP8KGI+StLzGWkKN9D8RlD79mrZXEXJxNvZJG4HABXtp4f
VyHhYMZy0uIGZFn5NCAN7IEhbBzz8/qi1UvIa+jRf38fdek7h6mjoMXb2YP/m/cONNMhc1bi+hXF
tt0ViPSakPFK2LR2dGfSmhetxM9rpaGvANWfP+KvYDCvCQcdG7YNDGyDU4fvTpYEorHPihxQ1zgJ
AeiuVzwnQ5Z2h9QGPfsSV0nrHFVphHci5JoS7s+//3I0/HKLlXQ5uyWvK5xx9f4W81KWETcZf1rt
gXypJKK4llME/NYwDIww8S2N3DUmoTKcZgS6lOsyfCT6NsmfKY15VaEJQNgwjfP31/a3dahWiBy8
hLfEpkp5955EUQuABPRwO1wexBDlKzOX7F7gDvRY9UtPo3SiwsvGbefPpCqW0s7OV6ZUIp0BWGDx
ytuyAve4FxIO1G6e08U5BnaVMe1Bu2HfzpdN9vqs/3x/38mw1we8VldO4FB/CKXe1zPTPAWj5YJQ
ilgWxbZzLSyouguTvyzgDe7bpiBSqhmZcJ4kAvWeMFRvBIEO6qL7UcI4pc0r8mGNPy2i2zKnXXnC
F3T9sl9QS1gWnerLFRJNe4M/WlT2ULJSi/TLg9dnLOAcYkR5Z9VC3nUiXTCSK5c0e0QRQhjd9XMv
kNWp3LtJffvzLXhfC7C0/SAUaCNCOGxUUr9uJW6ZBsYLWomjP8Otb3bV4M3luEkIpfdKiDSDVXrP
cTM53V+Ood+WT+jALQp97jx/+++Xj4Fxp5lDW9DAa2/8t0/bon8swtim0BUs7G7T5RMvVRqnWLMn
BX92kCCXVP5F5//bOuDEwFeDB8hfkrr73V1oQ0XaFvXuf3buxYbt8tnzW+KK6OFIbLViWT2kCYSD
u2whXOg20ZiDPQx2aNQm0DC2qNuKBXONWn5sYC5idBLqKCcdkLl1/ehpFNefCtoP5ieXGtm2GnA6
xeTuaz6XJJwlCwP0Ee5tfQe1EUWJ7eKRKaBl5kp8b4pZND/x9LWGk3dRSPx5HTi/1Vc2h3BoO+Rv
yZWSs4rp/qskMI1LO+VH2C1cyCQrCarEXAH+MT4F/hTsa0tH/Z65fU8g7AR+ejNWU5/sg3Qk0a0O
GLBvrxyGv1zZb50Qu7DC/ttmE0QA9v4ldaGPu5J+/pCbvmJcDhrKpINx5GPFVoxWKxiD7pYoV/gQ
Vyp5OPguashwiD44Ne7sd3++oncU3rVcCdD0KPQI7M6/L1wVmWQeGbMc5lapfMdAivo497oF61+b
OPBIL7pbFcXxPfp+jx7uoiYQPLji4BE5jAtdJMtiT4TenNyIvreiQ9Z2NKvrob3puyy1dlPQO+o0
VT0RuHNm24eqcXCUiYNJ2MfGm3yCIHMgPyxBWKUH8qqTfQsQ9zc3ZvFrgxXwRkBHsh1gAB4Bn3zV
tf7X0mgAyHDoo1PQTgz1aHTYVzd2HcRil4q6Dm782C4hyMWwJvsbO7Yq95B0Ocdx1gRi+BDUqAlu
s8koYqbrtFXowC5DBtk56zwHbB+IQ2qhkZyGTMiU5PS4N5wQZKH3cdfcuKbgtGv9ge/3+rkHBoNl
CS1lFEW0u45w2qqwrJPKuzg/XzfcQNgY3RnX792XeAoG+ReyvAh+1XcHvg99yxYegkKX6tVGmfjL
rVk6ZXnMybH+6ptk+eQ2xJgcYChan3EQpgbUQUExo0cv8Y5uk2bxGQY0X7FnMm7xR8N17MGMDOph
BzOCeaq0YJIFa7l/ANdsUpwna43RmDcla4gD7G1wuClYiv/MNmQkRnk00QSzr3Pj7tuwGE/sahkF
z1fxSL0w+IdHvoqq0tHh9y1pwJsyebOcP0RLT8Qt/wmRSjZ2/YbFCPIFbwy4vNxEyGXcCa/TXW2F
5fIJMIeDMOc+dXvWJQ8M0Qtf8aKmnL65HZQZ72adFK3AR5ob3JYGFxqimvQaqjH1qFl4c9bOKYPe
8uaUY6dpziZ+RjN2VBMYJw6QlTS7Fb8iGSkI+2pMl09RYCBrlHbUBefCUajvJjRUCYnCA90AowZK
j+uv6VPoMntYehytGdgjE+SSkE9o9LVCwmZPS9299WxgNfhViRo9BDJjWxYlD8z34/WzUVEl6Bwv
kqSQw5DY6Aszk+15Mj9RrHJdbPW6eyNgjf9tbGiUn7OLRKZIEnoAJvghlCjYGWV1d/3NS9NkIBOJ
h3N1caMv4sGrjum6XI0V8rEUhM/utgRR0flmtjxsxCB79q5zGHpFZTVyZpR31x6TLY9Lc8SQIEbM
07nfFxdJVljoCslzUI3JM7xnEElmDPh+4KtZ5jlJul4/DY9F3OvmeXCrTBPKCelh14yz6nnPRL0u
ZreBLrQlHd2BjwIZbXH/LR0OoteCcaHaJgot4MmPUpaHunY/MuBx2jmwUredVF2oz42MIkS16Man
m8SyBvSeTVUMK7nJ+PfCEj4wkKAf7XYU2oU73BDEzUi8zjXPIdcRFn2IL1dlGMS97u16pwav4itR
ki948JXDKgNE2vqWWkL035JAyS+e6TIDtOIIBBLLwgPR7szPIo2cy732176TrqqapWL0cAhLp2KB
j10Cwz6YXLF80L5qMZQp0nLcVT6wEF5skGGONvaYjL2svkOXWM9Dp3fQOXi/qHF5YRRY0ls8jc2R
wsdOnq6rBf9NFZzh0Tbf7aJM28de9xCNMneOhpeKWUH35lnBtOq8ioxy0AVw6e+WyY1aXn9MB/Pd
YNmO9aPKRgnNrM3TT0Q32EzYGghTN6EVYYA2Rn4Wb6JxVPbJgaxZ3aqBBOptPJYtfUKgsOasioUX
8D875OAKnp4vu4JGrU768ti4sXI/ThHn2b65SJGmqs15GzqdcJ+ItmD3UFG7viDXNYzMlg8fjyMf
PsmimIbc6Cz1PpWO7JDFRc4TIzhwBQXVeP44Vqyl57iIkRdsZCBmfwtyWLz6yzzEz844DliwiZwF
+00xwZk3rBLp/euYgMtGvCWJmapmSN9+gSlgB0cRkH8txNvLZouWu5DcV6k2VdAysL3ePC9lIrhJ
k9iZ2Bs00rva6+BMh2iUVmlVqTDFLhbMOKNBp/ODyiWbVTs3IjrD0ZvU8zghdMQQwyNFbYo4LYGF
RFhPX+GSqxpvZ2aH7efysmepVoKlOgOak/EGYRQ7jg/suJwFP1dwLrrN8uk6UMkvitzUGCd4QIJX
f58ZKNQPtu2hphEqAGGOnIm899pZV+votsa9aTxIHmYDTIvTss/rIAk3twSB3o2Td94a5dvNGJoU
PTtr3BakPzIzMPa9yls4vdNg9HRAvOl3B99P5+quEaqsj+HcY2FP6GuyJsqnpHS0GvgWczxPtNvr
nlMY/Fh/QsDjaVzV2ZHyI/tBprrFGQ5wuT5IjoKv+AzMlC6FCRccraG10pyi9JyOJlA9Tr/ssXgE
t0upj22AZu9m6oFnD/ngZO4BtuDSbuvArj28ruEAbmG1zuLYh0zt7xj1ARzc5E1VDveeCxXlIDze
BcwJI044tCSsVMfNMnNyPY25xZzqrEAbmdkNKKM1zfbBZqKeeHhCWWwikWhF9XnoOBvxU6rbtxLA
Pdk6ksbviPomTVZ94kDDavXZtDFzLFnx2dBgjIp6s7pBsrW+tBlG7LtB2xgPUK2suwHcQY5J1vHl
mOSPwHOcehcBbrvfgnBeX6N1j5+ekWOJ+nOaWtIcFkusc61RGUnQM9RYSz0XHUSw6kxBiJbcLpOl
fkIWqtWH8PosomU9y3In4MDTNWaD8x4SJ+O8G6aiefCvssdxKTaiL/T8kl121sTBs3mTKFO62Io7
3YLNtGYliP10OVapvdl3rmXKtYSQl+3+qlAeyQnn6tnI7XO00Bs/xxBwsn2pZe59GDg2vYMO2vYv
UxlH/NaruMg6mcqExLCsjhHv5l++JLoZvHm8NVio3Y+hCLynZtEK2Yc1zpDw3KEI4E8nM5bnQCW9
AW9qYwHlEtGz+6JKt3GPV8E9HhB8Csz3w7dQYgXzCRMtz38FKvZwmWRhPwL4VCm8inHpjhD2cweB
v+Z5QWpmPnktJ5gGt+YeFA/L2XGsgEkg8On1EV7rE2/UuDbqNirCO8Na+dKrCWU1/GeIy3CqM3sT
z5kevtdF5etbP7CGisZmVWSUKsSaDdUInaAfxPuglnH1SpwVObFzPZcYjSZ2Nf/oG3tyIVxHs4Xh
TpMvyYYX3xKn6y7IIciLo7SkxLjO07pJsMXr1l8Hzhiy/2uFWZj9E6SKMAqDtp0KcLTZBH3Z6GXn
ObJNb3HgIy/Prpyp3PrM++dDgrSXz1kYdNmbuaLbPVqeTKtdHmvH3Q9cl42eIINVFbpWfhtMzWzt
r5XkSGsR3qVKEbd3c9VoWwlb8aG2yigh/uICvwnGl9BRMOz0P3Euj/F5HSdQFTm+hZ8QOntyH2w4
v3cR7epKDILAsENcgdFMEEOT31g13rq7oXM0bqayLR1U0uncoiK3iuOQeXh992Gz4Euvqp4kjwCF
zUlLrEfx74R1lSsg6hOoikUI3wVUhHBfLdsFSfozWqeyP6SLL+rbhpJqnWmm8zPTuCo7Nktflcd6
7hJsZjMry/HY6UNxsAPG2vjRBiW6CyguhDLYmFHNo7MQ/+ePbK6jJMXxOWrHCVohiRfVQ+1OVfE1
XaRJX7JGYmhalfRfj5OimvtLj/vb7BNJDkJVdirm3+vb9mtn0+NAyAA6HG6juML/r6g7/SyBUj9a
F7sLq/GwsodoWFhv2JprbHmdcZ54Jg3WAj5RTGKTNQjBt2xoDhZ+CpbIA40bi7MqS+IqKq/NyyfA
7vrJX+VIp+tm07j2MG+CBv/sKKv8Z2+05L4L3Lo81Py6V6QGlLxtULMw//yRvd9QEdyAbeb+dkDS
EJqkd1OgrHEq9LJWfG/BZW7PVaKq+B6uep3vEenaEViXDIav0mNa+TxkLFRYRGmaWT90pS1I0sDe
OJf5bS6fLZRUoFSXlwv0m164KLgz65wnS+eNO8EEOlY0l/VqZf5i/LqWb1FPkWS70oIPWIKSb/Tg
uWqXFp5nHcqhSdzbYXEgctbKUjnQfhBm+86r5y82qu54j5rCgsPSmqfBQRZz6qVlk/YyVZyJjM25
Y3LOaMSu2P+f797vA6QQZJgWGFUzq4WZ4q8LpgmoM/1+CckRCtc5fUo0xj3nYJufnMlP8XQw4YeO
MZyzdTl9Puoe96BNxdte3w+lV0FNdhh43/zlst536MynGRuhAhS+f8G1fr2sfJYSDERhbmwp2Bgd
cqx6U9U1lj4zdTieVkVm+m8urOL4ubIaHwuJrBEfhZnoLr1YmTpG4Zyr/oEnU3p7My7M0wMte8iO
f75Y//2kBRyF1pGGah0mOKBzv17skE7DyvbT9yNO09kniMuDwrhgqJJ6E4/wj+6bxueyrnYj1z58
Cafmrbj0DP7F+uR/Zx9rO5vTa+HldRk/xTPSh4NzPdIvunILu9WZOJxKtQcxJ3lxxk8HZ+EBLlB0
NFDX8AkPY03cTTFGpAR4YEyHWLKPb+rOub0eEomuzXCSXF1z31HAwiFeYdlVbT/MP0db5+MNvbD4
WaFvN9vFDSh97aiN7pl10HqCXXBdUdhjW0ZsGVxiU8m0P835gonZMoWr6+nSNpxntjeOSHvGNXDG
Ukm+idKyK/ZEp+RkeIRVwhjbw0B/yHgJb7w4sewH4h5QC964tu7MvRxh9m6uExDcILg3KXxn/y+D
bffXRXcZEPJZkKm6buArYP9fnyO823EasZc5VPlQYoJ6gXNLN6NAS+p6qk9ZZSGFuA4eQOiBz64N
74A1BWWvNjVmT02XpFuIOK7ZOTbGCZvaHZdjN2mfU0jNtDZhWYck15Q+lHHLqnwkUhf0Jda9wqUt
YfaynJocqOhHzTY+/N9wWzgNIGQB6JSPPDhEjvsOIIs4v81QQvBJLoo+FKsYpFZd1KYfDBimsylS
s9bjfkLWapG1Tnc3+EV6alQaoH3589vzHk7gYoTrKd500PwVJ/71pvsRL3qMkHDPQBqaFnDs4HZb
wdmxdzvhnK2yQIKOhEzMx9T1neoDDjCGZurPl/EbLiqZCIJQ89hd8FkoH79eh2mCxS9jJBpjWVn/
2pGayEaQTfnojnHNnj5bBi6pkUn1uNL8wezcpK466ObhVCx3/WXaEdkdMwusINZm2xp559XU8MQz
9NW453SLOBu/mc1DRAXfndtZmuqlVK7QYotQW87ncG508w07nar5S23w+0EJk4UnLjB3g3cT+O8O
ytYdhVF55NyOFo4pp6XPm/qglRUuON/U+ecpoHAkzQhSa09eQ9kirXDd5aFtRgNvsl7agC3hMvyk
8jP35YAl200iqtzsSYCKyQspgmXXyAA3WVCB9GsYrUJJiFfsFMP/UHZeu5FrWbb9lcJ5ZzW9afQp
4IaPkHfpXog0SpKb3puvv4Pcut1SZEHqiyoUzqlUKhjk5jZrzTnm4i/EIEnXvTZRPI47izOPu5/Y
4H2RZYKsQwNy5fGAqXeqVARJsOnEIydFIwdaMRY58IQGKg45FUONWwHD7TclCUf/F/szZ8L0D/j2
BtB2rqzfHx9/Hl9mN72n2VQAId05xvlbgwE9UIImCU9EvrAxUOdmG2fullrRaKQz8XYIOI8VmU5E
gGk7zcw3NinNIKIizn40S+OmSALaqXmoTexRI5Q5Wxu+AZQMLfWtg+4VlrbhpvU5NsDpxkxA0J1E
UAVij98XklhWDmr+GY6cd410lhJdr3L+u7ZYgn3q1Z5Kia7Sqs8oq202NXbUh/E+MZPkaaxVOz3p
mdcWl4bePWEVDr5amMvLlS4YwJ+x3BNivOBiAceE5Ld2KXACD/Odtu7UsG4wICVOd8g8DlUrE6/C
Q9MT9oq+vazcDc2emU6vsmhRtOACRVPZ6YbDIChoF3Gwv4LWpGfbXse5SvwYAh4fqSPyayXsd4Hh
OwbNKbO2rU8Bq7WPmtankKkJXr1jqNFsvmYr42brtk1VfRfM2H8/jqZm2wdsVi+qEusXiHyVXa2e
xopzzCNvjovLc7FJlERY67AJVYjQStmIB2bZuQLcdyGQpVHB9ZOUHbjLfHDDn66eiuts9MfktvKS
SUfJkvCaTEA3jnbkJ3eaFxY8faMyKU9MqYsajPL2r9iuePOzETcioV2uN21UlcrDnYblD0LeUqWm
huRGMA4EyDVAFU51TI0hCa5k6Tsr7am8tA2reqn+y4b0aCdW+YO5tKXxTC9tpfpe8dvQ40DZJq3W
1UBahXKAfmQ3N7WT1uvMae1+l9e+GaxMJcvHIwKo/lYRLKzrqLNJSI9Tt+t3fpO1Pchm3fWu8iGa
/a6DnSIBLcenJlOCasVSNo4fvk/Mp29EEiZ+eU4pvLumxnp7tmmiwYJGBOIc2BCS4sl3HurOu004
Nd4RF045u4eF7JyCIv8e6m5M7kwidM41aJusH31XwBBZxx4MwT1kQeCH77/u+h97Os5PqKx459Hr
0Fyd//xV96xvtKSP2amfjDQytqnbqNmF2+skVThKXVe7MffZLje6g662RkZ3XUHHc1aJTQDTdqx8
y7sMzMDTL9OoLIYjTns/PNaZo0FTxeZk2FtMlxwOvaygzINTc251UOedpstJN3pzFzD6nccx9rGN
vv/d/jgjWhwP0aWg+URNaJyDNA075czqQAmWmmG5CRiQjNFhQK+v3IAEoX+fTNlgbfOxV9oPGvfa
25vLrpG6BwQ4rsOkSQwZ4u3NDaqSzWuqtycJGaDFWNt3XhBwrEIJhSm+WyzpUnnsaWlccKzXrHuQ
c8ZX1ITRrHHD276OQC5+JB/S3x4o5z2tY7AvsjTDMtgQnO8EIPRNmgWN4yTlsrGi8qRTlVr8FXQA
2JOot8rohG8RyHpRtS2tVD/R3GPRVGDcZftr0oHAXFNkxHCTaSg1Crz2Fje4qvAGJkHgUf3gNJz/
hhhHMo+OnISD6ftPGv3b2Vvmeq4x973peXPDeeRv73TNR3RDFuFvWjook6aJ7LIkKE5ctkNM98JL
3BQjlOSmSAZiBX9r+jSU1ky3MzBegYYzOHtdDaOutp9KyjtQHwM9Qm1vC5cDc+a4bJ1WJvSS8ZrE
gJl7pyQGxglcuhMNvWnhw1lOXdjHpA8089pYKKL1otyVRx8ltQGueUvzzvQgKiK3Qc8cmSujS4Lu
uQgpGN/DGDXar3lntt0p7dJSwI1AVrDquoTOk6zP5HVP8Tbwgx6kpp2mlG8tjg0g4YxJGfmyFmat
I44PNidJkc5X2wKZMG81cEHlz8oM1fZKhTFGC8w3kgpHYcEws2musMwzNJr6W+w6CgIRO4/o6rFp
gGJRVab7LYYRxNQ9IXjey36sPC7InmWR9fZMXc1aanjtDGe/YFrjwl8arovGJHRcGg+BN8uRXDis
lO3dXCkeLc9ulE3KIKAEhUdCOQLvDEmVSXw6rSEGHOJzSN0UW6lVGX18apuYloKY2wx8itKx9d3L
ASo73aZUYsqjjhRAyqsWCxIwjzlFEHexVObZ+pr6tV44SrOVLQr5sAwrnNmlsmoSWBjWjjUi42RN
Z0gfDoDkEMy81AljW9AOhJKYpONq1FKWIyopA983joA/7UUP/gCy2UJnGgQ+h9uIacrdadTcws0L
chEPCq8k0zDNbeyAHmmb6IuU6NkofCQ42TRqrCiuoWOQThyCNoaVavUTdZysErD6+HMtZkC1fQ1u
am5TSiF56jjcydjxufOeIbAQrVoVQ+1NYzqhd2OEvcd2feGg2hUKsZMKZTffFsx09h60bUynM7Ja
xhMidUxqKwixBS8BjYf530YdvMpeVuTHSlDYlfuCYum2l/Sr+KEXOSW4GHNdJX3tHoMg9Qd1lWDx
w0U5WWFDlHmORCVexWHt0aGtlbgOaWnMhCEJrpwsIFD0UGn5xtTv7Dz96mK31++kyi2U6EpF6PNP
JXnJA2hnMVG+aoqBO6QHY6ieBnb41hUUBzO9MBPHpZGltqMTX9HfZIrAuDT/jTHxbbdjo6ab07ri
KCNOZtniqg6VAqN0autKuUtposMvb0HDHIagcZVVozhlQn1tHv4SZmR7VM0B2KL0Dn7paWtO97ww
TbK362Z0ViYFEW9bR8pY3/WconACCxX3dK41SU1Ubhj0+Y88SCuxV/Kqw7ep6+3c40Sdx9WOcTHD
bKF1mtWDR7HjPjaCKL0K2R1h2polBVJeENet9ilWlcj54Yclh/w+LTT9PiTxAMtvYGIH3yMrHpTV
SA/JuChj3s/1aCiTQRSTM3ZbDt6knnFzo+nQLq0vGHm5u+Fs0EYI02fTAsmPen5RhvHY3rXgX1fo
lwnqGzrXnrapMQpQ97pN80O+C7VnZbMnMqYWYdhUFVqHqtSKLhUef2aDeZKdS0r2IqiSzVPcElw9
fYq2XHsVJ57rl6ZqPNOZHaFNvLYYZ7TgoXbbjqaLAJ1drChS6+k6MzxluoViDX2TLf8AqzQO7OKL
bblCe5TVUfn7cqdiEQAk6rtfK2PswotCAR96B4FFm/ZwA2jxyTOxVAmnScf6Ow+VZjiGYL5QhLts
9I5CwDUkUyvRyYeadHX8irwPtK7XtJP/5FV60FBWC4Krkg3ZxqaICyBa84hTk4jiwjZQstQJ8ATc
r6atEMw3A0HnLzp9QiTl5YcMYbR2UiMfBKYdVXpzCf2b55EnVRxsoOqKOQp47D4zRbje8eWdXTr5
8p9lmzIE/6zv3EYf0ieeTenv2MwO0TYoek85yYk2aeLp90DbpiATx3T7LQYOpb2oqxrz4UuNL4a8
cpHjU3RX8oScqFQSV1Q7qpac0aVr4ap4QuhPZJjCwpVYujtJp0OodlF2MdPli9JV9h+mXJ8RygFn
btxlnd9dWEVNqsKKszZU1M7JuaGOcPjbwpxYFKn4zAskW3F6zuokPIJ3UEhzzl02Prbb89dGbn56
YahRpTy4GRjqK9mBgl7Mr5AvcZP3igv022nsw1hMrJtewsx46orSIETD0/MK8dts6PI/Y0xkiZbY
S2gZE1+iVVMkGQCbCDyzcsttb5sF/IvYyUyu7JRWbbO1lqpb6kY2d8JKRorjZIvG6l4UCgHTKzm9
uXi7edVLt27svex9vjRnEOohL3JULk5KuvoxjprHzgfGuRJLSfP9LZj2Nj4CWxv9TnxXAPDQ4+Ew
Pqu6NDkGfk3kyWmcNx/Qd30mCDON05BSp1YxvxtQWtobHKRD+5ttCFq5ciDyCHhBkbLmYdjpCHge
XSKfpLZX2irfv07n/DrpAagUUihsYCyxzHN3glrlMcV4ozpJqvKAuAMhHHKPloDMuEAJSCfxLg8M
qptQO1vjOI1Yj/cg5xF+t4K+v9wU0PBGoxVTpak2iq2nwc6JvUlsFEjW4VZZCNLDgK5j3yhqMu6C
SW/0Q15VtYakqDGyPcV2f2cIW4330KhHKkh5oLqnXM08jzd61v1gMeCgndtq7vdEWrR5uVPrLB4J
QbJZO5JBYFuNqcU+ibTwGdJlYhILDiCj29eF22b3ImDnDIrNpMgR0UMftkkXe4yqkbANWlUoJYnE
UBxOqK1NgeSTdJXM9QmEeRKMLre1o+UxDOUsUjT+PKlKzNeQtuwLJBg401zF3LQa5F2kCsFUb6Az
l+VeV0m5+QQwiC3HsNCJX8woDtP8XsrIy2V/4bLzw6SyaKgSCgwUwU2vIMsc3/j4oUTy7NzA8QcH
Db0Xk3PQXCd+e24IE40zTmG6JxUNJxv8eNZ1Tcv+Rary/EUt3zdphqLC8hdVyeCZ3/Imy9MftAJ+
SF1PAISAHYiP/Wjd+jOQNPTHS2Gacz4mZVFjM4xdfBlFdfwgWtpnxPHG2rBBfDN/fwRcNyEFKrLD
UlbStYaFBJwSpqu11ELUTs0Kn4IksPdwV9Qj2oJivC58x/qmWcjSL5Mu0MITFR4NIhf+Le+De/XH
cRoBvsEb44G2xH3knolJU76UTxqEchr8FiaexNtRSBkHfEW9uK7sBhHsWIgWgTwYIeqf77+6Z8Jm
Sifa/PJynkZJgF3xD6l1VYzA/Ovkogz0dDiOSA++1IFL98kYFQhZIkjo62ouYps9AEJk61Q34+5g
iI6mbCtH2qIcSJyI7M06dQYARi8tJ1PzMbIUurZptIry04tPIpm09kof4U6vmqqNg8NU4v9DBmf1
n6jNaMk+WeRdsvH+/jf2zpsGGJcszjkW5QPdAo951qkpCSdp8ACWF/1Ypb/YwIvhIQIbQBDnNJVf
oIiD5XXd0i739tIzYxs52ZdUs4PualiY572qmDRe/KQURxWVMUyr5RbI4Y0Afd6VsAxCzXdznhm1
NqyLQ1GoJgAbKjzHJmJRPKIpLZMnhb+7r0ZVH6/9rsPFJdQvU2H1FGELhayPo9/PcaPYjwn0dhuD
yasqEQI+6LTki3qlaxhIo7XM66iLNvMuXGNotbVujIGx06jLxWzNAzKTcbZb2cnk7HOM/KB091Y8
Jna7yoY+7DdytavFwCERbQrvRuj7rCJNg1T7R4SAyVujaLDqK3cajefUJ+F+axgt2dVRggpki5Sb
XrM8BKp+jKyY5ZUNXL/odlnCedHypZ1pFAy3i4rkheyrAEVEeVoK5lXBDK2nWJD2nEOySaw0Wgft
BdZNNB+t14XTYVYsf3Y6syIlcgqilqGqUlbALd2NP9iXVQV4f4IMP7ccpb4gIO/zndxmVK4SKuvA
KdTywg4aj3xetxdqvDWbqQ3v5XX6dcEkPhl2IvaDojgkW3djPRyiQcwnnnqkIJ0Bnxvy9sauRr3+
oMZ2Trydfa8ujhQN+5nOm2mc1Q+tySg80+z0k7uoQorIC5xjLEIannbUFNuS9d46iMWETRGe2Vxu
hNG7RvFJc63o3hrLejyY5QBZNVWUxjryJjiwzpG84EcKh34zWEZD5iDS0PiO40YRPyQJYJcs8KPg
g66hcbZBwHZKf5upDrg8Vk/EFm+XhDoKM0jyin4h29gib21xChCOtDem2wXkjSvQLtYUueehB2MG
XY3XJ98mEJ3xVkep6xJCBbLnpbFNsgcRZHZUW8UdNqXqQRbPwf6zYDixCkhyRRZ4P65oyxY/jJYx
cZJ10nTpExl1FBAKQ5lyINPFUr/L0oiMd7H7IJtupnRgZ1Cx2dcfmsT27YvUQKjyQWdt+eqvatnc
GoywWLIw/ON5+eNhA9XACxKHzgXgZSXdo4w39tNYu9QlOJMa2kGLuli7kZr8tPc157p2wi7YCKYM
bSerYED/CmeDb7SgrGi4CqJ3Wo6ufUmHjnV4MODqrCmYhuZXRTdxHY3dUHLvM3fSNlWCpnSVdTlN
5tTXOJXSTuiCy9Ep9ZOqqQ20uiDtFW6mhZBz/f58fBY/wCbX1VSPRQODOic3qvpvx0ZgAJm2IOFB
DcT18x3xj19wlZxlT8gmQsTXdq4c05bL247hpLq7ugGuhY+gt45dmOYNAMdR7EPyFoCLtXq3QQpP
iTo3SM+9UvxM+4iTfb6EkHK1WGBBToAD/mM4O3aq4/SLA0I5RuIevKxlMhO2V7Zb1wlVlKNqlm7K
pIFakk5xeBuhlKg/uHHkaJ1ttHAlUQqk5uyyebL+uHOxgzzOGDT1aAnAtBeaHbDHDcemqbEPobO7
rygW21/qLKPTt9JKF4IHFbXZSjo1VOklLFiAI0XwIu07RdR5/RPIyAXbMcM7lMif0OigZacOSzVv
5rHmWVZy0Mrc0KOpMv+s0GZOCsQ5VjucbHa5mxuh3lZVkAqfZJGWdxBjcoXksH8Cw2erR9zeRGwj
iTVm00tT3FI2sPUHhoyj7AWVwfwnstb+lpvQ6rfQdyt/K68TcyKfGrgNoBkNBQVYWiMdggeyWBCg
G0ahfh5Mm1NwCzIjv0j1yGyfxsFS6q38CvBVwKMgssjEb0DCbCdR75qpdaLt4PaQ6tXYRwbLXHRb
mYOSfE96gJpr0YZ1eKXUSC0kRDZAh9LdFzYFJOovtunfUjTQ9kVUAaJao3tz8p0ad9NcckwGZW0l
vHREOBLkkO8b22J5lfZ7HcKCflO00D62gljMau/FVqjhc6CAd8uw0iuiqSCW3VR2xLcOgmgiD6av
cuoxUt6pDYpnfZG7ZkyoNF45JVruJeY4MZANqHTED0MRpT5EeTzi73H64JGMdc9oULJAsba9ncb2
l7SvSk5Us43qRtJ1GxgN1heJ45GoZKhLWJOVzuNn3DaArtOoVjTu6hpgxFp6CrOeSegEM4WfkX9X
R8za3UvKDfkBUG501eLxJY3FQJGP0rA10zzI8ypCR4YLdTC/+uLlNNx2FDLhPGzJdmzyY5z4WnGA
wMldk2RgzY0QffVDGyj72J1CfavVNmz6JihUwdjk228kBaks2YASqE4QUlLs1d4s79UwSaKtY6Lw
vqIkmvlbN9CFt5+81HT2EQkQ8QU0oaw9sZdv6wctddTxkZ5nNnztiym24D7M28e0JBw3U8ltf/CT
elCOczf+CKnRu4NUi+t5JR90MJB7s4M3pjgHgwj2dKay0pG9rCoW9itDOJXxyYir2HG3PLA2vAo9
OobHuOk8KvZTMZbit40Z1fqCPlfvj/HU2dlVqNot5UaHzBF+KBO893OQi3MThJGPIyZDar7RnMJr
tnpmJfo8Aobq4KNIKPdkaYH0X0UZUfTwyDLOsxy5qwPu3KB7kIQj5JvccFupexRxeRhD+LYSEiAO
6vIuSsYPBWaVmSOEddPdT1xT2qwsr0SWSHA3lcVtSFmUydtkCH1GssyrYJiuaD4Kml3E4a+W2Hm6
YGXF6ItGAO/xot161Y+FSlRgWTWpOiTC+4H7mcaBS5PigCTQQeIG031l2Ci/MbxYpXrMHIiCwsiq
ZKsaWdfuMLj02p6YuegWujGcxTxgeD1leEWHzVAORPvN4VwpdRrem/tMafz4Xqm1uIT9XA/JvuQo
1d0YcwrOhiIyUDun07yfZpk1zt6gmx1+BemGWHRFPhgk1LxvOtQNZWqJjZ3Z5rhRW0/z10qcEHIy
V/ttY9VZaa1eh2GE0LnwSze+T2C5lOuA4ZwdC/x5sKEHfbBPxegPxVrXLRTyVRCVa1wgKDPIwbKv
k0oUH6nhltjhN3ecY6XFjcYnOffBz3W1rj6JeERQdJQ3lzew1DEV+z9p13bDCghNQQEvIScarYX7
BLk+uPcNyI6gN9G7QtjGG7stjEJBpVijLcm7nHU9n/+PJkIac5t3k9NuG6o6EcrZxN7whMNsVREi
Ii6NITSQyoypEZ1qEz5MtG6xBGjrtO/6/CoIu7C/FwqNNzt3jGbl4NGqNozQ5iEAqwYCDIbuuHbg
81wRMtbedX7pfW/iWo2Oejdau6ECAE3Itg68WsEdk4DQzHFtCbX3my1vbfpoZyG8RfZ8Ez3AsU3Z
cIdWedX7TB8nNAnInDSi9Y40PqNq7U9UADYAvs0cHFfc/XATrz06VVF9e3+7NTdtz54MgAms1TZa
bpMSzdvdVhrMhlK7s475oAxfI3WKewxRGhyRAmrYhFiU/RfAuqGpv7//yX9KXXngaHNdTOUgRLzz
fnILTjtNh9Q4wfKEtjx6vausZTvOq0DerQP8nu6hNZw2XFseJ90rAE7FdymAlVZS2fQyGr3Q5rBK
s/xksvFwd6qaKdSS5ubIsKgr0t4aPRQgdJ959vCTCQ+NAli+XcGcCMRVHS7QR2vjZ5ICIBnH8BIo
4BWxsLsH3VWiRx/PmrGS1k4iHfnNwumYDTsNytqeZMkgvYxVGPf0mn3KTHd9PcNMIoSzAgXN3NYg
Y4H/rXHzG/c2DsBfYU38GkznTE1ulFybHlDHeF9Lu9WaTQ3h8jSSoXqteRlZ8RoWWywSvOs/MQNN
wTYtJ6bIcImXtHHhjug8sXjtiQisLq24JYreHXGKHvLe8sZvtNWnL+8/QjQeZ8OHPTqINUrSqmOx
7zzfrDdGWdQIc0nkofhQf8XjRf1fdsOlXTauZk87qoQp+8m2rQh2Wst2/EbkNa0AKUiGQJulR4us
qt9K3AUWQU+eP20J48rH20j4kARREhZEBRV6Un9ORDpYxOPZhtiZEXT4S45TmbMVhQOnXEmtulth
lCIMSvJ3ckVY/Vb0fI8VAF3Tv6HUadCnaj0VSwYCFWCSaBH1NRvVOj90Q56Rar+Af2TDiVIKPXam
8ar4QS80HU9I76aDSrXdINQnj2GCJFPTbStrEua1mtBjwbYvZhWGLN/KGkjUlVpEChXxCY/S09xm
oQF6jAy6G2CNI6EjceOBzHTZ3q2kxqsHOR6uU3TOvxhesHStJT4RhNhAvcxScPn4oYneTUFEiu+v
qlp7K5vwADSn74wm7G8mQAKyVF27SrESQXX/4ZAV0T5HOH1pUC/iyqDu+edgLq6/iJHryi9/C6OH
qGV3g310fIXGVoIs+c6pzDbbyzM0Jk82rlxYMOUrsij7gaN0OYuQyEb0L3pHrfu10g1wa1VcqNoO
HfBG0xP1S+cEpQ/W1dPrnU1B6KhMlS72LnwjhI8aneNLf4RXfPf+wNX/KLQidEeTpWtMeZQgzqc9
ow/NeoCsA1V3rlvWJtXnH6MzuuEpYoVmsy2Ej5acoIToTvYbpdZeak1kOm6xGOvVgfX3sjDz5lao
QxPc48Ksg4u8GUPjMUAJnBOAl6fttvXtsd1BfauLr+aglc5Tnoqp4x7ERs5q0+M7IZmR+lLv9Ejl
WBmHfP/+F38rS6e8SzOGhKH5ffXmdJszDQ9xP6xAVIBPnJC97t5pWLGuJupr/ZNMK3n/485wgYAj
6FWhyiO1ik/lV5+VrtoCoGc3CBigRDJF90XJ2CJsmQz5p6JTrXInQ2nkKUDu8OOkposm6qIqb6rG
HocPVryzchrXpHFRruWCrsIUQwPo7ZLXKW7XImMQ+GkE+SUSo4QhSem3MC6qO1zrGXQL2tTPdjwz
B0kPJ1xmlxPgqX+hWGgEv706btIr6aIJFtDF6DCvo8OBVrbOjZgpoS1prbyooeDOzFkoaJXZAXfY
7GjJfXCrzx+txc0GwsQvIAQR69bZo21oehkKbqK9LD/YjlJ8lYKUcpEcNV1R1KfciSP9RSItkCuy
Pi7LFDtR90aQ/zOexpDswv04UATkMI7J/fjBlZ6XS7hSnQwvnRoPdXc0+28fQEV+hIpVPd+n+ZSm
2wa5EVQQl2jLrwqa4hBHBiqNDeth7uw5XnXJVkk7tb7zQYMQGd+Z2kVN8JHD5RFst68ToiScONFz
fN1ECN8QKYzQRrTwoBHDWR92Sf4c1gRMzocHtGPUqPikt98gTZGpKOjK9lLPktkJnxSV9BGPoAfK
6NvLimGPqDmQBprOfWPmyrRTQ7MMNg7sg492U+crMfpqksMsi13i/Hqfb7GrkhUyrAUPrp9hwdIB
oeaNE9z6eJripxyedQytuGcwbzsSaSxEiRjZ/SgR25a+uHFA9dxR+skpGGJ1Wwo5AHjnwltXQo+T
VSKAmjMLsIR/PDzJyKCBqB0GtDzFBYNigKRfEoJkfNKym6NwvxBcnKViJMG75jjb4uQHyTIFaS2c
GitSRUmzXtLjJNHDDrC+npqF9dsTCUZ1Xx8bb03SN/kGcvpgohl5u7AIUA6xlr8gT7xd3drxrUVY
jHEJa7cV97kuXKT2gn4GWR51WVxNpGtEK/lCKz6MpIM1dFQp5JwUKpTIn8Y2mLPZrBCe8UXV5sK/
LIgT9He2QULgLvFCIDfvvyvLY3u9P6eMh8V5XqLoys20trcjDf5IZYLFUkgXIBrmMS+GyXgwY5Um
sq2OVLeVZXmU+AMpobFLI/I0zq6s8Num7PmhCZ4nG08O6ehpKBUka7k5TSumpd0QB2a3iTtY/DC/
47h6DGOHNk3lI0f/gJx0vvCCmKLZhq+NGYBZ4NwjSN8x1elY0XTSshlnKytOmqi8aBvpRpSujTDJ
xpumKqmj/a80ubP75vUtnU//qqPCuHJZlUg1fHtLK6GplUKl8UjaBYdNVQEMT9F/GnnCy6glmoK1
EctkxwXKrK2I+FDzEE6It37N54ZP9QJSTsAxuV+Qk/RmsRa9Rkz2hdVjg12VXjSp+5jbXHNkRN2w
7pdKq1ThlLx+o/lBAXgeCm+/l8vSbbiabjIx4cB8+72yWEd1QVzGsUQtTy0vaghutCnd2ae6Yk/+
5C+1ufcHqDHfrdefSudNt9lXMI17AG3OP9UI1E43FL8+yUBwDxMQ2p/YLMFiirCekwn6wt9Ah6rH
k1KM3CgwiYV9YXVtqGxpZgwJuDvOKCQ3mAhCjCHVDBwj87lMjsO8jbTZ3dI10U4erTTidTgqR025
b8t2ZP9a0e/I0knLd1OOqm5vtTpxDJJHKHk54yxpCxaFmDygLDfiP34O/xk857fyK9f/+i/+/Sdd
f+jOYXP2r/96zFP++1/z3/nvn3n7N/51Ff2s8jr/3bz7U/vn/Pp7+lyf/9Cb38ynv1zd5nvz/c2/
bLMmasa79rka75/rNmmWq+B7zD/5v/3Dfzwvv+VxLJ7//utn3hJ7zW8Lojz76+WPjr/+/msGYv3H
61//8mfz9f/91676ntXP//jWRr+ek0jEz/zpP/5P1nyvftKU+Rk+/2P//CN6/vX8x+98/l43f//l
OP+kMoBnAnU2kEndZfj1z/OfGN4/2cETVu3YVJXoJbIgQldpwr//UjTtn/CW2efx91gQKTL89Y86
p8TJn5neP3FlMmLRDbAW//X/Lv3NE/6fJ/46KXte5V8NfY6+yBz4TZjQ5jnNPgN04+IemnwKQlb4
sH6MAbvcNGhHvneqyWpgdESGUA7Yvrp/Lxfx+kPNeXf05lMxSMN+1Q1KaXMs69mKoAw1sV6mJ9YJ
yYple61Zl4nzo/IuJ3FvImLsqrtav8eWBLgePY2XoKZ9LLMHjspEYnxtCSHKYQOR+Vjp7L9JzEW+
ofvHxBmOKelodnuX1R2vDvwBE16OuNS9x1Jzt1lNcUtANYxBQdS40Dj/daG2onnO2XuP6G/dUP59
/+suRtn3vu7ZVosCKvksOl/XeXCvomu2pKt0NW2UXb6uboqtcZd8qhBHr/WV98E+9WypouP+9kbP
f/6qTNwPk4Lnlk/27bZdGUN/Q88h0AQgsOg3SOajWf/+4MueTeF/fOTZFJ7TCUjZ2Io1svftrtzu
mk25wtGzs/b+IT/aq3T38P5H/jGG337JhYv56kuOed7jOOATwyNp4jf4vHf9B0v+v/0IDXeWyvvI
oftswDJXTxr5xWI9OD9nu5pt3QZluc7zT6n4+v63OT/byRv46rPORktiVQ5HTD4ruM7gVf9y9+VT
dYCeu++/ZNfBc3DSb2jFmBfZXbhHAWw8DgipPr9/FefHg/kqPEz8s6gI6QaO5Lcjx0S2SNBCEq9r
ZWtoG/dTB2PMWXUj8n6k9WgEiZf64EX5N0PnzWeejdZUq2w68zGfCc6ri9p91mAnC6g8rMk63n3w
Df/8NMczsbdz2GTmQ4369hvWLtoEJSF03skVcx0gkrwLsLjvYg6Pc6Ye2OmxbnYQ89IrlIWYsHXL
/Q4QpT3UUB4virRGLGN6JNES3fE84gT+/xt1TI8Ec3Ky4h1mh2KeG/CBw2vMf5ECVjKM1hXCmg29
gRkCMQrCshWUp0FlfTBlnB3CdIMNOg5EhHMcb5G/nt0WZE1eoqFMWkOurFcp+UK0/t3o8P7dn2eB
V1Pi3HGGNzkT3FmCwG6fvVDJ2EOgdtHz2O6oxUTa2W2zEnZmPVaqWtwM5EVc4O8YgWxWthNRyrD9
+/cv4cx2x7q3VFE0vMf8E2/22UylFV5n0AnVDrpb0IvUSHTMK4B3ZkTY2Ny43E5B8Q0SSraOSq+6
ENhESOzWxjX8SP/UcSK7fv+SzqYZDIBIlpAtQgDwePLn9x5CWJMFdVDgvLCnlRJN5YUoyvJoVu6z
ETn9oQld8cFirLGReP0o5g9lHUaYDYsKf9wiLnw1feZGLholgw3fkIH5UCDS3UWtFz85uogPoWFU
YCdCMtTMwHftDboMY1hFRl3Bt5m6wly1Wpx9cB/O0iZcrok6ACHinBltDObnhSAMQGHeU+7dhZpj
raN0jC98p4M9FVdE/fjur7hPTl4e5Wvqq3OSa2nfvf8o/rwtcwFq1q9iGZxbS2ejw5r8kg58Oexs
hghJdX2mMSrIIsaU6eThPcmIer+bLHxYh1mC9kDqZfmdM2du77ysn5glh9L/8cFVzW/fq/fGYvWB
G0seDFkD/Mc+n5YD+KJdqZODFxk9aeO2N92LLInwcdTpvWM1wFZx3xE5ZATj8LNJI8vF82WMGmGJ
lbh1UxB24PcchQi7cpqeOLAG0eaDqzybWudl0rZN3E50VtBCWWe7SjqpqDeczD4wB/gk6VTpF62P
ia4geJMi+qjtYkMDUOkE6sqanXsQj/Nt7VINiUa9XZvoo9dTY5E7VsR7/FHtBzWJ83d/uUIyxPEh
sImmknpWv4tHowZVoNnEG47AaWy8zQQ/h/pOqwqdulFRbP0qKVYzrpDIn6rbwwBKt6jk8XGZvkvO
2Nh/sCKdzbzLNTH0ofxw9NWwWvPsX72I2EIaJK2qTeDT1EA9rIm1GzTzg4dzPoLmGoxKTRuF3kz3
cM5KB2oDd4tgG+fgTcGzWk3NpjcqB0u3+lEK/b+5yRo1H7pqWIkchF1n6zkZdyW22dg/4O77OXoR
UZ6pFm50EBmrKCHhkXpg+b01yLsmnrHaxAJsj1UKd90Pcbh2etIp3x+ZZ2Zml3uMPJ16PkZmioxw
0t/e454cSnRHln/wm0b8GhLDvEMvdFRhfMHBhHXDJJ9fJGHj0Sur9Cdt7Fus91OzGwAcbwoyqS5q
dBUoUTpihKu+yU7xVKf7JhfiHgmztaXbXx3fv+w/n5kU1XPY49ykLu78VyMjYfly9TqCZkQYLuYA
eoRDW6qHxCcO+f2PmgfZ6wmGG0RJCWGJwfwHKnsepK8+yooDzx4iyzvkhdk+upUIxK7MdevLWPiN
WFeOk+7pvcXQ4Mh43UGHs9wPikDn7Jn5IXEoRoeI0IIs4nO3xWi3cVznun/I6r78nMMgujMHq76D
cmLEm8Q3ww6x19g26wa05a+MVykCJlqY2wm0PL7FSTRPTlb1NJhpEzr088iP2bhlmf8WJQlf69BI
vHjXNZ1x2XaV+I4oxcoPDsEOBfwEiya1llvpB+eUP1a1+Xt5vAmUm5Fb/kGnb8Ks7IKY7+U3obNL
/y9155UcuZJt2RHhGbT4hQhFBnVS/cBSQms4HI4pvWH0xHrFrRaVvGmXVv3XH2VWZrzMYEC4Hz9n
77WxjgK5TUFz0gBKIKm32EK9Mpm8jennCEIvMz2x/+f7+4dHiQO3b1P9UNuBff/9/sKqgmE38QIE
q7fs8L1u+3SpEQKTS/LJfby83h8eJao7MmjoYyCF1T+ssaW+QHrcdO2QE/8YC/jOMa2GKSnV6ser
jZSvYriDcsbrP/nkPzzEl1SgSwPFtjjKfFjjsDVJVVaDdmhVOx00vfja9Y1JBNBmJKTKQpNrLqF4
yDNvu574lv/4El+qt4AKGj0K4Ta/X+KCuA1UemV2pIvvXKeCfOhWajhyMW588kU/Fow8Ub991Ie7
SXJBo/tVlh15Z/3DQKTPEY9VDY6DcezioL/pjLr6ZIn4wyNEiYq5Bjm/g2zgQ+3eWAvbBxaX45z5
SzJP2ovHKnCjX4yd/3wl//j16HXD26UfzDH09yu55KY5+53B1+NUEjt2GrK5FW/gllJAJKn96Ojb
J6PVv3851j4GqvTU8edYHzksdilrlXFJkWEG/c6rg3E36SLbSXLP/rMzEMvc5aN4B0n5MwKOXL9/
Ow2WhLTANx1Xkru+crfqhCjeRyBANY5Xx2oT0hk9jmAbBxMt/+SL/v3ampw10EezEjjEhXy4tuR8
lgFZ3xmuHmKyNZ+MI8Dl683oXYrHgn43UNjms7rr8q/+vibwTpDRcqnseUX/1m8s4QIZys+OQzPW
BwFE9qk2zZG47XFTl5w9SVybrjmkn3eGth59E0BXrQgaowXYZm+EWn3WCPgI4r3cBwoN16Xc11ku
rA9lCiv12m5VEBwGH7sAyKXmQHKWiNwcopXNQkKA++jEZq05x2Aq1alC17hzM03sUw9sE6yN9B4i
vR7NudEdcFmK01BK9dp42C6nVkfZv1ruVZGWPVJqHxFcW1VHRkRrjLRvPs7Y7e+MNbXOs7Lqk24V
BlqfZTjhcq2jwp+9T+qJv997VkUIKJeTFcPrj1kYkKC7cYOLeiDWMx7NGwQr4Yzedrgpls9Icn/4
rEvNQlnLcYCAug+7wFpih2/GNjsWROeeBxG8ekamXxk9seBBXz9NW50n/7xs/GGjRceFy8g3PCAv
7Le/v1lFTYAXVqjsmJXpj96wsoM7Yz65rFe3my6mg8DHGtYBMiUked512qn0k0v89yMQfwIbAOc1
A1Pex9q3A9U9A71hHfG7JaTZ9lUTjM1dBT3LlVX5yUbw92XLYr+hiUUSHt/649vctluL/yxjdt8q
cTK0Yjhvq7lc10rNn9h7/r65XoYGLsIKSujA+6g9UbMSCl1qflyZqmddisDVa3DqwE7ZT1xNyvg0
fXR16caDLctPDkkfG5O8rZfuFEuXi8eU6/vh3rrUjdqyaQW7a+dHrSr844ALO+kCa4x43mFLqkb7
Ni01Jtku3W7bTnsp3MULPtnm//5go1Ng/ebEhi7Y9S8//7dKGboykdR5UBzbi86tHtYYfsv2Bmjb
OhN5pC9RSbbwPz/Zl9Lh9+Xz8pl4awk/BFf1cXdKx1LCp/WKo2sh6k9hJJ6pXOUnz+7fH6aLzRln
G0IcMMJ/HaL+7ZuJwBdaO/jFUba6k9TmYB6sEZoHTqX5kxbnHx6myxWkzUKvUWeF+P0iBiNsL+nV
5RE083JaUuephqZw1aXk0hqcpiJ76errEmgkXBxbfQJh//tLyhelRGSQT3WBDOr3T++NTlSp35fY
GNaa3OGh2w2pM6B1Q1i/eNMnb85fc62Pt4+ilOYIyy8S8g/Prg0cVihyiI+AWrDxux4u+2HV4hGa
H2FKophO5GGXpLjoFQblOT/k87yEgxhB3OgiDUtRFN90MapwrjrvoGYnjalq00QWASkFOJPCLccD
OwMS32MTW8/pRlJCSgv2q7PM9xaipC///Ej+YbG9OG6In7sQQ7HJf3gPssrIJ9FO5ZHJZ4mcyW0S
3xwURts226MbB+oy6ScJOTm+kPQSrOD6J3XiR8fhX4sC4X3saZwbcdV8KPiFXjXwPIrqOANsi1Ya
3OQ8rJYfAvh9dhy3JJ1bcWPztUMVw3j/GpOI/2oYi9rri5+TSzG8CdlsyZS7BREoLjSUzHEOvmYF
15qd9eDM1+JEgiLZLmMh7tPFN0EnanaL/lr+LNc3Mrlh65CFe2CAm32y7P1psUGyRr3PkkPp/eFJ
HRpil/J8JSDTsMvdDOQ72QYFPwIiRWxO6TCGfau+/vOt/dM64EM9QJOBs5zJ1++vh22U2oKVszwO
rgCE2q0dLV9pxcHodJ/sX394ExGyApiDxUuRYFx+/m9LTgGzwoCQyUOEhhzxuZ5dCTxXO9Na131F
Uf7J5/1hITXZl3lq0X3w7n/sUHajzcyFh9aYDBePzliEWBnGT57Ly/v84X3nI9iocAbSTf64vmib
h3g020rs7u5yoFOSR0gKZDQBDuWFboMbzZRdzAuUflJo//H70cu/6IRc5vsfrud8SfUoTb88ToYv
zoahdc+S/JG7f35A/nTXmEtRz/NcsqB9qO1UJnIaHRrr2RoYCVSS9Kxwjx40T6vuXUznn2x/f/48
JAMcWy7n+w9LDWiOZpSC64lrMCGmqduZrgCpxd0M8U1+8ml/untUGgw/qauYhH1YrSt8slng8Wne
hAkil6KKZ6fdDgDBotFQZ3dYX2Hgdsn/w0VlIsZbzowKee/vr0LA7GckM6I85r2Zg0r2hh0ZHSLM
yMQ4A6RwPumJ/vGi4tW+fJxBd+rjozK0dtAseXV0egMiOXg4Mh64dTKgrbl0Mvjk1fvDlg9Smq4Q
43Teio/7BRCuzi8GDkD0PLVIGqI8rBhJcY4G3lHT7S4JSH2n3woQVupa/knF8YdFjaJc55h3af+C
Wv398pYptG+1utWx57ux5zrrDXSc91W48+Gfb+SfP4lH56IpozL/8HbkTLGDasjrIyHbaZKBxziM
BXNzWqjVJ6/7nzZhEKY26Tq09EGOfdgfVLmQbEoP+pjrc/6tsrbhqNTg7YatHI6FK3rCS1r/LEFL
RVRE06uzTJ8euy4f8nG5owJATXxp3CJL//3S9qiE29RQAEQwXEW6O7G5oqtLrCbYdjn2wKT2GuPA
sw8N7q80ALBVPAZpfwgabdn/8+W3LhKpD38P+niU8hanXRpVH/vINskAhjls2qEoB8MIZy/vfjWz
beBT8fJtj8RJ2Ye5r+wf9VinsFHsVF6vg3TeJrB/9Jxd4xEb7Hie11FtiH9X86XUvOXkyMV6VrYk
7kn1c323+WuRhQA7yME0l2w5+tXbMrcPdDbEreg34e8YdjY/0wLqf2L2q/O2ZtYlht0oY06PoZH3
24NJWskNuUhTAjlHe2hsu78jTBABZyubWaEt1IH8DTbVaUwWZZWHRYZeM7S2do7xyCJzwuXrAwvC
vUFrnlFtHaZTPWHzRALKBlc1ZViVk8+HOnP9vbM2/5nEdnbcZhXym49A9+zrdf5ia5ubR3gYGUC7
0kpDITzG9LnoGjPOgDJf66PRn7GNzGVslWvzak6shuOYre6ewSN/m1ozUYXKzqfE8NPgKyCi6bnZ
NMeLDadZnLCYZu1x5s/O6c8TlxdvRWO8NXqbPcIhKfxQm90KUhXg80fN6bBJMnPzsZMKPEO1UTrX
5Dv+lEX5nBEk4iRr3Rqvw1y068FUzF9vaLbLb2Qw1kmFVt8KaRSXRpzB+j1crrd326zFpEKZZ+LK
p7nTRo2gBosKgAIE+Y2FevGJc/+GT31Bu8lO82Z32FriBkvHW2DMrgcGoLLrWCyFd9NvKv/qVEUa
HEfNM47aSBpXWDaLuNnmDhtF0Mi2IYusGNN963T+9wJ5OLevxt0Vaa5Iz8Hqjo9pJQ0nHJFAGMmq
pRuJmaLFco/8SBmxVgTbIxZUxqcixXCQEJ66bFGdL+2Xxupx22BXmA827oEHOVbuccsd2kzQw84Q
IPoHzx9peJM/w/DBW5blvifsiLnOFFRzWG/CeNJTVpPDCDXwetNH/c7lptthla5VG7qaVq2hciVY
pL7Qs4NAqa2itFHCj7HEnjvlrt/bAclyNMO0WgB+DPNA6DhxgTzAjf4D5XmFemmDehGbIutfTdkv
3zCglAEyPG8ow2nU+zcLYMrPwK7nR8vZxNdNL0heS0l7iu1ZEVWGXrm8LedMOdFEOso3Z5ajHqUr
HoLIRNsjeQxzZICrMz6KofIL2EYoEgGiOe7XacpVQ8xT3n2tShB4iWZ4watZeeW+oANpwRsp+ibK
isu/U5e1ACprtPZRl53xzaFrWu1Tufp3zJwyM2yrzgZDztkmDubcfi6Idzi1gyol7E6yYSNowgvu
c9Nu3yHAmEvod2BRw75QWZFYZm2dcraPDiXFADZiHCrLSWx25VfIwaR65UHPm2Sj316gAuZjthMt
BPKkzgthhVJtNeOw0q3vGqud7royU21orV4WswyM3ztMYi8aNJUjMRtmGeo5+s6wTWGkB3K1nreq
XX5IesFouopsySKjqNJLaDXUAVyMmoa4LK/F2yj1oIoslB/v2cVIHhLj4cPECPT0uyR85lmCXSIT
iI6oHWZWbaYRf3fexDnCU5uOsq2GYyDK+Xlq8+amJkusCf1hXBF4NrPzUOqbxckbAz8H3nZc73Jb
9k/F1EtuqODR3YmxMX/m4+b80FMOP+HWZ+puLEfwR/j95jaeRsJx67LoizsW8IwcAceCDW9vKvtK
rmO5RTx6CzORZa6ul7Javy1pm3/zlCHNUF/Qm4TpqAcLuY1b8KAmMtniifwyecXpyHqqBeZXuJEZ
rXLpTrqR8OathBkqUUUlnuz7Bub/d3DRV/NWvOibYwsCTVH0cKCBaXqsMD/rca/JgUCUapOkTY10
QetlxarNs9Dld+BsLjgIUuAOHVz77DRpuefFTK+0ewG/qUwK0IIPUwHaKfCX4JvkYj5lzXRNUvQL
R8cSd71gs4lmFndksa241i19U0nJA/zWi6UvCFzm2dIJGtg45JqI+Ju2wazqV8IsElEVxVMJeP6t
Mob8mX9+9FBDBdynrVLpCWQYriX4Wx7Pku8D7LZTU4TGrDVfGrSRX8RUDySpLfXqElC2an0ckOpC
ewPyFZvQ5ACNtjbLefCV6PY1hthrrEekPohVc5qwFfjtEl8GYxYO5K7yMJHpU/BMzEEZBl0Tyjmv
KqDyLTnNjkd9tTXT4oXrQJ5BJBAwQSwNZAac11+D4zx1xtuyZNNeZnKBTW70Deb7TJNXPMz4oz2r
95YY6H/fx243r1DrrW6+waaKWBjmTPfWDMMExsSdBfyxYF1CN6frHJED1+h4dTIEoeawGK9a7vhn
v9+C7l/nyP9ImH/b/2wf5/Hnz/n8tf//QFRPEfhv9dpFtP+bqv6qgMqwFf/jv/9diP/X7/xLNe/r
/4W15tLKQV2ISP4iRPiXat4N/os+IRRRhFn0DRmd/R/VvG3xowtilN/53z/6X6J5tPbGRc9Ia5xu
Fc1r4z+RzVMoXorZ/1vsogojnce7HGM4N3GK0D9W3Fpb4eK388M0jgC1PaIKEqIwtH0qTPql/SXD
z61t7WadN3GorFEewWk7Sdkxl5aq7a8kUOYfdW9qt3U2FXdGWj26RKGMUQ+XMSHe1TjONSk14YI4
8lyW1fhrWDfOaNVopLEDyvcnoyey452l0XZCNPZT1SqG6esE6ypq1mHcM3h6HnzV62HXp8Wdt7Zt
HQIjA/gRpK39mtlB+t0YYPSWiz/2FGV2NfAPault21Azg/fc8nCBYtF02UE3Jn8n6voGARz5nN3s
mC80puyfBlvHfmIqsNPNpjuaa7AeB/BKNUM0vUy2yXPvm9yzwqAwt2RsvOklL9iBnEL3X31X/iIm
fBRhsdT9QSeqaY6BUZP6JtjvnhyvZSjWWeyQsxy+T03jxqOHvQ8mxi34LC8KbGUWcba1B1qs3wrs
12FW9yQbTjPzLassdl4HJ2Fyy53wShZEBQ6xXpK8aBaSvt2XWfs+Dc2t70OxBvR/SdEJtLgUmUvC
a0OWl8zeoYo7N8V2NuxDNro/5Tzr2IOMB5X278g2XmGdepFmYiJ3m4klwtxC/IXIpFsP3bjvJls7
ZGHrrJSw3vhNBshQhIvLChp8DxH3Degn7Vt4fnjHQVH1FvFPWxdVLTY2FqZHrxrUsz2DygmcpDUV
yd7bwW0srqJMbF0darcyIrS6p9zN7FPbZj+k5GRQBmCtBUF8zfBulGWSqwq/qa+RCgiWm2TxPsy7
rY1q/yd8EbSd470wgQgQbfdV9EFkDDbLJlTnUG8aGxIVszPRqEMl81fmQ8+547IjDsQINGHe+IdU
txI3Tw1yyxt5tN2Jeo+DmDiQmqNBY1Ks1aO3qajaSvM7iRB+HmppAGLI1XkE7qn7taiSFvHHkzii
eI4p3KbQFnMRg6UWcaMMgFJ474FANyrfp07jP006E5FtMS+bVfWwmXmzM6aFCwZM8HudM0BwZD9H
+lBqV4AqxY4zqseuNBbWFSGVD4VrcYRTlp/gWFl2eIYRAoIlXpLWcs5ytB9daapXCAzrfpXr8SLC
cjjT7FLHHY5wJucbhtXFHWKw9JnogOaFosYhi2nvjXO5z2o3eFwosMOLWkbFMJvHu56fJH0lh6Nl
V5YN+AHlAcXM+IXoiLBcRBPbettGRmPUu9ntxQnnn/GLujpjhJBSDXri0PlTdqvn+hp3c95HBh3G
ifFAeY+ppT+ZdrdF7KbWV40wtVjr16vVNK6pqNpDhWSU9Ima2KZAHdNpcM9Uc9kOWt2hbllCPM6+
Tgc1Nixn/Us7kgBRNsP01cnKsKwhQ1XzEAJhRNJHiSyCm1FX88FZvIOWpvEQZDcVQVi8JW1HddEH
4Vrf1m3zi6KmCy0i+Xj6HVYbfw4zXX5BGKRH/RCz5Kgjf+l6lgFZwnMdo24pb+tyeMsIG4mI4jpN
sng0BBcyW8y47BcoVespV/6xFW1S19ebl94DYLmp1XqahJdYWf6s6o60b4CDN8pYcQXl78WaBRB2
/Q5Qa/9clJR+bn3iUPpTywenDAEREcC1btuhVsMeIugYBUvFX62/ue6QXTGPKR8sQKULkadh5s1a
ZIxlPOvaOUV6dr0ErXml4aaLZ9tPavSF6SasuNG3KeJt5YlvwnXJmvO8XejKRaxgkEQkzTV7cKyx
9CuPnMtahqbfHmDJttGs91h81/yg60/aPBUHQ+gbq0FxYkT32hNTFLek0u/RV8BzU86rXogXt62g
VtfUN7bfcMNqVj89jzW7Kq5gM20hIKy3apjelDYPqB1MFddOdlP6JrnfcBUp++3pIGX2ADhEHYQN
12DzAERQh+U5+niME/5TX0wv+LP7aw8y9qq/at1lQUwFU2ESpskiOa26t0+7hYaAf9ZKfLKjxjYT
uLd0q4mDr0yGKU4WKz5k12NyvrEXMZ+agVcoqN7NWha8c0My9ouKq7Sf35UJngSd5y+rVtb7qnGy
0TvAoKhOI31aXgFMtRisHcgxeeJrqR7OotVfsW6O9qTdcmRTPMB5/+AYe8IsTu78ayJ56Zm3g4Ww
cNXN6pldzNi1ZQox0Ql2iPOaOFzqQXoRiNwgtLvb4K+1cLW/MIP+4gUVXfeeQ7fpVFNcLpb3kury
apsqBakue8mlduWubZLalsRPMyxxOpDeUole7qZ+MKOJ0+GXZlztO2u2m7ttNPa+XTphikUVqqva
SWVW0VjNrwNEWjNkz7P3eeodF9dNco7Ml5t3zlKviroAlMMlmQaDy8aMo6umQzF4xqGo8nlf04Gq
gKLFF4Ra6OilQE7fVGTAe3u/71/qwJTXbVk/WHRZID5ZV645zftJdd+qfngXgYzJCMvCJe+rcM2x
6OQZibPoqS3TulUcOuOsAmlO1hODwMmOOsf4NVcg3jsaZXnP/MpzF5vP8uPSFXU4p7SB0sq4R6lJ
4oJBOvpQDl96o2QYPMP0xRB+7noPnuJomrtuzYoop1MRk2+hXxustpFbGhFZseZDpg80siUntowR
VjylbnvYVr1/HhiY7vNcJGRmIAmRc5jm3sEEDdxtJvamRQRRP5U7JtNJRqs6cUmmiXt3C24rN4u7
Ru5arCMnHCLElqFdDrQKgK+BLlbT3KSWzm7L3ZCYCdpUkvO7OxiSk5it9lOW7ldmuVVG65kxwkQz
Q3/pIXPFNCr3ZseJTVnGbnXZmXCl3Ng20CaxMd1Q/VkLyJ8E0zZESLqAxy5aFkNHIKrdJUCOtTqa
NtSk7aZFMwrUCDPVfZHXND77FqPEUMd2Nfqh39Y7JOx10hm3qZ9BvC6pH7wA+yTNq4i2JI2gIQgV
6PbInvTHUVuvXYdWnGYYN2bWIY6lw3PdQzQLs0p/6QySTIFpruFo6PVBWqpNMuqRc+ZSNQnvpqDF
5xfBwU/X7EioF8dnofyQY9cT5+8ehFnzvlDtHyfmjSGziIcaxqG3Cfsqc4ocLJA3X0womX7s83SM
GJoEcVtPxkuWDWO0duMz78zBMKx4aWozNkZZ/ix1Z94VeeEdHLtMEd4IHrnC/CaAFIHuG+4Z/AWR
XUkPiRbRM4Ffsv+y+Hpe6GuPFKQyGlMxhZtFu6oiJyjLf3WaMO61xmQnW9ozGfTHDY+etNOC8L7p
r7KnjvRZUzu9qTFOAdLeEY1y1PLmJ2FicyLy4GBu4r2ZTf8qdQCqAEkzd5wq86/ScwnmXVxjx4hk
hFjWMzR0zY6ItB6dI3RPO3TyNd1j3p+villXZDxTsM2Sx2rzW+MLNpjvVmpO+8GZ9XAzCo8Kktj3
ctRXHhHyGh/hjXLmJWVWEbEwvjmAiWTcV7XxbjudFzowtENSJ/u7wvDXQ+luewqw42wMj56nkJ4r
LbGXcnhsCntJyIx1foBmwsfaOe01kUtbBF6elCW4TsnUE4IFQGY7OMrY2nAezJ9z2aR9SHzGdHLc
7qQW49fkW9/BpGAE7rOrCbVqmg7vdP/Suw5ieuJ0k7dvAqs71M4vCzAI/gvrzvfVy0wKQrQNDRP9
ixHzcjaBA3dRFYNg5GIvu9o2v+XI+YJs3c4UiXuPmtoDukxOPcHzaeVetcRRJBNIh2QAfR7Svlqi
pbhxZcty01j0m1yK9nkit6kYjzqpBXcaw/C8vltIRzhrfdMnMwKW+7KabXKxef4d9eAX1pPgckMj
1flf/+7rX4NiDm1P/DDS3rirhdOFQ6Wet3IiGqB8mDLrxhgy4F+esd6l3tCGKH/ZvPqxiF0EgzT+
YU+lKqOVIitzvVKGI08WVQzjB7Hd0mPcEmPO8isnC6wDLMgs6r1uiEe/0W+ENHaDHH6lQRbRyjw3
G8E2ft4nGY6qeGA/zwQNKXvMxeUzrCSr8+4s4Yy/Wqmv0V/WlifOjTb7axFEHGTFr8ITgLe7zHgg
X1P+QDNaR1jMJJlYOh2h0XDrbxlhutd5aok+Ye6WJmqAOEud1b/mCjBnSdTu98JZxquajmWYl5Qv
S6/dwyQxj1sBsGisg10m0JVY/S+310BrwgeroOKFlVk/58QS7asF+T/B4m+2sUWCjnnspIQbdOPa
hg2JVPGCxUMjIXs7Wpm/h2nFLIejSdz0qoCdgp5CVTWhHejlqrI/CpgZEW+duFnA2O9s6fZxhrwL
gCOx76kwDh5cgNneGMwYIgYQsoUC4rw2lF+2wpC03izGLWKS+nlbjJu6K4iBltO+J9Pt5GRZH5oE
QZnBRGkSLEnmDXPsjPlEvDkZAvW2I1kxCiypkiHb3qCkTUBGNHe4DdIqONmuTHpp2S9g3h/RyDVH
W6Dd131pHGWjvjWX6DNCQNofVTo+OjjYvMFisy69MONXA5LqQtr49k1R3nMwOJbioJkAnyqgd/W5
aPsjCBrzqwxMB06M8ZKP/sHKlxuOqBt98PHn2AQQl1gpZ/NysKQR0G5GuK5enAWGSqThZdeEhrlX
5GAT5A7rJhYtlB7CmpK8A4SYD5tzZYOjiSa9XaH9A8B2RBPVCj0+aV41V/Oxd2mgNKZ7EL4NI31r
jq3bXOkOVYzcnPWU5poTjdjbX6BCajCBSE2LvKFBh2A5VbjMs3WHfpaghyXzT9YccLjUt+BcCk6a
VWcNexJ07yfPkj+mtkSr6DldTPvZgH3tUhjIyxnBzYQqdtLsRpKMGEAYskkfg6BvGTXUUM7oXi1M
DM3+qZnFfK2rMR8jK5PFrmq8/MFMBzepNvJcOU3i3w6q9ujXtjxUzGGZGjEYg9oqxfcpJyh4tM29
3ldfa42+ZzxlNu+u4ckFO9ry2I+bf0Wyw3h09JkixUIbk+ddkgmnvlKqerGc5W7uBxXVQhnnxljG
x8Hrrxcrp+jlHQ6JvOLAseqVn2ieDICXDHhYYTz3urMdCerr95rqlggIRbkjAmJgdmMUzynJS7HZ
ddpeuPrywy6paZK+9kNvtd6Jw0GpXXO9KQI4uRq5+eLWNeXm4FZ93NeBHq5F+76m2T6gldv6/UoR
Kk6eS3vXkQidt0XokTtp3Q6kNiBYm+TkZl2DOLNrc68RJvusBvUC3p+ypHbRV1OJxY7Fy03OzPva
s9M0vfnUqfkK83i7FyONGYUixFVpdzY33kyMfidoclr8F68nHZlpcEjVdqp3iy8Ti5o/Dibbaluf
RfZjcS02o2xpk04gjddLdLs95gb65uYXXfR2zHNdh5nvEHodOOqoG8FZTmwEubWakQbhkf8W3X04
w1k2UtrIvrLb687oXqc8W3YqL3VOHUIPPWO4oPF75GgixIu8hK3doCtzgxvCfJpoKppva603uxZA
SqJnFFKlV520KbCYCoo23Jzi3EvtO0Ea96k2/RR1BZs7e/L6Mn8eA6eKjUEzIgeGTphuhXkPzfiu
1p3gmYgPtntZE8NVNA2Rv6YTo67XfqC7h17oO188bzXCrvGspNO9XVb6V1bj7jZlBDEVvYqVXV01
dUBWbVFS62TZo7GYt023ngsQo4mYjAfqVACkhqNf9a7/PEz0KdeCY7EFtLIkFj6zi5hMUGjo7usw
rQ/lqo7s/DdinpJ1cncO4cW9aR8mxPuRCeqbIIbI3qqD58qnFM4v7Xt3ZQpl6g/egJnIAawLSbMk
AZONglc85zzLGFZma3YdDFn+NbVXWodzv5YkfBTZW5YTFyQZCIa0VrLdxMwsWaF0RZvrFExEH4wp
076mNVLbTbVxzv85DVL34jzVnhl5Oj97KG/RLJqTM/MbY58DDGKwsEurH83aHjkGMnWeFCewBTOx
dJJR1M+CGSsNmfanTX5hKEkuiUiBzHbYInctfuwn+udLtJY+QX+VC1gqICpPmdZ8szorXKLCghbr
rU89llrORePywlfsjp1lv9Lj5a9rEQY2l9hJTXYtRoXA3Zmjn/9slXyA1mwxsGQD8xZtd7ki8UDD
ADIrDYV5W54Af/PWEBTB+s5wpBOEUBYLrc2edLxdrgh9537ToVIPeGhoDObTsgeysK/a8QedmDwx
AEbFlgNQFOvJEDkt0JFNVsv7wHIYsto8OaN9dCeSp7z+vl5Uf9hIZ7g3K+5yoOyXRq13Gva4G0AQ
GohYK92Pqy5jIe3mQZB49FDIy/LZFntbpm9dn50Fzy/DG+1BpLl55U1bfu9t82lGGgL1RR3l1i6R
TCH0qm6MyoxJNvGJ9LyaNsmN5TQy5nd4rb9oWe59I1iZ4Imsps9n0Wy1RXCNqH28lS1V+9aOh17r
vxHEF7Wd2KMk9nZbyv5pBicCSLawb4p3+sdfWmv9xRJPUHKQDjddu8Q+AccQ7ADceq4XOwZSk9YE
PkAazhDlkJ7YvXptiAr6KMlYBiu52GI+aPSC0RDNnDCVvBua7mqZyjleydLkJCHnY9CQGSjlqamK
k5M7DD47Ai4gxMKW8TaqIhZ7VGQ0m6r0GjZsFXtOGZEfsMUAgN+1oR2gRK9HSloNC3Zrn/iGyw22
z9iZ6FYDWrschaQf8gUZQi/dQz1vcwgTVaNCH+QXLe3FVdBtJ6i1iLjB9d5QKE60l6svuaSNmDsg
rwOsh0/gvJxQq7TrqpqxWG3+gZiG903W2Z1pgYoZnJshYCioDduVqsyvuTffmUr9Cqhy12ILEkaW
p4EJTZi3tDFc2s+/EB/dT6NxRVh1FOhAGJ2Z8LgmY54//bKFF8SMs8l+JB40tib9YbbN226T+k4F
YLmQEtUJrkE65uYckgebXhHKXt96jlbHED/aH43PFMNUD3OWRSiEVfw/qTuz5baRKE2/yjxAoQP7
ckuCOyWS2iz7BmFLNpDYEzvw9POharrLZltWt+7mxhXlqgBBEJl5zn/+xYs1KvaxIbGoJOTdF6p5
Y/eBuhlDXa4mMkdYvLm7KmR1RFdlkk3UsMH1CjtEXVhLMpC3xDwvnaCYTknOY+dQFeuiR0rkfG6c
ojzmsg+WcdFDbRjWqQN2blOHkiehlOcQm9aVDGhgCMZrT2klDqpZzkAXnUycz6iXHjBdb+9T3bkN
KDWHApCcOqplBoP8KimKTTn7njkEKTkDyF3CzqS2F8c+RWRvkDOghuvckZLBazwszNA4K+SuHrwW
RpctQEAkrsWCulhXaphNvT7hikchxlTDXitc328q8uGM9qb2FMQpGiiLNX7Pjfi7UdkukrPkwnmZ
7rIy3JRF5YvUkVsCz5e98YSDsPoDXI1hL1bwK5o/8R1pwme8DTEgl5q5qyJbXdao5pZ1R8WQiE2f
KhfFIn3KgPjWJNpIMEiXbrrS2Q0QRhxCCdri6No1VhZg7E2javibOjQQmsg3ZRSHfqOJG9S3+Yld
PGTapkIPJ8/haAH+bbU8FOrGG6sa0Ok5j/Vw3wLi8BoOxmNJB7+IjPhgFzacHDmtY1cyh2gaeaS9
eLFT456pKIQnNbzvbNenSCNc0k/IsWHM3TR3kQbJg2GaWFVj6QeQdZZRFNV+T2GDJQYlVRsHX2GD
2aux7IaV9HjRsK5ttkTpscv1Q/XUDiQ+sJGY8l4d2/aBEeqRuLWT3gjnO+3lncRk7qZtELTfWrKp
KeWsKP4qdBzUKZ1wwlw4YxEe8xDPlbEs7BWVZg0eZCFEFENuLCYxVptgHhXILFXuulCenVp9MdMR
FUWMHyq8KcKcZLHopHlfBtUBeHJi+2w3kJPYUNFYf1VM9dYJcKzWjkRo+mbmKrtBpnQnVc4AqEtU
jz5p+FZiPrIKhulZn/Jx01TZHeAse0ELhis6sLBI3mk6LrBllp29tNgaCVhpbzgEi+EGmZTGFjcT
EZc+yNgde6KyrOXYLeswfMh11s4QY9+XaF230t3mVbhBQ69nJE8WfMDV2MXrDuYvxkSzc3l2oe1b
BpU2MOINmSYo8TmJrRZWR3ffYRm4MNqQ6IJsPXTFVik1bwmh5DTSA9H66ssixZx+igOmHuH04lK2
7cP0RWsg9bAPWuUyHXqGJ2p5O9aJspktim5Reay7SdzIfPC2Zs8wwVQKOHCAZS2KkM7dJZVi+HYw
3Qq1qzbFYPL3UUOQY+Ahc6OIWmTscpklbwO3/qSqAHcapKmlUrsPbcH8cTTtOT5YjBdR28lGZMRI
4l9q7aNpWFbIwJ5UQ4ariANtmRjdunDOZVvtSTC4NEx8Fxw5+qoG3ltoU+diq+Zo9P/ZTRJ4t6Wr
n5IWXDvqYn+iISpJejLrNsB4wkvI0pi2GjpY30XUsOjwTV1OOhDVFE0gCYpBMjIa8/sA8ZA/NN4+
CkcWuwM7y1SFn5jaDd39ogoKe2vTw7Df4HTmhqN2NHLjR1brQBYDFUpKXnBme+ugLQLTJ30l2mHo
lFICtbJed30bbTBdDc2FcHp9XbmJucX0VdvlAYUO46dgDuhmRujjiJ6cm7hUMBSI9UcGsAdE/Wt7
0Ja1E585Mre16yC6qbLhWLThmACXYMi8EOSc3IejokJk9Pi6Zr5Chl5+1q1Wv8fs9bkrp/5sqYMo
/cx061VSYL+wbELN2giv6xdkpGH/g2ESQiDPdC9kmpwizBxoGvTGjweTQKG+HL9UNv17Tfb3wVUy
sqt5KpSoyjJSHAHpJYqYPfVk1k/RXWIOsT/YwVddwaSf4qTPn/lll15MjWLl0axDzbgFJrSifYw5
2nqdjHlnBJHJrC2V5nGS80ig3Su2xRyIuJegzsFH++FUBiksqqG8k60KoJHRLjWE9iSAEKkF4WBa
xGr82eZcUtPunE7DyRsT7L/ahsgPeFYvrfEVgiFjZYGn/mI2ldPgV5m3A+VUZ8FuHqeLW4IOxLGx
zypv2npajZJDdjcuMp5S7AWG1pFRo5IrD0ObrbLRaXxi/8I7Ueivrib7G2WIE//vW07GVw/Xhc6s
/RQq62IqKnaktj8HQRqxlXdL7NKxvo5eyr74FGIeM3akSwSc/nSumaZ/DjwZ+cS8EQZbFJR8Wu+t
Ux4D44ecPk8DAfRIKVFUpVkmprLzkkJucoNtjAR3prOp9zlT+rtKlitFmrfpMHyBBgyOXWNHWSZ7
0eSrfiru4j5w92aAk745GXtr5gf2Y2AcYJxup0KeyO3BymSGWrPSBa30rLMpcU3s2jhbIepTfEe3
Vd9TJVurJ4xFJtz2acx7z7d7z+Tfg/ypV0WzDCwlWuqacxBWczO0+da10xfE6ZcSlxpCR3PlgJKK
2VQCNbeoKz4MD+Nlb4t9MwEmOrKqSJzIKTgdmlfIzksMGLcMGJqVS5jXTSsL58bRMn2lqrULOz4X
gHVKOr3mSVTB6cOADMOz/mHqowxKTVV4u1oWBlywoXd3opLGJ1OHvg8ttQs3oaYrN93f04jUSu3Z
sQSjEmRpcfY5RhH0aWinkLOWmJjKhOSxEZDtOMaUJzMVzmUMnPwmroEU17FNaz0YuF3phd7c5lYT
HcPWVs5ep9efyZa3TmSUe6+EvZbuYhr65AjYoK5h7DKyGGULX7ZMCu5LRtmO4WOwgq1mELYUuAbz
ksB8qDur2Gjd4MzJusnKGUtoO6QOMSQZ7c2IM/WraU/90giIYFtIvc43RQw3Fely1G9a0fW3rZEO
G5XXbq0Zwj4Rk2M8h/o8t1X78hbpN5WNU1kvwyCOg6F1L4C2yXIMonXKeChTSxyztVurkPGRp1Ue
yas1vqgYr52nrmnXjWYUq0IQIx6lkPZDJVsGnY6lZpJMG7TFMPAQ1t0Zbqu9Zri7r7S8iBeE84wU
e/XGtTPQfprbY5DanzyreYIxoDNGDYi96OVamp35jdyBnaPeqN5wM5qQQhtHi7/E1kgV4ZwtPMly
ZfjUZbq+GKzI2QwlRb9nlvOA1b4LyKZaEZTOftWQcf8jD/vwlBOGmyy7ITh6VZfcjqq7wsnBAyQd
YNusg7SlsFYf69INe58sK0J7pIiXkLbqZa909XKMJX6HRsTUQSJqNDObTiTNhgOhcAdVd8MlkyHv
XIS1bxUcXYYSrUTRz8uqZuYLd+vV1GW6pPeHH6NDNOAg8GNmlV+ETjvbDV1PH1cTVpXExsUdwRtE
NWVL0cTbFhou6JxSzkNDewdc766gOmiU/q6jPUQFfN+xKrlp9mOmAbqoY6ZxrviOYUFzGmtNa3Ah
KEC5c8SkYfxPWW35dUpYYocpOKyQktmBZb50GTTwzMq27gy1RDPj1HaU3Ge4Rj8Md37fNwzCnApM
N2uifg81Tdl1yeh+klXXrnJLMqZ2RmWfJE52wQ4M6yozU8bbamCFMw3IZ8wYsm5NxRxOMISxnKWN
bJsqHxd2q+cvYVJmq1aR3cFB3bwudUFYbm6YeAR0YoVJoPppgvTLsfTFMbydFL11BH3gmCdf0v46
itA9VGmec6CN+Q3gns18MxVHZQitm7aTw30BHM3P6ykgDab2qPS6xHE9kN2xa8viNR7Heqs5JErT
D9gNp3J1CKeW3SZX4uKmNJxs0QVB+xrDPL237LZ9HnRpkUhStuO0BNwEr4cOHXR+SNLyw6Db/Va0
ldgCV8WzVf5dnvbVBUt27SBZ+LtBG4tdw7Z8yJ2+OnrChGxkWUGyNupsuEmI/iFYB65WlbThN1W4
6lboZc9MTx0Mjt9GQE3tg+Euj3Tp40+VdStC2YJTZOb6OlMwyc8TN12oTc0xNpOUUz09Ebu515vy
Rqd4XtFcO0+dRlSNUiMo7xMAmswOyktVShgsNnwX05Ha/ahl0c5qsoYRFf3NYrCn8pQDnBDjhyiG
1K3eWGAi9zUtNTALLYctR9I4AY5m+gn+nVyaTUVqomO91gqxUFYpyxtV06qDhrjl0Uzb3vHdEOd6
p41OELPwBYL/UzDrdFDS5GHTf3PavHzQoFneEDDTL8PiBtIavzdOIcRMGQhwPNF9Douq+KGWjQbd
zkqzrSH19saAvAPQoEbds6jdHMazAo1d0yIg5bz9EWEjdRukk7oCxB1WMYZevpXZ8Z1uGh3SjAyS
yNDFF8KSaCUbBDS4NWn0+yF+dhedWBh6OZa2GufakfVV+1hQOYtkAvMaPdvcGW1jlAQdp/xi9eDy
Dbzws9I4403uITcIwUgWlV2JHcT+aS0aTAymIW/XOuTxg9tXCgVhhIs4SUrLMK1jXyrOcClF0D0p
UmQXrpQc6Ozsb5aNAoI5kTDjBY572iMsARK/wsy0TpFrnyOn/mTGTbqMYNv6qR0JChzX25IY5d6p
oGXVRlH15BRNXneTxeP0pcGi6iiSKfvswZZnVGh4t3YCj8LRsI2ra2g+lR2ra9L8slvsGGygsCpc
dirpbZrTFMeMvmJRGFkIa70IYMqRG2q4KXonr4y2U6A7gAhtdgkC7M77MIsJ3cyZIEyFc6uRoXJI
rcZboRQggKwmnIzjYdm2BOqgauW9GjprGQ8u+cApMzZMnc3wJEXZfwmtAVRwlLJbVHXjQfMfgvss
1KvHPuxSv5DSewmFZf1I0rS7DMYYnGoL4deKyVe6ZaLglQvedm8L9j8XQ66bXipuWfhuXqav2dSJ
J4UB3SpSZjahVyW3SlQ/xVhsznl2ztcYBdNybmhwEZRuCNG/GI6GJjMg7wmE1ErL02gUOMtkhBlx
CtvrXmGv9zRFf5isDgNSUnvMatGiQdNh4cK0oqctsY/GGx5pgNH7IT5MP3Kkx+tRLdhNkBiVbIHc
goM/zTbLhTi1JB75uchqP9BTAFIN4h7RceqJ5jUSWwUUqlpAzXTuQo3dq870Zh03xO+siPRGolWA
KHZRkZf7zm7Yr83a0Gj/i+a1cTtpLGbX2kNpMvPsQMF3Eyom3wuh5w2hUi2ZJEwLI7esvZ2WzRoV
Xbgbvak9mjhzw3xtrY5hXWOulL5Un4PSG1dMzRi91RejCgHyaWEV3h4/FMNFuvfaaIQnCx3Hw2hb
9bGO+hRBtWXOPLw8u4ypCW+zy7VDzKRh1aC9XpoK2LzQUry2sc48aF0fnXNo/z5xUcOiw/0CPC2X
2yStUBNogxUe8ILrtoyTFR8yXIgwoOg/CSIHF2XvqfNwD8aTUPNXI7bdyzg62ctQwgRfOum81ZoA
KTUyp9jqdQC7zB0JWCmqtZLnP/ASzOWCoFUkLlHqFS96Zyu+xXjWN20DjorVpc+1kPl5tFr5jeYf
pgx0wrAkV128YHNNLA+cKPR18Q+tKTK/wEzzZpQ2govC9uTFgRo4v1N9stDSzr6NgzOp0D14rFHe
eyGiwQXTYfUxZqjMT9Mo3gNTPbi1pZqt8OAUW9sOLEx3nUB8zwy9pnbXrOlewNhcJmM2vJYGpATN
idVvYL9oUMBVltVE5i3RpfistGy2aTBGkEvSDqZpTa2JmcxtkoWMA/Sx+q72uv4YZn27DmXqHses
paiwi+lgwS7YqnXNBK2oYPKoDHUWfc4WwhhcAKjERXJR+IZ7eBn6wkiU5qwp7nQXKq69bomNmKle
CK28Kit9rHcsP3SNdoXXMJVQFgyrHsYampSo4cXtBpNjRanogeLLgKxMMVR5NwqKYGhCMV8Zah2S
RGksKxOu+IE4K6Q+qVOeA9rfRdWkWu3nBnm8Jm9ItAAKbO91ASZK1GVtXVyFwRkuue2jojf2I0EP
yaYj3XSZWhFiznHAeg95ybCFyV7vzbLKX1qT0tMem4yescb9Wp8SjgXpPVYIE1+VgCo4kONGKSKU
tFzQD9uhPlDfQe8nmjNEngcsRJcQ3amJpaxC4oMxqxU8LG/kTc5c6xnuUnikGSnutHTKgD7jueAc
MuyGUctcsD5TLnhOCwK8oOeFaZHeqY384tZQbceJss4JlXTF4veWRVAMjFIacYwnzbkvzHm0Wanz
IL8ubWhacODppWJrbZAf+BzWhOH2RXVDnxIfrVKxPxPnFPtd0ojvELwG8hoplXbj4Iz3pKspMIkb
TWfyDgJ6jnM4TxAFlGOaBph1OkYdb4Voituig8yysLwJaWpvh4LkPOAwKuZa/2w2dvQSBTFPQDjh
N4VEqHPS0EZFJAyuUS8FZ5OlVu1NHUgTqLcPnw0JI4og6OzGLdxqJwKpsuQcI9pamG3UW08BjR9o
9xZ9lrXrHvXmRuHjwS2FHE8hMy0/KFr0aig4Lgb449Fqp+xWz3UcUII0gc41quZyilwV2pvghERq
8thPQ/lFAeu7c7yoOtg1hOEssUYYr3hMLJqc0mwYpPuglUBRitAYKfBfEROQhXOKyeRlvF4xaHEB
t9Gqhf3AEEdDrdz2Wa6DsTWo2foBE9vRhNRHUnC+MUQD9gmpgUFM3GvpYxuG2OvRVK8nzxo+Q50F
+iliWvSJ9CYOeD1z/QRp6jZzkipaFnaExSF41pNVD+15yEqNB0Q/ulCKjF7FbTSQbTt2YS0Hrbtq
9Mrcd51dz0ku4oBopl2YMm2eAZwTGGAtZGSiKEY/lwMQLZqWe0MkhHS7EHmHthoAFByxkX127+rN
SbeU4ND2wlgNbjAdHOyXP5UT4vOoKfjDmYWMse74fUhrSkObQHXLy6/8Mm2xbEZ3nvPr8bZSLVTK
g4iJAYfBlYANPaSWiZrMsiY/sKPSH5TAOmkNvlP4uXWHUXDpMRr1dTvB2I5qJ1hOTkT/OEF0zYCe
lOEhpNg+lJqiLLLa0B8xkTcRWSjZOXRlcGxLr7gfpZW9Fh2KpUWmduLGtDTGwTUso5Xp5vY8pjLh
RU2h+sWAxnTKqmCEBsKpQh6pdYk1s12C9qtf4rrvjqaZcVCOrXpySXdcsg6yk4Gn+BmZZfzJiMNm
XUPAOXp5Jk499ceeET/ItF6lysKgq+N8YfIeuqpYASKQl5FYzsnrncGPRz18kBRfn8oSlHs07ODY
heW4jqXtvqbCij+b8JK/97mL6BeWztKejJwmy8zWXoouaZGGmX1L9K3zxa7ScTGYs2OeHAWqPjcu
oi3xxdGjCJGIg+aCHSs9LN7RIn6HyYSBXUMYfFa9OL2EhjtsyioWz5OdZFj1O9O3UBpzKLnZHGKl
d7Z1PhOyzCkcgZ87ddFiGbZQBTeuYFfykkFpfbDctD12pVbtccss9yKfqBQMTkxlUNDhODgvo/UY
oNPnBCOBdXzvMeA59GYbvxBYGq4GrOkpiSzLW1LUCPb92ouS1WRgVLho4e19yyrD4v/QNbQDHqhi
ybn3FZ958VqJ5I4icdjWvdUssNwvXiCu14eEROZdIBy7hv7HOuUkdlW5aLwu+urKottE80bj1W6x
BsZr9i6Q05Itlyl2gOigRhqzzBuoj4k9GLseJcsXyv3ouwfz8VGHIRttlMyz9qobcoh5kmnErFvy
IP1l4UMY98z4G03xtoYzmP7o8ImGY7oMD/thQyNf3AyY7fpDNfU0tq2N+MZ2Cloma6eMCTaCYz41
K5oV516TMXM+5Gih0Wtfa5LonkoNk42h1YxlaIvoQRMFEMFQW0CZ6LCxfIxgpSHc5YG25nCe6eAs
+G5MoER0BN8LC4luztu76Yexp8cI9hwGOrN2PTgJCJI/FFeCpDRahJOJ0iNGklLwbmvD1IzLzO2i
V2Hl5tYoOnetQ5dmZuPlWy0Oy6XFEqIgx/54L1mgVEptluyquQ8DfBn3ViW7l8DTg8cwsnILJJep
3uC48rUyJ2dtRbDY9KHiYaijdjelA3iKPmPG1VCd/io6ZrCjnLxNY2TxqXc6o1+id5l8CeL64LRx
uoiAx7fg6696pBnZ0mEjA4PRKTqDgCDoQBVetJqULtvqsarwDaGuwBGUgdxzSOkXw434b5YmzEdb
tukzNY5LdpVb+X8x1/aqQo1Q7Af4kGSl0fyIJxg6cJ/n8NICHyvG/tBRtL5d6aoGmatFE9zKIV+C
vCibPArrXQ2V2y9rvQD/mr5XUABubS+H0tlnPSOfNrepGF3NYPRqZulDy6wU9wUmFigJc6bIuG+U
DIcZDWGyTsV0VK023Y6JYh6rfu61k6TfpwjYt3FjCNrxkAGNi+z60+SUzDd5C5lqUToRaBreuI1o
v+HQrd9ZTZI8iQbO8qp0GMQPBmzH2JDtMZNw8UnLVP0uZ23UTSjus0F5tlMKzaZK9T3mLdEei/f6
cZiiAUFHZl5ClET7vDIL31GbYR3HY3T5y2hQPqPzFtt6wgzDkIq3Li3HXROwgLy/hAIca48cTQzr
m1kF0QQCjheBujQjCsrwMAyETxQ2YgqjzKZxEea8XI6jV1/YGPIVnc20LsrR8Nsx08vFX7jFQOpR
e3sTU+7gTR7B/qjphP8iXt12cbGOthiJtOc4gHCs2GOywh6s3wg6l02LlGjxt0T3f6VD/p+lf/3/
p1bGMu7tDLDboqhelUNRfcdC7Z9MsTk4TENF/H/+0SsjXf4PLJscj7kJx9HfEUH/6JXxEZ6lx3hW
OSq5DQiUf9YrqziezRFY7L2YZXM5DuA55Mtw/sNG/OySdssVHf783+iVf7UDU3QNu10XR/crL6m+
E8AhTDXvPAfkipJP20TupL4T1/HW1a8Mjhw7YGQTSOWC/fPnjFdyMUJe/uk5n/8RVP+SFfaLzPrf
O7+SV9dai+Sa3v+ObeIEs8n1ayx+PnhxHvvPbnMG0IDM9C645Gn8pcQXEpgRWdrH7vzKBcnoahCW
gDuve6o6EOADsjTjn5X4S1Lfz4/lV2+p/3oss/b95zv3rMkE1kjDO4CNYNX2SvE1zVWoL8xHdh+6
/2vbs55PUKaJj9DGltSpPsEFG2O3j138ysHNLT2kIbEbXKYULVVgmk9Do7Lm/mtp/uaVeevZXBmZ
1QziplEI7+J0xZwbRHnJWRgt3Uh957351Rnu36c/f/JPLoVNMQxTbjN5D51yukn7stxWVq0BN4uG
s2smOGvtN0V1kne8rN5YYdrV+k1dxo8NINIlbnERgosIuGKO77xLb138avliYJ/nuWU7FzW0Ebx3
6bKorE9//i3+fiH/tUn491Fdrd8EM4HWqdvuUkttpUvwBHLV3WCnN0/u9Ij99EJSVSenROK+k9sQ
Lbdp+xIEO6dZ82fhvcAveueLXvmv/nszV+sdK/HanJhUXNoAZ3V0llN4UNA+xzc2XadlfANEXgyA
lZ2+69xnh94+Z8mmksJKPeLV4v+/f8jOmv8fkkAZcxPhoIwrpfgxC+LfeWzzu/q7x3a1eVCrBZgK
d92FieLOML6N4Nw2T8QYDugGtR6RPAJNpXJh0qyVFmscs1k46bDETJIRnHzHq49T5rf3cZ2NBas7
Jv5kZKKXzVoID4ayXLhZs9FsnhAqL53mAsj2AgcMbJva9FiMS0fDTgHKWoBT/9DASbN3SbJG47Og
DvrzE3LeWOXqlX8fBI4EQnApLpLs84VeObserbErTYhJsOiaVF32VaEjLy3vNQXfxLTu4MZb8RMG
F8dalT9E6R2xd3r2DHGn46nYeuJ5qMNHpSaMFMk9wo99T3VYRePB1fBcbOGCDFG9awLjkSHLN2xf
/B5UAIXq8AV6yipKpe9F0aFVGG8GwbZyY5hT063dDPfUBXsYVxsc1A5KFELCUffzExN4eAAg3NZd
u5lM7RIr9ReRy5u81FQIx3LrQeWKRHoRtsekU0Eik6IPT9OnXunX6ZCsMHgD/maKTnTd3hLlHqny
pu4kZmbdraHld2larsMuyeFjBWdQ4o/tgurVHq71WYi+MJFnffbAjQYMLWZ15aZNdfLk69xkhGTU
eIzF7/zmb2xU1+mL9QD2ZI105ky917qowByy1Z9fp7cufbWjxz2iSo9a+2z2vBBTY6O6LD9/7NpX
m7dZZIlrl4Y8SwRCi8gObl1X3P352m+tgqu9u1NqlG2OJc844WD3MMKMuMToIU7AMV72weeu/3rc
wZ8bHTMc6/PYe5fWTPexmpz/fP9vPferHdmpas1DzC2hEyvtYkqLuxZKm//ni7/1cK42UcUaXCU2
whqJptsvFSsBAKgToqzhKn7ovTGvQ/MGy/VKaWvVGa3veVIUSEI2nmh/vv/fPxzc3n997i2Zlbhv
TNUZlMBaeFZYbbHyiz5UU2AY+uvVmUHHtUu+5zkd0hnrXdh2+P1jN35VgWVeNAo1aquzBk0fSGk6
myrT749dfP61fyq+HFdJm65n20kDzVxizIt2M3M+tFZxl/r14rGh5MUM6JyTwXuZUqCGQqjv1EJv
/ZxXazXVqzE2C9Gcs9rdkEpV+jWT4Hc247cu/t/W6FjP7oaII7xgDTIzIXCp3wsFe+viV6s0sIYK
aanLLiOraIsuzvJjYvHe+UHnnuW/1zqmd7VMs47xRg+z8QzY1y6wOlp3aXIvk/jAaOoHISV7zFC7
swWc+o4R/xvfx53v5KdXqLaJ31CT+WGVyQ/epyV+tfXHFq17tWi9wgmTHqrLWa9KdnsPG4HCNLd/
fvffqMfM67AJlLZuKEo0H13j5F/zzFI+T8402+wFLk7wg7pOeM0wwZH6LXbuuAdI1I/LxNLuKBnk
KSdeaD05TCOHyTZuU0JEFnmJu4xCwsUCJk9/ZFT5mjB2YjaKJfqf7/utB361IcCXcYZBUZtz6brf
wwGtRds171x7frC/eX3cq/0gaLOg8uAlnXUnUbaZhU1hazhPKr4Edp9WxxZNzCot1Xr3se8yf8ef
Xp6p6TMvB8Y7I8hcaJXKiL3B3eNjF7/aIxwdvVXVKhy1o41haOU0i9plb/7z1edH8rtHdbVJaAYq
KmTBzRk5poCFZ2UHs28yH9N97UMHOpY7vz6dNrYYWNpJdY6Ugo6BCAa8XaBb/fkLvPUeXW0VgTTK
RgxufXaaUWe8VL/aI4rJP1/8KlrmP9tD3Lp/vXdM38ZMMPM8E1yKyWtTICHrxQsJmlTispxW8dAh
XnKj5GZkjsFI0ZC4rzI1+fMNvPHtnKuto3BSdlm7qs4YWd4VZXVoc+/Hxy59ddgzmzarKmuac+GY
L6VqvjK8fP3zpe357fnNW+VcLW7oh0YbzDZmcTG0O02ONpB77tGvKoh4QvSrfokogTwg55MdRabf
S40oeDarvYInIvZJaDI87IBXyNHbeyfLlRt46MG6R0VAdzPi6xoE2RIDPo7jIKk2k26nq7xUvU0a
WQ+yCzJfm3BTxTdNX3UKw6HIjSwoR9grdFqTbTHTrn144saafDOC4VUpIdta5S5CqrRocPa5VTxG
H0wzaz/TJ/c5YbxP5wc/2kB2eF+MQ/OMI/O416RV+mD742p01ReiweOl2juxPyZ45U+9hpmtYyOP
sLHt7TLIJoiJcPPr8FQcum+DQHgoM/HB08a5WhB1r5DsNBTyDG8i8dH/w99osnd2uvm9/80Pe50y
xLjbNbukK8/4K2GTLDz8XtX8O2pVMAfsgxD+lkGEhwadx1RE4TuF6Ru71N8d/08bbFdFZk38bXlm
K492KCaQOHmZ3A36e9bwby20+e9/+gQd68qELBAoPFVwVDJoFYVeae9ssvNr/5un5lxt4QlJHkGH
/vIMFN9CsqwgxXmOAnKgjDttVJJ3fp23vsTVZk5YYIZPtlaf61Ke2ir4oubFw5+X9Fu/wNUmPogE
vprs5RmphfHZrYzsLlcnnHzs5L3Injfu3r7a68ZJJrkjxvKMY+ERsdJrnLjv1Nlv3L19tddV5ajH
fUiNVKVCPzQtlOoRdtuNRXP8zm/81kdcbXmtoScOFof2WRcqDlj4VTEor8pliTH9hxByUux+fUdb
pXXGatTts820HJbE+Bh7/fHPv+9bD3/++5/e/8mxpehKrq2kuK22cXVT1h9D9uEr/nrtBHJjaDP9
OsfpsrI20Qeb4b9Pn5/u2UlcZbSwQDinXbPLvP5raHgfq1muU6P0YbBlVav22REejLIgTBZxj1vH
xx721RZdecoUjITYnGWkIbVClbkcteid4I83fsnrdHqjHzp8ajP7bClF7Fdpc0s6zHtBtvOC+c1O
dh2xVw2y0VsofGeYb+Ut8csqwj7UDK2n4W7jmSgRHbQuf35Mbywp62rVohipnLozrLM7SOiEMURu
otaVWxia+frPH/HWw7patQo5j9DpNevclwJlmnxSdO/7xy59tVpDAeeprEZ+ZKkkmJjWmPdZUKo+
dvX5C/307rukVia4wHLjI1EKmpvfd5H2sWPEul6vEeI/mJjVOY8L7HnhXUel+fzn+9bnd/x3b9DV
GWXDiohicl7OQ3zMG2dDSDHK5rWePwQR1kYkhwjLV7XNkH3XjW+p8Uk1p4NhIwyDn86/yb2YEvw0
3tn3/p5d/u5+rg42k9y3MYkz5+wibLaHYelieaLB8Rk9qNXBkUGF2Z4In9gl3W2eQ10P2B+lucFb
JpbzEEPa+cf2BetqX/i/nJ1Hc9zI0mh/ESJgCm4LoC2bZNObDYKSKPiCLbhf/07Pt5nHGF1FcHUj
dDWtbpiqzKzMc6Y8r1fHKeszwcG2Lm2LYa5cfe/DxSWk+9cTI8WQNaSS9Tn27Gvob8fJ1P62Ev/h
GE2IL3t3Ci+PmVCvOnvAA37CDFAXbMMHxfls26yXQckWGhLjyz/SeHwURvMMKMu7n5fVChsbUhSs
GuBtBXSD0eHcqh6NLLIac7odDZHc1T1/rx88d1/XzVvW03ZbzeY7hw3XVtuW37xCX9abmcN/W8Wd
PDMT9Ns0GdXEo7D+5cP/EAN+VWOvVe20zDZV53YucaEMdESQ2MGzqT7M5G+azj8sZ+LLmjNxgsTk
51Se3WT+UMyHOdPz/35v//TJX9YbWlfhotFfdo5nf1P5OX1Fzd+u+z9a6/94B8WXBScb0rUFJ1Ce
FWeWhxSS/UNj1fm1qcGQaUAxAbDpmyb0kYJEQ6LNN7R8l/egigCbTk25nWgUj4DeOT/SrB5PniX1
bZJROhzIBOmFMB5tcza38TB9zp0FcWFiYiKqmK/YVtn3TuSRBP7/L1hSglhVcuTiDyAOELSRUUTf
u/pfFil6oaVVdklx5i3agXx8xtH0lwX5Tzf2y5rjejaZazkU58KTn37jvxrOX5bWP3yy9WXB0afZ
cHVV5+eks5ON6J2Ooah+960r8tXMbbsd+rh1ys4MiVQbI2mNCGrk317WS5fVf+1S1pelwJKa3ay0
fZ8rdztCBCGqoTh2J9WBI/fqMgaTgyaoP6zL1p7RQwtySzCPxgAzpbnCWKGB2RFTsdQPnj2Rbm0Q
B4mfMqlFZ7zxwHtKl/9jcRHdNC80NhAjB4VlPsRji2iU6Vl1GLzXiT+FVft//6yRuOH3Lt6XqGfS
NZP28LI8z6v+A+Bh2F96Rr/32V+WIE6jjdwq6uLcjTVn5fO2zsxv3vMva1DmF4mjFbI4x21yqs3+
tlHfi3isLwsQk1s5jOrqsm5S8vFgNSdz+fS9C/JlWShZYFKGB6uz7RxicW6/uZ9f+g3/vZ/XFVKz
yZmLs0X/MENrVXKgG9fdfu9bf1kWihi3BAknn163AMPVK3W5l2999D/G3n8HInVbFVUHvlxfC7gg
qoAuyRjA95bKrxLH1K49Zx7NgsFfGq77urhBQuR/88O/LAtNbTrAVlV+XsrkxXBSZkguwJHvXZcv
b2W8Tp7FqI88IzErtgnd0hZut+999pe3shB4nsBZFGcj9/vNOMFerHwQY9/79C8v5krVKXGMrIIk
IuD8yx+Qc/92FGj8U//5j+jA/PJyxklTFAoZ4Fk3tR0L8YnX3naeWWvt1jvoZRdk1aHHKsMaTTP/
Jh1eILBtzMUMl2SFRUmKXWl3CXg4S1m7DqTl1P+yikc+oaQwbJX2yeRTHGYvLUftqf0GyEMOlnFi
5gTdDA9p/VKTfTqs7RZmx2EAMraeWcAbae9rdRj17WWp7t0paPR8x5+sPBbapB/YP1pMltJ5n+va
Dbvhmv/TLAQBAkgBb/nhxb9078mIjUCIW5LdE5uBtXq/uvmA7CFi9de4WR4T1G2eXraFWl28BGLH
v966A3Qg1Gj8kKy5z6tDwe/R0s94Ae/i/+wv+CP+HT7SoBbMnFIw5tf8NU8XG76HDbfWqyjhVv93
GXuwAJ21w4OJZPDQMLJUjZCOt3n8qcZmywVhNxv15hiXIlKZDkUyZrKsPQ761o+xH8ICZY9b6Pev
xvK2NgBxze1L7NNp2byY9qGYkpMirTGqyxSR88J3SKivJIzkm8Zr1zNyK+03BiWvYglsoZWQ6plr
SJgRGK5N5+RygJQCXXKooCITCxMAd/NqXoj6+8slNLCEkJQpfas6hznR7TC8QbsL9Gm5YjgrKlPa
B5uoaBhCQL+jXr3CAZ7vg//Vo/abRYV/Tmr/tcClE8e9PgDFc58n+G1i+50Bx79s3ZeV5r9ehi+r
fgJNk5lw0gh3mB7BLE+cQAGPt4DsBlmXDjA0GH3/3mv9ZQ/waugDIz0h5yJNTvBonkTi/EW5e1kZ
/uNnfG1WbouWaTvVF2dHpeLAsCUs09mdvvfFv/YpN2r2Hfhp5NFa/VpNUDOG6i81WOOy6vzXN/+y
BbQcWtv2ZGVnybOfzmmIUuDIC5YqmxH17SXi6Ys7mGrDmO7T1bgxhuf/fTv+cOu/itDLeZDlnMf5
2bPK35x5aefY75vHyvGK31Zm+zcesyF/2Yv++DO/bBjdEgunWZ3s7Am/vZp8JgplHwMnYnAlUEqb
r6WXZ2HCuCSzpDAfeScN/9DgiAD1YKgDQ7XGX7aXP/3wL9uL61glFt5KnnXmma+ZhyhvQBOWr5ku
oFyJJcFTUfbffHYu9/1fLy9DznCVllyCF5o+GEN/rVBE/u8beCmG/Nej8zUSxLtYofDMz0YCh7Dy
3QQwBRNtl4Gmg150/l7zyyWC2Vh/LwX751j7Xz+GEc4l9uaiPJsyx3mpF5w2lt88aDS+Lg+ubUKk
WspzMdVvktnZSjff//eV+sPy8LXH2Eq7XvOEKs8XD4LhjO/UO//yMP3poy8351+XZFFaMeTCzM+D
qz/HfQ6syP5bGexPn/1lbajzvhv02ijhgOkvAPm3ZTv8JYD7J9r5j4fna6erEXu1Kn2RnTvXrI7z
ojM2beP16+FMbNLczJJAYzJ9hhfWmhcQ8J1LOwMoNLvKoxTb3K6uUxPVgVZF2tKOG6j4sKMTv40o
Khj7DuJ2IMbE2Rb8iGgyDVkAsm7jv/yAP6XU+tcVpV8wYTV+elbw2QubwU1WEhgAwP+9YJZ3xDML
DRX8j464sBg5TyDUmpwXG1pCbp8vEdXKIBG7er+ezQK+9TFHylfm0BP0LUn14FSbwq1Q82AmEJtL
6DB6cXiJtjLrvSruVY/FS3Am3yP3Hn/p6nVUf9kX/nTrL3/+r8fKqVy9sXN+HYFvtuxwMP/vN8F0
/2lB+687/2VF6vy6m6iO5ufSaNKHJWtQx3L2+iScyduPYCk2aC+7TWFUMNagJO+kBuLiwvKxdoan
M3IIGJYIBxmXD/bYDGmzqJ4LM6VeofUCh0lvVFHWT93N1GUUvWvHCUY3Z75XpQjA/Gm8mWu7gFJD
a1jb2IiERhPbauMMxhYGWHE1DbIPu6Qyj3rXEIkAMhm3KT2H3CGhPXm1f6+XemTPxm06oGmwZjCe
0C7sYFiXEj5K0wVu2lz4qfisAylHkKxZZp201LeI5BcmuFVlPYlJrNvFlBB/Sy37rakp//Agd3yO
9dh8pk3e367MrgOF9IuND9N7Sws3KFZlqBd0fsmGNwRv+OxKisvw4rN81k8xTfxbp5nLg5VrXlRb
UNcM+0eeWssmZkQ/hPzTMXWazkf67NwW0kGO7sZPdkXbfmReN8J/GcW1J6pPYZnJc7qmbz6GmhcE
NPYVgsJ4NwnRb20dc7ReoTgJpDWNt1Ivh900zGq/OMqJShpUwouZ5ygY5IzorSBSnYBzVnX2XGZd
c5NrQDE0fPTP5EQulgOvcT4EtGN0190d23U4aKnYL61INny2DAwdJ1ixKIO/wKk0gNgJbUxdbErX
TW7jos9uM4QRJOGDxgx1/j7NANeWgmVkqWBmjtViRp1mjGGh9/2Dlru8p434TeMQbi4zkbd8LJ0e
nfakShqqi2SmS3AEPnLMxmw5LGsWM2KfO9oP2EFmZEmFMKXPhr1ltFqQrJbaZpVrRn2SjvukkMYh
FwZ3h2Fp6HXDkhx0Wbo7x6rmNx22ZOS3Ai+JnPXd4NODhdsNABvemY0ONfyseUr+uPDtGeelIWgL
ayM/xk6eBPR3E5W5y/JYyhLMsq6l1PeBnzD4XzpeH3SsrbSPQetRg08HEnAoIA8Gg+wBeMCpDAHC
riefPfSuG0TyOThxzTR7af0Qiegq8sIY9xkUza2vAWfHvafv6tj0osXXgLt7M4jBVbdeKru3mCXX
4uEDlbJ7kFiCN/1SLmGe6kgCTDX2v3Vh84TWenH0mLf7gKI9hmIhu1QXEsNiaMVOtRAmRifJIROA
XaGCyzCz3SDwG9U87FdAK4cO/vxHbAPrbSYX8kBdNjNvxCCOkwu9qRtJeBUpldViAjNfbYg2vpke
ug4EbDVDqmszd2VUxvchKKXyKP3Veuv1zLo2VnXRBS5+dlS8mISeJQAnGCV3ad/4m4TdZKdPXt9u
8sGtno1RgjrRBARigJGcmKEACHy3tD7twqucMLd0taXBpL/qFOUaCqeZcZOmfhHvR+PiXGn0ubha
8b1rVElz4wAyW956rV74G9M36R217ep5kna+q5ioeRr6C6nVttqawfDUmzENVAW0kjZjgmatGaBa
U5PcDGD5+gB3ygnndlp/9fbKxIpXNosTDfasL1v4JgwheF5l0PzqaWw/pqhhUDlNougDn4efuQYQ
iQ+y1bPyC4paRTf9bsDMwJ5UF/PJaFrqzlt7ZzOaZrVuSr/sIyXaCXxxCzF7RgeJaHJldDBWzU1r
VuNuHWprYzeK6Srh9lW0JqY85ghyObPg18gU1W/XW7hE8EBuOrxFpwqj7VXbG9qmqjuKmLWHDGaF
aY0iak42vpzUnU6BMJpzR9/0A11txTj5YSYtDH8QjGDcuPVnPgzrR09vXGAvawwcOgtV24ZxzRz7
Kk8Nwpsayw5NZZIHfsY3pbn7vFdm5GoQMxfHBwCQ2ZMI4hFJFbAlPf3hjS2TTJNun63EcNaApUJE
zBYwS9cMKM5sWFAQ/SCEm1i4lK3gfjk4hkojXUMkPcSvPRzFJh3QU0I66CKR94NzY/S1eYEzDO/D
NKiXCU/VKaEVd9+6aka+FXvFAzii+C4dspGqSQeM3UZQEynTT0GvxExlBULqMzIozmwwK8AD9Eto
X5ljfFiLPfxYwI6FwOnbmwEyC6F6Uh3FjLvDSmcqCIZEuFHzHvV22wDfsJxbZ8n6OSicmvBm4Vxe
xoDg025EE2mOYqP7lXyClC/3qbCzmwaI4u88dRjTm+dbr4+JW7LeuuVXWcAX5ukzjpflbhSeHw64
BX9UufAwrYzai4DGcZhUY70pJLA8XcAG4WeytkHYD5Jcfzey/Kdeubdpjpw37w3rrqzFGohlRLth
qAnNSfwwmWwAlYAc6vUS34Nv44n3oPIId1Zolu2PVSwiMAHVhJ45l3hIOMPwUm1FfQCMhTa54bav
pj7oV8LKcbSAHFqICTMD3HtpmfBjGJ0ImjTFb2IR27WFBtOmpEUTErkdKhcXKFFrsFT8eWJ9NDIH
MVGF6GOrENtac0c881OXaJpy+0LNrXztmsn57lDRHRuVje0RtM70uphbvy0PS9plu6q7/KJkSLZd
aqDJTLCA6bonEWYO7k2nxePWLxr9fnJKY8PBXbEpRGzR1asX1i4Dx8a/34HWk3C4H7E6Wta27o2S
OEtp0Dst10wj5Jz6IV51SSPn0m2VcqYQVY+zXSzvrRvVzxrTGyxcM96UgEZ3DrH7xqoyLSrB4vLw
z9URlj1vBO9ovDHNedi6hYKoH9di2NSm7W9HmXxiHITW6GalgGAmxyzMKpCzTE5m3aOzeJDNyQSi
1EA8Ci+w2PV+vexYjKjhYWncdRLBZn6ZzczA7h0tY4RB3kxMjTZd4h/GsrVO9K7diwx3k8jsNliF
hkObAWY6HdrPS2R7w6CuCoDyQxpFuJHYqADJJGozAfeYdggSddx5md3YO80CY9rIFDYsaJNNpXIA
Iuwkx6o2QYBD8L8qNf81XXPnIDOhnapmekr0Ed4/3b6HsTWsN8fHtpCL4ne3oAwuhvrZbZAwCwI5
SqcF/SHdamtPAsjiBxVQPewaW24l4Rx2GGBNdufD1F22qe2pt54vGPbCkDeZZht7r27jJ0cBV13Z
PqPLfCfOwwcWkykatHl8alc9/enBMUZ3Nq8Hs03aLWzKPuKNrQO4LjMvR+9nO6vs/Z0E6hcyZK8B
Qp8t8ySnsd620oUCZI1MCvvdgLHNeIBnRaDoMxvb9K5zwp6UXDW5U1B/lNYxJzbBg9hJDw5RN3/6
2CrdcOoXdMixBBoQaALAicECETSinFwiGp8cSvOWUE12edNi6Dk57Uz0mxijwvw3e4911ykVJGZm
/USYYWydsUuuQM3dEjOaj/k4PiOKicOJtn8Qboke4Xqq7vOiJtKgXwTEu+XfdnGnPnV0mMfEz347
fqNvrCYzEVHDGAwYbUe8lZjGPgX/Smd/7l6XNbxX7CNU3mFKLae4JaUIZZm2lz27DWo1LgFrZcyF
gSisT62ugYd25VshcQyFDqh3zN5ZwVoIrzbNfdzyWX+ztIl7BT89ewcLCFpNNU6wVlUZuVm67Gev
+k0Nn/xG9elVwbp7pZgw2c4DPPM4lp+l7Q5gyfD1ccHSm8VC8RAbRHyNOXZ0nRrLtsvtFUGZ5TMA
UXSBQFS4NyyLZVGkglPbCRWtUivguHUBieXlc7homZ9tCnxGLNi+2W39ThdDmApcNBx4g3BKm9dK
j70TIFiiQ4IYRnOLn3U7QjReaiQdSF95onQowcEoVibLpU500fnm1ZQmVZB7CMSSy2xv7S7zRsuK
TwH55c6yumWjKNBuZ0QsA1pBrXqEJFYxAlFRWed7/1JNNQKqS9Bzm7m7nbvG2UGKqA5t6frEu0pu
QZPS5j5MzVvrQPhuMgyylrvisaM6DnArgzxUtH2kjZPa4VzpTxPwmT2QfnmtZqPed8MINzdeMGvR
Ex/mDrpvNVriqUNBe7KHDlwbrQCBP/BIJQxUoJdkeQMeWJIM4AOra7abXFswL401ZnDI5ezzsRdy
6uAeHKuRzx7eKeIGRz/pfAVQN5lD+zkRsbPAmptl2d0YaTKQwXJ21grw2WKu0whQDxY6VxUP+cI3
oHLuHhihSTPuneYDIYZFFyBsfav6QVgbr06853ZwhzyYF3jenq0P1108rbclwUdYNq74vVJXWAEs
wRwmj437x3FBYeDps/MrQVAMgdXtwsIB4+fNLrTbJJ23me281mrywlGHPyF87bewdH0LEMYCDBUD
82IqDOIcU9OPfsKuB1K9ukqEcq6WWjeipvbBi5Ug/Pl56xYe7uWQaHCOujRoa2mk+aMG49ZJRr46
MgbSm9y4nVbMOoEtJLjErL8wRj/swh5r+NBlugE49WuK02xTYbkOStNQ+75nxx4amJG66vUbMuGV
NnhGKouutbdLwQrlqX65HRWr29IAsp3yZLknlfLvF1PDLJOn80ZpUxZJnRvE1AOMWWignEKtmDNi
lwkM4dXX8pKT2KbyN5g49YOme87GAgF9rD13DVBF2g+lR0rPKkSSt2ijDD2evvumr9NNzIADHT+j
y5vgWA/SasG4kXICw+pqJtbMSgs9mvK2gwEBd8RSGCLibJ/zeaZvg4UcK3X2O0mWIRwH9NTp5BkR
U0rl1vBNuculGnf16BibKWcyWJozLuNxbm5Gs8uAwPfN77SOs1eUyMkVG6X7VLdDcdBs85KutwK8
KsazNYljELMd2eOq6gO4r+Wm9kskyuUqdhZuwJuYT93N+oghunDbyPBog4wvMLJGITpj1Gi644yW
i1+n2r4fzfXX0lpOBEKRw9vGX8/ZwvHPKKufVZlpd045apumq50nb63ifUP4fdVS/Q28lWRirkBD
ejNMRWl52VbkzEgxLGs/Vg3037UU8d3YyS4abeYfKsITovwyzRCnGdY9EiGo/PQ3HZJ27RgHtMcn
ZprJKsg0DqMYu43TTq+TcBirg1DIKaLrcVDp9vuBDQqZV6auYo4UgmxxXQy6nLCqVnrXva7kaZjR
TwyOv+A5rJJxvxi0HMhK9DwXUu4MPLHYNsfs1ay4TNK1McwUroBtoN7jDAYi20D1hhS038quuu9G
cWuOi7+bl7SMAIHlNz3jeIFbT+YZL/sZ+ZjuQMOexVGvU9UDetQR3cyulm6H1nt2ateA1Zi9epAg
TT0fMPysn2Rgr2UavxV9Wf0GzZ2FnXKjzJ31SM0KC5wDow57yvyux3jmPcbANwUMw9CCi4n3FW8f
p9EopCjkbPusKTZ1Oo8MBY3ZabE1xpA0XuXEGdoNL/vHYqZFQM3C5p3yP2NIYJTKMDIaA3mssvrs
SKHrrqAL70LckxtsJvizwMnOQUlUtFEpKItSlfZjZ3bmsZasVkJO+2Vu1b2xztq2zH6A9l1Z89B7
FmI5kx65exLvMXQveCJV1i95mtyKauRJ7vqJ7MyZX4Zed3/hUTZ5K1Tj3RecPF+ZuWbepyJjvtJS
1TOGFHGOhw6LJcjUYITIuMH/Tpd7gW6TwomB/I0EudZhY/a6/9qr9cZKxVUsOMcHhFqjiTbxHtXO
chWnRRZNYFqeKsoN1zqh6a9c4WzCOJHvx2HxgwFBblHnT1wzKGqi+VUORks5yVebqUL7vNTD8zJ4
DwRkZ1gCpM2G+ZH55eNQyfxAM68b4laR6FRtDBprzFYzT1QhFuuGXGUIeFmu0aOG8ZRLVIVreYAd
XiMk0d38WmVaf9KY6aHeICETlt7yjqvtEmR0RjhgTkLQ1kVtbeNq8U++ykVQSM3FchMr/hswkKta
EBM4oOZBb1Ps9lX6bPgp6HjvNJSmtRkG59Wx7Sch7PnZ4nHdZ0bdnZwqdR4p9WcwpNNh5wzwfLsq
9riddhQrtat7r/qlEoXzuHMnuKaWXh9Tp4QpLgd9L2rLCUkG8LkuDkDgSdJ+EtgVLdlTY91dDEu6
9LyNJTMI8ABSjprVQxwgn4/qKkNJCcQx0lNf7CvcAFiRKnsLnBQBcFulm5I4KHI0zQWUKZbQaOfq
pU1956hMzntVinYil/nNavZL4ILPO9BGctSbiz6tT9lHjWkLc3U5Ab7U7sDm509WzlXnTvtXnomS
UPkDUYBm3rqeQaZo27xeHhTaXpJBEg38tAdI2Fkt+vBiNWfdQubL5nndruJKxfXJNTIDP0ZLc4Uc
OyxOgAZja/mAK5mGVUOQYrtYv+u5KneaKEYigPWnc6lC0e334HbKD5HduIHrgaXmXCkDt9H9NLr2
VUsvbYl6djPOtPpx3LFSJTXu5rK6Mq0YPkFiPa+VC7al8dG3uKd2YljI7NWp6zrUNDwmAcDrU1/D
7EcFjfJpNH5abG3t3EA2r1CP6KNGbqDeR6opFjGoMcd3wvZJ2tdq2etVl71g7NAuKp70tiGhOExL
bV4BlbPDwfWc0PH9C549PbqreXR6znRNY9fiWDSoerpG+5S2pnfG1lKztOjeETMP8EeTPG/Gk8sp
w8i27OlR4TgKSaJ/yNJ63qRYTQK3uIgTbHjtNJjmPw2F36jRn3gi2AK1LMMeNLiBYer7aYCSBbOG
WG/vjOVp1ZOP3sLgWNY3aLnyoNJmaMB3/eqAXJx3WZq1HE9MdHvYWhJ5ttNtacbdtyaSFFfzg7WV
l7jvlfZgCMHSj8aFlX6p7sc1PnqehiI2heLfEmbelcW6aS3/amCDGwZvu9AbnMh1BNUqsUVV3W0O
pLnTJDDISj1xeHqGrXNlxPNd33P3pcDgZBS2CKtynfbjOJ0TWqHgImcqWuxMnovCr7fTvI4PXuJQ
Ec/W10SazTbTProm/1gt6voC2kHoQMblSwFP5UQv23puh7ihWo/1Mo77FFJ1kOU8KilhGtY2v2ye
lcofS868usF9KoWM2h6G/6zJN7doP5O+pJOazSKWpXGZyjxlbPRovoxrTSb3HLGEa7XemZ1eHUwT
1cBgcpi2tiDsvSp9njX1Ox+tveXQ/dr4MwlQd0+5oNjlzuRF3irTIJnHEzndqZz0AYOesZ/pgw2L
Ik5Dt/eL63TWtRs35esb07oRuX7V0snM0lMVWF9T/2Ed9JQ+Iq4Z+GQKoXA71kGUYdvaG9BGD7Za
ZKiyGGyUX0V+RyVpSpt9ViR0x5oVdttCloEs1fDSIoPZiDSGbtCnp6LV9+DgX5mq0jeTQZhEjKcA
YvZ+OJYx1adlvm4amneN+Ucnhj2BpAYevcJIk/90On88rkOqqIN1e2+WO9lkb3mbncjPr+yFvT8e
0uYxNqyr1v1l2+ZLrXdHS0+ibr4lNIiKjGKI4xfZVZ4PdAVTmievmfQJyYjssxfpyJ89zkpC3WLb
WdnrFA/ulZi98egN1PzMpLWuK7O+p5ZrB7SsPxZU2INuWo/90A10qDIGrRmTFpru9JaZrC6tNVwX
Dceh9nAWS33s6+SN2meNW+7DlzUFMFjUtM23AYjVk96SUneZYRzSzrwYNfHxdUk0Zgy3jMq8BRAK
nbczusvalB9axayGv75Uvo4RYGp2C40tEq5VqDhLC13RtDxnpjiu2F+xPQM1weFyhuneBLP3znJ/
HVufU4/9mrZqoj21DtezC+tZlPNnInyFwpIlYhHa78LS9obptAdmVA6kPPJAp1fOUYsqf0xxXWrH
0Vg8e8d4TE4he03cLqIvrOREG9s4gbylAtL0p0bzF/YVz0pYMt3Zp5fN7d57E6m7xtEUp5zWXWqO
T9imudFgljlEcEnfjEYQrGgjnT2NT4F2xHdQMMCutepm6UjRq5YIgnS/eKS+/6mVWrPXmCptYdpH
ZdHg0Sb9xR8YFBljmqmu2xtrdN4ojTuR2Ri/+9K/d2gfNCRwuCQth5CiZrux4rratfGPDJzxoqk6
0uaup/xYvCxG5oWirPDCnOgf10MdIWXR884ipEoCF8sW4rRgLJtPRfynmzDO3NhoiWQlPXKLzsmP
LrYaLevoZdDU2c5ViVq9TkiucKeVjOhUVyOXaFzQsukZrGkd4xJ/leledJ2l/nDZzsx2vlJ6J29n
Z75nVGaTWsPOFerF9TM3kO7g/4L0udMdNryYRIgz8Z9JZcBYn5bPvOgDHYHGT91DbtL1DKwtoNC0
8ux1yb3eknI3lnQ5lESl5cTb0avzzRLne9jDiJQrmV7bmZnvfHN4nvrODRdHXnPGiW195pjEGgGb
xATUVGd+1CXNcIq9db3opBIctJmRv1HqojbmpAVkPA7alGqjXsP3UKNzd5x0Ye2pHrS5eNRti+vT
31g2DRJx8z7wfIZ9Ozx6GAs2qVQr06bre2v4P3D3vJt+/4MzxnWjeWYTGnKWERuMg8yuflCrecr1
X4boXMqkdr4XdFWf1FSUwZoMCJakL55mgvWN1adHAzpeJD0ONXLNau8hwNtRM9T7KhtInVJcgNKk
Lh5jPAg0oy1/ZXNnh02pvzSjNkRaTtGhXaoqtFea01qLDco1ZXOvUhKnBJg3ueTSvZAF3sdQpHYI
CGjxdOeCVWkRey/WujBzxybUhVHsHTU+27XW3+hxFm9Wz6AV1ZYYB+difihFWzyj7aQwLNL+wXMp
xaVpMl1z8udstNlzHlw1undNrd7aVCzEHx68fwKE9TzXQ3xNaiMeKi3TH9kJrHs3QQ3s4y9CrzpD
/OkgZpuKEMVJ3Vd9HdudW/WSa81aHuuTdd82ctr8E6qCKkdozqSPOjVsgSdsvXQT9kv9aC212Nh2
fl97WBg1gLQBWYmMVkP5d5OzeldmK1lJIFEFmcg+GGWVu4ogGUL9BMrA4BiLDgRzx8kCSucWye/a
Vo/oWgdWbmu8KzsbOfssi8BX8PrSmuI3XmBt0PrrkdDgymncDO8PQshai4uoMBSuIwzz+3Wqt6vB
07ukubZxOit5ZcXGZKn6d2TkNuoHZDeMh2lQw+0aBaKTtFdG0YiDNpvmBjfSEgJiuCorsw/hZfs3
ZeKbVAJjxdAJo3OPqSHkyTTXDD4JVEq3WO7Q+dAFUOgM3FlGDqXRztkoY5h5ZW7d0pgw36Wtdum+
0X9bA/erkLb1KCxZRrY2cPDYqTWaK+2lnTkbmIayI5vgkH7y4wfXEZTtRhbOJuT1sFpewXyJqC9o
T1AzKCzNzDjzAKG+dnsbx7Sp2r0xUjOguujYUeZ569WcchHHxe4OSYxEI6RNJjEjVGAXq5TIHmXR
L8fa1pqonOzpPLmXkoOYXFTPpSSQ0rLnSUHGXJfeR8I1PVJdALTNMbpgPY/VHkGTfzOvXnIyB3Qq
8VzSTzBN3W7MWpSheKqxHthwshori6/nYc4PzpxZH20m1mgF8n7KMDt3qGc5ycJ3wKZgp+luyEhF
Cs7Ydpz6WtyzphJXmYgzyrCxF7STU/2KewEaaKyM/0fZeTXHraRp+r/MPSZgEi5iZi7KOxY9KfIG
QVISvEkkgATw6/epUu90Sz3TZzfiXByJFFmFAjLzey0HRHQkNgrx2Yw+KbHK917o2vtOqnmv7V6c
iJOmLifxsvJL81jd8s2NWCbSnF+8oSO9qehoOvOU+eDXXfEucts5ULbOdJpEzasItPMJSeahgaFv
OIPJWyLvYq8AMRWrdJ6SG5DPeDnGsX2ugjZcuI5ZgiB7gKkpDtiTXY30bvXUvDapj30uV2rf9gVw
3jQEW1ho57UtTetu4EPZ213VHVtON085J/mHUGbt93iwJwoESR9fmaXZXcg29PgWEpe0QzpjaWms
ZqNP7kZAs5/CSMqtNQO30plX62FJSzzAdxGF1arO8oK4GGmA5Hd0A6f0Nd0gr6YSrEeWsLDoKT7M
Q56d6X+cvztz1fGMtKR5Dk3/0ZqS+aKuwl0+mayMNHhsSVsXP7jrKXmIKaFAvxg8zEOnlgFVq8T3
kw81gUe77ltMv/VN2wbVJh9mRnyrJm53AUMrsGnV3ZhsJz/hNejEUyua79qTdsbkrqti6+Sr2FiV
qV+vM3pa6bOFsgMMDbaS94k2x/HRv8kx+OiFV+4sBXCd9v0lboASbgOA2rbfPW+kfCqo6ulHVKAN
hS2ELI2r+GMwfL03Tcd/8mWRKSJmhF7Zthrha1h4IaTB+EADPJPmKxECA9aB/Jlx51pZpc6Zz4eJ
LE4EHy5c6z2kaPVhp57+WYdDsMiyCIDNDty7rvVZ6OUY/xw9kT+kXemv/N6B9osifaBs1F/S/QCT
YznZphQcc2O2+1MhFA6cSR8Lz2n3hSeQToy5J1/nms0nLD6T2I/VBbkpdoYt9VLLlnjWUES7nL5T
jcqdZu+pBlUy8A3UOsDpHiRneLGXvGHnpNKNu8SMHoswa57ndqKuMAbVqNelKr0vEWugJYOfHuux
OIQ263BGj/bGtnLrRGOruaSir0N6hownAu3+MI0wPjf+AM2UU0YI7evf9o4g4kS21PK1sqVUc05Z
E5PZ/UGHwYC9DZwly+gDDQMaYmnJKW8oGe3yRQNrclcjy9vQNZQ8KtUgEUgNxALUdYDQVSz1F+H2
RtGvtHEGXo7Rx/W+wa+6SgLXXhu5ZFT3a+dYBVHykeWQkGZSvMZ1ZSwqVgJjSSiYm66kVcl3P/bq
V801WfvuyO6Av5hgNSRA04CsZpEaVb6VifrQOS18SrTvaeCPW7zT6i6XWtGYHdo7m+TKcyE858XP
O7UT6VTCwjlAU2PDSV+5E/NNa23MmtY9fyhQeriFXpZzg1qNKiZeCodZWU/vtjtdSmp1tIHFCRid
A3/tZ7QXVJmVo8aHL54pbNiEgQFfrMPuRs25B2ECNxRHRDBb2ukWEuLmOxXxA1A0pVI9wp9FWuBp
mekt2TrRCNBlxvlN7LsUQXeOE29tR3BTppW78hTFQ2nAk8D+XLwlTtve1mPw5XVme7J1zKKgLt3y
tF8+s+YP68QD8+yeTEKgHsXUABW0tbOPetoaROLnxwmM7FTZsOZdNRgUdLQ/y9IrCaLqypPWmeR4
m5HJqXX3qNFnwqu7+sUdowyC04TfICIcQ3IOUONUtbqZ7XxaWREtp+QZ5RuvIIbPJpnq1hXtG7e/
v6cSbFwxsZW7sVTmWx5Ew2FKNHSyj3aJvgrzOWsNlJx588BxrKEYm8L1OEqMW+0qSnD9wF+hULMY
/IocmhExbBp16YJAS+bqWPH2MySdlJS897GeEQR5Do9FW639pK7XXdAyrzVNeEb0n206n9O0Abu9
jLziexI0wXYIAa2SxKRRk4qiHZuxOnpsQzVMm7aPQ62pn6V8/CG1J6pN6zHaOkb0LYo6ezsmNEuN
SW9/RLLlj7KbTrk/uPsEm/aWBvdkn1OPt23qIX7IR3CBxaBd45zKQS/F4AxfHVWUNe9NPIaUrpI3
PMzoa5K02frRDI3fDl+0vCEiZtq/oy5kamCWA+vkxn62nFwYKelY4iAQ+1Crrvr2I6+jkY+wZ46g
FPgr763qSHuWd0dOJ8L83PhGaXtx6iS0pC3sci0jACfDHzpqcxy9BfWbznNm9Ku4rKplN3fzNydO
/FVS+s7SEZN6pIu8fZK6bDe6dcSeSE66ydgb3lJdbVC80XNfD0AnyVKkqCwMs38ASAcGV45Y0Eon
b6PRytep7dnxAkKbn01DxbIrE5ZDy6Z4Gh4Svm4thnTYNIlECVzuIcJXOpgSio9UdaCrnKulzeFp
KCa5NoYpfUpnRGN+bPdfARgVoNvcHuTUuGt/ivhjnMJAcIaoF+4oXvin6uCy59L0an8lqCi5nt2w
9aK0+JjJxXvWIu82LAzRqe2H5Fgh/yRwwgnX3oztYbLy7sNCV/FuCBV4PDkqWpWD+dLzrrZcXfEQ
0dn6GHqBTBZN26drWc9yFY00BY+GXE900xytgagxu7OnR4ySExlywln5U1Hdt1aDFCpv0MTbMshu
4zBwd8ShcfZurf6AcGF8mC+txtk4davBluGNgpR6ZVRmwkzoefkyRnrAl1HDHNRkPtB2b3enzBqm
WyboZ98ppy1hqtSRW3EvT7Gln5uZudaWs1wOTvAxpK59bMnDvjQkLyaIxxwqElUkbsMHMnTe3az+
CqI4AwpIwVcJawC28Br907RnqJ+cglUW1apbMavSNpwwY5DWZ37afuRsy9rN9qIJG6xtUIbRwo5j
h4pdZY8tMfD8NbWnxm5y43wXOJ5PB2n1bugJDehMRt3OC1MqWNMJXVSA09FvaMxrq6aCf3XppfPS
OyuqYbj8tL2f1Dw+pT4hdQ1sHZY7GPOkzPU2z4z3YgyyJUosd+c2UCf5JTtyS2pifCwCWpAhRZ2V
E7M4EDo6yDP65efJoNm8FU2xr8jNXA70TVJK7765SFeOaTk439wAOUqWDMkmHKMXrxg/U8L7VnlZ
ijWCCMyANbdUGznRQ50HO9M9a6qlEy+lJc8r07MM2urBbT02SgqOEK9Yc2rgG0xmMupRvcdwFwuv
MG7noqEDXTifDQvykt39Z0ZfZOduY3lvOqo721Snnj3ciXPvxeuIpqx1ECfhjVlMn3RpVyurGQB7
VRawd/UVuy24XVH6jDg0UQZfoSSJjdZy1FTJTFvl5JhqM6aSXD5winXnIgJVIWo8nFbfBlVTuGf3
hO6YkW+sEP16j5Tat7d0ZSZ3EgXEW5bW8097qqsn20SI4Xe99YCwI2ch6ivwdsOnt3HIXl1DYftE
90e/JSLHFaJ7VJqGvYt6ozkYIRMgBd12cd8VI1oiMFsJ7Rf58jO08cci12nWDSKsnQUFi047JSyb
XiXkwYW1RAfL9qFrsZ3wpkJxGc1dAjS3H0M73U2UP0LuWOpELjhHSgoJIqXLY1Fom0rCPoJ2j2P9
2CO82yL2YsfSRUTp9DQ8SbMuVpzqp10TZfHSAms/JakZL5FNgPgMDDgefMriGlIbGcAScZiHQLTO
Z9BFAG2+ZQAj5rMR3uqRg7iOs3AbIrb7LuFYGcdnhE72kK/VkFYv0hM1+sMWLGTZUyC3cj1pb3ER
mMExCXLou4LZ4iafFAUQGC5T1Daee5/6HXslGQ8d08RPBYx/7kWW0sbqDcFPvwqQqPXodiIY0W1U
zt6ZFkSgnzStHvWlrB6/HKhkl02fIcrUQ21gJ2xy4MPBxY4TZUP2PCCcApAa9LFrG4QQUVh7GxoS
9cKiHIg3ggLYmML2RqFcBYrPkBvEhf/gmyWSEmOwF9mImo+TirltbPkN8JFCtppW3DlGQj4nw3cy
RcrP0By7MzN49FyCa21DOdeHes5H9rOUoaThBm1Tb9oxEdlLyynbQ9hX6apnMHqZ05n6BjV07EM0
noaJR0V8navD0GrMAH6GlmO03WEb0PF6rqIq/BgGUL3WU9HaL8d2l+ScZuqhHimvgOE4zHqwd1g2
Bg6vHueZkBEtmdBQjnk8Z8DDgXxrXTGvR9bChZel48lPMSpyIvIo4eT4QGEC7KZjUVNKF1v3o7ON
MV0KVdffgKvLh1Eh+6hTuiEl8Udr34HrnS2av7qq16exR0xJqCiemZKZ5FLrBQdWeA++lTwmpoy2
ZpXBx5XWG0KaPlvmbIaB00Y7FLP1ttKRte8aHwWXiJ1sUceeeHRojDtNKOa499t8KXmOwHZoBtQU
9OGw8kDyDTqENRHCrzzk2TkSiE8ZksuXLiRxYGFrbwK/CVSyDntH31JRH7/HfH2ZBQNTccbmWTcR
MR5T2h+sMsjWiojgdRPGtN1q5vzCBdWISWYj0Yo1F7z+0UXaviI/Ex4xTuWnojKDeSDTuxjh9tIy
pv44WJTXyVTn+yoM1Cadw/Gn70Y8CyE76Jbtp1nS95lDrmraNAw14ElR2RyvseOwLqu0AKqJp1c6
Cf0l+PDXbPb9enBQVppOPCVLctuNnfDkO1310JYIjNYId6hEQJSi8YjQvwFOisXDl+N37c4UhubQ
n70/JKtMp8lW8gSezWzGbdSb3Tco42Jd5zhCZ4bVvTkF3qFoggwlQVS953nxNlgmQGfCGiJ8TB1R
Pb0ZRj1jjREu2nBlLBv0vA85DgYs9AWP8uT6bo56hLIaL+55HAQ9gldz1/9XedpTXfLff1z+zVfd
TJiRku6//uO3P21/1OeP8of685t++zfqv65fjn/Uq4/u47c/rCtQqOmeqpLp4Yfqi18//2/f+f/6
xb91nD1NzY///DcEzFV3+WlxWle/159hgPvvZqbLK/nbv7u8gf/8t/c+/R870/hHf+9MC22TmjNa
Khxa5/nK3zvTIKhFIFBrg/5djJB0x1+L0YJ/p/LcASpzfAfhxMUh/X8705x/twFDQEdcBwNRSHDt
9eLy5u9+eey4bv9rxdYfYXFwRry0kFcnfCfEiGD+YX11kbHEVDvEd1SzTHeJS1Pu4Jbtwu21cab/
sIZqZFlsA/qkKdluIMubrthRCtSdPFUk1FsVIlhg4tY3Dff+itMyDU5R6FPCaRMz/RfuwasX9+/e
wesLphRNCN90Tc83rT+sx22T0E/XtfEdHhLjHgUJOJud95uiteOl15ff5CgAeqsQ05MBlrCVRO38
hdf/d/v25TUg2Le5YvzHx3dNBPwHi2SHPqoTPqlDRuaJ22j27Y9ysOQenS80pTJztRKyS17/4cb6
22f3j3Vo1sVX+vtb5wOyQ4t3fvmfy530j87MJB0VTb6qvktUlXq3HU6oN7f07PNk1+mWECn/NDdN
/ETC7cU7MdSWvQibOQjQuUd5uinHKri3Ox3RuJ7H1Rp5p/UXLXm/G8IvV4a8cCuwfdMToQvU8vtL
LCNHTX1TFXddOFUnLfCqJKFSRJIgZJM7U/rWHp+ge3aGZPyroKbrZ//HBQoD37c9wbPmi/APf6ky
28zxQ1XdJWl7zswmeaJ/lyMNaXU3Bqz3gUhCUFGqBKgDFVa7VygmVmGRZod8SqzVX3xel2fnt5dz
eUAtyxGXhzy0XB7if/y8qFTqfWe051ubPf1Y13ON2ywQX3kqrLMf6RpEoTjPmsojFD+4U0iX3/7r
13ANCfqn1yBsLonDCxF/xlz72mrAQ4V5O/ZxgHjSM5s3Ek2sc8yBqlhEEHIYHvPc21TTnJxFIq3H
sZL1j7pPk3nlCbd5IzO2k8TTtd1zDquzNwZh3/vYZ49updwjbeT1vrU8xcFLA/wVE2c7tAVFukHN
ZNqcEdIwANY16/31viPtjDvzX79RLus/PR6O4G2GjmcJ03O8P5/Kohqgz3pt36rZdY8F+/lZUKi6
BeT071FrWrSLGe6qjuVHBhb2AL0Z3FMd4x6Jh7LhkF2xTU17OrWV/RinnliPBl6eOsRDWlw6smMl
9A/kg86ZU8+31hncIwl/Glaf0E20c+rF972L5p8zAlMhq+g4Os6tJA5pwo2E5A68XXKwSwS2MHuc
HhDuSyyCNlL8bMY8Q9O1dR5zlyfUqB33GE5pjlp34CwxG8ehy+ShV4jcwrxz17mpq2+yjBGRBkm1
RmxakwnT5veuGONb4CHurRyypqOUE5KRq2/wUe09hDMHbDjyaQqb/ufcYbJn4gdbGuz4JkFDsA0L
ewbPNfCqDIbxyTHSJDnVoi7M4c8FEqqWN9fU7oBfoXK2GazsTVTQWF2HtLIusykO7gdd1fuAdfJe
hrgYSmq02zmPDiL2X01UvqjdxTY2Y2weRtOnX7WHRnCuwnI9zJ11zqwmOGB7zA5E56ZbV9rLscyS
TQ5QdEBTOiIPt+XWjobxOGubGVx4PhWCgwbDltOPiorcc5oN+KeqaGTkLvRROlIR3SmM16DSP6o5
D89E21KoZkwRZtEIH3XilB9l3ocHa8iMTd/lWK8yK7kNQtjuEoQCBKNPJwSH7p1VZMOKQeyU5gbe
Yd1b9R4GrXsupTM8YMRjFWZ3ffGtQoIiKHqe2wSDx+L6TcIscCEmrfvYWjlGiR75k5+RwCo0cux2
DItnl+HjCz+3DePbuce2Q6tiAOe/JZl092Xm1XfkjJpbxwWuWEgX0jlx875chNFYI2Gza3xlGLdl
L7kM1w8NoNxeRpw4PrM8Fze9NP1tpZha+iGsGLWmWO4mjWpYq2PXxPW7Ew03xWD5oMYB+g63ipad
1t5GKJe5kLSSFcWZ8dYVU/fUYDqF2nPdU+qq4NDmdPZ1CLkXuS0Vw7co82PYaJYM6aVwjnLGfGlU
zlMhRHNjTTlpUyIwDk1RF/QlCIqy7bReToJyAV3L+q4iBmcfu8awSkdmt6GyMNGnlA35Q9xt4Rh8
3EQh6nGnVOGNrMKHAbPYqQrluGsB8lapQYtMxJ2MtiQG/21EYr1BEyFYMyecIX0Jorjq0KMthTAT
4DE/I7s2NZKVxWi5tJtWvCqZMj4wghjE0BJ3EjJjew26cqbwJfKSF0v5Nktp9FHGRf7Qjb7/ofvk
W6Riax1UotzGWMHvCsYxirORMl9XxYTH7LnqkSbELi8srfoVfE+55GH8mFmcz9JkLVVqeHfahFlq
rOrhqw0UjKtw6n3WIZOE4x/Qb3aD8wGnrJ4JfOyeRWvyYNA8XSxGWXATmkKg+5jq5CNvWf2MjDGa
96kXNgrarSXRlcwRGVLT1ManCP3L1hui+VkSXLMOIQ8240VIrXpT3WUaa9okuvjWKLt4z9iEu8Ct
SupgObpB9xkYAALBXLrwxTytmbszAuEC+RpkZnSOGi95plWI5SXN3HHtd9MDGXck+ppe8wbky0LY
jTFLSsN9jWDZ40DhuOwyqs3kWyIZ4xfR5Wa/Xr1i8jzSNaDys7n8imRagyES4btF0kjIyKXbhASA
4guRpfsNr67+XsYjbe9GGtx6ZW08wuNPB6Vtd9OOytmbvtJ7S8zAyVGn1nNaNhu8AFhSaTrAdJs1
+C5ayiuzonv2g0nDis5DBiZBtu91KZtGu3uGd0CCiSfR3iXUY93bGeog2Y/ugS3HfvFKVvXQqZ/s
1LyZR3bZuSK7d9EYnbuwUzSPfU1khWHNh3KS9RYtfn5SAcayNJ74bdNkNS/CQAQ0gkBq3mdNDEHf
oaoew2+XNvIfDa2OeuE3kCrIJc232ksfKm1PMFYIBwAoj0FMOamXF2LTFnNw0zmBsxeW7e4CvNVL
ewDZvsQi1GnTPU420s6wDdy1zYh+Uyblnefp7Dj0nXsfXJ7vsPf55OCAmzeSw6xmie7U36Ls0Loc
Hm3ToepkDteiSucfpEPMN8NU1Lemo7vn7HI4ylJDQEFk/jLlo9oWg0NekxMbegl/hdYwhvH1jMQ8
+QOCjj4PFcEpNRpCmcXsbUbyDdvvyTPcDIdRrI+mBpMudW0+lZw7t0Enp68qM7yVGIvYX2Uz7tHF
HHTqGakTR+k+lOmqiazvwhzVq6gbAwI6g7twIsteEoNQ7yuVTQc7FLRgtH6J0KOliSGS+U2bYlyf
kb6Rw5CfrbF3EBTmRLmNsd5i8IG+KPWPmoDuGws875B7DrI66Vrnwhfpo52bHkrZ/pIOMkQbqPPo
oTDG7mj7XX1bVJOi/jzC3h1cnnrYDPPZS0Vxi3eC/LxksoZ3rH4Kw2SXbq/HPbxw6b108vLHHDmM
J5fo70rl8UIZnreqXXpMA0rdz5bm5SzsDOBdTNK/9TlPLyoBTNqFenopJsM4zE2lLnBreyYMNd0q
xaPnm5VYOqYMkGxxIXEhcNRc2Y6q9yEP+GvUY8sPGGRvhusOKbOZkEMhidhyqBPshY2GWfUZT/nc
h+xm9UyeidNoZDyXZ9nm0BbL2nnoQ9+/r0IEqrhX13XmDfEqL7hSfRDkmr0Lbz+PWRA+To72jj2y
2C3HIOvZNPDn5qAu3HZusCJlw2eaHbLgnkrsy6n4Mg3p2PPezWI0ePt5EtyPtsUzExam/dZwrCgW
qm3ZuyWajgzRuWLlwfHE32gt9df1HIncunmDSORLSIAzngAv6B8yxd/OYLrH2J/Ut1jF3IFhgKAU
v7Q4MEYlhzSzvK8Q1/S5DXPigQJQrz2QkjpCqdggUrOSn0JIfl2B0w3YeEYQBGTwFDeBcRvUqQcF
OI/I2K252tfRxOprGz4hJQO2HaQSgzeJOwEvaqwniSb6nEUglmmajw+6Sm/zyJE03g4XBid1/YFK
V6HIFTKGb53tpieCSbAjeJLTBAbB2d8L2+mecfba30lTM76ZnHpB+6Wj7p2+kT/q1tZAaElSkIPS
1O8D8t4eXlN1KRYoO4UysTew2zMeLDm+sfIgBh48N98nOLawNQSkhraN+Q6ZGDuoJhN9HGf7WQWN
eIDtuJsy99kvvPB5csZgzzo6wHZqXrxlGpy6Kp6ymuqbKDEXNgeN9eRlxop7HcCf80psLL2Sooem
tlG2IMhdOH7z4EZmvqfkflpLhVq5MDz3LfEbfbLyQGwSZ9Abx4+8I31AB5G5FYeIFHOVn3wwj3Jy
SzCp3U4oHZY2bB38HuBE3k1yKxJswgWBhj4KGqf9GoPm4mKKvRlCozLaT2grCfFTdNG5IpOvWnWj
I75z70XhHsNbn93USR60S4+upp1forGrvMY9I1VoflZh4+mNMaUJMT2hyF6LybzsAMGIY9QanfZb
MCTKOJHAM2DlzuxSnnykb+/IMP1VY6mQ5t9x2haqCJYRYqoFgpbbMnAOky77gx3o8aw9DL92Vsib
LDJ/yJR8EeQiFPcWVcDmzT6Qf7AiOhNS4TEsl17KYrb2etc+TUSOUK3chP6HGjjL4yxTiTrkVSVe
ipjAOPKB+vF2UCrs7xBzJjKE6SlkvhWubb5Y0KD8vGDsngHROAG5zpxuSX2p1gV2p3sMLtESrYkY
aFhlAiCZpnKXbjhY51/nh8KTKliQWxndNqnT35YtX/Ivi6c00PL1A6ZG6THH2tPIKbqMDJ5vuxx4
dOyy5tG5fltmWum0wh9Z78044yjlJBbAyvXs0VyW2qxkSrl+q4o4bxVTz/M+aC9YhfjONqIlQiTx
nO6OYNNg1ZqldWbTTLeW1zEwlKl8S7NWf7Gea0hlRjm2YX5jdJma47LhUED21KuJ4JRIMw8Z4ZIg
9eYNpJnA13BMvZ/YD+gAup4li+oyEFRxnx0dr3aPntfnqwK/TQabl9Yv3WXgjUtNHlmZuPorSuH8
WfUt5nQU0DT+9XjQWZsRqpy7XLDsjI3XXbrBmrCDs+hoVSQ94B5lqLo1hN89Oy46Ky+MeQyTyP71
MupG8QONuLmukoKrppOL76yZSB+A7woOGDdQ4cBvn6Gb6wiCsUKuahmJdb5OrOhwBX1nUm5UOI+7
qUx+9kMAVyPHac92cKclRqLBaqt9mYTRjtXBf441oapJ2rNJ8RYXHHfjnZFHxcEYwgyfB2crIyji
R1WX9g3PLGmdYTiMS8Rt1kPd9d0zHzvXj9MmkTRjEq+7HBcs6QPlfSmieV46s2MemsTY6N7FUNcp
Ugsqit26uPi4IiGWdhnGFWyxbebRKpyZIgIrj7+HRjDfUHhuYXyJzeSzSpGHLBS65GAxXC6OH1xu
sUoNd96YOcfRcMgpmSCBfn2wyGGerdHSX4Ofe7uSHZ3ppBhWYFDuQ97QBnf5aOfMNJlgcjOiSk4w
22vVlZ8+B+9H8ovqdarLV6NIGFchMPGbZVa5FlbmPZVmbu2Z/3DfzSbgR07gTg3MeybSCcadE8Kj
kXZstqyD3B9xlCLUzZkaSp2kjNvcwVk+c8fi8kDOTyrZ4rpR/NpRHWyHSwl8upcXxCLBzLAPLW9C
8Fk/J0b66TvCpd0Zxwo7oJhWgc1IDpPWn7TCaGcFjnPfT237hboueFCJzB2WBi6YkKHxQ/lZUywL
PaMviUcLGZvIm3M8ofEyvBkh5JwRH4H23oRnVR0BOWZaLJpSjp8WxnpwLZNjIj3ixQatBdYYgpZ3
IinMfWD4BcabMb+d24yidNNI368ATVxgGV8QUoztYZb+9MLmzOfpe8ipoqFwnoGxXkVxSQrIYXje
DZVj6uucBMEUWerHIg6q78UYRXfX213GRPzUnC2Isrs83XmRh3CnxN10Y/GU1ywVpleTT2xbEpEX
BBarSAxaQgYTqxFVN+pZegYyC8MhWebXcmTZiGJ9hDJLnkesarpL53pRzN2zd4Fzt2ZmtxetKkGv
qLJBQKr2PhUTB3jX0C15WkWBmn5m7C7RcNEejikWsnmMJIcdE9fspqOtgzs9sst3YgQG4m6c5Pa6
ugmrbna26z6mbRqcB8WRb3NFCa8jEkiHTFHyFtZd5DTuc3s5Tl7HO/YjwMJO8xSicGvucVqgbGeX
jE5kiQX32gW3nK8LcWvypqsoOWZdjUExGbF/9pUVHgQJKEdses15tLFvouflr8ikkORVfCKqiNZO
Ks0702wTKmqM/M1Np3afjgJa13XPgGPGA8m+DC8XpK9xZv3VWRUeSe618ka7TftWiBaGETMZytF+
fMiQux9D/IBHr9QMNWO50dIV+w6r1G112XdwCxEHdgEkkR7UrwWlPQdPxajtNU2QbRPFa6O+QERq
qNVDjqv0XMBF3A/hQAzZ2A/nvrtYoHClBYvGdz8c2y+O5mXjQxXSn5MQ9d5sZohvhswEFkHUYbaj
2LgOcrIFWuQIuTkn6LE0SfjCmbgruynZW40TfvnzBGYDVj5Ufk9elEmu9lSfLWe2EMp2JP6FZsSp
yAo2hjL8e5/2o2DhSk7lQzA1+KmEm5zddG7exKi4RboYA4hCys4U3xXp2mWRmlYgZATg5GHRf7dQ
9opDPxGLwo6T6a/end1jfsUqrvs8WVrsUf58AQJ8aXKveX7B54AP/rkO02hZh65/IQTjeyKlxi3o
kQ94QQTQ9V6CDbE2dSgADfDGHLCRtNsKDHbfV02wC6Tb7CWhZftQ6nVTRebJMofkacibD/jn5MSB
hkOZm+UnfPM7ZLr2p2oEx16T+T5A2wUJjVMBs3ByYzEdEJgwTk+5HY5PJGHk5zDkYOARU7B1M6Lq
ymGwN7UIzj5D9SmsDfs791P6NqB+Ol7v+L/AxC+E0O/gv+mDhbs+uLPtELX3OwExZz4/uavTu19o
9NA4+mu+QMxmOKpyk4A0fczciFxKUMG8Jh1wYbvNdIqNuopv8soucTUOE6vOX1NF/8zkIUn0nNAx
bSQFvhf8QWe5RuamJH4Ht9elzxvr+RxoW71ZFqDtVcof9Gh5CeDqjkWWGYfaqvO/4GiunNnvlyhg
9PQ41F9oI9v7I4U8yVhjZoTNdyNP8dZz++bZQtiw15i971Vl8Si6YUeiXZ4wn3JYylEdDwwVkJD1
3ZQkqH6MrPCpfIqLl0mIR2QQ46JxEyUXV/D1Ct2iyuKUpdmTGHybpQgF0Vr5+CTHnjHJobiWZA98
nVFGRLVpNfOqJwQ1Xei4Kl+q6zQ3XT4o02TZlvM0H1n7uwXIWP+QzGH99mvf+YXyNdlkreY8tXdt
nU63YVzpr399Z10Kb/64apDGWDfcwOO+Mv/46MrBy1sxdtmdSLV3cisz35ESNHxLhG3hH6ZfLKkT
azNPTYl/SVV/kXj8P/1614WB9SC2HPdPYi0OC7Z4rdM7ZSTGAVtE/ms35S5td42ucZPjRpQbinW+
Grpo7v71uxf//PtDExM4BL1jB6bzZw36NEQhguC4uDOnlrviem6TocupKXTZJaxAkEB0IVwIN7bO
hPRUP602IGunkgUrXX1hKhpcUMRq4ilfdUTyQKf0ykK/9H+oO7PduJVs234RC8EmIsjX7NU5JVmt
Xwhbltj3Pb/+Dmqfc2GnfSTsg/tygQIKqL1LmckmYsVac44JWHs1WRNLpuOHbGUIfqozIxqpwysR
7QMgDenKhDvVrdGNF/NKSq/+6hvj9DizWYF4hF9qYib3qDEiOfKljCynpVaA0V0NEV2oVT636Hfe
D0Jkq4pxnSOOuH8/MxmmN7zAWWW0VQXZUyj66r7Fe3Ou2KEuwvfJsloayqTWMEmMSv7+x1f3z4tL
88PiGinLNJFFnAxxe9nY+VDL5NpAYwBIxRYMuEw7OKMNYZKNME8/CFxD7WhP4daYAueTh2uZyv7+
bLMiWa5tSo+H2z5VRGRAd5DD+s0R/0P5PHkp1xuQEPOUpZ3pLBPPj3+wuawxJ5+4LIFIMCw0Hfzk
35fpVptZlxpyOCKwYL1JiNU9TwmuB3LHyK0wcrWRUQTzTuiedplLoxfAlwGh6B/1zv+sBvlzw7Ap
+Qi9k6a2BIXF79/Ex8NDtixNjFAQlNC6jbcrGRHhYQpCe1VLEV3h0PE5i2TJZZvzNK3AB5NPUWh8
dzDU5jnun9woOH58if6QFdiM0pX0kFoIbslpFE42TEHJsUEc9fuReexpAVp2iBGgUM+UmB4kqslc
BcUcffI0/Cm64KOVtOFjsUeY1ukuZUqamSAMHYiWpb4vexqBBSVYTj+YNwXFNVNm5GLXNo70dUCc
yGo2JAcko8FPlISi3Ez5MBzGcCoObqDb8V+/LjwyLESmrZRY3pjfb1klGpxLleX80z3vWht9WtV1
39BS1pchZfJRz0nYc54wJTbiVP34+Nb8Kbqw7eXa2NrEQIPW4URBJBThcPi60cEw/H1spgz1tksi
uWkFRGYtrRFdmdFVUBsUoBUDxoc+8DkOU6IPzH7qfxe6jATl5Puc7OhYJrM+GULniKflCQrNuenF
b5/85j+lBvxmPslBgITe5PShcBkO127ggmupp0is3bntdu+toBzI3GUXpMFlnJB8mS+FIvJ9eQjm
Hg5An9PfxCnerU3HbH8WEBe3ptd5nzy0f74unnAXFY6reJmVebKEBkgAmaiSvhmMvnXpJJyBVmEE
HQ0J4HLkTYWHlQpZiHtOsrr9yXr25wLKmV24wCLUsklK6/cnUrVpNafIba7rQXE4TkNF6y51xRcN
XHetWxvV2Mf34yRKgHvOycK2lasXyRHl3HJBfhFkhQlJGpnbxTcySut1FwaOjXyzAEVV0Cd8X0YR
ZJXw4832KtVtvU4r2V7XeWdsdZn917DOqrXYJY0H4GWE7xBqBDvtMnOg9hsvBgBVfhDND++yqaTo
xN3Hv8I9faoc6WiNnkxJk2r0j1pUA5coAYV0R7ji5aVXW9WFdCqYMI3zdeIUvuI0k4Db7MHQYbZL
Xrqkuq9NjltM7QNYUIgEzhgGxRsMejicCn8MN7Qg8Rt62VUR508x0Rz0mcxk/sZhstgjPqaJY7vV
nRvaw2sCr+76vQJguML0RkXz7Ugd+hPcG/mSYgFOJqMcv2WzZT0miFfxM/ryAsD9eBBuzTd0K/tg
TRXgC5T4u2roCacc8AOBrPCOPhgNEBEEVraTdLfMIkqTB9PL9sXAvNlF7vKdrqJTQ0NPW7CDULD2
0RjzCbEYrl0N9mCeyweDVe4yblE997LrvmYOhdcsj5Yzx1hTZm+FtMf4nsEOuGkQHWxVxqnSbVuz
2ye1CKHv0KwqrTZ5Cz0jv39vBgdtaWHAG/vi3spLcRFjcblskeW8uKFlPkeZr89cR1bEQ1Gs5ZW0
ok+e4tP3xpGUACbjHmwspuk5Jwup9IZ8is1aHHHyo/MYOw4LcqncHJltvT4ePyniTx+3ZaFkQxOc
wjgfitOXhsPt7PUKt/x7h64e6mo/AU/OVlk9cuj++OF+z0E6KXKwUns81fzHhUvx+ytqyHa0chei
Hcg9KqqobPoHpt7hhZs140vGIQtSPajalW1g9eHQ2W8d3fSX1NH3Lq4Z4iMDrn4A2pk+ekOCuRnU
EJJF0OwXcupBTGH/WXzxorM9Lc0Q7jqmzZL2lzPqLD05SKsxGdeXNKZjbGvrmsr9EgskXyn3aNLi
6rLbC41w6k47zk9vKYk7rPNv7aCGc4uFgtS2BO1XY6R3PS/p/SeXdlnOTy4t0l0evuVQ4vFtf7+0
szub6Dv5kk1F12c9LE37XCf5zjHTbh+kpXc2eZ5/ly66P4gRA+yBaJMVJA3JPnqVwuk/C/n464Vj
PaN8luxC5vs//2VF5jNnx6hw8b2L8ZqlX0NHlhU0KvRXwqGjC6a141lqxfNaGykDwran9jWw5Lsi
psvcdvZlvDQ830VQziKr+l9ctnf9NbpBXnFxsmnIUaC+AymFkHZYxg1zei1j/9EbSuAwTLbXGe3k
A83Y4oLG121Zl9R7s3Jpls3t0QjCTwJXlkrt9DZSyaHudZYq/FQ7G0CjImlnMI/vEim0EeVz7y+z
5DQEtjBpq8aBgbLxk8vwp0qV9cYlGZ5OkfKcU1Wx1zFsW7BgxyD3gh9WBylXMu5eU2w2qBTn4ea9
rVl7pb6xLXr7/xwC/xffwrWlQr7JS+Kpk+XBS4YxMEZQrwnoGWbtttvgClfhNlZohzAv/RDV7H+H
SwgAfPnfUUp9lsD7l1qfx0C7rnRpyyOHP1mBIfe4BYRF3nbdpnf0i366cwSAasCy2JsyP68L4e6H
DDZnFPaPfd+zClmGa68jL/df/2mgVRyT9qka/OuPL9GfRR33xhX4AZaKTp9eoW6EWJKWyXwkfAO7
DsVt8r7LO05oYT4skviig3IBhLqsfO+T2K2/VPk0OoTDAFC5HIbsk6LOT2WuBl0R7BhEeAIx0JTP
7xMMVF2E9URJdSVC8TDkaUyDoy3ta7sswtdEpAUFVxbtPr4Yf67LuBZcdFoaENufTYKoJsqn8w33
WGrml0Bk0fkKX8gLoVHRJQ7Djo8/8C8XQHuuqZC328SxWPrknNUjvIvLLDCOk8GsJ0WDl6zGSHg/
TWsSx6ksnFujWNzWgetdwR5d6FV8udVQtfW5ipT38PEXen8Yf18u+EK8tMvqilfEWs7yv6ywVuQw
Q2tnvJ8Yj2+0H3ov9YweUkB53rVN85b2vbenuMMVO4+kdQzBzdS65ZvnkBlOn1d0kKdKOLSGiLdj
U/sXIg+ZEEeRe+/QID90QxftP/7WfykDSOQ0hTZtSlz9R5EjenyXrWvZR1xqyXZuyvZgVCE6qwSE
QTX432g7ttdBHgP5BSbSb/08Ny517KfrrmDJXYJbZsCZcH8CoG/XtWjrwxBANXifr7gYnW4++crL
hfz9QvOVaYkIjz3W807bM4WT5PjtQnnUiU6JF2jsXR86yT7C0rBDgCkv2oFptBtM8nmEdLZLguGZ
gClUJP+lwSLUYZrCz17JP/cLvhcTFlPjhOHbnbySmFRKjMG1cxzCJn4gk9Xfx07U3TcaygyIROsm
G+NNXBMEU/jKO9fIookIom6+MrtZnbvL4NCmYbPxbdW8dHg3NsQA5dtPrt+f7S1XoNRQfEd6tfq0
FFh6W0MAV+6YvCui3zVj0ZSUzxFj8RXfDAYFWSxndp1+z6M42WAnRJm46N8//iZ/LhouF2p5V3gE
bX3aqWBGadawfazjuwFCAFn46eGd5wAUZF/8RWH98ef9pZNJVU3/lR4BViH3pC6DxYFFqU+to134
sUB494J8Od8XZexwNnblxUCkwhm01B7RMsfMjz/9L7uZK7Cd8HRYwmOgcLKbRfjU5zTnVRt9E5x8
q1CATsr90nkpos+2P0eRm1y6mRNBLeVwnMiqupGhh2k6z4yXsSjvXGz/NxwGPrsyf7kTJpUhN2Fp
rkGQ/33tqouwkGJo1DFKkXy+n8/fj3kNRMZnkKnNJ7XeX+4Ea46mplr2C6qr3z9vYlDs0OmQR1Kv
4oMkj4r9PCq+ZmmB7Dmz8UrWRPWkzIrOpSP16pNb8WeFjszQpGW0rCK27Z7cCqM2yUYpXXlMDNmd
MSAKDrmb5i/VEjVgxnJjTksHD0vEQz+7+ZU1uXeNRyBpnAzqEBBv9YlP628PB18Ic4sy6dGY6uQO
2LgVS7tU6ojGTd3XcRFwhrbjYFdSzyP8UfrNcdDfhjUviD8Zh65K2r0ZhjkpAxaeekDk0Y9BBMPL
OC/2oI+v2F9uGFeJS01Pk0XjdHMrAVcYga3do2Mmi0a0dpB8dxnqksXUkJjJ+PI+XH5fr8ZxRsr7
8Rf4y3SSzZVmvDTphSMfPG3Kj4XjRUThHt0+nm6bYAkOihNcwlNyUci2vcgCeEcmuQmHaBzTfaKQ
OX7y3Pxlj3fxJbGCOJZDyOHpEYWBQ6FmFvVrT3bndHRz9Otjuwf/i33AmOcndxxAstXIpBDvO+PO
im4SlXQXdhESCJPWCXAvq/neBRAewDpE8MbN7qgM5EcVMe3EC2okdR9fur/sS1RkixeL14XO3Mmj
BSsI5QUw6etmWeNQeOmbzrLkhVOqZYq/yOQ7+d/b9P9r5/FV9FIXTfHWnlqP///1J3P9/2d/8sX3
+ftL2LTfT0zN/J/+8Se7+j90/hmAsxwTOMCI47/9yY76D246y9SOcunZ0Jr6v/5kKf9D7U3XnwJE
LS8Hf+6//MmO+I9UHBI4UTNYp5vp/Bt/8smztMzgLImfD2knjxJl9+8Ldx5CGW1b4mUKct1gD49+
8mqW4OkBFhrWBfRw+YUZdBR98gwvx81far5/Pnf58prJisbN+vvnRoxU/MEXuOAUnFyBz2cHWwop
05Cq81/ux/U/f/RXW+/JXvj+UQTTMHZjBEg37qRKyGbMKl1LQl9fDvo8tbsHD9rSzppnhjaW8e9O
kf98Gu15j2Mco9PTonGoONzE7cj4UPeUpdoElYx8aAMQPdqVwzCsYSgww1fF13/9M6kA2fU5PyFl
kCcH/Ggw7SWCkDvpkosaNkq8dSqbtlE8m9smbYrDv/88b9k9lgG9hWH79ztY4wUK/QRzQBam2QhW
hMjPTVDP/Y0CR+PtwN61n2WMLyvb708NxwNamxYPLC/O6Z7RqBYP4yDrXQ9BH7w4rh+3MD/z9J5+
iqJyEg7zWSy9vBun7T4qfviFtR520l0Sc8s2PFRxrD7ZgU/fAD5FW9KjXHIYLFIv/379Qqcxco78
48J6ylG8pmP0GJdAYFcIZsTZxzfrbx+Gm56DIR2GP48ybYj+zFfMC4XPQV6F431gQeywI+v54w/6
y7VDEeUgG12a7O57WfTLobm04zyPALbsDE8fmcvVsAS98ZNH768f4shl3aJRwrL1+6XjiabH1LRk
4NjOi+2AgQ5m3/1k2fjbJeNUytViVcTvfPIhduinKiAle2e6qt+X8wyZzisuU4zLu4+v2fKm/PJU
48ZaCkSOwAreAtv5yRqsrGkAbpgiM9ziePhkoT3544xRl51F0HGj1uLen/zxgUMYWRVZsmPaRuDu
HAm/vrVVbLY3RUY21mFsaaOs89mPJfErJCk9oNX0x9uPf+PJPrN8DUqQ90k/vxBv4u+3zAAy5c7Q
6HatGBLKqsKvoCZEwBZIiEjc8qDz0P429tAn/t2j//7JLPsW+A0TDMfp0UTOk53Wc5fu0OCn+wlL
zG6KicKrebju/v2PZNlgl18Gw+a7rOmXhx8TSm5jnyJVLCTryQia+oXiszvDPDHvZyvrbpPK7T45
afztyi6vtGIdRi3lnHTZ/dgSgLhrEowjE+hVp9v2sQehe5arljCZMbA6Eiz6wn79lz+W9VchUqOf
y/2kiPj9jvqWKPJElNkOvFD71VAa0WeY589NOlT7oekwE1up8/jxh568+bbEE8Zpm0OVbXOks5d/
/usVHixH556Z7arJRKTcukO6sYfI7j95a05e/n8+hyoL3AFvPqXW758TRr43NGTkkSUe+Fcy6Z3r
0tISDTD54h//pNP7B4JG0b1Bj8W15Ak9qYSQvyvscR3xCu26/RZ9IuxZei9811+WFwLCOCqwGOMm
VQvQZvmtv1wzu3PIqKW9ue/bEC2vmOb8vA8TARQD6RXo5KQHHIzGFqCYLmILI0vu4iVjgTXz1WAG
xCKl4O+RUToEaepyirzVGAfek9NKB3NI2MxLaFDDSL93ZRCQPEyqE+HJlX5GKNGdp7Dkg7XtjiN8
PbshQs3uo4cSQY9el0aeHeKBEMx1k9T2eTfXjbyCj2CgCcVJhYM8Qt+bGWp41IGGxh+VVnibJx79
+UYaz/44OV/MuJUvpBvon6IX+Q3qiA7AI2L85yiRQYsgwwYLCxlM1hgvCClZh00A57us+CYb1RbT
oQ2LhiikAGzANqPJ9pWX2P/SNfXcbBrptj1uugRgpJrtBUXYO966sfvgTLaNxF9qthFQGpNMggN0
QfCzRuJpJoJIMrajW41qLc2Ay88ZYXQO+TvjWnvG9AOrgvUUpjZQnyk3s3TFLJMgKCewqvOYpX1J
lm8lw9uuK0rSmwKorBrZ6lMQ+U1GxJ1IbyqtSryGFSkjzHCZo6aEU/oHv1WBvarchXlYE/hMS5d2
WXegEQXekTqnIMVt0M2dn6BlySOmNhtvArmxSmuybSFgq3g8+PwDmmte6+1TG6g99UmWnunAgEJX
qdZIdkPqlj995ABHtOmClOaJge2ZkZTpVQk/zb4GJTxc4zOD1j0EuCwuu2jOR1Z+7D2rYarz/OC4
nflzjlTRwLyFwjtOlv3NMqMBpnVImwxkHZJ4nPd5CIMYaUK5gW1GlhNYdljKiSRkCndTP5BQ5drk
qipU8Ld9ktRE2JFV9caAv3Qxd7p5vg6pH599HRXWmS6CMr7GezxeVE7qGXsE/9R6lhyzZ4o+094X
ZCM3O9zrRnNIAwfY2zSEGRgJ1fANR3uot5NNdukCQvX1PrNbrKVBVxFB084EGReJSqtNXVSGIIZQ
Wvigsqp7gW5rgrGmiZivR7u3LkplhXpXml1iohftxA1fJ8YMIpoOYY3f0UQbmsqElK5m0jjqCvE9
HOuSrsiIbO8457Ry1uh5p2+A8EvaKYEem63j521zmfhTW+6NqCKWwiDqdA+HRTebzJRNsQ0YvGQ7
G7OgfwajvG3xG85NcEO0iO9sJloR51yJKd4mVKkXRJQtyd1FR3KrG8r03vQ9CQsqb0R+7psTj9xi
M5bruaAVDjfPG1hS7FDDQSXVByQosWj9ysArgDilbSrskXhQfc4Qjo0Sw2kwJcCkKImhmUUb/Khr
aL6brEqls0NwaxHbmpLusyd3vs3vPKfosByXSetunbnHvSda1xw2YQ11fhWmenhC96HntbTD7tHE
QS3vB1nqhygCjrJL7GT6aXittIgyFq1z1iD+btDZjEWzIhSkOR8rLSWZ2CghfcCw7VkgUgwphVb1
IyHZabLp0SL+jHyZ25tJporg+ShRHSsXju61rjoHJGRXMjVy03l+dKj8L/NKkMgqcyt0ge/hkga3
KwJnN4isaNe5qtJ9PU1GuJV9MeGUVYYT7Lwy7N6GfjTMNdTC5ItvSYAJsknn17LK+dccq5MPpZmZ
3dotch6BsrFJ+9C6Db/3Xljc9joCZ20Cy2fqXaBgv0jUorUsyBeb8KKrmsSdEu3FHnAEgOXA94we
+3aUcVYmLdRbKZOM39Vcouo6b0ACHzJ3NP0tvTKEm5g1RLpOLJWftcP7o9ZkFY6MGQdZkHS9tbGg
xUOHhLLfbdIw862tFTr+tXKa9KVPRsIGJs2/VomYoUU1J0goQBW0NrtUK187oQx9yYyeJx8qnudt
yWFXHpT0uey33IuQ/33KI0LH657AunToFHTHqAfVbLIPqINZeYnc41U24fEUmAihzTSkRc0T61HW
AkoeGiCoSRZDytWj9CFO5PlTWcsaAS6si7XsWgPdt0ersG+jHzBhf3JWGEhD8cUxY8q+ygGm7O05
JVGroMKABVjdYo8hh7BIBVFRlC7MdpcmC0HHPsBXzaGWK4sy7qqhVOA7kb14gSmxL/cetOlFjdaf
+8hOLjvKMRaGYttJ73tOnl0jM2+bZ9lPOC+gdArcxdzyn7Jr5q+DlbxZrt6FApdH5H5Nq65gUiae
4I5s0Dw8gcU+MMq9lUFRrEXVNMTQx/EVkb6QDmZCBN0UQRi+Xda26rIK6+liWkKXiohXa2KXW2tp
oNQd2nNnQRgpkssZ+xdrVE71ZU2K0gOGtnDjJNk18Jxgi+vPXyVNDX+ljxiPElcCOpiEOoIKmvN4
4j51ebAzynk6M3H9HKFh95fDVM7NtglZ+NZNvGSPCsk7T/xN9WpXZvlTNVk3bmMw7Hc1gvrzTE/u
qsk43WFAT6d9o0yoEGiNXpq5sGZ+O8/aCqi09XUGc37rZDZ1bORNdxEZooAkSxpeMT9k3/WD2Jte
Hh+dCtKQ05jfvMTXl0yc+iMY4ihY01+JnoIywAlrMnQ4VrCaDeqpIYvWQ9s6PyuV0SBBg+6LuxpU
E/pBJ8FYP/TTd18Cjp/krerQHCY9njuDuBRy8b62riC8oxmtW5TqEh24P1Vnqrf1rY4GG5duozYM
1qatAPYJxVRs5pFdCeVRgXPBJK5wyzCu/uFTysZrmtT+tHaTxTE/97XYysSGNJTzX8YG26j1zW5s
cYlbn8xJBhrZodINb0MxNNcMyC1o2S1QZoqfHzHOmOGhzabB3qLaI9vV74o0XpcCKtRsNeP5NM6v
hdTdthiM9sqnA4CAPZOPfSCin7j05WvTuy05lwmFRRcWDyPzk5vRpR2yvCI8brFA2dUHkO5ovtsA
IkTfnXmDI97cIPo2EoN+Y5G7h2pzOlAepVvTMI03AxT2ZeH51ZIe+hS6Vf2IpotQxq49NytGKasE
TgnLVDDXX4YkP4vJNlvDjKhuqnYAZe520O6HwMtAYbtv/cgYq5oIVPcx9W+TVs9bLLDNBuPiTOAw
fJe7xHPI8gWdsrUdqO4REpe1QLfxiqiQPMSS/EdTVBYfbOa3KhoOnpiPrkF23Apyhj6vZAH1OPCV
em3CKWcbxY6AVwUJ83c4gmm/JBUPW6pSsVKQbHeT6r3tMAgm0Ja9G3xmaY4VWeSvZykhWDUxDy6C
9DP0yzZp13Isz/0545U1y3FXkcax6TvlbZLOl9AZGmH9cBxfrb1wfPA7lXwtiwYEUFB603kl8IZ7
voBpMPj5sw3j/q5Fw3HpxiSp4q5S13EHXConuuUWkyvJkxzlAa1HrUnMN9XtMZqBvCJX4aHK3CG5
dNjTVrouu/MST9gerP2wUTM5KeNks6TIllcOjaY8GGB3E9JGtm7fT2t+c7gbiR4m1KFpqFdaSLKN
ztb40ifyubIuP0en2BwpAuu1zLIGHrtU3LgMNiXFtdGsJxJur2NQAQ9O2Yz2yk6iimBjlQI7LiFk
4NmFoTf1U7nNUjb03TxbwZFu7kzYmT1leuXFPdAKq5hYNajxzgfu0i70zNBYUwSWvEeT3rU9zdlV
naegaIfZCtO1VIY/AzEeQs4hA6qBWFKQH5AzypfMLProIiOI1T6zFdvpFYiVtiWhreqHSztzFRgI
hMRULGZub2n/Vs3WrQrqDzdhy4sKw7xzQoMsKpfCdlXpMAjW8ATmAVCJmLPdHFXQo6A0WdPCFYas
yW/oYhW3R1JECmrXTJGrPTAMXSgNRGt4bh3eKdwg3U0lnBJfhvGKPwdzwwTY1m48sW46aexsu8j4
GkF771HjvFaF15FKB7HkFl5tsy2iRhwHJ37ubNMhDSQ5RiCUAFeEJps0ZdlaBy7hbANJMt2qdktC
RrCvd2AvQmBBQUfBtZoCb3yekw57MbKQfD8OU7Ib2WTTNS71nPMmCeRZxfk1jwwDXtmy0CoaHrDf
9Vkemlf5HD8GBibYMABjkdvxVlH8nKdhqa+0qILL3si7r7CO3HzvzHOHuy4LIRvjo+6TOieaSpXR
GnNt1FxDXiwvo85Jtrw81jXabsLIVQm0ZVeLAJs6M+jLyGnUF2xhJUj7+tAblHZzHAiw4VEQXHOi
gkxMau2K9kx1IKBrApw1pPExJiurLptib+vJfAF2Pj1IOwk5lVicjiRUgAXXDyGJ9Ulv6AOVO67A
A7MGUQHOR/EOwhtv3m72ksxZDYgB7VWQ4tvZ8i7kZ5SGem/XFSGxhSywYsbhZR27L9YceERkeldO
PmXWakz7ICH2I+oPOjIe8wkyRmQa/RfXd8U1eK182+AVx94+/lBjlR1LU2ZHhtjjT56sBzptAD0I
bypWGnXWZT8Q4guuD9Fp2N8yHTnTQ0T8+1QEXFuiRMSZmQfTOsqLZ4asy75JcKuZuoCUQtOcb3xN
ewmT2oxiHOXXwQ46tQbxUqzzPLMeKR6iuzbtAPjXGOLHVWi0QbmNaz8d9l4zBnduRj7o8mIHxJ75
uEuXyv4bOyPxVTnEDZe1lEoqo8DQ0NNTMziOIvfP3FpVT0NZiXAdj21+j4ZWcFkJkVhj5vO/EgzV
QwlTPq5tnWm1LU0Y46FN2CFYC+PezCcxriBEuNG6z7J6M3TiaSFGfE0LVY/rIe2/T415T4fJ2QUJ
yRkIduOVtIE+RjnIQryEQ7lzkURFPXF02BJ8astCj9WCCmP/UZm4gwY5vEZ9FB1gmDw2C1UY6L5P
5q4oezbSRGMFz6k5XkuvXthuIYj6qzoby/Fe1DXhLBKwHn3g/Jl0TOexDTyAMTbUGMRVoftDj5NP
lpsidW41t8JsEWPLaRf0AtmCzjNBCDJr8saNilcVkzVTmoFxRZawm52DjzJuqnQ5O0CYmJ7JKsqo
xikivvjE1fd7+mp5tsV8Ju+j0Gg4VlDdfRNu4GzibEpfrQbcF8H008Mge/HVNsslwd0gzQ+BgJeS
x4gKC4ZF0e+FYYIsm+PcJbs5JnG2bG3ywG1C9MJwJrVM5xbI8c5F11bGs7EpcwPcoDeHmuKTywHs
oWknAH9jY3lAW7j76yyC7o9F3Rp3jpxta5P0PXjbqVPtQ+cGlPpoeNR502j16IQJuVFhV6meFdvt
6i38Psn9DMY83/QzAE8N1iXY8YCkA0zcLLuyyMw0VvgkcmIu4cF+72wqynVU1sW1D5B8ZCpkmYLi
yTTjTTZPU78ZzFm8RA2L+gaJqMISj0lwgH3UZXexJ1KK0FJYHag6QtY2CupBsGX1AIyoCb69HcYY
A48FrYQs1rJH2Ipx23wzXAElf25atMCy0ZVagfANyfdNUgHSZuzjhvqO+mtTVU6xp6WQLDmUsRLb
VOvyzWdOPGz8PkvJgqXfdIUL372Mp4ljcBxrVnUXw8G1Z8+JuUGTY14boGJIbyS/nMymquYoQS03
tpfeGED7J0uQmRi9Xk6FVszhJPR7hwgasuUgf1Wzva7BLxC/53TzEw2bnsy/oWlhz9gdMXC+HPud
TjCT8+9JMvHYwOd9MSIA4iQzhlTutaeJLhvmkNEHNIslESFlmgiWo1s7MJaRyreVvTDcpyA/g9OE
WHsmOqGjejTlZYFI2aMPpbubgK3KoBEzcsBzWGpH8k11mlCDptq4qNJJx1tdt2W5qsOivkvThuRV
NRp0qjSRgj/6xR+B7TTi4EHrr6ejbaeR3HiFKo8iFmyaKNpYkfD6E6hSRXQrNglSSrKTvT77Ftld
xQI69lm/HvtOvtllIJ8qzyFesik9MiPNVPYanl/RyTXuz+nKgaFm4ny2K8yLmjBs0iaDH/xF9VaE
WERXft8Ez9Jq3bfGHucldScfd7ZBnu06RuM+7ScvCTn4TY1yMBoyEISSY1XltlADPVvAOy0ZA6jt
ox2oQvsJzC6QsVIZQh5UldfUiMh8gRwKh75DIrrpUraV2S5NMLobfjkH/ZbOVn8Mpml014brjcSz
e4bhbir0J/SrZTaCeaIq4rXPAQbusXd71VneVQHJ8tSKNyHpNPYZ+qx0XgV9mO8lKkHgkWOFi9ss
jERfaxnb9dqguZVuwZswkwJMuORFWKESq9RW0zetI3nPb/a+Ru6Ey6Sy7ECtx8ir6/O86/lZCFMn
Nk5dJs4FcU0JroukdZ5EFXKqbznGPuG9MMAy+coi13fs1Fc3tib+VIC0AoyN2U6YA2LCXVLP6h4i
UUOCUV6bOz8mTDP2F9cAEHhF1WtXqxhP+OtodmZE/kCPFWbAbOhctiUtcviMsnDHlU3ry9kQby0a
kjwq6wJqoc1HACyHajsDcH+jSjUady3AgjZETfujNqvrIFFQpS883CQZeyaqy6HYEuBEVtOql4wR
ib9OuKxqDWGlMIJDUcgUXXEPUHZaDwmyw2uXzRixFG13TtNlwpHdEtjyN+milNtO3pyA++kIKMMx
S22/yQXBGpuyFjYQr6LJskcAY7DqiiX0aR8kVa/XnTem/oaRYWOuFX29kpg34fabJKk6Km4Wa355
CyMO03Aa6fMG8aG57pMlOy9lWhz7FxkK4WrrV2kwPvVlZc5EUSZuTOeRo+YGUhIdassY4nBLG7cH
8Vv7Ze1tHKdX+9Ae7OKxdeKB+gNRdMTjH+cWJD1RhKSMDOEMBwebx7YqzbL4zj7S2Rd4p4ufvRlU
pJG4Eee0aTAYutASRsBgNwHH+7GkqkXZ1riYKOvEDh7pHdT+l6RzM4rdYvIIUrUF+ZeScw+55wlz
fNoEfVC9Jk4DflETOCm35ZjZ3jOsYAapSWU21FfSyclB4heF5yqPu8c4pj2yhiTmQMdgW4w2hhG3
cGSnabbP+8x3ICzr5bR1nMPF8OcGvtvSu5LOnS1LCFhkYoyvbS9x6kDlKVZ9NIFs9lN/fLTANDgX
OAYAKPjmSPi0E9O4YVEL9bkh7VFvo77XPWQPzKXXXVIEt/R9wQGtwrExjJ0ofYu8sMANPJ4pkB1E
shSehYgUycyTj4I+uHRk73TXDj2FZK+0b8DUNRzyNspcTd+BzYIs4FESipYZCoGtE8T6LR46k44z
vQ0PLLHLdrGC8aOcTc9zIs6BM1Tgs5VOiPttEkrswVRMw0Ubw6Eu7NwF5hjYUb5O/WDMDiWvZEsQ
bFbmB8wa4xtld+SwxxDTcxMNoz1+i/KgJGuoNMW4QdeRF9sEuKgN1xJAGqYf0t3+D3Nn1tu4sl7R
X8QLzsOrSM2S57a7/UK4PZAsFodicf71Wbq5QZAAAZK34Lz0QbttWSJZ37D3XvLLxse+UOgsUM6Y
ZRo33vUtwZBkvKmO2Z/nz+FK+ZQgcifBkOiCriM3SrX5N/qiG1uvcfQzRklEk+4SWM+rSyY65BEi
dteMdLt9U/sErvXw6/TeXqsA2GJAnkhiNaTrbSCaieLoT32ZwGKP1FlbUG832lydh8pt3WconEEZ
W2Y1fEUZIqbzyuas2CygVR9aZ5w4f3F/P7s0wx+enTfiuuRr9uOYhN5viHBpjSdojv4TMEmLf9br
KPqzOORpPDBOnZ6XyFb+qQ19tZ4jMuSzw7jQQ14GI3fLnezNJto7TjA0HCtyneAA4Xrx7lVZyOc5
C0Zrp53FJM/SRtAb3UZCNNOE+UYiHb6YkdGBr12+hvu5Y0BCHjV0vrs0HzJaea60MfbkCs01r1fP
jTVX9/2q0+6OOoxgMBKEYTsDjQ6xIJiLP10GOE9GjFbI+1M4hdHSudLKbi0CusxNSCvLPalE+knp
MpwrIuLbzUr+3XIKuy4fd3Pm5s+ZijiZo9qkfjT6iim5Mtwm0SvV6bZWWflLaQGmBpxBR5EymLBz
5jqXTHMs8vFLtG1fbTbrJc5yKNsxonivaBLXT436zDO1tO/oitmKmIxqe250y9lhCa1+TNDteRL2
kSe5LCE57TrbHKsEs2RlHctFSLnzBjzasU86WZtt+PJqPODW46X6bQZd+OLUgqJf9GMwo7Amwime
G0VWfFAUqnmuB0tO247sdvYfS+oMhEZN3Roru85+V3V4Y15XLKlBVAfWeEb8TpsdMIFwyS33Sklb
PmgJks4T79G8tlbSkSz+XlUDtYsJ7iTfEgJtcv1hoq4kN11aTHcZuXbUwDhczXOPQJrgSnf1v73V
9GAN8f8iSc1u6GGIDnOwIVFQmSAfg+rUL+xME8d05r9utYozi7ySHZouzXNFliq3/DSrP+TABTTQ
I3NrysIp/2WR+lXfRTl7a/YD5bLnI2F7k3LR+luLyWGQRIZeD0UvfVb5aeMtca7WyNgOVRVkl45f
hOracbXYUAx3xBd5eZufAGQ71X4FOySI2CWucj8T0klU/Gox9Z/Mlg5acyai6iU79N2eKjbA7D4Y
szPtYY7CitNAbz/I9VdDKo95ioQbTic3pQE9rmFAdZjhGOu2JMwN4VaHmJBOt/03ok/BeNT1G6Z9
sxmQxmdqory3eQ/bY+u5k7Y2IwmKh0lO9bepbdSMOXJOsE4qFyRRti2kD0Khm8PkZVTIHRzSS0r/
DD96GfjERsJemwM5VC6jVI8ie9ewu4VWzug1ILfZXcqtBKBpxDzkzN+pSm+JO2W9ZqeKVfffJcrm
cksIWcNAS/e3+ospTLUlF8e3rgWHY7tDwUqCeMfZ+2T7Ux0SRE3llhiLqn2S3Jw82hQRD3NOfwK6
HuTYckVi5FXWH03l9tJhfHpyTPicB3/1wjLWhBsZnFir1yS9KKv+qaPCYW+WVsb3uvi1e8CK6B1l
rexXipLSSyTHepXgpE9/uY29lAnv9a0hXUseDrf0jiHundRdtmFpL+lhmEfSFyWpQ9WRKX3DsDAk
CksfSq63t4DtO1RpzRBpi6iDqOvelOQCVtLKy+cCHwYrfuBXE9Guvrd2u3XyPfmBAyXtHz1SjC4p
PPH2MmCZyWKiND36OcMu5hskwnuvy9nqk1sxmR5V67JCUNSQ486GueA/e6KL7gdYbNNW2q5+Irp6
IWqylS15c7Il05d9Y+uwufanl9Iyl2mfm73nnTrDDdODgTowwsww8RIpbxa4Fg65uDuC5xyMctY6
tfelIshyt2Z08nejBLmaYE8lV44FiSPgzg5Vux2M2WLkunhhQzRiTRyBTLtgHwypVu+tKgk9i6ua
iQSBvwx0fiMJ0O9zPgZDzPvIwl4EzS0zclBQ+VLhfpLgIF5WPj2wOOViG+7F87lnt7AEgrtFZkQ2
Rv7SMNEl5wKxjJdWw74gSsU5AqoLfKBjHhOgrbNMhCxQYAd/VeiWgn0pEeebea4IoPWkaD4ySKXN
oUbxE8WLbAexHzlJ1cmWBmPxFfyud1qz3DXfUyvX1sXIvcFbmNilZMu4LZiE12C1GRJfEBjPc+K2
RCW8BnlFJQI0OJt7uQHnpt14Cir6L8suqumcr0sVbUaIBsOOCH1AHO3c2ONpLmnztsGw5tPB50wb
K4Q2rv2dEhZI3mzulO3Gw7gujmCCJ1jXYSg+HTmxICWxzUOqPPudf54o1r5Kb5JdUihQMBuJDzd4
HCD7ec+Bnia5WeCTkq40++X3iETCYR1BH3YCg2F/953hfLHgZAbTEeetDqhUBui7s+oG4v3XwI8L
z5tO3dzZw9Nkj/MfVn+53JLCDiRSj6NihG/m7o8uS8O445aSv/Q8mr9yz5/eg76AP07vRVk7Du1f
xEykg09OQFDt5HnV44if9EbbURP7AbI68yQgxW0hX5jV2aawrfnH78SNswE+Uh9F5tnTtp7Zi18F
/Tpf2Egskmw23HfKMOYNDRSG6sKok8IJuQ05m9zM1W+SxfijQdeH9LoLQa2SLTvnrCI6NZhxiSG/
2Fq84f5lCQwR7oAzWLAZnZDUC7RipNwTG8Vs1JkL0gyjKNJZDH9e8/xT5UpAgz2IAfee58pty9Qf
HpdjI1EiRqSPw8nJROwbtlNTUwc8hknQy4KDmWXAjWnBOOiKXM3RBdW2byVZiT//QNGc/mbQoKkK
SjAIWx9B4ZfvYVLTPFqg0vekmG2dkgjmnY+s60NXloJmhldHbQyIKR3Mk8lTy0FCv13POm9KuN9h
TzlhwCVlSbqMxH0sNoGHbOsDiM+rTF0m9lPbnDNG7Dd++Og+RQaWu7hyo/rMpy+i2Mgzzu2SLPWv
otQk6zcWNS2gjXptY1lEJPIGTKuNuC4YD8bFSBUer1JVvGqqOUZYK5/TWbgWdW9tFylS/IF/fcwB
SUAUr1lmxtIe2nu/N1c/DtAfhnz7UlqJJYiiBxdTqiA2upB9Pp5pdZkINVGJGcr8MwygslNOD+Vb
oBeq/E5qqKVasNWMRSfsK3HbxieYNPULbQQB+albyh/LRS2z61XIoG6aPT4y7S3LHeavyL5Hgssc
mpdFNAsx0OUGRYAuNrZn+A/zSAWYQM2e4OaFcDZDKqenvp2kt2mCEILz0jh2SwZM5RGhTcPzMGa1
f9ezu3zlMkYXM4kJCLSRzSoDm57TZDHKcl5ct2ss1sRckjza+4kW22/qByfqZwZXMryVNBLR4Eb5
5vg7pftvyPdtM33bl+r7fBz6GX1YyQVmE1C0K3x3+cS26j0GTun8UZ5kXSOMlOInYsZ6X65z626z
rP5gohkcy2mYl7cxD72PyXez74AZaL3xmt69pINJwkcrpf1kzoHM7+tWGYwOB26uRDBw+8R7WDpA
cNeCljOr/E8P+Irx0EVOb21KCzXUwRWp/xNC9IHCDrtmh3u3RQS1jg1l2GIXV38uGNRrHg1QYCvD
Sk9DQfzPu68dEPRmKvDlZW2Jt0o0ms15VaZ62liK9PlHtRpmcD8T8c/XaF7jJvVSbJ4VKT/2hcVJ
sCZWqaHqtJjtuFfdUZXU8a13DUvPNVGoEMu9QVVMkdGtffFjcwuPsJMDLMOoZPp2h64rNI4dkE8+
Y10wngGxPYYJ2cfmQdB+j3FbMdm6emQ94ymoiyi2RWBfckGO2m6JcvuhqSzzJ7LKPuKBugAPtjPd
XHHpkT+bYWH/8aqy/AUviMc72fP6i+NsQE1hYGHY9ARC3jjEq1UjN+hF9wIuwm1I0vUy56tzpVCX
9TaB/ikKYRafKlRFua2qvAQ57jZzGcsqKv6yHoUaPEwD4SRNRgW8CeSI+CqP5gV87qL6pBomcVWI
nwQyU7MpftmDn1Md6Nxb90GbZ/Yn6oJx2BbM59Y3vuMCXc2caXPSJmDqyWKEfI11qpHlNE1YoVch
XXcHDCX0EkPKfgGaWunFPfB7MAscIVKD+oiCmcm/BqlxqryMVgM4TKccgtwj/ttoF9Dw1uhybgjm
e+zf2NrkQ+yZzO6RKaT+Gwa8Cjy16arwYtSSVaypSipJ8qejjW133hpX1lLBQMiQMb6ErBGvc953
4FUhOuex1DwID1rJkApq7Oxdn2VRk5ANhyShZNLT3BH4LPsk9QrS8FyfCPuNaNMcfDWhStUJx3yh
3vLOTtFATQvj6ZaJL5M0YoUz6r13JYN1PYxRZnavowmd4Z4CBxuW4CCrPsUK+ONUdRavywD3nBfX
RRYNC1CrbOY2pTFrwjXxsjFjvVnK1t6GtOzhpYIjlh3Q6TX1xYBjxSTF0+Cd8bsbPVS+oUc1SKUU
4qVpfdMgYj8KzYxEbeq+W2hZXmeckZByeeztWNMJNx77aSk8igijbtBY+Hxin7mrRH8iKlprkCbz
RA5g1s31J6XI2O262RN/FCEn5W5oAf0cZq4PiDQoRZKeDRQDe2PuPsy1JlrU4jMJthNaneocEZ1X
IYibJob/vjsT5NBM3fS7AHYxXJfaboYDcj8SlutpTRGazkVj2vulNL3fAp76j+YirmJFRv+cZI0t
bzvJETYnn5lmxWNyHHY8qwwln1ruRPgHiGqnZF7x5l4A3Io3rt6526fsWL4lZPL0TI7RiDRz0TWT
X0m/d0yFT5I2v6MfckehqInF5Lok17g0mR/VnIVuQnhDEMY5+ufc5Awx2fkbVcvxUYwg3u9cYuUF
TW3av6FjQ/fmiJJtOKmyRXYgXjxkKgsVHA1ZKKrhrzdAhEO5tLY+UoocAgdzjno8wcbwwyzG2Bbo
w2q3N5j4DCY7eESUUjGVWF3nM2XsK7amcF2T8U7NG8wkIyu2aV5rRLBmXXooSCWirjYB/dOuOzcY
g9954aBQEBVagJ0qidZmDu2348mTUb3s/KwJml3PpKQ6wT0S9SF1+XWStiolZ71Riimx5kVHzOcG
QdpVNi+R3kbeYgz7oMcvcEZV2JpxvvZQwCp/qdEH2QObyz7rpmifRqir/uACpoCh/Vm6g71UZn5G
m13bSQ63p2VxUkAuZr0EORmxY0VptDDw3FQ5ffr9YPa+Q/5da5rovPpOX13bQxbJR22K82xPBK8p
FLI8ZbB5Ts/cDaX1YtrzbT9JErxJrQF5NbXb1r9YRmqSCdOtav0oQ84yoBrdYG18DnSDmJgQIxSR
6CG3XsE8q3Lq36nfZerc0Jwyv4HeUD62droUNHIOI6DGbo3qTeuVMT3y90x/GIIl4UPZpo1+Jc84
sy6RLRa8i1E7E/dvNRB/vgqiTwbyuXLm4RblWMWU2p5cCMvZVNf1o54aa3gbMiewa9wfLrSUDWro
ft1aIEL1H5+pIjUeO3vCfDDFSliNKzUOV/9E5ubvCdGJTw3YNqlOQDK1wwvXvzkCCTBl1I/Emc92
dediXpCwoCR6ICMflgzNENPHMYkKo+uOAkBDdlpkgJhjaduOEQVr/PCrKQD4vIEJNI0jMHljfFxh
FaNeUWmZW/frRGYXAhG9Dn+avrTsa2sWITD6tQiA9qAWRyR/gy6yApalWPvlDK87K8uz22SaZKcx
ksQKIIw30i4Be5iX+9aFB3fHkK1rLmwsveLND1DRnIsm18v9pBsEe3UVNdHt5LMv1WrC3dIwWo4F
geZq4zMj5dkeCUH4EVHoB/pf9oYFRRxCkA6tIqYGxIIbk6boU/YtskFy1RWzNka/AMJceuB+5C/O
A9TrwAgOVIZZgIDJQxmQ7nu4G+68TyeK1fY5EgWTp6MYRO3VB/YgdtV9hGbRcEeWEtHicg5bC2fA
6o3d8Dia5mAzSvIqGfSvI6MWhw1RVYp2+ax0Q/O349Hmm/2J1Opchbtp7pmSzQYa7ixxrBWi1o7k
jtxC9VAsWm7HavHRgbZtGlHF5spDDgCaPFM8PW3WgRzGWQdbSYq8WnTSzEA+l33ej1lUbCfT0f5T
mqa56DZsOENHH9GHefODdGyTo2LktUXPjl+k06FjrwJrNFAZY1HYNx2AKR3u+8YRr6oc2AIXZmY+
Ts5a/RSYYgjGE5P3zbE2ulSkKnwL4Me9R2h0h02LqvhFDGG0n01r7Q6VbZTvVqe8N1Co0W9AwvmI
H6YiLHPXERDNRKyHAb3FSGRhYikamFw1y+1/N5f+n8z6/zsn/n37XT/33fd3f/1o/7tn//bzPv8D
Mf7/BReOwe1/tuNfPhr9X+nifPm/QOFm8A+fTEacqaxryWbEKvkvULhp/oOwK/aZZDXixLwl6PwL
FG7b//BwVAMPJ/gPrUWE4+xfRnzL+UfEah4XWvDv3v7w/2LEt/x/Zm78p1HLwDB4SwJw/7uDr8zJ
j+8GQx7VijfFd/KMko/153vt5uu+WLGvbChKjGMxGcPVYXQlE1GvajyuDPjn2JtR/JBkv4gfT7uF
jU6sU9dxiRCSunKt8riiLH2c2eEkhFq7x3xm7b4Zs67/3S7Sgm9XNGzhAdeMyCKVvWyyapZ1DIZE
wvbogjez7aaTWQo/cXjU3Smh/AOEQYsuhBoBz1IboftKGz9UsRWt1mvbGDRZ3ooieXZnASsSWTdr
fgL/Mmuyf0x2DSWejolF2soMm21ff5VGFT6tM4r+WEViumK1ZHOY11P9aFSGren52E1FZQn/shql
Z2yEDShuQ7aVvlgi744s/xG5FUiOk1BQd/gVow4G/eHbEk4zz9rQN/zNRCX2gAVgeJaOLl6Ruqh3
uvzpLCOlz3C0A+YF6/A2/xMjNDoVzXyoBs4/AxjMUeW06PFoNP6WN8NWqPPX/IrsuvnrlL5Nerff
9XuXmarE6qP9HYMRFxsQq9UxtKqngATVPZbOdidvZATEzsJXh1KDFykYfz3VaKNoi7IWOVhRCWRG
JuoJ4EM2kJV15vUHxbktSKL0LWbbnBbmmTnGgC1+HNtnJsxk0FoYW97VsFZX0pKNfZ4W/jt1tNhF
eS84W7WIoSEZsSvlO6XCBLQtajGEZ/WF5pI0E6KT6BrAyFLaRakdo99rE28si6eBA7aMw97yS07f
+ea7Ci1rN5jwQfQ0hPVucF/CILraOQxZBIQluuAleqgKdplZlEMbrP1h40+hNuPMV/0LRELE6XKK
QEqm4QE1gvtKvFKG9FzPHwLP4DWivniwobxq4qTMU08hegl1d6SnCM9+Xa5XxbjnFWyp+FScLKxv
WytNHK2qC6M744uMNrU1XHda0I2RzblzHATMmWlEp6VnVw6+PPwrc7r7zdAB7GvzChpAH8xJQ8s0
ImNqU4wrAxrAIKuu/sCpBtGbbbqEebmxIyMSHMwIzlbl5ce+mI0fEfnRl6eB7gyBS6wa2fvMRyag
HG9sK1X0lusLtn1slkyJ10cBVI2rmaW93COkQf5POirqZikIFi+m94Wy87eJk+iCecO8Z1JmPDOr
cNjzOsVDJj21hQ1YvqWWo17WMqBogdIVmoc6s51kbqL6CSZ0/7gGdfhsLK35EXIlk6pumlCGO8Xq
tZXRKWUve6mqKiOJEYNd1Zj+PbZFbwCWNfSHKpqn08qiJV5ZJf1qptZPSgBNd3io5lszjUuNobHE
EWfhJiSt0KqnpOingNglPV0X04Y32KM9urm9H5dQIrwupqj9sKrgJkhr3IYCyY64xHSJ2psR25Gf
7t710rU/rLHxXwdYlMg73fUpLS1j6+EhS2yTnTmt1lpvwyjPDmjQ0UJmVveg0mDc3nZVN7mo94dd
x8T7e4tTFqgDThGiq93ksm4fgwogZGaGz2QXqR2btmgLzSZ81a2GKD4D18HBF/pow8byvNpi+l5m
goyf2aIHR6dy1pdwqMJfSBh/qSDYRqInn+eixjW7rmZHPGs+zQYnPj+ln5khD+zKiB8lnGUT8rB7
6HvGgMsYIrb0ja886B/SasmfsVJN5UbbBD5OIB/XBJk1k6yUcNdtGUzWU9Br5JK1Q8U/ued2zOw7
e+jdJDAXtRszoe8Fcp/H2tbjiZj9YI/svPgmhGV8wLDWXhmU2gdQFstv0SNDK/zRbl+Q5ESY4qq8
2AqHlZy5VXNngU1dex2H+FbjHDlPs2knhSuGGXcZ96rOj7KAFld0nLdoM1SL53f9s85B8ELmYe+i
BK7Ho7DCdMsIGD0W+2rzhbzL7jgGVr/TsHG2eWoWh0GWxqUz5fIAVgoYi0+AAImKmb6gMJpfTJkW
5FZnwwfO43ZXc2LdQevOtrbS3OTTmAGmJobryVEIX3GVnOToOgnA67sCgd0z43FrUwvR3Tv2QJBj
EaCTD5pp/albe7yQEcCTF65vu1X2zRJJ3O5VeQjCGbAacTRQJxN2Zn0gno2ONYT3vd2O7p+c5uSX
Pfn6lEkuNBZ4ZviSl+X0kKtcHylpe0SBg7HnyWvuur4071q/zPYWshc8SUzxHSSOOjtbrBj3Yyn7
w9B6y+HmP0IxNnfgkMLizSI0aDuqTj0zAPQ+3SG3Ru63wn6p3NJOYOwwzL51JxdnHd2rqar1e3R1
EIEDi5o7BjZ9QgiZkZhTOv5pZsfYY2ix3wPZr5iFp8Ld9Hbl/uZLKjZjYJTkZii95b4x8S+XJaE6
qFCkPiyN6+7SikVP73pxsyJ8Nzs5bMVKzPQ0t/mD1Rvyu29wCbAECZio4y0MEMaBSo8n1+ewEnie
n8AqR2eWNbxiMazHaVm7Byu3zFM4dfbRMTr5THKwc/Xdxj2x2QwweiyKbtwRMJujfoGkBjRy35r5
CgOVFuLJxBr6V4/d8uRMhM2jXxkgVqvRsB7RZHjepi3C/FWwxj2RnsNkiHBzJoz43+LZrXjcs/SC
fV7b2W2a3zkkfqnUPgHFUXcCW+h5ECEDnyplpTNLh/dF+91DIBY1bgKvSe+9us9PQnf938YpAM4O
FDH0OfK7dk263V4Yb5meXHSbbnqnhrJLSMQungjGKH+QrQuMESQyLbHdGcNpsI+s+lHeA7QTSXZe
Gag18P4WSKDFGKWISXDyWLlrvGaVCD5zuD3NpjOj6qND274NjIUkoLRh5YxkA46qaZz6vvQfZyyW
yAjI0D66GVxnhSPowAocHcuAOszaNqFvnq1BRUdJ9YYzBuYbGcHjHguHsx1LJzwanZ3/1e1ioEg2
KwThYWWe22oRAF5R+DOTrZzXHNXBHsEJcOFsya5SBukhkGzC2Qg419mK9LHPRw2aJwtETI7qVGJo
lszoU7/l/vU8IyEyhFl5lYvlZUhrdSJ5O7w4nTU/tZJKo+UwRoiMU9GD4n7v6GV+5GirjwsnziOz
Sp6tKXFYYNIqfL6iHKwTsFXkHLXbTfu2C4Nny5vEaxXJclf2DRc1Rh99muzQKLaznDm5a0/IJG3d
XhEsiIgQrzHbllK/5zIdk34ts9M8UK9t7HrkGNFNeHQxUbws7RC854Q0vKxN3z9ruuaD49f9pzuT
KsNGbz62izC4xaXzsXpK7kIvmDYqnLYrU95Nydw5MZST40cGLfDs9no6mCjuTjnZCMzoA2fe9REY
74D55BFJy3Sdw8VTMW658UC6IH5w8la2OER6CIO5Kb4k2tDH0kjTP0tVRUlju+EVFYhCnLOW0AA5
De8No7eYZaXuQ+F3CMILUYz4M5oWqRL0jvS5tAkDAIwMU4cS0dmT5sc4V60BDN/RKITY2GoI9ojK
aMbrEU8+cyYTFcdIad2rIT3mIp/u2CI1D+04IuHw2PnMvrKuETo+FGvuPEO/QdNC/+Dbd2OQ2TsF
YwGIARwRDOs42pJmGrhscMIeUAx4wOZuSqm6drCBZmW21axifxuwS3bOsPgPeNXTZLbleFiXoRhj
Hz/n1mf5ys7bcZbX0SuDsxHxiKDtlxNq3yVKQNFnGCJEcybMUSJMs3nay3FZ4pbB/uva2mqXl+Cz
8fdwnvTUqMY2Ly3rsYomwg5JWoxruKgH1LzBo9m5GTreAr2cFWbY550xP0sZeu/YeprYXQuxjSJf
XLELRDttucVxqGyxE2nY3DOckMemNvkOBTHahzHwuNPVMG2nAnEuT1hj/vJKOIxc5Syr0PeIrT0M
0SWU2tyHOGVOfrdGbgwwC8q8P8XG6s1/PTCJiFLt/qVNzUOTT+MDQ4vgDhjmLXCLpf42Kz1/15FU
0CaFUZUnk6zRvw6TH5QidmMcPG6ul74X09cc3lSVqPAeHVImYinc6DsYCr3vh8F/ndExXpxybpMe
0d0n5OvyKUWUdY8rhs/bdOXF7xDBonKR9SbgyN9VqZX9kkbWf49Zkz1yDqAVnFZ9ncda/8Xq4J64
K7wfOZNkElK7PyorVJ8SfRM2EhI1EjO45ST6phu8RtpAIZCx4cWEzXbmtrrUDMV5i+Xk1XcEQWJ8
yYzVPRtg1u6RT9DdTAb3H1qsOtZrlO0GqjMUTTeUJwsj/3P0ivqP52QdJlvf244aqcpShcZ1sfrx
ThDV+0pYCotzzIDWxnLxuQ2+bdKCDdyAJgEFTNZvpQK96oMKG7553c32WUXgpPvAMBAnemGFj6VZ
fxkcoOWWaJLp4DZt/hV6XOAbPrRig2ovYlbVoqx1jKbfyaavfrGBnY5DlEa/0sYOkA2IfmHGi7SZ
zIPFjzXqPtq+3ht+aFvnfkPWwnDvlkX9xdfCDJcoAzdoJNJzGlg4jKysMS/26t06RgyWyPpR61va
x5JSUAGGc9W/OhW9VTYYogPDmKP185b5nDdryUOmBVXUdo4Gqaqy6Qn5CkOyzjTabVQHjBayGdG0
0+f2Hfpu62qX9NaNaQQ/izv4VwQM8wmdenjulVGe2nytErqh6UGiMvhQGSwvAsJ2WRt2Z9sX7haT
suK56ROjMfOUTbxVN6emdcf7vqjUYbB99WF7Q7DDmkk4CR0Yluo62q5r473zsx0g68RJIDewU+hK
mbrCmA+uSPOo45gB7jTzjHuW9T1o8i4Cx+EMbGw7skvWxrR+kT7b7WcW0aTCDPoZaLp5Qcg7Iy9v
hIoB0UXXye7qkx2gNwa6bUtKfwJtCHjiapHi6NHYbrxu5j5CuPiOIR+F86rXDGHn6LykkdYgtKvy
mdQUTABehInFs8bdyhbq1cFa/0P+DfdfFuR3Cwi2mOgmbtHQq94n+KKERWEXAq/VVmffqkQSMgaP
sWPJC9ssQcTB7dqK1ogs+LFaCdUBPD6bazjGQ7swlsZDVJ5tXsrenc1hFxWR80rr323YMRmH2Zxf
2Desz2GtXBJqBr2rx1pd6xL1hO9NA65GwYb41i0dx2hd0Ahgn6UMGeMMpdMdmu1h4q8XDCui+xN4
JEBsXVRDf3ImsJuCmJXfttQ4uere6zdzOJO4oIL696DT52a41UHKWq5QutmTFdrm9EalfeBmwzpn
1IEuY79fchaLlrH+DYLylzbLZms4s5Xven8wHkloMa5No9u30bH0tzBq9ysvby9ajRpzVWOmO7Oe
lu2CVy02MSow1iZxcmmXdVPV0Wm2dI7gs8ICIv75e+NKbs+3XdRh5pl+wDZlXD0kAWCWGQZxEKP1
XOzGf2cLkyI0wAJIJnm5qcYOtA87zV02Gw0AQ1/uhRiGq2Y8djcyu54TZzIxY6b0xQwmlKsZKU3s
tENTtQ+aZScCpSrUPLF96zR6TtNssERXz71TZn/ysulPs+rHhDuifpIwhr4CbBzsL1GuXnDJsCrs
WoKKg6J0ZoTwMuTfK5uyIB2De3aB9r6saDA5StXWbK237CYJTN1a/g3t6YDZJ+VNaDBq7uZlTHFO
56ZzaReeBwezpu4XhDZN8Xx7zO2oUMNjPwSoje3ZUV9DXvVBgol0YjvgTgDlGTKIwzrrLDEsKysQ
V3UGZuDUjA4VDSEiJ2N+KhSqawQODh91amBHESRnbrpSzNjBG1wSrqB2RDJnkZjEhISTtsu63wHv
i8U4a5CJmQ65wwTQqfxN2BaEy8HN8KsTCQzWT1uU8m0y0yBuUB2F2yIrjX7Tkdb07QcsaTe0q+o6
zTJ8cAZdWElpFMM5unE0fzMaRFblh6ShLsKe+C1KHx4y41te4Jw7d8JSGn+oKhA9k+B4XOA+s0nj
+Ur9otLxAUcWF0I3Wi8ODe1O16P/CxxctbFYAZ09q6xOhF7luynLKVxbzpS7VuGNigrXICZ9Lbxx
V6Netzdu00xv5I0hREdQv0hE1UGxr1XqcWjBwHmRc52iqfs36s5rt3JsW8+vYpxrc4M5XBwDZlpR
S1rK0g2hUGLOmU/vj9Xb+1SpyiX3AQwcA4VGd5ckapGTc47xjz+AuA1er7fop4kJO8qhlGGQgnzE
I0JrPKcDw95eH9t3ppMAWYm5wG2GSPoB0VD3hkLSb7HmEB30pv3loFkc9EMQmVus2aSjDgLFhLsb
+tuRGc9GHprolI9Whp+NHnNrUityrDlfzpWkDucpqgeedFkXDtyqwk+GFpuRepi6cxcuOsGe8BVh
muEmb1txM20YsIluKeCWsmeai19zB3bZChoLImcOTuVncgKj5ChRbgasjVAylpuoajvYBvGavlYI
wkfblNal2PXihxjwhZksdu95Cv4cKMKMErDnTefXAZkRK/OE4FDZ4QZQwtNsGQzPobY8m1NUXeUw
eG18AoX3EXzXa8U+Yi6tVBOb/phdQ/HUn5ZYQPxTBtET+vuIoV6K6TQONBcKz+ipBrqcbTZ4ycZ5
q7McaZzNQ1hVoIc1MeCYwa1S0D5X9ksW9fcJcXEbngEZBRESABEtKQQtPJHgFuDjaudEMbY2frbr
UUjMnhLh/sMhMb/S9AHHRFWWX6FrS98ypVDZDGBcPC+KQXMbYPVlL0Os+mqPNcQ8ptOdTsDXmisx
XoYaie+hCiqTKvEHAiZ/0bvb/mgK5FBYtFX6RhmkfSjQ4OTJs9zF8bsVoFrBkM+8SPQgBBcQ6UXS
vs4Vuw8MCBY0uKuQM3loUerhmkTThfSvh6bIQkm1+5rgcTCeriruWnmY9lZsIFudhDrHtitXV6pB
W+8Ie+NWSM2kPzWwLNgDgowEkjFMEAnjGHikTIP6x9hytAuzVVxy0sfdhCDw2EtmtKODk1OG4HI/
82xrhH8JPwFiCYJjzVDQjQoitkE2iHSG2QSZIQchzKjysNro/EqVs8ck0uLnxgiXGyMswpt+RgCO
klw6zrUuoFzDCW7uRdzyErkgCMWacPxJ5Ri60YwdUh9NUQaCaPS30C8MbLGy/ED+CABR30hYhKfL
vJfNpkOubyL217oOjwAZDMoyZAwNcnwKgkq4grBfbK04td4TKatOSgwBjHKO8OZQJWa+kTCACYZ+
D3BQnkoorfeSScSdk6idtdVaHaFMMWT3VSwXdxF848upWjgRUd1bvg4BDKS9F6QXE3L5VlWswB9Q
LT/OGm1KJyct2o/vAr4CX3ZbinQZlmFyo3MquJqhtjd5lfQnWgI4jWEPR15WMV4Yc41GKEm9CN+i
C1wh8pdME2OvX4CzbLlJVJ+BTr4f9Lo8UxGjbYjS8KgTgSa7rVGiHEJffF2JyBkcvPBLnHDgyGPs
VeGFVJMTdgoVFH/ugg5mdE2rLV6oF9C4d6PAxpdJg3mbiSiLtqZOburSCAJ04KSUtkjadLIsMy2u
HaWz2vvZMMYj80WGFUKrZgxjNEhpjy15prHbjGqJ6z1NeLKJJDbcXcX+SqVXKZDO80nkENeDdvA7
gkhbhI+K9IKotr+fgAZchVCJQ9QX5RsUx96XIc/DVO/zmuoc/jYMUXWgvDCIgQJTjRLD9DtTyFZd
btPR5bb56MBBpwyKYEj1Ljz09MbqmhCGutQFfM6ywAQmboXgRZt08rPqbhFp1Gp1tNwEKjhVTMPe
C8c5PJUKvSKGJDJfUaTq2O2Gpi0VR9Cq9LZUm0ByVMGy3rpgHkR2Gx3fi2Yg4X4LIwyDDKVgA1st
EdFlWuiic2fS18lZMCvmw5AgIPWyti6mLXPUYFNmqRUeUNgE2qPVRWzK1WIy/U9E3ILaFQSAxyIs
JcYxqFDage45xbwK/KcpPInlJ3hFYubf0iaKkmtmHuVl1+TZ+KaiHUC/LIYFQ6Asmb6JU9lkbm91
beVlKQl/VBUwTZjLNvzWUSkZb5MojCjNJqB2t4vNXHHqEmp5SlBJhhZ0NK4FoRexb6Gq9TpDKmuo
I4YKTd4MG2lTMmRgsoaFqAPZW91yexldigzSCqutwt2ESSU8Kb2Xj0sdR29jN7eqW4yDvMNErtk3
9Zyf6ZnA0HXYXQ5levlQGGayHJhuVNdNlSXvCwqYDTrZ5spcEF/Y4bKlRmgme27oDsnJxs1xxK7E
B5PgODOZ5mH0ME/9SanU7FEVl6TbtqYy5i7maMx9UEviNdyaOUljnCvx4gs5bCIb2R8dZKoPgOgY
pNkMM8HUYL0kx1HR28EOIN0eyNhKrunra3y6Gn1XNBhu+WogI+JSVOUFoEJx+2yaPYV091OISOFg
iEhc4eXAAWx0gPB6Eoa9WqXWR9FjS96FU3zRVavBmWHKyQbjFuMhBJ5gR0jN7KMX8/wJk2wD+7ek
5/9m6qR4fWq1NdtKLV+IpUn/TJhJZsMTIZVMSTMOSqAK+QDpUblmVGzcrPOvqxG4E2Vq1uH8VM7T
g5nH6mnSzYUXLyzOwG/JfiwreRNEcr+Ps0jeaqZQMX+TprsZOBZdwNzs5dRgamsUoq/qoB5TmFJ1
KWZKXxPK2Zo5P7tWuyiTTXFjmF6tzdYN5lApM9waQKYYJKbyVPfQlyvafAU3BcK1LCFV0HAX4z3t
rtlBC6yTnd61siPUWndn6pgHYF1adzswIoksznbUHWR3q6mxbI171H94tGVi1vtMukYPBuMMSqro
d8GizaWbil1+ypCy3PW5CtzDL8QggeC5AR50hoFKLAWy2yFpgQM7qhdyhTNbAX2bJWEy7oq6SZld
Y8IbCa49hk7BSLkoha25l+oo5AUj7gjLn3wqqsueKFPNkyWMLxmXZ4PgfaeO/C0WzW2Z8+czMeZH
Xsz/2HwrTy/5t/bzF/1XZM9o2DT/n9kzFy9vL/1/u/mfmHt/KyDpzrv3f/83dK3/otDAedGxmRYt
nTxs1VjNiv9JoeFvSAg2dDg05JprCt/zHxQaqC0iM0xRId5OVuV/UWhg10gilBdRIlwYVo4l/y0K
zerK/JlAA9i7hmX86HAcppNJI1MPB2NQvcA6paVyx6BoDFfo8SpgiYzBQ8+M99AVx9RSnn64R1d/
XeDHgInvFuK/u+4n62aId23HOGKAMuIv2BxLN+JYnorwTqJ9wfXNudS65iXIKlcPdYqLaWuUe1xg
e/W67rYZX4CRj6Mv39Y6ticYzJqRruqXI07Ko2puGdRtzPSJo5NC6LDaiM7T659/d/l7NNLvfvlP
ttCG1Q95EkbDIY13k/gt0V6z+JmKTqXTS8AvcYur3grpw5hOw5vEPCh0l/FKTGbbmk7WfDVajWNk
J+EpfuW/ViyjXOACHyX5eNEJ+zq/ATpJrcFucl/GYWBlKDlFi5ncvnyuP1KmPgk61h3Qy7a4KJ5b
WnJb9XGY8ZsNrn6e5rJveb03uYuLqPwItmOHHh6SbuwITuKmXnEp2K+GndutF6R2dEyO8gwz2iuD
BxJ/HEOm7rmVx9MUbZN6F0hPenXKsjsQQyi7hnKX1gvuGd6YPVhTjC0llhcFMjbUnD1OBZcQdMyQ
atGds/0zgGa5BybWYpghdn0N6wLusw7cVfLH11r8BYJTx4QAZ0n4ILVyTudLfC/KwDH0bdbcckHy
c7sGXVGrO7guJRCvURPBau3u62KfzltF20rVVo+2krqdhqu6vzRD9r2NOOyU4V0vZ1cW7J4OFxvP
1ckT5d58HY0BclqnBA7aok+sXiO3v8NWQktpGC/w0sYOxc4J37Jc7RoZGYZklQdxt7sX1Iv10O1m
V20urXWw7Ev7MmJ4jMwHjCl+GnXdlkd7eFHfxLdesXE3LKAp63iMtAkHHBaUTFUhCV9PBh7FuEPh
8PbG4NN8xdj8qdi03NhW3wmUZjfx4yR3fm1JD6MOpyk8tcFmbm+ZNTlMFrBIrN0AU5uUxy5cxD1e
BQdUNujnXvT1CHCaTaa53KfImww8ETDotBXDjRihGQc8lpT7hX9YHgVTTrm+i+f7njpFSU+6vu+s
e0rl2pd92uqd4mX77M7aynvNt3zNFz1KXoy81E36WsRfGPSv7MHfbkufzOon0NOoM63+INxkV8G+
3kvb6FI5aRfKvjhNp2JfXEhX+ReZeNLq9/+79/mTZT1FP0EZKVcrjv19fWquppvyGd+BjeYlp+aU
P803hddcmKfyP3tF9vUft10MpPFmQC17kC7FfbDX75ddvYku0wv9aF5q++wkHvWt/GCelNs/b1oA
+z/HWvzFlVy3+k+pAwOOvtIkQUVSLmEPIIRHEktVJz1Yp3g/7fR9djsxmRzs/H7eS7t6q3uLn255
BfaN3+/5fz7N0a7dF0frDYu/Y3PVXVY+RJKrGFOFDCu0LVgKCikQFAG3Ftz63BqvpNGXkWzJTL4A
iZ1YREPsrK4auUffyMSkzGz5wmJg/kr5N57jyQVCw3iunl1mkokneajBDQY7zvFU+mdsOSZUKjP2
8Y72WB3lDVT2ejp2AzNB2ni/6jYadsWwSE7WeAjaI7xkQCvGRvPHXEBDstt7ROLzx5Q7Sw+Eausf
Oj5ZkQ2WcRYv6MiYvZov9XV9sg637QY5E200el6w5PSCeh0HFygdjw0a0StcOZmsCXasIbPahzsu
cAlfghLSYyhhupW2wbUWZyYwkjxzDTgpoW/Kmzrf9/U3i923rD6sx7R9y6qnTrmXi49Q3DXG1ky2
05t8MR6EJ9hYGgYkeLttcsw/wm2Pifk38RW/4V380eJenbnNW/i6POGkOyTAMnb+Ol2JZ6iAbFqH
KX0eeifM3YbGUcfvjiYAlx47IJocm/QAyzePBdF+GBjJvcUn9LfbcFvfM/a31PUcURwekrVtD/MB
H4HxQb8Wr8VztotulcfeS20EFLyS2UW57R2gnPvOfQfNd3UfNf+ldcXdl0a2R58k9bB2BtaK7Fbs
vUB0O8XN/HRTbLWLxlts1Vl8+bySkBzTw4HfS08QvUWnOuIG4gMVfkRXh9AF03Vilwdl0xDaiWPs
ssfaQ31/D1K5EilcZmOqN15w6O0ML/CZvu75iNUOJisqQBa/y8mNo93DfCmdwuc23XTWOcQ7cb6H
dWiHt0WEh29W2iIjyOJV/GYd6uvqqXliEdT8ST012TSL27RbZLeqx/LUvCa3NSf8EH3iROK77KBj
0GMOOzQV3S3JDk50KdWzXd5hacS38gP0wmEkI12L840JFH4Wr8yRo/RaM33lWtwJ5+YlOWnn+lE6
z5co4zx2aE85yl7tAI66nZ24i32rO/hJXQuPhq8d15spOJET7J+7ncVX0+M6hVv4kZ9eEBphP2EE
5fe3ut9tIm/e1v7T5LxNHpTMY/qeMOR46l7iq+wU3PSPQ+NMfCQ4KFfpHtXr+tNQze+XPWeWi06u
tdUXSAtdDK0a6YELYN1C3HrF7ZC0Z4/AblU/kKlCzwsLUOH1ZDJPeYFI45p1N3EGowxTqeZsy7b8
wh8OvG3qO+PS8lFcvQcPJsN1KkVHwtaOplj325vqQkcfN2+QFeeusCmPvInLJkeZ7VURzo1HnPpP
4TkW7stnfGWPAwpz7Elzd/wYicUgc56FL+NCviEwVyRNQfEny0eVobVO+oy2dgtNyk+olvSd9CA9
KFvV63aqZpubrN3B1z0tu/5Un9Ah3QuH5Wo8D2+yZiObayMYYC5vZDszHPNlxpIIQt/oI8ESdBtR
NeLfItrUOBdnu1h0wIRjphIQC9JDz2yqd9vprCnbpj0s3ZVMIADwPtQnqDNG5soL7oYn+vdlM0ne
OO2rh+ImPYSH7timzGLvZempMl6t9FkXHozHcEmfWtHYMqQMYtw48Udvb8P5A4/LIvGSu+wMJ+e2
ZaKEENzrcOY3kUyvO+W4TS4m2CqvVmTTgXszyARug5kdvQuPwy1+hA9DVuVOWdfPpdweDWDJSkbY
KK9eczx4UK1v+TfzybiWr8Sr+TKHid9T74FqvHUv4VN3PZzDx5pp89htRH1gLFVj6oVHCjWh7PV1
vc06J4ifw2yjwTYEMsCbtoscRK1qQ9A7FiJuTAnVXCO7c7ob81v3jtaWqjlunHQ49qfuUn3Sbyhy
+vlRFfQdVv4IH+WdBBNsJVtN+Iq9xPHlMGzCYWfJRFT46nX5juXZUGx1Rjw35r04vKbt+yzthMf8
vntUz5DPhAEGMtg+xS16QusVKbpi2CgAxjXcIHeqCI/2+6X3g8KPK5TO3EOqT0SgxjAdK0rhUA8v
rPYddo2WYlLhViPqWUSQu+gOvzCvhELUPcBBvQBjX2YgH0dgk9WcmgQy6zqX/CI4KN1VLfkVqjlh
Q2fUHKieGWzqR7h0l/VN4MN6iu6x3e8buHdO3jvFyrRxhxzyG6UeYwV4EMCBbojP5XAAp8BSdFS9
abhbclYYmPgTpxsfLTiqrnUO3sJ3OOTkwEQk0FzN+RN4nh31fjY7wrwbVB/bHqx8qDLHcCMCm0i2
wgah2Pk3JlFRu9Gk68U6a90BejX7HM80+cC7K72Sjx1sZluutlHzoiiHLDjm6qul2gENoAbzc09v
JzV30GMB87AwHLdp52QT6epYhpKo4WoSrKLDlL1KaJ91meMZD+tCd6L0Pgct1ydSJm45Ng0KmM4n
Kv2evfFsdEBtniYclP6k9af0DB3wOn3RLqtHpXzOsLuzy4f4prxUAGlCW+ruGQeWu9adrqXnK/Yk
r3Oqu9gta69CbqXhWR2hz8TCBDodp1PoIPxEc4Wvizl2Tqng2zOSYvCAWOwQShJeOoMj7mZOvQ18
5CvQ6Gzezq9heZZvNCTVuJ5gCIHV3m1/Q0KDTqTLg3Qh3tZXMofZ4jDkp+uYMNqd7ek8vikz24TN
oqtjb8h20A8ap/dZkOlb6WnHBJHug3Fr+u1VBhFng8w4oE3o7PSmezYD5Fu+IG+s6mCot011iFWH
tAsj93o3bbfJNnfrVxWI7w7ZiXnob4pz9k3Ai++CFc50dvV8J7jhNf5IjpiQMB7BEP8uOkKrP2FJ
IMDO1Rwp3ML2X97rB4uaDH5HtRY2soxrPq6R5JPYiDMbX7zmMZt4qojOf49nE5+kIB0OcZCMNr57
ttgrW91MzsIjlsZ3MOU5AVJsdF2rx3vtlLQXkCztYN/QLrXtvTy55FFU/igMaBILbzWhEFfKomCr
wpNUv/RZ5o19fgGj0qOdtqRHfOO8qfz4Xn7/LVjs/05cdnpB9PtR/v8AjIkAUdCEfmhE3Jfu5Z8w
2Arv/fu/HV+IenzJfsLG/vVt/wx7Ff8ha7Ksa5ZCltea9vq/ATLD+gdxZaZO4DGaXN34IexVEf+B
ya6qWjLjT3wcdPCrf2rM+CvC5HQANf5Cwu5H+1sAmb62R5+bQ0OSzU9gD/Z7SjrUtbCRJQlIuOW1
nsx0jwAR5vrIFjpFT0Xbb9RZeppkagSw3WM9VTttgLAZpLTovVI+wak4tPn0pJfh41wyRk73pvwc
MXLYJP0ZoVhtD1L+ARv8VkBLEC3jbSdRU8HjcRcRipfaVZR5bdw6rRKdyoABhpDZZYOXHPlSp35s
8Z8z0k1WYUEB+p261dyy4OcXlR0xwv3aTRv9uFQNrrN4GyzZh0VuYVhieTXMz1mHmQ2iOXuRbuUW
GZlCIJejo4CB0OZ0yXBdNMM1kpBH8lHfpk59msX4W28h75apW2JZfkgwQesbkUEGaqAanxFlJgoG
e9SN2BuXiZm5bY1ivIpupprfAgNwu0VewFSB7Ioofikz6TYMR4giWvOtVSC0lYF0wc0qMMXHMeUs
T0TfmEycOGTLixkHXxx5uh6mj4G7eKT7kMdPREhUtpmvfKY4fK9MLHmZsrhQh+H+xQqeO6SFLNhY
B2zYctbRCURwTKRrDZcG2tgxsge9O5sL+uJUP4H6SzudEhefkghQbnFgZT0xHxu9YCWVGc0JlzcT
VCi1GGziyTbPc7ct9W4bkvPgkBpyayzd6JNkOXBYhKWyqY2l3cT96nmudfG2pveADwbXCmDxcgkb
DeonxXaivEVTbVJTzoIXIjPYWnguufj0OFklXlltQzY80302ZKIbTDzbvAT35H0ZyPVWZTgT2cxE
PmAieUMyW39hM/8PtrLfzwH+K0L8Oi/3nyD+7Nt7PHz7Oa56/Z6/djADhJ99y9BEXRIVLC3/BfEb
8j9A6ImtlVcagK7p4D3/hPiNfzClVlR2EQVZq6wbfNM/dzBB/AcTAQ35rK6RPWuQHWP9nT3sZ3jL
UOFyot1FFIKrvkkK+qedLJ6nOdbbTmQFXVv6dZnCwhU7Dlwp4+A1miY+SNbxhzv0G4B/Ber+Y9fk
mmSlsGkqskRINh/wUxRsgLapKLFMcZE3pa6ExxXNtNx5f76K8dvLqLhASIZOIKz0CcGTggoSyhiJ
7qowkw3FU4ItPEYy3HqGsPFTmT6kGfub02b7evEINIxh7KQu5o9zuKvvgGcEY69nJ6JIAmj1ODbR
h1CehY6JS7fsYLRR09riOYXzBSFNEn+wO7bNo3QCvzVKbxwO1WwPja1T9UaALU7ykr4rLwwiYEcL
2HFCksAtBoD1bX6rR0gPbkLDAeCmy268HAzrCF9lgUA6jd7aE6SeMWzTxQ2cP9+tX9YBz0Q2dKZH
zJzWY5Nn9kOq5djEtSgNrINahrYlpphWjkz94aJdp9gWOdoSTs686Oc/X/Z3z0jl8JYsLk6a7KfL
ZgVSrDLkspAqSVNeeiRkDOK/gIyVn+HNv1acIct8MOZiLL1P0CqUcdwFVNh1kQFVwq0NVy02UXsx
WiUtGkQEUgPoEJqXvLhvs5OkXeZYw6PuNVn+s7PQEeFcv5NuAXnM6aqxHpAJOoV4aaB0Mg5xc0km
Gvk0wW4aMea903MI8MNT2J+m9HUovnh/fvtxTNHUVW4dUeHf0dwfHlYzR8aUGzDtQtOR9MuS+YqR
JX4UEu3FORiDSCYr3pk59JarUNXWxqtE4z9ZyUgQzA3+bLnoR6SiLS9a/CFEu6FW3cyAc9re6eEx
a1qvGndp7RGwZiQnS3U11JD4x7hjetZ7H+94Qvh2f14Nn7Jbv28M1HIieyGLUPo+W/vhc2EYEuBB
REYPFlaQ7OvFj+Ebu4QgwQ3oB94WDPP/fEnp5xLur6VhSSZhZWzSUJrWpfPDNRU09VEhazhYqADO
8UsWp8Ep0tTjqFU5HHrmGHHab0vI7RCylWhjLob7599hXeSf9kMoKAxsNaT4fO5PG1WpBJXRFPrk
Qgqm6ZOPStt4TOTfcJwSN3//WqYBwUXU19fd+vRxVeyhxKJlAzEJQHPRF6PdMnwzKEHJRnHw/3y1
37x3nGIcfYiuyeQV19f/h5s7VyjRZY0LyZ1yhI8PgJeoJHvK0BbnrLlHU+0kaJLNxPzilf/NxsKV
DdWSaB50Uft0rk0TloN1h8B4SoDpR5V8+3nQwy/OmN9chYPd0nkPJVHSPi9YtRflQuUzuhFuR3aP
77QXqBAu/nwXpU+Rw+t7oYmGRdfCyJ+E6E+3MY2VslB6ClZrwMFzTgEEekLqegksdOhIYU0uCyHV
HJjrYInd+MUm/ZuzgSQsOio2TpVyZf37H57iYo1Zp+rD4sb5wqMSX+rOmlxxHgCIcfzdh4SksYK/
uOpvNgMN6RnbgCpy1c+ViZW1qqHhI+uWxZRuIiJUndbCAIvxJREPmJwGlf3n+/zbK7KrGqIsi/QA
61bxw+dMpToldoT0hKTElkCVRjbxKADpWnLJqQQMhTDkC794uL95+b8TPTRlXUjW2qz+eFG8aEuc
mabZzaVLrWFIFOpMzAer/JjRgv75A/72WqrB+4D7isiO8/O1Amy3hTTlWgECb9zgBK+cmLfjF1sB
fkpfvIK/uxpXErHewD1YNj7dzqAjTShjgRCOdzfMjL1VOIKOTHIU/aT6xW1cX4FPe6imaxBmyOam
mF7L7B9voyKGEwNUiZ0mHkdHJg6Gti1Sv1ghv34kWVQMSdHYryGEWp926h7tRChC3nfBnVRPy56H
IX2d0YOqshJ/cTL9sndCCsIr0lLxRgDIMD8tjLi2FPp3Q3QtjBKBRc1xi2UK45VUvMeQDckOoRst
AVytHu3/vE6ktR766W5ybV01RXkFS9i4P+2eGNFWvTLKa4ERvy0N9O4Ei/1JJR4eNyonJSoIl0+v
j+BiDmHbuM3S3tUxvN4//yK/vJH8HpaoGbIGlkRl+umpBlOoF+0IfDAu3bvM2+FVkArmIN2kMtZc
sbD0X9z13350ylEKAVyNNE399IiT2lzyaUAtSz5jQIJl4I61dcZVBd2wpeIjE8vnuC9HzIWJt+kt
9aMgQbKrIXL++bN/P/Y/PQSYXBrdH8oMePCf2iQR2Z9EWg6tWbpgzpl3nR3Kwl4kNOK+Jr5hDrHe
JtnN9HEJvZ2mUWDeaO41KzoJ6hB9UXT+cgjQcNIkyhobFRaD8qdDAKISIeNSsgBIkBacRtG6GzvE
JLt4QJMsKEf7vIo+/nwP1F9ea8tAPYJG2qA5oNv9tBDlUEdQjDOvK0olINrHQIMQho9l9Y13BsRf
sxVmGmC3kYcxkLXc5/pJTU9i+5wN932/k4XnCCrDamtQ2ed4pVGM2xBKNeYaRrHpMcLTvsmqy5xJ
ZSac3QQRSLxXyZip3ifz0xB95OZ5TC+w2P3zRyNa/peXjEp3LfwUWaZ41j6ttEXQpWQiPM1Nmq0q
7gW6T0N7n82rfER72D7VBfwG/TKYb8vsEJh0rbfMA8mwI00NHeKpGe+lEF1dfVZXsK171PtNZzyS
WVPQ1pYbvKJmy6/rjbbLwcJxy80cgUEU4VpejVUPGRPdrmx9bfSDZJcpR1Z20Z+F8F3OLghQV6qX
sriAqfE0pVsFhpeOw8VZkZgsuMrj9JTJPsY7Q3STZSe522r9EQxfxzj5VYsep/hxIAdJ+Agj0lR2
CiPiGJMPhOiol735elWWLLY4bgtyR2btqkNPip6iviuROjBJL27HtwQzk/i6CJB8bdA6B4kr3xmx
XYhX0XKiHCfIombyu+BF4zJrpM3WlEMVnk3NaQum7cxmxjsjuKmJ7zaOxrChfBFQvFGKMu2rjYMJ
exozzae29ibdXv2oOwhYLvy8oxY4en8pyj7usqTCVBpBZ/vEOiXzmy5dRUHqx91uGV7z6HUqvJmw
yOpCXLZq4xvEKZVMsSSUI6byIuoX9S5ljEUy7uAF0wGqoqTBzNpNaOnNL074XzdM1pTBOw+0JIq0
vD8fgyanU16gc3GjUsG0SmL61YQJIYE5vP4MmSL7+hdn4u9eUfB3ql8gHdVcgfgfT940kMoGVw1O
Xv7FyYcB2U8m5l/tht9RoZ+3QypfkcJMFjmZJKD7n65TxxMCagGjiXG4hNApwvSUEcGv86TlDTqh
KT5Xze3cX0/qu6J+a8mJGqBhVHgliLuodaHEkWOokyUzuMR2CNW2iz3N2ozSxpAjR2pd3XxMetkv
em8YHqOzktrBtXDISa+Hj+RFREHYpK70lIGM1sO9cUG+JwBzdOguOo0ACEg79lI71gbWyqm+gWDf
ZI7O+DN2ETaWZyCFEis2aRMS03Cs+m2u+FZuY3RkkzVLNF93a8Y3BSOw+WPxQ5EcG5cxslC6vPQV
XfxcE4Ibk3qkPVTLW0cQSHBomZ4Nrjmf4naHR5wVPjbNqYq2suRZmFQNNyACJvYwqYeheL+4w3iB
bHBBa1/YUe2r5r5tnzTGfedgeSizu1ydbJW3bJCeTXJPu3zcd+DmAxxGXXiBRUuErdICh+mF29RX
Q75fzXxXdub7nzfIX2otekaRowaIUsU84PvR8EM13pVdZiCw5XnrSe1q8fCmNZBOBE09LAFOE3//
argPKha0apOe49PqkgkhGVp1RAdCGFOiguKNNQNjdPkSwejJF1f7taMD8gWLMjGph+FNuNDPi7nB
vVwhbHx2cZxl3JkPBeHjRuMjT7pQe1Ye0e+TT0KBE7TSjdWo2hfHz2/eWspkallNYlamf4dFfri7
iVGVUZ/yeScsF4hRiBOX5Kr2i7f2N89QRvsp66IBWm1+PuJkHJvI5wlpbgwNdz7iiXvE6YCoRK8a
CFe/uK2/1ijrtcBxVE3UwBw+VUxJXVp5P0ARbMgq2SbC3hJBuGhEYMoURHORZGSYUfXFnvv5Q6Kz
UgGzQeQB5CX+7ednaVYBDnXTMLhkCj1VGF07onkhL691GwtffMDPPQGX4jIyJbFCRaxYn1ZpgqAv
xMgOxFmyUKUv8AlMBYG4dadEYNzBfogb11Di2f/z2/H5WFkBe5OPBmy/5jV8L5p/WC0o9xWZSViL
5zabIPEZKOaQUsPE0vDGGTHZEIwvLvnLKwLmgcZBoxGhAqYr//SKkEMl9eaAx1ulVfq+F5oLcYhd
Y0QE2guph+mbnSayvOn7GsL9Iv3NpcvlLbofE8iFwpMe7OenGmOJQqQlbvFWVoOAItjtSyqaZgYG
6Bbr+s83+Nc1pDHt4fwER6LM/Xxuy4qmYxAFIwwblN4T0avhlblaWcKzIIdo+eLM/uV58gN5R5Aj
gh8zTPr04Sp96BbKS9h45tRAJWOwaASkM9UCZKqm6j/SvIy/WLvfAZsfD3BTVihIgAIozQ1guU/v
Say1goRDX+6W5tVCkGlqeWJwNJs7o4avBOtCrKjjyDlqCt+0oCVVOzE/8h+DcLWMz2nqLwJUIMhv
z9Fwl0iVL5Q+3sK2RjQTuQvVcS4Tb7RoRLELg0PH11rVVS/d8TNg2fMDNIEjGCPVdP1WAYcJKTgu
5d3ffJZ8TixsFcoh8DIGdD+vHBSBqjabaYG3QXMTjAxkUbz2DvFBg63pRD39+XK/7AkgKyyadbhh
WeAF67P+4d2cxooMJkSBLse0O/ck7kW1tbrUyySBZR+LgiVUK8ZXQ6Fe/SeuLHF5Sk5lBbF+vvIi
xbrUlTWepEn6LZqk0TPwm8MeIBI2iJd89HT4YnjyYn1x4V/elvUjA9OBY3Nk46b/84V7megahchF
ZofiZhZDCAA4i6O1RaCP2vqL/f2XEYHJveW+SuqKiICEfnpbMlKaKq1bcC6F6DkQOIIoUt/mLTYC
oz6fcNvwC2soToyvQlfPWuyGw6+QkO+A9c9vD7MKppRgwPwujEh+/szK/6LuzHbjVrI1/Sp92X3B
AqfgABz0RTIzmYNmyZa2bwhZtjnPM1+pH6NfrD/KVecomRtKuIC+OChD3uU9BIdgxIp//UOB/XZa
EV+lKVBuMTeWJYIHvigdNaKKikUPN3L/BcmK4j91Ej1N+p7hXodglyUE6G4nZMueHB8b8vji1zS/
kmwi/vwOZhVSEI5LjwH9ImSZsnFH7i/HbU6HKZx6xXOKvCS4beuVr7RE4J3yMfGTjxDzUAc/rg7l
7JR8xTK/IfcMpGmlFQx2ReS1EzRUiH/cteGViPnts47QOgThP30aHX6X2AQS7Z5nN6EyEFUg0uaY
cDyAx6g4fSav8A8W68oX93lTlyu018GFBW1ZbcznHWooWvuyRgVlLRERQkOacqJAV7pEWk2hjAUR
hM7uq0n6rRNWEHJ9afv5J3c+89mEhSXU924t6+jpfSdWUkYNnmTrqZnWbQt5dopC3/F1wApdvrBL
0FrgP3cy6aBdsT3MxIXZ4Ftb3GKftdXUS32zlu+1t/yBtUX+KjTONJvYv/dMosc3/F/pLUuxqYYE
igPrVQcUQ6AUToNYrOor+ct0hJaUrZV0nXq3pfjBz3Z4bu1bKKJR6VoK9MKGBRvLAe0VBbLJFJIc
lcRufY82LEQfS6Sn+pCPfw3QWNFD+zbANRPPSWWH4wo/sXAiRdkgzrldIdIleSsK1nYJTAImsBEk
opRrK1ub7Q6b2BpRmbaTQhfT5jTYJtKuFK4XOVq5mmthDw+mFVFNt9Ndg2o/WiVP5jPcdXgBAfx6
aadk5B+5tu7q/o/M2g6FCyI83eC5giKcrgRQk/po+Ovc2FWEatk3hdhWSKkjp0FwK+8LkgQUN5N3
43QDXRNJeGm7ODnyh/q4tTN3Igul2cfZduaK9tvoWx3dav4BGjeZvIETXBFO+tL/wlDqm+pKV9nP
EvQjFgRS3sK47MerXGvQtW1jGKrjW1V+KeK3ML1PJYfDuXJXIPtTDrKN6mWNg4L9I7ieLqzQZ5vS
PHHwdzdtmYqV3tjpPJUSZcTwc2LiYB2yqu3CcjQTqEXDjFIZtOAwpYnuhKbqr2V6rPvPv5Lz2vF9
eFgfc+sBiss8rz/siaHIB/xqSGUUcraBDkdiNOfIsXOlOrJ4W4IOSxcjOvLwiO27NL2wZZx9poxv
0KAHiTEhKZ7Vy9ww4TI+Uw2nyzQImrVR4o4+QeGesuHCYGfrECU58Itgb5Ln5WixJuC0YTZmrTXr
SK/8XT161+DmW5Ip4ZyMyavfMBneLVQ/f8iqdr44MC4UHqz+6RLPZM+PD5lwwLKqeoOAKWI6XaXD
/k7PVHWVYUrosmqnx1AQXmvCi6GrP9yS44oEowsVh87lhFk9ljykNB0RvdXrrFV/plNmHajbVCRY
osMdLJRA/cLGI/0VhvTnl3/+1OawAVo4FPe6DPXp9OoneoAdMfDlupPKYyVaPHjRfPTUjETAwRLq
8+c+unDont/E6XLKmBBaaU+xcdjWYtcy0sKq7RqX07Et4XaLwTWM9tARKE97RWJZTS+RoM4nIswG
EGZbVUyVA+riLgkmsgE2ICoBRzSHRPqe4N9l9a1004/l058+0blD896rNjh9y4t5GOZ5V5sh4VsS
e5FbymBk5kC/gsTeyGzXmW/bB8ribPv5sOcPlblH0MTM6zEAIMXpi7TDxsY8Pc8ogyCO1qTmQoKR
3cRTx02iyC9xhAXH50OeV4QaE2ZGImlQ0xC05k/jw/qSiVoRJRxKspE6lAy4/rKKgDQaE9armSqF
wGM4nBKfgxy4xcI0s/rA6ZT4j5dZm62Z2p9jqo1D9aIybTE5M+JSwx0qVlc46ZJVYSfo5ULMzEtk
fyVTeDDQAojp/vNHcD6xTkdePPWon1rin+aRTewlMB/voMA6Ri3MjR9deNznm8npWIvPpgAVNlnO
SNMspW+jxVE/aDXIicRqNTdTc6WrUblVBM25z+9xfnqnnyvjsqyyFNDuhYd5+pbTMBN20QZAc75S
OO1Yt9iUZv6F89vfPUnKeo4YbBRwFRefqD8JLEyDOew2ReoaysZ61PpVXWFDa4ngEgXgb6aurcP9
YeJqJh3z5dYUjbXAZB6dVDQkb6ER/yJZxBk7xbvu2Tlyr9zk1NRBYpp7+oHY/otLu7N6XlXOlyBY
ADXdFvANT5+rX9FCZHPM1nn3rQhmkDszA7rpUXblYcJKZ7sLjzmpDatGV171UUJNCzyfBBPejY3S
X1UAGw5DVJu2FXh6R9Sc1uy3FkiEftdB9sc7LBdsqjMxhKMXj+30gltN4AYFWXUdRNJt0ZHJ4uvF
1qjidWKMW5CqHh8DjAg+n35nE0On6wsaBEUWIFy8iw8+LDKE0KRwQ6J43RgEKpA18k3qB1y8zWcN
48Z/ZzCNQp/UVDJ9jMVKknuW3nR1EJP8Vc3GZTGdhlj5qy0Kt6ab+qd3BmvRBvU2gJ/VMwIwbCK5
rwLaEINffa9KvCkLEp/a1FxnSmlceHnnj3H+fKlBAUxnvH1xZ17dBhjmW7iYixIPMcMVno4NLPUp
sYPGr8/v7Gwz0hkMbJ96jP1WX35dozRANcPWeV0C6W9N8lGp7a3XDAcL0ji6fRr0xoVVSrk05mIz
kjDaMzssxHGWhZHQGbGbF2jC4qyVMWlFjTYNNJeRBcaKMeBnX+GcptqHmNLdyZLnaeJwZuAIejQ9
KyH+xrzAJjmrtHgmtPDBaWjjGPKSPjaMmAkCR4ZrTgESInMtuVWb72XuuUbe4roUB3dk1RT7z9/E
/FpPFm8oN1ha6hRczDL5rDolZVvD2SkCbZS8fYL3rGJfhP7fm5v/NYoFGoS8CP78LE1iIi85ThaM
IJ94PVTnSVBsyXeDbkse40pO+/uaP/qeNca9HfvKbpTGaN3ayo86bl+ImDwGwQgFvJ+KvRoEryy8
xb7HAG1VKNpjTTbChc/gdBP9faUW37XKlwDhfbmatNjC9R4ZsKCSxrVmp7jbYhXb1n60Lzjj4uIT
hP5VaIz6hdevnL4JRkYfBTZJjaJp1jmSThSp3tIJ4psIm100GBgkDOOuKpNkO+aV6spwlWsBzxcn
8nAzDsEmHI9pvs9EVX3z++nr5xNjcTh8vx7DBj+Zt3UYjXNu2cfibYik3pSxp12HuiCAq0STaq0l
36w2dg3a7ue5OzX2C3wYjLFi8OXPxz/9XP85PKCRjuaCKnnJawy9Fn1nxPBdDddgHIcn0hqg+Mt3
ZY2wuu4QSX0+4ukH+K8ROaWhfdPJtl0c1IqhNUZaChF6C9V3iswebhEPTyT5rkUwaruyI2zHM8Xv
Gff/QQz03y00j5rwwxs4EzbehD/TV/zbE378j//5/adfhcX/+ihzfP/3f+uDNIFlF18IXDNb5UOZ
3W5+W4Bp+j8g/ELUZhfh60Eg9J/6IE35B0RRqBbAgIAM79DjvxSOyj/oXFkGwMPcvIJf9CfqIHNZ
qwEpCK4Jwxhmu0lnfPGxJB1nRVVwNB6Vdh+FV2Wl3ZCk9h3HvWkVqAmi8/AuxK+u9axDoSUHc2qv
OQklenxUtAKTFln+yyxIl5EMIGNt+OlP2pas0CsMpWSo/jnmzEr4ivPXN4kECUcPc3/V6ToJMV2D
HlZ1ShkJO0ZSU11fZQLnZt8yHVXHV153kQhHj3Z0i1qOZBkcOEeAZ2uDc0t+gBVUIS+3DqV1d9uw
I5okZgFIB1dDsGrdUt/gHtnD2G4cRHt9C3N6O0arVW1uxmiTZHsQ9qGgGbcu2js7hvW3DvMHLzqG
xRYdiPDWGBpYMacsV41vKnsLXpk8Jo/RmlybW8//VX7R5Ifyel5GfGKtsU4Cypww40i24lnysFFf
pd+s0S0eq4yVZvWE4oiUCvI6a8KkyLN8xDH4qUxucumrGhMBbeG+C9iLaDp3plWiFtdl5MqV5SJQ
qSXCR9/DL/AYTaf1PhmuKhvDnvY+x/mw3ZateewRJ2aJQ3rmSnEBXRqV0BKH/ehN+sbRClOq+Xf5
/ff5Z/Da/Pr9M3hV35pf6tu//tf9il6Fi43NW/dLfxMuZKdeguNLP6Srtx4wplvGV6qJBxlGH+wR
Kw3mkXbAH+JbghR7K5OQoOZ/leoKPQXHZPUledUxAceEJn7q18HDIO/JDA5Ud6U4+T6YrXIxpnXR
nvfebQzgLLbYxuK5Y+S3FTYR0y0xwZp6z3/LVFx+QtRJ81urgp0CTE5MHboDfmRiG0iboV9jcWJ1
NhwdYDJnOrAPzL/Hj+gzAYFwHvnWOfrtCsU3mSivub7J0NF/w+xyFxVvKpZMqH4DXDNl1wflMh1j
2GrJerzjPgMPBpsTN2v9Caao/oQJ+XdPpiFGaN/RzA6DusuOyDaxNpgTVzANM5IHX3rzcWg0rlSC
jbZQ3gg0C74Ow8OgfRPZAZvSbSS9MFV9nY60bnIKadZqj1cAbgfWmG8HyV/7AQZuyHzabh/H6zF3
Qh10ixTX4S5od1rnyvTkTBq9kIsw8BFbqEEloemkJGNdjBSV8vha866LK6w9Bmye8ubKuv8myBuw
yazBHPy2ag5BsMFBSNGcUX2qpbsaI6F0klZzKLd8F+F58St4Cm+u11sSYQ/Wr21J7wzI6fUaOwTC
DvC+dmalC/qe4L6o1x0avBt5Aww4k/m0q6oDc5duOdXxXwTGEXPWzGbAobbxDol6FaOJDp+tQMU1
aqNLV3jZNq+D5G1qLeVcqLmqAIXH0kzgPFLQRy9D0jdh0hLyvEOdnOC7poTffaslKP5QRVdxg8yO
9Nn4yiakyZPk+drsZlPcya/YsxDJqH7Fl6h8SHHaQ/znj06aDBtTXeUP+Gxj242l77Qq4H34t6pO
RBUhgT/C/AixTHeaDgqYtMpn+3CmlNNYP263fsKl8Uaj1bBX1gkokuwo5rfYIwbO/Gn30jMdN+xx
k2I/asfU3piQ3iz/KVCe2ei5UxoI2zj7mslf5WRTdMfxxnpVsQCsseMw6Z9MB8K5NZowCJFbA2vt
bZvcyeNTpDocXjv/qr02n/EQxFwlv0/vbXnFL6iOtDn4i+wWfsn1+x/zZ7//Dnaj/DVrFbELPrbi
//yFP079M78OZ5efPQvjdJyex54k61VMGh/aibVF0ObKuiv1G2iVyvidaY/VkjR8rxOob/WNwPJu
VJ8xLPH1ddjOTrTGqsH+R8JnJJGxAEOeJT0QPuD4/t4vMGjgKsxsX0fYfuCbRGIBX8DBU7dBsa/E
l3TjkdpjkaNorqKpxYnMM15Ix6zDmQH4wFMllChrmRic3OHQZt+tlcfIa+h4kw1NEq7HqrJd/FyS
djWsyPJ8SXpjm2CZFMNJmR0J7VfjKvre9rg+1Y5eXgf5jeF/zdkeITfZGVZda9NcTcGWJg+SJx0J
pTOoL1mlk2iVOj5NWm8YNqHFt4O7mKWSyhGrdw158yn+lVL5Win2JjsIPtqwedbFsCl0e2M3Yqua
0wbvCzJ1il8+sr4iYonlPEscGxTWfh2rXzwl/s7G/leU6PZqoKTULWKNMJapWvkubaqN1xoY9I2r
abqXc42ONXkgMA+tVnFaXdnXmbGRkuKYGPSRR2uNA+86zatNj1uST1Locyz1oNc4xeIhtI3sO0lr
8W4jUWk1+SwUY3gfigx7J8veDOFkO5Ut0Xuqu6Nq36bDo+ITdWOZ5L2TIQMERPVBU7nwgR067I1j
t5WGb0LpbuJIuRpEcmsmw9c0MX4guLry9dsge30v0f6oWv3vVocqM3T2uTY9rMP/+38+1p7v/87v
2lNR7H9Al4Mvx9n1nUzxr9rTtv8B9AQ4p9E/Q2E+qyL/U5s+41FI62hEc/zlH/lPbTq+G/MJwyYh
DiEj0W/8vf/9H3j7+j/zu9+nZkKvT/7/Rx9YcXqCn5sJOOPOuBu/c26k/v14Tov1qTOyrqhdvZ2K
nSXoc0++ETqJ50W7D8/ln0NfGoonQLWM/FKlpj4dii8W+TG6Orf3EZsMWgh5tkH5Wg1ZcAHunQvm
/0IMcALgrmBfgbRh6ovAf9GaDOIkHwAEalfWJ5v+YDO6VhcWpAma9Tani/aAqKVk961Yclo9/vL5
nS7x39/jc+6FyqfrMzByeqtTWgsVpWftmrhxPE42gUHdqERbM9a8LyRtRS6G/dFbpo7xMUoqb1fK
I3lw6pSvL1zJ6bH0n08CsAwaB7RJZcnhKLu24GzB+wW/waOqmQocNgxiUIvASOEyp4jhRqMIjoGn
VLg2Zul15gXBg9fLbet0I0nwReM1T7GBW2kQNQRlNn3+dSQbZ4eJuH39+fXOc2Dx4kwTyiXoHhd8
xnMXQ5gQaTM1rj1WHoVml7fE0eEKYESDecjNeHz6fMC/mf+mCWYCJxDeDy44p28qjFVyKHwGbCey
HDLVom3v4ZznzemBnw+lnmI07++CL4wgayT41ty5Ph2LbHNIpy3HJVP2cMYipiTa57LcNeuGWJQX
0zSzjRFZejRn16QTrnaTRdp3E/LPTlp2G6tWR1Vgs7PAnjD85ylD7EsaEVuYCLqEpV9r9IMRxRCM
8KrXNjJ+93iTDKEHoSEikmnVQYBOL9zY+TOksanDNdRhzXKIne/7A4aeJWHnj0QFuXEdesS2kXql
R7TnvKn2LqAsp7jO/AgZyoDFAFfMsnSxoDzUUmfDqM6ZH2En3bT6wIkPJBgT/toybwNDcOjMOnFh
OTl/cUyROeaelQQB+RJwDsYmFIEFggampe99uZkDJdpw+/n8OBtlxh/keRWGIwRRdXFvWRVOzPSu
csdB7g/1IEiU0aka/nwU6Fw0c1WTRtiSyFBktd4OmVW6WVioT7YnrJ3Xc4cXXtQCkORNQezl+51b
KnB76Z6eTopK6dMoKmWoRzXOAnutkuIftOXV1vFko3lSlRDp0BAgKF33PPXKISHEIC0TJBkmCWTw
+DpqCbzFYVW0aKlqrIsuXePZxJ33UHP2lmLezjjO6TXaY0fCMEnf1EFlsUEdmu2Lvta/Rz4pHtPU
zZUlLn2awZkv7aC98VjNXUwI2NpoyWBNlUE/EMRWHpvcty5YFC+XQrTRs7kXugV97lwuxfVK2le5
FPSZO5hIvsjaxRCQIOAm8inbJ1W6MMfP9qx5PItyBLanCl952W6320ZJK1lkbp+HG1MpCHTU2i96
l36t4hGucMtRQ+eYl6qwrCYFzZO40O5evo73K6ATJ0DCYP29r58f1hFDhKFclkbmdk2ebmoSsvAZ
nQwiSGrF/fwr+JuHyw7DVwZlAxXXkrtEkmVYABimbkhICcJgaYbZCifsUMiVpXnh2S43YTBoVCjE
CMzCTt7kYuHPqy4zI3VMXMWMUDrpEtauTatA7wQeLu8aa8R6vzY0bROpRfdvDA65kDcq4HPiE3E6
yS0LoW1jFYlLpqRElns7H0RSFEdqqhkbRAm1M2RkxWBN3mqXZtVyvebOTTZVuo9MLgCoxSrgj7QB
ZaVM3Km0xLViBPG2s6TutvDnQ2CO3XkYqdWFeXQ2KIQj+p62yjYLtKstPmuCwSy/1OD3Rb3S7Tpm
9ZwiiMF3n/30YqzbyecU4+bzGXX2jhkU7BaZD2ZPWH/Mk/vD5PWSxlbiQFbdoYmsq4q48x2EJ3U3
CtL9SCtUyJDO4rc+k9ILouGzz4aR53nMQmZS5C0FOX0Z2VNRY2w9Spl93eThtrC1zBF5aV2YSssd
imVSp33NEFjHAKNrp/c4hbVfwBnTKGsLDO0zCyemZigvfJtLTbY1D0PzbM7WQLd1JsCprYkGlhLh
/FZ7JFGT+0MuJqm9pp8nBB2KWj60yTgQ1pQVe5M0rmOt4s4jTxi5EEWf3JimB8L5+fs9WzEwr8Hn
kE0CVxcOZIuZ3AqRY6dlqC72Sd6q7iFVJhLR5drkb8IY08/Phzt71HMJzLpPHTCTPM15un2YTlOs
ZYlWA8x2ftwipxiJY+jq9k/3GExbqH21eQLRwV1aEGA10hkkMKmuVmYkUhAt58qY97lVq+q7pkMr
94d3ZSgmPROdlZDDMA3L07ui9inDadITtzCVeGcoeESNBTLJz0c5+xQZZRb1kx0AM5RT8ukoUQfM
CJs9cZspH37kk2JclXWKR2pkGeHBqH0yLHyVhF5PAav5fOzlyRN6ES2hd1nKLDtclopU113fE7nl
iroj/65tTJVWhYIEwMs1vJ5SXwBoz9rOUE182iUYqF3gq53N1PkS3ldAFu/ZuPP09hu9nlh9FHLY
KErurQbr+cJrUqeyrNnmulcv9J7PllvGQ7fB3dI+Y0ItltuwMCwptch9SzFI3OLNmK+QVRmPVqzQ
hYliezdUQbP7/DmfLXrvg86GBTNugVfC6U3qZjWNmtQk7mjVYi1rRSdofbd462q5VF54ootuNp59
i9EWpfmsyzG0vE7c0rMxxR+mWvnRKlXsNFJRfM0NM1UOMJytv/RQw96rN9oi2hMOHF+46/NXq3II
QaZrIBAEA5r//odVoQtSVaJ4wD8XUBF+Ei7Wo6EhI66DjYTb5OfP+GwNwh+MY4IBo4dTFzvbYjRN
Hse+KXrXC8mWzszYhD6kXCJFnS/3sw3ZDAnhJAVgMrd9P95UpkaxFBHk6jY0anEJBlHb6sXYfSds
WkJsUJgxSISIil3SZhZ6pAZTwcKmgoODSRb0KtcmcxYoxJwi/vQJcJ5lb0XuSu8YM8jTS6vahDi9
oE5dNeExW/Vkbbuoly5sLWcfEKdGjRMNZkigAuoM9n18AHppEQ9WMEpjwdto8WkFT+dcpI8mcSEV
CZUSjhx/eGeIu8ClkHXps8z1Pf/lw0wiHznrM1KAXYt6/iX0yI2vTVwi/o1RUFTNEqIZtVw8v7iW
OcOoY+t6RWvvhel5WzTgxoUC6Pz54dHCUZOWPERHRV8seKwCgTyUcusaUtI7kpaUHOhG9aYSLPeU
F83tVNLL/ONbU2XcH7gvQD54nqcvzWNvKaQc4KjB0XGdJnO0XQ7j/o9H4fSsogtS4PFxdjgdJTFC
SeJX4xa08Qlykk1a70pkPnw+zNlqSukIaQkaBBsmgsrFakrKdBNUeZdRB8AeGyOUlKUtWpoRfrn9
fKizRQX6AwdMhIwQKOCsLV4WyeZDonpmSYqSQCQaEIRu5NLbvzGIbQKqz17X1Kynj62rpsTyyZJ0
+06zMHMLvCvb97oL1dPf3QrLA3W/DYpvL42TepEFwST1pZvakb0LLPDegVPnhdPM+buB0CXm8xv8
VMFXdHovQSS6sq/BARKvtY4A67HTRmZ303ZVeWEanN/QO+V+dmVChwZt9HQoRdLGwLey3A2Vajwm
VTw8kXov7z9/OWeb2Ny94GzGKV/n8S23FUJ1S7A0nGISf0h3gDPSW9ym3gFmWv8QWtl4YXmYZ9RH
TJmnR99FVjC50vB4WpaDpu+ZrYqLFt9Ql7qVV5kPIvd0/GJzooqkwbIPqUk8fB+k7YXS6PzdnQx9
djRTR5GNUdJjg8qBaSTQdt2MukITfkgurBTnTxXRLKwkDH9Bzs8moyEIj079eaUwjfxKrVOFAI92
+ElbV9/hMktG7eev8XzVFQp+WThpwjZFmzxPpg87iNTnKuncTQOEMhkHo1Iia4W9ornRiDA8RiGy
8kSkl85FS64UkpCZzodnAW0C3C6Wi33pVd44JvBDiAwlmq7u0+QlibPuWMUd6X6RHwcvE2GhFvFB
rGtIEbV42NKMGZ5aLSsDZ7D96UFIomxX2STTgfWIv/V3WopU/W4spdHa6kle1U6Ud+I1C0ba0J8/
uTNsdL4HIF66e7oFcxZz6ZNHRxirFIkhKneNJKpHfSx8jCaTGKUtjrjku1kq8g5C4ukB9DFqum2A
eeFXEXVkGBsdUlEH70SVgLgpgn9TphFa1QuXuHi78FfBbGZPOAo/Cs4l59bLaq4897R9aQRFucIN
N9RXapSMT17l5z+Bivwfmk86MQb3EXQZrDuKeD21sYLQcihGZJhK1MO9snJJ2cAS9e5b2Ryfc7QR
ulPJCe36zy9ZexchLT50jCzmtRj0wILtfPpYQ0/PsApVszkwwIBPEVdWutEhdf0oITGjLS3yInZC
D+uATSRBEyhDf/ipF1r4Pc0aDUpTUxGWlMk91hBeFmXlRi8jX3YiFjHIX1k33qSyINMoHWuz2cjk
4BJ1YRAD7fi9SGJHEJd+LDQqWvy9CXJH861A1mitON/Hg4g3casQOF+kkvk1agnBUn3xLHu1OTp2
nXTbtLakLdoAOvSWngB5iBC/WKeKZSnZ2J2uPcVWQQaxyCfUR76nIjQLCyDs1RgZQOs55rbeyhBT
r1+NsA6VXZlTPxP1oYZ3ei23D62u9TVZ7lP2Vmdlv7c78ClnsqsaF6tOtOl96Wdz4rXRo9rMqIzv
co707TrPhX+nK2mYbsh+brUjwcUk1cRx7G+Urkhf+hGgf1V1o00ceddVwzaP8uAmQeZAujsWA+nW
S0LP7epYw+coUAakshlOS2TpynqCM5RJbjS0pMyE4aQpY7BL6jEoriuwb+GwtMSzCUJpvbZFJacQ
sJIGDWEHJBVs9LrEW9qvGkt3et1P/mr1rDmWVg8gp2O7Pe38yaxuJ1ie9bbtheZvbXXSn8xArbG3
Ix36qxa10qtUJtpPbRxAhsmN6Paj1zS+OyXa0G4qOqY9mb1Z8SUhhpSArVJkyUYNG1gonmlCtdaM
wHiRvGFMf5ldpumeo4YTSdlm6AtHNHlfvsqFPcklRD3JejPw13hJBsjo29ZM0tJtBly9royxsxAG
pT6hbSMQRuOkVWfPFtFdrPDRh7a1C7BHrH5441SOTqk1ku76Q6YTp9Abibb2h6a5rdJaQZ6cxuo1
cBKkojjSkHPVSomCVZ6C1Lvqmj5B3h8WOLIrTRsNq5DuuLVqFIRYkILkkGwtY9Qe5UiE7WrMNeVe
9jGkYClIQzJDy3B8oYlNvJVvB8ON3nry46ggItqEKs48zP+0e/TZQqAEpfFAKEXbEMlg4IVETF0R
zg8XCguyPQsNJWwjv/rhe7b0rZBz6UeQZLC/PO8LR0csyAYrcipQyY2hd3HH0h9M962VMb1KEVn5
Spdz4yqrpmyLpj/u12qaE1bjJaL8olT9lPHQRU1yBWb8Dy3ONKRg2Irn6sIcYMPAlbTJWLc4WVOO
wGnSaKQ+VrECP7RWxuJq0iI73vR5EI0bqkmI/UOGmGPdhy0eHIqcDPuY0nYmVflk4o7t6JNzoeYT
hNIySI51pEVPzLToLvalnBwmKmzocF0OEpVzvnyNq8gjDbRmVjkDvpTfhrw34U7myniH7FAQel/L
kQGDrQ9ZmnwRHJEUkePrk8jtr/WYZZUISCvIVzjJwxOtSe8ptnYQiy+BqjbaWia5+qX21OKtntQc
QqWM4brup23p9CLXUyz4U4wBWzbR2SxA91zT8syAmTDvgqWhjrfNAP/NlThTDmvkQPGuJF8ge0yM
qccwUQ11pknXYB6golU03M6oUJApaToasKnyMHs0+hSnxNjUMNAzs5YskH6qlC+5GbIjS71WaHAv
oeIlmVC7rd2R+72a4MnAWzSBD3m6wyRzFm+nCmnT0F0zfVFFx5rcFyuAYE8c+F7H/jjQKH9Wc6l5
09jiTDh7wvxuhrGNrehgTI/452H1Zkdd9axPuuhXCXkgLcr5gRTHztDSnzJuViqfhB+RM8vblJxE
ILePCy1K6biL6i3kLswVWfJw7No6BeZrx1Ekm9gupZjQsKguV4PWTU9jGBKhpzL1snUXyOW0hkZZ
EVUQtDIUar4TXML1SX5Jmq7XZruN2F9LYw9XLzA7w9yw+au4QrY1F+qRtFLT6NaSuyLoUtXphjy8
aSapMNbESkcNxhhljhEBsNWxtzLqs8yT2MJUKyqN6yFUWlKh/KiByjcFBjdghSXJd37gebf5EKfZ
Ru0ziHWNx0LsaEUPBG+mdckn1GgqpG9ZeTCU0XybElsjsiFSEefKVDDxtq+DhgzJTDHrL6mRauOT
lhrduLE0nznVKrX1K9Vs/ysruyY7cuW1MI7CoXuoAWGo35raw3Gy9rRuHeF6oOEZGChXem1VndOn
AVGm1cDSAkfRYsON/YE1zhxDCzeJskEZpPl2jGMvuxo2tkVCHLwy1dUqtDtsiXy/JlQ4HuhcO7YR
5MgLAJc2dUF461FvsIh3hgEBz6qcAv17ISISfZSYpe5ObmT5mb5IZm7tJIFDPsR5qh1zGDPRDgO4
jKwvtnlcD7tak681PG07mKRSq18FmZZOO+QHsnrhJKWqp0eb9yoNaFJTAEFpYC87pu1oNpnsYf05
Mn+uWd5Sk7ZeFRCOVOp4ysQlmOyKjhfZsI2MGojSI8ewNev7J3rxJBHrw0wHzMDjCbuDfqFsUBxb
12MR+vYaS3RdcWItMb9XkmVk2zRC1pKNRZE6amSzjX1ews0F2ocC7vftzE0fm040arZFXWwPUZhn
Za7vG+G1rjAqNHVNr11AIBaHsvdRaMZSgMO+IxRmAbeJzBaBXhbGXk6oEfSeYBGzi4O9BR/4Akj0
N0NxKiNcC+HJbLG2OLujMurNIfSNvdfT+ICLqcHVr2mAHYROWf/50/vbwcBPUZFwKDvj13Vlp5RF
nBp7ztCqE7V4bkpjxWohkLf+G0NxV9BwjFlPM1/Kh7PfKNPWHfPG2Fsq1ma9PsjrRKB3YH25ROVb
nGvnt4XHCQA80xzQe0mlK0qtUqfS1PcIHOMvE06NOyVUJfxpJD/YSrPA9fN7W8AFvwec2YP4R/Br
aQnOPhibSPjEfkjGF6qnTRPXXyR6unUT/eoHTmb2GF5S3//9oNgNUnZwmFgiL31lWwn8PLH3ZCs4
llPdbYKGXPAIKeum9SWK21DGyLf19D8kN73fL5MUXARnE2hwC0DOnpR6xLRR7PuYeWI09RxZbl4y
wzufnDOGid05MkXAmLNwmE5CSpV10z7z5nLHLOW/ZkzGCdhALnwH56sIAmuOrNQEsOx4iaeTE9V4
FvehNMBu5NSkY9iytZru+fNZ8jf3g1U3iCxw5kzInVfmj1/AFCaFWuvNvokLlPyFrYJlFvZt3Wjl
BU7kskHCG8L9ghbtLEWbkebFKuLJelyMhdXuu6gJDp6fK4csKfVvVd5IhwFN0p05+qi1zC7fWLZv
76Cjt092Grf7ZiAOjeaf+OOPhGdrQeaF3YEjyBIw9lXYUcroVfvUICI71STlJTMkRGmCBPFkMqdD
azTJMYktcWGPOH/w9KRA+0nT4gK0ZQvZVzJfa8ai21NZDiiOSgLSkZOSTicX7ufv+HwiQd5lkPf+
InzUeWn68I6LLBexYrX6Xh5UCn+YCtgj+JfW0qXFD69XB6EmhQAHGSgkS0SrthsvLkq+fTuBI+P7
BeHHhkQGZ9QMiLxGdQ9sb+F5ZapvRtV5G9trKnIe2vwg223s9ApmApzclVU0BDB8RB9+GXoNY/Bx
DLZCqz13KpSCTFYyySVDSBtF/n/sndlu3VqWZf+lnosX7Bug6oXkadV3tuUXQpZkdpt9v7++Bp2R
ea+OFRKcbwkUEpGICIcvD8nN3aw155gQNj55L+sg/MfavQrcV4ER8yUtWbyXJx+EZjSAouYRm57E
GGi5sXbXdD2banrPO9OU5HknYpo+ib84eUVUAxGL0OWmzY0hxz7VcanjNHLKQ6peQMUJjYKQRk7Q
5Sej/Z2r/NLvM6XQCQX7/XYgOFYyz7nudHu1nDQEyRx19kg29PKTZ3hynV8jgXwkjAIUyJHAnEzF
fYrCpDcS85CoffNaawODQCTe68fD+rT8+OsyiAqBXhDbRgn1ZAM0NaJDUmiReYxYP91ZTaR2gWwN
vcfcMyb4QYcVAeNEREYblbgyON5opIcvvMPSGYcsWChOUmBlYf5Jhwhm/Me/8J3nQKF+7RdSzOZc
ezKW5tjNMgwuxsEcoFJjeDVIUDbL/Z9fxV0pEowddJan0u+6oD7prgtfnnRxSHHegA4zfKY0/P1e
LMhXcDFWFseqSnk7dggfcFvEwsahHd3vqAfo8JalgQjkT2+GTR+AJtTDVG7Rn7y9jGw9bbRlbBwq
bHH3eq9EOHajz+aq926GvjH/R4YWIpOTGdFUxEzJk3MMsoDxYGXaspVUFj55/b9P8dZq1OZLINSK
rcLJ+Gzr0U3HYtQPhVZYl5kWzdfWAtMOrdLwibJjfSz/mLX4FNBzsVlGtEcng8u9fWx9qhfT4kUa
wpwpccPWrZytORvz3jST/jKvo6WmalQ34LS7sv/z+8SewjBHPc/W69QPgDyn15OK4w50rea8HGEg
g6BajjZisz8+iKydQ3c9J1Lq+G0Xreadic0Fy1kuKaIZWhvhrjMpcuaVtvnjkbgGyXC19V/0LN8+
UqfRp1bWsX5AhZ7ttZFk9lqJ/xtjBE8+zBk+LBDApxO/iBrTiGbTOMTlILbcXBTMozqSTIQX+I9v
iEsRD8OOA3XBaZtXVwbXGdijHRa9pGjpuED6q2j+ZNf6zqBn+UItS22SxpZx8tjMIq5brxQMehwO
l9SgJDmV9XDLNP5Zq/BkqV4HPZfiG+ZYyvR6eqQqE29Ou7zXDzhWs5uUMnHuL6o1GYfZLggJN9v5
Ia1GDLofP8h3rwsiDE0n742rvx0ZqpA57aBWJ745eWypifvKCOJz9n6Y5tL66ujef3zBd5/pio9d
p0SOVScXnC1z8Jwo01lHvG5HQZLeFGJ2QvjyP78So3E9QK3jHlL921sD4CC6TKQGmJlBu2ksD0he
5QxX1AL/UJXlccKHrELzELWQ41m/SEX/2JU6UwQlhwF00Kd4RlQsu4vOk8onE+Nv72q9CiJfvi2u
g/Dq7Q25rdL0i2DQk9s4E9G2NDWuWcJULbM0bF/Q4iDCWknE48ev7NSGwGaOj4CS+3ri5xysnjxJ
TRdOAcmpOvTj6JAchGb83rXK8UEx63bY5FbnUmQdtWzfq1ZshwXG2v7MTcaYcmXZYhz4+AetY+TN
CkHVATshZhnOGpSLTr7LiklO9eRQkt0pZFA1ZXo/zYb6iVBgfZynV0GvghMUgQidy/V1/OOlKnNk
2fEyVSQEedFGKYD4LDPmYy3OHkQ2q59MNu/cFMuAsy7jq+/0VHLnLvMoLVMWh75P8EfWxrAVTfQZ
3f+3MYQykz0cYgSTs79hvH2VH78GGJ6/rdXUONlEgWFfZVesm2+fkWsXWhYNUbJvesv40kUFvZFE
VYfXYcybV0roEqyHZ2NopD/S9bjBvbELCtoA1108Kd8mdjYPE17Qn9Zsa8VKdMhboAHTHG1Yqpxu
lxiKFdZlics7KU0NTps10v2pE22APSlV46JbqqUM87Tsbr2R9lTQTCIpAxmpEHjVpqyPRmXLPKhr
k4I+GGU99kWatPx1yAoJvOycyrsXJwVAC7uqok0rGz0iGHBenmYHwGyQdkqmbqpyiJqgnURLe5Ke
41Pd10sEPUxGxsbTzBEEc5EgePAAurxYsD/zDRC2+kss8LYEWUZ33x8jYXyr+mk3pukCbqA1eneb
ChcW2TQt1m2N7lIEWKt6MG25aiFF0LCgNwWs3ikz5HI7I/BAgum6iUlnQ8RY4IeYtsXomOMdllo3
gcflAIBGbAjoZUFteJAmZYrdkrTJbTmgVgjZ6CWXs51WYiOmjr2UTuviuSDy2M9Hlz8e8MPEeUcg
cyQibI091WggIUtzJ7XeIGMgrSH906x3aEwPjXHRONjmfQ1ZX+OrWVvfdV2Jh0ch6+urTKr+xkoU
09koWQbmto0Xy/Nr065fqtiUN0kEuBh2fzpgX3BmuiWtVZLEQJkFZQUtRwricpEi8vsxX/ZKok2j
n/SmF/RWLII0UWbSfWQah9nAjw5ddvctJyXLefRih4CsEZvPDPqtGIlqalEQhGwtxLmSL4Cw6zpy
7mZH0R+M2qUuk3f98JWMNWg4bj/pj7mZideoR98QdqkVf4/NWdi09LOp4xlFNgN0dJTV7VDxa0es
xlybGTPzk6l3DhjZNIXHmuRf4lFqpIxNHO7Qp7nmBpXHeMUhpWdM2gzpoO4zdp9YgquXqiLDFbBI
Clgk4pC3h6TmPluGHM4S3R7rcDYGSfoJJykv0BPPnMjBm/LIn4Q2FDu7dcXs5zURVXSClZhahKdK
RpXZgJ1ws1b/YZXKnG6gOKkdf4n08yBdtFGjcVc3xz6StiSirC7OZqOt9KACyvTkyq656T3aL9Uo
UggS9gzdJ5txKW+6BdV5WBpl8lWNPXmu6SUNj0SJ+5vFTpqvqAgQME4iRaIRD8PMLypnoOGx1JZX
J5MQSpa66kBtTHF+oBU2QqmgHEQzbTRmLwAuF0NrU61nDuUurUZdnX5qVVJASO1pydE7ToC7FLbS
IchjxfqmeJ78oWdR81J2aXuT6tn4ULCOwxZXsvIxr/L+Ym4wPfte2pCFF6ez89XDEW6HyYjWKBBK
W7SkAyTZq5PHsbmrTLXQz4i+kV9jkSgpDSUTaUk1l+gf4t5znwvI8cXGlrV7sCuaw3tJSstzKlpa
yGozV7lvGKl5Tab4/DKVBg1+BEXN85D3lO6Sycx9U0uby6q0ZL4xjVa9WgAMJhtaofLOShvoTKpO
D2mjTa0m/CaWILmwNCSBYyl5vbMmTP0+iKMMQIZNrRFNGFYytZ0Sy1c6pEnk/bmYFavYbo3Q7AuH
Xx4tPTCeEX6335tdTQNxSEvdhw3g0OTD8Dnz7xf3SmdEt8yfVtcGdE16iSDFXK6WUqv2hvR6sRrU
hRXO2GRvaOlqCQ6+JrXIMOF+zmIndZ/1SmUtoCdHJWEx3YIkH1UwUnSrIfZljIem2MhRVgdvWsgY
zpW80faVbXIXUjbJS2xgr/bNCGMuNCT2HPhX3aYO3CLBTq0bpf5Frxv+4VFvuTeWV5lM4UMbr6l3
Ed93kpQSRnzDVG01c/JEYJH6PLl5DZPJS+MLL1YtYpMVZX03yrSsEjazM8JGxt4cVF3XRLReMwL6
asSb+pe4zjtmL1PaX5sJWcKeXkyz0mRG+6vi8mmARZk0us7SLX+2nYjmjcWSlqANaq10u0gNPQL9
6/LRNebmrCkIVghJcWAzYC4y78CL25I8NK0W5b6t2upZ6E7K0AO58FhNpYCWP3SoCTMNSsrOKYRm
+Wg65GVmL87TMrZVuhtnzSQYxRvScLQk7ciEZjdUqEzpAK70EFSqzrIg5lvK9wzrYOrPsWXv7ThO
k2CZsuy1VxU+QloEcRmaat44e/Q48es8pM23uZOlRTKGktG5y/XMIPC6ov+Z5wJ4zaKW4yM6Am6i
R6UWh1TaNC1IG10Zz0ZnhlqkJWNX34smsSGb9bOhhGatFGPYLfzAQAeKKwKzbFtnp8wjZl+UIBLN
nWs2V5TMhIYH3yYcNgZ2rx7WXD6RBtVo5vqB0w8AIttpXLhPizao9/akpeOeMHBIUbkZuy+zhpDX
T8uEF6vGxshJvFeUr1mRgRtSxQjsAJB8TqnWJcuHsVRFt6mFaGGZe+fVHMv5NbJigEkdgVigRIXT
wdKhExz5EqkO0Xi8L0JTERV+paih3+i1M3/jRyzfzM5cbnOzyX8iI/Bex0kw0Hra82fw2fkhSuVW
YIxm8i4HkTwqyCR+apMrJ6ofayN5SlPFASmURa9T1OUPeWVYNwgX3Rs5zDG7m6xSAaDX5rR3hhZx
BRVIKg1eC9kCNlWOjzlNDIKsEVsiseuVVnVJ+7OM7005LOkFiTPtHbOU6myq0R5QI9V0ZzekEvZ5
CP9KvsAqHlbcnDoCVyvb0vOLrkSDE5l5E+0Gm1C5IJsgRW21xivtnQnt55JPOJpCmgpZtqHTu7yQ
I2Mnu0nDdRJI7DQPah9D9+ldSeZ1Zjr1dWOJ9HsWxfxKoRngojyicFu/ptsy4BeeUsJYWfy/KB7i
v9CdqbnZQ+6VwRwbxRT0LcId8E+DuM26Yjonv3x4bnskgNzGAuRqKlqeZ5t2xRwY3gwrLy3cSGWd
J8RhmnRpBNFUdhn7wPVroXvHVrGkDk2GdNrBPnVFF980jQWaTYf5f+0y9hM/b2EHkMlMcizHaZRl
IVtCuMb6YHhjuDhDxjDqVi3Pqrm566cpxz1kWxXRpapIfw4cGdQDW9fpzG2SZt67Y/eszvFzmplx
6rNJ4ew3EFO769hw3neFTepCZCHV8WfXqi5zI0WRyDBzLhrLxKi+ZHrqhNTe1CE03d5uAr0YjSiQ
2pxeQoowKCAOg4z5PU49BKbeRNOXRHeS72or1AupZtWPUVHGS4Vt64vmCUPbjzNgiVBUCIOCSmhw
5LxFRlVg89lmQaYpvNW0KEQbGhmxF/tO6Px2x6vNFzuS+n2MTLzdNmY9HrNssS9H1rll48jGvZyj
QUO9mGdL7CNx7dnfo8+JtkOaDAXCj8z7JjVRpMc2r3hbhssKGo6DQj4QdShtOvMkmQdhq3dMspOS
KC9LDP3Lc6j3WlUhjGPDwXcMm6yspwfFjuWdMcQ9sgxTJ7o10aTpwmay2XTkvYNNMu4IXekMnXcI
07W7SlVjfI7UhBBMt/Y6mjqyry/MXkUoY46NYwd9YyHRHIiyroK5adnr9VlWo8DMzKzZ1CKTLroO
L9nPWpSdI1jUkfulCJaDwlGz59zSlUcTGRVbXvZ1jEryabW7ofScQCz6mSL6x8aY9k22gGZAFuzH
9RzGi8JwT6LOt5z2urbk1jIBRKK0X3plu2BueogaY9ERCC8JeJOmZU1uxPSEH+Wi9abhMR/adpOg
qGUTyL8TnXdnsRO4ytRMf0SYSs6ujGn2boescm8UZEl+1cTuJagAa9OO3SZ3qlDm/Y0xsQQiP7UQ
SI2ZtqFagU4ta4715NylprBDIp62k0eATRHxzQWIwDlEKdY5ap/j3JLwVPbIf6Pi0nA6tLcRqbgW
UlwTVXigTannR455pXcN0s/cHr9rEVAxh8zA+0JJHI5sznQs01a9zshiuNYGp9fgjqXHxauOmdN3
GyU1netBGQbSr4Empm3hfXVNVFB1dG9QCAjTJpLnnhflt0tSVqHaPJEhk/bzdDPp9mWG9KuR6X5k
flz95jQ+YaCoTxNTohUPV5PMnyIdKSjelw2a1qCxlcBp2g3yQ99N7AMc/P1QTFeOI0Pg0LdqfIFy
NMyy+EfMKTHPD6o2NJg4p3tB8MAoRY0KatQD6dy3bBMVHaRyDqsfTsJEfTxeyiAxDB95BiXlMLPT
b1KeOWQ1clIhr1UR8VZBzAAxcgyTWW5Ecj6ocJl6Iy039ERlGHlYU2teAbVRiIjIV69dZ6YqqcUO
HFO4lrLMzxSj6Da9Vr84C0cLhb7RuQP95isrPl8CMmwyILSs5txsa8mys8QcStsG/RT1+zKRocma
NnrE1zmNuM7y+kdr5Bs3glznjb15nTbWeZEsL6mA7EkI7rixcXXtvB4ioRun92qd6mfj0Kk/hobk
IKRxbmjLpA9yoq7LWas2qeP2gTVZNzYup7BQMJZk4jaxDeWszeoyMArjUWPDCspQT/26AufBIeBC
K8ruSm1a79lxqieDYl6o2cLaSM7kgdWKCzjnO5d1NhAaiM2hTb+vXP6zuJmLoIC9aavVnW5ktwsz
AxLFyZ9J+wEk9GPR03uj+VJozYs7yG1vaMfaVRFy9qG3EISUurcNlnahxg+qKyPEe1ggRptTDLOC
B+EjrBWP3ip/VCMGqP1+cb/nifFIRt73RBhfDaqe5GFAePHtBLrdPHB+RIr5sMw48VITFXP9oJvx
s9PV8WsMbJGpV7ch8Yk8CsVE2pQU5Q09RQTv1bdYqZdLRNrznVkmzpmWW6VvdwBbibDKbYfSNJmU
o9UdWq1mG1d0ix+NdXNrVIiRdafoj7VT7pmgkR2IHAqnFZsKB0b3lSMd84ulh8RpEBqV9VuLjY9v
1iTg9PW2SvrvWerVwaqUszg5RufslKsXM7W9lzFyszu+fEI5VTSqGP6+RRzBt7NnXAgjvst1sEeK
Gs+XkV1ZhJzLXBUBxdFNmiH5Z5t/NivO5aybgYF+cHaq76XZkeOWFA3p7q68ZlnbGoV7iZ9137Kl
H1DqAVuYfass9YOTzE3oubP2c/YkZM/Jw+zSbJNpumKs/FgqshepgzTKfR0Ldv6t+UBqyFWsRA6C
qRo+pKLWZ+Z8mDMzYrVUaTAM2mAfNaMyjp75nXEuQ8TyUCPwGY6s1JRx8EzcNCIDmdtSaAktr9eO
etPZXlinmRdEroEiqqniMCriZQTqaAw7T1SxQQ8ma+atTuJAVrSlw0qjeeyA1Z56i0rNITDFQHUs
HtlCbVlqxcGBi2cHTaOo6sGNmIMBXSXZrafOorhQu0xX7kwwaYTyIYC11UemtQ40a+sYyqEVJAZe
JaLpv1YIcHmgc93Zl5QLM2U7FaXe3S9lUlEfkXVzGKhgiA1eIYzE2FuyYUd7LkaBy39RYSB1kum5
pXmCmaBTGZjCs1BWl3UNQq6OhFs+TLyJ9ofh1ovBAgv73hym9Iep14uy5a8zkVMui7acvwoyeXLU
GJsk61CLu+U4Icwc5inZdYlRQ7nM2+oVZyzkSMRR+h4Bj0YVBWX9aznZLHl9D71hN5Z1/0UnyumH
VxrpV6PMBoibzThRfaE6/U3Gk3PLMoBLYhrN6om6im4Q5yRn8tYp79/3KnJ98vqaeDznQdWsFwQE
mIFpWuX1lBi8M7RU5nIQOs6qUB2qLL6iGBoJ5ra8vUsSt4drApCWk/8kDnrnDZxvmwr82Ey5dAxA
yOXTVmfueY6cruEfLWcFS4c2E5Bl1l19p09FejnYpFPFKt6focjmy4ZyxtZT6+ZRx8NU780Ji8M2
6RRE4Wj5qesrPftMf5R8gYFhLfKsTRBBUdqV43RdDUn6jP4aH8mSqjmnTFdLOlb8tGOzOwzlo9LF
7NqluX4Di3Trb7xHm6yPfvAwGxjpiCxWGs0Pp41UI+hy18l5NQV7WK8RKyW6UxDD0myg7MT4Z5XM
taH+wpIgXhEdIxRuiXX1NprQ8wvpgPgLkx5ux6s5tzaFMwugTqJjXMEkN8zPos8TDZyuoJQSE1R1
TdgKwaFZW9YD61fpsYJ7bXQvWjE9aksZRaE+2vpLYVKmCLLIWJpgqcRUhKIkA2Kfqr074cwR+W0n
nYuYkutTNpTTcGUQg3Yk9zeaWSddGNhN5+TUqVNKqcx+aUpBOjKU196bxKORL8a5lhizslFnlf2Z
2+a1tmnrCJo4slZ5mxaLcje2qVcEw2TWVNg1WCF+7aTaV3uQzp0XlU251TUx3ogIwbNfZFr3qCd2
/VC3srgDDZv2PnV6NmdGH9drtqVcpZSRwFih4tvakXE6iU/aKr/3OVwTdfTqsdPpq5y2biUfctfk
UX8wARcTA1AOV9K0u0+u8nvPilMR4jwQCTj7iMJ72+j43yJdljFWW/WwKLU2wpR2yKPIqm8t0oUN
vjhts8x2tNfh8twh8BPHiUrc1iit6JO+zm8NT2ziyJMMemjI1eijvW2RZKVbsTMW6HLbJLf9MZsp
GpZKPZ1LK/kscuT3nhXxQvSSkXTitHZP28hzIrQ8h713qCnn7XqOcQ8TS8hmsS2+/Nqy7z9pAa2u
7bdNMt4mLxOh3Ir1PBXJagPji+PscHBzL+qetc60n2DmoXkra9FThhw0oqSL1FwoDI+ZNe08vhw/
roAl7j7+Lb8NLPpZYPpWwRtsTRqubx/00Eyj05DTfdBHs+Yyc7er9PKz1Jl3rmKppKqggUamhUfx
7VW0lozFxdIkT7gbd16Zi3OvpC318b381qZDz4P6iSMe+CobAsfbq0zEnRpZGslD1NjapcOxb9/Y
xvhgoyTiuBUPW4MU1uDji74zUvEfotKFFAgu55R5gaaLhKDSkYcu9WiUsaLRPILzgXREfvJRvPcU
kWAR/I1SZNUuvb2/PFXa1hhceZj1Qr5qfQ092jW7T0bEe08R1CuENz69VVL29ipuRLGslao82GZu
XOGktGtfjAQsDn1bbQuDo6RK2Pknj/GXBvXNN8ENrfAQpHwk5NI8fntZK2mWVmlteaBjlZjhFC3s
MO0+11+oxk6coOBfDGs7a36wjGn5ulA1tddjEYEBRdcZMy2Jad1Gq7l5rrcxPPe+UelRdtpqtvr4
pb/zjBDQIMYACslx4VQlMbtOq3rzhAh8ouJlrllfVS/CVipkmKYzCtEa3evH1/xtlqLJvVLREKfy
+tVTt0cq8P9VdIUPCR22jlDrsDAy+nJJ9q2k/fvxxd67QTZKK7mZGcp2T4Za4zZTyo5LPZTGAuCu
isck9hsl7TeTk6i3JX67e7mk2tPHl33nY0K5D8AS7zMEgFNBZ2J6Mx5ih8pdL/KzyEI9URacDipg
bZ88zncuhdAF4hy8nlXVuD6BfwgV7EWg12z0+WB6ZbtpvBE3tBE7w6Eoy/wTLch71+KbJToUWzd6
l/XP/3Etl9gcF3uvPHi9WT/q1kIj1aCY5AuxeJ8Iid8ZJuB/Qfyg6oevdJonzx4+MTtrYBKsbDvm
oC2g57pFfox5nS6bOMp4H7+0d6YljNOAGVnQVrDsybTbsUzP6joD5lFFdqVJljjdXOP246u8N0FA
yUJKqTPzoS85EYaOSoW2XOPGckCLz5LRe4U1ilZ7n1SkAdijelGkmIMRw5Y3HovpGc1d+2kuUCH6
upHO51GUzpshjRBTUDKMd/Sdl0/e9HvPAtwdu3/rl/zl5Ed2aVnVranIg4kwjXwK0t37oR8+Gbvv
XWVl6/IQVoXsKRVmihdvHltvOUTS1XdFSpek0eLPZMXvjVpy7Jl0uB1YcCdi8aTQ+miMWnlY1iAM
vTCn7UJHhmM/4pJfL/ePcPoX6XNbddXP/v+sf+25qpc2xUn5CwH/93/6Hwfdd9n8/Xvo/uXT0A5v
gPvr//5fwH3bJtNpRQ8z62MkXJlJ/xH2BPvlL/5bnQmMRYhpkmH2L+C+ov61opdXFCzKilXztqJK
/xX3tP6hZaCUQiSBctICMGH/CXNfX5eBvxftlW/560dY0I9wfSDmezuxYToTSUo23zUHCjPUE2pm
XfeDzvlCRqO+N3KdmBcrlyD7YgKQXhHj3YNsGMPeWcgTom6F6cf5omEKSdL5kKIqCtTIIS5kfFak
/uP/j7J+Obz83//FNu2jUXb91D49v4rXdM0Yey3fjjf+5n8GPOiMqlVIh1BSw6/An/xrvGnaXxrc
uFUiSOPsV4rDv8ab5vyFjpMEVUDHbOA4RPzXaNOsv1YrHk4TFnOTaFz3T8baLzno32MN37KJ1pZj
03qY+sfiqRBTVeXM2UerzS4z8Gd6VBzzXr3MKzOUs3MYDeVb7pSXM/tDvTXIWgFpip99r0X24OPD
fy7nKFBqY/+PZ3j9H5d+EwPB8/jH6P+vX/TbedHqdXgGS3fMavXoKk3M7q+mPeUVJfrNYQvQgoCY
Fr6IsZCHBNLBb2CWwL4fXppM/9K4PUlapjyiGnoynSb2NYWUJdrfFv0+p9hqpbh3vN7Zip5Mplki
lbGr7FaHG3urmYhNokI9iiF9NA15lLK6l0V2yQ19WWRH+NDcTvuStuq+aBWK727VbyhKAeQz5avl
Roe4qEJsKddqVd3TqbpviuHSKXLHT7oE7YaVfTNokAeNoj1PrfpFG2Z7Vwr1brEIW6tG/t/Q21eS
3uXHD/SXFvedV3y6tHOSwSbWzOPRywTEAnC/A5WqIE7cdOORQka5IbRFEg6p5qdRfb7U2WNVOocq
zk3fnONw7Di2WhMNgKjaF7H9ikLEL8bvg6NRNZiv+8xSQjrL8dYtp+IAa5HamQ7bx8v0cdMSMEff
dhzQNcwigEQiSKSz7x2t1Hy0u7SnncPHt/pLbfverZ5uO+deHXPFG49LNF0L8uzbMrtBUXTBQ973
Y6n6ozmKILEi52tkMH45/ADjFNlmlFBWrb7ZT3a2Tev4LpuAs3r68+D2GOM6BJpOLL4ZlT4CCDLK
m2SJr4e4+cwA++sk9t5PPznE55U3IitRm2MbxftFTrvCOqY0iSkjh2xJd6oZ3brtNo/BATmeeBxt
9Yud94FXJGHeTmHtdCIQOcNXaxpoIwxa9CfauQe423Oq23ie7j5+yid7xr+/0JMNd4Iun1yPpD0O
ZH8A6F/j5Df5SOVsHMCwowNoLYaPW90LI7uTLWfaKInVvTnaQVvV5wWfCu2HzwpNb3dUf/+cdT/3
jykMOs6oWVbRHl1jIGiOFvrAl/VZcOcJROHvf/zJ0RkbhA3cqQUGDNylEQ3tjGWiNwbhwxp1D41r
SeiYSrMKA9euHBjtSUKnR+jFXVwAksnUhATC/mzo0GDGIt8ZFsVTR6SPoDDuNL3bV5nz+vG7WQf6
e6Po5LTg0CqYFxqGx7kUoRm/ekVL1aT0LYvDiuN8MqWcAG//fiYnB1jIM12KMLY5atV00O3Kt5uC
5xPvRhqCplaFTlsTu7EGgi2fnIdOdkV/X/NkpYrKuCtnUTbHyZMokN2zLEfi75mJAPFj/0RsHYXo
WpSHnAjAdMn2mW1tZ12RodL2IEXSnni30ep9EavfsoZWYteOP7xqYi5z0dPhNfgM/vmLW//7a2C7
eDIkrUWxo8Wtj/00Ptbpovs6XUPWqUHSwEQQmMK6t2PvQde7bWJJMgPN4murU/Z3Y6sOWF42i9p/
KwYljOL4stemsPCicMLWnyfAWub0uUn1W/rq0mfPoZKsp2y6Qv3EU/5vZiNM1G9vQLpdw0nXaI7A
3GHMmWVICBnnPPtelfpXa+ph+Ay7wsyDMW5DYoy3IMX8wSKS3esuFoRulNlvCNP1pT7cTpV6hvMW
wWm2jwoMPUaMFvHjEf/LJvDesz6Z88tSEUsReQ1Bf4oZKIPuniN2AQaUpyNJRdLexAs7lGQeFn+c
UEbFWn5b2bV6ZWlIjwpBkqczqimQGGBwhV77VtQnfhkVxsp06PbAmh6UKfuCwvMBtNV3DywO+lix
G7r0Se00mMpGagTprFaox5Yzt4CDBnzj3ig/O5pq62Tz3k2erA5Rk/cukJX6uGpq7TI9s+3oWNiI
84C3YQK4zNtvvK4zi0BXs+3PABZuS1Eqn3zwv4yO713/ZMovwYMPQOjqY14JNRByQdtfsOmxwe5c
12wpaLmjnSsLDWjc9CM3zOcaaxCyRIcukGe0O4oP8IOozYjF4rMdXuYCwxB9PzrlXRYHZqGB+KnR
wfv0scljlP1NXefmfo4DpyBdpW7PCjGemasnnbb/FJYJ2YsoQrxtOejnLm6tHZLyvYj0J3JPXLZm
I625AvG5prCbUlX5IF1xMKhm+ixKuJYb9Raf2YQkqf1uIdQAEBbhIcXEAB38ciz7h1w4XxMjfxyZ
xImYqc6L2NjXSbyZp1UclpiPH4/iX0SE9x7wySLmqN2E4ksfjurMhraLm/tuJFq0pm/gDwbFLBy1
/dZoUQIpQ2/4Yir1jc2kGLIS51vCz2FA5+YTuepsz7GVbBOC1MjT7Y/tNAN8m9kIf/xbT5w2/zkT
00d6OzmMVR83hL6Mx8hMLtvxAsosbepr0wBe1qKhMwfraE2OHs4O7UH2BfRb0RtDZvLYMHSx2M3o
q6tE/szK9iqfH2UsLhzF3TWkmtRus69nJENoJzvH3LfS2Akz5l5Bv6KOFrkdtg0Or+p75CI6MXR4
Z057i+7jDGLmzh6LYIk05Ec3wj5n7vUV5bwYX2bd2cbI9tNEbD5+Dv/2nZ0sthFO9zSZxvZooe+k
s5WK+7zMnbCnI3PQ3NZB/UDxqIJEFlS2S1geE7Uivd2gWfKJfkO8NzPZoOmED9ippBwYDShKTR8L
3zATc98tyKA++bHrj3pvgJ0s2fBKNRVgZH9EqmFhnABUdkjtbLmIyiRir+xeIQqhS7x+gKpBn8VE
/UIMZXWOMzq+7UoMoH5iJem1m2bD3VS4iGKl2V6gkkVYXFb9KpFTsDTl2cbuPtnP/Kq/v/ezT1b9
ZY6rVEEuf+wstQ+lCcg073N7T4aYtsUaIDdGUveb1sgmdPvVFI4FTFeKkvQt4uYc/82t00RX9bDs
UeclQW2xZ/5/nJ3JbuTIkq5f5aL3bJDOeXE3MUpBZUo5n9SGyMqB8zzz6ftznQO0ghEVbBVQSKBK
WXLS6W5ubvYPwBvxJeksY9uDhthEFHoBXcUtWHQ7PeAtpm6EiC0a1xkoqASp/kaLvndu8ITjULAV
AbYXuZIkd7qoBIV7QG9pyA8qDQxahBz+pmzhStVT/NH0Sfpk1ug3abELk+aun9Lv9F2fIoSXSgPg
CrvovvKD946CB5tvA92xgePuA10FCmYZzb0/JQn7SGb1aj4eGyD8bYKRrW8Xwb5H/2Mr0nTY24Oz
ppHzN0nvRXVSqxKr4/JanjC4Y74QQaD0NNDRHzJ/3PZtgvV1UCVbu+h+j4bAb0opETccm3Lv5t2w
L5An3FeF9k1rzFMy6x/6WH/Q57DidqKbj6PoH4w83065vmaf9ze3EmvpZ1EMZW7YcZmeksT5Fvbt
cyv5aqY6gOMS4RM1wG9C2N8yET6OadMeEe8lUloKiNFc2hIjfYoa8o8pjj7e3nJ/+0SLzEQn5Iaj
nVPJqLToUZtilfDTi/aTr+d3oWINXyn9VTsgQaZ0a9V2UZwPd2mlnGqjCO0jAQYs3UzN6F3gz9Gx
7vxgZV/9Td0Hn8HzGC56mABNq5anIAS3r0I82Zh6Exz1FOgNSRQilcAzbMV6bBF6hYPSgjqHQb3H
wwL8Xjpi+9oV6kEZOkE9ARBMyUJcOWH+5n5hOeb502lzHjllp/Wn3EjuxaxhNhbsVMV5ZzvFvcVW
lzBF1F62mRZ++Idfa3ECZyKj2ptOw8mPtGOb+Ec1wyaQ6j+elw7MAfXYuO6uMtGQHCG/xf6XBskc
EYGaKXH82c36/OSE7Yp4/Iuu1pXAt2yC8tHNodK08QRC9osep1gItf20KZLxyY8BsycNdRTUvH8j
EuyBE7zXw+ITXF2g7cZs7tF6jffgYn8WEVKbSh3/sBxlpRn2wsS/9myXB59a4gncnbrQCmUNJ3j2
yZn/aJPmnuq+aO5EUGnAj/VDFPVeQjUsbZpn1Swe4DL0254O1F3v9OWBikF0IrscPrTYye4ApXw0
wSPPVvwdm0sfyd8Jc/T28fY3/rsTe9l49VMFjErrdCet6r+YMOP2DXyqsVVg79bZdy1pn6H5tVtj
Mk4GPuY28Rnkuh9SUwjfQ+J710QBCrKdrR+CmfXOJIhtWEW/g5ys9vZTvtT3r03v4syzSmUOlcHs
TgJ3RHCY8TutGlGkVvNfeoW/nl4Ej+hbgyqbqwfwsA8aClQb8Cc8WcbjEWE/zw4HVuV/s2uSs27Y
KaVojy/P96a20uci45+bPaW/7TydNaIwI/7PwLsf7Y+zf9nnbdROH7rf9fTxd9Ol/25a4WMs/+b/
9Yf/7/fLb/k8lb///3/9LDqs6vhtFLfP6vVCJS36+34SpOcI1Gp+XuR/+Z/+U+QX1n+beESSEyPA
pqMb+b9FfppKdPyxZrCwc36Rm/tPkV9Q/kdeiMY8ZXz8DF+1lIz/tmgW0P9hu9MBwNjhLUV+GcH+
dz1JbTgANIj/SEknWlfq4jwi7WsmdLPVB1BfygEduG4fACRcKb5ejiL1mNBkMFE8QKZwERy0OCsB
UmZQE3pT309RVW3BSg7/Xnx/a0h9bRQaFgg/0bWAM70oUKAd7KRu704PuQOnZ26VeYvD07hSbJJ1
mvMZe5GYwIsRoAbhf3EmOK7i4NpUjg/6AG12p/ihAAMbqL2+cZ0m+FFgasAl2A8cc2daKbjOSEnE
G/VO+W40h7BboTNkocmy9AzsjCYwkQXgXdWee2w4VNS39TXBEE3eABYva9FiwuXUQQ8R08vzQ5cS
3qiEASDAqFWSFJYMBT7I802XbXVA0Rri9ToaBD2lRUBKjZN9neeOgq9eJUUIb08MT68219O/hz5r
AV08EKIzbCKUEx3LVs1FHMR9tvZbzouHaC7+skkFDlpd/OqVec1sZoHqYIIlMhPRIyoRYECXLmFI
DLeQNqr+YYKm/DMI+mifzla2rwJ9fE8d2z3cfrErUy0RmHhAqqRMxILFDRrHjQbnC96Ms7PcFihE
7OJkGL9jHth8U3I/jREe6O0/vjU1vzTuLX/SyLK3ijsNa0idi40EWV3TwL0Rd3j/JSCtgSU+lWNp
ezFRY5cF7bRt2XgrG+lyFHYqEq2IPdHMxOD0fG1Bt3GjJHRNT6HlfgxKCKOFaq20DK8MgkkGKm00
y1ErWeIgHT3XWJYlVXqzqLetrVVfIps7yO2PJ6Pk2TYxQHOyShAXoYlrLCNP3XVlQVM+fdC1IJoP
YZZDmOs4Z6k4VfHwvXSaJtrMOCYbawmBDJ3LoVmeEuOECoyhLjaE6oelNvdN8UB5vSi3CmzUnGKI
o3sYf0CfNme7+QgPqxZ34HgdyDYWacSmxpVu3rnJFH5QnFZpP755QhwJHUKaDKEt/jz/tpgc1EK6
MTzEDmKTW72C8kA6peZ/UqydnQNwSuNPFbeNs7898MW2BZ4Djk0avCADo9mLO0xIWwxdlQi0qx8a
x8g2813WOf6uUdX2oYJFvbJtL9eXHA/gB8ggeOzW4mTLLKpblchTioCD2KLUMuzprK05b8vpOv/I
utQrk7BhINPOMhgZbhuXXV6lDwVOAOJ9otozHb/ZQOUT1ZPC8Xq3Gj9bhhH/xl1kVaDzykuShXBy
W7or/1mcAkWejmmdFcVDUbucqYkybPpyWtP8WYpLOjjEcpIBhMV9U4B+WC5lvBADnGfzBzFjqAMJ
lroeYqW58pwnjjU/0t6MFMg1RfWld+3sm2tVwH6DyW6+ZlbpJPC9lGKkOOPXwxbp9WJNUPraE1IS
Q+yPZc1ONxZfW7NHJ8JPNn/oKrf4CZgtPAo4Cjt7CKOj7eb91zIY5i+lArcnDM3faL0k9yA2om9q
m/sIT5TsObDNP24v+sWdmCwO9C74VBN8EcLC4MfOt9s0YC3o5vHk5U4cvRNDVGxBD+ZwUUotOmVM
ngc/s5WNbOvOmBGGDqco+XX7KS5WyctDSDA4GS05w+IhqjoYNFG5oxeEdvfZNgGNqFL98/YoL5jy
s73AMMARLYsMDHf4ZQYwYpaWaM0wev6APDpAaV1JIeToeYD+x+B+jsMUDxc11z+VyWT4NA0izAGE
GjuHIsH1aNONY7pW95Zn1eKhwGOh5UymT0K2ZIu0kLongfKep4ymvg0bt7mfTLoIOry0lQm4MhQG
a6iBSkmZS8w91tvl0LVV5yHDGqItM2leBEbbg4Vm/bk911e+KLLCnM+QU0C2LeH9JmuqDJSs89xu
1k+6WRs7t4nKlRe6CNlcil5k9l7Qc2Sb54sXBwz0n4yRZnjSdlgVQ/zlujsdJF3oQ1Xr/grn5up4
SIpZAnIEY+qL8VDLRCSB8VQBeHwcy2QPaijeKgik7zptTlauJRfJgS2xwVB7yFgJnstsqh0sJPwD
u/ICBHZ2sP8+dLP2tdWdT6MyPPm5sN48oWDkWSLgkTkyhL2YUMxlcxfkes0O6Q0EZOLmA+L3/ves
i4pDNCb5ymH/8oXOV78MQGTMEiILi0iuo1doi6Ce8LQx89mjq96PWKtqhU3ZoUi03VBX6rQtBkSx
Nr2rxdG9PVIfARygOdWWfEQH6z7M7WcxtXgohF3s0g4qXky5W7RnDmHeKME2MTFc3pVpiq6CauaW
9lCrAZKaZVPRRCFBxaIn7keMU2LFmSdQJ2NBodecUBKJOjHB+c41cNiOWq615y43CS9vcWS9GEMg
cXT+8iAPxqZRXNWLRVMChZrTY1M0b84z5AVdJZNCuZFQvzwbjRAH+jwwNA8T4fE3uDYDxJJufrm9
4S9jC6NIlV42BxDDZfZkTAWML2PGFb3OhncpxJRd0GX9Hov6tWv0tWmTd1gis+mCfVxM2xxYaeFn
k+pZ0xhu9SiqaWwAkbn9QldORt6IW5wsonBbXoYwWrOjr2qK6kV6a26rvGigxlomqHVILyb9ETov
PEr3ntqosW1LH5xK0+UrVdFrL2uAyOQizSahFnK+RrTaSsgECs3DW6o4JOivbZLCGVb2/ZWjEeSn
gasA90eEN6kMne1DESIhkqK54elOW94PGKb2MIqb6dG36piWUwvUH/KmkX/BQEoTMG0VFY5tXCFP
YWVtY6HIE1NMvP0Nrr48hXe4O/BoLvR2RclZPrS+5pUhfu1Q0FFzchF7e/sohD3Jh4B7bDgyCr+K
QUh/6DD58OJxgroBGWr7yFno+krp/cq7EFGpvGB/LC1FZL3k1Sg+/b7OGJ3Ws60k/6ZQJTjRY1rb
GxcnlJQUR1saeSlUmylnnY9i4YnegNafPKNIwh9qLsxnCDzuFtdu+2M7dMVbTyjcECBHkjgK/JbZ
kufjxZiv99RaBiRaIrBRrm/XnyPEFf4VdXr9UOiTjywRWm+3v9jlckU8CwYfW0LW7LC5OR8WT0eH
NkGreVk0D15e5pW6w01Q/VCnU3cARQOZusQy7INwg/FUa3r3lT54qwMVylA6mPXsfuWJZNA5O8jI
nklAuMexTmWGf/5EvUjBZKep7rmDAQkv741ml2WV8cFugCZWqpW9s+IqeNeSTd/PyNW5m0FV7MPt
x7i47cmnMEgUSHGZnGVC1GRoT2pOoXtKFqqbwvZpRc8lnRE/kAZXmpg3mNeYf6mKv+YSf7G+5dAQ
wTTsK9iwL0C7V+tbhyjq+kGve3ZuJc8+6lJ/Zcpa8/PKIPCkuNHCsmDHmoviwOg60ZRbrfBmQA7A
H31V3RZ6Yf51exqvDEMhDYcRTktX+rmcf8yCO8JMmQzhFT9Ov6dgBu45jJT9m0fByoT1wsH54mZ7
PgrCq4iPIkHoWeiZfI2RLjtgxjYUbw1vspaBQj9lOQnKX65MgWoOxi2l8FDmh6sZ6NHWAVyye/vL
QLOU5Qzqceh8n78M7k8acqixwP7S77eWKqK9khbzyjl15cPYlKzkRRFtbZKZ81ESuypEa1eMEhsO
zWa7hcfprHlFX6TdzBh25FAqZR0KZejzUaycVn+W4TbaxX75MTbd6TkTqrlTY8oXwGmCd2loRB9u
T+Bl5CZ+QBtlBnG4IpCcD1pjB4nDVJp5Giwdr+sS6yvBSrlr82Y6Bki3pivr4koQ1alr2hayxhRt
uWGcj6gnJuI5CAl7dhMP29iqindAozBPQXbpznXKBI2uKTLx/jQMD2Rc8whHob+LtaS6xyY0W+3P
X847D0QdlCIAVCUKOucPBBw3nJy8yrwK2FW6cUCIfLTq3HooOrX/7YjBenQ6TO/3GN4GKZ0Tq8XT
sVeRd1RKNBeVaKyifeOA4TkmbodfnEzdPg3NGGuIV8IVXZvCy6jPGQQgVrJuiRMvOeSroFf7eKE2
vpV56Vg1x8iMfOjMffCJvo3p4anTo4/cjMMfR5sQr8l6Rdt1Qws99/bakdey88OHK5T8mNIvAC+f
xcThEoNUX5KVnjn4ESJ8mWMfWrfM732rB/8XWzqi0YWr1u8KkB8VImtz2K1Es4sLAGHSpM8jJNPR
ophx/vG6QENAiB7dqbIg5voR8lQuqcGmw7dt5bC9jAIynrFbCDY48C4j2ji5KYdNKU5K6jf3wkcb
E+XeNZ/Da6PQvEJhQ0rSM9L5CyUNymoYqOsn1rt9rMK+Qn0rWAN1X5s2eQLoyDpw11hWgYdQjXCn
VvVTVNvv0fv4qfTIP2o+Wka318iVgSTll6oFvhKaWE6a0EkItRrHeyMPutOQt3DuETM+RX3w5/ZI
VyYOgxE4i6wGYuhSTN9F4hSlrtSFbhXVRxhJOTBJ541MZjhsVLDIA3Sum5R8Ja3ydT49kVwIhLac
U4gn153ZuJC60PN5+6omqzGFLJgRlZb5NMJaeDObunOKGg1sXhWVd1HuKlvN8Z2Vs+3KB2IoWpMy
AnKSLsIxfY26VibXOaEQVf6MquYv6YVDEcIY15gW14YiY+f8tPlOZG3nc9eCxWxwG3ROHV37n0Zl
2JhIG/GDlqT6Smi6jOkv+ASE87GdFxfQP2MugmZQJpZdgihTM2bJ+0JXymynNK1yn8K4RRrBDNZw
ey/eBechkXFtrkGc4LgGwZ09Wx5KoeMCFxb+CQ9M4IXE3yKBnSfcH2AdBwC1KLb8cAFgPk+lYaib
tkuU30XhlvdR7KgxgvjD+LWiPPMvB97THZBvTNY1pEOHTdwk1V9WLaJxa/BCA9CuALoX0kn1Q2sL
tNiRj1RQmaZPxn/GE/lXHRtavyG3w90KTWkpqp257pd2zmZzh0YUTemicwCg9Up4TJIO92N8RGZ4
WJXbfKyEapTbHq7te/5+iGKpQ5DYV22pfmzHUuAtgqjxD55W/xaHaA95RaDM9Qb7DN/9B9+TayVp
KyVrbnaLpVOVdZChGelgOeB+ScviM/4mNa7AylMW+09K+B9Y0P8dmUFNEGULgCsgJlhEi++ojzR6
8XBxTlZJXtlPznDK0GpbKexeCVnyIkn9HY8TEj/581fnODInk53KbT4kaHVgsG2ij5XZD7cD45Vt
x1XZRsSCmzlqHYtRxGjmQdvzLr4Lo00x9OHJyFl7hvhH245wT9HoZepe2lGvXqis69Ia+sE5ZS3M
MssY8/fUOFSMpq0muqMmah6KpvxH00jmDPpVYoLsxeJw4qD2lZQQ5idOcUyisEFtGKro7Wm8zHYk
sESey5LDjOjJ+cea4zlEZ1t1To5dhdsEWbjDNJXdfTnU/VMwFxq7Rh9OIoDVjr38GmXssjDIkkTc
i/sH2lvSZ+R8/Do3h6Iec/cEBbTZ9ZSWj7AsxVbr5c1nnspT4UJxiodsX0LqeXR133mjaZ88/ahV
UbOieK5xXVkkJ8gzIwymJu6JtK/Q0DWrh2dU/8K3Jw0GvXDKbHSqaUIsdh/6Vn7XTwbDzEB6lb7M
ZkzUIx0JVMNdKZBd+6zw1V+uIo7J5J5PKx6efh7NunvCPd3/nmqgOHuaxr+7MRnvdL3135Vd91dY
puJRCWbr5+1FdSUC0AWl2MvVQ7ZBFx+1jPMgNQYFa9Me6eZNUbZiH4yxudZhuToOBkfSPZvL/7Jg
pgeiMnW8fk91WU/v1Q6tW3Io8+Pb34ZOOAIAKAKBZpBz/Wr7R6Ll1yPmC8GrLD2rTTtM3M23l3wA
HwJeIQkjqNEUOx9lDPPMHXrHP3Va5uw6MdcooI3m/va7yDW2OMlf4EQgcZB9o1VyPgpi6kCnO8tG
35hkfLZz7XdUO+5TlTfh50YvV7uKV8I0TUsqALwbL7c0e8Xmwu6A7ZJZIhN7bKhsnYaujHeBhTL+
7Xe7shrALrDBUEygbLa0Qe41PwxjUTmnXm+NO7oqzj3X2bUi7ZUXQmaNIpPsMl/urDAQk8gm0zlh
uOHcV1Vpva+wYPKioki+3H6hKx/LRdKE0Ewpg3RvsY0AYGN7YjN3zmwWWLak5SeVTOE41XTZN7rf
VXe3B3yxqFssDxdIn0k9kDwPG9Pz5ZH2dOmpdtonF7NOiMpCeSfRS3+KRmgPiVPZw33f2sknu9Ns
ZWsmTY9uMhKJkBqLRofJJqx/0d0HZgmpSdiSmDJ/H9sioZeMlKWGTUiqfsXYCtYcLIIWyiHajpyp
lARamDkm6PnaCkxkF8B3PqBw3CabEiC6tdGS3Pquj3kJkj8fvyq6lfxLEEINZPKD7GgaRQWJdAzU
aXd7UuSWWM4JMMCXzjv3sKX9ZzhOnV/rk3NqFeTUHQeaQ2eI7D4Pa+UoElc7JTEI+U1WROYKx/fK
iuZkJk/DY0YKisi1+CryFNmYVjB1nNMEf2tT2YlzGtOhffu5BEqEJYZSiaxuLpZZYnOkJhUvqCP1
vBVdkaK3HAVgDYe1C8y1zSPDGw04dHoMfRnkqiLHB6ok/HTjfAfbt9trJQRds7bNlfzw2tzpDqhR
abEnkFU7n7suK1Qn9zv75KS+/dhXAoODyn6jwbRMHXgN5kwleyLfXdwzDaXI44RLzinoxvqurmN3
bzjN8+0VeG3WAJmzAOh0oYm0/EANSq1DHNinAnHiva/hbG9WIjsmo9A+3B7qEv7KCwF2d1nnUnxp
CREnNJMOjiMRoA2nbd6wBAC1PURWUMLTbgRa8cig1Fj5ZqLbzfPkjWXx9R88hKVSgLM1gIJcJc6/
XZkFDYqnJNyA4rlBVLh+GEXn71TLT3e21XYeRSCBTHQPVwVXmHvTD5Kj7/Rozdx+lGtTDwiYjoIU
16QJdP4kjgGWSZkjLveIdh3Nvk/vOvgfW+Tu5t3toa5FezIADY4CaRMiaudDlZrvziVo4JPOgpXC
zsGncMjcOzyaaw/Xg+j+9njXNoiM87AXyNMY9Hy8vO0zK8pZurDY2oMLP2/nauAZ/8koIAoxSGfL
L6upplrbbRyY9ombp31Xwok/iUzUKyHs2rvIGEmWwWanaXv+LpGp4zdJs+vUKL26pTUTcYHAJv32
u1wpv/AGZLRSa5X7yiJ5UmIxBZGqGCfbqbSjEL6xbQxkraEbTdvaHOZ9Ln0Abg96uQLB8nCRZivS
CwL9df5qoIS1qJhC62Q3WoeiSR3ukCxqNuydtei8ILQxf+gGou5JigxoiSxgsdqVdoDqLRLzFJZ9
4W+EE7jiMPs1XmkipXiA4YGbfEZ6HUUVDSbssMl0v3lAa1+1NyJA0xGAX5gdA2NQcenyq7LaO0lu
FJse7+V5Awm5Nzn4K23lunO5d5BhJPyS0wLscJYRUtEdBaO3xjiZIqBfmk3lu8HI5rshsUwsdUxl
rUlwueAYUAq2vgDaVXvR1EyjrgSbXxmnSUIApUvVPf5XzsqyvnI7tmnMWpRMuTACNFzEhHiYBycn
1p1aJwA4HlQm4v9WJ3bWVHMpFkl4P1qKuzcRtjjh7Tj8caM6XXmKa+9KBZXiB4hK2FDy56+yENfH
usyNdeOEv4F6HCvz59QMa1nWtUEkkYqkE0aVu4xGvapWbscV8dSntrMtTGfetcYc7m5vpmvrhGSK
w5rsk673Iub5QH6UPtCsE54+JDgNMjREyBKuKr403CXX2sXXNi/qouA5GJI/FpWFUGu1Rjd88wRJ
16dgmyCRkynOI7CHdCV3vzKBNKWp0VLXYx8vQ6BRWRh4lSQJdJY6tEGrofJa6F7amwM6HQ/uJNTe
KGWQ/JyvBl/UVTj1vnXK6MG8awwgIbGSfLz9nS4jLb8c+gB9QIpSphTke73k8inNWfitddLLBiex
vKMp4avWQ5v62J1hRnqa5to43h70smbCguDCRauF/QaJ43xQG6OUQbUq9wTcYob606vd1xk9i7/C
scf3TPDjRwWl5XBn1KH7jJeSqJ9uP8K1jygJMvSUeHUaZuePYDl+VLvN7J7wpTM+VaHmPpoo96yc
Y1dWpQwq5MQkx3RcF6syjusCoRyXQtRgfHIUoWNdMwZ7Fc29lf125X1g6bHZUNQmfV2yYmjDmE1m
5P6pIq/cQszUcNmylZUPd30Upk0yxDjBFkuyFEWLDUvoIzPUu084iERYr2jZSmp8bRRgfSAyVYqx
2vJCkUYGEjU+y8NyC//9izp0k8bFyrVFfuHz2yYob8ClNkk4+JIlrL5Skr4aJstBmWGyDpljpkei
beJZbkzhrq/GBytHKlDrhmL75rVH8ACnA08L6tvSwHqYnZmCYUKZq3S09x2iPtGmHqJ67ei8srcJ
wCh1SLYUl04Zo18dJxHd5ixN59Jzoqjw9NA3xMZNKoH7MuDgXYIQx77yOyt4+1pkJao6UCQ6qbCE
zsc1Eyv3jcAvvDTXxD5UVECZ0FRXwvCLfPbiA+IooAIEeVkpLzJNr17PMtpJwd8u9lBimpVjnUcK
K5/6frhJHa08ttmgY+Qc6OJPrTjGR3XUY+zQh2H2ShNK63bq8zTahcqEpR/NLXxgLLUqow05WZvc
BekcJrspnuZnxUjaAFfMUtUPfZcO4zZJLOczGAld3WOfFfnb0enUaNPqfqsdWicrMe7hDAn3QxeK
rzP2MurGD61C33SEwz8KMJV0JxBiVzZZZEcqXyRMhqeKbre+i1NsGO65Kqk7emVU72JFmZGuwzAS
+bQ67YJvzWiod2qs6o9GKtwnxWwxm6QvrnZ3qlImOMJjkB5tO44oEPgWSiB7MN2ZvS9bqAdbVDk6
bPxGabUj5ih6DsxOS3eF01Yt8pfB+Dy1Jf6ySWLg8miPQ/HJ782i3Tm+jWRYaaILk46NfhclM0D0
yGoI2MhO4vOZa/E3LH2HFG/W1KAinom033MyW8OjYefmv2I76w20PAI066C+qtGDkTaJvlXyrPwT
as4HG2yZk+uw6BJX0SYO8yhNsZlN0V3F0czFt4+Lmntw1B7xmKB26ZMG4DmRLEvTP3qWKd5cm/6I
Z9GcYQg7R/632xv4JRFbLD2J5QL3gHkB8KdF+u4MQdaFsdV5fV/nH4syDN+XuaV8irtGug2HXXtv
zTHOntgxHizcfQ56p1jv9bZ2lI2ZBv5GL2P3k6amq+JoV4InbTgOVymiy7mzCNHIsrXMfj56TWYm
mBl3wlOrfla2iJsXFdjnzm/+1CAEpnsVKwlypSxpi0c/7RLWsp3mfxVoHf3yMw3HNZwwmzUbhssH
lKQJee5zuQPYIX/+atvqA2dYAYHUSzJfrbcdBf73plkWa/fhy7OXcRDz1UH3wYhdFqlVTF1djNk7
r6vQcW1yRfuglUIcqCJZX2+vhxfs/vl6YCyLKhviBRh1LHHopRM2Bbux8exQS/SdZkX9Z7cPUpT/
irRM9+7kYtTVhy2CAELQCh+a3nzQWbtfhFOE04ZmVRNua8QSfo95V6D6JT3tcfdD72I3YUr0Oe1N
d9xPjROeMAPKhw2w7ehR10rNoCufudAA8cYztiPfLNkiwTU+D52FGACNtgBZ0Gbu3W2a9rW5kqZe
njI0ACT6zZb90xct8Nff05rxsbPGtEOPEYdckSX5nzJqo+MwTzkmeZW1tbGweHNixaBSDxpJAoLE
kqCpizrCC9nuvCnJxck2s+gBRM94iKNAWbnxXlmvQKmooUIwADC3LAsYeUS0xCvLY0ljrT0L/77s
Rf/mGhG1KPBUjkShkoYvdsUMRQ9iu1ZDd0E5dCgx0fSNeI1We2VPQFLmWJGZD6SXRdbboUoaxVpU
e5jf9YhrWhkKyMgVFlG4ds28OhQEWl5HODYr5HybpwgFW22V155SWMFGTTDeHFV4iVWurDmJXCml
cpOVAiGkU1TYlm1lJCuqyJKJDoY9+mZMY2dvYi68LZU+/DiWZvuBnkbzAF8zijcAUvp5g5hXvMdb
qzzcDgWXVxu6pPA1yXpAR0PBOX9tjluljd2qBlqpVCczNp33CrzUkPpNCkcsQLj+UGYTCo3Ei73a
tcrK2XTtASCgy1ouMe+iuCn6AoqBq1VePWjDIW9sa9w1iZhyvAfz7oei2Ly81qAXyb46hAD+V3AO
l/tFFodkG4UEkAbT4gBSSmucEYibPQdht02edfN+wI10ZZ6vjCKbnOi4YAcCNWWxvOIR9/Ea601P
uJ0GZsOs77B5a9+8KyWil+4jzSYC+xIz4TpuLyZp5VuonbK3qHpvVXc1gl55F3BqdAEAb9PuXLaK
YV4kIebKuhcbbSExqN2ec0RZyZevjkIko5UqXWKWDRSakJS9w8TwUGpq7+dIGz7GZHZrx+61YaQk
DR0atj6WVecbIG3d1qxdHzWGPGkea0x93s1jbK/Uaq+NQv+eFc7HxxlmkYDZRWknXaDo3oSaFaCz
NH9Ei0v7dHszL6SLZZnWlbd2cCSys34Bpk0rt+ImGBleqWIkuTfUQfkgzNDdRXarbhWM7Z+mMet2
zpCNe7zCy1+GMuBMiP9ksQ+SNDt0Xabt9bjsuU900y5KYntf53m+J71UtkaPZXtqGOFhqP1yTx1u
gMxe4Xwp8UCaWoXHrMWDNQP/vHIJvYzPNLu5wes07QzQSIu6am/rZOl2Ijx6CRPcVdvdNpHTYGZg
vv3UoRBIxYcEgSObZtf5kuiKqCcM4fid4wf67MaWvy0J41+wGl/T5r1MRngVKtNU7ykGXhACMahP
mpG7D6svzPekvNpjCV/tc1JhomXljvV7zqp5JUpcmUru13RbZbiDeyFD8quM1k9xaigih0HLKb2b
+8p8Z0JhyzZTr6krVYsXwPNZqknzE6yaJPi8aAItVr5eCgW7dmvwsrC0fvFG83zfJb5omNM8V7dt
W+E7X+SV2+59ayCWJI5i76NqNqJdP+A2DThMfxatZsVe4yLk4dazlmwal9r+RueU9bA3g20DnMT/
04ZJpe3IxSrPTRJFxXi6aKr9oKZSGTQXsMLiiWvdphMdMvARg7e7DCf1aJsPTe1uFZTsxKGvh+nj
7b15EQG44lAaclhWmkmxYbF+W5VquZ0oo6fbfvQEJGQmu12tyF98WngJ0I8h1FpwTC+yGF9RYzS/
0fQ1K0PDMBsSTQVp4VBYxioXT/aXFl+Wyh01UXA1xOllCS+01dZ1FSPyjFxFBkQVzU5LNexQK0NE
W6srhye1Hvr7OIv1vWJ2+SZEAWdboJywcoRfcmw4woGO09qVqmIXvekwmutcjFHsVardfOB6L7SN
DfTXy2wtQZtacYL8WOSN+bN2tPELqtwukvKih3AeV47xpJTodb01YPFML+gJslcaJMtaahviahBi
OuvV2hTs07YXh3TM431CkeOtKb8cSgZH2Fp0L14qT682dITZsp2nDkP1c7+JuylCT1KPdm9ewcAZ
INIz0/I+LFf4q1Hgt9lkZGaCTEJqU2fEs7yxszWt48vkmBIZclMcZOAuVW7D58MAbOHWWk2xx8Ec
R3vR6907VE8R+u4cPvHGd9PZRnrfDb4jFG/GSMA7ys8pmcpP8AYm462JG48DHo4OKxB3HQX488dJ
soFjXVESb6qAcJRDm+GWXK11GK5EB+6i9HJp5JIKG4terppluBH7JQZ/c9XvuWMP99VQdCvBWE7d
Ysdy5cB9CAycKwuei3dxUdAYhV95gOqjnct9fg94v5F2Qfk2NwuxsmKuRCPIytKRDQgmC2ZxkE6R
rtazhbCGGk7avY/0xL4e5/y9oYjyrdkiFDt5waabIInsyyrNMCudM8wqlD6BeH3tIz6dolqxEsSv
LU7IMBLxaeDFSNA7n0ExjFyBkNjziBgulK/GyL4ECc6JO3tyg1/CLTCgCeoOZoNo3PdtTUFq07lj
WW+NIdHeaLopoSesGDJ9bm6kEEsAalG0VlqlY+a1IHBQldZDZzslRXusNDeLcDcaEoAPurF2g71I
WxiXE0aqJYCvhY92Pg2O0wKKdpXUU5vSvnf0INmhKaxuy26GBRJpSJxqOPqsraeXbbBYwPD6iQxS
Pkz25M7H9eekwcIizb1A1Gqy4WYMKjv1Ne0TqzrEtcVp2qeeqqbyNajC9CdqEWW6wRTD+qlkFYLt
aO/mnpZbM4SfGpjhVk/C9BlndOWzSe/ha9LN5dEXKEBvW5rOwBjQrLRRuoq076D7ox91g9HVhgZf
ulMKNcnuUGCEPdSWxZztCzHGE+4m+TDvSLKSn03mUFODMJy/g1uJIJXWqKe+UswvfZ77Ks8La2bj
TJPzCNbIv1fLAaHmN4dtrrZ0HgCmcl1blp5SLZhEPQw5WgWmv7WpsO4L21hbiXLmz78MEiGcP0C7
6R4ayxWR9iNNepHHXpTAdYogBn0BMhJ9aorMqA7tqKbhRqmS+VeSGdYGcmb19fZrynva8gFYGpKO
xCVbXSa1yBLUWq44MSovAUe+sNDx3rjRkP+iU9aeMoQMTyEuQMFmtpS16HO5Hwg7JHYaVCiweOYi
0Gl6AedpTmOpbZHi+hDfGaLRDjOszE3YQ2bKUKF783dl/TMWdULEYMDBnu+FVMP2PTM5J5OktZ70
uIDulIV++O32vF5Cf7gAIWNFRx9BDeLr4gDEMnX+H87OozduZF3Dv4gAc9iSHSTRsmxLtixvCKdh
JovFWPz196Huxt0S1NABBmcxc6DqYqUvvEGMZSbjbsiDvV/IoEHEcBr/CEo1665b3LE+OJqeiMif
toOl98qqo2Kd/PSotSoh+EFIMA0nBEl/+1mAHRyPBTYr2eiiLjDxSPycbFBS7359NltU6oZkxRT2
zpu/SUBqawqaHjlb4pAE/Z8gt74QF5kXQoSXzxwDESb4HLItsTpbCWtYqH4EkuIuXPwxbHRP7NC1
TOJa+P57CwlEIiwEggnsNYKcsyfcEcLOajQ24mzy9XiuMv3ayHU0899e9e3PnJ4m6P/E9YAAAAAS
XZ5urlnmSWD1QR1nhTZCVYcmFybaUuxFDdAyLzTrEkb/lY+4dX/At0DEAK139qTIohqFXJw6LgsU
TqbAmehCLOZ+dfTlwuReBltM7p+hzoItbO0coVro5LrTSewphBaq8f3Ck2AO/x3FPP2EKhsaw8q8
Oq5JRCN99cedp11UPHx1objzXLQU2H/nZRE0dfQhUXw2Y+6tA27A9i5PGyuC5vpf317UVn7101GP
R1oZ7CHUl9NJgaYl2LMZzsR94NrTarmHNOlfOLkv73I+3T+jnC2QrcZqpIJex97o6YciaN1DK/CU
7KgxfC7NoNgBLemvYRO9G8pBOLVhHMCHY85JSfp0fnkB5auegjb2ArwwcIp2d6bKnt4+XK9sdZYL
RVpC8S1RP5teVsvSosDE9KZAj1QlC0xjynrX6maxf3uoV9YLqSLCNNQkkUPyzzZh7UhtEQA24tlM
+18VEX88+xQh3j+Kx4pT2mZPwEs4/Wpz1/aJTBlFNSOvEDCOLchqvYf3D8NtxMndRPoAtJ0O49Uw
ATFIAlWp+0Y4O968Q+ywun57lFdWB0A3pW0UtWHgngu54R/hC9+mP1jJMftmTMG6rwOl7pGUfn9G
jZQRUfTGRac2dJ63W52j9Y5GNtEmmFaPgy/3CYIfF07Ty+CEZ4nVpz5ANf1Zqf7fvF0QDmWw60U8
t43zOPqjONT9UO5Ws27ps871rVePwwVmwisbjwyTsMSGTQVo7WzjTdIXugpcEU/paH9wa1NFXt0W
FxLaV0dh0/1/ywNNnNMdkTVaMVSmErFmmeKQ9cA0fX0e/4cPyLPE9bqhFABgnY5SuT636UIE5Pd1
/rmcV1rc2aiiovKGu55ve5y0i4p0r6SaG+sWWBn36UatPxtVOenSumsAGooNdOOac9FhcotRmDE6
013qpum1Aab91pj07pjSD7r15q5/KLrkEgLilTeGKIDw3tm4/twlp/P3cObS9D4RcZ8YMLxaOzt2
xZj/wBJUHsBd+Jeij1fqeawlaBXGRPaM+vHpiLDettB3aWPcjGJPG5y96al8pxZX7Eut8iUWt76G
mY0f7OsSazhrFsVR9xdzjJY6vXCJnhn4AU4ho7F9Qi5+Fa318xqQa3SaucjUiTsEdMPFs5M+NFuQ
T5gXph+6tRoiD6mx+yJd7Ht3tupd2aHsl+X+8gDwzA2zNdDeFwg+/ybeYJrV276kTnb6iQrTmVn+
yYlxCMvCMof81ZujdnjXZfg8CiprCAaDHt4+xOkoosZRS3qGG1cUGTf1Bv9QoZO4SwbLuHDvPhM+
/4k5t7FojnIZAgmlI3KOnK8L3RhWldgx/Pbsbh4bk1yNEFji1WLnD/nQkzGj0+j/mqweAHhnYyCG
6s7UpdEyrvlh9ocsjzRt8edQenX3u230BgdAz8Y30NYy75OaTDRJm2QIcE7GpeBGc2T1V5ma/pBK
w6kiNWQA2EvVYL0KFld5h95ra7oUPH1z1AkzuPa9BdG32TJxdzFRLl9DiMH1HNnIUeDLPNY00Jre
MvDZsv32R736EieKZFlv5mpt5l1ZIt/p4F742bTH3t0Pg0UDLQcgcilDPCcJUBXmzqfOh9M8CFh4
CaerV9d+YasaTTK7WVpQlHUV3MrKTIuQLGLeY4KbXrtCddGiOF2bKlR7WKvgEtxoC5pOFpafAdaI
njRNrq0XdPozqHamm/qEETfSBG4m7BxHitlohXZAlJkjm2KKOdBBcAEzOnZv/ILjb70T5fn8McA4
UB7kTQdwcLaVkSnI2hwIRJyp2f5UWln3aUS94UIrYvsr53Ml1QR+QxkCLuNZjAJKYxhwhKYDv/ji
4JkwQbEYLY5vH8vzC/J5Mqwnu47/wbDl7HHAvb2YrNo0Y21WS34MitlwjtNs9b/BlchH3++Nr4pl
kWGiZPYTxqMEXanm/JGLs7knNcYx8O3fRLPlfO5ck7TlN2kP2jE0oE/XOUOZ0Adtusb9NPU/NBbh
D9zl4n4G/BBQ60p6pIeDZNm7yEXWYdX6aR3WmtM0x6Sp6ynU3TRP90nmiZWSW29Nh1KjoU1FIQOJ
WqVUHSOznLQ21LtVp8+n2ckSuna3ckdY3uIdDVnNxU53FvCoylu/rWONZO1kDtWVVy7zZwzygBbK
EuXqyIHxcSdqHUe83NTht5fs0jHy8mUuozkL8mwv5yL5CMwK7xRp9f1dJrP1hyuXFBtDu8jB7vQd
OmTQmTSo/+s6FjuFqScKtm2n3auVPxuWlU3ra7Y6/2/iULHZS5mCrOl7w//dBjMCUXVSm58l07b3
FkIebQi4IinwZAjEvJNbA27HShaPWDY43+sl5YbSW7dBl3kRs4JNZRfffb8bN8SeN2gk6n5/W+ug
/ECyuFS8hBOMD1pD7TQk8xgONZgLEQWZ1lj7fJRVH+VJXd9bs4dDa21IPnA32HKMLK5DGcIKmNpd
ixbPGPn5QCXL0bHSCKrA+NibS/LTaNu/c2+aX/HQps86t+BLdWvuD6vSu0O90G0Ic3xw7u3Caz52
pZweMLBsHjt38K0j4qbGNbgD3L9tN8mvpNuP/2HdY7UH11kH/H2DKlsB1w7yLk1HvBuawkKbuvJ9
MidbK3vjxl+KFpkjxyyOTZ1Ra5znTi3HzDGn376ypYyWbu0e9WkNrjKvl3/cdF3MUEJrB9s6NPKn
4yvBbkzG5r6S03CdmFb/J5MFxmJuUPnAFZ1V/92shnYrQaNhxrlIdbsZ/D4NRtEdaZFyt1GBb53d
hh7PsBfv2l901CkvaHnnxZSV5+EIElj/VFkaQoe1EwxPetsVv7pUrXfFKNafMwICXxRmJmvYFzbo
5pUPHGJv26DDWefTPs/d5lrYpfHQ5f2AsSyMm68+52ANh14fKraD6cSmUrMfzfNU3dap294Hg4Xt
c1Z3UxF2tiNENCyruJvLQsckcrS9+wqi07jXtDzRiKHb1L4aKif7FhjN/NDVevITnTb/vp6h2GDh
6ZXrrvBN7XEYRl2FjZDtHJnaZLURG9mcPytaPF9qx/XSqE3yUkQrUyqPfm+Ny22aAVzcNe083tal
tB/X1gTqu/QN9miwHPK/CzbbbSjgXfVXaSmN+r6ya2O4nc3W/IWtwPTggFHLd4bqUBTwjFRPQ6PO
MvlpGmz9HoXnYQO5aMH3ni6aE9G1843InBaJx0M+r1mkvDZoPpZ1bwje77nCbb1YVHeLj/DwKStq
ft841dxSSzl43ChNq+GQrTdjpCNAQJQx57UbDo6AW8K7KiNIQvNed4pgRRSxWjtkqFb5FZ0cyoKy
dO6Vq7m/ERQudd56y3sop7T9U3Y2+yBfRmwzjArzxJAYfshvhjbP/5RTMqdf0l4YD/ri2/neSWFW
haWB5sON0S94GddDV98iUNQRYspCn0I1+GUW0Wkc8mhGv+WXCX5ZhVx95k9wjWv6OXeMutwn+AEH
odLsHuxWXlcfFgNs4adNSVg/GnWfjJHsey8PRZGW/zVNHyRhVjtLhoVv4f/lmZ87duWkrvqR1DLS
3WZNopSL7D9jmsfl4E2jBpAI0lT7e0kcRIqdZH4qDa3Id2PhdG0YMDEyGjMRPwf45kBVYQDuIOcH
f8u+pA1SW3ndRolY5jlMBqd3wqDL4DUMqHXXoaf6wMUhr8mmUCwt74CVaygDWQgJXNleN8iQTcl+
rEfdurIcKQaQ7I3/PVv7JTLhe8ho1lPtpvKb6TsEXu9rr8/rN5Apmv9RmYH2pOtVWRyWxRyyA1iV
Zoi0ogvWsDEllvC4JXLRp0uZPGKpG4BEGmtu5iEpwTMrmLlfcQ72fxTdsN5W6cqb0s8FD0SGFCC5
4zIk4sFVqq6uumw2mtsmB42yM4ty+TjKBVLI2GrFd9guybccbHpsp04P/yVFJT/cFCqfzLwOboTU
eIY0iWUuri9aus8B8VAM7HQLqPqw2Dt095BvjqauEXk8ZpmYrzRYyvKW8409zWRki/Oh7EcVhBB5
CzyY0NkIQmxU/Ke1mvwlau21I15eE/8Ki8/089BYUt6tKPi3e7cEzgL/X6T4g/e1m0WDhmNzKKDv
cIJT2fg7AAUNO7skyjv6Y7F5OuQ8T3utb/r8Iz7TYGFSHGiL/cCcTBZSlEvkq2L9kjqQJgjme7uI
MqxYkUHPB/Whyqwa0DgQ2mK3yfwUYV0YxX84oGLjW2hNDpusWw0idn9wA85mIh5Xr5TdUc2J1hzA
m/LS1xLXhwhjkvUqSOjsfmwgd1Vh6xeGdW8njdYRbVRdfh2ITr+qKUwfOt/Nsh3/NkHAdaBjf+wX
r9MBH/XTn9boitt0GJMydFI4LNFIMDyQoKbs16mcyz7C9BENOwz8nDnSpG0+SnvpAip/Yr3FqRxg
kjUEq3tE4rT9WPeTbL9kPcUoBIVN5PGNRGp4d7JMfZisEwgp+gHlXRbMGKZ4k6U9qGnKf3RZWtzB
CbbcSEcqBneGOnOraMpsed/YltR39FsyzGNTY9UA602GDyfGnK6Q+La7iM629R+c1cHejx6mDcel
VcIPU89ur3qn3ZySiVA+NMbYPAZUz/FxaOyV85Z67m1Q2gV/WZAQ76TfZb8szbX/sz2Nhg83mqZ/
mViqhe+Ra2pvEYkRbK3YcUVClUkaJlxMQdhO21dskzawIog801+crKf/EseWfSi2Dn0ITBCfzcL1
l12uy/7zgrEO9tHBWv0QtpYu+zovPCjebbCoqxrnvW+KJHGJ5jFxsh+J2zfzrafo64ZLUHHa0MwR
FE/IAsPUL+2HNckTdCVmDw95ZLCF3NsBDok7uljZ57kMyl8K9A+ciGz60AK0/FmmcLiQFZX4Kq95
8SVZHayrm3y2aJ0ky9iGySSc75ldgrNInEEzQ60ajA9jPqYy1HrE1Xb9kG8GAKUarymLyAl1s7y1
Dmu2KR92hCx9aDdT2YWDbqTOzsU27FvVB+VwrZpG/SY2wsd7wtnvpilSg+R4A2bgMTQUdygtjEO4
iMoqQ3i6swGZqVV/V4QL8lCjqdvu8hFvdKyw0dEIm95N73GFzIpdUaTacXQXy99TSHRip+l5UlGg
WkS0FMNyXekSCxHdLXH3GLtM7idsjJoI0pFsd3qSzB/LNFDlnr82f5shlHafg6ImsGsHFKCiudDY
zvZQIzDrtwu+rXM1peimak4LGN1PnjI7MHNkjRDZC5M8tT/3YzB9SBeR9yFsPaoxPKm9HWatUdKL
n+riL8T8Wu4KaRo32QhuaZdUVsJxUQMBg6YJdCLhDU8/gK8MNnm83nwy7Ym/TxtFoKjTlBy0Jsep
6d6qaWhGGGzMWggyRKJ0ki5zfSUqP8OnLcj9H66VO16IZrpC6WFW+U/D1doePEAXYANi44cU2hJd
+sizprqPndqePpWLIhEveUoorKQyuK+6dZWHirRP7pHza/40C+3unTXnQXuN8pF8VEbRil2VYTH0
Sw1rax+tPuMRTTu/EpHMUCALg8Wv57DRXMylUKSgAd0sJOYhT65jcv32mA9bzfgZWSSV7KtMZA8O
8Y841tWkLfeDUQY/myFI/5KOl0+GU3Pi1KLQuk9T72tWzMlvV07BsQhgDu2zzMdPpl5YkNtlKhW+
VRn60Lu+c20VVlnOPQfgKdGjpexX6EUNHxnX5Wl29ilcLbAIlPm6vUASIt1NlXLF3WhSw4zIB6db
yp2bUOToqq82fljiOkEzfP6wztN0N83ehvTpLI6wy0v3yfF7bw4XpRkpUAOZJX9tv2Tmhb4uH1Ot
7AayOnTxQqtAkATjAif7yg1Ox5rTgBPOZFTWELqL4f4ZE6M+EvUn8y5VSvvmzZZffECjEKOFquvH
OzOZuQY16lVfzKz3gmMPsjy7EnZrfsULzv5oycDp/3pAusxdqfXozzVF3nxttJ7dlUERtPZzhh81
IVIi/mpNS01zli2EqBZEMj8J4K6711A/ktcIH7jtbpCoJH+qvNp9gsGvpkgQDSch6Y//qCo+e5hS
xfzmtb334BRpoYdB46vHLPVXI8pK2gpzsJQjm2Il5te6RNZIdejdT6A0+gfh60O+W5Wh//T6pvst
5lIikGwq56MjXaimgak2ojbxXBJ1ntv88kkdPgL1IUiEwjPhqNp0SXq1Qt646gfT76PWXIf/ls37
DPuYOimutYGyzt7CuELfOYhyDFBHm8G6UK496x5utREAYNAJwShuiIytnP0PTlHDzyAZpbDilf/f
TSMmsRXOFeWYuV7LZR/YVecQrQ1BzsbJ8XF/uxCy1V7OSkB4TG6ikdSwDQDIp+NTgEFIrwW47LpS
RAUyw1Gd6sOfeRXVO2UktrlSAwI2+AwsRh7jdKy0rxvM4lo91qVjfUEvwUFnxXGvOFOXRCrPugDb
UEieMyuwvng3vgAPblWZCoxzPAjrkzSX5gO1i3wPhtP4MQbNhfL2q6NBh9za9A4VwrOaoQ0Cuxep
Y8SJMO+qZbOiUhRIBbWXoxTqEsjl5XBoA4GK1Ck/0/Y79/8ZusHtliFfYux0zXLnjHWqHZZuKg8w
p/Vipw1pShNa6yuCCc8dZaRx5z5mlW19Nwhj53BM3Eq/lX6WAsbr1vm74eLTFGZNmlwiDbzcYGBA
aOjC2dLRLAnOvk3tqwVTsmll0eHJK5K2aEkWas+TZr6vwcaiI5dOfZ9yHtgCGg1n+8vXrGzrRMVo
+xn7RVvaneOP1qe3T8xZh/J5FBwgXHYxUwIOdzpKlnhFqzSpYhf26Y3qfOtusts2dDRTPmDDZOyG
fr4ksfyyUos6OwYu0BMAN4E2OB0UOoHR10KouFe6ESXGNEYBZY/d21N7bRRAcRRFHdp48LJOR/GT
xl8pNat48vyWEDKwr+psfXp7kFc2BLcAaj/brQcA42wq4ybaZue9inkM9Bithmw/QaB4xGZiPPwP
Q6FBApcNwhS9sNP5dErvi5osK0YwNLty2nV+8F1cdkaLtuCFivJr09rkhdiDdPsRODsdax07L0de
aI0HMs4dXoCUuMTa7BmquDCt5418emlDHaAFxV6g5woN9HQs6eeeVWejEc9TctDH4sMi26fBF7dp
pe1kUu6XRKPI4k47bc0Oo2d+cIf600Si6EzmZ2Hln5RTfKZYS7+pR4vJk/O9LoMLC/3yoHAadeDx
rDNIy3MPrWVyCmiZuYqpTwSf9LWvHlLQpt/AkdpPma67D8KfyDfeXvNXR6WpgR0E0kg89qffxlib
DPt0b44rtO0QXF/1/tuI/M4PRzb1j8ITzdWqCpC4bw/78uiAVgWqTqeXCQPJOR0WF63M6edp5E7G
hdgYBIyvWl5q2Ly8+elM8TBusPsNQb41Nf6JFmZ/Rns6GaDCA5zed2SA5BTkSg8UnOwvc5K8UzTr
uaVKKxUAC0xNPujZk22WCZFHiteLkdf9sRooRgayMy5cqS8+3taLgdkL/h4QBtTe02n19pKBlA5o
plZ1djDqqYsIz8v3YVCf54JeFnhfbFkQDj4bBQ+dpi23UeYM+5zMEDKsZTH+L6PYPngA3j0Qndv+
/GeJ/NQfPNE6dtwbS7evKqFj7+K21+/cbhTCYGPjYQDsAuzP2VwcovTSWg0vzoFu79yyrKOpCqoL
czmHdWyfDKgwyCLQmzpogrMX1a79JaAl5MVT45hfLFnjminWgNDbbo+Oj1h8tkLJaGbb3AdV7h87
7G+OqgB7/vZ8X55q0NIUVkEtw0LHHPv0q0ri/8ZrENwjbFe4pC0IycIXSD4KvaBFx92CAswyXbjB
XuxLTtq/o57tft0vPOp9NUaLSNY9NGb3EPRp9+vtqb32cNDg5SXcfCtfgI/ouCcDdQS8OH01X5lO
Vx+TXkt+qGUd/3t7qFfns2nGoY4Mx+W5J/rP3lR9bjWUdY3Y1IyJXN1xoiSZ1gth2MtLiq+GeMQm
vwj34Xyt4JaUjfIwEpaTXu/XwUmvC9pvebR590xhZyocL/6HiRFPOAb4AZrmZ/t0rgs59MiOxoaL
a303TN9Mr092/8MgW55E5PdMYDndg2VSt12KxWXcYdoQUQvXwswrmwujvLod2HfojDIXvuLpKKpp
K3pghhFrnU75hK7SjpQj3bu5016II15bKF5INgQW08RiZ0OVuEmb1sqhmjSvutcTS92UECHvmKSf
hWnu4Wv69ifcjul54ALEY+u3M0WSl9PJmS2nrZ+x9vVLw0ULT85HquIBqbWskjF05rz61phrY0aN
QWp8YfRXLhHQ2gS4gYWYP8HB6egYQmZ5AqU3NtKi/5Gi9W0fzGVMDzqwmTySstarSNhud2Hc5zjz
bNqYQ3CZcvRMmHln21NIA+sNo59iPFWrh1xmqCjmIsnz/WJYnX5sxr57qpGtWcjAsxLySTC2n22n
QUdLUxvjuXBTGJlZ0NRXSEw6IDYsWyDK5ATqO5o7ASV73xiyXW/b/X0FCPlHkZvuL8Qy6KGqRrVF
KIspTW67NkOiLPVpK+/sUa+QcOqU+mZqXXUzFpS3dis8ZhVZdWL/0tPZmW9Bwwh02rHXU6E16fKR
0r2W7yp9mp8gT1CYoC9g2juZKsqha5qhMpiUoJEjXarhQ90uagFS7mVP6FtREnT8DK3sZrJQQ7Q7
SsgVdYllRy8zffKMaqgOCbZHKIT2hfU1m9qRzgbTdcNpnhHttOz+Rz/Z2ZVfb3wpJPKaG1Msibdb
AT/cVmwcLVb+aJa33aQFvxctsW4FQkFe1Cfa9BWxEuke8pXsCRajI25IhPCCU+gh57diFPb3oMup
AZpjaTxaZl0P1ybN2SSaG0N8rku/LkIdE51fZW959dFobYqXvo4jTSiEMX8lhvG/4IgzFLe+aoRB
G6We72ZVCmM/akgd7EFGWFY40Bq+5EPyygXPM+JQiYDHi1/UWWKQDxXtcQuyfMGWOOT9LB9m1bMF
3j7Grx0kvmWw2Ulwf5wD7fxUQ9hurFUslomyLPyPI0Jh1ae6neSt3niAWBDdv/CsGK9cV+xnDxIh
CD8w92fH16oMuurZtMQV9OxrNQfVQRSy+23Nptj3Y19GUKr0vS8tdUuX2z+gg5leBVbjfG76ekZU
TaAU4euGQNx8bXe2O2l/3v4wz8qrZyed24XwH4oVHeBzXSxPT0Vll90SA8cTT7qmzI9KpekvzRxk
tE7578JatCih2RWz9dL9Mtvjx6BOgusRByrae75Lb1VvojRtzePbP+6178clH/CzADqD5Dy9/vrc
I5zLKVwAGjLuylmYX1Ld3OQw9OF7ZgXi+7vH2yBs2DQRCqNZc3brzQtQRU2YRE+iwnLWbAILvM6c
fAA5MbUADtP0ArT/lbeTIiqxFIJhm6jI2YjcKE5PkcSI7WT4U5Z+A16x6na11xTvrviZbER4ERuB
b6PMn35L3ax7ltmwY3M0fBhiZRLa7bLc1Gs7hB7oqAvjvUT1kn5R8NuqmlQygCeeDuiMKcUM2kax
YwJvEWj+/BRCp+KvUe0ji9eMgzBS26P9V3gfMCWsbnQ0K35l3SIfQUm2dKS0i6oKWzJ9tt0BwEJj
RPGYSv85Z3rWgQo5k2cTQZh87Gwo9y5uYP8FRb88BaNvfdEmozv06exfY3w24M3QO8CEWqu59mdL
fuyStSjfH0Gx+mBJN9NQIClnn6qdOolFX+bE5USWIBvaJ56RLyHQgUv8/1c23Kb0jAQXJECc7rf7
+J+AmplbI2+cHXeJ9Vt3KvdqDJxHu1/6C/neK2cXpdGtvMnUqDCczSlYUr8o0aCN13w1vxdCNbem
We5z4NT7tTKSC0f3lXk9szC2ku2Wmp/NS6DVbk3wJmN/oV6b1XRdkcpZ6WDr71Se2MqpTAgUJnem
Tmh2FoSmiV1DK27meFRgLep+cehVTtm+N5JLdbPtV5/uVotAlywB8SR7I3ucrlY+bt8txeYFkU8n
lrShdnk3ygvX7MtvZ6EJy/6jNMd6nStYp5OhuISWKfZAXR3bYQmuoJX0h2Cp2wv56WtDsUAUu3E8
ebnThxzgD+MNcb0iA2uXSHY62NhECXjQC1DhlxtwQ7szFvjdZzPv02+3tEAsZVOu8Zr1xhfHXoID
kiT5sbDxr11XAbj97dfjlbk9yydtHA4qEOdqAaqFw1K0vorxVc5kSFVFP9ZWrZ5EBori7bFe2RgY
LFNbJyve/tmuuX+OMXpThpYjVRuLek4fjGJSN1Mu/Atn+BWE+zYjRoGWQYXynHm2tM5I09hSNKVm
E2xGV3zWR9hnQdYY0ULfiGRIdw6ble5NasIV6/XknealWyF2A5STKdN/w2T87CKZ0JJ0K21Z44kK
6rXyPH2naqSsM4Du7/+qxJoBfngA6gGZn51sK0gNbwbJGidDq31ppumeoEZeuKmeDcXODjV0l01J
jJgX5tHZSxzMeUqY76o47af2qHSR31cALm563y8/ORKg37qgJ+D5iwZCOnF2SytMFFmq8WqhYz2F
GVqfNwI0Lpq6VvDdFOV8NVu6/JwIuv+qqBBt2Xyvq9ZML/DOXnnV0eWAgkichMwyrNjTjVeLfEUL
uJzhxSx0/PGvRw8boHHxB+I5vHQIRyA42iLR57tJgls7wiEz/jNkmvrXVAqSPhZzAdzE9Gd3un/7
VLxy5B2X4j0RFUExcnOnP25ycQ8pVltBn3VRt3Lz7mhNAKVyD5nFIvHMC9HbK8Hz1qTZxADZnAx5
NiCqxLAZrYp2zdAKVK9cF+BaAf/mChLGWEfj6OOjtcoy6D4peiApzKW5PVpJObcf+iwxfmngU/7S
tweEqZY5+D54M4nk+z8LbzEUem5DFFLPLgsAWDaF/kCh/JsHoTmleWgs6kGNpdybmXFJz/yVVdhK
kD5ORtQuEEE7XQW8inQ3Ay8Vm6vdIXWPGHeXJvmtFRT6F6Mx5+jt6b1y78K7RD8BFfVNDG377//c
heksR0BVhYqNZakj01vUrknzFhT9dMm655WhNpYijEtqhYRKZ1PzCs1e+kzZMc6KgjDG64BZy+la
a+bswqxeueEBAnC1w4OCJ3vOipz1xBQyMe3Y78qf/YrGAv3awPz19rd7dZRnrjSVc+StzjYwlC83
yWyCdEOY45VFInw7SGk9vD3Ky8/Gn/a39vOGnLWfj9E/KwSRoC4Az1oxLkIlIJcUytaGcLaSyr+Q
c7+cEG5DIFSgyDxLGZ5NSBeDM+KhZsZNm8N9oHWLornsPr49oa2MfnqF08Pcjv6mgLFx9063nKv0
yR4X34jrQjz6WXYLAfcjXjc9lSXUwSrliXAwLxHbX5kbYQWlJd77rWl39jw5zaotFQrPcVMl7U4u
vdrNk6vv3p7b9tvP5uaiuU3qtvHaeAdP52aD4cobg0Z3stgFmai4yV1rRprLrKgHGPvC999bDKd/
xu0JHIVHkav7HGYzF4QNZlkG1yIP5ltqhthpI0h44USdL9o2SkD2CxQFtAULdzqxFGB7YZh4R9ZL
uYLSdAv504THeNeYZk9lUlvdu9Ysmmsb0CYlr+ESBfPF48kvYPujDA6Da3ujzn4BHt5202hVcu21
bjGC6LKgsaaqtq+RcAcv26fL0YdtdTuMc/NgYNxZUoAz3G8ghGfoJqN3J2EJXVhwguKzJX/+XcR3
mw6sS75+FpG0rpajWWkk14kYtXsHltgQTjTKk7Aw1tGKPCRY5I1X26g3VZjuwQbpS+zW/XHsIJo1
BozQqk9xlQQwbGe7YbBzRLKWUZS884MzRKlm1u6uQfjkZxlkwb1WzEtwXNHyvTEqh+7pCKpchEVG
XRlGU6DdZhtmJnIAaXYhnBAdRsfo/qwcw60QOM99N0JQeEyuiCj0a+gsdnDQU68wobACd7hKLE+7
Xfo0AZTrEUCBwVXtV3wIAjMcizUBOqxnUGMmJK12+qIZGZDIYq2iMvG9nWEVfbuztMCBzaYrYVzX
hVNd5Z2VfZHdaHwWthg/mpULo2ixSz/qW1H+FQb1Dmq+qyzCvEIwaJ8IrbJ3VYBUCBUP6UDLyMeA
RqDIy3thJwAi125og7A2c25H+DbjViEc5hsPDeMSBxIDSX6oI57+4NZFPn3w1xwxTrO3569Z3jll
VAvbVGGeivxJ6/MxD73KNH76Tt/cWin8GIgBJtZsk19LgwZ/5y7w7NX610kr67bJSoHeDG4q/3XQ
DUCat85025mrUUWtK5q4r7SmBJyL/Uo0FAPGXriU+VHQqOI7gEvxdXVU8kMkYwbhL9WqgwlNIzlU
gowkSnqryfCISH0rLH3ocsJOjRHRa3qHO9Sg1ZO3Ws4f3KYU12UyLf/H2XnsuI20a/iKCDCHLRW6
xY6ObXtDjD0e5sxiuvrzlM/GogQR/W/shQGXqljhC28wd3Y+gmlOHH06ekMZDj60DBgGlOLzD3kM
ZDLrDe+1yzBTP0yWrvys1NAbfNgxBvSRIc6/dD3ccN8Q/dztpirSOt8FSJftNShTL21fp/9O9C+/
mZ6A4WeEY2vtq0nF47v3FBEe+8VEfdEVfTPsNKEuP9DNQXkTVHj7U4NQiZhvnUxfCuBjCKTJ/sk+
nJzlx4ymXep7eZcXRFgEz7itedS5mnjQxyPZppGD7FCiV6LFhQaZhoPloa2KPN4JI6uehJtVnydz
smBIhvMCtSJUkmGnxGX3TyQmKINdNuSvzdwucD1bLf7XqoRmHcCUG+HOaMf23xzJFW3vjKbxG3R6
Nd1pmlI+xLjnlYfE69rfWVFE/3VRJj0EcByufC1VtLfUDKsfVu0Vn0pe53jXlbn+PBXl+A1+Wf+5
H2gdwHlMM0nyA7nEzZClNSG+NUGXazkTnJypaP2kGsdPvenqjynAjNa35g4WbD07ynJw+BLDzi2i
1DhqXaMsvjFVwDUVuAVfzSTJ/xszcxIHAOHqc+MVc7nrXLP6FoVN2fiUV9z2hBe1+9NtHPfZNPPw
Ez0kqDoUTQzYotMkur1hNBls53oaU6yvmyyiYA447BGzRWwrIvDLz6o6TsperT39BYcXrrkkbp3v
TqjMw6FQtOxFtFq4HKrBGDI8sOJ62vM1YeQrXmk/hXQYvi+D8WsEd16zZKW/ZJaUwGNf/QNQZ0p3
s15Gnd/hEfCaqEX0hQR9AJiuVrri441QRUcF0H35aDVR8gpPIYKnIMKi8YE4U/Ns0HD91uaq/nsY
vLQ9tGEVfZoTyRDqjUJEMKLm6A1KAxnNXMUavDFTUUxfCI/tUmhu+qLECkqIid1HX6w6sWpIqQny
q1XeRm+RGXevWsam2ZeJh4Vi4Yn8mwgT79RzAfeHoeBS8zUbsmZlTw70FSWpKz+38ubL7ThjHRTK
RwekhsWWIYDiRJw/x0UIVWRSU1T5MM8BRe54fjxA/FLTdCsjWQdO66FW4Ro9jaLIACKd7GqZ97ns
S2tGvmVZeoE9kcMgqiHZ2eRa9BHOZxTVmVYkmOic7JyerK8CdHmasjkRPp9EysdRK0l21Uzm7Odm
y+6dO6sDQa/1ECzBvtbFRshzZeIOEFYdySWCH9AK57+Iu0etXC/yTgl81JM7u9qHvCqVjfzyT5r7
d8jIxGmW0B2XTpBg/OSn/iu+p5yh1YrTOydv6enShqjkJ8d8TnC7MdtM3Zdla35s+xKYvVXYCEbz
uhkvhgoqhnwti35WwFbCnWpaWN9iumsg99DAraa9Drb/pOXmtBHAr3NU+akotqMTTUuEmrtcuL9+
cRyjEinVSE52a813oxKLH31SlL8a6sXPbZyl/93e7OugWo4n1an5GxIqzZ7z8cbCFDCuNeQtoLr+
LJy+u4MZUT1ZMHkMf+5bFCNHgM4b07zy/TlgwDJkVQuVCP18WE8fF4Q7e+9kpVw/hpJOP2I25DuT
SCYlzVmJrP9fH1+Gl38tJvxTI8bcxj0pTWHutXF29nMPOez2El7Oha4VsTsSE6QlXBrnoyRUvbhh
a+u0VMm4w8ws2SW1Hm6cmMuNQe0CxOKfCgbNhNUZbqGsFjiPQ3l3l8fZy+2vnR1Xx9jQxanUYuf+
9qQu9wUDgdhiPljPXSD8JjHqRhTCsNdgL7xgZR8+5q0Zfs6oHO5RsjZ9hzx2q6R6uZSMiq6BJ6VL
2Jer85pq80il0NACZ9H6oIGuehSIFrz7g9H1Y0uQsMrcYt1qmpqq6lQl1wKlDpFKSEteKS3LNxL+
y2eEUcCqyMIfCuV/pDz+2nxpbrrI0Ex8MKgaD7GnLzuiPLDgPQi/2x/rohzOI8UFx59oKGpgC1f5
G+oFoeW2mR7kcL2fDVVJHiACm1+y2iE3TqIoiDwLvhbB970eDc1+QDF3o696Zb70VEEyoE4CKmgN
280QBW1lBTQQJcSb1JvDf7ukiHajpRQbleor+SqNcHYl2bLsNqzVDzM1Rct1ntXAylReK+xo52fc
lk1/dELAN/0Q3it1kh51zSmCDOXwx8nWyx3yKOWL12TVs2NU7u/bH+HKAaUZ5mmsAeyCi1y1xKIE
qaFWDfRGTCe1ycGoOK2398KacrQOrfX2eFfWG3YmRT+iFC46a/WE2kgWCgUCOOq2BQr8XmH6/byk
B0KKrTrtlXeU0oCEgFMrs9jTq1eiFGOmaLiwBLWl1j+9pkF0LdS9O31ipwHRTXbznBYH+vvzk42G
z1OIWztqFd34OcJrYt8uFkn1GKWfK9GZiIl4BpnluKWmfiXQoS5JQkPJhp4hleXzq7hPYyWHS9IH
ZJ3wXCfzMNT5J0Vo/ylojbgYvVjt9KWK4UsqvfakYDK4cRSv3GAEGwa9UbpfUp73/BeUMVCzPrbG
oM4RBXAc2IJTCCrv9re/stf+VCyRhKU0eoHhBSo5pYvRTMFihuLVNJb6AzGytmunKjlm8zJt3GXX
ZiXrQ9iKmTJoW31/wFkRWDljCqo0Uz7rsBZh6WbvlTaT9xfPJwBp2iEUoeSO/+vGXLS0rq3JpMZg
L+LUW81wbOtOfLq9dlfmgjwr7WRSYNBP6y8kUB/SJ2+ZAssrrT28TGdXwVt+/z5gFNkhByUvy4fn
c1ENvB/TkC9UVLbY2VlfHzutei8+A2lv6nX0Ax15MIFEno9SoSKZ4lwkggZlnj36Peqdk5jlTlA5
2bhuLpcNeIrkGMnuGn+sNnaRV6mUnNCDUERlMMNc9QthxRsb7fJSAwQkBeF4SgADrWFHKM+MSeYI
I6gJGp8AvER3k9mIuwa7rrv37gOGwlqc2is9ACiy52uH+WvnIW1iBPoQ2/tBr8od4uFbZJbLk8oo
uk45XsIYUNQ7H8Uwp9AdZkbJW82eEB6akpfE0codRnCNL9oqebo9rQuJMPYERxXZbjQCZbtxtfNM
vZm7cOZDOdTiXpqxyx/cXjSvmDZOT0jDKLhqZMlLg0j576GYKRmiFfBDHUX2YI15+vH2z7kgWMmf
w7NPCwwg9mUJN525DOe504OujK3XktbeY6y2PW4Jsj7m1K59aJtm2vMc4PWm9Q4FmMY6YQBU78xS
T+N9bhiIS6m9Nj7XSlt/i4ZYf05KI/tkGJPjo9jb7Vs136LzyrD9PHfkh4MPs2RLnOVchfWOknnT
hNhjkFlRtBe90X7n3XNfIWjad3pq2btOkSBnpdrC3l3bMwAT6MND9SL6Xu3MzrTGqkfZNCAldVyf
uC8N0lxvfSQ9zKe8GaoPtz/S9QGluziNUTrGqy1Tuwvo5cTVgzEa1VOuKIqv6qF4yyiiHQ00577c
Hu/aXUKviLyCSAmDgtUEmxnHe2EMejCjvfgyhJ52NL1k6yRcuUu4qohEScp4kNd1nNYs0VuyCyNI
Y96rom/jI1wyqsqj9+4nRd5X4A7kX4A9VuG3jS1Ggc6vHiBilAe5Qg29SIct4OKVVZNUEIaBiQ3L
YLUhrbqo+1BF2MJq7OIYJ1UaeEhV3d/+Nlf2Auk+wAG6ydwiF8h+r4rDknZaQI5nPlA2yhEtqe37
Evk6pNeafgMNdeUrnY23esLGplwiqyevrYq+P6SROe80BSEEIbDauD21awsoaTTYYlB1Quv5/C5G
Iz3F7y7WAmqN0y529WEHqnzLE+LahAiUVYQgYctiS3U+ykT9lLiy0IKpKBIAycNAgNYPd2Vav7fv
yt2KJwpMcEppBBrrsDxF22NOIL8EY9+3exXlEz+tkCq7vWx/cAqrm5AzJFngsiJAzeZ8Ri0k+czt
VDVQ8dm29ypy9v+QXXfdjiu/Odo9Xt+7Fm2U70VTZxbJtK0g3YWFqL6jzq0+k2ZDjVW6MZp9Xctn
1CmBlk87NPzck4jyptn3iVv8MpdC+SX5NeiVhLXEmo4G/xHupMqe1IbGACbdi3h/ZCNDJ0IpyHlk
cKvbaKxFDMfacoPMFO6+nwcIO7iSb4xy5VxxYuS2k+kJxdjzRTTN2ljUzPACRZmRhaQlxfXuNbu5
thBmrMN0Iw64sg0hG5KKcyPQ1VhDxuxKMWtQxE4wcakc1U4Z7kY7VndjZxsbV8a1oSRwjOAd9Ckh
9fnUElr9o2UmbhC3eBGMdDZ8k4bfMbSK/25vxSsj8Z1g24ETBlmzBtMCPp+GsfeMACEvOCgCOV/e
ZOVx0Vxxev9QaH7LjjhlSnKs80k5UTrXHm3AQB3L/kfZqZ4fwrD5kVaJs7E1rs1KKnmAR5diCGt0
f2PrSmvFuRO0qHcc4q5MT1NJ+2WejHeaq1KdAIFMbEHkS1BK9ng+K6yQlrqxGzWAONjvRIfyoAWE
cePGuDIhKVHhyHiXtv1axKPvRnsxVSyPMiBegakp2SFPavMuqpf+8O7PhGs6jQ1ZA3HBZJ5PyMth
V0GHVoM+L7J7jx7jYfAK72iG8/fbI8mH6PwWdEnlpAEGVwSnahXJ93qhK5XTVdQWyuEI/CA7jboa
HSpFpQ/MJT2h60VN5Paol0sJAwNEDYgr4DUQQM7nl0nPiJRWY1CadnUIVbP5WoLdfXPQOtsY6vJ5
lM4l5F7MkmboOsn3Rr2jQ1gXQU/mSsBb0xftUOq9PaGLUQhgkHaQetC8jmzC8wlZ+mJ1YraXoA4X
Aa8o7x+srt0qjl2OQshHeRfxDebkrk/vlDUlnc4mDEIHxhwU3RIZtdnc2HzyDjjbElIOB+wYwSWe
B0zqfC6GnmJ6m7Ze0FRw0RJvbhPfTW1rD2k3P7SIhOa+oZbFk50Y9kamfPGeMDYIPJJl4GRkKauY
PZSSh1ZVhMGcIPhWRF7r21r7puvW56nXPt7+aBe78M9AMEAcxDKY6OqjzVPXiNmY3MBBhupFRZns
FZ329IgEY7vxbl35ckjcEWQg/EFtV9fP1xTbWFxEIUEFITBqv02UfmfCrdr4ctcmRCBIVZ4+vBQZ
OR8F5Wiu4tDygiwLp1PLTf+IJme7H61y2Ahw/7zsq10CTcIEFiQ/2EUrZVxSexyQrw+0OZ7umwgl
UTFr+WOv29F/SLXb94hB5Ag26PYj2mZSJ9bzPjoxZoKunhUvYe9Zp9LKEPeT5hqwTJvod4hCdgzW
oWyP7/7UdB2p9MiqMn3B1b4CPlTi+Ow4geIq872lNXVg8Hu+ue24/A9D0Rqx2MG2bNCtntipa5H7
axs+AlTwfVSMzj34HXwT3XiLloCV5sVZlf5Zsg5BBdtw1/sKT5IYuIQZBr06OtVrhlQTMpSqBCD0
Zpb+xEHXMk68nXBSx7ptHTT/Kv3XlLXjmz0NueHX9lymd2kYxuWux/HQ8xclsT6GaVfQLYYMPPoK
2KG3GIG5R5jZRkkwOYdhoMVKBq48jMN+j2i3teysnicaWdrY+TJBqvpgTzh6Sdpb9cKFNiMNPjXF
J713qZ+XVZz4EzD6ZyWONIBMam0Dm9KLljgVSZH/AOPV38K6Tdo9pR8LoNcU6c9aPJQv5qL0j2bh
Zd97oWmZr6FTgOBy2VjRXkmi4as9kvujiNiPb7SQ6g+24pQ/arc1C66zyPkviYomPYy0dvTPtadV
5R52qlrt8nTu7+msdb9Lz+09cM2egkkY4Jac2GU2+0C2Ql7GyuqcfY4QQOQXuGfUu66pBQOaQ6n6
MAfi6H4CG4O4DIYM/zmJoUAgyNMJgGyVUB+boT741Ti4w9FW5/betLNOR1i5M4xdkkzKh0UHte/r
pmLtwbYm49FohPVmqLn4HNOpAisaGW8GWmwJKKe2L452mmjNPmotNJ7dVO9nyM+e+lQAfgGBUXq9
7nt4JXS+11eLu49SC6FSu4yyj4jGht3BFJxEZPSMDsFztcNAWjT4xOywowmXR6cxsu92v4AFVLKl
+mynZvIlJSr7PZqI2IAaK/V/HQTCmn2s4CkIkdZ2jo7R9M8VToISs9jYbtAbdQMQcDC85hCVdu0d
QO4a6gfFyqVUwhirvyZdYcN5VohQeUZwYNw1JXLaO6c0oQVauQE1w4i1cti4OUliL06S5H6h+wIR
lddg/RgAUAGZPaNB3LqZZe8F3bh5L0LX/ll5dlbt3ElVHhSRw4KZM1sJTxQ9HfXRjJAeRDFcMwZf
L4ZyOtAiIy10uhwNCJXnJT0abqL/k0y4AMO0L+N/WixW2js9dsVXMJXiZ5aPBpzfucrig560+c9m
6FNEDaMuekWJEyUqNOcz92NZISDeLehA84IsWhEMICvfGlKt8CGPQjUld7Ca34XpNYA2gfkod4la
GekB5U01OwyjCxImawto+o2SVW5gpFn66uDtN/iU0ey7Yui6dJ+HkfdLpdIT+WJxqm+NrRUCSiYi
w/vMcprXRCubH3k8o5tkQKG+U+dk+Ee35xEIYKqzEDy4uXdYDFRa/TnPu8w3SlUJ72w3Y7HG1Gun
ezT/TTinDZqbvuYW7uNs4VDl68ICwINyKzCvuApTNDEzQu0dcVWfnlC/Lb/WYsKsmTAEjVQR54nh
l1glO4BeO1HtUKtHpJnKp/LaaoUd7Wt3rKZ9NVdujD12Yv4aqKBF6LNPkPqZhVLeRxP3q99Zeev5
TZg21ROZGDbXRauAvrRTb8ruPNQYXidpArWbNLeEzGo0ypdpwvZx7/WK+9bzPX/gDhDHu8hOlo6P
n7afo9nhBiNNEAGVQ9E8RVE70MaNogZ/A0P9mXnDOAdeEkb9XemWtZAso748DZqyAAjNqMtuJLaX
b8Yf2LeE5Niy27zKlvCZS5SJFOZBc0oXtwhjAR6akIds5Et/XrrzEIHqoUfQLaM58AKrIpiW4Xao
4Er+YIja+Ecb+mi5N8NGjLtIs+Job2VJan4abT36Fo5dZPguwh5oni6t+FpZ+fAWYX+BxLgYlydE
dFt3l4zRZPolkgrzvadhFsynd+vPfT6HHtLmFBN9Mdj4ZiAb6wu1kLC6ZZp+oTIm4h2Wyu53hEyN
bylvw7DTY3P8RF0yfbKhMfyuNIeAWqAE8BlzNKxINarHk99nSg80ysO3z9eyeqwfo7hb+n3ZR+mP
JRrsbm/xVg3sn8krnqPaSsZ91QjU3s3StaOdHZLs7CYn6vN9WmXDz0oUi71HGVp/bvXG/TTHTefu
1VnMnyc1g8swsRMROp60qNiZ8NQQrg8znD8M0L79oQFlVe4Ligbek3CaPOHcetqHKlKSt9EqtFcV
9pF9RDM5vVfNMnnM6qj27j2U4R2/7xMr8QdV5Mah9MoFz2CvYjbC1PJfaoeRL1BY12ofkhlLG59z
WI4Y/ojohXey+inmSgHF6SW65iMRjT3sbOa24etlssS+XbVCSGjE/GpPefRsTb35zE/qsPWoPaiK
qj02v/smQhBDjOiQf435EPPO7mv17XbAJ/fW2d4jB5M9V2DzKKReqGzVRh+pwq2joEh6/W7MXV3q
B0PqcQr0/XOv/xjlqbOx4y8GpS7PsGQviCNiy7DKnPoka4lFquqh6yMTVHbUfSUVMO9bQONcjRkl
Mf4o3517Miq+1S7uajTk1q3fqe/qIfOsCvecZDiWXL0fkbquN17IK+8jo8gKAXGmAyrsPLegxWWE
pdVVMPmlkglVKvVlShxxBOY4PAowlRvTukxmaHKglkiZDxyQs+4CW+iNq/xD+YAJBbrzNpFo7me1
i/ktb8y8MdolyAKkIBU4PgeyKNRd5Pz/atNPoPtVxyvah6Wv9c8G+Xx+4G4QaHmjS/Cd25jyvb6Q
ke7dhSDITwlW04M1ZApZeFWgsHN7B1+ZP8axJC1UtQzVMlc/KC/F1Nhq3DwgMTY/ALgvHiJj8V66
TKgbL8LVoaRcHAUn+SLo53M31Al1D44jcpGWQ3Eb/44lVQF69BgA/w+zAgiB1zvlYstaDdUWNco7
9tI8wJjFqsyqdotaYW09g7a5PdKVZw5ID5cAHWO6xsbq9VkMmO/5lNQPjWUNp8JeHCzLbOW9BVW2
jWz3yQoake0aH4bG9uTASeVYpKhRt/QFfA2jpH0GIX5j6a5NSLab0ZEwbEg1q8RS09U2HEK3fpiF
pgRTYrpPlWp/u71qf7712cVJkkk2L99r0kJqc+d7Qc11ZKCyLn5Ql0z/UMLxsXZI/Syf7BgDE6g0
FEh5oq30ocm6EFFto40/Z0av1fTCy1G9nzyvRDunMgf1gLchXCUd1yowyGOdBw2+9cjx4+BG5um0
7gluefWQh/b4o4HDUmwwhq9cWhbAcNnzAz5woWjTIj3S6eMcP+Ae1f8y1NjwnSUvPhqwBk5zAjT6
9upd+UQozElbNqSjaSytdve0eN1iD1aMCkfa+/0otG+Ubb1/3j8K2rseFUcqZBQZzj+Ri4GgZF0l
D2WqxId5zPG5U9GNvz3KlccMNSUYzFz7ePutWzta36tDFveMgqFPsGjkG7qdmajez0N91IF7fKVL
t6Vud7mC9CYkQkCKYxgIJZ3PbYkXd0nrKH1Aalgc06FZHrmtt9i+lxce1TiEMSVaH83Idbk2sWhH
aFWjB17tRYcuxHyoD82RpMKxN5bxcgtyiSP+wmmC33kpzJJGEXpinRF0cWT+KpxZfe4tokW4vwUW
6/b49fZn+wMzOD/AiJqzAxGqQHbIWfeD0wqjCgWt6cDgwb6nyE5pBHrrSa05eVbhVUe905q7BnuN
ZyWx54+eVYb7AhOUFy00ydWyovqcimoTbimjn/MfJtusYMq5kEGQrR+0kOxd0gvThwnK/tclDG2N
zUuk4ueGaeQ7MSIed0iWFJfL1BbmwXEGt/InTRGvG2skT8jqpxBWAC/jFgXK7Kx2WUEhf3Gakswk
T2xmHIfzV5rS7n9WPxW/isLU3+BIlE/YDZoDvK0RvyNHxUzDd1Rh/OyMkZDWA+R/Hw7O8itPkXDb
Z15qG7uqz01uOFXrXXSelsH5dfu3Xx4QUBIqhUUJP0IWdPWs4TW4UAlbwiArU3aRajd7UN/Gux9P
rnECWNmjIUlcx5SI4xfczGUYuGGBgFsR/lIj+51OvJSNQUbSUgNTwCXtrU+hC2MlwTjFDdwYA7/a
CF9o3SX+knhveVltPAWXCDLwH7QjGYZ0gJr/6vnM+Dlq2kEXmosqpyAQtumuaoviJY1E+h96tblP
gzE8VNRNTj3E9n0nLPVF9+Yq8nOca7LjO78kDT5uORYaUjtLvHpp4UOHkzcL6xTnE+REc3Ee2rEM
N+6fi/3CfGlZ8lxIrhBiK+cXqlDi0PYE+PFQz9W7JdbhPQzKlhDwtVGAbUvtSql8sY6ex6aOlp7V
DIzQnVEXC6NdOGpiozv0Z0ecnVuZ1RGeyDId16m6mswUUx609DYKErDaej99iSdvZ471KxTXoPfM
O+qmj1U63uVT/e+AEL4T4QxudM+xWJ5by9wtRnbqhXVE/evUojp2qDL8DGtnIw64eF/k73RAFCOL
TTtw3fvGPl7uffYRsb13rJckO5gKFde20sMPt3fRxfvCUB6XmE5/QydPWN0HnQUPbhFhFAwxio4O
LlHwA9IClKmZfE1MvPI25nYRF8gBiTp4nQmsQOqfb6gw1GkshfRtBKpxQF5Mz1dn9QiVOPMxCwmK
JnyvTP+frv5fQ64+u12hADsiexokSfGtLTT9MGdQkTI32nqtL/cxapXoM1K4IoADG34+udkThtqU
E6u5aMspD8MfQ1eLDU7JZa6JUhv4QKnWwiXLA3Q+imjaUXWtJgvSkSvHb8yY5sMYuw23jSZ+h5qX
jwd9InreuU7otFDfB+M0koN8VXMwN/vbW+jKbkVXWkKTqZXwGK6Wt9cI+qN0SANKQxE1Gsd7okBH
h6e389+3h7qyvgSt8tkCnyMBveczn01IPLmxpEFZFsiCQf4+9E26VTq4OooNa4W2PwHQ+vWiI2ZM
U+6kgdVl894cpxKH+V57L9sPuT0UVEjFTLJLiqnncxlrWwsLq0wD6mt43TodCmvRaG28xFfON21W
yJG8ETzH6rqmZCaYP2ZuFkSJyeOoTpFyP5tdQ1pVtfVplA7Bt7/RtRFlUOwC9GfgNcWLvh8ULzUr
AsBWSNsOqsUNiawfOGgBbjYdjrfHu/K1qLjQmuVVhry27rx0iFZ6SaXHQdUn6S5ZUG+b08x8/zoC
mZDMCI6JbPScf6266ppiTmRBcNSSo9Lpp8zU40NYNR+GlBbm7Tn9QQ+uXipL4ifA4ttcJWumRDwo
g22g9BvEtZ7H91E7Ni8Y14Vfo3gZgkVIrj44G+2X1So5DY+2G//FMx1dB6+MqnineHmpH2XpuHgo
lxndD7xLO+2ekboP0g4Nanpnq8mOlm+DAfvQNLswqwXtO0uSxypcaMB3z/10J9RJzR+EmajWjvbp
ZO/h2DR7A+9G+9DNmiP8OA2LHwMKox8tPc/njRfjyoaSOTi4FRtlfpKT86Vv2NfpaE9poJheepfE
Ru2Ppc69V87h3ZBv8WMveYPQVv8AiiFN6ZLidT5eXDWV2qGeHbgpMZVZe+0bgP3hV9ggY1EYuX4w
2irDPi9UlMynLh79Awaq2EBIyHhytQP4FYBYCVMIV9Ysba/A7MxquVURykxiOmCD9aOe7PwnV5N2
5JnJf/QU3XGAxCZ7A25yueKy6wIGBNQ7csjrC5B+ddKnTqgFYyacneJ0oE5LEKAkoghwI+29cYQv
u6d8VcqjhPLUgkCgrO71JYl7zDa9JUgqpTZ3/WAXP5ImbKpdHRnj5OvOWFt+p1SDtk8MszbxIM50
4yh64UUAbmNHdlj15lWvUyM8ZirGrI6e0u7OYpo4tw/n5YXDj5UZFPAVil32qn6SZKImI+bHtkgq
Pgo3ferKcNr4/FcHIU6iSCPBdes8Tdf7HkEYZQnogqV728AQXhPOtHGrXT7dEtorSWycLt6I1dEK
9QrJmsbSgywV5h5j1PoeKdjhRQJw3msxJUkUvD+0VKhoEOqvIs1Eq9AWmYUZjBgZ+YllF3sdwaD3
z4iLE0VwBNupD6+3rhBpQXWr7oLWG+1DFmW5T3XaQtcm3TIbuCTcwrSlKAgnD64ZWNXV6sUwAE1w
EqjmFfFr06W4TJcJmX404UUxhI+dgwyPWT2kdv4VMXZtlxpFckAuEhtwtJDevSthV8rXgpxQlsfP
by2ylEybhd7CTbfdt5a4czdF6btJKkyZK4GHkOYKeDT9fBQEvme7zew2SOdJvbcLJKZItYr/YS6Q
BDyPJMhGaGx1HdDNiVtDCZuggOfpTylt5q7rtuwprlz0aKhTDweLC6iOs3w+GU+Pe6tQyjboIys8
oaJfPeFubd/FAEqelaJL7rRJ2KmP3E50XMjFn5Rx2vpuV46gQ8ESCAXvGCH9ahM5Qzs3+B00AQ4D
1s7W4+KkIEz5qOlDutFsuJI4WITn0PtJwdi2zuplawy90t3YaYLImpHRKos9/TNzZ4TpMy6uCpTx
FISmotHQb8wc+vRUg4Qe+y+3t+qVKaMBwH0D2xTWpLe+QHNXIFujtkE3AeYG/pNYO7cfwwMP3aZa
3eU7yrGQkvmS8URMvxpsMdzBMgHUBmoSDq8AJDR8YhCJt6umCKyhNz7XYQP+y2td+/X2PK/c4cDX
ebulhJ19QToMSwd5obgR5NaDgQVzVXwoStu6uz3KtdWUqg1Aezn83OPnu3jk8Uyq3BaB13v9Uz2Z
y950Z+gUjtlsZRN/2MbnUYlFIGbyTtMTgcO72kFUVnLTGooBdGKt73P8Jh5ERpsO9VrVeZLS4ieq
li5CSwNoHDTakO0CBK58iZDj+F1mEw7HVsaZ6imdlUcTp7T3PwB/AKXYcPF6kpWeLwf0ABYrG4ag
7Sf6nmZW3A02cGdMZ/KPt1f+yveFNQVMAJAzccC6lGFWopr0SRUBQoXloV7c2ndAhB5uj3IZjP1p
0iAobtBipeJzPiGBA9aiR0YbIKT5IcQSOC270F9a45gXqHndHuzalCinEmZzQ3AjrgYza1e4KKi0
AQ5c5kuvhO5dHRft/zIKQvOA9+V7shaHwUUe/UJdawN3meePi11hFmWKfiOqvHIwgO1z6h1kBql8
yJvhr5Z8Yi5LD+SAURpv2mXO9IaSXrpvnfnT7UW7HMjmLjPAiUC1IJRaDQThDdtsJL4CgMn5KZ2X
4Q5hX/WIt/cWK+ZyM7ClCWsQMYY7je7n+ZwU+l4SCNwG0RSVRzT8Jt82MhBi2pIfPBFvgUOuTe3v
8VbvPWpp7bSghRhgPNp+NZE78EWThp8H295qtv6JHc7vFlvSzSity51O6+l8bukyq7M+pR3cmEpt
f2Sgp55tI2+8EypvXgmyFt9qEKgdr1IW58u/JdRTEyG7JczuMjLYGF/tFOtoYSrqQtEhjHvQSFqW
PjoVasaHHs04Kdhntq8W+MS7fiy9eBf35vw1opQhra+F90FDxQoUc2HN3/SmjIMckl/uL7Y9fg+T
Uk1w4K7LN1yB9Uk6C8Xauw8HeZ/Exsu+iQMS6HwZYBU0RTVz3lvXiO7yVjR7RVO2juDls/hH21QC
Y+jTc1eej+I0SYG3AAUGq40U0GU2djbo5D71bvwqRoGD/SCGU7R0ycapvLxhiMulmwANWoZdE5CN
ZFTUaBhBn8YJa4l6134aTGd/+0heGYVsBocOqZoEN1L++19nH4wLnSFFKQJR5OHOXWqUQXuQxbdH
uXI6dFZGxsNSIHZdmdDwNSu0XC8DcD7lS7Ik+iG1sdCOcTTfKPpemxDIYh2COFUhVCfOJ9TEXb7Q
ZywCrgX3rszjcR/zrG0s22VxHqYddSeqnnR7LhhCzahHeRnXZVBos/Fppgj6Kk3BIz8cbPVOuGr+
qwb1/fX2Ml651OAeYzIJjZFexFpuDRuGzlgSpQxodWPUPiAOuQDdHghX/a7ytjp58o5c3TNcMrBA
/wgacsjOlzLK9dprKrsk6Y3yRzJJvI4BtL5anpLfiXyo4JqgCKqk0Ob6PhZBhvM7zYkqLzeO+tWJ
k+Mggu2QhKyZm0QPZU+eX9ImbdAUzMzE+JgBojyIPK4cAMyKurGN5LFez12+ujT0JLJp/b4rAx4b
VmhkFFpY3CQrv+f99KEtLRDS4nuH+Ieve+ZxNJb3F1Al3oSjIjvnki54vuqhipuItcR5YFtDfFcu
GJ4hn1TuBaJ6BwRio42zeeWCk1aNMi6WUIa1lS3ZGq0l3BVQ/NDKdNfSbkI5cLZ/hFT1q51WZjHq
w1jefJy0Od/Y0VdOq6wM0VXDvEg+1ueTnaY0hAZp5IGBWMtbBAHgUSvyd0u2kVdY1B9Iw8n7SYXP
RykVZ4nNNi0CZdCTfdtW9VNrjvNG1/TaXLh3TGw2IAtdgF1qt8rdEa5P0IHjP/ShZjwmsdncv/8O
gDcBOZZcCezTasUie3CnoUuzAJiLc6eaU3HS2v/j7DyWpEbaNXxFipA3W6mqukxD041nowAG5L2U
KenqzyPOhlJVtIJ/wyyGmSyl/cxrYu2QUp89en3mbdx0d65uNsaCd6UkpaN8cD13vdHNMQ5eFJX/
SM7YIq/9wgFHPYWR/eHfvw1EKM3cRcKJ0a7HklVIsAMV6Nw0CtDlGtTKISrCcuR2s6YTWm6IuL4+
5J1FW3iJPE7UJwk2V9PpUdDoZ9i5Z0B/3s41Om8Xo4/776OQkFCooUW9bMVVzUkkMUwTgAhncyiV
d8KIrbNZ599f/5Q7b9Kf+J1aPN8B+fF69iJnVmXakpKoRlc8xYamnAa1n97M+G2/1Rs1eVSR/ji9
Puid7cHeWJoOJhuMMsX1oLge8wqKqjmD+hBHUjsqiGPd7srQ3HrZ7w0FsRMYBxsScYJV9lB29Gmj
zKrOmdfSUDHLn3Ytu12S1Fsg5bsj8VmL0Qdv3/pWSmkJo+ke1We0yYu9QDfgIYdu9lCk/RYh6u5Q
iFYSztPcxP3gev7QE3Wl2xs1b2cTfnNQqoKFlFVZ5Iu6VzduqHs7BCYpxlHMIu/LajDNi3R4dH11
Xg76TmnzKEic9l0vUwU4qTodVK36Z144gm88L3wfI6MjvEzAXwFmNaLsrGZTda707DlHOzmIh8nd
uKTuxAe8YICQqbku/g6ri8OaevTyMrM+K7ItTm0y0YdzFfUR56/8V5b08UZL+k5FlCbb4nJEMRth
ZHd1oOFzE+jSFz7bsswh1XJVPxuJUJ+gOEX5TqknJTlmLUytkltMPwk3GSs/G7wtyMad++sPpAsq
Mt2vG0AQ3DhrTKRdn4fG0B6Rf3ce0Z3/Z0L8IkS6mPgtagkL/Pp6EfUqnRSBRwenvPOOjTGUR7vt
q/3rd8m97fn3KMu3/rVVpqo2Eq/W67MzRfbkw8rp9raaUhgrc/MUT1CaJbTnrQzv3hEk0ILqD8N3
ucauhxWgL0IdMOc5WvIJpJ4gI5UClEFtjvFWT+zeTnUoLi+GMRRb16GIimC2mqh0H5IU4v0I/4EU
XdZ+3OAh2RDNb0TOd/YHx4H+GPgo7s11OtTCm8SwsJLncvRMvm1qdq6SbLXh73wVBVxSE2YR/Wlj
9QroRuu0sajFmeioPaYxyNLELvJ92iUog8+biMY7S0ZnZREcozgPFm51/KzeLPu0bgUgA6JzgYXA
sTOT4uD2tnV4fVPeTODyvGEkuLjdL2ja1dZ3XZH2RqGYpxzJv5yTbliHWIVX/a8hwmqc1ebPaY93
U+uyz5smu9gFwIww7cONI7bc8FdpDaMsvCJSY/rlNyKZpVHiyknkeFKdsrAe68xWn3t77DBO1sru
UZi9AXg5atuPk9WlG3vx3uCLovYi8oNEwLomDv+xELPIzJMbqeUXaxjxZmxaO9d2Qyo87yhSXTuO
YvSGY9EWQ/3+31eSHYPi1aKnQDpwfc5VlNoFGkrGKR5i5C7VSfEtI/pf1hFKB40qkg1aDaut2bjQ
17lGjRNJXhyYSWbtESs1NnbLzVXJOYOxtOAC4VADHlp/ixU6Xu2EJ6tW44cpSp0nwx0hfRftH/+a
OBB5Ory8PoE3p24ZFELEYg0HW2qNtNAj3QjpDoQnz4rH90qlFAEVrPgEWXurV3OLruc6JlChsgKA
nYB59YFda+StMZbOSdhwWjEXFA9gpbKPWmkp6FBGxduwzeI3qNJXD3ndKg9pbNsPuVfUh8xTlU9C
aMnwIBO72zhBt/cBP4wdxO+jcomY1PXMh8OUOCLBFKDGsxwn+LR+N0/2lvDlnakG0bQAABZEMVXz
61GkbnaDKxLnFFMG+hrPWv840BP6NWeDvhHL3Gpb/Hn50PhCz3ohMqx2rCEcd+HiMVaMHTXpJWxT
LNhlH8gak1ZfKqXe+yqIk29VpLZPFl7ZY4BoVmgFdFh0h7+RRm8wgGnEDsPj+BPDFE/wKGuY4JOX
/MRkpGuCXndQl5uVFiU2r9RH1G6qMB6e58nx9kpPMWuKKCMdRsvIUp+dbIZByeNhIdCgh5+p9ESG
HxfF0PoYhFALSiE6+D1oj63mwW14x5Qs+ElwTaSGgBZW0295bJzMsE+zMqD27FAf+Tj0U536g2X0
B9fLiiOPnPlGi+X4Y9b0Zt5JXY92rx+4e3uNrACA80IOIPC6/hmpMcAhLzAQizEJWnQ2UgjkMt4Y
5Raxz9cudWa0onTEm25e06YbqJCY3smR3rSvWpQCKEsZg18VTYv5SlIe4rwbP4Tw8YEc1d4T+tHZ
RKFYyF8TUtWf//2zF0Uk1IKXa3Rdd8zzVNVkju2rngCgB36p71v57x0bvtpdFIl5spGPWWPcRZ7H
iWdN2HcCRA6MuUFXr3H7IB28rfD57n7i0UM7hoYwvd1VTW+yZig/JVahbQ5Tzi8q6F2TnKxzL1Rs
vrrICjQxlZCFXM8fMhflCGdwuuPr83rnUlkk9Ik+4WdQ6Vv9CqVV7LoJS9pETmN+wXVCvDiTh/QD
OLFkYw1vIsKFe7TIPTMixhbrsaY8xDCMTiBhU9ujd+ZqezSTzcyPe8MKzDkX48aTeO/rFrcECFlI
uQG6uT4shi6jzkMk8ly7qOFEVjMc+yz8goXRPysW8m2w9QARIWoJGmU1EooakYu9mXKSY19pPtIY
CsxaYSiYD83a/7BoS+GbHg0JO8fz+rOIi5xpznXlhLqb8dSHpdyXhjCfMyRcNp62ezO4vDU88VAO
9DXcxCzsWGlMLzqP+EBeHMVMHiTp7D4M+27jzrkzFGEgVyt1CB75daWvXwARRZFH53ShmI8Kkk06
KqG7thqaf98XS6UUpwOwiFSolp/yV1ZpSAmR0pvjszpp9XFyZ/PRjWfvjQuYdyPAXQ7QdXS9FJqX
4AgVfy7U1cZIXKvWUztKzoPA2NltY+cB2ZVG92tVke97taq+AxSNRRCOg/gYx95WseU2wuYHQD6y
6HwvwuSrZGVYzBTm0E7O09yHB2fRxohNBMMQ5dpNCsMRawSENvbGzlnew/WHE1EvXEj2KmoB13NM
1hBBLYO+qnXu7O1Mo/ea4+x5BQo6uaF/qLx2HrANmbOvr19pf17im5EBpSHEtoQua6fXuO2dUBLr
nUc703cSjPd+1gaE8yoR7vJU/5kP4TO3HNpK0xP06r3jKnuEFgE3aXF5mK2kxLAyEodIR7XYK71k
I7y6tycoIWqLSgYL8udp+Gv7kW5VpiENriWv1c55FJvfS2nkn+1BqA+R8BrfRSfngmZG+FwnCAC9
PkF37mFwY/RwAPks3YJVIFmwWQy1qcJT16l1wN7JX7Cr6x7Ru8k+V1YRf/rn8RyaBJwCCmPorK7e
mMLFEIrkKDwVKk5kJeLZe6RmsqfUleXD60MtN99q6f8eag0I7DBUzaCHh3AzcORy6wntLVTw/v2m
YhTSVjIRKs9rcIxXjVxTKaM4Wh89j4Xq7mZFqd5NI6axr3/QLWiMGibWFVCVWDOe6eWY/bVXys5J
yl4vw1M6KzXenGC/fOJp78Tvy0mzSu9XYlHwUJO2OVaFOz9g5N5jBTo48SnJdP0S1pnpp6g/fXKi
1nt+/ffduV2AnaCeSMFleSBWe0mNbdmqyhie8iE9mBU4EFlVz84ozyqGQPRDw6eqjzfw3XdeCoDQ
vEoEwcj2rgOJgWmKGoNMd4px7xyM0n5JAJM8Omlr/i9DUZoAGEywzUpcT39HRcmDd6Oc6El+tK0M
BzOgkIdeD7fu6XsBIbfVglJDEpPy+OpVn6UqehzzwhOir/M+kcX8RiuBdJZOAXvRjPon1a36Yxg3
48GV6XTsJITD15fz3vlZRBQWyhOmHGsu6ehFdd2gFHZqHFTgeLfCHWT5LRPkOxcQBDQoXAsJD/TC
6klSqxx+RuZ6p9yZgAvRDa6PHU3AfWVwhHYoZlYby3h3RGYVx4w/z8LqMbJKqkuDwpVX5136PY1a
81ETkfw4zbHyELpZ++H1eby3Q6GngTnBtgdc2eoLB00MStgPCmtpfNOTJsE+u48pjaTK/3DjoTIO
CmKJBhnseoMOoUgBljfQXUFD7/AHwxoqVrbYv/fmD1XYJf1F4Qqi2PUosKfKaQbvfZIhXGz6zdmj
6ojsNBZN8j61xZaq9L35A+LEm8sLRdVsNX/oWo5pDWTwhLKh/BJllHqqctafJdImGxN4byhY04tk
FJAO5vH605Kmal3FdpRTY07Vo11n5RcHf5EdJhJbQ907XTyBED15DskuV1/VIVyKGmgWoR+Q2Och
TrqzlZdbOKS7oxBbENjCtiORvf4gPIhqo0SK4iwx8oEsYcTfodhkGzt8eXdWLy0cT4ZQCdqRW1nF
tWqJPCFeEfbJLJ35sVM8b+8gIoi4fmXKZ4QY9IAgp9i6Om5Wi0SVRxf+7jL2DbsqbPo4M4sRjTRA
iLuxiYxjqtTuvoROsbExbuZxyYnZF1w/0Ci4la/nkQwlDatYaS9uPjpvDA9ZuKaWcqP/ehMLLg4I
tCzIigHAguu7HsWW6BFnImovYa5pFNlQtauDKdabBCepIh/pZNTG21pL1fxAKJtqEF2VdqtCfbOa
/Api0YWZxQN0UzvuKc17OCnzK2xLDjui+hETKy1zntKpjccHI3U8sIaJjcLi6zflne9H+Iu8j1Ul
yllTDLyq1sdwVrsLuD+0MJNU1RG8dKS2dyddP3ZuFx4stbB/m1mnOIeucM0NTNvtOtO89MCK8hAR
i6+LPnUytGFrVuVFK2vvJxBE830Go2MjZ78N5CinLaUrareITqDFcr3QCRFLHTVjeTGqvn3nVaGx
b1XZfAZnY/h2EacekdskiJmo4X+fbJeU0NMwkpoGpz/YQwVSMlPaR8gBxSlpcmdjGm4JLvxAiC1L
nM4NhV7H9Q80ZK51qhVVlxg2KvINuMjvoOJn7+uYX5EZk3URtansBL3Mt6Pi2I+THssHIFz/HMU7
PNQL+GFRwyI+WF6jv2LezMVW3o3r6tJ3/fxkZYN7HtrE2jh5d9adUf643f1hCa7fNCTVq6nvoZgp
TrNrO6V408bGFqP73rQSdVj0yLn2F8GR649JBpSoZCyrS2Zp04sbp3EwiUQ515V0D8ZciYdcdNGT
5UGQbUxTfiiiQR4FqfM/32eL8BKpOE841DB7ddP0taYXk7CyCxV8G8VkVOe+aVbdf379QN+ZViQW
QHaARAPedEsMI21CXSW/OHlPad9uPERyNs1rb98B4sc/SExQkXSQV89PSsxWu0mZX7ISO14fJqb2
lI+TBfu6zMdvr3/SvcGQ6GNXLh6M3BLXS5hnam9NM7I45aQ7H0G0Km+IxryjrGexcQrvzR7XA90Q
YmP466tDGILil7X0qouHBLcx9U2guO2WxcVNNLdoo9A+gEWylEjW8E7hlplT2UV96SgM/zQjWzv0
Yzn+Tuc52qkmW3Jj/m4vecSeqH/B9eRAM/L1BE6R6+AcE+eXECMyBZaHp41Q0IlSgmwystJH/xX1
PjMpncc61D083fMZN6BCyg4JrTjuHIyVCu0SmWih+fNEIxDWGyLgQSsz678pFQN4ib7xvjQU289N
K62jaGWf7DStaU1wI6GT+WYzhmcaKI3qx51MnwZ3oD+axyYV26maje9pJeAh4fMVUhXM1QbxDzqM
aGVknuODiE+iXYvWXepnwkrNXdQP1amRTd+A8U5qmH/9PEy7Sjbje7sz9OjBkKL7ZixCq34MrKz1
1UG6GR7lsSpPyLACa82RmqyR3W7l4LtCrTV/bOIEUlgom4gLuCh/FFKE0N8wDt87hV7vM5Pm2WFj
jViCq3jO4cRSuobVuVj+ruXzzBaJ9zhB4bDmzkQtHh0Dx8kK2mrFFr7yznH6I5kDZB2GJBCi692g
kGbEElL6RR1SZ+/VEFOsXoVDam7xJf7kCTdfRZcFZXHi7ht8YIPamJw7hrJIvXcdtNijGHN7H7YD
jjVG7Z4bZY5+ukOsvVhe2O71yjRfItQKvtVupwVFJfQOWYg0OiJomT2hLFYEZVo4/oDYGGHuHD9C
axnOM6Kde9PJjP9QnjDfvb42dy4F+vnUbrEEp9FsL//+r/cwrBLXjEOvvriJHQZRpGU7sK9brPl7
ywKynxWhte6wDa5HaXNFg6CscsvpSK6NRi78qnHVgxJWW3T22xKtAzINUTdYrFxBEMGvxzJIW2er
bTsUIggAfDdypmzX9aX3Es2z1u3dqu6rk8tFOPi1N7oPqhdP0ic9VXd6U8XUu/Iwc4LeGcIXD/2j
nx0q4/VJn7V2P1hpM+xeX4I7VyaCpvDvFyUY3vPVE1CFhQP4sm0vaeWOv2nYGbavCzQEubrU+U1U
OpuBw59bcbV5uZuhNsAVpSOyTuQQRWzL0s7VSxznWDM0fQLCiBtQnx+jPDaaXW3j1vqQMSsPThmH
LFrkWiGCrgbmbUXT88rPQJnZwN0oLV+A8vKgYljJf2jCZaeibKbRN+04fKvY6Zg+qKU9fZ51LNH8
cKSU1tgYSlBTQGnAn9SifOZ+m1+irBhe0FYfoLN1kOQNK6npJ2CqxpRIRxFc2273wbSKCRzWuPz0
XJfi2Rae+K82olkLcmhM762YwqLfzJX8kut5+s1Jw3h+kbaSZlzBYfa+BJ79ZZJm/BZxHvdD0+n9
Dzsy6zSoM5m+KbUoVfbtEHo/5qy2k8AQUYQ6cjmKX23kdNIv0HF5mbICYIpthu9hxXe4A1iz+SOC
mMR7o2rKRU2T8HusDuXgi3gCuKmFUYGcfypF4Y85JSmfFrD1sfaSutjVbSQ+GPGAiD6YhdwfkpjJ
AZwPDqBNIP74WsNUIX3e4vswa06HQnHhuZHv0lLWg6Rt56e+cIZfZH1O45dt2T85qhKFe9uq5PCQ
yTDuDkM5ukPQZkXHslWdJ30Bsa/fOXGoPfDIoMtRjA7ykmlq0DFuOjkHKT9IouEjcRoIOyH/UwpB
V4ebvGjfWFGRjU8YElTtQzjgCxAMaprzEoWmOwdkmqrOAzd45UMsAFn6NpYw7Cp0b4sAamH+zZWo
B/tGpjlv80yidQMai+/XRrtDsX92k31qZdo33upi2pVmavcBT1pfBUNTJ3WguXWm7Qvhps1uNIRV
BBAIi8cuN+xqF+LXgNi73iu/+1TwsV0SKjbEukpPgjgczZ8QKIvCV0JdDR/jWSpuIPjH4Jed3f1Y
+DCxXw+pPuzBAuW6HyZpafsUqJQ3zphNyQHxMhEeUkWLflh6b/cLQWlSAxYPsXrVCPmfI5vSpw+T
OzUJZnqm+JQiEyaDgdCPDasJLCWSCrVvP6ynMD2BBOlfEIHNv2Wuk/0nZmkJnyhjyPev3zx3Ln9y
YyoDqCdCgVj375oF9qNqg3ppIXoFjRenj2G1edvcufxhImA0T8hJoW8ti4bcJTgPYc4XKiHVnkxw
3uWIUO5qR/sfIo2FqQaulgCeXvnq+a8MY566uVAvLvf4m6JCAMrLuukYeai3vz53S1y5ukEpapCI
0GxD22MtKYeMaNwRzs4XXS+ac06nYBe6qtiHZS5+OJkLlWmymu+vD3pnKsGQULek02UvWKHrt62u
KOPPXG6XVFXr51IBBOtT0Kk+RxO9m9fHuhNYA18kWuMjaZ2vSZQzsUc3NaV6icZW2yMPiJOMFJP4
pY0go3YFbJnHHJLJKZkcedbssGs24sZ7U0yDm9SIt5we8+phDNFuEMXAI2X1zs4wOvXgxt271Mx+
W2WeHQCLbdWq/uCTV6tKuQhVCioEPI1r0QaHd7EvOnW64PkTohHPK8m1jgOJ489z0U4BeDXladas
BN8Jd45mP4GI9VuxdW3yBfP1vufa+23mXalszMbtYQUPuUCHgCf+cfq4XnvRYAgLB3q+FKDUfpCE
hUf8Y7gZXl/222gELs/y8ZyiBQy5qiVNrpNHUeQOlw5H+MA06a9XVVEi6525uzrm4Xp9vDufxXiE
z+hLLV3P1SKrGfzflsLcRQ15VpvYiPfI8WwBkans35xXvgstOqpkqI2wo66nD6eNeKJT3F5quuNT
oOtSOVOLx1FLU9K82k8EMvTxpZd2bzI9js69g8AN/PLQGnZWGyZFAFQ4r3ee1Y/jwRo1/WJao0gP
wFOdD6VZ6B87pFKdnZrX3exbaRoCR+h6vdtFYERb3xB2/ILpSMvhqROaU2OmjeouUpuwDhLPrH7a
UVOrvpCDm+2bSol/hKGgVtcZbv1Bd6ZQDxS19qZD4ziK5tf9MNaBjdlnF2Sj4o77HmPsb0MWqTHh
U6HTzU1s4ItjKZB47zWrfXFyTb6U5LjkmdNgGIeyHbuUr8yMtwXhxYg3EPDsnY4l0nc3SrpvuR53
2X6YMWrwRWq6OCSZXpbvejo1U9ATmZW+Nbr2S4PDVRb0BUjOSzQplPnCPHEzX/DLEhid+JM+Zd7c
6u+ZdOgOSmb3/42xpysPXRw3P6eiT75HdTtUvt1GLUCFseiJO8MGrSFwF+hJO0viDoU8krusMaoq
gKBePssadE9AT2TIgwwzC3jlQ61cYs2cPiqgYH5IzZJHs56iyOcFHr6OxIj6IR5wBxzKXskPXmKx
BHE7o6CmSFUdUNX2UGXU5t5T9zEbynlIpOjRAYoUbb6MWbYkDz0q0TsJavFnmOtJh4j0nErqrXl3
VI1haHdgNqv/SqtNhJ/bPcnIkJj5C7HE0O5VUU0f6sQ2vrOrGn2HgouiB1CLszKwjZkcWUPGmz8z
4aHAowiiwNdP3k1/fTGzo3YChWKpH5qrx3IwR63XvFhe2jgZdzF1kxPZVNr4kYiqXZyH8zsZtgne
l/9DFRaQHhhTDR4MC7NW6GqdXGr4McmLLBvNB+kaBWrTbxEA7lxlyD2Q3yxX2W3BS2TF7GW6219K
I0weISi0z8ZSBEmLKd+Bdu43QoI7VxklPKAURDmg5deFw8FWptkkdr3MUiqoVmS9dhRKvaUCeGcY
CoW4F5O+LpWvVTKtZJEQtZEyDL64l9lYEBkmUtOv744/SnbXTyGFC7aFjmIutck1TrtxnRZtr3i4
oF+EkWMR9ton/MXw6ELd0Gl9yMbjxVWG9ptalS2R9qgT9HACishXnNz+2uVO+IX2uDn4ptK0cASm
2PykFYTxwWyhOeTPZGFlYKqVk0Cqn9OfetjG3cnEZvFbqTdpssfLas53slfIhrtwIgcrFBWR1KGc
0jEIOzDe1MeGdtjnjsSUqU8bdNsVET1FZuE+STXrfw75HP42hyY7sBGbzodYnEyHWGBc4UdJ4uU7
V0Wr19eHGcsSnrjBw5iJckBA2DzgSwUXbYuhexvaLOgeoBh/GExEctevUYMBWZfHan+JGw/5eXdQ
Orw1kvTUxbq+Rzij+F2arfv+9TW9DR8ZFXA38c0CDVuLF7Y4KjeiNTgQZhZ+iCene8RT3noDn3Lc
iFbufuDCPaabSktg3XvDkSWzvXnsL6TWdnrQidqeTTybKDVaHjVOr1oyua2i3L0PhFUH3ph5BSOx
KnGnmSGzMFT6S02ZZvRDtQ7fzLqRf1QiS394fTLvRRQEx1T+4D6T05vrcxi1OX1cXjvXqK0xGN3Q
9AWF/mCwCyXADWuqfcUYOj9Vo+bA86G+66cxezOQNQR6qnqHsBHNMRsS9RvlLIX6S148yajMv4de
Dpw48pq3DYaFz44dF4+cDe3c1GaxsVJ35ozwfpHMRNwGHYFVAGbYInGHuRcXE0O2C7l4diQNHfH3
juLj61N2Z1MsCNwFWEyATT3weterLSaRUh/EpdM1GrKWmhSuTw5MSUSlYGdnobIrTA1x938fF4wx
+wE8LoSi5aH4q8hpNRTMQ49xNY17uZ8q52C1FEHcsCsudqWKj5VSZhv74w8CfHWBep73/5c0GLt1
Xa+nCZG4uSkuUdWpP/TUmrnxlMpOA62S5mML8v97YvbdS17PMxKV6YOYMvfnUmqhvFMhMOZnVBT+
i6XRPbTJmExvWlvUb/F5x4K6Afj7qYjDod6Pod2c5axVT32iKB/avgvf9lrcfyqMLP+Z2E6r+1qr
fLITyiOk+VpRHaYSWmXw+jTfPkxcikvrDLw6mcpaSdR1xjg350xeKsVzsGQtY9rM+paVzO2rvkC5
wT0tkHGQNavFjOyhV43CzS55IQ60+GtYDbL7FPWWfqpoP2x81O2eRaOMFhOIbkBDCDdc7x1OY20B
tk8vQxiPvC/jIVXDGsBvnvtpqH0EP7AFRLllyDjEEYj/L8VZyEbrhkmU4cdT2U5+qVHpzgNU5ctf
5TjPeKqXqhiOchCJikd4RAfLRAD6C4wqpOb1UsKiwvxTGfb0R4Z/dqqCGgR2Hu43bfhFi/l6KtwM
HCHF8x5HOkENB1rWUmL998N6Pcqqqa3l+BaqE9cqD7j7MBTKlJJ/RdlFJ1cA9DaIg/SGYuO03sn8
eaVopAMLYL25Jq4/rpinom6GtL90wvicNVqLL+MAxNw24xKD31SejN7Rjo2bTJ/VQbMDIdT+oVMH
65J7mfduyvEefv083d7My08iEwcD9YcAcv2TPL5ydJy4v2RAk4DX6xZaw+qw9/J2yyDh7lBAngDJ
kPjjMHQ9VGy4dlrmVX9JamiWFfEQxe66h8HdqhsH6s7u5rNoDf8B9S7H6nqssjT0LioJy03yzR2F
1/BzSYcT/5KxQiAiRSA39Po9zRCdPppI90onx49tZ2do2trNxsLf+3J9ETzjlyz1geXf//U2dJGC
VEqpkbPGs3KBfCbe4fzWHkbEqjde2tv7kc44cGawovipEBpdD9W2JP3RlHN+OqP3+Vtd4FTj1q65
vbCgRQCBpS25hHnrup3upm0RarznsVDzh75p99IWpj/3pNFdE4tD083dRip5eydfj7k6s4sQUZo1
PLBIY/Q/4NcMCEcWT3ifpm+yMdE23vM7wBe2DywDSjq8BbT+r2dSYKnc1Y43XGDhoJiC62zlO7Fe
HOuujj+FZTdS9YhH56GTdvk4jE55QZa8DdR+GLbYdnc2EEBx6qTAvBahhdUGctoWOspsDZexxQBd
yedHNHbLvT3F09Zn39lACybdQj6TEh3aT9ef3beeqHo37C+h0jgfMuj0SdB1LX7tTtvblGeHUb7v
7NFMA2WYik+K44pPyJMgR5oZFJSCsVaqYj+R7eBrS2tjywzstmbMunBdUWSj5A+r4PoHloUzGsNM
8dCOLOAWiameZZc4T7VEy7wwGkHuqLUPmua1gSW0+f3rF+a9+VmG5QajlIie4fXwhAUlnki1IAG3
xC4KC+NhqiH6vj7KvQVfqJXQOenWQjZcjTKDLxOFJy72jA1DndUSR+Bc8wcoGxvn6s5QIKIpwi8g
SagzqwXHSSEvQ9L9i5Ujw2pE6Vdzap2dRcdr41a+M3WMRBaDahQ8ubUwY+hEmjTpG17kjLlCKWux
63Hx3hjl9p5wqVyQgPIHgLX1ZdtgeoNlPI9sXM71viyUcN+OpkaXrk/ORqm0G0t1exfyRYtoB/Jl
8AHWdaaeAn1ap2ShCuCnQzdMMXDTqt4l4yTPhizslzZT1A1CwO2iwURC8wJgCFfTjYQnGLsmhZ6F
w6syvu9rFNoavfqCQ0eyMdDNaeP+YxB0NPk6RPVXt2BVT9OUF7qFHUQrvoZ9baAbBZTH1/NO+ZDk
TZgd6iJ33qbIpTzGndJsTO/Nl0LrXcoIIBCBLdz0ChqF8ims8ebSNZnrt5kx71q9M4KUaHpj59zs
T4bSF5CEAZCIMVffGqqKB2s8ai69J/MgGh0tmCXO9f94tGlR0g/FY4M/kONajSJp0UpPKZOLo/b2
Abrci4PP/L6Pow+vD3SLUmEk1ozawdJ/RWv5+hIRBdZMoZlGFz0DKoRneezU+IiNSB9U41SVAWbd
OcXzecqig9sm2XM7VdaHLDLN914kTXvBD6QOuLPCKXDgGKL/rEpMC/myckxY7Ihk/Gv2vmxrerTA
aji+8LKuf3KG52RiRq5ynsBgfEeHqlOwBreTS2z28glrvcQOarURG6Ynt5uM8jRoWs4vQ9Olvh7W
9iTSJFWUXHLDKlFKaoegTkpMx6s43wBD8UrwP/s7Z19anbCkKOpw7cJFWS3LGEZjLM3ZQOQ3zb8n
MC2e53IkE9cjC+9tL9fy9DjNU3QOIUyJAHjtXHzpxNy8aF2rK88GujrmuyGJklOWKEXtq/pklzvL
LCyJCo7SGBRKPcULUoQ+e/RUVaf3w0ztfiF5GT5JKwX/oBaQDf1UmSYQigWiYoAjOgx7FdWJ3CDJ
ilTdzbWo7cfeq7QFqdGSiyGgXGfn3oqy56h1nDLIRBXiv2KnRnvokFtGr7iaxW6MZGNdvKmbPnkE
1dpOaezwdyf06cXsQCkHWk/K0/UTznZeqI3IHuFi+K2shaKe4gIJFA5EaraBk0RW7gttSIYg1u3c
CjCxro4yVEMMjKJmx7kxfhRmWizaHln7iFdhpAdRXtRhACPIGtFcxKPsIKBm4WIzJ6BWilG4ZyxD
ox80YjzrENmyTkhqIa4FeTdZ4TGbFdApCXWit6WT0Goj5mi6XWPN9pMVNnN/9PD2ngPLBEOxt5Mh
/exWWI8cgWHb6mHS8hpbym7oyxdzSOtur6DL80lRByCJLerLfFKmDupONeiEMedtl3DYYutH6MmQ
AwbbCr2E3Ew13+2qquFd1uOfOWwCvJ/wUkHTS5nxFw2LXn7Ni6KLd8LrcOiZRkv5bBSZe9DnTvvS
oCciD1MOz15tlUI55EmRv8egrjtMieUesqlQ451EgfYdM21+05JOPzdD45x0T3p7MWjtsydl+ZE8
2Tx4XVo8l/0IsN5xIJ/VJT8P5ZhPk62LLkB8j60DqwbJ/8n8heARF406918dpMe+1Q4I5BbbouyA
zTOlyEovh6+lbsfzQUExUFIWT+LPRdynPymbj56vp1xwu7J2WojXQ50HNvLqwKJi1xiDSW9jEyPV
AoB2g0BFtdPLzi2wbzTszs+k3v5qlvoUHOH+d80BH3bUjaqvsxvHn2nAVvzHGVyjvVGFYeIrmHC/
67xW7Mdubr7SUdW/m3gVfmXCoozG/Gy9N9LELf+PuTNbjhvJ0vSrtOU9srEvbV11gSUWLsHgIonS
DYykSOwOOHbg6eeDMqtHZKaVZuZqrLJkJgUZGxzu5/znX6JCryfosGVlVCGspNwOUqmZl+OaJ16Q
xbq+15ZEq/E2aWfBxZqW2Dc7j6E2cQ19fttMqPZ8WZhq7zcuci3ZLc3Bdhq1jCoyC54qr9kue10X
MyqGdnB9O1ck17qGgR+UriuWY4xIDpbToLZPii3LL+3q9XVI30eTsiignXsD7eWZkqdsfbnAGQpk
G3cMdNe8moNcm7fve+6H/CigWuiBK9zkJSsyrY9WkpSTgHpn/KSxmVQkxcbjKVFM8dUaZCt2yKKS
+yxbhRskcBW9UwM5+OQlcrnUK0Ob/BSGlk5slTfbvvBIgvZdi9CYyEor45KOEqOMLk6K64nKaEXh
PDEVH80aFpM0x+JzOuNMGVR4uhUXNLNdlvvQojFVsBbDjBpuwiHotXI4Fnpn5wioZv2udbGmD/pS
719IYrQGXM1SbHySlppo1/GRvL2n9HKO6JvKPtQaJ73nRhzUw8qg+tTZWcWemGBl4NdDNZzNJV6m
sOJDeX7XLZ0ZyCV2yaNJp3HX0CGlviVzV0ZzbuHU3iA88WtyyufI6Y1V+j3dKi7OsZvovgtP244W
dkd8tPvONf3ZSrURslfecBsM7L6+67VQHxFgJw9Tkxe6nw8QgoJ1ZoMN1LVy6yipDKjGaY6hWpUW
mhl4im09J2bu3ktOgfh6HPPxZWIJ3ZqrsuJ+bDEBDWIjb09Fs2iCoVc2n9TWqbmmvWHfF83YyxDr
jwKc2lbKZa+3cGZDZ3Hi4bopsZu57vMFTrkSa5y8cOCbkyc08ThpzWqHedY0X3tFh4UOHIAdQgtX
sPN7QkIQ1yD4Rj8Rd2UIhrlUgVHlTc80vyVYrTDiNOrZn8NEX5M0GHQPSrxD6t3j6Grwd5XZGlAz
bvMzu0Kvvq/KTL2z2VYvDSLKRNgDlZ6g15sVAQhALhf1oqsF+40pH+14rY8ZdzvjdQI8Sl9J64Xc
kRKnrQCaHPf7oCfxjemmuuqroBZ7daHsCNJp0bjRusm4rUXNZUnLJu1DYmNL24dd2N/JpjCGHXW2
3vncfdYrx3dzBsBdzYPG3tP6fDXTdwhWebsbYsDSG3PwGtO3vbxPQq+MuZ9b11nrsFW77o3Ru82D
yuw2W9oshIBsWMuJ4xbG05U7OMzKLasvlBAufu3u89wh981ZZuXNiRf+Wc/53w5MRJOhWNthYGha
Zuk5zfHQ3E0xWUL7RWhrvqXcDK9Y4qn5Tg5ebQV4H/bWAf0Yx1EyStWJyB0UbdRS239rLbW4ywZz
etOUjmHGCi9jCYxMgY/g9LgFyGRunga9rF/QXeTkbgs8BPxe6sWu0jnu+O4Sw440K11EpFd1noW5
1tDuedJUDF/FgQuubzPPN6aaZEsEFhFrB4PmmuazlO2e5I6FLZIZhfRH8A/Tb+oGM21tLW4U2xjK
0DIq56Vbc+8xx2DrWz2t0g41hlBi16NKeJCZB2WqarDGSJnoooTE9T3yiLXYNcYIpFEoCfzYMl8I
oB3WKlYCkiOMPmRwW51RZ+Z6sGYwi/VOLmYwkEzVBRMcyTSwGwMXrdJqDQvbo8Z5NHRhnmDo5Plt
CzumCCVVIO6eprLOYWXJGDqAnTfwkTE0OKEI4Wgj9omtsGk0CdMjZZAbrLHEgyCT7OvW5I4CoYf0
ziomoo997ymfrLKzpN8onTbDCTL13Fc0u3kb8EH6onZuaUACtqerzNL4cueuV05yUPFXL71FedIK
Xb3RjEqbQmMeljgwdIgmdrsW9/qiY9vRDQYMYK9vVj1kIJm8FWOrPayDWjwrauZ6kdES5ef3blu/
2SCrhl/TEJZ+6xRM7yE0E7WQkjf7mkHRIXxtzJbMF/Egk4C83YYwtH6pIoJlXCMUFp1JMA0GC9yo
ta3IK9mKw67K4hm/gBIQbVz04lGMWn2vLO2QBE65+VUmtaY8V0kJFaccY/vQxU73XOW283XhkGH9
dwNTUjPrhAyG1tJi7oilbXzcqmxEiqBfAKPuML2mY1tXh4nR2RvKkZLFG/ejfmgzjwgRa/H61tcg
9d4r1bRERB/wHKuaiSZwqgQegDeJGn1rZWDArjW1SbFTttmNh+CA2dlE/Fwd5fO4XqB+wZIFw7/q
akwN7dFVFj2hpBito7rI3gmsslcehDpLMg/6qXyp4ols6Vr1qnrf0gndWX2nGkFTCg7BuHcgCU05
4RaHEp+zW3PQByMYuiJ9tPp66n1SFprWL7AQvGBOmr+IYU2dMMOu5GueuuNla+UF2NgKtOc7CFKt
sxgnAg7muLEKP8HM9ZvbGdXtDHVZ8eeZAWLQ6YlUgs6hPM+XRSE9jLBA7QD4qgS5pc9maLpdru9t
osWeawfnkmhAJfGtGErKIo7f+LIaa7u4lbHJHpB2a98FKjLBbzP4w8OSVoP7rbSz7q0Wos8CLcaY
Efou9JpgKfEY8x1WZ4btUGZ9bkfP+ar3TikPaTzRiqIYsNbILIvu1OXu4uKxy8kJk2rtnhFEYEDh
9F6KWgtu2dlZXAWi19hYNWGiRfqgJ1muwIvO87tyIE/WN8e8GbnWqvYA1m58HzA3aXZSdxIrctIF
VTi4uPcrW5a/GERujSGWNtrmLcaQ86OXdaGA1KucLxdZOqV7NU76zyCh2rXZtuV5qsix8SfTkSRN
Zcm6RdHMB0Ct5skx83FLe7ZuW0amjAyFtfyCdvSDS/GxaYXsAE+XHhmc60PTWlfjuGb2aFwAJSRB
MloDsbIzJ3zcF9TylpZYuzZ2iUsvTLmXPbKAstGSXbEuXqDOuXY7DONwJ51+usjNrN0nKl6irkqb
66+ynXcSVCD6AYD858v8X8lrff7j7XX//G/+/gIQ1WZJ2n/46z9vmldx37evr/31U/Pf26/+z4/+
8/1f+c0/nzl86p/e/SVixfXL7fDaLnev3VD2P16T97D95P/pg//x+uNZHpbm9R+/vdTAVtuzJVkt
fvvzoeP3f/yGcclPKM/2/H8+eHqq+L37jETZpm5f//I7r09d/4/fQK1+x88AKToItc4y4jpNr388
YvzOEANLKw+GHUFL4E6ibvuUX/p9mwFDXNjiELfoF4Cxrh7+eAiD8y2WdftzI7xrv/3rs7/7/v/3
9fgPMVTnGlOf7h+/GR+HKkCW2BLy4h4LF/zrx9zup0lYVWSWzFpF7AfPeKm781RI15e5WH06/6h2
ijIwlFy5GjLSCM0FhKLqkk+6WgXxKtPvSWsf7Lp8E8pMNiQRd2o66YE527t8m+mNdnkFMnVYtTLC
VVLlqBCBcNsuZNYRGEMVdBZxg5iphLVTbg2Zc1SUMpqszsQdwEOtoViHtBKM5+zToriIctzkMinU
MSjQfBgiWQOnJasR14XbvHR2uoMHGK9q59W5jJVotfrr0RRB51qBtCpqDQ9ExD5TODTk3NeIglbU
SQnNKF48ECvOTJB2ymAFTld+s13zUFQOGA4fPInHa3t57mUVgSefFdfcJ8Zdr/RhljfnGXNT1WaM
mlqH2byrk2709TR+UAsDz8UWKwZlNMtji8MFDAeo1Yo4C2AKv5oSb2+ptbnDyMrbd8NzrT4XfBRF
IxCnGMPUuOPgCezKDng9wryv6QIPpmIeLN5GUqonubZ72wR24qf7vtyXUPLWZI8sDzP15X7lJGV0
UwLsdI9TjaY5zdb7gpmvJfvrFBGYkssmqPhCVzWO3Fz3ewWzJVP5onIxeEf0LZ8x9wmo+MvhTtR3
Khc0dafPUruN1eRie2H4tHu7tS51q7kr6X2d9TuDx28lLaZvxHSfrXUoUDtyQ+x6r3skMSKYlvZe
0QXGlGU0O1SCrIpe40r3pHzZvRJVhXWAO0jXmo/XchDfitwsASqqC6C0I5yZgPM69EaPgtsmPzvZ
1RPXwJk/4zoUISd7xpftIe3Vzz/WTWnybPyMA+dvqZULmVm3wrJ3g9aorLeNf1VYewuN0vZpc6F+
Zvz2UNbzvojrSOpg7Zm9l50SLfp4LRwq2PqLnjV7pmoX4xyN3AGj6xyrLN0rMgYiX6ExC7nPF2tf
1GXgtmuECNGHXXs/5olvVUk0tc11apeRO2TfKYk8vzaViEbxe6Pbu2K4M5YhhKR4KfJOD9rWPeam
3MVLZl7C8qnDerGnAAR7DYeCIPIqd75VqQmsZyHHsr3qqgI9ul+FdK4Ej3ltYkMDr51LrBhFSP1k
hSW8ox1RR+kOO0E98ICiwxH32rAbZLyTdvq1IRY0bDSarh8PtmZhhZkozqlZcDB6bQo9vel6jug5
5VIsIqia4TGZvdd+NOgWHPMsuHHQ1c8dNViy3PV520XbG1pUm7xXe1sFlS2CaRRvtkB7UDFUulQ8
7l3DrUToaJOgsEE1lZp2een2vdiblZcde6QRBxtnlV1qQCvPhAK7rgcfx0UsdLF+OgATWWd0js49
cJGMcBQlP8TbNZKUZfzNVJBB6sSdWtTfbK+7hEAVrCJ+bMokcmrnAuQLmTTzh3a8VPRfiZf/fgfe
bObhYIA9f3Q8UzLGSYk51fsYOxLFvRs93U/tZzCBwPVmvobirlyEryrrZ8XTfjFrpJZ5D37/OACQ
23i0FoQuoGt6j7QblT06lPb1HpLIHqQL5vc0BkPj7lJUsXGNWVe6zzoj2nbXuXN26aplh3arFpWm
xr5slhdQT50A7AqYVy3eimLIQ8ZyD+MQWYp8cOxi9KvVOdG87rdnoUEO1OpBicsLK5lu7Tl7bJAL
Qh8V/hiXEXL8iE5g60hLX23EvaPWO5EsF9u23Jfusd+49URgEL58tDiXlNF+goB/5Yw66p0q2G4c
qA9HGiDYVMllPC4Rgl9iXGhOmEcjz36ZnE+oLBK6IresjwXuuPl8xxpDt0eyQDs8J4a511asBDhe
bUBFUl1DGMwU6LoPwOFjKb4fuvlzM9X3nos8KTdPumGdktk+GYlz5cXjBZaUme+toxpK0BrgXtef
1Gj1jEPfZz4ZMJ/Yto6jxOwZrkYavzW2e2TG4ytkwhAbFLlYEk/lMzSl++0DWRysjnnRzsRHdFV1
1Xfiq1OLg+VFSMROOtmQjXH7Uz3zZ83wc42wFZI/FZo/FgjUHWzONq9dVsr7BdKVlQV+t9T7fGjp
rti1vdRtg9r2dmqtPf/7F/vIE/rxag5mVrwQkzJ8VN6/mtpl45Csbr23a+c0ZB27XgFYMKW3nZpw
D+JiIqW9U0w1EnMSSHM3x7/6xD8+0seP7ECzZ9CvI2J0P9TWXpeYAml8vZ8oqqXIDsaC04Ikpzjf
8wDbUP3jgm7HmZw/Y/MMUmZEpYKAtben5wagp7E4LBQ9jJ2JgzT3CcHxW/7NiO39xPwBAbGvLexX
tnJMFfUUu+sZE4nDViBIFDa+M9VPuvE4znGA8CCwFTfURzH5mfEQ6xdKi53zfG32NVEY303z2cvU
s2pNe6fUw1xJfjGP+8hr/XFdSMPY1BsY5/0l40Noug61qK73A6MOJOpHI1GD2R442VZyANpoNZJd
Ul526ZdOa3dEhgX6enaMJZxmTsvscrZjijEBYGseHIlSV8OggyZ3XydsdNP3XpnujPOqpZfmrJ4w
Qrlb+vEXk17979YyzkzUztaWuPGRvT157E8wnvkUTALQolzNi7nXzeqrkpL2VI4HbI+ftcm9LK2H
yVpOqq2gy6aG7fUnsfjsAvlc7utUh3Pk3Ottf5pHak5tPOrSud5qT4HbVZcmv+r2tjHrxxXJBBad
CTu1hp3C+9vCaJRMTNZc77Ffe16U9NJSHCbujCg1REM1aIGPLiRifHdIPTXUQDmlhGyxAJxMQmP8
tv7Y3JiA+S5Fxi+OkR8RUn99f1ipb9buWJlu89yf2giCYQ30W129n+nWt5JYM9nMvbz5ls4iQEZ4
ZWiCPdgBkTOP6Kb3CQcIObmoo9jPV+PEQOiTjdqzGRB7Cl/r7hjNRaY+UIbJW2WNfWQiCEnMfcFc
hsPsaCejv9jtPnXGUDBNqmvjFnqdr+VxOHXFy2ikByv9/v+wQW2kHBVSP1ZUH9kCZKXHBfOWem/l
xu1Wjelkkunx1ViqO/xowyW3D2M2XW8nyrLohzVp73/xFv52FdPzw4beooc/WjQyk6aThTK7b+Zt
+O4e2U2Ddn7eqmwtSy+1roxoRb53ihUaQ+Lrc/1o5dZuMKu3rcq2wVx/8Za2KuH99YeUB2EVTwsL
lr/6oYpY9UmM8cr6tNSr1ZF3cW6endbemU19dursuwRD94v+5JQObjO/yNH8m0ODV+dqoJDlTUCe
fr/6JqnH4JEWq4/C01G+1t0nS1BBOkqk5uYtfaqrM7Lkvdgygchs/8J/2dhe4C8f/6c3sDEMflr+
Uk8wrtQ4MIq1DdaqC2Ax7ht6F66KiYf6Vs0Im8FTTUWfd8di7AD1v1Y27de6HAZrDoV9s3I/c8vs
2/Zl2/UTgOdtXTOS9GXTgeHg9NU5hJJUUU295Oa0upMVUAR7fxBv/q+Amoe64r/3kMx7aOef19lL
W3f1W//xp97BOv+f4Dib+Pc//4WV/AXHeUifsvJJsBv8gQr9gH62X/kXjGP9DgFmEwSAA8I9YYP+
A8bxnN+ZX9gb1YykaHYEHvkTxtHV31mTzJvAV/DhRWjzPzAOz8ZSBZJ0YJ/jqkna7L/e2vmPhfUH
bvb3MM5fbgBiJVn8fwoWNsOl9+tPbYYG3ZXSH4o8W86WPg7XilW4TAGHWTXCpjGUZA9JhHRdgpNn
CwEBlhl7Im6VzE/6BfgfDbz7KybeB64akBesyE3lTW8F3dr5cGpZBbo60pF5W9UQx5d6Ru8Q2kOq
4MS/VOlV04vmWknjjLtBGsVZ6Ookf7E1bSfPz7cmJSRMenIBfxDW3I92rJiKDs440MEnSmXYIDZJ
5/iWXRaLvzQqH/+nVfPnpfm5Wv7ousywApKui6Td2pQFoHfvL0XheYsuJK785hx3QzQ6xmOhz1oa
lpmmfmPkMN2UMYZkjWB8GHhWQc+CprstD794Ix9YTdsbgaRH8UrgI+zcj/EH2KO4FhNYa18mfT2E
uTPrZ1Ndku8xsbEnj7BJ8LM8KWDVgM1/UxUardJYEyUael2rAsUbcWu2c+lkvyjDttX47pJAwfK2
WCn821RMuz4cFonEOax2ixFmP+SanQm+Yx7avBXxLy7Gx/UHK9nSATU3/xGKvo/XXvMEicCNHPbk
gtdulEgohru+cfUvq5ysN72Y0czn/ZCEtWJWVBi9wLLr31+Hj4e1s+G0HEpE42HjgCry/XrQpZdh
PizwG16Zg8Dv0nPQhHkhSEC2RnKlTpn+i+93u63ef79sOvBDVUTWUOc+tvSTlbb6gAMRbXvZfM2n
sspCSNoELbu1aV3yf1yY3NRof+Vr+NfPyk62JYeDXbNFfrzfl6xam3UZ2r3RV+roKw2KeIKl7YaV
VsYxZlNZvP7Ku+Kvn5aLS2NtbaplRrIfOkaYj6s5YRG5l+6UHmAMYeiXj8X0XXht8123axnIgvS+
P47Id6OMn2/07T5+/yUTzblB+iRoYzr2F7kWiU7a0Of9HmZVbwQxkVFvDp5IJKXlCbFgzqZVCJYh
ccXOc4iU3P/7dYVv1/v7CHUhbOrNWJUmFX0vFibvl1Y6yRgjK9wVF5FpjHX7RzzI2wtjrNXrtLce
mknu4DU0IdNq4zDnMrlw05ixf7JY82XbJhIDNCxs9Hymcm5ld0zwBjgw5i8fCggtN+2iN6gpipfK
yZPIEEZ2SFfCYXS7B/+Ps9iHr9qHSpHWN8myoCxgFmdd4Ive5KHbr0wD6VWAVHBWgOSXZsrTii1p
MMqJm3GVb1iv6fAz1ksxG86x08B4HA/L2qRIskM1FyCoLn1v3YvqMW3m9KjPxhvyM+3KMSBQpAV3
VJ/DtylIbd7Z0kox7eSDq0l6TgzrZuB+PGZu4l1k3WaHoSpSfNMKZvdzZYZdYutXRSPaQKAYkaGO
sMu3jfGylgN8wngQLmiPwqx8UqFaOIWOm5fh5fcjVCLp65k6hvqA3di8Zng7sI2GpTVku9nhBNgp
6yiye9Fj0htg/WdmweqMFkZbCSgLUogJQNRJd7U25eRceaJmAxrNSfMux95dvd3ioq0RfukW5eTh
CEEL6Cc5d1ZOABraqTzIxFysZjS0nemdXaVd0B5PGN32Lu+jZ+BhO3Ll7Vh6a/lYajRfC56xuVLN
ScfXx+1zV7kuHUwMpa96iVjPdTWzAZLwMhZfFmQ05gGZW5WGtbnM564aNXvf1Cl/Tk6TZ7emBVi/
1wXl76eSWBybQamJn3tmzxz0Oulyec4XWo9gHwyA+2x70YXvW7oih2n040SetaESYO6Tar71icbT
Ukib412M6YYWrt7cfE0W7JF8Y3DMQfW1ynJjtBEqm1iZdOwzeUyYV8ikmHed5A3vt9MFf7ZqnrBI
ZJGBVbKGijCGtgXbUUwqb0x6QsJz6xImEadVjEkTuONiYpJiZ7kbxDYKootZk6P51bArBvGxbnRL
mI11fahdjo0rdBkS17xWsdyTWQ889aQUYJWyVXH265Jq7i7QbrKW1ap1l6uy7Zqvkuwt7YiZO2Zg
BvcbXxTlQh0WqbgSQh12Nu6QU+DMC2MyxjftcrS0vLzTKiwUQ89TENlUij3Euwmagn6jYQKt3Cce
xiu3mTmY/W7B5028ZIr2umb5gj+Ct5rftTGbveu5sJobbP5oq5lcs+JoZ3syyWtQS3+xFvVFMYiE
HpkphxJi8Fvf8V35drNgVWrVZsOEb2hX667M8a89KAlctABy6+gQGGLEj5Veo4dBVgixtNLHwMZ2
JZLL2nY+NMFtP0pttXsakqxRLwk3dpYDjqgzGDE6T3+2PVzVWtXCQU72rsYQArr7uSgZPlh2lSQ3
cz1mFeQZbc0OTj6wl3W4uIDIVQPWannZDDur9NouaNx1pumShT3N+xxpfRpCm06nwCaNp/X7BjnN
Ia5G82yoQhLoCJ0YBxxPXb6tdbKKA8MUJQmLYuIIa9A3sczIRQkaEzks/qLpwo6OyyjmcoidvL2o
KkqZobCc+JKUdPLHvDaGMMG9SbIc4wO5r12ns0JtzrCZw5QSx72uuBa9Iw6jmvXiqqJd2GmKG99t
6ZKwiWpxg3bdZrBUTnnQWxr+EGWXBtLzihu9M6er1YNj5HPnpt9HUuG1T3UTe3nIl0asYQI1DEaH
xteT9X13qO0muYk3p8ewyzMvDgY39SIM45nqLGVWtzh4xJ4d1LDtdhL20/Myie1ekhXcprVaIg0e
z80MinZZipakXys7Oo3entTc8PZzs0IH0ZVEOTTmPMTYE8VOVJmp8WkwsIPwLX295RztDq45gaPC
dIQDDg3rqBapdawaPA0FZjoHzxbKRclEO0C0VO/GcpqOXSGXZ1hDxs4kPukyd0VyXWvrF1UrmCp5
eIEEmSEcBmrduuzXqpnuxwrSZrzQNwWpiJHtumM/+D1+hkxWcyq/jsJoZmuW2hj0yiiO7H0FdOLJ
bmb2KdV8xYxx9ZXOdp6IMoLOZY8ns1nlMbVWN7TWxDvOcnAjeJWFDLvW7JWnUonZoiANXXaVVqeY
znuJuYN458WnzFTce6FI61wkK1u6WTSRO8ZmG/WZY6NrTDRO0LIoz4uHEUMAdc17bKu6Sy/WukwY
YhMCyvzcS/KraaqN/np2O+9l6azhtaHsitw4wZGo6h032hhpWE2I4mghdXW54g20Lq9cjlWtdTZD
/RE2JWliKTMepbmdhlweOCO0K1xsL2Kya9g5MQY6ZfPY33h5mfkqHpSM53LrzHeYQ7W2EyasJQd1
nol7D+1ntKqDfbHYjfpsWNuY00v59D4lgxJ6uFCdDdHXr1OjL9FCRHDh6wa8sqjIRKUHpTfhgpgX
1T1sG7IJsia9xuS+P+pmXmDdVXjUEX2ZYzjaXXkFXMmIbcp9tQvTOHay09iyOyiA7Vx2N0U7AIl6
g6YEDZgP1qo1fMFsSJtPRWkoh6T3uDdyuzi3urdmUdyZ6Wd1Uu0DzpFtZMk82VsddQKykBC76O/T
2kzhyt15o2IHcDO6+q1l1wRPE5a3n6vZitiA9VCt4jWk2lnRguaFOGWLphwdlIKhPVXqC8VgdwWr
TA8HlR0viAlV8ttlNG40t71IMfe8IHeIS0LYJ6y+gcjkBDNHyMFc7kDiFvnZXCwsQAXkqZOjF8XN
VE9C92tsRHsqi27aiSX1imgx8ZfyXSp/D4vP4ywMBZvramTny+hKBYL6njG2UlapP47FDf6o2heT
BJ9IkfODXjafynJ66F2MvqCJwX7I19zyuzTuTitM4gu4ccaFpcafad/f8tGLWi357kDd2yS518Pg
FIeWjTHK3OUanceTlWBk4FQErZtm8imbFHxI14b71V0/2XK4cfO4ClWpckO2zSkXpn7dzShd03Y+
jHjZX+v28GA2WbpLYAYFyHAYfEOj0GZy1fRpKN+GAlNsKrMIMUgaVUraBbEDDdZpdRGZzFaX1O6P
Xtqo/LuwAzNv11PW2dMu96QapOgFPuM+8NYPbkaGZvlVsSzlohdg+jb+rcxvWIBj+qVUxROMWYaA
ENkg0k1dyJR9+jzX5TNb8DW7+hnVqxrmLozJAQUbPm/LwhIU1m41ytd0Gb9kJR5ylpiWkFP+Grau
RMZQwE+3IRQS7TPsUsvcCeBE4Jlk37ZQHdmHsgPs15cmxgbVBmaA8Ix1s7f0eeTidgsBh0Zkwf/S
6FYHIQ4ce5siCFpNl5xmWpRDrWoLs9n4nuhrBpKZd5hq7YTGZ/UFAZ2BqTTVIR66xYe+X7x6mSJ9
ykqXCb4BhKma62PRqRYik865ZuI7H0Ahbuclbi7ZPCHQlFbnr9WoPrAnfsoXM45SZBg7t8B9S/XI
+fHZNhl7km2JPVzZBxizbgOuMg8qGyeYRauYK/XOk4R/H64EZc0F9ngwPWa/rZ0XvdDPllDurR/W
/C4hYfoktcDL48/Mp1BBFgUq8Nqyz840H4xG3amNMx3Ghq01E52xJxu42bnLnPgz7NgjllsXC0XJ
AdZucVSY0sP4tD91i3oYEw59Xcr0sKQr5rterGKLOMDGKLTaO64xriyTGvs1meoBRI/KZGyrY5Zb
NcvoC5EuB2N1bpKqux8XIz7pK9TTRvbwlilGr/IVl4N5MJpda1uftSZfvo/G1B6VVjWw7CvKuwmW
+UWRp9oONKWAGzAnDykGM/cCgneUlNt0sMnbl4y5HHbyODwQqz6uX7CUVPfdJhGsTPGM+1ArOTqs
5KkS9ueKk+VmVlc87HUYRWoF/5RYmOQ672wXYYOu74YaM55kqGUFXV32vmyTx8Vyqg1EMIOmnYAx
FqUObbtyttGseig0yGKJ3j7qU2mcMNZv7jooPKGVyr0p0GlVdZV/cUZ8iZlb6xjiMnQ7AQGJG6EN
cMMV44TUMAnwL3HdUE1V+zhP+YS6ZsBfLMdd3Vc17E/WCsLRUIdm6Q03Hq4HYQ/joKWJteHJT2lB
CUDYcXmz5ZEwQ9VV2cHe1sAANu477TnGh5IkyaBPihS3jyURHbhPpmEs3A36AxlK1+ZUyV3X1MtF
P4gs6FuXvgX1+iXSNvs0Y95xiWtXd59MHccRo8oO8zN7qS7Sok6ezQxeST94zIbBzuYhUIToonht
nWOeAIMGtbUuyImW2g565G+hN41Qcqgo4cCuWZYEZpETFDzXEDJKxAiHcZ6rb6WsMN4uOU/i0JOa
Q7q8wpcAbqt0/YUFHCh3Qqr6tVr28YVStBMLMTOy29HCGz+wzUyPinSoH0a1ysU+xmQDW+cU7Us1
pw4tsNtN1l5vZuusYKodItcpDlSPWLilNdZFPrMocRPjPnku1BlWzpJaHv0DqzqikTLncMKgIBzg
CLa7ZbQ/T2VBjZk3SXehtrZ8xA1YrsE8YovlUasxHQeosFDDNHhU9BV0LlyC3WnPGElvGPY1E6/m
LrvW+l/UncmOpMqadZ+IK/pmCt67R+fR5wRFRGZiGD0YYPD0//J7a3L/kqpUk5JqcAYnz1HKHQfj
a/Zeu5tu8dhFcFmEmX2F1tR/RaMeT5rkyS3wUAZNdrfEnF8rUg8/vKSDURwp67gEBUvEnDL9r1oI
WEgBfsY1NpQjjSA927IgvcfDuBrHPu/x5vCISck3Medda0zhH88t8hMx4tVnmPW/WfoOX3wtJFh+
qNGRZFWUWEggb7cqN3k4mAdD2IjBRWE+KFKLHytDBZfccYIPvA4db3ZePQ8UL+JIa+7eETZh80kN
Yx8wR3/qMeoXcaGZjsZFDVNhB7VQtfjK2OXFfWUMB2FYytnoMi3f8gwwUWNr+YlsTyObsVHtZqvr
xQx87Edph+sdK1X2w4hgXq3KAZAxLqX30cjBulRpi21QtuMVr8v8GzJo+0UX+eAy13rqhppluK/s
zcRynytstUj5OvelaBr5jJJoPYWj470WebC8mBoX3jwWpE2pDKV4aeukpcbeDqZdPZNuaZ6koOEe
a6IfpDmg2nMgVM844EpVbD17ALe9Nv26bycbC20XeadJEIIpetPvN8ZK3emnggaFnh8fS7DWrb3h
zBKbdiZIw54qL15772eewmtu46wOyFSJS2Np6Vuix7ZcyPhwGiafLmps1fs5888J52aWB8961ilH
nNl9t2lPk9vl0j9b0TQ/eYYfnirOELwD8itX/Ro7EMeTkMY1Hvp0qfZIXmnYo1aM7NqxooqVKiGo
MbZmvqrdOCci46XDL7SpVoRH0RgYah85Q/o7EMPwkLaoeYLA/Fa9FQQb20c951SVs42kueyKbMgP
k8RudY4gi+wsp7e5EAtGtTB8g3pyUKM3wRKv91bklQdyPZFZChW9e1axzeT8OHPg3mvt7OGkXiYk
A40uH3uKnzkbXTRI6hcxJWPi6No+M7mdSYdxMWtqOLaxJNowIVMoQyPo1ksSSm98FaF1kJ2Zfg/h
wnE8S+tlEu5WVrlOiAWHitGE6HT2cGFzTC0DtMH7PjPxNromQ6+DVU/IfEt/UIpWdEjZRJXAGJK5
R3OSFCt3wqZZmZg/5iDo29huVBSdlqyr0o1VmgqdZ+YgOWzMGdEFOuOhfBCNORD24BRBdV5FOwKh
d2T4N1OYhk7NyCZ1hbweW2mHerEYNmvf0wfWwZm16xDPefE+126+yVEaV3hCEu3eYiSc78JaMUpq
vD9Tshmd6iKYWS3wibQ2Nm2ud7kXvBEucASR9TGsk392V9dNitEbLqR0z0OCkRPy3IRvP7eqh4HX
KAuPMm6BZ1+kSrPEMZXYpBEtcSgRGYrlz6KiO7h1Z279t1qU+2kWl77BGWUYdbpLsR4nwqsooPUV
ZxLbbmQHYLqfnWroYzYbX/jEOxoV/7Fq+NFc7T7DfDlaQtZbp40MiqAyoMRJfaxNvkcHCP1jyMt7
UfnfTYufTcsSLqxLekMnr11nvChv5MTCHBrCIxyAkKRAHt87sRyDIkuTgWDkaqh/I8VAI5aK8dKE
0Y4GiTWbtEjtU+UN+T/WsRp4o3VVcx44cLZmz367G/uMHoFC3sxQL+Bk+TDCLIRw4Lc7EtB1uSOy
YphPUTv/5BZWC8m819zmlm55KYfpJYCLdZIe8z8XSV2UM+hJTS6orQoCZ6ijW+t9kNFz1mb2npRV
+y3DO3rDV94RGaKuY2PI8+SYVPgVZwtq4OKrBdWMC0KQ47hB1ocZswSezRqfbIYVRnYu3xluNwtm
QbOLXsH3pz+Nk2MnpFgdBC5Ieo24GC04gD1T2pHeOeKKg7wdlp2FW+m3BBG7ouVrGqytdR6or5Ig
IZgBoE+N89K6TCtiZANa7Y1ecgEysqQNUHR0RXFXmciRTSruFimBfu0H+M7CeLTC8Y0xftL00jq4
ZV8gBBJiw1uOz+6FL6KdfBSWQbAz8cB/UPyEu8yc3ygRi93QM2mcmuAaGAYzO8C5d6UxXMSUeY/+
vJTOPgMYaZIs1OHNqXjNxSobq6c+owjXAF2i7WjP5jsjXJ443OouniGBHTir0v4iPcTvHWmqPYOa
TF6zoL59P2H/yriULVZdMEeJXwbq6k1Dk3JCudHJNgeciXaRjUdTyBLYkaTaHEpmEjEO/e5Anvy7
shd/OY9FKuxTpCr31czTPwydp/uU1MFT2iJawphm2t3OyrKx3pI/R2+4BBmzXHP+CLH4xJrD8Bo4
47jLHNUeW917/EZltmM8I+/XMpiuQd2PVwlGYTfgw00KuwdfLccjDGfxmXLes1U0MDIVY9GreGhN
RtNm4YV7E9cy5ht16sp+YbzbMdaXaijQlJZNdQ82wolnBDo8CFN1GDGOfbJaXvfBaOF8XOd6g6Kn
2ZRT88n5qE8GPdKh4o0VG+CtJU+7yiCFEs6R4N+q4pEt2UOdYfMiQYTAcWExUih7RNTVtOSnm3V/
h0vOO6agtpg4ZXOaVEvgv+Jmc99Q2ctdG6bdthcUvlZZUXSEQ510FkNM9PG8ABvMadJucoDK9lps
ZDSE3KACvA5vuI3t1O5OBCNzC6IHGSuSm4J9ws5UvZW5tuLMaWd6pcm/eOlUfep8HZ+7Tn91ulFb
oku8p9GJFiqgJXvRM9R9brErwablxQHMccWUjB8/anHd9ags9oOunN+z1uXJQb7OXcWtu97A3WbO
ZHfW0XQqsQnuAHRkfwd/Fee2btovg3cfBOJJX0D9/0wMQJ/Syrgr4IYhL6UCi1RBMdhEo7i6HNI7
k2XIplSs6sOKXgmUuYn+ubGhlFvUyNZGW/Its7p1ZmiKHlQqb9mXvEvv7WwN3ojb4ZbvihY7tyCT
sib3qwqZxPOt8w+N3ZAgP2EyuoisLVSGP5WorG3u+eLoDvPLsmrz0Pq9/5QbEcZwtUa/Sc/t3u0I
8Lnh1em+Kb0IOZDvMJFgaNq2AcJTvI36HPSO/234mX4KitlMstTIX9kseDsxkVWWNY1KQgHOSuW2
H6/52F+jNOw4ApX7t7e7ECFytyRy8NwNIvv5SHkUbgAuVG/eCp109BBK49jUiYgal8iXKd+o1r8t
GVTx2vmknFh1P32IyVn3UwSvwqncOQlbUd0FuEQuhdUX16Xsnm14+Xjy4aV6gfRv/uclNijwftW4
1R/4tecrOEDnZR5AXvJfwul1YpHjJmZjG8F9H3r5toOcswU73eBPnmjQK+JqS17rK52HY0PcL0h2
YAxQoquavFxtfKAM9H80yhtXCpqNBlJMXC2EmG2kMw0/JosjMzH61L+f204zp2mN9ls7Rvle21F+
zysK7mknqp+ls+2b5Tyyr+3UuBjMq9aqNrXUqLhGr5XHcWJkyjov23oAL3dp0TWs36b0oWQ+TOQG
tZJnDcYxKvxmTIIwzz8nu42cs9FlsxHP7E6qzVy6xe6W9PbUFnrhgQo6ppCBfZfzvasjSW8+ODaD
+J+1gZZd1OG4rxcre+U1ZWzyuYap7bB7Ja2ke2OjsVytwa0JVox4V1WhepXNXOBnGo07z3HlTvqj
R7ZSPoY7wpUR+1dDwNt0+V7shQ45UJJnPVovbTtr8hQWZ++V/bpzwmFJrHaZYxvADhbgtYnttEFv
X1JHhatHu5GyMa3b0XoeuOhJURnBA7NkdxvISe1YfeYHF21o7HqCxbWJpYsnONiMffWuQ5n/4N4I
8mRpGJCJuXU5JYNiM3vreqzSMnu0m6jZ+RO2905OB5Z0DBjr1KFEzMYD0xp/oymIErpqpqJTRLKP
UYbgOOT00fb1eOffcHblWuk9AwUjsWmfNpFRFIc8oodb64IeLgsYcE1pCAfIWhM3mHLsckLcoaUP
NiXmg/dBmIgTQ5/0pUGEzUcw+RHXfvyhrrKSAak5hvkBGkgZqoewXa172kvvrxQL6du5721CK1cH
dBfchP4Yfo1Ws3Bkj29yDoJtHQof5yx3wr7ELM9DF76UockoNqw+ceRbu2XR1T5f/N8ssuoNhjNm
hZHf3pw+bkx3hCzMEC/Y9G9rpi7c92EzfoxDRj/JYvhc2pTFAFo7lN9KvghHkz5hlEzNqtKp/loS
O0JT0sQOuVceB2lSdHh6bmhNrHqH/gMUYdjYCeVOPx5h2srXkjHJuumsKqPN9LsD9vjlcRkR05Bt
o6aOLyGHrdsyoN5awmP5sbZ9mSZTUdfHMa2wKauhYoyDrzHfBsq8m/J+lZSv1SyQnk8rvqcVVYSe
Z540S3xU7jgc1TCAnY9GWBN51dGH9uPy5DH4OZrYl97aYuRL2uus1i0NWa5iFgB+XHWZbYLloMn/
K2UWZodoDKGMzGFr8ZJt0sm9TbTcRE3EG5CwIc4qzPTvch4iBk9d4RxD7qMmmf0Vl242LryVdPjX
NLPlFcMgrsbRw6uXkkBG6iQK6dzgR4k7Q5ofClFculVdmX01RcUQHTrMQw007Uk4RKb0Kiqa8+IX
2UZl7Up43byqGGWYJt6uFURB0mjacRWVAQfswCbeyXGcxaAtxEFzi374fSp+Cndut7D8AXZ405cI
xM8SWMyil0zIx8CTYEQdn1e3nY0GZyKqYiza+jT3oaJJw0S6t5fZxplZRK8w3kFQBYbjfdZWGz4K
0nXmcyta9zQ1q0syNWD/XFTBN+xGhrRVhmXSkAvt/DSqu5kTpohJ0RzPdtfbBzNj1arKjCUFcEKD
n6fx34NuMBOKiTnDfTCkzxZG5hfHKYxHs0Ci39tZoWIiPhX2MRWsIPYzwFtcOwFjoh6xlNxGQcSg
OAerMSaGqyHklTXg/wdkPR6zElUAY7wyOvchxuie8Io+cSm13nPCYgEPLEH1UA/ZwCR+EVjbi6XP
Dtpq6pwnO5rPVluvuD/CDS4mpp5MLvdhzuRk77pOZcctW11nuxaG48adPRRvgbxVVbAPxIm+Jjj0
Jb9j59sT7pPMwJuPhplJ0OLb1EPT2GAf8dewSMBSwsgd5YMpgHaUdTht0izErJuCmWBG0j6TIE2F
a4RAR4DBVuHTGmVjds8EzDgPgdVPDFw953mcs3xvV1VPeZ+bYwJ1p3qBb8WYNHBdsWMMqTfNQMfG
WZO1QcwbOVqJWyB1tcyVv8To+VamFEHX7drcxOxhLEq/ErrhTDQ22AJZU3T5CRw9ZBviTiSb8Tqr
TyplyxhX1WJDNi2j52lisyY6myF1b3FEbcKVlxpUQ2fYmEPjsGfvWIpkdnNsatfvdw65a9Z1grvw
bdR9/iS1HywbOkOcwezWgxsSxMkfmpx6aCiadWuwNUC9BDslTfqUgMqbj/RGgZpaoohWBF0SpuFe
w566GtWgD35kaBV7oMxukRY1uXi1ae87iX3LpnGad6XjA4lpSFFEK8RTVkpDFYwN1I2SMeb3wy2H
zuzydD8Uiu+FiwEfr3ov5tn7rAAz4UgNZtowQ2QHSpX1LKIKj41bihvYZ9RAl6CrK54EpiaZs9of
q7XI7Wo7d6HBYI3bHvrb7OX3hGy2dKK8Sxh6TEG3ZZUCRgmJy5IMvnP1wZOB+yiztyD1S5BjHm1O
JNGcNNbyVJmr2K2z87vKydwTjRLslZph0+pB7EbuTkeEz8AeSaIi/TkG02dd2lXtOtX/BBrOCgqc
Z89f8teWYvdJOqzkTMsZr7YbsqsXhU9yrlV1Rr5fs3JeTjS8rCqMZvT1qcrYIm3pA5jwwR9RGtEg
IGM0GH1NUXCINBSvbSmgHfOunIAM512QztfZyvkTL+wC9wgM0Zhf9dwvxfu//qQSC+MuayjM+jUj
DmR6JEvUxaylKTeZH3Yl+iHbLPirjWlAhmqU+U25WOgIY1M1+X8sN205M4hmQsO0Ajxzj+1NE2Xl
nWxOi8fzSLJThBrKXDiVSWJyO/2LZ9vpvg2hUQb5gdF+hjaJ61tIYUK/Gjwsw73BekgnM9xt79xO
Ayfd6rR+ev6XnqSMZOAehpGKYBPoDjUGeGegaonlyXoC5cKhzMuioHG8WsCYqTzrNFSJ808xkqn9
qd5XWSsQr93kedvaIrLz5ouAh2JB8xmPBovl7qHinWQ/YEAV7NLIPWw/R4A+x7BTXAbkSSYz6LDS
3LY4PZiMZzVK88E345Td0GVWngc7QBbMPCwdHTLH4BTNIhXw78G9M7cVa5JWjdt+xU5IQodj36dj
b15B4xCJ5TtiPtIkAK9rgy77sUo1v9BN3im2KiyCxkLO2773bWRyACf2zlCbH21uR9eBROb7XPLu
SylbXpq8KY6uR4U7hau4twadJ5CmOlqTvPzTarcgQiG31BTPDeV4leFjy6d22aEGcL/m0Su+Gyrb
17HKadEHO7i1npAgA/Ziq/s9Y1x9THGoPriBC6BzWuS5kPZ870/Vwrpe6fdsrndEJ1kjJm4eD+Bg
XKpuNK6iKR5Xw2fdHxCCdKTfWZncZqp9sy3rQ1UMh3NXd5dJMRHGleY8qNTgfFwsJkOy/8B7kO6D
qQpfZmdyNwZZlC/LPPtvLLvtLU2niyIlaA85VeWv0baDLU4ln22/hVeRk3O42CpEw2T7+SnPDXIS
NY173kTXQgRYUsmu34Ra9Z9MaL/KcazOHak/FzBa6lNU4imksrsgUf2AE7dmW5caLxlWGw9uYSKB
0sjj/LwJNutKkQbFjek1+cJ+Ka0NpE93502lfZF21SeC6DJzYzSGvvxTEfu/Zlr5NxTJ/k9zA3wM
/yecLQh//wtny9fvVXIEDOrr38EmN5brv9wtgfcPbFs30k1o+S4cbUwU/3K3+LhbHEBf/8ReY+u7
IaL/w93iWv8wGSSFSLYA+4Oi4a/7D0iJ4/8DI5iFCB2GCTY5oCf/A3eL/e/uKpC5Lp8gos/ETcNi
6P9PJ2y4dYKlW6P94othM2o3TJY0KD9KVoqvAdNhJAuhYT/1XdqdUq/XsMsk5ApqXHBSgLIi3ukt
fNOYhZSZ8LZPT5aAu8UhBcLEVkhMVMZc3p+jl6Uk5gKNT/ffxRSx2flPXwSGmGOBTLZRc5sYnP9d
sI2qxwxWqa29PaOPAe3ZvnIBAyjyQZoi1zKRDaXYhZaNn/pq2pVtSmVf11uNJf5n6EMwKaPpPI3h
Ou9BGARvEWTIZywA2DqrenYY5nki3Ll2nj0BE7EPs+1MT2ERwVMYPa+3NnQXAmHJqiemxdonbBAp
F+quFi+8Ti/IJpkfpoTdWvD0mPL2376r1UFXmbOjeA2/dHnTJhlqtqzd1MG8RL3Aemuk75KniJ2a
oRknx2Gh0X0PHi/8wc2fJ5U6Z364/K9qUH0cVVaBhF/mjAyxwWaKjJEZfzSQkks7p9mdZdwccwov
foyMr31wqOhUXI5t9xOxF3ouGuJZN6PViR9O8ugDvVa9DcpFbZBaR6zQFehe9FDumJGUU0zWpgWC
/kqGyfDhlrMtd0W5tvj0DDmgyE5NuHI6QGcGxqt6W1gGJ4jfb/gFarJtsFThXdjo+hhQD28nQA6H
bMTTA79YIYhYQE40hXxcQjgKKQManKCm/Bu2s7GtR+Kww1SyRHUze7x4I1MaWznGBmOMvrOitH0p
g9zYzavZH4q0KB7npsw3BTyOXddMDvKdWX8qLy9NYAtT9VtT6X2saWad2aq4QCZRQC3S6d7csbJ2
jseuV6XytqJaYV0uZhjEDCbNXe56t7Vy33a/aRK9Bybbt/FyNrGszdqcYV+TbUpjZG4mzf5kOIF9
3454epcy1ZtwtNUub/PhS4XRph37e+Itt1CV16Su5gbntB6O8Kq6J9XaDrKODspeloFSa6FUsz05
lUFToJOBQSVqQtBqo2JKjDPtSAiJ9QaGeog9RI37JkeQKUuz+lW4KngaKF3+3pQMJcKIJX9uVzjy
zEwWCjRAaJvWWqYLG75wPNWNuXwGhVpjc0U4F+f0xujGPbp5h0zmXVVn7RGB6HF17R/lTOmlz1iC
82B8d3g/Yr9aZOIgSEjcSejYMvDS+Ub4xwnxaco+Qa3dbL2JqYjHHMobsu4hm4ptu3LJUnJkHucQ
PZava+/caWa42c2dLNITsvZrO7gEflbrb8TtR5aSqOzb8cLkvNpBO0nwXbGctKnYl256n20LDab9
05fS3jhm9sewnrvWuF9RdlZlW8cMip90mb81annp/f6UQgUwMvFc5NXVFt1BMnyP4OGGct77Y37n
+MjXU9adFCQChSgPU1EHWyfrXwi7/TLk/NZTYMYBz3582wsWmcUw6XWJUF4X07dw3BdR2L8WJlJ3
vuE3D0aPuiP3lPPIrPv3IjI2ZmSk3rfKuBQLomU2IdbAGmqmYO7/VEwR49I14FNYlCUT8vJ1YK1f
Di9mVG85oBInpXVeR0QSbhteAOVSh8v+xV3w30foT0y9RWwXZ6t3MLv5lo4ec1FFnvRCOQhsnJ/S
Z25stLhqR0eII8uV4lCH9QvBdx7QDI+FuZDdjyOMeiOhCO+05SHxXh4s1XwYoPj+GBHiUChGJznP
L/RS7tb0VPNsedPWrsvsHXkXHeQUJQ6r9q4Up4nOy5Xvc6PU3rfGbeMTf15wfpYF8Mj2lzfV7Agc
CG2F/EO84VVWTosin9NewTmab+SEnC0xO11CQF5EeA9z+UU6LmV6Uf9OibOk/bJBTNrpnQpIVVRo
WuU4XwNEDygT97dW/Vb+4ezMT+WEtFSYaNjNB63Nu6Dt4yWcKNFL427y5wkUQ/vEj7vRfXhgHN/u
TB0IVmLDVcHFlCYV6tAMWHzEtjEU+/F0PRpuftf13tZrrMTLww6Ot8Y51633NifVLJsnG60KLRzq
K6zYG0ZyH1nuf9hte+dG/FZ577xLFd7iwZ5GUSHPtZ6sEaW6GcpT76PaZfJ8kQbi9iqdkO23bH8y
EmRNmT9Ix3jgoX42hhaKBn9b5vsDmsqjhTMmbmqsOCGQAarRaqsmD20uTEpAuA/zNF1aY/xs5xq8
BuiYNPtSTg51ShMjKch3Xcz8vIaDgRdk2OOVvLMWyOxr71+zcTyXKPwQ4dAQGW+eU18sxu9SMMcW
1fSEUjnxrQZVY7BsB6FubDPnOGczElvE3SYKFSsASJoqQCX6oLxXW9EW0euyAdVjtPX6TsdoI9OD
svqLrrw73cIXcds/PF8CYHuOutTRwTlFhZZ4mSy2pNdaFysru0Qut4611qx0ZyhG5gCYtbFNkGKN
0i9r6Bun2nevKJuyOKpcBFZ4XeJVwuOIgEXffA3cPUYVcX+bvAYDbtZMhQe5srQkhixNNIXGKTfr
ZT9pYcXEaGyV8wXZRG4Wd6LXBnacYHYNEmYaxTnHShSQAMyNwwgRQnS9mxjSPBsM2m92DL1+TcF4
TZvqzVJY3Z3KeYNFoMMLFOfXsCHNOCx304xowA9OICrYjXrbIZK7iqg2JLH6LnQuqnsjBSXHJ8XP
NBj5Y2Xenmk7Hpvl3oUIBOviLTCCV3fpknUqQpSl8tOuxMzpJ4qdVxGoG+i6elAlCDAy9n4Ffv+4
agRIJDcmC1qCDDGYXK1DYEF77FJyKxH/4Hnh1LJDRNPtbzDmYIACqEYsUjqoLijpgtb9PdXBa7OU
YHE9klSGtvy+YaMidSPEocpIBqWPyE8zbijavSwrn8fMPraGfyBk4XEo2mchxWs55ET9gNAMBMPg
+lEHXnlf988jqoZSy42uIgoWzYC0flm6EWELKw7ulGiPFPNUILnkPdadZOggC0+9Vz7x5y3XeEob
RlXmrpjhCIAk+iAraVPkTC8K9Vem7V2kuhOunT2IvE8t82trGHytcGtB3drDvrwSf0dg8ty5iWjz
XyKEe4xR6wZLDk5ZsJwt9OpDheiuhQQK9bxiI2mah04gfehXK2kh26/MELObKr2pvASD1WXAdbHB
g7YmLTdq7M7HXKOG7mR3kTBh44kTzO+QbflyXpmI9482otaeiUSyIJzYZ20/buDX+cQKaGer9DN+
Ljuhxof3D2oOEf35pjDKRx/ph8d+WI75ld3SdAOwtgeonnxqlhPTgK7VnifcOHgfWB27OxcNDRhi
UyVoeLJ9Y8lX7XVoTUtQ0qMFpnDcWgOBW2GTova0gY+gXgGlPFj2IUcFm9jU3ttqER/KaveiLE9G
WT+5gpJs5kSJ4ZQBZGM60mux8RfIvVkL9NCgvIBimHc7vOZc5Dz7LkDBEmLLSWlZ9jbqUKwHofkG
G/MpXdc7y/VmEIpdBOOPaEJsNX90622ManlqGPfHbR8Y4Igk7gCbC6w5EwnY42yCBf1RDXl+mh0K
cO6ts+Utw1tF6XYgPOCY5rmZTH2PjBqpKFvuBHbtXyuSt8lI/1YY42Mb2G+uGx6ytE7SrOfksIkE
v92UfsEYQcz4caPgQbNXaxpRHBdDsWPxTBAFPutEVjm2pralNQNMytCOVRKAGln6VdywtGEkjjOo
SfsnDIRvUomDyUENxjPx/A5nE9vOLHjHCttxtE3OXtiaLX2DTEQXrwF8u8QBAl9g9aK2Um9+udy5
NqHz/npA1fEOkjapKu/RHqND3unXWaM+ksa+UR6SpjNxi3I3DQsprwSlrpM+5475pxuYsmcsJKnN
znaqPp2BMgePFMnMiG0HD6FA1zG5H7zhqx3TbdDzGaYOhcbYL78wnDEzkesXn/UrnLMPdwDimANE
shq3im3HYLpZT99hVT45CwKwAUCIwZG5kb53E6t4mUJ3ymwuC+z8ZDAdhGt/VK51yU0TVmKH/Ftf
IIsTtNxlLzXqwX3r5ZoYBoD1fd/Fs7vcyWxqY1jc24wZLsX0mPjwQEmkRUx3Re966gPo3T46pVGO
qPyIatUxWl4OevniFAo0D/kiq+f8tUzsTDDmsVVtGdO9oEVftmxk9k6Tv/VOfy0L/G85R+54G4oP
hCe4htrNhZ72o2zESwlOqt4MyKzYxvsReSIRz3WMYJmGsQo/oqAaELGNBWFHat41kx0da2/ynzrK
7m2vg75M0oYwc3NJa7RCQbWzkVLvEVg7fxCK2KSBCNbQ1hysh7rJDoFATQpXG0y6Zq1laTN9kIML
DcFoOvYsejCNkyBw4scjq+PD9EjVuJUZLM7bNs0f6aisLKk1WPRlQCOVlPVCmE8Ves4L40DaOdZS
ONO05fwp6DQ4M3IYoFQN/d/ZZ8vFUc9Wm3bdOsJ77LZz24IQ97reeND9VP5u0Hac2YMYB8MK3W0x
EUbJWnI8YG8x7oPRB5Kk64IdFuKGK4MTZ4fcibKx6Wr/I0cYkXiFj94eujhSfeS0uzoC37cEYffb
46y/NCZc4tiI7PTV77vpx17T5RSqov3wbd9HYkCQOopbUoFBDUxFIoKArd5s1Qc7r9NnqZpwl0eG
cxixW/+29YovB5cMoGzHmKvwkJs35jh5xmGC6E//VYUwHljK2zFgeUSUy7zFWFTtp9xbeYFGC647
wnCBDCqkMOno6kcqi/G2YBUucRdrTg+jB++ki5yDCxHviyp8bFGWrw6KAMa3uTOsr8bhd0Cx/Wet
oxv3clVb1msosjqd3SvHOZaieAtzs407lZt7PQxA0jvW0wSPiObOiDCM9tj6aLaw1ssBEu1oGRhl
PDbeFBq+8awyibc/7Yo5segz0V/USJbTdrTFPiUh5PUmDvgzr9P0S/raOfYeqbV9tVA9u51xt5Jv
ememI2/FdFYnEVnNLsOFFkf0+3vcUuKr5HBHnu8vlG7rVAYHqKLFYzEE8mg13nBmg613y4xvsp89
VEUW6Ok5TNOYR6h577Jq/kJj+z5oHgFW0hlt1b7uHW+Jx8zPv01iBTK6p0gUNE4jllrXTKEVFD1b
PD0BvtRsFH9c0ciz27gz0SQO9aMZWO5G2kEQS0emj745rjdlZ3uahqm761y/2IT0/nxs/SL92t/3
FibPIAMXOPjefefQ1jUDsuHK1vc4q3yecGMODgPmtXPjz81uHYb123CNcmO57OybydJom2X51AEj
+ZS254D9otjnH/s6pFYFFHZaaJ1lIF4jTpJDv+QYP5TfSTNhXshSEmYSbVjg3etiZk7vpKRpw3Wo
N8LrMfDZxhSTRW//qQh8/fx/1J3Zct04sq6fiDs4k7jVGiRR82TZvmG4LJvzBM58+v2t2tF9LLRd
isbduayqKAgLRAKJzH/gNRG+jQk9gTWe4+umdTs8d9P1tUAi/hltc1qghRfcucMcHiBIZofWGQAq
THD4N1uWBocExg8Jr8sorqvszgwKDvDF649SLvmrK4b6Htn/6g7t8oSaf27euU0wPxT9PF2nwbZ9
LSwuPT8dvYfUCgF6FdZ65U4nvkuzbl+5KlyS5LD290XjjifOy4CrjVdmNy0YTxtGd1O/jX1LNkn6
eo3yQn3vYXixo1lkv5y4BmepPbRXJ2b5sxn0XDg8+voeCYLE2E0bEuKIM9pHUNggSc1+uuLhkl2K
oPXvhJ9Cki6NbV95broLN9N+boEpo/reYGJheugaLiK/GNcQbaq8G5vdYFpA7YhroFWGeehPOPck
YOihGeKTX0C8w9S0el3DeLuCMutgUGHEV4E9YCBZPfnIz5wjpYnzTkh+YWcUdORYuU9b0E87G9YM
WDfP45F8Ii25QFQ/p9s2niEJnF3Jph5e2sV0gVbA0zW8nMZ9FpKLUbVcrefYMNGlKNPFurDmcLw3
0Hn+lAD9xLQK9zzsulbrYmv6cD+5dujv6rwJbrLCo4RiCm/5Ui91D4k5SUDZZBW5v1UZ15sF121X
102KhTDx+0TfvjqYM6yNYa5q+8KJrWCKijGZF/KdeniGklW8ZHHZu2erEOVd5601PvbZ6VnoEJDz
Qm8rxarjwUUNnsoC//1sRfvi4ItUXgWz5z1O29J+LakA0k/qLjFq4rEHZcThI15wT5pnVVnc4Gld
70NhITw8GggVirKtuEoM+5p6t/UgGoChLpfcHmjtereNo8mzAXz0uQtE5ijgo52FRjPvBlu6/UXV
+cahBF2EFgGvRtGE8rJEeeCG1udMJYG8xrMzlDOntJyMi8k3sMlxTk8EM7630jY+FtNWn6P+nxMR
A3qxjvxR+Hh7YWKRfU9t4GtNNZ83bpBTOy3+ktJwDj6yGlTXDCoYtJ8QK1p4v0RtmBmRT8MabKPY
gPCFhoDm71P7xSegzJZPgaCpBzKCI556iiRkZiu8Gd2R92rWzXTXV3r8X8Myab71gAD/ii1KpYc8
LuXFJJIGKEw2xLwjT4i0tCiRhcbx6zgsQZ/dg90UlK0CBEX2MgCqc5jWkVdhSTv20hUVZ56Z9C0P
hiwZD7yvHXbFMp/PxuphDGOHzwGlTa4oAMjX9ZjZxzkgKaVZLkpoXJbML+SUiE9+VwSHoXSs40Yt
HjrD2C2cQG07RWhrYtfUuCliHj3oEPswUQzC2TOUF8sIMhMR4fkcUIP79eQQ8MU1pvG8rKw6cmH2
ImwAH4Yqpr9Wb4kFUmqpLZzp2tzFJM2b7jzEWayzjPF3VYNkY499TAXAqHVe+o7a9FHAZ3puSzrg
c5p1za7aTpq5pz1ID3CHcb1xbtWWewlVjPtjbT351JXldKAjBUMVsuR6J7fWuMlqf/meOPj6nnlb
85QtbYOcyZLYtyOSWffJWtmIbAZ9scPrq8GCo4QUg7leLc4cVE2eO0MYl6ZZji/2OhiX68IRh2Vb
0n1GL+8tmVZo6WMjqEwDnoDT7V8bhr0D7wcjqL6Pk6RF1cLcDqLZeKpYJ9298SJZXHoaAIUKyvux
eVv4LZ5JiwmCFLEfeY2+u30Fbdbki1rgP9kTmER1mHCYOdUljsS3ZGwpdzeWc+N4i3zu2659aWDG
eEjcz1u0DZT6wExlxsEqqJSF48nTcxhdADZBHFDASyf7WM/NBrYJ5j662BRwpEesbgWwAArPLzwY
46vJn5orHq/yaKM984SzpRUtcMEtiiaO90Bpromc1llB0rmIAAmoM+WArsceoR6wmn3FrnCoe6Zt
FzwlTZzwnjCy8RmtZ/8V7Ft/bhR18yKFkZ58VZP0W7ylhnHTzDBEbzxQXRvSNvlnoO71IRWd3Kcl
TS5o35k4JSqgiifZF95BZqN97lBEXz6NY+ff8Wqx6pvV9mzcErd1Kw5bGy/HapZNd+dmsrkD1gJw
1ynqgkzRaOSXvvHy710XllQH6jTFxxwMn50b4cNYgqQr+7b+jhds/bOCt3IkpRlf5qolFErhfpnw
dsLEBFX2px785MUCUvKySyyKu0ApjBtUbcq7nlb4bew2xmWPSSMwJze9a7zOue5AwpxJE/G2ojTb
OwpXbKhB2N+yMLfr83JYSRZt1xsORTJNL1Ta+gJ0ddIfkrpwdrA/3QNPzuoISDe9zDiMrgpypxe2
xVtf+yQYFKzO41wMj8Yghuetn6jnYP/SPlScMOne2hx2APT9+iFENQWngHLeWzU5+NRgmkdfoX6j
MdGdz/WKzIVXWuvBGA1Cpu9GYZ65cq6uSyh+UBLHBzlSULO8uXweIMgfENmwIxqP8MCH0CkPCBM0
Lymw6SNnnDzHL6XbZ+4KmcobkgR7gNBGkzVrur01dYfRpxDVnPBAfFeHV147/AhmsALDYJj3vli2
28EM7KOV2jZYeH+8QZCH95gb9OCIzdIj58N5h6xI3scxkL7c3J4RuXyWebw8VkFbHaDmDQsobBMz
Awwbu2MCq/YFGI+PKVowz5gOeZUkRwcLKyEIhsblttFzRRUDIlkTto8ylNQjZCD3ZZjUX6ss7L9y
tszXLqaGN2ZOvzLlqXSd1e72ktjcW0Pgt1+LVNpcayYUOtqKf5V5Yz3Xcf8GxYPCb5PGx5YqzbXt
0pY7MzunnHZ8iW03YsF2BYqouptQ2/qGLtjF5oRLZEvmWhbNCNF/6rtLitzLvV+HOPwA1jxlbV0G
sTKVeXUd82jbUNS5zz2Tg8et2qvKDODcgYkdyAWM9rtR+9MLhw/1E16957zWyNLs7Wq18GM0nQT/
qtp5K8q1hNJf2SkNl8JBMZ2e+UnlOhuOPppBxVndlM0nA3PIHz6IPVDUNP+WuFyPvJjnG7lB+s1P
el8gO9FIkvZVGeSSbeK/Oq4MLgxnco5rYcX32dy1ZNCZG593jmEMu8Azq9sRURlgo8ZtmXX+98Q3
vyFWmX4SDaU0CbzNq9Br8eAN7Xm6+ddtIYIbAu61KUbEL0Ik10BpAs478/nYlNPhd+YbqVzYOiaI
sPATGgMolBTbSZY+3wXTeOmYjQQeV9/MpQWA1TAep146V1NBiY8X9Yw14KkkMFp3ECvX1zqnRbOE
2EIFIT87oA+7h6HOUo/yPJCz/7TYyWWLxjRGcs7G43bD+iPf20H1ksTypSu3k1HDal6SW0SrAxhs
Qq0dsfnBeEjy8K7M29sZUh5l4GunMb/GdX0Vdpio2OXlYonHfKkf8hkiS75VLIUD6UTED8kog0+W
s5Vo2kxIxIbGApPBv8zJZ7FLnBfzFcIBNF8DXHc9PM4+3KrJM8yjNJZnHi1UChAO9mcy8zLwq++w
i7poy1cQt7YvJyCMeDX8Ba72RNlMRIDvX9ac966Hx1KTox52pLy2RovhSGgEffs6c/Sdb6mHtWAW
Oq8iK4Zdkm6AgER9ql618yNKAFiLwIuksQoTmvp4XzhAYtf8uV9hRFLdj/PrxUd8XyxzdTk0Hp3l
MKy+0jfnbV728tg5Hn2l0aepv7i3Jm9UgJDYdArefyMyufbPvF34EWYTB2fNRuo4OwanZJ+WDwVX
3S1PW+rHUqyQZbEjvJ04C8+XoILgu02v+QgXCHZ3vN+Kge4AL/xLXBTjT2bnk+DO2AQCBXd5fKA0
hxaOjUYCnmXhfLR6/CwrYIPtQ9IA/74wbbpgspMFi9TQr5sB/uZhvh0WR8DX908t352VzAMVa3OQ
L8jQbwDHt+JqhS97zasTS82VQmvNk/vklDiPnwUtybeiSSm5rV0yfDVXr3kE67/QhrLg7yLOdEV1
uTb3ntegpbShmEVYpPWNaRiIHwxQUrmq5xcYffK6B8bzzTfGnrIhyYXYedbQv3XtsERL7qevOCT1
VwuIMHrImNJeCvrX52h/TA6sZ59X65SB6G9LXAI5KEaMKmADcd9uWVmOO5Nkg0LNOltPlPOml7Ge
8pOuceU7h94V9fW6WAbmmcNixxGqDAak482V1RFoQA3tmP7uE9DOHHpI4N4E4VyAIyiMS2OFh+kG
i/VIO7KjLFFv56SiUGV9Gzz57CZVFJsZrrSTMMKbMubZlgEpzg4FLmOfvDTg1USfsyFi6rT5VG5+
cZwaDuKp6+oHa7EsDwI7qir2Jqwb8kT3klq4kZ45SQPZUTQmeVlqrlIcq3L2DxSEm4M744yKGoUt
9z5chMhsg+eyDKl5eWmS30ret1eg47Mjcna0tnglZ+vgcsHCW/PjIvhpyyK730pvpm0sW+fOGQnA
3eQYI/vRL6+C2sIWMRm6uxxq6St9vOnEUTH2fpHZO25sfh+9ShAF/LxsdqeHCTyzDauvM4Bbz+tz
7Y3Ni48Y2cUKUOMMK6jhuPlefGtaMRpo6UNqN1+dOnv1Op/qRpiGcDzN6amytubCJGX97G6NfV/a
xbAn95q+9qlhQwTMjeu27hHWRPIOHfJWlPeAEbOnFbzqAwDMv+yMQuCBCmJLEavwTBcND3ikMP9y
GmjV7CFCaG95cVXXhX/fuQVGlrAyApSvA/F9PnFJ8rWZ6Kkj21qvHGJGZxo/YTWAhvfy9FPlL+uR
88C5TKRr4j5dORAdnS2l5Wr5N6JvUmAN0P/aseLJ0krrr9bAzZIusXdt0oeIYInWt2vVhZe0HzEw
COq/0rh9KmOzgajBO5GKLX+jK7ycKiDe3QWqB5xfSCu7MqwO0hI/+2LbnnM7tRFUy344bddfGUGJ
mRFqWzcoMOV3VKLDZ9rxAF7DcXxY6RTdZGVBSTXeBvoldNvOUrMQT44RdO7ZGOTiG5wjnk1dZvLK
Gyr/YbFrildIIcidbec8KINwrS/SuQjhkYXeD/b/iSMzuJ/6pE4uxs1JqVkZ4sg79ELk2XYxehXq
NkiQB8fJAOPtCBzrzjCFQ/4gpcXkDRKof4gw820thhhBwtF/MKdTX5QHHXTUKgvwIXfy+axE9gBH
4tGmiljiNHdJNcy6r+qwuR/zdLyFLtzc5HPqzAQjwAEEsq3LrMQSHCtZql7YJP6sTMylR8PDkZIV
RKhJzEZ4aMrqZaOE9kpZjxpc17jXCU9JFPPa7tDMQI7KpGpRVpkCZDXK4S6fYW+0MKF34QChKu7c
di/BQ59tdlFfT1sTX5aipMtpS45ZEcD4hqx466xoB3a4sKCAU2MxW6CtBsSkovlhk8nNW4dESyce
nNRF8lGUzmPTFusNIsnBbm7D7lMwHzrwDru4He79GNbbCALCbFGXwt48PjRj4KJp5k+4Zntg60/5
CajuzYW6tpoLAgROgLu9O5VX/jSsEAWyHHjE6amM4BOqKO4SSVQ4XilSAruB5YtpFZFCwefOCtrs
nBdt8bJtznC3eqgDLqtZfbF43Z0nzdZ9jqGZvfqZ4b+5lTwlFPC8QL1BflugytepVb7ItnmZ+4oy
ilPfhWvfRWY14bliblR1ks69sd1hOWLz3l2tfWOc0+aHRgQJ+Z4+Ar/VclDu3AdABy4pUMfwV0xs
sgoTR1XSMIPruWvvxo3jUVoOJVpvrse7vgvEtzRJgwvL6Qa0eqgdIehR5E9oWwDJpn3m39AjmS/E
YFWYRodyvrYTG6sXuAlYZ2cic95McH17Ggg3YqpcKi5uEgCwoFrT2qeuvAGjIRon8syhP1GdZq9F
15Um2rNlAUXAmeIwweX8q6iW09lqZstbAyToHuY1oiPITKDqA1OzO9lnnAG6/IHmKj6q2/o8mSvA
GWuK+DvOVUHJ7hCn8M+RDG26rz3QGFyc8LgEdmCnj0U/7ATP5oNFM/pmQdMs3CPn5715OAKj1URq
dysdK7+dwJQd0PHuDk4nL7sywCwhIf+h/+664CiLxAULYIQWGpeGZ/QfyGQrmuUAbAMK96bjC9cx
7dC2FY1qxJqXjIMpuxjjFAtYQ9a4NefwWshLbHEE9yIPLugFbAcC+xr37JQCogTs94HNyXtBYwRu
Ao+E2Uce3PNswT+8x8dmmZUsKHsgrJkuUAbTdDhkTp//n3Lyf4UT/6NzwTsQ+P93XpUeiOI/I8E/
ZT+G+lv1zuLg9H/8y+JAYFeAvw9lIGx+eCr/CwRumfb/AOT0Xc9HTtwKBBLc/7I4cP7HwdQSjwPA
v56FzP+/QeDh/+AmiQC5Sz9IeC6D/Dcg8Pdbw7AtN8BAACj6+y1BXxOWPgZ8NFP8/RpA2ncuflmD
3yj2/2lkBYy9ZL4ly7aco3SYvztF8R1+9Ve9oRVJ8jZfsBw26iUa8mCjumw9YhkzfSBA/od524of
lxC+KJcyn6OAYtt+aaq7soido9bMTxSBX41MUBIowtlGyMELxmuBCMFuK8VHiu1/mvlJyf0Xl5QQ
sR74v8ycHCQ+wtWsaQCLeq83deUQW+rBMSFSTvjOo3CTh0CGzBURGr3RTzYTv8w9yVLwi3xEXizd
dPBbGV+JYp01535asV9GX3Fz5E3qj1ERtrA/8dYUwQdf9PTl/p9e/b8DyFbO1LnI8JIpViQwbExj
LtAk7/vzzYYs9o1H57bsxjU+uZbHk3HlckVpfmxL+bsU36U9yHigOuRB5YOHAHx/1Vuvv/1Qflkv
v4ytco3dIfKnDBBgVXU30nP/q9vo3ytmKQcDHHCQtHY9UhkQN7E0m6gAi/qBZdDpi/7mc/x9Ff8y
8xDdctre5hAZ1UKRp0zHZ8Oo9I60v4k0vwy+hJBLahzXI9SnfqT0Bqymf9Pb/8qi2HaFHFjlILpn
tdShSKFLqtZbMn/g5fSndTn9+1+mHo4TFU6RjhHKqSikDU13bo0YUOrNXjmQMY5HCnZoWZjBuOkt
vN6W6Vlr6L99un+ZuDVaY41f2xh1AaVsxHJlfe8ilKS5LsqBjOyfGYyAnCIwCfmjiWvLxWrBZ9ab
vHIiJ2hmpSZVqqjr0K2j7wABJN4e9AZXDuS23RJ/S5i6xBil26+x1f4FPar49s/Dn4b5XSQpJzKF
XxQsTA4YOzEQiTJKWF2jU1WPMMUQY4y9zLz857/0h71pKjcuYqlOAJCP0wYZwysrrHF6WymS642u
fGHgCBvKEs4Q1eDKMijlWXa3ZGgc7vXGV77xDLBi7k1OnLqX9mHMA/oU3fhdb3DlG5eGCJDMqGjA
87r4Qq1x/QxX2f7g7vrTwiufGFYudlYFnxh9RbSEhKTWX3f3/zz10+//zf75213ll8C1y47adBL0
US69+WdXevZV3W7BvYGED2LEYwwUDQMhT2ulQKO9P+DM1JZrJQcZ0aC+ccp+4AVVvvzzT/n9OtlC
uWvdJKHiHqwyQmL06EPWWiFf6Q1tv582enO2WxiLjLa6f6Usd4ATEukNrVwpTds2iDIw6yG1bqqh
PM+lq3UR4trwftZeSq0mpqpNp9t+m4v1Gs0qrVnjbPx+aMwBAP+6XCX4elymS/pz2XKheRQoiy0z
O0HpnbSmDOcrR4TPrt0+6Sy2YyqLPY9zLts2HCIxpde5OV2uVXKuN7Sy2LhW1IydkLz6NFGq0fji
IYihtSS2UM7eNBDNhI3UgBQzEpRgq5bzZrbbV52p20I5e0crLukPolAsgPHGkJdgKOqNrJy6HrW2
wgQnFRm5S3Fx3sdZoBmSyplbW4Fjp7UhI4Sr7tAFeWlCS+tTYiv1fnNDh4MQ227MejCas8r0n9MF
rLbWkoTKp0RbB7ZAmcnIKmhOgaFL0AvQG1r5jijxx5vl1xIaSvNNWMMjkC+9HAm/r/dr0sqVPh4s
k2hJ3eCAcER3PgJEP+jNXPmYLcW4FAwXrl1et3NRikN9Q+8QDJWPiQJriOZjISOPovXeD4w3EWw/
9aZ9uol+uTzhaJWD47O9Lcf5mq7NQ95IrUvfDpUD9oR794sT+4C1OYuTHyIwNTegcry2aAv04Wmt
UwOMofOdYoHmV1RO17AP6Lm0XO7IGb2lYwrwcu7/0ltq5Xhd50XmI+QcZMhpBw/V+CO2XL1TKlBC
MqRwnnVl3kfBSkcvsA5FOekdJao5nd+3CCGgQRvRtLmfpP85riCY/POSnILjP1M36ovvd18bGsj/
ws+LlrEBMjF2JU0lUVbdj6qyvQqkcSi13utouL3/UyHOpXjfeTISQQJ1BQlQcRzSGOPlf/4pp3F+
91OU+F9rt1pMi/GndbnxevtrYHuPekMr8S+SYkWziY/bt4CIRQtiwTBcSy+YAmVhkp52+AJzNQJo
C++/v1unXqt8it3u+zWfN+HmouKC29aT80IFZwlYYqu54sop0OQLao5YFUQriLgkHSEEfGSH/aeP
qRwDlfCsZMNeLMLSAHEp4aJ929if9D6ncg6QCI29P3IuopSw65cnkqy91si+cgr0YjMKIU98L2Ad
HTxDUO56Iyv3cmJOmJYgvI4nFFyPwQ+emxJG8j8PftrHvwkdXzkFzAnynb/MfRRbHWJ/ARQV8Vj7
tdd8ikfEPv75r/zhm7rqZmzkHC8D3dGwgtZdZZzvCJJ98BP+MLivRL+QHaDCnJXPl+SiQG6tC2PN
j6pEv50i64kwKUTgqdtPCyZzJKFaS+Kffs0vl3/Rc+jChaZh3L/1pjzLc70t7itrbW5+j8kYc3b7
6ho8yAUs/o8Mmv+01ErYQ2eaPLxiWeo6hX07YdNW5Jr5p68Efg1DCs47OWKAi9RFtwb9fm1yW+8q
9ZXIH4G+xifIbRQCPihH56xAukvrU3pK6Bv2tMwIBXURWrrHsUMaeIkv9YZWYp/FBeQbEPtD7QEG
cBAu0KwceErkF6jezYglsCDo92LEI0xfcz2UgLTwxUADj6XuZ3vfhnAm6fzrrYcakIGTOCjTd5FT
4V+2IBERfJQP/WFve6d//0tAmiPHXcsDIhrLYr8gIhMkluaslZDssK7DV40NAmdgN9rlNcozmhtE
icgMKf06950O/nJuP7rOuJ5JJ7c1R1dCEhLWHNihy1niYGZiyeC5Fx/VgE777Dc3j6cEZLD0yCaN
VD2DqfS7ozvSKALVCEbcXQLxNm3oLe+gnVUfITX+8IFdJUzlhngF7jnEkm/tZ7eHnIQSgNa+/A/D
+rgDZbXOMirQTz5scSgQQMk1KwquEqrdiIGpDLMumpc1qsLussQ4VG/iSqyuuWUG6OR0J4+XB7O2
n0Tm/5+k4B9Nvv+03kqsVjIT1lhYrPfWRT4sH4wBjnqzVnc9QEXPEEUXWVvu7oBL9/ugcry93ujK
rsdFqItRVOgib4vBviMlh4SOXqHPdpVt746IdwQpuxBGZOQJtru/wDnTmrmjbHEe+4WNIyQPrXLE
dgoxNGmdA9wDrqv3B5T7aAQK7OYViRxPFzRrHMwBHM2hlU1uxCB10WDsOA+KHR2L+6Gb9I4xR9nk
8djmySryjmXprvIFNyzPPOgtiLLJ0ULEcXVgJ/aGuRc+6Ne6etAbWrmQYGciwG1WMpq9vtwlbdni
xVDa9Xe94ZVLKQeM4cXAisnJM+txSb3lokcB7ofe6EqEhnYsKmTCyIly+0cuUxyJgJPqja3E57oN
vj3ioxIVfQwEX9722ag7thKeYArh5nrswlKKH/gi71obfK/WvFXQkTmNfuP6fNDGMKGWikW0ICFb
L5z0dowKPMLte8ZJg4OrwLruzJqQhehzve1iK+GZGciNWw0x5Pfz7VbByO18LazIfyAn0U4ukxQH
9sg17FfphcBOP0rNTwffb5KMkybrr0ld6qDeEbeSV3m59t6D1Q1dfgzhBaCUPloTZOF08z4hZBTg
/uoB/N6nTg9bX++DKxEM2sApw7LpIghcP7HE2XbIuuuBqWwVk2TkuRzQuj61GVA7qlvrMj0Bo/Vm
roavMGbYGGhZVd36qXZCZDGDz3pDK9GbO/ZSTS2lI8jB5s8pm9E7lg0aK3rDKwE8bT0MIBS9IkqO
6CaQPVYDzjlag6s4lbhv0SupWRbkau6nuP2Smo7m3W0pV6sJjCmtWzZLGPpgiOsX7HL1KkiWErto
aQ7dQIskWhxkcNMEY43+UW9FlKt1QFCmLTbob6MD+yBOcBmdRs0aiaVEL+Ls2IzLU/YIVbMliTn5
8+nNWwnNvk3KvMDuFXU+77M9BUjZjnpRr4L2xFiXm2HNZOsJtrPejHFfnQ6a87bfH2gllW5AWAHp
o53cI+B/0xehXpVeheyVLpS2CaZChFh/fBZDO8Zx0fxLb72VsCSPcevt9AQWovlaig63HAvQ1LrT
Gl5FFyET7wVzTckBs4OHLPZRmLD0kkdTicsM1j+mtmQErgVPVfboywWuHljBNpXIdK3YhxHIjd07
M3KQvvej8vES1VsUJTY7IxlGR5rdiWjxCM/xpm4Lvb1iKpE5boNVJwFDLzKL2phkvU8e9WatRGYZ
ysmngttiQxh/wpf30Z4czaGVlNfAUmseMDmIsDy/RmniUx3OmhUAgPrvMo2lL4vJGYl6b5JvnAHX
XVXr5dIq7KTHjh3jbGJ+WLJz1MiuqrDVe0ibSlg2WR8GCzpPkY9URFBCKp+bJ53vaKmgk2VDhyDH
oi0y8+FtkcEtpsp6d6WlQk4GCFiZ2Ji2Cy8R1edbUOVnetNWItIY0G4IQyISD4eHoE0fhTAu9IZW
4jFsV8feHA5YZzRfUtdEh0AvHjEqfr/7GjGZzjZVbRR05gv8zgGnSDQO9eatROSw2HNenC402CvH
VTL4MGM/rze4EpNQrbsKrhpvFpyUDriNic9GMPdaySaGge/XxcKcM4BjSlSinbDM4i6lI6o3cSWP
rRw0BPFhb2GoJ1+m0HyqjVILrwwv6P2sJ2+ZHKTsWHCvz87yGn0CNHdSrZi3VAiR2+ICMKU2+Ykh
yt1YjwIurq+3x09+Fr8+uMgfLEiYXhv5Y/0UDgIplOWL1oKrGKKUoynNep7984R0dY72HG7Jsd42
DJXYDEbUvpKZbdhuWAK5ooDsWA0HvZkr0RkYED7rU/3WQNqzL2xM7i3Nj6nEZg6PaTUkBTmvn9El
zKcELiYoKL2JK8E5xwNyZd6KIUiBTrG3iPuu6/VKLVaoxGbdjx4+OByH4+jAPMGJFJlcPVAOlizv
96Gf2e1mjnzPpV+OiZu/yKTXu9hCNTqLokYXjyzCd1PM1QP/yUomLdQGLMH3004sREO9kRdPPiPp
Uc7VdnBNlH61PqcKJ8rwWEYYvm+jjLhBLei7N1ua96YKJ5rNOC+3FFwYNxyE4LZIE6z/krj9qJRz
2tH/WcqBhf1+acRiuzHuh20Uxx16d9NzbuVanQqYH++Hnqt0ONm5EZ+4z54N6ZjsjaVz9IJIBfmk
pRdsMddFlHbetWc6lwF6q3ofVIlPkA+455bQ3ZYGi5OuTd+yqUr1Tq0TK/XXozxe3N4fgoWcQpaH
3pju10TonVqBEp14W3bu4ILxmaSNkqZZDjtE/LSqHVagxOcWTIOBLSOJZ5lfh5u8LdNc6y1oqSAf
CtpYRHfiVKPBUrls+qvG1mRHWr5ydSb+OoIu57AdhzHfB2V3v3lCDyKH19T7jynNzStXM4fdEDgU
9ZpH2zS+aW1CFX/jrKPhdD7nuOtSokF9DzNe2sZ6W9xXYrMUNRYEiCFipeMeZTG8IEL7ojdx5e7k
yQ1V2jfaqMuwy2wRrpu7T3pDq4GJeVUNjBVPGQTqa6vZFVOoF5a+EpZ5SHtyQ2M7KivQjuFsIusy
o7qlN3ElMpE/E7NZzm002sY54PsfgxG86g2txOUiK7+pDM6TfMAKo0ahP1/01kRF4JRDB5VySKjL
DshrLymuNoj96G0TT4lLy2yKZbDZ39hGolE7XruJq3fdqxgcia9UvKKVHp1shkRboUAb6z1PPOW6
tPF+sEGrkQAF6LA6aeUdsBguNEf33h8nVtyj4GpT9nXCzTpWQXe7ysHTux1UJA4UdNutJhL9xH4Q
qIG7fak5shKWgTui2ztxfheYB1wgdDmf+Y1n77U2uKdEpkisFfUpNorwMYqftitErM/1hlbCMi7n
LpcBG2Xz8iPKiQ+iEJ/1hlbCcqtXH4gzMA2Uv38uS4HCvV4pz1IRN6i0hIiXccAGedseh63fzgtZ
TRdaE1cxN4lnt0jf09VAGPzaanHFKpNnvaGV2xKvQxCCHSANz0cL3M0wTdRj1QHffx85iDznQdIT
OTJFXVBQdUtLvavSVYKSO7i2t4VNkvj+BdX1q9jUOwJVAD98gKTGyaaNELfEZ9lq94i4JprTVoJS
oKo5tDXhvqXmrnHKa2T0P8jXTt/rN28GV4lIqoQlHC/av1snfPdrBbL0a+bZSCHixeBtF3g+mver
6Tryg99yuhN+8wfVpmw/b3VAiaKIGn5EukOzLLleEimuttnugLVMZfMIxyJGqsxvSr3DWFUssLvK
ttZMksc0Q/7Z9TdE7LaiyzXjTD17nCUO44yPHwr3vkvsm8Zq9GaugqFSgYWAG4sW00H8mEEwfi29
ttc7jlUwVOyWg72hzhcFfoyle3nrBKtW+8NyTp//F6wo198YNz3z7nuJmTrmacKp9WAiOL2/HzwY
srH0JOs9jNnPenJeBlxtPkjvTkfBb/anioRK0lTMc+o2ETZSuK348hFNVv8VoUm9i8pRziDILBWO
n0FLuo5nH4ak3/Ip/6hi9IdwdpSEndpItq4WZf8qQGFyQ7nuR5s1Nk4W+HXjpVR0xn3cNJqnnqMc
TFksZd5MIKScvH+1VvsmGAe9Cq+qyIQZXZsItFyjTbQwipCXO6uzSY9WZDlKxDaZxLGAXRnVs+/8
TE1zBM40Y1+mdTs6SsZgOZJ2DjV7LNvH9cWMl/yLI6tUL2xVlJRTdr4MrJqlmX3M1iwjx8Eqn++1
5q5CpBajXUp8205tur6mmSbQXbX7+YP75rQRfxNeKkhqK2CiDS6vp3Ra4HR592g46x05qrycoJgx
+xZVRzrbeY2ObjdhzZBuH9zwfyOifjd1JXBrz0nyOhNNNI+DhQ95Wqy3CFPLDI3AaUL9PxibZ+rL
3aNMLfOlzofFIDWqgrfQrYqrFClGjNGKQVyhJGi8hA7Cu2ceecNDNhTNF5RBpUTC2lzeBtT32iMX
fR9fW6TjV5OBFQUedVN8gpcvetBmZNTen6N117cu8qs1FcnuSnbtTd4IvRKTrQQYys6TO5eTuCQv
/JGKFk8247veBlWCqxRNLUXB0K59A05dbnpXrQpdQrJqmDLJuMlS7kKkY4cy+yDp+cOuV5FLU2xl
fs+D8NLM0/DhdFvhsztXX7UWRAUvoY28igTx6EvZ4du4Jlgyv+mNrKTiVlLIcsIr8NI1KxzArkLM
QvRGVoIp/l/Ozm3XTlzb2k+EZIPN4RYYY8A8zyQzpxsrqSQYMGcwhqf/2/z3zY7X2irJFyWVSiqH
eLjb3d2tf63ZxyQUA+zVlotHVBZtbu3XlFqL2pch8c2CkXkwXo4lhqfF5LhCrONuhxUCvIYwNLyi
rsFyguk/uh13NmoMTpewjeBYfMAow8W3wusxPNL3i9tsW9EIq8W68v0pKdsKJn6A7b7oPnYssdus
sUZsJ5wkMDjzYEnCr2HSuy0SW7NUSRUsBn1jZdQHOYelx958cpoQW7LEzxlWVrR/N/dtMqAuQAX+
5jaylZs2DZj2GtY7ZcS4ys51aTLaC0ehAbECkq3CU1HXRNAWkwVm6RKu19Iot8PZ1ixBIy4qL3nn
/HNe30ecg3B9TvW/HKD/xyZok5AMj7xQwd4LoPegffQHJT5NsHByW+I2MCeZPJ8tJuRlDCNQzel1
anzHof2/j8lmVrs5teYlJToHxLyeT7eLo61bgn9fvC8wKi5X8IMH8QvmRo6hYx2STGwkAHYGI6/J
mFeMfmjoGDsVCYktXALlS7WzYLxsdv0sTvO47G5Px8TWLR3BCX+eivOSTKD/rpPo0n0I3dJ+8k6Y
/d+30qoPa8bPHdYFPPh4rM0LaM0fXOIeNKK/h6YxOkNIi6GRm5Qzre5m5pTXwvHt75F33Ywx1BEc
mzfcU+iybYVQ8B5z+27ruJz9qKEQuPAS+4q8Rh5Zc1ihSielL7GRYfDeCBZY0vBSwy0Rz8p3fHUT
dBFbuLTv0CryfuPluCe58BKYHDptVEAR/z3hFZsaetYHhy8X2Pvw8yKXhDI3fTKxpUtj5CWwG8Xo
MYDhFzXAf50gy3L7OW3pkofi6eLvWIZoV3oYtubLcDKn04HYwqWVSSaXDlG/bHHzA9creOLsS+Mt
bruKrTE45MjRJ36aEhYYhVz8bFWdU+JGbIHBKbyWzcKYMoTDQLofySe0FDrt4egF/Xu19OcMc1a6
mdLwUV7Gtpquq4gGp2oRsSVd7bpPgIhS/J7jCCM03BSLeaVuC92WdJ0yDmsiPV7WYFk1ol8z1sPW
22ljsblQsdLQXvgYfADlP6VQuWWwDQkdR7e2rWSCxwmlMYcrdwN6C5uEB11KXTVuXTLE5kOhCTXC
u+DM4HIz5vp8t8NInG6DxJZ1qQHudGRQpFzgSkqpKIPdd1votqjrgOB8R78JKWuN7lPTZNJPnLIg
You6RjDxVL9UcJrypo+jrz5NcCF1Wiq2pquDtWs7Sn2Wfud/BvUDyLl2d1sotqIrDPS4Rmd8wLIb
0OmzTr7AXPfV7butdKLtZn1OnTxLgT5RHwWgWn9a2s6NLUBsPVcPTxg/aCLsWlv4GPbdZUmI0y0F
dgp/b1pog0xAJ2tMuZEIZunq0sNSzm1SrNMzTHa64ODcy35EUQwvj206H+yr2+BWWjuEeC4idbKX
6IOGCog/DptbxzyxlUvCH1d5Lt5WoqidR4ss24i5beK2bmkb1bbUWuqyhtMhY37qcadiLbFFSwNY
cyaC63AJA/BLE4urFr+dZtrWLMFTbpQDfGuxQnbYufGIF/BbcevqIf+hWRqCzgSSbKWmU5RLQAou
we4GECA2OAiN/YFfNzDjUzuHgzR9rBxbnYiNDgobBguTodKw5Nue4H+bQ4nmtgnaqiUdTBXjcGYv
p25RsB9tS0/Ff9x+TCsmJ1g7qwNA+FLyqNxnL6/m0G0PtKlBMAWNAZTGCjQMoAPVH/1VEjjiOn24
LVvipqHrTOgG4VmgL16S8LSCZU/uNrr1SNlNDcjAcEkq6977cDb7tW7Dn25DW0dDBNiB4aTZSuq1
pfDhnnqqz25Dh3/v3QdDu1PN160EYepF+MlnOPC6nfGc/z00CJ7wK0QXfjm26qb2o4gcWSewTvp7
aHhdH2b38NXKJ1XaR/59paJ/3GbESsGpagQawMat9MOvFdkvtK8dJ8Q6J/tVrTwOE4yMTvgTpsUT
/ze6z/vP9Z/PSYRbMen3isGKY9/KaBiP5BLBb7e+aDH73yo8Cocwd2aNW52J2CQhs+6EDMmGzTyo
733QMtfRc8uvbAVTs7FEAnawlgm80QRaCcjsOw5thac4g/HwB7aWR7OLt4WM9YPoIjdQC7GRQWE4
RTiEvLUMOklSIIOj+8AMh9uRb4uYIqmbreE1dtz+nZuQ5G1Vu+24togpICzeA+C7S3h73oJkeQCw
8eoUSLaKacA7JSDs3lKeS5JGsyjGNnK79NiAw7PFI1iwy7UMv8f6EgyOw1oBGoWmSUZVryXVXsaj
pjSbeHObDCtAk6jB7ofyRrl5ESAtTQG0z7+pTN53vf8S/LasB7Z7mkiF2aijVdzviKLCC5vF7dS0
dT2dCUdYI0ZLOTf8LTjiLoWX3uYWlbayB15WE4FSfi0rD/qsba7fRjmvbvdXW9kDnUGQgLi1lDE8
y5soKhrD3UqRtrBHyqipddWt5UnVR7jO5VwZx2KBrenxTACHB1g3lZ32/9CGfh826lgvtCU9sHud
40atS+kPv7lp8zap3dIfW73D1Tb5YsVki+HMIGe4Amnidm7a6p39OPxxfl/QVbfsRbi184XH6/Iv
m+t7EvVfosdW7yReT+F7uSw4Opvgbodi+cc0dvBoP9t6YpfVWyqaBhOox25r3hYt7ovZG7iDz2Xn
eXM+DzPJQ+VG9Sa2WIgccBqAr/NSyoqc6RhvUwbjKScdBlhbf6dd3ToxL9ZqKXvvHGEa34x51He9
253F1gq13mq6cMbahIkSeVBwDM1we3YDBsPQ+u9vl2gyl1CizmVC4conu+4rX5UblozYaiHe+4C0
+/DBHJLoqW9e6yr86HRu2ESlykwrQ7PPXAYtHF6T4FcrB7fyhy3Yge2xmfsGQ88D+p+wE6ewWHfr
TyS2SBaG9UN9jmwuKQX/RpGHdRncDiRbDRTEQbzrbZjL+IhzEom079xexIlvVYT2hACVBPfZsh7E
9Rx/+0S47WG2HoiYGBhsApYk9YMcwAA4/zres2w9UHjWvvSAYCpnmNFuiUnjsXdLiGwx0NENLdqT
zqnshqr6Gu8Gtt+k8n86re13887//YCaDDIW8MOaygoMFg63+s44pkQ2yiheD9lvLYbeYwkD7GNr
smgcjdsKtFVBsI/3wIHF6BNtbu2wFZBRF25zEvw9J0D3VVVSqQ5nnb/mMEmCXzYsqx1/TyvBHd/7
zYKzr0oKNRBSudd4dHzQs3FG9d7xWhDTQKpCoawVvdo/d8vZuaGIiS0MwnYiYBCN8fW603w62++b
pxwriLY2iMk4AALf44Vekrv1gLszgIFOP6gtDpJ1d86a1VExeFu++wauBgpMI7fBrUPtAINk80YW
FmwJ0hPKo5C6xaatDSJrzWDkXutiqjW7xrI6b+sRa7dk0dYGQRw5RxWvdNF64YMn5SXRo1sR2xYG
DfFC+YoidgGnxz0lc/Loi9rxodDWBal9X3xIO3VRz8enGS4k6egljnm/jTRKvA5VieV9UrYKznFR
XALq7frl1v0zgNsV202yFUkFIGvs72GG73crIthYo05I7SkTYXAhPgJd80XsLjlhmNjioLkb++Xo
A114asxoI/NIRy6BiaGtghCV0+HJ3d9wK5S59mPog344RCVGtqJym2mnWXjogvDmm/K6697OjvNh
HZk4JI9ZDrsu+GTuR11fk9OJ/oev5n+fPCOe8XwpJ13ophPXpPJoqtngu1yYMbpVsYWtCG3wxKGL
2UT5RJo3cTo1DGNo68jUXYu6yrTpYl3po19VgPf61Ol5HYNbJybSY636TWMB8ukJP/WAavPsslVh
bCsmo57UwyRbXezLmeEPugWRdlwnViK7zKTldYsf8+yIl0b+cPH46VRKDZP/kAXpRowTUboYFjxz
HO0ZXgCS/+UUPLYwCO4Omm/oRy4GM93OLkwxSS6nDr7biksSrwPq5Bg64m2mljobKyfnEgxtxaWY
6TFFLYY25rwm+h2ykbj9lLb0Zd4mArA4IgdGrms69M1bTObGJYHAd1thOaEtis+m10XfkIwH26UP
nXIqDG2FZcNJpSn+KZJd/MHjVSan8LfbGrGCsmZJc/YrAic42XUgg05jVNsdp8SKyr47lrlppC66
ofnotz8HL3KR5WNGrKCc+iHxlwGTHRCDM4Hfqml1SezDxBa9EOBgh2bHZNcLgDdK3tDX43LZwdDW
OTkwQMAonpJhw96nIRw1QvA1nH5HG2I0U0RK2zW6qOozb6NyHQe3w91WuyhfD772vK0wEo7im0xh
VOzyrIH5sM5JMs3HRHrsftW7Y20do9v5dLMuweBWPCZVE7a0wncnyfxTnfyjVkfjONtWQEaKeNDJ
Y2wZPGw0zsh5Oo5sxaOi8gwJLgrFNh7pIX6P8Re3BWLF4lrJkK8GCwR6mhxK7nRXk9thYGOLyBjK
eenjrZgMDwEDgSBvbRfPbXRb/yPjNqy293R7oXTLIU75wrQybtNtK4DeL9jRPuPTl+C4jea47YMT
gS5MbAkQjXzfRPA9K/DCO6XDOzomqRyD0lYBLXUkUNwItmJmbZJt3Tm9mmRf/iWb+v/Vl/8o5OPb
rcBM1hPXpYEsBUHRlBTkkLP3JMdkExmnWomPqqFNjFfIeZc3MBtm+N3wXc+3OTFDc1Okq1lKjsS0
T/I0017DEFMxp9JimNjsGa5wXuldLcVIBVBzlP6BHdlPpzCx4TO69bjoYD5YnGP3jfGqQaXYyV0K
323Nqh4CJiO/XYp4qYtaxXVKJydZGMa2drvz7KY2hg68MHr002nSRwqYZewWJtza7wZS1eak9fuM
t20aRcF7g+zpRP/At1t73qanYVknzPmGWEwrKoZsjfkftx/U2ve2RmgAqvHpgsuvZN3LYPZubkNb
SYj261NqJvDdfpUzExRJ5NTxFSa2emPt1m4PFywVnw4sg6cPzU6YHDp9t63DE5qHSEDMUlAV3PPG
5CDDuSULtg4v1iSem2TB0Mnupzv3yhaoBseTwFondVdxXXv7UrRku5gGfwBAzU6YOWx51joJq2CT
nZiXour7Luf66C57Mgdu+aqtxhMiIh00c++XyGjC1aNje4We8lW43WxsPV7TdLKlpMfX45ct62aS
D8m6h453GxsktiV7Ba9dBNGk38BBe2y3xq2YYaOQyD4qXmOJFGIdvg2mesFv8C9b+fu2+l8OMVtI
pPfQr+JYoSqVsP4edKH+bkuCg6CvdIm+O4WSLSeiaIQjK+HY0vsoTvd++Ufo0akkjU3AOi+CGn6v
avSx3nlz85dvpo/dIsnWE+F099BAipFJclRZE5CMwNnE7bCwFUXVOtKxPzG4jKZHMSk8vUwur+aY
EWsHCE07DBxd00XIRi/vwvbZq4Rj4YFZO0AXMn8me7AU6l1DgL7v713dOmaxtrBoDfZzrke2FEdT
P7K5y+ZVuYWQrSoSE9gyUUCxBqu6RqFUigwoNyfvwTCxZUVyDoZzoJiVeFyLXgY57vQuD3QY2ioi
hYPXdB5ERUVSq5sI+yzuQhe9Eoa2ikhkMHV4ANsGYzAPfRQ6lbXT2wKGtqKSmyVWgHNgmRiaQrER
hz+c9hJbUOSH89TOHgbWcH569KqkTpcmdMIb4bOtFK5JtpgE/rYUkej2Kl/Hqa/SUY7ou3P7fCs2
fdA9Y3AJ33/NMRv59hYETj28+HYrMhM+Tkc9IWFRpvNzX5pi3xLptl3ZMp9pjkZYLyNl6RS77WuS
yoS4LXBb5ONRhRYnhaEDFd2hhJLL0cmiMkxshY8AXOTUgcYC9xL52IoOc67wNOr0W9oKn3fZNvCe
pC9YUNE76W3y2sVr7BactsTn7Fgy02nC6LWsSTqoZegy01WTE58Ck2OHqHf0DVdjX4i+U+mE+8R4
VG4nvi316VZ/nkQ7LcU2nym0W/dtLd/cZt0KUdksyTLRbipgfrldd8nPzCMwDHAb3YrPA/XBdVaJ
KeoEBXA+vITN6nYs2zKiM/D43I6nKbTx6hxkqvliBuKY9ttKImh9FxnOhykGFX+uUPZNe27czk5b
SyRa+BlQfzoKGPktgEBp/7YkrROBJQQO8u93wNlnM15chSm66Fi7FJqOoMuS6dh/O/2ktqZI9gOw
jAY/qYdP3vbmEk7/phF5P4P/S/JsC4qGlm610fhJ8fCq/yT4edml6vf5n2FiCmQtAMWbz94ZdcvF
7e9ixexpyHhECTFFuH7wFg+gJ9dfwS6N9F3FIOU0BYc1xrqpdOVOtgT4ga2I9Q4GOnmMWZL78txE
9EbdfHEwtBWu0XF63VpTU+CKAeDhcKq0nh2LIrbCqGIC9PdlNoVgdfuG2pG3pcfsB/9WYaD/Qx/4
bwvIKo403YTG/jYZix59vuwTrInlnQ61xx/kir78D0Cb0fHTUrU1vHiPs12GHybcgwPoUTEq3aU1
Xr36KUUlcTjv4FYDpI45Kzl/pF3Ip3s6q62+m/V0rE/LUdXJpSVo9y1XoLzmvFc+38pjDff4kcGl
jF56EcDWQfMKlIdU8KT6yjzux5k6sQXkSkzDnC883HQaJJ7ai7VGMeqF+ZvHr+1KWHULDXRTL/sY
s+zkhzEXvFTe6c5nn5FEbT8ZGdZH/nl87S/yA8pNcqni6wK18z8b/rQj4zALCQsw8EA3CmIS//Hw
HgkkDmNhhf7+OqquwTGw4SNtfP3nNMCpAbXaTQFsUWAfUQ4m4N0v2p949eKe6oZCNlFzfm5Gqcx1
jUPvuEZoO51LtDCp+N5bEj098o73wXdg0Y+tCGC1UGdxuDZvS3XwKhMcksRso8Ooyq7aq/mpA2Hz
+BTCcbTO2wENfllbJX2YwZmAi+tKT7HcvbuRy5z07cGe8cJc72kifC/5eWDS5xKM2g2WmCoJmi91
YwQpvZ3HUW5CuXbXOOz8KksCvA9cwsh4zzs/JbsARXDEGWObCJ+Puu4/7H7TDJdKbj17HUBXwNes
ff+OIxtikk3VouLUrE3fXgmIN8FzK/1ZZRO48nifOjWIprLv0H4TtTsE/zvbKi9L+mhY89NAhZ6R
faUgrU8iBLKJsmG4xQkEdunEkvPzvkCulTZBPHrZTtqKpeexRe0VwGmSXLplq5osNvP2ZVOKgoEp
yb7dAh560e8TBKugCMRIq1tAYX2ebmMAvx8P+KYtE5O330VERIB3QzJTZec0+j/wxywA7EZK3+Gi
P4YpWInj8nVr4qVNUdaNkqLmC9EAEfmopBuGKErXPgi3ly1hh5Dp4lf6TJtuCI6cG+H1162Njzpb
KnCEYX5zniIb+gF903sQxctlHn3IZpkios78WLbVVYmFmZxCTP9jbyqjU48MA3w5+mYTeUzaRH+a
NhZ9QeFAyHzceTKnndjFflvwn1WxxcF6prWaWPyMp4NwSYFF3oeb6GL8+yRNxGXqhZOCb30LwI/J
522Tx1d6JBI6PrDvm+F3VCdzkpO624IHBWzkb/+sDbl5sWf+mWGh8v2oWv8Tjfs2RM2i9uYPompP
AsBMuJ/3XO5gFGcNm0d6WYUfspe9Ozi5blWn+vLYhD/c5B61U7rwTT9PelP9FbEVbNnA5/HXXjNU
/gQQ2lsB/yCvuXmHrr4kIVq4x42wCbjHuYvedj54d63Gf0lrUF2iL+sYd2q8gCuphvayL5qp1zoU
qv+D1zwaXoCV8eMNWmIRhHdmDUBVTntdcdlnLZ6FxiANSVAfGf6yx/w0hoTp2+QxP34Y9/F9DXhR
hW2pGiv8XLgXio9oY6vpx3bz6h6mpYugUzpOFapoYdONbz0lpP4VT0FX/VrgQjHlZBZIsetahd19
DXy3KfuQnur5nJvwszKtF2Qt0Tu/zoPclifspp7JWL0N4RUvp5GfAr/Ydm9oHwmSt2qg4i4e8a6P
lmixVHdjaMI/avM7qHdZ1O+Pfd8jXfA7vXwJebLBdU1uzZ9V6fVlkEZEaTciorxsOf22+9hspydy
eiLHSEFo24O8Rr403ciINUG8UMZPJhEVubXeNlWXBqmal01xVAWXCF1mVb7EtTekMlq4d2k8b/8R
9nE/lUN75sGJvSPd8d75Pr0f/ETjrImRQErBUikOoHjn57NaLmO9vLbenJwXbAkRvrBqBXbnPhaM
XFclCC09FkcDzQN0uHyeDo56GQ2X5McMDvJ9HAz7Yzh7zXCXRHUX3Dg8LvwrQxCsjzgA77pjzCag
IDdTPyZ7WKOrpGHnYxz20wPKWjjdA+hG/OyIetFchzbaZXowVIxTBGjyHcTO4ymRTEUZMMjf/GZK
fvFkqn76Ixn71zGqT6yEmkqahaSOczPRFgciYJlArx0CzEIfLlitqn8yHV81a7e7vifTBQV0mYNj
01+GVdxqYwpGmiHnEk9HSxTc5oCSNKHHs+jMnAbi7NIEcLhUAvGEddm8Io3YUoVO3Gwz3p6eYBK0
SXTmIgq3VAzR8ND4/qOhbc6j+avYPX31SVPnGwyRcriUP5zRfKCU18ZevsLVLRedTjI5eDpJKTh6
N1OBf4XdWUWPSaw+bce8YT83PyMh1it45SwPdbt/inQ15FMDvDXIAvOUJfD+27Bs4wrbDzfmDkQ7
P4UJ06eW4QbhYYfH0da/HbGH/bCakpThx82goaApo8cjPcSNNuYx0TO5AHtv4J/ayWyN2jo7FvKk
wu0bpjG8TCA3Fihk/ZRMnJcg2HPIWkXeHc0f+JHUF2/Di3IMozMkAEZdpZG3oxNTViVkzci44VjZ
6Avp4uftiO6CEVrBmkPiw6O4T6Nqu3VsSh5Gph4rafY8DI9X1c9je62N940ZHAht1d6v+nyklRhS
QZe3YW/juyWM50u1h3/aWj+JFs/FWY855GpYEQmDySYSP+DKeb6fAECYGz1gC+q9FRZYvpiRbQU8
WK4yCNs0NlJnvpJexsbpQxWJqPBXAX74QF4ZmkhAV1JZIP0xbbc5bUaC/yfq0YWgeUAvirO2RLEi
rFK6o8ekRdE5nXvFX+BXH+GkqXL8hUSfn/D0lOkYncuLL2j4Zw+rtcoTXfuf6iHYjnzSCo+O1G/a
5oFyylE70Bs9nuA2FOU76YW8iVjJNsPfj/oZ97qKXiNUpswdGQL6GBJPDikT6EVNzTzE/wwH7/Ox
Cby4jFUVfhm7jps0OFbzFT6RIbkm81R92ZXaF+R86Au9S3wWG6zMGQxjMdbnG8r2/LzEAINm3dH7
X2APM8zp3NTzl2icxJ9Z4OXnvus2zM7WIqYQTlMEw+m6OXGAoFD2FHpGHR/mPhH9XSTAJbrOviBQ
XHfeyi4jnTuWx6oXUDv1e/W08GrZbipg7ffuXNt3xbpkPYTIEsvKH5djx/vSkWy5WBW+laFdRr0G
SU3/WSKYy73Jgagt9UcUW1Ej3aevRHXThqQqrlVRV2P/eVgPNn4b1mj/s4ZQLaVzGEDJPyMjxtvV
3lOWA6Dtxy9adsNw8TcFTl3bH6otIjg0fSSUVe1lHCQW5LTFaOcU9QoLVblF8/O67+JEajKvLXyo
zNa/jNMomqzb+oBiY2nImqLCypdrsvQnTedWHFOGpmf6PAGL336cgJtYnueFkOk6km2R14ZWyA1R
YA7BsjI+uoHxt+jXqx6DJmcDIQWSZj85clwFH4B5W6B/pvQOWI8lugfN3Ec+xs9zvijsM1+IH5zm
Fz8qyD0HPXnrbR7BsM7RF9yI1xbupEE5BTGrMBVNGKRaUykzsHw67CuhMOmO31MVHExqsIpNi+Y7
LppmfPV60zfPlIZ9nXOkvDRdBxCQXnBvgUs4W04WX5Bbv4C1WKOricQ4Sk99HGe+RTK8bwzj8i6m
YoW+Jow2CRngElepbs7po9ni+QebAMW7KejovSxsYJuesVbufwYvln4q0Rv81h8eMJz9FCpRgHeP
rCQ0aKLI9YrcPfWGeL5fm8G7tDjIf7At4J+WyWvvwijBhaLpzR22QiqfeLAynbatNuwukaJhuAJo
4LPZef5pNV8+41YXR6ka5yrIZp8UfiXkxWv3bs21F0/sFjDPmGzQjJrXlTbrkQWD0jn2uvjrubUV
qNpwJe4RY2P/1SNRbC6dQi7wMGHnPZ9bpKvpBtPFaxX2A/lJ1iU4M1x2mv62ekc7XM6Eig8sZkl9
OT1P07vIMJbci3E7PsF5Uv6BzkOLbJmGvr5NSLcavCftE81Pph5W3e3+s2rfE6N+q+C4A1bi8Cvx
Gxa+RIKdl/HolyjD619hgPQ06QLPzSGtPPbI5zPBDRHGMT2sTKpjQaGNBSzfQiZIJuu2RT4WBfx1
qkfvQztriZNobaPXeI/k9nzyZZxfdnp0P/u9Nz76igfppYf0cTwtSzCDuDue/hPvpX6pl3aE//te
f5XNYaavFQ0HnQUV2syCJPa8HAEAUoBQy/sOf0xzgt0+XufMnPtc3/b29O90vNYNQG0nM9ky4C5M
wG5SX5HUqTDtmd/ATB0f8vFMkuY3l3J/Rbk8eKsjvg8Xea6yXGCAiyRpDQ+FgAw9cldD+ZM3hupL
Fa2ykHipS6U5/eZK+s1U961ejHiqZyLeJs2f4ZXN0sFH864vV3mJ4EEfZHsNCd8lDEzd3i9jsAMS
poIVSDlxoMtFjIm8rIaJ5mlrgtO7wRaFPPjxvH+p9sB77L2IrXkQqgElBLQkRcU5415xoVMQzI/V
4sufpullmxJksvtl5nSL70PaRcWRtApqKl9P0FzQUI6XkU/e56OlLEURIcr6mKvbFnTTu8zmn1GT
J7aN8Lzw4vBETqEiL+8jGoibqKalSbU4k9dkV+ePgQ/iju5CP7USN8E0MR1tHmOc4cdPuM8e+nIe
OANva6/HwtCz+j722zFcpj3qcdpIM+prX1EyPqMmh0u59pEewn1U/MIdWn1slxVK2/oMiynW+uOM
zbL0j6AK74lZ6/YFZfzut4i7ZMpGeay5P5nuLuAV8pt2np/WRIDrCBgwtrExYcHXCbotlvoABJ6X
yZzD0zo2q7hUfI+eKVxV16ISK66l3UH4P4js92INiQ7vwzwZteFCm4wPvTJjwf2NfV2gx+yQXyV6
v3R0mLGqcCg2abvUSRkCo8rSo4kGLzPJpP170XKR5FPUvx8Jqv5I6+Gp1SzI2/a8a85jShs+kg+w
YzwfRmL09ugHsfl04qyYLkrsaDGfAUK4THSIwnLcjPHverFFn+QC2zJMuuzaDM469DtmjQV3ddD2
J4G0f/L7BbvOcpi82if9ErII+2hNveVVyriC47DskvtB7b8h+gzPHwv623/3vgbNlzHSpq08jsx4
AMHednEcJD0Iug/7aL0np7lwpmh96TppHiu/KUzVvRzdwnYUJ/yoxOEPyRlgeKTnmYd+qF+HiGmh
j3P5WFP//5F3ZruVI0mafpVEXg+juC+NrgKG+1m1hkKhG0IKSdz3nU8/31FGVWZEdyGnGmigB4Oo
Skg6h6TT3dzc7LffzMbcIeOIhhtSIfXtTi1N6sqbvbrdCls1SvZYqPIz3Pn86ySPihqKJWeSMyna
0vrZSiJUXtAfIVrl+dSPU4f5lddCMGrgHc7czVuyF6ktPR7WnqCso3ay3ByFXDSZ/DkR7/NYnPoz
1DPL8GXVMts7aNJ175TzWo73Q1qn7wQZhtrlCJ6AYeq44S4b2TtUOxy17CgszL+sLPq1Vpd14dft
Rr9fdexWLdRgkMp2ZFG13J5TSb3KTLnWnAnFfhLraH5O0qI0AiNvIKChhTKqbFObUHKzOK0bn7pF
/Vc1WYjy0vQObTNQZyN3alXi5KO/G3u5GRNZDxujmvJdurLHd+SiNHdGbknaoenSAqFW69SdKrXK
7JIDLbEx5RtrvyqjXNvEeUYMXLEcky/mpRuty5lBCxRtpf2Yr+al2rtdV1qFbyhVn57ruI7weuRJ
b7xxSKaXgXJcoiNNMnHGKTFH05Ha1LyjGFoWOa2ga+lRVEA07nECrHWnjMoq3csxfYtfjQSW/nk2
82Hca5Bx5KCd4qK7NsuyUd62uMqTgAJ/0fs00ML2IOGtb+zcvNOupBSAwE26NBWuY3mjRIgtJQQi
2Om92XGISqT3uuNa4k4vCe0VHmhmZFAJZpC1swK6KZe2gNZRr2WtEvdilRmTOxttqdijyGQcMpJj
lCCTrTb31ZIZfJjLvJe9JV5W1Z0MenM4+TyU1eM4rGg3QlztciWBBz4TCWlXOzJzMXYonj5ELgVP
p7tSodOVW0eVDmNnxp22OUSSL/qY0f5qjASQg3EYG4xdvZeac07bN9mNZsNI75ZKFBpnWE1xdppu
W4ZrY8xar6xG3EZckDL3IzOVrHdQJG32KqPQWqJWGNp2Dx7V3MJunRoqRnLBrjBFXc7tuB6TyY8M
cMzHVooTVbKBL0juYJMpwlVbCyjask9MaugIlZWutqGW/XTMMbKSxdYnWY6eY8WyEtsS1byzB/pG
PSc5P2MhZdpsl+XGe1BWv3sG9NZpVU8sdHDirGOBysrYunDmAYVbLyJJexm2tP4s1vSBCYtG67Vb
ay7nyNNjZNyWV6O+FgtxyL+ZnUDRp6bI4szNVjExYBTIpHz0bqlWi/rUa5tgfVOmugF4mNox82D+
CrhPZT6ojlH3omUvmOLrf40F93Nu8KAkeZZGdRP29NMMK6szr8DK1P9iNObn/OBOaqRaLLsmNAdx
cYsqr+2tSr53xvjLt+Xf4rf6+rfYRf+3f+f3b1T46tI4GX769W/3dcn//v1yzT++8+MVfwve6vNz
+db//KUfruG+35/rPg/PP/ziVUM6rDfjW7fevvVjMXzcnxFevvl/++Evbx93uV+bt7/++q0eq+Fy
NzRi9ev3j3avf/1V0mSRuN9f/viE7x9fXuGvv171A1lRv+yG+q2r35r/5Nq3537gRqr5ybRkQ9JU
TZVE6cKent9++0T/RDUtlR7gmmwogAK//lLV3ZD89VdV+6RpmkFoQlRU+oZfCP59jUbkI/WTCk5r
wFaxNMvSEZi/j/GHdfp93X6pxvK6Tquh/+uv+keV3d9jUdxGwwXkWaJInEqVf+ZjNGtZdbVQ6J8x
916rqaANkAgw02VJfqo3S/ZkPXtP2ira5aZx3qRy86OkPA6AB3YqTSc0hPo6q21c2elmFQ7NVW/m
SG5vejrnncvVXHbG0g23USZXgaoU2pWYldoVrVqAl7by2NMP2DaKpXe3cY292LLWw7hF3wpRuTEA
VN2yah/LRMp92RhU1xDj11VKY8yJyLQts7kr13jXZ+ZXaVJumkZNQzRg483VVDolxXRtrVRu4iJ7
GeviKSpxRVczzQh2mPddbfS2JAmVDX2+taNiAzwRgR0p6/TEafEgt/FnOSmf6piyF0ZjUvNXeE4k
wiNj8U7POAwuUT2nW+zLgkINlXoAD5T7L2vXoHPA3B8JVbykknnfr2rICSbYItU+naXXz5Eq7MXR
EDxazSk2ZvcBlPlyfsqmG7UU7SGZQMPG2qpAHKbGHxNGl0mUlFsW8SGKGSadB+9HHY9EEkhBrxQm
q62Kd6rDiu5giQ/s+zVYpx7XfpUGEDv+M6vZq0E+q026TmWTVdNcRXKsO8RfTLfTquueqLO9DmIB
1FInr7EiivaSVmOoTn30NDda9BhnRuKPlF68LqYiuZ4KYMu4xrGSmtKul2J2rREzp+9iPOFhoyZO
qxJ4afPGowm35mQpzzc2sXnRtVp6HOkubxPq2zCMisZvt653AWxfhUK9sQwB74CXNqh04Ah18l4J
yXuqxO9pM8vYcdWxXhfTzRumKAaFJiA8RjtxWYUwnYTFQ0xSZ7BiMYzn5tbISTLrG0kLV2JS9ggv
G6lV6TRMJxSXvZDYpFGcaKa0EiyrVJc0r9aO5fVhMhMsFFADe5Kmbodznu/NSqS/ap8qX4oVKJmz
6imKoz7YxPmB3ierY/RT4mqScdOrEcVAI00JYlE/C/2knSE+tt8qAQehgR4OOKPeENlrPNGQbvI6
e52z5SFrGXdOJPXUgJ98Lsc2s+mRIdgxkK9DpY17nZPUGwshDQ2du9A/77rqlBtKSy29vRDJtFVl
6F2L9CC7iqP7qM1eIOjcVSOrX2fMQd70lvMx51XTTzYK7EaQqsluzSGz4Uwf5ry5FufpNOnFUUql
2t22itJJGTvJqA3NySuEvR+QTm3RAlWuEzurEV3tkk9P5CE+WqW5syoR4a6r61Yx0pst088yq2l3
a/MoLHJhC5MOyFhrYT2AlQHJhHhXT22/PcTGWlwchodoQE7WuRrpsGcObjpUx6KrVD+NxzRo0gqx
U3HMiQ6xI1Kzv+/F3PBMYov3zYB+yS72mWpqXiF0UFl5904cT7FZHLeG8RpU2u/l5rqekCfacZzb
jXcSKU5nJwlUsn4Wt1CKh9k15GEiPJa9C814aukb7ypyXFLCXJ6cTIwIRHYCyKfeRk8f+q/uyTNW
QZo9YvIURhCRoiLaHgR9lR1xiGoP7Kh39DYhfCKxxi0EFkelu4ajE53oZfVGFMBgZVOvryiIpTrm
ZiwEBYk3pKYieKIg9tQQo4YBYTHNqTtpQaImYDnbjJiSWuLzuB6K3TaAoJcWysNou8dK6h4vZSFs
Y0Tlr1ZLkGSt7oyuaW1lUftbQAzNKTXd18RF9oS0NF106kOOTWdXvXmPxa/YIoMB2u4ex4SToome
VT15L7WZclUFvr7RTIP3ce9KkXMXcshuwueJ8i32ulGkSNyWv6xTIbpQ3nq3j8m3JQ+v8ZO5Suxh
VoIqWR+Aht/lPjWcjbDTHof51EpC7cwxW7aotNSpk+LYrvmxLbmeY+9s9fNJiaLF2zqOJVPNniq1
e+zGUt4PZiLZorA9NL1OmvaEIMqaCdw2j23iVLpudfRNFjJcREOoVqfPtu5kjTmyJuK9zmS5EBsw
z0qj3Ewz+06MmzurrJ5aIfuctbhrcYIs5C2BOLpM4vFFUBZAOVJH24jO5IV+lqgkEBbkGd8peWN4
8pA1BDJZS5njYBn7R8Jk+Z7ugK8NKSlAxoPszKOwOlD4lX1B1kcYy+ri0ZZHuiexDr9wVjRn2NSb
Wcktgm0CvahMyyP7oaf3RcPaRvo9pfzpjlY0zPGl5kU/JO9QA+42tb6m+vnTwrCcNebLFAR9iQH0
qHZQHbN2fRAG/TzVbYtbMxlhSs8EW1FZ0CHuHsutoKdJxkwMpvCG65G7RWzsKqt4Qg4eqwWhNlTj
3iqtb5GQvIqmsXiyvKG901kkuLBFt9FSXRf5+gC9/zHqcZCbJetOStWC5/SUtLF04Y2TprdznGqB
Gld+W9KUtCjLJ0mI9mujF86cxK9CfJn6WkcDURXcTitZsOelf1zmJrPTmDFKTPO0RtZOMNaHpZ6j
fU7TGq9eyuxGyGOOUoqK6TSbuCe4m3ud2jEELX+lBuP7usSgevFrPqJlQPPHUGiKOlybSCPaw+jM
mbNuThPC2URFAshQsteCILE/WVgOrARpmVW3BGlwC4GIWMpu6wTWTpo5A2m+xwjH9GVShH1JKXPH
KoX7UUOVj6Nl2sADjAa+ij2S4GJLTQoCUs52PKMNqtU0bRHStD13lxlM8MinIdaRb7gLnaNq0Xrq
Jkl9kBJmIx5QutoM8kVEIH3RFE7eQSiumwpsVhQlp1N4dSsDs1eEBQB7bMHWeH5TyaijPLpPVPFm
gIlhW1vXUDuWjbFRqzboig3njXqNdlckyVVhAZNfNKUz9stDSgT5uZt0XqboHy/2XZ+WvZPmcxVk
G0FaEdvKMSuMmkZG5chpa/lGWotu3aNnIzGqbAFD0JOL4tiX0nO95pqbTfVTWaejj90cDPMge1MV
v6Z5j/ihrvIc7S/CGiA6ieWowBYOtVXvQFIMxQcGlr0ELzAQoKbY2cR/5AbRNNSlsDNizJ4wddN5
bpuBCJ54I2aGr8SydEwNdg0ooK1X0QrhsLmeZsa3ikUCVanOQa4mDoMeHZkmTDeshpeuRO0UJQfv
MmgEVFauNAfUGVh1bxdGcjcJ8uivHYKaU36Vfh68t67Er3WTP8WztTrTxcROilI/DQrcclRW7iY4
2k60lLObROY9ZEHMaSIBUMSkXdw1naNNwfZC1eYJIs8qvMSk/rlqA2jbC2z0IoID8aEMUypWeXEk
78tEewd5nb2sVlcHo+dhaqIhBMzqAytSci8lzuxaWmH504AEy4SJD3HF+XZRLJSyJ9C8xNSkWo37
rcdeXrYEiDjVVTeVF4LTHScRbeiYxlxX9mKSDL/lIf5Lnukp/dbVff0+/Ox3/uCq/tNv/Q/0TiE+
/nPP9H/j38bjM97qL/Zz9zK+kmvxm897cWy59DfHVNClT7qhGAr9EGRZ13QZeulvnunlI0vUFI0P
6SZD3Q74od9dU8n4RHSYUwUfVMX7vHit311TSf9EnSNFtiTuZeFV6v+Kaypf2JC/e6Yatcp1Fd8U
vNkUiaX9hxRYuamIQ1ChE+ajcZdyJlI7zVxrQJhNfFEaCzKDNuWRP4vSeKo2s4Q0Na+tig2fGDsZ
0PwG6l+0WzHxv5imwn4jij1gNA3i9pLLERk2mzBCKSCL7E8aoH1k0/wwelOWaAknm8DTzMjPdFJB
xFBZa429OGrr87wo8l0O7QRnytog5lCA4UGaAGJpLZjm9koOh47uWkVYfrYGJrbrlpJsF8EwqYcx
w8fT7BFK8+c4kbycmMLZkAiT0j5iflQgXWp2C+X8elrSzTdqWBe6UQDvkUxUPW6QCcSrGIoEZ09l
rjc6BUiOFPrPd9ba0Th2LmkVATyct0GfitOfFfK50JR/ngpJFyWZVZRBQX5KPJJGdSoLvV5cVdLI
wxoS2rgsIuRDAmN/QuT/kZqNzDDrMnIrWSo45H9oh5aSRCoNZb64urESuq4acd8LkeBAcjKpUh8Z
QTxWNx+7679BxVxNb90wdm+/nJ6b/hd/rF6fCQFUP6ul/4EKR2KvQ+T+50rnOxx2qN+q5x4ixx9V
zveL/46H6Z+QXxOKoKirqnZJXPo7HqZ9AvEVFZSHTL78H5QOoBdusqIYBp9ftBUi9Hc8TPmkcxPJ
lMidIloty/+K0gF1+0FYDUu2lAuopqjYoAZb+Ke8qrY2dVmQsu6zNmW3+UDwupV0wdO17KUGYMdI
SMGkxrZ5GbLB8nMItC6eAU2P5KZ5zsV+9Ya22nwMZO0Mn3WDP4STXxHiOangX7BctwdVwZ2inuro
jwhMKCQdjlUZr8G0KGm4AaF7mhiph9Wa66O0LmkAcmsFGx0G3LhXb9Z+0/1Zyp8Vo1rB2VOeQrjL
Lye8iFJvErem551rCFlBngUoxdbPvTt3mP05cA1xNBogNA1mx1YnB1xu05UsmMHrBfyK8WN6nChr
S9OzmWsdbkTxIq3KjVmVx7TLXsstfUkNHOjLH6xIfFATjEKhh8tcb1/7Anuwz9u70SqOgmjimmZb
ClUcd3oS6qfEBOebahIQN61p/BmMx9tUPadIMD4OkY932Yz2gPHR3hiEDaJv/pKso+X0SX0XG9Np
aS74UQpkl04Ac+CXF7syezEuhnpC48nATBh/04nZfYv3tEvLNLkyhw3VD7tkPUTasAbE4PC+8Xs+
gDMij/hli2EGpcUiQa2Vjkujn8e8BUPTFwg5T+LA0/qignkIAqLOF1t7ZhYuf6r14mleu7tqjQ/R
NjSeXPFlTavoCdpm+AaT8O0DPTFpzEq29XBKVkynrkwMj1yMwjYT/X6sQL10LP2+K54g5zW+UazL
vi/gJWzyImoAc7AG63EZvKnDF+yjFpsqFbFiWR7ZwhVbxASzGW6q0+XZ+wVlzNfLGMfiybLgqFux
VBCTrq8/4I00S0afVmnNU5NZgC8SrjAHiXRUKsj0s6mp5/UiOovSn6jpJ9gW7LIj9I7xaOg0nyTb
C2fJ7o1Svi3w3F4kSWxv0m18hA8dyOloupulhHWbvjQSBr+21HeJPiznZqme+qi7i9SsdJSsuusZ
bdZirIvltdQPRHznJfH7Tsi9TC5fjDF/XTOaGKlqkbipqlB2jobL+6ouVF+9QKhWgo1cJsI+6XDG
V0RBvnDyhyp/JWqKiyzd4P1UgUbVYZ+8fcLsOYZ0v+bEJUWQh5o2yw7RMO1hTDN83sgYFzvKMcuz
tbiWOy0cFiF2lbi661b2GTTtd22VbqYLo2weC8Qurd61RhdsaIGFQ5QQIdTFKkgFdfWjElCozyCB
WOV8ytLkadMBaoUYR6TImNqlMabKIZSmhNQpqOkTusZHfdPgbEWa7g3xdpo1ZGbRWE8xxWspqHjD
XAzSsVnS5SqV+yrY+h68L48K8k372KutTnayGNt8pgOhI+bcQFPa2YUWtfnbBrpVJe0jlKzGGVed
fuwiCGZbx8nrUBMHo07rPhLS98hUgw9/WjJgk6q4ZvHUatcGalGRRWVHyzfVLXrQatq7k15sFr1L
qQHNaS1g1AvWwkzqnmqJpwLQPKwJcLqTuoKzavJmi33yOqXziSjbu7kU00OR4VLJxAwd2iWadpoy
tN5KSmfOhioYY5mwQpFByJS7x9yMXyBUPZviVLiC0qYBUVL8zQgiqQQqbqs5yCaBbNkxV1wkk0oW
wQT7zatTU7AzE8+yWbV2P1JHLswB5K+wFrfQXKL2cQRY8qjuXh3LqepemhoO75QC50TwKz7kRhvA
7dhshPdNVJzVbTKcjm4NRQkhw/1JQ8HE8FPTFFhGHX9LMPxvMD/+X/JwqFeJCUDY609NjjvoYfXw
XP3yl1/+8eOuL56r1z/aIP+43+9WiCWLWA2yoWI8iz9E5TRT01TRMIjd/RCVUz6ZJoYl6Y/Sh8/0
gxViiNibhNBwWrja+FesEPmjrebvJvMlKqfSW49GwRhIGpkOFzv32/NtWsUE8aT/peOb1HEFlVZo
pS/qKu+7pLrJOulbURYl2JxyoJGrz30OoDCG1xf1G3vpLjLrBwiKJ+mia7JePk7CiYI8t9E2+dSg
cOZqBhhMH/J6050WgM3XoyzE0lk4kC8nbB3vRmu9W7scelb10Jr0hm/XJ7PWDoA29yuK0S7JqsI4
UFzVugA/df02wRrHjW8KWxuseyWT7kqh9VJdCKeY479uuwutU3+XZhjdg3Jc4PWQGn9fG8I9liJE
+pG9k4bteMmaESjiWn4ty+yFioaVsyh1ZCdUWXbKnFgsYQO7oT0crp46gqqD52mp0doicAXJLoMz
1esT/EWuWfKvglJwmJMA4rINX2JpuVMNvtxJ2uSAKrrzNAGDKfWDOYvQrEfzilLX5LxJBILkj6TL
EN6PP5fGQy8tsZMQyvKEhCwGNQqthlv1Xa9Avp/vyNq7JD/Le2uN3uW5viUPCpyKymC2ZTG3y6V8
TinTMQN945sWCZdiB4yX51CN2kGYAirj3hDkxJVrP5iJD1xbwquGf6cb3LZG45uoFG3gz6ZqnLFy
Si9KCRaYWds6cJ/eMqrl2ZbQFg48ZFB+FaR7iWH/Fh0rsfXtQxZvX2Yl8lZRuNIL8UBDMrKHt/ZW
mMVvWo3aNRcOdkmWNDD+7lYa9XvRGs+Cdq/O6xtA8nUap18rKb9wL6s3yDgYjaaP/XDhrZRvW9nF
rmiqta1jpNlFkV2I8g0HUp9Z4ZKtX6xMOa7Z8qSNMYFr4ww90LI1RXgfkz4grfOO7oK13a99w5Ei
pB50olAVqshu2sJ0tQjrOGtvCQCE0iR+mYr2IafrsGbUD1A8bqJtPK1ydSvVJq5tXT5E23onW0VM
NGq7I98HTmqtwKwfCofyh9El38Wip8w0UadZe5xM2GRyFIViznMS9WjJyWZHfdWQS9G95RIr3MkH
IclvJivyzBVWiJKEEStPI423yczD3JRoxV2epPSyBJF5s6hTZZtT5+GCevQ40eysG4LJaAO9lUj+
nCdnHKMrhTJRDnvsq5ANAcOzF219l6U+mGQhFLHlRUgpWC5fo0Z8mnFGqKl8HOfiBhcB8HsmTiCM
1n07q9+sRvo2wEBvhvJjaOQb3sMDes8TdW8Uxq4RmBx1lo60RHuBrHgvKdJhncrY3WZ1X4h5aCnN
bZ8vd2IrhFpWhqt5MffU5CURmltRXp7q2XyfKtIVW5A7WT5k6/aU1fou19anuSrflkY+zBrI/x+U
/HcKwx8pCxKI1R/ghO+6EcoEbAVOCOPnDG88t1SL52X7XF1siKhtHjMJn8asYCs38bd5wXYzdH+L
qmM89I9ZObn1/Gddxz7SmH/W0PAvNAvHVJMIsPyooWGMzm3bdSKjKBtPiQn7NbkWtpPgxXJxtIr6
LmvKp5JQQrNG+5qorBynoKnlb8nh/5+f/xQ+NVjeP4jGhePzAwPn7q3Kn8nne0svh/3bD/Sdf1z+
/biXARB0vHkFIs73Q/076CArn1RwToVKRqQPSRcQ9DvSKWufQAOAHkXoMaYOvvAP0IGPgJgosSsD
jsKpoVzcv0DCAaX4QaQFWQJLNRHcn4RIY6/RhzlTTtkuPbT7/ixcCaFiN+5FC5/k/eVX9Wyedc8g
D9DvHY6CvXSH/S9dRTfpGQqeV53WL2sYeYtfetnVHKR72SFte58d8+diB/xPI1x5tZudGkBM9GJ3
8XVH8iMnd8EcPX0/7XJvClVn5OfFlYPGzW+jPVGrYDkkzuq0YXvoPdUhaHZQ3GQnhMAGrhSmYbcD
7PDFQN23QR5k7uoJfh3q++Yu3iuu5Obnnvw5ezxJbrOjo5Ov+eU5JopoS77iDqHqCqeZdJjUNo/5
yQjbs7w3rvSgPa+nxNV3qrvti3O6m8LGL0OOBp/DNxz35r6+ia6FM/zuvXWuT2XY7oeQoL4DDXGX
OLEnnLQAjv/OnKnMaJcnQlCmTWFMqr/ln6PrUZ3t5aXcDzvVw7/ktorf2287r3cj/z61LUcKdDf1
ZC961x3m1W9C/WMYqieF3MFtA06QEIb+rvc98To6Lvs0qIPcI4OTNxuDyk382W935L8F3WF0pYBM
1K/dAZ6hT5FjV9nnR8ObfSPId1IwX1ch9W2D+ba8SfwtsG5GeIk7009u4Bs4eVDuR3DtAKvFqYLV
nRwiPXa2T/bZ3vSVd2mfX+PnfrOehrBmHNBu7fHeiZ3ZHWzDmTxt3x9nX7+qd6pPDpqXB00o+qWb
hHjyN9HVeiSVzBV90SW7w25d/Sq7FY/l6/bQglFPeHsEoex2crqz6NIg7UyA/dTv8jtSa712t7yT
7OBoO8MtuUl6nRymQA6zQNtl3uCBWPvZiTQQF8Rd2SWj25DmdWdcG7uOpxE6Dki29bf8utqTBuRm
QepS0jZs9pwgX4Rd6a6uzGBNb/iW8vPqiqF6Wx6UHZWMM3uVHPOs3pIxGKhB5KV+4bXsE3IQbl/H
Q/FZuk5f2D98M7sxdmuQ9ra+VwPBT6/yu+yUHeV9cdRP9cG8zU4GO6A7ZrtkX+3VQ/8nNVVALP/J
Vv8JV5xr+NJ63UonIvgetCDKE7iNS7JNONqG3TCGzn1/59j3DXZlsWt2m6t6orc6gyvcKzsgHK98
Tq5np3BoAeoO/uyBXzm5/ZC6qQ9D3JEdGTqAnYaS2+3YYX4eSqEx2Nm31DM8pMiBIOaQresbfu6Z
rLeClA8HNd6XAQxX/g027rFbBhSWudEOJHF6uhsHcZAG6RtxQko2aRC73raX8jMNEQ55kH828XHD
NFivmtBC+vPamQ63gmM4woPqdvxtCKOvia/vioO6y53IrT+bX+OTvJPIqT6SkKmd9CsEchfv5Pvt
VrvFnfGnvXEi7yTeTfv4WBy2c+T3vnqlBUp9DUHWi2xK9NnSaQkImyPey2U/+JNj2hJ/fyf91nn+
WtjfKrQCKJu92prbe+Ke9Bf79T3j+tllT/LdyDGdzFlt6ls6ktfvtP18zMIpyFCs5rkNB39xNX/a
FY0tubM38uXUJ5NiDS3kUTjEX5A4t3GeaSWwI/rt6PZlcK/o8CO1BRz5JByq4+ZP7ujNTu2NB+u6
cDR+y8+bP/imZ96qpIUFFuIgB3KguYZLaQe38Oh072CD74SrdX95bnFaX+IrUkbxKwBqnMyr/cRj
C+zasPbUIA5Fb3FzGyKJS+6Kk7rgWV7nzo7qSAfC6g6UTT/3Z3u2O38NqH6BUAl2aY/2e8yJMLlo
fXtxq53mWm6MI7HL+BbFl27bkBZX98bX2O0Qv/Sx4+6aq+wETiABMc54NdMx3OjW2I22YsuBEDbc
JNk3n2N3dP5w0P9nNqD60Wjnd/vr9yPzpxoqUN9zWaFWyKn19NPGUVY7BO3twW3DEneLNenczacH
jcMbMJWjYxwTVoJqB0wOSSWu4N7lHECjp/Fjymw8wGrwV6+0Xyunckab8JwTBRMzabhNUOzXcDyM
bEOAOP+yZfE93cV9MgM9mHyOZhsMyY890mGRsc4vZvsiNpdDkg9cMDgHfNqbuFoPJJ/GcvsIRdX5
Jqo88gq2sPg07ovd5YaUcUTGRKc8L37LTwlKk5R0/o1etxzMYPSA3Z3Ln5Cg54s896Hm1vwuOt0u
v8V437VeHVqIhMxjst3sLLzs5eatJ+0yhIWEw48XyTAUJqQ79xLXdAuXpEov23HVyXRmx7Dbh5G3
kxEfnZdBtM5MGoe44qO9eHP2hl8/Z/fcn3klqcSBcO+JweBvzKfkll7KP93BqthzP6YbmRKui8+4
TV7LkNZ3lsVpXDbgCzzT+C6K7eRzf2iRHTXYXJ2ZA9Jz9F3JOqe2iu5c/IrlhITvWn7CnnVVFJ8Z
DKztehF0V/Qml9Iy9uoIrMzls8ucjTYbLIh9XNOw8C4HI2goGyFHcWqIMmwljqCLKNeexXWSW/OQ
incoS1s7SjZp+G60u7zOxVQafHKCQjQBq7ciLUwQ3xDsi+gBnDN51W57NE/zfmU6ekZtsvbYE0EU
NEfyA/ftRVBdPRCuLittuGsIdorAwrzwu6DwOueuZPSkOSJwlfOeMyiL4SZoBepffMwFfiSDxvX7
mOSBwef8X+QcELFoKHq9sc4MJ5QPQ6CHejhwKqdu5FmhcEAHHYTrOaT+JnJ8eZaKlXfZI7GbecmH
YJIqzjnTsUBN0OmOsINJx9Nk7/+wd6a7cSPZtn6X8/vQ4Dz85ZiZytQs2eU/hEqWOc8zX+k+xn2x
+1GuKkuyy2437gFOAd2NBtxSpkgGI3as2HvttQxW3jYlyiOxaZdvM5noIjLFYoJH6LVBzxCDO5ya
Davz1g/rh3hfefrixgHhatdFxCCDrR6/HmIXihQ5Mw9lE7/53dpr+9aXWbNygNfETmAVbzOVclRA
c6ZPhsjfhc50Zu1RVA225dDzEZLntkIEHr0FGBIDdQnRjrCL9/2jShi2jlusok+RIZWZ0tujDnbi
lowoORwuYTCrZMZy8RjRgCV1Zd5NV+o5MY13XbjSqXC38a65GdXJdsBfl79mZy4NK0S90AEj+S33
UQZ0/9vosPAZigwsSEJ9MPFepnOJb2+BX+E79X5gJYTEIhSfnJGNgnUBjBYD86Q96ixf8WoJTLaY
1lnc+kEIKsIaPXws/+p+YjkWwICZwDMRg3FdYBFuV8YS24cwCJAAvzrAtl3o0tbvWzxnxLWlvelZ
buUC5pycQe59BtYVD8pzbBOfZ/jsS0SsbefZVuviSFsYQio4YKU6Cviz5tELuz12GpMEUxrGtHFG
G+ESW/Ykn7ZVbACJJOx63Mp4jMEWo41UgJ1dx5+q822om4PGjeYMA9GT39ceqlWEhvQ2BGLXF0XQ
AFRiVyE+4dhztuqn8qK4Wp7m3QYUoLV7CXCl3RE5WOphgHtfYJ1bqEidcSrxaBAKslN0yMlQ+tKO
/3so/eKQHaJDFeTLEV2m+GI+a07dqXuiXGQvvhXoduYAgkS7uMt9jlQ77sWHqOWg4O8zwezYnYLG
gdJ14lRkQ80DJVVB7VO8BUEBbsE5KUeKxEbVFlS0wS6B80nj0KHuxH5vi58EJ+LMYDm1t+GW2uMF
+ctpOJ+PSPn4ptt7q2cFPUBt3tUwqvjzsocQjBfuldCxzuudEtCFCmTPHHFfn2nn4S2dkj3/EG+M
u0a/gwKhHwFiXuwXNE0FJkcJLdAVh1OAnTAspmt5+i3CYuq+Pwv31R3jy0RRXfli4BRSnsmXk4BI
j53cqXsZBKd8VD+Zt+plEjA8fDa9ibgd/bfkyTpvz/TLIoi83McwFU4L7LPIia4ET/DaXRGwRQIz
NxwqrbbmRYHgNTxnAVKM+HHIealwcptMmBvaj/0uA0lpAT+wG6ezL8GmD1APKmgqXnZMjlHFuQay
XzD5tQfM21ESUJsdTcHJ3vqoaTYdqt0H+SYUXY15wj+qWz4M5tteL6I4CNE4WgteVByTMaz22znM
en5vFn+w89MHdT4TPgJPmYBCdwx39Ffa0a0S2fI+afdrEPuVU7rpb/Tjuo8zLzF8nNzJn70HiOoE
hdY2bZOVyD0ajuGptm7rzK7OrZm7Pf9vcTcYOgK71WfUCPeWS8QrqdzM5szF8VJ0rUD2JSngpwst
ef3njrDaN85S0RTK7ciPxT7Zt16M5Ic/f1781gu53IZuQ5SxOH41XCHn78ssW5MrcRe2FUTmTriS
fd1v/O02aA1xU1jin/Lr/HyJApyP2Nw2WAcIIqyFzOl6x0H0ZHjMdsJ65Kde4ZJo41qiL/GZmtjA
nsOLY+46D72jsNFy8862aGquXgO7N9Cd+BvY3ib3elidu89psOHZbbi2Iwh9h9zOwDFv2z3E9wIx
SrfHA9wJu2XL3m6KgGLT78AzLXZKQAKdcxCQ+ZnEvsNfZl80iP+LXYGkN1QnnKUOmxqHUVQwZDdl
T0XFZXsOBp1jaFB6PTc7uCs3QoMDQX6DgxYgOmE/NP3mtiL4W/s8mIOW2189Idg+yfbrzBcaD6Du
rAPz6LbZM15sSpPX3a9+BvZoHZO9N/XGAIcQThtspMGWf+mDeAvD3jbKHAEIysCC45jY1ecOxCj4
dAR4qTextwBcbL7ADQOk/HiPosB5ut8wNqoSiS/bnEBUd+Zh0LXw6ieO2uww23FRAFX8GH+rzy7i
38Jv6Dqv057IjiXFUtXSCZAK0iwgnpBYYl/3PoFTPJ2EEXtIqTgcAHgBBshq4lzBoZP1TZ8OEVB1
LLY66GwAldWNdvnlhrfmvbTtCwHFfXYFiVwSyNReL8K78BSe2qN1gYifN+6nQCLDYYFYO4ccE6B6
OmjkjLr7/Hbxol2/D8F7k6MTsUWiP4maXXHoTrmPGMeu5H+6SxDyklN/pu+3iDj45s24Hdu4w/H9
/H62Lw02oSLo7la7vOhO6U33tG0D0u22v0HEdTNP20l2xRbQXRlns/04srip2TyHKkoZ/BdZC47b
I8utJzpouzW2V349soy2qFY4iKc4/Xao3PYVeq/OBKKh5JoH6mQAX/JHLlzjLW6WDB6JJZJ025ay
crCcgKhc3yFz4iw+6p2cM7oNtPrbpjSz3iaXMMFnNowWXuEHBrrRSDSAmm35fnU3bLCl72Sv9jsC
2TYQ7KWBEOg+LT7PjxMDPmWnIUzxRjq2EZXdudqvh1K56nSWu12RyhqJ6MgJgqSJ5LOD2MhAgqjz
9RsenTBAfcUb74WrlYVGO7WHrgBHfY1dGyvSUxQsxEvFY3Fwzkr8FKxkBjP4p/U3HGm5JQhxw9ic
FngGCP+O1l9Yl/VJfJ9eFfUuEYF66WlieW9BRLbREHQKQFjtoASXMAVbd5uTE/9uOWqdwVD271KQ
4rBvbep8xIj8atad+NBuAWS3HW05XLNmJ94jwNxmAV5sEHEA/2wQT/Ea0VepFx5yT+SGNmA4M3DD
nq2VWFITNTZIVwPLyOQA6mrluB1KDNZj+hy5iGNHmhzPo0sIHcSkLeVAYZdIlYNnf7xaJY1M9YuS
yZ+HZXLVr1drkdXom8WmcQqfpAua8SqbNMSG9+7E6/UGSQD5NPp4owFSTULjBi0lv7ykpkOWuf9N
2yc3KFKdkVW7Wh8hc11Mn7NziO879njPPJhAkviCzlBvQw/hZXQob8az+kwKlMP6uSK/GYF5Vk8m
y7n4yV4HGPZHDtDAGI7G+xFIzCHOb3fLRQ7W0C/bM+NuPZDfc7s9m6aXHSqmSHKkT5Qj5uk3NkdC
vyue0w7KvPJoYdzLl/Jv/aE4sgsBaGX2stAfSHI2pCb0Xbe3rszInR7HxcZR21fPmjPrIt8T34ni
pM/JvCkX8nl3Zuw5envbAT8NrN3zK/ilIs2/0CD9PsmS+ulT8vAPoIRC8EbG64cMjeuq72Chj5Az
jslD+VjBZnxJyvjrT/xRpVGkdyauDNi36lDMIfD+RQ3dfgMRXBYpk7zmoyvGOxmauIYixV9d1H9Q
Q7dfQSBXTey8ZU3hD/5KleZt3ZH6jKZu/GXY6FCMxbf+irA11kpAK+4qKj6n6t0sImmWda5hEPZy
xALbiCY0duecqEKeowxb+yfr+PUyNr65gzc55JgOSMVquQPEwex8hYxYchY0U3c6LXvkxl0T7h0W
HXqPGBbWagIUGfg1/79n8d/yjF71W/yT5jo0YFGnDf/F+/qmHHn5IOSJ8BgnD0LXDS+n+ddvf5nn
hvVOl3UThpNkocCD1t6f85zfcCVT1qFJvum7UJR3G8HZsOjJUPiKTKHyz3kuv2PqIxMA5V+kGo2H
5i9UI7fi5fd2C9bN693CkpcagS4h3VXo22E+YkFUFRLSavLafrSiEYFAGcEODbk0DPwSKZAh13nh
krCnyrmMHPMAlS8zzeTBGNvq0IpzdK+plXagW/1DOnUf56HpzuvJIPlUFrd6O86OZrY0JLJLoWBD
A4eMuJmzmgiWSHGaB3lmHeI4N65jZRZIyVm0GFedeSGEw4Qebp/da1mmfmhpiqXTbUng5nHzJ9rg
acVGTcZclc7uQtw5VVlQYT5qN5L2IOdF64wSPdRx0pHVa1SnlKfOlboO7SlFrE7IJi67qg5nR8KP
E+3Akrtc+PRO64TpEXum8CaGj4UkGx2Tx2nR9Y+0dssHxHcNr26MxkVJAOTULWgl5BXrtESyyVWy
sHpSUrXaoZIX7TB/baEHlOXjCuPEb1c9ug0hG9wbvaRDHBYTuuyy9iDQYLIro0S5aqpF8QBfq5/n
CJbGUmm4krFwJrVE/ommJZqmzC9HN0rrBrHldbLDvkH5puw4+alWdD4hjQMDWR33aIODLad6eOzo
7zPtlLlFt7MpNvQLttOhYTAPVSHqnmZ1SqCqZZ+6KPqmp7Eu69Mi6OVlFrZ4SiBMjh4BmuB+rGdD
oLRVeVJ7Xd7VqZieI7s5vh8S1GErITSu9TS2LmCsCMeSZt+7pcrzQ1tpJLvjpoUHXyDCW1fZuTU3
ZJl0tTqqNKu4ei2Nul30YWj3EVWnqYrj01BD6OzTkVyaLvSuLoNxZo2GctVcJU8Um5UWuhihF8hW
YgdzExHBWbkrhBCMapnL/TQq6e9IqNcnLRmv4HJQD2lhiiZWYl6gsBhjOIMMbNjzuhQ5AR4s3ZNW
hOTCVcSKjVie/g2s8K+F0O8jii2c/6XA8r9DTeVZVuTvmZy3AxulsDWsOQ/JY9V9j9Hx/Ce+xE/B
kN5J9ICoIliBHVneLCr+6Fwz5Hds0rT+wMz4Quj4yuegqU3n0zRP6boiIr3yVwSVpXc0akEIFemh
N3WN4+4vRNAtTn49GyPcAvtExdnH4E8R5pU32/QiLAiC95sqyJT190uBKqY0VZWrb3afXZ98Htu0
vlek6uHFfvOdqhg7wLfXRStG3ARiwFBvzuYrOslTjXSsz8jJ7ogu4nXazQi1ITA4/gSLvN4jvjyj
xqaoQn5hsN+63zGUKIWNCyrpZpQ5ZpFE/haV3B8/0XbHb0cSHvDWzPVMtXlT7Os61Sh0iavoplF4
fVdwJgilbNelWnmY4rk4ClXoyRTTuqnY//jarwv1z0+oi6KG3gozCRD35i1q0xCtZs61Z01DVRsi
YCusML4Hci1tIiEYr/7MqPo7L5CmKHhPNEDJ0PHfPK6CJGqPEG3kT2FDBrkUN8JnioZno8U/kZv6
zsjqEm7bLAfZ0OGQvtnrrbhuJ4H+YqGrE6SFZ/KMa5mwJRjZmdAtH7VMPDPXEY2CXrd+diD9zuxh
BbLgYD7JBvj99dV1xP25NtLktBubToy8cSAucOoLNOB2xSRxzpdXg/aiZfDRBKac3I+CK8HmUdbs
gwU30IlhAf5kTL43/HSSydzZxgaT37CxVkmLu6qi94oeE8unT4tUgyWRt6Tv3f/x5HrjIvw8uwwD
QLARvQlib02WUfmYkpxWMh8dpOqsosPj97gy848lXRV3zSiOrqUj1yam5X7IjkJTULwfwtRD2KXx
17FfrzIpJJH+49t6tpl6s+AsCzDBIQcaOxYrr1+MVog1nEmV0DUrMJDa3ACciYtZuUltSVC1zNy8
zaNFOlfGFdBRT5iTFGG4nFuVMh0meRLeD/rMtxaJPp1ORf4T89C6OcqD7GP8Y4RuD8m0a031mETC
7/RqKuz7sUHtfkZrGXM37Sace0v6yaNJ365n1IENQ2c1o53FvH/9aJlRxTqZE4oRMb4V2rgOZ4aV
FsDDSpxFJ6xi8fMcVrptLsjwuorag/4smsRoVi1rw27neDkVs6CRgh1r632BlwacqShCeVXCpcT7
8avYeh3exD5AvmjQ0QgtUTfeKrfNTagt1ayF3lqFldu3Kczxqiwp/WptcZbGlXTd5THNwSZKfqc1
Vc3LVB6QhE2XUIDg0EASN1D/IW01y/RTTWihwvjN+UEvwxB3ZlkYRXjk0Q0KQ9Nl0ojxVYuAEU3H
1WycJXGmXcItz6+TXHPoHvajRER3Jxx6NWjiTj5sbRTXmDqYoOQOx4oK5wp7Wsv1LlMM9S4VFeux
V/vBl4b211zmt/UDLVNko6anWN2i9Ou3qYwatjWKGnqhkox3eb2IQWk22k/2n2/j1HYVkzZ5HLWh
5L85EdUr6taCJZKGpI/BneTlqar1n6XnvoULXMTgWWCmIn+lbWHpRa+HQHPc2mhT6EmT3rtauhof
sB0q7AgBbzcZjQi/lInqb1vKP9nivnNlSdpopxLdnRIt/a+vnHa9tdA0ZnmjhiayTUeiE6N/jO1R
B8MIV4+oje8FbFx/Ev+3s+qbub3FGKY3CAL9ubfN8W2sJ0KcKpanVKICQ3U2w3tlbLsHuUszhLNb
DfsDSRT8LEE40xEXpJeQZ6k1Z0jlGmUr04BEkYnLp7QLjw1CkC7np7m3szJvb0M5Fc6QAFBuVyGq
C5Q5yvhayMriUc8F9QLlgPRyHrIw+PGK/XbBfgmchiJKyjY5X4/mXONrVNe44WAKP/q0h1o3qCTD
oe8J8MZMmcGCy6vIcYCTSPZvDSkLDsEG2oXMTWbw5SzKVlUVVLG1vCqrh6BvVThMQkldS6iNIEW0
5SJ/VjFeptDFkoMdVtKgXCKzd1nI4eI1pXmfGbSCzHEI81Amu2SIRrmrK1X30FKi8NFOMu2B9RPd
hOj2F+1DntTheS/Ti/njkXx+/6+3IWvjROvEaeM53fb6YaJ5RhthNAy0WmTjeiWc2CGq5Wdx0UtU
6KcWqiPJlT1m0XQdao21nzm0XWJVHd3/G7eibG1iAGte0EZJfzmuc5krCg1orJE2I7MvDu3DOKyR
rSsD/NxVEi6MTZmvUaPCbjq6TrPFOEpK21//5Ea2iPZ2TLbUJx0Hukn+8c30snibWC7E3EjTHstB
3q+rJu4lRU+OIDT6bFDrcHIlOi6doO6UurMw66hyt07QhvrxvXxnpivMcCabTqYKdfTXYxIrclgg
VMjr6apNkSIzTzor9ayTysbN1cgI0Bp8sNDyPBOMrvkJh/Y7QRmCn0S05AyHLMEbjFI1YW+kDVfH
AYfaIKd4XynUP5Ktv5Tr/NdO4f9gVYcvaU2Q0t+fzW8eyug7yUy+81cyk/2Xdsk/D9W8ri9nccN8
R2cMWgq0ScibVAy/+aO1gnQ+e53If3R6MnAlIVr9mcyU3gHTaNekAMDkZRX/ylGcw+irZfNn6Qux
mtdzdAojBIH7BD6QPH8YkZJ3x6hvCIyhFGQRKkSpSj+epidQzlccIxBMRxGxxIBmiJI24GkGp44Q
mMoFhW7pJYUDUlT4RCjlx6SoJHtE2uvQmHXx0EbhuE+EsPAlbe29WYTPS7edvpvxWEMvX5uBXB39
cGmm3elV8tjkBjTRSK7PyeGhzJhZ/UNiTcuJ1GPhLHOY+HWTyY1ttPr0+zL14mHACQnnCkE8lI1V
Oe0wUsElZ3Ko9VH1zKZufRLYKDObhWqi3VmlJMw0UUL6zNSvLAx+7Nmo9PsmkQenqLTaURJxC6Vr
5ZbDRBpXCglvVkF5u1znfYJALi4e9XshtfqbCiMfejBRgcPFAIOoJF6ewEwDXjAG9AlMOZxSzHVH
7sAtRZbCQ0e9HvXCGqU2IrYwNrVNpw23ow+GZFcG3Y4qfdWLmDmDJsFj1tLkNsoXVFpCc4AAYCSD
I7fRdY7Bhxcr5WlaB4uHwAx2N0RTvhPkFnxOmuVT3tNohaCzcW2iwRXo1bSeNHkZXaFv52OZdJMP
+hd80xy7Aw3gu1KXP5hzBm7vYpgI6tChSiPSIRCqub+oKhQxevNlO2szwx/mFermNN/GTRqY84LJ
W5VB1VRbgh7aXFob4UUZjsIuj+ZjwXgHijEbwDfxdsWiQ59SJIiMCKrRoEHyM3ugHW6ONFMYAm2v
c7RrCvmqYEPB2HFqjwOSBVc6Au0OhQYIKH1ufezA8U5VD8ohmqn9qGul7sZQrO9HY6pvxpEetzga
jLMmM3VK5Eof2tJKE2g+4Y+Uzkl7PwwY5BjrRCePoBc7q5Dz989x4X8gYv5j8pbbIfLvQ6P9ELdP
yau+s+0LX+KiJr4zSW+g4Qyo38qZbFNf4iK/UchXgfgtC/EtWfkaF2WdIg+JQ2xxRTRyEE74Ky7S
csYRhCImjbdgAPD6L8XF1wh8k/0i76CQ49iqUBK11dfhURNA/Ea+0OiD6r6fpsXnqkiTh5TYfCwE
HTZumhuBMo4rSphh8UmNEX7OsNsJwthaP8pxG/niEqIBqUzqT44l6oZVv0KdLzdHIpZ6L8UxUrZv
8IVWl6Sm5oSIW68DrhnpYNFzO/Szl1dkMiNMRx8EtcGMAKOKwlnrHFG5Ghm8Ugzp59GG+KO2KOol
YfF3PcHjKFQn5SZc1hW/h3pS7yX8ORwhUoXflDbpyHMgfm2g4YD9I/pctXEvR4T/zhiFYDH6RKQp
Fx88O9Xxs6T4gAsHCiTGzbJqEO/DdHI68A/uGmRlVRuLvpMm9LHqtIYxPuVm3au2JKp0qsv6tHyW
FCOirSMr2BawsNM/Li0O64UgpuJPcPSz4/nbgaTlcdNZ4gLsuK/fMpI3eSqQ6cM0ZPDwNvJkRJMX
zvT2tGnhCOFpxD61lgIU/j2l+1gWZmDE182Y2SV55Mq4CSFpG35S0/GfzvsGk6xh0OyaHydd54RZ
4poSIn+quVMr4Zess79MA5YD6TzEELZK6eu7XxtOTlHacffZmLhbXsqRsqQMXqzZyy+j8bKf+PUh
+MtV0KLa9NSBK+g3vL6KZLCbFW0O+XspaS/UeKVleDUUR3JfH1djgtffJD/L9MobSH31ZpgKdKlw
8LeA8hx0Xl81UtourfWeY1jZFF6tFuIRZ06sfMZEnB80OVXYYNU0xRktqq7UgkCCjoEYP9ZVURy1
ZKmOuJ3JdDKKBTTlOBaOYiqn71NMDu/iBfuqpp2yYNYXbCNSE7/WH4/ac7rs7QMQ29D/2yTXNPPN
AxBWMPyNshYLsBHnUmWi/Q/dPWdF/MjGIKnyW7x9nXUMaRUQh9xPFoU1J9aGU0mIwmtdTOOFgLjK
TFscKam6Q/hKyNyCVvVgyduDpndXRd6PDvZptHZT7TlJlTBdTLSIB0jnXPfrUl5kaVS6gxb/zKaZ
wP36BWkInBK5DVzLNlWw7Qz0IiujjQLaiMPUoCuqtju5bfcYk4yo4aqfqU3BuVx/lnz9JupxRQQy
TTLylsmx9810z1EaCvHYaty6bW+XJiWHOnDizgRKsJ3i/fj9vTliM+252tZAD2eArAF7yuvnq7JM
bDu1bVwNEb6813q/RlPIKdVEcNNCge66YHqEa8ZON5EsTubPP76B5yD+agKBPglLPC3GA5b8Njbh
WdIugxo1bqRbEaoPBZ1LQxHucwNn3rDToGMuMm0OZYtcYNNYTqU0m28l1nHd0CLxO4/GXhwt6LNG
71tKf7uO2eKpFJeR3+lFV94cAPUMwV2lKFqQVkz7XqkrrtU1yBrnonZbzFeqmY5oiUjCZVFmDZKt
muZNoxVdd6lg3o5osgd5WGeekcIAWIFNnkYiuLD73qzupCQXIf+wCCYNhqWQ6vuZav99EjfDAQtp
2J4Grw4v0/nLIfh/AGxd1E/lTd8+PfWoDv4DeGU/ppQ5S90O3csD6fb5L5BLocmfyaxgDI+rxZdT
5RfIpcjvZJ2UEtI9pIotfctY/HkU1d7pFko1HIU3Fhl6o39Bru3vgT5EvgUmQ83zl7r834Z8mYWE
PJBIPJFkyGJvaysVIvxSFyLVV4xr2+IGPjWSLaZZNTijmQ83rTaO6E+30tGq1fD3iV0ptnFranFl
05GXMNpOxktSre9SaSYfh7laj3+aXn9A1xIFnWaQDMj+aV+3jjEmcemXMmlB/8fr9s12yVMgdETU
Z7w0E2jxJu63tTFVYitIjoYdn9MmLc0UlGOdFBsFViJtkAVE3HT47dcvu9XlSK5iiQJmfR2urLnG
sz23JMTJF+R2QpdHg6RSXKzzeqjH8TS1eveTPe4NRn5+1JfX3FILL7aAeZ4EpaYS5Swi7PSw1lAQ
CFHnb+SPP36458rii1j4fCVGE/sVU2OKvo2FYpsYiVCnsE7A7Gx4FdJxpP6xxMMZZBRu+8VSz4p4
MSiyDE1KMwNn9xnDlNbD3ks/EwScE6gnU/1B9R9/8zpWIMJMyUBTSyVLD6JWCJo9K8BpfE6s6rJW
OkgyMGqy3P3xwzwnb15undvTSCAaiFImixC20etxkzCol8uKunWa4qZCeRfGpzOF4uDClZBmjxM9
FnZhORizZxQgcDIrzfrBWrFsDqZJo997GqVTGJbr5LfSMBNto2Z8itWFFZMtOuaEgiGEqAMNajVg
/VbjHCg9P6K8Pa2aydm+z2qy2euQMxxmXc30pW2jNG3jZUUTzqYhg6iWCqSx/Hlou22Uk228m2yJ
6HZ/fg2TMNGgKJohrHzVjFCrrxVKm8grqU9LWmUzGR7Rqg6aYuIziXnr3LjmgB2KtK7zZ3Wuo8mJ
uYjkxchErfbaW8rnDJtcZOkLqTeBPgJNaKMcqpgQKmM4o/CHTcuxi1vsQNdixvaq6No5d5Um1elk
VxWaJ5EDlCUPtRPMnOaFA7+byVKU3mBye2giBL1SCQe+w1RipCbp66x5JWm62i6aYn5fopWEA5ks
F+yc0XCNVPB6ndaqdhunFWXOWDKa7lKMrElyeywQr8Fh1T5Gwmr0NbRE109kYDrJQ4xLeIxyFRXE
OSsajN8mIaGBceyW6wotUASz9MViWnd9GAV6nikaeeq0zRBiVgsK/D3K+EgftdLo4kpNF6AGkw+j
cWTbsZWD5dYlM57hXdmz78acnuykQ+DLUUxDy5xJ0KZbihftQRZxTgz4FhMkR+F8RVGrgPrGCa27
4dQW4eMZRvLnOJwtTCbVUXmqEk2jVzCVFdAn1vUPMH+ne+yyJvp7E95zHjUFbXdpBQtvBsSnjiAp
ljuPJODPCl7a7AAs8gV/2noKgwy23sZm1CnT4m/9odvCM0qBEHD0LWjrW/jGHJdIXm5Bvepk4ru5
hfpwC/rdFv4NRetv/rtYNM4+SNI7qyVYXh3VOtZxYiLZuhUL6BmKs2C6OlZkYBs9s26TtFh/hvCl
b8IfRWdKzxuLiVyBrmwI+UX4m+BZTbERcROycVEqxSczJadWmBxWqyE5zkPLniTLn+sBCqWFy8za
6kdVQ0srjMbrZV12DbToHweXDXW/CpRbIRwqEIrkG7fqLQf768AkncETy88Pb2aw9HAoYUy05/HJ
ewHZs2YbtmUbwOd7+A/0+i9o8i9exzcM5+AB605cz6rsJf56/tJXAEZJ6M/c1TNH+Q8Apr6D0GSB
oygTUEp7CcAk9KCxxoTntVWT4DZ/BWDQ8qgRw9ijoAo549doecq2X7+cPNBZkHRmKm/ZNeUbflzZ
9boR1nh+dvh9+eMgGOX5uDFnOV5iYjsfhFDBMzuqaSuXKYDjO3UwdK3dtWSdZleKGyVyOuQnTt0o
Z2eUHYXFlyZUXilyrx08izm96KCC+Kg1RgiPzOw4bp2txSbZKwgXndhl+zDfqr9LiaN9UHaohoa1
LtG3Jg8RUj0llYUcb9PqC2z7z6T9L+jQP5q0+659+L//J381Y79maRXQ/8aBgy0JHx8h0L+ytIB/
WYd9A9DVEZQHmn09MijvNhKpjEOC/MU54a8ZK1vvVKYW8rDclv7LVHzrbQxmyiIxp29/ilv5BhiS
dcXzyOhbcMWcpu6q5euHNizaK3OW1w9hNYSKr4Rj97QYSn2P1Q120xEsLOPKiOO2wUBcl2Jv2XKN
7orriN/EcO8cPSy0c6m3kFnKrOJ2TBOqHxHWl7UHu7u8F7M2MCadzEo/KhphFZtuOrFxqULBohKa
yi9wLKff1CBF4fYKHpzHKFUm2jmbAdfwOUsECQl0E80fqeo406fyaS3bodxBMUsFd1KLNMbEZGmQ
ioAB86R2Stfj1TfX5VkPlSG2C5l0aiD0fSW7FH3U6kZWsKrbQ/uuc2/prP4kDnFY7akAl9JOkvuh
9RVl6BcnSqxhRSVHMmmEKQ3QlR6JQmjjgisheiNUwOJ5SE2Ujqa0+X3Wh5xW/rnU2EaqXJop/OHt
5o5arh8yfezpKF8QNHcSVQxhTNVJVzlhYQ4FOVUtU0CE+XjVtE2I9NicTEGKxfbirmVoDc5M4QUt
1lTM0Q6YSunUICV539WlUQT1Yi0fxbI0SCArM8fAZBU51ZiFdlT6eSp9S5yU6hQqw0MaG/20I70d
04UBA8xEitE0YldPE4uEiFhaqYOdWwYt3qDR4Kov5fyTJRjrdaHkKx3XdRruoqiRkQxREvNYSVig
empFyslBTryGhIOv8tnY9iXd2wVy6CR5E4vcK7bC6JomeJXZVaXhbTVnY0EDKRqiaIIZLc8liS0G
z2nLo2INBPZ11jaxnlYgIM3OLRa7WNlG1adxrDQ0vJZM+GhIMkbNuVEtgYElZoq0lJmd0F4nhaiU
kvBo9XFHU3s3iGhIWYWqBt2qmR/qUa0PUzqStImXKcI5ETPd8hI/+vS8S8WJmTnACnEUIUV1Xwwl
4fOy0EFA8UBaArWJl9nuh76F+bYo1tjuVCPKx11TGhsRaUaY/VFaK2s6o0IAA3Pr4lrKD5nYoGRu
jkoTHhqcIREQ00pLDOrVCPWgzKZhdlM9jmiolNaaAmu0zodRS8T0OlXmCktvaykFFk0fI5cilnm8
k+XKWOi3r3FW3kk4eyDGM5kR4D8jZexgv2VdFw0y7LuplJe1coYVQ5Sjgth196kTV2RLMF7aJXhz
P2gTgt2uiDsKin51I2G5nkq0qzMJzstkTo4NvqrYERlTG2R0TPhro8iONVrFLzFojS3HAiMDXjE6
3luz3pt6Q1FxwBNGZXYqq0PzZooRsbMW5L2FUPpPAgw+zLP17JY5+vuq4759eI2/to9/wV9YzW6M
YvjEvIGtpAGU+gN/wcWg2Kh+oVRwOPq6mRnvSOYA2v78JZD7DyoGmxk5HthG+JerOhT4X+qKgMn+
Bn/h6IOrrs72yB0asL/5/YsDhdEPGnVysSSmCKTB2haKRFRqFZo9Zb+PQ+i/YUU0dyOjUTExmNsp
3mlrlMZ3hjWNeGfNsRZfGVJTZLfkpyCjVmbZ1gGsEOZz1FWkaMSu6+vzohet1MccI4oCceowbbMa
7LcOcakVxkFfOwWXhKxrlebj0BTqco0DM+tWg+2QH9IyE9R7dcmxsCVtHFG+6/VCMoMYvu1v4kzz
j1Nlg4h8WyuICAfoUx6ehghVSa+1ZDL4UZtT3KuHXBTtIevSS7PtcsqMSYONOgV9AQUq8pzLXVzw
ITucV3rFRAv7Mhwx8z7yLAXjcsqNCipnij5UwSguva4645jVzUkbDDW7avp6Vu9IG7APLU3T9+h6
VEkliBhUqhOqCBFNbHZRg3IczHc1HOOGZVTdaTD+H3tnshw3crbre/n3cGAelqdQA+dBJDVwg5BE
EWMCSACZCeCW/ss4N3YeqG0fim2rw3t70eHoQShUAZlfviMKrWShSb30GrZFpJJtCaBWE/K8ti1x
RKqmNNublyLmMxfL7dgsT00dII6mtKT6GvezvnWqSi9oR8jL39UTBFAaR1b34mfGumxGvyJWb+3D
LnXQ6uLkD2y3pJ6WxOo9elusYENQOhQ8yA1wz/uy6slCQNZARlfhY9qidlQ++dJp2BB1l1zrRrjk
TVZ1PR362FL5ayMi5T5OPQ0jR2+K+zhdVEPfo4wFudwMRShItIzaHElJAkCIXBjd9+QPC4nYNY9T
nisyDRmAuLTf5h7pIONgI4zOx746D6Y2fxry2SK6JHE8ccjxJKzsijomUscasw9sybZKJdmx+hAn
TfyS1WCnBw8TJXEMnTcVNFISRF1U8LBpJL3sxxwvy0exZANArbImAnSSZJHpIGZH7JH3dMgzAuEW
/FNCEm2bNNhmsMUpa+NwuGA/n6NTmIc8Yq7SCf5CPdcERNQxFwBJM8cynIt130ZzTsLTbEnyPLN+
nffKWSkKtqWm2tK0TfxhMWF07c19L/cJOBeQCltRsVNAWsSNmXGkM1AUzS3QGA2iK0UjX9TAzLN3
2qVzAaFq+JAqEHI6zdEUI/P3c1vtRrqfI+K3bWehrR5v53kvdP8VoTv4iUd96mtcqirf06c4U1Wz
jtmncFqijNBxr39aiwAtThb0jpU2ejI3VTUk5Ew5DdWvdChn175DqcR9OWQ16RTFhEipB5bIdovM
Y/wj7lIRk1ro+Cu8qSo41s0mIr+0o7CiHsPxwbaagTiHjNly30w8ZEftwiOmlcfqcW2UGVFwdlRy
kSVtBQQUhZ3/lFSROx68OMPiPQ6JJFsVoZN3HMB46r0yy/w9c+0i3xdDYLbKO3+6a0s1fasdkbz0
voyW1LY1naU8ChPfbo3AordyDBX4ENxPNagQ4Ty1i5lijPrlS1jKiMJgpi4e6iIM7xp7q3I0YYYa
vFoTunftoB/ByJrKENDVe8o5R/pMKwk1wE7NIF1IclCJdPcRd/AJwLx6QWgevrSbUhmmxXLjwsDu
a1BQL8nndh+4BaPy4oeDOBNdPpNuy1r+3W/A0lLpqL5Ny0w3VZrI3GA870fBF58nNPJyHq5vGp9A
fySo7pAdS8pij3kRut8khSsknxjf+xx1yFp28arcy8VsLSZrK8cPfhZZ+GhZdMA2K1jHvSdYCtHa
cvqCi4+dD41bEsfbxNMHjtCYhnMPodSJLpWJW3WjrNl4kvUMg0xEtozdSJ0ir4khKcB/CySpIvsc
uDlFApQcj9iJas8pUt+jTxLuc9N/eaa2zl3swilqfH1wq+K2ZacqXeTjTsYc45XFU7+UHrUjPQlN
bnXjlZG+4ufKD9Rl39dBbm6LiLzHmh6EvsnrD3Pok64v5V0dt+jYxvJ2EdG+ja3LbigesomHYChJ
5lv6u8xg0S0R7qZhrO+8ZUNr5UVI+RLGjby3BRr4qTsThYc9Gqhkb3op77Ogu/AH+7zIGQeTERPe
zhs/sseRAdqQxNnG1VO9AGpyKjnYfAhKTdOaMf0lt+cTepCPKDvPs7KIdmNBEGKehbdOBpSZBN/M
ah6pX6KuWC/8IpSKn+lw5ZV16utVVtkRR+epXGnFCuunEf4ptdR0Id3R/9E783FhMbmeoti6oDpo
IljSFtVnPycNmqB9Mm31mJ+HpniU/AlOnZFbti5xkdMrbVO/tLQ87ztahuRZMXg3tXGd3YCaQNjE
d0zErIUcCgmrd2+R+SH/LUWI4G2p84OPLWSfuXN8n6DyO1vXOmRfKawUBPdrFK0gL1HHKYkySvws
zWVmugs0RHQQEbrkj+SQlOK+mbBc6WUCoR/ofVVDcF1borpccwjjqGVHCSU9PvxBxKPNN5Uq1aPQ
HfEmguJqf6mezFC21/zsehejurzK6tGFBJjNKW7zfGfJGOGCTeM3jZ0nHSDSOCUcud3Wis4sv36S
oiFuMmLnLZuCMNhKXbp+9ji4IjmTfn2doVR8GAGiyUMRzr2jMMSZwLufB4mSKDbtc+AiRY+FjO8y
i+1kDe0lbSe2ao7VN1NMikRaJ6U37oOWCmJtepqLIkQlftyhj9XFclyUTbmoNXe3CAVeXDqEzqXV
7js6gcfdYtVUGwR4R9Jilj/GzrkdXfQnh9b3CQdY8u4h7A3K1hncQIy0rsNLlHdVPmsai9xG33Sy
IFiswN3RJ1Of7+LS3NU9LaZeUTzitfpk95N17zCqpsjryPYu+08ZntNdY/LvTTM9255kpAnDwH+w
crt7DJG0HTNZey+Rk2E+EutTIzBCIYNgflldYDXoMdp5Nad2g7QtoXajaOqzvPeeG0YJWpf9FzoW
sc6j52eQPZRJbj1EVcOup5twHywxZFOVXfWuDYAwkcdYRMysZXdVSxPc0OYsUtebr0dn4G0ugoR0
y9rzziefruEafhKI5x4P13q+WD25ZGPEcd1tjoDwzZ0Kc/cl8JoPmVk/Ly4t98qCD7bM8ugGdfWM
etnJ1DlCWQdCJZBryc23vUtZkz+259AUgUK6JEfXoZWkaKEV7KW371Dv6PradZSOiX+b6jl4lXm3
Qqq5aNaoQMkkTRNC+eP4YZjQaVy4OD20l/qFTprXTFpuE+2w+RvyoRgV1n4/d/gS2xs5xEUiyLuN
dMT2Wltj9532jKkvD920OLPYMxN4bX0T0LLpZbtaQtJcdP2i5nzXuMIJ5C6OMfjcV4U3yQevnK35
S0ARXmQORjBHeRfhsuqyOhUCv5v/OAjLcfu7OBT2XBMBiLO5vUNDSC3Kna6RP1dfMznA2+zHTGev
8CNRKVAbd3yksQ/Nsw8ztsO8NqypO4cOTJ32w/mkvD78UKHAphltqJtj2MeGjTzU+CRvkHVY3lNF
Gelnz3N7+9C6hWN/6suCTpL/cgv/ONVuBsd/f6q9Kr99bbtftbTbf/F3YiHkYMuZ9e+H2eBviDUo
ZdgqYnEKvIVmfdQc+NFtUP6fHbScQf9hLPA4zXIsRn7hwyagLv3PBLSb0OEXNiFGp4spkDgWG3vg
e4HYMOm4ywUlOHNYTsOhogTppfmJX4kNyrItHvKomuovYgO5qBofqr36CX3BEZK2tQFiqiod4vH6
pnkqJ5N94xGOCE2HlbvLsqgmlqS1cGOJlm75fBvU3GaYux3NNPUVPZY1nsxBrCzqowPguVjrPNAs
Q3k1f2ZFBVweOqbf20lmXhuZBE9tk1SPlW7rx6zFYEXtjxU9dJEhl6ADWLsSQplHZIjljaXVMqF9
K/Mr2NkpPDZDk5HCGkL2OdaWfaSDZfg8ecwL6ZQMyWY3UPlNMa4ItKJwDJ+wKNjk2lltO58AxXpy
wfSMldKfl3ZXqIZu7DhQPWfKxdRf8rJ/aQw1angtCDPHNz4cJPMrsLOwWbl8mRA04ObGfvbXxbuO
wrn75BXOTROA2x4sH747rbN6OcaeilgH1YSLuehIz48nSR5j49ZMzS6k784PFk2i3WzbFyC3LRA6
R53noLFzAL9G42KNlcPu344Sb5tXxI2XUuZUTXv+rvza+iDgaY6Km9A4pzEPuopBH8fAvvVsFgtu
bmGPbLqkqlN/6hf0YYtjZ6doNBhmx5ZCrTgT+LPQA1IxWKzVtKMnzxxE03nFbh7D+bZSA4X2pP6g
OPGCFQle4Dfqk59tqLxrjPclm7cicHhS8NYuEvJMMQd8bzpdn2yOCMR6Jk79KlBYv5QFc+jFCgjh
pHVrhT/4ulgk7dVCw+P3dcmVFnHuuVtTep8o8W2gfMk6hjZn+IM/c0hF1pyz2A90g1dgnVRJovKp
h/tyXJ1xN2WlF+xzVBKPtrfK187r/Db1NRNkWgf1+Oj3q3hoqOwjJLti6cc/18uLYYN0Z84ChNf/
RHp/LiH/Jb3+52do079fTW/F11+X0k3f/8dSGiR/i73QZR1B3ZpAyv4TIwz+P8O1+RAQ3qNR8zD6
bSqAfy6jlHzjG/I30zAI31bg+58soz9zDt6sokjusFVuVi8gS/Sg3kaAvcEEyylCu1DFAYtKvFGx
MKmksOM0R6Y5L84dlIg1nWsda3lttXMC1qRmxrClA/rDHzB4PcEBXv/aW5lh2LNwpFYueQo7KRSw
wrbXVyD+Dg7Jts+C7/FIR/jOyzXdm1kS1+Qm1wLhJ1EzwYPVav2RJApy5cu+qxY0dy71lX7SG7UL
bWnfT0gLPrdYLxWNrfF2kECvMO/0miOR97vepXPDGZAwVTTrMlKi2/kiREKihTsPHthEQp/erpRU
4h2DwAqbwzQ5nTq6XRVcBEVcZSch0TCm1Hut68XgDUx7/jI69SHhFfLpzG3K+jjWZek9Jl2tL+ep
5vzGoFXx/+cKcKrM4ZU2yRRLXTyq9WzFr+bvfNg264JycLfe16bwHrTDTabdUq8cnqLh4s3+fffH
b/hWV++8o9s9qHFkjtDs+KG3TJxNSfjmp20yp7FVFQI4ZklPvY0CT0FBJ4Q5C7MmvK9YIMEFLbGf
3CK6sUd7CrGMlWFIXE4Un/EHt3e//0zvEGhco4DZmEYpew1ofXrvoUUolovCJPB+wJY3jhXO+06a
+Kwq5unCpWj0D9adgKX8R/cvvoN/cT1YZbqdtiJ4HAzvJTQZjaTuKrnePK5HaKfyCxWN015M3fjd
cavh9Pv7296Wt28TB4UN94a0Zh6hBuMdwq76sUZe7tPlkHNrtZWbC78zFUHQWfMXt7bpw/90KZYR
vBkJwYgBK8TbX3eE4dm8nfHeWqr40HJO/F6a/i9VSH+6DMsP9AN/JQbjZ4TjL5cpzYSQMC+jfW65
NCMUqzyCdkS7339vLkqSX25ni3vZEh7g7l0uxxPy6+3UZvZNSR1XSrzYqJNDOAcWko/ceMsFvHcp
n5SLYvxL41uOdWojt3xlIHBJba9kF2dpC/THXo5bEe+MXdTzfDsb6IISbbmffamAPmDYXeSC5NDj
LQQ4c4WhwsnYeXsGtG79SKpQiusk9yyaoOY1/OQbi7DzdVI8QDWLJFhQ63PmpvF6FE66ToHyUhOb
VXwpHJ9hiXrKdaGEu55zljsg/6E6elRgPhjPYo2YsLATV05SX0IH0pj5962FiSoVJgpt4BbQJYHE
QOckuWcKBgI+RFmNuwNp0HEA5R1E5I3YogiWizqzZmJB6pATsNViBTm2juiA+9tQixtnFS3SwVBV
FGCrkWCBS0WAA0+iELV9yDGFVkcdlT2x/KE2S0a7rh3S9Cj12txkxu7Dp1BkmmR8MueCb+SHtbQ6
uWMvT0WMLfLS7trsM2CGRdvx2pXq85y48fcVnv2eSMByXndoAcvpboXMqT6KhLS+e2+RSlNmGfXV
WYypv7xe6xaRPgXeolFp1huAV9pVXc85+mO2qLNp7bW8Wuu5qj/m5eJXH6Q7yZ4k46Eob1bVWu7l
Ws1q+Qa11fJRplgmt1qFGdEwIh6KI1eMO3CQvqQKu/SDb0vdNNfGyhezK3Qf6B3ny7F/yfKmhtSu
iLZTZ4G1JKCjoTNi+4nFYFlPlmqS6KnmjaMIhV7t5tiVa0Jjx+CJ6WksVOc/6NUpZqqTy7w9jHk8
zycjGr2mTmwt5D/Itc03oFU22WdGMy+8cCJ/IIceJBpTc98UeXNGGWXk5BjGAu1+dfGUWtMJQE/I
73ncRIb2iHw05AfGCcmQcCra2hHB4rj7SLOBoh4Ay40tU+d70AXdXjZeFoM+I+pfzmp6Pon6S2R0
wv3jhScitACP+3kDaSd+3Pg0ahXbONMsj4R8PjeseLsiZZcDqPEZ+FD3ZXF5Jverqg3JKFPSznto
fyCMZswzuphqFfCKmaWfUvjubLqIJ1/TStAHa3LwbQItd0TWLE/xkuVXdus38WH2ArpbaSGdaKuK
R6IXEeAS8F9FvQ+mP0NJWlnrD6kCfiiwInkz1qp2scod6gsUBW1R0GQd9p6dX3m+hG7EU6CXs8Lt
g8tqKl3S5WuZPJcI5IlMHnBN7y3XrfqjlGUUnodCFoi/VrWhL4QUIcEAE9/Aw7i9dmvsKLcaeQvy
3ILUnrPOU5TIO7Xd3owaQwzrEXmJlMln+aOvud80lxabS8w+A8DmqMoT6/XiD31j7UcK2WmDwOHM
j8snbyKusxFhRclR8ma20JLuxAwyTVkr+wYrkL/mAxO60qGbywu0A9IVaq/ahqiyJi7luEdo0gv/
VJo2c/L094vzu6wsMoqIAkH4GgQxWw35Te8GCZaQqdV1ZvbFjBOUItWwzvybAfK2Pqg+SvqPs7DM
eu4Ch5Un28rd54nXJLlqO6mnK1lj/jjJdrbjlJPsktwUlUz00+8/5butd4vcY4jdcinYEbGSvJM+
tG2WF+VQFViBWv82mW2qERSNgx4RIX+x9b73bv28lkdM3M+NniH83WbFNNmzMKD+sQfdHtH3iF0J
YEVqSxd8XIKk/NB7uMTL2M1vstiyDx1RGdhbi/789zf9br7ZPghn1O0QgbfURaT5666ZSBtj+k/y
2F+i8IytJv/msx6ipsqw+9PulvnhXzwO7yYCnobNBL2ZJmN0pD8t0m8HjyojutTyfYokpFn2U8vq
2sxdffj9nf35KgyJQDtoFSJyTt5rFfQM39PrjcQ05CvkfV6ddII46z++iosSggDLnzOpt32/b0Zk
2TH3NKKERi8m+x4/nnturDH6/vurbFPmm1HN99C8bh5gEgV5OLner1fxRtfMkhrmvSJ44hBQYZ0G
feMcE+J0Tz81R4Xll3/8TP89e/8P8qY33/+fVNL39NQOv8hNt3//74dv0kkdIEtSfPD5EFvGP/kD
0yQUYHNkbrXyNkYD/o1/KnQ4jG899Qz0TMKcJlz+o38odPy/+Yj0OV/8XdjzHyU/v3vmyWQj4Qxl
DmZeUFI+ya/PSeSzijp9NpLO1/vXTiSqi9J27998Gf/iSPSni/DmkprIaom3jlLpdxdRHDctPHzD
3jQWJ16a2M+kXLL/bGHa3K2IZbEmE2OIDP19vGUVj1bHyjXsJ5nZlyC0jwVU6rHUFnOTbTlnv78p
foG3b9gfl0NUzleHww9b3K/fXDbnFiLeediT0P5VRWONAijp92u8ODurwBpaOUv5F+drwPB/cU3e
al7rAJPGu12xmzZ6x7O5ZqObq0rmCZangUaPydP7FanlDkLsDGXXcl4F4/IXq/C77e7nHW/BEQRR
+FtYpvfrHesF0lY0XD2RhHMZg6wHRGVMi3jK/+JG/3wphxgh9potDWh7en69VJlnqtEjHFwOMpx2
NhOUTMYhDaZl2f/+dwQO+NO3iroyJHgCbTdOx/e5nIJTxTiWQEsN4iqTyk6Ji9KN8gfESmF7YAwc
nmNwYqq9pOfQvhIbdd4EigAamXlwuYWhZrapgmu56OwjMfAFjSBLXb5CUnkITNvo8yzrbu/3s33M
4G0rN2a7HDwbxW3HGYw4i3H8vKxN/snXmX62nKJ8zDBGehjsV0WrUzZt7mY0VrTHZoUbHAp/Rvga
57BawvHtqyIOyiwN12wijyYL252vJAFZTmWtH4kEcb5n66D8g07KZuTvuuzXunCT17krE8oW5biA
wssRP0LRhtllVBGO0eskvk4qL/+aqSH5iBI8e426XDepavr2BbhKOuemGvFUTVMjnoCc14ZwiHZT
Oaj1qQTqfVyCxX8qhg6Kv83CmdN25KJ8y9nRv1Sxs3yHznfKvQhMRcuPJ6qbMjQWrFwVIWohHgFD
Uc5xRe2DWGN8a7NgRr0yT3Pargj/9sGEtmxH6uiodra2y6/YhBRAX1jYlHya0LpUCeepfdtPy/c+
bPMfdmTJa11XUp3sQRaf8XmVj7bBX7TzhiB8XCfPMOsSlvICRQ06D+BlX5vKoqyaxvvDFNkkv6E4
b4k+KIpbsjzsC9G7vtr5ZNw2u2GIOfMz3moMa+Fq4Zf1JnPUi4KgWToio1I9LHsVeBZBQE1443jj
SFtbUiUviWjG+9K2y/5ku+Th77pmAActVgQpOXQzken9Wn3MYFGg3vspSw6marGVjVVbfu37Ghml
kHNwWXsEXx2dRQ9kmbT9fOuOOqJhyvHFwS4RaJ8V5Kzv80xSLtUtqj6bzLy+LAL7KfbCdaLB1GkW
as1MOL9C8nYfG1MtX0cx6E+WPazdDlobNRZr8oiCzunDz3Eg3WVHEYBGoRRp9xPHbqoJEXOJY9lN
9Gn3Q4zar9TfVDx5Hwa7H/dlt+rXaRrR0Rhn9JGKtva9q5yxvfr9q/4e8WEFI2WHBRtsktgPQLNf
l5VerSj0QFb3i8SpOiY7ucQnkzy1ubtLFP5JtEVjwNehwp1qH3r53XiXY4MSKrkJkqtZ3OId2MNE
wXkA0zSudZzH5vTzU/53ivof3DNvfrA/TVEPXzt6cKz/M3z9Vv7f/307Tv38D/8+TuHe4X8om2ME
vm9z4HHvMMyAhgaJR9tBtCXE/8Pw7/5tc5JtARvAl1tawD/HKbiNn3EzSRJsgGPyn1Ebm3nu7Q7N
QZ2xzYexwA0U4e5+d0zLCf3CJOtbBMgQXHLK8lz8KP3ExHsyLYKLOWCpc4d1pa/Vcm0czN60fFxB
8JxzzfqSIPQSzesgnOUhh3vzjq4/VWcqdquTW6wjhbA2bpAyIusOHCKnNBd5QzpWi+xIYBnyl6DN
5Tmj0FO7At8Nsd1eolCaiJL2suFTWfGyu21pvWQMNR+ivnWOJpirlC/6C+hfhfd4Qq4cKwMsJFtv
PO+HOv86u034ZYt+ATGImg8s24iaGXzq8zr3ETrycvC5yWrj/QMzGXo3eM2nltChZtBE6WEPvwuy
EMmVRaJPn3nmnjQH7EC1yqMy9bJOn0Zfqy0dqfBPyziRVQRAX3Pkm1ZB553E7XqZjXPkXdR1gz03
LobqocwLV588My/9PhqzeroGhi1PHeef68rChrcr2yj4bEM5zU9uoAYaerOquYzAQn9kRdic/KJB
81fEBTR648rmaS66kgXCSWBLcLAgezxDH53V32vZ1Ww0QteqER/hiZdE70kHEKE8xfGKVksz/OUU
CyOwxYHla62kfiWynsMgOVB23I+ISQOhcKj8cJLOUneuDAIR0gE45i4NlGWmuoEYXPaP3r7G8xPX
Is1XwL2bEjCwK1Ieb6sz3j53Q0ULSuo6beJcY2vC+bJqha/eVn5GA2NrqxfDPsoH5gm6ZjoZh3Mj
VRKmOqi6+CpeR6IDo1BrGnKdOfyUBTFQ4RjGUu/liiCaES9OvpL9tDq7LqiTy2jQwXTVo55caW0c
8HYdKT0Q9lHPBCjyyLtsGcpzm+vJb3z9IfSF5tEiyMj/EgTFcgjWjL4XKqN08ilJ6vgxZiy6Cfuq
UEe7mOr7KJxj/YGhpQ3OTdYP40djxeHHbE2ql8JuPf9Wdrp/npe6LU9rZIFpkSCepxK6mkbGTgR3
MfsiAYO9Jco94HpNt7SJ6uUEyIik1dCX8D1E4ZenNbggZ31MSN9HWeQQf707FZcICVeTOv3AJj0F
1phcNOQjo3oImO8KZ8wvV9cg97TAJZtdNJdueRhaa1V7q0UOGheOns90DzW4ciRMjh4qkPteKPcp
CIAx91kply+UM3BtTT4NReG1qo/aiOQQ1PHkXDgxtWXkMcag04H2HmW5ZGOqMVg8VZsI9UAfTHE+
dIux98bqcyD73Mj5sObSrF/t2AxYEjwsFLsiWvL+oiAJeDxDKVpQtNlsM2ebT/1t7GS23M+rVa+P
bdFDXHYLz+LOONLxb7ElKAprFy96GcjDpQYajUSOCGHoHxU6lum8j0uC3gdFRMW+kGiuDqIO9RFY
GIgUpUNCecPQFQYld1h87Wvhn3WOKW5pXdD+UbRW/QXCocIP1Sa+NabGcflRMseMl3nv8/pXUen/
WAFY73p3di+SwEAWd7msXqN4ttXRNB1GgYkKI/reV7oB9gVtTd3FwiSyX3J7CPczItUzYSuEd0uX
tx/BxN3P+C6Y3qY17j5BdQVfZkdNNmh1WNKE1y5G7vogo3rORFGtd31JkAHUM5nvB28OvSJtSzwF
iyTnkxGrz/YrFrtbYNzkk8XCSt0pLFl8LAg7OO8iqmqOsXRwp4kNhN8JkyTEiVQUDWA9AywXRykm
lOpu2TZtSox77h0Br0noJPA/Ly/RqOfRuUsAKOp8q/SbKR2hxdppp5FJF93JUybLUEpbIsiO0D10
xhJLaoPRl2ZxBmeHomodDDFctg6v+i6sOoLVwIwcsavB9Z/JcEgOpStJFU6Va6Nvx/FfdUSTBPjp
6TXp7yLjerVPfCXaf43S2Ei+05GXxKx+eJP5dtM6CG1am6dDDi6yeqyKVmHBgTiKImuPWVrs58gf
aQ33iXreSS+QQ80p1ZIVsrzAca7QXs+ufSA1gz/3UOR6c/Yt6Bx3LDvo+l1sPAumwRpF7in2QUAz
Cn5UFul9nud4Lg+K/G9cfEGBIHBXenU413eWv2Yx6XV+IuShGnEZBlBetLOafJZXfsUPilrJeQ4M
KMXDElkwOkGsFhxJ8dA+lDKJujQsFEIsI4IlTO1MTMN9hRBMXWVkWZuzKoCCOwvmcXxFmDQ+WnNC
bOEEWZ7zAXvxAyUjqHnmhKTx48mQC7lWs/sM+VKsj5YxokW1FdVmpy23Dk6CU150i1697C9z3yU5
o5ptjJp5D9eHaJYDIz9Bg7U+ja3RnU5y5MNXO97BMdyPItbBZy2CHkPtMoTrdDtxhKSvWuQoq/pK
mPEYMZCXEImypWgjr1iOyShnPPfWJRRXha3y8wW5vSGgTtnBgbOzDujraOmvuIGynN271W6Ft+Vg
FfVRzm0It4//xNu7pXaf89GL+l2DLzKBNYur8cagHjqLzRLfTtxR8hHGixYQi10CDS0OMYLAbM0O
RfyqRcajBwbd3k61g24jNnZwS9EVZtxVTYLe020i+z46Wb4VISjzpZFWPqQCielNoK3lIegp1qK9
hWVzWJBscoBzK2LEd46r3GenHIp+W3T87rmLVPm5caaSnuLNUbNbKljYc2HlsrxP+qJ9cBb0Yx+t
ao62+Eiic9wLVg5IuEaGZkJu5yTDq99xUx87WhnIYq9oNNmPCNACJBYqHrPLoYl8+1Qhjl6P8Vhj
xp6yEfgkLXkjyjltpC9JefXt6jvatLAnTCXHdlTwLC53WsxF/qywEz1XMNQY56qQD1qh7+A3bdqA
flZG3vJ88fQYPOatFZB/L4JgEkdmQ8y7gnyaYz8VTnalkixcPzjxmmMEWwq7OqyyS6JylyQkHCFy
VeMdgRvtHT6z6LlqfFse5i3+4KSmkkelRYo7HGDKYFANJCRKbgJ7kCd6jij1s6rwz7M6jE1wXOJE
aaT8FkI6DQsod9DeZP02ldd8hj5kwBHEXQUnL8nW4hwz1wLvGfZsBeEaVSTF4AbiFj25ncaCMRmI
q8wDp9iV1uJTlyOKazKx3E9tQwSD61jiMe6wWqVB5njBYZLGW8jo1EzhE7Vv93bHPEz2L4AVfgt4
ddn4Hoe5Ohk+2cjRqXIulKKB2gSRdWgwEdS3ddBP9S21Blh1VN0mZ2u5WFueMIYYAYRSHmf0LhcZ
gqCvWT+2OkXvEj9L4CuzFzw04YOlR1Hv7Qz33m6p6bZhnG1eQ+TvZ5mygFsqVNivCLnnp15pUjkh
UYozlNL9h5VXdTl6y8gjSqZck4bcwnnu6uags9K+z+BHb4nlGl+iojQ2luxSuek2O6bWatkBT73n
TxSI0Iu2s0zBUx/nCLzwqZVJshsTg3MttNo1jxAzZXl4BO70L1egJVsgAPCKF0HCT3AMmjobdy6x
Q+y0dKAk51J74efOqqvLjrQALM2ZTRhkjftbp6be0iwHufg7L5KgFhPzYrFzxiYUzNXZEF2hXyyu
LcpswPZGclg5dAubraFT0R1TevIVxUB3rJDbB7vJy0rMB3jfOD1UoF57plz9WKwmUmcr5uq7UCsW
niX3qzMUOYqHv6DI8ECEwvyttqukOxd666obYZglDIgTIacNjMIFMitHHEwfFdTczCzsuzfn17s/
+Ja3eqh3GDGCO75hkt+2xEWYzPdcT+07sxugi0hrn97CtGaUeCXoic/CoYDPjGM1moHep1X/ASL8
WxXSO6SYkEfmUWBa8i0IT/sp5nvLMnUD84VscW/Nc8PGUq9B/lC1VP81TcHVRUhUt2ZGvvNKPEYr
I4X5i3t/B/pvnyBCDsvR3fFDIvW2f/6G52KblmtdskT3ws5uRkv4x2xcxtfff8PvedGfN+pt9nPg
YmL73oO3a7Mdg4wl0mAGRN1HchT/j7rzaI4b2/L8V3kx60EHvImY6QUS6egpiqLEDUIlUfDe49PP
77JedzOR+TKftJsKLVTBKl5cf+45f1OuOhSAb1QSpBKGqAi5uP48MgpEcRwoSmVq8yqkevYZIG1Y
XsiSH/dbt8TTHxI1is8YpR32u42R9MTlqViBWNY3isnzHYXy4PdKKnQbWwqKR2JRCaO0RSuJEhY9
ch/FCrbCvOdhhAax7ud/E+7/5SpapOFphRolDiekTYQs6lKe1Bhtno0x0HIZ+y6dAxwxO14t1fQc
w7IuLqzZ45GzKPxTIMN5g0LRu7LxhxWj2WQIWn/ICcgctsgEuGot+2V/SeNvUcGmVzZKLliN2IZC
uXdZRaFm0XHdsTdQm+vjDQa/xKsoipE+1sp8nQD9ulSbWpQYRJMUFqAgUDtBJm8pvY1IkcPVCuXM
NvPmVx2Z2oMRhv21HHbmZ3kesh9cN3i4g+a/5BJzNId0lToi9jAUUnhcLerNhSmXjjnp5BESvEQQ
0jYkUkUNkhluHcSXZA0VsfA+FJ7FkUcVTmdUEcURlc3D5a8iyZ1Fik1s02tcO60zcjHE6TQ9Gz1k
RcRSDAsSY2h8sSvbz7dGbfl3EXD0r+cPhqNJ5js4/BSQA6pjqaK2+vH4mRqkkTXJyFZxS93HHfKZ
J4QCySxYyVUCCxahl4sr68R5b3LaairmStStlisr8sHcJLCbqFMZxpesAFWlIGXuGJmX5nIfbPGU
mpF/SmonyO7Od/hong1ZkykLgnUlvjk6d5S4Fm/gMINEDfJONmaKUJFkN7/g1vOEOd/YYnQ1QZkQ
pTJhyUlzwiX5cHTNTh51+LQp79PrruutBJ8481vaQOaobTKDFxpcnA2iQa4QDjxwE/Rw2SD2TW2o
dggYFhjB7LrY6L308ql61C1TRS2MMgGVd4xGj847G+pl6Ujhqk2yEl2HWPFmvQmRrx7UeGfK46Xr
a7FgyFPToGhOEJdA3y8KumYW9ODWy2hVozTwmvJgfUENaU3GxPC6gDwQxFk26vnJW6wUGgXiwosD
KWY0PqjLH04eBY6aOo4ANErDT58UzMopup+pao4XJu1EQzCxgQrzh5N9KQ0TTpFSqnWMWwjbwgU5
Nq1gcSZurCa/W5sWlWITdgIlXAv49RK7M8jDJEc8AtzRL4WyG51KCU9RH+Vv54fvCOROW0AmuNyp
m3IPL+EMqW8acaOZ4arU6JFSQhMk4Tm0/W1cGXN85c9W8AjP3L+bURCZUSmdW2iYYzb7wgHFTG8B
V6bD+vxnHQ+2LrBZBssW61RzqSebt71dxk1EinjmWefDaYQV3MVrR/zt95sSWno8kbmqjwY7mtNw
zPG7XylV/2x1w3Ofdc/oTDz/fjOEkNxdioJ+37JHcRTrJRjrYNUqMXVfJU1R+raximvr9A8GD2of
9ACNlcoiOtwSUQcfpkdmaTU0yGKE0ezfQSkYQd3yt/O9Ot7yOjRFwR6EHQDebNEUCZY0qZFtXRHr
xDuyzezvEXuxfZZwxlDfCHCSyPsf51tdvAfY8wThXA5gRlgg1vJmgv4n+ehdBCtOOLyEZN6ad4PR
dfcOMq13FLGHlzmqgTXYlHMANGcX4tUTq9NifaI6BKKfi2MRFvBYHuxKQksRNnipPlhyqr4WqYgN
MjPjg8739rg1ugoaCDICpgT68u2BQmvZQbqR3KqenqUM1dbWbJ//jbPguCFKfRaRFRQCbkFBp/p4
DyoxUDqI8yQ65/F9J1A4+6OdAHdVNd+DYqRQl6OHVNsYCarlqjJnRKKZoy/V2OH/I/72u0NnEh2j
5cVaoV/LhTKgcR9oCo7oVRNfib2dydHVn+xtFoLAtQGN48S2FgOXGgZv4Yo6qa2HxTX51p+ZpudY
nLY/z/fnKHBARhH6LzhVvMd4hC8WnoHsVB23pDtiXYl3ujH03uXenGgET1LbhKGKDuRRI62VTVER
2z4uTHn+hNZ184sddUmG/UQrtnhLC7dvqqPL6CQbCkBzzQipHgXTR+6XHGGM7tLL8nhJI9gKohnE
rcZBoYuff3iFEd9G8D0xk1ILJLY8nb71WwQeCZ+dpCGCPz8/J5sDGgkGkVAERs5hc/7U5L41kSpV
i2F6xrtq3lcTCYMUbN3695sCQEwkKUw7jzarVs2TQmlAcussQXE7daLiWk54PuPGal+iFx1NFkkA
9EB1HugyrKzliw/ujgNuxpHc2EePRyITtJZDFt/5Lh21QtSoA4bgtcx6MJauSdKc1L1OMyhPsNwa
Mq5eOWFAdr6VozmiFQZNgB25jrmzDueoK+NeMuvER7lQ7oZdJ4gOvJUz6xOxpH7J6/EoCKc1QBwc
QgT8hI6LHTt2WmObQeVTz0iiLxp2sSvY+NWnSempt8dm8JuWQzwPuYmB8RPKILi6PFzlOLYrSurY
GIuUsmSqvTc6drw7P4YnZop2NLqD1zhuBosDDy00/Pkq1IhC5NemazkbeQ7a/lhNgfu7LeExRP6J
+IzsjSEvQE5TOwPljeCZqVnVQZ8f1RYbQjtz/mmX+a+zQ0ehzLtSrqDx4irGtb5YF00wDDlQV3Hs
cXb3TjLeRr6v/pWBRrgpGw2J7mEoi/vSodgJfl9LYdeh1rWdajm23TlEBAu2KrEqFouydC1PWXcD
vqEhl91m0VpBavaua3vjFRk6DVZ5mDZ3lpLNX0JnIndA+nF6NvW2KK8rv6MQZeGEAeLO0qNHStrk
/drA4PEfJmYV7JOGSsOO+uVL5Q9afJWhQPStMdox3KjilfU8Qh26I6eOWBTFG4T9DTlvnoe5tIO7
ps18HZK/rD3gT2vPXgOg4cYZFQjI2Gnj0q4XmkleGS7m29yPZuZylmPlE9TmuJuDqbDv2qhRXmP4
UJStrI7072/P+7uns0oGjYt1uW8aBFHgyiCG1QXEsE0i5RSeLq7j491pv9+lVBdJtwLSPTwLEKop
sbjnekA1iHSSlo7+Xe50xJCD5N8pUznvf69bMIl5aAGqwoZOEFwXDRb1kJIiMiRgI0nza0QWdpvm
/SXA8XJ70goHKVlOMmTkrJdp5NhGndIA7uHWGGbsM/TAYEVK2dP5viwPUlpxwJiRAeQgICW3eO77
aaR2TSgjv4hi7jUUwKCEiOjzAshA7l54aJzoEi80mQALeVaRGzqcqSQuu6goOsntBglZt4xrIaBw
+fdp81toxc9Fxp+lzxDnyA+EfWowWO1//nu2utu34u579tYsf5X4mv/+Xc1/vv8YNrZAEB78yxr9
23Z67N7q6dNb06Xtf/6fv08z8V/+uz/8x9v7b/k8lW//93/9KLq8Fb8tiA6VarC3/TD3R1jGL2/1
Wx4FP9/+8Q5nbH6Eb/9YZ1H9vX07UGl4/zX/RDYKAQZRqyEDpXD1CZPjfxJFkMvnhBW+2CLhwIPj
v5GNEEVIKhtUGwii2f6CSPdfRBH1PzBK5uFM+teCe4Jp0n8Nxz9LV4zkvzzsl6vJMt7TmmRYqAOQ
SF6sJtPJsipF7gvFQLvfUM/K95GPbvSHQTpRMFs+U0UrJIrwyeM2gVe3gE/a2hBpZd2pHmWleiWQ
bq9S1xUwVOXoRrEsniW9WXuU/TQBRi4ezje/3J80D3eEfyyiHTJJi+bTOcoKn2S5N4AVXUuZTPVK
CTVPq0v7Qk/FeH3IkzOHoikCHJohIhCCvh/DbI06nKpKI1bmlbPRs/nzYKbGCtwNOD4Le8pegiXb
qtG38z08MY2Mr7ghYCIx1Isru+5ryUAijR6Gse9mviNtAEtcqj4uLwnROWhFgocj82pd2l6BFzBn
20cCVpbC6GYa0/xVol1XiTL9RkZ09sf5Xi2rgGI0ReKLzLBgMfEGOxxNp6wKpRssBERapCIVsA97
KTZIssy+iu896rt+tzKTDGtf1P1/QZ9/jWCTb8C/ls8XvkUM4WJm+RaSHYrJyxN6/OG3NNHEHRMG
upf1PbaIpuVNY3QPTBSofY9KOWjfFZLHtwbfvCdb43JMm69BjLymJHfV6vznnFjSB1+jHn6NnTVy
BL5O8wxJFUz/5rvsB/KVTJAVXljSJ9aWQTrUASRAfMv2PWyq1ZMWUFUtdg8QARgvT2nZqL9Xkvx7
phkV8aTHZsoUMemH52lqTXhN5TxMHXbqFaE2ICQrDncImpTbPxi6D00tFpXut/ZoxsjlgchA+cgK
Hdfqyts2aH6Tefp3p9ChEGkXCq36ImSHQk6ZgRPJKxGPAc4jV9eD1tm/vRQgx7E7ONdwuOABfDh0
SA20emnZhWf4mrzPs3nag2fK9mhuNn/QFE9fHh8a+WFF2B1/nCUI5sTnulVitpC1X4BRS7vZRns0
aPz6N59vgn/HK1EXuX9S8suzpu14VtWODORzgBUfFmhgmiimrc+vheVTh1/M70d27v1q4G447NBk
wu7WCoCl3N7Km9loeHXNpoDrN/J2gI7wV6z2/u58o8d797BRcdJ8WOvdaFWZ5aPmZvqKDXgViVsz
lq0W9zPHvLDYjzevmCoSmSxD6hoiuvnYVlGhYGzgp8eMwVFqRwfSv976Fxg4xxcDaVLyY6w+h2vh
vXr8oUeaYqcofBiNh92DstOa0trB0gEoNGQMoyIZF2LgE9MG/1lwxt+rbMvFYaSjFSKn1HlzU6nw
leZiWPnWWF6jKjVdYa3WrR1ghBcOwhPzBhhFDCLAG+0IyGAVYaA5Wdh5iaMZKzOvs6u0qFvPjpX6
QgdPDKiQQ2Rhgv+Wya8fTlsYVv1ISp0Oyl1/Xxh194RPhI1Q81ht9NCxxwt9O3HVcsviN0Dlh+o+
GeLDFpsgaUa1imoPaBWqyk2bAycwK3Se0gFaKPB2fETMoja+l2DesItsu/bRUYbqMXIq4GHnt4ho
7fCyFWbmIlSzoe7j2nv4NVGbJxZGdbVnCNERFydWhfJp26IrjR9ThaMr+svuhO6nsCZU4kuOaScW
GOcyixllKoEWX5wLfd6ogNppv3Naf6PlEgaFA6RESEDfu9gJ91VHjeN8n4+WF3gfQghVnHsUA4QZ
6setivqPMkOX6zzIH/G66SME0gpbgliYv51v6XiyaQokBzl0+sZBvmiqbLXANsGKeLjY1KmXWaq/
tWXf2ddmq0E/qAaSOQXZj3lqdGul+qG1twe9u7LSoYq8819zot+8Yi3EQAQ3nvTJot95ii6SivhP
C2zUtSSr+mSkCnrSRhFfuFSOthVpblGb4+Eklvk7kfDDOTXnKMUAHmm9Ui7CdR3FkGExFHz2MRPc
BFNnfz3ftaPTl/ZIQVI9ILmPjMdiG5tSH1u1z4lRh47zIxlnlBowmtifb2WpqgLinHiI+5KsAE8P
oBSHIxj3Pl60xkC3ysS/VhoniTBIKlKvlSieX6EWU6+TsWvceNRCOA5BvLbgU10Npd0+IKwcVC5M
H/1mtttoff7bTo2AoQvtOHJXIlN6+Gkm+tCSmaMRIGAuyG9p42Yu0vBC9Cg6eHBcAE0i/uEPTZAV
EUvsw7xGOFAHqTHD70qiMlyF/ZzcRHMS+F5ZdepWk+T4tuFI9dTCl3b48TjShUWsiI4cfQLQSOZB
HNvLRHCAWbuCA1PjBWGikuI0fa/y82I1FKpx3aG7jyZ8iQm8nPnhV9ao89AMuH3YwMY9da6VXQld
+cK1fHJYwGkyKiJ2X54oaJSpVpJ37Cy/iBD/LGXeCtMgt9aKyyzZyZHsr4ZeTq9QaZ93w2gU+oVD
7eggZWaAE1EbBraKPdtic5OpRHzNEksTG6P7ktFwzWRK9h1ViV+zZI+s0Vm5sM2FCdxiMoDJYnjD
Y0JDY2kp4mCCYpKCIh0QXtde9PouL1q4vZKXkzETGWfKcXvNDFbYf6PuuKGMvocR1SMO1QwYhwWU
r4P5gqHSiW+iSkWOBaUnAJFLmYXQUcYQ8tLkGbXW3SRDo941pVI9zDohhBTP9b01WeVf57ff8YEn
0Lrv+qCkd8HLHW6MqcqHDlS27OUIlF9PvxJMScYyW3O1ZRciiBP948oENca9SWrSED//sAezQc87
e05mD9Z9/Qjhv1tTNc2fkrQ2dqRI7ZsZxb4LghLHK5xrAwQpSRdxfyyzyFjm+jkAtYniOaMYqnl8
FcxNs0snTKbdLLejHXU6WcOiu5vuWvViGvv48qJd/APJxAp43jJDgS+pQW0imtFv6vwVimvBtW8V
zbehTtX9+bk8PkpBPRCRUOYUI7xMopVxKeKxefLG1PB/Zrkffck77dvvNkL6XyTKEajB91no3Xyc
xdKf8GBp5cmbZkV5k4pQ+xHlCDacb+V4WdIKDwAZRCk49mUVdZhQYlPCePKUrk73ZqOXiKsoEcd1
A60kjCbH/u17SFyOMmlzcU0Akzvs12DPUwHZa/LwIJF3Wl1Jt+rQGxdOu+MpEq28v7QQ8yGeXrQi
BzX68yl7XEqQnIxxnYHtkWzOj97JVgiNcVghG4Vk12ErMyTTYYyayUsVwpasic1rfHjGC8vtxBwB
X0aSiJIG+RhL/PzDfsYUqyexhlbLQKlxXxSV4E/51SddD0HcQnO4MHbHOwlVKxC2JBdBi1MXOmxv
TLo4i6DoYUscSVdaLEmOW+tpbkF0Gi/djKc6BxzCErNEpL0UFWrSloRzI0Hu9dvQi0NoXHLwS5bj
B1ZPfmG1n5gvnlQ8IsQhJa6lw55hc1Sb1YTFWYWnB88lRP3asOp251fFifETe0mhTCcq7PJi/KBD
kJ2UjM5DoPQt8yOdOEf71nIabf+kId5nPE3JzS4XudTVNUgiDSONrso/VUMOvI5M140/dxcOo1Nd
ArGiAcZSgfWLysnHJSjZWR/ZPmbzsqOUD1phaMIsvnway1G7MEfvifnD+E2ktf+nLfWwrVkP1cC2
eHFXpRXc9Ogr1ivNmqHxcf75j/il9iauj4oCZ9up55wIqhzhaOYWMR9krsJZWeDE0U+nxDyvpkFt
25XcWdF1O7bzpzGHb/15kPLyrTZ6VYU0lk2Wl82ID3jn52eJ1ec5gE4cwDIwCURByAgfdkWqwzjs
paL3kHKV12GoNbf4grZfJ0pia8OBkW75vhSjIDBLN2oT+bvJ0ss/WI5iQAVlgOTZEkTQTbxnJ7Xu
Peycqm2gEuZSYe62AsNzoakTm1mEeQQ6QK2JrBYrfwJHB8QOEE6VVsltrmmoKU2BVN5gsgNPPdSq
S8KFJ1ukooDaDNJjR+LMRs4U9Enb4/PWjPtIM7sd0H89dQNEIG61pAwfzs/piSNEJ06hvEOMBGx2
eYTMYGd0dUI30ykKz3amAgViM76wck50i3I8BSSQJsQASzR+m6Ir3g/oMVYxkurxkHZXVRLXu1mO
6nupQQvhfK9OrVQOfZgNZFfRGF+GNBk2Q6ZatKOHhG7vBmj6buZAzTd9HBefpyqVvmca+kwe6NcB
pzjH+cvuiIEu7X2xQBZ7nxCO3CW3AVknQ4z+h6sOypOZgvlGfdZslXWdJPleIqUOkh7u6M2op+G9
ltv9NVY+6qow8U5soW6vBmnGMDftygd4nTIJSKiRkIizTTg04WrqA3yBcPnFmwMYy2q21e7CFX3i
fBTlKPAaRFOA7JYLn+eLnBTS4JX2FMkugr3jzskG5SHPh+HH+bk6tQJZ8WxpIQIP3uVwjJwhQGkg
yxijsPbXYVFWUCuNYPMHrbCZbWp9Mqj3xTofJMee8cYdSSSX/i5t4uKqdOBdn2/lxPuQdAFIdwJB
SuiWsxy4PBwwvRXCo1lg/hzSCl2IbA6dtZpAMd3LWYDds0pe93nyszxfcdrKd30jp3s8ZH7JA/IT
+FtjjWYlwYOBrEOPz5lW70ZF7r+c/9bjZxWfKrRZxQbX0As+HPcxAq+eFow7OQ7Mpsoou0mDOkY+
Bne3IUVCvFNK/a/zjZ5cWNi62sCFYQMJYMLHDVHBa8GosxhRt09eamSKVrJcDW7gzNn6fEsnl9WH
lhbda0hwxnJBS3mfo+U2xeltOKfDhUTI6f5Aa6BqrQEFXNyIXWsC5bJqLAJsO4Afh4WdG8HOdXMV
Y5cLx8nJLuFISOZDyBwvd2Wc+B0C7hxqyZAom6mQS7du5PJCl061ItKmFvRDgedePNQqa+TCMJrR
04ehWytT2LlJOV4ixZwauI+tLPZjoshNpWglC4G33FNXwM9qx2L6opc+Eg7nl8KJrDRYQZGhZdFB
LVoWPQZFn2QkaAaWATz7QLf72EUrYbjqg8x+GWpHwYHQrr+OpZw+o6gh3fhtF13r2WSbl04IsSKW
VwKFM9a/gM0Dzj7cAT1YL0fSm8GbVCXlpMd1MZPDl1Gx6i3qkb96DdfuLgquohZPdXOMApQRogtP
opNzTK4IAgvBNoyyw4+IOz+UxxlqPDrr5c7oldYtIEJfuEWOiE9CUJiylgJ/DLQsqJXDZlBGt/FV
Y8jRsbKu5yxIHrGaVO+4axvbU2HvXkVNYK1j5Jn+woIpQ87Hsr+qZPS+Tz0ZoQsL4dSi+/g9i92K
iZE1IAgweLYPzaqrGQDKGehhqOaf7FUdcCAQa55NsDsPu54khCVUQrgIJg0lGF+fMIvFe/L8yha7
ZLmYQHqJlCQvTnTsDlupuwGdlSEcvJiYvXOjOUtgXYvS06MuJ1nu4c5X3siQWzVX8+Pid1mWYoIp
82AXwnuXF+JiF1OyDaw5MAavCJ3squrjeoVwU/3pfC+VU/NmgrIiluIffL0Ou6lWYdK1OFZ4tTaF
31PVCCLPmjvp84SfwLVSjE22GuO+uQOTF/5AeWwMXeSAumo/t4r0MqgN5raGUZfStinR2Mik1Iwv
bKlT1ykDK1AFFolxYat+cLMlFXaDvTyQ1ZC1HdI5k4vEhfUw23a2MwujcHG9ND6fHxlxWCznXwSX
ukgNIRmhHjaKOXWkJhkH21Sk0ToKm4dOKuJVZxrfcCH7cr6xU4eGxfBTiiC0hjN42JhadOYoT+wZ
isbqlVbZ6H3FRvcH1w+YPht1fA4nApPDVnolMawsYhwRz1ojCZg9zG1fP53vyql9g9SCqJ9Rcsfs
5rCRCN924mxqBFUrI0saK5m0DoYkJY9ft6++pDvr2NdQJ5QH5UL/Tk2ZYK4gj+BQLF1mKKnS9XEB
UMjTAikgI1mHV1WJfu86MxFpwFsyS57Pd/bkvFHJg4AKgg+d5MPOVgVSKHzR6A2D43h4Z+mehF/m
5nwrp/YoPQJOhz4YZO/FWR+FtWoPkTJ6vp8pd1ozOlgTT+1exk30wlY7NXuQwXTQrSSLIM8fdiit
dXxclWTyYJ4Nd/gh6s++1ea7sQ6kdca873HFHr7mqq/9wVCSfJVFgpTLU19sgVK2GsqkmP5k2hh9
iYpSW2UZVg7nh/LUhJHZIDPFewjQ9+JUn9PYjPpU47hr4ORnDjanWMAWzp+c3mDkRRlPAA8d8R0f
XqclV3FuYk3izfAS1g5OgVtzwuv9fG9OHYxULgkngfEwaIsxqwJWZK2Po2fo/nDb4RYSrge81txa
RkMP3esMjUM5HS4AXU6mAAQpn6aFgu9ylZR5G7SyQoQ5dDrCqUZeWQ9+OzXPnI7mzu/Hft+AA93O
RdzfD06YP6Rz9Xq+7ycjTzRmgRXy0EIsfBEG6PgeFsrIrkjxvN+kitNvewQ2vseNH22nOdd/yuqs
feO10KCN1rRINset8RCk8W/aSIjcHYP/P1+yOPJiFNfKJJwJ682yu1byUN3ETn2Ji3Vi6QIc53Ig
c0CSfxkQIH+FiZVREGTPfRK6faDNqTumpXJhdk+0Q+RKDE1mnyh6Wf0tM0Uts6ZVPKiT2c0YIweL
sNUl4YMTS5dKL0wlgXGjPra4ixAYrGoD/1BPt6WaQ9OcfiA0lW9rQDpUAgMjdFVAD9vzi8Zh2y0u
dZYr4kQWag/YEixnSkVHNwhT/NurUH3sEivcQAwfV4maq6sO3Zkr3FMqdAXDaTUnZSn/fpQMVobc
I8h2gRta9LoOkegLg0DxHKWTHzKeQ2srr6cna5B+ne/piTuD1wcZJlGyo9S52B22o8xBas/gghp7
ukYhs1rPSSU9yRpi7eebOrFggMtAuRUVXQx5F01FA2p6fmQr3gTGzB0tc1ipRehfOOvEWbacOt5v
oCxMMipkgQ5PVLs2/LqGZIcNgQWcyTGb8EVu6hQpxA7v39sgz5P8Qs9OgHSIlj40KtbTh2PcTJrQ
bJ1I9bo06Xish6GKbITarufI8ftVken5FtHPbK1LVgNbwB6VLbJ++hc1kq6RXlkXkV2tsOFufvzB
mAsaFl6iOFzqi+i00zqQXqRdPd7f1fWUTanHg7u9ANE5ObOOLEB9RNY8tQ6732AtTqlDVbx0FJjC
JA3WEcCRC6P8N87mcG4J6t/NVURNnsfWYTsy3HZHarAVQLsXEU9rmquvs6a6ujJ/0yZ8hVO7TrbG
u7VWPlbhZ8RcMdxqlNABZtz5+V0g5Uq/agsfFf96VlrjcxfVUoDCrZ3fjt2Ms3AHPdd0+yqw5asK
QzqUZO3RNveBJozAondTMDPAJ3BTJHiF+VjG1W5W+wW6d9KEhr8fjtNunju89ib8F4Kb7N12jG/A
gmx4tyPDKm5KtpkPZMtD8BfeTPRuXya/W5kpatAAohEGZ2NtN85aGVKMz5R3EzRYlMHNZJTz81DM
MXm7HBEId8TPLnZxSR+CNWrC2Kkl79ZqERwOrIJDpCT4LcJ+TWWuSPS+27LhbZCpXiXc2mpIlOou
R5Qy3zTvhm5hGRvWuu5B87iN2mD6lipTElLzEWZwbThgDNcPsbUV9Mj0yv7bOu7dRi4pKIhdN1qT
BijIDkGw6vXSfPJH+DOePrYDzMB3Y7qCXHuCnmBkJM9aEI3Gc2I386NqDBM+GOmIfCWPOgkzyQ5l
XJxSFAsTDuSbX1TSGbCNNPxmi0oqvxpGg9Swij1q+W6UOrybpqbCPzUnOZIAoBe2qlJPLOY6DW6r
aK8Zihu/m7BSbMeQ1Xg3Z01V9M3dqG8aqNKRjpk07rOVG7SUrbdpZyboSOL6fRObVu3g1jqr4xZF
UPlFDTKsaFsDy1KsXUMk2UPukT2ppVhbWa3aqCtzDNPqpoKzpG7wGq0zZG+66trRfAB8UGVnCPud
BXta8Xur2vU2oh/3qpVLX9BU679iUAI72BqoS6C/kJt/TazY76adD/e1kpfXdjZnFLnlQXV5Rcnm
Junj4bOso9aBlkI94CprQyEBxKOgahsUbeuAs83GiCUe2Hdy2zjSbkCjfvzW2XZruPGkarOLwATS
xCinZrGX9rL2a8RaG2VjWcNtS6qlXwXi9roLdyceNujTsmLlPJ0+cRCnznrO5+zFyPIUo+6AdMyK
lGP4GselvUe2IHtDTTJ6GJSxj+/9wNJfkghGMJgedGxcBDBD2YOv79esmAwocOa0WoWhYZM2e7SF
GxTgjSl6yXskc8BjDH7xMKoIZHvoU1Tpanai+icWbAXejmmeoxlnlf1rC/W+3FWtnSVrKw6MF1So
h36LcpavrihUafdJODoGpVSIxiGAHWndps7cuKE+sSlRgM66tZ44pby2agstc1WanfskSCXblXw+
JIL7FLgpkyZExyflZ80zCs6t1v8V1LIkrdTBiCJknhP9JYIuELi2Vc5oPoZxlHgjSJd6DRhLsfeO
lOAiEzk2wWLuSKa2apo5elDZy0iLwFHuVr0Pl2EFLz2XcIlJ872jR2gLRmWuUfCqu5KsuIlMOv5r
+Om5ahDjVtJJKiXqMYw6zDtk7DW9wTb6+NZUpQFX5bl2oHlLIQJ7kvOuvNpoYe3xLMq/qoOMDQfa
nkW8nZya3anKoZ2BK+/9ZFcPZle7lRp1XDXIzTfU2P0W5Bg2wY/jaBtPUjhU6qZK5zqjlG4OimCV
R4ivdk2V41IJhZwDh/SHCw1AelSMIhm2o1nDuqfYZs5XWd/kSuxl1eAAKu4MFMMxWRglX2n+AoeX
j9KjjNGgiZQdyhhS+lyMiY2/DbxnleLd/84riHw2MCyvb6L8juya82RwFH021FoiYYdt0dqMzPQq
rtIY15sh4mCRqlVdWerzFCoxP8bZ6Nny85IVlRZSfiH+PEKc2u9Gt2BNMVLE2HuZVQxAT/bYaOtY
uAdPDFcGhMqfEKGTUw/1MYLevK48zU9+cishnR9LCJ6B+HUd5LFXZdf8/er+Lcrwv8cHvi/f8qe2
fntrb7+X/z+QggXG5V9btL+8Ne1bGsXJ2z+uivrn9+958da/1QdOJ+I3/M0H1oz/gA0LBhQ0KPHW
uz3c33xgnE6oeoIPEhQAcEYiRvofpxP0TYTSoyjBArPkR//kA2vKfwhMAMkOHu4A+uHnLfi/5/jA
oGoIkD4EUAiO8IoCZwgGlowl2MrDAMpEhaYMIxgdipNc9b7+pdXM7qGM4LR2pMZ3ZsUh1A8WCvQI
9V/b8/igpnWxyTPZWo1wOWpijABPddm86WTMRmWJmpuTaPNDYeojRqRxhXL3qOpbSpueBtjwmiSw
vIkys4U2j0JI01JuUak8eWWSFOsuh7rkmJLlAl24rqe09TS1KoyNFrbS3TBbX6QOwCDZMmnT9mb8
y8eL6V5tlfwlkSbloeg06RFzqvqhGyL5ikdFdmP0aAG6RT712orDK3xRsrB5hdkW9ndYQeG4ik3Z
rT8Wa4vyR+z0b5XG/xB21qeAw9mLlJltBQvfzPoMntOUuXr9qkZf1S56MkPrJjTqvZpmW2Nq9nq4
T777iooC2PhgFPl336xe87n6q67zK/J+69RyrvHFuCmscYP19oMVmA9KkD9gp9C6hgY021c+jxg1
SGa5Nf31YD3kdvwU1uVTboHkVXPrjtBiHUQK3kfKmkLOdZKOD4P9NcZwW8NCjHt2a4/4uTTjTT9U
MD+6Ej6P9Fq1ZsdZmj22TfDkTHXtWkb82o6wMNrsBU3ymzCxrnFA+5YU88vQpHtfaWGHNCh/quug
szaoqz5OQb0B846NQkBkZBXfGgSYR1iwhuTf42CH8ReIo0H+pqU3QfWGDxV27fEN5iuf1CIu3DIL
rq3C2Yy4JqzsQL1GxIoviezbUMl+VTzkUBjH3ti5K+t6VzX2vVrRIqzHGfeAXWDHePwaK5y5vDa+
dyIUO5T7LjDWVe1/JxnwM7dmT2ofJTW+j8NkPc3XlGeRed8Z6kOHOYBUb+b5W5/vsYz5EiqzUKiu
vX6SnjJZ/V4W6i7R7nW8/1YAtreOk24bSc5dyWq/Sqm0qaV50wTFs+F/LrStrqefasWHVTFuOzXe
cpvHYfQQScFecvRtjduHQ4FNa4079P3u1NzeVMWXuXnx824PW+N1tsDCZsaOWti6CMzbqZ+vrEx/
jergIfRxLJbT+wkHY1cvaKmCO1/h6xVo6V5KXpteuSKs2BklgaA8rcaJ1Yn2pNvb20pVb0m0B3c8
L/E2C18N9Tsr6Hqum43Sy98SFfe2T0rIPFUIHPsVxjjDLy7IRzkZnvJeIwYIt0FSufKo7a38K77j
RJKmcU3yZW2X7Y02OFc8UZ6jzvCatoTGe9tAl7OTblMrn5AyelFia6MPt7Z22xnXaHfgrWFNW2ca
bxB7ua5NKJHxlRykG03A1bnSrVzbqlG7bprg1UlxBzFy/3FKhydLbL7Qdj4r/a7qPunVWwbLX4s3
OC15uRFvxha5F7j3g70362pjy82NVsQbs3RuC3LtLrFIka+GeHQLJBYxPHDrArfqNIEmkN0bUv01
tYzdpPrPBNjrpixvpCTDhVtyHjH8vpbMxx5fJitXt4UT7FVeVsO8zbN6PeX9rjGatRG+Trrx0LQN
zBA8xYZR/uJX/R0yXS+8xX8oNjqaZTQQAteF27frsbo1zCKiz8G2bcoB+5qdHlyhgqP30pem1d1O
VQPyj6MNPNZ5lp3/x96Z7caNpHv+VQ76eljgvlycAYbMRftiSXbaN4RkW9zJIIMMLq80jzEvNj/K
rj5WulqaOsDcNdCoRpUyM7jE8i3/Rb+xgg5ZzIE4klgl6mhJh65R7ibjafZnwqJlkwTebun2LdOX
mB/2j/po6uRcXRc/p/ES4Ycbk/IW58AhTrFv8UIMaM5FXX8T8HbY0GM0jgfnRDfts25ROzcd79zS
Hzelb6gtBeUsKkQZfPJrIdn5xZcgTrsLO83FZdeXbSQ9/Zyk/drSlgukkciJRg0+gqb86yFmtdLM
Svd2hhsQdMfYKC/cYCzREBryc9Sbbh03c8LGMJgc3knFV0PhwpftDfNzUS93vVM+Do26kqgvnLd4
E2zxmdJPnMJQF70w4WoilHxlc/J8cCpp3oyzZVyZ+gGCmyPjcoPg8WbM9SjJHtLEzUChJyVztzX2
fubtZHA5BtljWZLKFaJasPVGHSiRJwC+bvtKin0+N8gRLtuiFPuSRt95vdcK37nO4ZX0U4GFB7WA
UHaxQzd9PA9KPTiBeIxmfdts2yT7xJ5fRtV8Z2I7g8j5vtSbczP3D22qHho71sK08x66rI03Iy+r
wPdoM7TDRVXfZBX6C2YW2xHUDBXJajpTZvNtVOrrMlj3aafO63xsozjBp6PWr7HkQbPf0A/CFfGj
6Dx8BzH26TNWx3RWo6KHoLpM0jpqShM5dTIDFNUAYvQ1C2QcOuBAJFd61VGnMNwtkOlPujv1p5qV
J6e+MV3my6Nnpodx5lMmxYl8X1U+zvcwQ+pc+6bDjqoUymbasg/qdtwUiTVTBFkSBFXLq1ogvRq0
CWRvlOzVctAH61mb2y5cDHzI+hxqm2MlMZAL8o5hsi+oAl0UZXxvLPGXYoxXe48rVQcHcIyPY2De
gP/aWXb/LZ1OW/ND0mCvlAbaRc+hdD+2FN1yXdc2lqP0szElOTMbPduPDVabqcA0Rcs1KgDF0Gy0
abTYvss7rLEnjvw2ixTCVZ1a2r0tnXYXr0+sJFKPzKCMd01pDJc9Lqrbae4/1i2KA8jExhdVnloh
OIHkIkuLy8zl/FZ+QnkiphSi2a36bmu9t/NpjG2mgd4Lfvd+WARZf+b16bfaRQMsKJYL2J2rM2iG
8K5RqVMMNIuLVLrFVeXO+j6zjX5HwaUIddn7GKAIwKndiVl1YkWMzWhVES0tJHuuP0VIt8j96Nb7
0tIsYMsHMX1uM/siwW4mqoL4xvKQv7ZQmCC8cNin/HutD65l2Z1ObCOWPp50EnTK1HchgsFXSfGE
JbUbyjQZtqYzX/ljewcGHoMbDXstvdBuC2zWt5ao7sksz2ZyNT+Nu0i1Kt0Jq75rp/RiqXODja0v
yzDvxBlSmf553aOIHfWa5V0JlLEu6dGWN1j6sHuu+t/oggf2rsHI7ha1J56adSZ059ZPZv90TMWh
17RkZ2Un6IhrHxaE3R4QsZyX0ApErnOmYRBKiTXeTiVvfGz7ao+Rp9ynrfWpFp63VVJ7/h9VE1iG
piyw4ZaHFUh/OiP8Ri5MOQRbk9NWc5nWwIEnMV+anfmUyWpjKvPbQKAJdCrCFepHNvjv5OsfFCbe
Sr7OvldH0kvr539KL9kILIH3g5Z1ZCppG38AmKVCDDyelGtNmv5Mtdas62dqZeAvyZ9XcUSo2as6
xN/IrH7Iuf6SWcFhWEUDVsg4WR842rVE/ksHQKBh41DFdMMGLXJtb+XE7zdLYaecOEkfJAot7WkN
k5NWatkF+JnK2QOzWK69hQrSqevNxSpLZ2rt3rTqFiRRvvQw082KurpX1dXn2VSWF622d58oA3qf
/aZYMozDiuaTbyGdEw5o+xkiRLJQ88ZooL7nf8HqpcGXKO58G18/OiN1myAKOs/8SBor9WC4SVPs
krJNLRFlssu156Ic7KqLbJUaqAPoFIkKymdavtKNIR2jdKQnhuZHo0V1/cKP88HatbJOL3p90MbL
cszqdLOUujnuvHLOqzXL8eWNo2eufUplNLXqcF46Z6ZWi5ngo9/rwOv81LUSVAXJC1I4tlqBJ69X
OBTkYDvTT8lHZC4u0qHvY6pEoNZhYo2D80jh3dfvCTQcYNsFLnqWCjMn0+r0PO/yBttHy2/Vl3mS
U/fQFeNkRKKbqrmmFh9Xa5UWEedNEECHqyJvdq35Cr8vM70Nljj4MgGLFqfkiiq9nBD9cctwBIea
d5wq2hw7MMuB0ZtRzo+hXYRXgEDtDppTKzdxQuaz68hnTej4zUg9DaPhXHRJRTKGsAF7U+x5DeLf
obkghqOedYySnHSLOdlg2ljbiTR90H74VWJC0ONemVgVtJQQV8fJ6i/KHwaXDYWx4isuQ/gYOoib
m6jT9bjZneA71WXP7WBr5h17X71fMq9LIwcnxIdYF/0jbIc8cl4MNYO6JxrRV6/NFuB7fkq7oKsu
PfDUHEOrJydM8M46ASnsirN6rIzkRKbmHEfNYlN8HYLydkQcdtPbQXsrhgEjZBdnTmyOR9e45fDp
T3tTjdsWB7AHU4zBodcr8ZS7eEF1wvukJzkm0m5h2beN1VVfTYrSbWRbg41chT50B6vNICtMuV0e
hD7pd20C7btWIvhMi4vWXkKpfOMIssuodYKGmvFQ78ZMu7OEWmjpNOX5nJVUIuzZ6b+MziRuy3S0
v5h2l0+RmSKeEq7Az41RLtbOH32Dlg5nYzWa2XlR69qOvDCy8Og5pckDKF+2mJpOBNGs5mdyx2bb
K5PUaNHvVdnLrT+Y7gV2MvyEbXYfEr/+oF76FKU9PWPX153Pc2NucTO3IxZHgVg6nZk7WcmmiYLJ
ydFsNVsxhXGRV+62rAvdJZUuccArkCIvzlono7yQZUZgbfxu7P2dCmJZXJW6MeVbyxVpdWAe5OO3
VZQiiCo5xqDdVVW22Hcnmvs5yeXM650nPF2HBpHnSKULpkP1gubY1TLFEnNCFAO964DIxd2aPT3x
sFmK9LmgMq4oeLvig3JVcIO5VvfkG0XvrfKdXop+fm/2/FLWPAQaRLl9btKAiaoOfdADbpN1ve10
ZehA8/tFbJrZzk2o832KA1ZukPTqiW4eRkN1CIQYFoGiOQrEzosuL7xdajdZ/VjJtOjO8BNq8hNN
YJK2RYY4rnZA/hMLv8ZgTNUny239icxWNWZkDUmeXrTCp80ST51c+rCLW7f87o21md/YohVi11tN
1+knC2Lkyx0BQa9FQdua5XlXoypabyRlvCS0lKKz8ssJd/PjyPjVf+q4lwrim9YGAvpYwICsOIYe
pBAygd8NcYgENq4WtQeEfiNE1//NzvDLOPCbwTYB9UNC6PWB5dBxWTxLxSGGB+2TSMf5yejS97Re
1p7+r8fiOgr181VEF/gRwmmvR1nQuSld+pHI5QfWCcTxjMSorD8QymIoKQp5Occsircf4W+4o3VU
GBUu0C00b37TzCjHOvB5Q6ucLniNXpssAaov6be2t+RbhLGzPX1srQBxHbRbHQwZJougLj++fR1r
NfX45ul6g7pCbxec+dEjRkHXQ78frd2kTigI5MkFRy3lUn/uTt8e6fdJA3Rj5ZIgxvDinvP6Mfvs
m1ljLBriuXVwj2WvsVvk/B5u8vf7ARKDHRswchCGVLJfj1J7Va4WiR6yG7AeZGDKTZrU8cXcT+Jv
rwLojWiD2Tw5BGuPFTeW2aEt59Zx6NBYP/fpoKWj+R4h6S/uBxTCqsMJdnrlDL2+n9J1dFK4HEt5
LSb4SeyYOkmMbIpZlP17DIi/eEXuSuhmZbsoHx0DqHMQIiqBG7Ey4Q6arlYT2iJ7Zx781R0RhwId
AhBOmf/ojoTTWvjNjkG4WHmThvow9MV5oeqFuKpBJGXzt6edi+DOylFZuSrWEQrURWJt1bGldOLK
YWd2fbCFyPSe0ccxogddT1gjLu0Re5XhPSaPe6Ai0Z+wgzB1qJ1JRR3RHVjcnaaGs6bWv719U38x
HGkBnZgXaXvbJ2X4NZL3eh+jS+niZZlr2aeJ1P5cKwPzvBuC5sqaZ/sd8MzvWyQ8awpt6HOxG4P4
ej1eslCdauVMYT1I3bDsk0dANpTvlXE1u10dmqp6Z8TfZwkjop7Cgc82B8r7aMQssTJVMyL6as1u
8VoqHjwHqof4tb79MP/y5tZNwwKVDPJrXRW/pEWOXUsFztsLib6nXVGM4w6R/+He8+kqJUaePXhy
BGLw9qh/dYNMflbBSvgEmf961M4tE3aQwQuBFqq9JjK5NUXR7qQg3X97qN+XNRpu7O78k94aL/L1
UBT/avzkZ2xj6YudZ5q3xplSnbw9yvGcXA80eA2w2/g/VsLxzttjQTt5mCd3pUqfVsNduNZVve3n
Ul1XtGF2/43xPPQZbYj56wb8+q7yOCnRCqFbF3gIeaQ2qKoBxP5Bsa0MIeWt6p3H+Ps8ITagcQok
n4PbOIZ5ZsOirQB5PzTGGohC7RJ6m6lX3Nu40JxBDqafM7vt+B7Q8i/HZVfR1/tEpfnoRvtJGd08
FBwBY2Xfl2I2oroMmtu6c/qvM4zPO60BXvX20/19zpj4GOKZiDbFSj87mp52FuBZLfE3oTJLj0OW
uvVkgpvZvD3M76uA/gqwZyCkWKPRXH79EilkqhcTHDprqXWKXsA39qBmnwfYkfw3RuKVUHBhMIil
r0dSud5RxQVP3uiGpM1EQS+0F4lKhTIoUr492HrZr6MqYmMKIYikg2fEQ+z1YJObdIPhgkDBs3Nv
lgs+99L7OiYWlTxLvKNB9PurAtm8eubBKUC45FjpIPeaLl7wtqS2ovRIn2JKxU4TvHNLv8E9LIS0
TDZl7gg2BeCg1/eEze9UprVHKTdexngzuCONs2E2h3njak0dRGr2eaY5/qEH+irdsml1CQrP0lJP
7GaWh7MK+dkVRgK1/p7oxF8+hDWkQA7BQVTw6OocMs1YWty1J9w2cmP6+bMbv6dS+ftSxDkEhQdO
exgy7D2vn4EPODj1B9oJKT4IFw2aPjeJDnDP8KW4m72+PWSAZd5RE/v91lCPQDEQ2gzsSO7v9aCj
5sUDgnI+RsM0UFNnrjYyKNN3drd1e341ZcH8M4iOARDSpv4xa9grhVZok3TDbq67r042F1qYlQWV
qAzDj3bTxaajXaVtjtQ2LkvWexLtvy0ZhHdAlhCrwT5auRiv79JbZFb1rmB8UXUXQ7JQtrA7A7xG
PdPtXfrsPer3+otHd7zqFyFvTxAN7elokeJZLrKUbT5s8XSvH+y4ifE/bxAiPF1w4AreOR9/e40g
j10Sn9W0kHFN8/UNmsLqYZm5Tmj0+HcEMSQOeOd/+5BaR2FHJYhHPwMC3utRym5UPoojDgjnQiIc
2hh7p7BlZDSmEYEgEd/a2FHv7Q3rvH/9KNkPaGSBSEM8mxjx9aj10scgkpO1S5SAgDOmA9jqj3Xg
XfmpvHcq9WQDzbA9dZ82oD3e3myNNfp8PTrMDjhl0LZXBaLjBdL3Sz8ac+mEk+Z0W83GeilN8gHf
cGe6cVvKaF7b57eILIx7DZjwyRA5dN6+vX0ZR++X+BF25XoZRHQI0R9zWnKjqQFPYsqde7Ufih59
Vmrhf5Og8DIKhnsrTdqG9WEfbQbYX8+LyILVl7qdo6xNkY5eCuOdR7rmD788UUTRkGXlTaJ7b7gw
IY72uaw2oaeaYxcFiwqSXR27wWOOqme39WsrHk/6QBTNBsPKMd/NZazEzlXSf48WdbRA16tA6GEN
fAjKV4ns17PKMRPhp4vo8WdPtA+cH8oMccOZzJ1GE7j/e3kpo3HCwVuF6oYw128iLC6FsqSe3D7q
E5oRBS8gpc6bD1XoeqP/ntTNS7T4+hGv2l+sGWB48N6P/dAm2sVdZggV6Zavgcs3VFCPodtJb9wr
HY/6syH3AhNiQOfO923ABW3dmvr83g1Krb2yuwAoMaocSrmPnQ4jfmMrMAMbz0yMe+U2VbrilzwB
mb4eJzsCFDp4GyRW9C9zaXb6Ni8MEezQAMf2IuyJnxsACbqdP76si393Bv+xavawcv41MHPflI81
uO3kyJ3l5xf/icekfrTWING2YQn8xGI6f3BYEPBj/0gHGK7hPxuElvUHeTGmvhBMwWRSGP1nw9DC
mwUNO+pfqLA5f6tbqK/n0S8TFBym7UNOAg6K6Ass2qOcPxOt5nBS61EbB0vYVq4dlQHMfWRjT5Vf
7nITRU3P+ARK76azMb+h0z433iXRsL1tennuVO5JhZYArhjXmuaeNcq+QkXr3B+Lj6jkXunp8oCj
1YQrlndWsjerTp4YhQqD2nya9eSss/UPjQ0/UCuCOoIW/62i+lApcJCW8ez6K9pQVuO+LMG9NHn+
5BWF+x0Sglx7VabxMOEgtXecFvw0S+xM+V4P1sqwTqeUPFUv3eFjXyDnZJnl9EWfY3MzWZWINBqH
tynUhUI+JgVGY+jd4PYl3K9Cz6ZNmjvwwzpZnSXBqHY10P1rAOHpiZ1LarSCOH0tkYD4svISnfLO
/TDNxV2iO81XUP4rqwFGombq9lWfDw44DatGoRkqGMrBbazCovZBOtXep7ZqZDiDLY1yGyBZ5ZfI
Ojkd/QFd3EAuObXyqQrjvC323tDdCWh6oYJM9tUp423X8Bl2k7OiksltUInTvgWJVpW0bTsVxU2x
D1S1LZv5dFRs5np6NjvZiVecy7E493OQiFYXdRWYr/608S36mTUbbxP6znKVZW0o5jSO8jj9OCeK
DzRXqY3GYND1eYhBx5OTeLvaHG549Z8nsWxHnKEN/0A7drcEbZjZ9ekCiLG1Is0DSBdEpDCI2tdh
wD3ZNFbywL0wUg1drmm4qdu5/ixylydsKQ+AmUHn8qu0FmeTO+myNWwhTw2zLj5aaz+nrOMrhDRO
u6XsdlOtf5lQ33uIZ3Enk1k/meI8v0arzdKaMyfOv9vqXKb5jsW283Jq7pqJsTQmb3eKJg4T+GtX
yPLGdIRzIofsLEe4s4i5xKpVGsRhEn9LzbvCQFbDMupvzAMtWrzJ2HBZxc7UY3FeleV1GXv0Ks24
j2TrXEzIw51a9kxbTbeXyGslxaA+ubaXpQ6TIq1DOxgPJBxe9O8duZ9Pv/3nPxCfxGRprcT/6035
fz0N/3E5SE6xH4Zcr7/3E7jh/IEcGxsvfHfaCL9g5B3+gtojgqSrfRwVbIKSnxh50/ljtSwk+n6J
49cN+E8gx/onfgZxVhY/VwjG428gOV4Cn1+25tXXhTyNRBSqITHgsZisNuA3sUrjArpNzqzZCLZz
Hm/S2EIGmH0P0GdebEcnvQsMMJmLO54oOkugAQBxOiA5ncWYT6bEPa0Xnbno+D+Nkv995v+DsPet
yXWD30bzHx+yr82v0+vlSz9mluY6fxDKAoZEVwRNHhxL/jzyNdf7YzWcIeL10ACgKMZQP+eW4f/B
Rx2CU/yGKTysed2fICEP1gazKkAHBaEQi/7l35hbL5T4/5pbDgH/OqHWRomPcibNrddBd52phGo4
6Hl8kLStWJBlsmXlrfSiMguHOi03Lb2Js9n07nx9uMusot4KsERnAKP1sLBdzhDQnGHa+36ocs2/
cMv0aW664QxbkSCSdXtOxQ2OJH326wRmyVlbzv32l8d+8+OCf21Rv67UrLZ0ayBELZpWIMX1Y+kW
WvDIOeMLxvkGqk+bEaFHk/bGqXQZYXhDESo3xvDtMV/nK+uYq9UC1ngmFRSaSkcFhcTRtL6e62Qb
C73YWEH5DNbjS6BX4+btgV6nmr8PdJQYDcGEFwtozS04/y9dnoCNroL7vz8Gd6OvPkhsgsde5/0A
yzbts2SrCUCp3YhGldZ34p3XdJS7v9wKrDqqzCh+sqkeq7a7KU4YwJG0TecPwSYpy/OmCj7FmbMP
ANOobnjopAFevDd2+WLc4jZ58/Z9ri/l1/nOS3NWura7KpzRZzpKdd1GGUAvMw3AWXNRNmNxufRm
ixc2MZpCCufH2fsv/Q6P+v4/bxjkBfUZMngistfrK3MWSy4QGzbpQAKPRfRTWuEUJEFlQdPzruvA
kSHiALfOkD8rt717+3Yp6P1+w7RdkTphia+6MUe9Qwvqob3YMTpQgTijG3tVaou5taEtJYNYbgvX
uc2Ksd5XSlig28on28qfray8ECaRXVoJuSnmbK2jLykMqMW+GWz/qs2c28qrLnzNvVry4lmX9lWd
+QWAmdIKZwTsADq1eYhuU3xWBTK9KQxwgDSjv6lSW1kB/GOOrdvFKiwMlbI7x2i/oIZ5L32gVp1z
C6pfYhuePOTWWEbI3j95wpNhC3Nks442rpi79TJo4EjgDN792DRWKCbj1h6SpxhwThgM+md/ppuu
1j85henc6fHUb7EJgaSb+t0J9CQzgjYgsdqpRWTPZrHRZn25BTjlbzLJTwtVXWS5eZtLH4zgemdm
bsOQaedzu133vEwrtrU2Tme6R4yZFfJQ1A135eXTcgnTOBqn0d9oTW9uKbdftbhURYvjfkZ3of7U
BxTXZ1jOUWPw5LQqBftWKIs7ksHejJschmn15Jbe1QR1B/X/5qSQzXKJqkOwmx3/3o3JqdjDl0tf
2CrCZE5EQNazXZ2Br+fkIQursViag5qKGWR1MDa36LE9FbOF2AP098CTB2gPJSpJXIKR1fPD+l5j
r77IezoAJZ2Aa+qn2zL3jGgABw3JpdI3Stja1k47K7TlEkTT+pBfHuNkk5Lhh+1v0j6ZHzx0CoC0
8BBmSva72qiD/ZzqQQTd4SpIy2DvdPMMW8SlkJZmT3ad5RQve7FbbYWQAR3NrdTSZTeSAJw0jXPb
AJQ4b3ymwrRMzvnIY0jdatl1BSPlSzBfxgndgFZbWfZFa0YxwgYhRqPatm3LZ38UB1p5EOW49jLx
6j3p12plhy7GtDyOynx2Y+2+nQaxS3OWq77wQdWmz+6cLLsiGc0okTP5i+Gp70MGjwYbg/akUOVt
5WbN3m8mc5tZXDc4+mUH/u2w5LWOV4VbwOWDCVTi77QxJM8pSBFztPJ63teSJejV/WFxmACakz1r
CYSBZu4O/eQVWyQfQIhqpYjIn+oQiW+O1yATJOrGbWAIM8oUV6blLd+O64t10eh01ffjwIdiwX9e
lzuspy6cFfUupdkyxNOCnybrDOeqeHYUi6xcqqesc6/S0biEQXLd6sF9BXgyLCZZXALoKLYL+/Y+
g7xMG8q+XWIwdK2cfKST3au6NsZtXWYeLI4AM2frFpK2DE03ebICHgx0ScaIu4NjNhc2SgmaxpOa
veyTt2rk65CLI2PhNs0g1e7zzJ0vUy+dQ7uIMyh36xL1lq8K19po8v17fVmKTVxp97rJ7F7/i5U0
z70sn2rQjSv14V6mhrZdN9++94pNK7tDXpm3XSZYtCaLo14nPtI5TWigNlwDz4p6+PAbYMt1aCEP
sV2Qcz0TWT+dTZXwN5WrWeGS6JjoeXYKs26A0IRWCtwbyatxJBcJbzO/1MkLw7HEQE2J8snpXe6g
SnH0zJZkp7XtEHWqqb4CDTwtbCDHgWDFy7w7dF76pKzh0FWQwpr12dsgBT23Y1P2mCd+ynU3fvpc
Zu2ye1mnmvDuq1Jf9kPuIxlFJSHqmq45ET7MScBLPDfFJPGVBrmzYHJpwVkAiWjnN3PxQdl5+VF5
8VwgIpTP+zKIv+sjj9acLI0yO9+KdfMWwhHG5mYbP8rcmUJnDfviYN0a28m4sLwGek9ROcbekmML
F8Mbr42ed7kkw3Tjk61v89Eotl1gWad2DTVrBFK9jeETziEvRTtJss7flJ32OE9JemP5FUhm9u+T
wWTDL5zm4Ga1zbLBmOnCjqXYGclifjCWDAq6AhZ6rryZndYqtApJEE0HJ54iOFIYg3ZS2Vyy4Q7z
HiVGLgKe461dWbcdGMdwmQZ0WAoBYj7OcvmpK9P0Gv/zcutgQwdov9jYRiU3Y7DKlKaWfpjQwTyX
Uyt2cauLz9SRpr1fx/OlVlJs2+h5+iQTrfiQ6dqj0RZDFmXgv8M010vqOGLRtuZomFv4sfY3vLSa
k8ywVFQgScGG7rHCk6SEzQOoLTZGf+e1Sj+Mefk0TRzP6+YkMAU4sziwfYhPnFTd4eVYJG69ncfO
3NYyF5HU13OxiLvzag02Kt+5shbmIVTeA/pHlJcWxQ1VTncOiQcUnRyv4StnX4Bw+5uXPaLI3Ctd
ivpOq/OnpBTxmUhSkMiNme3Y4tczpbwvFVQbJEiSzbofT4i3REWTPQ/CvMG+4RKm41c7LT/XlJyK
GbGOZeEslRN+qE1dBbtc6SZkQhacyRa3A/M8E3SUbuhkkLDoZc3nE7IQ+AB7JCqx320a3cNAHmEa
s1B3uVTVzixxb+gn+kDmyBkiRwnJTLCtE1Ee/Hq9TVOXDMp6LIt2+TJkAQ7e6VNGzS8swKULJMoi
A7ljxEWYby/hAqZ1h9ktnloUQjizpLV1fPUzh/6XkeLaM3sdmAYr3oROEgi1VU3zdaBoVaR69bSk
WyiO2tb1tPuRkdg08+cxowYISj6LwE69J/q70lVeD0yHf1UeRtMdKA/gxtcDT3MtB2kk2sbz1HUK
fbvv0zPLVrdxUcLLNGpsBmrk3nWc+4hHLl0kRA2vPeR2usfuC9sjm/N8sS1CNoRo9K7d1kO7gzZ1
h3gm7BIStyiV8jTu9a+O32tozmqfyHbvHNGdt4Yvdu3knKVa8mDI4VtulidG4iXhGoeqMn4WoI6j
tMrOXHgqmxI+AeXdvjirZtYyVH00bD33dFxj9zFj0axzzsntK6tm18mtGfHHkh1S9sX17AvIEl3G
uQm1n6ixDFiSI3Dy0YezTAVxigBsW1ukSN5BbfyWoLr0aOkCrzk23uceuf6vqLNGAFSQma9tQCRr
W1VSd6ZmcLp4yTOyM0Rmsnh+O/R/QWC9mlEM6dHPe4Eb2yCJXg9pDlbdt3GJDdn6pHg5NjIshLZW
GiRbJFsQ1PFO25xTpSrtvYr9qzWcNBc29CpQgJR7EgD6Vlm0xkz6SAi0vuWOYGC2CmRNOEor9hBV
+6dzpjYy97rTxiyfWwEvQhDpDAt5TW7dTj77fCAL2DwZTg/rsW+mWblVvX1r2oSOa7hJ4eqqrgjC
pc7qzEwOCcSaMOBUek/URtLyEtNhlRJEi+nf+5IlonE+FUWnnaBHxTdr50osfJJE6jDlhrxvcJgG
oDnm9SZIOJPpwk1nP05Gcq5k5GAYZ13bTngbFFxiB5lyBGwvoMtEpcmpEASztgZ2ckOq8gQMpoCg
CnUkaw+Fu/Rbguf4LMmd5YdI5P+Hmtp9U/G/Y10TNp6vjYAFkaT9//yXOinr5fzzYwh3/Ly8zWP/
+OpfiHmyfr4dvnfzh+9yKPs/a07rJ/9f//izAsuG+v0///EVoku//lqC/PKv1TMy9jequeXTY539
n/999IUfxTbToIyLDDE8O2Y7uC9m/I/2mhH8sZoarG7BAM8IDCmx/Cy12fTQ1rqRvgrbrEbT/1XG
tYI/6IRRUsJdagVI86c/b/tnSeotqZPX5SJA9ytUEjQImoYrKv4YENIObdZCZ0qi1aODJi089dCj
YLZtSjG95wH1QxH5v1Y/w4Gvg+dAVw9dFVAia1HpF5hr6yBNlSCOFvVdYx+WoM+eyE9TtPDk0Fz6
mj30u9GvQRI2lTk+SatCNqVMTPRI8tlFq7ouwcegqpBfT/FMHJKkkpJNAAuLBJtyGLmdm8FXwaP4
XNp91UQs3vFUDToOFlkAGz6cgE0cCpyROaYhphEDu2Y3R0lsEOR6Zl59dNKuoixAw41KRNfcoGqr
uJY2J34tMk9FNi4xCpqynx26WCSno1cKqNLYgPuRtPORKkomhMPphFoq0VtsfgkszWujefbSj5KE
24h0jK4hx9bV5KP3rcGXWrTeqjbsnWgUIaWmrpKubD7JKa7Om1HkHygndPkJhwcJNVbAAnG5scVw
T0dBUQu1oW1vlKLzvjX62VDfc69o3W1PZ/1L0gTOdRqnkLXmqXMOaApAIFNdabphUJoj0MClbj+i
ID1lJ5qslAoxDp1vCVDqip3aFE3kC639DAQm/pQFmHFs6NlyEju1LtHW0xfqSBCgxy+2nskVkmr4
n8xZTZRdpr56qqo5G3eNPQM4GlokLNb9FHmdKWHXGrWksk7s3pEOUunGcJsjmaeBNB2qHhYS51PY
e7bCRHtyhyGqx84/Z9YKJBm6ObgHK54K5gstQWICASwWlRz3S4oMjwm7z7QftUpqZlQuuZVsEXpO
ux0aoe3NPPbqKe/Q3A2HYOkH5C+GyYGBJlUbohVpPhCgwLMulgm6GJt9uu8TNuaoGcf5oRcjYYZD
1A8G3XbVNWpTqHIQ8HUoDaSNg/8dghO1i6ju3gLa8J1Tpqm3NsSwTWEyZS78LiU+MDvf/QajLzfC
uZz1+zqBObo6zHTLdhZK6ieG3sltapRqONjjyp0159TMQ4vd0dyWhTd+SdJpasN4cokfyK5oqCSt
lxGugI10whimQ3VaYWOMz6BdzmnENNGefMLidGNqGp7OzLrYCRH1RcVZT+O83xT+TKQ3GaVowiHV
2jurc9gcrG5K651hYQgEGw3UMbxD078xLYllnD8GEBzbtuiLUCASVmzVYrWQ0rVMmqEuVuruYBSy
ClFyGp+DIRdVOPolq5nLuHesaWxPXLThvS1xi00qqREH46w2BxrlhZICrPl/qTtv7sa1MMv+IvSC
NykcnUhKlFeCJZWq4IELf4Ff35vdwfQEE0wwwaRvVT2VSOCa852zj7dML8PYG1iR844gIdnn8uxY
ZJOI3kr3UoN3y6Jss7pfEq4TnJJEm2C0dV67Rr2Tj98C+nh+r2uDcpK5S/W1rONIcnISSR8mee6g
aW+p8XcxaEk+F2J1hliKfmh3W6bl1tFTtvQlqxaxRDqVZk1s5d34p8o2fDvQ3lTjDLqZhECLNrb4
VZ9NJOCGjWyJaVf212YDbofP0uvXkTTzm5MP6ouo5uaWErEly4d3/dHyKkuLts7VO7Qiw6nD/9qg
/h9s5P+/ccrugaH/81Z9bcGUNZRal/9zs77/nf/erTXnPxjYsK0CxqUb/N4x9t+btUeKHm8forXu
sGOya/6vzdr7DxX7Jjl6zKtMzv7HzNW0/wOzPpYufKX/PU/7v9ms71cvNsj/sYFivP2vwS9jOH6e
jf33f99AizQnibVJbjTenByHqQ68ao3k4nwkaQbjw+mOXj/sVGNnCHUPr4wsn/xycpyIs17Z930j
e/GsdUK4UrLydSnaCMGHqjjultkL5V6ln2XWLjHI1dYGboncsgOvFFABdbhc+cuwGgSuzfEwA73p
eUftNgNbwsLuYsG4K3Z6+TEOVvtgeLC9JoZ0rt8g5/mm7BErWNvatAwLt8dTIY7SBv3IueTckEC0
Bvepw+3TmO8KatzorZAvuA7UWwFTZLtmC/pksgFCSnTglrIKCAhESn+mM8vvNyWsS6BJ1foptWUE
l1HuOo2LnEKgv8HPMSQfsKz2hGgzX1LNm1tJ2KcoCgArl6Mmvu6cT5G7HzYBY8FSZXxOwH+E5jfy
fVYmnWpt3dg7Xg0QUS99hPhjP6mvHYgzKnpep9L8s2EWxIFavrYwclbUeq/0YrckgT6oPoJqC4tV
nrxS2TszfiLNiyezTI+LzkbjFfh3lpshEygsjXxz8KUM7ovjXZ0Ono9iucFUa0ja8trDTwkarZ52
ZYNoUTjZU1fYcZ+pe6ggEK7qB1V+ZXPhPUFyV99gHnYvmpJPZzVp38ZR91mEvuCdRurivmuj8Cv1
vr2L4wjDoO2fiwxnycAWAuq38mv0lNC+0zwSpLuKKLbj/Wyuci6H7TRWcg6FFNGwLUcKQF1mM8bh
Dl+c3S5/u6Mtu6Wu8TWreDeL7NZs6/NiFt3PBpz8ryveEwyOlly/+7II08R9JBH/2OtLUHVPd280
qFBfqZLQM2Qa1jWHkVpwFPKhQjzoQNuH3nyhQGh4k1Pzulbl4Es4EPu8XYu4KxBMRlWt/AkbMjC2
AI0vdBqQWM0rIMEINTnfqifdFifkdQxOWxtgkmb+4l0STfWTOg3x2+zrwnoSXvLWtnykK8O58mhW
uj+Ulep7NrCc+nCnJNjpWdiHBFiAUSNPZOZeKm2YKpOP0+bVZb+0nN/7tLRtT6VTX4cafdfAQGud
yHvF6zxDA2u54A0veuY959WfLT2lawEH4MQfPYPoBSYzm6E9fyGIe8OTbRZHI5tC2e4mD3afJjml
njydk+7U8u/X1tOijD9ackdUdOzX2VOi89+NGgJGDxRvgCuUIpUqQ9B0+Wu3qo/9Vryvd9LtZsab
XqFOBsbqaX4GzN3FKOc21QMzBL/zxEtnp08CG5isDk4y68TltT25fDtIgS0zluoE0TxYiMKQnC2V
fxLN6GS5xaNW9mejm1CS8q+6n7JoW4uPNt2cXZapUTcbF0+HcDspeQc1yVr/aFuXfmxCuE9L1YLp
SZox5FyPomhoL5k5z0dOasO13jwwa11jotZovFqcWAIsABSdef2jPljPvdHeSnc5l16/K6qi+VeS
gnurnAXEKs574n4JZ5GSP6/4fGHE4m4loytryI6pOuznTDlPpcq0eGM2OXwhVHKhqW3hW/qPVvX7
KhkhNCrPyegWgVN8mvUSFGkDAwkoZNxw1wkUorpwA4GHmYoJdC2N0u47kZOftg2E0lm/Nsa/patB
ctnyYzJPwEmCSkwzCJMxRUpIs98lWQgkWpqi+xsHYdw05RqpCYMww+lB+Nab+rUAQHkgr04td+O2
UT6MI4Ns1dsxWLQPnesAYR8sJRy6awngICxSU039ZATVZXQfNYpGpvUUA4MTZ5/Y1D9z5wKLbCsz
GDjzRzDskUHe9bv05uB+TxJmA0el99xbl//SZM37XDlBydR15SUr9jMvB5yGxmZccgVEaY4pp+/d
aPxpe1zPvBp4Hw0Q7FV7qNP5yy7qjL5qehBT41gOalzyGAqQFZvxzUHRJ1gdGfkaqGBwy6UKk/v5
XJp3uIovE4Bajpbt1PVjYD0DTvupbkXodHWKadMEgb5xBqyc1vFXd7kBt2YO0D/o8B5FXdwyy37m
Yp/mgVqBxEB+uTgi/yKhuQDBlA8uvx6XKC5Sz7n+wO1lsuF2Zkdd3cLNfXLN9LPO8zBdmgCefzgN
D6b5DMiFB0wNMjX9wqwZIhP7KIe7tJUBpTdXz4ZP3h6G/mFIP5Kx+1IGXuruiI/fvx/Ap7r3Z82J
vLoKM6cPSyW9dPO4Y8ZxtmT1mTvyYHevddV/uGJdfVbBEyXG4FhgjEWEnkCT3ge4iI5x5o3OxUY1
D0wCtNmMY4YWKthny/ygLOWTzs8+mHf3e52mkMDlFtTOpUmXnZN5ASLPhZGC3858y6v3a659nHY6
07be9QsL7nJWVTuKuk+y6A6TTtGV4JhhWBDE23k+eM2QEu8hOCnM8rNV2pdkaX7MSpwk0xd/qZOQ
ctSg5glGhovbsZ2fp0aLs9L91WVph3pq/o629z7inuDXG4+odrxBg74Ba+jteNU15URDErASujew
9LqBSu5UqT6ljaK/gk2PaA73zaX60Kg+PcgO7HGno/S5ykY3ML+MOjNxBfHieZjylTzG+RchKX5Y
Rv0CavhJ6zYt7pgK45plpJ9zDxZble9Mlqps3GKNHb6kF3ncjJOwZZwAwzSKoJ2Qge/WX3s+OGjV
OHtBGW35Jn0VFmq+tVHpaqe2ba5TcQDxXfgqcYhd5/DpdMBfmvII3mbP7e9+vTvB0uJ0AOQ1P7CJ
MeMYkrionN1WeyHFfNe21/1JVf7ORu8Lzwm9NX/S6u5ZGPXTqkxX3ZY3JWsjaST1p2GWPgD357Ib
P1X1X10bu6n9x8j0uAwnLf1OLYB5RnNY1CmQyrJ3umpXjriyeW1UjnXNORPn2f1K9CNVoBpvdNJg
MAWGKo7W+t54TdSp674s9h4WVybv5AKQU7w3gzGfu3wPtct0S8Z6eWGqFswyBYVi892ZoVStlwIq
XtPK/aJlbBf1V3E/4I1qozMcu8MFraA1gO0t6CouDQP6gobEUfvE9DZwZqBMyvRcLK4dUWhFOLL4
p7q8SlN5Ss3lIcdE7Dv9fCmyA21EJ0mRfWPX6oULdggE/E8/dRBnVJOTTLtnMhWrqAqYa/egHylJ
FXnYWY3GK/xklzrHN/nTiG6/bBNYzVkJQJkc9dw+VGl1d6/IGNDlqwspe3S7mzZASuMxuHep5P8c
DFybVrLaqkf4QUdjax6J/eThVruZ348Yfp3pjdIizh9jlGA143bOoNhaYtI5b+bcH3KOThelykUd
DIkWDBQO+KalqDz7zNfTuZa2b98hhRICDN9F4bZuDJ3Kr4ejYZ2nGniPVRkYD7bXduFXwOUWpBkA
YK8wkr0NljyoYNG0HSrWXD8xPPmxXRUHtuQ7sWV7ykHMVQ18KNx1m6YAMNKu41oelvYXJmmYWFwc
agg1x0pduAdInKDF87S9NiYAkJ4PtB0ORumF2aZjQ2jds1oNR63v30Zz2xMQfrey5a109HOVayf2
iWCBAV606qkzwMHr2Zno/l5X0My1bTrJgSk+hhTgzbAbMUPW2MPNOMsKnYVYF5EogGfaaiTMKfc3
e/WJ6wZ1O70Uw7aHMR9y0XlZ+cjBHYXgh3yv2JqHudFdWJkg+ux5fHVryVl3UumOKrZdYQrq9VIr
FMX4PXDX95dJ/cPRtf+0G9Z/0o2gAkk2sHjMzY7xGuXqk2Y2oZLqdmhrpYZ30NFpdVC6k0NecJ/q
+FKEZuxdHLqHqkjDfEyeK3tLHyupNME89OK133pW3KytF+eqrLK8Sqp4fFsTamwC5g89SzDsVE3O
0rtEQzTTbDe0Gy92pupuKufDyBrlXbpt8qjoXPVmQ8eDMVL4mxgHrCdi70zWi1SUi4u4wgPv8kSK
Fq2sVxYtsFSYR3qDNYauEVjsU+Q6mfJOdBVXfeMkX4rtPRaqAqvI4sSu6UzCCmeL9aUcDlUJrpHZ
M8uB6USibY+ll9yc3lDJK4pLRp1Z0DTNYw9JP5ib37ywoqof9dA2hRF1eQlruG6+NbsoHvMiHX41
axv2buVWTCs1RnIc3TrDYMSG1R5jjDI8IDE2AdZ+TgY5w6V8AhM9spFR1Oa7UlWO1my+MATOQhAO
bVBx07KaJnSk/j3rgxFT9tHtc5TYcIG372+DXaOk98aB889OaD2LnyiCVUUoHrzN5UuKRdNrvr1d
x648gBt7GlTvCrSMpj0wCeX862xAe81tIpGVhkl3j5tUD81mX52Jjsj7y6JPTkAyNkXmVbj9tbkd
bEuTXWWzDbvW5I47jnxtydbYgQD7Gq+9gY2F+C53ouFL9FCjeu1mCH2/Ds5D23XRaDRXSiqHUwkP
zXQ/e3XaL57zD/tTWDbl3362/HxIvomwAdL843pv6aK9Gdrw3FfmiyXr7Jis2R8k2G+rH77aevh0
lOmWG/z2iqlfiYRVUb/Z3yLlVVDzaPUyjszQUwddhAbpkDz/rbnEnzIQwNSfaqk/z0R9kYdtgijA
iJjfbgMHiWLa3nuV/m3sHZza6ewpXHFRFAUZdnvSqc/YG9WX0NDfUnVuod2N19ZBFLdI64T2NJy3
asguToFpxVrdoHahfKRo36r6NrCFDFX9Qt45qPPpJ5Mk45xmEyw0tgzdsdjp5OPaNH2vmuy5bapL
Yg0XwTjPqjhMie13zgmes/EG2R2D3VEJ041s1zQ0cEFeotVVQ7UqdtzKb5WY47FEO12d9ZvJ8dHp
k/nBcdN/Occc+kJOVTc/Nur86412R7VMwaWfcXS1NR/u5sQqHtaAXACH9iZqevejL2BxEmoc/UZQ
eKPT4w7fNy20r7wYH/Ms2Vub7Rv3jUS3O8b7RRVB/+GyCupW346V6e36weLJ146NZpzUZSKrNL1a
eg2It3Z2iXTimY6qUlvCHPyqkxuBxVHS91ipSnvd96ME+Ys+NBn6+1ZQGJSbyBvawDWbMuhlPGST
zVHK+Tbzdl+7w3ECf+aOAvQykoZMQAB6U9n5qwctnSPqOifaoyGMC3UkwWgodBpyi28VWgA7q3BV
8vDLvE8HMT047ZpxFJWHuVqZRmTFOL5zIpoevE7/Y7LXjcoWagtHP6LBaGlzal3mdZHotFg1D5mx
5pfFuR9OFCOzF38Trnyinwc2LVDDBdflnN3VjGejE3gKVWP9GIV+XGCNLxJcjj/OwIOnYvjpbCvy
5G9BcQBM5Jcsl5c5N/62jTmyYi7dJTWEwtTd7NfXNLnPcYEeIjR17LxmNK3qOrEB9ymRoK7dF8qg
3rqkOfHPHoNCHZ6blW9w4yWJxrsJVBryOrdjNDe4IWc+Qch214pvXiGtu7TdOVPzuKztdqeObhMy
f7RDc7x/5lsVuiCSUxAwWZW9JVYbuSayzLRYFkUBSXaZN0BwGldko1g/ROUeerGacWMOKNRiMY/2
0N5A7eYP0yrXyKEfCS6gvqtxp9E9VWPTw79iNUX50vWiD+t1VqGYZPi/RHmvN514Qmr5h7hZZGli
fCymNXbuKkXjMJCnb2d0QoKmsQahLFZhOXdRLnnsxzm1Lyzy5bt7L28puAuwXn9O61j76cL5ZbTr
XW+BV2SCvF4ma5Cva52v30qlpv/KBrFzunS1ss+79I+hj/kuFVCTJlxdsDa5bCGKHCvRM16wj3P1
BhskytskSMUMiHSynicIfuoo96Vj0/RkHAZp4lVG+8BQFNVW/iTbBi/lFs9JyoXM67ZzNol3xVAP
tdLfFl7iu43zNgC78tPE+jdm/e5+RjHsJUrUh6w4KZoaUhwRmNaw0/rqxTX+GITxGM5EnjndvGam
s7kzzhR//eoLxhKqIQ5zX55ypiZ7fUtuhdmdO13bqRJpaoVruJ9HHv3q/rlkVX7ra/VcO56M1XQ2
faUz8vcq+RwK+aCPN6++dXazb7f+kCR2ekWYsq0UnbPaiUJakMs77Wsb1iHAftdERIdD0VUXEzRx
nvwI43mdTC2YrUveGx+riBhB3n1zSHoSJ7I7F5dcElZjV1Iwx4VKk0QmcCCOItsHmseR0Mle01BA
mLPTzcTuV2ncBbTueU5AxZq59amo9eQ3JeXYNgd0VHrfLd1bzhC2GG2gphYjF9uL7F7PA22sHYSV
7lRYL3R6hxZr2cgWCxMkatL8VLXa0bURe3IEICDJe3x5AUNEX68XVAQdOCu3ntXTsWXMNFmt7jth
vt63EhcnLHCRjM1GKEwRm/FzUK4DojQEf1eQnmbjwfiy4/zt20OBl3xjOQKgmoZqKimCNbV/Cvab
+1tlzyKg1nFHQ9XHWLEAwye7iYbf16iOSxP2zQEd9Dg41sHO1Ls1F0/ibvbeS54dmahPU91+lcww
YYgngJ2qA51QvNDjc3tfKpSX1vbCdrOCe3EHYe/zPJs7LIMszt6ukX+Y/X0NHoTa5MNGlJjmeFnd
vwU3HAXxs5zqEINocOds2850LOUYZzUuq6jUnzP5V6+/K/cD7pKfZL8s2SevnyMN+51dfg4w5ruj
Wuc7DDkRwcMQTQFyvRUPA1cGTbuYnhLjb0FSa4ZTnf4TlGeUWn3ucUy3qbojqOEnK+VnWWdScmBw
YLMCmMMYGAs3VrJ3xy5jLrl8gBQH6NlXphuHpqoPyvxYaSjIpT3t+9rc45P3O8t+tJpn1/iuprsn
PYvgX97qigt9byqUV8yQUPvyOuTlKeHOBuTViDS7IqnbQ+1EoQZ4/WRvy09tpr+txi4oB/FYuXpY
dOmTNbvHjRWva/IDFZIMJuqsOfaq/i404v3dO1UIDVOQZHnTjDwW6T/JLKErg15/p7FsGS3fq9/a
VfLhDoFp0122KROkdtKriryVeI/5efbOxhFcle7RzOcHtW8RhNNwNj7ybTzkYnmp9K9qwc46O7BV
TXj9Dfz4LNSSU2p9mrm7b8Qdce85r5PVLvwjmwezzHd5RxxmvCbe1L5oeYbepOw7uhGoMueW6IVO
8pwXyQkaRUCqY2foa1xYKeWYCy2gOpu+G4zNY5c5+BsSNsHbYr400+a7ul6f7Zze7K9JP66IvfDz
p4y79xiUSxGAomfGo/UP3KNM7VSLMzlBauh4nI6lexjy7aCkx4bTcVZEJQfFPGqat2q7VnYdW+qX
whZePIj2KFNnX3B+yOQLaOfzkkeVurKBJDw7R4+xcV6moQtdpuKRuV8LTQXP6/ab0GrsFfKpamu/
k+8uPFUm83hghzP6cos5vDE2YgxcIRcjVpv0kahmVGnGrjD2mZlfelosSiZYLQa+wuSYhLJGp1AI
9OLgdNYVwD9uCpZ/4MZNpHYnqzlZ1dnm8Kns2xGpKDZyzW/FX9m8GcO7nkS5zv4nnFtX80e19kxG
6eXuTaxmO8Z1Rie38tZrRTTmDDrmOvc7U4/cbbcKY4+HJHAJXrf9pdd5btNd5y2fRvG0DeFKJRry
io+Z4aFpaHyYAuTh0WBhyVmj9Nj0NgoJtR9tc58zajn8vn6825cYVDD+cEFHeM5JAcodpvemA92s
z6Q/QBF6zvu6LkbUbtO+5PrF8SmiQ+dAbs5nUgBaAusxXyKA5olnTnUieKTOfmWgUYgt8efMpeDF
wARtZWw+Fd0+qlsfzHXgeobhWEOyraaHYSOC0ijiOmbJ92K3X4bC9Xac3okzdu/FXDVHTFgcCrVS
nClj+yzlx6bSVKcOwx8K6R96Gk2MqUTrmYJ8EpGbhaPqxrVyJWTt3yVyjzRI7ygsxzax82ui8kuv
X2p1y4c1IDAQTV2bv5qmel0d82HtYOvKYSf1ldZAprZ30felZBTRbYMVAXiNaspKasGfXL+XJqq9
t1V764qLoScwzUd/Uzryj4m/GlWc6A+1MT9qw5/FUA552x909xv31K1Ah9XzxwTHh+v0kbNhIrfI
EpnBUraHrDqsU5QlH/pyaqxndO5LXxucwMct0EGb+BYNM/7Qjc8UeWcB/qNPz6LPxPt0Z/EgbCP0
MLr6XUI5Ca5ryYyrqLazuhq/TfpjIh/jpmwjT8d8kiVOHndOc0ExMFCjBC3A5vwwq/wjBxVj92Lt
a2sorw3Ff5/2ltC6uOqPvGEjBfajG2GvcdEkPOWTmzYvlcMcaJg+y60JsnKLjcp4SmucPqqd/00o
hx0qWnzmdDvmEsAfpVzdYACLkQ1FSIoIi4LnuYNc4SOIEp9y9jP9m4yWgdiJXvlpqVEiB4WVHAZC
VXruyc3H+WXezG8srAPDH3nT0Iek1/+bxu5Aulnx1zIdGXyh+XsIlHAVmIpI+eR5hfo9Woq9H7bJ
Pdo9l8pthK39vTJqp2uOVu2hRmRJZ7s+OCSBhsnoIo2Kq5AGCIkqmHVPipXcton7x2Rlr56eGgFa
pAgykpy8VUO6L2rNeKq1OPGMjAP2dcngU63Ksvh1bnx7GZT7Feo9l05pXjtWJaL867JvcW2xdql5
8s7V0OMR8rZTAQBih19HOdbdpFkRGaIydhDfQ7Pu98KR76nk2+gWU0Zm/74s7l7JCBwYVlzaJqNs
U3/D9sUlTI/ptYVVs13tuTswI46hkcf9kB2Erj6MnnpxMqj+hQLzX5fyWJDQFZOXPciyV8NqU9Sd
x5P06NjrSWvTmWgXEYNDU1pVrApnFQR4q+ode45ZRDo6yW4YTD0LVb1wJi5Khq6wqqQveYmpn6RL
hnxZZvzcsFgL+jyqiATTeFQMi6aWqjVOk8nvNDB3QKXFm5cEiZtbcZKIdjeozc0y9ObWaoxIqZB1
riLVu53RFGNU2rn+6gziXNJyH3HZbOErLPSvCm43s1BlWLeIFVumjs8dukuEpq89LpWapdRP2eOe
gnGm1ZOsqWu19Xx96uaOKTl17FoMsSPb4yDF5mxoz2Ui/kwuVqlLk+iGF1Rpa3wutdP9m+8yL4Hl
JSAkoYTkBfp/Ww543ku36S/vIAB3ulKvW9s7kUF4IFrrgnEw7r1zzd/Dy7CCiXA2hf8F8xhz9hlR
yIhh5u8sViJQWaU/9rbzNnuIZBR17AvMGxTLNsYnQ3dG0y1dq5NOTsTEw+gPzaKFqlArEv259wEz
gqNuNS5f+PL+ZjS+jHvaWqyHbliM7z5l7J3iePjLOXapiedwuFc1PCeLsgdHVkPe2Kiftexs4vSx
NftFNcmMKchObbLnuxhZGzHm03b+d5w1cbW8jLsjA0l2XekEgg0KtUeZTU53i3rIFE5nWBSni1at
Fq5wr2sDEm4eDQIS7LmpKjNwRPgcCr7rKC9aMJ7caXYiU1B+k+wOxEiZaHETrtbqb2865fM0JpDc
GzkwQtnaMF+2L2IZdazWW/XXKwBhhgNSEcNY4qvsyXlTPA33slxl4wCHQ9jjS/a4381uyfGALJHX
Lfqn1kw6qbZE/xy52hxEadVnfaFYR+8t/VJzheCcIzhXtWwwOg4yTcNb2lEom0FWZUYJnZ33Wmsf
igK4ibVk7k50tAia7r0ZxusZqSSlsHeNesbdpzBLlKb7KywILMy01T608bdcMSl6P0SdtF2xKZS9
iN46J0D7YpVTwhGNmqMU++l1mBX57sxyxcGo24+Dtg6xjY0NuVJY9qnHondxS8MhkTnihTG4WBie
giYhO6r3WP/nn2qh0nlH9zI3l6RSg97oG/XYk7Z9WCFI3bQxrX2OaE4bJR4DXe5ga9jmSos2V2LY
TI1xOGMKMfELt2v6OCEBgy3X5sfSlvx+o6swl9acJfamMTtbdLjzdwju8Cpzmyv1cVcaqZWSr1Df
3STZ+rirc7k368r9mssxhYxF1VkXsospN73E+OM41DcltURoWJPfur97TBvGToCVtIjq9rZBpEi8
i5eim1DrS/KncFy+ltw6aIP1KJOuZtdstJyEPpBzeiU0LostECN6kYxHJB6vx1kkKu1ilyXlikWS
gP9C7yeDpUyRoriFxjtLXAF1AwW8sOaQeEfo6i0VTmvhPjkipfEsWYqT2hdz1NJAEaQOrWEu5Ihb
Usn8SXDL6HSnvhQcJ7F9LMm/XPTr4if0eZ9Fmz9Karh3GRXwWtOr8eQYjHLpcN6vQr9HOkX6sZSO
eSwW630hk3U1x0Y+6voI17fQjYhfS+ezTpI9MtJ46spE+7gvhbHlcZPSBXHeRZ35Engmbikh6N3a
C/6uzHmKzF49mGa7vtiTje4ia41TITaaHIXiSe316QmtSigM37EVEyKZPTvMlqJ3/EIxLcpgxvo1
Y5aQuAtNyFW9nJJyHY/uMnS8EaSKpKu5f6laY05D+CduBXNf3iHGKh13Hl/jsP9bLBmJXXv5aSdm
5oMrdoDomCWPlA+fqNxuLk7rcYkqBg75FGmah6wv1T1oOB7hxditdDBtg+ceaC5B83exf7dqd+y4
bT+JxpzOjC3NWOvkejbWYY2oeOIdK3pCIaTHb5Jg8Fl3l+m6zpYEYtWVb25boDkJaBMTRgU5Xcgj
ozMluZpw3pnLR0lpaJzd9dhRz25r3RvXle8Wp7ilGBEDJWdfUe2YF271ZNne9DCbTvKOy1ZFcys/
NKSGoFYGLdykbKkFrGNvNpdYI98CaW/cXj1r+oB/6ka0kiCPEqyf3tzFyBwqAlIi352NhRhpehT7
ngAVhMBSPxeksvw0bdWY4w+TpGpl5mIyqtwYkV4dS8OYRSP3fZZ8kuViXIbOhvpUbl9oPUg07SJ/
ksRQAxNE1iAX6I0ShnyEKXebyftNgogf5KxIyLriLq4mzItrcn8zJTmRs1RNyIFhZNPgINKUpDPX
aT7U6HmVP2pcYmhN09NSM1mwbWxDnpBJiGe+/NYavrpEx1pgEFOELJLfHRidXPB8p7hOxq5O/jap
5j4QXT50uGsI5Ch4eYoqVL3WCVR1UY88oOXew/L9U5ce5kzGkldsHKAARO/sKDO3mfNounJR9Yzf
uy33yTiBse1TaR/UhW41hN2UC/Q6JleeNm7n+dBVuJ2S/DZibeSISfYvKoSe70fOHz4/1n2nrG/Y
d3jrVt/NZ76WFPoEiahBh2CGMCivejmNCEf42C6OWmmP/dLIQ6EnBZbPCeu06QzFu+COgOury/VQ
aKn8t9RdfjXvPOHWnlGnqQAf0C68O2qAHhI/4/+Xcz7eZu3BdUX3WBKz+Bmkw0cHeJPrEejA33Vs
NwqUqvbobffUq5MqzAqM+T6DlekXHgzrqrCSxzoy1FGf57zFHmNlT8pKGwr1JeNpmRDKl2zU9puc
h0+QiSkdjxanaaMSlGx2+Rklq41opeEUncnPivsDb2JLBNofsXm8TInc/lVUxpy9JJmBoG0ePbI6
YeEB+lEwqXj/tlbSZLkiXMCJxB1bZdS29luHj7Ve3P5KhGEvi7IOBFvSgY557Qhww8OMJJtzRzw1
zIt1vcoWQ0+fO7eECWUsHaP4zFwCGnhet/E0/Sd5Z7Zct5Fu6VepF4ADUyKBm3OxZ3JzpkiKukFQ
FIV5SmRievr+INtdtuqUK9x90yf6pqrCLpFb2AAy819rfcv60a0X7BVEgS9dPLV43CMMWnmD6Con
/Wz33FSbKbMVYzotz5BnsCiO916QMDTssSPYs7opu9w7aohnt5Mdo1BnhYyeVGDaUxOUwO2oMNlb
jenv6cFiYaB0hFVIQj4Z9AJwUpETRjqbw5ulxnbFM2NdpZ7jf1UJFzP1XMCqSdIhtNcM80LEoU0M
l/9+yfOe7y6wSWC0QV5vJ8krohC588LL5KtBV7xAGKbxkgHDfhytGQ7ElF/Hc84zEic5z8IolvEt
iOaInrrrMkb8SGnLvAMBAeNORf23bvJZneKrrliOTLQ3MtBsAcBOH6SzruaLde4SppW+qZFczoI4
O00LG9vxMdVWZ/gNeqdVJDhOxsvEQx+uNVraYtrABkW8o0r4r6wc8RG3YklAoJHiPaLy4tlUdXoq
GWegnyPSk9JVtsXGPg92sqVuhPxnDY7B79TWpRi2ctSJnNCzzRDQbMPFSe5C75KqwbOJa+Z7akQ+
btRyUcqSSU3CLCZD9nTn9tVQlmNRaxiH5tlq+Ddeym9zmeWL+ePvJwD+b0J6f8zo/dfxo7l5qz76
n/N+ax7h/7EkX/SXUb6jefv2Abmg5Wp+/IgXrmi29c/8js4izmcDigcwLHmf/eBj/ZoQsAL69EBe
IrPav8b2MOf/js4KfhE4EIG7Emfm1bGWV/QNe05wcWDZaMUDzOYyn8bR7/2diAAf7A/5ACHw//jE
AuH/uvwiKHB/zgcErc8jROxlx57pJVY44RpfZ7uRWolNSkrsD9mJ39KEfwRc/fhx/4wj/PrrWJ5X
dKgE3P1zWYvy67ip2EZD5vYDijnYTO2ZNhBIqmZzubDfWkeeOZZkSIzpt8bMbX1qledc2MXC0hM4
mZ2yFhn3Vbllecrq2HoYGtpxN7kzI/txJPJ2tSfKAhQj/jcxe+ooE04jnHaYDGZoc8uc1IC/XPdT
KqqWsmWNN5GssN5MlX0xz8vUIwixpKK8yO6QBAxJMMfObQRGfijux5Q3MWeTIb//68vj/xlJ/evl
we7ETUIJEF/KT/lqK44nB32AyxOVlJ2TKnwKRpIk+8Cyva3b0RTMDH6QzYaj1Rf+l58cXI4BemPV
Ouo3RZ5ysie3tqvlRNG2LHi57qK+AUCEG5VcRpb1W13S8bdZ6gUziehQzLN8QLkdWID3ThM43/ph
yPODMVFwOXb5fMEqITgc1cFpsrXAphLk4ZncXnuiFBik/FAZ2k4WfpIc3bLGTOkk916SFp9zcvdk
rzkq/vWVWvslf75v4QhK0qgEu9awzJ/vW8JRZUtSForStOAkG5jzijBBwbU4fA8bSgDbK0Ej5NEZ
A/ZsRmwWg+slrWzGn457Bvc9PerRFkdr5uYZepQEu7CfaapOjlU//aeunX9hhvGgRRgieMJgjVMS
8xOgAD4Par9b0tpWx6zLSPCnYYo+Z6tAxWms3wgHq6E32Slv90VTsxYJepHV8LfA/D9usUhSf+Z5
/JfNY//nC6dLpi6FAKy4rBMnGk7WWEj/n5oNVurfz98PPx8PWMQzDK3+JyJfnnddyEaJWCD0D3ZH
CgvMpJxdmcB17zXWfiaDGGsE+R9vSWKs2lh3RROQICrjZv8fbpd/fc15wIqh3BEkXpuOfvo4gmo5
ibEP8oI/d1cuYeULSuxIjKSCaWicjtW97cUCiabS7VuOoWV2hHs2hapvJad+Ji9Lfcj56elmHOr4
ejSq+3udbutXQ8B5zbuIwJdCuj/d05PupKtim4z+GLgM1bPrxakvdcCJwIS3AOPdXy/L3wr1/WVc
74+r8X/dDh+KY8THP67f2v4fB5JMbxrLzP+AJdzl6/73Eb/NR5n8FMZf/8Cv63fwC1m8kMj973jq
3+J97i/gBde726aWxeF55sv6be0WDms30XGW05VGGUiejd/Wbj/6hTcAK98/V/y/kcVf74d/LqZQ
/0gPriWAAqp24Mmfw/G2n08liGsBT4jzOF545snmxZT+OR6UPrhY+v5wXf6b5Xu9DP/6GwMsx2xL
COX/nCbMGprAc8iLHGkJOzsFiQoEYiv/hFfq0Y0Ys7Sm5WznvURGvNueesiz9utcdaSMLe+gjPhI
GXOREt8GXf+58WaG7WRT9n4f3vz1Z4Vv8NOH5YVL8wCRnQAGqU1KgH//B3aAmfFHodq6HItHtLqq
hNMTdAVmUAyE9KY7NYOjND/pULufFMPj+yIrjipVI4PM5WlualrDkhpDjwc9BHc0R5YJgwdUhP6G
ptBXkbEcY2uet2T9vS9YDO4VfeVesJDQMhiwl/A2ydjhdIV36MHZ48GW3n4wyfBUo7bsqClmPBln
J/ZmHK9w+3ydXA0iz2f0W61ZFMthS+/UFiNTGDQ96j2Frv7WKK87LhF+NOVOyRVhf7mzGX1tlWy+
VEtodsNSIh9BDCtRKCE9pZyt7js9WPdJnASHyOVgEdWovGadf3eLBJRu7D1VpDfQWMJDXDH7IEU1
ex9xYRUfPRbCg0msaaddDA3CWHubYSkiYvbYh4poSFW/pNqPLmQoPy9++yh6hqwcu7csprg/GJ4d
8TgD/e6W5Yrmr+giH+NnZ8I/aU+clLqJC2RHnGH80MVEAdfsYDddj+vcuoyG7imZK/thGUhRg7ij
t9QaiBOOpfsVR1N+jGfvyPcXnbqmMbeJDZec2bK4zpizgSP8RlttdQcNLLsCQWCcHbUX6TFjfg/n
Ky2OuFSOOPog7enOFhciQuPZWFHsn8MZbEHG0OWxc4mONXFPCS4WAs3oEMALFSEaCYon0H/Kigqb
RBFdRIv7RngMOAPlkdsZaRDYS13tgSPesf6qvdELTbA93v0sVQ0oICwgQ9Eg4LbrULPAfZRSFXxd
gkTY1mH8PQ/S5BsK21s/6xJ/TlnlFNum+tQGVQO5rsp3VeIA/gm4Q/PQaXYd7udt4vj5Tg1pcmCV
fq/lkr25ofU8pqV362FPuSKh3h/d1vLOKUENuTTl5y7o7cdiRq5MbYnUkoi437Ve4l8rw6zK/eFz
FHk6wt5q8aXE7U1EnuFLN3EyZniebuowWc3usriwMuYZ1gwFx1fZuFVtcJvCsv+kM5lzcQSUAYWB
ue2a/CaOScUUZSS+SgKWpMdmsbXNpA7+lN41oiSIJuoVrxZFCF958tTZ0wORiJwHNCkPSs8ETeNT
luKmbgM17pSjSf+qFupHkp6UqqZ9yHDzofQJigjTiqNb+82NZUcLHeByfAV/59+X8+q9VrCawAum
8dElDMFJ5b6HMHVWARaiSszjNRKpb9g5QHlzZXzUhig2tVHma8kgKnBIIrSl2ts6bZgHztfZKJ98
ZHDf6/0rSjPksW9CsxfF6ikgtajvh4qtGC6Eg0el+NEOiKOMo+y6DaeFft9nfrYrzNR9GyZU6UT5
wWsc988VhAzMDzWpsYzzSS9aLN3JSGbXr83b4lbtjVOE/kmq4CX33PyJqWt/33smvmngZV3zCsqI
D4KrLcAM7nt2PbccJRqmiojtJMfDLzO4NGIGyty3XYvKn9VQ5fMCHFmTQq4IxIzKWmCrz2qHsiy2
T2OFmTxv9HfkMGeTzTK5FT74DZ+DG3kL3Xzu2vTLXE1cS6Mf9Gw7x7QX/rkSgyS/ad/Czfhkuf7L
JOxngXMsYNreJtcFbeqnwkc+2rr54Dz0nj1ditJ1LsiHrvRTa/pwpproDg/wqXViPKJMXJjz1+0K
mxzyxLlAFeVOHEx2lpg/5p3EIHnyZMtz3VeDzyyv8062B3Gyyy1ECRrAM8Hkumtv205w/PSmjk7l
rjWvUisn42RpfOIBKZGgbQ0f7FMzNxNXVtXf/dZUJzZu3t4mT5tfycQ5ahnjUs/Kb66e3V3Whc3Z
b8fmNMHCQL2SsfwqnKQ50Dga74YoSt3NVCL/VNpTl+hfa5NeoHdxk4jr0Mvb+1iVBQPWcj4lk29d
JEy+Ia8a932h8WAC82biT700lGKZdHCA27bjTdxN6aVe+vqe0iHOlzTnOmGUFwTBWiCSQs0HoIPL
zqQ01ySBx7S4ElLsqggdV6ciuqPAjflVX5V0vow7XOOCXA42Si8iEjTAG7kuiD9/7xp/uFPIItHB
qRmi8dQcaLNnDu/mbL1dH4sEDn2DUYNodnRl4vT7iKb13Kg+2lus8W+aA+/ZNT5D9A5F9OymadHe
tCZoj8zUkNgah2zjUg3VbZvH/ldrJjQTe+Nymvzh0e3q+DKdpcG25vn7FhFn30bmA4JxedNPVQOm
bnRWT8Il4dxin6OR3PUMJQ69qF4U03XEAxhVrAZNepqz2t5CfG539RTm16VtJ5ihhoDXxDyCdykj
+76xXMT/ycIeXoS0S3htt36H1vQqGqRuYS9bU0aHqOpu037JbijvhI5QxFchKxBcg5Gw5SSQtsuB
RdLkObAuVY6PDF7bg6UzTN/hsPQ3cVQ86Monoa3c+MrSkffise8gT1jXtyLs/NNs8NAMBcX0uR6x
KWrLTvF1yfCqK5mpFL4TfzeSdGrIinG2eoIVjt8qHCD594yi5wtgDg10uzJ6znpuUl7Z1jSm5Nvn
Tl3aeTtMYCFJ0W3DxEYvA2l+mvVkwEN5abkt6x5Ja0nzHemW6drvkFjd4DvyuY/JvlmiQ1lNd7Po
69WgyyFU28m1Sh0M2aUb7foA97ZV5SszddU1W0HK3g7EzagE7jsDc3XJpvjULUS2en+Mz+kUq6tk
mPKXxIJY2wMx2HKETs9qmEDMdJGZDmGn8kuchy3J0Sw+j0XQf1jTqpmOMK33btWM12MyB0cPrNOD
j3tfj4ZDeZ08jr1TXwxobNvFt91j5K15AvL+SOfC3nnMtU4hr5+9SdZKo7zJz41jebckC4NtqD3/
yg+ILdTRrI+LkHc4M3BqTA1mv7D4EH4XH4SFIijTGusbzk5DlH2T6BIXkpp5AJ252RlvnLfj0NWn
Ic+cG2cqse+K7Cr1MQPVCoA0piniwxjY/MH9VjdjcwnYiklP5T23SAH3ybCsol6Duqi+KSYB2LSZ
yw9jsSnsgu17mt9LDBH7rB3MPa4SsD7eEoY3rKT582BYPHvYtLwdu+6s5ZpnGJOrOsqDj9jD7dJP
yn3OsiR6CTV2NJGDGAYKgWW/zevgLnXr8W4kuZlthgQ/6RLIiFjlaJDasrw9iwhtoMnyz0Ra2Dy6
ZLQ9xCSE31KB4U3YEFplzru7uYud6pPfgyFwndrGJpCLo2fEpUtp9yO+heuu7DEQumqvpVVeeaQu
1rboDRHg8iJ38Cc3KgBbYg8H0Uo8yFi9KQ2I9kKykg1pDrXRLKir3rfCBG9VrD/NTXu/cBYDXB2+
43d7I9CYwudLCWAlLi6J6lPLJvuyytLPJcTdADWcWOFKXUVhA4xrlewmK26+EajVoeiG8SLP4m5L
ggECcinMKYu1OFQzhYlN7hZbSoTb26VaHlVThwcweRTV9BPh1gRnTubf8U2uYqa6bku7fUBrJ/hS
sYL6pqUrtIm/WUGWbdqeKPbAdpO6S37tnJKZsJN827GAYXgnCYX0TlAHePOngPaiqwK2xVFgcE3w
XYqkGy4wPlbXpcASnbQ0/CymAypMKJ7NaOje2Vnpb5Bt/QOQLEJziz4lq48CNGt4QEcTD+PUfsNR
T7gMUDjHJkkENx82kyAoPQYeSQlt39AlO25AWOMHSOQX2Vr9aYJ0eetDzszHUh+SPFzONWlLYh6W
Sq9o0NvVo8+Bq1f028CJTGbp4MHlHdkEPkYHy79igFzdgWqsNo7GxJjnpb5EXzQYvwuIaboHpsbQ
7aqYppDAVPOylPVXu1vGnddxwAHNWUG7ce3ha1IgYkPvKx9dqqOaDZZtbtRJKMzQlAHgnmz8bYOe
tptLvVr9caISJk/MyXTRKQLeO9ctIFtpG3wvVT623HocMZdYf08KW+ypOed1nDWQbReNn84FBrxT
vf3a9d/HZCKhVIUhhU3Z9DqOQ3Q7pW70jgK0IFU1OH3YIQGABDHiIL0epqKpjpnwH/oK1hRC4r0q
oq/4Mx5LnSaXfrMKuwvHSD3Lx4zY08nFl/J5qoPs2HEkn6rgSUdhg9gGcqPs5ht7fdPJiORqmhNN
R/Qw+6rySVjRj4lwzFa/uYoq5yKc23Kbu5Lxs9t8681SPRawK7F/CfvoJ8UtilawY2VBcVCCfG9l
aGHO+GSdiS75TK/B/FzOCcqf09xyWHcflJxWe169bKppfhANZsswl/1r4xacksMkwHBSAG+AZocx
eT1qTmI1qOOxUwvnJT7fcLDH9TKFPLAtVtWdm2kgplAJqr1K8su2KqoDN9A+oI3mCOb7LrSnK4ba
+aHnHL6V8UMElOx6rGOWrAjvJCTUp0aWJz9Z9YI4WK6yhZPrYkcEtngvLqCHH70mtZ7Zc+Of8IL5
AthM/C7J9W0JaJpLKsx3S1vAai7MpSxwlLdNOm9l1Hi7hvM5zbhje5kHyPVb32vtpx47zRH/k3W9
MN+4wNfWH6Rq1v7MKv1YvLl9XzyVH1RO8v/HWOVvjQz/f1QBV0bXX4wQm37leaIA/uP0oZaPpOGw
8/ZHRXD9878Rw+BxMopGvHCAf61Mzt+RYSh7EtmHwbwHSsz3BH/md74nBTxSCNdmQvyrjPjPmSKj
SJQiCZODuZzr0LLzN2aK2G7/PDZzHekJhuQQRm0B4lP8pAiCRCL4O/j5j4kX7MzJZ2GIMbhdO/bC
S56pEd4J9ngITYh0RD7VYgIC4Mmak5w07Zq5HRHR8akufUv06Dz1KYhQSCtLDWqhUirfT8sINU8P
HHSA3GjIocItu/ACyMhodi7KyLQjVIw3dQoYuNwIe6rhOfWz/R0P6YgMPlCUvDdDWa6Fl1b5bLGL
ZLMRuMmyrcXq5Y4ZxV4yvOetmuHlf44sP3tRqFJXKjIRlrgyFI/jmIKOjAV75E2zTDCZgOaQohNy
5B/gfz052eDmZHEifDlAX9S1jioSEpXbq3M4YK+HWlUG+0Qadc78Mnq0qwhE1ByTGGYOwHGxDoeb
0cSE1rDmd8Q8ByYKsAYrbHoGu6YubKoh6riAyZaoc1lhOMEYBRNwmxWjoPRvmTMgWx0MTwKmefdA
YF5/71NeI+fS57rvusLCvxxVWZTtaBpRITikPvJOi9/b8RW99tlACZ8d753OZjsZBwpJU7ZR9mWk
TWfYkJWMbr20EMQN9CjIYQxlcm3lffDFUlU4bgwErPemsOW75bfLTIa+YPMnIHsyYcnkKYlz7Bpw
7hkJwLtOnyT+abUZZT1h6LSL4qYKK33Tu70NIykcQLHJNOYuS0M9Doi3jnsVFC2+KmViIDR15j67
yrIvirwlk0dTrjpVgRSK0PVi9HYpahNsnMrPnsiNsOjxXLRPuaySrzUJXFzTcSNDGiCr5aUKFUtA
ldDYs5ez/+NX2zbvb+LpuJltW9wtQ1ZxMm4lwktNTcl0wCPqxucgMNCsOF9gjg7jwDljzUEubFXG
SKDNc/Dx6xTukRQAH61Dl97AvcovSvbr+UU7d8yD8mq8kcFSfM1QT2+mIMBoVg2Jc7UwvISyIoL4
UUcqCbCf9aSPyzjnXKG6MvN2TpZVn0fMHPXeqqyVdhLUxyRulrtZ8iVy5hjllz5Zw1So1iDh/Lqa
ne0S9umjBTV62ZhsDt8ReK2XEG0BvCpj0zc+0nyPIhYPJzEr9hNWMAhrazhanlssv861RyXzxDgq
JprZkCeOdlSvOc+iw0WzKYZef3LHtBpALy0q3ApraEDbubi1th21khU+cwLIN9E4Td6Wrjf/G8l1
6AwRLMy7gmbMl2wq3fcortQHk/DOwYtWcdnmgjnbOH4m6TN+Lm23ePBG0tXHAaM9qA/iu+OxGQrC
2y7wpYd4QGglDeX0PgP9CfPv5MzEubwyhIFNV4lmzBCW432U2ew8Sfh6W6mp6/bWPG2vl/e0l0Ts
jZ0psvQO8QEwD9A6o0lw5NC271/qvi1hFIEH+4aC6786GkbprifTsfCzRymYJalknzF39rZjmtBA
A6+QeWFPtG0Xt6PXbhXkMQa8uLi6Y+SARSkzjms2rzC+FeyCm2mIYS9YuF7lppzZIO8VcuB8xdPK
fiuS7fSxWGN5T4n9XJLCsTQ8LNo+Sa4zIWVvuh6tczJ076wSVr0TjKdmkBpA4KwIa/+WR2Al7wd5
me4tDqmg6zmH4brL7HX3Z5pl045ThhWcrYcgFeNhxrSmHLQw+Qtd3VSJqoE3hDmXcRzNfRwxdNwq
0YgHV3b2Rz8Vq+FyoYV8F4TeGlLVC51UkHKpu8wwKReXMsT7t5VtnFswK+gC3NT2woQtbLHRUxoS
Cd7oSWCdejmpcZsxhQJ0lCTusxNFUDFSCR/7VHtJ+GghjeOKx/YsDhY9XTfcWBVVNkozEOsyeHo7
2fMl0VuaON+Z0Lgl0LQKVswCbqm8VPNiWU8My/m/pyxX0VZanaa0y5U6POMKTNrd2DqRtTcs2V+i
UULKdUDzkxWRUsuDBV3/xg6K5QFZ2XJ2kQXlBmJYMH01dV2+BMZvDDU/sTzHvlPCVch6867TbLwd
+PbW8J4EoscWnvxJjcnV4nHCplnAuoxNmv4KYkegTT6a/0a6+3Mxg2RVp3I39AJvtROhFf5kP/BJ
U/EexxMZ6by/q6wkvWDVlkDVoMO5eS12DJvq80za8/9gx/hvye1/Fpjbj/pRq48PjcL8P0FW5iL+
+z3hS6atB9NTpvztTxtB/tCvG0HP/YXlBJsXJgwPO8ZaifyrM8z1foEmyxbMp2NBeoR4/vdGUAT8
K4xfth1I9pB/FJfRnV1OG/iGQiBz9C3+rb5OzCB/3gjSpxEECKgi4jchMkc/3TIDFuKCbiRBKaDN
2WrmiVU4kJe5PkBHGD5cChG/VLBO0gMiZ/owxEwNu9bmHMeCBbuBfVJhb+A5ZBAmlTe/ZfiRuk2S
Rtkb7JMo2GB46Ah/5gPWaObcRbiJdOg9Lsa2BClPx8fQz0hlcRoD7E8Pw7xPrTXYkQ3QB3Hmut0X
pDRDxrtNFOdCfJqU6nitbPcdKSsWWqsh/eB3lL+z0sIXvSF5X98UuW0xMi665hOM8PE148n5nI5D
8QmekonvAdbkMFkIacGDto13tjBSZWBdMwLffBghNmIw7a2LO8vdwZkMXm0fi+amclG3SAKNXAQj
ZHr0DZu3rVcW8ARntvbHsuOCHPPYC+5L3ZM3iKoALkLlTHmOrupnTDqdyrtabOiqpwDMXb9vMLV+
FgQmJPPCSn7FQ9w+liYJkJSVAc4qwyl7j4LFupdz5TCxoK3opcFSQzNWD4J1M6XAPyTxgu9B4ogb
oYYefoEnIcklta2GM3Ite/HYrzAgNSpHfQJy2VJY5Esmp0M8g8afqIHiUO/pcbqo3Nm+rqKktSDp
2W53K2KrfhnQc8lvm06A76aluSFgSB7chUT6xoDHvdTVwAQrczs7ACSZet/zVObJaxN73bTzkIvv
YPtFw0W7furtMqSU4+SqD0NsriWdTb6qaHGRQVa8zLEe431RdLVFsppSuH2vXXGyioFZR9JQZrEx
YO/mDf1kLaEH3bjPdRCk5ORNxNDWXULlb3o2ZTTV1K3OmTnR0rbLIwi429iWI1ZqUPNPID/yeBMN
FSqPYkscUM8lOXcw9hluEyf1vizFTCRutIhbEn8Pwq3Cx3cTI9w+romlzxjPbezhjqQBy4FesrIJ
pN2ehqniflqY/SGkGeZ2B9vrpxsEMzFDMigpYirycrgoyoUnxCt7Lz0R26ngZva5JgCxFEQpXbp2
3A0vhLJg0lnHr22lUjzn0KuOP05zFyYoFI3hZKc/ufbsXzFzUxY5pLZ5XTe4nws688j9j+BIRt+C
R5H0zpuidynZDm3m3FHQy7xDs1CVh0jHhrU0YOUHIcEmdLOeJj5nYVAFmxS/tN54Y0coPw7FQMyX
7h33QLOguOqjOWDey6jjyU6Yge5id6iAPuZud7acplDAS7DsE3ju9MMoaSfjaAfOf0toijRCpnT9
Flsp+SOSMMWDMzYi2/XNRLcV/BHxbYnb+k7XHZyYKQsduOsdQabAiod2v+CMgH8yhASHPY+dH2Ml
m61U0dKgyK+ZuscwyZcvlstEEc+6oC3bkGzzD36hy+YQU50UHCfJ3rSPuvk7cyJeZVpW+l4jhiAH
eR6nujy1yhMt2DBYtLgflND3jDz7YYsTg9CZFi67wbhx1Ce3XhEOkz0HC6+SaXqG1t+Ybdn7ZqTI
p+b+cgaHHT2z3+Urhk37LDpQxPhzxeoFwWt/nSh2g9vOtBMnKLws98TJvIdkctvugopoc6cVIhn0
Mtfm2Nmsch4lZMAuQUBFG8ejmy/zpDzncQKR1k9DuzoukrP2lt+cnlgf4AxObpU5uyrt61dBDQTc
3ICXSCOCYO8t0uWv1vUVw+qpLx97TUZ9S3BdqIsBft2adWvmkANUBt1sHqyIrFQ7WeIE0CZ8jCGz
3KRWkWb7Jgqlu08x3jNQKCx29W6tundSHYV1qeDJsbUfOv+rb0/lB4mecDiC/yi5Q5o0fx7naTQH
xrK8W3r8V+zvcIESKmlWYgaYfmzFbeGF9jarXXnWUU3yG1psCHezrpts35HM+EDh6oPtEDfNd1eV
rA8Rh1U8x0TOIfLloJYPVTqR7arDoKTEM52BZw2dTR27u4J6qIrgx3apY+RmpA+dvWtQaDh2VLh3
m1D0LARc/uo8L1hqdjSKeIpXWZk7O868tFYgn5C8NUFnE70C4LWHlq155WPaJfLn1e73MLbdJ6Jx
9VNhmZ5juhOpd96UrHqEEfm7IpgXNzPm6n6XBCVPzRwaGA7JInFAdyrKCTdbxI9hx3DrNFIu45YM
E4JpxdXTvOXi1jp25TK9z7Lhzd8XvDTyRIkRn3QduWfU+ubQk6SDwcDZib9SYUiJtMqmpKQIuS8u
LSxZjIWTqH5N0raod27jgmfnpS3tfR9KJMvanUEbkDJaQMcLK9svIdkmmrBGkDOBjvybMCpb/9DP
xXQdhzmnIxw54WtZI33xWa3kg6B9FO46V9EJo3zx3OuuTA6lxZMOeM4C25dzfruqvQFLeJqBPMeY
nDGWLRfT3+KnmbyDNfU9mT4v8caHdRb9aaxNxpI4dQCLCRvpYteOAYt0PdXuVeuha9/2s5XfaBCr
5a7wUvejnWZjkf4ox0+gGaAp1+nofTc9mw4oOQQD62wgph2gO94SOQIup0PIuJspUSs6Gd0y2EP7
RFYt4spw/ufWvWk9H/9VzrvTHDTCx10wJMkrW8nlhIRVyS2Tok7BiGDOT07ckOqdglS9EkEo1YUo
W/ESZcD9s5npuw3h1oVnaZFJrAyf8dKoWl0FrYzGQ+oaGNWk7YEUZE4WjVsfvOOw70KHGZFDH+49
1hZzpZJ47DZKDlSdpfjH4LayEeBpb53mjp7CediagLP/NsaMzXt/HqjtIfHEJoztI7zFoU9D+kdt
eEu89xqctFk5k6aHt8IUScO6H/Zpo8v3MokAC8c9f5Ntk9cIUBZOtWfJEdlleJDAsovBKaDCdtiV
UDgtDtC2zX+G2N5XiTnj4MfGYFhuUX5WRQxaX3GYGmSMC0zRKc0lU6IfsIUz2psbU54FOx/g+ZXK
7ozbJk9sQ1vIjRN1MNA4JqA//iJUss0aP0LMrezuI1NZdA6LMvtGyoNvMkAZXi4HhBVzzCbu/hPW
AyZxWAXLNQErOGk3bFnutENAcDcpzRAli8I7UvJ+ceXh2oE1PMGMwd6zjKxCnmZ30Pm+hBeSWCuq
qp5HAGWt59wZM9O2kIaBDi9zclHg9mhP+1TJ1rzHjLRSwuMgbrdd1U33nmKEvPecPmFbiryWgNnp
M/fGVI7D96AHao0QeaGXIRQPPf/Iw3PTHMbWAAwNioidKNMdeIF1I9WTdEKUO2B9PexZzBPwmb0w
f0KowYiXLcUS08VQkXm5zALLDdj0+fNwbOOhmQ55xjyC3LeDIwPb/QJugcaY8qELBwJY9CC6l25R
j8MtLW0ZAtwaf94MVVte9Tn16DtLDTTj1ezij8MwyPc4klTbVkqCFJ3CHgzoYIcLQ6FwJu0VZTS9
Y5IslxNTKe2zFji8uMJ44O0sizZ8CLHHPM6WlST7gYK1T6UCDL2tCxlSMUvFMRNuxjVNy/ulmFaK
xMSS39ULqYPcg2G6juCKLzqKGP2FS9V/6NDFqEIdU3SJG8vGaqRs3tQYZUSAVYjO6pPb6/a+Jt8q
Dk41Tk91SGxgJ2hmjDfccQLGboctbwmGEL9UJVqguVZtQljeSNNbMkVuDnetxAAxpwyK9gXWinI3
MqMeDhgbk52PyuDuBnKn0Z6rOS0HuiZnWjFzjUvMHr11Tx9RRLzpdJ5XF1Bu+mul0yE7aCqWK44V
fBMnB963ODUcN1IKgtJ2pZyQ+d94LnPJTddHDW2kxVBF5yyAt7FRpcnefCVFt/ezmoTrWFNbuoIm
7c+GUBAAUl6DJwe0YXvOgdAGW/1jIXIGqziYKENYrgDYJifMHV1zKft54WFnE2htmzR23nqZ82sG
bqXnDi6F2aUzscfdbJvoopPtDIQnAtu8H03IZxjzIb8dHJspbZBi/sA3Cw12oxOcZXqp5v/F3Zkt
x62rZ/uGwlUcAII8bfagWbJk2bJPWB45D+BMXn0errWTSC1tdTn/SeqvHOyqZTtogiDw4XsnLhK2
R8e396bc+5Y3SjRnsyglnT8Rw3zsB79b6MZ4HIl+Hcsr1fejCdfJc9kZa6MxcFQvnJE+qWF/sQcH
70RjkNGBS02CM003eRPEr2Su1oPAoyPpCP1h0pienw0wPXFm8ycq9YSvBx8PQS91g8KApQlSou+1
5Q64/LoZ7dFI+vY9jTfLCFzO3jEouigbz0xu1PWOj7i8JP23R9QRdZeK76RaDe4l+38h5VnWrHrT
auyKj+uaD4n7aDIODJoSCRLJ2urO60HgScthaNUHI4Xzjl0OTISzvi1JMcunWD9S8MZP0yjan5g1
e+s+70c4ycg+dA61hK1x3VlpHAchbK8HoybFeaUBuDEEhyH6WNQuglFEzPU3yDPGozEL90HSBrlZ
Gqw0NhhprdmFhotxmwuwOq1B130ZyK4Ov6uZmIO9mQ9UhypHp4OO0ozT/exMXIFrJ+3u4YSkE2kM
GC9slDa6L3D/jCsfQ41vECMwja6S0aPFTSo5DoWieioS9hTSLImRdiORufzuEdu+HP83zX/JYXzh
J5v9ytpogRY3xHSyjTIyd6asqvjCSrEQiVDFxkEPwflXYs826veqAO9ArJ+rbT0sM4ZwXSq4y6Xm
XJE1lKnfEbbL2J8WAFibsUXr+7/ot70r6vg/qLFcY5P+fSft/Fdz3EVb/8E/XTRD/kUeoVojltba
ElkkqOm/BJaWCdSKSMwEZbXWPtuzPpr8CyWWJGxJoESkaca/+pdIgz6aAGjlv679Nf79HwUmHimP
6OC5XIhsrN9pzLlq/QnPVQiEwLZti1UFtyL7i4ut9J5w7DXevYBfU4KUPJuZN/q8azrkM4kGl3zG
45dLWvGrPmQVnzwfL6MGmcqY8doS6RVROPgk1HZk7wdqtn2H3/jBJ7lwAwrcbOPYlU9o+6Du8EnQ
dCnnC5o79zg5ZRdJDk2eECMokTm7wD/L9N82pJnf498pTYtXJh3fsqRc5+2ZOsP3CSgpU+JOMWj6
qqsxvogdjQ5z1vpEaO3rN6BoXrqMpqCjOPbRSFbfAly3dRMMfqwPIFKQNVNP7QbM67+qCd7q+6/g
9RsA11csHERBqz736I0ndp4UjQ3mYmfEUs/pAmsxAysBXp2v+5HCOXEM78R7f+MhQZMZDakdLcdX
8sI0L9pcUPaWjjICg2ReOF8Z7sA0J86cyvj9/jPa6zL6H+3RusxYWw4DuSALvmnSu37++rq2iZw8
IbROLGUMZTrJhkeOTKfcVGbZPqX2WleygIwHmNWWTwhX4z5oEPefyqxy8tKx98bebG6scudytJKs
ZxDKCROHSIttmAr3IwIW50c8luZXvDrBqmoadg8plln67P2HeWvuWCCOYj26tjDXpfpsKTYJBFcZ
1zqYKB2vyoYYMBSgy1URZRUWmra7e3+810sf2Srd/XWBrNLuo09UpuDMZkz4gzQTOl9AROcQjMxd
o1sdvD/U+hpeviZPmdCa8a+FGOs6R6/Jt3Jq4gJTuHFOKfDxnTvzvKg8MYr1UhfGamCLxeAMMokg
9hu10ssZlNIzIPUyjOnSB01XB3ErDb3v0+AgLMDfCtePcNqWsVzwUq+6Q1/Thurs0D2h+nr17WEh
ydISfHygXfJYQB0ptzF6RN2BMYS42Q0s0LosJfY7GNK0yYQ6iwTR8/cnef2gX0wygzq2TfPNWZE1
uQIpz9aPGptBJ41RwcsnqcXh66eoMuBqUaJtWtuNDoPZoRNJ6lOx529NPL6LbKJScUUgYvTl0NZc
rM0TnjcmSxjripAaM4VsHhqFfUVdRXSBb9s3KTbGlz3Xry2EOa7JoT2d2H/emnjWGFJIJt2yxLpC
ns2B1YdkElUky2cFCnMDIBnHSpyiW4yS6KobF4vpNSe+29fzjt52zX1nb0fJ7B2FzbslV/lSkw2r
6Hcc5gH7VzwC8HpLI/r3qmoDryKyIR6i8sQbf2PeV24Up7nk3WO3d7Tgu9BARELeQFC5KiX4sKkv
u57gKAc76E9TR4DFnCGE7+ht7hK3aYjuEsW2b+zo8P7ae7WXePwQjAwc/LE8ip+jHzKlXoZ1EfkS
IwySTcNVL6DrTmIGjZcT59qrvYShEFMizYOaRhd4fR3PXnE+aiwSpMIKufSyM53n4U465nxic3w9
CquIz0lgAEv5dYw6zlYci34iAUubZoOqokjucWZzTyzX19PmsmOxV2F9RWl4XJWRWUWaO+qXoK4V
0RpxkR1iAVRkksxy4oFefxmcKThrCAWYumKpL6ctTPUQ9w5DQVc2+91YC2PfgZZg6eoOgb/0IenM
UZud0Pm//jg40EBt6UNis4EM+eWwRN0abWljOdkqrtYzdl5EE4Xl1WCN8xVAGQ1f/EZotZ7aDeEJ
8v/6xX4IaG1SblP9mEpJ+2ihLNLtHJ2TbdAaqr3ArQdPLE/b/V2SmDTVMqtNDlUPmLRp+yk6d3Fq
fRrcyr/EEqznHdCJS2/E7A14sS8r7IofYT0ENkz2CyPFjmOXKHyGkXOU8y+n0PJJ96BWWIlG8XXc
FhF5jpktWjwZIZ1wf0udXTNb5Se+v44kNunF0yH24FEHkZDyuswaMFZVAk/WThN9SEMfFkQLyEjg
phdDj6J9HbJtwum6n/oFHVg7mN+0N0NWry2sD8mcaAC5k7n177tFsoacrpyXnU0GGWpNcyLSdBKd
/uQnxMkj8sy48VpVMuw15wkMxqamL72koZZnEPeNH2EyyU9U7GQpU0rpp7xe2rusJyUVklmiSNAy
BS5K5pjStYpMCDMIoK/oOuZfqqrD1tRLTP09hAj4KBpfLeA3ULhGB5h0U6iwwwy/l1O/HcfQxN9V
22vmoJHfaTvGgDGe0UVtxoo8ggCHrxYYJ4QDt4lIp2NPd5vVIh4KK6FSyKjHXaVTEACrjoluLusx
vlZwyx5xL1GopugDzJsKTDUhQdMhcRB757YIgNm8a8NeoZWFTjF+cHnkJWf9UBtqm8gMkaxIQ27H
PtK1xxFIy8eRO8alue8S8aUdTXTL4PNkCMxtPcjdDCbxtTAtcPYkgo2W5BNoR4x2LMScRKy2MYAQ
cbDEGvFY6bXMhF2mAoXFSFM1KhcB3OB0HaKFjgBPLNIUgfF2jQ5oC6KRFAHZTuWnMRkH/L9T2mZb
FyFZuCnGihx2TG7Lzz7yXYSnfmOAVPh4irDAgdIdDMxH2mCZcwVC1tOANNPpc1OP8I4qzyfJzZnN
8QvObawiQJrpm6KjQkZd2em7GODIXbtJNf6qvbdE8V4IvdzM8JZwqCUAwdum9CAOMcgRJsJhD9I5
dFXbbzHpXUO3ltndI9Jr26CGwIcQIGmtOxv6erLLgONploaYsGKglYwIVfPs97DUOgoca8g/564c
79zFJDl4gvjmBQicoxtcXhA7zqzrcQ8dESarBH25rQvbeTRHSvnd7Nn1eVw4BQLiFofdYhj9Ye+7
05huYZu638dyKG+8xkvgataltfI9WhZu1PRtu5llmfxUxFotGx9Yw90SOLo8gPh6aMSh20Y7D181
TfvNwMuv9Yhu6aNlTZWaJwIl8CsksQCgwPzN9FN2dV0tyVicR7hgwI2rcygsrF2HR6u/xbqGXHBS
s7HyxrrFuIw7zyq3owiRMU9Q1EgxjBNIsfZQ8sXHMhFXrqQjBMWj7NutIVxoEV2RC1DWCG4eWSUo
2aAhG2O0K41ckpDY1fP31JF4LDeGTu46A9bzputbcoeTtjDHjYte5ck2UOtt0oxEoG2JP8lO5VoT
hTdo/2dv9fzYME6Mj2WXzR+KkWvEYaiJ9gzGujirTZPIK75tcXDnEqc4dqnhC3Rd/3O78EGhUEoq
a9PP5ZggZPAHEg1Rxf7yIe/AFujN8VJPFoZisTeDesSYRbMCR5sGQosZ40PS9QMMNXBkg+Vqt1dZ
3smZDoGZk7PkNu5K3WRncCcsEwP8nKtH3D2RtKbAET8l/iVfO+7F1WEcWtmdQ/4Nt1Zk0h/unIEb
Q6dmWmxpVvX3bom1QhBBeOn345CiG809NUTBOE7mcB63OrzFUEBgrl+nPtFhKobO68p1q7bw9YQo
GDogLESAfrbHxvtYzxie4wVl91/9hfTBc5Arne0swjfooFc2xIWskM0O9g7ZKuTVaSLZyX7fEIuV
/YoJr7zmq6zJR56rHy6smnErIR+RUYvGKUcBXgyX04BN3SUX5/jW9DRUDNMtG3vD9gwzQRoNen2j
tr9iKYO9c9z69W3aadRBQxnNmKaS2HJt9R7xFzFXeYIFXNlCVoWu7P3mdY7l/dhl+N8DIAhcdUBU
ILbQyf4JeA8TtWHdbBGNqscWy9yvS6zIFI0Na8qCCUq9eQEbWnQBsh8fr0+ER0/cA7OQ02SRt+gG
Y6Ad9KXVWTgkNH8Tc0bFxX8FGNZ+M11BWhmLwKpD+WNAJ4wN4MzHsMGQMETDXNuDB2lhjbxChRup
c69A1MOBZiDuheNgnOuBPIrNqKcF1pdVkRYeg0PT21/j8FJ3bM0drbIEOFHFJPkNilzsTQu1xzjY
ospudTYh1dZNAuSPzXb4ONODaYOpxDkAaN3JP3OAdezCo8QQEkY4ktc6XL67WdnG2Hi780PRm2Rk
TEXDUT5bGNLuF7dyMJ6oTAEXCpllw5+61Qo3ZSRpZ0T0asS9KjkvwhaahiJZ9LunwszhPIALvGK3
bPFW3NDZ5t3aV4CaNprofH0E+iPNJy10FW8TgPIMp4cQ0aUPUPrFiAaAqq6tlifcQqBQOSI3CRyf
lfO7GMICRSO4uUEvZWFr7Y28/ALoQ0IicjUPim8Ux7DHVf11sHoyf5doFvfkvnXYkyZOekWdhXsD
7G7rh9LK/EV4KRHWJsXUxmyH8DfEBxJskRbU2d5tluqu4VaNrzgUFrkdC5TIidc7P51lJCCkXLAU
6Wd5G8YTLtFL5jR3eWbY10Y1pVhAi/yLco3pzksgJAcS0ABDMUhVOzaYbF+kOIpnQK77DJyOJAL4
w76q0hGeeElMSlQZ/a+qTpYvUsbio1GRTWornUT0S9sm3pWqb7+M7VxAC4qLfotJgnSvhYOF5Vm6
yPHzCOG4hlnnmNfVpOw5sFKv/0wSzPJt6v2WcC69ZB9DNHnsqzbHTTCSFQfRLe/0lZYqfRIypHPh
67Ld25oMGYzOAHWx3qfmBVAAINiaGTKtpsYnOcAK0F623vp3ECP782/8UgsKJMvBcDkdiJ7fdFgT
PCwVsYdbXczLZ125eBG3k5xv0kpDe2yyiVtrzxLyabzCY7ifxIgjJNQT9VGPNTuzTUALOJSKZRUH
GDW0/j7FW2Da0h8Lv/W20/xsxzb76PqQ1hFP9zZBB2nVPhbx2uRBMyOfWLTqI4x5Mtp7/McgGqrJ
2FqTV+A5nTfa3wozcWG85xWJ2Wr0OmsDk6+L9yGii3CXWnlElAxpT/GFmZMxrFsT6qKRGg5yXLQL
T6QkcCC6cLkI1CFPhFjk2o6v7NhcmS0ys7/TLKj7jWWClaPCKdLv2psIPvaa2aGecqVFAxh/2Esx
Q+zB6Tf3781eu/6ZaG3E8jCJ2ocu5B8iHYjHR2uR6VlvDjM8H5EWX+ZK2vfcfvyfNX7nHy3VYbaK
MNokMdpEPLPlpaFWQeAZfgnzATiNgwC1iJMbdkQc6Fh+aJPKTLa5KsDCUjN2bnXcEj5FNGiKL+4Y
sb+Twj0+JsBRK49ypmbr0p4wFptCAI9m6Rt3TRpRrrk4xJwPmCSlOIEY2U+RIfrdLN1cf5it0Iba
b9nDRd3UK/LYY+YOhCwTH1pZupZsxRjqXeYAFOJOUy9Ye+PsQHWg6p9wa2KuIZaNE1GY4Li6qaMB
kWXkulBE8/YwZZ69E5wk+HAggSAOprd4M30/3E1zTKUeDljLbmBpCaTIdjvfGu44IAqyac58ENIC
Cg6XeAT5HRbrF446YCxY2qtNjaEdcUaRpoM+FSG2BIkgcnMrxyomKyIbyUbAMnJao6qAHVSv+y9N
o2YnMAdzxRfZTH9pj9isQUAUQjWDTf/WU0ViwGu1EnePK3CsthHBFijps3KG6gsFgLXUhLBGKYYQ
hoYZ12QfzRQWG7BrmyBvYnWd6hZrJQV9jn3ARZLTKBN/eVyTJvhVy9qOw6ra/CCScAY5RKPhoI3p
ATPyuZvFdtS6u1bOvPQBnBOO0awdNpnDeU+Fzt/ehPCeQrppzvALkNCBd4cypaQyXsHjicjUM0gl
DWnADR5R8PiUZQLYDtPH1CvGKw/zCGczUfefZ1YNvDlwaT7XJe7wfIC1uO9B6C988BGIs6bmtsCn
ictzpyeykGFp2bS49H7R1IMACbWNJQWKbS5zHNW72hDTh1AZMGQ7N1MfZ9c10FNXWDnQ+MLLBjPH
kduQLNhzAoO6AFA4xbFBzCU725II6y4izutXZ3WU+CRLYCflFMVvH5f8H1kcedMNKbb1FzL4eupB
eLo0uMKE4OZKV3XxoW8L56nHUl2RuhoLYk99C2evpPGh7MA35suB49Bnu5gzFwcFJzUJ8G3r5XPb
NWK6tBvILnsi4xzCFkqZB6ZDazzIUWKcLc3MzW5i2bsg0UqEu5aa1+J8KwpyAhuU8f7fAbXGNDef
jNn2hy0v37rNGwuZlByaAYeINl22tdnKC6A/Im4gmser8SVZIn4bVdY2rtyRqtJjQ96MVlV+RABH
qi2U9eyHhgV8PaVld9XVFRI1rRt3gY9U519G1Uwfxig0fqWeBh6f4cFmF86AGAu6xmCj1aNyvV6i
dU8Zw3S0dtRJCJBarHhQTuvaO9ga5bKvyrw9IychITupnX76eLHOB2+GtrltPSPBTbq2aC/glUh8
Tu+YvLCqxDyN6sgJJiwWO9R21ogdNhbFl7a2YEGLVJuoNzFZ0wG/KXL2nIioA2kiGum+w6/xLMZr
oqJgFtm3ha9Ybon0Lq4gOzPbMSSQG1sM4nfazOIXNCF0jolSwxnFG7e5afSTTzY00UebEDYkjGEB
iauOyxSj7nLxA14cgcClLuPzBgNByCxwU39rDB57eCndFH2ZSyloRePsKbZD25gX9CkkyblVBAGi
twpKxynDd7TSEzSFqHUhygyprqegSto0P3CyEovXjRmxefECLXCXqca4nETS8VRRnLL3JAN3ZsPj
uKSEq390dpySO1kRG5c5GMVPXdddtclsYFtVGF9zusxeIKYKmVAMAca5iLSGqutzcnaBMdaNvsgI
mIz23BhrqNEdQi2+/5l06K6K8qCvi8i7Ebg9POBioebd4I01LYeiMX9CAyHjD9IpV+bKiTGgIrUu
CnIrX9VExG89ym4UTy0fMbz6TotfpBQs9xoftCjwczzquE1FEHmRMsCurogNpBejuYEgYZyNS2KP
uUVWWeU9IiUv/EMiBAZgDuzaNauxbyGOWQwWjNCwUNo7g4cFVZYw40Mcnzswu6xAiBgpRlf2znfs
XYEw7Eq05Tk+lWtcBFL5ixbJJSnKDQ5o0MByBaQdTiZsByg3/p60U4reNk0Bd3LfLZC5uiT+NTDl
bgDCYgNor5jlQXdL+ylUbXOrE4dGNY4jcUg3yIVqXWi6NUFZ2M3PBI4szHiKvRS1v9l/gLRmxFs3
yrIn0B9upsmI4c15w8fMGVPZJq2Qvs70RZy2lJIIBbhfbiSGVprqsIBKxp963S0Uafk9sYBsNnU3
Q8M1yz79DJu69AHl4S5t3SKEVB9Fs1GxJI0qO1g0/X6DoHlXC6U9FCU/Kb5zxE1XrVVAaV/bk7ie
mSPy2VKnodyCfsldZEqXJIGuKnwcwPF/wrFNhHe6yalsIkg2+oJeSkrWBHkOGxzd7T7QLXl9V5jX
jOgmB3oKiC1rslsRxyWU99OAlcjDxLORltobAka7wluxw1Vgqx2vJ2wdjuqIn5M9fOf87bu9r+z4
esrCSJ4XVarKc4grkgpIweHexdG6KFM3j/BjSKen/8B2yDLLzuDl0lG8qwe93I8Y6978B/rkeXEL
Ml9FXsJ9NTm0z5qcHsn+fUjjVcNc0Th2HBBmiZ7Jdtfe/TOcAYJYGy5jpUHNDUGzoC+vDMPpt22q
sjV3NXwgb6A9AW5YbzStPWT30gTRRiWnjvrlQhdItItUB77ocIr0TLJNxjRvDo3Q6Q61UHhu2Rqz
L9rC26TEFQt/qvlPYQkeHeQSdZcjgAzcI0TLkF5bkS9TI+Yl4zDRPb5owJw3uZzK2/dn+RXOsg7l
ARBYNOuBW46AI7tvXAO3yhoA3/EusXypILT39Qmg7M1RfBgwjlrZF6tL6vN32cq4tbSiyEfas+zy
rjIeSoQeJxger0ehBvW5SmBLunIvjlYMcp4UKQvlDYzQ5FA6oU1CMilWf4waKSCwdcbQRWEIK4/Q
1jImcIf8CIRQ/CWMJnmQKhJ0B7s5ObES3vgIqFYcCbKJeymP9nLi5iyk4YE3d1CbbnSxLO0YIAlI
L2Gx0lZdOn/Xq0adwPFfYUar2pA+tQWWDPQmjp7PKUbUOpwDNLq5v/UDtTmpt+6hkeV3DXF2S3Rs
HoQZMQTvL8Zju+iVTsKkwilxcD63oCu8fFwTG2o6inx9kPVH8sqweCAHq6m78y6l5Ocyps4MgnKu
LVxQNk3d9JcVAA1qc3QD28WI6hNTYb01F9BuLT5DiV/2MYgl2wLopmEuoFjW9xkmplt7oKcGl/ZX
P4zDVWE4OFkvKTYYRjecDwIXQV+0pBjG6wVuwASmNNRvCJ715ezX5La5YU7/wCndExvmq+Xv8Xmt
H5eyYbShAH05efhhmKHX9VWg7Gn6mDPidnbM7Oz9d/TWKB4gJiwD6ZvAii9HkSHpFG6NClAUtncN
D/wJdXj94X8xiLLWp4C0ZaujDRDJJP2MPucC42TibLR0fkeMuHdqua3L6QVCyYwhM4H3B1kOV/aj
Z+mdqRmKMiwBR3txg9cB/VZ2mCtKbAKcQQI26GrMvduiqcLYMw2Wdk2Wt2Vqb+M0LQmmtJNLr52M
x0oO3rf3J+HvFITjn4dvum2v4l8Ta5eXU439Cb6y3IWCupC/zSTSX/pa37vjUl06PpVY3iKsXGRP
F0SNqr/2PIEfLlneN240Y1siyNW1rXT8/P7vevVJMGu+D+UCphSEH/OI54JryixotVdBUVvFPqoS
mlqDFWE74mYXix5+RTmhdtbs/3x/3DfelliXxMrXpM3pHW0OXEA8JI4sCkzJaPmHhOjokJbraBan
dvjXZQArwpIr7RMPbwGA9nLqae4OxqKhT+usAFvFVG1bYJuxK3JA5G7OzGAg5Rvv1FLdSH8pMIFa
jBPfs72u8qP3L6D1kA8EjXCthl7+iJyUsJ7itAwGYYcBDMw1JnjGhdZsG261c3puzZN/QUtn+lYb
nf3V8affTedaUH7oGGnbiG8zry13sdbqDv4pjs12od2HGKMHEnfI6tuO1ojJ3WTic2k1q9YW1dkp
MuobC0bCfcUH3cNCwTl+cfRSZ7PG7iLQluh/Sbyw70NK553sZHm/qND4bIGvXE8Od5v3l8z6mo5m
UKKP//soYdUc83NiYXa1STMlKBj5+4hs7mBCgr2HuGPe69k/9Wm8sTki5Xchkkg4hJDBXr6xEuDV
NmO7QKunrXt4bf3tXArnxFO98SEo5tOhLMDqyTreF+B0JKnlg8SWvNgHs3Q0O1aU3Ho4tpwoD603
1iDnicPLgz0IqfpoDU6dFOwwTRE0nRUHFvbp3EHm/hKlBvBVF4HXjaZFQ9/kW0ns+tCMxScrCa8o
VUj3HvSJzef1DJMiAavEtv6uvMT6e5/dCupcR1mPZRLJyVZ6QKywgG8W0YlP7/W6gaUDcYUikm0A
gtDLUQjRnXOHbwiL1yn5XDZc5YbGH89KKLs3FeE1m/fX6es3yngSUhX0U0jo9tGWKrD7hN/FeGI1
ZG8FGARd+HAfV635x4uHoZQPKZz/YakePVpCOzTHSxLfpb5HIbgykpbMm84leTsnhnrjXa2kNKj1
Ky0SetzRLGagWSpnxQx5Uu1l4YoDxsPGiVHefFcEM7BMoVUBe74cBXmimSFwoiAFXOQ1yeaypBcU
dJMAmnOz4UQB9Oa7ejbe0TGEstBMPGyZAnw0lweNBHkDszzdx1Nxirb71lAOZx0HrYMGxj3aTkgv
CzET4NHYq70NAkAraLu8uTT6SJy4ob01FAed5N7pKxqz6yw/+64ixGqTNQBmpXUnzgfyjTcOWVA3
FbYI2/cXu/X6jcGH51rhSYx6uOYe3QYLWYIaI7wicca2vmu3ghkrUu+udm0n3WOy5QZ9IfpHsqGB
uFs8qNdy/w7tVhikstZ4furQ23aQzcFFulpvUVZYJz7J14t3/ZEsKgsSmy+do43G7Kgb655N1p2y
ejtZYbiPaC/v35+L19Pu2RTSLjZ7FNXkiLycdhr2kLUHhVMqHIxDjL/eudYupnmZ1CeGenWV9FC+
2NS7nMPrvfVoMVVJ7+ZIEXDCTZYy2wKnqE+TB/Q4W6vxnpkrC5sHbz5Vxb7xiAJ8jnPRW6PK/KNx
Qx/ekaCYDnC1RutERndLb9/qziY7u1Rwgu55+e0FS325sQcxXM6Zqg61G+J6nkUmbamqRLsMqPLR
0uNy4jW//nUQn12XX0hzgk7z0a+LEOfVZgfhoLERgBpmVF3jOgMtITJO0eNfl0E+lzLWE5x/XoA6
etfTsuamVDjkh6oZoOo5xV537QcO3ebGXk1vBuDraTua4tQX93ot+2vFzknGLmnSV3q5ytIamEbX
MJQrLdpHb3Tme9wa8R19fzGvD/Cy2qK6cwguNFdZ6atsq1qGsvKyCe47/dYLXBThs/W0PSGaedgA
dauyfxi98dygTbvxczDy93/AG89JX4ZyWShpcgte//zZJoZNguXbhYXFK7vczkeGvMNpLHp4f5Q3
lgydCXpA60XE+1sy9nwUNsoGUkKHa3LoDPfdPHxAEIEvT8558/5Ibz2PjxqFaDOfk9o92ihnIoeT
0Rjge5h+uA/rYviuTL/++P4ob9wzIYyjW4C2T7/HVkfLo889K+kVD9TAcs8hvODRreYwJQbUj3Zu
mxOO4DgxPYvQ3U7u+KOTrXfAVD0nKTmENpjOHXyLLt2+/8PeWk+sqPUC5on18nD0Oq0RjALwLtCT
xjZm9a8vMxCNpcVWjla/WDX+YbnHLRTnbF/rE+O/mn6mhAXDrozGiZdwtDewOTZhLx2ch8hIfsRx
KrtWbVic+GpeTz+lNfURXYhVu0HBefSYGPq1HMhxYMJiQG3axfEhJboDY++crj5p3t6Zn3qQZCzo
absiXr4JKx6IucFUxEj6btcYuXqMwV/+mYA/cvn9/9SzTXKe/3up6ScizX58+1a23befL1zb1n/2
L/9e+y/BiebDe/eovDhD/ktvavEnNEDWezsdBArT/3ZtE9ZfPi/Yo6xYVXq0Mv5bbfr3HxEixt8n
TRlN6h/Z9x4lSFK0rPWVkjjAUTy6r2CMDlJdNE6OtfEhPBPZkogPYfctxL1Jddu2PJtNXLEf2IVT
/+x2X9T3fnJrOxh/xfZWOhmxUwTQYEVqQPXymo+l/uTUn+T8CPfGXG5ifdcTbZAeYEshaT+4IHfe
B7f64ambaLrCHVta/2y6f7QU/18Mp/8Pqp3XffbfL0GIDMdq5/Uf/LP4bO8vSikTtzB0s7zdVf77
L89A6y+1djS5blG1rlDIf68+ieM0pSY7KW0tCu9VE/xfWmf1lzTZhrCOXitRUO4/MY8+2tGol+kY
eOv4IHcIXv5Whjw7hxe7tru1R7Et6ZpeqqV9qokbOhjQtq461PAXiVWUl2vNcqChpw5OM8MoUJCc
a4B85QPQh/0FURvp47MpvPunFnkePPvy5vH3D+NjRUtB/5gOyvGJgnWMQXyAMLfcgPVl2fWr/1s7
8kPZ6rGvhTj8/oAvj5B1QE5VxcWekFvEeaso/XmtIMyxScAMbKDzsA/MxmsuGsfoPr0/ysvKksuh
KTm1ubyR3sXd/riPLUAsI3yTPBwkevNqChcHdyOdmESXOfZjadvRY9Rr+66ex/jU6cUG+KzoW8dm
h3PRxwAerk969ISh53DtVlOEC5ibkd9b5RctllHwJifQ2SZ3ykPRuSOU/5RU1tYrEbjEvX0ohOne
cL65tx3O2F/enxDrZY32z6/i0kbLjw411f36q5+tQFWLyHfCKNyGk2PsJa/mDLpxi/2qQXZY7S/x
fTqNt0Cr7WU9qwyfIis+c93B/IwbNAvQ8j/AhYGu1DgKFsSJn7dWDv9TKf/r54E94PFuI/w9BlHw
XUO/0WBljqWKt+8y39maqWi+Tdj4nqk5s6AxG1WCVVZlHixKq8BvZHwIJ7e6rFu8Pd7/PcefBe9w
7Vf6uBNA+6Fyfzlb7uJCDlxpthK+GmxEGLa7uom9napN4ymW/vxnbcW/J4DGLJuQpyiwOC5fjgi1
N0cXqpOdj3fTHphb2ZusasyHZjU1wVIYuSgG0L81r4CIiba7mWuZ7RBg1RdGGBuoS7DOen8WXl6Q
//5NLOX1iibZGWh5vvxNWIBJbedusguVqz40HcbyEKKHrYjCic7f0AaqweLm/UGPNwjHIldU2aSI
cl0B411XyrOFave105NGmO4qFUYHz2kHMoHy6sR8vzGKWPc9i/4Onb9jl4USjN9PwJJ3U9auCGSX
YiXUO8X9+w/zagYRGWKVs2K41EXckV4+DDk0UmYp8faZO+fXlR2L8xK0E3ZT34WHpU/cQ2oU7t37
o2Joe/Q1MSznHY9Gp9GhT/1y2E6UvqQpJ7ZVsRjhmRFL47ewprjck9YW74sRw6sAz30stEejmfGX
LCu49ZhrkfzreUZTbQ3ORjzg/aZ7yAwi3A6VA4lvVfrJoJV4nG8aMdf3DYo2SiixTPdpKqOr9YZ4
m46p9UHTSZW7ugMy2+g5bK+ixSGHMe0l7pKQksPr2Aur6dCzHRxaM7WrG6ZRys2Ao8yuK516j1Z8
mDbNZMMbjvyWaBs3trpPcT25N6ZRjOUap4YZEkpK1BR4trVBJnDLCMi7rLD/7BXOi+iozI1n6QgD
+7Gvh/Pcxtfvw4S8hIzIKvcOjjXLJMiWIf/aSQk91Cd+9dPk20kYYLloDLCWYhy2YEjDzXaMUX1H
n9c0W6PAuQzXtvOWQLeHkbiiT7lIYTOR3dhu33+nb60ktqO1fKVaYXN6+UpzGJugJ5gOK7swtlWS
hweUyO7O1ZDJnCUfbuKcnML3B311aKzrCCGwzZ3Twz35aBscwzDqnQjtQ+E0ePHZhb/TZV1vbYMI
2PeHeuP5qAkYzLH4P8CMl89H6FNG6eQzFF/FpTWDMofE2QW1U4sL1vm8h8WbB38+KLcOstLZ6/Fq
OJ7UKBpCrGKJ26n87jqbJ7QcKt+S/oa0QVGfuF1j/vmc0uIVFIJUghBKjjbVSkD5Q5bCgyaJ2EO0
QI+WeOXe0ZE6e//xXp1idLcAbbgqrz2oV7nZ+MJhCtJXksC4qSDp1m/OzTJJdsSQLNdWUUwnxjvi
hnBgWOtdDa8QxqOuXu+Gz/fuHH+zqkezuiVViQKn8PzfHmEO35N4ST72WWE/oVjux4NZNRbS2wYO
nRG32Wfpx+y/ZiYJv1pqrzq4K4V1y0dm3ukI/ewWAGg+b0vEgSe+qzeWOOl77mpYwMUQYu3Lnxyi
NxuNroKtSZLJVd//J3tnshw3mmXpV0nLPcIwD2ZVtcDkE0nnTEobGCdhnme8Uu/7BerF+gOlyhJd
kWJGr7rb2tIyLCMpCnA4gP/+957zndXNWgWio1ftZyiIPzsURSlib0nn1ayc3OJosCDkFuj9JTKB
baBb8S4RBBP9p/TZN/EnTxNtuPWxXaVDaCU+fqo5kltIhIQfY3AMzpC8k0tG4Up+YBvrhJogmIKu
/tcGQe9fP5APqDfIYPRVC/PxqKVlxRiRF8PtjbSg0aiSg4CjAq/QJG/+6q3NNgK12dpvkOg5rivg
T1VCNC1GhrFZRzxvqm6iBoRJL32zUROECRJk4k+oAeupf6hPJTpfiHwQQYISIif04/GCSElzxLu6
W+q15rfC3J1ZLLOf3Iy/PrD8zQjNOBKveBofH49SQ86vkEoRC6GTDSjQhNwoedRfEA+HDiGtP4Mj
8Vf++rl4Pei8A/m+ZErej0fMUoukGpkoPgBYguIm8VQAeZTUAfUDBqwCQTPCbMZJUbVvpxpAZj92
WP6CVpoH0jGrBGetaTVeC9onoxeq57fY95MC5bwSpM6IpNYp24laYqg7ZWsRfnFL6U6bBPhv9hIH
5byJYmX81uZxeQyx6sl+bfQs3+BBYReXIwssRmYNDqWR1vEFWvvm65SI1C6CoeaXZdVYIVFybfal
TmBY2aq4omQTsSHKtFwROzgasa2Nijw+gzCGemphJ+vYVyf1gZ2a+KI21USmiy7ld23f13cp3/Y3
uPTBBTwYnArDsAQpXZ9OxMFXC0XupLWRRzxMpEgTOjKVz1qpdsHeMjJtvYjBfKkJMURK0ONZ4Ldp
jMdlzqPmQhWaiVhCoTewbKQLyXvklhoHpUerbltTOL3JHbxGQON6/qRXXZ17E8a6W3YMwwOi9jnE
6jhK4VmfKVOI43Oengm11/F6VyZpf4zKcAYM+OMfcPgXld8tCps59Pt55qdx3YLtj5CQA2KF3+mT
ZdDBjifKqEC1n+Uvy9wK19jvEtJt6oATGVfigI2ZRVd9ZHr8P9SF2stqXPmmy2s2JoGVYe+TYh1e
Z3MWVI6MU++Iira6p37rOlBrMcj5eFgKE9pnLcPWzIU2tEdw1gBXYTRP8Cbw1EO1aDtio7oJXJau
FKJxBm856He9bnZ3WYmk3MHLXwy2Us/FvpNxzkDjN61rEkdra1PTij+IWGYAISPXnJ3KstD4WzGB
J3aMTfDANzhJDiXoWNozpg2c3qFgEPPadPxBgFzx4pBA0F/0JkYxPKmNcZuIBUj2uCSy9hx4TLkT
tCJ6lUvZIh2dCcBu6UbQG2lSF7tYKTCXDIoYXg36It9yIDFzCCAq78epWK65rwmsCqJqeKtLdGOb
FEo7pkYiyitbM4P6qBMa9ZmK9NftAFXEOjYxaSGYdFs/PuQgM6QMPJrs1pGI0aDQS5d1WD7vdWH0
qD1yWxHH0TWCsaE/8dkg/UQxsy4L6IxW/TbtOYv97Uk7v4DTUZMeK7tVgRPWlvKlhsG/mkVnBNB5
p1V+r1YhVQoBPVXbWEdLLY2jzBfumlo/nlWS8AMG+S9S9t7PCTk7e1tKFcox7WSp6gSyu4Rc0l3w
upONLSS9FEwwCXVkZVe/X6p+af7x+dcZEh9+1ZQbpyWGlZbKGhahYOzRx91UDrM7M8I9W6Ubh1mf
2icwbwXuTFyYUoP7j10I+RAYqnmcgwhdysyLCimj//sT+/W2YDaImo49MLL6X+bfcYa7XEoKwxWb
sjsT+9EabRRngl+aFa9H0h3sgSheh+QGyUHKO35SCZ+Im9cvAcYQSmKkhSsC6HS5W5JKjLVo1DEv
D+FFFfPqpytY7QpIJoiC9d5fFFYZXUiNSyPujN0KKM9xqsbtV6Fa8sffXw8UJKerIf1jqJjMSuFx
o3Rcy6qfqgrckROORrr+9TL0ezXKFs2HI6vzXlUCaBl4KGN50yAUugiBaKSOXHEj4Q8V8UVxN78O
My1U2EWFsZtSDMhOnjGhIiVYU0Wvbqg0nTVSr9qxg+atV1jBtA8r0+rdBklv5VShot2nvShuZT0F
klhI9UCaUys1WzmJQsw9QZmVdo/abbADmdelM86a/hBpYUEBPc8S/tNUVgIeqz6+wIocIQyVJXw1
a+ZMi0ZZ0F+qYuJ10+U1cSWKnjW6bWjNeFeqtYIVT6iE2KnUMdxJfA+PSqXg9FJG0DFuU+fmzB8G
zPFSh6Waefnci+Y+mycSyuyYAC103saEJlX1ldiQj5pStXf6Mi6dLy1Kfex5AytOgCQz9NVkRjce
T3pz2xp0FrxeRmCzHU1ZILVVI0UF4UtxCSoPBtA0GYoE61jM7us+VEDewEDboNOg/wV/uS3cGlMb
KRBxB6FlIiZYc5S+7i6nstNek9IshA0rZJa/5cMsdrcx4H/lbrEiTd7WcxlB/p8bWIMKtId+zxLe
7hZsxxeruHs4q43EUp1UCRYAZiRTq7tk7OqG7J8ujX1DGxrpCsFC7wvw5mp4ZqYIsRpVFGyfvqpx
qGVtdFxpJTruqmS8FcMJY58eMX/g2wxXnkLfCJjV4kqqcSQSZ+A3iti+REEwXrFkhy8AKdQYzECs
PVP+6thhwTzJiJqhXaOVYsks8JZ+YXtJ6mSWNAEZgvjXAxJnxxigVYut2VWBGGxIOYnJmklbQfXG
Oupu21ZfF4FpzjbdXJqtNxa5cVvWowEcsMkmv4oBFJCKoIDoEdsgJU9FmHrRXwpuU5zYaaXYEbKd
YzLHpuykWkLkLTHVEaHFctfeUz+0oi0kVmjaZRPns7vw9El+AxL0rgPDmXvBOGoUesJQvY3zmihf
qRWJH9iucH/FJAFlYDMbfEd1BnA6WRoLfn4cmjKWvfU4xiy022JSo97Wypmxsaq2Omz1DjJTt+CW
crkJp+psagMRImfBDchYRHjWx8QgX8HKiVlvFmQ52xLTz2OoTeNWyC2TBLvAmgArS9C4lmLWv/Rd
PwsgaoLVOZsyW3DnFh+2TXwRAB32rwLOulmcSXSai+nrKNBXhJifTY+LsMDiCy3uNBt5A1HhzbTW
OKH5KBAgH9tYEq3CRTMM+WioWvGuB2UCt4mbaj8tavKmGa1wFbYY/e0qi4dnaKKN6Iywn7+ktSXc
opCHzkJ9KVzlnQJUJ6Zrc8OjHnTuqA/ZlzQx9cdBtvpbTUrSbyOm7PMmrKBPCG0FiSRX2+VOtqrw
OesMQ7DBkSH5StKObAqtiYjk4znrcw/ySgmhvpYYw9OQq8mpMrVuxXRPwDyCYDY0eyS/gDgV5k6e
TLJx6srBSrtS+kw6ZpTXQE3wkucbQKnK1yGPUiI90nrekx4K8KjXsALuBKEeCI4HK8FgChXjC7iI
cPTGtEung4EBevAX9piXwVSPj1Ne6CoSiMK8S/sQd3NdS4orZwTfs7Iv4blEnCAehtSQZqfORjNz
q7GVcQsS9FPvofwq2paFBV0FacgwC1C7ivGu6o1agAiVxxc54SuQ62Gr0wk00Yl4jR4uuUsYQ3BV
VWV5D6ePKXJsYbD1ZHloXxVB4H1GiI5wRPedhnT4i35wOi4stsYmwSctTKl4P3aCBRGLp7LZWAv9
TieW1eheDAh4Z0nB0OmUUzVvylgsa0RRKdOs0EQ+dTTUrtBdE+XWvFksK/ymzHWqb8eyFx74ppua
MYEC+LYmfwOSQJjB10N3Gq++e8l6BL3b2XCtEoDGZkKTIIPAF3kW2e53Q1CwZpHonb3GErkJtD+N
9KETw/qqxpwUuajYi7N6jrFdg5VRCZDo1SlwgC1FsSuqndB4o1KQ4NeY5fQc6nJJ8iQV9GMg1ctz
ExFCtI3KglW0GxQSUfgy+7MJOgwjJ0xVoo01bjY8EpFc3OXwNcxurdOIBJIe8wYF1TYqFD0E3QAf
xk2CeFSh/AoBDeGcWcL3huFfGrr/v6n/WL0U/3z27j+9Nf/5P9+an6Uf62/8QI3rf6DxpwmDdBOl
P+OO/xq+C8YfSAlXdwx2orXHRp39I7lZl/9QsCYygMcvyG59Fe3/GL7rEj9iq4LKiHb3aqv6S8P3
j3UuxkTqe+TC1JerjISW9seqjlI7wuxQQAsz4vaqBYy1U5vwFmtY7A3DHOxgFLae3C9E2FeCtpHN
JL5IggyjaZIWuEBG16z06Abppbpd4uiCcFPqZbiuV5NkfDK7eXd+/nen6fvZcl1WWyjid7RWH88W
KluQlHCJnCmQMIQXGSkiVbmyuhSgDCz3cM0QqexkuWITO6p9fR0NTT7ZnZFIu45IpNajZZb7SaSY
W0XLFDuLMJhSLvQExKB17YHrzMIbusTuQiRF5CKp2WpUM8ueLavJchWBVHJJPtVuyEQIG0e1SLO1
kyBfezm5SMJHOQTdXVRrxLbJlOeX8FeIkML6TsnaBNlXK80Z1v50x13+KlU46S6vV4b/ynBWEQYz
HtTX6v2n6pxMHd4v9A8g6pD1knSzb416/iWTLVZ+w2hjJ1ljoOwhki6qiv0CAopiuoVkiuIyLGCA
L1VseJk4R5JX6JVMJh3rPmFtWu7OLLGfnDC36c9Nw/cTBgHNua6SFHrxJyfMcK41oRVJTqOEwk1X
BNluVbS9dExq2Gmz99mLchXcxVoIvsAIZHMLn+1WRj1f8VmWgRpSJVwj6cPa0cOa5XhUxPmeErq7
D3I+o9MH6UimTNASM0nHmrFW308M8iCCTPMwY/c1rICVWJmSr1gyCaXLgowdJqJc04auIAF/ipTo
tUerMIBpUgl1EcfCdHo4MBlspqm6Wsau8wKh6mvHIGoZQa4R3RrFGDwyu0ucQY/ya5pY1VMv8jGI
F8QMuCAVpxoLibWdclP4QpgSESKS2b62GVivbsoiTr7Mm9kdFt06x2sqXI6WUR3LfKZbZ3VSfPX7
++fdHfbxycIehHlc5D/r83XSXSX0rmkCUQD9rNQxu7iAQCsDAjTQIxN8ELFTeuqNMuNgxlumR4UI
vaHv1etkZFTqCALEDtwnGFqHy9ggSd0zaRrf1kPI5D1D9nGkGmXZ1pWOICVzDJNzC+zTaNdLgJRg
lKr5nPTtLUiQZsSrG/MliSr4nqntga1IwxljUrKhtKwHHlXTGHTqmdRkxmAIowqhJwqvZCOVArSw
yxamawGaJ7JDPU1uOoZAsFQDIEGKmFCNtkNIrvRE/hq7Pgh8Z0ad2hJFNVi4gM2WEinsdkSy1NNW
zg/kObbn9F3J4qkHob6Y03Z2S7A8hz5Edgu5rMtSl5z7+izKM3zkvR4rl7GsH5GwQDAH+Bht6/RK
7rHL2chJfLGCClJUgfGgsxlrfbAK0U1j0mZ0jVg4CDIxlUQPs6vMJfNer7PpDMBtdi0vFgnbn3z3
f/Ik4pplAo8Ki/nUyUuVZlMK97iTnT7j5oqZLp6lKIwvAGqJm2VUqJ60rH0ul0j8ZHBw0v35/hKw
WBoZxKMkk3/xdoSLGeRjIjst0FpPE6rpS7Je1kaTD605ZDu16+uNphHkByDUySyajXLcR+coDVXP
qrhVRkK+P1FZvPvkTx4GXYJywHPAJ1dOG2DSpJaTmc2SQ2qsQr6gMWwSem92EMNeWZJx8dn4607O
5NepRxDaBjb7u7AMOjbhLVF0yiBu+gaUmxwq4p5utw6XIgjPaHjCyM0K5YWqAMd8q02fvFff5den
586ZI8tDiczA5ORBnns1b9IIvmUgqMmZXiTz5AWSPBfbIJVuiiDq4HwnjfUoZjnVa5I2x7SqvkV5
EiCq0aKhso2xN4BdYc7gn3kuHtVUqhNfnypSn+Nm8rMRKGBJGNcCXDOMW1J3xtprJAmCa7y0F7jV
YTYhgfA0ruNDppFFJlkAjcZSCthcV2J1KGE1vcoiRjmbHft4aBvhmATjEaOBMDqibsS3cqeHfPGp
1Rz5c9mTQkRhYwvSyvAKptgtiInbKcy3rrUsm9h+xNy5IptbXlbspEOJAF4Su21htMwDWG81cSgM
cMyZybJtUt5UqtLOj3JnRjdZkFAzx5IMkFmOYJwtgpxulpZY0CKJFq6m0pBeNmeWK82tTtjEul4M
c8TPfv84rmrMn8Zp7w8F3h5ew8zw1mLnZD6ZLCxAMy1pZ13tb+VeUrd07emCFdmADtQAzrUgc+fN
Ix4UfCJbsqrgignmjEyODL5cDCM7yQzRRilVeR2de08XsNP9/jyV9TxO7rQVvoC4DUWSiJSHn/9U
crThMCt9RGLiCGDtoYYkcxCIgVUYV/hFopNbhoh0I+qlBCRYD52mrr/U4K72lgltVV5iADcidtdO
SJDq65K8gxVbHxbJtAvw275kRupdPRMEvwZaerCM5ssqSgTPIhniCzNwAhWZemxyo8+38HE/swqe
yAL5IpjTrxovmuCUx8SWfPyAQhwHJn1APqCUypdho6Z7sVcRZq4wI6kxmh2DrfhMgjjFWuUqmT1Y
U+zpJLDZRa+Bh+71V5H17LOH/JckgfXMUN6ygirIM8TTqr0y86AQdXJqpUJNLlWDEEQB/pcjGcT+
IpLdxuyISYx8ZO7oUeDvJxrYn3TIP07s368O7iCMaMwt1sHsyYsmjoFQ1sy7naoaX4Aa6tvBGiQ/
l8Pls/fx+ld9uNNWgTwtTCQwbKHYqHz8IqZ2ToRMpNHehlN2SfZYe5x5p+3LNsZv0RVaddnKRfuV
Hlx4z0g3bFBykmI9aJpwkBUIXzbxrtIzlOB1yBpCgc/UQbcXmp32kmfLOqvSAR2yy042+lAtV2aZ
JbdiDQ7WQWn4hLcCkJIE3m9vhNZkemD9PlHdaevtdPIpTYbVqPtQWxBKdXK7sUkD8VfUdKwob9xi
mrFC0a45GyNzuYOioHpKOA0hC1CYdHY7qsdyUMmCohOI9EoYoxtgRxo1az4g+QrEqCLk1Zpv4qU5
iITY3a7Kq9bOqoEQ5jk3m6daXcx76gJAaUIIwlbKUoppbejtUQpo3yQjHSOrjnvXpNHvqMM8X/W5
oexRH/X3Yambj9mYmgdFkI3nsVMpmCvU1GdpLTMWEMDnHYxeK+lcRulOWlaGZg7kWLNr81bv+ukR
Fyk5zFZ5x75rkEDvt+VGlZKjggTOAwMkx99v2v/fo/j7Kpv/5z2KTfzcPGXdU/Nzk2L9lR9NCoLN
FAwgOA0Z8PCgrY/Yjzw0frRqpLgN0ABRoq3yjh9tCkX/A506ryG0yatyfd1V/GhTrD9iedJxiTHC
Qpwn/aU2Bb/18enAU4X6TVzPEMIgG92T1SaAYI+bt/wmSXa0W3bVbX4tPa47987BLli5uvea7vM9
qP4zadvXNsTwTbo1DtZhftPOhlfSCi/bC6I6d8Ixe01eJVfbZrdL5Bkv433HNPGp9USn2NH79Ahh
dapduKXEPCy74XXtoMs2zel95tLb2+tP0aX6Ld6W59qZ/GRFbp9tJVp3980tfMC94NNlOHZu5hcu
ResuvZevqrPRC66SneKX17IDmuNy9uqrBu4KD9dt7sVbFWyfXxzLq/GOPBZ+0l4tZ+ZmOuvvu119
LRyVF3lPKpg/brozfZNeaH69CdxuCzR8b/iRo39LLss9Z3mhHIxtcJ9fC5ZtvZjfQNKFphsNDgmZ
SEBgfeh21rrmviZnA1qh3RwtX9uKd+F0rPeVdfncn8f7nL82vIgu5711nO+5hGd8hm+yV/hM9e14
z0jN0w7FkU6CXfnZTXAr73h6HcjDzm3uGB6w0TNxr5xF7uCIPp2h22Bf+MiyHdXt7HwzvhWB3/Re
9Eha6F7yLZ+997Y/D66ahLfHIfhqbNONerMgnbkCZNsRYO/TDyaQoGPo4aaiV/Dno/M6s+nISwel
cMaDtkOZ6BT+dCDbqJrO1tRLx/zS3cyFq6jOqNvaIyld2/iqOtSbFTS/q7eaqzsJnwsjBJcl2UU7
w8+35SY8yPviloHqRX5uXnKEB6Q/gS160Y460+SyIxbZ6K5xrWzr1k5eyRASHtLDcBw35reZcFR7
eLCu6bc+KIfupjmaOuTvzTIgxNkSLaprtrAVL2Jf8kS32rCA+/2TuZ/3EFFdchryg3QUbrg/ByeO
imOcbw1fsstzft+NHXIPfP2ATEb0Db6RDQ37LxQmdn3FHpww5c5WLrhoAE0wYm6Z/TTIv24nQBGF
L+S+yCTzbPBH7PN2/qy5k1tviEKlsjy/zB1bdcrrxGfz7hvb7NXvbgHt6vdy4bJ1H00u01d2bOh8
PGAzDi1CT3AGg7Oov+bny4HUwOMKLMzRoNg8b9xGojPtJsNWpaPOnjktztYdOHYz/PqPcMl4kr+x
jpCK8i0LDhp6Zs2ZlO2knHf25UvrG840edlBtQ0HhZXbiY5yN1zNN9pdzq69QDaNgsXRUjubmSg6
7Qs5r/Z0l3mm5GyJalgmuMUO3X0xO8trWFs9sbloo2gG2KO1X7vp81Z8mVRmC9y7ohds2G3MT/V+
eShEuop7Rt8uuO5kH7yUt/3lhA+EHLqBj7Gvd2j6jKdsHx+12/obW//tbNwEF4Ahvc6f98WZuul8
RXzT7mpPbt322N9UbmE4Evmpx+F8tgeQYOfaveqjKXAyV59ssEFo0qml0WMl9KZUJtwquRFYLgxb
iZi/OGPHBz7Xl1u1gpS8UW6bPY+wrd+JsiMxJSuvGGsa3WAzIDQNOzkvL9VXU7Z1b/JbePF72ITR
tDOy8+wpvhF2+saS/cIW6s30TXBnR6y9hxL8PKZdO70SPB7qXUSftPU65YnrKz7CFpLVB921mKq/
Vc0DoyDVTTcrt3hM7GWr6h7gLyXziudRsGN9a1jgbmAzH9gIt1/ogNm5N17XjumGkqtHB0WiRPMY
33BHdFw+0MrSwzqwTsuvEU2awgHQnQWE3WS+4is3/bLNo8sJxdiwl730nsBr6Yt6MOTz4q7Od/lD
/xAvGuRr29xWbCwbG4nteWPqzldD3zAPbO/TCP30fZf6lviA9KrcIuAXO2iwXguxkrHLY8/AZdmU
upPuZuuJaz3fYHs0t+PNeGPcc085BXf3RXctDk4LQRZa+767St0bYydpDj2DgsQWfx5fI/MstK5C
wR0f2gfxSkRF4ouy1ws+aJwNifBbmJXFnXBpXrfbV8tdY+tFdxWwnQvqk3EuCuQRPyIVSEu79bVg
PJfCa/TRR5pkk2YXX4m96XOmzrWxkXWm0oPgTC+JM28gxcOC2gEtdzo3vh692dOD2WEr7dL7im75
ex7B2F5FzCbL0efhIMcz2jdeX53L1rn+TLaPHbvgrZgtRzveG/Yaea0/KHFsK5taHzzifMjhpYeE
FixXXd5vOfaHwRXuyfrIv1gqVhLkXOfxo1g8Ssem+yqFO5Jl+vCs/aaQbFJXL1pzZx219NDvc8hq
4satvd7moerJpXbuBs8bX/LW06Gs8yTa5LarD+HyOpxLGWO6SnYJW4+86pxkCV7uDrc9ybrVJuUH
V73fMckFZssEMhYvWbEQ0r20sNbN4p5gEF9P8wfCmcdzNtspvFCH3CBr8IqNMNrJvt+NLoDTZ9K/
L2iPxG53TjJEi0DtmX9059l+PguOmpO79fNoazsOxZdaObqXnQFtp30kbKudzuqifo12/XNV2+Oh
f1Yux6160FQbWjQCzfSyPDNrt34ctUtpq7u9K/t8VtKiJd+YNvyPiDAbuherUI4S2y+iLfcq3e64
p3Gz1bBhpZu6Ij95HywMKrad9oBYJnztdwj3p4U2tVfkewI40skvjc0+2nOTcTcP5/CGtcTut7H7
BO15ImvK101/1PdBdymW+2x0ps59FRtH/NFL+Etl+b/g1928lRdP+Vv7bx/8uf/x8V/b7/8evpXu
U/f04V+oB+KOLcpbM1+/tUCY/+Pfvovi1j/5r/7wb2/vf8vtXL39+99fyp7sLf42UnCKD7U19elv
ynFOoWjf5tPf+FGNy5TVZAYhiRNXmoOxwj9+VOMyM8PVLUtdjW2BvTfH+VGNq9Yf7JF1hNiU2zBA
fxoa8iOoCKjsIBRQ3tMv+K9Pfvl9B8pF+6fywF+6DwAzwB+ufgA6UJjyTrbjjA86JOYhN0gTWQdd
CNJ7oe6TC6MUogN6DgXYjkbUd1h155bYtvuGrS0E6tj4pAXxS6tsPRMTQTj7Fa6EeZrc2REskJhy
MbE6ExjqDvHXQFfiM6tepG9xL7ClN+XoqzlrET3MKOzsnl0QZNIx/NK1gkbdOHfalbq06rYbkDBQ
GUvxtVDNyyeb+9OeHidKnoyF9VVmBCwZJ5LKQW+VAH0Br7ihT/w1DGMDHBxzFuh3cKG5GVSfNE1O
N0zcBphN2H9BfjPoEp3S7JjomEMgMywpGSblS7QlQze6ITFIsEV9Lv1Qn4mkCfrHOEUiUNKptnkH
K8jJ0T6o5kxm2pjGmzEl8vn9Xv9LT/v/bWHjeNx/8zwfnp7i/Kl4i1cT/tuHF8H6iz8ea4MHVF4l
pbjqsTHQ4f3HY21Ka3w4EBJcCHTv2Wv/47GW+K2VDIE6WAQF9A4Q/rHJ5kfYYfEF486H+4y/6K88
1+9a258aUNoKDVuJPxhtOQt6nx/bbAVhVEVRRZI/xGm3SeSwPMoo+adFYtfRTqHfKVL8RRUpIUc5
vDRQfG5QhbliLcHVS5GYWGFpsRzNbDibNTsY85bsDfkSXLYq67c0JMjVhy+ZmEovVjRLO31i0fnp
yv94Xf3s2j+d3rx/DKyUEIl5S/FiOJE0RHSY4kbBI7coL2UVpndGxc2M8J4Rvj7hGJlnbBX1zMRL
jirqoqQiQgzaEmKbtImPpbxUm0ya9LNamJS9KFLnVGZBeSVlQ8+ULq2up6V6ELPPEHjvLqcP3wDo
Ho3X92pNxXZ16rmTTVwIId1Bv4V5FHmS2tya9Dy/oD4dyBVoJLxXU1U+lbNaXFf1iMwgFs+LUOov
4rzIFYeMo+RyEPPqPqkX8jrk1gqQN+o9zWgrH98iebB2RdSRgdMou1yMhicGG7RKzTkvrjoTHrBA
skTrwujfNVbJfsyKooAUmQ6MIQz3yp+j+EHUQbi7eHWCwRZ4u1q2EnfJ819/TfyLeqLhren65u1v
509V+ze/L14hspTFx7rg/8gygQX+p7t7LUN+lBdrnfPvfz80JZ/kP//Hz3XC+698f6Pw/L/DZMAe
wfBAsM8T+71OkJQ/sDKY2KpXqsH6uvnH+0TV/0B4AboJTiAZGNj7/tG0U2HRrOpucBckgEsr8+Ok
LvhdnbCuaf99M6PpX3EK/EVr2xAwkrmuiT/Nh3oNoWa/evMLeRrIPMbAgLRD/KQGePeEnh5mndJy
CXR9hXB+PEw2yspQBnTPjFgiBFBuxftaF1HBkLPUXNdTF19HqNTPF6XIZLvoCjwNZAwJNMrNiaxS
Q6wq1ZmLgQQ7rLU0rnU5Ew5agVsrSucsP6QaPgTiVETtwhoHAm+0IhNiOndTglRAJrTDpncpfMkD
SboZszi5H9J06jfzaNSJG+WddUOiCfM4NcSYFWRFcqhTKRUclWiXI6Fp7JR+ukv+5B24vqlPrgnI
ZahqvATxZ7y/6X+69HOAPyEr0Z8sweIwCrowFvNGLe5C7en3B1q1Ab870MnFX6I0lcaWA9Vh/zBX
5UWdodxWEDmMiifJJCJN074DVfr7w34sp7idVMpjXpDwJyhmIa1//M7DOO4HLFCBTcYbwOPSGr0w
yRDJB0bgqwNyTllD4vT7g57Uvd+PSiqzCoGBoAlUex+PWosEcVjjFJAw0qM3tQZC6jKMbOOcy5eg
n9kGgpdP/REUpRvVXbmZZrVyM56TT4o75eS6Q2xCMcFTjyuRWT9t8Y+nAlOaPNOMXN5W66PaJQtL
O4e5sk6vlalG2VyK5MHNrWpdmCFsJ1dts/y8jhMt3oZDZtH964C/YLSk9a0EzfwQl2NwrdZpD8mk
tGYCxyQ2mzAVywAP3CzM2Ef7Ge5Ao3e105nEC1IgZohlm1K7X60hxDgqCTt8qTa05/UlI/piLtEX
VxoVD1hTJvP1GkBGO1LSICoY2swOtNRaiyZBJk6epbXJ10gU08/QbB9nB3xxXC1KqnecJdOKdUzx
85uI6iokWa8nu7cye3y+en0/B8L8XE1E/31yk/xya3Isg6EI4mBo7BjLPh4r76pWD5MYcbguZZjs
OjpNZtt3Z4pQxZdJx2Z9IvoQiLwsXgipUEEJr5srLSnRJAxlkTHJE/ozTYnK/Sw2oD4U/IZEGnXJ
J/fzyUvi/aqsulRswgxWwfJ8PFPTSKd0RirFu08YNzlbKJpXixC7ZSVW17Qbx9L75OKsO8OfXhfr
ISEXs2tFDAvS7HTE2UdNVYNAJKeR5wvVhmG+BXJeDF/nqglpdSUCHZ1ajLJtPiuWaI96GpherLX9
k9Io6V2XkWnlDEIw7+olpnk/FinjxFHLB4h76poj1VvxZ0vMyUL2ftboc4EqYhdfucsfL9QCfjYJ
VL5Sno7rWmlpMSpawdP++6vzJ3cOyE3mvpTeIoLOkztnHspUzxBE2WRKz0fGo6RhzvINEYndZSbT
mKyqqfvk/X2Crn9/NHgw8D2ypYeTfcp60UKD4W2fsycUZ4mJeDAvCR6YGpNdQmrlF5W9MND81mB7
aKhTNmxahuYsKrqS3P7+8//JZdbYfQC6gAslaeLJ/UjMFNIPkZzgReFgxMEvfhj3wWf34J8ehtYF
bnwZlNEpWDXXMkh9GjpLoCbiLtPT0kvTscc9qwS4geNQVb8O45TtCITBwQztOuc1mEcvcFHjC5go
KT0yMyAp2ojki/+NS0DVxi7vnVt+spzOACKQHmLzxcfTuRps2R3lTfjXj6LjN9UBvlEbspp9vJ+r
sBFIFCUhLkyk7tIoRzIDK1l5+P1n+ZNnnUccyjaoMbpSp8+6YXa6tExcZ3K8cl/QW9qSnZRvg1pZ
LiY9DbeK2svOQrL87vdH/pPFkZoTShVNoXU0ffK8yvE0oIDmRoIUbJqshRE51txvwlWiEoYtdFN5
LkJMeTTmccT8XoXJ1e/P4KT58v5Y6SpQKEjGEg+XeLI+t2GNUshcVxwUhGQ4F5nbJCrRbqmeXAus
m9uq6cJN2yvDTjWq5pAmUr9NJX1CRmp0eykb53MtnDGLmC3jwt+f3p+8+XnC1lVRxOdLs/DjDdBL
4J3/F3vnsSS3km3Zf+lxowxw6EFPEDK1IpkkJzBKhxYO5cDX9wKr+hkzMl9G32Gb9azsskgEAIeL
c/Zeu0oDuTF8Zd3lHA+xTdUkSJFLMV4HhdWo/ftXfGswsBiuExt7t1drja407m8bZDTzbInFvVuu
0N3W3ysZFhsoNB0wOt++mbtg/vz+ld+YVVf5AiscSHkKLCeDIZSDWbrkY62GR/Zi8PQQ+k4jpQpH
pUR3evGuIRr8zFz2xlUZgAFrBQVKdqhoJv7ecWgh1VhomjIIflO0q638gkquxRFlT4OOXOgViKrH
pTy8f7fOG7MbBH3qN6gkgvX09/LCSisiyeivbsjCcwIGXd0dO6MV1sHzqvZSVvWaMeeZDb129mKX
zZDZ46VdDsZvRO0GIvrSWeSxHU2TLmacyWOZSzqoEkAN8XzYzrD7A+n+npb2Iuhhtx2BeXJs6Pij
fy52nMWWaW8VSBcD6eBt6jTbnyMmExdIjShnB/PRQo5AZ3uqvuryuXP3c01r26Z4NG9b5CQfRaDt
YSNoB98GZBGGB4uwPqZdZIV0OXp/pFHvdBYSdY06NJr14Oodfa/unED5jS+FkzDiNj7mVXN3sibZ
oVEMromGtAxFfxXLadplVIEolao6OQwE4W2ImjK36VhM14br1FfhrM1b0pSd45y3Nf5S4tFwEYS3
bW+Ku9GeOGaeeee80pNNFXM4NXAPlQ0c15PpfBau7KqRfHhhVt7PjDltM2MM/Pr+Vd6YVAHBs1yA
lqEaebqHdshzn3n77L4SIFdjGSTlVkwYLzCdkUwLrmy+BiS6qsUhQm/S3D+XRfHW0IYUByIIuxJK
9fXP/zrUktw5pPPsGUSDGtZnJM0ImcneuH7/Pk96Cn+mbg5UtE+IvGDC+uOD/+syHONKk9Mz9YQG
vb9TYCSyzIFI69gp97M7ENo4l02I9tMUB1eodB+0Or0X3RJeNGku8qicVfUpqZm2M3MxN6G1JrvP
GfrF93/q60mVL92h6kGhhjnGPHkgc2gCdc5ZYcvKZ6GobJLPGzN7JnlW3gJOtS5mmT3r3vTOLLCn
cAJ2xA4b4XULz5UpO59Mb5WpQlzInYE2ukVGJaR7V41hjShGurTvDRTxRKn+XiPkoxKE/2VmZtOt
qod6Cx+ESIb3H8TrkcHPcTjG8DTYo//5uX+9stmaY2GWrRHZBs2KsoZ1V85iOHOVE4/VOjJAHHG2
g5qEcY859uUA9EZHV7GFjEGvIaWtxp7RqlknnHhHEKVWtdxPHPu/LJYJ6UVB+iM2CTt3hynVQQ1t
VzvHMkPScUZgI5u0Lh6Ev/iHqk2BWyTS+v7+Y1nn+pcTA7/3zyF0bY3x4b78vXRvyrrvKRJMU/3d
YSXAvYozb5O6Ou/PPJzXC56zqgPXY53Alnia2yBLpzasmWezxFlwNyyY1zdZYaPfNr2PaV2yt3Bn
78wNvjkOYWOYphMwt0Czf3mHXUnxTWk6WgS6fiTvud2bscvsLHLcuPiJkfcZZQKgg3MVXp7FodON
ryTZ5Br1eep6zZlQybceOWdpqp3IIvk6Tpbfyq5RWnOkAirUmXtJTDBN+mZSmBFThFfvv9+3BqRD
BQgYKNUgJuWTz9BOPCoEIQ9dVIb9OEwQOCI70y1bDkjeIW59Ydj5FjspaUQyjV2ireiYIvMoAgK5
0ZUTUEhoVHrwCYfWn8NCNsRteEmf3WHEDlMISWWZbqBoJNbx/R//xuRFo4liDGUSAYT45LRbGtLy
84Hf7o/W9DBmWXasgzmM6mJUh1o5xY2IB7RogNzOxba+XsqYKyh4/KmZ8+BOLp1ZC9lwVIA5xtl4
1qhOL59IjET5Zhpjajz0YdFdq0y67i/TnpYPerSy//RA//sm+vrxnXyclOWhHDJ9rgkfJ5PJ7Oax
bsg3iganSj9MbYYGkQcVR8NijJ9JrsJWk1tz9rGdwIZkbshWLG7OWrDeeBYIDRxKYyDOwM2cDKF0
bszCk1IirbeWL8ME63XfAc69SUejWw5TEyq502k7XhDNYmP35zzRfHx/KLwxffMW12o1yneLU8LL
r3g2AA12fiqpVjttxHCotnqW544gb3yanuBAuhJCV+DsyQOvgnnug5q5YvJDCVCqxXXCptLH41p7
5zx1b9wSzKBVxUE5g37vyb4xq8ecREr2KsqmkEHskJVyGiV94cy0++Z1EGfDJzRZj8OT15f7EE8s
uX5FVdxeJLATdrlZpGfKzX+0AieDlY6wgKwKEB1i08llfGga85+YSx16Ke7MZfqUDGNnX4A+6b56
pUjEhZ+LEP6LVWwXaWVNJA35U0zDgEsKdn0wWBTQ4Jr8LommhE7ipbCAsElKVIoi3dSzbxZP/3hc
sRlgDaQaAGfq1NhILdENZns0okJjZkj7cI5ms3HOTGSvjwh4+AH+AsPHkE918+XoLYhItBbJVYwK
tkzH7HlIcSl/tOvEv2bP2p2Z9f/Eu52+DKpkvAb6XasG6OUFWxKu8ekLWHAEcSNxbgFZCJoA9tIN
B6nQ1KZlrK9p/uUk0uXjFhoIfr0UyN+2ydPlYpgwMrt5UB69LpD7NlACAzwhYbVhXzthX3XXWd+p
Mxvrt4YqsiQiCBmr4R8bwd/bd7HU2mqIb4xqDkYcQVV6NGZz3v3zdw7NlfWE/hC6l3Wf8tdWMOmV
MbgF59gaXM2lWlAo+5bqz1zlrbnEpUXvss7zdZ8uXovMU2eK1/ZLHYdbpT0QP01oZ9vCKoG4vH9L
b11sDRhlfK0k3tNmnl5cs1TFbERNUibX6ZTiO4N8c3BqGZ7Z2L/1jlaCAKoJSkMsTy+fXmfn7VS1
DK3FBV1TWaq7KPrSOVMde2OvCBADGC7ZUgCb3XVr8Nc7ypOZSCtI+xDUUH+yrVd7rNv0ibtHDasq
G9P2zPt6fV90ZPhcArQ3glPdyahwu1Q1kHXkRnJ4jXJHN3cukKYzI/z1iyIpgsBSAZxiPaCe7EYt
uElUM1jHxsEs9qbh45YvEc/sLD+Rh/cHxVt3RNYX/V1coqwvJ5PAkKG9MxTX4sxCQAVYpUgCsDwz
t72xw6RkRygH6iIGO6Kgk1c1J3Nax5XcEBtr/FAFsnRtlWSLe+10HDKYWx1x949mLrPbVcl25Wbz
gBmzdmh2ryr/DCewpYYf+VSFTxrRxo0jluwTpm2ioN5/JG88fszrtOFhR68djZNtHf5/Oy1DhlXX
J1TQjZpWit9PIQ3YWHx5/1qvhzCVAbFmEfD1c7GTx++4MfUPi2pIZ/pNZAPlu54NsEeVrfS69Cn5
lAZT7565xRPD/HoEfXndk3sM+3jQdc1ANiSFS1fZ37KmKfb8FKhwZRYcqsn8SMKva+FV7r27cMy/
lXm4QPQ08nof+6iYoIONn99/HKxzDISXixI/jAgNKmX0penTvBwopTfTRA6XFNNy0jYPHb5rYhca
4kMvlSzd7GmpRtLChJTW7wDkqNqoNPayra/6rHlwmxGCk1KGeQt7pHDhswyAjCjbBk+Q8jznyIsn
+iWVUnzKXDUjuPa1oj89Ss9gXxy60ACyGueHuVgCfXed2NFKizFA9pPqtsm6UOWXY7hgJ6Z/JdrI
D2yCwdxlsbJtr3Obg8Dkmb86t3Yfh5Az1GaZpuGBghSq8Yr8jR9jbaXdVT+4DRJ3t1kDQ7WtQemB
N3Q3AAPT+rrwqW6y1q7t2r4WFc6xNpufbS8roEYpy083Ml5qxXMSzRV1QuBgIgzQxuRLPv3QouVL
DpCWKP5i6F6jZOk9rMUARyKT7K8HdCnTL2Wu8QSd7tv52k3NodtJlcd4Z0B4DTvgWWyrzLqbn102
C48xHKpo0r7dHuzE6cEdLpByNn1nixlW1hg+AM1NMQq3dW1vupEdvwXGx90EDQdnrBAjGLe6EvYX
v62cn13XEFGj3dG5lPGIyadwx/FQATDdasts/Ih6oGLr0fm5j1OnX3609tA8ez26+0zZGzdpQA0M
nebYJ9ixRmqyu3BjlWSn7F3c9rSjMtU7yAmUAyINK+rjlNDsiZROmumQ4gsfN0aaJPYhUWnxCEFC
f+6QZnzGM/tgI0W+UKmnrB1wCfWr7YT1Ix/b+jkOjeV+KTLQH3MG+DCYNMK/PPez9rahhQCpDCCB
SVjwWHeXsc0xcVMKr6QtLmX/wRqJvYsIobE+VYWSrPuVz9jxsybUmzomTvmmT6f8KvZGF23PrMgH
UlYqp2NeTvODZ8XGN1Ohuo1SKzCe+3QOfmSNcpaoCmTyBAgM4sQMD3fZmPHk4LfNJ//rXAU+aQph
vdz7XnWISygz+H68pcIkk5af27ZI7W0eZ9VIkKHsrYiRLj28z178NE9QLqNilNb15JHnQPyW2d+O
c1p8z7Nyui0cv/+eK4IrLvzJwglXsBVcKqiTaDSs7qnOCHeISJBOXcAgAJaj3NbW1Uzqqr9zvUGQ
VmHXDf4ZS5veLgnNLNt56D/qTRXHhsbMNUC1xSVvJtsJdvw3Ry8GBqKwH+aNXGL6Moy/MkrKJjlo
UG8kPcJyfHIxJPcbUKHANWZ/KuTW0YEqDtmQjT+rLsu+tm1nwVxpcDZvaqui5EFRq/kEnq2qt0Xb
jW1k0Jn8Pvg52dMNhKMBgqgTLJuuBPh6INvEK6NmCiu10146l1ep2TbATENrKY/G6Obrdzjbz7nq
wDWV1mxfzYRMIG+Cmfc7t/zqgzVw2owG4U7Dxu+76RKqh++DaUtwEGVTmf6qQ2sqIh8a3GevkvV1
NQfZhDgqDr+adTV+duqgYIqAkrwytPWEPa42sJWkHPfcjRkO5Z1RlDXYtkT0H7Dh40VaSxKD8qwO
qmRVI3noRZFsk37pgR/Bk+Nc4HZ3i+XOYFAXV3zxxyS+T5m1h03SpcMj5YDlIZwlCp4KcciMWwiW
7AFNAit2bM/OeNkGTordjKBcfIRWFd5VXV386DuSBLdTtkw7t8kcbytTY3pYgDV9b8eiuzOnGt9q
44zm96kdCp9hO+VY58zWzDYdK9UG6Gf+e1Cu+TxnpkjYinXyAf1WitkGmYe34Ste2Z9NYC5RXS+e
s4VgVTxOAYy+jaWBFW6ytPMvdbP0auu0znBTEBfjbV1nbKermBgmTTpSWnyQ9tQGBypazgdL9Mx6
Xptnj2bQJt85slEwj2Mn+AYPJH9O56F/csSol6Pp2wKwt08ZM0JD1T+bSRX/mX5KZnUmCuV7A2zB
xFwYH7YR/661Oz/36CPyJ4+skc9M3mFwbToclfHaN/WP3otz1PeDASZinGZUub1XfAyKdin3MZ+p
vvdk6vZIV0Zb3FljRZ63ISbiU1rTJnIssyW47kzT8YiQj5TXdh+r65axfD1JbSj2Ai3YMWU5Kenc
wIbMC6PMimqTxJ7Py60H8Y3ab4X5PpvkVazyrrwcMqFYiQzP22Zhat32hWKt6smlsY5iJoaHy8b5
HQ1qXEPoh1CBEb7kwLOkDomfrGLq3A7YPG4GIyc2oW9NEJ25MQss2aXokI3TLXoq2zZ+pPEZ29x0
3iX7hKTyegesMPk4BYsSh7gDGpwB1Ci4zUs58a3NhqKByZRWdpTo0oYInMEwrG3N6JuPMliM285D
lgx6sfK+t4lf9vyZaO+shp+/s4YkObp9EmBOZcTIyNFWu+aIEeFzMLOkfcwrK0j3TAMpOwifcAuw
BDaI9bHw4x+SCfbTwsH9pwPO0TzWoFpoMXqTuO8hNGYbxxlqsWNZar2oopOUgioukNF1vWvAq1rc
JTiUkxN8Fv56N4bHwkFs8uzfa8ui76rNGI+cUbUJgNrYN69Vo2tjS3gWjP/ZCbFyabc3D2JWE45t
awxhkgYDgRit0jdwsgMFzbaow9uissptKfoy3IKdQiHUuZVzp6d6xvUbNijyJKq3eiMac8Fali9D
sI3x68PzDfs23reOAevWTyhw7mQXFMM1hKPwp6v86QsVS5zicxb7T2GwZFhIVVY4kd225Tf2gUhp
yynsGNGjY5KF5E72N0DHrJUJ+zxjI0vgoJHHftOCuBow1cZDKLDph5m49bohvDOyvn9sIEnceksr
75LE8vHJdnyuYkaqy+pv6UdVrQEGesycfBOMKBc32dzNX9nwBU1ExpfISB5aCUwmxM4xalo9Y8R0
x+5BzoUA+2oSYCOXeTWlDp5/C2m42oTOMNG5Tszt0LTh7wy2+rdB0L80lxk4mWO0drqxWDRxeley
2ouUTdLetmfr6GZq6neJMFCzKJHC5NZh0T6CPtPZ1u3FKB/5PpIGp5yM603tMhNFuTSCL9OcJ8Vl
k2VVcVU4zkhARDrM2RVZCQphCngTte2SIssvctd0boaKeJpN47cDcDU2EYTXIidQN+7Qxi3rW0m2
a+sWRMG1Q1v1B2HMQ3DwRZU2lzrIcqywZqbk3ohNl+TNUTmonODWRaExYIpWRvZUpyIktIzeAfRg
cMdu5MtKfTRrG+exs7ijxUYlx1zd9qEkDMzN8nk7jGH+jATKEVEc1uYnt/TlB7eGJ3opfJ1c1ton
vcbNm3INqpvZWjNU7pWfJ6Dk4iA7gl+cMii2AzZLymS0pACaFmCJ7aGCQjymWOa1Xwy7zuv8VXPW
hkhk0oVQtTxgi2aH2FSi2TX861ybVrnzi66EE1zbAGLZTA3sVwjfxVg1deGjVfpTQLDXGP8cx176
hMcV+KZV4YrqKAYX5XJVB8nv0c9ifhu7k5uims1bF374enFECxhCA/GD5VJ/4mNyycJAFP5A4pdL
baQp7xugtvFFI2L1xWzC6g41dh4DYZraQz2NOTgtAWw16hoLB4xkN79Tg6RjTu2/u2YuwdvvNuZc
XqtlMORuMWNLEQ2mm6Pv1Vm3dSZ2AZE5u2LZF4QldnvllRhaa0RoLl/YkDMl5VhAtnCl2f03cQU+
YjWYuCSpFUz7zpQsnxDGt7cuWnX7mCwzztae+IfyIZ+SvNkFZhGPGLDHto1gz5ZQERLbmY+uPfP3
/6dcVG7LAflO7bKbitgVgpnoQeFt6K504kyF8422HiUNP4A2j0/Bxd738jAJzjqcRzGxBsxug+64
/zkkDmc7iOKX5F/HPIfApeA8md87NajLxBy7y6LR8S8Pg88/r+qQTWcSpyP8VQN6Uq2akXJVqlSS
BqZIDo2Rd79I8Ik3aeXA2Tpzjn7rFE0WBKoxhFDUMV/eOOnRbKftnhvnKBYlY9htpy7rfleGcCNa
3OLb+9d7Q6eGzWsVgaGMonR9Wi61W/QKjUMZyfFoCXPSWwM3jSXso6DQP+OknD54bsUUaJVEvxhB
c9fOobMbXDFGbbxkJZuMECdzYWh9yBefRvb7v/CtQguptWs5F+kJFJqXTwRNpll7XYNIWfIr9Ujs
AFEwWbNZxsC47xv0FUNVz2dG4PpOT6oZVBUQbkGZpScVnlTyfMnqyBe15gDWw5WhrSmI8j4Lt1kd
LvvOhzKbBvawbNpa52dqbq+vzeBfham+iWOU9sXLOxYyjHOCwOClLdl8WedTcOzGsvsC4eob2+D4
XpcUBzrjnwa+UVuC5oaWg/7YmkZ9ahjVqRHa9eSykTGm4ZLzTnlpm3G7Wyh6JlE1F59pfGdnnvT6
/l4+abSuqG1ow6JEtcKTgpahrLBYFrSatszsS2wrnAwWNj+4hZNr/qA4Uzd9Y8Qzsax0xJWcZr/i
CBlmOui2QfvYGXW9r/us2EkH2jqsPLoGcejF1tbXDislzVhqlLkxsKSg3UweQ7Ot9guq3EtLEw8T
OWkIC1047IrfH/RvPBSWQWZAhCZU/U9FfFM2Bk0itGQT0pBIllMgN+vrJLP3Zmv9fP9abyjAEVw7
60hH14IseK00/1WNnwxAkLry0TuNdX3tajrjmy6xCRbwE3dOtjZECLHpQ0c+D4s2JDUkM8wj4E9V
cKZM/9phQxUH8wd9TAu9PRabl78FOZ3ryVVFIuK5Ly9xYnoBKKTUeSotNT0aIOu/6niECFSx+jjb
2RbsrzBWBD8NwwzrM+/hjXIrgSconEygo4iYxfqi/no2qR0YzR+/wpgpsWthLCNOZ5/RLHnwUCag
5q0yaQ6yboMIw+W8JSa13bcD3HbY9eOXkTIgAI0u3r7/0l4PkPV30XlC94Sd5VRbrYQmhrNngGRF
CR1pQcXgpzMmKBkYx2Jpz0kMX89JSFlpN2AXQdZKT/Xlc+iN0WwZjzTMqyl4nulS0dJeU6H6cD0Z
yJlNdpZTZbQJDJ7OvIX1H385RXCHzEc0V5gZKYC/vDgTT91VQP83Lem/255D2m4KAfr840fKyONT
wBGDPfKVmM7zssVa1YWJszgfcqTT90os1r6rlu4Cs9V8zn7zul3BwrJmHdIJo5hz2kLIKU8YhsvK
NrRK3rmlGWyrDCKQ00/dmeHyxqXIVoQNwZ5ilbOeLGdjKZTVO9hu0NIu26Xvsh0JrlT62lifm1/X
f+vkbWEdxa3OvEd/78/8+9cnI31MZmNislbrpLzyhqp5TpyyaGgpVsFNAg96imJj6q7L0DCP0yJ+
izElzlIRD9L01I0Hv64vHYWOsh2MZUelJt57ZGBhxcj96bJA6nrmN7/5eMBsIPJFW0qX9eUAA9qJ
3FPyNVGzyn7ROBqvrHqy9qm5LBfvj7LXMwo9ad41qcpMdT4bypNrYY7LIZyDhWPCKu/UkHfB1p+6
/hdy8QIIlolyV+TEZlxm2pE0k0SKSbsVSd7v1KJaYGYlwq+tTedCPDRJKMMzG5A/uogXrxC1RMAk
zDEenwiC25e/0e5JsSnMBZQeXcH5WaZawkDFtgG6iaq13kpjJA3Hs6oEFp0W4fwRFVGHKjj3CSn3
XZP0psFTdCyY4vdtQ2BF5DftQJYc33JMNmBn3MqiF2o/5m0Pz9uJUxEJjEhNpAdowpela6uboSQ9
Z9cXUu86aQKqMgYY9ltt5Hq+7bQYxJkP5c9id3LrmILW1jdPAJL+yVwTxyWn1hosh2J3d5iAyupt
YQb5V0oQdk0wz1BmO+qGfr7NZ6do9qysU71FCDjfWCZAhOs2rQ1gJ5PnP3VglO2vBW2GJzvN5h++
n1E0JCxpIbCy59VHbMKGrxnxb1QaRmcudplOk46mYpr8Uy0MdUvMslCOsUDABjnZVbYyLnK2nQn2
fs57oYLP0hCefkb++Hp3hXSAY5JNFEHAZvI0oIEnFaQWsUJEWcfNdVYOoT6QHNMl26J01CFdAmP5
OKu4osSdVmB7g6wjwWho6u1IQAzKxMoNja0EqG5cUfCIwUcEOjtHlH21pKxmNzSxtCvJMXJPNTse
JW5L083b0MDRBzl0dLk4551ZUt66Ssg0GODmWr+kk8FEacTN+FipJSW+pBaObmAzLlnanBm1r6Zc
dPkC6g9GaM7KPPmX36vBfxdd6aWbqSEN2E09C1L5ondz2Vf1IZPauxqVBSO2A253qdw0d/fvT2uv
9gf8Ap4nXmw0UP9GhP69T5rMarTbhV/giBr6pWPWkY/D7JomrRyp5PV65xhWeBC0B+/fv/T6EF9+
sQRFo4biuIQIllb8y5vXdNwHMyWVTU4tOHLMJjfkJsWPTDrWg47zcvP+9d54qeth1F9tU2ANTuFH
MV85ClpqLn2Tmxe6cH6CQT+XPftHUPfyrla3Ngei1ZO57stf3lXMgbgv5jGDc1m6z3lA+sI+ITap
2ih2Dcku63KZbzsjwWBD/xf+84JldG4QhJGj56HDqO3xrk674YfhrGw0hz4iMF4HAjINhuLZ9j3C
UY1kWANUOorrnZiWR2Rs4rbw/d7fi2mF3eultteQvMD/qhsrNHZDno/OduGb8vh4jCnG4dSVnJBc
vx7u6rmBq1CgiqTVXxnGU4oUMP4VFHY7HjHKeHJfTtoOd7RjY9y7CIOLbW6gDdj2TtkvO+rPKzku
l9LZs9ADaESB5T2LGFP1VgF4e3DoKdUfaqpA85UW+YKwXI99u0NprTmmdLqwoqrpyWzNR9l9XlBl
WVvSAV29zZKkBqTpUb4/kC8brvmodn1nGLHfb8e5o2EFbMV7kOit4CANffMjxPESHxOB++VLQ8f5
wvUb8hc5DS7q37PFP6Ii/V/iTppf1VOvfv3q4Z38PwA5YZr96xt7BTl5/kauRAf3BHJLP1SUsP5N
WLv4+b/+x5+/+h98EnSif3EGo6KICA65sif+D+3EIK/kXxT+PIf/yO7uP0A0AwoKuzmqCxyhUbQh
k/8v1IlhOXCNBb5AFnn+ItSgf8I6OVn4mGFZ8qAnATzGwA3f6UT/Iid/SFPL7D/Soa4yZL9lcaur
FBOUq0GBhJMJb0RL6ujLLMbv7aAG2lNmN21628s/xm3f3hbaBmpM7uOByvd/htd/Kzh/OU/++YGg
k7HhriApB1HyyxmFidEzoV72H9usp2YtyHGkpbJs87I9F2r7cor8z6XWsg5HU7YDp/r6fvSnWLpL
/xFqRL0ZaM/s2L1lZ/Ya64v9a+ZfL7NK1tcqDkYCqiQn29RpaT1D9WXyaayn4WB5LYqRZLrXbW1u
iq7DCzINDT3NPs4/WMUc3C6tcZOr4kola+HckhUhnvmyW5bEfSoDnjhLVL7N5jnf+/Fj7rfNVT5m
zTGTDQFuXRIfUCW523AkF+WvAX//74n9b2bViens3/fCsBHoPE2cI/7JfE+wha3msks++b6R/PSH
CiwkyZ2bUHjV3ksbzCqDdQksi/x4cjUOY7EQAIHxkITgqEKQfaALoth1f6APDqMzl+nFn5/4/6en
/8ER56+39Wp6OtaV/KbS7Nff89Kfv/PveUmIf1EV8dlP4vqhVvQXhIn5ig8AGy6KCv6H5//X1OQE
/6LqyY6cDxJKOoXP/5qZHBeMI3BF/BC4ORka/2xiYjv74jtZOUwY8OHHragPZqhTDlNNE2mo1riZ
LjC+cuAnTPcpiZf+iKTDPdoCpQDFNnMfdCgnRHw7uol59Ncg6sxP7L1fo0TJ6ZJts7z8GCMO2PvT
Qg/Az7BOTJNJ+ktt79mkTztaRPZNY4v+iHfymx2k2T1ZUM2ltzTkNNREM7mF92We3J+jfyiH+Jvq
RLGrm2C4gjOz3POtt/QGY3sjVJVcidQwdk3aYZ6QgQ4vOcPLey1renC9Kw5LBrG7wX9HaZtM+fBr
NlfIT5oFkbS+NiwAzYbojUNC3PouHiyDmAPDvtGeYe9Mo1VIW6ql3sZB7O+Joi8PCYlPj9qTnF+H
MAs+SCp8O5M6166lPPNJj0F8tN3MsbZ2l9KFVPgXxBYng/mhMUQ5rHmMH5oAGepGq5aEeyHH57zj
EA/ymGNuypH7GBCAy+34EjZtO5ig7H2ySQf+H+vjbPqJTmti7wazdwGc6wVKbYnY/Co1EmtL5rWV
bFhn4CNLtkTznE7lVnauoyPyw+vPYYIUDxDnLmEv9nXJofbhy5Md0jvH6CJv9PMnR45OjOtlQTc4
BHRuZzOT4c7gRkE2x6lxjd2BUJ+xKAEEL2m6i3tenUPQrBmhyKJaPlgLGoYmsEpkK754HrFgY3Oe
y4uWkNKjboof9mz/qosFTdwCArd25t+09WhJEsFLUl6WtTfTslxZzYMlj3AoShg3LsDidkUK5X2F
XoDsX8QJw/x5tpLuSnPq/mYM5hXwoGgBhbIhecg+LOu0H8zO0yzr6qIb3R9t2xyIFf2i/eVC+PH3
Opd3uVoOlTaPpVU+qtDnBoqet0rh8n6A2PirSzwnUvWi1uNRufFk4mwxzmoKFhYhThyZvXa8EllQ
HAarDO/ZrG4D1FLaVbs5Pobsla9ZJcpDYBmwxV31HSfpcals85sODYfzcKIknSuBpy4dzeqCE12I
8AEZDcm9Yv6EXZV/zjZzYx+KqrhGaa12kJAeujX6Opia4MPcduWDnjGZVCMaKWucjGPv5ONtqDAx
cVqx6WT4a5ROMl/lFeJLLQ+I68UFihC5y0Rq7oqs0B9R18AQd4muGRqKqao14wuvK+QFEbTB59Go
7ZtphOUaZUMDLr1vPmaV+uIPdAV1w0Z807MpjobR87ek0BibNidHysk+N1NZY4xvrUOY2cG2dBC7
wl74OFK2ukVJIS8GgXghXzvwNcWfSNtuSvTa+GMuoN1Es+J3xdmcbIbZZKroTDDOtYOKnkpT1KeK
MJLCTDDOWibBtbV3Q6tUPi4dmH+3o5qIVx+qfBJ6XzA1PiGZ8zddnT2Bzr80GpuJSozVJZHGyaOe
4zW1uKkuJju4q6vwUCfccN7PUZwT/tDfVCXoZ1v73lUwTO1NudpqwqdaleEO5Vu3UaSoek7+e030
i4SBZy0fhbl3A6iZcWteD+bkHei2kCK++P5jils0Wmfoy4Zpn+HnyJ1LsO5N23cFXHSmWGkgqyJk
byLfcAyOXi1uQgueflAdChy0CInGi6Cyb+KeT62bfmCpA/gYQk9AlxaVA3JKHHQjVPnk2m0e4CEN
Udip3TKE+U6mpb/RQe5dx8rdImX51Qb0Wbidy3FW5SasJrmlu9p8VBViE7PzHsumTB/Cipj3wsqR
rsTBsteeXf90tfSRtuXTvVum2dEcq+aDa6pdWuktgJMUJJi9QYj3CUrlEil0JLnrXlZjsVsq68ts
mcwSgX9FicchSylVERbP8AKlkEn/wEs/JKUu4qiqTHIv3BI5C24lOL87NHHNxqT33m+ohMxbMfof
dVXxzwepsaOPyzvISY6vhy7h+Vc3optS9L1FfHTcxdvY809QdWjAhqY88L3pY2ovz+M4CBYGV26n
uR2e3bDcjnY9Qmaf2J2XoIvvM4XmSQ4STkXf7LKRbNR+cbFxT/oyiVFI+IQwzGFTEqYtwItax55Q
y3uCwmbSitJ801jVXQmCL4iTq9yq+WFmviWU896Imy/kT6YIPhKA7KJNP7sSna6Tltzk/2buPLYk
R7bs+i+cgwtaDMiBA3AZHlrmBCtSFAwaBm34+t5oNptZWdWV6/WI48wIBNwBs2v3nrMPC0/ooXs0
PWSA5sjDY/XDdOdqPTo8JSMaiTHCGuuWyZUFbtBar0FuLK9TKodjWa4ngraKgyNy1FSjDq/fbMcz
47vYIO2gGG8UCZy7vJZ5txN+axwSFZg7Iftm17L7pnlz3GZ/BAq171OvSMEe2qeq7/xzTc8DXShb
Jn6z5DSTEXtoxiph+SYQtszrB/BYJK06wzm16kPV9OWRCE79PEAleR6M28nM52hcJ3Sb5YqgyiZd
vgH5cNPnH+DYyR7QE4/AgmZ4BIfkHBMEh1E3aG+CEMiIh9A4elIP7scCyzPQ7/bE9kBOGqsHJFcz
2Os1x/WQW3AP7kxWfah1nMAcLc35abRXll/RxRivEOrqu7HzXqw8O+DVjKUNEb5CA7NrxF2QVt87
04tkX7JliORbyWeBJnH4QFfK/80XEgXYY/bumiXvUpvmx9Rnz0ty3Qld9NxETovlZtBbxBWTK7+I
piO4tFq7JPaowbKYNEoCQf3sWK2pFYqZA0vQ8DQt6bhnRX+bJfERg3FQpEKubX6zFO9pxV6ZvwdD
ees6JYKMPraX5uDkOS+bsB7pywNXeVsa9VTnzkNafA0qhHtBuU+D4EvVaZFRXIMkizzrRCLWuzmy
r059NA3NHSbPo6wmfIJALYUk6EpXBOMW1vCI300HFc+kz0B/kJF+5ubpm41lOsp091FOYjiKmRms
31n3DdOUempibSJIc5imPs7ag0UGWeOWZzt7V9LZj3rQHeaq/iyW8k7vzahszSe6O++tLs6OPd72
g33XNfJ+4IFZ54yjHETaqMfnGGMX7uJkbmbYHM5Jo2INa0NlUTIxsgd9lN6WIj2uLYpD1Ayh7oPP
Lav6i1/g2hCZ/0UrZjPuex4Xf2BnmBpAUZJ3bSF2AxsCm1hDJEefxEjUHZSXrnmci/pQ1PrHKls0
hA7M42RJ7qWnkd3j1kY0asm6k4v9hNEMW4GuxtizMvnYdvwuV7bpt0zrvgjB+cw0SzbrrnAuztjU
h2AcfBy8KiSwnoibTlwrMohF4F1BlfNw4Q6xZPddieCqcK4Ei4iCQeyLgepLWuSCZV0fWtuf5cmO
UCSf36GHaSujbMMtaYtQ76Ux8D3mU/XOg0YGpda+lcV8O/rut3rUnypOMLdIAX5QmLXnBh/nO8S9
h0of+KsQe84CeLL2ZFfGgz/1PErmlNwZ/fwohfHIxObQsRj0xD/wIVr70Vnqg+JCR+jJzSfEv/wJ
uMBy4pg1omY3K3/PhL++riUFD7aycLSRdeq2IGdnKkwsxm1wV5UFMJW1ko+8U/eEPX6fDXiINqb5
Rqv000Tebox2C/3iZFp21NH8uLGSfsZTbzux1NNL0/db/oztPQ2aL0hGLpR6QVLsfcXB54eimYub
BCd4tM3/dlIBgHOlPxCWVLOYN3KMDPqVNDcJ96OUqndBkWFWdt07Xa0qTgp8XiIlDqMx25umKcxb
DkljPDTFx5gkj0xIsg/ybW88dvqhnYJYtBTgrijlpTL6ds+OTIQ0ylzCFhjO0MiwPzFUmMdqZhRN
6rF2anxE1TsDf8ou32zGXj7LS8qRQTNt9n2gQNXFDMrpkjVFjtWQPGezc8ZzM7fd0yJW4mUSBNoM
hapnTeGZcD1yrUnm4eNA9hGc2C3lBY5Eus/oesPA1YLYKkHvkXIffPHbDPB3ajZEXfQ1ebB2E05V
Tm5u70879NpNxMRsPLclSgxpm5/QtYLviveD5JY0f6xL5iq5zHOwlwNER118CL+wAMKlxokeUn2u
mnE1oOmN3akjtPNlMVyCK7A28JAG3TczmeSewN1LDbiu3NWFEbx09GYJItHwyOiDd4ZEJaLGr1Ts
+6vaedWkwpG/6hVRK1aUWTre3SJYkszZIFPKA/c/ulDvphZPzpFY9ARHjXqbFZknqdeie4bdOd7l
QYvcvFg+BBmBdSRxgmGKlUpeQZkkd12ByrYrPXVQrJTx0GrrtRh7AkLXVh5Uv1pfaFWb+9Ed5rOx
6ZZD32YlLqUJFKgjhRBLXmhO7hwNdMDBWvfy3AeBdg4mDsQAhV48o9Df5sk0Qqcf59eVSvsVNALT
2BVfPat7dTB8xmgId0eiZ/FC6Yif190mWrwkcuwjo67R+HpJfy2hAkcLxtE7GZi4ib28+2Oytpjh
oDCvnTUcMqN+XIK3shaauRsqelFN82mIKiHaSGrs5Il5NDfu61rLb0Hd24dZpUG7S1Qy71qstQeQ
8NZNrpwkdHvDvsc29CEDzXlpJqNDGY+qe+A9e1PmZgVxyDZM0IkfSDLpCGrWnGsh5HPeOZslzHZO
6EEqntbqY6h4vpJuiVSX92e3HEvA5uRwE1XsX8ztjQQD9loYbfEwWvqy18ErR8ga760U7SRS7Gi2
qvqm8ZzlysF8uZeTEcT0ot8np08OE0LOm3YqCF1kCMJylM4Xj3HzTT4nOXmqhZNAe15zpNFqvS1x
rrDPUuv3kF0O7CCrwADmT6Z9Oxtd8g5EXR4nB6FvNiXOPmjYcvTZ844eZ8LQ84Sxm92AeCt/OGsG
95JM7nCekPqcEsJpHqw0UEfpTdWhUVS7US1X592UgXqA6Gw+Uqg5Xy2/G24XfSSa0V6t+U6yprMS
Cfu7VuPdsqrplFqtjCUT7YfK/SYk/Jf2HgDjtxRHbCVPpnwUDdl57tEa6q+KPf1crVAwg6atjoFH
+zRghEfZOecagRqO9lCa5EamzH9ekQZnkSbT+htPJOA1v9OOpE2kN9qYRbaWr495ZaXvfPD5ZbG8
4oed2KRvaZ1z8IugfAYFxMKaYxWR+krMb81xoUyWV1EZwXs9D5xbZlN+LFNGHl9i5V86G3H7GiQG
y84E4w5wYdUc1WhEReNBkBhl+b0Jch6EAfFFz7JkrEXYjWrUY000REklvrWKjw1QvLPddLgMwkrN
2PU13TgMXY+9wF5s7XGhqOVchwXy3bZTraD+L8ePFKROvRP60jzWbt3cF9zjoWwoG0MYjcWNsuwZ
P1wtjTssp/ops4i53Clfkp5gO8K4mktrvblZXt0upblQPRiMsQjlsgU92zmZn8alnlfy6VJme410
b/XMKF+11rBPlaGtj1XfczI1vLI9dZbfBNEiQBaKGZXSbpaNd2+vhfMjGQVqBUpiNjEfo8rcF+4W
gpp7F892skNjAnBGRSX8iIOo+RX+rrnTl0TbFzLl9CxNApulZkXKWD0OC+RdWTl4vdlrhrPejoRl
0cyQxcUt5kYLOb0HX9Ngva8Sab40BWeLqpb9xewSujUcrXZsc4FHELSZkn/tu12UkdmeRUa59gcz
8T8d0ZymMWhCfWx0VvuaxFN6AGcxkqNllU17Tdt8OcFcOy85B6Zcu9TCeu46I7Qlbigwm/uB48iY
9skD7O/2aG8mf1k3fTj2HSf3Fb960HWR8tdDZ1/bCiZGVrJDJuYDd3EyneHddj2cbnacjz5Jjq48
+V0N/HZ7DN7lPIW5ZxyqgJi8BJJz5u+G+TaldH1UvtdHJMwSmrRuMCkAU2zrjbTy0MlKtpg5q80I
/1gVd0xy9eW1KN0HeLqRWc173J/Ptk7woyTkfl6Oc/mj6NnQJhJb3Mx9dNa+eeZkOB30xf8DWxo2
Sp3D7eQ7WGNHK6MrMsn14grXPQdj4YZZnu99Pf02p+KHZSh1Y2fF0VHOlh3lNoTf4QfM7PKV7kVB
Wh7XgWosdgG50c6S1QfiQS/4mTgrCufiW843v99quikTUQ1rkgqeucp29LTZEx4KsVphXus/lEnx
7QFwfGQHjr1WkfOBq/nooZlG30a/w6RZKWy8MlZ5V20LnoPNBadfrggEMEgFc6nzGIt8Wm0RZbkJ
9rePqwArob8Wu6UjxasxZbi0STQWHLRT59FhYpzTQqlIhU+y/ru5eHerb1wDjvFjG7zUaNNDDdXu
IwRMd88D+glTytptz2ODs5XLqdsmVZxNfAxiuuKpqJm2Wz/68UEz1d6GCkv9olP1+sQOWk2MNeDJ
dprYJwDA7J3LEqRfPP9IOm64SkSQXvC8altbzL8YM245xEkwM3ed115Wf8IdJPyXpHUepWaQetih
1hjI9DStw9gsn7oormnOHQ/mwlHAjW21fHGzakfdsF9Kj829us2Tm06Qy9VnyXkuu0cq1dvCpj/c
lG4e14n/ITNnjla1renp41SPWBSzADRJYp6Uaggb9ZMom/EamvaKiUg71Dnj/QIR9i7gCENoOsNA
dv3XHIBdQtMxmhZgMODAlzVKS/NkcO7njBg1utPsOOAFjNOpGR0S3Hm2LJ7GKk4n70yrBgJE57H8
dM19o9XFcUiHsxs07Gcw2qiWmtDSUFE4U6h8Ive8Gq97dVTWPU1Hyv552bdEOtkJVlpFLs2u5qOh
Bzacy4LzLZ6A3YAQPyznejl2qt1BsqKDhfospO93P/vlvi8G3jWUTgPJ1Dt6EEQSytOUQmPU5sfV
0g+uRGvkfs6zz0GvS9jMg+8emnMrxw1RFj/aLqFXb6/DVcca/tD1ijhF0bK0EmQeLrmfvmJ2tKPG
NrNjmyCABRzY7jgHfZYmQX42YW1uo13digWvXMipJI+RcWiCDgzVxllIGeGn+Oi6V8OHGxIEd6BF
QpkFe09i0Z/GYo/YeXPhWvZTQrJV5kfNBLh2tpMIel0wG/iq31rjB7qrT4rzedcbkklm798XtZWc
Ume5NCUJf8jv1suCdsNL9PtqkNfcodvKIv+11pc7TiCnap7f+qW70dVbYPaPtUTlS4cJtW1PSQAb
5i3P8oPgmOK2fCmENYdl0p2zcWDDXbQXzbxmWss4A/uRPl7A7u78CrkpvDlTh2Zd3aiiPmmZf6y7
Nb10/L95POHyA8x3X6Vq30wHrbux6VNRBNlnP8DuXr7Qd9gVyYucbyeXFcVbnxhe0+Qf9llwmOiL
tgOYAUXkIk2WRSd3rPKvW8SkGC+5fGMp2lFz4FNkooEJzeseMyrSxZ4j5cJeWK1713nxxz40zA9H
fS36FyYtHPY4DrIf9Ky7zbpcOrIOvXbf+++9rqH9IXqdfoe+FQtDfTto9NzQ8xU1axrnybdF642Q
DPHLqo/E0GbB8tzb5G2NaVPEJoOasDT95wlJz75ezEfbG9VV9h3nEBPb4Dr8sBfvXIEmt83xruSI
tw9gKpztljED9QvJjL5xaZL5uW37W5lrp05m21Nd85WJoOLQOPSh8Jr1xsa/uwHVo3z0jkLnGIqY
BjuZ/5Cvthu7mppb7oHznXLTi2mMX2rHwmqjdaN3tSpM57OdHv3BUTe0s+zyARbFD7Yguh8elYwt
xhtkzpi8i20lH5R/lxAMf8B8h0eHlEqX5ZdhxnuSplPLab5/gFDiafUtCSi7Erv6ZjZw77I1cE8t
4FR8mk92QXfY5VgjJVsH+VPRmqTvw2CrG28mrNwZGNUByWvVLnBcD2Bdc2Oa92vHTmseiqxQx35e
gj2KtTk2Fu8Zx1vkB9ZFz/W7tn2du4kOd/VcaN6un4bIHEgtqXWD2YC9nyuGa/X6701TU6XnbIbg
4JR+sqcVnh/x1YIQGtf2auuLe4I5cM10h2ZuSxyqeGxp5NJmQfUW1MFDBW2Cs4yz8LOUYhodd93C
2JdU9JQCDG7NRlbQC0YcPdgGesh5eU2TS24647GcVMo5JJF4VZvuwQi89zxjro+0IYepk2HKRxt9
zrwiFHwKIdIk7wq45FRlDXbavbQqBqWG/7Xhx3aOWeoHbSqSUKHfXHZ8xsaxprd6MILZxY4cdMfG
zSiAeAi9rNmtZOPtLFf7cKgNi0ATR4qHIdY81e+YH5ThEkzLXvoUR1hidQoLfxxuU4rmZ+XW6BSK
nDrUqx6XPPjED30wzAkKhZ8dwHC+qVK7pZXwUjjFEVPl0Wj9B4LtSYbWRzpWwUR33zmvwn+wKOvG
njEt3goyjS3CeeXwUsnqvkGWFlrrYNP8zYawAl51NfrBjB17nmLs/H8ISujdmvvdcW2Kr0IlVIgO
+9VUUFchG/zM/U9vlQ8emkhaDrxOurqSAPDic1LUaL8fMouqKQWKt+csDx9DOqcKxXOYt7YIu1Y+
JWDM0ZH6a3nuh6I6BL34VvpM8cQG0GInTPWn1RenemUC31RUwrriacsbsglxzHtJE+lpcaN5GDo4
CzBDqLRanN0pP9NiS/ZzM6nDJCEcQKUsw9S2Ds26hsLt+D/Ia1x3nE9ZI7VwLVf9Ja18Y7fM7i0A
b6obtw02ncgNBAjAIDXAm4kxa5j527RNPrDTZjvRwt8D5O0eZD3/aEdaFKObN2FSkDm69mkedgXR
rqlyutuitO6yfB5O/Gli1w1+dRq6tjqn0mK9aZcxSlA27aze8o6uMXxJxEpiWGqY0dwlItL6ar9o
xhMv332X0aqhjyWorkwjluvAWHelE5boxfLulpSP3axmTmqdvMylnn93OxugthTdeW2IUlymkbTx
Rpn7DLYgnmPdibN1zPDHivkkF6c/aa6f8yJWRdgU3Vbe5QZsmXwMN4tjZC1Lj/0XoYOe0Xwds1rG
Xap/Bw77plXUdHh4DsaE3MC05jJ0O7JRBr99TxkZ3ZscNyKfZtSjv9h1TNsoD01ZkuwL9v9qrTbz
imZCoJNvmLggf1Jj96y85KMcdW1vd2twQ2kIO2pg6p3h/Q2DflNF6+614QCc+V130QBJnTDy5i/A
pP2bfmydUzfSz0afSodZ6ffmNkZe2/Kucc36kAVD833AtXxczE6/MWUafFVzr701Rb28Z3q9Ao0b
FX3PlO5/Jb8YWk3webPetq64U8J81CDy0JTlD/CbtXlapEWUrcfEAvX7rl4kLAgj+F60ViSCqY49
s5MhbWiKn6wgrZidYFdRi8PuyO3yZJdAezxzdh/TzDajymtf3IB6Jjd9hAV2MsX94q/HtA7U87AA
BPShb79grr9Whp59YYjSHRc86QSNLtfK5TMkDOcwZVl78qDZhnmXY5RHxJKAm95ZeM5pQgGCqqwY
6TNR1YMyos6as1Mj8j2K02Lrel2bpOzuYDt9Jk5fxqgeWNH61ezDWVA2YNfqo6DtzoF+o1L9c6B7
IDRjryFiH6x6603x9uASWoAYjZa1YwT71Ov9eGjKsjkCFLH+D37zX5Je/WNeJiJAkgwVuDcx/O//
UkO6Xe8//9v/Hym5xuZG/K9jck/nfgvU/JPwavuJ/ysIJeSOPrJOxikvgYnM6T8Foab9PxFQ60Qp
ko61abVRrP+HKtT1SNfVbdR2yEI5nGwK7r4ZB/G//oeLXhRtKXTYzfXnwgr8VzShqLt+1icCCAcN
h3cQWRhAQPQX/PtPTijVKUdPxmaKPSaJXYMEQ+VyYZ6/8HyptQxLvf0d2vgXlSfX3PKDTF5/3kNf
N7a/6adrjq4jWJjbnpZvn30yn673xmw81L4/3U+z/jse3Z+lZc6/X46ITcYfyN6gf/8iWxx0UiEL
S/ZxjdHn0NusZ5jmCE3PWzf66Zv/G4nk316KOC2DTd0i7eAXgW0ylqCejALSmaGhy/GCjdQxKsZ9
wNWL+J8vtklH/5/8/j/uK4Apv8EwDTjef/4YkVI2gDybnvCtrrgVVjceMra+L5LpDpOk2Y260mRU
a7pjd7UdHPH/fP2/+xo3zZ5ODA2pwf9O2/vpa2TvTtyl1DowqX51aTd/CoMi/BTrmHPe06zfWCz/
9nob5cA28Vjy0vz5fgOO+qYJbi1ek4Rp2yrl1V2s6aLPvn8JSu2/dTmanMzGQU5bvxhWJLag2SF/
JW49zYvgO8mIfoDJ1Np3jnPgl8d//eOETojxkagE3vzt9n/6OHvVZnU2K6Ra/uIyzHKNe30ug2tl
pvJuNq32N/f367MKR0F3iKPUtxWI8JBf3vzSofFoFwi4as5Y92CP8j06RzxQYMg+/vnWfrFMk3rw
y7V+MXYF7K55zXQ4HuFGnQoMl0B/e+DuRVbvtDQdKcnNeyK3pgcblNElaGZ7G4FZ5n/jpnlgIbqi
OMVF+8taMOcKvSBRdrEKqjpSnkZwRiCyC835+es/3/T2fPz8enLPJlZ1AO7mlsf2q5nNd4wWfbmQ
McmzAK4yTk7OaixPBA+XmNeH+VvKD1axSIEc/fOlf10ZsG5iFUCJ4hM4irD3l2WoNYqAAWBaxdVr
Fmu3thmO79phVNH69M8X+ss9btlZDi5EXhCcz/Ymsv/pmbU6jWGoDETs2ShNTM6Jd4wD0GKgEKe8
CVLvBNjS2kRRKCP+5WvzYJnBZpDDZm7+shxMGSHqWkOfyi6n7ILbVD+ilVlufIEgSabG91nYwykF
z/ebde8vn66BQxE/hsNz5LMRby/WTzeNKq42JBSkeCrr7shF6NcwdT0rYiTQMpAahC5xOsgJGYqV
cjL+5/v+68tkmFQFeJfZz9hBf82GYxIa4FfqRdxD8doTib4CLZJ2aLWEmcVm6dLUsRStT3cY/GPC
RJxpZ8rMXDTpb/a7v37/NoEO6MexoW6U5F++g76sYSYOso2Xvt2k2/n3zIbOKV1RHwyCIhlH18F+
NvTfcfL//sK+DvFmy+8NfvkOknns88RoW263n47OXPlxwdD3sJJfcpvmo/2yqOnRXeffMfP/smoa
EC+gC2Afh8vBLv/nL19XxOcyFYEOl/t9pC2Ejeo+OaEIP/XfMH3+5h59csgC0lxomwA9+fOl0Fbk
wwT2Mq5JcbmZBSLK3jWnU1sFqCR70wA42PtPdeBkv3nC/3plak+fypC4ZpxJzvYG/PSEW/PsLb0+
V7FVgZZKCq35SPXitVW2dbQaLT3bA085osLg4Z+f7V+3eNug1DX4Oh1L93BR/fI8MU/VSn4/qlPJ
2DKfIeLrq2NdIOSjwA600z9fzvib65GZhTGL3cB2GdX/+UZxQZuBzHst4sy9fnJmA6tiigEcVjbr
R38BYZhoHiKIdsrFTboG2dVDnf91YJocy6wsdhii7VM7t/2zZnfTEVrZ/JsvgxV1W6//tJWY0HXJ
St5qH6q9v5B+fJxXaWm40dbNrELdmbr1iwGEqfzD5mArb0Ef1stNBR1Hv6RDlltI9vLVPeCSsMpD
u85mflgAyZZPfYZ+HLxyigE70sfEzL6Myajrt4FF/+gpEWMVMN9ErYxWq3Gg3Sy16I9kXtTOl8lU
TX2kE7QWEUqRThtoEempHldemaxnX2AoO46WoRPuZbb9sNfysqxuLeTLnz0kSfctGXqRXoFvdm2U
NJZC+ZoSSwZ9bxi+0qpU5lkT6fS6qh79CT5NYKc1j12GglFi/bSWkUbiYvGVVGZR2PFilRvlDcT9
vbQEc9WqoUjb1wEWtefRn+0fRduAZXNqFPrpgu7Ap3/rhOMUpC8cVHTaYtWwzSvaGYoL9N36fhUW
PX9NyECP2rJy6QCsrXaDkyvHqDBU/WdgT1a7F05HJG3A9n6SKYJtGrITJ+zVQ8lGg4pRjAQ0setW
J/lC4JmczmmnLSh6ls67XXwwNdHMmYRhIZC09lAESQtEdxHAuoVtaQ1zpZqhF+nGsiLexNxofoqk
xp7ohs8N92XEtqcNtDRxqBDlRBxtqA0dCra8z5dPJMnT7dh47ryftSGZ7qZp2aitYyvGPVReAym3
0cI7oH7XwMRlzo2xwqAU/D6YaX7u3dJhbv6A7jLUB7Mj6PoEe2QYQ+47o3EOsY24Fz8jViPp1vrG
M3QBfE/orTyLVNdiHaq3dugcZ0j3xqpBJ6nNrLJDZ1AwUxGnu7ceMc82XatBZlELzjePA3/qJnh2
JqHVUgjf3M/u4hXnzM7RFAlN9Xs2YCuJc4orQD9VtcyRoQQzC72nFQeQYiRRSebpgGGA3F58IBIG
fLkYzXgKDPrHe1O1yQ9ETDOUR52wY2KFuzmGlJoGYeGt07MFdyDZZWDLRVTNBFeguteSKgKb3CBJ
ZJIW291g1AgQLLve2wyenq06zfgaugEyg+qTYW+t2dA8mmOulZExmAR46kCkY9MpluqCNC+rDpWZ
D/7d0DB8ZcjU9LfIgK30IkGxPCFj1yC9NAHTLR2psf/UDnV30640vOKAuQlXoPnoR0M+jYx6KoWx
uhaZ1R06ZaAgr8e8OYyOndzbZddXR/bwHL1aS3ZBqMteUpBWLVzMmi0IRtqSDyz29DBfjD5IXtlb
sLasQodQbwUJMuYlocsFIdvF7FOWlsWIzRwZqqSq+eqmPfsFlaJm77w5UNm+1nM53SNVyfUHU5BA
EtNsKB82nYV2sBq93RNPgOygzLpm4OPQx+Beta4M7jmA0IZu+8xqr0iSlie0hkZxDip9vMk6Q3Sx
yZDu28IMBWfqMk5J5PhNcqqzBb3rQvWUh+BiwXzA3jRR3pS6gY3aAdUCTxegelQH1ajiCmsZMkzk
E2RzTW76PR9MfY3T1TevWslBJGLgI44TGXYBonlfvxvozyY5knhBv5fI1MQRALYdDjECI8kQ6iVk
iBD8htG9pVrmMipve1RzEBaZuPjSG8Td2BqYlUhGaMUZ5nY7nJpmrpG0N9iA94p5dR+mZjnPe0e1
eEjKKnBux4AF7aWYCnuiHEAxfsgHQGmPtiOdKbJLnVwopRz/R6VPCY1Zl6NqnLkb0tYle2y35P1U
4eJt16cBQh4zj9pY9itijppGvIe5AE08dhbolQRWbiSjZNcyRNZPdKLzu1q1hMNijUqtu1G3x1dP
7zz9mOrjDHs+Fc+Jr9z3CjuK2k113+sonrGhFQYDZhQqWPh3YikwiPaUZllE+JgtY9db5oJYTKZO
RDXihCO/IWtX9p15xt2ksvqlSBNHxVlS5/dul9fA9qVQtH0r+p1xK/3qaWl8xQKqXOPJq+v0Wx9M
yPYo0ehfuUzcfxSKiu4Enq9Rp4L3PN0T56qKwwrTsj/ZQeEzvRDeHLlQp9mO/Cz9UaWFBNjt61l6
QI3mvQQQT5jAzUaB6c9XCZkNFYQvhFfrOO7aUh2WfqjPLhpjIB1NMjxBy83JnRDafFl7G1ozkNoS
pSM8rPVAEiDynrrxtPeuX9c/6spaUMXmpmscxzXxw74fTQYgtUDfQVAjzXkaOVW255FiWUoJp7iu
QTf3CN8S7YchnOEBI4xqTzBEkUdZHurQ3Gh1HFd5jrBbaLp5RoNnI4NHL15GFphTuU+ooXNysy2A
obQk2Ik2TOGm9CEMJPLnTeQoXKtOdmSkauMuzSg6eD+U+XUWxI/pog++OgIK+V4sNcgx3Hhyr9oO
zuzSVIgMiiBbv4Ls1NqQwPYCKo8742ZkpuneSVMq3GaNOzmxpxfMsVNXtUM4JDMmoUr0Z9E031Ob
siK2vMa7JdO+pwVfFZ9jWopz74haj9a5sTc1lVN/daaShFcNpeSVXbCfMDsp72tjy57oIMnwLlxG
k6kx0Wnw7FVRDcxnyNzTb7JBOn2cq66/2ka2PqfeIj9KxZhvhzbZ756UBw390OJdlaGXGul3bUx9
96CNviFeqm4t7phElDPUXnNlhApOltJQK4tvCk/hqXPT0Y0TN8F7RxZB8Kx4rG0sKLrjIBDZmiBr
UXRR507FtyTJ8XW0AKJBJfvov87NtGwlp0Xp49kAwnczJdxFeeNYnip7Qeg+r0Fx1gdj+ZhbZR5b
CDcbDhB9W1jyhVdRq+paiyf0Gy/p4k1702ZxiWcGbj+SQZ/xo2CbmSOaXMH9wjFeHFdvMmgGwRVC
y6MxkwdP76kyomLyz02tDXq4dnr6gBCZb6v3mX7A2lg74wrJoO/35dhiiVo7K0hxEviMs+zSqFMs
8JrwosW2rPaiGX2dschOCJ8cdGlhtSysXqXb1faROGBGVgEvtL4z10mJvTmmrTrLtAxe56Yl69T/
SjVpW1ci47ZZsMAYZA1IA7MVA56ztG8AdLLX2s7WdJd2DTCSofX6nKwve3nR0PPF9pT5z/WabzMj
mYAaEtTf32cKURozrjCfa21Kn5H29M1Rgxz9tpJb2n5Hp45/0B5Waw9eeqmuNTEhyDeYlpPIgXqy
oLpN5XDTM6K/QXvitHeT08lznmDy2Lde3bKKYfebTyv2Jw8auaqOq1a5qMjwpsIqnazNbOhM7r9R
dx5Lkhvblv2XnoMGOBxq0D0IgRCpZYkJrEQWtHKH/vq3ULxmXZnFV2l8o+7LO6CRzEoEAnA/fs7e
a1cERNU1ehbgVCD2x1ZDXp3SQoVJ1BnltRrMIQl9Jj+QZVw99MdmbHHzYgeC6E646mjj4ZWyPBWN
v5RAr0dCXmmEjfiDHPI4pqRS/gUlb5ceM0W49gZwChEEi/C7L8FM9PmGKRhWgxSR2wUkGFMf8liV
VDZ+FB+ZWtjECehmxhk0JfbRGO2abR1hZ084oKW/GnZvfWtIcqYuitEnLqmj7N3YM20mqFeW5AMx
AnkEiJ/OG5dMFmNbdMyuNgsKUwRHMi4mhPl9GXoOChsDaTjjY+XzwHpBO+KlkQuXl4gk4A80F83q
k1PlbkWX+8N+miO/p63ZZHdZ27EmitaCq6zZGI8Ys5sBA3bA76xm4X/vUunNPJ7z9M1IJIIbvjVW
Pk+OXbpLmjmbVkB9TcWZpG2KXqyGQ9wOxqokK7yx242lMKONWqFadpVmX4acvsxBE7mEWKsPqqu0
iALSHBovtTf1YBcfMnocFflnijc09YmCoGs0ihNhUB1lp6TUpZy0JJYaqP4Sf1HpoYzw2zZg3OeP
1VZkOXEkVTC1FYVwpbKTv1jewWSgGyDJyp3uBmmpD4EZLAziAqkNqpCRfPEEDlO8Y7zQzPt5NpCI
tLhCPgzsXdMuUbg5ejkhyzSspsBHjHgZRnROnXmeClhge0Gph6qe6nUzEMt1m5S99xhPpj57jEqR
7I4RBz3XnMawlo5h7gGuUUOK1Y1OcWZ0coeuotrbgSqOlaHFsOlBmT7n9Cc8mohNLxAx4Ck91BYa
5a3gtvJgeqtMEMlN4+4bPD7fs5FO4FkalTYvsrTV9nff7+ajJO2332dFWn31EUXIsI+m8lvGU8qb
IvuevaLy7GaXj4zgIKqz0+0AMlX5RktywldD2XLwgg6xBmLXGCEi8be45qspCyvRM0Zvxq4+GbNb
LMfBK41v3FOMDY5XYVZUDWffTVUMwXmup/meU2zPBr4gzCchmLfMMsSU3RgL6HAlyqDaWG28XLSO
j1uwb21jJODDg1dQZFN9nw9wB7FYOwHBJD3fxwbs3KgYkMvlplZEVLD6muPTkFEn8OOIdLgkJACk
c0bPhls4ihwiOpobQgjQIUusi9uKQIwGOQLUvF0VL5S+yRSVlz3NA0y7zLie8tJMeUxiyfJHr7Xf
cI5JxUYUBaeziddWHYPCRlu3jB0lXdJUELywjlOxWJgNJspz1w81Yeih4kjX77xCELqLfz15cErM
Kmg/U/Op8EtkkW1c+/t+1gMKgEgDb5hbQ5916gTBySf8hOzV0oTpjRB4CrsmUWEPexC10tQJZ2/Z
IOU3DmGNCCk4GJEZYI9ei/grX8A6uZrwwZhhP6KAyvrq9lMyhqQbeA++HqrLVHbE8phl4kfbJMkm
Krx6DiaoDX4ndraXsuvZtEXiG+ZC7qPsl3lEfgZJQkLQkyxsogs2FAWlh1yNxsWFURZzjdANGuAm
LYxk3Ndzh6arGbrmGttcP59ARY1xuDZ92n2q0SPhrxM+Arc28ZjU18kybLHG1PJQZm6CFj8O3D13
NIoefED36wEVBPG2z0qpQ6dZGnXTu4ZOX4qUYFjIfT1r9a7nUzFvEWT37PtyJkiCCWUenNrMi+eN
wvUEQ52gEnwJmTTbfQGpYvmJiy1pgeHpd8nEXh7bIYJFV/v9/OybGBNDx4rGU1RXmO6MiYJuOxEf
/HkRjXGcwM2XGzfO2JPMtOlfZK6Xy9joF5YRVP7jZbqQ1ouqTiCaLfJaW7uUsmO6JNW1RKtceT1y
LUszgK59lmGYV3VknBpfAI+3CUq6i8wJKF/N7qFvKoMdfOPYCM5ROXoJojo2MrIIM+HFRzDVjCbb
3AjasKA2HnZuHXjpbjEUOQwRgHlKMxnb4dDPTrsz7Kn8IQvDu2oCsYgQCwZfiakknAI5tO7O5YiF
rj2mR0yqFv3CDY+B/uTRDvP3PgYfdNp6HOBvBN0ItwId7Wd/8ajQJpkY7tO0lL3D0VvAyumX2N9m
zIrvvJloEaxwUs1bp4fVsLMkeDXCb7CpXgbuJL7VpQKJwVKcKSRzNSiPyVpdnPyMwr/rpJm1nWo2
c5wpgPxCdiss2UNH2DXzpiZ+MqnACH2qBoVavtPQSgnY7BiGLaOfHAC+JyA4Sh+uRdwao9oupWkg
zJyjxNvnKIM1RwslYkymuU/8FqXnKbf50V2Wjf0VvQQPzdcUjSmiYgeWGegChRLfF6XAPZGik2fi
ln6ZhO6vE4paXtTadtesi4EsMLobBH0kxEhiNMSX+WyVKWf1yJqmS+xOmAfw3HqXizS6fJu5TfQj
ZeX9Wnau/6QMsIFbIlwIJE7lwPBj8Rv1wK905jOitvqZpFM1IRVMou/JDETj2ASzIY4JJ0l2FO3A
C6ma1ruhQlzmozuk5XRLyhUSLmaETYOQH4AHeS+VYu1ZfKKliqzT15mOEwz4aB+/ela6siSozF6M
ufC+ml2LV3nRPV2LyUfBrysXgkhR0HW5qGncJHs7cZzLLGbWeyS2ZUlPYEHMZ8WW80EO2AY2M5lL
T/iIze+tZ03iumkrWmRDknb2zpT84GkpxvhQN23shjhZMqSDsWB8TK8MYeQivzG6OzRsN2I7xDZY
DKyz6aHXNmfYWlHYb5C6LbcuotLTnM35dxuvbMDOYFhfWT769p4aOnGPOpo9Io88CogdfYac553j
WLLH2Uw1QmuIwC/OyO33WBvRtOXUjACeDpm5d7RNx0Z7C1+0XFzjs+ZoyIE5wAp58Gbkchfpgv9y
I80B0X4wUkQh+WvIrcdFbXM8JfbjOJsQAZo+bbKdaRcT7URbzSEYFHoN9B7xbjel8Di65ssAlIDM
zo+lnRtEsNnsxuFgDebXPpDsELQwGUw5KEIeMtgYPllDEzI+ITsMflZWjDyxAQfJCxd2WBi3Pa5p
j6CUlb7pdSjj7fWdxSc2nNmYyjzkWfCPdd0UE5AhO78p7GWijqk7AtWzWIvoIIjOs8MkC3qDU5nL
KWqgXfyZpQ7nHM9DfJ3nQfziGXGCEtTUGfowo8r4ylqvHw8I2QNzU8a8DtteEv+yNdrZqJmjQ7ag
uzUE/Z7JNpgFvsZt3SMLPFqtzXkKtVlU7NuhC+BPqJ7Y49ht0QyWhadwZQ/1J7J15BK60TDeV6sl
FZHMQpKQjn0M+oTuTCerKxU9h9Yty2Ou6ePxGzTrEPCW5jnGEm+dgoFF/4GGjQr25SLJ0cEvZstw
WHoHCEncJXSqg5psx9xK5hTBvObkzkphkbci6xrTsMB5sXWjvuXggofWZiIwDMWBh667Mel/byxy
ZDgaptbq+VuIkpJRAw9gXhJN59ZfVpeHEeMZpsFbXidNn9CKSpzlmV4OgyzfBFiRLBF9DRNz8kct
WzoNwk0+9EE/OFsnc4dk23EOIaMUz0e1mYvVSKHoGsMCHuaBjiTwnO8ZCxZNJU/OB+w7CA49x28P
Y67aJ+6O1WAYKZKLhqlRsPGGpbvwakqgDcEIzoEFgZPMMC4TMW9l4dc7BIwYwznxNShMG3SmcOJd
FTFvEV59pLIwKS2WtrfCyWrovFeUz5xo/Myf0EcuTPatpbS8LTPIob/s8nS+MVISAUIyrh0dstAP
9SX4ktI/+AsREsdpMEuqmrjz8dk6qepCYTXtJ/q5OSeghTzRXTxU7XH2eFxgtZJ0fzBaUTx2IG/K
o+PECPSR4VhIJnv/U043V24jw9R3rq2c+oKMoPiKe99BsvQj4yaC8UmeD5tCtG3yhPw9/JYV/Wcd
yct0jmKxcR0IWph9YJDs6XIly6aD/bwGlwkcqK0oIxkWBP7A1AFNeA/uIuEUArH4SwJxhsy/KvKI
zx7t4XlKQffulgVX8rQwDdo1na8+GnHNcXum7xABHyITb+d7TqV3iXY4YVluntLkrXX+Wc3K4jg0
6Kq66jLIABuSNMQ3MTTJak2r/G9u3opHiQ0ALxi93h5az4S5OItFHsZzYr94WsGGmnE1fXBxQR6w
P9FKDCIDWW7jkX3DBulG8JUSbJFQmahaURSNH9EZDF+ncaRPEqXIrQ09tsWhBNfPdAS/psR2y58P
UaXg/N8HReHu66pOIE8bTLgOsAbSc+566KaDeGn9Y6ln5z7gZJSxjvauvk04KVu0g8iyo8G93DuB
zpI9CvE6PcwSFcsV1R8nFpBFQ3QhoctE9ynzCb3Da22OP1oDhwrs78nT3hPjlsDZFTOjyEMNNcK+
MOYpS+5ECVnhup+mYb7xM0In72uhcu9SQtzpPjt5YOM/IQcW0Fqa6VvLyUu0qdJq3PfkTb+NdgEv
okpwiQrxJZDsN/ImWTazy6Fx2tlROp6mDvuGiSZ+zyJnhxhq/l0cBkoUpBhSmEh9gDyayDpfj5JB
+miVME/YGUwSdhIh/tGVRXbUiUcUFvvH3+qAf6W3/W9VtL+KaP/PH1W5/y/qbVcC6n+vtz2/KP0y
v5Lbrj/wH7mt+MsUhEGjSURsC7tnjUgYX3T3v/+XIf6iN+UjqGDhWAV9PBH/UdvK4C9a61YQoGVa
FQirpEf/rbblX1mujTrS82B58v3+K9DhT63pr5N8ANg+vyJYVQcmtNf1qf1FWZFFPUu0kuizV1A0
KUa1JvrUqJv9LEdGcUVd5Z9oJfdHINIYdqHqoONuCXHGnT9O33U+YjlXgNro6eeP6GBKtWkJUf4Y
jfj8okkpDcGrVJ8QYH6RrHjfft7rf/XY/f/2QCFv/tMD9dCknf76ouKX6ten6udP/f1U2fZfPBg0
PNDTITny1yywvx8qy/yLZwN1o+B0tOpwUZD856Hyzb88h6kJso3AdZEBoqL5z0PlgfWFOYuw3IGH
zjP1ryTcqxrn/z5TLnRV7EA/YZyuQFhtv1l5DINTZK5Na0/s2nhjMRBbNp6BGn1D4h0pn1bbxn7Y
azIjN3VqFt2lMVAzfPjlnt3+/fv+QIf9+zIQVHogrCSFtPdmwa1ch7HxXHIZKk1wTk+TDLD4rZPE
IR2jzylREAQLeE3xERsPNtleBem8z1yOaEcyDqMbkjo89jkO1nSfkhiIRq6MBhtgO2T8oKzi23eu
edUn/nrrbCEdG+m08LluEqLe6H+AUQVW5dY2fmn6dmjH5kMKZ/u6ds3mYojpKnXY3u51R0KO0Wfu
qSQ8gBAdaV3EA145MkFbmjZJ5KvNO5e2qrveXhrXxlKGzhBrwBtpZW9y6yzg0XtntMoLbybUnng/
MlESe6ChtuCMTO1TpYWmkWFZx3Rx1K6wgEy8cyWvxWCkHHGPHJeULzRSq9DzzZLFgtPOVpvIPeuR
kTMJjKoXpD/FLRSGEdO6D1InWhYGajQKtn++C+v9/+0mwL5m0US1K3zW+V+XS0VCgAX4lO+H1Fqm
2MMUSyDDmRnmA4kLhKczNmIo3PfvCBvfiCx/fmrE2JbDcBi3BULD179Z94rITr+x9xAhUbIaU0BU
sy/8I6oIj9T0sVQns4I/psZe3o/9bG3mfirvvJzEyXfuwuoeeXMbHKwe0HspM0xe8jePqUu7wVlw
Nuw5ZnVmmHpGpnaZZQPjrM3ao2QnQyE7q0zM9M4Q5X9prMVa9Rlt/OXP38hPlf3rrwRdICaKVX7K
s+G+ec1HKGJLlOtg77dyhhwyAGFh14uusBbH0PLdIvqUShdH39gU16mM5qfBSNvHwTGx2FYmGaHD
3HxScjIupyx1sJbj2sRYF72zIP3+3P5cF5FOoqkHbvzmG6S+dOLUHEHGzgmmTEzXDsLUqblkNnwl
iqi4lr2EyEoewfGde/Tbu2uzH9g4c0wBzZz64fXDU7cQLlWr09BfTDO0RMORve4Dg1m70ZifaFqI
DyAmlh854L0jEoYE1dKUhqgvups/X8taCr1+dn7y1PENC8e3+P96rb9UHOBpMxJfYkywaVpAu2on
l1e1Zlm77OxiuUezUc1n0mOjG84avuAwz3mB8nzyA4yE1nKni9ZOL9aO0PAB8MwOFLVDfgbJf2jA
4MuQOmvO1qXh2KAqalFOjLvQNsCH9FCM4ABkLvXOmvT7G0E6DHsMb6dFKYcJ5fWnygqCQ8l9HULp
dN1x6Mf+CESqwBxH85HcBju0c5v2eyWyb9MwwM+ypuG9Nfr1EYM1gotAm+vxFzsTf/P6IliS49St
pz4UbjMtG70e7zeDmUH46Lynqizk4V9/mWyuNvEpCGQwUb2lZNu9mhqLuPqQAeX4ybQJB8y7Qj4K
DqP+rsVYimwK0Gy71M1l0DjmecaCcHZE591Vdfldi6l4Hha3RTEjsuemduO9NzgXiYUpYZuUiMRI
xcAXnjhrnnuKbHCDCs379ufPYb0tWey1SHCpjNh7LQqtN5ubbQBn8vNoCDu96lAVgLS9S1vpoyQm
/KK2BtySZB9v6Og0xwaT906Xtfcw6uZulqrBt8woqogEAii2vb0DUYQGP5Bc7MBwIVlB39kPfiqP
Xy176KHhndvr2ufSBXn7GgXIphjfjCHH+fQHPHJMDoDwbhyi0u+SKAE6xgtzInO0vMdVAnmsDi5F
zSga/o+b7pdsNi79aClJBXG7G0GS8A6pQmlspmiZPyz1xAAZ0vJNNnVPHv7006CiK8POEAfgdCel
in7YNfq2/J0a6PeHeH2NLFii7LOCL+T1Qyw6v/WzyhpCVMDzpSZJcj/YQ31DJTefaOJl7zzDv/++
gCkjb6+J6Yjg0Df7Bz1l4OQRsAExTdVH5BrfKTpSmr1q/GrGKa39Pz9r//D7fkqmOcER68f39/rz
qWYgfSDvYRnBH3/yESu9GMvkXTgO0lx/bJ13FlxrfXZfPyngHHDDoB0mW0KYb26ol2eVH5uQQhpV
ozOGBm9u2rp8GNO8Nbfz4F0jLJAPiBGHPUQui0K4rxjWEVRt3fZ0mh/tTprbjjnfO/vS728dV+a4
KOwDSjlerNe3YuxoMILlmUJGtvnK0bWe4ygBF1m4/fXUQU8qXdd66bqh3Nii0u8I2f/p1/vSoZLj
7efdf7Nc0sSViUCGFy4IwZ5MqAefncA6GAxWOgzOTDQmo/vuo5U5J5nhvfPh34SfrKt1QIXP2YS2
PYmlbx88FAEVASzOCIiDmmXj94HzqGTTbgtkaORSL/oRt7h3SwD3KYV5clKmN9xgpPGZNvl2oTd9
ExkbdD5ACPsqfvrzc/rb3XE4QeIpsfGMcdB8G9kELxBIvtnaoUspcFQyEzd1XCeXhWjbj6Njf/NH
GKOkmtphVWjz4c+//fd61+EQSzeZ5EVCVnlFXz8bqW5rQkO1HWapEsa9Uff102jawciEi7dqV6ga
X1E8ufi8dM7okGZsrY6WlQBnYDLY/evSnwvCNrVGzJKCG7w91TJvYW6dV5J1YpSrZMsogS7U3RXB
euMnz+oue6N6LxTmH74EQmcAAPiCk7n/M6Xil2KJ2UVEaKklwzxG0U0K3mD96Bym4XPpegc5jOU3
D/XAsfMz/hnukfe6lmsn4fXq4fBZ6Q1gvZGUrsFa1f5yBYgSXJEMLhO8yJ6Be3ULjLA8hdJ2moXZ
nlVtZuVpTvs22eX8J5cJ06zx1u4shiFV1lbrwxuV7wWP/mxfvlrVuC53jW+jzOGqnLfPB86MDqSR
F0Y5Q9YNAzuGJogYKhTY5rAkjGAcGBQzNwZ4FiMY+5AOWjvbIe3c01SZgwXhCu3sEQX+EoQVjNtk
YyOc8nbNmm2TpiOCWSNF/3rQo4CCAOFzes80+PsqgJeKzgsnWRKGaBC/ub+qLpnRWB39kBwH2XHt
lhQbP2tpOSRDMtuM8GAXbRNbo6iOAn/a1XXFoN/LpZOjkerm7jCmaA6sip9kIr0KiOx5bt9LXv39
UUTfiK0afyVdSVpLrx8Er3a7IkVOFZKcZxNHMDunrjc/MIoJrkQ6F0e/teavDq3/2RVp+Ofl4LdN
kwKHAs018RkQ9/M2tUhCcIsglnrwZGzjPq/i4Rb9iXmZQ73dmCpqr//8+970RVmc+YWsy2wNjiAS
4K1xngaDdq3E9sLEq/qvDRqMQ8GZdwcdz7yMbEPWBFo645E91d/6cWDu8ymvTwIzwxYLTHldL+jm
nJgIDrvES1POaWvswfoCCkTP/xFPjdyMs6a+mqHw/PnqLfu3l1aw1ZOnJeggO3yI199VkphIOPrU
JA1O+Ne2CoJHq7L1RY1S+LmcOPMWEyl4THbm7jJYybMW3KJdgwiQ7pGdDWHr5nG1e+ey1mf59Ttr
s+nxP5wAApTE+i3/spYwqDbrZrGXMFK4rXdAejToaxE1T6kro/oDchSzPo2YgJKtBPFb78teufj3
be/cORHib6SYOK10D48kmEUM6KcExXUxtqso11bp4Fw2Ykz+Jxe++lvRwdH28N5a4XkSROUOxhxa
/oStqg3KsdrnvRvcVp4bfaq6FuB3ZBUV7UMbCfY+s6zxc4+YGH0DHdJ+4xiol5HhVBacJo+ZJdI/
8tsnc624tdU7d4knDfO9C/999Wa3YioZMESg9ntrDcbMgffLspYwbU2Jisa2ui9IbG6swo7vcFx0
YUn49Wf8dcZdLBL9CH0NTp85VddZx4v9zgPwD5ezHk2xDtroqbmVrx+Azh44dVDzh643zmEckSnQ
iyk9166jr0grbMod46mzX4/BGQH4dF0wTb7ib04eULG/ATGMmuIX6IjFGl3zqkHMEOXt48iK65qA
S7hDyIRfXw0J2Zko9USFk9aHwl4VI2bZjPeGTKK1DSEukO6psOsIJold1T9NMPcBXmlyI1EFbnWm
ltta2gUQoqF4p2z/hxWIExAh17jY2OV+Nv9/fVnQocWeMlvIyhGh7Vc17WtwkxE8YmNSjH8LYKbe
B2M2uoMjjJEkKmO2p89pEFMAFWVp1HggvBqMrivpJUeOC13Ej3yonUa+JOV5ERXhvI3Xds2udaKk
DoslpcxMObW8d6v/4YtnsLBWkzRHWADe3GqU0Tl0yMEKq4oAyTQRimMoQswpi6F/KkcvV7agjhgR
txvck1tbZfA4gwhld8HG/ufn8E0I3rq6s5FhWaeXzTSWAKzX37zLt5f0nAzCxC2XU2ZW1XXV8W3s
mN+B6uxsa9/NsLkqgmr30TRjbDO1CUwfMkzSDuax68ZVAsJawckkhmRSgzshHUQ5BWrycow3hd0b
j54ziI0uk+wz3pKwjrPua1pP2aei9NznP3+mf1jzOcIKPo3l8HpZb48TKstnI1duEApesJsEZ9CV
q2IVBlWRfxlWlwHCE/zpJpIMxLbBSxqPX/kiGqTyc3LfmQQI/A8uiQMW0XxMg+hbvzl5Zkw0Rc68
JYxpFF0qVzcoLPDo0lYGMTpY88Etiv5jwK50zbqAzJ0ibmMoy90vfJSbxazkO9e0frOvt6DVsIx3
ndMNHbK3K9Cg7XYCABSF9UxCKnpEpIGuU19R0w/7xKiNJ6m98p2j3j88b7R8edaYizE5+A1qRETX
0Jc+ZwcMovJA41Mcu6rwDpkG5A4XuLwIuIiPKei0i0ab7o/Rzr8kMOkzfHFOfVhFkTgAg7zaoJq9
cIR2r8n8QLqwWMCIyakjSaYcrL2BtfO0VE30WBMW88hGc6mNRXnv3EXrZ9Pg1/so+VrXF5nJsW9z
Qllf+F+28rxQYt0Szb1OWxVs7WkhfgDVs/eYBYKwc2NoFLoZJhLoV0wHRLHdC+KKyk6jr5g5cqKy
7VosFaU9Ns+VqON4JwCBLqAbBpM8IBPB+cY08SZ/RlU67QfGEYelwhK1HTIh411euY9OnswfI0jN
jF6q/LmeyFDGbTts28apKmjrFpEHiFOo3jMbHRdBWSvou6M+xpai5Hibg0ei/4zhLiVIRE6fncrX
Dfan1KKrmUfF2dY6HvcDNP6WdBqikfFcIeqR1mQEuwqNEQUByoriFElzvPYEBKLt7NjRHbcOv1OW
qfxF9VD0QhLYe06uA1DPi4EqJzqKYdXMl6LTmg9o9PmJCiG/o5GjfqRCYCWZ+XA4fiFf7RgPYAlv
AYHv01q315JQFADgjYZwUcNORYw3BiDdWlwpGGomXL7IWWfjoo+69mMUyQaMItNbTktISLNNHZlB
te3JUrnGqq0CjhqQmY7aaYeTJmBIhbYPjRKKqCf35qDsm0DjyThbNTO2fb4UiYsS329RzpH0Fx3G
DsLrwUZ1ds/NYzlU+XqjiPswt7yNJAUghfO+l21VZu+dTn5rwPNAspwjqKBc52hIMO2rB7JpMXIk
LOn70kqtc0YEQGis0SPCalPAgmVR4+xco+fZxM8wQfIT50fr9M6KtxbWr14LlpS12bYOvjk2y7Xk
+OW1MCEUap8TI9CypjsVeRSfyZsgQc5Pr+N+rE527KLvN1K6qbG6KCfloGzDk85QJNjH2NDpA6X6
5c+X9fb0xMfmqqhxfBc4ircmd/56VaiIddYucbQnLXV8KfKpwXjoqdsB2yLJWUUd/vn3/Va7sMJx
UmODJY/T5Leut+mX29DkQ1K5avD2fjAFayBEflZmUnzyB2S/qdPybsSyul76Mj7ppcRuaCbDesyy
0mnj5kgrN/AtlmeXkDV0YSLDm9GQK9Z4LtlTPWtEmy+Y1IaRoY6pLfO99U3+DLN//U1y2HRXUYxg
q2DPfP0RAjk5mMmLaI/xkSjGWnrKX0mmbrElRQLbkzsnyTkqWNAOJgrbh5bnL954/WICmHGs8WqK
fT0ecsw99c4aONQSCZTWn1Kdjd7G8mCAJhX2XQuT0BcCIqi7hyrNkZtC0q9Jh2q6Z2yHF0bkxOUh
8kYnObdaQ9lP8zqZ7pLSrwnYEL2LthwD38fEXeDut8joib7rUwyXcWOSNKfHuIPJhoUEQlA/1MuJ
tK2quw2iaFbbrPSd83q+DnbCVJazr1RcDydUy+VXHGppE2Z4R8kY5yTx1evbqjhOOrMJxAkUhWMh
VU9AZmot8oyKjnhCy1fz5ZLTGtvlMd8XTTv1nQWi6B5pwqiviapcvsk+TjhOkV1RnqulqmZm6Yz1
dn5pO9eFbze8CGaKKCMblvGLNOdShHLKspIlzYUl0LvrgAmlSxWfGIvF09ZlbCv3UCNgOOdtUGCD
xs8P83tanAZRcuqP8HIB1p9BPMj5KlMl6m4CJJrDaI7RlRAs7bNJKDD3WtxHdUBBNGtQdpshKuQ3
FiD/FjRN32BLScudPVVGwLwR8n5plvaRvlj7IO2uMo5RvXCWsDMnx1ZBo/ZmNMjI2toOULNNH5gy
2yW5KT4RwBfc6iz2EGFadU7CHPnqpG5UesHnOUKAWAqnuDXqbiC8Ix+GKwIvcF2lGJxIPXIrfcQE
4WSbCOc2yV694U57Ih0rEfJvA3yICY3hTY+iunjwVJleU+d7CdmA8XDwLBVXD6khUCMvU6HbR7Bz
vb4lv6YCFiXZmPbY2ozvOcpnCyQ6eybGDL3ir0nvezLiLhjCoMXHu61LoTSM2g7JeTJIumRdmqoL
bAqIwIuZrAjO8zlAh02tgxT7kRuM7a09pBg/7XSunoKM7tLl5HMTQK3npto6ZtYTdpvh10iV9LtD
g6djuByGnFAcJ897RVcPD06YwUYHUwrO9b5imx12uBznnVMOeXWrrQ5hbAZbtiBJwhLVjqcxxzff
e/FVJaXIgMpP6X3Vl6kkuNOPpkuByL95MPDyjZuCd3M8pQr5L5bfcTYOU+XgLZS4IhmPTXmZXS7g
abs9L3jJp7abqTgsIi8SfMVQ60ca+uVL7pDzhF7OTOS5bAaXYQr/PYTqoSADBwxvj4s/ba1+A3bH
kXvDb/IenrS0lhsePWwxkKAx4ckEk22M1t4LXV8hpNKW3xxLI2pZ1Dm1cMgbg8+jkNrdllaEYzL1
1CVfpGbOnvfTqc8NwyHVhUxOVTFGvmVBGWasN9aE3Y00vikcmYI+FqNQ7F4+TFdYeKCyB4t986pZ
5bEbGVPKhpZUEcpmJMA5XjM5yk3U6gY8p0DovU3lHDyUupfWuSpn56HT6fjdUT0u6bYeIPoEtm/r
UIxFmRzRUzNlI3ve1ptWLeoTeILC2TbgzNr9oImB3BhWAbOe7dRQFJWBNZ5MjFe4DAhRfM7H3n8Z
kbU9Szyr7dYxHKjIpoMs4KItqpXMXI6+A4u5wkqZ98iptzK1Ue/bXpl9jWoTFPdi1/rZZdyrDog3
xoV+nrEsuyE2pE9qjVdiLSniLr8lgJAUXZK2mu7OS/igIWIXKsaJSCUs+940XUBEK75llm+U+y6o
nQypg7PIOzJhuzMRBFR8+P2BrEu+GfeKGMfks1HmqHgEfhKSOJ2EaoXBuiIs0XGLo9KxR1oAQa28
QG5JFFE8dFBi4Kt3d2bbd0+LVuR7atKYMmDmmW5w5U1SPAW2lj+4u051UXLAEntNkfRszNLAi0Gc
xeWIm+XFxkhIu3kZ/GJve11nngxjKSiC00RBIXYCA3KJ44ziMIFcaWFL6HjAxzrFTz0caxILmNrZ
JzeOppORZUV/yvu2fiCVy7RwOHXlfAUJCndciZorDwvDGsGDB0uZ71qvo0jzcW2Qgzazz6CA7zpC
QkF1b+ghkVJQKn9KdrZTOwSVkp90TDsTj1sU9765kxVWCITzscQNKUoia6lOt8SRQrXvqgWn8yzW
0Ba3McVj7tU6fYiMlK28L8ZAneukJ9K7ojalYuv6xwajzQXj5/huznlH97ObWbeYmd2PQ4dv4pDD
B++v5lpPD56tE5B3pbCXmy5fRhfngyfAuuDVTbDt4yza8lmmjHleOno7/NQJtV9WqzX6xESZQX5z
dE5A3Yzs0an4kPR9hP8EqJd9wXNAjGLtFN39OHjRgtvewxSECq9QLPrwMPbWZIN/Z3Yw1asZI3hJ
Mp/74ouWFiX9YTC5xiiXNUXZ4k9xupq8z4Fki2UYxn7nr6sXVqWYXbCjIiDUaFZ2ssGuS/Mt6Ol9
EzlO1Ec+tnMcZrkf1WHHP7Jh7ONk3gQqs85KVC1AOOgbz3NjF9nFSN8bwITvFZjTiOwpdyOl6Tnt
CmodH1QheV3ugvrD6At8CH0lu43HbSXZwLD8LWp9QfFDifVflJ1Jj6RIukV/ERKzwdbB55hziswN
ipzAGI3RDH79O16rqqhWpd6ipVZ2Z4YHDsY33HvudcXwyru3FHORQmkP7GRoQvIbQguiBRZKXHhK
Rexmt3qYD0oSZ40ZgAHzJasML8KblZqqQDLw8sYtfEF2NC0J4Z92/LGpC20/wNkqi+ucz+F3tGvY
JuLOBYtTDEOLY78HKZC0bj+9FQRG31zOHj+NLn/7KqxGEKW3xMNCXgVmPfLE9DglnrfVuHxMv76U
a0hEa71Z5udshP0mnPo552nhc+GeWRNOFwZMs4edJVQdZAK7s73nbN1cOOtMuZH0sYFy7i2YHBLn
amXduxjSV9COBjzQYmJyX+DvNMvB+J3Vwz6vRQp/HR5LthJ6O4nZsk5lW3NtbKfJP0mmrzvmm9V8
0v6NejbmLZIDl6lWkziqi+WunFC1nJnJGBhAuTu9bKbFzyy23v8l2sI4B2o+y37GqSqA6MNOyA6N
V0zPfswian+L/twQ6bhUR5C6bryQMStjOvUt75Kin+IL71V/SpGpQjs1KGGXU2u3mLE5NUL4y/VC
ugikabhVYmEkd8qwJeZJNnv+cw9Wfdjx+QnwDnQ/Jz0H+c4QVMt4vVY+ALdARSTxtBmQBlJDLRaC
0WSd5iHapjcGn/Y92B0QVtgt7Zo0ecKinvIGSM7RBuXOWtPxKns3Bk5z46JLAtaof+IDVD6zHaNa
TgwgxrEIjpnyw2aPsSIsz/yCYfbSzaV7RoCWbfc9/P3i0Y/gayDrg7t8rFbX+c3QydMXMt5JQvFt
Bfyk9ht3D5eABWUzxu1nX9qTOLXSCRueUem9VXQdc4Lb0Ef5ZupteNDWSmXZKT/vT/5YDRG5KYRX
pjzsQLm6GNxcPhPZ3HgkFBCY+ZY7jfhUx1GrUzecQ8glPollT+QQcqazRxuJYrGM+FqRCxU9KQUo
4KCyinMoUmUBP7Cfw/zVZlWWQ7Vsi8dpbtweUAqvLux4rnnQUYOT2NP+jYzHinBLYNXo8lBtuRPs
8P7M+q70eVDvCJ0YqYWVL+uzbHKZ3TCsBh9QfwvjUEMEGt4MHXttGRX6rohnv7j2stAlcmj0TccO
3xAFxkhuQd+tnKnS85oXbnkULRJJLJormBc0YbL3u4PTrfXVcWk00yVYQwGbTuk7YitpIngHO859
jsMhY/oCDXAC7RPss9XufsJFyjFKRo06g7vrc7A4jNBPtl0FL73Xu+Q7A8Pz9jQsmXMq2oKUO9Yr
Ofj+GhBg4k+aT2JECAxsbcrtuy0riz6EyNMLetN4SowquYRWzytbN+QiJzYKp363ea0FcYMV8F4T
y0u9M+X9rxz38LKDa629hxIkxClzt+a7ZzRdqSFsCqHU1JUE2OOy/GUG6rdzJ+uZaOOC7J3E9GbJ
dwSOSrW3LJIjD7G1EAzf+uvcHSIhAIKP/egnhJyM1kvTQsu+VNtNFxs0/vDx9jSQdtkEM1Q6navP
7Cv7Dw53tEwDspVrTO1Ge5zNkSHpLKcV29kRXipsVb4kbWAkI3PqYPjspwJloCZm+DfuRFld+7mv
RtaNnneZatGEe9tXSl4sMl4gIYg68FM/QgEScnKRcyxore54nuenXINmP0yN3b45JbSio5Ig1q6c
vdOzppXA01c2wU+CORyQhjaZVR/ihcBXOeXQIiu3TahPnI4FJNTPtzjY7AeJ/TfAhoqZOu/gfH6M
J7R+abQp9hUjQASXwA0CVX6HZiWkexydbDgS3JTX+xljzEeCjNRyZqOU3TUYJsmHcJ3BB+3guePB
cXr6WbJL62gfkihEoly8ifIgc+6HNIva4m0Wqg+SyBmGODUuf8erXH7pRkRwC7LI9X/K2ZKfZ7hX
hEXkynxgbkdOW9/ZP7grqmpfUCG1Ox1kajtTyk/FQ445W6Yws2oS3GFm+quovZvdmPpAYJhbU1/o
0Txn1BZ26rrdhEi6KZouCZzecY9YHuYO6Eg4ibtiAwRxJ9qej9NBxMDc6gKaTAfBTiQJwUbc1CmU
qY9eExJixOugJASQ5WOQGsZ2Lz6aLpNuCzb4jscl661djBW5eaIKqu6IyrPmu0JY4SmmjnPvvXUW
JALHTUzcu3ZBXnSLtWAUla5+6W/JIztyH8eVWJe8E5/Y8rQD0elbhTEjt+Jp7+Wm9x5VtQZHU87K
Q6+YxfLEExN/9dCBElHtEnCVU7Rs59itAiborhWHSU/eVf4JCDblgEtgOSVmIy4wNYc1tfsu95Nh
He1sT3ntwHgpBsgI2PdjjicWeacIDEzEWJgpkHdD0jyMuKe6pJQok5IOWowGzhgX8AUL+01PIrKS
mUrngvLI1pfVdLWP/3KQd7exVL5ztHTWfR9BUX6JVyb8UFcJBG8Vdtw0EGqcruQlLN1xUxgKqbEG
a+8Xjr5mItyGPcElTn0o2vo29UVFCVZmkYsWCbxVUkaQ+0nyk4YqmpMSD7QzAhNa++qsVryV10DF
NmPyuJ0ZOOPiJcots8igLjSJKloMU1pm2fKt2JgvHHoW/sA22QT0j5gx6+5j3M9W/OCR8SfRspSC
WTv6a96Skf46wGHOOZxQaMPnA8DVFnNOX5PXy7Sblcjap8iiYD5D2cvgea5+PSbW2vJK6Z2x6E9m
ux2Z8MG6luqDfhmw9xwMJA/iwMd3y9ZuP2kqn/0Clnk7KKK29G5UVfZWkkBHog7Qi5KVA8L71Iqy
8gPvmDA8sXp25xN3lQ2iyWFqdrUC6dmPXGTxvSD5hZReiGhrMvQKWo5jMHykzbY5P27RB4j34Ggu
z5nKZLGHAWfaE7yf4CgqQljOG0QSesRxqi+lTybzzmFvgiF9c8yrhFxE3G8HSHlHHifKgbjgZk2U
U8SJbhkepHOE/CWVwh++QCuBTcWRFAw7M/YcDV1A0vNxRlhbHAj8dXk1BYZsqQnGSZygqwEF5XaW
vDdi0Q7lYhH1ZzHQDT+2NTBlQxD2m7dUwY1HVZID75ZhtCS1sAn3XEC85rti1MUrqymM6l648ONJ
wfxIPvEtnomm21xodGYWeN2c7aHEeF7KoKq4yFgtVirnwnPgOPQKlE0Oj2WX22V5j1OH5C5Bqs+d
3Qz07Vm/KP8S8N74ijObVDFVaP97zMCP4Moya9W97zEUORAZk0P4sunwdzYJSAzrmE6aaxwbf3tW
VYwqXbTYVJKRgfyrbgixuXJjas5jAE7iqzcOzSucVhaSLY+o/yjJ4A2SbFrJhnLyriNY2Wqiz8Pk
lgg9SJm/1CAGHIrCngz5eCFZiCCpfAF7gka0Po6Lwvpixq7+tYhQYI3yo/I3fX3XHpWqtuwhMCsr
2LbT3velNTaeycCJYO/wz964qm50dOQNYkxkDTAdtyY/GAWgPxyZHMk9C+qMos3U2r53NjtaU74U
6nAPtv0znFUiupTO419o4WZ3n+umtE+lKtkNLouonwoVENljGBjXNIZ6pt7d5pj2qV2uQ7O5jLtE
AUV+XmNYsbGz9hrzv3DJeOpwpPPFsFTfsfkeYbZK0fxCaLOdo3oGzLGuyFjqLMKCZhM8Z9FvraCY
x/Z1BSTo0jWtMoNjrNyv5WDCIgXPik7NzCNpwXMG+JAGH28HtZY1wlm0R6icKhx/M+rW4jn2pBkO
QaSt4cXj5RTuB+Qh7WHYBDRAgkO9OmUmEfsXe97c+lbqwiOIragp7r1WmyHV9ZBbKXAJ7jC+a30O
Mt5fqegihb582qjeDM36B1IvmuASTb1pLqro7fvJ6+QH7SkasjFaS9qdLl6TabPc4wCCmHxdGVFh
rkFtMTtUi8lSP6/oIulqiqcci727U2O0wd9CO3TvR7HsL6ynw/FQeHarH1Q8iOHBFmsQwGNbF1oa
h8Tyt9kiLBYSsx6OXYFSnCQX61sT3mKxSwQGRyrEdmIiosj7RbEfnzNkqSUVg7USn72UdZeOdQ04
2Qmmxb/NLEQELmbZgmOP3Fo82m2FC2fauhWksDBr+IUZpmr2vQfEIK1k0/cnfuMSVCgKxnEPSjRb
LoR1BdaHMvPs7TK5zixPUMfD+CzKpVzSPLJBEUVyjKw7OS5DdQi01uuOIBpQYjD7+l+eCuBrZjhV
eyqJZnaP1trd0hWtuKndR9UX9pm6cmKaurkkTlE1OScgdgIBuxNTg8eMPsdv/Yhy5kHXZIxdTNCp
V78qxXfUwG6RFO1UEFNa987HzBvy5yXDj5HYgz3SMgxVuV4xeYKQHnMvgI/MO33X2wrx1tp3xPI6
TTuvdwHV3pfNDnk36dwr3XQMuojtcrjxG3Ks+VXqMzf7GgM3+CJac5PIZ0yg0oaGcGViOa4kwOfm
e1c1xXe7m/Nv2VKO6ymydIYGB1bKT0Z889nXsyMOg53Bje3iHihREZfzB+xCZCRQ8IWE3vLNMPIt
XPBkbIOG2yTUJtW7DwZ4uI740lf29rOCnjGcRxV0ILQBpZUHnmcVHnNYYWQfLpNnTn1VaXHt4tv0
k8GwLu6h+CzdHhJJER0BMdm/GLL62avoiQD+xu52ze7oHv1mF5cO2A8oK230otAkeTR6wiy/QneN
CR6UeeyljvYRrpbcid7T1m/NkFSeZA5OMTf6hzIU9f0ILAve22BXb11cIDcK1gLojPHFsZY6AuMP
SQdKMCqWIxeDH9PD9WI0HgyMEgYVY1Aos3UcyJ6kw30o4Il3h42d9LfF4Kx4wikkIdKIhTxMSsk5
hTCj9oPfSuvQM2fTwc4j4T08BcXS/FQu2NbU8lU7/VzJkEPgo6Fi7LYhX4BxRTZ9/do2hD8zBqji
+4LB1XPWVqFiR4beI4lZg3zxydxc7zKNqe5kqLWAPNS8EaDv8e5quGE/j5kzq73tlfUpLv3YvSXA
st4nNNT1GO36M8HH5WDXv02wkfOskWeqQxC04QZBMC7gljEf9zPESoM+yY5lWaqRvf+kmy7XdHVc
6zdvY/opZc1jnUrUivaHduPuedgw+ZU8xLE6SWiS4V0LBBVSfc/APhHAzgDsQ1tx06Jd+xdYIzyw
TSuZo8oCwuy+m0o3TkuZuWVCWDoIYDNU3MKkwzfz0ZJcgJ0DsAdXLGpp2OBN712sJoeZTTBfC3mP
5XwarKXnHcvGRndqo5oUadmx/k6IOPXKVz1shUvHmXvZJ/Zv3SNqkSkgjXaYquu8KM9OGvTc8lhP
VfyIbSzMyAwIXSvRUz7Me/5g3JW4hn9EWJliyDqGwB6nt77o/sZAVs1W6ZQzmnBILjmHGrNlG38e
io6XvGDnvGMW4J2tWgcdGQCNFyZAqfIHCW0IXNNKPg45rhWvGxgpgJ/HCK8dD1jEdA6MlRrhoZhl
Tmp/ZdA5hhU6Fz3Dtj82/hoSvBIpC6TygiQ+7dgDzylYI2Zz0Kz6JhkC4vlSf2i6Z9yOTnPwrG0R
b8YJx489R9/r4FSz3OMg7CHsyMm7L9wALncdme3zWpAnekEPDHyFDE+vRAnrQbv3lCjGcwR4tEkn
BYH3FMit+8GYgWuliun2OE3VAgHMlYrgAABAx7FgMwc2fKjj44SOmXaqk7nYkRVvPo+N6H5kY0D2
7cLSkhjRTGQnjb54SFqavFv4rxjKFASbf116tbGJBQMb/EVvo5ATYxEeedpn/0q1is9uXILwF51Q
D5cxWruAjoMEywsGLCQkWVeybxNEYTOTLqEXrcaZyz1bJSLLLfrrRwBFINBQb3JQwjZHZHBrgO5B
yYewubSTF5SoaoVDli1wxfi/PDeNs9QJadVVcdZdXdzZhCAWdwFpSL9M5Tc9kce1VV+o3GrGFtjx
DxUn8XxoITGSY7swv2Gyxho1LTat28dC2OiUOn7P8CiQsPqHqGYHyA5BDnesD5kTtuC1f5d5BU9v
J2oTfKgHGDCHLJyQL3h+s50cObNN31ke8+tksNbMTkN6Vm9HsguDGCckQLTooBbse8hmvA1NkF1G
Q3b3fuxD+5tsFxUgJ9dm+ZN07aabeaeDQBxxc39EiB2hR/xTB5FXNj2bM8f7jlS+48hMJZ2WYL7Y
llzwD3b5z9zODJtqR4wHBh+AobqQbnvevMsaguov9OZe5m0LT1U3wLRbpuKT4pmlgM/zr45dB3t/
7EB9QwYbP/23EOW94JyXDSY7PnhAcpVrh+9EHHWz1uHCtuQAs9Hf1a4rz4UQMWudxTsTDMsSpRWG
uSnLuz9ISP4K3vnHhRMEGWLY9x22w/z3dz+bJdUW+VW3HZbAHR/nAIlaNvmOC4E1tutDyBvLoA5n
+10exyzSWTqE4RoeG6E92GyxDcJBumBCT4Nq7QClO5z3HV02EjlQxgRIeBTZ8sqLLn8m60B/LIWr
twdHlkDlqFd1RRGvEDAbJ5sz9hkhTFOCUXImobVawDUvWQRnjuUPCxaWNMF+gEerHvJ6Lb7IwL95
tHsYgMZakIev/aQ/SczZHliu6aeHnInI7bH9ggh2fmLRMeztqDQ5spYlQHsyToJcBqSlk6JL41Lz
JYXymRJl69+KMguj1J7Ywu1wMZRvm9ncbt1RbFvtK0NnnOGjH1giKYKu+tlsLfp0Z/XsJ8IVkL2w
vi2XlyIfQLM6PrIrTuis+xYQjMrAvNPWN5QrqMvtvPABWytfdwxZa4uBtldlzqFZ+v5rGcK0+JPi
/l8KsNvXHkIbuQEibrbGfz4vPrNepu8Ce2dtTWAPIcpW2JHOLpd/7001yfPkeXwf4urrEvbyl581
ggSA7T70Bevmxl8eteQz//eD8C91MM5wF/oUEAAftAga/H9+rIKZicvo0BwQoagHXmb257gop6MP
nOVDx+r+CE6V/WIUDxA658z7HIQQ0jxEu4nrFksF2b/x/iCXey/G5UPxaHCNXIEUB7TIPz/U5Kp+
tjHpH6xa5ZcBOPKtU+jLMwzubadpOs8Bips/uRBuT94/n8wAK1+IOg03bOS/dxiHYqJw8llmjYqh
thxGKs/KHx7Q0iMnwe/MBo3u+YPV1/LS+8sX/pn2sY5aQndDYR8Gy4mfgsoe99tQUSv991f1vz4d
eA/OWkK9+MLe3UAOYuiKLahz4IR91BXhFTtZNf29cut5+YMQ/l8uS6o9P0TmhseAOwPFxz+/gYIl
c+HNOYc26Ovv89j7Oe7bddxPiy1/uhD2kl527l76ar1viVZKo1oJttPZtv///tq3zFnsnqgmbQGm
4p+fZCrB/ft2YQ7Q0aaXitadcZOEnx71W/nzv3/Wv18LkYsQ0rGRaWI+fn80M5ycUVcU28ETisZc
IA8lb8VjJ9gFtFgj297XOaLjnykG/vCz/6XFRKFPbuRfwkic++Ld1zuaKGPrxD0/S7940Q0LgMhd
gM5FYz3unUCAXPzv39Z139/veOmZaLtYrnA92O8fM0XjYhGKlO0x6CFdIcIhKDiU7G4/efD0UGDN
y3nOQ5soFyS7XTK1TndkgEWLT0tkn9vIpyLRW+vM322rqsbEsTYGlBWFAPcLOwBvn1ElEtZT0+yB
rh7GS7AtPRCFrWOv8t+/kPP+GhLsSFa3iIIbgoab5p2edaoMd1FPpN+I1Pk7/c5GzhCuxY8c/+21
zwP9FcohKssG0v6uEdCmIf0xzRhuBllev8Fu9hamwX1u38+z5X0zIi//kJb3vz7krfDAr8h/0Hq/
u6HRhzcNa+7jDE/UgX8p5/WT3Vkgee3JOOMF89s8vf3h0rwv17g03KJAwNFxQ2R779JEvmTDZI67
o+rm/szkR1GZ+cELNVq231iY33uwVU/DyvJkp9tbw0j4TX5iGf0nu99f5uS/n7Ng7wBZcb7cbKPY
f95VQLnlys5m/XTMHBt5XYc68NqNo3sfVPkm7lToNvK60fNVDzwRmXPEgVcKwkmQSaaVYIuxi3HF
eylOxni5Q/DKEgMN2eBcF0UEZLLWI39iDyPHuFWNwQP7lRp4rBeN/Vm7HGe7Li/s4uSOKruLJQIO
4hxGxsbKuHK4bxA5iAvhWWtxKZ3Kze6CjQFbOmrmO7vN1/ARJJM5lz0DUVw7GtCN7BpNj3WH+H58
DUDJrF9zEPolzPuWga4Z1+2qFhmHV88ffO/BnRAyyaC0w7ucW61O/LnAj9dZM40xctzwE5HuDA11
3AT6CWlbYRLGlzgjBoywxz/cHu+PgpDXrX0zbGDppyR+f8qu9dQybzT2EeOBncEYiJXcMffEZpYD
y8ZD2eP9S/rAJqciA+1lIQiEbAowVM711TaRRvPT28Pyh1Lg/VuPc9j1BBimGwoC+fy7+gSbpw18
LV+PG0kb6TTlCmNqxdNK1IZV/MGOxov03ZEIfAMvCoARWhvqD/HuvdetpdWM4ZQfUa6J/iYAc7rH
rOur341nkT3hYYpAylWiDnue41F/jucI4D4BAF3+uC4YUo7VnAf2tzya6bdNgNjomflb8RA3yOqS
PM4X/1qhSXK+dlZbm499IXvIx5TJZq/UOMChjthxpIG2KffHFRbSfdYxb8fI8tcF74CAPWx2lpMX
x9Uv98LovD5mlbbcnL8WVM7nWeZmPY0jkTefyLpBVad732OvB9DEOcVV3B59C0tbeluPvsZOFv2a
uowpSu4IQHY5UzkKu3ZarT2ctuab2+TO0XbCLLzUzooKF5NWZid9hW8Joz1EE2p/b3xEwj0ErM+p
rY5sxJoiHYnBCtlH5fO4nz1ryT6NLO2PIXP3OgnWpvthPHtpD2iQwMEHheo/xoOLIaUnzeS36hpB
akes6x+8O5j4NLE3N6+sadw+mQrpfFyNLDNg2q03fFFVkJ/JIDTN2Z+D5cXr1C00JMuIXPNEZn56
nKwc8R0W+cSr5vlj5LWxPmu2h17Klnp8vb2yQPmiMCWXp9TOsOv8Iqp3YVR7vwkJI5Slk9P6q0VF
+cGrq0H8BDGPHJ0QxrDtd3OWVSXObp3nOzk6hLA43Cx3KwPJKmlH8np2IsJbukduQwKVItL+4Ium
Zb86QDxOWP7QxSD9IQHOjaQNPa1qKo3bp+vJyQV34PEy5YrjXyH17hjSsJJc4Mzt18gwB96JZnGZ
Z0Hi/cYLcutuZVthlcfOiGDvAlsPTrkpV/cz5lkcx+42LRffGeRZLNYW7dH1RfioWddxns2lik41
tKMmDYpo/GXKhb1j4+T0kT00BzL/Jp+9A8K1SV97XkDFwWC+zXcW/W93Yi4h2msxq/yqYSf2F2bs
AkOWBNe9A5Msv09lWyqsxhoGHHG1TZNUg9OxvVg2CP2c2XwNRRv4SImXtXVT1pf5kysRvzPXCeoq
tTwN7N8i/RWedTg2H2ykzsHOaY28RoTQYR/ow+DXVroM+nGmRCrRXbY+Nvz1Mu04VqNHZuQIYfLN
ejKdGN7o/qE5kytAvEHZjN/9agtuGRIuvY7AcZ4o3zd1sgLuFSyIC0JBYUbEids2lE8kVbn5vhw8
eQmdyqn27bQgt7Oa9mMcluu5RUbwE01Jfw6rSLIWvoWDHpQHL+XcenyDAExqNJf4ZCKVwm7ftqT0
uzXasSn07qQbxLyllxYh8BSMCqUO/liKb9gKl8Xqi8+MY+fhPp+UebGdmkikpVHOHZJOAhLWSfTt
HYNLeJFiEyJ70S5hVNdyGcsgRdnCTRoNm/u1dWwmaqPEQLhjoMblbpEt4ilzctukA2Ws2YeVMSyv
INUN7Lyz6smq62I9rYbRFkK20oWmnTPpwMKDT2FXB9nE1Qg2idAozjmF4pucR2T+eNcqueo91Evp
MYm22mdU+/2rz5BM7LotCF7kYkKiJKK8u2439/zOpkTwUkFAu9n1ptJfNHKA7hJFi5+2WAFeCTrY
WpIGrZbEGFUSNbqUUf0Kic82CdMXotg2ljJNgkEK8PRANDhPBSMBrVzYMg7R8jV5psspbnr5FRMj
FposznV/dOtNfc5LdIFA24Th5GOb2HJX1Nzb/PPRJ01CCDleYVZ+6QYwQ/DOAlPvN5Q/h600BEyK
pupx2LmxnR3aopQbaku3XJ8nv4FMn9Wh/wRbnhVHC/X6ZcxCaOeD3d7kIVDUg+S2y5l2DVAayfze
9X+oirp9vzSbUGeHuK9XTUTGa+CN3KkSmlf4pUaQj9wEyVKZMsLHlehOFg/5olngd6ta86SrPPew
ZoxCE8fEwd7iD7pEKIEgt7CD/kdYBNRIppOAPhDNi2ddGY6ftpiyb03Drj4hz2fj+IlihI6TDvCY
rOX2aYPs1eyMP7gfqNvaMgkXJhFnSGE3PXuMXynZgqFLTcEWkfGVa7k7YxOTRFSWLeoruybzGW51
tHGOG1O8BPlY/Rz05jzDW++LU9hC4OTAsuZml0PrD7447FXULhqgBF3gL1j4KsOc1xHbtS8kPuDS
X9DzkUQAKSi1V1Y95BYb9WVQhQtMP2pRpXNMsW32YRLC91hjf3vqW5tg3RjhUrKR+SVPK/R14m56
6dgHUtIamlO2AO6xXrD5ac9EhF34UxEeys6J+qQY3e4XjrcRQQzJDaTE9mgikNvUYYQkkUQeB63P
AH8Bd+WMM2xzpbnNsLv+R8QSlkQmABo6CVcTiNMSepn/UY2RZ9Bbz4vzZNwtCj9lIbdegveXlxoo
J2Zb8ZL18P8RYJCAkuUvbomZBwf4Yo5kSlDxFxNWrV2MqI0rMjH6JNFqy59q9n4P8YgAKOXSzt+8
tbIyYgByaxEHySnB39FODAMvt+r9IAzeUNu4ZPmUcT9k50VatbwSOep8cvQaN2fG9vi/GNdPPyp0
Wi3eiz6znyO78feCvCKRIkYqgLfz7iT+R/VfpkCSnly0iNkOjihwe6wRICz0rdXN4RE3LM/qPH+p
OJV/oP0uJRfR88OjHvFwIN9t5WGVZv4sCjv7EThbbE4ZX+m+qBr1VtEobodeNt0vkUeI/AaezIYA
BfRXWBaIrkl7vMXE+5EaNh61lsJG7cG7Cx9GMG0JAdfjvNO6N1dBy8M22NkWArGsASzPRAtMTwzQ
68GtwfV8Atebsbu1TC8O09yFZJySfHMI/ZJzrA69kb9vx/UnQWgTiW5lvN0tXQWfExhQe65dWgIe
vJlvbWpzVK1dEN6pDJZkYkcYHg7Z5uOZJFwAq19kXKTPVjkRsh2oad2eMfMpoIPj4JPrIY3fpEPV
rOzZw7gs2W53/k8z5H20W6Vy/WNpKsI3yChgqL/ZAm3nFHEfxLn64DSlmyNHm8dPi1qJwclFQKqN
e5sQFTxnMskJLi4QjU0G3RmjMxIW496Q5BnnPEE5ySjXptrW5Y51Tv8G4ArngWPsJXi0WCrrhBgt
54FwbWrNYnOUSdvWkcVdO7Uz0b4kOX4Lljz41XOcBLtFlyQ6tOviPmGGY8GD+XmqwithJi3xDqo3
5SWSoD7TquGwvoOLodQNcUp+Ce8DST6cdvzsgYd+i9DNLWYfE50j7i128PcOmZTBdVYU889+l1sY
fsgxnS5Ry5eU3lppZCRFRGytZ6MsO7jlENxRJW9rGle2jw6n7CKyHUxhczghgdi1gGGiU5ETM4EL
Tm4W5QYwoP1qoe5td4J1TfxQZPQRqeM6G3Gguuq3xyoITUfaRDZHe6rqaTtRoGfjnBbdjO8f9IOT
li7qhj16SWWli6kpFHMbs8qrQkISHOql6x1eW0TDp6PrT/cgpa3m0jDQfNvs2WUMPPfyRxbyXSe4
a+bpriPAxr72jVeHjyCPwuU3EUTLsq+Q8S/nttz8Z6uUfnCkoho59VG4GTIs0H40e0qb+KtT+O3J
FNKOdvwrPh6nEejNkxyLiBXE4rb2XjC0aPalZeFu84Nyykk5y+PypQ51YR9CTq/lrKOa+F6BGfNm
h1RevpdVaTePckNPct/0JqwJuJly/eosuaIdH8ktatFAg/4RdZEtR5Z4Xf5Sg8fGHtAvnjOz9AnH
9RCGTVYiMTR1xGq2cLBdIsV0qPp7VCoI+S39BJ91YLBVl91zPo3I2MmH63XiaXZXd7lmXvrFL/zu
GfUjXvetQBpAeSmbV3vNZTz+YdL17xkSlT46FhIAQi+GovHPGRL53YQn0VMdkap1D0AgvikMfHrH
zpgkeGn+BOe9Dc7+PrGBHMKeAI5IBLAD4tY7E31M813rdZ2PBC8tn0dPyoQ3Qfmii2k+sK3I5iRu
9SucmfmeevdPvvH/9eMZAAAXY3TEpPLdrztHIRPmga2ELTXypbmzQFyMvj980n4xfo6dMf9dTx3K
qU6Od5Zn/f7v8cj7n3/b2DAfQczNhcC4fpue/M22zvh0HQbMUkfGNV20w8HFFIZ67Iz8adpD8ej3
W9QtNzUemnpqy/4P26P3Y4nbFIT9DMWOw1Ta9d9dAEU1YQN5X8GFoSZHcp1fLKnsL4Rtj3dROC9f
A97Ff5i8/wudcPupjILAhYWsKynz//lr51jz3CErQM1b1Wc2NvKy6HZKXLSqMrWJZD7lZRRdSwe4
Ro3s+wW0RPOH+c+/Lj0UvOAvTAEIY9eLb//73y59FGnMwnwzx4IytLsEIVC3q63nRScAEHtiKCFH
tS9F7w8/mzi3H0GqTOPhv7//vwbHf7//KaqAmoAuYA8bMiR7dyWYhHi4vAhJUesQ0m8PSm8/h6DX
ywuCFVckJGu1wc0dN/12qcHloQbTNJHNMzr1fe1r13qq2rgbf/8fc2eyGzmWZulXadT+BshL8pIE
qmtBmtFGyTTL5RtCkss5zzNfqR+jX6w/y6jsDo9EZnYCtahNIiM8XCOH+//nnO9MfZ0T/02UHZ0i
06bxkZf/Qiup28N+Ges134ZhTVNZpFFmZpmx4lFL/9+wzRoMMb7o9Vw7rbODlXZu4moKalNT4T4F
Y1U8E7wwq284xB1566SUTrJRCYdoz/a3BnmhAFPtc3uYTD9T7D+CoXLNnPA4WUPq1cxSm4gKW9Ur
kvuib4dBFj8IjWq9N7UYB/0aZNgTi3e6uE14KXTsFm7eB+2crMvuH//I/0aYtHWEZQAylgEbx7KN
P/3INUy0i51NJMvAOm9mnDFBWDnrxmpk8pJiBDlbeTUfh6qovIrT9QWavLXL6qt2Piz0P2p1tf8n
X9PfXAcIYQhwDuRLmy0b5Ldfr8Z+rctIwKGjTNmB8zSRNBPHvkx18UIrJ1wAJxxJRuKjpP3TcNdy
O9icjG5b9mXcIyWs0JeZhor2gK1t0Xa4d/TGM0eWHj/IVncvDrH5aL+ELIy2UymaN5uaB9ye82x9
qwfLUZxd7eZVUN6UHucUB3AOKLcJokJbw70piRZ4QyMhwc6yxJwBJwPHSxEunA0j1n7bPAlrfIND
Nton4hpTeWT7YZn3k5HOdZCb0GUfnV5FzYFjZ68h4lSxGRB0n4TXi9Q5Z/APzQ0oe+tVNmubY/Rt
5pZlOZXyb7VuU4+x9ObApAvAow2qlPWJ5xKFY0QeWT35et9beC502ad3CwdV+8j4g+ANeHpNt5Qz
tcNFybZkg1g27YOZ4tXfMfWOy0EBAlIvgw43KxL0m8FakJl6jvhFvUxjZbx3whrqUzezftnGMbw2
LLAyjINyRV7BId3hy41lta5Bjr0suZ36dmJA7lbnyRzNxfKzOlofOm6v0q+AiKhNytkgDopQsFWz
rWJKmOcGlwxxSk4BMwNiGDqhO95aY+pWGzANbMzhQ7ZbfgtruCFjuGRBZznDO83EJj0dIFeOsx5h
ih3itAuGeUkV5Z4D30I8xAoH0wSvE4OA2dEcXuhi24GVTy5jakh5rLSCy9zCUDTS707H9ye8U9z7
HhcAbGZoqz1oHoQwYZyj1r3Or3on+FyRoqWrHJzlrs46rfYSYXffGMk4CGN9wQnXZTKeL1HnNupB
H6r8iJlJxznuqDwmtpMMO0xPlR6EehbFu1LMunUiCcg3nQCJS24BGoTfiLrDQHczx2xBMkCjKlo9
/DLjnjxUvkwYxiaojccup5zrSDUhViahyumlyKiQ89gEa8M/eYv9+agE4JBzr3Utv7mWpxh/8hJA
PK+1mF516FrA8aLZbe/XlpYXjjProeRC+xd13Ovn45xwhXrx+6BB6ddHBIfRYRgln88ohPEIv/gT
jg++UxwnH7HVTh//+Jn0NyIunw9UtuNSHIFvAQbrr5/PFm6dA4khDWdbBGfsdr7EkRu05CDfUmra
2SYvY34a3LHy3GQyda935bxDa3fepIreM1srGZCViY5rg5iFHZ06fhlOSbhxccr5nIeqc1ZTPRwT
iyZvmpiv//h7+LPsfv0W+A6kdJBedEf701OV+SyMhwzqXjSDfSFtoAc2uaiNsld2rpEEiKaxBjwP
xBL+yWtGmvx4/vhmx49DMQOtRyj/Liy2P6mxVTXgixxCFZQJkRvsixmA3G4qSZCFmjW4t8xc8jFR
nVyDTkVYPcSUrt/mvrGGjeyBgPucGQE7dYzY5PSMQe6ZMYk2QN9aP1Wuwu+851X/iJuV9DXpHjcO
HGvAyhw1uripEwp3iT3k+uj94x/r31z5SAD8ZPGM8ADSjT8fWkQ5hlFZjTXZ5CXdKLY9P6MUmquu
EzPFhy7Sf3JKNa5i3K8/TDiDDovbawHM1bvz67UYQRoEPhTRMrlo7LzDiLIZZyhg1JG75DVgtlNy
sllGFDsZtUp6aVnpxob8jzFstT7JFt+sNOIlsDlcVB3VFi9ll5s9/oOEyADTGClkOzaIGK1I1S+i
GObnSDZJdMBIxKo+qWI/ZybW9mT5CiZWM+2p/tXyz5rZcDtdtWOevd3LX37U/3VlY7/03P3dNrz/
jh13Jg/Mv99x95hX03uWpF9/LCRD1/9rzZ2Uv3GEu/rK8GVcucP8yfR1bbnT1W8OqFcNkDL+IoY7
7sz/13LHis7h36HBgne2+Evdf7bc2b/hmtTxyjhMXTj41L/9x7//Qnbt/vTPv5Beef7/cslymuPD
gKLkc1DzwePn+nz4w3zRdUuG3lKz3G8LGb9BO7UJELi8iIjxExv1a9nqMFZcxczbGlb+w2GB6q0D
XbvjUO0pSwCWRTJKJ4aYE9RaQyP9voxg0MNJNm/V1A9k0HX3W1SwxC6Qdv1WW58sNvgestWwwa5b
PCH/WqQCoP4shp195X2dnsar3WiimvUhxTvNei86F84q9lqTsZ9FA/qUwH82UzmPL/XYQVtpyIWF
dS/OdWpzOnFsKo8seyr2Ei81NbqqPZp9+dFqLzwa2OJ+z2PWuKn5iXpy54KwMV/qMCyQX8ZmaxkF
o2bU+Yp54QfNmcWj2SXzZQIgPZBslf2tDfjnI2Lt9jDY1Xpvp7H6Vi4g9jZw66/3uLvsi3RS9ylR
QPp6VA+Ar809y3L6Y21A9bBcbnY62WndToE6VMhFTZ2roI0oYHWHqtlPJJe/uaM0b0MTeuFY07Ay
T7uRU3pAHkNDCnLW23JNn4lKcw4CBJOPW4Vj7Gw09XQq8L4GFQCczWBG8XmwunAXAmtTnfWpZzzE
+0mfwTVb881oFOU5zKTuhyZlt5WZ3AEc0ze9oc2BxnsRvcN9kUkY+3OrOaeh6PgW8oFFUUQ4raKf
eVNj4KGAuN5gt/khHL7tBKeL56jyiXyUdePCM0CB7ucdJoTyPMu69i0jjV5xUeXepKzWb1Snnimc
eoMdYN3RbBNSo2wbZywr9S5MIOFNzgKUBI3C3C1l8xmmDHcT7tJ9Zq3iKOMi3OL0r96H4gW2KsqO
lbb3SgzyZjL6yWfW/FlD4ySZVw/6BTNUBuy0orGAr2srGlrs6c66TpmQRvkx9PmDE5WDTz9Rsbfh
f+/oSyYeTA7JH/u5f9Ene3phlcc/Zov2ClXlmXae8aTZRUS4q2uOdTmMgbTEhMxS+Vd+nFc0UvPp
NTG92mp5d8pZTkeSMhKfTmx+rw20NtwD7iZua+1mJQuATTZZd6ww5ZboRHhhrYr90XXS3uublISV
SOe3Us7LnvFwuIDDN+EFkg7YjP3yyho09IF6RdGhMEj7dYZmMk1B1qCrOfLHxrIvrTsrbG6ZW72U
5gqopsXGib63bOUqkYhmaR+px1K+qFeiQ0kSPheka0H2dMtJYkoIMuG2n71ZIs9SbYawGOnPZmS0
hzBMUEtwpZekEWr9oGutEURp9jbZjFnstVO/oFx8m0fpA+IbpwGtntwfXD3vbipYd9HFfIzhNWyM
DtJYupSdr01sl7t6LXexSUCg06oo4BTzfXXilBfqIhgAJ6Fzi6TMMFibTwVtzwcsIppn2Q0d1Njv
s82KA+GJRBVJgXgl9TvV7WORJONRs6vCj8n/biVhrZOlw0oIpcnpAdHnSaVTAwm7FR5+L5sfk8AQ
pUIpDgP7Dk9WtdyXlM69xzBf/AryCxieqPVzvSPBRAf8yZG1fBSJJJSam2e5VjdMuAnHUuehqzIq
v7thCwNH3oJAr88snOODyKLHlQK/ba3UJS6LxCdZUhIxJbwqp5n6tGkkoN3BI7MaB6IMSwRPCMDL
sqr4DVZTdg6xQnEeN20ODMvyPHcz6LnCtB/x1MJ8bbXoFIahtU2HCY2FF9G5LVyTe6K/9sYtPH2r
etQOi9LuIj39ANprmqKj1VIGYjAZTfdslImyVlJ5BCqDuW4+2C2CHini6UzJW7aHewiRoBSJeJBA
oi6GsyBI1MYhE9OWhQi96mML+4eycRKXmPVi5qgAaaM9tIBO0MemV8HicatpBeDMlJgNixtORQ4t
5ukd5S0e/RhiY8hsPEUA7g6Dwp0w9KXcu4z4EGgvi06CsIJEvaVCpLiFATfekUyKXrXwCseV4ntH
2503R/ANhyI1glaV22QMv5WWfWjk1OMWlC7gMpcdlkOUV/aP9poCb8xIf032we6boI+EdrJd/h+i
24JWFxGCQ/SrgmgSx9lwf9IcdWfhgti2DcjvZY7eNSSmLSQZ/TZNmvpoqqTZ2IBG2Lk662c/Nhge
Ou7TVNW9J2N60JWVnUWmka6VaOVeATDOoqr8ZyuzNzSvaGuKQj4JEJYBTE4/6+fpC4mBpkpbj/ej
GeZ7RGfrLVGJc+7q2N4KZS+e2RBXqiOSbqx1GI14Vs1UCRwrXuWH1LHZu6xZc3bq4WYGA3G0Adi1
hn7PTRboKp4y6H0AomzCF06WXoac8iTV9Pq2kuRMUMrBzoWR3gXO6OS7eTQH1I46RvDNq/jnVfZ4
tnSj3rNAnHZ4T7Tbasq/08Rr7Chusg+qm4wD+fOfY5yjfsRuC27OrZzHrA5NfAmgsTrOxifhdGLX
9XZnepodZZsQduhDs7KYityhvkO3JMjV0ymKZAJXtc+03VS4inROH94UbOWDphnqwwoZnwa2cDmI
ZGLWnDo8CG0qnrUxlj7p0ilYlpS3Xb8SYvTwdq7PbpSkaFZO3X1dIwUJ3aANXoZmAufEe+IjI/Dr
UYxhHq9FZD5Kff+SrsNwl45J4mG1mn6UtVFBGxZmdEqRem8KkGNbJXqKG8ezLRl9ycLurYEGwzzX
moPWL3Vgk++En/dI74j5I5tMfrC8sg+5ZhTn0ejHLbnTeRtqpe61/PBtj55yQDOGCC/Yo6x9wyFr
Ewvp4IB1ou/AsjnqOQcm8NMsl5NiQ5uZAu1DC5AsfMLLjZ9p4TFLhkOTlvvWTU+DI6WPsy9DagS+
EKf5jVVP9BEtxpG5zGT1MXcbIwfdAAHjXDmFGTRdiYNwPq5uSIXcqOx7htMrlIIsq4qWT6GJQ1jP
3oqGRV3i3dJf6TWeTje6UacbO43e5qxD8Z2rG2gotw7mBUhRy6m3ROpXXMg70BBYINab0S49k0i3
x0698xYgE2vb+2Tu313AVFeuqNjJDpo9gU9by+FJmod8AUrlQIVpXPczphdoE6dcxNwjQUIJEoYl
RvTYibZDNn004ntfwx/gHtXnG4dX2cZY28Jr3eVhWawHJ2wDRVQYc6xuBHlqntMhe85Q3og5jQVc
A05cWH6cJa93SXlxl7j1WQSQzyaIu1SkiEFmXBccWrGh+uVHq7OlM1ix+5qA6W3k1AcaziayOX97
RlkchAw/q9Elw3LE7HNTcOz2SkOnM1crHtpQXQ1XJ4MNwIh/ygtz0JmazUMmtnk3Yn7yMGoR23eh
mS1msjMj/SmjAExPrSstv1suYdz/iKf5NMf9uMkoY9pOdvzSm8Y207BPlNUjbucfMJ5/Uk+0nbQU
TlTWeKSudm3CaWXJFuAYVnIfEm3217oozkJTNfZIDr7DiJNw6d2NrhVHM5JBPCgS6jEB0G7ibJ3z
i4eSbDmPLr9rpoHRr5WRBdH4Ghvg2mp4Qy8rzL6RdV1kRbwsZULm0VG8nfPnsmKlvdTNS2TLYzpv
SE3H3mIV/f0cpRvYafT6mNVRb9L5ItZoepXXx6YYfbf+EL3xNBLGwv+iJ2fBnexw0KkpF1jmYd+2
zVNtJXJLn1HpFdCf5jRPb8GgtHAZS2u/xJEJdoLXyTfYRK3XAaX8ma+p9T2fQ2+uhB8vxZHTPr/U
CvhlBGqCWnU/n+vbjMuQ2QIUpJUTfgO2rGDyNXb7NbKBDyIMrH7VcJWjbwZGY6/bRUtHDm+luIUS
Wm96pX/w3R1zIW6KsVcbROHxoo2Z89w7irxZMWu3dmuFHIqwSDYCK1rGh8Ul1FpeVgzdK7SpCTzd
eCmuUXjAg9Vu7BtxElZLI9PqFjeNG6lnJ8M/ysGl3snKJmVRP6CY8mW7POicjQXAtksl4T6cE2n/
PvY5mQRnA1iFJjq1nPGmoWr3vjLlbRUmxzppUCOjMjl2TrJbxvRtafvqkvaWJHg6HjHF8mRaxizI
pmjbT85torvaqTPHJojbRr/hTKI8lipYAow5UHl1s9jD90wbVWDO603nhrzwNNPAO5f3+26d0sPQ
OHe8AnC+g2fppx6ML4bbVzPUmSua6asc8Lw6CvCaCcQSfYGDfksQdorGkSN/OwOtIKScdA99k4Pn
xQbP7Vyb3CfJt3yEI7IWsOcK1YaXUaMuvls6OH88Tje2MHGXiP4jTxLlO3SwBOw9qX5SUdDN1ZOZ
sy3SMh7lrvqJI/NRVtkDb8NNSbrd4z49OKROsM8r7TnnOof+iiN7yRcS61PBS5edk4fPb+QGZzvH
ovq+mBCa7TJ/lxEkFhkvUC9TbFn0LiRbLVnlJ6GLXckUT4svofHS2mlleCyzCnaQziMscupoG1l1
8aord0tZqn7sLGtDzyNUQoEjjLT0i9SjxM9d65jRGdXk7jmW05UHbcyHGv4i5wceqmssHvCwxVv8
kDe5Y295gIWbTsQKs4WVbPvQfgMloPOuUfkNJXgAlBL52cvhhYPRZQDEf2ev6720kpNVmm8ybagc
KDn9FJgLHVzSnEpSfRfr2quZ2Y5H8INzuXONB7UTZLS2eqncFaYNLVKERXA4cuDNdxw56y8nKZZj
Z7C5S0yyerWVF8z21vBjgHbLVTwjy3mdmzuHpRTpt8px+hvL7oad3eDd8uiz4IpH73sv4c3sWmWO
JdNQlh/pfgm/EXk3XvECLZ6lEnFKAD77UWxNm/TKIauMiIq7uHAPbbvWz3LgHgsLvElchnMW8QDn
gAkhK+ZVhS44k6d4LYjzm8HgJt/IOrIUWHlKeyyLVMH/LsutaoyF03ZZPqvG/D7MXXGIMIMdm0pe
NSJHbsaFo3Ep4G87EVYoGdvVWSSmeSiH3t7YfWXfSy2sPC2rtANPveSpxGgaMOGJW3ddeOvamHE9
C/vrbU+HJbZoTbwDxCdX0NO+0Ju99VMUzHy4pOjpTV2iAoA591qUW56k6g8PCzepN+I+eE3Gme4Z
aEcHbsbxwg0lTR9ZmGPd6pQEmihDf9StUBheXXXVVtVl8zC1Vfp9IBLP5EXdgBXLlKsM1t8VNnJy
GAV82THTEzO2tkZhXgn8oUMeJNSIsXdi08MTDGzsMqEHSSu+B4vGwbFVme/OenXKr80TndGpj7Y2
7JM+dO6Rn2IC1BzBCYsN5bnW2nEjjoYBXqhZeY3PpVkk25pIM8qQg+8rjXAlTa7RBs0wOacsmx2Q
DyP2uA5Nb/XiGRQmeA/94sQ1WGiMe8Irw248gddSb2optJs2Ah28jFa+sZusOWaRKzZtoXcHWc6E
wZIsDByY38/KjN4bdnf3s728W4LtH6BNsWvcuIULFBmb3IXjOMU8rvDvmtdfoblFeOLkV7HCxyto
FISHVgtKPyu6cIWWWrIiWX1ZMN6rNQDLyhcbPxGqp+4mizf1POg/rMF2jhzy3Y3AjrhPBO4wq67r
HUgE7XCtqHrDY+9jcQZXDnPEw0DHqZJdmrgDkgaez5yL+Ci0Ltm3wnQ/KVuv9+7Qio8aLTzoaQPY
qTau423vQn/GdKgedSgWXipcHlc2AD10Z+NhvdoERtYzPmyk6E6E7Bd43YuNDqtk30B1uZv1qbk3
ZW2/8njJX93RSp6iOLRvNW0GdSc74wHHAQ8BCKdsLgnAHdZEz1/KRt1K8+qe62fg+lSXhNNjlpsc
6RzdFC7nK0nCyErS4hYjrvFqWLF+MyOz064cmYxfVZhqB7Ns9MtsmBNh9WjJzlk1YDtOTSIOtr2A
bdXm6sFkZcNOwMqHN7IokKQS/FLfWP6z9QTOHj3GCga/bzkCabmLjUhuDRX1p9xI1e8izH+dMvDf
cueP2eLv7/zPyddn3H+VXf+VlL/u/fl7X+/X7b77m0J1dQj+sPhnl69wLP2+93d/M0lo6i4Lj98F
gT/s/e3fJEYPUzOvvabXSNof9/4aW2HWPzq4Bg3J4F/Z+/8pgWiTVLqm8ClCdPg8vwsMf9z6D9rk
MvQ0yqtl0W4GtXSntTcvbLqyzRTiaYus3LhFrqVf3rwuHucVZzKpyI2mDerJzox+wwNguFkrdrDZ
OvrQEj6EmXxzCjZc0ipwwyrr4irgMllYc5zLzqT9qQ3N2tcMUqPX5lTYZ7XNHpc3X+/lbTpta4NS
Ew8/XYPkUFQ/Y/jFG5M6xM1c5CHs4mF9FkXFoSqT9gHIauEh+yqvjCDvO05uXpaGM7czFjiwtfhO
iIrdszYRWdMJgRlGmuz6sowDVy/jXdik9oPZUD30r6thTxUF4cW//3J1/0WZ+azwSMGp6//j78pg
v4hlu6/q9r346v78oX75yIg+/3lHbt7791/+gYANW4L74atdHr66Ie//qg9d/8v/3z/8H19/+ShP
S/31P//tsxrK/vrRoqT69fq3uGD//n1zU+U/3sfkf/+vX+6Z69/5/Z4xtN90EonU15oaOUz3/0pl
Uv3G9WriOtJ02+Lm4a/8VSpzfjNxRuIExSaFRe/axvxXqcz6jb3N9R6koxlTAs6Av37rd7+Ltv9Q
KgOF8CepjMwW9gnAABpJBJsH969S2UwZd9vAG9xoipoqqkumrck4cp/S5kTAcASqxA6CtwYOKlh0
to5DFzKBzWh6yUytSPdVorQuoIzDAaXkxDjelLKN1z6q3K1wxh9Gy5Kv79Mm0LqYXRmW/E3UzdaL
phMyqtr61JpV+C2l7nmH5JY+rGOJF6k0bywlXGANUXfU6Fny2kL8lPU03+hqeUQC+cHWejQC3so1
epPbs9fVOwITsAub1TzGSZR6sSmH57UqolsTe83GjoxJu7OSiq2GHo1Jxg0VSicgPy56lgiJFj/R
spbHwTSUMGwoKUDImVmkF9N3dt8AoXp8g3TwYKgtNm6DcSvQR1fbY66ZawJVYvBlZF1pWlD6/FZV
y80om6uRTLQ7KZfwgbNatG5HoD6DHwvb9DApJAedJXNIvTdcdAtT4IUdyLMsYvnqRIN5hnfFPnxy
df4wWrAoEXHM+W6veSNjAD+YtSm/rPccAi6p6YpwP3hM+5KPQI49ew4Vtu05vHRwxj4cBBA246AK
51qZe3ZI4SUi/TAe28i1nlHYHbkXKAliGxOwfHKFbt2TOmVy7XF1ftK1gfMAsrDr0SzRHQHdkGlq
M/pVoO0z7Q3DNLxbwGfOHDyt42hGpmB4B15KF0+6bZx6/OQxnB1SrIoUvrTldzaGrudEBHM9q7Up
NFHCOo19Zp3itBVULtRqOExuOJ5QPq12w9BFIoYvflDK76OOZzqib7MFAaceFveOspiIkaUc4dH3
Vvpdth0egol6BhxRN9k4L5zV6yY5d+mVEwy70E95gvvLSizREjMOq7JQUOMjtR+5FT0JushrOtD9
IaCKoG/nzjMH6uS7YjjNlfMaqb7aUFOKTV4jxmWVUyCmZAgswNBRs9wolkCQoCnUqex0M9WTtaNp
A8JnWDIfO7Zf2rnXMk2YVFP7TifhcAvFykjeqzmyz1xeG6OVBk16wEYzjl9e5ZSU5OIR3Fjl+sZO
UBIC42qI12XZ1aZhbeCZBCsFJz5mXBWM4VpsVjbEG2BSyQFq0Hlinnez+ymnqWEJWRVpEME94zrO
luE1DgEjZKuMAUOkZGpOMvfRipcWkozWeAB9SDa6c78nCfei07dg9pKGZnZ9iCkm4z9Q3yurnZYE
iqqizayu27Y8GimBwI9fqIUtdnUhD31Z5vBMpNfxqrGfAg2+YsQYZlW0PIj82dXK5BmCV3KYSLpR
LfpsL5k6j8RzkajIw0aYMfEYWb0fG8nPNV2hrDnTx1rbinxE+4zeL722se8XO/4WUcVzUzU9V0ix
kvNoCWEBo6dli4HnrmyW5RDRVkL+UgsSpdRHP1K4jlaO/C5a3tO16PdkarUXgsXcgWVpPbfOtUcg
qm2fGTzxO263n1ZIsoyth85GfRhnPESRVk0blaWlP1n5GNRdRWNGCLRv5VZnVWaF8CBTmpG3Dv6u
52WtQVWBNqjxAaB2X0qH+g49O+fVGJ7VMoXXRRZdNyZCg1HQQjXI+5XM771YheOzz/8apro65szV
e+rW1C7XlNC8Rap6TxxqgR+VT+9GqKtTgywPxRBrmF07CEXVUN0kE/KEV3LBv1i1opSQwsnssbeT
GatROcMXp9OMtpCCoddoTB3qU5bec6EQ5V97+WZqi3OouLhh1zfmfdF1zIlFX9NXkbf1Sy3y8Iod
hGNEFHd0nW0BCtQDf914khAu/Fo717Xt1LJhmtYc+jz3RoDkpx/YCjIhUmXF5b5ICrLyCu9F36n3
iMEloCCK/E/MFtKGOwlTfZXealchy3FEI5pcLH0AYM+py+tDt9hp5H22OTxXXnxQTqBJytuakpAz
03rnx6h5DxHFvGf2N+EWIwkB9nGKzsiY7SZqTdjAjCTGAyW9LDHhPpsW4DQ7+Q6/y7408+AGmlVk
N5GVhZgLuNq4DYFjtt+m5TDmfOWWaveGXm7jSiU3bBPvIHpUWxCRtFjm43qC2JhfnIn5VLRhS2y2
mrNNDmYYZwGZL2cgpSYJsPYB6Z1db9Z+2/TitYTveQXsVnc5KfFATxfAvB3Ps8Qot4qrSQ69yda1
OicNRL+iKC8FCaNtSxD6MtRI38CcjXHaAIbjdSfExrKIQi/xaMBPzWZk1yYNymGgUCYFiC30/qi6
PHoIAWHgkn5M5ugDMILhozWLfWe77c6aO9vTV2tENFhSN9+SzrxzjashNa5voW3dGZpbHw0sYocB
A/tjmjc/u0xn/adX55qM+ueyDuXG1gn1Demt7TCjNlWGXMSV99AIvmmPQf8Rys/grSy8zxG9ZYHd
SXRSlRZn26g0GM8FATKo2VSg8IOHhtBc0rKgcTkH7WF3hf5BulN5VRmOgVZVXgPK8wZj35NbLtWb
1K8R1c7kesTl21Ifhe5S8/6C0EkNsGlxS8Thfsi6lWdL3dw3Qxs9sv6OXpa5+wkQCCFxmuiHqKbw
Nqkz1rfsWohTDcBwlXoY5/r6IQeAJraW7ChWArmZtvnHSI2MV8+iPQJpg9dgdt1NacVnAAUOkd6a
Bpw4fo9FWz9q2pg+AoGtT0qvaAOQ5XrAgcBxSU+nG+IPBRUFBbg5V73lCfcBvyQmknLRr8U20jmH
JlbiWpuxKNvpGd+X4B0GAFix8zhU9JR+dpOE9oJDxGNb/FxX9ksalQHQw+k46q3OneaWd/YYztuE
UiVqIUr7eYJ+fkFwdi5xXj7rTpJjt0Z1Mun6EbzWH4AisoqNxmpPmr86tTxWHh1UrxOs4A48fYQx
QqKFwLNZ7eStMUyBo4e7g8QaOccTC5Dyse8p2LAW6rD8Al3hVMMiqDY9FC/2YCUzmFJV/p5ZOIk3
Veu+rzDJvumTltw4JG6nQ5/H41bAK3ifRiNzcGd0w3f22NaDmlduPqqYXorCMu+WAe4bMWowSJb9
vPTC2hu8zU8EvRqvJSF47wJj6iFDx/HTgCzyRpB7/JnNRGXrvmNtwt4KvcgV2bUls9mvzjz9pAlt
fBhBFp5wrya7ULgL4N6h+FHYQ3PEnRH/hIn6lRZD6JeTQpAZChWwPunPWjSph96w+q3Nk9+nCoX6
hxH8lC8XU4v8vBJyv5jjYHgr+5IbssyV2KjcotA3v/7C04mHoGZca1TpcNqMlHsFJQo1TneLccEL
Kf46hJaDJtZbxhHU5+2c0CYLQ94G7SxKnk89GP4xM27XtpGfmaotviLmSypHup/cI2XvmasWB0mD
w4yDJThv1c6v0Bp8nHHZV38tuKhyQ730zUi7IJLd3eT0HykExMNMHvyc2jBRhVTVphGV9DgsDs+1
W+UBPog3oh7wOHSw8A6Qqih2nqNxCSpTO4COPFpqdOhyssNdDC1oV5NTLdfsXAyYfaJF657KIXps
elqPqviG953Xs24mvcJ6Tqz+sHa3Tg4eWo97exdJ2yXYDex0Lru70qFEAT3qvXLEbZJ3SJE9wlkt
MatYbXHlhVNxNNFV6TeSCmez43xNRryD2F8W7Y4jSHIoCT+2qVHv0m7sDmQ1siPXcYGJx5j2zSgS
X+e/Pwk0Uk4+uR6IRS83A+7v+zjKy+0SuiIo2L/fVNjGSP66XYDG6+4TNQIKaFFvrRkMCln4F2sq
qWTj4OrN2XgWDkc6srmf2YyVJRzlPdp/uS0askrzzK5UURoHALSB8R6QLb1Hm8GUZINjpQ7qp57W
xwan+iFkiKDBAXthvDbhYZl0BxNDRPtxNuZHkHzUMk+hexxg2AdZSsdPFbMHXWmzJuSCbJFT0Yzj
SxzFzPUNxrHej6zHz1EFmsm0UEHpjfzQY2rArkAWKzMolLJK0NQrZqAG4pfftynSJ/cz/NsFOXTp
p3dN1/8Pdee1HDeWdeknQge8uYVJ75OkSN4gSJGE9x5PP1+q5p8RqQpx+nKiKqK6S1KBiQTOOXvv
tb4V7zOcskdW4h84dutrHmv+kswRTloTwwnCJ0j3LAi1FhQ29LSteHPSHEf2ZDDkbrMNHhPaL2lg
Y40/dY1prYpBvUtDWeKJthAJGG6hkOhojmt6PqHr1zFsTUSGsDKxnAv6TqrJdwT+yJwOvR1ZMQGS
KC1U1rUyNothFlhAyZgC0IJCgUSOV6HSW+6yELnGmJs7SVb9o2lOT6YeZit6tBvDH5DUKR5bvhCG
e22qm1XUKO2Casmg76sUS1/VnRkVnqcJIKlqVSRWgyO/W8sWIXNTea8q4DSzShhWVtMuoD2E96mQ
pM9WsI/MlseFkEyTKyEay5MJMiz6ecePw5Yxl39hj+8Xk1rtaCUTGlv27Db+ygr4SiRcCr0heBXS
Wk3K77UqZosLiMuuoc4XBkc1cSB/uyZLV+f3UVovgdZPizpRHtI4xt0A33QdVEO3FboWQWELhEJP
IA61nDCMOiLMq9mMhOzIkMSgoMQ5fh1mOTjZ7jB3oQTgmO9nPpCVBjKD38Yu5GuCPINyEw1x4wo4
kV1RrskonOR0IQhduJwBQsG34IdnzV/DxXQUFH0bst4wp4uRtpoRQdpYm9BCSPkJPUO9ImTBWIVZ
W6ymuPFXmOFaVm5oqfJUcN40OCvPHhOfaY0RX3eiOIJJKcRvY6icYKaDqYpPAWmoq4EW+Spp2se6
lARHyZTnis/mplKiuwNLw87Kjl3/PlCrQhLGJUxG09qK0XAgKeNw/ZjoPTG52XMSY5kDt7oa0oEu
To+MItffijZ7Fgy5549QCctZd5/cYNMFNQSRhgQc7IfOOkSm/kMZzVc/sCJvaiCNp5q+BW9wS+ob
9wMED3JLQLTrZPcJcqxRcdfgPEreSnz4uPx5IVxGiyN+0rFd3EJ/b9JeEoMgsNhCh6CIbBoiVrVi
YpZTl87cyQwu8z7bhqIIUENrz62eMiZp+4M0t08kVESOVQ1XsikZ05i4oMZbTIIVoby7uQwS3MKO
1ptnvp1mwV1gpEnfpAuTwEthjcyQb3GwqytDalv6B2QmNDTAOE6EhKgUBZMJY2qpYvX+kTfiEAUM
KZA7tDKalkG2CLFnkIEGwzRo17SV5/c52UdZs03bB9NKErfvm+Ek07dixZtrrFpMzXwN+BWkf1eE
pbJG5SLYlZwVWykbmQ+FAseZBlwN/8UG2S7ZFsiEkIeLDcqMCjBAnNTuKFSnPmyOpPodg7Sj6mPf
NAn1Q2M0OD4g9Q3rTeAaw/irVbftUyIArU73ooDlV7eUu0iR9yH9GhvdYOcK9PvseapIuAgl05Om
Ql2ZIAsAgWWXW5Iq7wkCVARZKkF8K0aNR7DycEUas3wt8c7bSl9GBwLOwpUgxB9tkRIbVonxBpR/
6BK1RY+CbrUz4l21lYklM2e0YBMi9dyH4LSzmFsXtaqwkRDEbFD4oXxphJ8SvX5nVovZNoqwt3Mw
PAD5EZ8XRJGhjJwVqNwS2TpKQwUQtePRn0XLtQYZIIqhJXuO8beKVLny5J5Ns1tMid/umZQLtD5I
M/UF5EDZGMOXkuQ7o/T32AI9v9B+3uC4Wkw0GhX5qmqjizaAAqEOu9Rhq2yBYaynLDibRQ62JUO+
AhwF1c0D+oM3MWuTBdm1ilvPBZJY8gBstaxzT1EJaQAAdFNFTG7R/NCjSV0wmr2Oetm4s56dKnN6
TRm6ayHDRb/VRScM5Zz5eWWSLpbdVaXxYXXGopKJsR7nQ5GNu0AyVo2Ybyp1eDEzNgcAI/0SDErv
kb4sOn3YZW6izvkiw9lHprGBW2yWnhRJABWHexlaw3M6gdWXwY6541Aw8kU4qJG5wMLlzHCtXK2b
PvqKNkcA2QVhzPAypf5NKifbBFdBMgVX53YVZyR59OdlVkwMVUxlWkWQCRddH7ykSroYwhEZp1pt
6loh3FkmZFjFYTBhKuSDMvHIRLjWUcJGaQpPaPeedd060YJWCR1LI5fEtQWuSZd8yJs6NHNAoJyF
tn+gATHYjFWBMeaE6KlwSmzyBlRbRlTlpESTL5MpPwKMwEb3YyqKj9qvWHUMJbX9MDtZeg7XRCYx
R7Z0YaFIaYXumr7KDHePfjBy3YmwsDIikoPMmYU+SVQTnOXCerIDod6KUbvvUqTvUkIin9w+BLdw
7Fh+wTrcoFwleMtXwWZpkbFCpUITj5aXw75dkdiSwZqZzGMajc+0+l/DAnybknA2xPD5szfgA2bj
XBJJ0rccqzlMpgadSp9xNlml7WIq2M3MWFsjyB2dWaovZkMIeihWgVfcFG9p3F5TmiqAHOTCmya9
s4U27ulmMnkeJVrAGFsQA/hAo0hQuRcG8TlROTb5Y6TcpUr5QIFmuWWn4+NM4kNVCFcwW89tm/8k
BcUNJGIfdIVJMwE1xE7TenFKg1z4XjHeDNEYbLMtERuG8aIesqM+tak73sTCNKcjJ5Lys8AfpIEr
+26ZEHzP05xrPc1QHfZbz+WcPI8ne1DHAOn7JGGBSDRO5YnoKDORffN0I9sJRFlXlfCmEo1OaJxG
kqs5gnpCmmfrRQwWKqdxEsrtj0RW2fQVSnAffUdZfaik5rL8FT6NNDRlmU9HMcDn1tE0pXI8prUl
c2ZvJXs2JckpLQtce3yLX45vcsXJIpmjFD4IxFkLVfKOuIGdQzr5Y7Kuje4lMKfBkWflITLkwlGV
8DiBQKqFcNWNjKYbXrlZIhABxkzlFOz8xwQ554oETv5dHuOG6XmHyaMm10A0Lc+iWYXxo8CgOOWo
08bkQnsCCThrjlquY0gGD8RobKm3Ximkh2Uk7kiqWKIiPjFwvx+TCfVzH9w6xf5m5CzdpO+TFP3E
PrgJtf6xQw0vVS+RbP0wYUOhotYf8PoVrgFbbgNBzgsKgknaigRVWG4EuExdQlIySvcK7LTbGPlK
Mufl2OoPMC9e21Z6SOImXDFKcrlbJuJCdv7i3eRIVYZk8gFcdOV6egYjzNYQy49UjSh2RllzhWqG
qxNTbJPlWDs8++6gYzTWy58lu6BLkt+4MdUuWiYQNtZqNcg2VYW20qUBS1NfvsS3/m6V1eepE2jF
p3fmoJzNUoCihhqqTITCk8WWmUTJyQf9zVsottXe7wW+h+7ZLAoif/sOPxLhB6DDfJIXIyT3pDbo
mDLMyjYFtd7SSd+OqbUFjXsLN5ScyJifihmFnFyEll0YbIQZeDhkkkL1bszDCPq8JrmNaTKADLyp
fnImvo0xDFZeqQvuCl89ZZ16GmN4XRLmBAiuSBuGeQWQ8NjiQmUrjSob07fKRkMEESDtbGVyurCF
uEGRHXEs0wbp3HfoaTKUUMoQxsB1gRv5nJDgzpHZVeJSDRsDzSjsTkc0G+tCkCwM0pxQlrRqXv/7
GfL/24D4WL7ToKnf39v9S/n/w5T4xjD5y5T4hfnSS5q+R+lL/vb+ecB8+6P/DIslQ/oPnmWGvqqO
6Bxi+f8ILFA2/IfZEFxcFaq3QXfn/0yLJfU/OnQG5sU6mv5/Qgj+Z1r8H82QTcMyMF0CwdW1/8pY
+dl6bIrwXWXpJq/QRK6l/cLL/+aqHKQszaim0VSPALykiiVRNK89byR6rcr8xsT92T/+z9UUPM46
nl4QcV/hxXocDGMqlNnFiJpkkZ1x3x/hWaAMbPc3zKhtqEa0+u1L+d/z8d+to/9yTVWUmehwizVU
s7df/+0TEjgYyl3GmtpPxnGMrGI14ukrG3qRPUnFkZxsI0ty/n7Rf7mtqqgomoKRFrP819va6z2W
SClNL/KMTKxvzXU7Wj9awUTrpn+L/9E+27m5rzeTLUB8BQuvBQKHR+z3z8hoPiftRtQv1lHr8ay7
SuSayZvIFn6Tc8ZvIL/QjbERXKX4GHeAqI5KvgJDUfv4q1yZc6H0QhkUw8EI38zgzSzux4o8+5PY
r9v+Q1HXZux1rduGyP/v1Oaoh9sUDayGz4g11Kmzpdk8zRgc8gBrC8qau44ks9DFKnAuQm9SyOYC
3XEN80MaHmfjSRdIPF2a5hKHC33iUj6L6sXUWDeZJ1Yyi355bkVhSdFB+R0tGbUJcCEFpqoKhoS1
sjQ2iBjsENCvcbQe5hdCCTOGhWO6iZ7UH8mrXBJedJq1n6mQ7SO9dG6k7OI0NJGjZu+m+DSZV818
qVBFTn1HRXKWq9cKYVFTEL8iv/f+c6v5qBBsDqoN2mqalzFtbaV69GcSxEAmL26KHa0j3ZkcLGF6
NEhTlpQfQrStx42uz/i8CKGVtmK5KXEGnjiXyigCBI4FAYjpBc8C+bR1sgUXaAxPsIR1dRkQtVkQ
gv7NM/mFEvXPU2JpsqFh8lNxbH8x/VdxUAcZU4HLQDIguZccqJGF+O4kUnTWvk/wURMpu3yg/JyE
6q5o1e/iKv54L3gZGCig6pJ0GB/Wl5dxMto2SSaGAa350k5t6LRDMzt6icwKGYv8j7zpk4v891f/
364msUDy2iu3l/BmKf/t1dcEGXTjXOuXtLPuwYvcqgimenkf70Yqv2+u9sdCg9UdcqTJFXnvTdbl
T1fzMYALnTKmd6PMgFUZK1dtjXvq0HU7ZFvdiu6nGvXw3xca6bPWhy+Vq6IzwgKrsMEAYPp81Qly
hIgKPLmrJ+0Ji2yY9ea91frkqZtoJ/A74JMM9dFrkmGF3o9nuQzvoqw/62Rw201nKmtK3MIbo97V
x/jy95/vi22fn89CJYjPgSfOkFRL+/KNg0EWYGwE1pXYV6Nb8m0TL9iimpVdC5Q0QUDiaqIPsRjX
IrI632XYEGIqfE9uwFybWq0HR3FtV7HgkN25r7fShliEjbGcJ7ur3bByrD0lUB06/MaaYEWqtsGt
CLSjpMBZZAsbfSHa8S0h0hbehB3+bzS7tn5oXtGXbuRt/ZxuggUqO6/yIIRB9ZeZZWKkuWhPf78b
vxbi/8vd+J+7YRg0O1RNgWTw+dsKSngcjFitK+xhRno/g4pGAORkh8kq/Sr/g2TH+5Rq+JRuuRFU
jsR2lCiqLazodv1Q+djmnepa7odt/F688jnQJfbfPVXWHxvKr2/t//6ct6futzcHU/8wzH1oXeN1
uYPNfRtCrmFEbYuVsEIsUX0wFFUeGW0t/HP/KB3z3bTpPMP2/QMtXHz3/j5cW6vAd+SLsgZOjLg5
KlA6ezfDReWmCKrJrEp2sQq+8p7EgBwjB51XiurGYQfrSV3ywsE2VsbWXw8n6Txe8MG3DOlvOC93
1OwodKtumWLdnY8qY0Rt0fh7qzhN/otYPLXtJa8cpbbVx/Tg28VCXTF7OZf74kinorjW+3gpLP7+
/Vqfwzv++X6piJD/aSS1qLcT3e/3jYrFgkLVm9foQdxIR2k9H+Ndc8gOlq2thB/qA/j4c8cAkfgW
gDmc5mlbUMpaC0GiHeoMz9nopTljLKcZSeg+1XDDqJcp5xuHP5eSD216RrTAWxdWXl66JDsAeZji
pUkQIxoEoh+ohkOn2cVbjbbjM/uOYXpCuKlKXrpF+lxdhU23Nn/Ez/oPad8fsoVwYuNRKjs+x6OT
gdZk8bhSIGnq1erXoebyPlTFSlFdgJHotxGFW72XJpBgbFqr8TfxTspNn/j1LdFYzBSIazeo3JeN
Cv0AwSKcea7+3t9HD91GWYf3NCHcdFfBZ4J8IBIBvAghXuTOLXdur6+7RbrNt9Gycq1zsWZMuFAX
IiS9HzfF7v5bwJzydd3VCJdHHsmSRtycrH1NIILeR+QGTZszkYvRrYm5iRG7YZPkfQzAwivjFm8v
VhovI+ogwAK2To2z3p/jfC1aG33YNuWTat3D12gazwgY7zhEBkwAApki/iyxb2DPLTbtx3QMfeyO
NgnRLU1L5hI2RtnKtl6CU/kh615X3AfTo1kTZY64hA6ek1IGorwAztvhUXfQBoADo96P5OtMqHDl
TsOmiA9K5tWp6xPJycg2WLXYTAnlcSReO4thWrHpxXscmc4UH+ZkX9JEi2+LLKe/KDbsOT+0auR0
hkUG+72uHCzL5cXsu3d++KpdGqIX07uyu9dGQo1yTbptLC+K5IxbVZ9eJ86Ker7K58bt6M/AzfAS
dG41msGUgln95XmtuaWcBGPMrnhwuQeawyOaIzkVY6C6Jj07lxYeOATcwcYuGy9GeOq7PTa7RW/S
oLnDOEIDgrs1fHOc+nq40NC+c8DnVVfItSaE7POr7mdyo89zKF5yAi/sYWR2rk+KV/kIl+bK+Gbn
+ONqmkyvEm0w1SDLzNfDBZpcVS+QpF8C03xrao5uSsIwV6xoApDJ/U3y0Q3p8+kNRPADoYxYt1t5
iDXg9uu/rf9tJOoNnMrgGuvMdDqpmt0oz38qyJI452/CGC1fZKzznhydoKpcbIuuOgf1yiqNTV0o
/jc3+19+IIVaikKVo5WqSgrl9e8/ECgvFR3vKF4k0/9RDyHyFg42IVG4gQLWJQz8ZauwqQrZ2UoY
0lfGWdMLQsEC8cz0N/0vC1lOeBxrNEvh1GVQjH85WbI2jUEmyvPFrwmVZcQaqkMLhbha0IsX3Dmj
98gt/i4363aY+31hJCvPNA22ZYOClsbTlzqP/m1rmEUnXrqobDwRPKDTS4B/xpIn7+9b2dfTrKbp
HFI4pRjirWg2vjzeApyPMICqjvuzFXD0eC0gQFubw5DK8hl/gu4mkvrN/slR+Y9PCMVW5y8+J5f9
tTX89uCNtVwqdVnKlyTZ4LHMbkmCb+jZSYI4zEQvxTRxD0aA/RCTRE/mxcyiIB5Mca9ZuNuLJ626
U9uLX2IwPY3jNh+vU/kwNa8VSudwvIYp8tjXSN+q7Y7TcpJvAbua0yqv9hNjeZKOVSZQIUUcoX1q
5jxmhttiBYvXhAwlcsHiR4VnHufai+YVAu2xPBsRb/0p79C2rzLxSUQqWqnCoZpX6rRPhI+CmmPG
jtjIESKbhcHWqz7qwaWzLkbxUBlUQiviVxLzKAQLWfmZFg/a5BXjoQlojRKZ4PQG8QlrS9vWmSvl
HxY627rZ6dbRhJlSZq6QLkVa9agwWPlnwbOEH2Z8L88HObxQYRu66/OZmM0nQIfUd79bav2LVBxy
5RxVdynl7Q34hKV0KPFLrmPulcBGiySbEPi2c8vM9GrTdxWNFPpF9zOkh2/mLxLk7VB7bqDIo6It
UaKSk9DYRXPOJ4qdFTP8QlujPJXVNfWzbtz13V3Ib40Yk9fKtSGiwnxARykpnqwwWLcjn8L5tlY3
pafE20Hb/P2p/mPX5lgGlFk1dSh7Fkalz8tIFeWQLbFyXjASpBTsBKCUpYk/tFBKHPRCzfyCAc3f
L/rHaRqFmMY7e4NNqlz261khxILfjbmIa09/Q92d1TNwBI+Bjm0WCME+GuEgJvjd2EyDs9JuAmXj
50vJ36uYDLIFC0ozPgnmIjX22biXs0Mki3ainXElV9p5kp6Ze6jQmegncGisN0PqBbR2QCfECBBI
c2aIH014YhdI5/uNbOxoWiv3nOrmE8wq3TpbPYKf0B5IswI6oCwY3YiC05gbfBtIBTe5uBmbdzSA
Ny4qQvA3X1/Cs+FXrHOf7A8Mb+vhGGIYRnmgYU8gqIGe9w7mfMmA0qgfDGVDDlZUH6GAMHTPo28S
weRfgOnPiyNMJknBzqaIoClvRrbftwgS48pgyhX5EinAPW4VVb9L19oJ3ZEzfGAWL/Zzb9ePquFK
neMz6cNVOUGS9M/EJI5FZS8IrWKiuC/DXUroO/8nYAYYZQ8+5oUeD7bN3A61foFCghP7dToU8yY2
SJTfH4tbgBRwtJxTs7pW2ZuV6X3sgY4rJFFyCwr+geB/nUk3SARhT89W9DLFe4uej+X4xXKKrmHk
yeMKL+hJavZAgSTQ0z3Erwd/uu9x6JgBIurpJVDPClocrdmr81LQj6ViK5wDRClzMgT9ZX2cphez
21mFSMF0ESIGnt2ud3Gw+O2FXPGoLxyh2+QmFjYGfkhfZrfWl6FiZ8FdoxWe371KEbZtvKtafSda
0+2WTdSDEJFEtoF6j0SPwCHXikCqES+GXMRwpwdpB7qsUpbyYOviQY0u9QsgMenEIKLEg4AskcQc
cJpHzT/48UDI/VKr3xTWtnAvd+Mqwm/gDxr59qdGe5ACf0WCiS2XR4IoX7SEqK/utRgBjLbkQN+M
4yMSy/E1lohFfhfBSVSo/ps5XBB/mcNKmauF0f6UYGdAWgOMpKBWpRTy6+U0y55es2Ymky2od1m5
8ac18usSEXID1SYAXZnpr2X6pil32Ax6VxiXWrIE4VGnq3hyA5O9gGM+ydT2PV/mMn9+kF+FEqjE
MvMXoujGF+G+IxjiLYgXRESRIqaQnVQ4FgSlcZ+ES/aD/twe4L6Y4wJNduOy0aTLcD3FC99Ykkpg
F5lXJZspdcv7NtnSVoWcY8/eCO4BwkawFt1dmS7xggROzlvf7KMOg89CX1lu47E+hE9IVornYGst
ikPyIpwQekJQ6C+jh/dmhSKUZGt6qfraoO9yCZ/RA4xwwlbVFfFNf55U9jIHX8k2/gGTyHemM94X
9Uf+Tc0n/XnANW62fXqToiFTQX/pE2EowJ7BRPuGUDQBIpCgM1a9Q4GIgEbBy9ZJlheLucwLSl8L
rYxrFdY21WnsRDiWQ5Jr8JnvGjH5Zs/44yxM/9CEaI99D8EqdrrP6wrxOFkk+N14iUM0S4EmF26S
99F/e6LkoytUEQa2PQOe/5edCWCeX5nxJF7IQaL7rHUPYiieVExfeTm/QAw4DbH1zZopmbcD46c1
k14lTUuQxLc7zwzh82dTUObJcTxJlwwxDrh8w83EFY2o23gxWFQ5c0V7VDxdWuXyIRaWpPv280PK
GnsjKa3NdylyX1l+SkJICod8SUO6QA5wRuHJqCo4hIdIY83YTuF7p5/m4V3KHo1mKyJ4705VfCri
B2C3M2Y9hS6WA1cFhnolMPsG34FQzOHMKdGFtyF48QwAx8snp57AFngFJ6mYoLp1DnR+wPPgpOSy
RvZArPpkM3kI041JW3mhOepK3tLQWHEQOSMwcnyHfqFL62pJqqsDimDReMHBPPvPxYd/n3yUj4Wn
ucWWOQq/j6nRovJ0r39KfmSv0lO1ldby83QW+Kd2ImI7EpGOMkaxh4JERZReq1laYC7phdWUrxVj
Nw5nUn6UVZm99snPKduP8lbsF0K/J3W0HdYCiCiJ6Vd008Ne42onFo9wkqodL/gso6beSMkWJ40Q
rNNolSsLK1mOaBLwCKLoRjaCueUi3lVPSWlnTxNtbuba9DslVjaWQKgetvEUvf79VEOh++fDY5iK
qMi3Dsif1cjUmlSQaTdfQslV0Ifqqzjege6RiIC2PA6V/HtVd+VozQjOFnGvkEbwjLiiVr2+vMuN
16440Is35z3uS7qMqrTsMWKFSOIXWB5RLdAvD0qnuaRPwmOZOcWhcThc0yGA5HltfW8gRyfz5KN/
nR5BhSIvxdOhndXH/kH6CC/5Q8bTcA52MBa8YFPtwwWIAcd6Tgd3JDFy5x+7heHxM67zh/JFe+iX
xYKJvgA75Mpy/4G90eCBq0nzcuFcd9DY+QFX4REWZWmLLzn205W+RqlUS3f6UV+Um/A5L5wUbr7X
rNsPOoFsnJLdPGn7hB9tr+w1z3IEL1smS91tFsEOLIwbOISSe1QwwktMg4YXilDnZ3ot4hUL3Z04
0O+g6yO+yetgCUpVgRpFtOO+2AwHZdWv9DfM5L1XLORX+Ue8RYmsnaEzqXeIJ3njEBaUXjy7sPuG
aaPRQ5W8GUIJM6v+rTTQJa4n5YpMHR/PDuo16hp+DRbPbVMg5ugiPuU/kr3+hI2l4yvZZ/dVZfO3
UXr8XfuuDkqxWIzk0bV2ozth4pBCPXC5m/B42wtbs98XGFusDE7QZqCHyfr+2q+MpZlh+aJr7w3h
kqTA/py0jnQ/vGnv/R6JVWRifUV3bWfMKBOPDpJArKLupLCGMNsly0ZD6H1I0r1oLgyUZQXpeKTx
2eF7iA23Qn0Jw8o1J1fsFr628S23JvdTWkAx95W1JC3MAlrnOaHFGqz07kONOE9dFUbExLEBNlX3
BVr15jhQmsRe27r8y46M13IJ4RNGK7vlzOPi41ZzGSIi2rUY3zGJ/KaK+LMFohN7LMl0m0ijxi31
5Xyr4jQwDT+bL1lndLYx8Ib70UjGW8+8I0wMFPgXqd7pcnfKC8/UMhm5uyA4majR4lWSb3bsPzZs
fhy2DQXOA5YLBl6ft45aqTE5kcF0kR4tdCeeiGDPIebgVtN9s0/941j/vE8RnMjJAIIKo7w/uhFi
6it9IpXzZXSzVbXpDuNueJC9eGF5w4lXA9XMjIYv3HTjXZk4NQAzWsT38km9Q9FlnuiSx/0pxhBM
x1ygHqESXkSW3eCeiZZmaJs/53uMF472QrSpAoMMnSF8qsKll9nwbJ+wc2TtMW2coffIYGGDIndz
LPCZLpjXiKf44/aiH6enrl8p8V2gHqbeQ1Monshx2MpP9Qqa7a715k2wjJbWJVkKXrudTqqL0mpf
/uD3HVneH/KXYVce5AWBm55yUBW7wgzHIwlBKva0GYnRZgINkezn9jQm+0zl53BVNEUOHV+1ui2H
vsL4yxOMs8SWI+EU4rtx0Inf39bGvXjixw+eMeEG9+LppoV8VD4E1sh0S5/YCGz/aZ5d5jAURKwx
+km56K7uFo5ka4t5x/l2odrst668mD8A6oqWLdznr1bslA1iODu5H3jviBB750bflprVvNEfQzix
dnRX3FEKCZvyjBs0fIcdxa5pvVmnQXBUyUFbxb9vXpHYkiaMbZbZWPdRePm+OgLs+IG179BtgJhe
4veA/XnY1Lv0Tvs5bbB/v1rYqFmxTjSF+acwbuJ7RWGs7KodJbTdSlvtZo3CL7FL+3Pjb83mcAP5
LBLMtD1xqLuxB+l0itR9oC6ietFBGVTcUlpEJosOy4ObCkurWZJnLnSrOVpGIAUMhy4Gzkz9mYa1
jisldrNbICBPi538sID0sCgItu5N7ans9jIerW4hTxdZ3SeYUHWn4XPnO6Hbp+0RhDQCxb0VPZTB
xm9s45u+7r+8s0wqECEReGHAVfkyWCHp2rD8sZ0veJPLo6BE+bbP0JT5/ah6VatN//UaYRHlAVyS
3gegpK/D6Ri2WTwMQnIBqYylH5oEVr0K32HyNpnAmf9+IpFuJ/HPqwSXYzCDGV2CwWF+6Vlacan0
XWgmF2waYB6n7FUjW+cEpx3we/sTqrMfTVRJITA8C+EDVqkckGnOlqqzXbUZ8dDsVoSICcu2Jwqk
tLp2Qdr0z7//oF+/Bu483aBbd13UiV+Qv3TXsQ6LhD1m0YXA7OJG4uQx1fXWpdhx5kHu1n+/nPS1
l3u7Hgh/ZpI3GQRI/s9LdVJaWOKbNLqY0TxsyeTcjTF8sKQJGzeK5p+VTkU1xUTxTObMoCU0AWBI
Ksk6alpv+5s5kM9TI0JUsb9Y4DAKrTR2ZZR8s8dZf9wZ6aafQEXxix6kaV/uTIOU0k9qZb7Kzx3X
Ix4SAsCdcFSX2tVfmpvMK87MS8NrsCneFXLEb0PR6Jk0ZICWnFfqaIHZ5sZv5gAGWAoBRHfIaLhE
CyFa4OPgSKL5mKoBsUbs/9dOPaj9yrpkMfDlbe47WkWApI1qOMblNzFwWlim08+eBso7TNdSu+hq
DhELRp8Q8QUVIeo+l2nengVCmjnux15UefQEOIhMW/6ngrv2FZ32GRBDZdg9yoPGppPRQwBliMJx
ibMc+9GPltUPjZWBgchB1VlzCNSccvjmFv8Svfz+kiArNI3bs8ccAeKQ+mUNSKA50X5NxSsq2l3e
wURQjFFzSISm7BRGoj4K/aUnMRYlLaerTDyqkv8RW0mxZihy+vuj+fWN1clrJ/DOIIVE0U3zF8nm
t3Y/pXCo88rmV1mOJKY46VFVsTv4aJdljFr5/YRdOB5G65ul4msf+Nd1VShVPMaWSF7c5zciV0qo
yU2UX3tMlS3ABLpI8WxHum9ncgQc3YDZ8veP+uejzejqFvor0knQCan7fElBldpGUqrsGhc3qKmx
nRTdp8jjNB9nyeK/vtjtRcIzif7G5NN+vhhWWi0qNY37GlePEVh3O1HM90Lq7idge988Ul8bJPzn
aSIgbeA4eNtWvpwEseSINLeD4erPCS03Enlw3TGy+ftH+rVZfH5wNWLmDDSxpogs9pe87bdnJVbx
UUqV3l/NPU03Wq/2eEe096Db4szrz6HPMSl6o5WZnrTGDUTvhmBA0Jrfd9G6yMnAugjWsRy3JcR4
f1lYCO7TRaqBCXDL1utGd6gOSn2HeycNXKlZgtPDU4Z5q40WGhBV4lopFC3iAL1J9Ujos+BGQPGo
XemDcpKpNRHVnBz1wI3usjvpwUDwr3tK5JQHzl78evqQEBcAdoBoWoLnOH2iy24djNpzeiiwesKt
yQ6xgbfmVsTPgWMKWH7WdbWoFC8wlvG2xRyK/2VY9vt82X1zk//YKdgj+EtBfIwWDKXe5+dGFYUs
jFKxu4rJ7Fh6f2TGRx6wPMJGrB87rTiCz/zm8flDlwgyi5gERs18vzysX3FVuYFtDA+ieGUmGVMG
ju6Ett1TNEjdVo9zUVREWkL9uII5HnhVUX43Xv7zY0OzMxUk2hpRNcavbem3R0sM5iActDG/poL6
kEZkFdQqrpe4yiuvjTEvxsUHwSnpN5/8zyWBJRg9JunxgPc0Ufl8t5uOSJsISMl10utm05pLAS2e
FmpOJgXCN/3Ff7nLJmcAmGQ6rGADndnniwmt2PmARLnYYF4rUVo1eRozEvgIh1Nxg3ALUodZ22KE
lJbFNwfBf7k6ylPFkDl+cDQzzC+rX8F+H+bRVF+FXLSYWcxunwd7pdMqV4ui/bQbqpjwCiV4YDL3
+PeV48/bbJEOoCqypssi9eqXa8tqhD3QzOtrg6GzavATkhjJetH9L+rOK7uRLMuyU6kJIJdp8dkm
oQFKkPyxReE0g2mtplTD6In1hnt2pQcY5ezsv1oZGeHhHoQZTLx3333n7KNh5iTl589H+zqlcTTa
YgqKeiTn141scxBqJH5qc4e0ol3SyBra1QiF2+ok7VGWImA8eTmxwQx94s9H/qIFRQLOt+QW08hF
lSJLf73FEd9GJ9teus2yCZFbLdwTf23n3V3XLjZ5LfMWS2xJj62+sEwmBBuFqOEq55Vmhkgwy1Tw
2lnw9EHR7hr22b85vS9Xhva+ocjM9mzsYxe8amDEZbpAjBsKt1PVGgT8TZ9RXzWeVpR46hJ29ykG
8Bme2co0k5GRuWURXUWn9gwHSlVg7rdGV7hE5RH2JN9KUEPdOkPxVsbfnOqXJwa5qklxLjJZk6d8
faZ9Pg8aWavlnVmi357BxlhmSaZRICXvUYWi7M9X5ssEetFka+x7oLkAwSldjQNm0zViHurF3aSP
MpJydCtp0KXfvIPqpbL7ywQqGeRCYziR2QhAiXs1uA9qLZNIkZ7vKsRqsApMCdfoeNtE8yqqzsVW
U1CrhdPMJrBSQZdROQ9AXfJu7LRDIIQQ2AIzIboeec+ow4CDmbmHFi9vEpGegjY/KUbG1m4dawcz
whFGDKDogd4mBIlFRfBmhtGCTBvaqTVNYSkd92al0u3OTfxO9YTaQKBQuViHF0lQ3JoEBcVyyw2Y
Z8UvdaG56eiOBq3R38y6mwaSeYusYFLb4qhX7bRvz9+Up19XTlwyZIj4Y5iemJyu7kxzVjAaN2l8
N7dwgUODLeFeqDDOpWJhCzMtv3MMba3rkiOD+T3mHyAIgvlDaIVdApBbBjVwUiTTnmv6ADVUBg9o
o/LNkCNdXuzrO8uyDjkNdRgpmlcvfiXlIbia/HynDgviJUDbHESyRl0sppI1EaGUdkGBmgBmcFrQ
OJXZXRRq3v2oIwS3lMXEWTRA0Osg82YwdKvZPG8zvSeRT+l8iCfNVlmEmzYQpeWfH/0vMy8PIn4A
8zL5Yg3QrgpxucvrBTib/qLrMn2ZR2PLDhtuTQTshomTMsX06fz7x2SYvFQdOlIj6eqYA0AzUTL6
+laK2/c5bX5kUXpKg2SVGQFTIbtfCxg2fz6m+NPy89d7RNXPwS6KOvig1/NCIss4heEL3eZnALU7
TbnTzQ5/ziOolhDUYSg+qdkON1JbrTMIzBEKTZgkgclKFbhMVbnnM0w8XD1TZgs4M85G48is15oJ
dUEwAxBHkCG96S0i4DdtvPDWNzVtPxxAUn/oQaGkyhKj6pTdSuP+kllQJsRqHbHv6pObJ6w4WQ49
Nmll9+UDpKyhchs28TpMmKZnRp+If9OI/qDmB/TVM+VBK5bGKYddkT/J8mbAboMlsrebowpsDgbK
gOyHzVLN1Uidj2OrGz8X5W1CjxyjdD6uEn2nkPxYPwR08bSTAjPESA4hJ1zfTnTOCq8M7XqkH7uf
SmcyrMUzYy/bXmd1FeiefhGb8lFukmOxYFJHDumL5TeD89e5AMwrL5ck0HynUrsaNVNhGiZAbIyT
sox+YqTFCdwvRFxbDH3yzaPJSPzlVeZwvAkmcwJhy8rlz38rRfE5Z8K5UobbTvEG6abQrGA+kHZl
EZhjq4BEU9oF6pNuvJrlLuAmFsFd1D5F3bqRn2Xlh6j8GAcaXeUxLH+kC8gQVjW7SnKaOx/lW1ds
AoGdmAfReJimjnTwU9hLdtuZRBhr3pnNMhJJ2oB9DaQVPcoRIC1BdzuAHZL80HjqyLObyg+pIYRG
povBHWrgz4tabLVVyfN8glNO/As+VUjhmmpPOd11+ilj0676aOHKRBRM9oCMThlwrivwOUnyKIj9
m0hOSdlRMwtcDWQRtROdSQGuBbuAXQamUf4hqh/nBUhW8Wg+jSypatxfC+T8OT2D8KkqgJ1x6hNd
7Zo/lTAyDQHUBQ0uLRjM82QJDXMKzJWsf1ZfMBAMdORrK37skSylIBNu6vI2Tj4UtpATyaQrsDLw
M5vhvRnenOvnQrsV0M1ETwUKHviKJutdbEXI3bL4FvSApZBwUvhd+YyICjHz6KQyGgqeWIK2VMdA
nU4/uloZkAsfC2Y+mwQR07TptrCb1j1In+Id+Sjsg4sKEq9kK+FXUGydE47crrxZ3LA32L/JmzGD
q+ScfcASSu0OjAigtxBz0LVBwyY5BXo+pkrBSYy3QXokX64IXXaESDsD/NclLgn1YIw0gh3iZZr7
JivkYH1GzDi8mA2NyRXY6mry4tobLp68CRbDYhv//O1xOrQ1UnRccs14EqKJXbnnrnge2c1FiztE
jv44fMDhZlOvM3wshmzT1tK9mazBQeXSOmyfQhKe5he9f515Mg0sLKSq/Nyx7iI3YRzjOWFv1PSL
ziUXCCYZqniGQv7K+229uEvQRyXwe5xRWickaslwvtwY0iBykbx5Sy67ygQ/NatcvFE4+UX50eOb
Tu+C8S5my7FRXSwjRr0CGMiG4UMe7fJgL4tEYfrRJbPHD+Jt0q3jdF11l0W+PC/RSObzQczh7jk5
XB/1dhpO2Pnk/qFLvWzVFYfJ8EfFK8/3dYJB8Fbsjh3b/8FJ4vWYx5WK2d/YImfP1KWUwy20I8RQ
a41tyeKbdpPytSbAHMw0d9HCiRR9V9V2nxekPpAofTuzDXhGYQo3goSUdvImUbiL43RYzZU2HJS2
UuAkhNucjCEnMIPIjwR6KVUn0R1ORpMXAd1clVAE673c2rqWoWbIiGjUiD7p7404v2+Dyy4uOIqU
xKmhuMjBciRbbRaNfjWG9GH6UvDgNOGINAVc+dHJbGXRKnXIeBkSBpliRKvgJqUaqs+58JMegdY3
c/CXApjKCN/hZTVInLf6U4P029i6KNUmFqNFeicFwnDEE08MRO7A3YIM0otMxj2WFiN8G7umsQQh
7L5bg3+5J5zAxSV4cUBe1uCXE/ztBNRO7HVSYdI7lnDKNiyP9AQmr2yVz3ODgLBtuw6LDy3iehoH
O0/mD6zj7DyVPOh/vhaXu/+XauRyJop5ifVlmYr0569nAng1MtO4z+7mVHgO1Zm5e2LdVVDw+pq0
V03G9T8f8WdZ9eWQmiywbSyoLAKvluF5JqfNLCk0QJuhdYDtDOR36u8yuaDHTAmxT3TSSqvzDFVs
E7iBUh/qUbqXmQzXkHTQ9WkZEdI1P2aQ5CsocIbaGkqU9EMfmbTwQI/fXKWf2q6/njNeA4PqlNIf
Zdp1YX2eg3MynasEMRzPB+DGyCfARbKHoAOBNpxbtwTkakkhiyYNzW5sZuGxRWgRsunY5eCAldAU
/YkwAl/qiHqsGoDqXUiCetBonkqSnm/oFydMFiPJaNrGb8RSW04F2qsoOr9Pud5sJ9hpwyQJ33w7
5cszoIgYM7klqoKZQ78qNZqpHMnxnZM7CWuFNRjNPXlby2/u+pd6hqSk3w9yddeDUE2g8AXIaRqB
7Y5Zz7yzWJeoafibYuD708lH07SUhmyqnV2tMZ+q7gCIuPRiXai9lHW3OEiH0cAlNPQIv9h7sgUE
Dc4cgygr0foGIIO9jPwIFPzGslRCzAnlgsAph7srf1fKf32LLy11iV6WIRtoyK/e4hKCWqRG8+JW
a5E3FXo0g04EUW8a4bCKShYtGnVBF27hMdLkDcMacy2swjwcjG9u4c9G/tUDyv6FhmTyspHBWvWv
73FrKsHEMmlxS3iar7Zy71ctV3ExK6tChTwrSuXkzWjzFBA7kjjJB/NMim2JW4K0K4owNWO/Jda/
kzP+7YmJF9ADuAdBBlXx1xPLyyGP07pe3FbmNAMDGm7luVpRH6QOYxsW4Lx97snFGgPuYRYtNgLd
BFsHB2T1C/DM8iK6g4f19M3jeFnbXV8vFsi8ydw3lvRXa7+668GUhiXQ3sDI9xD/l5rc+UFqDJs5
D1ZaYNZAi6B5jsoo2Ar/lU0qgbaBke/GC6DwW5m9UkXIF8uwaTNqBe0zNyH5VFMu2CPuiJ8n/M8M
jOOvU/sV7/BfeRtX//r/GL/xP42uotHyZyvHhPnFjiTONoM56r+nreyL+rNIk98TOf72E/4JXdH0
f1xWTyiJ0BJfNEP/gq7wJzRKTMY8BnZ24f8LukJGKD+ESwP2P50I+tWMmP+kriwk8x+0VdWfKgbq
B834dzI6rtaUpqD9/CS8o2x/Kl9GXnJKDWUAI3rq1tSmqdU8zd+Ilq8b7l8OcTXutqLc1uLMIRwo
ua/9U3rAT05xDhP3mwXy5U3+7ZW6PtJ1UZPqepGYBkcCbb48pt+UDX//RUzJ5Dai6yBF968DCXHm
eaJEQ3QabKCc3X4+Ia6/L/fnb4b167n+1/f47UCX6fK34kwRR/J9pDE65QqwbTcDVOjVjOpvkbfC
bLZW1+263ATHzmE5upqceg8uHXG6g5JixTyAe8QT9e9q1r+9ur+d1dU4msag1eZ0ik41lK3WTpZe
8cN0O691B6d+HR/7l5EV8nf8mus2xJeLcXmCf7sYUU0OS6VzWGzsTn0/ruYtDZzFqXnoATDgaz42
eBWAyqzX+v1v7/U/R7zfqR3XU8fPYyMBMQEcQdHQrrvvi2oRawppfyfxHbeUgU73BW35Myo95b4G
FHxIPBJKwaMmb38+8lVR/OXAl1rmty9tSrVUC+LlUZtwZFvQcefH92+t41flw5ejXL2ZjdxHbDn0
0QmHEoTFEsMg1Mmf3Ar2kAsLE/SZTV/5m9f05+7P9XtKwhDFGNwoGpGX8/rt2/XnIjZy0YxOCo1e
MsO8kF6/Oxg0dEq2KGnHyAD4dO0mU0nInMaVLPTgCmqtRdW/SGFyQj4P+47SOyKzOBWVvQnNxUlG
/S5e1C+L3HhMMjBBGVBe6yyOfi5hfiScg7wGcNoijGtvlCXcE82JZPjGFWfyQ/58C69Vsv+8uv/6
llfDRS5G+kSFHp0kn4iZY7gbb+lO7VHIP06I9zFvfSNO/TkA/em6Xo0beRxOfS/N0UkmrN2Gi7Gw
FJdAUQs/J6EvT/R6/vwdr/kIX77j1ZgQTKwR60qMTpWbvVbLANmWDcrbS7dk2CLdNt3+yELbyVxM
aWBGUqcJaTzYfbI8U+jTmF1GfrpqlikSRis5LBxpE3wzcF3elS9XxRQxWkqM3HQg/vq0zUYvRHnL
OdbbeWPuMyd++fNV0P5uEjWw5Igqy0kNBtZfjzC1BREB9fl8Aghuaz5erl1yW9zWH5cdI4vYCvcd
OFP1YDzPm8ihZ3UCLIX37QXZbbdrDU9bTUfpDp+WBbv4FDqBO4JHDy19tfBowx2rpYAK9QegzWdw
pB/4nhLRvYHGfOw+kmNgoT3ZTBaWC/Yrjq+DFX8z9cl/N/b//g2vnuU0qkShjRbRSbVwda1wAh4Q
m3tAJfGAOWSo3NIdTdbRnbGid0adbwcWLT5PedMsOM0vUEr5Z3VH69Ayne+0Itdyy5+P4e+nd3WL
pwn8PNqw6DT5MfgXAejIY7Ls/H5JahLGZKP1x7W4FrbRWj6aW9Rsf34CfqoBr5+x30/g6j3I+xIe
ZMATwCpwSzjYc+rMy8KuN8Mxse/1ZezQ4nMS+1Sv6Srbl4eiWlc2xA2MIPVmvMnfjq/v403qnj0E
f/ZTZ/eO/Gyw7elE8HJ3xUm6bTYD6yV4O903r/HP5sGX04fqQB2qUNdc614iKTmjt4vOJ7BqTr6q
JUfzzXcCXZzci5F/X/rPrnY3u93h/NHa7UPofP75Cv7t2AU6jtU/54As7eoKSlG4mAwtPp/Oj9Kj
9GNxq3xgoqTPmZFG5SiZhWR6yL754tdbYb8enN+OelVczE2YqIS8n0+xVx7U5cI6NtvWj9Ywjb55
RL491GXK/23Sq0udDPgFh0r20FOyHSNC4BHG4AZ7Bs7vmq4/lbtfbulv3+yqgqhks0h0Uh9Pig+J
1UkcbK526yAtdxiQ9uPbwp2ehVXjUD5aw6q5SxzdOZ++uauXCuJPZ3FVYehTltJn4UvzUvqDjwLf
T9+iQ/Rm7sO16spuuQMZFe+CvcDY6f/56D/VCl+Ojk7vAvDh0b5WM+RpDoQ44Bp07uwQL3Vgk3yT
OqD7sF6Vn8Nz5XQOQcSQt0Knbp2dcXEB/PkkME3+3TUgf9SgA05/5LpJQ3xLWBYkFJ+eVm9Ig62n
u93bo3feV1bu8MTBXNoU1ttq96Zbm8aiOnEy25Usd+2XVmQdV8SC2gfJJsF4nVlPmv/SWODH/HvG
kMi7dRN7uY0cj9YFn7c6ugrfr7feHkPvLrMOwYpZ2PY2dm7XDiZha4fNwWqsl5ud7m0K/+UmsQ5Y
LC3V8nQQNoovWDfsFW1Hb3foncFt7MCxU8v2J+f4wzs+37670wE3huTO3tnaHeDGWpD9rQ3MtvVh
p7gv9yQZWJ+kuVm7xxensu4fEUZb77Uz2YcdmUOrzFoW1n1qcXxL9GTryQtW2NB+XgDRYyfC4VMR
4jBM/ji8AKm2bnAxWXf7yfrYvcx8BWezcNzbg8UePVodS1053s36sbAGa8f3+aits/ew/Ag9g5PD
720tH7DZ2x9Pgfv4EqzwMttHlekrte8Sfl3YB67l5ekYN2/cD8iRVsZ3xplurVTrZnfn9M5u1Vr3
/mi9TP7Lxv4YHZnfekEgyOWdGTWZy03OvPEPL6zUqLlM28tsf+YbJrvWwrmS2dNR41MyW3F47zw+
v7VcxcKdcfnFu6u6rm9Y9riWbfvOXe81K/FXR2+0npcPnKps+729aqwjpDqe2+1pf7dJ7b113M48
ztvlGjOfXTnuert2b7eGtTadp8raLDvrrnZXqrvlIDaVlmUHPF6fr4bT2FSkM9fHfwbAyBN3DF1C
+SyG911n7XPLXarUEmxf2p29v5OspRtZHwjJuKDy+j1yfFII1/Iaa+urtX+YnOQ+tF4iO/M1Lpx7
yz9Kax1e7l1sPZqW7pCnx0ZTaW1/6La7Lv1g465F+3JmPwrbcwQett7WDvstB+I87dLeHc6O++k6
a//HpdBx9x+7zgbwZloPDGiCNRzd3PV/zHa8rNxdt76Z7F3v9B5Nca91lom13OFpsKX1I2/3xGO1
O9z3Dmbbya2dh8fdQbWeljpvRO8YvuC7y9bRrcfd5oYzTxwqMhdMozVZm849PCaOVTifsnX39MGT
fHmNdOszc9zlw6PtHtcTD+Def+byZdbn4/JpsLi6kxPvX7fgo6z9c2g/T97ort32ZnIM3POYo/zC
AVy2CSzmdv7nQwqzQm/JxcbBaYUOn3r5PHQLDsjqywk9uA+cXeuuA/vu5ultsDYjFnsur8Wb5zVW
vbp/FLhjmm9wCW+I9XgQrHRZ7ut1bq+b5Z8HOOVS+30ZZX8b364amUTpaWelYnwD4m49LTZPs/O2
IzKPq9jZvLCryN4RgMGlL+y3e791s9U7bYNqdTKs7aV27V14BPbd/19VeNHzsAbDN69czbhlHIgq
4ShnOgeQztyQ7rxfruCRpHex19KAGg7aEhcYCQo20XjfDPzXGshftcVvh7+agc3IjDSFdENqQunm
pdiPK51x0D9jpsO78tOhmxyqb+7G5UOvbwabWvBdZERFyvV3FqLk3BvycD419bl0IzU4mlLMYgPo
es42oJXPZYHgsda/6/L93VMAT8bQLut5lQxXTuy38ibLjGIQiSQ9DS4hcJ/Gp/I8PElPrEigbR4X
98aveurfakf/r65p69f0/Jr/B4DNH6/dfxSf/3HXvrbnpj2/f4l//p+bEc1d/u/70bsif30vfm9H
ixe26a/2s/4P7PCYVfG1YLeBEMdL8CtUnT/BboITjk4MSHCkYP/VflbkfwCo/rU7LaECNXil/y/z
mz8CW8ROCu/TL1L4v5EQbSp/3QXRkTJJeHUkOtwXQdMXErAekfQV9BO7+gAR2KJyus2NyqQ6e5Ed
O/1yR95HBz0xvKM2Ww9u7mSYVvXDzBoTb/jAwPx4kQ1lhe3LjC2oZ6YnHBBrPP+s9L3haVqiD2Va
G8Klqq2FziG+ptk/Ni4dpWW21F3Dm+vtVINvkVH0LqXsUZiWWG9LLN8MWTPFwK5Xb0E295wYpmLm
FkOkyREMuFdVVrM3HWdxQ4nhms4FmqK5GMgdSotNdCMPtjZtuw3tjc567KxoK+ylm3QFpmEN7caT
1uVW8yW/dNRnqpqUD1k4wklZ1uvUld6whrnd8nGwF3egdazLEUiY0g8Jg+02wE3mnnVLuO2fJQbb
zroJbJpZBw1YjvW4vnlk0t1tLv8COgAEUeO+KAzMJI1t6y3pewhWOKsN3EqKsHsm77fRKbcYit3s
tuA3k8eqjJFq2A21qeCzi8ftgM5hAoF9hIBBYBifrVsvZ+uea2XFq8sCElqso78jtLU0Wzest/pZ
dpLb1mGk3WL43U84dM8PopTfnjX77MctOsFwIJObFIGb6n32hVW5bDeXKF50ADKtbPYGLTYxb87H
0C79hpJGPLRIQcLGjS7QBQzPXbPmL804DPqxfqK2cwznvA2hcUaPoztR2mrAdSu4kiUhOgBudPi6
wxH+a3qEpLBo7OSmfEMDhh0ZbuQBhJLyQ/Wqm86H7Oq072SrsMW/yc/cNlml9IOvtIBT70zc6360
ZigBqrVIfNmKGx8xwCkv0a1ZwoPMt+HC7QAKSW79Qr5g6iTRarSKaHXMo9VzPa6iz45lfmfBJIo9
qrCNsJIdeVs/Ty8DQbVoK4lvJl+ngonCjBkSWcGuv18JzgU04/b9CYeOmu7NG3rjDjTzU7mLttJO
vqu3g989aIzBb+ZbMQuOYJxteHV0WPmFsE72rIcOBf8eL3bD4Ap2nZA8awmql/F3A02SVUskxVha
6Q9bUIujg3dZjFzFdCaSTcWd3KxwMJwR4XxC5JVgVJjWoHrlffeKLUrdtgdUg3WxgvjQdUTxLWUn
WEfHeBVv1Y4fClhxUDTMXK3jcbvm/CtbuKtYpmELQYwCWPKJCBlAHex+kPVKptan9qLtSPHyCQPE
937pscHa8hY8YDX4EpI53xt+2nBE3yGyjZoUsJUX3uDVantLG/BNW+MTT10FkOwkHnFAq88OUdLB
nfAeexTlqD79bqnseoTWDnGD6jtfDNEXrvPOO05LybTsMAEgc7k6WFKJgdzLh+ABFzdlmnAS5Ifp
FIFwF6zmjfOimMUf8KQybuh2/0QU8DHcjB+a4VY/Fm9kPxIBgiGkkb1qXKp+Hp4qMmSmexKZxOW0
A3hme5M7ASSy2tXsHEpP3byxfNzx2pw38Uey19YLGFivZM9byY8g55IIcFef07dsYdVL6ZkWtPmK
BQw7aXyUbuXj2XyQ41UvPc/TCtTFjbyTno1tiaIOnRSSyHdhJc474+CCyvaNJ4jPu2xLDLdVvknH
lXzr6/Szo095bxzRTbnTnbzeV6t4WXhiZQnhLbo48oWVR6XmC9V7zBWEzjkMy+7ra7QkwM1cCdZd
tCyO65ga7OReFrz7yXHVG0KU3zH2gyNpPqQtv7IER3nKX59lBnPiOCnJ2XjqnMGLXknXpLoGXGOP
LsziJcZ6d9hCLhBt1jD1IwQe5TDD6TYsIgKyVbHtnNY1DsVK4D8p+VlUf7bmsNGCBob/p5qV7tX1
4HBC/HXaiqwG0wIIh2XKK9zIFwBJslICmLiqavHL9PNZp3LnLPbtIxlOxLWxek8fdbdjXAS0R5L2
ttoOHknGF/eu1X/GEq3AHF0Eezv25GlWBbWB75St+OXW9Hvw/ipTVbteqFZwSDMnhRzgd5PXocq0
CHf0U9Vb0Gg04FzYqrBT3kOBGEXVw593VP3nxU7kO5g0BCwk0JHPU+novugWzqv8+kDbZX1nLz8X
q7yj665tDO9hz5asSplsWOorJJFVzbyp78Q9eojpCMjOoWx3KkeGbXyZbBc3emkvXphjOX3dv3Sf
7/NXRJON6TdbTsp4Qua/H7akfGvWPFjRzqxepsBefPSKo7eOBoBROQTuDWubgekrBT136MOlUjLP
qc8pp4zGlliOxvDKxVLGH+2ILWqIYo35+1fB/m9VlPdExBbZdSLM/9TC0fhj3ej/KOrw/L//8/fK
8fITvwpHRaPQQ4Kg49TTwOZfPDq/CkdF+IcgCmBWDNToyiUz5vfCUTXwTrL4kBAoUDn+q3AU/wFw
kvRbnR0YDJOsTP6NwvEX6+xfCx02DpWLh4+kKpYauM2uNXxZFZtoQLvanY22Svx0iuFYDXqpPZ5V
0mu9qAuExq7CXtY8TanHB6lPjVfOeGTCKGJew1mL2HKKOkKnJW2WurVACHW6aRLZfFKDDid222Zm
YhtnM7mMx8mAlHzu+8Mo6Q37j6GEiSULG+OlTZHuWI0pTHBJzCrY5YbZIEse2uhCBi7IKMwSvYRI
IgzjlswqmVw1sZPsUEfoeRj6IF6ee8HckkU57UOpKl4VNa4+izK/kA8j4XWeJwguNUEKz4WZpzIs
qHQAh5RGwv6MNPa5rXr9wcyz4exHQYRkvY8jeOTaFFLcBIOik2VNHhywvjBrXqEsiB9RnonQSeZz
dpJabrUlTKE8kMo4Z5D3xJ50PiNqoKqLaBuf1EibKX4STVstCCf3z2J6kJQasF83mPVaipQs8bMm
X+zrVEV4ZhZx/BHFCVMqarhpXWuliS2ib3Wq42FqUuCDBGXYqtSCZFTqRd872NbJlmqDXKbFtcA5
5sapLCPAzLsy9zS88jui8qCRl4tOelEaYsatQkvrG1YqxLDKDbSyuKWp7wiJkqqsKVrjQMorKSdp
aESzXWUNa4NRAZjsLhZKfZIL1XxLxz5B9S4nIVN1Noiv/UJE9x5GuHAo1IZ23Ue1oS0DDBgAr8o4
g0wu5S3jVaVUhqVn3XzUGklEhDBMQ7k0YiVurFBP0GYvhlxa9gCK2FMRBoJqCnE2HrKc5BN7EcR6
aJsgOi9bVETVIUHMzwu/G02Qm4qy0NkkakrMEakqkCZR5QWZ9GWBTc/ug66Ulm0Fy3FUTKokAaMP
yYxm1FJrnWvYM2ZcS3fGAHczJ6Ue/fls3I7BGDENSrnMTqXMM0bc8NSwV9v0pLfVMxE6ejxxz80u
09ZzlMeEo7IWfE0JrmZm0DV9UxldULuTZhQZPoWAyhQjt565alZSXSBHNMjCLDQK6EE3JksqAxEb
SLrQDCvRm3lexhVhIZZyrlV1WRgYMbFmoJklQCeBOzqhf3nJSSl6LhcSGRNKa6Rcn0YhwC0wp55f
pwPx0FNtvtVzyydVHaaRaCrr3SznIrgwMRaWbdaTCzDEBa+trI1kt5lahJnbXGD3TEaREO9uxpaB
t6ylZI/xyq4islFU2xQYIUifqupPMTTAB8RYsRJHxKxFaGOBscpK5UVx0SEE6knPijyxZWVElYII
suJiKgpFR35OP9N+WJDp3lbsXdVl8KMtS2ClvIHDXmWjPnbSkh0x1i4FbPukjgFzJGaddvh62K82
ElMa7EGuENXo5LyHdttGXWcnZzGcwbbGsAGaWYlBZpCJJwB3yylv0cnr5DSocaOvAcJXFKdtpNAZ
TPoRo5Uy8J6q5mI+GuM0gLBToyxjTdBmApzeEtaJbixycBAEtwkrrTGG2G8BQVK+pjgUvWIupMGb
FiFDkxaT+LwkZfMM2XNqGQ7lUKlTeAQ1yqWzQoqePZfDooZEGuu9F1TE2HlCnyhPhVpD8zSM8fxo
kGD+UQRC95S3Z2XhXCK1e5+GI2rcomvbe3OctDM40j7Rll3ZSvTrJnyqHjHx+gCGkZhlRh5Bjt85
nbFbnbXsPHpw45WX0VQAxfHFu9tIJz/SzUpiaZd10c2yH6az2N4qdcQTslhMqnY0MhIJXbWd8bnl
uCMTbxgaSNR61qQfaIFYUuiVScqyBqehDG/MWGYZqFddDG66IILP6pNymWusj9UA1FU9n7mvMjJt
wCYm3VyVhCdNpYUxFsp2LvJdPEhsmGfBSuXeG1CQjGKiZSe7ZjhBkBAHBDndPgkRdfMeZ2V/UCrh
vSnPN4IKwIF4zXVSd77cRTgmaEhEWtYu+2RwZAN3CD0LM84AAJs4t0qMDeew3DS1+gRS/mNq8rsx
kXlLS68XpVcxPPakE2bJBIFzWspNtGpaUldC0536jPcht0WwKON5IrA9eqp7Y+G0KhHbej3cd3lA
gk58HpfyJU85z2/7bMHYxvIK5SprFFmyUzK6BEiqevduZGdY4j2USpOjpQLcoxov3hAYa1OOT+ok
R16bCj3vZepIeEEXWDyGhNyPOWHxLk/r81wma6WRF2uCJO/DRGELS2kcsG9kUSdLqch4Vad6lYSX
2jc3liROeanR3zZit+o1c22KJYNPDK96fJt7AXf6oE8rfv4U1OGpiZXGIgP6Lk3O616PNkYib5NL
o0owZhbPwuT31UiMj8DHlqFyE6Xju7qICbMnRNm0B1VE5ajWDfR39pMy3tSaglmRvKhHKTHOmxhk
dZqLG7qm8OJyHCiqcuiAP9g1Q46Ak/AizGd1YlRP9YINsDj5UWgmAu902cXSUpiMx7IBYK3NEVCp
zEgeZ0GxBa08NNLZFc8gx2Yj2zEYwfcZs/MltbcAaDkkdpRDBCnanAXFpZJJ23fyj2/rKkO9w9to
d7QJ9EXqVUV130vxE+OpDc88Wi1y6aaHK0BpVDAInGFjKhXtQo/a567Si01Vpa9SGp1GvNHvdSGK
92POglmF6goSykRfjXthYYy7ZqAVF5sRps5ivOkx+lhYcBK36Cq4qYuFpGyyrn43FPwUhd6Lu0EU
J6sdn5QSnJIZaz84nBMbtC/ONeBVInhNUIcBNVom7mLg+XIUVL5BveFI5eJjxvSGFNyd0zlYS2Vd
3v0f7s6jR26ma8//xWvTYA4Lb7rZPUGapCxtCMUiWcVULMZf74v6DFvdM57Gu/UjQBCgR8Ncdc59
7tD7EbWJS0buvMm8H/0Sq5Pae1faCDxUsjVuboii1R79r4Me17erFKnsaKlVN+xkvTy5/nSsSkRy
NdBADaVtV9YEa9btldb3WoziBpcEeipMAixzo8m65c4XP9Yiv1sxZVsz9o1Z3FshEbtL+BiZkqQU
dtm5tVNEKu/dAI/ZfMLiLhSH3I+g3uACsJkjkTouYSHanSE+tsncnZEVaeNEsljybtHijZQYBTrk
bEcwJCOsplhShZ08umw0QUI2leMQ45PJ66TjZUu6K7Gk+JWRUvUtlzhb6v4jVcaXAkPXJP9Zt/Fb
Xz0Vy701wHusm/fD4t2GGY8f+36qQAbqCA08PGE9sU6Pg/ik8MCNHH3MND5VyS+rMW8XPFUGk2V3
SgdviEWlecXiMF6y3eD+nhwPAzTfOXS5BAXJZ8SdFgs7Qh3cl/RwTbrEgUBvm9hkDoVj0reMhCW/
FbZzlXm4WqD3SYUMk+M4ScIH2aST8Kj6jJXZXX/KjiTgVgZr6rj+sCPJNsatx/yqic5rpnZMy3Wg
Rq59tHDV/RT0BDboOpW0/cT0fammXKdcGlrmSSJEC7rv1Nb0o8332bXAq0J7SUBf0Jl9iwwP6Eas
dvTLw0rP2fjV9AXGoHK3bBc4r4/tmvyZQS8YiFbyG0I0SHFlqGKSjBsshRlw2PgGN+GExigbLKC4
kr2gb4cCl7CJXPKxKHyyasLK/6mDsvru+BU2j3B8Mpg6UQajM2urat5niLyoteq60GiUlQMIPuKA
l8whW6LBE4YM8ax/08bVxhece++WDmb4zb2V440bZlGRhkWGUHBu4/CpFFX1R5Fyh/2jjUBVWxpx
ox13UPnmWdSfbBXl41trpr56CLPCPEbJmOeHXo3++9bdguKbNvHhYMzEKmF6P7e/+LQwW5i10lse
cYR2fKixMNjNMReWtpFBqumwNTxNk9v32Lqa5YHozhGoxNFJgEFkNU9kFc12jKBDYMM2+SUnWOEq
o27tNvTZFmPYTYclUW5420B2+jytjXVPZbJ0b0gBlIeqX6JfjgnZZtp2MBUa03L98Xcs8x8BDP+f
5tNGjJX+3xMqLKX09FucBdNu/+a/sAbP+R9QJ53NiyUiIZX4wP+DNfwPVkgaPUTvqBPIFmWsWDfa
5P/zvxFm6wBO2A7GCZgX/f1H/3tIFSCsYERFYEzo0JAw4fqPsIaTkSpTVHALxyXiZhuXUdyfccSy
0OmbyTRr6s7S/hlaTvsYNkFEzei2GASYylRvu/liqtMpbWg7bBjGxI7hfgUD3Y/OCHGrFy22q9cw
9ZVVf2zRkF7lbt3f/PMgHv8LMPmX4h6dzm3/6zDbEJBx8RZI4p8xtJJ6sLo6F8zcsmr47PS+9T5Y
LP3QFAoFNe0Qukcz0aZ2tonNPq8MNZFpKRtwzAHWbIi0Lq6qDlOr1OtDvjtnapr+oAdX/LT/3qFQ
q8Wkap4NJIBC08xVdZFBV7LZqbHBXE0qFk0OSdU39ozpz5h/kLrDBdBXJm/ptYkW2mPVSXcTzIMv
91GigGdGTzjZ/Vz2wy+7wCordadmIIC6aJzvJR3Hh2TIXeZdfSnFm6mvp/e5xueHHaawP5m4aAz1
T0OIexQ2PaWJN0mWJMrz8ZYITfneUyX+BQ6LH51dhVHTY7N4qrpaY5lH16uPbc8+yaVzq9lhSSdY
5l5R/klvJU1SiZula4vm4LSTvrcWkbN9qYCusRJG+Pv/Xqs2qJJMh6kNjPBYyyJkytJN5LCsc4fj
rMm5U4VdFiW2Y0Uxp68/+VPS8t8HD0DnbYQ0yAI4ypwO7Ed7aTynwFa287B7GzIsLkOasrTzaWcL
m0yt14/nn3KI/x6QDwh4EKMVPtfz7yiPm4x00MFNSaKtTdq1mXc/NF638NwcWrByLYabyPLbfB8A
sjx0UVGBopcD1hKEUDP2GtY6vBE6qfuDGbKQ2pE4BpI2iln4aS2X8ksQDPkPioGIQLJwwPIbYqDz
Ry4xvnlWt6ijtuKWGr4d3XdjD/TAAxTRrpY9bgbrPOkbMVZ/bQIybL3BZxqPWtCi58vKNic3j4Dm
XRytdNJespnYeE5jferHvoXfXiXJkHad0bcSeLLeB9EyEPeoRPFtrRv8Tl6/oS88wAS7GqSN/I5n
0/Zl/8O4SBaniSvYjym6yfWQK5wCCjVbR9emBSzaxLng2uSezur/6wEi7WRgz92GU3O2VDgyGgJa
NScVmRf9qBqrTPOAQM0AX9pi109D+U6JUh7ioSBi3vdETg4UpigAqO0n4ckaKnagP66BnrDTcEJN
rW6DiRHWpLovXrYypkuqxj5OMf8KpnJ94ZV3n6+pcFwipFtI7iIXOcDpLRN1FIt6xZW6qmn90CL0
xRvKBAW9ah4TYpHNkj3iujeGh6Cwmfxn61rTNcuKr7fy+2oGF5mrNoVahIq1Ww3k7KYZBBbWbU4k
at31VJFBOw5vQuHHQA9tNuDPiuPOA6AE4mYT9/iELaWlwsPr78Pz7yvC0SfYvFTxt8NU4PTigDtq
B/QloGRy3Ttyd+uDDIb6epX1Jb22c+pfsL0K5JBgGIwnGSZ6z6xoJKehh3lFrmHZ1oDn+7xmuxXC
cYkzTE9yY8GK/hgMSf27W4viDaMETFikV2Nu//pVbySu/zsH+HsmWNwl8Egw691C7U+vuhnXuNOe
JQ5R5xDG0rsQOztrW0ljtwKOIRfS0DFeOOrfbfH0sIQfxuSVbNSyAGbN6WEN44CuigxD8HHRCsNm
H8FtCb5372WWJpChnBAkBVUM4BvJGJKvzGm7jAz8t6rTLQFb7mBJGth+xRg0V/SiOmnGaE9EcfDg
mbpkmOjYvrMbrFpmb31M9jTBbRnhI5X0xOexq1nlctslQ4AIMQ+DJjRP+wZnh4chlmNH78NetmUg
Fp+DnGWIULq1XMk7WEI7daOCSlkkFgmmM64Dn7DzqpubCp8MzENzkND7chmKawjU/nyYlIA5J/B/
IsKyrB6qNjBENnTLetUnNf1UOCSo//J2WNsLr/WzZe5vQjEyVxdlzcblPrvTZJYhhc4hw1Rj8pvE
AXPrT1FwPZc58kvpX2LOv3w8Rg+womCzBVSc/y6rM9uC64YVSoy+FcdIx8u6CzuyscbA+Id8UXiB
vv4KP/twsXPAFpuoHQw5cK09W1eX2RWhIxp1AESu+FxzbBr6fHkD6Dx9eP1QZyoEPpftWCih4i1A
CFR+O5d/No3KUX0jqU4OzjRPb2dTeFeDX4JyyGEwn9tkBJUpLLI3yjpr3695SGyqQfOKdfQ4uH8u
nM2z9ZizwQCFWgCOWkhzeno2JqdbdXWrDnyrjrlRibvcT60CVQg7detFCnJ2iffIHGNNu5T9jIMw
UvcVY4HUA/d92+iiu6ozDJMunNlW/Zx835wZxtSbkQFhUIF/tphaTpBNnQwkvnlFhvm0bJyn2Fmo
BIvFYEOUyQUgppvYH3BEKzJY1I6qvq3QTaFJtMkakuuWOfpA6jgZid04Fo92XrTxdRQ0Av9tZSnz
Ri2Rpa9eP/UX3iYeL9mVbrgJlf8u3f884Yww4BICaJIyeguv26ggJajKbMLWcAt8/VDPtwHmwOjH
HR//CZ8i8mwVDEBkkW8KK22W2vlh8KO8Ln1RfWfq6NzHvhHfmBoSSsOADMsdN/4R5N16oa584Xvd
ukZeIh4XleXZ17NG/jyKEAPrkh0XWaftNx8GTEyuVn8l3DpgJjlfqLzO9GZ/v6LNS4TCmWUCaeHZ
GlHaXiettspSVeRtcGXwJmeWY/vQy+q4qD7WHgkdIlNEg6kAk/oE8J1BKUmqyb6pK+hcUzICTAJW
NF46qaU7LoPLLsUALfoIErXSTrR2+XGsq7A9Xnhq3vN3e2NwUoyjacaCc/v7f96QzYtpW3EirLmy
bCZtqwGGCzPNpGTKQgZ+K2KliWlj5I+pTxwYGKjtAahVnM3P3hdWdYzsyQOxTSZ3vHB6zztSx6Y4
Y3nih2Je654tUSB6S6HbEd6nJcFqJ60XCxOVbCL4Ztoc0XkbHwO/DkgItSfrzTTEPiIP3YXtXnRD
eycjFX+Zy5ghf44LZbkjLhA6SjmSTBSMXaXToI+ZK1g4MJFZbnR7r5a+gE0qa/3bmh1ccFrLa+bU
uGtQ7TG4dcaDnfRkPfVJWw8fPaHnOR2GPP8Q2jkNC5t7P36dRDHnd8UKBpkVQSnvs1AxGumN+9Ov
YvUnaUlS23VU9ANFCW7Au6GtPIL07EStgHsWM14lgvhhAWB7n7nj/Lv2OLG7QOR0OGNkGd6csWSi
UAmi5nat9mpWHq/Qj740xKUwZXvXlx1hHvUajNd9GdLerpmovhatFf6SGJfjXFdn9sG2c0id0Tqo
73mPzfKOcRCbXCTIfyPapVK81iZewp1nlR4j6bhpUY/1k7jQVbzw+YZsfhgqbOgPg+LTlxHqSeK1
XgvzVc+M9zVWX3UjUNTnPROQmUrlwtv/rHSlLcdoCscVOMcsj2dvv2nHEvvnitlVlk9PZsqcQxW1
SPEGld/GWUMfLBYmGo2K+p+BibbwsO6SYPSlq2bVpMDYlg9Km9OrDuRSQyDoLaY6/kJIW7Xe4J9P
yJ0ZfsxLkb97/aJfOty2vbL9s6URv3F6uLheIbIwqk/1hKN46ZB+kkEH+FmZ+gmD4eJSegZfAD/x
bP/EGD9GeMcv/nC2QgbashLWCSvNRWLGveuPkcQ6oe7wVNerokmimRpimJhqGq+dbaK6q2xffxjL
isSdeIZpcIWRjUWeBWmH5M9TlKVVGBMPY6+F/8HKB3L5zDrbPxqpiC6oraXvr4M1Yxlbfc237uUl
SmBNmOMMnSQPr3t8rFwQ8aR4J7tS4H9dJjWaqQpyAfN0u6J1q1b8rjpMoKGP5E7/wQkAnna1mmEW
C6v/2HSx/9tIUz0ZpcvHXhb4w4q4TJjBlLNyrlrdZE+qGdv8KrLW9VfAeqn2AXvlvT9Y+Y9BeUt5
cOSce+nglNTOk1EzwWJZ6ba7eVjVnTPZ7GRxIaEEUsnFzHhWC51klKxrcjtO+fRNR0hbdl7l29+y
KS7ttHClAbzJm+mH3cFe2s2Ljt8tSz1DdO3LlVvIdP/d2juSNESv6d6BgxtSCbu++AZG3jgUWFgl
7QYvLO6iecLENCyl15GsVgQPTT90JUMOe2UMMuP5DZ2ohnVRLcMc7dwGY789fk+O3HVj5hMkO3jq
bdxoDV0hiKwvRVbkvzpYInJPEEh4zwcAF3acJrB5uzG/7ZGBwG4I5/ZaMzn/4zDeqqHG+NXjkpvw
Yzs0yaP2h+490ZrTpyXxqhZiQzYJ0qYkO3yfTH68m1zy2fcM+cXnxXHJzytHCwpXHxhGZhioNpuT
aKM/55YO+2NhsOfZm2SF/U0CUfyhrMNZ7tayte78AB+rnbNSZxGi1thXbUXyyG0Y4qB2XTZVCQV/
4zn5zFJv/LjB5DNgxkQk3TSJ4ft//P1uvUgIakGBA4Z2+v1uTJagKSTfr9TxpwI+zH08MTYWeuyu
gK2SCwXOC1/v1lTD8NvAd+rf0+M5EOuiJuiTlGFNuI8rXd/WQigKgNA6vn5pL9WQrPyUUi4Yf8Jv
p8dyC2HJJiiTtFV+8xmQiVFePcfYc5MGeogK439cfdHLKyhT0xuKvf5pkkN3Uaf7fMHC+YmbS0JR
SCt2ti14jR9ApSGVOnbnJbnutTOth3AuhCFCq60FDp8BFrj+UpIw/foteAZhMPlAqUUqgOfhMXOe
xxJr5VReQnRhoZT7lAwjcOyI0Wo7ZhmZT/Zyl1uzvNAmvHhQIhgw+AXMe9YmMOCdGLwrXqnZ9RAS
+MNQHaFrsFYmrQ4fqnHADDYxxX8U/PW3dOZN5io5NIf/u3H8U3wOplZhLWpaBuy0p12hCS5sHTOQ
2lqG0IwdY12oMKjInz9bJjg2vTV6oy3f4uwVw6e6kCt8xkaEsjg6erW/Czn0REhCVVqux2SZ4zRk
UFqnyRxnztHJiSd5GrWXGwjUDRmQcmmi/eIOzfeVJmTLS7Ot5Bjb2wJXWwV7hFxWgWx4ciHBCbHm
j1Gmyx/1MFI5a0DDO+WxjKdFbMSXgvq3OUy+YJreTHOkj03ShV8gzzJOhaPKTjDZZQ/1jGLxDisb
glPF2sjPTWKmIfXY6r29lZsSyWmLvdhuKSvxZozAKA5weQEekyIzt07nwX7pB6FYuSZIcYvlQBVc
K5iphwIA5CcROVmJpsCdvk11GDNnypTZT1w+suSFOBQ8gd3mexSNM/kI7uBU+LMrwkgLbyPdzUJK
bJ3bGHftUMTTxzVfuoc6z9V2BnFWksO3SizFYfJ9UIlsNy7OXHb7qjMZ0PqQW99ZYQldbfMFqmk/
48u504tcza61dWgB6+fmN/7WwTvtOeUfqroCbUKHlyFOmJAI0inP2j/xUqCqUL0allQ13vQ+NIW0
DvPcLh0Oz46PS3gukdhUJs9h+7UEKe9x/9QEsk62/VRlSTukZCv3TPvJpdlngGc0SFrm6modo/53
UjiQBe1mtj9jFL8Bev6CcKlh973NOtRtO+xnWghgawZfCTZp232eVTf9ZNEpCQOUCtIm4Fp747Xs
6TQYi2ZWxk6sdy5ssF8sOBu3z6/n6cpumko9eEs+tgdmbaT4ZKblp1RFpnFrdd3VuXFESbwp9MfM
PVZuA7seGiiOgLYR4I+M6eJg37gF1xyIbvw2VQqz3J7ELUQW8xB9mQsrhHpVWAl7osi4Q1CuFcIe
u/afRk+v83U4WfOPQuhsJqrSmX/ithT8FAlfEzxCK/lD8RJEtzCjmuaqiIeouFaLHXS3BcAH4q8m
bv546zr3tOYVUh/XzYnR1qG2Ul1n6Bvq1V++jm6/5SDZdXGXF55LohsKp88mrv2fzpq1Cdk3FktR
Ec6Mw5KugQriFl1gjku8+Cs0pQGjRq8NVnGYl9E6dIFevNTPNGZWI/2K2TMWbOD+hg5huoHIpj7V
Kh+DNJF1/YEzIVvTLXIFy8BaZ+/GsY1fvNElWPKxBcPIL3Qgz4txGCZhBICwQeh8qqerUVwwmHIS
KEsLHO0DjS2xu0Oz3Ae5z2QqQYL1+vby0uoHxXBj44NokXpyejyhomCOF0Aaxckwt8ojJHujP19h
y8yMKwA2j7pwfrKrMcDYrAGyfv0EXqgmtgjE5C/YR1FxdgKRIWPQ6iXfchHUt8HYOHcig4peJPkl
J6ZnCz3NHUE3bKP0VKQ9nl6qaU0votmP06TKKchh6GvkcMGqr4I28I7jIi4ljj2/Nh4mKQoOYxAC
haKza2tw0fXtgc16irP1hu1goW2eiQaM8ZZ+/TY+hyQ51FYpkQECs+F8eLXMHsb7I7CNu9rNnQzF
nLq11BzPkw9Rxd2kGA2HL32pvr5+5JcuEntMsix9vEopUk5va5U3ftFbFYhM1YZsSd76GHSr99Rv
NPnXD/W8LMGL02GCBQIU236ynco/5cFSJlqp2CLjWtegaR2seBjvDOs3ftdS3vSiya9k018qQ1+4
RPKYiKTBkM6OCL85PS5R98IpNQyiJJyce7tBsLjmfvxp5Z258P3/xddOe2Nk2NS8BCtQ9gLDnR4r
qEdhD74h8NUoMX5tl8JOh9EIwuRzZX5HuvRJdK2jcN2z0xITwCkb/NvW1tLIksVInmPu+/2NzGt9
odN44T6Aa6Lj3/wtUQyc3YeoaVgZCXcmnrKc7lxHrte1skzqJ92lGdoLj9r/6/0Nv4bi9/xjzcvA
lOPqE36qiwni4oKBXzM0u66bLCySXNKNdQE1//UX7Plq6Phg1UxBcKLHPfnsgyXqUK2LhXTVY6Yl
rqoY9/tSLZVDB235M8k6VnPDSNdh33CN/RRpu2gvvOQv3WR6OeZIvAg4E5+95AwEiLpt7Sy1Yfz/
qYFPvtrLQkxRxTDw6fXrfeEub57aW4YHnzDL1OnLpgH0/FA2MWTChYgrkrm6BTqcFZZHx0eIXLi5
/SkwWXehzn/huEDIrMIbgscf/NPjtoLkpnlx41QnsI6n0CmBK6XdfcLgn2csJnNVmAIq9euX+8Kt
hdDCMrWNwEkOPFuq5jCzwo4ZKWUADgdX0cJrS/VIDHlEmXmhs3hhReYK4Wlt9tIuZeHpNdZ2ZPUt
HwoZjno4xDW579oiweUwikX9Whbj33jBFOGKmmirOPznV0p0lmOz8XCTzwffkRxzB5JFTk5WLN7X
Yz/cgODbd5YiO+v1Q73wLMEc2MF9H/d5FsnT65RxLGE+jSRFrkvjvPV8QjEwqh4zoqVjJOCVLaMD
kqdLYYjPH6bL5aHxA65lGGBvf//PZtAFtSJkmVGs03vRn4i4q892HJc3TjYG169f4vY6nq7Jp4c6
u0Rv6gxSDOaihQCo2KuqRHAeQLu68FlsP+f8OCRQbxgOoDfTz9NLApgcXBuzeKjMef0W++f+oWaq
9dbaWOIR9LLj69d15kKz9dsETUDrs8EYcL88Z4UM9I6lq6U6JGOHS0FTVklBqjB7THuIVr+9zwo9
ve9wq5mPMXKbJwlO+JkBmr7KGO4ITA4cqzwSq+rlUMXKOthkGqTRL6q8CZwMbePrZ+w+f9ugVLA1
gkugKaBEPr1FNHFl7MdWfshHXdS4cQv1MZ/a3DzAMh4YwJJ4gBINF3qchykH/gxRZSLCqyvSecZE
1fJKuHn0xYakgx1FA60fYX0TfdOqZZLhyT57P1YeppRu3z3N8IHKnZZIJ48QgcaP1YrMKa0qP8bK
wA8QNUM4X7CxcQ3YyOvX+sILDmwNUM7LF/FKnL3gZNV5dHcwk/u5+Cowq3ucY/k9y3z3w+sHcl54
vwE+2Ag2W3ESyb3Tm1oOS1RFlhSoIprpOFXIp6Q3xo8mLr17wOv1sbE7op5oWO79ZhMIBEXW07C2
yz6SDvZIJSIWtJkRo5rXz+2F5+3D7oDJCzML3OPsJqztqJK2KHjejq6vyFFaj4Qdkqg0lmTcGMrq
IljzC2/ZX7bh2YdIsOLGgkgo/GBBnt6QuBiXcm4TK3XGxQ9A/6V7V9hq7VJEtwh7ZO0gUPN86XhH
JRc3+hAIgReBPXTJXTb2s9pr4g4ixvyTr3Yw1qIvZKkU1VU1hMQFvX6PnlctFMQIpzdAlqT2c5AU
FpYQQwNo00fANb7BV3GnUdOhdMV2NL4NvHLcOfXg9Qe/Tsp7mt3k9+un8MIbxCls7vjQC7xnNrrs
8LGMHSR0PIzqqGtr/B148fr59aO8sD5G1J2EyWw9AEknp4+lW3poA2uWExK1qm6nUEcdVoJP0igi
OpS6Afji9SM+/zQ2FlvsAxDG0G/+ytn/3WWqpXWbThdo04alEUABLRlwa9TdQY3OjlaTO485BKCr
AIHpTQKCiJebCPD96GWk30+5sN8iGJQoohlcvX5uzx67y8fKOJzNb6tXzw0su3Kwx06HW0JUHxcA
BqpBiFcj8DnYvdc5V83cxZjdosr+YOoxwAunCuGovH4Wzz5QzgKSsLsljBCtfV5CLsJYVdWM8aGZ
t6ScimElRGoSkoxFSPm4yFtRjuXh9YN6L1z7lg7Kp7lZDTAsPX0TjCsmqylK7I96vwcZ9P21O1K3
YlHheqNsDkkdlt5RqMx7R6xL/htGZf8zzKvpx9RnmDe1Xtz9Wea1Y3n3rAQjcKR0xW5dVPbdbezW
hr+2ht1uNmr6E02Q41nvlY6PoszGp2n09RNFbAFJvFxIEkOQ5Tv70K3iq7iYS5IsZ2/+QU50Yx/g
wDiPakT8sl/tSaw3o19G7t4XS7BzZBjUe4/zzB+plMfgVkWZF16oX56PUZgekC4Bqg5KwDRhu53/
1EqWY2vbMyzUlrFMdPDCYPqz+B10UL8pmmmfd2H9AxaHUR/jKK87ssll+KWXPszr15/cC69LgqUX
o+3NAYJh++mZLL41dq2nNc5UZZvWS6UfTOiJo+/bb2gl8yPQRXLpHX22OlFTAexvwRhbcO1fE9Z/
Ln/pZ6KOie89YEbeXzdA8tOunSNoLK9f3Av3meLNDcnrsPnFfnp6dcMUtm3rrFxd7Dl3A/OsvTUH
4sovtX/o4rpD1Ngv10mOn6wIBmLXIVR+ev0kXrrD1OJMT/gYWZC3m/HPxcJII6QsIm1POzaeAQWK
XNYmghKX3jvI0CfIbORDuHDpz7odFgGbIASQC7ahKDo7qgMtCY7o3B/mmqzbekURU9kWkc15pg45
GoqrRfff8fO3L3gLPr/cjcYGNQTUlCiV862a/F63HqSD1xeP46vLlI7gqqXzdhiJVWua9W65105J
XOrrt/nZXsQFby8UmwP/4aF3epv1WlZRkHUwvx0t7+ckwZTHk/bNaCpku1U5/Hj9eM/JmdsBqYW4
vSEo1DlNQ/tWZqq16A84jtj4MpdVkGZVmXUbWyP+EwmkIGGpq2iPhQhGAyoiaribZqgBhavtS7bg
z5lY2/mEQI02YKoXhGc3oLGifGZ/6w/WsmAlnepMe90e4vMgUq+0SrXLUfqHO4OUJTlM2I5A/64R
9u2bqsu6PUYI/RtbN6O6jTvPkweEMgzdIhJnMAEZQ0X4dx06yGXVxCjdtdb8Nym4ZXgLt7x8mKha
v1k+TpZU+651SLD6wKRAgAamaK+pzCUpcevbfljLr9YADWQ3FRE+InhS9B+lOy3RrvRtTkoNRfiQ
Dyr7wGvjffG8WRpiQbv8k21JlKbEwY0I9X2nCfazsDvCYpXbX7UCnTsCj+B+naplScllya6T1fYk
jGDooQcUIF6WBp1q5l+ZBowF6ECz4jL4wQitWx1s/EvZJaQw4mxyFamic/Z1MeXNdVZ4S3dDpS6O
TtHP1Y1Hp/KxnhyGKyiRVu8aEQM0pNEznUsG4RBdMyjHji0LquXPkmhN+FNXwNZ7/SXc6t6Tuphn
HtKNsICDUEIWOn3pW8GobipaEnSsZbzW3EPy7cr1OmAUcmGLf+H7YmunpiV2ydmsIE8P1dtVWOPs
oA+RleSfurVn2JgvSYq953rQzRx8eP3SYBU/vzjATYBlOm+mm/ZZTdHhw11iK4GlPO2y+TJafv1V
odt2mBRtBEBrsqIfdOcZE/i5mL9SGXru+7q31HKkLMQZLujnETqnaux9s44YhLgms9LYttblzZAJ
81ECI0c36FLD8FZZ9uy+neq6giuvy7ZB+hSNHxKDMD7V4RL6aWmvNjWCkfX7UtnE2LadBRo6z3Tk
6QjNEBl2iLh2ExjEjxq7EKI0gtCrUlx+bJ12tocKaYgQJ40D8uAtFBxxQdLkqsfUUMH0Itw2CN4G
OtfdNb1+8jDXsvulinqdERsMWN8QlTk9OctiRykKWUHGs/FhVwbJYL1vWHlsMmjy5i1DawFlkajZ
7jbqULCT5wGytp95z4O9CKrmm7QM9gaDCRtkUlU+hPtgCiNU0r0Yj3KGV8AaFwhK+twZ9zXUSZ8s
JRu/ikUxNEvDipb4mA0Vm+m6dhGQeD3V10UVChzQK+P8KqK8q774YvQ25a8NIg6IjlHJGA4wmGa4
Gjv4lzB/pJVbv6jkWgJ6FiHuRmXiz5MBpONnOoV/7/s83b0P5WgL/8WG9GkRXetAx5KRs4erYr4i
L/BHZg5e8bt3ZRfjl5GZ+SqHih7CW5oyQ5659pGOMdSksKvGmRBWCFTfdI7JZWglsNXGxTpEjonU
tc77TOJ1iePRBz6vXj7o0UxPSkSOOmCDCvPMoFxmCjy3/rEviwnHUae3prvEEfLT7InCvzJD3WJm
aYWk1E+bzwolcT/t7cwf9d6lE0CyqEImCAl2FOtusZe+vOozbCn2WbsQ8tvzH3Z8CeOUq6SVKyJD
PEbw5St8/Yehchkf0aN2mmyPIPi+5a7ODAKwioqy3FvvRRat7/rOtr9oCDr93h8F6eCTmxRfAqsp
RRrMff9BOjN6KkcOnFSfMVTcI/5b7qEuiR8hghFScIwu5kNXt9ZDhazcgRAyFGT/hOTFP/VCafXk
Dfhy7YJyjH/A0pVeSlTs8mUohksrwwsVBlBOAkMy2mDO80T0xTWzzW2sDmuNW0XcYBW18SCu686F
ZGVm94sqvUtpZS8tf9w35FosRrxsZ8tf0NGljN3cHKy4wi8TFfDBtYbwGPuz+ynvpuDq9eXvhYuk
bac0RmzBCp+4p8vtMPjzUBNFcGjCbDlOpsQ2PlxINS7Jw46yMQT6wxvo9YO+sJ1sAAvyaeaWzJPO
mgHZjzUuPf5wcNumfNd18B/g2iRvIdhcCnp84X5ukqzNyXibdjtn1+d1CENDt8ca3gmndxPxwTdL
Vv+KkYg+AYldGqu/UA5vwPQ2p2QsS712ejtF0NWLyr3hUGeuhLIWhUATs9VJ4DQ5HHjo3RHdssJ3
S3YPr9/V56guE7ptRsrQgZoX8fbpwYs2jyZvKHFrbW3vGr6Fumn5f9OMGvoADmAOqiusozFkuca1
UKmnHKiTPS6LdKaS7Kk6JCkydCdv10Vxm4aLro62a4I4vXCq2304Kyg2gjN8KRdpIrjT6akOoQ3u
OfhYk/W9+oRmTjygx1s++C0RrDtrEsRwICLHGsML3kN+M9dyyMyF1/C5YoMbxn36S35mFnZeayDi
T8I6KkY4V0rKK9+EovpQCWbKBwW7s087uRBP5PRDiMFI6djotmX1cfBWh1j6FhPWDsbp/QQ5+2fZ
FvbtWqJCg8uvQKnwHBo/w4XO3vuZs16oWl74bGGqU4bDWAcJOkfEmkIUddiv5oAvSPRmgMN6MGMx
vrHbuj2UsPZv11VWF0qzrZc7e2hgxLQiNLkBw6WztckScD5jw1Ariss+xYdGf2pa4V3E3l54OVht
XTosMD+PHv705YAZUoYskJDWmsEj432O/xdn57XjqNKu4StCIodTY2N3nJ4cTtD0BHKmgOLq90P/
J2NsGa2t0ZKWNNKUqfiFN5Tf206Pnt1uxF3PcWR7Kpq6D/LYbOpgiY4fQy0s/x9zTFcYhBa3o+us
UQdeQX5pubU4NB4ADnNUtYcWVaU9pcr0sezm3xpP1kagfXldkVnRZqfERemCMt/5pwNF8bwoZ8wE
e9q7XMTyFZNnA5OKqowPeRwaW/Zwy794vqgkleSzUIQpJ6ru6tJIc9sWhTpzQU5Jru1N2ZjHOJ4r
PHDwznrR0P9ZSLw64MOqtxC7ncxYe24oOf9QMqH9+c8XAzwM8t0F+0q7dn0xkMIXYSOH8eBGcQxl
jCvCGPvipIwu0LMOoYCyVIenNFMXIi3iOgk44O+3f8Qlpx1WKZe4yrtPm81b43c8b2g7qVjjQWhG
px3qGWi/rxel9yC9xQZ4bpGa3LtwmhXy1rZ938xSFqjdueZ7J7J05A37aAh3atu230N7avJDqtXK
tJ8oGnyXSggJvmwBM+ywINT0vdErDr4uZqxvKXlcdjS4ZOnveVTdaRFAnzrfUANlALQxm/EAp6ig
3T93p8KlS8fThJ5mIrWJO7ZN7zLKl4dKSTQDWCYw/B2UKIqeKooadZ9Ud05XF/dJrNaErkiX357w
ywwMfwhayDATuVcQ/D//kXU/IelRiOlgEbXS7MlhxJcVqL0M52hIAtPLUAr1rgDaedCHtN046FeH
pzCn6hjncqmuDh1VqnQC9SYPdjz0EyKpRjvtpCOc8LFAp9X1O6xqJfBdNEx3pTkBdAVZGyob7/db
13V1FAk4afmphEZ4Uq+mYbbcnFIbEBeeodp96so5jR8TTQjtHUBb6EYRfbKXkFIqIphxrDxb+oha
Xp8UCNeVfZmd7Ngw0F+oRiHZTi4KEDn6njxTsplwKtDI8XaeUnqtP9Fr1e+MECQCVMPYaO5MJVF+
lkZKbbtUG4LPqUQ9CvJfRYVbGxWsdIrMNXf5ELMKkwDALFsrfojGXFjYg0Ip36dRE5302enCANFT
lGEcL0rv0DhLKY3Gaujtqiyeu/uht7ufbj/VX9pwMD9Edpxln8fQzO4aIqtmZ0siYFfPzfoocYZ7
dAYbmTSqyuoGNvAyEgVoAxVJJWoDLbEOmQbZUz8aTE66LZPH0iRpyauOTa5XZXB7k7+FmqvlpRhP
x2RB9/CqLM/rPwXa0Zs9dVDD8UApuTHRadNIwvY12C2kPVNTbw8xuX7xrClRQzoaIbUDw3GanV9a
1zbqXWmLLv60uCZv1cmvvDp0D+FkETdSOF4XcUFgiqbrdKTT50T5bsVhuYdr0byOQ/cVrZh5vzET
l9GLQ3vNXGBulIxRWzmfCUSEVSD/VFwUBW2fv9MwUjALR5SWAeMPuQicXK2M+7Dv62Lv8R6gUlZU
uRZMYzcUBzSCKyTbhwGMbzXa0NDr2YAklrXd8DKEU/gygGU3N3715VZx4MjxVtITpNj95nj0z/I5
XjLaMDIzavwhfaO0F0Mg2nF8qLs4tP/7YAzFnYQJCr3Vdeei422JpD4jFKQ1zn02VQjRq7S6Itpr
G0Nd3n68ccTAy/VHCQzn8LNtWeahRXGvnA9oeY4H3a2rnwoV4MDM7QhDKZRsTyNRZsCbGSHcWnZb
LYTL3UCRHLzU0nYnH3SXv/93YkNPpzvuzQeLwPoXOBLn0+RVqHW0ce0cFKDHA4h2q3I2Xp23w312
IA0qfqBtAMLB2oYGcj5wjNTREDaIX7QTdLJ7Eanqc9vNWfZkFZNaB3Hb1elRh3kGJWUkBtqVQ5l+
srQM4pGaj+4f2rzxS50RxwUWKoIODzygTCw76mba5W3Sid3gSAkKP+QSV+BxwztuuihE8wNp3J2c
Eaf0RWUCurdDYf0yld79VrUyEvsa+N18nxTq9MHRqY74bulZMOn4bX9saubDbgoHMewo00XZXdc5
8efbx/RiXZgeZoYeOIRrx1tveNCPsalHyXxYalD41lRFfdf2nVYdslFozq4fFcz0BmWTjbvsuPW6
gDrX8Z4H+8GLeL4usrRCCgOmepj0MS7vp1BveUng4UAREFb2uY5tFFpBpCJ+aMST/Hb7uy8OOt8N
vAxUJA1LxORXt1MWQfaOM/xTSON441xrggKYasHskrffHuri7NFEAX+pm+xCYNQXhFgTvXjgukxx
VxaBTMX4JW7pRe8itKkPcTvaj9IkG5AevBgvDqPj7fHfykmrqQb2ioAdukd0ideF/SRRSaSiWjug
TgSVE7pJRYXYy5vHKtRKdz/RMy33ihtapzxBvNc3x5JqISIzaXzifmdDkj2o090QRvDwVDlLrFxy
PT1UdZp8NFvA8fcS2bUebZk0DApHq9R9r1a6PLjInyMF3Vf1u1mX1o+kjCG/wzrX3jeRGwG6aItu
Y0+vzNtBvrGXTaAdGMoy75T1zveWNWq1IUJLO3iuGOt7FVH335PhxO2ziCNK6khNVVEQWs78ihbc
6DyoXQu3CuerqT60jXQQlW7NaCGmzaeJUDD02zKnSXF7Ya6cvQWuijUoiYgLXu/8Z4o6KUNpLFXq
LoZ6D5d/XrRnkMZ+ooRkj0cszyEQew34kI2hL+MUpgjTX2DBhCqmra7CUIhnJddir6MGUyq4kMjE
/TwMvfwrNKHSHUgot7omFWJwOc5za+VaTc0wjr6bcKl8SLXJxim5bK/ziwBHUlZDj5BduroQXCPC
G15llxp0zT5U5SDvZq5mHXeo1DuRpFX3Pa/zfi7r7L03zPp+Rqp5c2LMy3sJqjznhXyZy2mN7NWg
2TIZUj1kAGuVe8frcwyiekLI3aQa06/aQd3DNy3g8UPZWtkp7kF97lRRd6iohnH/wlWGvoLRwND2
Wxqh5sbaXQRyBmkUGpeGAZfAuSg/6sJO3KJyzIOGMuZzBcHH56hqH0Qzl5/zvM5fb2/TK+MhaOgQ
PhAREcutThM0dwGSEmqq25h4C0VmFz6kipJ9d6IhlniEUUna+MTLxwGNFYpDyzoYQAvWu7Oykjia
MvPQCg1fs85Dp0AtMmTjDAk3Ik0lXbA0nAMXHsG8UZ65shN5kRDYoj0JR8teN79hVk9QxSnKDzH1
6jby9EWNsW61hy6Nk/BgFLI8qS4MGG006/s0EWr8YAJU3Xijrkw8iTJTsPR7SReXWfonZmoyUVtu
YpmHWnA79XDef3bkzVixzQik+1Oiz8bGKbx8FuG9U0igIYLg1mXQPnujYTaRdZho8dxTvxPlvspb
5aHF6TML/vPGoq5pLYKQC9BgbeSSVTqt8KlgMFdQjO4qBdXAPHqSSfEbCEa9gdlfTydmNoQaC/WC
DYVP5Wo6HaModKtuoiBHWPrFG7XwHjqI7PbINFv3qPvp9sY2Xl/wbyOiTQchYYkxEKM9W0DUTLjG
LVU58HbYj/D8e4QHmuq9ipALBHu98jtXbAFGKa+vrrBlWJsWN40QtBpBm58PO+hl6ExphL1YMunP
RK9eHeRTM33TBAi4Xe31xm9TxUMBpaGKggwSftq9RyO033Vh6C1MGE19Qd4D6tVgd4ZKW7fK7ko9
jd+jwzuRupeGVfuyk9GHJjbKjzYdcnQ31Uz8HhE5HIOwihZGLFYSWHaq4msx9QjmqtZs44Q62iLy
UdRQc1/2CWyQirD7eXar5s9c5A6WjyJ2ghFUh3rfpZO418vGQZNiSOIfcUJLfVch5Sl3alfhQuXh
ZfELn46WuMXtonTnKjUGgc2M9SX/3w0/I9D87dIyjob9EurwT4F5/8MuEaFfzATVflLRfJYVfDo/
NvvqTxa34ERSrvNm14ZySg9ZnPLhbauE5h5kkPLi0eaMD6F00kdpDdHsj0nZ33kqa31IM9NDWEnB
mILEAGmMko0W7ibPbj+HhJ3VIWx01Eg1S2piRzOXWt0ojOxJURN4HdCYYzjJuQ63OOkKoISd1kY6
Qj1KNz8j6kMDT+jNQHZgGkqL34yJrSN/9z4sIgRkPX3AgWEqS/KHuEgaSWrVGOi90J4Phqoe/tid
SyQ4YXXwraJ99acfKrIWMl0XBFkfVd/0opVonI6oZEMWDfM96JAR0ZZUi/9yc2rlPp3sGndoHGsk
gPIQtThZmHONEEmIyFFKK/2rI1QtOqWlmp5C3RkRv9TAje0Id2rgo626aMuZiLf6VoUlgU+4MUns
M1DjoR0S4V2QglfcoeKiWF8kXWDgDgMNGajLE/ZpXuSBFU910Ud3htBwFBs9pXUAFg2T4yOxK3/P
Ko4OuxF6vokTQ5I/CYDaaISJ+W8ahtZvF5hE7sOfoMyGPsC052Yc4kdKt9mP1Mo4uciP29IXuNPY
Ox0O5K9Kog96kPrgPDaVl74ycdCoLQUFh43b46Ksi0oflVKXRjFkCF7DJVT55/4XS9ciHb0iQHtg
AioibcRW53ggXUoGvcaLAn42jUDLrv+qUzTFvImy+AXbI3L2ZjcWL0mTQGKWdeWe6nrBpcaui865
HChJb/zay7sOlBg58JLNkemve8xW1hWJEdZ1QNdP86sGgG4CCPOnyJOvQ2x+4yPVT//t/eCec/7X
qVqae+CIzudnNqkT4d2C8psyV/sk8iBTdlW3d6UiH7tMDhttlHVouIxHv4Je1dK8QXT0fDxLVpWh
5GochECR8WIwreGxrspwgyh0OZMmnSFETeE9LUWTVbzlUq6f7byPAoOeuXZQoix8R3/dwWkAx6Lj
kGYpBUJ7q19/5dWAJ05oSS4C8nqdjaCLolA9T3BfGaLyoEazdkLix3gmL++e9TC2tvb3BciQ+UTf
/M2fmFKbuab7OAhAl5GJyxcCkU73Kuap/56oU90evERJvQe3ieJTYSw2Ki2KAt/6IYScq2qtofl9
E4aYLHY2AKuC8vlzVsLyO1mIaTQ4ZEEv3utRp9R+12vaZ80r9N7vaOn8Suh5V0FZT/TscT3DGBvM
m4W/boLY6k6WmfGghIWKw2w5y3dU6DD49ELdKANXWupjnNXDormRmz0OMPBVwWEVZUAkxo4oinCo
wFSBnuEyBGDpG9iYfRaKTiIFwVd8tTMJTqhqFFy+BjD9OnrhmvKtKpTkdYDioB9yFK0bP5V1/VFY
chbHkDtLPIo20VUMwByEDadc58lKZeqAeAqNpNujP6iNhMWYiFGeRw+kzQDT7LIutku0X/XyOdSi
adirJe29RYdwTrEZAlJz5PbyfrcependbFGG9ufIy35JNS+f8tpTxen2kb2geHGnvUkRcK2RoZPA
nJ8hp7GmUMMHKpiNWLdw/xoRa3exaSsiC8mL3Mp1v0WSPBBxpd11s1B8T2Th6OeVi/im3Y44RlRN
0v8pMTKD5VmPSH+TjRZ9ggtpaDoPntti1mOrVbKf5IyrZxvh8h5Fpd/a5vSMzF4p90h9/52USmyE
tG8s039rLXzfwmii1giHjUbO6s6uXARhRN3WgWoLVKmMKqxOU9ao1aFOO+qFbazZpa9T/ioOplIO
gFGVYpL7Uu87y++k3rQ7dMnzT4C9ShQPx94O39nNYB/HEGMKn82bAgpG5/BzAmeh2NuT1tR7iSgN
Fx941JcEykr/ZEhvpp86Ve2+Q1lq/iCq2Eje6bEhYRyaDpDxOIHyVygTqo9qmKEtZUZ/IhFZXy3w
cgn0YNy37jM9r3/OtMWReo56GoWO29NfUoeYPjIeSuVzokz9azEPEWsGKxWllFTrP8GANfNjya3/
wc6X0qmnZUV3RwnM+Ur+MQ73FqhDnD+BgXwX40Al30nH5AmHEIc56YrybxvHKv0sngBUtyNZ7jtc
8GhfwDw8Il+nKoA255hugpOLCosp0HU+gcXwrZ60adzHBi4rd1pri3ixLEQ0J2q8/HM/t1V2HEF2
Nrte46Tvb+/wN1TGxQ6grg+4ha4Tadv5Dm+L2XD7wUsDI9XjeJ9FukHAry6mUjaK984wNQ46PANu
tZIXfqdNtvW5ApNZHvXYngy/AfWOsSRWC4+D0erF87RMxw491tIgQRoq6wl+Ztb63DyEHoZERnin
ZwU0Rk7sQHSrhmX1zhui/gmTAjnuc1zEPKTIbQUj2Ehx/vRtrrwUXmv/NuwCBcjbU3D5kqDiiXYP
ryRlFHddW5qgWDqlKbPAmqryXs4Iq6URFeVStb0j9b5oI2m9fJcZb2GbA9mHJbAu9w1j3g5D3WSB
XsSxhmaSVnZPXp7Px9vftU6OOdu8i5SsGYzK0Fof2tKiEU14Kw0GtJmeUqet0O9su3ey1eXGLroy
FA1iY0Ft0K6BuXm+icBVUrazpjzogKAdkTYE8t3Z7gv1GWWDY/FGAF1tWHgHS4GHHgA96VW8EeoR
DFE3SYK+aC381siMh50CHPIU0Yb3nsdhcv+EWhfeCUvI35PgbRCiB3/upsImx8pRGMUq0pJwJ2c7
PXk1Gs7PYerOkBSt3njxslzwKgvQaXs2Thvf933TIhCgaNGdaQ/W30H38B/koUNwiHKP+NJY5kI6
LWb6LZIWce+rVtd+llVnYNE8UR99xCNt06ricuvanKO3NilQSXpy5/PeKBXgwbpnFlRlwqdu9IT3
MXQU5UHBuoon3x1Ga2Ot3/Lx8wVY4BuAF+nOgd9YY5DwutDUbhzLIFUy/AO73tKPXdpZ2KAp6j2s
ZetUJFW5Q8NM/DGVSEq/dRM8tI3SOnlYKOwsJDaf2nLWBTK3i3C3V+SgdDVVlDu9M6KNV/wyQrWB
TKkWEH4gDISL57PEvcW7DSpuQWWpARqmwIY64IdWr2d+i4LlMZ/MduOUXxsUPQwYMsiX08Ze3asx
hh/2PLh5wIZxjmNvIIrVl/u6sWgNO23x0DtxH/zXE+8hFrEYRmjLn3VSE9ZuVvDEtAFkCPSE0GK0
PpdODjKspgR4e6wl8jnfBRAsYf6ACHN5ONbKiyYcQgSSuiqY59o7dJCevCoPIPFbh0EW3nOFHKAP
P0H9fnvci6uGhjBfho2CpRHgryUepM3NWU9jE7TS/UzJIY13rpmZgRyM5sPtoS6WkKFo/VqOjUI5
l/3qpsH8D67WpIHmyzX5WLZOdciN0AkoMhWvAAGo2jjRvJG1XZRzwXihnkfzS0fCwiM6O9+tJm+D
23ZVHfSIgH6Mw6KzsCOBmld3zXgsLG1R34l7/p6X655eaBmgEeduXLPXfgb22B7WGaDOSOxX3Z4i
H2rkCmIcUdNE+ZVqw2LertgHaUG1onY2mg9mlSoGXD433wkVaJR0y3rjsrm44CjrWhwecIAubY41
VEzSjVJnaxaByhI8idab90yee6fl0YhJs4qz1UY0cLGv2dOkp4ucA08zO/x8+rUBvkiYJF0Q4uJ0
ynUKntBI0mMRTfOT5S3GKgIpa7qH+UYifbmzkTKiwwvsh0AcKPL5yIMwzHZGGCxIbEiEcNV0cV9Z
RLhEYrix/te9zWBwtjlAbDjKveeDcXAVCam4C9zOMH4CONBOHa7UmCrp496DG3k3wZfeGPTqF4Lq
RNEPsA0h5/mg7WDQu8cqK3Ap7OxVHY5+U3v6Ka+zfuP6vTYU76JHM4eyI6Dd86HKDInLSPe6wFBj
eyfE8BOFweGr2TnRy+2ZvLJF2ZqocaGmSRS5FkqZ4qkfnRyr4UE3hyc5Tv37SIMq2ADJ+RKqWwiI
y/0JTGl5fbl1aam9Mcf+qbJB1FUgU/a0dZQx/+WEWew7c+jaO9eiNb3Tp8JooWy1qMZLy/34X78V
Ri2MMJXga1HpW8V5cdp5PeBDQmUtd48xp55bSfceHbUIH+Em/j+G49BrcFoXDNgaDENK3k6DVuTB
jHv0kzl3cjc19NYsHMu/jwgOHG5/3uWFT12KVQQP9xY6rzbNElkOcW3zeR3sGlvY071ainDfCFHv
tE5TsNo0tmBV1wZF23YBtQBOgKBxvlMLwp4JBCJvp5B2IEvPPSJnMx08mhJBZ1b5o10P0caXXh4P
Aw8i1DEcEO1gcFcnsXak59ZmlwMR0rN3Su0iD8K22nt0VDau8Gvfh34JKaYN4Bds3fn3Ra2jj2TM
eTBO2vBYZmR/YV6gFYtr/Su6SSNIyk1d6AvAAAg+IAoEXnSB6dKvAVxAgpxZma08sKOxeh8tetnH
uaAlAiJKv7NmA88EBFnpZqAt9pTkqdjVhWe9upga+TM65T9vb63LYwucjTILwiQmLILFHvLf4jio
rqgUSJsGXqFWL6WEiykMMhDcUJGlcrv44HSGsveq1v3PS70UsZBEhLXAxvZWmzomNXIlxh+BWmfZ
l6GjlmLpFebjibvlD3TBC0eajEUGooQyytu+Ov9Kq8enj3TWwWDK8U6kX84zjaT5ZVFlPOWDhRNH
Wgk3GFMDmogVwqPNtPxLXqpboJqLW5lfwh7wFrUUEHzrZxwlIKcurMEBLg4qqNKnT/Tek/eyi3Cr
Kkxr4+2+WF4PstrC6QIYQ6S4RoPkaWmMkWFPOMJNzQdwI4+VB+RA6Zr6AVGA8MWsRPsqHF053d5X
l98JwBhtbJ30j5attTrITDauSOmsBo2oLBr+5F0mUtXv8JD/mZX6Fkz22nAauAriFJeC0boHniBl
q1dprQU9enK7ChLuEQsOelQjHZ9B1Mqv2593GYZSTIdPy/2PyjtosNXtmHilKm1l1gKV8s+L6Y3p
OxHZybGKCYJ3Mh+aXejZpOVpVnyTMT7CnWqi23f7Z1ywLxbTJxNgA6iSJfVYX9JRrVgFLoxq0OEs
WH7uULe2n9U61b5BDAEM541WPO7JtXoTkenSDfBhkvUjXUE8ITFSmL/oDof+0ISGNu+URsU9HY+Y
BsS1hHKz68rGxtgd4eECTesQY6kygqyFy0KKpP3tj7ncq/QnFi4Tk0p6sVbORA2mz61u1IIKgLkE
S+U4nyXAs3eZYocnWkbpIUFja5/b0xZWZYkP/k0asRCBhE1gTTcKxMyaZNkDHxB4U81+Nhq6H1Wu
fZ/WQ7WBnFi/OMsoi4wcKwY26mKxJoQBzDZWZ7/U8NNOneRHOdn5c594yhO9Djq3cbulAnTx4Pxv
UFqfsKFgiq1l+UfXhIMwmLMfEbw3tMEG43sVus1+MiP9k9ainZbXcCB9oGrJx6r33N3syfLZxEX4
2CZDs3ExXJ0EQibCbd5cBKPOr2JzsrMY/xDVZztyzzpvnrjMlwQ04aLqUAzGsQHRsnFSLgifzAP1
cSTsiVFJYO3VgbWKsKXH2M++govkLjQK76h4Wv7JGL30V9qA30hruP5Sc9HdyHVySVSH5DP4sybw
QlDDplMWJ4QTgYkVff4Nr24U5XM33ngWL8Rtlx/65ubGbcyrvLYES6tuQrge8GBr9s6jbdAQj5Dn
Qy1NiSCX2K0D8DP3VMQJ4jFozcze49nqHBw9VT6B5CSO6dOt6uZFE335VQvAETgftw333vmyaUpF
lSjSJ2wYa6c7dEJrAsrj6ocqCRV1j+yqFu1jRVCrNJFSUXZFrYo7oH4KPTzycUyUVEV9pyAu+KW2
E+OF2mMCp8sC7RHcvkfWMeTyUznMJHNkycToq5UeQPqU/ZBJ4HxJ94J+eXIv8ELZC9veCleXSsvq
3ljiJobjYFHZWs3KmNuEZTnAEAQOjY/ejD4KUNPoKcoH8dpEqrkDmJUeh7DtT54SORs35rUvJZNc
8ElLOLFmydhRxyXVo7lbGfPvuIxBr4Sa90nrO3NLaPEihGJWl+CJ2tby1MAAON8ALVkx3GauSGMW
qR/HrbNXG6o9dNcx3cKJCP+HKnPuOFn6sQDtu8umSTa72gjH97cXeFnA1awvwmYL+Q2A3cVjP3ho
S1ZRM8PEnvsgrdU2qOcJ0+OwR4iinY2NTOGNTHYxIC0RkmiYD3Tbz79dQaorZLzZ75ESutNHQNzP
VjV1NNRgfIqd24UgC3OlI44XpUhtPwIv/1NY0AV35mLyd8iMtEVeI1Tk65AqqICUIkZNVAwqoq+N
ICwFNmS2PzC7Nt9H+VR0wRzV/Z1l99a4cQVfmz/AguxZSpXcwav6YSQ7z0JwR9K7LJVdN9rZs3Sd
bjeCvPfnLDSfb6/XlSufOjdADEiLRErrWBDfgTRKq0pikddMvpbH2UGZHJw+mqZAgV35LqI0/a/f
SHGFsNOmO06UjSTP+ZI1cwQYDHUaHAJN92GYC6h+bhadEAoBQ0A2tfG+XHzjMt5S+7VoAJHcLcHN
P+WPJprHOVRcxtM75REDkhEB8lJCU7NsBM0q+zBXXb8xsRfn/21QBqNUhm7/2pYlxBfaNDJcz+gX
Nz/dGpG9rlVRxV0Uzm+v4bWhEKVbcKbA7FnL8+9rUw7BhBIVaHE4NcY0B7GIrffQXtKN06ZdBGN8
FeJsWBAslRwaFedD1RgUIZsLWbMIw/mekgfVFY+53WdzEn4ywqz0UYyof9hDMbyLNQlsjd/kl3aB
lkTYO9avvhnMIEPFYmMSLg4OxuvQoMBTUy/gjV7FLq3ejHpYZRUlQsP7SJI3HWwQ0H7YwfkaEPrZ
qLlfmQlQxK6NMqFJF3PNKsKZBNm/mZZ9mmU0g9rWPE4WPfnbS3vtq9iyb1/GKV3f7FmSSpAJHBWM
tkHDp2A1uyiu/b7qcI+XmrIxi1e2Et/DxU3q4nADLV/9z1GBI5blFsSJfZxm01f4rBV+KuH0QTju
VmH34n1mwdB05JsA+dNsXhXNXZAAqjmDaoP/hATqmDYFUuOT8cpRMR47zGSe0W8alKBRrPSgwk/Y
mNtrP4DP5NajKQmob3UtVL0aOmGJ37ntNNMTECLlXdkWzYmGXxTMiPb6s5yS+xEVtZhu41QEt9f2
MuxlBt6wQkvrgMBydW7JXatesyGpjmlfVQfbFOlwhDWCFTaRdnhqVHKteyoP9I1jJI2cY2gWIybK
YG/Nv9lcNgH0GSd9aubc/NxICrC7blbiHxEKhyiYDqW3cXNfuUnPfvFqzaKiVKKWXH6PQU730bHl
cAezLYXnagLNQVz642ASk9+ep2uD0k3ioJEisDOXM/LPnuT56sfOMYj/49R5hpvhfJJti9aUluWf
6zGfHypTmJ9vD3qZm7E47E261tyrkHVW9wn6DZT+lKLax43mxd8TDylWYoQoLI/zrEGcDFOwg/u6
Hcy7PO6yH91s9ckBVvs0vcxtiM6TCxXt4+2ftezJs2hn+VUeNCLeM+Qb17qxVZ4CnIwJboaxcIJp
4O0iKNHv9MzQ32d4nANRb8wicOt8y1n32lUE9mJRSlwE7azV1a+liWrmMq/3yHnXvwHraccp6a0v
LjVuPF2bjeLnlVVfLNFZc7ShWIJVTNtgRJbHoJ/3XdYgljGDxZqHFPBeLtQDV0L8C7HDLS+AK9cf
fQp0fCgzLEoiq+tvtOfZbEIGTSu3O6DUrAaZRIWtyJst3c/ln1qtpM1jugQHEID4c76rR4eBqjCq
9xExnh4I1yrjO8RUNoVRlnVZD0RITm5Nywkkw2qgGu2X0B3psobGAh+bZWofBxF2j2PbjYjSTMqx
UerMD2MapLuxFP2TPQl4/WVU2DuKEPFu1PR0I0+4trw8NEthh8iFOvP556fSQyhOaAj4AfJ/Fnqf
+QpYjFPZht0HwHPGY5tWG2f62pTz8EMZW/omPG/nY8J8zvUSw5N9OuI7k0e5/eQocbOR+F2cE5CR
5JyIECx3B6nu+ShpbWpjgQiov0TOz5q2TxGCShecnz5oYuM+uDIY2jKEZCBtWeK3zPCfuzFJqfgp
NG1Y1jLxwVriGhvihzJNQr0X4J423sxr43HxLJr+GC9QMDv/OKfWO10dHNevcFwHoTx4R/qc9pPq
lo3fJOMmmPZizUBsLVRANjCYe5BT5wPO9B4cfdIZUFeg7Sh57PwCPTJFhw6P2GRfI/XwDjQVdqbW
XCOOrEcIgMVQLnTEvJMO9jGAkmNa6a1xUDCd9e2cayywEhGXAY6t8d8JyLCHj1rUHBoD+epdndTZ
45gk9XDE+bTzdlQH6i0ZjYsDwIeRAKH6Aa5fM9fVfwO9/bKsC9d3LQWmmw4YFkEe+I2HUtb6UUPF
MTCsTZ28i6CHYYl4qErQUuKCXOb7nw2j0juT6Ea6PuFCi7nhZMdHXAz73qfmaD9VOjQlIG/efuqk
R5mt3nJAv7aglKgo9Bi0vqExn/+AQqrIh1v8AHNxZDu5qYODBS720ZaY9bWB0AChqIhVGq/m6gGv
FTL5Rik8fyjBVpu9PX6oKqv4cvtBvnYg6N4sZtBcsEzt+eeMdmWouZS4iepO/0Eb8ZerRF4hMJGo
d32D4tXt8S5eKDpyC62fw0Cfig7p+XhtLAboZwWkrjKj2CjKrnrsURvWdpVeta+3B7uyR7lYmLu3
feqt1TtGKEBJmlUh1Rute9IM+Xc2xnRn1pm488q8eMzZxhsh5pUJXcTH8TkFv0Myt7qkJbJoZDmW
51fuAGNuwgg+A17rKziPvs6DvgVnvwz0lhmlRwMugvYG2NfzGZ2sDD8OkBr+jGwUEPSiwPWCHL0R
BWlXhgB+lOPX0rc0AabWaeAIz97RHtvhhNbjlojI1c8nuFt+Djf6Gu6CalFYCT0OF4CGOBYDAd3Y
9+OPIna+Ec8nwe0Vvogn+fglpHMNCDnwRZft9s91MFAYmQrM031CBwvzTRe7yMwbh8cU0vDrbM7q
SekV8QfiiLJlgHRtd8GwNHHLXeKgdSxrcsv0g6PhgRni9mwhQfzYJNDwyqLtPooiHT/giTxtUcvf
2m5n8RCfDGWUHQZsm+766gbsaB/gi5aHftlGlnxAiCYT3wHqo2ktKmXqKj+1DIligevl790OoLs/
Dlr/S5m7JvE7U3EmWIVwNI+us3hM6lPofghDfWz9hAyoPCYxLe2d10d94+PB4hX7MrQg+TXhFOuv
c6HGn9IBQwvKjDZ6y+Zgoy5rogV0qO0K4VtPhF75kClTm8P/jGLlLmqV1nhA6Ww4lYlajbu2K4rP
dmghuC0NN8w3mmFXzwQh96LdR47BC3W+LaQaJl2VTkhVtdJGsQONxr92WBX3DWjhfafPxQ+kbRDy
El59p81pt0trb/yYK/Rldnkk6y2vkCvHApwAhG3iDjRNLlA9wkVUpJt0PwlL8XVuRnt5JtPhIUXH
d1EUjqKN+s6Vh5Js5w0nTYwKtfl8CpDubSraT0QRU2f6YrYnH4i6dpQFmMrdoPSUnNO6gaRJdNJS
5ksg1t4+nFc+mjSE8Jiw3QTht/z9P4czQ0m5HaJG9wtm5VQbkWTILle9A6rM4lkUEibX7SEvnxfA
+GhtcOzoSAKHOB+ywn2FhnJt+FVazY+j2RQ7LCdySKNivrs91OXXAcWn7MwgOL1dGBDosS5IeWhu
5ulo+xjzysAR6WvqpslB19L/KnvFhQr/nrsOQ1OT4HV1zdvKqBoJ//ngQ9F5mIb4WHPbfZEaxe/b
X3ZtEpeg9X8oWJwJzydRDnobVbWtY13jeNluqhLxKkRpOwGdKihDt0e73Khkj0is0P3juaCLvRrN
kQkJR2wQSGbug5vhyLyDByWTXYbS63FOYq/b95kCS1jL6upVz0dl69W6jLUWqDyq4TSiMP5cZ1Ze
azoiMkeAvXWrPsz/x9l59LxttGv4FxFgL1uSkt7qXmJviORzzD7s9defa7w5FkWIcBYpgJGMZjjl
KXcpVuMju2Y4mOnejpFegACM4YxY+uY8TBY+pnUB0y2bKxSp7CUywtyAwSwoPX1ePW7d+0t721hj
00hJBUO2KqHdbEZU2walrLSEsFR7bnXWZn049UOHJRVi5+/ALMDQKuy8DJpybL5GdD1QWhDRt7ho
9Hf3f8vepoIjjV4LYF8Svc3+7ZZ+bOYJjldvJzgxVmXykPa2epE2BwfrvDOUhmwUpQLYwCz4Jsac
F8NQHGgvQZRpxVszcz+So0cvXTx/uj+nGxUjDiUz0ajyILdAk3ZzyeLmhrdS1pqBM7fiA/W2+lNE
AFQTEiwpGxjQ8zsQCeZyypu4m/05bR381juYUn5idzg0JY4YTvHQVLZv2XBJA62Bp//nB1r6qhIm
UhrXeROuj5irK2pXjODWabM2GKwLszqjPlFOaEfoVXiwKPJxvQ5Q5HYjXwCEgRXPTWnEQhWl7wYj
KHEBMVCCqLVhxd9JW5MPbr6YUCSyuP02Fx7dAOSEpn9Ll+4klat8CFRzqo76ZzeAKvmZ2AhSZZp/
8p2u508fq1XLNlNxzEuKExIKxo8Bo4kzdkTK/3r4vp3vmiXWCGAhUvwehHpe1r47WJidiw7oPnc3
8TqAh63aYiJWqTwZ8ytUKoLRsKKtgTTEj5mE8hHJpKzxY09JEwKQsfhGWbQ8aOntbVcZE4HZAx4K
b3qzXVOEPZXIKWkqiWJ6Us0+ey4ytf1s9fHyRHkUT61yrnCjWgkGCyXWv4+qWj0UczpeRNsVH8H5
VN+nSi2erMrK/r2/cXYuYRTw2aZUREgQt/BF10T/tKxyNbBrHJwMZMiRI2nt5EDedW83ACdH0Qu0
CY5y292wuFHVLDEOY3Wj27htTnYdtD1EDj+e6wbeqjl/qsnhdCk1ob7NVuiEKMDGB0HqzmtAjwo2
mZQilZXi60052eboOGmrEpaVySc9T5uvpp6mX9BtsJ9n0KoHj4EMfTbHEn6HFKPi/eHB3byzmvRV
rl18OCyY+m+F68SnYSrKJ92b6sfeaEFt0fV8vP9Nd7ccdDlOH0hNRITkr/otBpyYTb2SOwU2b9/f
sjX2RMtj+QQQW1yEuxYpFOEo+mmjcf9XKeWyAPJLJxMydfWNGc/24vexWoIdcPv3U1nhbnT/J+59
B/Br0ELo6INckNvyt19YrTSfeERwGFLomw1L7b2Djof2H8Tu5r1jru3BPt8bkM1HHwx8OJfkJjlJ
c2+YcDTVglGvYnxlmyV9T9SDg8Zc2mkT6OOIHM39Se6dLfCHkh1ik4H8auX9Nkmlc9TabBYtUBdz
/YjP2xfMM6dv9wfZeXcJhv9/kM31kovErWe6YMHSSpN4iGwr+n5eLErEMfv5vywj8Fh81mi+Uou8
/m7R2vL8C5yhUJ41yhPp4DCd2P9LYE5NFY5dcqS7L3//9gRJuTMH7gD0rC1/SFlNTRF1Slyc6uVj
PeCtOOeddR4wpnnE6ecHxY/6SYDufvjzhYWjAWOJUgcgCbnwv309DzeQ3OnQbAEPDNvUwBK1z9vx
DZy57mCj7M6Rc8D7JE0lt5qfGZAJxebmDzovnttvWqlF08ucYSxNr1kYSGKhKHWODdyZAl2b46Oi
yt4e4lBwV3AggZ1s9lBWpcWUuKStOsJX53hBd6FVV/GuQVPkdH9Vb9GQqD/DQsE/DYUv/NA3N2JN
J63Cr0gPVtue52d7zKb5LeJtUxygvsAi41UOlFmoeau8julk9s9lsejKu6JHHsPva611zk6fDF8S
tTXT/3AvoQZM75bOOvn75pqI7DXFQDnC7CiGPVZrKT4ha9K94NLzA3bbehAc7D0PksmFro0qg6TN
ceoHwCfWTCELvWtojaXxZcQ+7SEaiuLiTo0TRmbSH+zrvfyESiFdET4C2aa3maNwrNQYNa4lsbaD
+Ormc/Jktl4D9sUo6iccRhFNX8ZVGfwhFYrxNHX5JHwlAbToky8n1dGe2LkoSUdBW5LXkwNv2V5A
ELSKnacGiTJXykWNLa0/A2xu8r+AMjveuW2crjj1tbFOlyROXSRcmjhjecbC/CvTSn0kQwcZ7auz
QHEsmrT4aOPu/Ua5Y6U3C0SfLU2115WSnLlTKeY1OEWkkY45truc7x+PnZPI/x3JU9QUcHjf2tvS
dR1GrNxx0CSjeJyr1fpSDsN7NWuUP87XuFTZARITgNHT9gX2vKht+7i2ESiYyksau8h+UC7/O2tG
8fH+pG53OUPRreIzyhG372Ai0tjojM4OSofH3k0V9cxmwoVBgXiwKNp0nq1lPljJ3UHBCso2IGi6
rXpDs5rO4uTYrfEk9VQxbMrxFALcs4eA9UtamvOj16hHMqm3YQZBC8UMMGW8kFxv149GgTWNoTcO
Jm8pdFPeXwRYZtW6IDhWXpwKa7j7S7sTV8M7BQgg0YKa7O9cD4gY0zTkVHmCdlnWz0lZ04MH+1V8
hF7cncATR68aAn+nrNWN12h2lk9dtRw9lb8qqdePtGS/MnMqj5LKvnlAEkwbJyTpbKKrWnNypKOk
ElOczaMIuVKdjKKvM3/vq0R/W6xSp8qKIA/5emY3P9XKdr9bIqv7V6ucmq+oMyCpmVjzUvnemNuP
aD8LDR8+031KTas1nuCVKJ/vL6Rcp5sZUDJlJUHQ3vSotWQxewMZqcDRmkm92KWWunjg6RVF+QR/
udMCROc8cHvlp3ww0iqoqFGYj/d/xe3xp1xA85HSBhrN6MRcf81Wtzs1MiAGdqYYXhVzcMKmS0x8
IPr+IObYGYqkGAq7xNJRo9gMteK1WCurawbqPGnVh2asCyU0pYFzvZJLHzw6u6NRCiPjkmo01mab
Yhs65LHtYR9fD7XxVNqaKV5XHe2jwLE7ZAn/eB1lJQptA1Rb3RtNgVWdJZ0L05C1T93vtpuJ0xAl
6V+VfmgfcfsuQELUpP0xzGzu0U3dy40Ro6us3gmUJfGek8FwUTGfj9STdu4VRmHpEIQnezE29wod
NxeUZQeSSa0VA+uFKj9T2kvg9sztaj+WSEh8v7+Ge1fL1ZibQ+3pAEXcUTi4cUCfAvCQnKSR6Hu8
AKvAzDMUNxfNzfBZnOZLNifq89jN09f7v2Jn41z9iM3GsaJ2NceFc7kgTnlyJOh8SpP2vQu048/3
KH1NODrwAtgzW9QIMMKupLLoBhBZWh2NmzV6UtaGa0qZ16PCwM59AxQaVB4hj0wQN4tb0zusvaJ2
A9zghvwBN0rlo2l1q3HxtLLJQy/VUZK1+3ydHnR7gksLzDYq/7hzQ31OA5FMUgyswtxsKzWKzZb2
tBPYeWf/gONZ/k3GPo9+ZujTUTq89yk5IeTeYHgpimwGG+neC+gVDFaghNPGjfuJqKF90N1lOGDJ
7g2Fsx7DkI7yJG1W14zTNBs1gH/a4ihaiIKBO/laqqZR2Llj9ff9PfqreLV5PPiEvB6IhMCM3S4j
En2g9AdOJ2k6fzenaeiDpk8H4FtFoX9M13Qxfe4qHHYg14jL2BqUXASQzKIfk/dKhK3p/d+0d2Fg
JEwMCYMBmpf889+y1xXtvzhB6jdQVHP4jG4NuBxlBdeCRDA+qu30H3YSGkSsN7vZ9LbEKbVOsmFN
PFa8dIxHzI7Mb56Yf3Y9SM+Dl0vuk81q0wAgi0TslhxtW92KnAVfZAFIJrEsHK8xEFZ/oO6LwlKv
GIbfKqX6PcNt+2DYnRMLSA8EA3maLKpt0iazMpaSgMANptp0BUoRSXNOCC7NM3Z4a+wvi12uJ12t
4099OxdYaE+9czT3G34wlA2uDA/mHlRsycO+/q6e65Y1XvdeELle7z4to6KtYeuAIvZBtSkfEqUs
02C2nRgTY0AqsV+5Wkr7fdLGN+q0rv8uRVF9A37LAg62hjMyUYYT+3jRGl3gqh16ps6S1Y9Kk0wg
WIw683y3xxz1z8+oRdQqZXekF+a2P6KkqdGNjVT7mQ0vBAmAAUWhrj/srNEOqs+31wFGJowEeoNu
J5HV9aJ1kzFXY9QnIT2C/sVJUZ5BM7E4YTonDiKP23PHUC63G1x5B7bi5pLTeievl7hNQmscmktu
S+Fm1xCXfMG9F9CGcb5/zm/DD8qoMuKmXAp0dIvFUUisPNC5SiA8xEJjrOJ9d8iO8E63CyjNNmkS
MBTFMFP+it9uk2ZNRdH1EEcUQxfUinNefWpUb4y69/54WzAUpQBo+DKP2mLVvHl0sUGbaZFWgFva
ehj8bMVZonON6mDtdmclB2L5gG1s0frRaGCn7S0KNDY7Ohdl1QRI86knvUbT7P5nut0W6Of9Sn4h
QdEIMa4XMBugW2ZJrgS6XqDfl3nWckqVaAG85LwtVfPn/eFu2b2QugATEzBSYIdptLkmVGR8kS0D
8bfmXCc+fRUkSvsIQ1b8BFDHRO9d7WWDMIEGDJ2t9Qa/7y31m4sCK5YrjrH0vte1VoPPHc48b+gp
TPoFATRsefy1avC+OfjJMlC+vtZpA9CAokUvu4bbCn1EMDnQEVGCOarsj3Y7zx/zKp39ZsCQkJ82
hrHnVA92ZjzpyAC/xilKpfd/w+0VL9kDCA/xhpHLbsFlyWJNwFonRHcne3oYK4liTxr9nLVlRS2s
1h+dOspOiExniBBBsLo//E7fhvGpLzF/YiTQy9e7xEmwdgcRimB/zqXte5B1ggyJ/B+6oWD/gFhr
55cwL78li9Z+SMw1PdMQHn/gL9CChDeGi5Vo3rkqxjE6ZR5Gevd/4O3Ly+8Dd4NqHB3Vm1bmr7pc
pjoKTTzPPZl5lJMbaEmAHvVwQWtiCbWubA8GlbHadl8AETFBU5Kogli5XpQi7Vp8wZFrR2pF+ZIr
3l9Y4I6hXjt9uKj2+jik6RJkypgcYPL3rgepXIGqIo2qGzfWBo4wyM0CqVpNQ9cg053QKyP3ybDE
UQFlZyjZoSZgRWtLbr7rOSqJnorFZGHbrCdmc6Yc0NZcTXM4VW15tM12ThqDEaTBycRnx9tsMxya
U/7izYh1Z3G/pXXVh7Qph1AdFjU7FXoR/0Qzx4vOk4keFURxy4PRJ44Em/ZmLbUHITwwey7761l7
2ppDN3UV2O5aGgeeNmuYQSaR89y5Vnm5v3f3BmPv0kpCwoZMfTNY1TlaNAxlTB1pcOIgV/Hu8Ufs
VcHloap+BH/YG07eZBxliVTdtlTGSlebqoXQ0XgTmBilqP4qVcC5Cv4ZX/98ZlwZBPmU3ghxNskO
Zdwh9kDABIpJ2lqYTvmQdSluHDNKpP9hKNp/UulKYo316y8WdVONvpURBfGcebhOrEYcdNlY/qtk
9tGTubeC9GBsWL0IWiHsdT0WVPe+xBM2CkwzHodQeJPaXpB0xhuxdMv+KGHaG44HE2UlCvA6++R6
uNxo+GATeGUdA7fXxJ7yoCrQGicwNuKDZdx7nnFe5FORcgNM3T40qY4kz9ClUZCZY90+8xz2XyLL
Vj4atSZ+rlHedOj1NOYbUlaHajmCth8Vii01ejbr/L8Bsf6IGzCeEU4nlgDTYhv5WxKw8cf9D77T
rqMTBlPZRWaLS9/cHBvoHkuCEIk8NmU9++irw8xWoro/ZY1jfiCAGzQ/XpP6bd2oyRJOMVKIcMjN
F5AW7TtgHOA0laExjkjOO2+1zLllJgQwk0j7+nvFHaJmYrEI3mJHOXVe7rxAffD8Vp2MEzVPMzSq
GT/nZuwsv+jgi9xfmZ2IDvotOmuccJZmywCI03LyzAwoH56gw7kdlPGBUi22BPP8BsbIUXFqdzgp
1AH/D6rhNq9orYVircddiSXxk440VIALOCFRV0wXbVZP9ye30yOkBiYHwoUCAOz20S1XVe8mFcvD
rO/Tc0vN7ATdIXn0ZsxSGiOvBbYr1vBpHYv6a+x44jHpRvuxHVfnIB+Q527z/AOnRP2XwjhYvxtI
NdIBA+rWSmCM+vokDW5RoTW7h/sT3tlNJPVc1ITKnMytRAGxjuLFkZ6Eg7J4D/maxO+UbPKeyKbr
oAQieO750f7SIxCWasOfmsTQKkJrkwhHPk70xDebWRjK4BoLKBuj1rVzidcEFtIaAnJtYoZWY6m+
i/TIQRywc+NB5aLJ/QuXxrSvT1CvzVLSh1S10SLnBC40DzHJc07RdHzh7YQcCBJQ7QSdyGnZloda
bm2Pk5iE2tquaQDYw/5iNtP81JqqLCvn84s5p6uPFDFlgCmH0dDH6ZHcw04oSYaPID7AePDx26Jr
2nkNAn12HKbrpMHINtJTmwH8BKm5IJ/lGoE9WOabgUDt6MaXUepmG5tSZgMIC/1+datineIG5dDV
T1CaKKrHml7yp9ZW+otI8+JhLLvmryLvPfmwCpzJ4fg+mm0NZ6Swor+HBrL03EM8Och3di4VWC0S
6yB/ErW06x3QAnQwjQwQheKlP40OdIkRJ+7JLsfsUnndfHBl7mw4KeJEYkppFn7IpgyzNiYIyFrH
fmQWtH8nXJG4rhvoMAnt0YO57eQqJqVPkFfUf2nQbAajttqhVD8wWNWpJK6z97Laq/uod/Z4AZ5s
9H5r9OvBqLdaJ7yVBGPcWDS7uK82wZgz6UW6VnYarrWqX8becC4O7NcwsqILNjtvQcTiZp1NxWNM
FOLXOJC+7dpRCzuU2Z4yA7nKMa6jg/t8b+VJZOAv0d0kJt284hluqoubG2lYqZV7zlb7a4skW9gN
UXzwjfeOGBrFhGu4XgFll+fgt0oRVUV1dSwuFYrTb+2kL//pcfmloFD1L57Q7PeW02PE5ijFu/s3
+M4UaWJQAYPxw2ffnu1Isc0oikQcKgJVvHle8QXoUjRnjPE/hIrg6UGq0KaVBOrNaoI98oYew8Sw
GsV6sXBnf7YTOEx5J460BXZeP+pTBmfzV+tvW8ZfImT4SzkrN9aiVyOJjdeqWpM/z43Q6JaKiZRf
QMZuJgRRKCkaa4lDkY7xdKrbwWtO2YT/fJeq2sFgO5cO55LPzwrSKdjGvsbYA9VJiWSoXFsvXjny
wi1iTv208cY2jBSz/3Z/a+yNSAwhXWspkd6oJuRiLnVhcO0vTRVdnHptQpiNPxO0eJ4BDx0RQPaG
I+tDcEPa3GBhfH0E2lhdx8ax4rBrGiXsG808cRH1frIm7ue8c9ODBd3b+TKNQBkBZhT0h+vxVgR+
oq4y49CeiHrziAqMvaBfhLPVf8hqgWFigKoSGJKzbzaKaPAzHE3pStXUa5hGVRs4ZWq9j3id/jw6
YY/88tflyoLdez0rZ+1hXwmjCAdDX/04GpQHNcb4IcE36M8LPZSXGExa2IC62AzVpKnniNUswmVq
ureGXtpPONxOL9mqTAfvw863oi2AF5bkA/A4bZ6HsnFLwPVpHupJjaxA3iPLZDataPx8HOeDJZS/
exNzSO6FtMqFgHADtTTGwV0dGmNhbqnNF/AtzXMXH8qf7OAEbMSe4f9B+CbG2e53oE2D7JjnYQfZ
80JQ+SmxIvVhWl2csCCY+06rSZXOZYAKndUPSev8qUcf8TNkQElpkwdA21oDNnzT2ssmltV26rOu
JHHgLI34jgpo/1jNWXSwY/bSYnqcFIsZjzRwi4Oe6UgUhtZkYV62xBh2H5lUiO1oCufIK197yopw
oIVzMtqRql4l+p+ijLKHWJhmGlRlY/xtWlP6v/sX3c4Hp6iHtRSQCep62zdQE7rXGmWVhWs6qsAT
FVgmSX7EaNl54tlMNLtB06NEsW3cRQux1IBjCd97ASkKgh/rR51UBRGMNbcv8+TYz8owIf+NHMaR
d/DOCaKcxpVAwkRNeBtgQAxZ6qTIi7Aoluxf4SjxSzw19lPqiq/3V3NvnnTQQWFRXkC8ZHPZ6YMz
Cj40WAzR2k9kK/kjEYF6onJvnCak+l8iq88uhALmw/2Rd14QXmG6NxpVFwBpcg1+C6KGLlFrK2OO
dDPTn71ldadpMUZch62mexjK6QgMtjdVCs9kOJK0xeN3PWCfrDb0I8DO+aCOZ7q/o99lKXS5pEjO
eda476NxrX0dwev3/2GqcNY0YlOATVvoOzlPimYPi2yiGuGjZT197tzl+6LO88UVnvN4f7i93UMx
gV4wGbekFGwmugD+MbMZvYDREn/NrRUHVJ2x40p6/ef9ofY+ovTvJuCQcc5WY7QW7eKJVS1CfRI2
VDOh/S36onw3avRRDbvwDvBat4efYhtFG/hV1PV5xq6nlrZr2425gvNhuuYBnjrVm25cj6Q/bxfw
epRNsIGZXi6qAnmCVi+0z6MQVNw00b+bJzoHf7qAXDHg3XhW+FBkzdcTSuhqe2q9ihD0Vfd+Spzv
2NnaD3bSRK8tqp/n+8PJhPD6tZQ9e/ov5G/ghbcFRXOytCZXYxG60iOjIlft/Byu2ht1XlukYHAy
9q1JZm8zbpA8annaHkQHMjK8+QkeJQK6+WAsf720v5179MQV1YkF2n7TEH0C8OZ2yKma9Sdr7oan
yPCUi8hT98f9ie99UqmkIdswsD+27/coTFoubi1ClcbaKa+lRpsZzbTUrPKAfrc/FBApbm8+6y+X
0N8m2Jl1S+WnQSlyGJH2FeZUPoNxz8CqRJZ3gPq4PYAOZqOQ26EkS6qZ/DG/DQY4rHdjbxLhqCTq
G0+kaM5P6LJZGfg6bKHTg6Dg9hJlPJq3YEDhctyIz6XVPFnIo4GP6OPurZ2tepgZs3deFr041Xq/
XNwkWmB5zOo/97/g3sgEIQRfhLE7+kxOnriVq5fhWI2eb0ykVILT84hTfRZE5rw8su+XUF3K8aA6
u7djpVA2ARbZB1ie6zVeDSXCsyoqw0axX3uIS6GVLT+7rqzRE4B4GHRk0u/uz3ZvTPQRpPQOMQCQ
u+sxswLUcqxyBanO+mPSVnPwKzGJlzkBhYtac+0PSZ8c7Ny9JZaAlF+Wd7CZN4NWiJY0RZ+K0DPp
EXURUVW8DCp0rCH6MAxafslTL/2iKUN8VBze2cdoCUgZYtSiZK32er4irXsaRojGmugLBuTpovOp
CEJncBx0SO1sOciXd6r/vMe03GmTsKUolF6PqAi3tkfPqkKqtqgoCU8pzCAtbOM7N0Tcn2KQJOJR
QVGUIpqDGJCPMXQLOHmUSqzdpB+hnHbuDXAhuKRJrjLIv+0SEAcOmYrw32q1mt/kzvqEzj56Vnof
/by/u3bSGSaM6zaOVxTxbgDdlYe9bymQNEony/4nQcWg9p2m5TW10vGlmpL1K8hzQjBNS9MnfcY3
Sak14+Dy2tlvstvDq+fRj8Dy9PoTlO0M7cxA5LoxrfEDJLHcj6K++OribE+w7ZaPFkokYcRVc/AO
7i0AjkaM/svTFbG566G5t0olysm8YyIx9bVJrOnVdBcPUYE2l/M2XBR+uUXd9kWx0+RLVIAnRRjF
dJODB3Hvt9D/lRYbLAUkhc0yzJmyYB0e5+GqdTXdmKg6OU0yPJuKPQSiArulGJHxlM2T4nsQJM9e
bJZ/3d8Rt5sPyCCtWjoXvMrUWa7XY0lNnKRHJKfWpewCHX++YDaUxB8HpQ3vD3V7tf3ifdAiwbkJ
dTj55789Waif1HOK720AxM6DY6vVX8Y6X0Jk1stHBTeVr+Zsq0Vwf9SdVabQgkgFFGXSaP71eti+
arUZawUPH5Nef+ig34Q5VPFXqFVTiMWqFxarrX+E/fCwTG71rM1defAbbqIvFtaW/S9SGmAavwS4
fpu5UnRd0RuYtS9aCt4rT0FrwtSvCthMo+L4mrtaH5JqSXuq5+0sTtRFi8f763Cz+vwG+sn0GMkM
yDE3H3pSAD5wnlFUjKz4KV/66uKYTXZKMsV5Pw0FVtHLob3pze3+a1AaqMgSSClAeRH8NvFO6/p4
rGvEBpWqRo4kGR6i2hxO3VJ+VeJovNyf423lQo4nxXAg/YF32EbVcKdHAwnmCVXM0vtSFXb91HpJ
91Sv6xIaKDY99J49PSEi7rxrhyx6jzOp9TD03vBSzarxvYn7xTr4+DeXnSz0gXijly7jiC1akUsl
RxGxlWb2insWVa3j9S76wGyL2be8fApyB+EwfezMg+W4OdtyZIQZfpVMkHzc7HwLC05voJUf9IUX
n5q2aUOI7VmwOO0RuHB3krJyKr1y5JjXH7qklWtiejcGjt0qb5BIVH2ottpDW2YYv3qecm71pvVV
2rJ/GpjKSTKkTLEJurfaMJ69CsWrmaRrjTDr2rnRXgV4rn8Wfa0ulea27xPFQdgTmbmjd+wmK2Vs
+W0BE9B45UW5nvVoqlVEgXUKoqYfyscqNYz/xdRbj7K3ndWV7wPeXXBp0BfZnF3kDmbRze0YgI8v
L+uYgI0s6cW9tq21nqapmy6VUSItsQw4Vt4/UztHGJUAdg/pBur0W8VLpN4Nr53zEX5ruV4iY7If
vN7BECmO3HMZd0fU3b25Uu+U/WSw3ze2U0CisTy1kRjs8jbD+rgdQlzlDb+BLRUSpEQ/DGeKH/s1
O9Jh3TkusDtQoP2lngJf+/pr0rbWRkD9KM8KVTwuWp+/dY2p+FerNf1g0+4tqlSXxC+CUhiV3euh
8qUxeuLOMbDMDr2YEUckvDDq7qUYDPNVVHH7+f5X3Ln9pcAtjGgiTYk1vR5Q12M0arpmxJ8yMU9x
thSPheGhcaGK9pS2EXp+cyr+lDZDYeMXIIF6FHfD9jbmJnY1kPVjkFXJfI4QgXua6i5+homdHMR1
e9+O5ijEGRRg6adsyikqy2lbIyekRaT0kmat+upObRmk7hB9u7+Uv9bqqpAhpwXLy6ZsSvdyWyLu
OwsPBiceAyXThreDkmcgWXlNrACyqZf4yB6m7XkxtcH2G8WLvnnxmH8oTC+afKxlhjfa1OQwQyJD
X0IkMIt3hqIrViAmNXGe+qJzvFApIvMvb3XK10wU8fcGVX48+XpK/v5CTfaP8V4UR4lBOXHQMHmi
NheZlne1mowel+gAuG0w+u7SN0n8XuC3IJHaR430X04SmzWUgsdyU8iTvsU/2toSr0ZDsNmCcHBx
8MDH/V8qWIXlZ0U0xU9rP+XfHFZyfRhFWZbvs2YpppBKJpKXgxOl79wxKj3f0gVyG9RD++XrXMwz
+hIWQsP+Oqzjx2LUpoNUeefkgu2Q1EbOLzfxZqXojBZ2EikUkMocLjjecPGPdrAavCJTL4l9COGp
c5Ao7Dwzcl9TMCdrI1qXv+m3KErDD6ydOm0OrHqp38ee90+vV/rBtt4bBHNVyuOS2U/V43qQsltT
re90goWkGPxEmDb8FJGf7h+enXuIEiQQNMAFAI22WLC1rt1U7RWiUG1cH/ik46O59pLVHy8Pa4nq
eJ543p/HQQbdFOpy0j+XROB6apm59F65EoHlbSt+JvmqlSecAcSXPEOe7SDc25shODf0ZtgnxL2b
Woo6rp2RxcT6dZ0WDfA6s37fowr3tUWXET2KrD27bWy/v7+uO68mxV1w5vR40fPcIrAyGHBTBcMj
mCsV5fJY2On7bEGbccQuF9mxwspfVDNPX4t+Ug6+6c7dy8LCxpRmJNTaNtsTQF2qCY/LQ7boTkO7
qPGFBkS3So6ecsTF3NunbFDJfgdbf8OYEKo3AyFK5sARwv7GN9d1X83so9rf3qSkFyxkFRC4kKav
98zqeQ2xFRsVz7oF++O6ex5nyP2IYKC3eP/j7Y0lRdkdGq5UGbd985nXWV0GoMcD1abQSmbCnU5T
25csb7v/cBak9jsPF7GOs5XUEOg5Aj3EN6DV0PaO2B7BQtv1aVG17OAk7HwpEjEubVqpEh65OXbD
tE6IhHISDBV58K42o+dctPVBkLFzIVPK47hCcZNQOPkrfrscDVP0RrnQj9WahI7CVGsOrTyrL31r
TKrmaSls+6B8Je/4zeNFnkksDFsIpaEtl56aScOL5I5In9WpcuJwq/9CYjJfkVdafuK6B+JBy7q6
8RNlWbDqLJ1EP//xnpG5LoQPeZvSpb+edlLG4J1ExnVN0cTP5sWhOT9UlwltkoPp7mxPAFS8dqRY
lKS33OBsmvWMqsaIsW5lX6yutz8PTWbAWMuLg6F2rjGLypxJa5EDDujhelY2pbahHcwxMBDweNBH
Dd0ezZreKI4+v7XWXH1wG6wEUL01Durue5PkkQUhjeOf1Na4HjntWcfIYJKWtSRv4qI2iCHSqUZw
vDSWA2WsvcFIYqjE0g7DO2hzYw4O9OBhcSY8P7v8c55BQlYVw3oBL5s93t8nO8dDCswRqVKFASe2
GcpsLLtW8QiAK6lMb5ZO08+WRHB27OvQaKcjfNjO88d4juwSIdUKKvN6HXNP77xas1CdFcN4jimI
+crYfLa1xHhwCm9+FOqhHdbOeeQu49sRI2FnuAWA2oqKkmg6DsFimXnpx3ToOt9cPPtNjL5G7VfG
WH4t+G9tP66b6pPu5lV9ur/OO5+U4hrgDY4K5EpH7uzfrqHBizQ4dKxzbOXl/xJTyT8sqre82m6f
HkXre2tMjYsOI51NtJg2a2y3lpvGZkIyh4/442DM1gmu0viaYY4dSuU3kNXFkYT33iL/PuhmI/Va
pq2xTdZT22IM8tVZHos1hu2b5A7m4Vn6rNjiR0nGK6XX/sOzRfeRbie9Y0RibvLXXLW6RI6O0o4Z
VpOGlStqaji5iqMWwd6XhI0B8olUmfdk8yVbM44pHbG6czIuD5og2Spgh4R9Zmvn+5vmF7Fl85KA
WCbjklAYBGQ3tw7WPKLtZ3MInNHGXauts+dV0bPnVkvy75WDhoDvZU3zoRl0OrvDw1CXduOXZpvC
LSisi4zYCZtX+wfmBGtGoj1YfycD4qb3f+jeLQInTjKBJLHSlpvjt93tzqtuA6dGiG4Ryg9nTmbd
F7nafOhqaNiIgWgf7w+48xFgMXBl8SFYmm3sAHZb9HnGcYIilgaYcHSvJSXks9PG69f/MBScIwkO
og2z9RQwJsp77agOaEi3ygdD5CCR8qXk3mpG4yB73HnfeFxAz7OKREXbPJvuQFMKC6xg46IIrRj0
+zrO+adBZArSlKJ+qAE1+u2Mb979We4EY4xMKCYVcShXboIxfemob1vzEBSGrTzgSmoHnpFoB/vk
ttkCJIFCggRbeJJ+K6+u3zZKU5NerCYbWin18slu83eO00ynyY2Vkxkr0Ydp9DJ/VuEhxbWJ7qIj
vIMXb3frSCspKXUpy6bXPwFra7NjIXgNVE6tGbtmqLjktSD3lvD+ou4OJUv6SFvApN46VnWxCn0p
c9ml3uI+oO+fI6iZa2duleng++3c+YScEsBFUiK5gdezctW4SFaDhfVqJzqlIzWiPtHjS5z0Q9CT
NKPxXR1xWm6pnPJzSsYHSoPS+HGza9bEVstEGEMwom5+XksnP6EBuL5x0Yd7gAvhLOe6Mptz7mZG
7tsVjWW3isaXSC2ms6Fn02VUJmTynHhITkWfu6Hol+VI4XV/bUg9bRmVc7Cu16Zp3TiLC41T1cXj
2yFdMp6JynuCr5d9RBXRC20aiw/3v/3Oe0hTjyyKCI7ztAVqmOgVYIHGNmuHeXyE99F+QzVseVXX
FQv1ocwtX4+G6CVr4fMryaAf+XzvzZpTJtHjBsXN7Ts1Zz21nISox1Bm91J07vzcxiR2sYkiTqNg
f7HqSnEAidm7RuQ+QDKAQhR78Xqp017v9IqafDBalfsaYyHiD/F0ZOCxd65otFMikjcJRcnrUWZT
r1Hw5rIym6Y7abUQ/2vK7t8oa/qD7PFW3UpiqEg36HBIpZQtPH6I2DMQ5oag7iLXR+lReVuL/i/b
7sUbXYkFrUpTD9VYWRBeFWDn1aoLlbYxX0ReJt/u76ndeUuUnqyOSXjX9byrcUrGXJfPA+bwZ6NX
/kECdvz0f5yd15LcSNKsnyjNoMUtUKoFyWFT8wbGIblIaC2f/v/AY3aMhYIVrGdn72a3szKRIsLD
w52qR7FTgNjYPDxBJooXwKvQgFdHJm8Sjdg8aP3ELZTQa/JOPORa3BgeYuLzu6gu9PfYTgS/Xz3B
hcgO8IftDKI0qwnOsdv1xVzBlQeT+64GleONZmu9G7Nxtw19a4qIu8MZBWRGPWAVs0j09QPuYTKf
TjFOZSnHT4iKgEZogwU7r6bkYld5E3hD27R4UaFCeEoiu3qAAZ6fXaOYRs/J49g49kbnPrgRZadD
KApxHMxq/A9bHnYbweDCbid1X2bz18NZpmpdRoOLR7EEeU1dGR3SOIifrb5+dY/SkqdwXwBt/anJ
r87wKKaiE1UJxSRoL6mLW3I7wruRXRk9WXZh72y1jU295LlLVMDGvpHCqqNIZCFDUi5h1RoqMgce
/e7QoW98vr+9NsJUKA6L7i+8cih0qxylmgacLDuMnltFm5DgHTL3OYXB/q0cW+dtLJL6f/cH3Job
WdjS8kX0ROvv9VczcIwcpkLnGCHUdjGM9qMqBDY00a4u3ObUwAdpsMF+GbhlNZJMy6oaGCkwZ6JE
usn8KAwQEEqV8aGLc7nzvN3S5NglhIlLQAx0gNfC9YCTNELNrlhL6isBpENFfhmRlXzUjR4vhRpK
zbEujPl7Go3xU9IF4q3gGb70SdUpr8dHSQKIWpd+H/Ky1WdtqqHu8VtEdXCoq3dpkOmHyooK6Vld
PP6XsaBJE6TTHoFE/vW04a/r5Lasc5mFMvMRBzAfmwJJQ08Xyfhyf/tsXVGABSD2kFWgnq/grlHU
qZgpXfkFykzfoqRLvlaQURAhjZL2gPfylHtao7o7z8zGI86bii77gh/QErn6tIbd8JdNo/WzMcD3
tU2Ck+gK5XR/chsB0mKYBuWF6S00ieuV1KPOtqKaUWK3HQ7BAA+a/jq6gqfM9On4TJ6h/EXPQ5F0
NBD3e4DM9vCUJUjjKTKu04DZzTIVCGg5mo1+TvpJP+pz2z7Mdjs/tqbent3RFRRojeAylrs1u9tP
C7mSU0PEDrnuRlqkHsYqbg3IBIk6z9/GPnWOAfJ58aEYXYDhLLAh9fWFrXy8v+q3NxJpD/8FGCY8
g1N7veq5YxVFLuXgY3sDVjNlyj+NVb+rzVT5en+k225wMizk3OmoQZgR8H0VQ0wiHfW4ASjBTrY2
jwMyE/+oEVaonpzq5JtSW9o50GzxfZzj/B1FTO3RjWL51BRt+rVUe/GMHq3zIVeCPe27rcWn8IAw
KHnZApRdLwIMklxP7KADMwlovGkULJBqPJoLzKEaiXmjY3oR7vQ72e/tluMwg7EuFDtukDVVpsWR
2jaw4/JdN8kqr5idKaNv2mq+wTVULR/hg/is92X/Xc6IV54SfcYn6v5XuX0n+A0IQIGUcVvelMfm
rCnt0YboIYu+OjdK2r+Nwrb8rFG2/kiV5tU6Gwvayf+PTjn4dvTEXy/1bMtCcyLw3iEDf8JyKDnI
GtMxeC3WzpO0sbWZEewO2F7stjU/p0PC2K5T/nbKc+xXsg9hszgW4kn5Xq/K5lDIldEIT5IHVH89
KxG3uVUZYEKKK98WzuJxlLlq/mRp3a5T4OZYXFOwgRAJJnS5Hkvr7TTMS3JsIBO1fhrNoXQvRYIT
veLm0+dXbw9aZZfmTijQVGtXJ0NKN1J6l8HKCmeCQBpvY30OooMc7OygTkOy1xN8+9YgbweuRbSJ
hyaPwfXseAUiva3ZHzb0jbc0HMYHteQmeP202PBLgz81TagZ16MYdSLMdiSvmGYtGg8IUNLQN1hB
1niRVWvHuAyKvUL/5sws2AzEJgTuN4h/qFkTBtNcMoFwBt+NiugMe0PZo1Zu7Q+uV3A7LjQ4jsvv
+CszUDqagoGPQXn0GuZsA3E3G3TpR+Bvh/vLuDnU8tcQ2Fxiv9VQSZkG8UBpytdLJfSJkNTHrO9/
Gl3u7AChG0AhynGUSsi6OWUE69ezohXsjxsxF4XTVH5tNMWvIp+dQ1oZyUMxC+vZaI2XsB/Uf+Mo
mr/gU7RnZ7H1AQlQOA9IUHA3r2aLVrXZuujm+ZJOJj+05vmEfna8s6YbjwJ1PsoINkpoVKdWx5s2
oayo0wzu5iRnnoAheOjNKTvqhdO9aSu3wTqvBYxFS/tc6W60M/zWJ4UzSoEY3jkY9yrW08tal2ZP
xaabo/g0iqQ60KTf+5U1tsfX7x4omxDll7iD5+f6kzZyFE6WF5hD5zEmD9UUH3oT873RqMTOS7s5
q0UdjXktd9nq04Ut9edKge6HFnrzr9I35SdXxtmDhBS2s1M3hmJ30HhmYLRCy9Dqasmm1sjFXFJs
IwM5GJmsjmK0By8bGvf1bzcSaBaBOVKgPOCrrTIoQY9WCZCiMnP7R1rbI3a9iNE6gG6hXybYutz/
ZBvw19KBA78XNTQojWsqQ52Zaa8sb2oeYzLmZelcmP90YhjUY9GM1U+rNaIWwniXm7Texfb7KrNV
OhybwH43Jrh5HEMrV7sfOz9ra9HVpQPOXdrTqVhcb6V4NENhOZR/0nysTmKwkurUtQMeaeDV5W/L
hEji0wQotc+NHKw3SithYeM9XT4L1UAm2oj7VH8eTWlTJ0wz5UOrj0m5E5BsHO0FQkGnnXIHEcnq
bM2jmUw9AsJ+KdCyrapqOiDVbhzdKnkXVTgf8lCpl36qulOqFf/hsoZ7ij8Hwvw8Q+umksI2yckt
8N9SYgzbu6Z4ikL1X6Wz1B3Qd+tr6AvVBboVzQTu6rTFbhqKijSNHYiZe1GAgMK6kb45j3vCh8uS
XRdEadQBLQIA5RWCG3H94Y0iKfq+WAoOKnKDZR0Cu9Zi+klHc+dl3WhhQmL0wBHxHs99+curkbHH
QVWLT0mZbC28b4OxNrSeQT0J2UqDNqbfLLPIdwguG1uGUeyFF8gVSefC9fywDlLj3oDgwnzmQza3
2pNsEv2HG8f2SbSGPKElZR0iN9S8QmmMl/sH6w8PcD1L1eWOgZyxQHKrwDbqXSOly7332x6L6osW
0I4D2SYIJi9oVBnQyUBbzNHuSmEcA1m0o4crRPM7ps/2f6nZKd+rXFbnApOgUx8E8mFAkfVTI5LI
OobJYDQnfZCa8KJUNqBEAxfqMSoaqzxNYGLRJYmpNj2aZaseUz10i5353eakBBMLz30BHQBV1qBD
ghNXaxEjYTHmfo7K/uwG1lLPXZJSV7gUqjIMnKaJZqSs0bD/5tJDxv5rFlnv8xZdOrN9f3/Jb3LR
ZUchdPan8Z6wavV+xGafRFQQW19iA/cSx1XzL4X98aFpXO1ktw59zUR+e5oXN2ngn1EpiBHWALWv
BTxLG4uwlBfEDycXX4wc3VKjges6B5MNJzRpdh6Smyviz7mBWsJYkCbW5zYDuypRGG/9vq/lJVA7
eemNAGtuRxt3Yv2toehVWwQ9HILvNRXEEKrWU7JvcQuq67NI5giJd7zOmtLdI9rc3EbMCmLAwq+D
rcVnuD6tXa6ZTZT19Go5dVDQp9UaP7JEDb60fdocsLBE7DCOx7fdNBs7Ycfm0GiULoQXiAnrQrpu
DkWsGAMfcLYkcrSa4Tll3J+dcQifx0VROqvq1GvGMjzf37Bb60u3OyU+oF/mvbqiEtFgPdJAIo7p
mvPaVJuR7LaGY5DWe4rLW7tUgxy63PmACDdkMb02Y9OdWgwpm9QDTUSo0kUoMzPN9DD3lrZT7dsc
D1zXYjSi8XV9DTiSj0wtwFcUoRyzGHp7ZRj41Di4YFLy2+ur3xyP1JC15KnmOrreP4Re9O7O0WLB
ngwvbVe5B1oii4faCqGb1NOeP8dtvZ4Nq9uLKDcNrzDwlm/7V66oiaICE886lG1RujgpAquYkxS0
Nfl6Z5vvstjKnIPu2h3PjivCd4VitMM/isQ6HKaRHAYvb/Tc8ZykczAmyOnT5F9qH2iGN1+dmiw/
Fg36P167JMar1SEJHVVEI0BoUVs8uqMTvw0i0mcy3PTr/T19m24yFjQiMvWFzgCJ9XphwiHKs7kU
lE+EIr5yZsuviTEbF7ub1H8zQgoLK4g8fOQWsF4M4cy/VaXunNemLcuvIOjDQJFP5Kz7+IKJVoQY
NXNfSYP50GlO/GPKWxQkS0dJP9+f8tbewzEFdvLi6oOi1fWMEVNM6WWrqYV1evduDJIW+fm5b/Ch
CeLk0EblHiHhJoJidlxWtAnqQK5gndcjVmEC97quuC2bQnx0abN4L2WwE0BtDrJAZZSRCdPWsD4O
KvM82GXrp70YP5kJyhzJ2GuX+4u3dQfiFPz/R1ltF1WFUKo4Bc9ZEGUHGWmuL90UUbAmto73h9r6
TtwQoFfULKlaruIDp8t6O6MC7Qunnp7BIvGgIwj/WhLBFZ6YuHW9+yNuTQ4kYFGA4A6EL3P9nXCx
HHNR8oCqWKb7AT7Q56hzwBxrlNDvD3XbK8eeQOCQMA++CIntanY0sJnmqPOCStQz5NFsG/29BpRj
nahw1x/EULYxPmbVGB1xRp6iI/FMaHtmnbefVNFPtmcZhZr6kuK7+cBlQXN8rmm99Iq0tHQvUlL1
n1g2kKDMVEse4qEThtejLfFrMDDz9XrkI7WdT7a5gMxmITnTL7FG5Bq+iVWYTuu79qwh09Hbp1ZP
lLNLhXlnAbd2BzAtCI6C0iEgxPW3sp28tHOTKlY+JtOx7jPzX3CxxB8sUxwGXdtLabemtnTyUMzm
5iDlux5PKshGq8HMeBqYZi46Qjg7i8+GEfyXbYjmCcQ59Odoal4NpYapAdZIVddOgwiR5KF6jqeJ
zpcmj3YS2I1gCixBV0A4FkLpunjem8LqjUl2fofL+O8AhfnCK42p9y1FVI/wLrPjUCrFYTC76tWq
opClIGkj6UeBhGO3uhXrxkmiosyhoWhZ6VmV2V4SKJKerQ57beIbHw/YDYYgnHDqT2ujFVudar3K
CS2iKPxf3xb6SSu7ngrUEJ/un+vl21ylkX+0ZrGOodiFKuUaVSwTSf+1wnMa5qKgv4Umf8Ms94T6
t+Zjcm+AnvJ+3SQVXL0urdjMpzXRD/VkVQ9fq1YbehLLMv33/pS2B+OhpJMA1GnN5ZzcRjGxbet8
FOYiTB2G5jHFfvktCtvqp/tDLZ/8ZvWWdkTuEHoR1n3RI/6FVpyCp6guno2aVrhnfe67U5IMpo8G
tAoiPbwaXFw+Gcgi0QfwA4nT9clGRreey45BobMEz13gKojPDtppCmgs7SGd7aRpW5MkQSNzYe8v
Wcz1eJqkwcVG3cnvrLY6DkY3vGDLbVzYTnZO51RdPERo4O6kTRv35aKQzZ3C27bUI69HnUejMUHe
eG+q2j6m+eA8uGjMYLiMnh0k1P54/1Nu7RoKJtSdeLnBAVenO4mjsEDaufGLbs6Pid0pl0IMPyFx
79URNtaTFm1qrFgJAfqtO9yX4kLb2KLhnYPRLINS+5IYKeLrhaLQJmArtcB/s9WM7/dnuHF3LtKz
S+8Qo1Ndu15RLtOgqpeobqz18eCgm+epY1q8KTJjXhT8dS8uTEndJqt2srVbNRe0RklCl2cIPOfG
VqDGocatO9xGrbotXhJ6nisfXHV41/YAzziT6L4dK9kp7trioM11+75xB8Tm0XD+WU5KfQxFXPwH
ZIUriZ+FCMDynKzWo9RHvTML0mMYL8NRmJX2EOp64OVuOz1Yoamc76//LRFrWQWXfwiiaFBYB4h6
7UglikECVAE67zeiIEBKtCxyLqLv5hcVyTTj1MVu+AggW6iHQSR97BvlVP+vd3pih/s/aGPL83s4
1WjHLiHC8u//yjHVKnJCTeH3yLFrvLTMTSwmtG8AE/8hNF5EAqiKL06v0AyuR9JhcoOsxMADqFTI
81yRS3qTrbfQOc1Mvo1dPd2jvG9cIBQjgQjohCc0XterbTUzSxrkGp/O2OrUdxgATYvyccZD9TKn
8CTvr+bmeLyhS/2FZ3vd8ZgC1oaTozW+PRbW97YdS78VqUadI6SIMGavVsNnNy3agmDPqIHcMHCd
VlZd2poNci5G4BlDo/g6yM5Za8V/GYrL3MUbZelaWD9zYrZTaVZqQ1eSTuUzrqI34+T+MtwhfHn9
IhIeI8bDIweovSzyX1tSC+Z0qNWpQVXAkhezQS8RV+ivwmqwdmrJBe4Pt3UCuAiXJnS4mFA3roeL
kEucGvIKfwzNzqOzxvWNImo9a9gF4zYCLT7VQmogAEL/Z3UEuhoqA8wd6IgOuRoBs4pEbFTv3LRb
m3DhV0LigjDFC3M9oXKOMKZTKfRlCDf5Guv3To4ECJqBnSfF3HwnHt+80wBh4IHD71/6Uq8HdCOz
iVOHU0YjS84dAgQYFa17FLWKuUgydKepdcSBdrd8EVWxvE7LmnNY28bOL9ma+dKOhTobtWSoetc/
pHVqOiU03m/VyRO/mvEI10q79kYprUNVoU19f+tsfU8sKDh6LDTWY6vvGVHfbaOI71mloXpKQtv0
a9e1/rk/ytYGXRhoOPPp4ExriDwit1CdNmn9etbzI+DXr9IJq5cScsfO+m1FB0v1EzvPxXdwTSUF
RKwHXSfeslB/9iNM5r8FQ108g3RkwE3R/OQmqMcQO4Qf7s9xcyU59FydC1FrXXy1xgRZ3xaIRvaZ
+iUvohIKBz0w90dZvscqVCcVXtp7yD/Q1ljFk20PsckqQWfoJBAXSv7Rt0jPS/Qgh/GoDw0aACg8
XZSsV3x17KKd4GvzQy70uv83/FqlvS6HyMpcJpnppUXBezT/Qa2h9mlxiy73Z7oVX/LWUknmAqBu
tLrUZKvqRSK5AwRq6IdCDcEzpCke82DWfapq9WmsomJn0M3jx/QIoRc333XGKuKom5k61twijKGj
TcrBkIrpS4I7f6rovr8/yc3tuowGe3C5uldJSWxWSzsW4xWZTN+6MgvOU790fDpZOibHoDHESzx3
7cusOsXOq/GHtLDeS8Rw0DNB5iE+LR/7r1fKatsk05wQUJGayvQwVHqvoko3J5/hOijaA8mnrXot
Bg//DHEnLZ7oNDmmvQw0r8KSx/LbuFJc2hqgPnpB4jaFN46jMnhNZWviOBmN8sWJ+6H2+Ia6sbN2
W3vRAnlcWIqod697d8Sk6U2MwaePbH53JBhXpTcqMyJmJaD3XpPK1nb8e7TVRTkVsZrHGhdljdTW
aUwThXJylEWPiBeGLJKt+orI4x1hhq39CASA9ATWh1g8rR7CAcpbM7ggDlpbzT6ZWHZRkEP1nXQq
Tm5Typ2Leut64dPSFcMDz4O42hLhnMXZJCjTwosWTzqSkIpnWNOEZHg49aVfIX03HDrKqZ/j1HR+
jpNBT+v9M7F1kS7tAFzJMOXpsr/elkkkpbASeIxdKpWnuazND5aV7fWv3jIPCDxJ5RbeLs1Y9Lxf
D6PxGeOgATQtCjkn5wgj0l9hPaBDLzgCuodL+ccsx68I6eM0O0RqKn/bgVNFlIcwoAQlDCmcDOOY
vRG5HrQHNHP7yRuEPneeU2fz97Ir28x39Ky0vbgRAVJiljlKTxNqVr6NGk2lkzyt8vQwOG1lvD4t
QtR+qdQCHyFTvro/7apM6mzpjBy7zHrXO0FJq66SnNpW2XlzNw4iT/vSJ0aZlk6n5YP+dY9Uc4Xv
TQmyklSm4SFoYV4IswJPiyFD398btwIFC8kTV06+GbjYTTM14qEEMw7ZvxvEce7bZUn37ow8yvco
1sR7yqmx7YUxaqsPtAl15oe2LCz2sBkOmReZFrYC8xSrbxyAsNqLlbKLnuumHt43E0t5KkOsmXc+
xMbNsUQFcJuXQhvtCdfLM0MGnpoYsDdNjOhYosBzSVvrhxpE7qc4kGHEac52uXtbIS3CCAB6S9F+
oXtcD1vaqVVFkmy71lPjrWgG80CJQ2ZeATJClzA60DT2D33iOwkd8f0kXM+qneLICdf+d/+zbewQ
8kkNtAbsbbFpvv4tsNrb2Z7dykcVQv83kr12VCsHpmvTT8nem7qx3jSHQ9XjDadvcU0pcgSog+r0
vKlBlT87Sav7fdOHJ7I+pC1TLfuOp3i385E3ZsigwNxcJwSB60oqJktIu9Qz5auhSg9F12kPRqco
2Gy3/6HaszgZAwbwbIPfL2/G38cNRTetcerGb4we3biSummfjtoRKdQ9aGVrKZdDDRkZxskNrXV2
nNHMUhK9XkMPIiNH8hv6lc5WCTm4RF/wyTbkXgv01lIuS0jCQApNI+P1/ObBsUINbzC0HyvVN+K4
PRmtTfE/atqdcG9zKAI9/sNjwGtzPVQ6KJHZR3njy0yT59DN9XPrlsMh7/I9G8Otij81VbpSaIKh
/WBNMI8ipaDUD/qQR5y0hC5hnxKQPI7ahItMipak2RUYPUcl/QIuZXFlSJqd7OGPjOUq5AP4gG73
R6AMjuj1hA27VMoe4VV/UVevTgWf9SNYRfhprku79ezE4ZosE5GGF6fp6WgclbIsvaxtU8e3Zjt8
stWRch9on/Uw5LXpHmq0vj7dvy42oh6cwQlI/xTwAVqvf2UvqwJVEK32HXSTKenI+ah3+qcGH5rH
wDXDHYx+YxfQG4eJCOAeIcGaTlooEywVCwgKOk6Ks3ZQ0FsZhM9lOSt779eywKsPsDTDoQOydIFj
7X49NWK9PtBHgIayGgPrqE92d9BqQ0fnq6/yy5hji+6pQYDPtD6Jc4xNceZZwhSnVy8xzXI8pki2
0S283gglEI4djWRXSj/hE4zT/EFq0XQ03a5+KvIq/Hx/vM01hiC3NN4oVCZWl1apkCiMM3m57nYW
HDKc+EA62sceVODV4Qg5jatzbyHYwP2xipmLcVK11tJxEQpT94KdB0ZbqlROWdXuGQ3fzmoZikEW
TUHgmtVGxXhlxFHZqv1OyceTSU+wp/QB7Org9R1goDS8ndTCl5cUbtr1xpEudVtUeWtfyejHV4xe
PliFlRGXI21+/1v9AUKvNylrt2iGEi4tJZ5l2n+9MGit2gX1MaYFlK/7ee+YxakXtWF6Pcfj3VRO
lYK6Co27Xmm2xlORGC4mAYYTNmjJDyQN+hCmvRfYeZYc0YjCNCIL+l+xk2mnIIja5FCPo/rMsmEj
WCK//E+Idoc83p/Ixp0LRsm7BYWawj4p9vVEgkJMlpKwaIlhDL+B79FER+HuIc9oMvNs0bbHZBTu
ucJI98F1AuULYHu9RzrZ2iX0gP1pbmaXrNvFZVG0TZZGuFloMvqHDRK9jU099eyh3HPx2oj60JZg
q8BdpMGHUOt6xm4tdV0sdxmm3uabfBzAEvQ2FpcylZ6TxidpGcOzaTUFwjluf2rZraq5q3l0Gzjw
M1Db0yCVUx5c90sYE9alXcvDqofG4EnN7s5jKntkqRvCdSDHS2LEe/j+MrfVtiXGhHAN8kfBZK0F
U5INjWlj1r5bO3T52MX0HOhR83Zwk6SjzbtHR/j+BruFb1BohEZJuyyn5SZUGWwlL4LFsKxKBSSA
Spn8dNAQMK8oeEVCmNjDDcrB7rXq4/2Rl4h5Pdc/QinUYKHjrt8scMCxHEqQt0mOhl/mRfzGmfdF
FzaHoYeKf0gmUIK53k5V1yRzMLrcOkaFhERgTcWD00yTpw4u0YE6pZN2FOgZHsMJvDWORPxxyCL1
oLiJfN86fVqc6kDK0yx15+H+Emx9bnpvF5wcbil1nevfJhrEKbUoIZaJC+2jbtDoUg9YHdgh9JaD
GoDw7bzeW7uaOuvSBoLMEpaG1yNWgaWAkTGiUNr8mEnD8GXr2O9aN0F0TvBom2BjO4NuTfPvQVd5
vFkVc2Ypkjp7l1hUJeLq4AriBcMKtHd9ML5aEo4VXYIvapyL5+c6m1eUIR7CpP9jazw9wCqrvYqW
lyN2RLPX2eNwBLI0zvgu79lv38yUAgSNNkA/IKFE5KuZonkwWVT26XgRkd1cDKMOEbxYbC5Q9EuV
5JzPY7hn0XJzOZONEgaRutEVCe9rBagHM507E2Uzv6OTOjtrnd48m3WgPuWWGrxaCm4ZjEaXRckD
5PVPeP7Xwzo1SVtqRbEIpInmKUk1E7u8xD64VW5/vH86bq4mhqL7HemeBT+/Lewog6yI5aDXDL18
H5WUB+iTLAGx7dlTZ1oVB0DMQ1NMe33ItzQJhuYyBLsjOzWRobs+JouEZFEIwLGpdtQfnVbI3wS0
CPcbE8QAojB9sXzWo1+YZ8+fUTsKXS8cS/dtENfmdCxTjCqhfQf1y/0luTm+y+/iWQBWhLTEB7j+
XbaTqaNoUbOq49bVfbdS5lOXYh0e9oRrdVOaoCAqpgj3h725Q6nlLQq0HCn43hSlVsMuTGd3oZVb
WZB8yXNHqqCExi7deWN6QB5LyRnMFIracrz+2lzEFVXNZmCcUYnPqSGdxFOdMdL9oZqcTyDG3NhC
dP2/9+e3sdOWejCmLDxIFPdWJyhBapCWFMadQ7nQ9ev25ESFQSnAFseqKDRMrRzDA43co5Tfrixy
vWRsABRL8L0uE1cjBKjIBlkLY7t7owZi+lBFbbMD7dxeSwSPBPmwa4gqbqJhWvsmJk7i3sSh68dN
b1wwp/sxz21/kSMI7/3lvP2McMXYLFC4kLiGmX/9GXHmdDvdoJgf0byc+ljoNKdEa8NLrJvBS2AO
2mMt4vK1OfDCUAMI+ePBxz5dPaZZ2ZOUmrC5ZpTYTmGRjYci0yM/SsZy5zzc3rgMxY20MJZIgdfE
xtbozThyYNF0KHz/K4sx+DXGqfouBvj98h/Wculx+IM+ouB3vZZClQNLTblSWFgeXKy8DNVDpoWh
RCQdsPNhCJupw7MD8+Odz7g5S8LQpYyC2vy6sjcJvapBfjmNShWcS8tInpwss886wOzOULcHkKQQ
uh+HHoIhYf/1LKOxNIXQAHXo5XfOpUGD39mt5/6s65Xz2w6VwvGmybTfGLm0dgrCtykWG4eOtGWn
KqD/a06Upg+zDJwG/s6saaWHMbiaUzLqKhT9w3L+0mtqn59q1aheZBxaiN1AVtF8Udm9+dpWjOWn
IOkB5L1oyt587UAmwxhQTE2yJsMHhy5SX01zR99Z741rZ5EQodlvSTZuTNFDFSYpvOzWN42sfgo1
UZ0mLdqTfd66dv4eZfkVf13nwPdxXyKVAxGrS2jPxVzWaQLo4EVbtif0vfvf9w/Lbe8964eePpg5
7zYVHf16xAL0T9D9A62nSvTGA+KrLC9INftt3jrzt55r+BG4RkUv1xn0B82a2ufU1aOXLMizR1vq
9Mzd/0mba4DKAV4NpDhciqtfhIBDlCxsjgLRrM+WKNLHKbHVb5WT2QcHs+Y9wHvr1BIGLUAVBCcU
R64HNLs2q9sZWCxIRHQZqGkfgnJKjouU0k76sjnUAjnCUuGCuikLtfY8WA4csYo2sNNs5+kDdIP2
EKuDebm/jFsXBJVOugxBxUCgV9eglYkubkPsbDvFTu2D6cTd71YGXYuktLFoxeJUrNSRcqLbIj7f
H3tjmn8aNzmaJGuQdq9XdF5aKHK0PfweqUrEaC1CUGewXho6Z073h0JYd+NoAl0RDRB/kqatYU2j
wQajqiHN25g01U9iTBwMiisKtni/6MVLLQXT5BrS5nOtdt1HGt5HMGynFq1nSDuJTipc2g8iscQP
rDKCD0UdBJaHGgFuy5MSVMOhcSrV9XDOnKbzpJphf4hSO1LOZWeWv6paN8pTXXftTyvPx9Gr55pL
r+mj5v2k0I/mR1Zp/HKqMfmltmNcXKZZGqlXNeX4D0YyXeEBpi1xeqynPwnr1c+5U9cWFYLS+To0
dt+cp7mIvy5WtgV0Y6OxaFQNkpfI0Aldaw0nKlzeGxl7dAcrb5q4d8sLgCsdhUSdcDFiZa5/0RZt
pW9TyxYn6KRk6QSueHnh8BUEhzGNauuMByeqKTretCfpzk50CdzAJcd3crs/oGeZS38qpiY9UkXJ
54Mo1Gg8IQySXtwyHUDWSuHoXpZNVfi+7sPiK3zZ8Ede591XfDfNAspGVjZ0eaK4dzD62XyD9yxW
mTT39m/BiFRxEEHXjb5wtVF9CuKsNDwuifhnbrZSvHFsqb5AKKuw24rs4INal6p76JBWQoVSprDP
GyW345ce25f46PTw+bzUzKcv9AHIyNO0tpv4n1Tx53mce52kCFlWE70RELNeNm/yWWDtMas5v6kz
VTzaaa+Kfru5HWKWRqd+6BtjMjbvypYOQFS/UM06hYhlATeKSHsrcHuJHlF1y99Gth0wU+kmj6Ep
MvOUOWx/nxfK+Fr0sfwx0Pf6FQaii4M4sv4K1YB4Omd1renHSDWpDKRjjHJcYIRkw2keUyXIMSB8
YyjGNBzDwq4QhIzUMfdCWeOnCqt2ys5tqePPlYfBlz6bVROeAaI4h3pQY+Nkd4Wb0pmTl8kbRAhU
GA9ZLx8rVYG5xizUU9ia0ngUxgjADU3ISDw8kmXpOT3yKxeztxVxaLtGw0MVTOhREAf8RhoJX6tS
ghqxoK07PNBXEmODEyr2D2NwK/NkBfT/eCk+SY6nqehiv3RjnkznyE1H5yGfTDVGMMsozLMeBPwx
IcbpcTAiUyAPERfvHa0q3uGCXLZeqtTNMzV0/WUYIgVx9S4bvlsWdX5fG6ACn/HfShMYea1lPqpO
EOhkJWSZxwhiRHeaG2dWseUxG2hskcM0U7sf0wfFQkL1iXA71z0b+5AXU4QCjUglbItTOtUV8iZd
FfzsLHtKLkYVtD+LQMu/jCY+DdDdB2PyWryFi9MUTur/ZGzFz5MyRlxFlqx6zxjtmvZ5OzRsL69q
90MTCrZrMVVJs6xxchnZizRbWl36PghL9KxHsoLHEblg+4w7MMlkXmj5/5qY6gZ88L6d/Axz2cQT
XdU82Haqm15N7J2fUmApcBuZZt1lSO3g4MLPN4542AfaA8SEIlkORf8TuFjvvAHc7sXFV8M59HU2
PISmM3yqe1Eo3mQkwTdrZKscclxb64c+HOVvMu7pm2lUVnXoM33gpZzMET1/vrRyKB1XZH7qdO5L
a/VDftRCmYQPQs7D6LeZQL9Iy8sqPOrOoKgH3eyU2YOMYSgXAhCnPrZ1ElReUdAF7Q8TutvHWs0F
3puzMuMUHJShc2iUIle8Opcx9Hil6OK3UnYIvTdRN/WHKcmz/hIF8Rg8uXkx1I+RQnO/J22cEP2w
Hfv+oXBEih9U24DsTSMCFRcxjWXl2VIR43cZhWP6kSTX+KU6g8RhpJR18Qb+ggaknsxFPb9v+DnD
0dEngDFE58fsWa10ezy3M7ZITyw+6vTWBPVcgDqkcftuckY9egpm0f8fR9e1HamuBb+ItQARXwkd
7HY7p3lhjc/MiCAhCQEKX3+r7+s5HrebsLV3Ve2qrlVFPoo/Gdkz/kV7NqMmOqcCiszrrIDFwzFL
lzL/yQaqix8auTUeqrXbFwcHT1ji5p/xlMJOszKp34JXlaRj+dehX5RNMbl5CY5h39koqFLXgf6s
bAQ9dXwIZDFJV82QPLmwFuGUTUf45+v+N7yRQ1atxBf+TxDtu0qRapJJdepoCpPu+64oUbPqaCjX
8G21W2Q/IE7sYBkWichc4ZU4rH+mLe7jzyAZNbsPcKqQGv6LtPu3EGS6bwdZ3OQ7R0xIbnyGdDY2
D9b2LlHYJiqhtK40jwIxNguQR/F3KH08zzBDX8X2CpvzQdxP1qgcxF7hkdW98JV+wa0tDSUen3Cj
19EomSDOj1pxoUDus7TaeKrJWwEKjQGQT7YdKzKGyPElYJmeaCviiYw4r9TaFRI2DHEfvOK6haSB
FinWjwXYSxpUXsPREuY0PqGJqzFhpmL/ZASbT+0YzoWTtQUwbYfK0cJ0pzWb1v668nKXf/ngb86Q
huDRvybKuPQQ4d2ADCeE5y38bUKANuNfUCeaLs1OEL997jFE0ybuMn7dY7uupwWBegJEfbLL+0IE
1NKq5HDnIXWmpAA3FwsJa8Eo9y4pqlmaEsY9Y59sAzZMBVsfEu9k+dCzPKeV45vuIPshDhZRFfJJ
y+yN6wE3BcK0wExTtdpyk0c7laM9TfAliE+iSHVynoRNsR0einI8yAzauCpht2ZWBITNtefbFlKk
DJS0/1PkfqdXCYFjXPmUw3mOqt0lVbht8InSQQ+KMSbOPeqb60bjO4bGVDIikAwVG4kIC7jS8sNm
BUlqZTqbKsSWrkPZIECQgx2fhijEivWMcI8ZsU63U9J3fYPgMTjJp9HGHiEBhzGz36Lxo18h/a7F
vqbBkUDO+FjOGSVVLAJYgO97vH6GPlr3imEZEEEdITXnLo5hIT0vuQV3NSB2phmmjDw6ZvUXuHzj
6w0mMEuFWaizd7MsM9dgp2WDymNQ8dDC4gJGRlm+MojPuhg/HxpGf3gKR5ValjudTy717IJwUT42
xEpxvwZR2D90WAJwrd+7/nFH3cOFg7D2Pb3p6vrKx1NW4MACD1ivs2JgJXL8W6xMbGgO8jGP53rv
AavW4wIjvlpSZFBUc6h1+EtOmoOWW8tFVmgVC1WVXS7JAdl5e3ks4HeRVkbPsmjyVaAyL1LBe1pF
m4b9Vbi59U3y1ajjMHBvftA6xkkFpo+Nf/vAjNCLICfBHDuNfTB7paYn08FTb3xQmXI26quY2Rrm
B4+o7Bgeb126tEpnhrUqomXwE+1L+C0XLPDHcLxX7hyaxRRVBhU23qthHPI2RCp9UDns83DwP0W8
3s86HU9hlw7z3Y7UtqKKIt5tz1FowhD9d+pkQ8Nu9m2GiW65d6t19mitilc0tvnG8aiPa9IMlCMy
N+Il8NmMW48tmmg3MEhOC39GuFPvm1LMadTuw4K+rMI4vdArinE0XWOT9dPzsAICeXQCUZ7tSMQi
sEBV2FcY9XXsBJ1efh4U62Utu0H6YzIAZ7uUuI/HhPkUz0aCrreFgaidnkXmCGl7qYo7PQb+by6h
cbTq1pfObJivU8qXT4ZcLl3lKkSLoiyIB6h0Dc+qggxQouaesB+8NetPiiWMsIqVl9lF+lVurQh5
9i8rNqpbkhnF78gk8n/7nugexnGOXsQCU7eGZhPE2xwNLq+jVLChsarkrwZl4iXRasWGI7A0nNN8
mLsrwgrIUultgrELfH/jvplZGb/A0noUFdpj8eQ5Trez7mOctHIefXeHc3iBg2E/o4tdF3rzGssd
/ogi7ZV9KJEu9jDJm2fUsgT7VKGkKlH3gZqRfDFw/auQfHpGLS88yO6Zf9hpYsMRb0L/2skUv3TL
sJNZW8h50ZntgVtaMw4wBNspQgbbbHX4eA2X5FMQRyavQDFj2W6aynluFh1gHIMTW1lrlTLsQtsu
fO6HMR3RVkUIrFsLLe6p3UP+CYBO/+46JaA53CO53OGdzI/BBuHRd9Yz2oP35uNYITik+9j3cVcV
JHZeNyVlS1ihwRt+rZlaD4EqZ1nFO3Tvbz4ruL/oRAZDDSB4Xe+Y3eTPTkqPPxhbg1C8kr4wpzVB
FeCjKLeDyped3WVD7s/Tgrv1Irqiv0Q7KmPrlthHd3g1u/kMtEPwKlEIFLmYzSt9LBKwCIdJzch5
CEpgQGgc1p20a45U+y8dm2n+ikyYzRWM1+bxw/AgK+vAi2SspnFWsCeZSdlB4KTW3zRgkHhg8hmH
pOZmk3ltS/R3gLBjNLhwk4j9YR+ZKe76hUxTzWUfLl8w03RFRfOh+4pRW2G6wej+noxr/x1O3nwW
PlEfyuXz1XHpf4PhGtm5QOmw1bDjSW5inu782Il+fs/7tQMIOuDizbD3WX8HW05MRRbou02mig/V
Z+V+oqsuf4pu9fqY0m5PXsplTNJWuTj5rwsimzXlOKfFGWUcJTUd0KkufmLRJc2FuPQZmqoKB0UB
jauS4cvOMbCf4HgTkWtvllWfDALPUWTyTswPTPttOplEjtE795tcnqYI/e5F7oM9jtyOEsKBPbjD
nbT/JV7t8pgEwsxPHI0puSRbsv3rIcxcmoVhJ7hKCqi50AwJLepNjAjAW1NoXx76gWHrPIJBYvTY
xUUwwU8uLf6EoS3fwNz79QwwY4grM7I5fNiQGnU2w1R0TRokxX7cNenQiq0pO3IyG3oaRDg8BTs3
9j6b49WcdBF1hx6QzHqZzZiesz0SaU1N7MN7jquDgPE8DebjbKP5DBI2G890JuSNUMXQXJB1gpx+
KchnFHqkqa0CyG0VrEASQfzCFaONNYknfDpkqBXWsjFUiKm0X5vp1IhUGjyjowy7uFVxJF+gGiVz
jTMzuFeLWsbG5ARBCYnCB1fw81j+xjzo0LV165BADc2GDa3tmnyn1k78HC8S9kRdtpA7LHqMeb1j
9iVPVm/FYYnzojumnsesWhY/ru2OhEVT7RwPU4MKiuKG/s/+FyX9MDdC7UFYFbQY/opxcbTdssze
DQa2bbZiESUAj5HSai9MdGKpkg2JJ5jfhxQHihhncQgdguaOGPLWAl888L0RVTQjbgjZO4W4xmkw
2RNCU3LkgcLiHcUEe1nLLU2Z3cd+TO8dQl7DKgRYHT2PQit/AOgVp4cdFPsnsWXsajXCqPMQAimg
d/E4r76B8hZOJF08jH/nDjb41apEEB3xWsfRcUePwk82gQPsOaHeDfejs7e4mmLskoqtMEnGDBj0
RV3gHqmTIn1+3BzBBiWqToS9CpglpQfabb2qIeGP/APsNPe1nUsRbx9rgD6x9fhzWvSsWGCn0FKI
epdk6oG/YdDBO1rSFN5lIbATjY9W1RDk+SuNujmvhp7yvqJiA9JS9FRh6Wiau6COYX3/OARIra8m
7Gsvj0nv8tMUsnFpgFtFTyji7CtzZZ9UsU3mnz5I+F2xxZDgBnwIp7M06BNhzZiarBknn7yM2Jz6
hb/2liAxRaU+jsAovuEBQt443r79yGKlWAtjnPRzLt2gKkLM8rAmOJz+mTVM3mFsHekWOvzxutG9
8JhIMmA/gNDcL2z5JIgL3W3c12aMw+ESLLhYVb8Lc5aCQLrV9XH0vGE3Njj1C/LXLinogK2Bs3N2
P2P1ZGrEPJTyAEkbeSl4sJRQHcfjUmVZ0C0Y+v5/b70pgz9A6aR89UUk9WOeINayVVtCTZskumDN
tkT6NUWR+Ot3dKo1PMR4eiZM7+/hAmfzVkL3XrYFjpsI1b/YLxbLiXjy8Z4cJ1uy4F3M0/bj49yI
ZmU9UYcoMey2tJX4x1VJzc47Vh3XCucn+eBR6mlT8K3vTsQl3bOPhcXrhNWqkzNBqBqx93BRgico
VnR63WOngKyW2mrzqyK4rRS3bet8/gg9M7BDPD5rXDEFQUvjIK48mR1uNVUsIZZv7RyGS5NM2FhB
N7bNsG+YhPu9Q24r67FjZqqGXAyADfnav8CMvptgwIUG+gTnYeA4U6qn51Vite0AtHZ5W9IJEjPo
EdelxhITKM6hX4o/mG3sOQ8wP1bAEuSRDzGwh3JlYvtZy1jpg9AhkfdzSpfgt0dg4L9yGdau1qxP
Lt3C5J8CwPDUjs4k79vWDWcfd5S1aBnSoUpNj5DZAhDiPzIBPGv7bYHp9aK0gT3F3IGQr3D3p+1l
EbH1hxXbS3vjUSnOCZpp1mK/MHkrO2FB2fWB/ijJbF9shqOHOeBEtaJL9CZcvyd33Er2bJ3pwpcM
TcF2CEIDetNhU2A5gvPUjwy7CaxCaZ0fA4/hsU3UMp+LASqV2nr0kA+p5f5o4PmHOcFHjLdxP66f
MZTP+swMY1fJdDdXOU3X/RgFmp0KK+Lhjt80JBhyUi4AdjGB1glnBFajO8P/OIDpDpDzwuN6Xwna
edMZ7FrxzK9d4+LCfhZIamXVVOTkKciGHvOgLcIHhQzKtc3j0v5Gb8rGOlwxujU5enxWw9PIfsmy
S59gZDjyI53y5H0pEoB1e5aNHnkPrgQMLGCct+3D7VbHPm2zwM7fN9qjr6WfxwQ7g5t/nhOOEQ4m
FjDa9WHX75X2VD1FAbY+0RvlG14EyfNDYZLOXPdMldh1135t/bhl+roVATomWqjpAW2NQ2LyMMR7
Y/PMRFUJ6PxNUCSZfUxq4rhMnoX6NcQA9k0dRpdaEkQvX6UbtksCR5gUbwO2y0eUPJmQakJGxj8m
QLMdnVvkFetimQcbgCiNRzJkeOAANstqjMdbM02NEkc6a92ilYPsLiYcqbcxHLtfVyjL5vuUDt1J
40R5FX6OLyK+ZZfFxSYgEuZl55+DEgHko0CUU2WBZ8J5KAxk/EC3IP0BOJjKM+b49MErkdGT8QrL
llj9Ir8gkp9+OlQsoNhYcLu4iA2iQsOlPxgZWAAOJzAPmREBXn2EccBX2KmE1AkvBt0UHQ1H7FVw
vJ94VUvT5gG+C4BXm19cQfOkjWAy/jjOCE1+hE058AlXbkxBqqCLsALilARV3Bf+TS4pOgvlHHTP
XUDAx+jAdDC1T3xU00hKWgH1wMuDSQsYKHpOWPzmBBEsaB9AZJzT0ckQGKqPxxNA6v0VZ3QQNZOD
bLXNer8PlyzSOHcs+jZ1BULpxssuSow/cBmO5ZlHtCdNOsbusRs9/zWqHIsye4oMVVIgB/EK23Fc
NpjTDUE9yZX5B8sJ/9xTdGAfjGfrb7YPafrCCNFIFFzTLboUiIO9czYZ9tYgHQZvVEeGBFjqnP1h
U0mjCqSZ6B96GZqHVWvwKHopt6+YDvkIBBJuesiA93m1YL3kXmaAaxvOe3sV3bhvr8u+DkULB4kF
GgFCJZgbRNDcUTv17L10ZbzdbmsGn35jxDfJFe/POybhoCVw7n9T1u54YhHpU/6QBWActQBoPoxh
xSc2UfFHD5wiVLvMOts1m7CbaDJLOnlS3Ob2nhXT/OzwgLo7ImX3XiDkLnmbBc9V3YOCtt+ZHJc7
JBlDA+NDwoOaL7EFPrcvJYIlUfNX9Ev4KqgoDBb82BsJylMHmDg4zTogwQMbIEJ4uEGJv7ORZBYe
ERnakl3q2DduDhfTmD3dXRsEI/lFtlUHVRSUs646u6vhoAzYtMYnZPkApFMGp3Vyy080g864SsKX
P9kajo8r2wn29iBxjes1dtjqnCJrZJ0PpXoGEY89rZz25dnBOix+m9IBZFJE4KnVwN8iLz8tWLTp
BETZ7pdiyPQr42DNfnSybWMto1Wg0GfcNQxTgMP8hwG82r3N0vu4xPt0ojvyvi+Dl6kE7Ii1wrOD
Hzd7032/DBWaGNWD4PGAUzUGvLKe+p0MuIq5A5idTVeTmmR+Ls0q/iE6PJFYhwojVFNOg+W0gieU
J0SV4gvh3Ne4NH3k0xMEKLmrxZIOJxd0iWhK2FvdKKSuuwflk2IeGObyAR46iJPnQznCC6FU6h9J
MHE0ZNaIfM38lvnbDop4xhqOfVQjW2wt4XjY4QSVSLvIQFEB/UZR3RpaiPh0E39hd1Pm2/AEyhWG
ZSDNu/9CTOxw6eB5AHZ3zRZfF1m0XAfkdC5VHw3+N+hfUIRIDU27Cgak6FSgK0XPenOgvBcZXOVP
Wk7jZ1aUqBx89PQ/zUXHW8zc+GEDgS98b7GZ5yu5AT0/jLzo/viML3+TQaHZNlM0oE+f0+cEdo/q
quCash20JEGLdjLoD2pQ8/qc7kaeIvR3HugjS0XV95iYDsDeU3nEd8ljQF/cvZIdiukXhflbHXdr
go+SrQ5uQ7sqoyOsu5U8T3CE19UU9vapAOsytmvsBRTXQ+cMzEo8RhagSWuIZLMIddBrHbkv4qwC
mVjOFsNpwbAUYJErbmuf2/Bl623+e1N9NMI++/Z8zNgDYY2FwBocuDfRBDvyuPwKF99HYDI0+2+O
Org/i0BgsbPnYXbcCz0ODX7l+EpVoKLXckbASGVizfShXBTRcBPKHRCejYBGmGabZgfQZckImD/E
goSBUMtXqejkfAf6CbaIyA+zy6GQQxI2ExXUPXTw3Xz0xEGLg+IU/pt1zi4Mou/tyMIRiXFTZrN2
REm5QZFcMWhW8Jr3JVatarmYeIQ5GQGEJbe1uExpIYMzkZEYW0QBzfIBoyfdII5CjmFDeDY1YPOs
vCunAvRzjNEUXHUR76JFHEEJAJkGAOZgLPd7IWQC61vMq2z7OVaYVLZY8mrepf2G94LGuWcJO0L5
ST3KK0+GUznQUd8l4DdxHaLbA8ukpU1G0XqdUwhwh5rkBviYFh0si4CjwIIApmJzAnO1OBNwxuhL
W02iL5GhhgMKShLi8dIHM5Z/WqY2eVXTAD4S2pK+qDCYyG/0z6OrMKizrIpytGTNDEnqyzwg6PZ+
NDmmoECnSHCA4zY5YA+HL42fczNe0lRJ3pa0KwCgpJbel2UwuUuA4MeL0MZDvLvGoPAS22N9X1O1
iROOqfBdxDz8m8YOoRT9TaQKJEdwxICzaMLzFnR2qv9vsNVqSvSh26d5/rYzQxO/T2l41Svl0MHb
Gcu2SbxEwFcDp5eqED1uR44YmTP8QsAsJCZlSQXZZv86DQmLDuvWgctCe7Pdg8o2/VFHCWg7H1H8
NNXQ4ZwtdLxBnblklZVfZraA4XT7CwUZpWvG6Yb/0O3g4omHF6Lj+Tgc0DObDBg+8u0qzFnmXLop
zWvQbJO6OXf4l32CuL+h2AwqTqzHJsZ5gCnUhwI/eWf86kQtwNVTtEybYQcn5yCoGIaJDGN1JN85
cJWP2TsPDzVzkyjsRcbWphs0PIiwQz6quwAE9atC25S8YxrU8ikhVuV/gbv3kAnkA8gbDkDINsz0
ETAeqBHR9VIjfqZt0RJbtjpG607C7tzxEdZx2mEv/kwiq10DKSdqNVjzzv3LAo8f3DEEvUKpwdCv
E+1JBfFPiNFIleVhKPo0Rz3lLj4xJqfXkarhF93AI8OxRVAIFqJy99jrnMe/4DQiEAweXNyAcm4L
fUAo1xo3wAoghEA/viLYJvcZjD3Ltbyf3YIwvLxXDgopnkJTtAspfzApoBXwRc7+E+DN9soOQKHa
iEe7v3fTRFqHcPcdCy+xalLo3uUZs8amW0axYdAgfzC7i5Ob+mDvUctryC8cTri0t2DKZTqHNUOK
6fIoHJwhgI0hW64SEqVNMWgOTvsmUK+LJZufoOZRyXMY4z79yqRn/rShlheVDvc+ex0LGectXGxA
YVt4tvRX8B6odWCWAcLFOolLLPrCaa2igLnwtmZsBszCIwPkjZEPMEc4+vk60uUjMyj7nywZGEbQ
25mP8524eitX/Qa1fze1N0+svsFllp/KbPn2MMxhPJ6BsoD15///Kj4sWIIbjF7nmQ4EYgMr/fiJ
XcJeVRO3WLsrJR1hujsMI8EKtpdna9Hy3NTWU1HHqoPBi4b9ylcCKANPFsQhvLYI+ZgPEU9wVOX4
n7+VSVMDVL0I3zJhhz+hg+60gugk/BE6z/r7blHIlgN5l62HyEn5ZhbH/xaSLb6FrdNoLnLjW4k8
s0LBKJT08OX1G6yB76JI03880EVfwzwaTo7YZwxfMANBgr4C76a49hiy9riAEmtMoxXnt0ZJR7Bx
J00LTzj63wZp1NsKMb3BFxijrCkSBRhySZIgbpZypuaXzLV4RU59CZGS15QdEE4dQ1fQD1nDBdzo
YSGiFKyJwmiBfsCrckVgXuL74aJZHttqnGC21RCqAd4rQJMXDyEAlEXOpv+gu4XPL9zW1Tvy2xY4
kyyFe+WZjKIKZw8Bcz3BT/HiJUpik/s1Qzop4OHuQS0aEL9WNshbCUtL82vb5zCp93HZwgfQ75Fq
kxnebW0cdOyx0HNsgVQxnGKd3vz+nJkgy5plcUbdjTZAy7BMS/KQdWRzLbyu1r7xFtEZLcqbDKu+
SJE8o0DXtKKQi2/WHhK3Gz7rLnOho+ywuz1KsBKlpGvnYMwy8HyOfQQ75IGACDZc88lAAfjcDXmJ
gr3J7L5Dn/DakQSCL1JCtroDp8HOSacycyjLJX9EGyK+QXiR5VroaTytYWzNSSj8alhjsOkaJWKH
iZmS8jGYp/xf5hm6BBCuxXwAD588Lmh9v0EWiLTCigwENnACh1OokjYvqrSHAOLcJUCYAgpP678T
6b2rRqhDwI4aaacGXSakL9qDApFcwzNEqXkPYRkLO680pGMBwiPEyFRBd4MeNJQQf7cIt8V5jdyc
FZ0oA1nTzimnUICBzn9RWDpK69UQ/adzKGP3I0z+46aLWLQ38jZJYpQdNzTWHR0eN2358jZM0Ptd
AiTvvd1Epb4qEudPGVBl/Y1xVv+AquXkurLO8gaqmS5tA3SuFy/Ao9aRCfxl0NZiD0QPZVr1wPe3
C+yhltc+TZEhhicZJcitKcofYnjlVfgM8aTQXzhW7cbxXxnf0ukO51n6Y7ptuDq457yVWmWwG3cp
9O6QS0zvsPTfuzoJgbhCyRQWT8D4k/Whz3DwVHLpS5j1bdn+xw8JIHnY81B/YnE/PbhwHKCSApcP
YGPRkEMUihV3aNJJ3/QRGJDGZZS/mR0h2Ac4RCzh49jvqDyYJZc/s7PjI1+6AI/kjGpfrx2bDtGK
ABYQiEBiP90MH/0KC16Yh9HMu6sw3iz/pcLbxy0me3FEc99F7dqtewkNY1D+8nJKMRDC6x+oElRF
0X85gVawnXYijrdoDOypcdKj9TMl0mVQioy+Hwm1K9gD+NzVezaQRxmk228cu8YhIoYI28ZrJD7p
6CfojzQMPk9zGVp6J6dNg/FUvLxGcsuS2nUFqGXYgbH4RMt1fsfszUFJ24E+ogiovOmh8f2RLh+/
yU4Bxt/Asc+Eq/5t7ATJawrMCN8Zxj14GKepOHQFTNza3If0nYW9gF3kCskR1EOsg22WFCio1Gr1
AuqjrDqDsGAoSTUB+KShakX7UPRfbBuYbqeilG/d0KEoQDGQPkEcCyEXXOLsM9dIlUapoCOvtkUl
+mHjAf0GwIqg3XAYBJxFS4kym9FJ35HEW1dbMcDWEY559i9QPSxwwrPfs3obQXC3MEaDe2yksnK5
zSJ5+DJtDJtMMWa6Hs7pAb/6ciJfGzYs4ru9iMwdhrYYZxpOlf0YJ5745wng1++xcDao5ZZjqsCY
SbPDsO35h4dl9Hi1g48pJlg2f6cuyLfWZrgkqLGDx1QyaBG2uctXAD89G7fTuGHpFkoKQs/Aosf5
MEfZeJ8RKI/BiTMcqcw5oPzes/h3YJMyOFLGKL5OqeKHESBzgKfULLLxfUHwOS6Ov5wmLDtC129O
MYaA27i/qKfCBHHf6jTFk1lAhPUNrzjAooaSGdJx1r8MS05prbYt/Y9nORRHHJF87xGfo9dhCvYA
KrkM1j6mRJxsrXK0HoeAr+l3vq/sv2GI9g84ZGRZnQlcXvRpgQeCNZaIUktz/2+H1GQ7xpkKMLXN
G7kwaAa/Bqj41MGAxsmh7rjRziDlNqwzIjRbQuCNrm2YE+lqiLMo2uJZsvu1y81cLzoe35H/FLna
wEsmOHp+o/wR9bM/c2ijwJ10OfuAgicRUCNEuFDxkKWgjDFHPA3pSk0Fvxvzew9HVJsAcoBLF0Jh
eTDOFKYCVku/u2kLoaIN0ghWU4RxVwUjmHc0j/CUknTAtj8wUv7FIWSENGuNGOKFEgG/GX1z1TkB
INWo8pGOgRqO9BlpsSnE5UMAoEIvcwFJS5LNMLneSHzqtyicTypK7WMGSmOsV4h98grOKXasYDOz
LDczkXyvaOpAuiC4hJdP+dQFL5BLQZRB9Tq+7zs4urnaMbXewSxhmqGvMgNEz2uIfrdHqwjiKJDJ
EV7WiWvWJS8VfiGFnA76B+ErARHxWvVLJw8A/xcQhqXrE8wSO91/lXCg+m9Muvwv9ED5PVlgv3WO
DPp66HSGrGyKcuvXlhIbx8cc1+AtL4c4aSGC284bvHLWqwbe+Z9RQR9eIcZI9zstLNse+0gWz+A7
xVzLfYmfRgMDsrtdRPzXDNE3JFdJiKQ4HpjtisjCzFTTRoYLRCarQug7Dz7AEPbQHUOoXscyw0kR
G86ehQzyHwPr3PI/iA3JehihOk/AZ5rxAYJ5gI9yS8o/Yi8AKxEoy9oFW6XI/ognARuvfU2CEyIY
Rw/9qvPzXbp21h65jjhvFqgLkwvIkO5pK8D/H+wyS8DwhHbhweoR5H6g1ITcAjIADsLU+hpC/8oO
GCyyw+L60B5uYSTYEPGy2KFY20AsTiDd5tYWkIK87Gqz31SL/XHLCioPW7cpEATZojosE4Zg06c0
SYAE7AFZ4B4Yp/fUQPpXhboUcPtnqD4fZk6m5Qe+7jjnHFdj0HjI2qYHUrhZvaR8MLYKJZoFCPf3
Kaq2yW5NpjDkVgi/GaIqW8Fow/4buouD7KIcTIxM2ZUWt1RPiOLCA+JSYuxBbKu7p/OOUg9nCEjD
FsHpnwEL0hmabsAz93guSDubGbUQBKyMoTtWOMLh/s4cbLdT9WPiAjtHnTBLUmdYXAfoU+xbj1ND
Teo9WmPAOhhUwS6a264BpORq5Uck1Inp1CHl+oUic3e6LMmwzeipR3MPjYv8cHBRv3eMkgiA1f84
Oq/uRnktDP8i1hIdbnG3kzg9k7lhTb4kgCgCIeqvP4/P7SmTxAZp77cWHGuiwxUJJbVMs7313Cmy
dxTWhN59NEyiORh7mJpjqwqxbBvDJAzSBBCc2BQhcWHjnzt2PjJuPMZuiTBL2eUXS5GHuUjbU7+z
C7QvSPFz+lVRWuYXv7LghPIwlzwJkTvf1w0pbjuEaM1OFIFSrLtRy69SzfrTw8K479qxVqfYaWGV
eSLgwye+jf6pbzOEmLry2vu45bZIMmvJgwThqE6v0WiTSlKnixc/5jE9N7tyoJjgPhzZhTa0d8Tu
yVRZ3TBuBNW4zeeAbbREvHQH3azUgQ12ePIHD31a5uG5Tuw0cvSJY6s3rGpK/UQhwBaie2M4yNc4
ajY+aqZ071NmhO6kEso+DaAT1D5QoZeMFH+96qIqv8MQnmxHNxovb9j1wx8LmN3lNGThS1BhZste
ITWjgK6VJFmV9li9OUU+5fu6dIVNyCKX687KWx9iuhsnbpomoxE+kG30vqKcYCCPgxz0Q85I+yd0
A+wTCmFugTwXyCwd4P/zSJTbZUxrfzP5y3gl7aGddxjUC71Z12GBIBhNU903kEeYH2NHqm25Ugeb
rHzuM+91ucxbyFe0GMYKrMPIqTbue5py8n2+ejeNwTylD948tqDTVpunSSem8YOMa/00KW1YG6k2
LTYt0nsfyhKjTOLXZTFv3HKo19PE0wyYWy/pH58f+ei6oXmpe0Jmdg0fBIxhOCI01lWo27MLUnIP
kjUQKOrdkhYcro6rntZS7qO8DcnxX4oZCw7qR73JZiHk9mblhzbl1PwKMQ24u6A1U0mSsyNZx4eZ
wpxIUTObFJ5CPBt7HAqIDLuUFXtEFNWhwRmInanlizUWoT4NqS/uGmeIgNZsrIw9ukewA1+5wUWE
mLDwNkzymZ72HoYtbPrLXI4hLzUo1VeZChXsAaD579KSS3UDOGFeDHNHmrgmLm7hRH60K2bfLa+h
3w4vU+OK+UO6eeacDE2T8VczBvOp6l1tQdanufheYMr0Q6MJxNqifvfIvLfLyhxSZy4PDmJ9+WNH
3RT8ilbMKkEYQDqqdHqbpvCoE490IgDUtWvvv6zarev3gDVZA8cW+vaor7dHpl1qoHdLRwd+S3c5
4oQYzpVbZ8ExcCsHkW241jsbRGze4dOtK7gn0hlPGTanmb9Hw7angHZ/sqzhbLFQ1v82mSe+SRxE
fERKb3BN8TABtS8ZDkYJ1BQfhglYezOQRWOgaasBGbmQ3gfoma13bdiqGRp29L9j02InQTaJetpG
EP1p2lb8TbWOg3tdjevwMXHR/eEaWeOtFxBat0HNkbWQOnXwhTMGmFZPvi4eRjbWbCftrlo2VH1b
EV9LOR29FroIRVReBtum68A9mr4VLzqH4zzwy6CEZGFpPyokwf0WNNfpdw51THLHIlD99NgV5a8V
pM132aDgOMg+dM1WURH87BewbVKv7P8usIlvoJrz5V3wWFMRXFDdvInjdb1KZL7Lmbe7a9+LOUTE
lUyjGv8Ck3Tm4EGQzyyonqF5MAgX81YNmSOfTesTqj/4Adp6b43rf2nt2XeunoCIqCrDpVZHRMOn
2QSabC/CXi5IEKt1I9dqeDZhg9GDu3M6N97YkM5v1UgkYQx5VzUZjzJxh4qzRw8meMyDakbKbmXR
fe8qE90eGAPTI4JVlpvM1XH+p5ZLJhNGSOoYYG9scoYKvg0yobJLgaRQn8wYdmjZ+4CFII0a5lDa
sjRjclsv09bycKgk0WDrhYnFZbbgl3AeZ9glcxgLMb/ycunxKKWR4pBx8R1hyhBSmc4492Sc2svX
CH2Q7viQEYp6ZFSjdRqG9i4uCTjZ2iH70GnGauih+KHENpnV7KAWk/a6/jMenYNXh46r9DDC0nl3
7VxH+0piFN875KR+T/jV74GaEGPPIEA7X96YHj5eAWkcTv8/iuWYgzWr4deIaH0rNVLWxNZD8eKR
ezVtRdXrq7V4izo0QQX811hTTRSvn4HRuSsvOu3d6AW2dNCreVMS2Nd8NWHfgUHaXfoLyFJiLnG6
sdx3PY6RTVnwkDHhlNmfvBKQaMysU7ypmxW8RYbgzptMIVg5Tws40VD3oLSzLQU0Qwsuz14o6+oo
4bLcR21N6xWTBe6yyQTLpWJH50qmM5xbuxe5SVZc1kxrXo2ZsgBNDB7mEZMHbjsOhKhzxDPCiLna
2tzO4f3Y6qY7LRRWYi0jk83esV/NV2ZSWSayADdmscaNCPZLyDEartgdtuhvhbclvC10tqXJxtdI
MjKf7TJnUXInK7203Jcn4QbDR9uncHIutSP1nhUbAZqJOCn2qeWIj0kzoiW17IYXH1feI1Z48JNm
TKtPy4zpqwBCBodbTKk2Xaezb7A9tqnSkETyJpgJ/hMu6CrQHZM8lGu1PHbrMvLQl5hjDpFoRLAt
uZuegF184O0B++4hilL/bXFlY73F0k0Zh+sw+lCqXf8o5kZUFmvB1DX6M7kdoiFd2RoF0kJt1/1D
xYNa7cIMCyR72RQUdxk5EHBG/E6AEvSTnkFJfLH3hkgMb5Vfh9lJVCa7fT91jmUkn10GWCY7SJFb
lFvQhcULYGRaHBtR5p/YY8QMDtdo+EMfy9KeM6Jprk0t/AfKcwr0owQVvtZlY/3hq2mWDTK5+k3d
ON2NcrPwZ6QV+VdpwXg/uK3rb80a6ep7aIz0byeoMylI41a8aYcWvjPa5rV5gX/3M04eE4HdSGKq
vjVvJkxdGnSMvzK3GdRK4WyIJRsRZC2WlHA8ZXlJw9Gdn5HeuudBk9VIgBzKgmPTtFZ3dHqAeKbX
aPD2oAgFivEJxRBUqoxhpLX3ZYRbcc+QmkW0Wz6ZR4KQcHlKbOmvfSHEf26fLec+s0tAzQruHIng
Oj9i/W2fkKtlCliDiJknL/e6t0I51vtQV9rdDMwdV7sXVnpse8u6R+OZmjenwXe3JaZ0PMb9Aoht
1aN8Zkp0O76+bHQSDN7iEnUqRJYb8wQlDugTkQH+LI5hPYTq4BbZ0h28pRvnXSYH5KFRa3z5GFNN
Wny6KtbxFWBgHu+1ZrjctnNwiC3yPMzg/PVW6bxA64iembtf/EOeCqc49hgb1I3scn5p1UjBUFtp
noDHyvyIqLG4lss65o+AD1GeFGsw/ZDyz/GU41afrYS4vmLYe4UdKnC6plg3fRpyQzcN7rBN6xVe
eFhmgKajX/thu6sW1zvUhmr0fZ5RqPHpEByZE5YlNZyzRDsGvgUUsB2WCJc3CgdWxO0yqbw8Ve3Q
/XB0Z6+ra6xxZ1cSqqp1e3wykjLmX4sp/IJsfpkuKmTr3XjFFOa7wV7d3eS0frnt6khG+9UuC9wU
M4h9VfK5UpnCDez7Sz1C89Y2Rlc7td0TTvXiAw1JVGKyjOAKGYDS7tVarOYLzwb0TwswSoP0MrQu
RhGNz7NQSl2qrLPtfWhoNDxMPV7td6K6JwMVBoYNd6+KgCHe9xiUqwV5UO3FPOroQf/LQM9nVvam
RF+OaRl43LEQJ+IxQJLb2Q6/ip6jYk89QeujvB7jDKxM4NNiHB3+QCxWf10uAZsHjIUaEbLM9n5H
KO5NIRC+QkPkDzOmnDxpqs5Th8hvEd+OwepCfUetd2czmf86TbjY+zWCX0g6omL+61nv8xPkXPnj
FD6qxGwcxy8OkXZGY88Yuscmp/4VdhFG+Fw4dBI8bo5OlhVD7LZiL8TJ4zcpxLIXh3+xyVKMo4o6
smGSavUVhnimNXhruJEMfJc0MxGdaNrT/zEKoCFTk+fHpFw0qjm5KCWeGyrpeSmrefbBKUv1Ow4i
+vQGLA9kI0HqOtnMex9bHjdj2/dtdNCLQNKaBc38Ba0tuyPiueAB/3mxXFeD9OTIMg/BSOL8OuCi
NOIb3xngGD6F7FwLvCQIIe2q2sy5O9s7DKyYMkMTRBcb9K3aV2uM1ZAEAjR+nh05P+1qhx+DbocH
eFog8iZqxjfDe1zzlgf1BTMMYrdmwCUlaxfOQixlcZ161xP7pc88jpJMo7TPEXefLZ8bZ0tdmL6S
D95+RYXt/S5tV17WBT8AdJmnYPQwPf7S7Oa+uuylsKX0Hln7IjS0b5UjKKPjNmu9HQfSv9ErZohv
+AXZbZFMrI+81fo/FI9k//cNTNSxtNvgyABAkEKjLNxIVt+gQyQ1Um7zznX8z5g1atjKzG+cjdfE
+XJ0zeqMp6kqm3PjiyLfZFYTeke4b1VvMiIHiY9QYu3/+HRi2Cfk5PDupBvUiJcQzPVIQXjwkyls
5ju2vCI+26xI/f2IBPlJzV4dkERQF9znEbPtLhJE8yVSjsu9O90gGFtOcbides/jH7HCpvxbrPhY
DgDjPOZRaVv6mVQiT228VMaX3LJugFsayKtPoeKPQEQi+L8X4UXkUfaXTSBeCT9Nq+BEWltTXdoK
NPvZLjqrODWrLtZtiqIfgWvT2EBE2FxCKdvyUZeTtBNgGvW3jmNoJ69pYBEnmwrCncnsMd+WuM0f
MIFiV2St9DBrB9N8h8cS7j1k8HCS1qkHJKlDSEBlX9bevHXsufS5NGkr3bT9MN45aV98O5Hx1GeY
z/a/GV6okVtRd2mzw3uUP0TAW9VhUkuMqo/2g3hjOKiviDFc5z/epzq91LlyHjgncw5n5U/mTnEg
YGis+PvsuwpozT2XQVbIkw8neJ1yM/4LUSN9C3bJZ0PGorebV9n/ifoiG3e5Z5rpuUHwvc2x3eLa
76hdbKIhjM+0ZWZHoeoJ1jPT+a5wUpVtQxTV2d5Nvag+gbk2HUXbMacvv7+eGbem8m2Ie2GuVVnI
S8izs8BbdWAN6UjnxWEABCYyqiqrjY2iHk8ecfDv9nQTPqJEj9+aCB9vEkxh9zcbc+/GQUtax1RA
D94mhkUuEs8vs3+qgZJBPQH2SZkGdMWWS2V+UTLg/SokdszE4lzTp1Sm4x+fefUxsyvF9OA507dv
6+l1ljRvMGQO7j7GovVX6qKvt4jHrKNo+vJfpA0Leek2JoHNckhQR7rsbnNI7HGfekWutrQ3iz8o
ntQ/y5f9hSei40bMZfhct4VILw61BxdiTWb3lEVkce9RzmKJJCZoeCYQuV23GPcwpLTkiaQXtick
N2EN4Z8sEA99op1gcNmDlP8JKRfnR5vHniuwDOt3YKR+vMuQ51X7gKbRcU88QvPL4O671BTEjuCW
csicx+0QeUfNBoSNru8UlhBnzpyNlDe1miqkXd8RQDdO+zI2LgxuU6mnGhYSaMiWEbL+OfXX+0Yy
QjPPDIF7ajonVkwtTpnuFx+gYjeFtrPPQa7Zi+EgEMeldbcpsftS21maBZfn4linaWJA2U0GeioR
4CMoChaVEzQxTopti6QkfTHjTRDuONw2hEn3IXKqFBsY+kx5pVUWLsuVsyaKZhqpSqup6NyTyr1y
11bkviSkzum/09RXr2nfLPW5Wprl2pfp8MAcDFnpes6CbLL3ursU3SgWayvtGcJda7g6OP0dfFX+
eOkbFa/vuP/Xh1CYNmf1d1BOM8xqALc1wkjOK/E8hwQh7a1gJROYTyUKiXjhFDrLiNv+4Ju6mvYW
VCOXLUI6uSPHoL5S+stLy9XnPbMre80xbUk1IYSra/7oKg0vq81xnzDY1u+dK+v7kfhltc2q1OzZ
wiKMbIA8JwZdFEylUuToU18W7X3G8IAFVwXQ1mHYrd+t8lBNtKvfbU2Rpg8EmpjsDqjQz+VG1yLm
z+rGd6vM/HOLyZtPFQrtMFeLN+56RIRDooBLAeaL0Km/nYl6gcsgMbyNiVV4s/qoiFj5r+5c1GOW
sWcHTzuB99Po+XPSKFeFe0Y6hh9JiECZEE/YQZeVC7pECHo729VjKi7KDm5WIYx+EkG95SJDuKke
N+WM7BwPnOOB0hrCBhPdzou/DW8wDMCMl+Kfw6e+Jh1KJPNgLWhFrm0ZBl+taV00+gwIerd6FP19
cMO10XmmeW+FOufwTfJZaexhc2Chh/Dleg5K+JgmsabRWPu2YyLcGtFxgjdoOjcCb3+2iZEvYh/m
btzMRTQ+gJfHvFgdc91el/hUN3Fjz+4FORXt4oADHZLDQurvNBhM9oZyNO/3Ps9RujGqI10ogt3C
3F8OGuctBsL8cUid9hkZ0Ygfll0w2pDVEf/nTUNUnkKVj9/1vOT3QzQGhPq0tX+1XN93/pXkIKGO
zlGqJC3sxrC9De0sBXmJ8VCPSzCRGDDdXGRLFjwFgiIALnWrBQh1hr5/qkvc8/ywBttYFMxFv4uK
zntOb1ZYJm7h1Tt2WA93co80AwdTrsQT4gqkcaPI1MPNd3Saa6QeQCs1CEetc+xNXVx0Pat3ExYH
xiZ8DW6wvAQtEal/lwwH2DjGUf24KC9vTnma6+ZnskD9EywUkPsKnro/os8N79GzG5ixzsHbEAOr
AQOlMW9+jXTwCfafwUY7A7k/AYE8HzrEPZK4i7+8goV7T3rQ81cBC/oZpGvrPrilXAmzYQMGnGmb
mikgrH7tLFt+BBxOmph16F9KfqEbKgL7uy1z3InsYoX406swddyEgpaIV1Py145QZm0dQ5Qa5SPa
Z06CviX2eCOJzICRAMnY2RnNQTmiXbPHOSTO2RrYhTpwZuj8zFFy64VDxBzsHHSE3JrCXb/QFNFW
RwNzFJ3LEghy43l6vnQ199eudMqsI5zKUe5LUHW5PkdNOvxTMB94oQhUeb85WguiFIr5gROReSss
uJz3Oq+BnXXPtk7aBjqLHWqrvP6bWy1n7iCkjk+yn+ynfCF48Wjz3mRJtpTjgzXEy7CJiV5gyfB7
Jv++08O4Ya/HOgonMGHdtMkfRuuvmh87J3MwqePSNzu3oaiKSO8MXxh/SQr85QTZnUH09RlCaEAK
FDkJ5J4J83ibkZVSbGQp50dFacCHVS9r/2pcnhCeUt54VKFtPbyxwMvhIwyQpmOBXc2bRUzPB1DP
zbvf5eoxzUr+GmjS4Y5kjo4KHXrK2iRujP9CQR4ZBFMhV24Flnv0kBgPok0sRXSNbaMxgM+ofUd4
g0L1d17oRig17Mw8umkY6L1NRsUHbZTBPz5u1z966SpY2Ht8q3uhyzk4IrGVZ5v6UbVxe98GNAMc
IBjKoPbdrPTMQ4Cz9kb3cTWzDo8q4p9dgmCJLp1apjuVZV1/noo0hEGLiInZACJFQCMgD1hg+U+A
iODo1R4fAC6hkeKpYoMFZMDFVYp12jLBEt2RLw5v2zJmqbct+xyB7qAzJABAqYysLcnJaAXIS7N3
M36gA2qLLthZWPkYCkD5xBaDpVMna+NhJneVI566PsWJzRGpdnhfc2szDGgUNkW/rg4+okjq4zQF
nC+yUpn8r2a3MmTu0DmbjMvUfubLGqsj2j4vSITpstciGLO3ERM83KUfG59GgUb/A6ri84rysv/s
KyFghzCVhAk+In0HLQ8rYPRCEJfjznl0wFvY/VcOJFUT5hEtaTIUDb6PFKfosh/UOD2tlMymiWhQ
7JJ5UpcvpMqs9oGYdgxpacDXcK7S0ZkqzjVxSzgmfa5Cl2T55wh3cHsuqpAIgoZpvj+wtcuXped4
32Ro2Az/AFDyLsTKP+2rhtCVJCoIg9u6eZy+DLWQ9tVWdXBCDTAUG3J2sj0hzGV1XJrcFBdEd1xo
PUpWcY7JtVUJzJnBnxGTH4goKTjARmp9ZxOwZm8iParXfvLiVxsTtbfXvDg307uyDkNbdNmBx/N2
yg+W5pQe2nIPqzugHpqd8KMPamSG/WwhYBo93sl4cLzD1A3oNarCqaPDqPoh2E5YSvc3uhafC/bT
G0LpAYVicBTtfjZT9Gxpheij8BpTbWO0+p8LyV3htkIr/IwSHbYpxXGMFJ0CR50MrePXBKLkaJhn
rfH0WDAlMSJTbFmMXwWL2uyjIMReNJPLdhMT5p3dycQQx/Y9cqe+zWolawABktNdJ37Wg73in9gR
nmFl/NyqPy5YpqwLEK0bbGZc6BPS3NI/pRhUh23V5ACmnBxTnOBe+/8Z3EXFYy0dgM8Odiqx4RrT
y7QMjdgP5KrHt3wc1/vpQy96iDqjJ+h40nPQzMm+tRPcy6HYFGk8PPHljRVkRqO+YoqA/7QIesJz
6KZSHO1YLDFjs+M0d+48rAFvm+/8xd4VvnPDl/ZuQPHJtlvY8ZetLfuFcAC2315N4Bw1yl6NcfE7
7vrV2dTEyQznNc3s7ACIHf+0QdvmJ9sVGdnngPDWZnKHdt111A/Nd4ROuMWWgYo5uFaj/lh16uWJ
tiKFgdnKbQQskc/MXqLBGE92UBten7iq572rMBFs2wx0fxf4pHqQt0fzLux/aoUvJDVgvggy1Lf7
FWgRUM+fvZMNBNxCxHgEr/lkKZ4HKr/9DXlj5BzMcz/T6Ce8iCMEweKT7GbpwUcP4Nw5MuGLG2Fs
Jw+WV3QrYYwI7nOs+R8JK+mbG1hNccRN5nxBFhHMyXg2EcM5OM5uAXuzN0HU9wqey8c8XI4leXM5
PhnucjFSN+WPtxhqhMMMfCF67yYhA7j59bB3qXPoM5ttZM3Vv6PrK7yl+OX4NHmvYpZ+8keGN4Yt
viVFW+O69ZbQlp+iC/oZ0VpLIEqWr/WjG9MHeZiZgnnCwQXqZzI6FVjl6oEllBwLf6wKzfkReWxP
nmQdAijSQtKgw26cIMVrHAq+9Mnmo75WGmrixGBCdTrb1FyeEe2IW2X0WBI96ld5hK83IjgBUzb0
31p33OQcFut6CauhwStSr1X0gHXWNA8A0MFn2EHJvVqkwES7BdyOH2gh6yLYYm2xRrmVXA8BDlWw
sqHIuq8Y2eO5xry13CFzE+vBnfANH8ZI6/EKn5peBxWUX6IxffGMCBzdIs/gAkSJ05gtonOpMxHD
6Id/XSB/ecYxV8htX2dMFCVfoMLg6SAF63plrHPupOK9XOjuPJbDLF+FMkQcjEpN2AjKDJ9QFBXV
hQ9mfIx7pYod14+qv2TPzLPrrWLtDoNfLPfoyUkfX2wd/MlL5IUz7zevbab7HAlsmM3X5qauBIGK
ngXxVNh9HVfuO9D+CcoFAuG5yQLEF/gIyuGujN053Aurbg6rYAPCoys6Iin4Ni623Y7dhjy0ONiN
0huj/UiWKnp9n8B+bBdyaE6TG+lP0j9bKAoX/urYzCRD7qaexeYoCYXYLTI26hr7pvnjF2v5EREZ
yA5kp8vrskqp7pwZOd2OsSZydpmDfnmbzWuWbk20oMLMCWTi3cjQaoEs2zBFLILw+3PkICOsaavO
iQ9aLzMBQsNBxVnpbfj8yhFvbzbzsCrdPFeWnKw35MV08MaSpra7kELMdIf6OI/hzARLkj1NTXVk
hyv1fW91/aOY3XbcjWYaC1QKMvd3NvGXf0qUWcU+7GMzHCBX8jO5dSxcc+ug8oAkqbkIV0uOuyHu
2jvXVa1Hjky4Voc+nR3eYh8VL3uHVQ//TDyjvmp9MgCxoMfRYUXOmCfsEw775GrXLuGPpVEfM3cS
cg/bMnWCQaiBPQOTn3FZebIm9iIc2gRJqzs/Mg867YZMSIDcqFT+2ZEIvE+jVlNxavkugAmQvrZ3
KEGnabeiYrovozHzr5Mp4/J+mosZMrrs5wPy0eJ7sqxQUNkl+dJsZ3VOoGeEPTlBc3vBe8v/bfKx
mx/gfkO9729dnefZwgkIeTBhAodaM9nOJu6TIKzeE++W8geQkDUwXP/hAthDbo7ENhoUEW4Fv755
1CwqiiLTCPICV9hIkDcns699G2cTOWVB6O9agr45EgxT195uwYxILCKYb3Wt6Ru1hv9bKo3/Oqol
tmNXqeUe31v+zRTS1jfbu9nG04z+73aWb1l9ZljZfM6elZbgu4g3QASFFq6EZGv0D3llxRdLFgRS
yrx3CMEA8jvcYn28VajPBoo5TDW8FJNirzO5mz6Vna2+J4P/mCQHjIW70u7pfc3rFVDDjmyqGELQ
zpgsB4eYrYhDg4sIe8N7XncqOqeZGt7XZl1fCNEgf4Fp/AezlOLwCeO+JYShj49uj3qLsJ51eRVl
59/EDAuKwICn66l3c3ksrCB7ZG2CgAoMxvlz5ffsSbfUMbUhHowYBU/blkwiM9rhqTWl/h66CYuk
o7HVk0fb4V2KQB+Wo8CN0L63FSG0+1tH2D+/nM1wbnh3D7iVU3OZTVP+gij2AnEZ1Wc+Mg1D/Cge
lN94xC0FkofSl/c3Y/Aeo9rtdoTSqTjRblofYhln1EXVACHnWcrKhvRbHXBbH6cCqpm2fCCrLKse
CKnhKFZjyZQbuEC+265iZbwtsWN6jgTE4k44a6h2Qsdk1voNPrrEI04WfSbudvOgeNP+ejo2312o
0juCfwSq5smgB+nbzr4FybPZMNsH5bpbo9x+Igca6ZOOq/YJdQQUd8/XfOyJAoPAZ0f8K9C/l1tk
vAQ7kxxL/Pqatna5s0o3+OXL0vamIYM7P3nF7IDWtMQgblK/Kv0LV92QHcgj8vIDLkq+Av6X4zGS
TcXN5Lthf5ciie6h5ZeUR7Bvoo+cGUUfM0GMtd001o8v0nI9rs1QOPtZDqu6uWnqJxSvYLHeZJl/
goQgF5mGWX/rmpi9e+JbtLvPR2H+I8g+/2GfmR8KpI1P3qSw/TWV3b6Xke2+cejFD8VQmz8xPslh
l1lxhEW+9nBrTc5HxiD57q/rNCUZOQiGNW2VdJyTg30qUTWhiCuEx3UuFtNvS/YMXO1RhOrftAOx
zKmX+tcKmb3FESqH/9iXYS+rqbD/FWg0/46DG36KdqQxwpaEHbFsZ/5L5QwIoxQNvlxTZTBdyMcK
3E0FMKHEJ5RYnZ6UyqJpVwN7eRuJeVnvQbmslzUt1r+O0Fpvaaf2P4HJecwpJ2JTInhWPy7kGBBh
QGAL1DdypKuXAYQnDDEOo1JjFw9Whx4ziU2mpl1sBRXIGVzQttdFNECow0AgV3WmH2+R1SPVvikq
Z64wkqpSr0c4l1K3vPHDaZZ3ZHGKNzMyF1hjlVIjO85AlyKCZ5v8sLE2aezGwUO0xjapm70vPgN8
Dk+od/J8UyJHpX60oUueLKx0OMKIYONvOiv6oEc1tLcWM+AeMJMsoqEaCRuh7GnO9w03HroBtHgb
3FFa7vCEgWP6NVFsz8jtBV450kRwn7UDzPV8oyIaSF6sFhX+oml1bHPIkRXcEgH6ip2rgANOeh9u
kOQwxGNn4gudg0t9a3ftQ0ngA/IcyzlU9kzFUgoA6aIOb4P6fQiIzkLTzM9+0kF/i86t+Y2WTpvv
rCBAB+Justszs5S6k5OxCdiYp/ZnCSxx54DRAOVDkN+7pdMO+2iJUVaXvLDuHTDhKre+28acui43
9oO9IJnYrXVh1fu2GqIPdgPq2YQmbjGBWOIuLZaVCL9OakNYDBPgtK+jlbE7dSOlb9xyVmz9CUfD
1pPOjea1/PRtCZbq1zRM6b++zby3J4nUHi51R8BNQsgfGfljB4uYeHJVwa6hOXKCYwA6SfLC89+m
vFXwDZEDti+7Ags5fFD7vQRrPZPOWPbTtsDsOiakkXU+JfRO8FOj8bvopRe/N2FRltgjOwGnD+hD
MpAuePMcIdknEnaJX+w6G8vHyYqG/FL0bYCRDxM/r6PG9EoXkcQWpTNzqCl9JVDUiyv2T2tdvwog
HcLvlLb3KguMB6QTeegDDUHK92lHjk5CdXtfHafQB9HCjyZ0khrLfymIC/42AZnIRLjE07WMdZpt
fLfnhE0L3t+9nyNV2FfaX/xkcVv1QNou/L1FPgv5sbP4CHq3/zLEkKOocRhDD1Ewih9JoVH1wG2r
HjAzUdzdp8IedpZOBULpCoMif0AmwT9J6T5Hk5GvxJ/ARxGZp99arzME9C9y/I+Erk4lI0WNP9pT
It0SOwGRQeJZ9GiqIGc64LQly67z5G/MK0j6rzNKWCdvCu4mBmA8SvkQ/lcTYTuSN0V2TlKxCoYJ
KUwcAk0lpgnHvcZPF0O7nteOcYPVa2YyIJsn+A56JN691DrdOFXK7aFcHd6jPsfgghIp/kBTnh8d
XZDGo+sJK7L0CeSmdM5GEkJguUGwM0f0jWonR21hu13ZXEXdOv+p/3F2Jrty48q6fpWNMy7hSqTa
g3PvIFPZrcZeLtvlZiKUXbb6vtfTn0++E6dSSGFVYY+2gcWkSAaDEX8DJqC4OAhGpmiU1+o/OHso
cj/6mYQymplNdFJBq7/R7SFtTo7wpm6fVPQ2DyNeOuoJ1N34xrSHFtrK4GuDm8ZG8Xfi++EXDyDj
R910BoTehorD9A+uhmp6QvuprXdmqvoqYJu2fRfiF+GdoyqOwwtYB3JqQHbNxdZzDREp4OOfhiy0
P9lI65O/dN0A7CXtUJnWpu7vMJVk61NTg95LdJ6cACKND5OtWxQzkeWChmhgtUIPpomDt4qiGR8V
J4ELrMR6Mrt6UuNuUTAwwUqklQmemJLTnAbg7py/N5qJoFgUMO3odtZdfTS7zPjS+oUJvVxM8oM5
ASjEMcFXDxF9apAaaGsIes86r1POUGCgNwrRwgWObEG6LOAH7lQaouFBGy3KTHqH5O3OTwmtbkAN
7NCjz9QSbejU7zsL0PcbcCANemU0gVC2ViFBiHDPWE55UNs+Tj74KI14yFwPNB/BTjrdAb1deAee
GQ+04zx7TM9cyKHvUg7Rk7OUoOkOhejkN7R/q/BcqAFg7MBq5BNq9l3stiD4ie46fhBsNkV+1irf
/ODxtrUPMtWmBIgS9DZXWmA5XFA7pKkwGPOnAbuUv1LwEN/avFIyWn+2/jGtxw6VDLjXlCf8QvuM
9nzyp91VI9MH5fXsIEVR4aKMqd/4UKomLjoORfifGbF1BPGWBzZiil1BzR0JbHw1LHv4mHbt8Lmc
ALsrdhQDQa6n7rEKB2rMUldDtHDBd39MwOGJxwEPAnhh5FizrAA0qxOuTNWL1gk2SA+k7sNYyBzb
wpyvBGYI+jIijT14KrTFoWCYIDmVIwAjdKUazBDfIz/ni6+GWVMz73H/ehMQxb/rmi/GoxkhTv2s
wC6hVjw6dkR4ReGdYmAq7Rc9CaAftBA4ysOEpW27i4JRjq4PBPPCjdImCJLmIKdrRTf+bFOj5SZL
uJwKOKTtLhSlEpNPmtWD2YWO40ZZYJGkoBAjD9bQdF8na5R/acGYCbemK2vt1a602dY+nnYuX3qk
epxBqpHAjtLH0VClSpHF8ZovQQ99+4l8ZXyAvyyaYyWp6fuEBCj2tO/RA4fOm7+A/eSJSus2+Njh
GQriu/Vl5NIOsinMe9Q8XJ5U8WcFvY9yj2TlaB3xDos/Z0FtDojPKMPDHyUPE15DdJmsxOCWUXOE
OrqqRMT8jzJw+r7MEpxobJmqTxU+It+kFkRUgVOV3knnwU1AmruU3/0G0ik0NOBr6BT0/p+FQUcH
V5eIcl+WotFAGUZtALq06AJ+pTTe2i9lFWTtM61sQQ6fV773QWsHdXJFOOkXuEZhCtOmDLLdH04v
5ZiR27lga6JH+goOuuFs9fj4h1ZQsSgoELqB5Zn/0KtrPmYyCucEChiWCjP50x/TBJlR7STsX7MW
HmmtClhRAd1KLaRIzeMfkCcbR7W85JCbIpB7lcvzQY0x4TlHYJjHDVuoFT8jMTur8VcsFaGK2XPo
N2ssTfURd5FFsweTNKI0ZQByOQ59M8jz0PrJ0wTG7uvoxePFpnDg/td//s//+5/vw3/7P/KX/++x
+5+sTV/ykMrX//2vNYshnd43ybyuq462sDvsyWksYh1PH9gdQJeQpKWc5zzeH2XNNgmpPB1QIwgT
x164APrRWGEZxOtJETRXUWH8qbRN9YZ3xvBwf6TZQ+vKSZg4AepcVyVvH4MPev0x+yjwczS1sJat
lPCxn1px4jLt97qCL4SRyr8rs0fgHIONx9pov98ffJ7GYvB5DTVLx/LVpCt9PXgZdH4MDx/viKyK
LoUaYlmJVMex9hsYgnoXoMETJ4f7g958W7p+dP4YTgVQJ5zFCk5j0TeBAeptqtviL1UijJ0VpfIW
OfzwtbaKTMwxdGlL9H3wL1ssI82yocHfAIJZUdTHzHIyF6pq4w4erkqvnZWuUVPRDEtHmdBUFyZf
uie6Ag18xCYt833lRMnzIMufetqlb14/EG9JHQ96jc+oLkzZEs00ADahFoBObr0bqAi8FUTVIz1w
2Jn3x7oxgGMyuo0PpIPRng1V93p/wLDFcCV19L2F2iha0qPYxTKnYQFKeIchRvfawz2P58zLRVwR
cOWux4uKxkfojPEq0PgnNB+Vg95O6btXzwprT+HQpFApbeiLpUpLf+I2t0k4sSPbe3nkHCGMoozb
qIifyN58f3+82w2PtLYFt9cRFh2h5RHXFHiwqQoGL1FbXOgNk2ZuiTyR3tvTX/eHWlkw2JXCYL9b
fEN9sWDdXBpIQ+wmpiwxP0ZFS8PBKvSfDQKFJ/CqwWvjpKXjgA6Wj/IAB0zMU//tKlDwA+CCBEWn
IMZ7nvycjBwI1Z7be8uQceUrsi2wsEOiSYcds1g1NA6ambiA4Aw6oGcMXTgBVGf2cNfaDYfJ9aFQ
op3/57Dzr2clPJgpcIjms6yXO0WE6sUDQFgpkb4RoNbWi5hBLARqS/RfrFchABkOAVOpwDHA0OWB
3ftDdAqMHsW1qYyO9/fH6szomuqmaTh8ykXsxeujTzqHrZhhhHwaeum7Op5hp6aOfv6LkYQjkRqx
VYsL+/obQvLHO8eCGB5XtOWn1vcOVY5RfTT41b+ZlIROqfIJTUMuhvJJ6XUtHIhSvUAnD6WAi+FB
u0D4wdpwjby9rbF4RtaTvhoARWxtr2cFlBzQjYekMFo4GWDmHtWco08+TkMev9CffVUB12uEQhdk
Apf8MDqSB++/+LS2aju6ZtvSXhq15zzes2pA50F4SokHEmxzipXVWbX7aCMg//pb1xkC/GUVEwtT
pfsrtEV6ovppk9MQk/tsyoLPSkUHZ9cMWBsVoMzeqkESv4RVpT/SHKufMMNT33LlTgda7fYFKI71
Y4yL7gew7MzmfQ82i+5+fI5CjeKuAv1l48KaT+a9n7tYH0UBphqbttzH9Cv8LKAD6w1YH2B0cUCu
Xd2nYxOiNYxQyP01+ZV33htZXO8MlFGguPSMXCPeCOABZbnUfmtSONuXmtk9OjMkgCLBT6+S1ZMa
psG5bL2NX7F2vAn+rJc5By57/vffwjHkIT2SoHtg+qEt6YVojNfA/S+IhJcbQ82H6ma+CChwwoEB
m+bi0FFyiVqoe/rea74aYDRPNGUy2rroyBaICN3/umuDydlYFKQH9AexyHmcIm70Wf+WtmPma/tc
04snxYqqk9EPCbV4HdbZxvy0tW9pUykgIxGmJZZ2xg4ca7IIPDgRcKnR9sWLAAS2V1ws0vXLiNsX
YBRhHpEL7F8Kbgo6XHgCHCiNRB8V4ZiPI6jv0oU/ox5LiuWn+99kvhoWCwCpWEM+xabWxxVyvdbZ
/PlzJLRAxUGstEvw9jqtt8P9UVa+AteSQ0LLBSVUdbGtvWmg+4rswb4eVSR1dQRSLEPs4N6Px/sj
rYRWwrfGxS744tJc7N2klx1oO3I/ukPVZQoy71LQ3dlTRplbEGZ26motQAvSUZ5wDqleH1RJqIl1
JjVvoupii6UDzM+wD4y9o+TKu8ZU4VaoY5E/QblOPt+f6sp2NrA41nkpsLG05QMahCQc4JKxBKjg
cwskeVdRp6PqGiHwQUawZc27soomNyNLiEO3QTfveq9gooOYp0FJH9Ba/VD2Mdp/RWM/VcJ2NpZx
/lOLbclQjiZIa3g5Ly2ccempMQbyuIwTixZQUoctEqVhgAg4pmqHXlfFM85YykaEWJ2hLWzTAHNj
GNp8Wn6LfIA4qwh1JhTRIF0cqXOCIinQRIfVkZ9fvXp0JtAj5wzbFnKj10OZClry0EtJcidPfa+X
RUTfANzxGVZl7IDD60qxEYxWZ+eYvCq58zXLXszOkI1GDGTDqL7flAcFUbFnlE2MyA2hlr/+ucJX
ZAlN2xSSDPh6fg0PJ9Tg+JQoq5ggjchzLPy6D1UBvPP+p1ybF5HLdoSOHawlF/OKkdHOwR8bewhn
BgZDqA8rCR61LeDDjQ3yK1NZbkxOAI8HSjpwPRfTgquvmm3LtDB5sugQ4YwdudFImxnELeynpHey
nifa2P+oqrK7YONTPUytRl7++kmbXGP0zYmnhrGINHWCIZTVI5GJ3651biE/HQen/tj28GH/xUiO
gxQW0B4uijkO/XYoeLjhTcovIFEUeAnADEPlSAB5xQxv4/OuHXtrfpphqEbL117cE/VQgc6qQVIU
IH0vSDHSYMO4yq1o3zygGa1cYCXa/+Ik8rSAekvQpjwhr+fnFEiy0pmr99JxCiRAQGCkgal9GfX0
nKal+Hz/c67Okc6RpZNdIWW5WLgceoMtRiSbvDBv31mhHu2x35nOiGnETxAEcZtApvD1L0TCtpxR
VRoZnbmY44T6HNA6VNsTYKraYeaLAhFsLPHGYexvRhiEX14/Tduy2ZvsUJNAd/1VEUHTvQEJj705
GvXHYUJjvMpBskaYkf7VB3by1PbK+M/9QdciASVlxEQdXnK6sYgEapVZpd4jkgALZnDzURn3ZqLA
DaBRfHr1UJQ8KcdQEJzrP4svisH2TDKjbQDzV3MDCpVPVJTjY1J63cZluDIrKuQwnFSL5yLpzfWn
bGEuwceqEYl1VPUYA6qkDZKYKF/bP+9Pav5Li+gGw49NSepEIUZdLNqgel4dFxpHAUTJmwq/6gGa
Z4Y95/1x5j1+M47k/QtLTmVKiyhqW2UWR6jaAnWpnHOi2MpRpo26Jzun4wkt/UV2wBUKbkL8D6z4
2/3h54i1HN5STTAl9MhM6kHXH9SustbwLVnvfdXo31ueOv0JoBu1UrvLjuWYKRvF1pUjb2FzSnGc
8pa0lxE0bj2YxjHdxBj3qlMoHOtnrcDnDLk80C7BmTKN+vrtqydJzEb5RUqpqrwhrieJ6jF6/cC0
952DLl2OQMRbk8b0ESlI5Ex4TG6s6drVyH3I/rSlwRm0FsHbSfqRDmmNplobx9+MILW+zyH+m2rB
5oQ2VSHNrgVDAHtpgu8BkMv/kFJ8NN37E7/92oZlOiQTkgQLU/HFcYHHgXJTSI1UNRXxDr/E5Cfd
CMxP4R48opJgWLsRbo2+cSHfbirD4pgyfxgh6DXMp/i3a9JEWji08VPCuhCzsTibVUxwmLxAZfnB
Jgw3Zrk6nGbP7SVHc7g0r4dDrVCDtQS+aZb/+wCER79UCZT4QRngYwc5CnP3P+vKgPMXxeIL/rvG
HK8HtM1ZkDjva5g/Ch3JiAP7fmp18xIZXo93Zt5szHBlHfFyY0yLe4SMdXFRyrILU/IrWJ9OWp9D
WSBcj6uDq3hefA4CxbtMiiI2Ts0cea5DA+V84jmvGx5wvKyuZ0ltNqeDxFHFzgNgUzXgLxiT8Vha
UfxjBmX5T9TUWAfAL9o4P7dRfh7ZJDPgKW6CvLoeWUdUaKxKgwsT6dIDXWfrUklbPCHxk290C1eW
kuKtJinIUcUlCF4PpXgiKgJdB91QINdYDeN0gFYNznkq3uceJt73d87qzFhBSkoA63RjcavEqRUo
UwjqBHZzdszJIEH4e8oR1Zxk4yOuLZ9GbccxHTpOqrXYpJEYoHeks3TMBPevqxSkYLKsR8nKFqfa
ShClIBK4IwnsxvGYo8r1xiHBYkzbIY/kky52a9yPuBKlVQP9g9qSgkPRMaTosXEmbleOtwelYzYm
sebmEHYaeiSQvpt9XUfI6UAIcBGgKY6odKI2hCvMxvdcKUgy4Pwwo+skSI8X56FSCwSSG9nQcCp1
jHoD/UClvIMXDovmpBY1HAFTTc9FmTewSn2JkEdfPqvIqH28v4tul9ZEsU9QvKPXzMWx2EVgrX1I
dyzt0BsZGouVlb9LlNj6ijKQ+alp4F6eowE+oQtyG1jl/dFXPrzDy5Jkj/9gaiyiu2OZA0zcklZ+
PX31ETym1YKt9AiJich3vD/YbXpE8NFozHJcDEk6cH0+ZxtcJBDxo1ABc5+x4EJWx5r6s5dikksp
zbrkfop8ZNs00cEAfPD6CrDF2WF8foWJBPviGCUURVUkndq9HUf/8A6qn/Fk95COjfV396d6e2wY
iTwM0ihXNvO9nmpbYsYXGyBsxJDBMS6D5hTS4NzYxiujkHjxrpwzAroQi9XDQQjuOirje2HDzR2x
+3lAQLA7vHouc9Fxng2EFrbL9VxEYCjACTEaqSrEDz14uIgNI5l+f5T5t14HGkuQL/AfjzlqZIvk
tUOiDK5Kj40r0GPcS33rIUVqGHUPmVzuD3V75DhvFMxVDU1q+ujLxQlsTGjMWSkGl8caTkRrHPVB
9M+aoDoPTyFsLkmkRTDjUWO/P/baNE2wQczVMGlpLo47SrwUclLwUrgUZk/0vadD3iNAGauDvrFu
q0PN6ATn16otO3+IvXSt1Yoe3Z0SPlQMawySe/SCrOFWC2L+YsvFs5jRjFhRUY6ef8pvSaLt4Ual
jdAqSznJ9wjbFZ8KxRSfhAKQd9c1tuOmeZZv9NfXtj9BXPJ81CiSLdcRXZ5hSHy92w9gJh9xUCpc
rXeMjUO29hlxsqPgNwMH6Nhez60fcYBWdbTYoRYiADpJRFnlVO0x7Xt9SYqp8HokbNBBpfR3PZQm
oCaDpgbfZOFNYqHGesDyztj5Et2V1+/DuXIyowVodRuL4yaqGvefTnb70qvH0+QggR3QET4m3fDt
/khrq0THjdtlxlHRhb6elNnI1JkSbDXKqmgvTVWb+8wG0n9/lLVV4h6VBiRa5C+NRZAqpEehL4Jk
Wdr4gyC/j+ZzZZTnqcm7jTvzZigmQQ7Nuxc3L6Aki5RoQlCpNltMXFWjs06+73vnXslKEvhCO9yf
1c25mofiy5mURMlr9cWFpeDYDYEIXaM4S/0zOGcfraEmeMF8rf7idDrc0whrjnxjhivDmuS0+AjR
LuB2mf/9t+Pc0rNmHxSYXmoNQl9W8xl/RO2UpLH4gbaqnaP2ZJSvPWc8D34fdLH5DTRvUj8YJkTr
clhoAicd5Dea4xj23fn+Z11ZQVp2DjOUYGXUJeaorRxjyhFHmNtn8oKX0YgZEsZtVYnUwP2hbu6a
eVZgJOnL8i1BRlx/Sg8USSiHeHbgTAY82NBw1SVKO+AUlFPRCfMr6Vf8frDqjWN3k2wtBl5sHcRb
wM/rwbRvGq0/8upDpig04GRqU1Q8IKseuEh2QbXHZfiJDnK6cSBX9xCXAQefVgl16OuJo6Y3NZWD
p4ka4Da1C1X0K10/SLInDy2ACC5GiQTIiJbFxu2+OnEa7whM0S4j0bwemHyr1LBjR+B7hNGBvEf5
t8Bv6ATnxXIdq8HXF57FDr9IB12ZsNgoSa/Nm7Y4VUAuQrBfi+/eF4qjZV4+zxvc/p5SVZ0+tQ2v
te9TlykvXVBHCpXbvPp+f6fdxFmQRLx+qdpSOJEg6q7nbeaTXo6I3uxRXFAmCCQtQHhMiq0Prx+H
rFOSb5JaGMt2GxeHKO0KyrRJ+Wk20eEzPwYBVJWNhVybEEGWigWHD8/FxYTCZrL0xIvVWQYZv9Yc
y4Wp7rZasiuxwPp9lMUBDWJk2dH6QG+jQRq+LzAcNyeIIwlS4a+PcGB5mAtNEvr4S3Aq0lFl2gUC
nI2Ziy+BMmrvRGvR5QJC5N5fpJVdaJHZYlRvzu3mJXQObxzbyRJP3SPyhsAeMpUIgffjJbLq4eJ1
peN26LFvLNhKrCNzMU3aBhp6m+Yip1CtwFLw1dJQlUur71Rc/kYEcXrTEx0eYd1nrjHNdnKOhY78
/emuLaI5V7YoIlDnX24V/O38Jo3ZJW1qjieY6HgvRhD7BPI6/2IRyd9BulEQMW/wsQ49nso3UAWx
tJraRGP/zIvMOmIvuQV+X5sUhUKQexakRXvZNQz6ym7HCvM2BKTKozNZ5aUpc/2MI7B8bSmL2DHX
QWY4p8XreBGsFTG0da4x1Agx+4Cde/4JbuEXwArqxtU7h7+rl8I8kkX4UEnbDV6T11GKHk3hjwoj
4WaOYJvS9zuplRWyoDqaVEk5bVxDqx+Rq5CSIlVBuhTX48UhGP3USsS+xgnzAnVBvxR4pjyYbJds
YxeuHTpWi8AoSNnoal2PhVdC1DRmyAUjqx8xBMVz2MCTi/HEdRssIrCrnvLT/Z2/9j15+/yqllNT
WYIECiDufjYQ9UdnbjRpZRy5Y9mnGax5nBeRnc6e7o942xBhCR1uNvAyxBYYstfTNHCtz/oAuGCM
PjLKdJQeiGr2MQwM5OYgFGrHIcRHHkJWh19KEWoIKwyOtrGya9GGafOKB+dFa2bOA35LUmNLwxgq
CAG8RbZ4URoPwiOUyv5ENa3/nuWNAVcJHfquruQW/u12bE4/4RXnPor4lJKuxy4U3xy60cOfK49K
t9X1IUYYbyecI2Sk2i31oD80aa0c7n/62xuRYQ2NbazPIKzlgxeGPmWt+VrHTF0/WGPkPceI3W0c
0dsjMw8AvJsXNfeEupxcbE8jznED4FnPuEjp456FvstxKMpP9+ezMpKlEwXmtzW52jKVwAidGt1g
CeiIUhyceApOve2UJ23qzY1J3Z5N2uczUtc2gWDcoMp8MzSUrA7B4jvoqMssRy5cVdChymzvCAJW
QVug3iqe3x5Ous2gQHn38iil+XG9TVoL9nZrgNqDrBme9RIz2wpfufPQQLWtQ4DDr/2ec1mJZz3v
RTpMy++ZdXFcYziFLlYwtZB7h4rAkPMAeUpB1WxsxtszcD3YvLi/nb+i9YK+nyFDVtWgPG3XiEP4
rXTVyejx5oWob+USxy9svDfqPisRSIDzQj0BsPmc5iwCba4ajeHT8aTPHlnP+BZ2eyXQP2eKgT1R
gc4pSqT4xQ5olpYVFsdGKrqNKHi7tCb3JQyqmU5CAJj322+zz0PHDhpVG92xUpwHpR/905hY3jlO
ywlJoXErobs9KoxH9xneCgNSibkeL0GzEc0fZ8Q6RzjPFJwH3M8C6fp6u1V0uF1YSyXICE2YPI9h
XlwPhXzMMCGO0btGUXXIGHZ18zF0EGnPsgGu/kTLG019hNJ87Nc3NtXtZ2VsFhUos06FZcmpSkYN
AdUh710bb/Bn1OuVZxyqsIeXoj4FqtZu5Mm3n3XOGmn/kv3YgBbl9VyxyBkUM7R6t5IlwduJhh36
GTibqtXn+2fzV6PzOvOxZkQrNyf9tLnRdT1UElROqTj+6OIViy5jn4Ii2lU63qhg+2T7V4dI1ouJ
tM5bYLgj4v4RvZHdrAiNKQGOurs+Sc2NjunthWIJArBKyjxfZUvYH2pRrQpuGNkUT8VlEP2eYC/7
bPx5f+63T3JyPTg15CmUAm7iIMRwbLY0vXM7j8fxzsJsfA/UpwxPGkajINIksAaoUbaLPmcjd+mI
UN79n7Cy0BRf5tEp2qH+MG/6386r7niIxcY2m9pQ4ydShOasVob6AEJebjyDVvYwkLu5szjHfKC+
10PVkSQLqbXeRXcve1unjTiJLND0fVDXyDxbsm83Es+VgEjhmCeXBAM3v/gWsws6NqKKTgnyR5Qi
963QIEkjpPMg4anuu0aDrC7H8AQ12H5TT5X/4k/aFslzbZXhrtIkssFuQwNazhvhQKHlA6ZCmvY0
Cok5TEgVL0snRAqxgEXeUihukkDqJ5NpP9xf4dXhOVsEEIM9vXzy6kntBTHBw9W0mOQz1ugkxx1c
aDsyBkQSAcWLqPla62hJ2IXYaoGsbTAeaeDjKd3zPFwsQWOC6WiHanD9Li2+FbgUnpAhD3Z6qfav
vnvmtxrbGR4oZZElkcXXWrsRUz8gjRIjn4Fr8rkfAHYjbxOidCOa0/0vuzY1EEf0bullauRP1wur
tWVh5QlfFjkTgxAlGmzl0vxJNfxoY6i1gDRXR+aMCZDXciM3rYpZZAjIMZaFyC9BZiOxhPkZZgP3
5zRH20U0pkjB1Q3PFVbtkuZqJWNX+DmXXF5K+xFDVOPg5UgP5W0zvW8MhK7BPjuH+4OufEju7rkg
MyMqhLa4bdA2tXo/RkTP9Ise4zD8gdxCzsZAVY3g10ZU+AWFW86RLjs4I5gjM+fget1GEMdpRuPW
RUxA7zU0zjMHk78pU63jVHbadOi9sMnRWk7HbwgxGOjJI7GKyG85S9D0pWr1u0aNkACNcbJ4AzC7
GU/piA7HsW+Rj5/Q1/jaqhamssi1sUZYxZjTO0XzFW9nVH5nH1BnH5qHSIT5MxP3E9SYxat5ouwV
ScpDhuTAbhCLulMW5FViGS1CfChhvlfz/sHvkVjEN8t6SHTsE169ilDgeHCCjjUomcyr/NtVgphf
VydJovPqbZ3PdmP5TzmiBF+k6KaNTHdlw8Cat2GJAieAMrIYqu5LENxBq7ulTO33SMOkj41qZGdz
QNzw/qxWDsTc06IwY5Kf3CS0bR2AUm0Zinb48Eh+bbtaMwUPUUKvDq6leBIYHm3Mb+WqJL+k5cmX
pJumL1ZOTqKyPGTI3DQzs3ehFVLhysjDqh5IfNNsgQvX5vj7cIsDkSXzq5rKhjvhceWcG9tHZE2d
MEjcOTU3VUezFPcZvVAP9z/u2joii4lOAA9QaqSLgx8il4rEIFXefhzULzH1ms+l6pcfkzidXu4P
Nd8zi0NPs4VHgg6cClzPYo61htKJT7fOLcdJPdRhiYF3K39irINx16CIfY7py8+ypkNxf+CVj8vA
FphNFlODiHN9LAx4Inbn1ZobNxbaO71QPoCb+pm3avdmaABUmqOWbXzXlf3jUPuh5EsLnhi3mGxv
F8glW4zZeZXNRYEoyXMK+i/a1QJnpgxc8vH+LFdWEmq4OsNGaLdQnb2eZY0UmNNOiJb26B990dSm
fjPqEba9dPU2rvm1D0q7YF5NgjiVruuhlARKWIrMA1KjjYoiaFP1dvPOajKLRkgjxF5Utv3SFzCE
Xj9H6IxSortEImXMX/23ABeWVH8kOaRbeR62QQ3KqB+UEM/AXTgmyka2vPZB2ayUFOeEmUhwPVhl
iSYO6bO7WebZn2Q+5phJhBhFmHY4bqSIa2fDmK9DoPngRpbgmxjLvgbbF821HK+q8X7TuscusQ0U
uniLUpGZIwFdL3FACaDdQMuvDY7FJLkG9WFGXySIQZwq0N3xRcKE1FQfRivxz5aHvvy+HH2QYk0i
9D9TT5ofgJOaP+8v6drg1Cln5DxdSX7D9VfGBtQy+rqU1KErFNPNSXPak54nxt9JXKkXA4/xQwDs
z61Hv97idK1k5uRKQMi4moGpLVEMku7CkJu9RBssyJLDaEm/RNtSlO9jB/isnnvxI/4ApstjtTvA
fN8CfK3tMR63CC7MIkLco9ezj+m9VwoiQ24Vygzd20bdhYWjnxXUOP5FfIAQPCPmSQ1ucvNAi6PA
Qp7cTfsA+cbAbk8plq6XtMDY5P6azsdwGekZAugTz3eSysXJEX6moWoWSRd7eunve4onP7IeGPIO
K5f+scOd+fVDoqzA0aHCCBYZKZrrD+kbeYE0WDURkvrupYUiecCmE68a/t/h78JDpuz+HG9joI2M
FVDdWRZpVvS5HhA98cpEF3ByE01En8tSIGrlKdouVnFvSrFH3KG6PGwE3l/XxvWXtakt0sKZtR0o
jCxOyyBULJ/jbkTw01dzd+gG7bHXDQ8V6ATdW28Mnhq/RgB7LDLz3MByeY4xOD6NnaP+c/8D3G5d
EkAyBvr5UNxueqodoqZoQijU/dD+/6DCGv6WgRp8LrIy+3R/qNtjSgI4Q5q4TXkQLTMHIf1ORlU0
uS3i2ochFc4hwJ72UKS18SG0Qw9nX9Q0kjBSHosC5/b7w99u5zn/JELQXSVNWiLNfYjRJsUwRDDQ
TMwQaYhRxItANMR7ORjeyXGSfKPtubK7NDmjJiiC0ZS055/020VnQ4ru8CccXW2mYnSJWR1kqzgH
XFmmb1geladYWO/uT/M2EiPYTI3e5oIlyVwWjvEk04a2RJGwqsPwY5KKl9qz8z+JhMpZ6wMkRnn3
uzZ58Mb3XdtJBD+AwkCweX4uJuuneHQ6QazitIrcUTMI/1FJgPPHTexvlBV/hZ7lAULQiWkCkCOl
XhzbummrpDfws5BAQzHg7iME5WN8A+3Ky9/U6dDvEhxl3Uj0w8XS/PHPkJTrA+qqWJ82SfwsSss/
3//wa/uLjiW1esBYXP6LQ42ZWIR3AaEknOAX7AKUJnGjyEil4U0Z2SVzDBTe7o+5ttgkUNRooMeB
nF6UxKIc265o6Ce3Lor+CWsg8Re+rMnFrmX6T4ZN4yNIHsvVYv31NSJqzFxE4Dt5FVPbvt7aWo4S
lleikEyhv3kz1Fq+pzGrfEIBq3moAt/bCB5ru4vzy3EyAOPS8roeL7WE1VshRpSwRdvjgP70noQP
S4jBzjfuhHmhFpuLMMXXpNNOqFqWcvMUy93ZCxMx3KF5R2dCZxmb/uOrl44qzfySohpFFrw4LiVy
f6NdRyM+nelQ7nEmtC5lhjSObhTRWdXwlXHrsMFHFHaHsrFvVgITSRpkXzJjHlRLIPAMJ+2g9Yzu
5E8FPllleTGKXrxpMSF7pE7e7gZtyA/3Z7xyQMgkuNZnjBJ7Z7GEBq1+IwyzWSu1xr1V1zHXwAH6
qHbGRzsOxen+cL9wAst1BK5L6oLAgcGFe71lJLq1IsbG0aVDGu+ReY4PmFKOx6k3zHeFbPOvGhrP
7og7ymFQ8T88VJVqwjP14g9hW6BQj3akvndKnkIbP21lN9NnJ9BSvsd3fVmGJIujgVk3o2vmlniJ
HWW6WF1bvgfxln3z8X87qCPCqXFfBZ9BjMnvEeY+6g66QX7E2zI8TDgFPDWEobMaR/3G7lgp91My
oWE1v311Sv6LUAb/u5gs2Q1ub+Q1IjpF3yduiKDOl1qVinW0FBxRH0z0ML73gP/9fe5n6hMqzAgP
bHyptU1DUVilY0c3FvDQ9SKmUecMQU7R3+jwo8RHD2JIi5bz49xinw7otsiHEWO1s4kbMtLmTva9
ghmQH+SA0n5pKdkzwFj9FFpF+hRXPXZ7bawYG1t7JbUhCpJDoT45dwjmf//tog+70oqyUR3cyMuH
4iQnPXwUY54+ck06XxFxR0g3R9edT5mNxU5tRu+v+x9q5UTP7AGBsA3QJyLy9S8wkOXDG1LlcIXE
jwcfY+wHHAy6j2Zi07HpGiS2D/jy2Ru57Mr6wLRiyJmlCGJlcQ9ETSk6WvW48iltgbFohSH0j6CS
CoxpAe4BS3crFZdXT5bGuKZDswK4JpdPXcPTsMEKe9XFW6gqvvrKGJwj2p3lycYVINz5Nb5QD3ja
jK+uJ1JDJGxTLyGIcdyuvzLYQx0DpIx6UBUXJY43Dp4sMi4TSMueMp3xppf5VrCY4+IijoEsmzVb
ac6T8SwuedieAoZ0jFJ9bqJvp3l9jJlgWzw63fhNAj46Rmr7MjhxdxoiK9/T+W3f3//gt/GKogTE
Ou554CYI313PW5fR1AfUZ10QZuITJSIDFp2BVFOdodp9f6yV6AOgRSWDneEXdHUXRz5weOqoE4dl
En2dP6YEqMyVSWB90duqrp7TaRzto6NXo44DPOTGfe2hto07TZpvsbdvcwFQINYvMhepLQqY1xPv
Qzk5HmwMTNjbEUxNqQWnCXOcjdN7e4quh5n//bf40fQF5BJbti44N9vHg9RuH+sCDwPcO+q/najT
j/c/8tqAHFjqRQAGaIMt9lQTma0xpHGH6xxUSTvHGwjTUlhUeB3uPHA2G8nx2ncEMj8vJ7UEdOuu
J4idpgYSoe5c2VX+cz7V2QdhDFtX/m0YpkqBOIZEpIksUVt8RsByTp+lbYdpQFkfIWHG5s7BbOaF
/lT1MhmO91LGinzOCz91sZnQX+5/1ZVjwthkNySoxgw0uZ4lVY1A7yPGRxYnc3HZwlO8qevncRrL
w/2hbjN/Cl4SrAeBiMxpSX9AtroVEywaFwOnGDOUIlI+RamwHnxNw8SbHjyeH5nwfvAyiLcKbrfy
fHO5jaqQ5FBA8lo+5UsFUwFfNEw0xMZij/eH92j1dfyYqY1ZonOENu0v88TPAa7Ie08v2r+asv2e
Bo38UIdTcoiLYEBKsLOe6Aw1f97/OGv7ABIuUNmZVwq3/Hod8mDQMQ9KOxrYbUEdG02hPxUzD06j
UkiJQ7RtQc3pehSLIqm+R77d2Eg+1/Y7eQB6qAQxnkmLX+DZme5VDr+gN/Ba3QVeClA3suuNmu/a
MYbkCeIfrins+UV4ijHR6wR+cq6iqN3HMldjPCWxWx1PzjSVx45m8eX+p12dGDUz8xc146ZXH4W1
jmdAxkHmYv6kDsJ7I00eKfdHWTtI6IEguUTQgOKzCBf53I21c+Jh6UOCnGIN+kTaqa5AEMF9/VAz
l5o/iaocL/frveKFAdE2sNDH6OzolPe945qBGhw83yk2cqW1WaETRHmEKpR2kyW2uZYnoXRaFygp
mq5t2xxEILAwD4KtYszaxrCI67OcoqD2tPiARdNUdmEQ30eszB6F2kQuFt8Zts6ROftZ9BuspLWp
QXhGuQ6OLq2kxUaknZEVLc5Drgd3CFXvtDpVQ+m7GoZtx/sLthL5hEqSDbKCBwpJ4PWCgXySEaW0
zm0sG3FZb3L2fqZEbsIL4fy/7H3XcuRIluWvtNU7eqDF2PY8uDtESDKomS8wJgW01vj6PR5ZO51E
0oitrq4W1llRJJMMAbi68tx75MCCkyCowGkOib9yqD/wKNGICCIPACQeelq2pg5lgJqQ/OmYKoTN
bZ5MRsRAv2kQKUK0xKtKS3pEQ2lwXYtgS5toOCCSCi9UzTmVOuin0lbswEsGDeYFJaoRf/te5sBV
BDcR0OVtSt5PTTGZZZNa2cBUcBq4c5U+liACQmdwfUXAfiAF3l1osdyNDxd+CAGjnIEWGBmahoCc
RGm1ZiXQ96NXAxcUxY0wGwBAQzLi/YA6UG0PnYBtLM+z6Fp9X8PzlQS7VoWamGIuHoUaFD2fb7CP
tBuKKXUkBeBPodJuscNkZAQ6pQElaRfrYUFnYQLlrzKDjt0ccvmrUGYi+leIrYIOhmU0gNRFUU+5
UpZXZTWh9zQkR5fAivKDXQy308WJGe8/v8ePJgbweZ5wg0RRl/12EhAP6mqJPimxJOg3KehXbSXq
BDtILIRW4tFgoM3WV6TyB0IFJUlA7HPEOVzMRQBnEOc5UHOhB0dn3dhxWHxJAW6yWxCRbqoOzIef
j/Gjg45YKhA3PGeAUMT7xQdHN3L7qtWz1JgAFNKL/iFBG0w3Ktt8L7S9v4kkIyGzYKxiabnX+t7l
glWMYwiwI2c6WVbVlubgt5LO9SpqCBqWNXVxjCYjsMhUTJobFW1KM18cUIgilYNXpwAHDU0OdCtS
5msNnT6advhevEUWr9NaRvTBZJkGfSph2kel3vD2ZMchkJ9ao562+lg1K1KOmyY/jJ03j0W7Fizy
Ep6NsKQfCxXYJeZZa9/A5YPC5TYrNVsbKjCvg6M02gXoBHf0KzW7COX8t2OmgZGBfkcWG4kimCjv
113G4QORktUywZCOaFWj3E3BUCIROIwrQ/1Aa0GqIG6C8ncUiCz79iVZGSJPjSvBIh3tNAOpsaDX
hZNoRrfiGny0mVE6i2gvYO/4x8LMiPN5SjKwpbLIkIfIbkwNRHOIgYKfq2k8+CftK9o6g6QUsGz5
twsLXrXIAbxAJP5IxCIHRZIFuHaXC7rTCS2nGAM/8MHEXyuq5nG7HfXKtD8/vx9sJCB1kOaEzOCB
g8U6FkAgTJoPKt6w1/w7gPWmAm3gxQHEZALiB7GcB8cqmnPd6WVBuZ4AYP/t+REL0A/EfnWehkOf
7vdbSQdbnzkLfsMEs00ca0qvjbIHf/Usd45YWuUG3fVD1kBn//adBSQEx7NCuKMl0EJU+pFRW0Ob
Yg/HkfkF5LOqm05yibRU3q3oYvmDraVA5aPhM28ZjDKn94PMxdn0ZxHEOsNoaF9rMBRvkYuS3bpP
+83cdiELAz2khhTldx04D3UUPwCYMYsqSI4S0+8DgnKEYdOPo8LyANhD0kw52jcDad48VKUSghQp
1y8Gf44UdFSf+y8ZarcHzOc8bLs0qiikhGYSxKJAqxfrlRdO0Rp5xoejRBEpj/mhXnUJwjTNEJy1
zdCCcEoobgTUbKTovTZRDZgaKllxrYOYcpwPCLVWK4roAwEMqBI8Hggl4JSXG1kGfWFYG03LWvBR
PUJwXldKETRAugKPoIXy7efn5gPjCoEvXsvBxf0PrUa6KjZDmI8t05sSzjPqEzuZZPla35QPhB/M
RDgIZzojOHTvt41RNX6fh0LLxKoDg0aeZBEY4spm2pYm6Ds/H9NHsgD4Wa7E0McTeen3FwOta6yl
/dyxXFCn29pU6/w0tz4KyLuhUQ4DwlATOI3aHuSVcKrtIQEH3+e38EGBDJAWaJuAhCU6iCOW+f4e
gI7S+h7FwKyTtGqEV4n+sOgTUTb+Xp9zIFzqQKnv0B1EzQ5GOMmc87sP0CmklZ6TckpepSgbnj+/
KQPXXChbmLbIAsFeB7BxKaDCxkqrVAFNMXCVwz6LwU/dt1rrZEE+2VHdyCFBF521PmUfXBXlwxyv
ZMGuQhrq/UyEcmKBXFKoWF82+r2FmjKQCla+ei2WsjoR5EqsXRJ2xW8fLNLFwKcibgWJtYxZ1Wbd
A6SK7td9bIro6orqoH1SIG9DLVCd2OggDXAGNNXK8f1AcqDfEW8Xj/C5BJX0frS9oYH/oZxLlqP/
UUgGVU0dtUBAG0UAdVA6Ypt3jpX5NbN0sHd8vsDnmONihYE2gSHFE61gY1y4MGIu1YkpCwDiJzhh
B0VqQD3fK1b6dUIA/Sq2aiUhKWq7vW5Sc51ICdIJzB/iSga4PQSfrIk2uExCh++cKKhUQPOyFgxk
ZC6E4PXzm/1AJJwdR575xgIt7SFJS8KhtAa0uapzGUTDampF06WuoBtHBnbGrl4TCx9dEMIcOUZ4
1RCwC/0M5FqJJUFfLdEoAe+HLZ3u6rSMtlmLJggrS/HBrscRQ5CCbwRs/MU+6EazMUMofeb7sXbf
1PptUc7ZwQRxMBurvnSiKlizAz5QHWg7B3vvHPrGtn+/9yZkKdWkNCo2FQJYYOK0MUAbLqboNatX
w31lDX9DDByFyCge594CjwO8vyJIkNW5bbMaUaxwSFAyEc+tF5ojMrhJZKFb2iwJ4cEI1CHbDnOl
CjHJa1l++s07CbXdaIaNJDe3rBdzHSH14Gd1VTEpA6Z4MmqFCIEBaRaCt875/FofzTGa8SADjp4n
MPQWm8hKEQ2o5LFiYVz3V4GUTreJ2GcElzbdfC7DlTDeB/sIBZOgg0C/JRgDy46zhoo4BwAocAtT
qTqhzx8IQUcxDkf0tGzji6r0YeeZfb9Wb/OBXcC71KC8EOY0upAtdKiSSrEmN8iLRYDe2CEaQTDJ
hDf++Wx+cCTRTxKxayQWFHQuXSR0I9GKDCspG5YmXYHCcnXaxiB3p6GVVL99IpH2QgYBlhW/5mJA
czG1Wa90LbNyrapIkADQlRSBeYUZeEUZkeGgqCGwPx/fB7vFAoMjKrOQXETPs+X44qIvMtQpMkWP
8kM/gcx2BncJuKkm2Rn8VVjcB7sFjUF4s6xvWn5xPTNJ0L+/wvX0rg3fcjEDNrgFPqEUlelYxWJy
ygt5LYDx0SCRdIC7x60KBNDfC4Euzesaja5bVo2q0dpQtPHsYbatnRgNwV2bySh3/nxef6wGQw4C
lWcoPEZwHpnSxUBRFBml/dQjVienaHcwGGjy4AwIh2cxiVCqGLOqEZVbKTLmZCP1iO06wVS1Loo6
o69hc+4brRaa/LXWRqN2A1GLX01fqycnQytLmAdDHWenGQeT94tQ/MugyYOXsC1b0L+hLfy+72fz
Pi3MLKNTo4yGg4x1GqxYkT8sJ44EVDnwRACaIwbNn/8uUwtPbuy0qMYogX45xdBVDFEZkaSlOnux
1j9jGm4/n9kfLwmkHaIUvMkb6lCW/VDCGRDIJC80VsWN2e8ATYI3p6bgqicIGdSzIySwerYdAD1r
huIPIgc5VGRg4MlClSCdthDjna/H4iyGuPSQyjoLOLN9oESA2n8+xB+EDr8OJCrcA6TbQXzxflYb
0wdxQgXaGTQ2GSYyoX841VpFdqR0ADPT5xf74XDgYih3ATCRF/Jay+Yq6NORGx26srNY8X3XVErj
oa6Vy04IfbvIOijE33w9bnlyUlUQeyBi+35wspHVYLEMNNaIvgwO8DnUpuPczMMM6D728LWl5Mla
yfYPRi9H4SLDjyQ0MLI/RD7ATF1LYIPSGGBB6Iguxg2byzhjdR11bAJqh2ogF7qQA2WNF+aDtYSx
g+wwohGI2C9tugKUwl0TxTprwkq47QPg1bwYrTOoHJSr7JNno+2deY1xYi0RMISRhQ26mNxG7lIR
BPAKAyw5LUnThuq+AiP5QGB/xCfRRIUj8eVAhrteyehyrYWxcCEVmnkFCpnsTa4ytD7AFTOFoUBm
5ljPvAs3SVzDALbAFXYQk1BCmwo/HLddjIopIrciUJOG3xYxEQW04aNYv/iLXiTT4+db58dKAeQ9
RB2oH8TROMJs4bOqoQbTDaRorAwicY9iAXkg1qhlHFlcxzUZRrPTbLh65a7T0I+UGpNWx0QYI6MF
G4liZN7nd/RjtInfES+DR3QLrusyty42algjXFkwCyC3wcaiJo0TKcEs2OjGKCPvMc/wTvIGAAUC
Qvj0VYXngzaRAfjy6ByLekNrkLPXRAQKPkdYP8gKNo+iKjoRChESGjVxfJlXYhqRWtGnR4S/tZK0
6FGf2AWoTW4m2UATrDRRwYkBRuZ2E82DFYFcQJNQ3oMi/efPx/zjjkbjDnRQR/EqWrIgJv3+AE9p
hXKrKS8ZSv90tDCTU6/OWsAe5mEt4fWjbEINErI6cIqQ0f+hYLWqURkS5GXBZLPuHsNe1VG9pUug
40FnPyLCLVwRTh/uMCS74C1wUwENWd4PDiR0IHQHGJbJbTzY0PCAyqZ1YptFi4LOPq+ZUJkiCeNZ
s2fgOLx88n0aGkX0Dff1X+/I5Zsz2fxzUU51hHbvi1//56J8za/b+vW1PTyV/4e/9X9f+v6N/3OI
nuuiKd7a5avevQmf/+v12VP79O4XO2+jdjp1r/V09QqG6fZ8geC14K/8/33yT6/nT7mZyte//PJc
dHnLPy2IivyXX5/avPzlF178/1/ff/yvzx2fMryNFs9F86dNkz7lL83yba9PTfuXXyz9z2DMRu0w
5Bt3c7hRPrz++gwi60jScCQ++DKxdfOibsO//CJI0p+R+udca9hHPKf8y58adBc4PyX/GWcYb+DV
5Qa6/hi//L/bu/wmXL8tDGbj19//lHfZZYE6/uYvv5zBLH+VwYjnYc9yOkXkykAeoS6F1KzGMfqv
KbKrw+vS+l0ceFG9M+WLLEM/ZqZnqKS6TnORlCq604poT+Xpyg5dMMmUK6QKt/nMKlTu+wQxmTKi
/eyJA1X0bW06amfrqg268KaE/Xjdxy762gq+hx2aG1Sr9hlieJLJQt0x4m2db5Rh7+ubAQCOjoIC
TW/dbASkfRMVjt97KPnM6o40h3Bn3DU32cv4pL2NT7krcJaGUxSjWcwm81cgjWdMwmcztJAgslkE
NVqqya4p2M2X6dW4L75UX2SdavfiKw628VUqmfG1+FJ86V7zkCRIa34dWxJeZzTwwcj3OkWskImp
oIEE0wpviHdd/KwnCoiO3Xg+NIibxs5UbNrElQJP6x5T4W1KJJTGhGSML4dpxWI7l5Z8MiRzEUM0
0rJR/ACLPhgPZX0yU080d5pwW8qXqk6O85twMh+6fXYz3yWPClgTSfLYRrTqQWZMrIqKGUVHivJq
8MnkkxANexqi4I3fHaUP9ubqbS68kn/Sba5tkCUe899gg6xJhWXo6z9PKrzX9WexCecDJQ2IewLh
sOSFzdCNNNMzXXGjvDIJMvwpjRWNJj46t0ztWjZ27WoLS/J3Xu0cy1+IB2RbgN2BXcGZUBYSr1bn
AswJkep2VHcnOtgqBeEnw6GnqH+kPZ3x0GjEAgdtu9kq4eiZgfmTG1j2YEc14lz64N1xVXewRbtK
ydxRtSZoKd2lRHuYaLsXU9KqtL8xn8YXRGflW7ki3YhUCOgziSCSZFteWyJBgUswuzUSnF8RmR6p
4jMJf73NXoNTK6HbMg0KmtwKR8Ug7S66RYAC/8L35LX3wJD97Re1JKNBlIzAhhsDgnatBlhBSe3b
CcA0LQoIqH4T7Nu3MGPCrXCIr4aINAVRtuim9Tg/lSPrVJof0Q31KgDzd0r3Pun29Z2eogs42Rs1
0R+ku+ald5OL6X7YBSy7qoiekugqQZZfAyiN3CjOWJCgonNKC7Adx3QInfkx3kghE0ISvYV49q18
zp/LZ/gRQ8D/V0qiH1/EowK126PxN26YKuUt+GnjAGa4Wwi01hgYJTqT5F/kXcQak6D77YQigWtw
k4NaKKXhTgzJGm8VgrwwTz9b5oV8/7nM/47LvCZNlg05/97S5H0E7pukRt8+2Mooq0YojsvW74J+
FerzzXBKVbeUg9dBVi+nEY08WqOZPaTvZCooaGr1ueGydslFnPHvccmFK/jrMFFlBGcQKBLAa98P
E2zFSYVYlOo29kRH1tCb+9kOj3QtNrV6oYVy+JsvtIhJfxsRAIsc4gDvBK7J+xFFcoGCmqZS3d6H
06qYxUAAbCmorMaeHI2j05QjuqSgORPodnxEUueoRIF8Akr4ejJtTUKOXM6nbAMeiXIboscHVaPU
R3+TsHL0CZK3PlZlX1LdhEiO/SQHzPpmlJFhBiBnLQF0ZvVaCrvvh7NYIBAC6VEdxaoLjHUGdDER
AWOA1zSTqsYt0LQHpoylEYpCSI/QFBEfxoiO1SUUh490Llpjjof8CfUhBisSuqZ0Pzym39/fYl3R
AkC04gz3N8Gy3wgRvvkpIE80vq4vzAfdMz35oYRvYF4MX/vD6NaHaKXlwtqSL7EN/+ZLvsyq/KOX
nO+4T3akJr8/YEWIBoCyADOveqoCZPBI+dR0JDys1TOsba1lnPeP2FprY11Eyv7msS7KDL5JLeAh
AFUCWgH/LaRW04dI2g+J6j48iPTiIiAteXy8vb5eiUqcF2e5eN9fZyFOAjPXe4tfZ9oGV+0G1YZE
3Ppu4LWbr+Wm3qgw23UKA3nTkJG4govKDlIS2Hb78piTp6ctswXX3ur4owTLtCT3KtFJTo4tRZh6
1ag/d3j97IaX8qUezagqIF9Q55lcQf75Ae1OlhNeSmBKplVBxU090zyi+ancVhe1SEWVGhXxb9fI
Y9buZYnwDP7Ae1nbMGd9+5198rdumA/19ncbZol80IAjtbQMG6Z3WijBbfNlAyVTuKpFwDIMer7P
baDVOV4kd4CBakSxxnq3bHxG92HrIr0B2lOTmQJQa8Sg70oFdhiJPSWilnKDRu2g1qlY5YMRgqHp
8+c3tHZilqnYf/qJWV0xntr4bmf83hVbYCx/EF3LClxUSlt9EmGH5BktXBFuMfU9VWXSm0KRrclm
JvzuXbIQl3/4LlmdhIVc/XtMwkcBRCTmgGpDzJ/3WFmIRiVOQGrRlKrL2JeCfCmdwT18QU9H9uDE
jLwGNmlYw8yLR3pqbIV419dHhZpkYt5uog8e825j4n1+WsDo8YF18N1NLduvpl1rNsWMmxJdg9QM
iobqJ42MTnijux2grigNwG/Nttg1WxzkB/1QO+IJWZ9nvLKkgjfh6LeOQu4E56XylEeNddTyfFp5
Cals8xYEbOTk26e7lEqXuj1tES/xNgIFAxpDR1CW0NEzWeS2xKD4slviXqLrlzPuQud1pr09U3B0
2K/1Drxc6s0lQlOCDdv5tTj4TL1syatA3U3iGnaPCdQJtR9bAuJA7GvzxWSvKbSdTWuybZjvhF+h
qr8GLvKh+FRAOd2IPl9qB5LtL01m2Jq9saChDFriPnSWErtxWiJuemrgzype0TgWjVx/n99HuKTO
tCvjyMNlkitu7uO3dts596Aj3WI8zwl91tn+cWD3R5PcI7xF7y+vMuqquFxOig3Yu6GM3Xs8tW8i
om23tknwcmULYsKZik6xycn2eH06oXyctI5GdHvX2PzxMNCE7F7Gi4TUTkeBTrZbtuvoy50M0Z+R
Dso9pi8a3gdcqI1GqPuM9M7DriOHdKNh10FBsIE+HHbxpmaVjejQRbjf5Xv+YSWrnXAzbPuH6m2q
SVmQgQJkto83HRLaFJkf0m1jCqLzSxnhw3g/bZULfll+hz718XUHOhw8EvJyfNRc/8IkT95bR+7u
xFPEwLEgElLtU1JhjlE4xMQH+zHZtLZOervYPDasYyhd3A6OccA0C3Qkm4C4wJ0QL6fegPGtnARu
Gv5guPz1dC5BZ2U3h7rET6dGGjvFSDGAg7NBLRu5OKB+0sn3g80uDTcl0vax2djSFrfoTI5N2YrV
tyYp1IXJ/g+RFGvzs1D0dVtV7Vif54dvKv9gXAz2QSANqegXic3MIhndPk17aisuzkBORCe43G+3
16eV6VkXWgsz/6fQ+im0/jOF1sJ2/CMP5Zp8WARg/0j5CdzPB8IcaS3UpKOdKJoeL+xNQW39OSwg
rLgyq5nocv3Y2L3TO53d2bMz42d2Nzqjg9wT5c9NWzSXY+35dTwjxZ+b6OwUT/lGciTH3M5MphLT
HNkOaWajU50dM8HuPeOq93pPoCjaYzqz8DOCRa2dkPGRO2rUDmr62Eh1su+Y3dvatrefAmYx0+aa
VHfjzWAL1xO0aM8kZ8BfS4o2mTBb0PePwjZoGKTpEeS95PZJoU8l/s5dfBgN7mtGzcsC2vEqcS+v
VNbCMOrJVUH3ckeSvXWsnhV3pnto2pzsL/f3jzqCAiHxUpgPdwWxyHzW2lDTL7s7DbYC4hkGgQWI
sj1y6sgLn5s3fkPXb1DfeH7A89yoeHl5QTZ0S2M7cQIndTMYryqZnM4pbT4tKNq8RVGFozsZK11u
FJjUYKn7ud7Geq6s9cKUj8wxzAMAuN0Sq9dh9jpq4ouvvAJVzldy1zOe4eTLqG4Hu9zkG9MtNyOb
bMURkXpEHQ8tYYVHtualTmCHTozf0AobC40aJCy4wgBWxvLzv1Vu6AgIZsQOqoQpijZsvNopKHr+
eZmb4NnRSw7weUuLiRcAAva26MwwQROn2k8P6IuA/9ULya3twWk2IOplsPR9WyayM9oaDWBNl7DB
MBg8JNxVZPsYho6vyYb1xgxY3JXd0WxX2cqF7kqOiEBQuukdlM5QvBOB4xobLHEKp6WyV1KaA09j
hx6pbsTNfFROxb7ayPvWpaEdsJwiAExABuJI29yLCIF5bldu7mS2M2zaY3sUHZHlW3zS4cQ6YtJw
m+Fdxc7EFuamJ2oUaQpDEoYhje7Q+YOlNtom4xPRBRS2dERV7OPWbjEVO8SdYIDKbmGDHQRfBgYE
o50fHgQGPGNv7SPHs2hP9JvponNItAk2FPXIbri2fVZFxcIr+ykq/m1FhSRyUbC08b9TC0tn1+9U
AUQDEBW900BQNLbu9hD4o+Ofxl8Vg4+zJENG8Ge0B9/l8kFioj3hBPquSCegJNA3zMlcgT73cFix
ae0NSCWLhwbuQMdmO2MR9rOBQ5jS1N2y/NAeho3+MGI/q8RHHHbeTheAHTCcisDOHZCRcP8CpxeM
5c6Ij1QvRHKUH8KrlqZba9O6rYvD5ygu0Feb8FhskNSn5vnkQNrZn4tUsJKszNMiY1+j+DMH97Dq
KggJ8BPdUXjyh4Fy9djZ2vPs9KyEWpwd7SHdzJBKKiSkwric5A+dSkSnnZuyDLOH/v52yho3dkLM
W4B/B5CUge0zn434GdiFG2wjO3UaF8yfX7nsTSBZc8jXmBVueM3flwGdwl8bnSIoX0DqWHXA+yB7
pa/8EyQvdiq8P2RYGzujPhMw4f0uc/mrvr2yeeWvKPAIHf492KZOtJW8ysVPXDGyK9q4Ge47wrqk
TkVTfE9wZ4md2aWDe8IYc2iB1OlwB1zq+yzEODIXX4fM5ePhkYtgG7PZK/j9OPwn7hMjKfAqfuXz
1wXXE/x9ELbH3ssgcrnYNWBAGAgoRPQSnAGwGfYz5fZDSqyTtm026VV8pT6gnctGhm5tj82NtB3Y
6JguAjZnI2eEZ8+NGQ0PiXVujlUA9RxNoOU6GxoD8lu3U7c4y+iCtcfZhnSnXLvIWK/A4/sRBFzQ
jAP0UklbWlOR+SS+0qiEhELCQlu4jJzECe3QZvEJVYNEYGB2w5YBChQKoXZ8e/JSN4BKm5yJZXiu
dRBJ4AaFinvtHa6q0bgAcQoT+wutwO38Co3Y6d50yjcweyKKEB58GA0T0S6R290G7LoA6sdNEeXJ
XfMqdiMGNY9KO8SbYJRMOFt2jZnTMJNIyViIAhVUOBiuRi232jT7Zm+414cKqrKGGjsM0KEybrym
CXuQHA2DbjBBjV1i2/Pz5dsRwE+Jo9AAQKidt7M2A7njIzQxMbhl3D7zOg/5XKhcMHjg3KOvu92x
AqGt0jZOFu7Aci2bQPX1hBiIGsz01vOh52GXeQiFb5qNsm32kis/qM/6Mzp4PgfYmQ1L9ua+9zbw
q9HhiDvaRKYwvzKyQyiHHWbnwelt4YClheUZuECpXQrb0U1t+pZDPry9pfT0gnQ6vb49PsXk9nYg
L7D6fCwY7bz4Vj+yHbf2JDKTKx5iacgNv0qFfxS4lgXz0EC4h9t6d5ZXM4RBGN9mlT141mWAFTYx
U2D6wcbRYcn2jsZMvLx2EG9yB6/YFVgYLgv5bPlYmgr7ANXrDHkhWD17AK8Q3hscZRt6W6wkN8cL
TP9A+WZCthxbyKcxhbGM7TBhv2YQsBXsTGq4xcZwJUycstUfBISGchfDokeZgfwWE7OnocfDe8S2
XFuxs4vg4g3dTWBE+Nj7OR7AtWEIXFAr+KuFJTSYbof4mDW6WjSGWBGpi5COWprgDBsb5EnO0brK
RvOPszD9ZqHyQ4EMytk/GR+478EPdHGE8nECT7Y1Z2b1jeagwyyV9hIEbHcMdgZ+bzci+kqRwFMp
P7s6PXAzVduXzleJdLeQYiy/OFuqkGpcjsFidXIn2XYuukBCFien6bZz6+uUdYfGBa8G/salISTx
rnAhpyGZY0jgArqKyzpYvohtJhwliAfcDKuk6sV4kq/l62jfPUpH7ZDsg4127O8LdyQC3mXZPESK
yOqlBd+Ay0IuhyWCe+NSFpohcVFVAsknQKXyzxbwW7BXSQ2PSYUNi23jBY6JQ8ZXiQcYYVvvJHuk
4d3g4FUI5/Z4z3DZU30z7iCZ3fQ6sPk9th4CtgyBu9aGBZvfgpQFNjbi0vfDfe2igyHszgjyLcHn
YxfYsWtCvMQ4xBOU9ozd9FRTCrO6xvbEOmEFQ7f5msKpKZl8gh+H889doNiVNoiGYhciXMqtW/zs
Hb7SNUKtXHVy0cyj6/xfCDNC5VcA8tQIxsI7xUaEzeBGFxNinAI+MXfRmBOfcn7YMYR2hQ3MlXKH
yQixqyXExzuY1SIkrOUOcLfKtyOwkI6x50Fa4yzGAtjueIrJpMB3uBsOt8Q7hFhHzBp/+2jP8BUs
+BwK4UeYH1cLAtuCmxpgRlLMeUqVy+weYm7j0wzuDNYKOyGDaOMOLxxPIEZ5AqPF53N3p9uIhEKC
4zgZZ1V0nhlPwEcaj8NO2IQ4zOeHk257t6XWJj+KAEvmd/1WO2C5eNCdhE/CCYrc9q91JAewlY4+
Mzf4Om9FE3DVbwp1JOU96NtwWxbVjmh1hy+uXJNbfyNcQTHvstveG3dcMfMNxz9BgGvin40KGCVO
ziKPO4MzDtFXeN7NpkH5A1oxQnL5Nl+NGEJbdvayY9jPfCNHMAoGN4QLCKMDU5Dt50N3Ubpe5OSU
pq8dAtUmVrdDIqTC+lkswlZu3ZCgwQR9wT7GBPHZVq9Cl+9q7iFX93y2oRXh7GCv33A1JNzw1/K/
mrTx+L+1TezKV1xzcm8wdOFGwRvEqym23YpBuOpj/0Be99PH/ulj/2/xkbTmTizC9aALbud0QDQu
hvHLhXsDI++Ji0n5sAbKXHde+N18l0//6bz8dF5+Oi8/nZefzsv43x8Xj/II6GdRs0VmRxKyLEDH
KdUF1AAx6Y1rwCZeKQJcu8YiYfM3XWPdCVukCn46YT+dsJ9OGOyun07YP98JW7WiF4mq32VFGyvy
eFmiIYpVklkjMiUDVc95j3LDE+f5XrngiVWOHEP+kSBYgeyuds4hlvBNDcSNZ6baMvIYGmJNM+Iw
PL79LWoEnJ7Jnl95XDahr4VFxJf7eYvwNuolbc0dEDboEMQZAXosWAD4Gw/I8JjHtzjrjvvHa7iv
1ZEuch3/viNdTX+dM+nfeUb/oekvdNv+yOBBUy0FJCBoOr6EkA91DxrrvuWbH9E6xOt4zO3u7uVu
ol8RVC0AfrjDH0qGaPoOMMEB3xUeWufxPsShNjP7ejWTiwovbSiC6jcCuQCUYJtf5BeNa1629/Kl
clQO40m9Ke0SAe0KyBED6aoGoSVyeXn5nCJVeImoZkouEYpCi9GtuAEmdTu7FdMQ6u+cAtHR0JFo
sZkAZq0Yh4SMcK5Dh+DdPZm3jykxTm9v1yG5RhoA9yqwl4id3pADUDCGBIm9DDiPOw7bFJzd3Q6B
731HfPryElNgP5D5Q/T/rmZ3SG0gLqjxAQPCCVRIx3/yZ/joT3eYi/Mc4ZNbB9/wCg4qOL18npn8
OIr+3cosfPs0SqzETDoVWGX+2CHlQ78M9sgK8mAQ5waFOPc9CcjVSG7OtewuwMvE3hPgX/ZA0Nyi
RsYOiM/QiojwtF2P5IoD6g8E+SIkJjCWGDHXuxdAbabzrL0B+xLbbxP5fCRnOOkPRvV3I1kY1aMy
CSDXQj5A/1I++K+AWbvD1riOnvSTeJJP42VjGzkZQ/DpEJQ+ihboPqkwE+NgXqM4UJXRMoRX04xf
i2cdST4mAIsdg2YNFV4UhYPySbf7gfSPn9/3uRPaZ/e9MNStrjH60sfZmI5ShDztK0+BZvRZQs6I
oWXqIQrobeZkTmoLLLlOrsODTHjmLkJGiMe0OT7483s6F9h9dk8Lsx59aFUF7TDPNSjIjyAThVSI
4rR7Ezguns8DIIY03hlrQluU8Ut2ASSQdD84W2CXUDGFzCaygM05KaNgz8e4VWBikCMakMJMD8gZ
wWrKXe0RJaorWwG9gFbkDX/+O7kc56FoRALun2cLTNwvT9Iib3DgkJ8JKVueHeD5ITAUAysWXHH4
Uo9MnH+H3A/waO0FR6M1tyl+8vQ2TzL7SD/zdDqHM/H0NwfZ8/0e0QzZd7cu7UBlyim4qa1dpTK0
l84ReJ68GPDrBhnMhkX7EVG6J/1itj0O+TFpCXWPxC9W0UTitEHer3fO6TQEofkdp5vxDEuyWAL8
mnrB8Qq9rWxFmAg5EsVvpTvsXl58++3tdv+auVeXeULynOD8QUZFDN/Q/Jlcv1msAUKNR8d5zJvr
ff59QOQbeWskCjqP/86zQDxWjvQiguv1OZ+MlO3v3F7yoo1Op+aRPynY8hkRzxgE1Ot6fHqHW8Wr
CM+eRSSkEUQJBO92C4lxXdKJlPRWJLcZu729LljmnEcImXh6eclRe8dl5Ofn4GML8a8y5Vyg+d0+
Esc84r1aUel5lV6oOqwuIM3c3i04CsxFu0Y27+X7lYuuactzhdh3V/2pLf9R2nJ1Pywg+3+X/bAm
jOVFsP+fd1rWxO4ZGfjdxv0pdv+1xO7CQvoX0+prhtK5UcR3u+sfYSitGZ1LGpp/FaNzzexfdvf8
1zX7jY96IZmgyOEdxUCzoiyko1ZUAZqOwNQzT196IHcuitHbXOTXzUHyAPJmr0BS2Cl5TQ4BLDlg
D1h3Cxg9jbYwL7xsC2wPAdgH7t3/Ze/LmivF0W3/Ske/UwFCQvDQDxfYk709j+kXhe20mQViEKC/
dH/G/WN34ezT5d6Vxzsqojq6K86JrCHTdm5ASN+81nqdIrYBY3AEzqqNtzZnNSoxeYhBPX1WfMxV
yGhBGaR3ASLvrIjSq2ZTyzC/alV4VSLTA1jzSCh79PEO8rM/2eN9aMr9JtGAth5Uvj1AeQ8pAP2q
q7J+CbDsOZK3A0Zk6AOPH5fQfJmFnWIE41F7i/QDCUixLU69j1lRFQ1nyxxovl5gIhrsNWE/hwPH
oBXm9hbwQJxfYMhqXZ0FSPmXkSMIkH4MXGKUJ3LxTpNo2kD9JqydcPQ2zFkHw+rrQO7owx1EC3+q
h/vQbvvqzR2cu9mGsiqhGnwdHMWO06t71DXuH5FHA1Jhowqy2VyCVhoTRx/VycvN5VUDuIwTIR85
kk4sbuurOzk4IkqAyQg6qHRzsd6d3Hz9Do8+5oHP/Bc+JltW9KvnPCgUMLfOvKFFqUatllnS4tyg
SLPOYL1eluLLy+6chM/f9psE+NHsZHeOkg3YafCdixcMO+LH6gg1tKWsMK+e3E23o+vqkuy9rXfq
b6ubpA/r7dert9zRV3d8UEYwIuC1P+GOwW27PkVB7+uP/9DK+OrzD9L8vqhpTTisRxuADCos5qi4
f1nAZM6eRjb+LzGBybbLhOYyiV7GznbtnC5j40sGn67T+LqrIve9BSofFYtx70YOjIMI3ai8Nqs2
xHBaqMeVuP76xo+sy6Gm6DB5NhjUsS7V1TdAx66OJdg/9xq/mtVDqfJGTdAcV7jAKXRGsAPKGGxZ
UY3aHkqoVni77AyD3PsFddX1LtwAySbxBbZ+MajuveGft0tw3dy14bcGMW0b4i4BaFsqhCmy8JM2
vIYvBMDpBnW8dzu0MZb3fuTtuksV4Iu3GxB8/1O8B/UqK7dTPASsyoybfwzCR4UC8FItfjpbvqJj
tYyzwsH3q/235eVZmzaMv35Zx87doS73f/65O5RE/r3n7tj2PTC4f/z2PTC6f87te2Cu/1Xb94h3
PBQA/F3e8ZgBPlRn+o8xwD8lzPN9NKIgUgKxZfugAikLy+mYN9LNSwp4UreB6BPgUK8PsHXRDUKU
O9i7GFiKpUl1hGzBsZe477eG7deLHzRISwMpJMudgK+tInWeA1FkgIWdV2cfzF4X1crdSgzbL+P8
AcBUE8imMOd5wwCEejltbxKogCtoE8CRY/AamK7FwoNTw93qWHzDSPr6/NzGc5D4PcdT6I1/aqP9
m4cQQonq2I1ubPx23k2bBWqUo2Cfre0tVD3CBCgSNGmWQmu+ItsC+U+1zlcVRqzxTaA/CBBLJLZj
Ej8vcbTCN742tuDdPLI4B1Z/VhlYKAXeTMyBpJ4Bplks/mkN1zMjrFz+aMP0nz3ZH2iaBVsDtDG+
wsPH/+piLSjsCdhyd734iDpcsAFPEDzBzy6Amx9InAWPuHzakwrxvR+/0svlZ8AfjKTwFhAwDPEv
Y/4NmhloGa4gzYNOOtCG0QR419JlB+XW8meM+wORBFg4B2JAfwAsRvwtYKdkGGx+TO87Jw4c1AQ+
mq+X7L/xT79up2W7ffKTVeJUQ11gO9nIklT4koQ7FV3fJgj1EBp2oYzXyxeWPVKt5O7p6WGOH9wI
zHUQeAF2/TsYbODD8/D71ftJhl3fRFDdwBY59m6Pbvwlwv10p/+TNv5PaaM+W6QDp6paIXVT4S1+
hPNLpWL5tby0JXzL17e7W2CIgCUCgPwj6M/wfm9fXhQCs6v3+3tQD7y9+eB+KpAPi90S4QFPuz95
f38HlvBmG71baMcuL/eEhMt5jm4A0csA0WmAw5MbANyWfm1+cpOu5vCIzTv6dAce/c/1dMeN1oGv
/1+jddRoHaSG/zajdTRSOMgx/9BI4aeB9qIWCUEbh7gfxYlP9lIILyvnCb4QXqrDcU+QwsNb1TAJ
J8/eGgJ8J0ds9E8pZ/1Plzx43IxYvZdDvWyTcuf7ZPtgpfBbCLD0L1Cp29ba0Zsqd9oYur7VWhpw
pFIHVKO0CAObPo4jiPZVJbvIspvLSpOXJlWRlnO7YbzowmDU9rE7/mnA8Osd04NQrsqLgokOhhNM
JBo4XIzkpFGzc8P5DPXBHsDebQMakLvnZSjh5BzKaMcm3g7kwX4QQH5atI8uwaf3VLWczh7FLSCx
Xkz0dbJagHILnV0ZLrQwC24wwZzQFaKrm/cSsxBfxwBkiYp+E1J+WoSDqKmCMmuRQvdyc7Zkx9+v
zhZCxIs1OP36hdXm7iQPr45c8ti6H4Ydf/y6fzCZf/XUB/FE1wz9aFl4ametEMlhLkxFqH2h1KEw
VqA2BudlIUYAk48Ox/gcOL4lNKzCK4lpgizGgMS8xStZol+Gsj+qHBhSer//eqV+bus+vZwD1z75
2rKIxG3ew1u/LBEmojKEnShpLCHtY7zREfiImvByIVl8hY4ckPZ8tTlvlzxkAXZvt7dLJLDc+rjU
YyIA0e/v32/ev77Toxt5eef/0o189JUeeNJ/0ys9ZiYXsbPPC/XvN5PHTuuBXa+Swh2LBnuwCs8u
90fqvEc+/HC2+fd9+IfQxBen/GM+4tOmzCeXQQMQLgmnpcMBdkBTAmKSqDjLH/pwv6Dgs6g8rzFS
NYByDPwaoPtqwnOQMywTT9+XjsO31dcn5diZPpz8/fedaedIEHFIIv9HBBFHvNHH4n16Y3+ANzq6
SQ5sbGUyjzftsknsCFRiCQZ5ES3BA3TRQn27+AQrfJpi5PwbhiG6GQWQYi3OMYu4wSzjDbD50ZHI
5Og9HVrT/4R7OrCvf+Rh+rsI5eWPs3ygennwx/9e2vKf5DD/z9D17XOZPcu/hEP79jz8pX7/y03/
3Gddn712fwJZTGiJfrI0i+zmP+liYrHe/klG8+PnfwhiEvqLA4Vh90Nu0vWgiPlfgpgOvkOg9BI4
vsdtDxJk/1DEZPQXf9HOhLQ9h9o0iOz/oYhJg19sm7i+D7UF6vuLwObvEMT84P7/1Uxz24EEuk8c
n7q+DYW3wzaJzY3T2gnie8s0xqxcqN7269xJpAhlYnEeVrxrQU1ceMGlUam3covCnTZkIK1/JBxe
DvvBrSwq0C6jABtARPjg4GmqRtVBZiIaynZe9WWQr323fRVd1x0rvh250sFx4rUi89AQNLyniq3a
JMiiomjzCy8j9hGX87MFBn4CiqgOJEcD8jFu8MmqkropO0s6NrQke8id1eD9F1pBkzgby5VMNchV
qAJ9GpkZ9IhHDA67JXn+tBv/flI/y57+bGU/38PByho6dLln4x5SnmYXrqswNSwz63py0t+nWP6x
n1yHegzar47vOM5BfsFmXY2iwX7yzTzsa+7WUAT2C4vEyRhADN5RTjtvvn68f/aVP67JXc5wHBwf
clAHj8csU1CW4vGQ3LTg31IWxJ4tCz2CurPOrcImoUgzcyR8Ws7gb/YrRNLRiyAQnHc+EFWf3uyc
qBli2hlU9YiuH3xnGPZJOph81enRE+vanQRGVrgkoCHyW8zIBKKE6Mfc+vppNnblbVlCmbOqbK9V
cS0lFL1ZLX3QlOk0tc+atiiy0JrTWl/yvGz4EU/3s12BAgUEoSl6Kh8m63M0XBay1r7vOhGnBZnD
Nkn1JiirDA0UiCx/+/od+QcAs4+3BOVdLBUUFmG6Pvzu5+UyNJik74MHzDLQ0+08QpAZ8Sy7qsGy
B8XCIW0wmE9Lq4zGhPA9Z4rosG9YAzyFER4PE6sWYIWdOugzOGnf7B2Lejweec+hhsik22+1y10Z
q7anaZSbfrqd09ZxQqx5facnPlV3JqNZGgXJUGVRznrphxzyj3orRKPeSSM9ENA7vryUaVVMMXOk
lqCWyXLEHq5vQUy9gfLa1tKirWM/V7qJ7SGT2WVbczpuG+WPmGBoFSQyLVmYJ1lPTbmG0hRhZ60/
tGnE+8S6aTH68jJULG3WwpWGxV0hMkh7qXGMbdFkeRgYy391Ehu4AIpDA/iLr/xrBzHspuUDU4Bv
QLY+xL/9EHtW2g8rQkariKfBKR57WwWXg1sJoAxb2twxAl9zNmpdX7FCsWoz10MN614afhf0TYIp
uqwkF7zt1DcsE0tCfyTDdx9aoKCypUnWxpUR0BPreMLeRppCEXd0tEDduiy7V4/O/CGrBu/RdbzJ
Cesm904a1pvXjuRmhvZ57T6yQprzNh+TN6ivj1e6bjmBKLAongronflxK43xwy6Z+6u+mAi4hOqG
3c9dINAQqr35Jm9lPUSNqe0bY1lJsvJFrW/8ovGvDddYqFKTeQQiyO/BskpKs21YXcqQlNUACJft
myCc/a4Hp3DLVRBaAU9A6a81f/XkJPKNKazsvc+pA2p+cGTuqVBVH45lEejYzDbXFyzpyInKs7EJ
K1iLa/hLXq48khE+hDUPqLmfRGLrjYcKh3eSyprSk8zXRHShqUaIQnuun99J0RIeQYmtG0KZj4UO
65q3dx3xOKpORUAbSJEElO3oUHn1muvOS0Pqp20fiixnA1AqtUoD4LVol5HzUVYGetVOl4iQttA5
XbWVmq4S25Yk6uBlFDh4oakeOcL1pria6vLVTYsMrbI2r/OwTe0cBGaz7p+aMRvU2rIsY0e95gyl
ls4wHBXK8yDMe97fuUZ3MzRsZtB9wqn1qGxmpuArhDndc6lE4uwVZTQcm0JilszkYxnpgFjnSZUK
tiWpGiWG/xJvPIPyaevFkjRk3FA9GLC9VU3vAYYjsBV6f7ZtJ8wDHshTNjKW39UKoVTYW3qgsfSM
Qp+umPz5TPB5tM5IO8zzw+S7gV7JRjG1bmQ/TW+iS/Npl4wpfoWcj94QzYRP5QvBIaNRMJbdeU1l
Ndx3nkj1BelJkV7Y7chABoiDckqTOQUSSCSDfdUoy31gdi/80Hhz3W4sOwFrYJVJmUY1Niv0O/I2
TyOon7T9ObZA8GA3c+Pt6GyJIBRW0+YRcURgdl2atkU0BCa7Np6YytjlKb2RDklpSMbMTSOrCewz
TToLyVFhKxSZsrnLw1oF1rD1kpLNK+3YsCAwmjVzHpjlppe8ScYXhw1GP4qqyTi45KQQ6qn2vNb0
UT0OhbTPUqIV6ULitKw6Fa5QfFt7macBwNS9J+uwaRVpnNCWDqcXVWENM4sDuyuTEkFT5hJnJ6zK
1nGWZN5tObBBh8FkODygZLQJ3dQj4xkZUHTejLTBJhwIs+pY5MkAiKgz9beKen66RW16asLS9nUf
Dfgw6JvwqXiYmQ3JQGdufJBX9oPnrQHrSTa1mIrqjHZNQbbd3Hf1zcBmsEvLXHr3xeDpW0/LYG85
bXoWcM8M4VQ4An1pRpPTuh2g6VJ4aewlLiRX7A7ranRz19WuuKHppBfNWc3i0TgegN1TJZ9FWor1
NConnEc5X3dp092lw1zvdTD3sTf6+l5YMwhokwRUrhwqI6TrV6M1nZWo7p5Dcv65pqKEyIfw2pUc
GxMjYTJh35VAq6WBXlMy8tASCYnT3uJjmLRVedtlWtshGxz7dE4A3wPic2U3KjRj/i3JvSSmbunb
4ZD2bFtXQ7a22iB4LIbACg1Prlrds2ybNWxfBYE4y8wEEk9XrplOIZU72d6p1fpJONUGDKSFLk68
AZMMZjY3YgaSTPIJLK/ZDFH2xvZWeVAVK5eiS867zRzwDDOjmmFv+AkguqmGkExRpuvebraCqwcF
2nmYombyn7uq89e8LqvtIPthV7Si/BZMZNqONUVboofhmibmb4KkhFXhjplXDZ1eZVA/FIUot22N
1qar4AJIgz6pL3Sz5mzKz/JJNmHG3e606BrXjnNHPNGROpuqHgGqH3wuXpxg3EnXEttCkld/bBhq
tZXzpAoDgsUZCpq8y4vNULVQ/K3zEY1WUT+IafQeRGeaWxdWL0J86V9ZswF3pq6h/M6H9zxtvJUV
pKddp14nLkBcqMqrWrJdkNQATZL8gTv8cgxy0JBW8NLFslZFWfarpKAkNu08BJGw2zZ0Sql3Im3t
dcbSky5zbknpglu5dpookEqtx7zj25wKdjIXBIx5mXKjzNKQZUZsACgepfajyNwe/K9tMm8cSdxz
8BZTVKxnk8ctGYshBJQbWOhCPVGp0htJ9JCFvt0r0KOLyScrnjSXJVRC173SYoco9tZl3DkfMwaP
Q5S88D3npM2CbdWQJoJU0ks6kvM8ECekNVbY50638/vanNQJv8hoPUYAfuxT0gBVygMrYtDv4xBw
TmbQAdvVvtEyfUek6L9wY6y4CgwYEr1gimyLgizBeMD6BgOZI1v7OawBTyIqLUwU1iP8MdzpPp21
CCF0K1a0TXdNZswNG8HKkPM3e8Df6eVMtqzLI13b76P01gjS+ovGsnt0tgAbJW4XNVb1Kvwcck8G
szmtSy/SMdGPE+usHTXpVYGMF+JN+ZCEhGRWbDdWfWVsgiZ+O8nYM+Xa7SBsUEmQp/qLZmkH0Ko3
sVAOmDYZOxJmVr9CNCh2GRtJXJe+XmVyvqppC+JKXj0lnfZvXOmcFH4Dtld72FQpR1tO+GeCgamT
N8800EhgrO7G0vmuD1BOTdLH3hW381DPkVbtaVPbJG7S5LnK4d9Qi3DCXonzqrRWXtaolexUeto4
SI0Eop6hd147hRBcjTWoKpRjb9IC4bIrSj9u8tpGbkpBCdkR/LBOqNgkee4ua595j/XMQXE/z+92
mQGoKue4GyoTZe1LU7ksJIJAGcDLorqB7EPG5yeKYdBV6kFswgr6vevPsLdzfUYREEO9KEug32CS
8c6fssxb9bPVbmTr6im2vRGyELXyNMKV1pLY7kGPKDXoCxP3iB0fE5a4+DCazi9kUAb4j36G2VMi
B0a3aLNtNVjmKvNEcjNnk3xIR4+IkLNMYdWqpApC4qZ+gVFhYr/xPnVMmHtDpiIHew6M15lnQd/H
VL0M4Uqx9LIcQQpaNR6UMNKO+CGzmBkeA8VNtrEzpoJdY3h/nutZ0LUjaH1Z2G0DCTARuNvK7tIT
Ag9MQyQzZQbdXjLt7KIMttbE0yIyZsixczpZ8JAGqfuSOF5ZRswuO4AiXLd9xzKWILnspR136Rx8
h/CvAxgFCC1Aa6B4gqmThI7puht7/hQME9DxnZyZ3jUkcM471HmwjJYtbnO70mB/TTm59uesrCPX
cvJzu5+7Im656z87o3TgCFCHItjUrINsgeMVGDDKWA4i7JYoMIsGdg9tKl8g8iXMQOhSUOKAfjZo
7HukvTdN1SRALM8+bsweVVmERKY51H6TBr/XVAdO2GgrfW+EQ8Co0NFkipvOavpNUisbA12Dle0c
V9dPievOq5EJct8HrCfrfLC6hzHgLbiSZ4lV4qRFyWoMCg4kkJ94+6x0e0x7Ed3iy6lssdPhuoB6
cIbq3uNzdp8lFTaqQyS/dfwJbszvCx8IZi/RmLwWon3qmi7HWs0V2njCGlTUzFxeprMK6CoZRArf
kBQTLs778onnygfMWzrN1iHlPOx6QtWbIDx7qkaprwLPHp9Auq925dDMLva2VO6KlwF76FvRoxki
ldkUnVP3CLYNn6JmRLksJHng9VFmBudFp1nwQEUAe1SyJIfdLazExO7cenddY3kI5LExdVi65XhN
uaq/F7qqYJYSJcpomNS8H2okBRE1rUa6MlAGIt3MHfXadgdWI02e6ZNdCXbrelUD9mtCKfQ8NGtE
WPhBO8R8sEZYrmkuG5xFOX73Bum2kZFd2oW9p51rWvL+KhGsyk46XOW6HBEdhKgKWXpDWV/AX45Q
o+7TbhjDzPXNi6hYfTVbyTJYyZLyXtREverSNheFS516OWYNBNWGRN1WOemR+XopG2PVB0EeM2ss
UVwaOpMjlvEQtPTGJG4cCEafPCl8EAdMJHu1Opt7cLmioiEeqMMUXdpn7zKb3KvBbZAEUaikQ7ug
YebRN7Xq4Gc4+Gm7Xs9y05GmvJs64YAmXFbyuzUMFDQTSauudTkhQbWNrEE9AlMLDt1S2t+VaKiJ
xGyPPOpI4tHVmNU1hg7nGSGpMePcR4bN8z5ztYW5QzZZ30rtt07oGKupo7YUwoTan7piPRUWRjSq
ovSxyP2MrIqJ1oIeyzhMbdSXvrtG6gt/kY55wiOXlOzarUzuhxZC/Lty5hQf2/kDUrW+STGhartV
v009W6qVRdpmpwc9J+u5T5wRSZ7n7Co2J866SPN+Whuvz/tNoUkwnzGojqVh4JH83qqDCuCCnKZX
HHGrE1psbOsVW9QdY6X8tghrt5IJKhAtUiOrLcyb73YDuO5rIRHka21d+6k9+aHd8TKF92h5sWZN
O955VuvVEQ/wmIiwpbpyTAbN5mycCzBYoJZRbezELa/afgpoZKbOBq16kWrgBlOC8rEu+j4P+djB
ngv4cORrem3A5ZREY+P5DyJjNXiVa7iodVIKMqw7RxRH6q4f1c5/KmkHro0pIA6MI6qhKACjhPip
5uXV1GuEW6VxKSf72rAm380dMQHCbEE3ljvMPOzdgCBc8e0cQoy8q8+byUrWjtdYt6Qr1FmXmNRZ
f12NWyqih/cVQH6TBSj7MfcDEv7pvrKAdUVRJGBVcedvOssHBOg1oEZDkq0QkNmXv/tylBFUhAnB
wKvzAdD/dLkiUa0H/EEWL5K8MRGzE2tUH7ae7777LHCP1IOXVT14OlSgHZQgCeWOTQ4GTCiRCcls
lsW9SUX3rGrR+vdVIusVTVNrfuKj5RTPSk/1yrDeO1Lp/ElZFZUZhMcos1BO2VI2/vSw0q5qlBnR
XJhhxEMffiSce8/eWFKORzomv3mNHEPwhHgQ33ZJ4LODPob28sIMy6WmdjZrVblF7OaDGzu9N26V
LJMjzYyfPNryUMSGkhj3flAOf3o0PnSlzZbiPuEtXLpIofDRw3YpjPMceYe/uZSPk+O4roPdD11W
e/n+p0u57sjbNC1xqcT3Im4jqpEM+YFrHPZjzPVf0Mi8aN7kTd++vfVnz82foG0Jeq5PB/U3bcub
stZvMvt///evf+9m7r7/7a8ff+dH69LxfmE+Yw7sl+1hTy8EYONb1//tr477y0e/JSAuxSFDTfcf
rUvq/eIve8On+A8SOI43hxJZn/7tr5T9ggAQWxaob+4Sinm439W6DA43CXHR7UGC6zoB7o8f9tam
rtTeNKA4WVtWcY/YWLwOdj2WYW4YKmXIozPIDSgWZGsnT9W1nbZm3LDJQcMtcCbk0Kk1chRWhzTd
pj4DIVLSpe1Fi8ysj9NBei9dIlO4Lm6scyRQet7a5VKmGZpOkQ16uBVwmU7WIj3tcSQqN0EOn6PW
OxB3QxvkUBsJS3eX+L1To65R9+l6rJSAvIDO/GvudfkNaXIUcnXrlsA8KHvCx8BWemElc//MyGly
Y4xJeHkkVE37sCtdhLTFVI1QRnFFcTEknQVxPOZ2Djy6kMgFgsw5rxuLezEZvDYSSPWrE5Ky5HSk
S0yD10eenVz7c5jIvITKAsot9k45NJORSBRqrzqZrBY2LA32UBFs92geV/tictApKvCUc5QRCdcu
yGgj8DJota2nQbsEFfKMQa7JKi2oJyhe9Ouplf1jniSOFTLi6WSrgoYDBWjy6ZEYqq5diVcZqsG2
p3CeCxQtB5dWqw4R52OVMPqNOwm758k0PhUqUBeYsNWAmk/eWEWsdVMLejp1KiM15edug8EiPaCs
WWOiPkALgCKNbgLUEPvavw+S7rRO89C1kNFKUHcFlh2qxrrg4rGaLltanoqGIGxL4jSgW9yFVF6k
aLbr8jZbBTSeM7LOyunZT+WV7exrlDW1bx4MiopbUhuICOVwdAlEahhqTKTiK8RaL8Yid77ISMQq
dDAcdYGSZaTm4cxh/carzMU0DLe2CE5Sy7kvu7e8GS9Vcl962Rvaw1Ge2I/ZAO1inYXS+BdDvyzx
hIBI7BxtQfWOuhuRdo+qKDUqoedqnDctRdhEEDmPCBvdQG5UBfE/Uq9GflJPhQqTYQonj6yrFoUl
X6Sbvmj2xq/aDYErcfoAYg0iQKkv6cltANdw45Wmfs1tKPVM2HP+OE1xyksL9WjXuRWaQ8iEOiBc
s/lNwaD0EjU9zlxo+YyiTD1bjx7lGfpZwzsp2jPPzy+Z7zen8qNQM3bjbTdDKAJB4CCGkzTR7TnX
UAtL0PvTCsWPfUuyuBvbazgpVDOhz0SDh8B5tufzmfpREcQObaLRfvAcSMaI+aEs6Kpq8SL5Upy4
nFEGMyU6nH5gVhnpb7wKU89DhYAYcCG7Dnvz5FF9JUx/4/JxbeUQRAR0SzVubFVTPObnpcfWfqAi
mycXHUpbnFG0dqd10at15gOVndooFvcAcuSnSYZIX1prlbO93+Vx0EEkw5Zb5hbDiuJeaNNu6x4V
bOsuLV/JIE5dnkfJ/Ei83ISBeuXoI9jZaSbKta5B+TVtMyd5TT0ocyfpis89KiNZp7+lFPLWCXjC
0psxcG7VJKGuRYMXywqesdVOdTXjREDDHE3VKraKqzGgUChs1S1XpY7scUKtoHIj7jdX1cTXwpNp
qLwRhko+en2/1xgW92cPlKUTCBr6hux6r4m1NBtq9VM8ZdCL6djFkFkbT4xvbEDfGoaVkKusRbKG
QBNQ5qS4zCioycZyX+r0zNgu1ORYUcbYjtXayVhxOpXDdD3ho0elv3ELRA9+rs/m3Dt3TfGA+YpN
jS4A8n1r0xXDjhn/pjIo6HTjmgRoJ5oLO8tOgtKs6xKqVxS7V3flOcpVLwG6zJ2D5KspMpaFrirR
MoRND9aKeyeFbkEfInBcu0dXo0ZcTVsuq/xGjmpDZ/TvK/eq4dkFypcss/dJAe1MXd5ONT/nsqWg
x5zBCRg1qr3hub4m1rijfr9yuksLLbQoS65HT+9bVZzI/llrCR/UDdAb4uYsgdFHP/N+dttrMp4E
Y7vWLb/rmyIGuiisRCRJv5nGwg2zZoR4i9nzpW1nVcCL5dmFydUencg9ukHoG+I0jt16VldpAxSi
Z+1ZZVZBeV6SbeW2+zH1eVTUaH93qB9TnYA5Liehjd7equa2AZnkGAQY+9ctCi2qQaWnmWFUygoJ
a+6uByLeuwnCK36xzUYuTqUM2ueKecBean/LG3XBtVeEBnMZUaH1HR1Ra0uVj/qgQcFkVRdeFXXj
ZsrbDdLRfV9CbRwdb/hV019kPdt34rUt7b0ztpEvQdqmqxWgCxHLp1U7VFGWErRqhxeVsb09e5dO
3aKWZ9YU4zNskZtlL4bsAiMv+HTho3Nmuku7IvFon1IfYpouhDeadBvUFVJDz6Lps2t6twgtpK/R
UHQXhZhCTCFFHNn7c9Z0ewT6j6aDWinqfVXmnA5z4YUuNTEQBAjvs7VCWh45U7vm1Q7tzdWQeLcj
LcmDPzoJ4uW9JcsoK5qLaliM7f9n78yW3Maxbv1E7EMSJEDeiqJSOdnp2eUbhkfO88yn/z+6qk+n
mGop/N+diBNR0VUR1WUIBLCxsfZaa/Mu/tA39l/O0pgcs++10vYwr74tTX8YW6381lggq+rjoI8k
LJa1g8O1awPH8dvZOojM5eZtys+R1oz7Ntaf5iWU+3l5cnm49+6u1WnWM5Z7rYy8Tm99R+VH8ACi
YPw1ls1XE6SON/frxTEfzW461gRzwygBVqVVeyp8CF1t38PYOYZK97WBVkJ6/LnRFOtFTytKYW+0
jD9+/qjrXUvxkxfwK0rJzU6v7cTXuoPd4MDqWtOxcGxOqg3et2THWXxug9C5b5bpVo7246SaXzbX
Wmos8BZqJG4WTetmJCvrXZo+gZe/NppPVp7vuB8/usq5C8t8tziz+6YLnpxQfZqS9LZ23UMeZNSR
vjlG3O6scrqv9cqnUO5pYXRTi/guccP3SV8lO3MaPKCRQ2+BuZH44VxYjH6T6J9cV3xvymofJ9Wx
adpXAOXg95yksrtNZ5DiRdgH4fY/QinpN2THjyAqd1S5nySlzprSDH7Qs/HeljVnMxjnW9FZkERa
+yEUwa1Q3Ae5J5fmSLoVUaR5bUh936XuTW8M+lPYcM+Lfhcb/pL8KIMMPasp9yE4iJVgJdpNX3Mp
4TgwwfldloSHOrW9Ov0iEodRir+qEN8Ld37ryNoT8xfRoUVcaKO5DG/iNvEToLwi/csu8IJdzF0y
xa9qp/CG6CHruApk4enOkXf1j17Sao0Anw7GQ1aS0ObYlia0r7JtD0Kip1pcrWMqibnhG5XcJdr0
5Pa232m4ggISd47kXi4/ytVmKf5rqT5FSTtTYInz17EG3ygyce+xDuGM9Uda7rJshhyhla/GvFeO
N1idyZLJOydC9mPlbXiMzfo2MfX9PDDR+T521Oemtt8B3AefwAYPTpQcyUqODVW2wDS8TGp+RCEx
5EFgtTRdLOgIHP4YTAsax1oNo4aRtd56uWIGdhj5IdNS+kUAOC0l27PjrtOXD4ah/EWE1sFp3ozk
3W+gAcn9EFM7WYAkwQpDKi3ikVL0x6H+qVkhvJrXg34PicF3g2LvZsCIiXXIqm/ONPkyelDDV3CH
2cWFtLXZXpQrIVUWPwNg+jR/3VbRnd2V962ehZ8pkt201EKyGZjWinb5nAcEfYxOLetd5pJsdeGt
7NobIxv7n5btEHc6oDfKjKWdCJY5s3dhGfoi5IWR8p7ZFUOseEJ8FlSzhVY8xQmNEWuz+xiPdX1r
6+D1JkVDfgJlGh2OhQFmqDrxrsglmdO+SOvjqOhDN+FmXvP7ysT+SknY1txdnHjFBDFkVD9a2exn
TX9v99xyS8WTo446bnFQY6xfKq8veDgtqv0WG643meJH1w/jmyLHPbnm/qF8MofBnaV+Ws78pW7u
xExOniJvHu4TJ3qcDfsYz739pph6T1/uY838mUMmakttPzURlQhSocLlCUGxzus5QWCpRxM8Vum0
IGsSf813TDg1raQFemQexjp5H08slJ3fRtO3MZuOWSIek6i5UZV702b2zdD8pOLq2zF9XYPvQTS+
7sR4CAU2uZnlJT3N9MriPlTZQTYwZaLiYAxvqd3m+Vt+q7sjTfbyyP4ouXR4q74x3ZznGcbVZvGY
5OZasD5aYXpYhl8i5lFhzu+bVj4Oof7gECxfWXl/YwvenmPzZCSll+RJvXNE4meREPvW0N7MMvpq
9Nqu1kextxsjNXdiiGlaKqAuuDTbXgLtnVjsXaXsB0heXybomscwUceproLbVIbdXizaa1f1pD76
ThnJ50y9pWhJrUj3jBQinKbVO93Omq+C6nutnKcixEo3vTOS5ikIdOUPixJoHMHb7oqM5tth8Sgq
HLuiPvQMOfMSb34tIWDxnHNp78GZ6eie6q8C0p8C/J0u3yKrdm2dPIZU6cWU+3VttTcDHKVdbCr4
QP34JXKI52bRHBdSxZxncah/TdOEMCAyHQIG3A2tJ/0RBfV0PMd5f8yN4e5H7OJ3UTzcZSavQF43
D2bDGexiqBJ23x5BRqmo2dm7fE6C2pcaB9jhkepZE4YPeZMdjPXe0N35h0pbAO4qaO6McenuIYBh
QBSW2k/NdRo/NrSHNK2/1y3Nk03NZvmnG3cUkQ/jZQYeD+8TEWC2ZWmUKCroU9SgpwfNwea/yYqb
oQcDHoddP4l7e9EhguEm3DqPvdV8Kub5mKcFXDZAW2rUIbec5plu+zUPhxtVm4jGjdr1mwUn48SD
VNr4XZikT7VIJKVssvWVBnXMKpqXN3grOw9dYA07BS/KJE+1Cl3extWbqr2BlImBNvUNl0auc/9r
oQU5a9cfFqfiD0msmATGbJJ5oUArp48RXBNKMBQq/orreqDC0wfdr8C0AvM4j2NCmcXVm+AALO3k
uxW/dACEYZjstKnXyL4Wl/9oHkvo0KkxW6/7MuctlZldzvwLA2+LKCvdV3rfuQ3Bwpgee9Pp49uc
nPVzEBhTeAztKdBvZCkNqgF1Xb0e8qnS9uWSGQ8B/AfSDE5rDH/RqDR/Mmb15LoO7wLoCnxQs87d
z+PCy+Km6Wxt8JrS6XDGthbKhVGlY1snrL40fSisJebjkWM+FSBo/BxNpTrTTPsfv3G5/w9RAjcC
Kv6ff8OALyFKNCOPX5u4KE8xSv6jfzBK818g/UitLbBAMKgVifwHozT/hbgCkxidwh4E/BU9LMrm
NxAp/uW6q+7CMVcYkr//B6MU/0IEAaxIbcRUSljWn2CUvws8z0oRzI7yD2R4Cd8Rirq7Qei7xC5M
OfI2VIoTUsgpvnGdeeJR3Tr7EmrrjRkJPwCKe60N9o1Rx7dW0lUH3UzfZ4np98X4jlSLZ/sU1Q9N
aX8UeWzvRD73vua0mR+5dbhvBtHcyixAOgfPbN/WQwnHDRqE0oKfGbrwnTmIxKukAUlCV79URWY4
uPnRcYtPKsx4x08OiWJvvBukftRgA+1qyoI7qsdHx27JLPvbov5C8XjcUVwAQLCC9wjFX//5Nn9f
5vy1BddP9ESPMWl4W/7qLv6/bn6Wr77mP/9fkBeZq1L1vx+CL+PPH6f6ot//wX/0RVJyAAxXKNPG
TPX/HgD9X9T4KKDYjrI4HGzlfx8AiYjIhl6FdgGfAluuns//gPS2/S8sCyi5ODY02VUX9CcH4LQU
B9efH6DY/kRzoeDqbgqgfSaiwgVqgsY6oempevUmS1W7t6LFPFoS0tQuEm1XrQ9r7UrV8bQ68PfY
KG4MniQWP2Kr7zfzsHbbtLI91UCIyk2reoyHNt47lVHcPVsPXpkzmdt/F9j8eyjOOQoUGyXN+lOe
VasoQUaGuRQ8j0aL1t7pBNxTV/Veo7J/RbvEoj0rbv49lKu7QpLpUE8Vm/KiEWZpI1pmZcSRdTdC
fd1btTVf6UN3bt1cAbuCui2OhNu41edhmARVibx+ke6xE3NwGGa9uuv7or4NTNQUu6lthF/0yWRc
meEaE/8TM/+ZobKkJQmfFvv29GP2tSmzJKl52mpdC2HJaorbXM/Kw5ALEL0xVl4wOv0fqWH+GZXV
4zJhXHerV3ZpzDo2klHjLpu9UJ8nr4YyeESF095e3i3rEm0maOpU3ZWQBufzt4Xis91CKSiejVxa
HjK0CNg2lzSHXtL6jWxQnFhmTBcUJ6PztNNMj0HVCv/y+Ge2EBtnDQgm00X5cfqBizhKDCdjcYep
Se7N0u2kx2J29pVxTsvTvz8p49gKTZZJ2fhFeVrvJxfqoE3RNltuq45ngebI9qEqIjqBl5FzvDyv
MwcegoHUOYSWJH5tPEUc6iEB/E/LS3VDwI0ne55nOX9AhpJc2aNnh1pLj8rBSEQ4G5lbRvlBVE5u
Q/Ksv2dNpW5CJ+veRDZPrsuTOrdZBAPBItFpSL3dl8GQuG1jx3zE2al8JRKSWokRz6MDE/99PsGe
8Ua7ij7qaYDuYtDz/eUfcOY4mgIhnzKkrUsEKKe7RSFeTDRqh6S+pvbeDfoYvls03zZLrcU8K0W2
N3ksXjmOZwIQW9SghAzPmItoEwTKaa6m0OQDl7Ehd3UIkJkDIB+oAWp3aaX1N33j2oeqj5tfl+d7
bmkRiREDDMWtujVZn62k7s0OVYjs00+Z0ds3S8bDt0rhIVwe6ewcYVq5mOw4Fqnq6Zc12pIYCk3U
66Rb7nmpDLdDB7W2agf5mPdz/DRkmkuNr7IgeF4e+8wsiT5C6jY5ro7K73TsOLYoKVY2RPMoyY6t
GScgCC7tc4wyunIsjfXP2sQ7hM+U51e6Cmbvm3m2wlWpgebXCxsn2rt11sPCTRzfnuHj6jO1IAqj
N2Nby3ciL6nbJeqHpkfllbC7keL+jkdC8p1Ncn/HFtYar57FXZhaw7BE/I5ITGznIPowqML14yik
QlDVKAgiO/csN/mSUKM/aL3+8/JHPxMQydH4ISYMNWL/uijPfkDXF0uoR5ZF4aWr95NGuYtCYHTA
hag4pAJt4OXxzi0y5UfLAbRcD9FmwlXBY9qyRzZYOdUHPaaIqVOe90NduybePhOmYABzXNGTrxnf
ZmrLoDW6DbfSy4Is9Eo1OCZ6tHl8J8e+uYXhKY811bGfqhqz182Q23++ny0YXxbXKVQQXW32s4S4
EBkZOJwMVxUpifLOXmRzZ7tRciUgnpmqg+cfJWKIV+zb9d8/W8Wq6oYCJ2iLWqmtv54tEe8VopRd
MkbtIQstTO9tPQSwRWdY4e/kX17UM7f38+Hl5jRVzaKF5awJrux1y4Z6eqjbubwyydOt+jtVl6wk
uRBUL7r/bbaOLueximZR+UVmUCo1c/kJEYbYly5EyyCV6RWvwdOt+s94kIm4YRTXjb4ZD/65EY4G
N5zTp9APsjE8phHVkkwl166W0/X7PRTkMuXATcJYwfrtevhs/XQzDPRE9R1iqhYDTTMND8tifk0r
Kzi0g27cW25V7mXfQwEhx74SDU+v039G52KjdCN5Za0vv+e7R0PO1caZ1fmBbXREolnsUlO2d71u
Axpmo+E3diueLu+Zc4OuL0R2LXgH0qPTQY0+1GYT4NUfjSS/zQqsB/TWSnyXau8v5STpG7X045Ul
Pb3efs8U3p7O/Ub/SAlAczpokGRUiNOq8bXaXnZpXILZVzM9/OoFDkinymnnhhBvw6USVz7ymd2L
c5etr07Bps4D8HToPoi7OZ+Gxgc7pAKKVvgBCpCLmkgZvlkDp17+vuemahi8/iQ5ElfcJluB/Zwk
pjk2vqH3lTfFobpT9oheYJKSElpWJ14ntOZtlXbmlRh/dqpAS7zVyEWxEjmdahZpuQoilnZWY3IP
ucveRV03fURao/xknq592pVC+Ow2/3tZoQQS3FZkS23do/XBlBC/rMavKuEeKAvZfiWjBZ9De6k+
lErWNMhDbQ4yjYrlZ1Q47lMScJuLAA2HMYwqu7LamwTj758EJALE4HCp/kb6np8pyPEZ+q+28VU+
fuB8OQc3BGQIE4honYu0ZKIg8JAgIvEdvZmI1KM4OFbUXwmaZ4KYu9JjoT1ickDieroWJvjv0uR2
6xe2mp/iYhTeNCRfg6RVfyNlwFzne9GfXgJ/zxgS5Qp5Wjr5xGbVNbfQI8TknZ+Hyn20RrO8GYKq
+3x5W5/bW7ahYOECEa0vkNP5GFxy0SxLSpkNwLsZu9kh02fjg97Lfj/pCNf/6Bb/Z1pwTrHJsaCE
yXXvPQvNXRDVKtbrzp8ogRz6RZ/uXEeMt6NIops/n5skL6JU/5sIv7nFaxEWc0JxGLFGTWdMXRXH
pehmuGYUWrAgqA+Xxzu3NyCdQUdnerq7Qs7Pp9Y2cz6WQqLjbYbx0Cu7O1bSrbzAxEPh8lDnohEJ
n7R4DLM/zE3gtSYd4CSK6K9QSnPf2kvxvmyd9HVmQRBISdW9xMgorXcTlcjLQ/8G9P6T6/+9gpLE
iCc/fzlb3vZSQQ6eZQzlJJfObesulj/FJnJ7NXQHTFn698jXg+9zHLXHKFtc/diFcXrQuhIeboTB
xOsu0qnXTaFy7mVmouu2tCi4tYyu8WSmZufKLXUmG+D9ZduuZDdwojahOzDboDYRq/pjkRqPrjM9
TEI3nlzE/K+ncOqhk2nia9zOxQGaqnstdL2MpqsZCqxHZBikrtttkdnJDIYZELqiVNtlUR9QboMu
CONCo4DlRQvaIXSbrfu1ajSJ2rLvqEhaCYLprGg+JPYiPl5ZwzWDPF1DLk+e3Gs2v5ZHNmHMqqp6
6FRa+YETdAcV9VRME9Xd6UEQH8wYK5IxHvPQS83MeVMtVvAUaWH81+Vf8XITrzc4akiY5GDYvx9z
z0LBYFVidMsWyMNWtWfXqevxocSN2fbaXV2WznHJ0O4bc1NcOambd+K6h11GlHj7ALcAXa1h8dnQ
C0iKsnqNoeGcYyHSLjdcW7q4qauw+qW0Rd62cgzvJzeoIh802PoQ98Z4JUC9DBgu9B/Cu5C2jTvX
JvhGKjCWsphLX2iV2kMlQ9Q7GclrNZfzlfTl/FBEUmRbfMPtJuQwl2UXMFS6WN23RmtsP2ibFpqa
iuSV83ZuXTE0I/mmJmAotTlvI76/IhFD5aNsaVHcBiPEONHh7jMHzvJ9yRHN1PWkJvI0FwXZ5V31
8rSD6ugmgdg1yUGczQUzJXk7p25UrVox8z6QkePFeqh7iLQK9nOgHXnHasfU0aJ7qzAeLo++bpzt
wXJ4coC4/L5TNwcrCexadWYGMa13ildhNYwkSZhk3C+2Xh6NLP3z5NBdxTqsqIEcydg+VQcMXYRj
abmfyAYWVU0xO4O6aXidmmDNhAaqwstTXHflZorkPzqyDwKqKZ3N8gaiUmMcwLyBtkK7ae5tWD+5
Aqhrg/ukAgIe3DT9X5xYirXcdhbj8rJbN/izEztgN+SYQ1r6quugW2R2+jiJNjxMttu80exe3dXu
kBl71P3tPim79JXsovHH5amfOUVceNR7AWspJGzRndYxC7cNu9JvrMH4NhtDfiPUlB9Mu2k+XB7q
zEbimqYGRHkN8HCtoT+f76Ib6zZt6DWd9uHP1nTh2gQmbJdOb/Zw6Zf6yrKei4lrqsnrZkV5XigG
28wsw9lBLQoKjDuKVndBvneC9H1gawEdCjJr+FITSys/BgWC8CkDuERhgDnS5amf+cpixZlQ9wFd
ImA8nTr/ZtAyNPw+sRs9WIa71d04WcYe/xrQxcuDnf3OLqV7WwGicRWdDrY4Aqu+foB9N3f2Y5/n
4mmBinXkN3xLzcm9cuety7Y5PEKt0kEXiwYl1SbkT2oJ4qFkbmVhzMdxsIN95ljqzeVJnYnAYDqM
sb7Lwbc3k0rKQYvt2a783m2EN0N8vgvSuPUWRULmiZF/Bzm0z6qbBV7l/2LnkgATHCg94R6wmWIh
ZBPZkyLjFkH7gDfRAAF1CCavgGB1I6NykVe27pmIRAKxljEB2tm82+l2gyobEYAsqRzqf1fUnhOp
8a+sCn7o7RDTbW+AUnn5G5/ZpZxKl8IvYLOtW5t7Jhv0Rc9nsD8EA9NtnrrOq25circVJM3Pl4c6
s0fZmDiJYuNHHWGL1ImqhcWUKjJIUaSoD1JjVwS5dm/EEKwgDxdXkoUzV6iloGfZhkWi5GwLUqyV
Shwna30TFxycCjgTPEdn5eFWJSGQl+NDYzTYPhKK8RebYVddnvD5H+DwrgEvZB+tH+RZsLcHFXGH
8QP6JSi+YCfUP5iYyKG97zGWcS38+yaMjfpClZ+T5lqj93Of24HIgCyZ2iapxOnoEMcSfezb1ie5
wMIpcGpIpFhsecNgTnfE+vzm8nRfAi5rUXPV94Lw8A/O+j2ezVflQGy2nbl7B5O1IxoCBEITbERd
m97jeSVuh6ifvBlHvN2k5cnHGdcML5lciMCaM/wp8MCPoaCrgGgtiCVb9FlPx7p3rc7dx/XYPTZT
Yu9nB7ru5Tm/CISMwkORMChI13g1n045cNNiTkeJ8kQh5Ek6tFD10FwrTL1YShwmuUIplFI1EPr2
KkGypptLCB2y7MZp5+jT9yYP1A12aCN0VREeL0/qRUxAruqAo3CPwLpBr3o6qSpUhDeJU0/jhsVf
I6fjgzO3uCLVGD/+8VAke/iSrom2Dk/kdCh3yjtwt9ncY8aH+2KlxfCwRRIWnTeV1pxciXYvPyTL
ZK/1WnS4JGCbkoTdOA4vQkvsm1l+0/Jg8O1xrg7NoKiA5KN25UO+CACMRPlsfbMDpBCFTmdnpHMo
8EcxKbtE0T4uJO3YEsyd9NEeHvWybe9g/mC6gOvfchyaRrOuHcl1hJOLep0ry2g7rm2T5G7yL1Vh
TBkjbkMKQL9gLzQCiXVZMFmfosHpoXlbjfhkJYtFKSyvhxQ2UDKTE09GHu1E2kzNlUtuvcRe/CBe
VAaG0SCg2/tmrOolNbJcIDbRrC9OhaNE04X1kxlmb2etxcqnaruf0WTYV3bamaUnEzWAgaXN37Z0
pLyVrUblWt9nZTzfoZHAu1EPu/tECu2QLK28En9eYr2EfaToOoVU2GXUFU4X3+0X0U+9pB+ckMAm
jQFdBj1PE1ErynqcEVscCip/CkZz2M8Uelb+tm4Xe00s8uugm2B8f3zY+EVQQQSlq5XnefqLZqM3
MQDL6a83z8ktBpVoAPXZ9Tnl3ZWhXqbhK5+Gq55lBoPnDjwdyzQLowl1Z94LynM+UojBH7GUvp8H
qzjkLqDeoA2Fv7rL7NFIoxmf2/bPl5wM1eWhs9KzXqwAauMCs1Ux73tl1LdlYEAACazYr2re1WN/
1XXizHEHT6RmjzM42e6WRhS32RjL1Nb3worosGJH9aOh1dpd6xTaT6PFztq3NLd+A1FkGr2F9Na6
8tnPbHJYC2vKAy4NSLcBVJMgBlNd2OQAY+mdqXfmbsIf8EMxmctPvAbL+MonPjdlXhxAFMAxhtye
qhD+m5sQAinX507yNg1FdCdyDbmXJu0aXSK5IHqzMscgul0M4ykGY/1yeVuf+Q08QbhFdHIdpr2G
nGdpR5TYUAUQM+81B7WcThvAZTc3mbypZI/2KbAV2tXKDG5waV68bI7+F/cliYbFR3ewjXnxEaws
aaAnNst+HHvkarga0/Y9pBWjiK4ZqZzJsSxo4jiOUHMgF9jmlBOWX6lbORbmyUUT7tMKt0d01NYD
lrvBDumE+qvF52rvRJpzxLIts8i1DPvV3KhmP9pd9Hj547+M51xrAugRvwwyhi36OYP0GQO1vD2e
pdUj9qrTkcy22fWoKO+KokVBFTXYdV/3lHmZegFOgftywVFOs7awYyrIrSd3svdTa8VHRYv2O41j
eYUw+/JEkQat5ON1d9m6vYlj8UyNu4ote8/RMt85IWYaSR1Z+0TUFl3KCCJXjvDL5IvhSF2NlXyD
y8TmxtaiFs6zQCQ7LCmil2Ci14FoaftVLdXh8tqdHYqSGfoChAdke6cHZ8x6R3OyQu65kOk82juc
mxavOGdS1wx5zn5GMhCCEqIFcsvToZawQUCIp/K+TMXD1CMJRTsl/AGTVA8P8fhKnnduV5LfwQem
bLaiB6fD6UjaF2nwyjPnunoPKzg7cHQrXC7a5C2Nv1EoGij6S1kkVwLi2Ykq4C6OJl6FWxLiYg1Z
IbDV3xux0XhDtVr3jnjkF3joHqmcXKvLnB2PyowuMJd5WVU3nBIHEKCwvUuR86gwGnnvIiu6M7Og
uMVTs/lxec+8DLZga+thh9pjUhDaBNskD+PMSBlvlHxAMxT4EM42Wv0lRyfrIjZHzSY92giktx0F
hytb9tx0KeeDdBHvwUo2x7GbMO9MMz6vWc0uTvi2uIHXFILLu9bdMoXXCuXrEThNVy2KbdLBrmFl
bW2LABUSKQtzD7lPg6R5zKhmv9NaKcgfu2CPHkAdQhley5HPDsqTDrWDQW1+i3uJBaqq7ZQSs4nW
unNDUXpRQgJVOXNwnDHKuxkrrCX/fGEVz0ve7rz+TGf7VpkS4eIHgL8/XvWN1+MVdGghp1g73ITk
r1QPc9w3jDiFJRMjubQaFb2//BPOLS4sQNBSblHu8nXvPbvIu2hGnhiZNn0FOhvjFzH4i6EF+0pb
un3fd9deR+fGA4/iZcY1Ah6+iRLu5GRZDsS410wxf9cx9z5A+Sz/MqDXi11LC5Rvlyd4JuACf4EY
rFgBzSXWH/RsgmmmV/hfo4EdW0NwMc7xwSbt9UPVf7880pmpARlgbMo5wZhsW91IujSnk8Gi9jiW
PiRt8bXEGt+P4yT3klpeq+OfGQ3iNbRrshLYW9teKmWKZHSJdbXXe4xuewEsgcaURmrp1OAgHg1X
ko6X4xGB0MlA1l+xg20vIJxzo1xqcYhFpZEdFBe0Nyaa5uVJMnpTMAxXkoDfpNDTMCCh7VDkJb/n
OfO78/Szhauwu1wEQne/waz5+2TFzndnafM39EnQX+mLsL7kWTU8RVESIkft6/QGM+nooOfx+EA1
AgeggKalmRM4n0hgefNeXu319tz+PF44GGibJOOsxOm+coVGcbyIgr00M3nkZCJen7Px9vIo5746
J8Ui9nORk/OfjtKWw4QgY6bxaDKWN1VbxrcqV+9z5ba3ndZd2cEvgyBVOS4YF/aQAXto/TXPPrmg
/Efm2Ab7dGoHz4Rf7tGxQODJW+CLbyva2NOwYH95ii8PKLAQeQOrzAXH6Tkd1BJJm0RyCX1Lx9HP
WHJ6s6S4KpBmXKvYnJkfxnMmKQqUuBVsOx2qHNwFFmnL2ziLprsuVHgpyxqjx6xKd+mo1/dLiXD4
j+dn8z4k/KCQWFnBp4MmUzRReJO4NM82LBcdi69wVP27vMM46fJQZ3aLTXlRmb91e7TnOR3KmY21
oYoZgbD1HX25AonRnUQx4PcZ9/pBuvGvyyOeO6U21zTcFJ6D/MPmGPD8w4p7LHAGLabyZyWH5vU4
LtgdDDbWLnouKm5ra8ZKwzGb73qPz2ZbIKjbI+KGs9Bx37ij1X+Y6b/xiBz+GiH6d9q5Oac2qAiU
Wo6qDuZ5+k3KLBMBbnWRPw0zHnqNgd1LbOLplsS2jknviJ1AjCXn0zKa1augGTFusYr4pq5b87EW
5fzaxR0GngUM1QlxertLiqZ/bWpR8RcmbgJXKWh/N22tTVc2zguDWLKRtRKGLGJFvE21OY6VBcmH
Hj2R3+vFu7LSs1ujTrFiXzKaCCkYQVHe4rzbVzimYKV3o3GzIlPonVdZYYY4y1FwvbzcLzYYAQ9V
IYVBKur87yYTXSljxRhheJDgjHgbFmlLE14LKDF1W/GWnp754c8H5MxwC1DFWhGe09ULuqLU+kmz
PPB4i+YwrbirenPaq6wobyt8Ym8uj/ciGKF6YxjYuqBokqB7Op6ql96ysf/1MIccDzXCFWgK8BKW
0ZmuxL0z35J0mlEQJggIcZtvSearJYNdWN4w1naza4GLfrlLmb1zc1xT6QvTXhnwzNxci6SLAA+R
h1TodG4a77A2r2rLm7Te8ZFp0VCGqrVnWX3/9vJnfPFiYQROHSigWqvj20KuoMUNSBSCCz1vIFYs
PKMNnNj9KlcLztmYU2b5XL6NTG3AAyS/Ri5/iQMzvlqZJuTzmNFuBWIRrQxgDSUIPpD07G2zD+/d
pWsOwu7at5Wmicnn7AT0JTFG473bjvNjijXZMUxpIXb5U6w79CT+rD9ltaoFBIazthU5VzAgDBWi
fQmxdPHqylB7XPzbPz+YZAlsJUes8rStYkuvI5pIqdLyYPMPh97FfkWDt7hzqgFnjFJcexOenRWP
NHPViq4P4dO9NCMPUdPUW56gnHA7FmHx0NdDduXbvbiv12/Ha2EluBEFtzmnMVJxy8bWosuKCH44
ORSosegKgBlKJpoHX956mqEbXdE3nzuZq4bHAFNAo25t3kQJaZ9ByzI6qWBn8Lk1C1z2bFnpB+xI
jcTvRHMNFTo/ImcFVA8oe8uxo2PCIA2FbKceFsqLKUKImXZUXo71HP2igu7Kh325fIK7kFcYEDLK
j21xMzdVupgF45k9VonI7Tqsx5V9JXi/XD5GocIIVwV3NLXV0tDSMIwAp9FCLWH62mycxBeNO7+S
lDcLHJhq9avU238cm/8r+/3ltyTbEjyLOAmEH7m58Hn+cKZ7joKFmPDYB01ytPTR8WMn0O9tJ5uu
zPIF7kUQx8nDIe1SXNb25sqg7J67VevCm+6swrfUVNz2uIf4rjGRFQWApaWNxWqZY/RxObScCXMM
jazEWVcSrt7mCplDSxuhUgvPNtNgH3Y0E5g62/SbVuVY0bYY+BoDHWj6adzbuTkdNKmJt7oNe/fy
L3l5teCKgnk71vpr/X8bb7sBsqtMCHKaMaR+UNf4khqdupP2fC2dPre8bCvweDI67Bs2kaeNw1Ez
A0wjwr7DcaoSk9fgHXs0bTXsjLa7xrQ9O57Nt13lxuuL9DTSYahsjPBFV4+nBgdoLecD9jKjV4bt
oI9t5yvv3nOfEuYIB9Nem+5uWWW9HCXvBCwcUkfvd4aeZPs5ojFQb5jXKvPnosCq2gbzRgcK2eF0
anGrpRKjLhtP3bD3XZK5vShoU3J5b5z7gBAXQA5JY4GFN+cjHOcwCupmbUHXOPTVyCRteebAa4Lk
mxqUcSW0nQs6MJAgWFEZ4iOuP+fZG3bp8ijRRtarnRLjhj6mGo2TmvauVEXoD0bo+lNGN9jLczw3
KPeUzilY2yZIcTqoUc1UflVnebE1d9zyptU/mkjcvhE07EdtkIVNnzl9+nx52HOhB7EwiQW3JIrt
9Wc9mysWLrObQv3y5nimjYTec2P0dXxjaK77nudtxbOlcPearMY3l0c+t6hAs6Q13JGKSZ+OLKa2
KOVoWJ6TVfWhtei7Escl/kVh1+36Vgz7y+P9FtafplFwcLCZp7JAc2t4K6cDFpmtp1IPOYatO9IM
JCwkKklaBf4YHZ65ezPPTDy+tQD/ISlCWuPM9Fx8pdOy77MRFMm0q3nO0ESLXpsJIG+leD7FXUtD
0L7ERdqNMlpKORDyPrWxNH5lYMydh/lh3h7h+KctysQCy2qs0/B/VJpM3zqxYWE+FhT/Q9p5LMtt
LN36iRABb6ZodPc2pOjEQ0oThNwBCt4WzNPfrzj4DxuNaMTWjZA0UZDZharKSrNyLWAbTraOVdis
sjmANNxH0gpoRLWUZITDtUWUDXVKz3plKrydmQyCRhx+sQAKR5GkDIi2Y3VaAhg9TapzYTFUR1ih
H+5t892B8lGhgaGHO7W9vYHVB40T+xZcL7r4bbFs9F1Kt9P/mgoERU9j1o1fBgMwamij4NqFpbDM
X1tjcWFwHIT9vfbthNZ42rXONR/G+KODgmgcmpSzQSR3Rbue8sZrnpPSaWWY0G9h9Cgtp6NYZMet
0g8G7PSD1oCk4Pb8QEGHnC7qVbBe2XNkBEvxZUJKJSQBX86Pz+qeKYc2MXAEGn0Abm5NWSg4NQbX
ktMD5pL9oz9j9CsvRjEcFGV3/I4aDfo/U5vHsLIbD1Z+VuU4o/EqkSH6vqqkKCT/S2G2r9r5aXbq
9fJ4hbtmHY/5MXJl2NM2H9O2YYW0BSss6LoVYdc43cLc5Ag/nt6MzfcgENo5tjv/wO7Ol6VlSnWL
ahORxrb9nPp9Naf8npPeWeVTDhgayK7fvotN/a/HK9y1BF8WaQyeG49zu4c51ahgXXKbAz6XoIEh
PQ/stjNDx86Db49t7TzDvIr/s7WJMCBjl1UyEianfaF/kbDg/N6oZvRjK7srghmKGgoBo7MduLb1
2kcLq4HTw0B+IJvb4DM0hdWLQG3pX2yTwSaZJKNq6mJzKrN5FtxmKhujkQwfkrKbzrboGZYqqr8f
L2rnIBJS0PygbUeGuAWcytKbJzNFSd1cOsBOkFhcNH+iltvI5JpnrfF5mUvnt8dG9/YLTJs6FzSy
SH9vz4bwx8CrJftVLCVHUUg/YvD4X4TUFIVIntSEF3u28SJUS0d3QQvk1Hed+VvSVf80lel9dtv8
Xxx1lkJ8AusUBa3NblmeBJgqZ+uEAIB4XzstL4mZJE20Qgj7/PjT7R1CImkm6HDFpC4bW42iiijg
OT2l5jREyG4t4TBSw6yX5WiEd2+XiKPhc7EY+qZHc7tL6WJMTjvhGo0+Q6SshunbG+IjhOPeAVQT
u8xZ85U487dWmsrxJxcqDHTbuz+XeWzPFCkU1zxcMUBk3NBwZfP0+CPurkzVQ4nbVdq5WZmrBYvd
+PDJCsqj76oR/c5TjLyNHj22s7+2/9lRm/lTdKleHYbWsWNNzGgh3NWEJuIcwH6CFVKMoHgpGjs4
qBzunRBG/4CtgBmGo2FjlLGWxC2qFaM9o6ZhHPfiWy7T+ntS5u3RRPnelyQ1oc7jBA7Ru4pyf1ph
ZuR9Nuoc/TQrnahwqu5UJbp5kNHtW+GUqNEWRv/Vd/7JyuLLcjLdnuJOKYeXoIVRWZj5fHr7bqnB
Mp2SGSWru96WkVWlGEzrBHpJvINzBhXFQnRRtaTIR8T+6xTE/31s8n5hVFlM6joAH6FO2s4eZMZg
NsbE4S/IEqLAadzPhrT8Xx9buU9yVC3HIPxX7WCmXW8/Xw+TaJoyYMsIiVdc08a1n6Tou08VGoqQ
aucypGUJd3mdjed/YRl+TErJeCsmxm4twxXRTODJ2Ti/Kj8iCiS+gWYeX+uh7Z6hUYWi33Dm9/WE
AMZjy/e3gEqSqjwqBC2jWOrL/3RkqG72RcrtYwBrUlmNg5xsbhpPZSHGA2+izvhtgK9MAeJkPuhH
0ezWlCESF8IeZapGDMoKBNLTPKHRnA1/oUh/hBLbM4e/RDUMdwmoaHPlBiejF7pyv3OJZKoC40Vu
iiyAwaD/13wstYNa7t4ZVa5EDUQSiWwx0cKAImhKyF+8pEfZ0oIoutJi8+Bdu3eVDi1Qeth4EjVK
ttmvDAliIgYJviToxS/kv9NVg84a9vkJdVaBHi6Dc1X0+JDsLE1FCGT5TDqCj9gcT8CTwcAkNjun
JdNrYRbpOZC4mcdWdo4iaadPi55GJK2/TbRjt55bDgVWxnIBXuuh/CNst4cGnjnax6Z2viKHnvoJ
f5ZS6rb5NlGFkm7JTTczPQaSP2ehn/prhEZAfTLsajzNTnI0k7xzIF2a86pRxRG56/ghqyvspuKV
S+3xNyNP/Bf6WdU3TZs0VK/K/OCkqE25vW5qUBZ8Be0pmppb7K7nlHRpVwQLTH+ZPtrZhO7DAP6z
sMmmi1bJfJda+TInaYn6KWpMjz/x/W4yFkHgoNOggYTG2cQrRYpybrCgxAUBLoLDbqy3UcVo3Hmt
l2R8sxfDmCpdsKEuc9ebxKac1lkf14pR4BbarlYs9rtuXdwraapxfbyu+9kHGGhs/8fsPLVT+Blu
3VileWZRj0sZpVMhGfuR81nnSpyDbFxek2HO3zkzFEhz6jARrM3vbMR0Pz7+Dff3Ebu0qtQzBXfM
FmkAdkZzUaAsI2h40e4WRnNOxJpe/oUV9dgSchL72WqHf3oaSMc5o4VfRpM5Dk+COBcoBSXAx1bu
b4WKVBiiUTU+VmXeWrGGbtbyilqa1VPrtsQqn81BJi/CnVBmQIW6P9jAvY+HD7No9TtMTm4x34nd
w5EMfiBaW6v7PBg52haN37/5sWNFgEAArJiK2nLz8crMg9p2TStQcrn9lM7M/qNZN0N1NpfhYCRH
9u492q29zWu3oGkWM5NSRd6ivS9AQX2Dk3VBTKLOGNj0fx+CNDi4dHc7x0AxjS8Fm6NoB1jvduf0
uBqbMoHodTY7O5TZGCD/53VPtsKbG6I+AuvfeRTsMQhAGcqHMJSc/9ael1ZrP2SSk6Kl4pJ2DV0f
CzwDv3I4cF4/ejs3zlPZQij4xyFhcnoTCqJDMtVw+JYR2uFLcLKnOfnOWZo/eOsoYa4TZUXHbUHX
Ap2rc9sE1h+6yMwy7HI9e4fgr/l1NS0oRZcMNty8KCkkzRJQsV2Vf0D3we8vy/obaX3/ZLjd8olC
toSxzWrnUKu7A7KT3S+Hz6L7wgtLp/T2y1UNDM8z1ykSSHq+QxVxPDtyGS5+32sHh+LuHKoPhxmw
GIpgdAtCGGfPmieS76hwl9+dya/+mOJyuVbZkIKVb/tMnuxCHBHf7VlVkDCGIPn3bvwPGStiSiRa
olozlnOwzg1TD44WxlDloFil6YDzTeP82HPtfVXKJYwfMyQMxG/judY8G+MWZRbSOXjIusxEKg3u
TQqF1RF8e9cU3R7AZVAJkuDdbuC09ouXgA5ASjpACjF12lMupjhKqX+/1R+zgRDqwe0OPkCVnm5N
pX4y2ZNvF9Ewlf7Vo6UWSWeQZy1P04sVlPF/Hn/F+/dUGQSsaDN4ACHEFnqhzRTbTHArEZopWRca
do2KWmEUL2On1e+mZO1ftTnroePN679F0JlnT8/qgxd15wBhBdwHE2u0H7bMLUEJXLCu/DyCicGL
OmHV0TrbTehMYvkliAO0aku7OjC6s6u4TmJC6uo8fFtoS18OjCn6NuKKjSXOMRxEv66G19OAASXx
+CvvmqJCBd8wUx3EZbe72lZkl8uEqaTTk2vfF8lF+ub4S+90xdudDXAdRSqqhpzuOvSitKRtVRqm
ZBuEdbz6Fw0mpRPqP0f1jrsQl+hHcdkB5oXXmRTudlVJmSmMUpzDAEO2pSe5c0XruDs5Mgj+cp12
pg0Lc2qn4AqwSR2lRXsfFTi24ugilaAycWu+JSJy9Tgpog7O31COGsStjW6ejAbV2Mf7t/PWgisF
9aBaBDiBjQdfkYhrS2csotWSOnNjXfOliKGoQlO+ejJKq7g+trd3HyidEv0h6WxQe7ldmjVSJXHz
uYjyxGxeSs+BDKYxkRLTOtpoBkKIWZq1B65HLWLz6MIF/j+jm0dXLOUqO0g0ozm2ZEkaWCxfGOd2
r3WVe8+5ZaWXIPcMNB9sM//t8YJ3bVPPAngBehqc5O2CfWNeBmmiLGfOg/W6VvoQEhk6J7230lNX
jX/kQWW8jLN7hNrbO0TUjhUbLoStgE1uDQdLVfmaEEWkD2vytJD7fmXkNjnhro5woLumiNZ+PJOK
r+nWFKWtomr0qmCQwPi0logj19JjVHnU4wN4+J4lKwAoS26iGPs3i+KjzTYzeog3T+i7rv2qoXQH
KjObve7y9o1jVJSBd4I94Iibm1FRGMxcHXcDRWj1vJRZ14ZBUX5u2067Wg2zyjySiASa3fz1seW9
l4tiJB0XzKNUrm8CYFdM8BNODp5u1YzIDBClbTtEqdEnTk9jNy9p6An/m2xTJQyrGuqS+tpBqLp3
U2mZM1eFW+DV3qx/iUWu6iZ5NNhZ8DyaKSR9dpWeUBX+w/ChyqaZc8TndpdC4XcVzEQxApKHbvtS
jTBLmTQLNgVDn7Pdj59g/fEPCmp7V5JRFIiLVB3D3VIsDGWyzGkf5LjXcf5Q2ewnmlXxhdfydy92
mvXUDl7zy+JCZHHwUfceFmbzmOSipcMbtjm/UyUhMerKIrKl2TUnpPam89znyZPj5N03lLH8PxD+
m9Ow89Ey71df1w5+wZ7DJ3uEwFcRexCV3N7VYczbFPLRPHJ55NDUC4CIpGOGdjDVm6xCn/bxYd67
seoFJXoHS01p/9aeKFw6qOjGRU7mFCeEbdfIaN3skgZoDT42tbc0hn5I+qkOcW03prJu9npRo+ze
BMJE0M93GeCP+6fCrZbz1K/2wTm6Xxr+VbF30jejurjt5bt2Z6xxkuSoi02fk64fXwadQLMAzPPm
gA4MBiUZ5YtojmzjkUJRfAV2n0dl1ozXSeeyg5KXCNtL++B83FMFKLwH/9CPVi/m1u8FfWVTDC6J
WDUx/2b2uWzRORfQTnX9tH5Z6Oj9Pc3FfOqDUVyE64yfZI3yKnrG/KBpqg+84b0f4scoglRcIjOX
WzRhoWuePaw5flgTxa915Uz5qXB6+8mdKFeFcdn0X5OxqZKDg7trlwoLTMM+YINto3c06foPMssj
S7p/zZomzmAPvHejQymcbBvR3dGxvjw+wXsnivEN9AgU+98d0j6g+WWXbZ1H9mSg6b5O+cXLJv39
YiGl8S9M8arBlIcXIE+6vZfrNCb8pWxzB7Tx4vhi5ca0Lhom3ZH01P29NAFrcIB5sRWyf+Ny+j4d
nNHG1GSbdShzJtwHYtyoTRL9CdTZUStj7yuqVwuIDZhQcJu3S+uEO5pV0XJbKudD6qN5zlteXfwh
XZ8ff8S9lZEocDoUUvPuvVoqYfnaxMoKVyhWImYW1hbN+lmI/stQTNUBlE798ttAVoFEiJqZxiCr
3G6abS6J5tVeFrlG216kp/UfWr8zD5CRe98P3Iti+1cT7NvuvGHW1PjLJovgNJUhlQ/37OS0ukZ8
zvnxB9xb0M+m1E/5qRRcCXuo0gFTfp0bH/Ihzq4QeMt/cZXJo2hCguVnTt26tTLzFBoJujfQheXz
a1AN/vu4g1PUkXP8p1cx2NwMdRM+XtrO2VAKI4pzBb/Fdb41mvRVqfPci4gu2t9xTOmmXC0PCQwG
zpZYP+r07nzJHxzbIEtJ+iGVuTUXw0fl1+A1AIa2/aVP3fkj41FvkzyDOho02Y9CGNE+zYrtAewC
s7TTFitj2cgu1LK4PrVdk/0+p9r8CyjTo47EzllkKIG6ApEoN21bC4N/z8eipc7i3J2Y/nJObppC
ppwdko3smeLBo7BAPZPXb+OmmrnLk3xgw4q47CI0H/rLUvHYgB056mHtPbKqjsk4FbEK0e4mY7LS
nBlvnG5UTLEeolxi/GXEml2FsVCcKoUSikGcIErnQL8mU2me4D0prtVYVaepdMc/Hp/VvaUrXILO
MSW12raebCbMJ0frBKTsmvhgrEX8HqcHM5GeHAEgd55VjxYp3UpalYoF8fac9uheueXaiAiplCK0
vLa75M0I5DoVnYSYyIjPdR6sT29dIK8P4ACwRvANwGV2azU1aeP5es7AVSeCszmPXZjPOAQnE9lB
inp/7y0a6QDEmHinE7zVeADP7zV6LkRUzlMRir6VZyBrSLXUzPIHRnPEkXN/8cHvqcoqxT4Wuc3T
GA0GJzZAqL9CEveNWm95ZmRQu775AyrdKyVzw3nFp91+wDGf3YJp9jSaB7TXyzZrYcjqUdhB++XA
ce4tiOFVEjOYqu7Z2ifUv7PK0JKIiF0D9sZo8kSZP3q8IHWbb59SLFAVRv+DU8hpvl0QjKO0BWU6
RxVEVJ/0LsgurlNNUUdueM35Y6GXaNWnvkU8/LHlnQPCI051kWhItZw2aQqj5t4coBob8QKj5DIE
46W3+uWfas1Qi6jy5eDs79qjbPpjzIIrsIn00FyKe2fAXtyVCxiqujiV+pg8B2a7XN2CId6DDby/
4iQPRHr0Xw3FDbOp8RXNAKtQSYTcZ218bZjXheJ0NU+x6JwXmlX2iyXG7CBo2TPKgCo+jMwearFN
JCFzi8h8nueIUfnqbOajd/Z6JK4Md9TeuWZSfxLImh0EFvd+U6GD/2dUffqfwhfd7MBIAICgE+rG
p7pd/VeaUNOpG4rk8+NTs7s+wnTY/bkZd/PIQ150k2w4r+jiLn8axoRshi+06iLMRYv6kqNU1d6b
R8fIA5lC5MpTi4bcdbOVNlRC9ZwWc5Q7DKvQdVuiGTJyRpGygPqe47/dzWCPEA0VAZXIb3axGdcA
zaxqjjJvaU+EOsPZhnvyNHmZd3n8QXccAKndD/o/+l68Rbd7F8daL+uxmaOe3s3rCsHCuYstZo2y
LDOMJxhwtGts6NX72priA9s7Lo72nuqGUYahKLI5N1CrZ2MbrBPv3fSlH4Llw9za2a+PF7hzOJFQ
ZuwYViZijW05hKjJqJBvnaIxtRSx4iiuPO9NlIulPchLdg4nmDF6lsqxwTuwCWcCkedLHeA9/Yru
fJfLlYqkXr2UDv2+osn6/2ilLA6M7qwPlgNKeMqPGjy4txu46NpKaUZMkRvMQZhWhR7BtN4/Zd7U
h48/pdqP28eCMW5mxJlOp/wCtcKtKdfpYyOYmPTnRIrfNYBwJ5tBqc9U8cooo/B/UFnatQdsEyQO
4COqH7f2FhAXzdQRD9mL47+UxSzep0XSZGE9J+WfbTCWBwbvDyQLpDer2NlImrcdp95P22k2VhkZ
HeIoSSuHV9HPw8FLtGMFvjkFMFJEQHBi3C4rTdfcMlttjDiwzDUDg3hBn6g6cMo7H4+iDXOMQHE4
lduC0SqtfjR4VSOZWpNFRD3Jazwl+TetG8XranTxQRVgZ1lqTkqRRFCf4p29XVbtTLWgqTtGQW3r
18aT2jk9HrC/v2OErTQiICVXdrZQ5dU38zZw1zEanF58TLohftG6ReCZJ4Ny8uh9hMukO9ixvW8J
+QRhChROKrW8XZoQ2ki84oxgmkr/Txh/i1PCcMxTukC4ncn5iOvm/k6TgVF3VNSczAZsoZp90DL0
1ZQSHagShZxUtC+dzYGhensE493ZNforIKmotzGRuUX9LGMWrP1QceQr2b60mWVc85SU5LHn2FkQ
txg4mGJ1Zk2bI786mdb5Bgua46L4aGbdcM7sGnHB9IhS9d4SeBGw1kzTA5Oxtz6DZlXqDVlNLOLr
3Qe7151fg7JczVBMbZAeLOt+qFJN9PzYJSiSccGb1xOSLSkQzZujUaS1hAW8Uhj9VfheCKcF6dVK
l+VpTMpFXh1iGuh+FuHAG1VlenUqy2XMQ7cfkXAYVs3pT3kw1F/NTvpfNNdL3i2pLf8icA1A6rUQ
oD0t1JitsJhMa40e79D9vWIKkAoDPBmKMGMLE5GMNuRWIoZIJBRswnQu6685faMkLKEqCeFXZw4r
mA4u1j3xARVKykOMFcDLypnfvF4BLrcv02aIJDNe3+Z41SA8ls5qnJtxXIarGCf3Yit93Us3MXru
LrH1X83rGjdc89QODnzY/UWHcZvkUWE4oFffanXPaVL0Ey0GaMd78dqTKp+XpEC5SubDay685ODB
2bNHUxrYCL1xDq26nT9FzjYy77mRDURfpWOeSihxz0HLCG4KeDIcUc46eBTubzt1brTISUvwMHcv
ai/pqxQ1gaXwRAvYoeMKVvlRuLxnRflKWrY03fHVt6tCABScNmjMSFZZcK2RwL3Qk+oOTuz9TVeU
RIrLkBebgGQTHci1M+oEedkoMX1xpvDWfbLjNg91LuGb4SHKFEEqPF50grcggmwBzV4ELfE/wmIo
TpfT76WHGCsx+fzkxnXyn8eXcW9pkFRAvQTNpSJFv/2ADWxrDDMRGDf27J86+Miz0KxqGMsst/jr
7bZUJMLxo3pPzebWVq81IwcGoqqlt9NXnr/4TPUpfy+1pTrSl9pxMhwIglWl2kSksFlXN88VniAh
e9NH/UmbAy+MzbQOG1BIz+3izCeTPP38eIFqAbdRK1QmBMewUPMwgCy/XWBstHMw6MpHz+0IWlGk
X8p8GpWOgP9lgSPsuYmld+kXaXx/bFn9zVvLEDYDLALpR9d3c0LnIAnWtWAbx3bUG/jVIB7hAZj8
Px/b2TsuhMfwdKmhNOjxblfoF543igk78GxmUUkjMSwav3lvT8188DH3HBYsQ9jhcSU53Ziig7BM
2hJDa8blCzN45C5NBotB5nevbj7J3x6vbGfviCVhiVHhngWA8HZl65wLxGJVdlo5BkKhQDRHETRt
KNfVeFoG9IjTdAxCaa1HJGs7Z1VFXuQdXHtWvIn5gGcYZtnlBBLJmjMlaRWwRQjAApY5aN/pEVbh
7DXz9fGCd7byxurm+1pFsqzrRKXBgvoHgcJieTWSZD41wXhE57K/QFV/VkyhHJvbb8uitVZfcGqz
nojLbLsLWJaaosbIG4xm+vTq58aRtIX6SzdXQnUV4ChWfNvOFijpxfUMIYcB71+uwwuddMkv8bS+
HZDNk0orUoVUpAhbJtJinnR4YwXPXJB8H4rM+1ysXnzprNE86m/9SHq3K6LAR7WbAAopRPWZf3rC
oS6I16EGIuP2fvnBSYvxWSaxDXZY1L8Y86z9PSzdEJm9179AA11/tqZ8WE84h/yzkGv6yYzdv5PU
jk/EGP1/abNSeC2cJQr8ZDxqNO7dJ4boyM7oeaPutSmCxskEL2HDm2mmqyKWggu86MBV1uCLIoib
63MyVuuZlr528ITenzaqyzhDHUdM02N72iZ3cIbc86Cv0huxhK2fN5/0SmcSmFq9+Gisi288j0z6
JAeG728UlRg1vEQ1FOmHLYBBSgu0yELdd1hc97IObfBKYl+Eq4zjNztHTKkRPlicaSBtGardQY/d
ecZbZYtWMb/rySbSusn94Gh124d5b7lvdhdYVCkiuBBwMVvecV1rOzhbRh7UwZkiIQL3UqKbEQqz
M54ee6b7o4MpWqpw94Am5/Bsznk8mpldcXTKwbMvg7nm/+Ra5X9ApLc/N5I5P2dgBlTX8yN0/v2b
g2V8FH056iaUTW4tW4nVthDeztHSrPMpyOf4XV3yxqXxBMNBlTfdl8dL3TWIwhJda4pdoFVvDRK0
tksgVJTse+2rx/ReWNRZfSq72bykAlzwY3vqFbt1IT68oTSvUGJRyevm0ya2MdpxgycuUUB/EZ01
vQQGFDwLck8RDE3Flxocx7WWzRraa/fHm63bniqlW/wAENCbHDYxi3akHUjm59q0lBNBvTa0Sh/v
FXTDKWe048J0WfU+E+NwNsz2CLC2c0NvfsD2pZ1azSgnb4iGlv4dnRHgI0Mp3/XOfDTjdP/8EE7Q
teL3gmWl8Xy7s7ORe0EZVGOE0nUfwQIJsak/HIEQ9haEt+NCUkSEF3Z7YKfJcRvZjlHr0q2PFxzN
Eo+IwCP3c3q8eTtHVTU96UoQqCh29dsFCf5nY9jjGOk5MqmxYedhNcFP2Cylfkq1QxqpvaUxRUjI
wMqI9jYBmay6uXEafYycPKmefA1Hmg71+r4BpHmwtHtGamor5Btw6tICRIlqcy6GXKtHcCUUFCmf
6MRdtK/DfNG8P+lmBWuI/q9zQWl5qa6LyYj/OYV354M/plB2xGKEXQighDGeKS7XX/Ildt81CeH/
gQveO1IUDOgK86hSGFdf7Kf3n2YbJaBiGGEyBmnZkQyEZW3WB6/YTqGEuBBVMEb8AQFSm741M0s/
CVrDZKPrpr90fY0enUYNt+kyxHirCiU4sxkvyOPMXFndP/nw5L4wpNUdbMvOieOHEDtQYSMD2D45
7cLg7QhDXVSPRYCqqlidEMY290QuazGhmHhvzm543ly+LuE/seq2j5qi/NaUWTJFcyrGZ8+XVCil
pMzmxNrB2nYcMaMCIM7xEiSK2waHXtbA8JZJRpVroTjAVNjzmpVZhKTIEDFMKJgi0OVTu6ZrZJXi
CGu5c7mobFN+w7ZK4zYHfnQZnhW1T39FJPqLX1h/lojs/Ed2h3dr59CSvwF75HJR+90CsFsYWSpd
xHA2V411Hoe8+XWNW3FAA7C7HqDllJXRSaIHfHtmnbawU5JRGXVzub5k6zSd00IYlEm15mDndqIT
ijOQXzDhAqx7G3q1XlCV9Fxk5Lhp+XVc++qliAPrs2HmZigbJKgqYcxhOdhvL0MB66Z2QiHKAFwX
bO6/p3GiwJjLqCxaI2LIhhC3rbPzkg7WQZyw6wSY+lDMMAB4cPi3HxQqYziWHHp93RC0F90ok2tZ
ZfV5ztMvQ+3kH6VjDu9MMZSRdNc8HAO/vo4kQwdfe88HEE0zUs50MujIjTMyRt9v/bqYonqBEC8s
1p4Ok24U87e0soFIpwucYY8fup38AfwzE8PMTdLNtTZ3w15Mt1gz2rhBOwh6/NJCgMr1Xv0FOZ0Z
pbGTFsMR9djo3jVRG0vrG3ZVMuXb770wPDiazsj3Jm0KC3fWPltLnX18bGXvmhBQqwNEBMbs+K0V
L7OEY3eo3VlD4pzjWNYhjHXtL7NZH82U735Fzg3vCJUioAy3poJkyUYUvGSEojGciUbMUK0YZX2G
A/KfYS7l10K3j3L+vfXxYIGd4MT4PF63Ru3ScEa3rqcIKo6ZQzn2daSPrvkLWhZHUgt7C6SyrXM6
VVth26krujU2p3TB5Rgy9Z9dZxDicwthtPPVmtUrldSQ4zrmVBz1gvbuBHhT6gC4NF6PTWg5rYtt
D1ArRI0OHX1C7B41sh8vozCmMyjCI06OI3ubsD024tlqMuyJZsgivZXpuWi7+qIvgX9JpHVEIra3
i8yvgB3kP2o7b3dRMQjJcallpIFa+4a0HorYY2yPZ1TAxUFb5MjW5phaMwP/OW0w2jCTeZ4WJ3ip
Fgpg9ZIeofJ3TVEdppkMLxVNw9tlJYPVQgpJy99qSufrMA7ilMpSP8+a+/apPXq6YDTos6lUeluJ
yGWgTbXJ2ay1LrjCaOdfzY6+f8D1uDx2KXuOCwYchBCJn8l4NoeDB8ivHFPKiNEp2zhXfE+p5g6O
vPLeISQJ4LRDyATceuO60lxQW7d9olLbFZ9srXBpIzjZS+PZSQ998Hp0v/e2S4m0Mv1IysqI0+12
+YjCQ1GTAJElQrvo7mhf2grdtXgezYOCx64phWhAnHVnNIReblKZa0ygqy/VOUcc9FcOxkgpwMkO
TO1tF3hceiJURUkYN5+xi30TvV8hoyCW/XNFSvdF0w61CXYXBHrc5RmlzbuFJ8HJtfopxEFRzdzE
NXNLhK5cOdahqJv84E3b88Pgyv7P1mafBqu2/MwDsgC/QHFleMl/9bTZ/2MoGOXU9NSLMobJ/sWp
p0EHrwKAcsqcKkj8KRUrsmZoxwwXRUWj/qc0Oma2ksGPD6KC3e/4Y/BWjTIDsLk14xRFNlYTh56Z
5ix7NorEfvETm0s8xmsbPb7Ju8aYvFLoDIU63jwrHaCuOlkacgLZ23FoNU76sgydtlxtAy8f/gtr
IACgo4SVCPnt26UZUFbpMs9+AE/qX9x4Qgxktl6S4pCta29dfDtTZZDQuW2PfGxknqExVRe5iU7l
x1+8JwRAvqay1g6AxnupAbkHKSQpOhIPm/DDXdvOrQRfsEHN6ps2wyXg1WauGK/FWQ6DHlazVpzW
ufj2+GMae95RhcioMiLWzq27/ZqJG2h5OZFlwZ+9vroTgt61s9TXbJRQu4+acy1Ke/7YNlJ8hzEp
fu3MTKwnWLrzc53W/dXNEut3PR5L913hptU/oyWX/z7+kbv7oFoC+HDIQbaHGd7xJjMC3r9An5wv
WTqBpy205O9AZkdaJXufg6YMsAogkqoFcfs5nIpR1NbjUariAFJa/MPF7RdY/U3ADgh3HY1R7y1N
YVmIdIEiADK9tTdUhuApmXna8wX+sMrNvtmK+7we/H+TBDJDSM9M5Z6wXN6a4uqm9CZZmttmKDCg
+dR9g0VbuifRoB5yevueqafChwCIga5t+pXUDHd0i8G5chI/GoI+iSpTQB9YwnPw2NTenoF7U3kX
MBUQprcLk9JLE3uiOCxVxz4x0aqeK3shk05yBLQDWfz+2ODeplHQpGoAQIuEYePvpN0OviWyEb4y
W3tOChMS6EqmK5d0iA8eqb1nF7I5eA0oHKjU5HZxJPNevdjYqqUtP+e5O2gR6aD0DvZrx45qsTIs
xtAirajNu+SZ/VKVENRGzmSlz065tOcibsvfHn+5XSuAAMDdkGfdtVaZ4SklAsMjjIB9X19knZrP
iTCn4Pr/Z2dz1qnggEXkCYzAYs3h4s8NWK1UHBQ873UiaPlDfPbjjNPB3eYbyCMKaSD4GjWmlS4v
blHPRlg3BW5JtkX+XR9E/ce01N34ZNWFQTIypszX28BI/kDGyrTO+uL0z4aeaGlU0mQew0oUHu7N
9Ibfu8owtFC3UvFlEFVhRnFTUVzoDChMf5FdXik3uFgylHFlraeRydmcMkNmP/s9qcS5q/P1124p
uvggFNy5cGrAD14YEhKqZpsSz+T0DEpKJHvjClZcvxTLl65O/Cd9CkRo9UZ/eftuEg5ybn4AyLcN
hDyu7KCBASLqnTj4tFid/QzqwjqK23fiQSpzjNISSVMP2xYezL4tM9mol77rmDwzgfkTrOkRUhzD
RWsIZAayooOTuuNL1BgFbWfqj6R3mwdgpZ+4WgPfUofE42nK5vxz35RGyECAfbBte5dPEVfS7oEC
gSD01pWMBUUVxK4HTmvuUP8q828W3eCDUGbPimoBKCJONb6nDs9PAW6jmdLUkopWXatr34GSTlk4
URyPHp+JvTqjilpo2Cv2bt7QWztOMOR2b/oDnNNi1CPXn5OPskC8/FRVwv2r7SeGX9quT6b3U1cN
X9BoX/7MXFczzraRI2/y+PfsLZvojaoO2kYMHmzuhDF39RqndO1iO1vCNTHMp3409bcXHVzI3wBq
qUEKBuJuF91O+qzHKyLoPsWw3xAYqp7gk83nMEZG9CDO3rsOah9JH6iKMUp8ayufk7zoLa2PjF7z
jPdm4nkAF2Wm1ScbHtv8c5BpfhHC9Df/+fhbqr9502t2qZ7iYGim8E5sYtKlL7reQMg2Sh0dYZFl
KJDZQZPngxEk7okx9OVg8/YuIS1QJmo92qHMxt8uNXU039Y0SQRRmHmoeZoHjzJE/o1rNgfndndt
xJZqWp9C3JZhoUDW2s4nZ4jqwR6evalwT7GTyqt0m/HZUYTHj7/l7tIA7UL7BlaALsft0joKwgS1
+Be7l/FrWmsWqjmB8WKlxlF/Y29ptJSV/jn1IwA0t6YkxESDhCYg8mY7fVrICU9p44mL18fDfzTs
H4Qsuy4AhBbk3gR/DPGqH/STqyHwm6A0ZeShpL9zKuXoB+Ewz6/NXK1JOJX9/LVa7eUvx0OYL7TG
ObvSoE0+uVZeHd2Wve/882/Z3Ezqc72dUIePJN8GMnxGNWEIduA/SZN/8WTg7wC4/CBK2EI/0tSS
rSuZmoGibUQErDKAbWb9pe1m+/z49Ox5Nch/1SVUil/bl97QpwxWNDLgdNHyU26a0ztKr/r3x1b2
uujgoxX7AgUVBYTabKRvd/2szTjPrvbcczYZy8USfhsB82e42PWnd46V1e/SCkBe3zoLHjYe5+HS
5aPH7AKllisQ7/rX/8fZeezIjaTt+ooI0JstycwsK6mkkusNoW6pgwy6YNDz6v+HWpzTlZWohAaY
GTTQGkUGw33mNU3mebcDWfOVKPw3yP38SgIfCzAYlU/2+NkzbaOW2CArNkIh08OvdpPBo2uu63Jq
OMcnpXrMkOsy6KeTbZf6GRh+9C13nfKI6a78USjHqhNvDXuVajU3V1bp0t6jdUkSabFIpJIvP1+j
0AeyqHyDQNVBkXRzFt4AzfT+6qHVXrlPLh3yXRCANIGXDnjky7G0HNF5WNYxLaZ5+VRiSJI0YZZh
B2ZscVcU7tPbe+PC3GAzARpGfwDe26szzrO6Ea5RvZ20aA9Dt3C0PUkIl1rOEpZX7pQ9zTlbZ4Sh
YXNzp9CjPaeausi5zlMI1UhmoRv7I9rpjTsH8dyp5hFQr30sSvO7vcz9lVzi4jx3BTeK7rzv53ic
oG+hh1awj6hJzqlrS3kKS4D15hReU1j4HYu8miRgQ17X3XDivB3cQExaHavjVDdOcdOtox03gRrj
SGJibAxhkFhZPz8Jg/vEmAucBZz1j22bGJl+JaRetN0gXJ3f3Rkop3ygzzWOkYXEmP9jHPvm0CNw
cWXHXp4u6RnojN104txhNwhlB+Sekuu0WcZ7rxHeRxhe4V00Y45i5rqMt20N0hqh+Dhw1uAQyuza
83AhmCKM+n+/4RzUGsLOIPdALF7Zvf62mDSgfSxFPqFm0NzNSxE99bIu/zzgJxClEc2xIak5P6t9
FuVGXQMVmfppjtHTsO8zqExXRrlwI+y8BdpTFA52i5aXN4JAgnWofEax8Gx4FrlsZdK5Q/Bum1fz
kOVUZa6s6IVXCWbv3kKljrX39l+OaJpFP2a9ycd083WL60ibbWznkfvrz++e/45zFtBACMyxSqbu
SLdDHeelzg6dAmUz13N3RePr4pRsED1YlZAJnkegKt+qaQtGlqpr54OF9t7R7Ypr1c1LuxB1VbRj
2IpYiJwVk3wHbUolWarRJa4XdrYHu+5yGFfdpTlX7U29+teYVpduNuJcCnSwpBF9OBs09Fu0OMff
1du2uTNX5KoHD6sxLBLyK7f3xa24FwmANu9O7GevtLUBkRgGelR+i9J5g1GyFW8h1xvguCoVTd9/
+h92yC5A5EA2Ac1/thPnEJVosRAfOZ0DvVxudEqNQHz2+6o8/S9DEYuRoYAyPudbWesWGuvef7P6
soTVu7ZpF8rwELTONVr2pRXDoAoddf5LWXp/JP8TV7sanXjL2C+rru2+jN0m/sKww3uYGyt7fntW
l/b9HrrvDHDkR87fW5L2IRjnvXVkyvAZgnT1xUCZ4Mq+uDghSl6ksUi/kaS/nNBgGvBIBh48KnbG
Ee+OLp5LrW7mxrz22lzaglBHACqj5IA649mOEHiQLFbIO66qURxRUjduKi3L580Z9RERruzKxXHp
SAMJYFK7Qg2f8eXUNERzgRcByYC7dKkazeh9LpYlDilxHIrcyTHk3bK/3161S9+T9XJ/M54IWM7O
mS8NpRYcUFJ80sJnSPwz3t+jus9m9NLfHupSQPafoc4zEJLlsisVJVYzzOvlWOSF8a5qA0PFPq6Z
STB49eMSNEAhue6i9O3BLy0m7yZCpcQOlMfP9s2mZOEqg6LO7gz0SHr5vvK0mZr2uj0Wdn7NYv3S
YQDABZFgL+0AYX+5ljZuiGi+ziC/XRMmkOstR6M3/1y0CQ81UrmdOMZNeR79DdlE1D4bQzqK3Lq1
QoVlTXlVtOnSvmQ/7sJz1B2Ajb2cS56h0ISzF/tyG1fwOOt6wKK6iQft2UendPDsyBGefnu9Ln5A
QGp0RYA4AZB9OWhp17YUPTVBYHrlSQ2YTMD6uNZIuzQKVzDbnvojCI+zXZEh7+H4RUUTY6kVkAHc
Y9Yhqw9vz+XSGSNcRZEEgDlp8b43/3MJLxsEW29i40sUOL8WsllieDuriIPS/18Cqp2DBg2Ul8V6
BYJFWr8afYoXgQq9o/TaGvJMeI3Ydek0EYtyMzpwlAlAXs5oN2yX+WjCATKGAR11dw8EvPqk6rK+
DYJWXDm9l+pDRAGgY3ZgAmOevWO07kxAFtAjcUUGj1ls0akyCv/BNbb8MGcg9Z1Necduk0Y8lH6D
F52bnTZ7vWYTf2nmdJV38w4E4GgXvZz5ME+zXQUzeZ3rjT8dt5JJDawFbzNMJiwh3e9/vndQK9t9
QjAwBvj/cjxzVVlW+xPjVa3xSABeJlkXFh9DCQfg7aEuHQa6oDtMAnmE11bpRbaG0Qx1LV90dBRR
X36eMUn9H4IfJKaIspAFJJA8m5BVVbljLbCdVGYbcWNJka5GSPRqRP8DXQ32DXQ1ds4ubXJ2h7R6
zkHZod4l/SGLpZe1mLln03O1zuuVVsmFO5J+AT1yIDqIdJ5X2PuypxQW7UJhuecfHdk38Vqp+YgG
moa6EIQJLdhrIoSXBkXukPQJTf7ddODl3piysahCa5hRVjDkX7YMnZtWT2MSlsL427e2/hRlo/Pn
KHvadyAK6WKT9Z93zBUwhxkt7DmdjAKmFhJaSSuVSkjjfvzhfqRQtJMbdzaOu1PxXk7PnzBEL4qc
Olte9cnagwho6a5+fHuUVwd6H4WnjVUDg0Tb5+Uoedk11OorRpnG+c4HQvOuwQXkSGT4MZ+MP5Yv
34dDagF2OZuF3O3lcKJyZj2pQqVtHoYnwxx1akyuxHjVck5vz+zVswNhhrgAfSluDx6E8xhkpVeZ
tYNKu2gZ79yo3tJ+lfU9QlrXovL9r3pRhmIoAn9akmju7jYxL2dlDqIOaqE68AzzbhOhvDjQfomU
qxHdZEB5Y3RZultFlTueo+WPZfr24UkI0TeFLEZx8eXwNcpdbdGD8qnRMjpQJes+qnrnjhKHpbrp
aHPp9VqEcunzWrRFd6A+78D5nJWpcQyrRZfuVkZJD9f82BrYdjpFJo5/vpLUZ8lFGI2O4dmj42+8
t73nqDTYgu3US5uLxSdSVzpYrzwCr+4UPiWRAzKSVMd3v52Xn3K3pvJBcajUjISpKaJl/XebZugS
C+UaT60zeE/wL/LPb8/w1duzD/sbGLCnkEBgXw7b8VP0LCyVLlaLEMHKg1eIdvgfvuM+LRuKNno0
52d99hZB3ss+aaahOTmeYadhEVrxMIvo8D9MaEcDcIVRHj33qxVrYERuxoRsM1AfnZpDSinNR0jo
7XEu7UKKTYA1eemQRD+7vuaBMndeuQrtrqI+hJ38dxkjEChTdK2BdGmknYWHHh8Too7/comQEI4M
aiRtyssS3oSgU+JORubDJD31p28Mu4FGFWsEwmFHh74cSvDmGXNAWcRTxRy302yewm3hIe3d6vbt
73fh+qcHAqGdTQEZ5pxPyRYoJvTJm1S0/tjF/VqZ8tEmwLst0RsuEhWE6vufD0ljAGgX5cHX3Xi8
35yCCWJv2s/FocBCKZb9ssUWvtinJgyvtcQvHen/jncWJixVxmJOOH96o8VjrQYjkYu93oZj5qDH
kOcn1ZXXNIz23XD+IlDHYPNbvHivHEganmuvN7smtY2mOVAQN5OKcsr9soT+LrBdx3NlBkSZoUic
xbevHL/Xc4Y1utuDkEBCdQ/O5hwUnvaV5hprUBK7rcTmpPMAw2MS1fDJLOfuNrA5L28v7OsTslNV
KTKQJMOaOxe3i2xwKt2ECgP/69CJaIy7hUwitpGB+OObjC3LfyhooKHEcC9PyNgSn7GhaatWi/el
n5Y1Xrys/lTrQF05Ib9F7F8uJUKfMElo3IGrgHX8cizp+ZWxMTPwl9tQYCXRhzJujLb8Xi1NC/8P
I+Ck62sxJONi9Y+Ay3lxS4hmNg+WKL77WYlyQugChL1y+71+NkiriQ25LSC6hOenFy/1ri5dn89g
OPKTpDyXmFipfH57XV/fEfSagEMgXE2RAMmolx8AP8ihykOiG2naUMILw4tFMEXPY6m+2fMQXukf
XpoUA5KpUysAJL1vs/+UC7bV125HjTMN/cE9atje3XszD/1r2oWXprXTZWF2olTyqr65TG6zsXE6
qMYdumJDXpUxqFIRN0B83/Wjca2m/zviPN9JpPFocAMHYuue7VpUm0yKbuzaUObidhFL+y4iH3we
DGg2eDIq9zlYM5iCKGT1j9kYjd9LP+rTrIzar7IJ/ft+EOG9OTWkck7Uzbeqy11McqX4WCmroG/V
XYXd7Nv71Y/GF3evyiLhcE7zCDJyZcctNGTboQliIyrNp26zqzsHT813UTCYD423Ot9Wy4iuZJWX
Vgicwo5BI/BDvfXlTlhR1VrCySGsHtx/x0VE76Ktaw5F6H7RgHyvlRMvDQe4CI4trcYdpfxyOKcp
oszURZ+uGBD9bAxvuRkxt0DnwQnjsXavVXUu3Je/pcoCLksCmPNaftH4bjNMhkaEw57e5YO2Ysqm
7q0K52tawhfeA4baMzyif/KuszNluvlglnjggDvV03YMu1EdGpP84E50HODK6cO0F0VxpaT/um6F
mhf+GbxEaJhRMTq7O3WLo6wuIQBsGKaieCV7EO1WNutYViL7nBtq/diaY5vKOcs6bC2jfrn3nDVU
sXZFdU06/fWrzM9BLXpv7u4PxFm9s+mzKuxbW6fmPI7f5Oiimh7Wy4O25vwo6bJ9z4OlrY6tPRcf
16Ycj2/fpBfOEm8VN6hJxZU2274D/3O1Rf2Wwbfu+1SLtfymMNaIg7zIb7vAEElYyO15VeN8o9rg
WvPhwl4DlQvEdF8LnuizBAPeoGcNy9inKjSCtPNn8cE2RX4PeKF6enuSF4ei40Y/ey9WnmN4BgjR
tFBaBF8arIrrTbjxCHQvqQug3W8PdeHEUvbZ1WXCvTp63iVtRwtqPqIb6WjiO3PaDD0PPM0e8E5r
WOtDb+fX0t4LJ+k/Q4KgermEoXSwXULKE4vkgEapBiB4Z9mN9a/wfCOZFeIRniuXj29P9NI3/f8T
BZzwctQu8FdpGJlORbhtqfA1TaJh3R680rl2VVz8pvuBpQn8W+vq5VAeFimFQHkz1VXU3hTRWD1s
kzLwoV4LI8nyOSuuRDGXTgU2IhS3yUu5oM4mp3JfmVuBYmluj0WctU17G03Fr8Iu9Afoz+td0HvR
OxQQrjF7LkQaVC+AkiL/ARfZOYuS0Tfoe6fQOs3G0j+ZZa0T9LT+PHGEkUZRZgcH7a31s7t37erR
8cm8U2GqH21TbY+OZWVQNdfh8Me7BK8+WqcUvWzwfWfz6XvVbmIis/Iz/CQR4uvSecYZAo3bayig
CzcpsRDTorcHHfm8h++ulg11wuIAOM7YJ4slu3s9Qv1DC8jo70LEs77k09zcNW5TPsgRmN3bc32N
hdpbVoxPzYskmRvg5T7dwmAKmt9YhRGCFFS6n9NEYa8zWvekHWo3Vu6HB0FYFDeDH52I3a/ZFl44
KlApyWKJTfgNr5TEpLkuQ4FRu1vP1dGX7vx+7iLwycuhqKPq5u0ZX9itvwuZEM05KiAkX04Y8fN+
yUruHIQr8vuq9fPP09gXV0a5cBgZBZIWKZxH7n32UFSjlQdEIswJw+Dvk1n6ceTU3WMUKHVfYnPw
kVBGEQxu1y6eS1uKSA+uOZcBalfn0d4SrvmsTeoCwvJucq3CtJG0lkQh55u+6A16bJadLpvTHoNw
qb68/XkvLSY0Y5pbe3+NmubLz2vLssqUS5lAWs7GlRN864iTj8jW/msauX3lzrtwoe9kd+47sItE
t2eLCbLHzZuCS2Fj2yxx2zf9nd2UxbuNRsCVo/J6SenCMwodGJto7JwY24aRllOHAls0Z+tT7ntZ
UmOcEYPi804ItatUFBk2qRk/5O1v+hoOTSwNeIkaCEJBwFDP1rTLRD/mQvVp4Als/crcKw72aGgu
Wly/q9hcbfcm2GbvUIU6DA9r0FfHnvymPJZt7sbm0GkZy7EM7Hhx8j6d3Hn4ceVH7t/6ZYYD+pdy
BbbnFBGJkV6ufOgL2RYzqqF6Eeu9ve0v0Vi28TgsDeJX4fCw+R9p8acR5Mw8NhffuykcfY1A+zqy
4GdAAGL3USKgO/LyZyAr4SshRqSvWse/HYzpu+gx7lontzpaaJ4eZLZdK5++3vTQtHe6yK5NBRNn
//f/CUjFZreFyHooTvjPyIOxLZMVV0hnmieQ64hARoNe5entD/567xMAu7TtgPnQSTtP6wCZBU41
kniP+I0kNCNFskx+9r6XlXellvDaMsAPyFlJLnZ5b5ojZ2s7rhyJqEaGKjMGF9+iLqu3uM+cyI4t
lc93Q4EE+Qk3yI6MegYbk0yNv/y9aWNyDpEjEXYxNy98DEet68QA1/h9tjU+FEa4hl/8YPaDdIu6
7IDfsBjivjH79+1UhddyxdcLxQJ5fDWUJPZ259nTDty3zSrJzhwlWZHLsAlQKeNf0eYVfMmpfv7j
NSJPIY6g7rVrHZ7dhpgl89cHpU4D6QofHUwVPW1IHT5rb+bbXRns9Q0Fko00kd4Oty//8HIbqlJK
b9UBxuaV2XaPpe1k3ve5nLGsR0OjDt8BhfHm2MCCd0iNysBs0qtHmR0DmunyWM27NPWqK/XVpq/Y
x23r23kcmm3+KOqCyvk45Rm1FGN754z1hOFCpKLPnYLGHVNaw3Yhm8PgA6DH/HkbN2XHZoDk/DGT
Xv4+yMLxYQ4NU6RtS1AUd1Wut7SsnKBJgBX27QHokYdhcQbgL5mN0fMwLMfp72aC/7Umi5rX4rjl
jVSxgEEr7uqyGp24bJErT6JqMWGGIQgX3WPpIiT+2IWcjoPRheP9RJiXf9OAQPEqsAdhHzodoXnr
CDP74CylpW6QKcMGo7EqHVAn88O/NoUK0h9nWiAjKMMAwaaARV/i5QqBOrVz26eeLYIiigVW7Ik3
iRrZ5Cg6VGse/HEoCwUJBeHfKImdxvByPDxSfKsH851u1B6/9W6nDgPKSx+aGS35t3ff66NFlkq2
ipASWQC58cuhUP4XHTTPLrXnrj5loZXfB6sF8ioo13sYKNdS8d+9r5fvDQ0+dhW33/7cnNd9nGF1
AEQB610zDwPT1dbbV1uOxXgq+T88NI6T/d2jwCtSwthMfKjW1q2TlqLNlgR+FmWf23CZP/NeF21c
0hXO7l2trZ+t6nQX88J0X8fBlR+KpaWOkhdiC98h9UzK301ivq0NiX4cKZe9JLr0OzMe7CLKkbWL
vC9B74hvHtbaz52lmyz2/NpTh1pUi4g3CDNfdF6PbQJSRv3TYFL6yZSN8X2YgM0hKjGHX/IeqZtY
F6K/paNbbWnRjPpJSMP8BQAd4W4VZXKLg7Uhat9X46s9uuMXlN/8u6ov7V/rhElJ6rtb8TdBnlYH
a8HWJVYVbr3vtzysaZjILnjKp6r/givRRmndyPo6UT3c8vu6tMLPGzQ78a7pc9OLa/ap+rSN+Zx/
CDLHHVA46OVWpbYwG+9DVqMcnkTEXhw8BAPuqjBavjhD7g2J4XTTN0PXRQ9JSxcrdSG/Q4QT/SDK
WLhTlukIwqymvpGVT1W5O027Vja+mxFqMuOxQb4utibqp8eWKsXzaEhy2AankCHxM3eV8QgV6H4b
o3b+MC6bcRCC7tiV/X3+3O5S6YSzdM85uzA3zvb3zDEDIgwSbPG1urOGqHqALiKDRK/8iyuDnScp
+2AB7y0RDHQY8JIvD9MwQKJYR8/C89SskqUag2OYjdeQP6/qinuzY7fq42XaS3me83IY2vJuB53P
TCzZ5MahCcVyT80pO3iCezfWdrR8yoQ33vtT1yOaW4XuHFehacjEaqzuGtwVxY89kv3voeYX7d95
B2Xv2uDngE0kBO1iWQMcJxpiu+dgrIyJ9p4XafTJ/cL7Ogtsbd3e3bmAVoeOgpi9ZrtBSkWicdp0
ywDEwDaweFeDVl8W3N4dQFRzDrhCNHOe2pEug7hXo5Y3GUYN1LjUYNoJQJMhe1KeLJ1D29t1HmdL
kVmHsvbx2eiHWhysPBs/6KkX/Okq36+cqOrjcA5bcQS9uE0JDpJrE4/eFPw7m0XXnCJnKqqDNCLr
iZsiaA7VsETvtd0vf9WZcHeGXOYVp64VwzevUOpDOHbRj8k1OOJ51vPRZ+H3S5L7rfujUxNIz6Lr
x3dZBac+Fr1jjc96KrfnzFbG97IV/rsAVTETppoWc2J5AtXSrlblgxFF6NCVVYMluNvZ7b3M82V6
cM0x/Nbqzl3xoNH1bZ9vvUjKLe/Mo6nD5Tu9wOF21YsEKFJm1vPohoMXG2OL1mMp2vf0lVqZLmLD
Ea4LwzJD0yJsnUTYgXyEEM7uor+2PpdKBndYBhDeoStNf6VuszGMsUmioj2gnT2eyK+Q4CyrdbsX
Vd2AI8cCJQkQ3fmL88AvtAEJ3I3m6AkItTVGQ6oy2vnYCXeFrBYu8hPCTJ6VTqXXkZjlODXGOtCl
SrOpzj+Ihqjl4xh2+q9cmqhAC0wIP9P0a8J4yez5e4PWpIEszdL8NM1+829axIu3pDTq8NtSCG0Q
8fSiTIBFeN8o266fpmoI3+Uh1q/JagzRPxs//tOiFZYNiHD434fWknViGm702VzQAzj0fp6pdG02
KwBOlNno9BaOwsdgFtmQrEEm3o9Wk9vJMkAtijErFhKsjrMUce2vUf+lrcP+52RU5noAJq/egTuj
IeEUlvdQb51dptHY1U6sO9i/oBUN00ijvpVHXRsIRmnUIJwj7cbgZzNU6y8y+YC/urNHZ7itQm+V
yVZZ479kFo0+5OGyffagsqyfA0fgWor/utEnRaNn42FetdclQR5KmU5F4D8h4FJ8GmFIevdeydeL
SaJ3Lp3uC3RIG7+oT5wj8VE7U+hVcaO3QfImDtOD5451dOcJt52TqVj85bAT8PJ4HmTVHJqO9keS
N+vk3Db90nzDAbdf4i4IjFMuB5wDEKrJ/y6WJnvXzmFXYXakzG9eYw9BXDuOeBpnDJZhQNhuyoEg
NzSQLPngGl5lJ36+Or8mXQVD7I7Qd+IFuZZ3dh5qtmg5VZ8EXGT7hNJUdV9OWeg9BFYGWlKsrjJv
8cZwvUTKsvBkLJqgsRMPV9mHva34V20sNud1KeXHJttrbEu5Lc8ZnmkZSF/hq7jOynlKogU81uLY
qiMOsVwscVqIZu/8GXT3TTYV6j3cfP+HauZA47mGgUuy+1PpI2I24xQ7mk1150qn/CAMVxCWO6MK
vvalsE/1XJBEeaJ2krzwxfh+zOyqeLLx9O2SXuq2QpuWrm5MamSFqTFMy8fAsXWYIkETDmi6quVT
QAuiSQYnzwDriLBqabL6DGwtsqiOhm5yN5Fhlm/3vTvr6q7eXPmPkZG73lZStOsBi5/cPHYhAqYJ
6OYgSjM+2RaHy4LiIsYT80csT3c2r1uU71AmB2FiI2rT3UFD9VVxkplq87gVW1Q/TsIX/9KzCIID
6P7VORru2HunoFrNH8tMyzdG02T2Um2Vzk/SbmKhdpXOaUOX3U92JcMPaJLUWdKpbACrE8wBuG9b
VpQbXW8w7wyjjQRHcXPmRG5wdx5tth2C5WAyP6rcDt5PgeX+JYpoLm42pWb/AxThsTp2bZTXx6bq
zKe19LZ1F69s3gdzzprgB5Rjj1JUG9vartSttL36h7kLzCSYko5P7lSH+QkD22a5W6elGWOjra0v
W60HrmZ7ye8mND49uhZ2+43CnTuhLtXMX8oVdfN43oJhwPYNb+hZOxyXFmJKd6zdMnyatIUV12IN
gZeCLt7CQzUC2ImrwlsYvG/Cf/Uyeho4Qtd84ViaU4zTi1HdznZm/iPdrVN321hbT7hpOONB9q1/
VyKxp06qqvqQj9Tqj5nvEz2a2va3p1lLcW8QohJZZCyL6BHTvg2Eqp6NwjB7HsS+/lEsU2vHqlPm
35BuCzvOsnV41BnbPJ0XBL7uULXqW+gArlccvTyKbvxl2mAxYVCr4x7kT3bM52GKEqUJkccGUkkK
Xk6791GuBzTlpVo6kF9dudfIovWvbtpB4pE1DF/ddh3eV7m18lZqjcBjOWamumstxYuJt1jxnSjT
xWveito2CSZQzHdzMeVF4mIBrogOLOOOMNWDW8Wu36oTpnstzohdMbrYia4tEvOeVC6uz4PzReuO
u7DYxuIneF5hx0bnVuK2G4vVjltnqpoPWddn+W27TXb3KENETj5vhN7FQ0tbJY9psWwRXpeN3PEw
ufW+3Kw6in2nzsbDyrGeEjFZlUNmMISQe6tt1bE/rXSAxtluD0DUtp5qR9+vN7skTZ5WQVt/MSsp
s7jsWvW+N8rgx+jW/DHpCw9FoEWv75WEMpEIwU11VEUkoxiMgfxaGFI9KbqSw2EqrWA5Iqg628dt
KAeZ8DhlqN4HCgZJ68+2TEjF9bFSYqUIIezcjKdwYXfo3psfldVtE8CexZofLGshU9w5KW7iqS77
iE83tXNLqOyjYVhjkwhANj8WISMHaqyZIQSvTJZpNbV+Z3WtGZzmQhf6TnkwKr4WRUEkF8jR+9pL
0xgS7CyDb+FG9SO1vUrWcWAjgLmrbIlHxN6zMKaSPM6PXu6OQbzxtwIdbKlfRINtVPHS2g6FD1EY
7pqObUgLPlSmJHnHsJN3VDPzRNT28j4YV4nRV2b6H0iswtveHmcjaRjtJ4alAt1jgURH71ROdXSl
zUlk+Yf1pLYowIJZet4Pkxp6FGdKZ/+AMagFMW1p5p+CUvXOQfmO+iqtoKpj6U7WQ+RPG2tTW86X
nCoDImdGadygTGSE6WhPrnPiQu8egl09Ie5Wy/xF1cDDlnIZiQfmMEu7pSJ2Mp0sz26WcC7MRHZe
rhPlzZ5M0bKwfsJdMPYlERb713LKtMyccDwin9t8dFpP4B262qsCVVN0W2zDZf8LriyPR9m7QKet
Cg8EnoqmzZNWyHC+d7il5H04yaXlQPeAURDSC+62Gph2vM6dzo6cS90ltT9sj27T21kajqJa44LO
C49r4GqqGwDP5qSaRpWfRgjMIwyNjtY5OAn8g8UYTjeFbVjB0Wob+6vXUBA+of3DSegW03wiRyrK
Q2A1YfSQl1gxxmZWzY+V45XlbWXxYsXKKdCgzeiffDJ7bQ2HfNzMH1itafOYCVvrk6zm7mtgLjSV
SCTEB28mm0q6HDm42ItmhaFqv9I8GExcloTfhHeE1w40dYqm9YnqleGnHb1TE8l2hwPc5Dw6Rzo3
Rh77u2Qb7j54ZZPRtT6Wip3dxy6JByUrXBEAgnjQUxIcNvrnLPL4Pj1qQ996gdgPOzRfEY4Y85Co
svH+Knt76JIKiyBuJPY27zk1lAe9dIp7xuwBb9m0rQxKFUG3xqU99I/NUpVT3NXBBnYPNjMyb5rN
m/hb5TlHV1BGiDMvAk7O2kPpYmQxxWpW49+9LPyG+6eOvkh/DC3CSO3S/sY0x5enzJ8BAtLjUSGx
GDaccQnm+TPRs0u05vpTGHezcP5RDTJisY15VH8MjU7J57BZInobCKMFsedNywS3T1Hkr6OgOoyB
U/aHFsyhF4NSh1pSe6ScBPARLiR6M+r+VKFOcrc5i2QaSE9Zp9orazdxYKJs8eY05ZbAWVysxGnG
6YO35TN4U+AXvzoh/Iq0oAgedNu5OJM1YRPwDqJO9SHjLv8+egPPiGRfbnG5+dsD1wOxtdNq4hOc
fe1fTZlnT7puum/9Vhv1g1NOq4HInLcc5txBymans2SJjILyszmta5dM2Wz79JfC6F6K1XtiRSwn
0eQCRwgZdoCjyrR8EXIF9lICabMSd8ocmSyeCO7tpQA1DiFHPXrzyguvi7ApYLnRI02z2XcrIi5l
pFIb45pEvfb/9b3Ni+49NeRfcuxHWP1xWr6NyHNggjcY+mfrRtS2rMkNbq3Wnewk7B3nw+JYa0PZ
r6seltLsAXmWuXp2W0GsOQnJMs8DzkmJ3+E9H2vHroekWVR2b3fo0SUz1FMnLZa8rpJJdPmnCTXh
DhysBgFTRMWY36t8nLPULvy5jSluDogNLt52mPrcbe9QmPd+5UHhlmkxKHJy35oFOr1QxNq0L/xh
jnUZGZ+3xtZt4lE1bE92jQuNb491GHuND8GWP0FprDZJB/qpbsd4C6aFDpoTqSJle7p/8/5lP3JD
os2oFzViG86lXmPyng0/vW4Y7ceg3qr+4ESD/2uhX4Jh6KYq0mmi07gvZSHTOZKU3UpsgRRvd80f
2Rw8yX5axmb/M3aCbWxKuUsWQBDo6ZUU6681K/I7IQdfIVyCPkwyURj7qg0X2CUu8DUHzWwMLsZ+
dD8jFRn+G1irh7uFNYR5KqelDx7m2h2emtHPv6Pb5ldpMZl9GVO97be7DaO9XzgCDLchYVeE4ahZ
/WOZpTnzCBcUFkYdjp9sNRfiZjCBXd6EmTNzAM2l+bee7Vkeyv+j7jy240bSPf8qfWqPuvBmzu1e
AInMpBUpiXIbHEmk4BEwARN4pXmMebH5QV3dt5jiMKfuamZZRVEhABHxub8hOyvphjbWp6Wppq+j
VwgtwuhEb+nE1AGdmGrul+PGgmtDp8XRKnQme+qi0R+9e613GJWgG20DkE3QtSN8J+K6IrnichG9
eYDiAtCz6VLLC9Ekyn9UGAtkW8xEnbsBmv4o8Tb6NhZDVlJLlU21A0M1ltQ0BbGI7Y/53DJvZU+2
ZFO3IzWrCpqLY3c7e4nN18AFj8aQN5nMFHjl817vJueT3k5MCtygmGRo5cITzFQxIYz7RXd+dK5L
UTHl2/ATNQaK7yIH7sz+4t9dN8P8AVZKmkcpWdQ7bWk1SXawaMeOKY0fwojrCc7TWIRaiZxFaCUz
VrYDef6Hru4sLNuXaXzUmrS7rbo8/V6XIvm4qDz/MpIy07BGC/qhMxBtjpImXR8U3uU8n63Bca1s
X4VWuqZpZFa4ensUaHlo5Kl50ysKHWioEDpjtRjpYcJq+W2vhHyr/Jyey9AORUlF3REWe7rQ407L
iBAR+t7te9/DWTW0U7Hcc1/TSCgWbf7aarb40bWzaOEy5V4fTatdNuGKit89sl7Wu2RMygtKgvGH
s0rrbcYJelpaAY6von8iqPt1+rdBZrlwhzrdncMEJV0/1ClE8bO3lf/QUR5OYUbP4athDCLbgW/x
irhrXXJwVI8HxivO2t/RzFEVCbYspojJTNPfO9Sh+aUVrHAGCrO2PveZ29yNpjl9Dcq2nK47Vfkz
Q8rZc0K9c9P2Ou8zv4mpwVEvXoJZ7PKhC8RFyfzgMafffxVgBNlcoi3p3aNYtmnNMXtsI1uthh5D
DWyvfanJ9+Wsrd/Rmmzew8f1yn3TNLSORya5N96wihTjJhfVYPBb5RAOY+N8rOtlTLg2MVYPZ+VO
b1RQ0fc3bK3pj9y/7V7adaaFrplwgy8EMYZjutD0qOaivl8NYjVEZ0lXEjyeg8KTbghapEXavDXc
flSX9DXsdyt5MvO+iZI5Blja5WFK832l11gtF1NNtzSqcn1gz/QaDfy6xvQuLHrVGFHma0EVK2kt
ddSPFeJnJiC7N1VvdeqYBkHp39oMD38gZ7M+CKTaRg7glkNnqvQv0qSeC/I0vZvvOQK0hXDKGW+H
tGh6ZKjduY6qAIncqCx768GxBXMLiU3ENnnRGuO6yyx5mdHCSMK5h717UH26dnGSN15FMW0sjDvn
tf0+qyV/AKoruh1SfGmxSzIHE4GhH22yAcboP5J5Xq5VN62PVclFeqMLY+ZYQgWXB/Lf6dJZhTkc
VVdpR1fp6chIyB2TfT0HQXMYSFq+BstCFWu1q7lvE6urd7XdFfd4xmpvbK+13w1MUfNw7FzvHgJz
/bnLZy2Pm9Jz2nDQTP7KReFBHrnO1FAUznZCE2BRxIueitGJLG7vcpfJZEMgD3LzkWyU/EImW3zM
Rp9o6CVam3LofSZYeV+MR7oi6wjr1eJUlGVBneUpvUWGUW/Qyyg7soPAyb8n1uQMoZzAZ8XdtKQV
sxhzqEMo7GIJoW2YD+Qk7lu7WrwhGit/uUxFawRh6znaRTUpaV/NLkj6aazH/FgpM3uoV1pI1xk6
j90+9WSbk+BP1CW21TqfV6qVLHZocRMTClpVR+n5SRAphv4PqAM5xR4+mnB2Y6W6bM/4Nr0HMFVh
qWLQlmqFERxA1I+fnW7xbvpFKxmvlaZ+Aea/EMyWeg5CWQfltcEkS4bmVOZ3mmkQ0PtxGoq4kU3y
NQX+14bd1HMb4toMS8yvVrsOdXKod4maDHLHqill7E7J8HGtGnCwfctVEaK22D9AZdS+F2yA7xJg
QxYxrUg+2aVZvBkkaUO0zp3FZByNl8O49nT3srxtxnhy0wGfw6muLqtm1NK9oQ/apc9t58YIptjN
bpi8pDmWQ7XWkYtvQh22uUu0GQbHuLZtOXoxYgUkXNS/kJpNL8/2QW+mIsr6zrhYadEzWRDdeCiY
iTnhmC3kq249zT7t9U42dM5cm+jMFUuKkQLuC7h+FGPioLjxehGQEzmr+ViDxvgmbIRfo9KoDBIB
icBFkObc1COi8RGDt8ELA5H0b+Z6zY0dJ6P2EPVQ2PzZwajsg2tUekrlkK0fpeXMelQqV1g7qdHt
IYUwxiLyxGJ/FBW47qsM5yUz7MGZ3ChNBUbUBbXxZlq32pLLx8mugJqK9wmuIBumxDTeOmTPQ8gw
jYFuXZWX05bpRGiQae+8Dl2RyDcK801FidPcJ2a9PtbAHfwLYTfjg5/n6Z3b+fs8bfXhuGhG1tNn
7006ArYqbYAGQXAjAzV/Yljht0cIU/UVVVD3qFUpNwPmqvxGWWvm3TqvQ0BCOUmgotQAb1riDyZV
/krXNiFzoJ3j2RV1Zmll8VZlT7u0Lf0dF2sa0LaZx+4owHrRN2ortDAU/u/VdV9ZGZelPRe3yk6W
zx2x+q3Fx8nDSpPmD+FnpLqbdt61tAKxHHhG8cYuipbctVgSeuQWP9NzfLM2GWLkntcqqKhBPbZ5
iMuFDVO2noAE8mHvrTmhq09T3/niLh5pg9kn+XdQEag/SUQ/i9BDsSO4YbRLu89vbFpTWNs4+k6x
Qx2u70qD3QTCpH+TNWmth8JFQgyXd1emsWg6+d4OsAu7GhlpDLGq4NJRA7vwdVt3bTELwQX7KziS
st0rjcI61ueCYGP2WboeAtrtDxCmra1h7FCuqIlh01HRrxpDOZQQy7LeSIEYpV5th2Xh+3R/NGIH
4cFNm9heGyQGyfSMap+vJUjIWPfHQO9Cq5uVs58sWWu3NV1nrGzbspLtU5v1fXa7pP6cHOchL8ly
8LC0FLdobpZmXFWLBvRkSkF09rdjzmBaRe5gdeNDN3bdeiBraVMtLBILVFOwgN1Ep87MtHemXGwf
IXqzBCEVprXLPRh7ndEUb63U7aYk1NEYrdARVZ313sZut7ntGm3R6b4QdOzjoLtwrLDUNEmtG13T
PupZPdcXxTJ33vZ7dS6uMuQrxneuMa3kV5q/+uLJE7lJPsPAjzVkG8BmCEehOTO1/TrrxtFZSnO+
6Wza58wK2qn5YWnTtIqIQTLV175v3TT5kQSrh2M0UrPV1dBgiPuxxHRFPvoGsfNW90XiRgua88sH
Bi29/r6e3HIqoiRwa+Oz0FpHd/dVxXTwmBjTxDh5sFZ/fdQWsUF5yOGyrw3I2fLAMj1zxHQz4FaE
RHwJPlm2pnO4DQ/V/ACb6kSije/39oDykwCaQNuFWQq6DyVvBwLFMHrOcXLWUXtXO6Yg0xjn1mFM
kky9AuEs9Y4j5YC48L+5neV630bXLz15yJmQplloL27RDrSdcrv+1PpEmceAejWJF3+x8qslzyv5
xlEd4tgRJDjkviHBJN7V0kPbOOTWNNXXOmW5ffAx15jjiqb5eu+2/PtFqPsMCVDvx7zvMc3TpXrv
Zrq2fEnUQthgSqKCY8/+5tFcowwONMTH6cKQEyEz002GKPTU5v5SaSOizu7gldNxqGdsRGRT5TOh
chyKW6BQWbcXszeKy37V1yKenNoqvwx9mXQUt4Pfx/Q7bf3YAzJZw6Ihf91Zmqo9phh0WCLl2I3/
qeTEvEUisFiuB+VQwqw68TWWi0QoAb1n9XlMl+ypX1ajv3C5BMrdYpfJZy3thR6m2jQ/ILqZmvtF
D/CTF7U1hvDpK/yVCH92jKhZKb6kQ5l4FFhWsBzTlj8UETdUcpFyXB5HpyucnQ7UWR3AZRoPkJBo
LDl064NwDGi+hRBrtDtmqGm1K/1i/aI6T7yFIW28V36qe1RJQx4PXZY3jA/IEcOsg3sbMjzJbhoK
7jsfPQ9wzPZQO2HiJtkXOaSDEU1OL6ewblv1qTZXNZPITrq+M0az+64QJf80j+VyqSF0XQGIEe7F
OCB2T2XmxprFucDfsrywiqIDLSDXawZAUxWLdLKvBKdnDldzZHDTqqQ/jnY+l9eVhz/mbEtGD6nV
tnU4ZWaLPwAjcWbydH6+1auxvG9F69Ez9aqp2XUV6PbdmjHzfVtwI77XtX6gG42kKb4QjpcpJhoW
8IPKcIF7ZLzd93nngJkuxdR/AnHkv03K2ij3aZN43luB1/fHDi9LoDr24jwGYioVHRhnULtEOXUT
OfNSxn0aLJvaQ+kh0oyGWBXNCwa414M0ZgQ8qq6+mPQ5O85gmcWNA50Je4jcIXwHfUMDA1k7JjVo
T9LwmU09u4bG7lRROyZFSsN5wLqXwN8w8uwSzw47x+u/dCmxKV5UDZKjoF4nGpcBprfjmqgjvazU
3g3+UGdX4Ki0GlPDvK7iPFnHhxWAwBBTO6pvtWtk3xGy9/1wzpzlqkYHatqrrsu/9HIGrexnWXEn
WztnaGn6AsSiWiXzFWn2V9RL1KzI8Ac3G7shjYzazWQExocJDGNV5rxyanA9aGssV0O8RgeC1VTZ
Wtglq3yXZZTDoV4KxPM9Mp1+Zy9quZOFNbW8ksXRw4wbaA3T3qu48YwAqFU6DVznQdCq4WDQx/zI
SB/Mw1SiTB2xLelWF2veXqULKVY8wdyZuNw2P0JnzbvPZWfZ7/VgSSosiWf2jTkoaV5rbd/noc4M
6FOaDm5FjTeA6BZDX/h7LiM/2+Ojmu1HvdXGyGNsZewrIxjunSFdN9SfY96ItHfvENtB9bUWXOKh
tpa+irNcqbscUO47K++6+qoPXJHFiT0VadQBN5Bx4iSpz5SHJGPv98zDt74BvfzJGdOWBqbhdHvD
rIt6P7Z2QNOHApDOq1ymaFTG+KUh9tpRZaCM8xGGRbPuOh3UG822zEtjPQtyBNI9a7hifKLEJ6NY
/Txebc3/6onBt6Kua5Yp5nCjp1DUTY2j+zIE9kWnC3kzLRhcRQgj0Vr367q5NIVG3zozqOT2JAjm
h86Z+ifuUMZaZa5vHSLa2Trl52L4UV/gA/1QFP16LABRVDReNYayAIPKhz7rnffGgk7xlUG8u19r
wyUfeB2e+QuiDLA4Sks+Okg6Od2pDFJTSTWSVNF8bYt+Xy+ZczEVZ1c5Bd+j+YsAEjLgCNUFqCCd
AOEpUjq3Xhs/alsaz17F13eEAeqpBM2xKCuNciTJzzzaL8i8bdGfQFBYmbQRt5//CX0/pgaRKEGk
2sZg+ArZZPFOYDFwqBne//WlMEwGpoueFFHllK+FJo9RqbL1otYAUWD5uTykbjkeMqNrzqiXnOJp
N/nkzZ39pykEwnQn2LxsbhuO3eRHSdE2YZngllB6dX5QReGG7bie4zC8sEE2qDB21KidgQk8+XSl
atcE8EgAckCZF9U6LRc+F+mZF/jSU4Flhtdqoob6ywaB4l575VIEEeA9vGZnsN9WYpS7anIY+Ba9
cwZI+cLeMLBwN0nkIUswo3++N0yw4cMA8T8K3O5bbuvlLp1Bl+ejOKcV8tL7QykR/SoudnbjCT4U
hlzXdloeRHRA+ndAAbybirT3zPv7RUZj2xYBND12hIvYwilXt3V6h+qQz6RJOvdJMzo34IcNSBaV
djl1/hQZveNFXaJTxXUAXuoysw6AaextujjGJmCZd3/5aoHxA/jbJoTCr9nezJ/OH5WeB1+Ddzz0
YOijPACzAlzLss5Zl/yKV4XrtW1Rn04eRtDWyUpmkcHuxvs0Ao6j76SR0x3UMtgNhJs90r0mH9Z0
MqYENe4KmjB2fTlgDTG35yQ/f91XWLUgNbUhdLlUg5PTqWXGwHCFel/LyuUbExbGn2h0d58g5eXn
vKhPeR0Gj73xel1rk6zn8Z+/4KIYjIRBCN0xz/BvWq/52jHH3pMCfadVVkfQMOxdmU7zGdrPi+tu
2h4c1g35fLKuB0icHtzK68b7aufrtWLEiR5gHbTtTktdBZpq/uJ3S7F/fUe9uDDuxuwqcMlwdZ4/
MLiTxe5Kpk+S7gcEeFDxwAHVfsGcMJR22cWm0QE6bcZz3sAvftfNdGTj43qQhZ6v3NgdjkL1ErCL
h/FhGZblg7Iqeq/zMtdvXn/KX28MKL8oJm8BkwB2KjuTW0PRTl0QbPMa/6DPqjsYK9OG11d56Ykc
SmBYSFwYxqlkAXV8Qt/V48ZdnB6GsWC6NTb1lQJKfyZk/Rr92aQmTDHIp942MXr+8tYyGDoPEaco
ANh1u0iV3NrAhD4biDjo8drYyRySNRRO/PojvvQikdDDMg33RWi32yv40wWkFToN05FSeJ3N+ktl
pk69qwJpzbvX1zml1m7nECKmBwHUQb7MOgkmg2bgnaDcANYB1EIkZDl1hTR2jDBKoK0FaeM8Oo89
eMnb2fKzM4/5a+wEXgMtwGO+ia7qqU38OJkMcRlBRwki25GN2HtYYAu4k3OBPKIuz4n4vbRzkH3c
tFwtGv2nGp0Zyh2FgvYa+aM+7XGOuU8wGNphpuafiWrnVjp5sSiQrrnqeLGpK+Cw1gaGEUWZ7Oqu
tS9e/4YvLrX5uZpoXaBYdnLA6X8laZ/YQWRruf0NdQtc0628/dDm2Tk/85e+F9yKfy91Eq3ISNyR
yVQQTVmA2LWJ92hKwy3GD9wBu4kP5euPdnprmg6ZzqYAof9UiHZO1qMaQg9uLMd41mbjAFFpAcCl
gn1pAiu0rGXaeyk9H0tVw5mb7PSl/lwZfSHoh1tYPqU5FuYI/dE0x9gfSv9HLURwUTIj3puVIc6c
wZeWQnRR525GsNCxT+4YF+H+Skl9hGQ7+T9A39sRDIr3cuq1c3XF6ffbngpm2aYvjM4w0ff5tVJV
Y2/mKYBXzVpuGNEYH/p67kOmGe7byq/OEehOb0+W28i8yMsAb0Qz8+TJDDlinOIHU7xoOXBK1z84
P/kV0C2YsgrBv4Nx35kvd3qlbYtynZC52VtlGJxkrbkzddITgDh9pqLXpuaUx2nWhocebvGerMOJ
6QqJy2zs/K+ZWuZ3f3nLktbwFamnLJ755OBPKVO3XtUyrlUvD7LcC/HWqtPxrs58J2Y2KwCWiHMP
/cIegskfIIwWIJ0Iwer5h51Gsn8WkXHZFwx2XFNbI3JY90fa5yAOXn/Elz7rxt63/U1Dl830fLFu
BD5CfibhVFl5FNTufCv6bLhLDJXtZQckTWuFfuazGi/sXYP36rGhdMxBTpXOq9xL9bRsJaD13rw1
6fMypvFd+a2SIjh20zy/97K1vCzkYN5TElYf6SJbcQe5t8M/h9laEtQ5rSyYHXEiEis0MCI/l0W/
+K8Ex7bJD4JEPd3yC1U9DtQF+GUdLl8n/TVklzjHvtKGY+861ffXv8Uv1dO23T1oMTDYQTvov6R3
A7jGXi1jnMEog8e4eA8yGKd3sxit29ykVWymSf4+GOgBV93SXOHFmu/gPiVXZV4Nx8kTc7A/84/a
NvmfOW8//1HUpjZSkyjOnOrN9DRKzc0UKS5bt76idVfvPezTj16al7t2UGskBuncDPraxk4lAIHz
0eNuRMQdu1ZxJl98ab/iXuOTeqM3YZ+q+QD/TxNhMqZe56y+AnUu9630pzfUWd/KNvWYUy3dme36
0pqoRpAOIz1LADuJXGh46qs2pzKGV1SAmjGnbZwlvftC+VMZMgCkI1EntncmmLy4Lv4Dm/Ql0IZT
jzWDSfqa0arD+9xymUHIZpOjHfEyZSKTQbrVdATNys4+88lfXBe1xO3igwZ++sWFzJZ8dBoZ62Zl
Hb2idF3wyLK4SuCM7yahDAYrUNHOXEXbazzdaJw2ohoy2yhCnqg4zOCCR9OCJ4IC5/SQ58uwM0fX
eXh9P78QUvAKgnTOmUaA8lSFABBq5chgHWK3F0UcIFx0AakAIMaQ/oD0PFFNLmZEtmCh4DpaZ/K7
F14tXE8dE1DbAO53moqQOqi+NDK2UlW4V4UL5t7H5ulA0jrEsjFRH+iGc5o7L9xjLEpHhkRh48Cf
7F+CG/q1AWFsHJlDe6okYCsa86WX5JHnzNNfP6OoJZlb3Ma1WT8Nm/6wyTi7voztSmlXgzv09xmQ
YLHXYVbmkV7JdK8CT929/mVfere0ecjyeLEmVs7PQ5mEb+EAw5exNq7yoIRRH6XT6jEcXf/OBOgO
vbBX9/+NRW26HibqKls6/XzRth5yvXII1m6ZiavFpnfe+472PW3b5aA35i3mvKo8c1JeyBDIDNjC
Ju/RRNf/+aIqKTy3shMZi6QeaJRb4zuJWWcFuL2HwPr6E76Qt+OVAfOZXbv5Cp2mIxLo4TjN5GAK
ZrIF+ezSmVfrncYsNJRwvyML5e+9LNf+0+sr/+JiSuhhmIoB7aa9tdnmPn9OvVmJ+ioAk0TzgBmH
6m47Bpk/YG6ofdZauKtabe9899ukhfkOuBlAiGbqlxXG4Q9MdOar1pybbAcyCqLB6/+6l04VkZqD
RaOTuuLkIzjTrGvc3MRFH8Cbj9c61KPUvWG6rodJOi1/0Uv758ug/00XlzQN+43nL0NlvuF1HVVM
NtL3diTaByYdzUNuSvOvB4BNcBjAKeZtOm40z5di3mQNGWyyOAGcfiAL/tBwyg9cMJQzQe+8Ccy6
jP/668RPF+k8hPmx9Dk5SBDihAv6e4ydWtA+MJrxzZw3Kg4SwCk29nFvX1/vpdsCmT4/sMjvfIyl
nj+j3+irmFQzxZOd6MclGw0Y+IN8gDtpwNE3Er6hMZ/J8F7aMwik4gyDcuYmvPh80SnPgjmFixDT
GLciN+gAp1W5tgNbqG16BtaZD/nCRWGBLLYtPicOI6frtT4XMJPrOXZUWt60Tt5/7E1bHeiwlZ9f
f58vPBrddcTkeD4awe728z91uZyV7ue6FjOTTBCcnt95cJBd2IvaCGgc/fn1TFb2woI2FG1iOOPC
TR3w+YKNsGGuQLKIyy5N9o07P9V2bh4xXwPZDLj7zP584VWiyIlgMENiBClOCyVm8SOjY32OB+6s
GHBgeQAaYYNKd8+Jkf+iZ8VR39IgPNUQCqO/fHLvuRnoMzdfllgWmTo6FpIHXa6N95gZGzt3lgMF
qd7c5eOgXw4tvBxnCNY3+jymX3KUtb9BCbeRR7D647S5vHiWk7xLk3689SkDL9kPxbGB/HJM01Ke
Ezj7KTR3ksbBb6BspQ3p/GqbtRoWppxA6GKnHwQoowQCl2MuzhWmd81HARiEJFYt6aeAcHwhuhzR
EtBG2pO0RA6ZBDWBYff63nwhhDEjYNJmkOp4zMCebxVdE2ir9mwVw5UaeKXa36SbJiRdAIW1hl0e
Vy0YYGYK68yBf2lluvW0tplQIHN0ess4I5byWbrEhe494mJhk6+v8hY6uhMb0qw+usOUh/MQjGcS
zRe2K4ORzbSYKRywT/P5I6ewxhrZGkuMyHoGQs0tQ1wHrdjppnN23i/cpMh3b+vQHUcc5eQZLVml
FtFwQfAh2fD99lwfAPssjIEX8JFq7Y9eZ05nHvCF47/dNPhakBfo5mlXXRnO2JcCVnyrkEfRAdUC
90br47jOS8MNgC5IG72+jX55p+xm8ktnm1bQ4DstUEAPCGPxR8Xpy4fbwciagyns+QAa89ws8aWl
2LDIW5DE+L843LVFNbmFh4jGhtu8hLOXh+XkA1Wix30mj3lpKWSqLL6g7zokFs93SmO0qvBdTcXw
iOnZ1709Im48FRlIp7mKX3+FWxR/djkgQ0irEvl1rjiwuycn0YdeA5gWzYUcxPUtIG7QAusqUG95
fZ1fzh3rUGZt9iM6Uu+n1pSQGmaILybaDgonX9dP0svcabFIgjUGgwYP4Wwc3ctgAev8+sq/nIZN
aNElUeYCpxD5KZb5pzjolgFyBltHHfZrd5Tj0MYDJM2dHDW1pzeuPupGNe9fX/SFb+jQv7M2fVrq
glPDrQy9PTivBjAmAHFocJj520bR1PMkcNv/zlIWDgfbw5E5Pd8uLvQ5AxzkhpiS2OA6AzgotOwA
2QfePwd2//F9+R/pk7j7574Y/vGf/Pd30SrkwjJ58p//eNM+Ne9k//Qkb762/7n96r//6PNf/MdN
/r0Xg/ghT//Us1/i7/9j/d1X+fXZf0CqgGl0Pz716u3TABfo5wL8S7c/+X/7w789/fxbkHB/+vtv
38XYyO1vS3PR/PbHjy4e//4b7Yc/vfXt7//jh7dfa37vRjTyqXkCb/rLLz19HSS/r/9u/UxDuBzQ
mGcW/dvf5qftJ4b/O9qxyMGRRzMERA7st781opfZ33+zrd8JCJvpFRsEl4dNT2sQ488fGb9DZ6T5
SCOAvsh23/zr4Z99pv/6bH9DjOhO5I0c+Necyjbj4Yj1GzuRHJf+PdqjzzeJ5mimM1pVGVUwRmHW
iF7HN2WS9hAi64ToxSLb5YvN9zDjcVIm4jTFVLkhhEyZHkEnFy73+jLEU92aeswA2r2GUjSscYFB
RQ5FQOnvbXMtjY0O4T2WUNLBAdToMV87JvI3c+XU9a4zK2Cs0u6fPHsxlwNsQ29fK+nsfG9j7Y9J
VsFESefpjd3YCDcuKoFHaBuFesByhjIOnQAUo4DJZwd/tP09OS66TvbcWg91rU0dygwjqvc6mW8R
qqX/Qlxyb2wrBdgvBm94sBjZo8nBG9AiuJuJgaSUoItYQb8NSQFrOFSG07YhGHz9WFiahf2YbT+5
HVaYkWH34tIGt1OA5BA5UgJ+7n8GySwAV1oSqhytAA8DoFmDFzQ7MPmCQC8vfb1tx1smUaZ/IGpl
R6uv6gUWDQOlIw3M9H21WlyJ+rgu8J4qGGweotO3pbu6gGN43Z+1SiJKMVgmglijElceqrGKkC7E
EkHDabu4DdDEnM1WMQ1VrYxavXa5YWdzutP9tnNCYXfTQ6e5wIyyVGEFmzq0tMMgGcDLjh441bCF
xvKjHB37ZgHU/waYsfXNaUZrPNS178jQF2Pg4i1ZB/2NSmvj0swnRKlmFKyPMG+qnYeQ3z0VlT/G
zYqKi4n/BVzbOXO1MAdVfNeIZd8FIzTlLs3Ka1+z84+d0QYfXFPqDHES3br0iAU2gjOBxrNUUlPo
CQZvvVKrPrDBqwwFPzdZYl9DcCnWEnS4UJd12mAnUVjob3HW6u/A265XZrv6yOnmYhp3NpvPv9C8
1vhQM2lk+zsGuhrz7KZx6nRdEaPJmwJ30NKvupuMxU4bZuPBdrXpa059jJHhwux8jxIH6hPlZEsX
gHsK67NVAUQXEsv+M53pyg5XOS43aakNWZQ2Vg+nX5TybZnK5GYuNkJdGtjgyBssqecIMeDqom4Q
bYhyr3CDEK0IeN6aP5Z3Q4CiUYTmVgNkX2+FHflr5hWwpXt7iShdmWJm2sAKjsZVEsLTcm/9RoPa
anS2hNczCS1u0Tnq0evQ86fMXDNxscJMvgm0gc4RN9DRM5FIDF0hm3onStXXlwLW3cUgvLpD8hW1
vyhoUmziDR3SNDIP1o1KZn2XBt1y783+AO9t7iAoK8gOWE5kg35f57reXLSWtlzXVoHicNboTh6Z
HVPN97L2QENzi4LP+Xkv/6UQ9X8MPM+C1auB7P/BELU1KMi5/+NfceDXIPX1WUj748//Mz5p9u9M
S0CiMHTfgoC+lVz/DFD8iPn4lkMz56JYYK7x7wjl2L/bhheAn6N5TFq/9Sv+iFD8iKAFqhW6qL1l
V8ZfiVBbTvtfaSiDR50ptkt8BGVhm0zansenXszCXCWNJfR/k6NMvi6bTjkwID+UInfuoeAe/AW5
VNHi8vmnt/RHtPxzdHS24HeyuLG5QG7dEh7ltHLRTS2ozdlKwjTFygtejDFcaEsGAH9ok4uh0ytY
oLMrL+ssne610S7BDebGodLn4RIkeIk6TV1Cb0OXjqDnltWVnPmf5KOfJoUOT5Yhj3jF2zV3reUZ
IOHL5C436uU7Puo4hia6sMN60NGz7h35sdfNHNR4UcsjhY35mBsUcwz1rCnb59OUhmBRUGiil9Sa
0JXUdZJkwX2t6vyLXG2q+xR6K8os6bx8ACO4Rw7P+YrMA7J6hSXHnCSg5g4NOrj/vemJH0oazg1S
z8ij/PXT+P/dOQvQJP7TDvrlnN0K0T9qN1+/Pz2KJv9f//PPKSEo9u2X/0gKrd+3CmDzpwVNZ5IX
/uvMkS6S7W1F+gaVoufJ7/wrKTR/B8PtbwB1LAQ5pxyFfyWFOkkhKBaMDT2ciT3nr5y4f0KX/mvb
Y75CfwB3L5/zi2+JezpV1JXbmZlcKqQLxOQfIUcZ14Uyn/L2luzgU4GMEU02FSHE/sUY2k9Zpl24
7ux+XeFcHJqsf0QnEN1Kf7wDHunU4eA64mhB51VOT5IWfLZSzdwjDXzwE+PeQM3Icro7LoNPrdPa
b8Qssx9O0yHq0ncXJbxYKsK9vgy3ovoB/gjOVDUkcaUH+TsJ6gQZ4ku9vBhUWb/D0qBEDpFghCRK
pIk0DEhc3ooOEcqBQ+HT8XCLN7BZdoGBxquBENde+dp6k6k8uMnrJqhCeyIq6URW2TxUokc3Y72R
ZXmDLVV6oG0X5o2GolKDh5KnIDw21uaUADkNofM3jpOZN14KnYyBZR1MUS2Ti7GvHmRqBYfBBluc
298tyQtM+p4Odp3C8xbdUxAwFN/ESKekjzRDtteyG69rTzxmufHY+dqxdUiCC73+6E16XPu58Z58
19qPKbrSc2O/swwN0dhRC1Xda/tqmT/2HWy3dH3fle2TlWnTtVY170vhfV5r79KplxRzcPOxQXKh
MKxstyjtvsmTK9EESPfhioUoFJbySV0Ft2lu2TuZNMUeH+zd3D4lvb4b2h9C7/e59P43dWeyXLeS
ZdkvQhhaBzC9AG7Ly76RNIFRlIS+cfTAvL6sfqwWlGUvRYpJWqTloGoSEXqhRycAb46fs8/a7c9C
U1RfhnTmL608L/zLWl7E92SExcYwWzWwe0uno1v61qSXP2wINhsB+vg21vP7uLmltTPbhDleel0i
p7tkohMjd9t77Kaeu3zY5GaKcFcZ6SXiVy20btm6Kcpto6LnznKghSlJc9k2endlmwvl77kbdkkx
aBRHBI60dSQ8vY+wMskFlJ0sMKrO9hyJUKW2C5S6aq7tppGYcqIaveEyhzyYytFGKYl/VdmD9Bzj
bzN9ZjT3QX2l6+DaUqIAQJVzUhzFCTo6pyIeOND0RafIpHasgsL0i4rmpKouvifEWKO2tCS/G6jB
zqU9L1c9oe5G04fdjDPQJuppD07hcYkJElQiwEoUbN09HBlVr75Xdun4ZoewoVn7Y4aioTlWh4D1
VXfar3asVMmG/msuOXi997twuokr9A9t+zSyu29CzdwYbX+aQ2PHNPcbulU9gCf3ZIBm1kcuv6dj
IjZ2tQg/shTzqwKciD+awSSVO7pVaEhylX7SN25GWqHGt9RTlOLaguAL1J/m+7UF8+iU23R56jPd
d+OY0lBx0NJe91vFji+teLlpaUzfA3cPr9JmT+RBINkvh7lMAtVtAJYX1U+lMXNrw/cI7LamdOl+
o9PcU1m5mgXJIEm+WjCR6dCuZuJLNMlCzcyAoxyoFFBSfFzmvbDnem8Bdbs2wHbtqqkGftfKfGcM
2h0o2YCW7c0Ux2TZhRqojf3LXIwz3ZbRJZCLZ2sO7cu4RkAeVpf42HMY5/xoEdFaN0Zb+k/I+F2A
vzH2aqquxrKFdtsvktR1qiA9ofJx0WZjuGkslhj8KdT1BsSAweTi07/InOZhU8m2lEZ31JgqsH58
H3CdDv+rfoF+YUCpazu0gj+HJjn2cXwd82vQaA9LUp+e3S7GgBHCVaQP6hV3fd/UlBOuYF6XFBvX
7WmbalgyUUkbmaLtFHf6pkkNHrC+TPQ3ON2ebhPmChJTPACNjAvw+ESX60UKfX8Dm67EC8E+TiEd
CVNMCzrOeEs639K2yWcFDChK6IT80+RUVvqOLsMRNlNreXmmXDg5FhyWHH1u88s3NVOOnWF/m4vi
NKlRcgm0LA1sqwDESauvlti+1U0XESoAj7zfixvR/29WULs1oI7LWYljTINzmqaaytpHXUtZhUZz
A+wZnZ3DvYqjzShhOYtvVAVBHXCzPdsCSJHyZYppMI+nZS+VaROr7bMjnV0nh/tJo1t0np5AtQ6B
Kqevcz+c0wRP0JX2k0SS5lfFPUf2yC3dxEIXmK2/JOkEda4s/U7S42eB33mBeaNgWzFELNfxGeOI
2HPc5cZu6Wy1tYFbl/ZLG4zuFMpS9ytbf6EnwAB58DhGc3o21Gz6ltBZg2+VeCqFpa0IsGsx3Cvg
jI89V9RNKOfkGNYADRfYG9e0et/B7BFbNXEjf3aj8oAQjq8YQ+BRsBAvTY5CIeSV2fT8tO/IaXo/
jYqvtktix7a/lmU97MykF1tnCbpOHVxPb21fUZPLRKuvNaU9JRVqxlrOniqwoild84j9U0iISBNk
lg6mZ9fDS53M1iaBF+qhc3qI7E7bAbF6mduu2brWbN6p6iRvIqiLm16bCQ20zokOWSdN3whr5SHv
IDhAXVV+R/F+atlJAFkv8lz67h9p7ejO9F7115aqDJslKUAah1lzSySuXILCsQ7VwMUyGp34V6h3
+UUn5vJa5mEZn2JgZDvX7ewvsTYBuhH9YqIgapdtEc/xU61b9sGV2LPJZTG+u20YXuQcI4QUmeK1
88Rspf1II7/OCyv7J6w2qudGKuZRGm4YSE30xzaeEH/DeLx1hqrzIxRnk6eWebFvoQHfZkuoXzmK
kiB2cPxUL2fPyhtr3yddvYVx2IC5jKv2l+tULnBF7tSmE2bPAttC8mKtdTSLor3qikY/Lcb8rLiQ
4TI3i9hjCnnv9m3vs1Gw7U7NMRXz6MsyHW/UCC7OqBbhSz+NgElbksQHOXf0xncSjoqlt+WZHur6
ZGRNG5iWVK9IUcCEY1WzrzdNd20ViUSwLCavpDnV6p8tZ/LCCGwLpOwuD8hXXRV63F9NqWPRtS1h
1vpW0zQ3YHcVCp7QYyYaqWhHicdhkwpzvFwTUpDJwtZzlyQ6KpEZuZsUrcKmSkPSJ2FiVUGfJ+JL
N0XTVZzJ5851B58U2fh9tEA3EjtWuy6aAQkmeF6kfi5KcQtUYTnqdihv1568Lfcsi+ZkECYbdkUE
N4my7CIycyc7VoVXVpdws06h026N0IcoDqnwedAmddd3xQs5S0+ZhT9mAu+RhhyHnh/whu0eknwi
WTf6ljN+S4v8pMwGB3U+HvRmTK/6Hq6y3UUmIVnNpkRdlRdL6q9QoankOlko9aIC58Cmoh/rbiyh
iZDpalPfJlN4YyPOPtFZjxyrvQWk7hlkotDCM29zTokFXOFuTPMfYtJ0zK3t/GEOh8eWHnTPyIyI
ckJcBH1BErEsIyTQONhEWrmVtV5dKW51Bvm+x3LlQWawAomt5N00UpUfxI0bn0adRbjQC+1Zlolz
Uqlemm1M5gg2WOFM15QnPbU5a1VGHAo2USYs5ETJofAZSvVggQqLKlCRWLnjnQJWy97WOcjtUElu
x6g1QZlF0zYa1WORhI/L0lW+XVPkxY6hOAKPFZuhr9ybKeqLAArZzszUwLHiR0M00GZH9so61nI8
Osr5C5eKLxzSyPLw3uk7a687YPMs98qmOeIwVS1Tn7/7rGDSTKqaUyIZcdCcZr8R3UskteXYu/fY
DlxUo7ItDNEG7tSO+w7kDBwBSk6TWvHkBSDFFCbIE6RmGhKJBfMWQ0HXvdanpfRVrjSQwK5CZzza
nT1uLBkmP90RMG7opmfZrYdL96jFUrkwnOxcWskSgJysN2l0tkg5t061cZPhrHbZxWwuR2MBTLzg
rLnR8+wOK9XYc7sjwAn4OlXpl1QYc23mfFS7WRt+5j0wRcgI37JGJjtTXU5armyIxmpvBEAV9J0L
U7CJcW8rBvqmrfJoDsTenF103W0kizioBSwSsNocDPwIZQJN3IjVNkNcIl5mB16u2sUBb1zya7rd
NgJ88JTRPXnRzJJE/P9wXuBVpu6/zOf9P5ilW0nTlIA+yh+cKIoNrwpJ//xL/zdvoP2LLLm7yhNU
0kG/pVf/kasjb7A6r/CPaerV1q7e/8wbGP8iK0Azz+8ik0D18595g7WYZKNbXrthTTD6/1aqDnjk
m+omUkeKVWSvMGkjceC+rbvnaZgWi8hKT1dlcwu0fDkqfQudvIENHi5ckWG3xmXfbhCZqtuBjfnR
tuofIF2/DbNx1PvumTjaRQVVLNSV6o55PxibyqJIMEHvuZkGQpf+94Ggt89RMo3bGSxWtRLbyQOu
dI/xCqzpsjXK8HG0QWMJYtiyLW4UzUj2sTNjC8ydZ64jTttIu9L76bpQ58QbhmqltmhnB4b8XTMe
K0c7TmkTHRslfpiS7qf+++xKCAVLfV64Fw4hXrVwyxB4ZOvts9+AaviuueM+FvKynKyLyc6+6LbG
uiuiU2RKeGVFf9BqXGAGoHIh1TevF/UtUrRiV6Z579v9lO/HJb/kFq0fQiU/2XZ14cycXKSUzkli
3fSEVOUCYpxUDeZPcOW3MkuvUmXOg8How4Dy6zV2JHDlObD7Zt6ng2Lt6LfESCYtAidrd3aFOY4u
W9jKERdbXTx2rbpZGtdruB9uUqoLqUswPxnGXRRNl3jGsBlUt5iV0DJQ77miE6M1B8RPXlkbB0eN
LgbVCJwEdzYOv0k6nHvooeBs0JBf3+dZyN+U9oPbgnlJQuNxtkG4kjSA2yU0kFzNA4LuLXcuZU9h
vDzPJpSzVFUC6hhJAB2W+3f0kjW42OBzUa+xTIbDySGWeJOm7XIo4/CuIKVSFtayQXQGmwxwa9mi
xLBMDBtjrhuFXXhzn/s58ByFbIBeyr2kEpjkwNuydFdShfMjM0v8KIPwIaPTCIPRU+iXBNe1MuBt
kB8at5Cs7PAdhDbbaGJL3PwzcUJY2nUYLENGwI1Rx6ZP7F2Y9i+DSQptjdm0FpupTAf8UGQ7E0s5
pm6+U3VssIDx71MJ10olyoN8/w0F4m52MNeb+/JiyYtHpc2uC9FfEXX6WTvch6DJwHX6lLXIOBBs
6Wjy21TbJTVszyTlcBxN57vMi93kZOR7S13x4FyXHnd8GKvgm0ZbBZrV3eJ5f1ANcWFU00Eo2bgZ
Zu4zWa9y7JpGumX+PIalfUmIyN2oF7eaA2M9G6sLJZFRUDZyn01G7YXcguclg8/xO87tXb/oLG6M
ehHUZnRXl5CA6iqw5/BpnOGbZnr3HWEZfMz4xdSVx7ks5dGAtYPP5sti289N250A/b/YKjUzZbLu
kdLmL71I7sglHiZbuzCs+cKAmQ/cbA/70vZgXPsjZkip0K6ast4BirhxlbVGObsXCJEeYmiakdQD
VGR3EiBkrSm3hJIU35qNLucMyEN5rwMI2ISZtiWdvhNArsAsuU8G4M8+NgiNwudFMr0XQ940TuXj
AXLu6nq/pKTsAfmDDVD3WjrgruFae2xHfthdfkidH3rO0au21d2I7wPXGvzeiIH9Bpzk1inZJLK+
86xOdHvgxiWwRfPFsZvhYJt2sa3xQlOjU7giqAGBe1bDnNJL/Z4/wDaF5zi3cFEX/StTNOQSrsOg
M4sglVR5NTYcqShH7izb0NDzK5lq5UE01lZU/b1c2ged3vQBjwSvmWg6qDTpdWpX+CHy493oEmEu
dfzgKCMRc+LJzH0iDvAByZ8HqoW+MyT74jTiHCQe3fIhdh6IGxdvxiC41jAtUUbjZkg6Nv+FWILb
ejHpj5Rld50bwlaaXypi7c6MoDjN6O+SFsvGtpv0QMuFt9aArCm5VNMJCiLMRc9IxAl9xbkgO1f1
CVhTlu4mHRefesqDZZfXNjZE5DBSVolO3WMOO7HRW+Ng9f3XxLagkAJm14s96qRr3eyfeou7VGiQ
SqK310VgxbZWmJcY+6RevQw/2gqrEujcxga0+00/Dd8KjLJ2iALX7+c8NGN549a0ds5hZXkCX5Yx
BhRqFs1NhQ1WsZAT0i22XHsensaeP7Ugj4HzVQmhp8v1piQhNBnHEc0oW8GEld74JDJtuRum+LE1
y+8iEhduCSDM1K+jIv/Cdn5oQhV0qguEqwddpfWPKnZmgNpUL+ybA4EjqznhdZPD3+Y1DlecHcSq
olQ30hgqD9vsIze374pYLQJi7vkL7rp13p1n3XnJ8ZDxyVaR7mmMx1IUth+LHMpSWl9No8nJtLKk
IvfXSFfCdtaLnl1eA0GLn3JA+8NwUcno2zSqX5w0P0JF3TUVnpUcbtkmcu0X1Aqnqq+vEkOlPl4q
9bYepprsInoGOyqfSrzMtyJKrhNjfixU5eegxSQfx+5gztpth5nbphH2PnTtm9HOzmbVXRe5fCYp
fKsv8K8dZ7hE+4LtUNL7XTudHLDNeDjZ+2qkMK5wMwgANcCNJSvco44YyX1QD9N/2Kl+zed8YONq
LrKs3mcGATnWTTVYov7WHmvcRhR1YbmzZQCn9Kp++jlF2l0XppWHZfCpc+tLjo4MEifY6TlUgyYF
Z9W1RN96tU2U+SYHOrQZW0duzSq71hzzWNTOTVJl4FaXXtu4A1lC0OaJl4zR93YC7jW4ypVhZi+t
7sAsDqMNNmDpmYgGL0VX4xu69hPmsKnXLW2xgUcZVDE4rjqpbpO6+KIZXOVSDNFxaEeuAqw6QEwS
ONpwWaxhV9df6HlO5aP9pbjGvlpwwgLDQj/2FCiNc8IRcjkUdcHaGtWdaQ4D/qcaKWq9185J/VXg
KEc/nJcI6c/ZcOgs9TLrXGx9R4lvBUIWW1vYHtrtWMzbfLZtyCPdgb7WzNOy5VsinO+zBs3fjjB2
6y31arbTnVsvX6uQ7yTo6k9EhWoVdXRmZM+tbkJznacTVanY093h1kDesenSYmfUjs68b5nOpXGR
tLgymApAU7fva5CSxbArAffRTWs9GwYmlF2CXUe5qMEAO3mTGTBKHDLw5jBCnl3SB8spDrMsX+TA
HalxkzOSDw1O29h5TZfshVGOW62LTXJYGRZF6oVuhdiuubSmhoPpbKIpkUFUVQn1pYYsSwQuvjEp
OTl5y2ZrmReyQGgEZ3ljphr+TU3oxWH0NE6y3y7QO3eG1emkhWB+FcDNt7HFjc+KRjDPsfQyGgx4
bsdrSXCUtv6s1TgMNZwFW7Bsl+xzp8EYLtjJZ7bE5Gw75bOd87mwoVE36DUUL0GkrnSp36tRuFG6
jutxBqU3SydauNv8SsyGGeSW89Dp863ok6/jMp/1AsFrmz7bPe5n6Hn5baxsCPSYGp7VtQbZyYS0
uawJBcKcZGK56lAi+2dt9CJgX0z8NJuvRk5cSNfgCuVZ1qGKZ8J4pegGMiJp3HQrdwSw2eWIIV1n
kkp1ps4OegUQ5zjt5qk7FboBTxqXz7A3ftQARk42reZL7Ty0phM0ivNrXEA2gMIjQQ3yvML3SdSZ
v9DKskXky9JSbLgRHOHG6j04ltmE6yAI1FbFYgp879e5i7zetEMMQMaLuVFDvEjZ8WGb+glo4EOa
h7cj9GmCZKCAWL0/Z1N/oWkk8aFyjP6ij5crGQTTtNT0QP+QiYxgNKuIBzLZ3zD7uKmH+g/sEB/C
sDykM0nbAp8ekse0tC73aCVCsrzyvkSUFGSzcWr1+YtiO1x+jAzPiWm+18PmYkqN+yIUV0623LYl
3sUjBsG9Ot6D76I8olnfW3c4d2o6omyajkaa72drPJmxcYjQYmwGehooAVvBnBJQmVV/PeTQ1/D/
+6lX8gzYLiYeAGM3pO5VZHUFPWbDaSyrDG4gE3Jucx/ZmuWjMujgrod7SyFxUrsH+Je/QiPud5Zt
BADeH1OFfH3YVtZRFuNT5iDqyKPiW69k9Ca4BwVY6IXqdMWu6LL+mMXi0nTTPODtAVRctjQ+n0n2
U4NxA6OOv1T2xK6j1v1BzdFK0EoxoHVQe2odLp40Ksy62GK7dquk3889VcCabfU4x50adDj2HI2m
PC7W9EAbwGk2yF3JBDPNnsC1zYFeY5/og+46YtcBOj1vlS3e3zlhijrDRqRU2blM1bZzjxN5/S1N
kImvjvMXlL80rKrWNZ5Qm36GHq6iDvBUEkzggi/Qez06sjwloUPfSmXYJGeyZwOfZd6+7Xj2WnJq
XBp33IYwcLA2jVE221ShuqmkxWaWTX49LAnGinGIJmuUyU0Tp9+xrF5OZm8dCwtwHmwvnVudssNJ
pdmpaR96oeA6SqP/pREX13FsPXcWoGM0Z5cdfiAb2VRbxZJg/RlxRHNj4y+IibFJFLtJO36IybRQ
ZACp94uuweIMi4gifEzuLLWA2gsuM2IwPJytHliuL0gPrqhpc79oCp2ovPmBHQoOckt8J8oXOElP
wmiKbWMUW5PYmhssJlDzRHdUp+TFNsOx7FuMBZPnxHUcCE0HzVUrVLqzOr+AQPOsxTUxHGS4TZEI
lbxLfNetFRnUtxjy5I6PFEf1xaxwgXBJ4qeaR0uSX4sLpABf0vgGyi98f+1kYSWwaZPyfukKamwx
yd6G1koK9ZoeeW0y/HCqYMGQB1z8PjQOodld13SaFx1FDnxZ9/GQ3Qrjyi3BtEryNxvdbvxibg91
PR/NSh6FStJbcaxtErYICWNxclUKdprefCmjmKwJvdEbsxdzIHBe40Q3bzr1C1zm8KDXuJRwyV0K
Azpuj++kI5+mATEdINFHGmmIYuYzFgbUpeZLZEINqC/jSkeJhwR855YFqdLxpsxCy9O75HKpqlPS
qmc0YeeOEAw7iwfksPdFbd25WfWojdq+jeNuY2ntnjpKEMfzPWkEc1O77bVd0xM0QL71Kp1uhFz/
GladtunbBeevov+SppdUXh+aAsR3FLfZXhfzj2ahkNJyNTWJwIB1c40n2Z3Vfb9RrVjzwkVghIlP
Zd6MCRfj8jjgionAwKXQzjrG3SQ5dtB2lfDF0DH1rYNhkTfJMMc7gOBfToVwzxTez8OgHdUJLYM6
hFcx9M2D5YRHXEjYz2bM00X8s7XlRa1iHqUWO2UtXagWiWewaKaNokIkX5biWVKEqp9R03lTl5W+
jakw2Gvo86nq9W3CQaqFh6JDhYDpmxVWt1Pfr6ZwSJytKb6bDVs50f0Fa8mas60cBmJ9W72cbfO+
yhwSwiRnC/4CHR2Nts+WNaQMcqP6Aac9Ige7XDaJ7S06hYC+qff0eV7WwOO0cNiLpr1HXtBsy/nZ
Sq1nW9r2IZt+4Ud5SMkkFKV6JeE9XlqLjWZF+aHxGz2ZmBSpqvOlBD2777vsRxXyFM4wD5czGtYN
Ej9PF/Ho2xJzmS5J4ZS7aswXD7WtnRW0DmK/QF/KRqHD3IN/oew08nwGWXevqlgobpnov5p4jHhl
q7ZG78KdblbpebAc5Wi1dnoSnaEFk0YaYNSzzDdDOCptb939+7nl/zJj/Cqv/P+bMg28HDr+lYaJ
7nJVhn2cZ/7f/yt/Ln+0P5P1v36+0oa++5P+ST5rmrpyX0GsABcy/hGtaS4aUgOdJi3uNNKgdPsn
+SzUtZPBgQMqTDggxp86UfdfDgxKONoqXUbwZYx/R7X2tslMtRzy34yPRM6m8fpNs4vZZICxh4S7
f4W5Xdf3I6kDgc1lM5AtENMnbTzvDUeim1dtQ2JG6fpaltoJCQkJC1QfV604qCuO1AGvKPxVipAM
nG5/IkV9LYNFBMvjrf0jBs0ixioAfD1e1gLhkBZnlo1hsz+OWne25ry/VnNqWjP23ih78CE9uHEe
bV3uvfs/ChHvSGHXn/+HJPD3+C69Z6bNb2AjNHwzPmYsmlMXnJlxLQAZSxwoUyvffTzKm/LBOgpw
VVTIIDBQBv41SoNuQx80PmI9llTK22rblwLHPTWZP2n+eueFEmg5TBliTKb0m1bIBjMqx6jnxc/w
ONl3rrIEhSVdgpEq32sJRw/9/VbQYbSERmGsPnlS7b3xKdTQfGusrfS/pcd/NJ+ZTrWUEjqDLxdM
S/FJzTVK2LCtyLmy2DaxVTQ72fTouFQ8Cs+FGdPfwjfu6WRRZHw3idHAhj0zs4dlrOIUkDcNPH6B
D8z1opvzjyTs7Re1RqL4yVzU3vtMaNd0nSIPMm/3zVpLXQrR+Esy+YvaDUQMpVX2mHK4qaNcFxPS
bEwoz2EZagic09U8NrUOTO5y31ZKfsW6SSjYkoNXwlA5fDyF0Me+nai6sTIGBdlqApX1///jvU4J
Fup4Yi0+DiwtciC73kUIqMjaDCCjib1kYod+I/XpE8bpOzsCA0Ndo2eLst1b9FBF20Y428bih7Xd
b+1uXg5yGGcfK8Uf6vAZKvevT8CzqYYDwnftzqSB8vVjhuZCN0Y+mf4ErHaLA6F7zVUPex+JQeXH
b/Svpb8OBU6dSYonqDDWB//jjWqhaKXWoqe06Pf2cyWN9rWrRg8fj7LOmVcbDKPoKJdB7thsc876
wH+MsoS1KZo45IG6LtzMWieD1OReYDWAb+pm8ZYF4sTHY/71ydYxISeZ7ARwALU38xgX4DbFsskC
lBSO1yN+22cQE7HvZk3kO6XW3n883l/YYR4OLAH7G8w4uJEmldg/H7LIenC0ggETnFhICZYZYrEo
8YFKJX43Z19bQHanXsjurmBV7TH7MwLFKrNPdvP3fxFmj42inKbltxB37r4FDH6Fb7ooy55EhTxH
OXfxMcdOtaA6SdlWodbfYtHOPVgemmws6f/jVP34lfz92amKAyIm5bCCwt6+EVHXdSyLzPJriZpE
JGq4+w0RNOmVQhqF9VanR7uPx1x192/mGoNi6rWK6OHBWG9mtCgNajxUsn1dodSSOaE35WhIYQDh
t5OneCqNZonL8fo7OFGAexK7MqjMrRFjaS3CtNwPo1R9NIWXhpTNiaSCgXOS1X0yYd55OywF2ndX
bgY8zDcTtJdmKYD3qH7f57dC5MtNZITFbV6Lr1WHOfVG4r37yZh/HUw0H0DrAFnJywHHTDvQn3MU
F0y8MlVNpd9LyhO6OoV7kEj8im31Xo2nl0phoriODLcRLnqfbDbvfRskBGw1zAlD/EUAxZMeXGzr
8HLV1uY1O/LBKmpzMxW4+La50W+TXNGCBKS8H+pV4XepWe1m1W1ROppWYE2tjkC9EH4zcpJnVd0H
wqWUQCK/8D+eSO++Kpu+DjZHwBFrQPznq4J0U5PsWVSfYgHVolFpuEKTncWDCLegKjnIyPGKNv9J
rJidPh77nTkMeYRp8R+gk99KjD/2SxsDW21s+Uxd1/aXWYhrHKFgc6xbsrmYc1Fm5SS8n6za+OSp
/z56mCB/jPxm9UAx6XVwk0xKtGsBBMDa68shBSo6P3/8jO9Nf045hCQgwoD5vXm/sqLDUC69yiFX
dYFsauKJycZiSdPinaXriGH15TNw93sf9Y9B3wZm7ijcrrQZNHGMYqeZtb0vw/JlUc1rPJZMCkck
Q1H826clrv/dGIK1R8iicr9aXSEc8/WE6nsbi9SQ9V7VOOhItpYLIK/lISvNYVuqifXJJHrvU8Jr
xUABjClgiTdrnbKIyCUd8L5Z4DpN71m2CzPxfeVqfBYzrvH06/OdR1uvh5qqQptBafRqrSiKiU0V
x79fFkXnJ0Dm/bLEMXduKQi6q7ekxLoNmQKmQxPufEHqUswuVXSSH0+qv1Bl5ERcEAw6vMTfPY9v
ZpVlYt6JakT1G6dtNljjWHjtkl0tywxPvap2rvC+qj1kOiaocfL7FKPRq8xtfIWblLolgTEdK67K
h09+sfX0f/uKhMCXASDxGtq9+RrxjEtTilTLHyxK4DHClsapbxAarTaGC3qOuRgPsZ4gMbXC0MPd
qKG+wBZYasb4SWj03tITNq7o7MJE02+XXrekqjSbEVucHHl/VOILUIs62aezYt+s5ObLEUzhJ5v/
3/HY6vXyz6Bvl56RNw196ZDBIz0PPdyek224RNwfLHpOtFqkDx+/8feWOnu/MB0yXFAa1uXxxx4q
+iG27UGDu57SSy9pTd+LYj4rnbvSgnMcVS1k332DKbcmoUh9PLr23uMCjaEkh+8MsKo3MbyTLNyB
wAL5UVWKA22o9YWmKmJrjsgtlTAnr0btnV5wLoX0HzQ0T4TTJX9tgUngUtHEw2uLUb04iBar6ZJr
4n/jg9DiSzci28N6UX39gnDQEG2eGSxaLbN+Dm6uermdA9hFKbfFF1p8Muv+PtSQuVmw6dZgnDzD
m01i5FowZ8LWfDpyEK9QwUFxXE6HkHYghDnaGV2Ol7da9Pjxp1j31dcrj3HX8ADgjav+lXcwQ12Q
/uS6as3wWCJXrbzBMZxPPvjf041REG/C64NRDDf4zduUSm2ZoaX5PZv/tUMfh+casHfxp+0OIWam
OK3GBeLq8IczOc4ne/3fs20dnYCf6A7Yjvv2bBnwl61U3q2rxC6hq6X7MYW2hxzxnh/J9DNG7Hvf
EucLkiSkc4S5NrL+ubhgMzRmVtBy6VKH5ywD+mThX0mojYmdZtLsFa727HRKL5/M2ve+JknI9VpB
XgeE0euRjVBvijRmZLU0x3NE/Oa32aeU9fWnvJ0zlqZyfWSBrFeX16P0lNIcqqo8H5eFQLMqpFdy
7qn/Oov/8fR8fyhbBxu5RgZvQ3IgCUmIUpMPVqezrxU07UyL2vk9HMbtx0O9N0tI2FrkLwgsodu9
fqo2GvoYFqzuD4BStmOefY8B01HZ7siFzTQ3fTzcu08GERSgDQLkv6L9RWBbN1j0Q8m0Tb1WchnV
XVol9Yz/+Hiod+68OlYXMKaYFZz/byMQXalxAO4qehBHtfcHp3Y8sD7FVulGun+yCdGxndIdY5bh
kzLqeKsWE/LU5lMrqfd/k3XiCEi0pMTfbPz6IrMGDhtGuWWfbcewGgLMzwlzNWxy57GgPYQ28Ous
rGpIGtGwEfWs4wWqqMUnYdnfxzwJc418ok7uhZX65jepFGEM5CI0fyycYV/hBoXeb5On6jnFXmtf
5JBrP/4M7y1OqgcQq4nqdWKd1xNska49cJPU/LZpur0NdIiWJ5l9Mo3fey4q55a7YkOFKtZ598fJ
Dv+WalLIKP2cJAdDncKAZ+nxsi9vrLW9CeLJZyC49zY8gmhBsowBeamvx0yEhhg5NNdDZI4CBVva
ow6OfQckqLmhPDFsKBWoOyGdz1xP3lu0BE7ryQL5F3Li65FlbPSmVae6n9aoCSr03kExaiU6VYwR
h6j8bCm9t2rXFgRMykw42G/zZmM3peao8HYN+ECBgcn6NrFKHB1tVtfH0+V3iuPNNsuNgWgAbfua
kXgzX4xQ1VFFJqzaVpnOdSfRdSg0fTYJymIZNzCZaiRk5cHFPhIJnOpeNLrzANZI2bZYPqBCGZ0b
EY3mJub4w2dRKIAL6q2xTOl+JNDcqXkl/MFIHtQwoo+XsvMDRg7xKanxkbC6SN+UqjPuQnq4ITC5
VAtaskUKzOJDksb2AfPW5oRRLEpXG5FfZGj9J9P59xv96y0YOpwuRzUpmhmvv3CWFGodxTpXA3qt
Lgp37r0FpRx5RCEPE4pYH046fH1DMbchAtbt0EITTdMMxXEr/w91Z7YcuY2t6yfiDhKcb3NUaqpB
ttzlG0ZV282ZBMEBJJ/+fJDUp0vp3Mpw3+0LR4UlZZIEgYWFtf4BS94OnSY8qNV2UlNz1y0Z4sRg
2K7c54WJgen0f27z7GUBJxSYNLMEMo1VbyBF/4VyTMul0vVKHLkw57lUQEuRMaH6Yn7/0wpPjFiA
lByWNPP0FrLTLwg8lc8D7TOC6brmVyLlxesZVxqHsxmabGeRMgyRTsHRnPQJY+QvtOiHmz6J/YMa
a/fgdfqayPLFoUTzhlM5SQxdzffPZ6VNFA+BZeKkkz4USwU8hqryfoKTemWNRea7zmcXcYsQYkg7
MMzPruUVuCWYOkut6uF5zRJYdtnqWl9nxELTbVtm+edyDsPP8WB/1SVm0HBd8xs3seLHvOrkP6QD
qboTfxZj7zyoGdcLdCzQlNxmsqqZkVi8u7fIrONyl7QZpTH8ROLSVjtrjjG516Ezj5u1nunTJInU
/nYOkgmpCKtZMcjtZPgMo1awS2eJf5tYHcIIjlVj8iHWXn+e41zdxvh/rHSa3PGpCymXbCiZho8p
+bjByFTZp6oSqH1XqQi++5U7owHnu860035bYZcWNo1/yELkISDNO6BOkWGuwS6G5fAtTqoS6jbW
xbsZXuex8/L4N09QX9vh9bJg3lyD8id6qYP0x1ZsI2sQv9UcdKpDrH01Eidl70IfLIbfNUj8J3vx
nQMkJD7WO5X3KNHy+hYvOXDmkcxuo9dkTx0IGGrjzEuzHQIXRnENauaP1B/zakOdHndYZN0JBD3n
jSMcHgCcH8feC5soh3+CL3Yz9AnOHa5WMoZw7HpKjHRibsom+EdXjfneHTug/pC88AgGpvrxNS9N
e9ICVhkuc6RrZ2ckv2gsiMpc0244IbgKPjsC58t+oE1wZdpfvBSyTnDljNfreRcAXbckEtNAsW0k
gjTS7o8w09p/rCsv5+Onuhi/SQmAQtHiMErY71eYQEwGwPGEXkpchjs3Hvw7u87EDRy0e8TURtjd
cKIAH3WHeEmdvUJLfwtq0L8Fj9bgZuYuEBU4QoEl9w969Qf4xGN8/Pg2L71wY7tnMAaUJM5BDWvU
zwIuAJY9ad2C3FbVltJ3sG0HNNmKpNT3UxFeS8svBB8DGrE585JTUJV7PzR69MQcTj12cGBXC+ji
zXhQpZGRqDHeaDf4/5bArtMxg0cxp79ORYSV4lInT7oDV2oIVdVzQIf1Wlb1Irx8FhaRx6ST7CNP
C6j2bIupIVN1qMvbu3LNR8B+E5CvTbU4utoF4IJ/Kzm8e1sgx4Ah4M0Wj5nrgpSntJf/owGA+C8Y
FvV9mgdQT+A/24/rjMCNCMP+W4Zk8RcoT7nEED7VPzqrD3+dZe79MWI7ElwZ4wt7F40cNLWFT+UB
l4b3QwzQTfZNjbJtbYXhIcyX33uJ4eUc2fkh7n3x96cRCtPG14MeJxUH88Z/2poZYieBvskb7W2g
4uHcAeS3UxpnWfC5LEPIzQ1L+uO5e2E1Y5gbcpwiXgUkSu8vqtZo6hqEJ2gk5ik12rbfrkEM1Bgs
+ZVL/UU3Hfdfk4mCMDBZt/eC7fjpAYG/Ii6a84DgYCoAcIAOk4jdItTgHV1LJDt8GZJ9rFdOcnV0
B/elOVjdUvwe9mhyfvzgF6pKL2c3jm/gmEFhvX/wotexSvyKnKuJO+ILFJ6pztZbiSUDWlG6ga4B
9hQIH/hWv7hWs/0rGITBMBadjATwB0QB319f48IphowiqgsL54/aGfOn1Vv9uz7RJZxO3/1SDhHl
7BJ6ZxSV45NcJW0qFM9RvQj0Rg7NDGgaz8a2t5crgffSzEeA8AVjA4bhfCquc1zBxKHUZdWdc5R2
8eCp+SisKLut0mK5snmdi+naTAxegMNSo2zOtnk2FjBYKXEsVE/mPpE7emQCKOvaHXO7RsUpx0dU
NPgWFd7wrCxQkL03XelumFTtLGYBzKG/AlDDtukrvn8bwodYDEdA7FKzuHONoGuuJ3Hzt+ecS57P
ZuYjry5eXBF+WgBBWE1OX2mBGk/gfGkXscBkgVdWTcN8AOPV7Ep7UqfGy9PT2BEv//7lsQ+iCUkV
lS3jbDelMZRVExSZ3TpRekvWed01dkvpBj/Tg4dr1I4iA9pZUCRkFlqfP776pRnv8vCcw/DIBGx4
Fk4zPOhtDB3ELgedvKm6Krgb7SneLZFTH4YpWm5MUZ6a4xwhxTgjnBIWFQrGHCQLHRilygp8bO5/
jaSWV4bGzLDz988GQweGOjZImrP3n8fTCqzfFbslhJCSrcL5rMhKTogkMRddqAnLul6rB1y6KE0M
AI/MfNL6s4ui8AL0KciYdMt+VKp8dMdmPeQhdPtqXMO7Zbgyy/9iv2cWGtltiHSpy1I7n+aFF2dw
BLlirLGxhWJQHAQ4espYaIVkYeaabuKIAFtWH1f0MgxFZf6ljNX3ysDHLf+qj/eFSGMMu8gSjFTp
X8rBFTK9Y4vQCsDnXD1ZYTAerUn+2ksVHEVdXTODNEN6/p7pY7LTcQomWz6r05Yp5S23atxd7viw
eyVO7c5IChnEY3Rlg7n0ds1w49yAlHx4DtGRxeBXQ4dwAWTPcotJhN6oUaFz3FqfSruSgFCQBriy
xsyu9Zfn87BxYYWzuZyXfXzWeJXGeHbToR7uXgwBpmwotnp2CqjhsDhajchYoSzK4PU6nCRkhSub
x8UH97HaxM+K9uA5lLBoul4Xo/ENl7o7DKu/7uYaYy3bqeFpGAHLNf728XNfvCRgKAN9gQQTnVXy
Cidv5xkBdHBZ2fDYkGqSNSnAKykMc3AzS7YZNOSjj696MaIRzQwYFZTxXxqhrfJyvO4SJm/pJqeu
ghAKaS2465JlPUYdvI5yaqM9woaowybwCw8rWL1NOjQKEg1yHXbhBXsN/xq+GC/o49u7tLRILngD
JBoksGfhZahWToSQiXbwfct9oNx/5jg27GI/t+7QyIqvBRfvwtwDFofSCqUQusNn8R1fkR54pXh5
CdHJKSk8BIVTHpKolcfElX/mQTnfluh2fpJl25+Smhgkp6h5QPBDI5qebshF9enjUbi04ll+aDTT
cOLkbabOT3uuL/XYcPz2diuwSBTFAKj11bIbQre5Mt6XJuFLM8AgMT26/++vlMZ9nuegAXedlYb3
oVeVFJHX8Dh4M408yLx3GNBeQxVduihYIeN/BfrLO08pClDQeYoBwA6un8aqCZ1VJNsPseMIgBrt
L7j2/PL3BxRkHaIplBBRrD57zbMzVUWjCoANaVhtdech/N53KFL0+XotMbzQG2BDBmUDh5RDkXuW
pOdulvpoyLkUzmz39yBFKMG347uxSMdtLEfiWh3n+4yz7RF1C7GdqU7fY9JsHyJ/HJjl6L6CuZcn
SRqNfD5y+s1E8XtpsyuR98JxgjulbYJJCXuLf7bYirRPy7IfUHWwlpCee/q9GR11mynVwXEry9vR
X6eN02aoqgpqXR+/k4vjxBL3EPtmez/v0aGX2Yxpi/pHGi3TAYth4Be9PcGi6uWR8iXctBqp0mhe
/ovVFQOzZArCpEFZ6f2cx3QQAYmk4sIZimvKjlKYw+hccEwZ/ptLIbaH7rIL7MM+y1691oXW1zHT
+6RR28jG3KrKjP9NhxrXx8P5sk2eb6PUK5l51NQAmbhnjxVhNSNmCpetW/SPDrQ68O94c8SW8yOL
mu5hzuLitpu7f9KxEyRNPpIiazwfq1WAXBz3dmvZx7jvofQ2LieXZEbUV+EVR/EABFKl71J2i2Ma
1DYE9EQjBdt5V57iUmhAkJrTLYQDztxni2dRVrViOuKZfv58yNDg2buN1912Yae2Y9pPZAWI/nw8
dJfOcsBgI4oK1CKNic77oXOtZSybXjN03ZjflUSuTZ0ASJnDNt+pwV52buU9j3WQHtt2qO6mFvG7
j+/hQsgnOBkgIChg+rTnk5J2WlKGzBRpoVHhgJD+JKPwWz7Dtv/4Spda0j9f6rwRjD79NKLI4u3g
aqCk7aQuHihttJl8DZEKz7rPgYeg6+r4A5CwUt80dZwg5Jde80G8PO5wSkKbnh9ombNxp5odz0Ui
vJ2TTuCMB2AI0p//VTY6OgRlOxzRxxq3dr1QcQgsazvjonNlhV4q8FCQZLrRpgaOdN5causls/LS
8XZZq1EeHkK4Iw6uoVpgSNOQAmz8aUJhjFxtrynsnirXheSKdNt2gR5y5eVcmgYATUzfCSIAu9X7
mdjlM1IRgNF3FT0HhHut8oRtFVuWcq/1zS+kPi80PdNaE7R2z2Zco3GhhLWLfEUbZxtsyOy96BHt
+Hi2XXwgOndvV/HOFnSfhkujhfJ2qCcQNvyMYOtPePp01tVXaSLcWQSk7oMoHthT5tM51iKMkrBH
7wU9qWYZvgeUgLagespNDwD+1E8lEctBBMnGxOSI5TPOOxb15XwEW9kPlfESQlHh48e/uNgonUBy
o7UdGeLju1Qum1XfzWazwfc6ABoFbi9zJRUDobqDCGr1zzxZcOxdm/VBt7I9ZarPjoXGgunjOzFr
6S+DE0BEoXNItegco5UWKnZUZ3u7pg2Qx8z1sCvj1DuVa9ygAwDY/r+5HhekUkBb8xyD5i8Ac1Rr
1lUhIXHXXfHgjjLYZmztbB+lfy2VF5cekCqBTzJvqoBnM01ip+l3M9wlaX/23ArRo2b+PbW0fxyh
LNPYMN5OnV9G+zwtugetsviAm3n5nCmd/U0XVGoWlIrJURhr+h3nbx3xHdT72561teK0ESfBeuyr
rtt1fdge/Cwcqyvz7NIyoxSISZhhbZF2vp9m1jK1EsFJd2e7aXpbV43ewSFV2zDvru2WLwns+Uwy
poSoPwJT884Prujtp9pyFEhCar97G34Rvd8e777KV5upSftd0FKZRjI+3qHPIrbVWDtbwO7WQVl2
B+1fp3scoTAlGKQ8IQJX30ceXMcInfhD2TXWju478iyeaG505uMenWoEH7yqPXZ+nW2b2Y0OmRV2
nypYk4csbwSglPBafe1CgorKpmFam74op4/3Y7p6qN6NSMSj6F/nOzTU453IsuCIFpoyilkUl8ts
OSl8za8EzUtrlZwY1mlE6wH01PsrQ1CKI+WhLDRGYX9EiqT/nAaWEV0qEk4Jtn1lul56Ug+Qqu3S
D3TD84zYlfbqZwCLIf6MyO1MykU/J7sHBTOcek+Xj6NCGBvdTXXFPfvig/7nwi8Jwk8HXdSIw1x4
SINnfbhsRT6j2daiEe2DGkOR3Q1uPg5KZuDOp64po/FfSMP5/Lib+QXNMRukBSDg8l+R30S36N2Q
ma8L0l+oYT/UzKZt3oXpQRfxtTbjBcYT75POCWBLA3w+jwuWUlZdksHv1mKMN3bS5t8S0uHbtorn
U9ZESPn3AsOf2UsO2hvETQdv4nuCYPemr+P0YPvTaOSNQ0Q9EF8MA5He4MU+30x52VwZqwuYdWxm
HNxVQWRxr+cOsoVTMP2XTlCFEMVNMDV/uHPH2SX0+2NnUOgyjPQmWdD8RAtNHKKBDgSUavu+F4Ha
aIS8HnQn3Uc7RXN5Ivd9+vhtXtxcSZUZSeI+N2qi4k/Tx+mtzkFpUewazPhQOsZ1bd/WeCWhnX7Q
Sq5I0HbRb1VaBgfXohgchEH1yU4ydWVzvRR+6Y1ABQ7JPMDxvL+ROvPVksYg1+a5935NOLlDJ6Gu
h0qL/evHD31pCv98KZPW/fTMfjk4w+zDPPMcDu0IpJXb2iq9U7TiphqMQXAcJ+/bOtj2IV+oYV7Z
aC6B9MyJnZwGsohH/H9//Xwq7NjPWsBYZSp2WiyokGsbmrXnt6cRysrXNBL9PaJsDelOsRxTu8lO
MlrL7dwk/lfS+j9qUTwxf71b8Jk+lIjZu/N0pu7pAaF5XwWg44sgQabH7TdCl8M9ZnjON5Rwo91q
T+jZtUZ/2y/b4xxPgHRE2twndEYPqCNEB6Su3XufNvStP4ruMFZi3AsHCaiPX8QlzACvD/dojva0
qM7LJwyD1zgj0Ei2rPFLlkHuhagXgjlOky1yBO79JMfwVtRL91BMqzygYKTv1hzHQOx11k9tWEx7
+kvtxkW+ZTei1/Lc6UB8SkfZHN2gaBx0XZc/1zIQe38Kr3VWLk1a+B6OyVLYz89BrFSGtCNqtDyH
hFtf6kwdQVWXR3oe6soGc+FYz5GesGuKIB5Y0veTBhnxKRon2mhLXZYHB7QL6JaxfpSyaDfowTe7
BX7uq1Et6i2XDU8vPh/BAWdxHhC0wPuLok1Qwz2gTeOH1XhwJ79+1jr87oAO+y9ObUAuzDv1PNDm
Z1dy6pDDjcWVlEKq0g682ySexOcydK9lBpeeyWS3tEJp0oChef9MkC86eLnEZD1U8iTqBkWqyUn2
ItTWlfl98VI4w9EmoG7KIfH9pdaO4hm4Od6Z14K2w/r0EPYkQnkWdVdy9wvTg9yVJiucB5/E5yzf
qRefmmNCT0L16XDCOys9+k6rtoBf4VqXdFQX62qv68Lz+ShaUHRh8Rs0w/vni70+jRoZi12go3gv
U68CheXPG5R/rxVaX9hlZ3kHZ0xiJtPQ4KjPHrBHVSROFtoaU6ya4xKAoczBjext/CkerNxV+xn+
96Fal/qxGi2xLbKm22SRESiIkLWGldIfsV+gLhunQBgRCNmxa/sH7Ieie1CC0RcFqhk4tNv+KcWQ
3q04ohzp5KTHvJe/fxz5LmUGAGJoltEEpWlwjpZyMIJ6hVrAMmpvckgNG2n16b2qEFCfEixYBdYm
m7BH8bIrFySVZ7u899Ba3CYShpCti2GHdY770E8Nsqxx0D5/fIsXXi6QQorLLoAuZHvONmTUiQtt
t0zesc2s2yxDDMyD7n9TZqj4fXwps+Gdvdt3lzrbEKmlOYbIC2od87W9FxpnlsxOroSYC9s+PWDa
zka+wkzb97O10ljfDJSxAD6g1JWG5XTsuxGnM9hn+xwPDWy/muJr3GDZCga3vrJCL40n9VjalVTs
2fPOxtMeF/rTC8oHs1I5g5oXqPsO/7S06o8fD+fFK5GhoxRFC4yj7PsHdQYXJImB8WRt2j4hjKiP
asyoZbvumx3937KJ/b8m/2XKdP+7++v2e/P9j+8/e1Gav3/V9LJ88T8IF5CxkKzQ5mYP+bcTpWXc
IP7tPRm5/8MGjEk5ImOkeayinz0keCWmlcFGwy/+lvfkS+nvPwuH1BG6DgkUEjo0oP6qcxXJ1bZI
5NIn8MjruvxAbrDhzDv1nHkG5MT9Ef3OsJt1aW0qqMISnew0i7thVxWp7PVhoqW1NNggT0XRb+u1
poR/8nBuDu3jEODm8r0aaNrmx5Vql2w/xZOnUnHj2tKJ+5NWuV/UD26alBHqkitqW+JLIPDyBrPt
eFyG7HSR61PSjF5/SNQolPNY6DjiLIxtlcP/pVM2l/n27bb6pY+74oCYr3IxHbCsWKknPCiEIPft
xg4/DKfpC4RDVRP3npFBdZKoCPfFGq2Ohzx1Y6vkShb0gpD6aZhDKsmcdB2gOhTYUYE5W1D1onLZ
eFH6mxOkjY43cu0n439HFylsMDbo0rTZWDjVdD+Q3IfSgaKoqJr5AOdizJ+nPNDI4Wo/jxiSoXYS
/KHHQSSkHikvp1hOkzUYNX3lIq2LaMIwRrEyUisugx3gicsbwHG3C3FRrAj6GF+nYWvPAPTHDj+B
ItMV95Wip8N9UbED/Hzs08IFERx3dSKm23rmTIXZLRW38Iur6zTCkgFXnPAP1ZZO+6vHOHJ3DeUl
vjBQrc2l5yyd6go1xwHmNUZHdcqBGluFJHxCOzfs0XXtksF2cNpamzE8UqBqPf9Aygyy7gEefCH/
UJiwjPqwDrqdDV9wTBCwBkw+8f1dl1vTdB/NVcMglGgZ8X9e0RZcreNswGODKba5BdV1s2cdqxkd
VOCZyC3zJ/k45jx2Vgi/+/HTov/8+nJ/NjN+v1kgU2fO7aCAI3xefEM5fx9DVTnARyi0el5dNafh
CXxdsupb1H+nwN91WRsM2V6k6ErpUzuinr4+WUOph+LGqRM/uCZB9L68xO2wXyFyAYQO9g4kvbPb
yf1sEPE8J7/22D8zNebCTudsx5FssbCKCPA1z4+Yw9cy+2IJFG+m+zkfmzS/ktG+lHfeLQVOHzBs
TEkNhRGgc+/HZaU5UIwS+HXYlgiOPE6KWFMcgbHlgfcFnfA8CfDkZD7Sg4fe1LVwzroJQYBdvkSe
XtAoGM0/iH3FGl/SUfqD84lz3OJan+oZz7cfrTuMafkwt4lbPoAUdoIvH7/c9zUzRjOAQQuIwXfB
bIDEO8sEgB0Qm3y5/DqLrkAVNZig79R7b9RtvBwzt+/c6Ta2GuDH7ebjS9O0YYTejSDlFvrmgqnF
uREAx/sRxHDFG6ELpb8GeJMsyS/jBEoKwFQfdLxDYGrm4iFFAia418LNFlvb6qe4e2hWv2/cR0kd
lRWR4bbISkWpNQNjNvatY+ZFamWKxDBzQlSm27GGtHwMRthRaqunrOU78Qdb6B8IZw1NRXJap/gb
SNBill9lg/J6ePSwfG2ww/RHy6g4sQOwyHpZJEGHYUHrm4WLhiK3ucxLyDfHrhyJO8ivj9xR3Udm
VVqgYvgnseaAl2/DLOIv1TSXA4LLYZQpZKS70axtVKcWfodUg/mWqQvMV9tDkfNcswdrHKETmdX8
MMKozTze3JhnxgaPdY99GdDhvYfGiJf9M8lx+VruendOtNy0mDZ0Pwii2NQcmh4NwXS/4owi5A5K
XODsHJnbKChtVFwb24GBg5zMT0uqnQAXWJmDbjk2MkwhsckScUXrOx1+M+xVmHa8vLkbqll+m5yh
4ofu0jDev9llNBTOfVWItixv6M62xoRjtVgNBNh1GvhTLStz15GXSJ4LEvdkPXnTYKIansbmPqnH
aeupkb3ZR1uKMYgWigWyvnNYKm33VDbGoPJj6JaYKtl7tnO3+xEUg8VrevuqdMAqFI/l14g6D9SJ
vta13et9h13PxBkRh75B/AIW07zcnO5uUf02TBro+aYMtVMkyIc35oH1MMbBeAfjpSfGNIlIGdKP
18b7Y4BZdSFtPhLXEMgPFcmzICfkgiVQ2M6fF8uOZ/lnk6R9Vz1jrVOXZGz/P6e7EN4pML1bhiAj
yIvJjil6oh3D6eMskHnzKqLWU+HnDBdqgUK3702ujZCklKrZ+RnOb+0NpBbho7vt28lwSlPpFP42
8Ufzj8R5mT9MmOosI9dWs/X0+honx13M3728Uz9hf/dNE5VUBuF4xB9+D8To8rMCPCdRp1qgoGab
cfDiJLvjZD8W7u2g3dnm6DXF5qsAwKzcRhSoAU/hPk34KvyBx+lZO3mxzvupWAGeUsX0lJts8tcb
tbLRPFgIFZAPJ6kdVo9ZlScAAGqt6Ezt5Lra5vFYTDO+vrPbc5Z/mwvNBOo3OfgqjePq1+Z1IHQY
2PPyG/4fFDy2whlG2/3EYp7y5bYu+gCnnCGefa+7C+aeefwl5YjKA4A/odxNVoE7ebPDV8LsWlks
sqrZOB3skPlmsbGMgnDrQXOob9Alkx6KLqjYYBpEOczoy7j+PHHXmUi6sbxPO93xwlaifW6fsnLO
1+RzhSCbUxzayauSdTtEaH1Pt1mlnST8krBAgt+TCosob5+7jd/HD2UFw6aDEf3yDsoVih5fKb2u
SbDueglZsV1SuTk0pe4zuecMtbru42gPETLbcS3A/51cLGfYOCyVmvvDibUhNXNiTpzJqVGDeeUW
XuEgj6MeRuMGjNZqu3RsSos3D2nMBNHWx1zxbQpZaYVpM8QfJ0ZNJxkWb6l3beyXyqjneh2D6Dk0
DNubHsRtbd2UyZLywyGxZy4zK1rpyW1OSSqcb4jtC7eVjlbYpw/2JAiiSCSlFVSmcsmnMXyUWPnO
2S9ZIupePYug9Lm6zNeB0UCf09fLCZ07ZuYpRxaCe64iz/xugnjn4Z0sB+f+LTNhE/DwlZmHAocB
Cxx5uk+F1wf5p6LLSu4R5Jjko1fW8wtx5z/bKusZBRz2U7IS9JcML/f9tsrVyVwQJvw8hZb01G4l
mbLcDfrpKS7jXdPOK5YSQ6C7Aptws3G87TDRay4JxxtsONG3FWYPFIFMu/DZYieN0n/ohKnTbsAh
WygJKWM93x3YyBxamfZS1ckWaADpAr1j22pCvNcz9qHTLHub0Z2o3HHSIa0wO9pbro4qeMAw+YlX
PuRg39hU19fTBba9DX+XwdELMDpP8tnp9pmnMKrcSDERtWkel6m1lVaCxcamHyD9LacoWSo+VluT
ublq6M0m4hA8uXRXNFWaDJtWwQbrDkWOpkS4d7gVOdxVYE9qBPleP7hgnWxF22RgxtawiacQAbdo
WGlj7RA8HhBbwiZIN78l0jKPk7pyquVhdv0aA6bWYtaz6b/+LsNelD9xGvx4frwlCSJKTCLgryrB
NliWJNYb/Hslm2lTxFCWeUtlZpIfbAjytr5TJhJn2yVYMp5rjErzT7+mGKVioFyPJiEgdmIt9SkI
BjhFRm19Gpz5AStoc9Z428AKH5xy97mg4+7gvrb0KmQ76xaL7XWxpauSnT/5rY0RWp0sfPxtH06E
NmlJR8uckcwGfyVlecuGhIxN1tXbXYIBoJslHCQ2g41o6bfe4YTdgAfy16o9NSVsATTjUmWSoZgp
t+AUt1pOMl4pM70vBFOItWHb0IFGr/Olbn9Wc1aVny5lGq+PadWa9EOGk2Cu43U1f4l4eKZxg+QF
d42zrzl5f7wQ35+buLzpEjBdkUkBGf+XPXyaLGyCsFF8FI1n6gxjB1ww27DveYadGhT5/CVFn8Ec
TBtwGNxNHRZMkh7b2fVKCfOsv8TduFRZgBFTgkfO6S+COYsowxKIKlzTwRuX+qEamKQAtOANUDnZ
jnWPWtB+ki2eWxAQB0YKkqmZwdZrreJttg4w7MPic0Y6UQcb5Jx7lmuclFi7nwrL5piC4phmXowW
0/L72EZpPX0ty8Zsafnr4TxnAw7qfUrgRnn841Gn/n2ezoB5ZBc0JHOjqHzOa/Syge4CCd6nJsXZ
SO5JR6IGkx76D+x2fQh6jWR/LMxOs1ZzUD2+hfC4zWSN11bPDlYjq9aVfoEb8TiO90PiW80hCfyC
z7JcZqos7pQ1GzdT2frc185KrQY8tl8+YEFtDsZ6UeYKveIaX0LjlW6jJ1q/HBLQCjbBICnM65Yo
suIu1aOuNS37aZRmpKJRmS8JRqi9GcjyzOl+oB9Yr8+1V5dmEbJ5cGhsohChjG1hVxYVLU695nhJ
6u4ynTtdhPyJpe2Sk93b6YgqPPdY2IT4T4RHTOU2jReUy70IYyo2d9iNKzbwaqpezmAzgACUAtI5
wZkZAYexyg6jwKgETw2/N1uHxg19/eKKZiqfpKZ6c+oDVHS+zHXJkfKQO83r1C5dtR5GBUG83r/V
zsqBM1COqaaFstJm5jXIOypY1fosPds8vj9bDt8R1SrI29tJs9+1OzXVzfyltcoo0/PGxp1lHe/S
tXZYQX2BtI/aBqBuMXSz5cLPggqO3XIkWvp8Fx4xZhWqDkh6eYOIQhqEpyLAjSvbIRVhkzPAO24y
gIz0bm4a3Cri5ZYinAnfbzcc0s3iqwYVmTpRz2Gea9qY8ZiBE30Sepsa33MlbpqsXRJv62clfRh8
ysFTjZ98etjpdIy0XVTiILrMW3zMDz1z8M7DGRj9DZ1NM3hjE0+ka2VeYm69DTkk59ZB5NVizmJt
iI4sNGV+J27gA+g4xb5Ey1SdRNEG2SmjdEZiJ9dx5AJMypkhtS2v4NPs+OZwvcQckX5MkrWMdF1u
p4BKnlUgF+bUWxYTuVPTlXdLmDTcmNOyN4qbt8EUlvZW/N8op67DgZAeEeAVytAMxNvHhT32cL5c
funlW9Sr0/ZTEqph/iWuhMPbp3Avua85qgem9TC3XbBi+BGE8uuS13OAmTonXpZQk5iEjk2SKfb2
P2219nw2bzLz1qGZEFKbpJr4u2yFeZNvS8eKUuw0RbQOM85JDrLRByPRZz/JjE2BHNoXYDuekkA0
GsdBq+0a985PnSZD4fm1Qvy2GO28gR2KUnrqWBIwmm3WS/r6wubAM5MsnGsCJ55EcVHeqLEa6ddj
WPgy10YYlie9FD3EbsHuM6ULUsnpSzbyliVUk165aWegvHGYKpuAdED0Nfe7bZ8VbvKUSulo+7YT
Tb0Ee0sGWrfgil+e2Aej0gzoIMwczx/btjEhicIKQtjbNhjH5kf1Ekb0a6WHvV/OmLPneKWCIGSP
xhf4rpJkLfMxzOBRWBvox1l5K4XldXJXUQed4seBPIo5OUy+eV9FFHQcgnXjmjBkLZ0Z+9hnLvqb
MKKiuxws5JTXZ3tAdyjIYKWhioor7EQXqD29Vb7FSm8427BxmZzAIaA46jusdBOpFz2ad/xWJCvV
aGKPVVLrp+jHM3ITb6O3DlbPV6eys8fTKvvo87wqH98q3ZjbcQovJw7qlzyzTqT5pBXq0SHBDJtO
2HsMdSlCUEBKJhxLa0vlDXhfYH2FfArBJ/KBEnzA0uzLcUzD8RbBLvPYgZWbykQC84VnQlJZmgUt
WvMwXZKZwOQ22K8fUF2a4+9eqQTRSZTwSjZDsHQItRV9HzKqzpxNAOm3b8tMWzqxXB+Qllp9nWzw
lM6d6jOqOVk4QKZ5XctTlAf0HjB+NDPYDXpKqLgrR+YBqe/YVGWU4Ohm79/WZLhCnMRE068yxU/l
FEP1vm8LxJJzVB6w4UvjDelfNp46f6RsFJUzzmEUybuaUJDytISQoK5ZiSqfYlneBeThXfM5iVcT
sDosZLmjmQMzv3tLxz2kbBgJK7DLCZDXJBA8xMk5jIZTRv7OG3q7n/p1TxN2X67Pc2J50v369r6A
3wD8gLFaeJyLKQNYJmBnxeyZuj74WG/AGjKrm+EBBntMCb1K3c6Eydfj4CQzM0F1o0hzv7Zx11lI
kHWI5P6ZapulmwC2LR+yyX3ZwZTJglSKsdlG687EmJ6TMHOa8PwyyK913KhI20nf47+4quJGzpxz
Kd6FwYAskU/bWusjXhemvCqnXDAGqWkJ/aioB3Q/lnhto6TavC6Ttwccoull1sBWYLbTQDFhAeQ5
9/MWYhBFYQG4cWExcG/bJQZ05so+nWxG/y1i16MOeGRbjOQhpcxNAtLJyKwikVuYyx2mYAUj9BlK
fMEmOLW1WXaOys2OV1WuuY6cG3NoH183SIUWgdkg1vYlXRW+y0TPVWL+SVf016nTvlYMuhKH5Hrv
43fO8QyrP/N/QMZ9/tIparP7j1FvAjXOAiYnKl8j4Bpk7PHqJZEA6UDiipEpkkLMujBcKCF2I5L6
0QFBhoHg4I8aqOP2LZsvBHpH+bGckX35IvRs7rWeZ3OVohvMEq0qzGjCE/i9iZVae775dEBXan3O
56RP/FNP1LTnW0Eznkn09txvk+htMN5Wtu+1gm/uZWiWezSHyKL+u2DyFoTjkGWIvSaJWFDsUp1F
qOQo7O5S/EuFnY4nMVWM30G/Jn8NVDk27sUXRd3ezYO0wureV3WJvRfH9UT/OVewFsQOMaeBnFb0
WLb97vFDctnX+k03/T/Kzmu5bqRJwk+ECHhzi+PoJcpw5p8bhKjRwKMb3jz9fn0aE7ukNqRd3TAo
UTxA26qszKzEcfoTzmZDEsTNQEsiI06J/PlfHpcHSBRcNIVfsC5C/lsyqqlBJwIw1KN2Ay7b6s7j
yxQGMx/Cqu4AK1yRNEP0OOc0SAK/aqjvwrTBGIsvkZubVhLzSMnyzZnKyP9r3tqZF3NCGrvUp84L
eUTcqHncwRlJsI+dQaRpx35hl/IrMlWF0zldqHC6flvUytWwEQFEzzc7UJRqGFB2Um3KMc8VNjm4
ic8L/TqfeJ9NWJhi0JWNjALnFhbtO3A0w1q6aQbhPGGlKmFNV9jSwDdxSobmlTKJWjm9PW80Zt2K
qXCKe73ufv0UP+WSFLgjmirgT0Majdr1LaQTmJnhu0ZvP2Itz3LZt06ZsRpIO655bbFMKgJp9IbF
XChh32Y6Mvr1w7ytGZFKuqAtfkhPEsgwXBTvhqRA59P2XjI9Zt4yc94sE1EWJ8w1H9hm+nSzFZtZ
FQx+/cE/zQVNXnw0OTQsR2oJxvV2FOxBmTlF7vjo6Qs36IDTynt75jBkFbht0kGXvWIxUz5Gmfsj
1XH7rx/j6mX73wAbH64oq2AKYGwuAknz3WxkfmL22xYOLzi75VBRuT4inN7329Vou4VR8adSwSNz
U1h8EQ0YbfrvBezkeY+AwynqwXjGqURV0h1hd4zYMAfd/JnuvTi/HMeqozP7JcpshQLhCAHK5tVI
bdt4IZ/y3M+FtXCM5DFtLKTwPg9wXYbtk7mAFX+al8Jb/Ic22FbT2mLPli04j6Or27bTc9FhbJkq
iO/6jeWYCgxBtqhKUTteVoSFKqhSEjA4wb28nkgbutVre4M4BH629OOmn8SQ/bGXoq0FGi/3WSqh
pR9aIzJn1P1ybYgTqV3DeaDRLxjqcEjdIoVZ3BTZaAcP6Rh2/XfOqZkEwxo88L0Hx+JqMugDy4rz
Ifi6QK+nmmy7WS61p1LLM/YDKrX2pLHZvxVcvS2NwCcBOoKFTXHScXzKpO9mWkIapmDolZ8DH3sU
GrEn0/VChvfPIt+j18R164IGm3gGtQUYdpFZHl2lnZmS6Ub79vx3nSbel55D+kRRccaFyrSxGviJ
hbHl0vbyNe++Qt1WO3DDVp0vdIJOuDcGScHiE5XRUFBMHcx+mb9HVRTI9bLY4ZwZ31eTvpP1Y4R7
ooPLyCymljYGOo2ol2agr3jbJYUbPBph4bu3XVrAfPmNr/hbeI4DDY0aTjNoBfH68lGRvd3NOB4Y
o7Rb+7NFQwIw3HxatjQvYq4NlfQ3CdGRc0uKOczy0nFxufaXX2/kt+eJegL2MXgHC9tUm/ndQbZ1
3MHqgvqMj34ZeH/M5rJ4JCyRVav4ARBlWull2qkDDS6bmt0gqFFInP6/zxEpuRUP4EJY/WkkytZ2
sWNt5WdduASTUXAlO19hAHvQsYezyEUV7AMnT5FSfv0Yb891hgNrJldphPDx8Ggl8W5CinIcusx3
eiakN0TdodGJDGeMFzE2dviPPxQ1p23hYuiZ/oZX9NNM8MHQEKAGsxQYhXcn+7aKrhTlJj8jn/WJ
RTksAqKpKYkUJr0fPo6K78Stk03T+oJHs1eJ34wAvJY34CEPgTKFeh/QIcuTOX03BnMVir6sI/lZ
ZCPa8CdHb7CsaJi9m2oYOM6BkoTKm3aGQV0jSp0eMpEUoFglSg2nOFsauC+viGg+5tSjd7zcld71
nfQvxlgpzKCPEbZR3ZuzxetCHFGlAUCSGwYw5YchwXzcOJlBSannNkTJVfr3wG2qnjcnLviNB8BJ
JaALVmF0iH3dNO9oRhCqVSxNWgGud9CXqimHWJvACDlDKcVaKN7h2CGiNAnOC5igbip9/BcTq+9V
oZd8TB9RK+ofJm9x8uRSWoSswcWyEXH7NLrC1Do6k5dt4mtDxs0do8sc+w0ozG4dApTPbTnwb2VT
1TysKzx4UPfbpjhcZ8JGbKH/MDyvKp8aAgyKDglVOa6joUh5x7PnDBCOHjpZb7SvGohysSlLwiSZ
ohh7IUlHGCR2SzEh/Bv9dSAa8w35lXER3LRbrib7DNmr5BE2D9Vke0bkqNL2mVbSRI+U+IJsPXDg
5/zbZg+K6zcLLG5huVGk5FFyWhfzYFXoKbTbDzu0l/fesmb8iK15ZKD7KiLd/wOwmkrCG+5cSh4Q
KtQAJ86a8qtVsZZ6TZ1Z8B2mgXI1Tc+LCauUGy56VbFqZiIKiCLY3/LF1iuqb2DtU+YBt+Y+rVC4
8wGWl3CEEl5feWLWYmDXeHCXzO6685YzVtnZqZs19UpqDG5ZTX8ugQ0Udz9Cvh1GEswiSNpTPgri
EZMe5Ft5hkw9zP9QzblSa6xhZYyMQohijkOyItM5pM00wHSixgvq7zs5JV1aAV23xgZjkvNp2EpH
DmacZPUUYj9NTxYscPC0XFuTrvdGEWb/1JSN7Cm2Izps9M9uNWxLcLfXFYvG3YL0pg6bSvSYGU05
Z8eL4Zrb1N4ZBdeSFVeNqbLQbqFePZ6Tvk63e1+kZS6fKF4t0fqZHbOJrT3WiZtEGa7dfq64JUgF
t5xOkvDM6ltL7yczGFQGTRPy2puOxeQI3pMwzbH945o7JR+0F6526tE+35afqfCo0eGU6wXqt+y3
Mg3xFBARBavBkGhixK8P7p9Oz5BkD6tRblOyleg9j6qtWotWEiL7pO8P6HyEdg5vtDx7Ov11dXbt
GqXCMsQ1Yfj1M/x0eaDU49qIiExg4kLnf3ub0xxTFBPJ3LMGGjJTUNNdG5g+L0bjQEQ6N7SY5Vr7
9ce+MyrhwObDqLQpXTiZEVnv288t/Jq0PRq6Txl0jjC9WPjhRAWJrC0X4zS7y5z1j1ab9ZF5oPtX
G4gTe7Ek7Y/KBI+Ir1FGgSu9meXGbJ/qtgpCebbSmcD1ptfQxo4lc6phYYXsv2qnT+nqdTCK28LM
ivliU2cvrXOaBcqTBw/R1qouOUcXLVIqB1KLef71e1/ViP8jB2HGoTdC3sNNH94eMpe372357Tyn
fjVC0t980FIgsI44L+/6kWjFEZZi0lgh4CmlgpzyH+CHcMFVjzn7LfwyLKl7hV08VTW2rlibhBDF
Dwi5YM55NFfMZkoIaqMqTBT6F7tGVhQ0FBqtxZ1xg+lgP8d+abK/7kld/RozoiElfrndgd566lsG
e2gMdRtZjlHm7o82MHywc2vLeRIw7SXrjn0O/3G+W+S80k7LNMrODWNr5hZKDhj2WYus4zYxozF/
XiiRefIG+l00GeeA29ey47aPRggKMXXrDgOWeFlXNctySBR2VgBtWuaZonPtN7+BCN4HsiSAMKco
RFq4vng/ReNFv+ToccboGbHBNMk/oduBHm4attoxqayYVKq+2O7vC83vtx6ED6qdlI09FUb/FD6q
ggmF7jqkqK1qZzuSthe6IBYpqI8AnjPh12vwf/lcJXfCAoKmKLhOvQvaMBbzc+o/7rPpYrTzsuO7
O+7dLw4896DC+vC3xNF3vFHV4QzmqHpjZW+Dx97btV+hql66edueAUmtDghraGsnP+zhKgdUZos7
UUMzMGit0y3S+9hWlEzyuCuyFUdV0bpF0N0KxG8WhgA9Zek/4f+F8/y7TrFXBeubfQoNAaa5Sa6B
4oVj+u2zRotJB2yYXM9LEo5kiXvlzO2A6f8iBihS9E3QLLqvxdRDqDw06boU38n/VH1kT0Wwto82
ecjyAeexo+NIo4V7oxHHX8/pW6CJ6N8mD/JMNI6APGDY7+a0b01cspva+/hvaSOn0p/BPXVUSVAj
TfncRsXRs1Vx62JqnLjUeNOvH+anBQbghS8mWaL68xODQoUJg4AI/4xFpirdmHQrIRJyvF4Vf3oo
bcvz/4Us8a7HthoF+JdkQwjV2Vo/pf1RuqQkhy4nTdBS42i6SYH3TbO0CX5Wg6e4vZsQ4xSq2JM6
IoWba8yV9jh5E51FvcK75xCoE/8BK9947J0uW1N4wvE2tBbFl7GnNR3zJ4si9rAdwfYFgYMr5tLL
//n1YHrqRnizEhVqqySKaOyIF95v18ilrOZNxfS806UjKSL/w2i1a5hRd958KW8mmMZIrZsSR4P0
BiuMfpAH36wUfyXFz4e3GTpbEfIm8pZKnKGNdvMnaIJBYhygTPuOcTBpLAr5x3GXyC7PLXK9yogD
ZO3leIsplV86F3cwCH6/Tjj9mMZJBws7jAffQdH6O0Cd6xeSYWzPt9DHD2SjzWW6nAJISpVzUWU3
b42Txjen5lSVGf4bd2M7wQylmyq90V736djWSSFS20gPdDC4vkEIhuzREikvB7+w6mh7wunBp/pW
TYy3E72rRfmtHUcUHDhaSUNypzxUjlDP19KcfZ0v5HkhLqKxLEO3MW5T2q3g5hVAwcQlJpjoB/87
A9efbhu0UgiDYULSZuvnteljerRBKxyeJ11z3XCGoZaUJQrMh6etoNDAov/SbZ+X3m8P358/Xm0K
1dhPpcrk6m/PM2KtvICDL593tBNbFZP7pRxDhb3nV/2J65WKw4JRNpP+m8v22uzuzTJW5l4+fj/o
UjCoex/4QF8qCtg2EyYmV05bURG/gZE66ViMB6qkylqFx6Hr930L5MAE0uuVNXIyolaQ2u25maHJ
bDuLboeNaSCsCPt7OL+KiLWU9F5H/5+hSaexwAH4+qn7yqrdSgkQunQcau9mpUNVTbcmcxgL/zhY
K/zLmByVUyOPK1gKtXH89ab+6bgGhodiBmCiNHR043o7G1R8SruXcvy4H1E7uWxXkjmkq+1riSfZ
cOv7jcMJjtsyhTXcjknuf/0ob6WWrjLEhJ6LmNNH/68M/N8+SmItim9XLV8ovqqapK5TziWMIXSl
Ievx15/3zu+NDwxUBBB4rpKwREB4bz9wNjw/FcmYfsncJHecg2UinXFiawW9ImQU0Km+zW5Qq4LU
kLQoxDjrquVQmmAUXZxJ1BS/25w/yRApDjAEKh6kNvDzldUv1bAKUWdfaL+mTpIVY1zivhIeBuGv
DtA0n0UaI2NSL6YKkLbrPcO1Bm3Jy9aZmWKjBwyjv3lk131uqNnTB2WdOvDAgqK3C3nZ8F22P7Vz
gjbs0Fe14jHpALQldmYXajbWXo/NHTxKcS65lu7pe0XkEWf9tEJBrOnf3UJxNpPgoY2awVzh6AfS
O/a0LmNrtwG9LGA0jbR9K1Ub8yvO0UUqnrXc2uLxwtFQtdZFg3e/nu73sQCbHsUXajmLiCDCXPnt
bI+DlZsRdYLPe2ZZdzAgziI3J0yMAm+lA4gn2d6/80gAD+Y3//eBgycBxxwRNj4TnDwmzgJvP9mE
vsJqn+zz4GWbEcZBkTb4WWO1Y7XUYQZSnxaoNI9oBbvN0ZKkJxSzmfhg60KI75Br2Td50FnGqzWC
NICspiGoz17X2Rm0kyD3meI6gLmbHZHmsG0PWUb348cOTuVqHuogy9yC+9VUTH0898YAMStwDfXb
eRzo8tKQNK11vJdZ4D4oAqc7yYmDKIJzbjfxqFRIrzuwJSqJ280BgsxmTRcJJtTnh6zoPfkoLHSN
9cWI7N7+hnwNDu1p9WoneCm3xOMyDlxj7MtTMm3Q+e5bO6Hyf8GhLEqeoFKsdXqke5KUVdx4ZS6K
S7VGTfJoqRsC0pwXGXN3pLouo/Vp7frQkYRN+cb6Ac7cUjhwE3K69dbs2SPL0ZmT3ChPGL4otMfD
mmUx/lhX8C9x6J0O3R8+cJUwvrizaeL3hX6tW6szfZcJii55SMMB8zSv0LdVO9FhrdJTPtEa7nN4
5brWxaiuLIw3ouA7eFFWXNIqmVv6vpUNm/jYtcO8hPGmZV65D5TIh0BQLIgIjZUQ9jgtfdCmh8FZ
s7Q5ENJD2bqlPc86dl8o+m+IWcw2Iul9hjhR5C1wnwjMHjHpKMtvY0a3j9cIJ8PwdpSdZaWHEq+/
MTtIqLfgebs2bLgeEnmYjUxIVybjWj7Qk1Lhfxp23QVzsDkVIcFgSjl5hhZ2xuu0CRUIDaVUSNaE
dGPsiWtmb6xjgKVu+ltXAtOiYXlmgT9ziforsH13nB2BO05XhEbx8uutjYHt29jU4yZHhUiDI7Tk
ZJIkHm/3GFu7ofIrvdtJZLkzxdDQUlF8seBEobqqaY94g2tT5PnoLURTRR2ej6udBDdzhdCO/pdL
Xt6LgVPwKMH3HuZ5kGC5o5V+qaoRPXfk1un8aAd13x+yxfXvTMaAbl0QYN20vIOpJipRHmjSRwup
sePfskttl4b4UNBcqL8zJLDtBdtlmeMlkE/fkr5ci7Pj5TO6JdvqPsEEy8WpBe6sDjSVITCVqKnm
W5wj6eQgnCSisUeSBsMhHxbYZEdrKBfrPooa+WQEhA6xiT4jiMc6m49zmHpb3GShPALYiegu9SbM
iNyiCR5ILjBOn4FNQl62DD5XGC0/jp07zWgJHPsvDEryu2rxeh9dXFA8dXU0YjybWy8LfZAgsXbf
/CxrXwzLLp8q11iseBtcyvZY45lJPYFXZ8jeHlquKzs8ImLa8uhQOF3dmw9gcMbf0ZQ6Fwp09XGF
yXySksWKkVd4w7taYDck2bGgHvCFNq0w6CjZgzRH28OwJS590qpg/WpW7nYeWtelY7JV9R+mvJUf
MUjtHlOUEudyHbxPQ2g4l4SmyidRSFWK8zxaECZlczHdjH62m6wUBBU8IplPbyQV+S+m9Lz/rHaY
fU36oXtejS55SMHPb6u+owkTFCJ86XJhAdzN28mnHyVX31Yst6YzjPcCTv4HYffWaZu74lQWrg3u
Psk0RmCw/i3Dufzcotn9WLvmcEfGlz3NgYktltEV7amqu+0eDUz0Gdi4urPSxPsYQm104wKtYAzV
M7w3Ya59rbyx+xpRl7nAkTAOk9clN143Sm6Txq9VhzoDE88xdG/cyW8+y2FuxEERaM/OOhnfUjsX
D5GQ+cG37OEztEocfGTnXGZ8fx9tJ8XycJu2H2WXiNfUz8Hw1sQ4iqns4NQk1qtFCeAmEGt5QzOR
9cNmG8Ojn2KUbVFau83wU4mdZFshg+Zhccg74X5EBxsuJ1S0DZ+CRZABPnAvpUunoDDsgnNYlck/
0ARfcF8ZXy2utwskoyguSQiR5Xich3lpfnE5gE/GUoYfvDQIbpwtF+DrPS+Q1r73JSTvJMSeUUYe
RSiab2NdePTsbAvxwNLMD3ANZ/aJrZr7garHZlhaDylA1Lcldw14sR16HfLHW4/j5FmIHNEfRhAv
YFE0ftim4lvWlDkOuHYD9dWbGyxkMAeMamoZUPwmB+XgXDWvHKi1E9t8KWIunvKAvNR2Ynyl2j9p
ZD+ePVSGt+Uo6cJdZVv5TI1teMbAxoGn1jeXEX+GOFyc5rMPU8qOk1pYZXkw8inDdzpe5IJJeVr3
/7GCoXnKqA+ejLmegmMy0SImTktMLYE3XuaCgtYyij9oyIKXUW19p4/ni1/VC8rycjkbY1AeNmiB
Z7qfS+PWGvCTfIjcpL7hxSrnQLlGPhFRYE9akRtNx7a1uZIzOgoit0skx2sDgQ0NdGF+Q1e1HGbY
uz8w5DP+Y6SDjYKoy13cd8y8+tvHhu6myAz3Xmxr+xdCI+OuLIaJzeUuj6nrzHdj3hcybnyvPpIB
t/+ZuTvurdXzv1JnaZ/rpDUxjc3K4eyvs/9iW33dHZPE6O6CwQvwgiAI/GFkdbaizZEDGbmNA8Yp
8/r8sV0cOiLSOlYeZekFTRwF6ETDP916Dg92361UtxjhO2TktPAWmGdlm99/ElQhTphdZvl5wlfp
Uwp1a4qbsE54IcFZAgvgE2G78WxRxPghnJXjJ8qdB/gQRR4z8ObdjJHHKXTG+gtAv4c+dAu/JY5I
v5ap2faxwJFiixkF+dmKCu9cLBaa/zzpqksqwvwvl+j/JjDW7NXtnf7WTYYA5GTODqO/2VW8JE3C
1kQkeaZC1d7ldt7QRLqmvOCWybHIZf53SB/DQ7WE4XNniQhfEze9oWH4cqimfoAVb6f39TbJ+zZf
n3jw70Xv19/bzaKzS0qZS5QOZ3frDCe4dTn/y5PRXekO9OEM8KJec687O+2c1rE35/JYeIb34Eoc
NANp/gUG594v5YJqq3KGyxxZiq/K3oX0Kas/cXTMUJZ7oo/rcohupDt1X3ywSioutPt8MlI8qLiE
xaemW6YbPzI2bJM79zKva3Lj8tnFMZhc41MWThPVqSYyqvNSlDmeU2mYFT80NbbtE0UH3PKQjLLc
LIUt5BudRshnrnoPuRGo5Ycc/TpRpB2lOWILlJZQXvYMVLaT0tFoeGLPhfq5QTX4aaehlhwoMGN0
ihYOZUaug6iGCv9poHxVRbShT+ctfwmQOhJeFTiM8COe5jYTXKlUiW7g4OH0WujGJjbliOohhtMv
YDPnQ9r+kXhRveBydZWpR1uDHoGwH0nJbdR4jfudvanwxsUYqGUf+hpaxnEdp2l7hCeSdjddYhgS
FDuVq4zZdX7zVNTjgJtnGnlDcRpxoclORt85NEo1GlWCS5o1/GHCGUjuMESwahQIJSGegXvGfG4D
VzbP7twmxZ+Dl4pBAnP0Iv9ENTqxrIOUZWWb9wC0i+dfwKTSNo9HOBGwdWbsGeiyOSVYh1VOW+Ir
m1M+zc7JXHBxxSTpSsvQL5QfKp3sFrRczY4jbYeyI2w1/jm6VkzabZNrhP4qr4cfMGbKcYgH2MTe
3/8Wq2wZlo+z58n0bjV9tlgYqM4qZeLUFfKPcqNFaz4H+Wks5tG4tC2dtT/ung/0FVT0c9ohN9uL
zpAjubUhOUjGMAbZZPX/UOxX5GdznVW6sHi1AtUgTaMWfdKhcY7hK4nCzgqCkouWK0Zi0vbPe6lp
51FFiYv35ClxuPy6J2IplsS8KxEqFDwU6UZ7q4vDFhqYfV2oBEg+M79Sz42NUuMtdFiC9hIzOXDu
a9i/szvh4XNRnlnnKpuHFaN0Ye2oRK+Z/jsqroq1tKsmxGwrUl1mzqoqqBWQOo/YucxapbYjim3e
gAjckgUpkrSp2ZWBJrBjKaQI7PppSvpr9edGQ/89KR2/XKfnw2Qpvjhqr6Sp1OETLtZtFkzeZNxW
uAvkoGQBQyMuZN9rZ39IJtGJfwbaJnbFPXkxOpJ4mqlUyLuNFpDLdLBRcUko6BAp2eTaEYUmt3YP
tSTTYodQBJLNCGiotk8C+MdMrYllwGeDYyBsjKO9Ej3XZad8izZUUqo2myHVpjnckpexd1Whzjdp
wPa8638Gu86AVVKb7GA4harl0Q8YiCnG/kESNl7A6vGL7WUYI5C2NkqHLLwlWadWHgv8aHq8c+YN
gOaCD+FIW959rFo6mC7mqQuMyaZ8BtrOjGkTk8m2N/irBi2U0f81DjERYhvNXo/m9Lp8mk5BR42Q
/nVGrrpGT0/TXgNM3TlUaoVEbEpCk0VqQhMClsp7KEoX2+m4zqlcYZt55RXvOjgyC1Uz9JfMWopL
PcNCIvZJym4lGqR8zKNgSlwxxlYTKond3BsoGRCGqeXYrqATr6uudI5bMAQCOcCcpbUCplr3KyVD
VV8eKOaY2SEvyByQinhLOFLgvaplxnVQr70rdvx2mshRFnq3mTKuqL8sLwv1g/5112CJKAc3q/xa
aQZ7pLg5TzFTd+6xqNgUThXla7RyCYzr8lfBsWB+MaGgSE7nKCvq84j70/QXWVv+jd45qTfTHyyy
yk9mVo1wZhanYx/2XVu4LxkdRaqH3IedeO7Ix/xnfZYMfqfqzOJ6wwxpjfbV8FB80VRzMIFcDfwQ
2le96VqtAtkFwZPWtNRTrkbUrmhb9bIXb3e94XRN3rFZY0k2clQUDggyIHDow2sf8C7MPbt87Ni1
3l9zQGHpO574oDylN6hEv7OxTPH+3bRXSppGgfrE9Ljt0MsqwcQgUZh+qleR1N+kTSmDvozruKxm
vLowgnKs19V5tEOWxfUbODjqcVCfTttlrcNoPSR00Zbkg1cpnIxmqhN6iLqylHUbe0m4JqwF0sfl
zwAFQftq9bTuwd9Ykxu3azlZY5T6xi4j3K/ZBjhZc9vT/0zd8w6ACn85J6YSqsxNStFdn9H7NY9l
9PIso3J1fvSecHGWN5E9Ls+78BBav8KpJzdlWO01UIzYCgaHvRzTTlTeF32UwaxRspgdBa3ojone
VwMoqoxqDB9mrfSth1794NjOALYJllDt62hflbLgXuoR6citdqqcqEKNH3a7lK6m2CHiZCEIwPpE
EsVCJdZAcIkbAlLlVqqX11waKLvq+tlZ9qKxF4GKbrLrBT8dfRD7prGyD9D3qQKahTudQh8nzBPw
/4xWNV16vQwuvk5o/PN55kh0sHbbXvxphYx5S+9wbKwOaYlrc008L8rCD06VV68cJ+1SKPHT5Ffq
JAAaVDFPWpmcfauMlJ694fYRLQ1/RM5JX/v+VS5EQsN87HyMNVE10QkJHKftHObqutDztovx98nW
qhyhyMQibrv0quidE3U953WvJEOBCFSEpxiRyzPS5yvXiGKgAZ8SNVpE8HvVZXdXJTYN2qaxu0ny
pnfGEzYfoqrugD/DtrtYPV5qzccm8peFyrZfs/gvoPylCf83AM2Z7so6U5KhCQoC9LsRLSoGMKo/
JhK8G+SOikxD+2B1MDtup05WHPHUakVf62TyUDWVHL73lSWAsp3Ord386JnTGsxny1pVqcCkhMzI
ODU8v1cxRYpojn+SqnhTzXH44leEj8/+9coxql6NnAb5UxJQHq7GrZrjStMD9gIEVUs1gCibVQQg
fbxyXpJy8pjOvaquLy/+3kf76IDgEt3uxb1JbE2AcwHFWiFvAPkpOt0JGEA8GtawLBt3MDclVKzr
yq2Ok0FKeUQxh8PXE6RuUtNj6mRLUNJM5Urs3T0FohDRuf21wJ2mis6T3sn7MtYbusmmwUke09xY
tuzQUroX7V+9tcztSaBmmNZjqxV5e6RD21U1/3ltBM7wCmX/uryuAuI0FTSQuC2jyWPE/KDPGSvT
7dSpuwsQdxWv9mbIdRSOoYViXO8DWHaFImN6c6UICWLsrlXXJFMK+3yhiO4dpWYL9DjeMoSdUUCE
o2LdFwl5Cn1C4PdeyTijG81oJbu0UYfDrtTpuEqZoLoiVYUdoJ0jdun2XhgyevgJKP81J4JcX20C
aeJZCB7pmqQuz2XZtr3zJAj6sF5sCkP9TosrmP+XinrDIAkf5BGIfoFUq0IDM0nh+Q41ORQWHZiz
djDwB6IjqjoLOkHjsJUVXSNOHYYsNSZm1zB6L9Kj0EIOczsZTh70x38rX1itMROWNi9rCVp4MHEN
g/WNOEU4ZHj3hgf+4x13xaPX16q6viJmQTlarG5pd9/K0ruKhXVoCwhD44MTtS30qaJbexbZvmY6
aatC7wxpmb8ckg765yWM8BBeLzn1xKuysyEcIypT22axE/ZBWJlqk+3jCkVQ7ZQIAQcPsiSD2r3m
zHHixVGPBt/EthYib33QdxtQuiLSrYCR8ylwzK0Rx8Kn9zz5ud50e+YBW/WagPRUi2/3Yz/XZXNP
8zIhRiuV3J4mrdB9VHd7lIHUP3RGmgrofdzURTYwZvqS3/c0boP63cmJMUrWhbnVCtBPcMclXERn
LendD2xDi0V5eSX+3b3pallkrIOxAGNAza4tE8LVUafuXvJzV3QplBX11aZLzAjk1JWzH9mFPttH
E9ctDxLtVdNeFXgSeEddf86zxJWXcd6c2aIBq4q+d0MWQzpIf+6z3OLkO414TPEyeqD1kouIDBkj
/Vc2wnp1A1wNG2wtlv13NuktzEilXa8m33QX8KYYKjl3/dYj+0Y7OypDFNxTuapXULzR8OlxHIUl
CCPOW42MUypbwPhATiY2UZqQoufBGUI16Vry1oWp8pIJrkXVPeTeL/JIy3QjrZ/evwM+UFO0Uw6Q
pqsL2uq9jKZZW+imHlQFvSnaXqr3/5dKmA3q7seFQy3XRitaM61w62BdqogZrIVX26Uj+yMPcgEC
2EW72rAkS6D1KSYVRT5CqGsIBE1XLXV9D/ga0ACjvIrStg0BwLl3WjX25roorbcaTNbKLu00dUqq
GLqMd2oLlYntFomTFSgcBYcmJYzfOhTR0DCAN6AaTeOiJmPVroYCBJsP2kmLuxB8T3o3r1KZ2c7J
HbVUdoQpz+9U6Zp6lmsMs0eLUzTDej4q8o/w4iGZITDF+97SUmoUEerwH64RmwZtUicEwTx4oINB
ioMBDWSweJyMq5eEXsm1wbJFEn2t38+LreqROtjdr26cX4ky3Q4bNvKQDAEUYZhm4mqmZAuqwYLx
r9CIlrnvDgg6iurdmWOp1pF+6kql5Cz0SVEW4yTBRglvEuPO0jo0rMrIf8YUyZ46vDVXzvGuaJle
6/vYGZmzqLPtCrfsO07Hmkt+JbfvWuvdVdIZViXs1OFTgsdP+9qULSl/wEGmplfDXWYurzCZFvHv
fGFTlhNdKqeyN7YeYkI2lk/4TJjbfGjNJbKIelQ6I4pOsRx0qE1NQVmoeHrknC2Uq/LUMfEPgeih
blOshVQYa9kYf3AzaXzOc4rrvkgsljk/D9LERb4q/leKqOhlF8nvFAjkXOp816lAqE/5faihW10h
DFAsZj3we2XUFCxJZi+PIXCi7x587Y9Kb0x14O0OF67OxDfbFKzF/QCCEu1y/2n8SydAxgJx4FE1
+sBsn4LzLML9Eql7O8dZ4V9Juf8/SNk25kBq05nUhvBzQPDNEPVO6QY4BuZjFWFHAd1QoT07ormn
9ORiKtbfv6Nzq4IX9pkttSEn25QsUS+HHcLELHTFAwY6MfTdusMM9XmHXGRaDIENhXkxzxkNFJk2
qnBXqsp1IWvSGUrEgcHDPUXNCXglUSxxIt3Dcsfo+90hpVvCuX+sOb7FM2l7vdJ8CwZoGLs0sG1f
IV8qjRQ0+oDjab8dtaBhJ1Lvjkt5S5pinfys37rpzpI1scoZijYeQbechT2LdD/3glmo+2C3mWm1
v1DnX51u5DVGS9mvnH87niJI6pi+qZvUVt1TJcefVdhAi0OlZNgPq92LpksqlZw2OnITtMbiJ7Ma
vEfc2lAi+Q5hmRP2XKTI2uQFyoJ6Iox+lJSPfiDZsGCDkJRgTPvT9mgZSDB9bYNEZVm9UOqv9HW8
wAEOrfUIRqf4d5UVOOxLmHF846vkn+HT7jjoxlh1YGNMtbMZFm/FJlYmLPMVONRY3k6qLa+bKCiA
/klKW1eFGZ3pK3cOxXNWW7BuKO8chxn3GeyfW44yLup+VkEyqhvFAwIv3Xhdb+vUUtgDk0n7PGw6
ktqJ4Urbr36nCXWILEaHNbsNmoEvLZ1skFzAbTpowX2yYZtj38zeEBA67rkk3XTUE+n4wLqm+ONo
4Ud5ylrLHcrPHHcqMIebpQacnjJqSq2VwghgKBa1YQLLA50TdIAraJFVht/yg8OV0+hqsbnOmYXr
qiBalsgoRZzDsGGV70yrfVMEKSZcrxGYLrvPRdzJwMBRVbFf77aKLtU12RqwM0unBy/fAQhtgbML
daKlT8dTHQ5d3lN3uoaiO+RsavDYh6PJFGY66gu17QRCCJUMNHTEJg/Ffk5hCvPopK55EHPTr9OL
kUEbJaMMG8ta7mjLiiTrEPp1NW6PEtXL4j0NEU6ekcJKt0RW2Q88NImhzkHZ2MWngY5jlX/JbH/y
QiRVVjrijx9AvYKU02E1dSj8YW1/oL8R03I0MAksn0i1aTztSwysxz96FBT0XkIwl2EA6m2bE5xk
Ajh02aaAZpYKjbIe+wJPnvuphRSVXaKKTPzjmk2jc9usjaheGpbRP55BWfel8sdoOuOOSkdGwLzV
B46HOnUn5nb805RtJ54Cy0nqSzLxfLConH4tBPsOux7v1G+2ewHzy8aPS8fa+i/Ozms5bixL16/S
UffogTcTU32BdGTSixJV0g2CcgA2vDdPf76dgPqIqQpyeiIquoOSmEAC26y9frfP9GBSD2WhDvOV
jqXDNimEDjOo0B3qgpDlF7qJ6RWT31qe1RE/MsL/MppoONZWbxd0ajjfadf5jAfCtoTcZe9xpvCw
7tDnobhy43RW673ZeG0LWOIi4Iv3ZjooqEDjgtwiBfZwOm3cVJ8ChhgQ4KgQPxkMiYFQT80N0rU1
BYOvTTfXwwQLyRXkkfpA2LU5booYRZDwYwIRbI6arA/2VmUakMouwyWvAyp8HRueKOkd74jNCxFS
vtFr6jhvezCr4S4tSBJ9LqwcVovXR9ZwpWlOV+yxXtVzpJSpehELctoYe3V/V2LUXF5WdDzNGy9t
CuXKKjCx++qyKJdfS9W2BT1QxWynz9kM3ynZoaztzd5vOsSBdIbJ0/1ip1hUK9jGfYx4E2Hgr33s
0ggBiRgiEtqw2Lijll6jPceMascoPpOKJod43Y1021ZxzdI4dLQwVK5hxuj2PSQZnoxfm95UEDTZ
JFQIUIIBoeIps8yLUPpTTn7WqXRRi2VZViCxMFVXZ521UF5KfP3k/REXGPd/dOm0czhYSqQiJJln
Oiw2iPoiwVr4m57u0QMeDQjxN4u71/IhpNfLTYPVT3bIlk/RtJMdOdor4IgVy0CBOLjMMOZBMG3H
k6xu3XCWlucCkQbYtpzWZsxxGKyOKyd+V9DKjjdOJhQEJfo8Wx+CvqpV924051xxd0mrUW7GsSOP
SLMG0+97g5qsyIHUZCH67zObLI5GrWJ1a9yiKN63pRvkX+I2sYNvA/kD2LyqvZo9tGlrFj8WeHP5
ttPad2qkMfegeBz44mmI6TBbqdrqgEFN+oS6KZl2Bd3Fzt2jFw1HY4uRqOxPJIurSXyqSkK+pA6H
A+fzOL+2OlG6h2lsoWYGqo5k9K7SujCdDrjJt6hmOovjRIO/hjY0lBRdntzZRh7Mf3UUHoRp2BAp
+w1ugPQLdkab4Lb0rKe60JRD0aTEx/TvnIaPd6oLqD6a119FOGLavbJhw4+ITjS2cRyiut5UJYGl
/pipVrnr6qqufEhTurKpOHEWt+XoVZCfpiEUlACWm+xxran3VjtE6cFrJ+hJkLwdcmTVSH9MVKVS
bxuAwi3KsRHIKE0/JW1sPWG3TO2hu91XNp+23DqzOu0CzwpwpZkiLpo6UXtFExFmbN2Xw/c+pgd3
wbmueBfRxbzNoEkfXdH3u27wmIgt/WXzW4n9Rr5tUFbXh6hPx6+1CaXMd2d9iDdD05VfqrDU6+sJ
DtDWoZnyWFtufYWJoXmNYMXI/XlAXbXXray6ta1RfJlQXt+xuqW8ZWFGNOUy40NU1sqFE7DOW2Yx
9Rd6qg01ugXDUD+j+WJVS8ui/UgZEh4bXn5a+0HRGc42hOt5qdP9/kYPejzipBjB+qhJ/vOBIHh4
SdnoX4AgEutG55iXw2UehLaJALQrn6AhOuSa3duH0KHS82NgLfvSsuY4QQ/rhgIymN58mXOyhf1Q
tw3VJ/wYLJ6jy7CZ9Nj0daFWN1CsQYtzJ9WTreCABG5XFZdOFhtboRnDtQhC7S9XLZzPHY7kX+Mo
6Y4wH427YdQYZZ4d7L1SV+EvpeZRH5rE3bT07UdfV4P6qGl68Ym9jZ2hn5vkk6IR5BWFzDuOeh/I
jI/+CjgPYacyiPtc9bJ9q7fewbLUcW/gk/5Zz/ToKYgte2N5SbwflDl4Fwm4O86gpyCxnT5ulNyu
bnPTYEmNlajfwrDLqoOROfG3sVC0x8ZtonGX9Gr9Fe4rSSUwG2kAmpHSl36ZhKwsARZ0m6rGkg6N
Fh6uqZKUt2471qSQdXqWbXsvNyCaqnF/cGxneBYeZ7Etcb7qRjeDHmIIMY2kTyk3Fnv81Rx28Aaj
yXrUcqLhOhEQS4C3+iVeVSGcyHYYgku4m124Y10qHt1uCq9xamzcXUkF9zCE8fBNL9sQALon6Mw3
RNnUW76I8WhI2f69OiJfAokWrropsTO94bKYF4fBvEcxlH1NFfxh3wu3x7KG39i7Eh/4EbNnPhME
kwcXqtLb3Qdvgsxk3bjD6DjRjuP37NnvLZc3NCaEU/SQ6A9YXkPoTX0TAFUpNgo5lh39miLQjN08
0QpGUd5m492chEl7ow/Q8C+h55TaJX20RPsyTTjHi43rDa71FOKzKDrf0ZhtrC06LWMqO/xfsjsV
E4eEjZ8JqY7ZNpkU25sNn4tmjbiLsXCHSdRyoqEePEJXZn9P62nYZnnQOTejKlSQ6ALl3fUwhUC7
eY9JykGf4vm+aOvB8dXEau5j4ZkFaXYaQTo1BEUoab5QAdgvJrRqBe7/YEVbNBHtdGDdrdRLhkFq
3Isutea3ZM9nXHxdiinBlhwNhQUexufyRKZU34Qw9G4IqZCdK1eLZIOf9AB5fKafLJGg9fzwBkmZ
DKtfZQBcWkfGqZtor1jcnHO5CZhtiLtEoFxHC+yUOgGWsztXVGUNT+UE0a7nn3EBBDu3ko26tQw3
aSgF77WSyukt1clLFRAyMKxTXAxkDIAlVBLnaRE2NSyarUC9bhZz4/XAvHTyypPYf0FTfjYIFkDO
iv4XrtcnE65f5BLcjKeiTtUBFgEYuaeXVO7ahsGHu0x9zdAk7xoM8XQm5Mjcq++mEMpvB/enddTn
NLHlaVoz6lx7rjo8eMKNV2HJhFYydDwANatPKVbfcNs5c09CKuVRZ+lE3tg0OYGYzu6QdE38UqvZ
vB4y152jj4ZVt2VyCbHYRA6AlR7yRofcr+wvnScEr37shQf214Yjpcvt6EA4HHZ5CF+z+ym1GFLw
XrLEpDzoM/QcWH4rDIiBWKC0+9dHo+TD//qQIfaalqvbOgRsi+zOM+0ThnU99jeec7P2c8TSBS6h
OzMrFpRlPbCizWz22pxZPOrXb8J6qcPmQeoGL9t1OOEj4/5Nh90CXA4ca6cbAV6Oy19fNYVb33i9
lwZP4Tgq0PVbZeIE9zAvfpDJkuO1yicSZEvmbYt6p0wOcLFUisagDZPnSNHwBjN8u9F69KFuh9ln
fDAndi5cWk/amUEjxx2X0iZCokcvTMJlqw9olQEPEkGjEooZIwws6dzzW2PPMRUrRFrqXzzbQtX+
U2S6Gp0zJAo+shsIJRp8xQUdTXBJRFZQcHaqdOqABCsAfWZMuy618trBt2FJKI8hPmExYg2jd+p+
B5XWaNycM76IOIr3yURP/qD2lVKG3EvUddkhWeCh0G1k8Z8SBx+pO8fCFbPcqgAAbXusqwiJ/Q4/
5Uh9ev3tncWH8/Yw3mLdUC2OqcD455oLx8Ugj4Z8fLOGDJTL18dEkob8UaUaD1wij4bUIwRmacla
i7HJ6uZeLelLtKRlE0SdE+mDQ5DjxE/LqWT92hmM0+KDOiIvGOgYuXbwVoaNHO8v5gNFBNowhLFU
SEzus/lgkK6GDZxaX2MrW1r5V0D3yMj3S/txjRtaRVEceWD5USRLkHxZtqOeslh9a3ac3ZKDNNXG
YMzGrsyhcD+TjfX0h2sHS5xrZ1bYTaE1BpkRbpWF6PF/MmZ0VFqblkGQjyNTvU5Ktl/SvImr4OQj
rOx6zXJZfTSr+uSSSdxcTIVf2TDn9TfEmC9VwZbOEgC7z8M+CxUSetQz/U7SV1KpOZTXcSQcFpqM
vp79+ef1Uwfn33vHa2ToSaAhdHvLuOu36xsaSQ9IkjW5PQNtvNx08nSK2oli4Go16RlYEGT39oV/
WKZZEiCpFjbU67PptxvgNdMNZE5pIFwszy9vwMbE3Sb5rjkinT+tHubJ6nbd/ELaYHJdtvBPjsE3
4sb5+Pr15Rf8dQK4tGCoS6QQGHff3zaEZBxMTBHD6UqwuMzvXbdDLhQ1doDVMjddK82eWFe1eWOQ
6+dVER56rKMe0mOOfIy5s++dWEZvzFlRX+FxFVXdrWOWxfTkZbWYL9ccozzRCuNjq9UNZyqG0onT
tHT240AXwHb0omm9bBsHZf68wbQJ4+19rWeSv7QGJdFTkSs8sTAZYwjoUaKMvcHWwuGRLmDxwWhJ
7LLeyPA406WxNzOYDOAsh+mER+DZJGauTJqFcuDCYORDx1luu6Wj8pZ8+ryGw3OCKWSy7VhQXtlV
Xw6ggCPVCEFVXLVeD5vZp28cJ6gP2VCTCtZr0ltAxovfmTUpXL/DOK6HPcopvLPfGE7W+XDirTKg
iATX+eq/+c0OiEpDDrfiaul4xSfcfKkhl/ba66P398uxRnK44HyP3wbF48svL2Io3V4/W8dQ0oO+
/KQ7pT2lcrv0zN+44G9FINu7q9osl2RJqoTHnl2yaYJREnWr44qXLnTGMYQBAwf4hGbIYLc+vYom
ui4aTXsbfcet3tFTSvcYgwZqfQVpN4E9sbqTryZiVgjM+5OgMp74UQu+CbOS/iBRhriZ3Vtz16ZQ
gvhUkAFLkmZxgwsmSbUoFxYQ9YTDsrESW6MAVKKloyx7aAtavaLZVtdLUMKJM5mW1EZhTcvsZ08x
HyQLWmBGAKGmCJAOPcRLtQiWiySh6TNpXZb1YKpPjhbLAnIlDkR1H88qbS7MVyfCgwAfL+OZUw/d
iVyRBILZyeUxDNMsCQfW+MFxkfX4UYS5JJf2ZSe/EjOVKy/PoRG2NOSnASRtqVaKLu1UiemuXc3l
7JJK6OXLhDas2bu1YoatP9RKPdmHJsPsy7sU1YzJ6oINqeoAYRzuzQCvZG+F2MreLw9rPRatC7/A
nIQz42qUvYYDFGi15qc1KAgLlxOj8NTnjU6EfMOQdrlLvKqaW+okDgGOeJO2WdT465nT1T35MJ2q
l5heLA1qwa5hYfOsFmb/8gSWX1qLdzM3Y/MhhXjSQ6XG0dykfhrGvvxBHesKH2KxGJ+XXiz2E2nc
+iGPG8+yDKGxwAs9luBbkGsS4VUW4gshUHW+L5lWnn3MdAyErhCDNt17QWgh9nfkCVizt10KIE+6
Q+R7xJ9NRv4JlrihAQXaNBGWI9HMnttOjZ1NS8CCXe16tZTA8sqXX6ja8LaVEJ8e4i9639ZQNBu7
Ik1w+/L5IxzL20So1mElu+X4Rnt0XzRcwP6alxQD2GWtcRcm9pBO29V0f6UowNKSJIsVyQ06HA++
QDSEx+dj/pWYt7WKKAB64Nwl84cF1TQqkM7vGbwB8hsjMUfW08L2ShqK7684VmvmU0dF0N2R15qV
+h5NjTI9OeYMMeUO/YRkQFlwu4BcE2xiG5wSxKw16bZZcl/gN544eguzA+H9KV1iYbI6FaBb63Mq
tzXOiKUoaJU55IzM+5Wwx2oosYI5wzagf3DcpFVQyi6O+ivvYuUCrqWiN9lm/JEGuCYelmHd2SNT
NjlNXChBVoXivnf1pthBsJPDcOH6BAr5BhelosPb3PRLfNvSFEgwQmRgLuQEoevCUrF5wMt53paw
HvFhXeUeq/7GFugS6x1UH6vDsj0Fq6GVVQf9rZMYYId+s1pF5KNkka3fdBli6ASgYqzg5YLyrxqV
ZaonrucqH5HC9sbO605wyJr1scK7y8RZ2CrqKcxgfUw/yU4CvT7Up4WVtAC5iLulIGMRFSzU7RWr
NTEmYe0hXzVUn8aWOgZuBdQQJhDAUdU+lplOg68wrD7Dsn8JNVioOrY7ytEIew3uxWHl8s8jFk6k
EfFkvHBbnVIzVj7ICumu+hzPpTIufJkFWX1Zk2dXLL0mzI4FHl07oMtCjFcjTfpJVVpkRTdWXNgz
sP6yUMZ54LKIZmNhMRmTIlITWniegt207ylmND9VC7N0WD7vlG5QG9PkfiC0mrfrBxD1YEZhE6rR
Ul4Ps8ur+Tm2T6tew1NgkV/JBctKiQcUu5Dm1hJoXtGxVba2MOR+UitOdJyVIBMisp+f+s6We8a6
S6zZOgvdeV0eFlrdSkJcEfSVA1ETW8a4zBEDpmmIMi2GfYxpAqYcJBty1O42uVJLarm2cAMXnA3t
ncl5AHdfedCLlhP3T1vHkwTt34MNOkS0HSa677icwA3k3xtLe2GN4ciXInChaq0vaGXn6DhezPE7
AcBMNti6zZkoYAC93FkifWuHZrWxaJZIuGnBNyEC6GyYBmUGMp2VotMu60oJMMum1UGRwtYSzrOl
Fhea3spsE04Ec1f+VS4UKUgTkywTlp+0hUE8Lldfajfyw+QRZc2eSzBDZhwlLKhyM+5yBh/RSZIK
6CzGX5xtM+1GKO6kXlegunBWSqC/zzXGbdHHkDAZXEVoZijfUwHkvLiLpgsPZg0hKYnbY0NccwsW
vuFC2M8FgmgCu/WeEbuSUDzkWQoOc3j80RIMQi9PjL1iE/RYgEKcKEfNol0wy0GSpwkGMFN3g8tX
EOZbm1Zj1+w6VcWAftcunjjLsIXVK6+2VgLrdk+CLyvAZVzpHXGPBJfPubcJK3CGiIiUzFDmfQrq
wEBYqBrrgrwWjutAX0BNLZlkbbGixmgooE+tZ9FVPLH6/3kKRr7IqBbR11rjdktRtWa66boh48Ug
TksWdrFkAy4SHCvXJT2aUHm5zoImdAyYubGj8bElb6ZFmLv4gdVLRnqgc24sfKERdIIl9AlUX7Om
VpsQc/1E6kM+EfGV7MJmC4lrzYJb1BnQEiSarLIVcFfNIvpb9qMF5FZOQqdoWZ2W4qleysNVHgFi
fhp+i3JoEYDWp6SXdXgu7JWFlWkvBenSTmqWypZwWZs49z6C44OqhgQyniSLPN2pSwFznokeK650
wl9G80qMxAJUrttCpthKFVJvEOBZN2iHnUu3zasiBnkNbPNLtrzs4iSSaAVOwLj3RlhHPRi2Ko19
jT4Mm/59EPa5VWB3JE1uU9eRxDyOAD21/4J6K+LU+l49eOkFZSnBgRDjdMRkJtX0Zs3cmRoLrfk+
DrCWg9axSBBXHy309SeLJcoL7r5qIMEW9+oQGxopc4t4z16EQstDWucY2chz3W1dN55T+3Jtiyjh
0CbaJgRcj2y/Ev2prc0umYD19yxGIJ0qwS2k8iwhhkZqwQGX14Ef6jtTmCIZXG/6J5VwVORY1NiS
GTnrQ17dDdmhi8rcyHi5aLxtlsgwjHFQFuw4hIxFuTXhUDXi0+vHu/NuiOfqjvQjpjnu4uF+3g6c
LXss4jBPj1laQvpfNeAr8X3qKf6y3Upn/48ujAkZR3gaQTTnLQNH8bN+QZoYbeUWc3QUaVS5XyZO
Cg4k2BLX8cE3K2XM8l0OkZNl/vULn8MuNOI50Lom4SjgK/hUnXVAFcU1aj49usiHqXTNS9qfrR0e
PXzVyekl0qhz3ANcp1obG3/uoibNN2Y8GTi42+yptX6dnAR9rYrbdnIHL7IbyvvXb/I8hNTQVUQv
GscHTKrV323+p04y+sreODTLurTED45rREotZGNWdccyVfZgtmXkCIRxruM+jm1fluWhSEfCC30d
VqXyWBexUoQbQvLwYfMzhoGR7cwlOL6KsjQFgY1TJSeK1KpxTvAjKlUj2mV4YgAPLLPFOvXuT1/z
v76O/x1+L+6Xtlvzr//h569FCaU8jNqzH/91+F7cPmffm/+Rv/Xvf/Xyd/71vsj479V/chN/rYsG
5fP5v3rxuVx9vbvtc/v84oddLoPtH7rv9fTuOxHY7eke+B7yX/5v//If30+f8n4qv//5x1fiHlr5
aWFc5H+sf3X57c8/PPChfyfPy49f/04+iD//ONTF9zx9zr+d/8r356b98w9F0/4Jhmzq5AWgg1Bp
6P7xD4xG5F85+j8RztCl4eDoyD4Z8z0v6jb68w/X+Cc9b5TcRFrj6QJz849/NAVeZ3/+YXn/xJEQ
uzjPxiyQMffHz6/+4hX+/1f6j7zL7os4bxu+y1lDjBY+c0p+DjaLunZuAlfAacQbTgyYkHRVRzS8
O0qEv+1itG16ExrYH0wZ/D0Sr5vBDS4HdJ3VExSxrLz95bGtt/brrZxZCuO4jPEhFpzchgrqBlny
ZbfMsSyBpZKj3VR6aOtiR/ZWBFTUxoPyoc2gUILoFE0YbylloNwfQlIZxceYKfBe+lvio99mCVQw
l17FAU99w31olDye38AEfntkYP7gH7SjUZ5bLMQvb7MfVScYLSO9UXQ1DX2Z3z7ejPBCho+FiSX5
NtPiUByGWg9rHydn6QHO0bp4o5X5d7dB95Y3h5MvD+zsaRlTVUyjm6Y3Gc34/Ett9H20Z6kQic+h
o3D2aFVHu97WeVh6V0Lt0/YYEkPqfnnjtZ1jVHTlbTYmCxdoExfe3zq8ohXwXgfvmIGCRtrRLtqk
ZfHtMk+9Kknb09+3MVWVT9OZsFjoiUl5KXQ7QISWq9P1f347LuOIYgMYF2HDWQN09DAyHYThHOVJ
N3/ooLBMftHjvANQMeIxZu4prZNw5DTpIPIhEpwEMkInMfNLHopGGNPF67ckB8SvGIZls2MamL8Z
Hr6/TLSXAyY1pngYyQ2/7OwmLQhHDas6PIg2tHDCaULhlBywF/az1xGD9cNqCRxI/NfvQj9HtVl8
wLGIV0JGrsEUOBswLfV+rROYdRlMHmXsZ6dGd1hfW2pD2hqkVyXGD0xX4eXGKFrEXASbyPTKyPQn
24GS7icdR7UfSM4sdZNPWP1Nm4EolwJzBwWjsmmnjwSFXoUtLvjP0Ti6DaY8YFuTD0JdJc/410hA
2PNwf3gOepP/bbsybN3t69/0zEFV4hrAFuQm2AQ3qFAJzr6pYgmAmngI9quXpUPxzHmSU1jCXWaN
livpZg6rHoKzwykAjl9XtTR792Zce7kC/a5u+cKv39bZMABIguGj6oAODksce8LLYQAZMZ66Qu/3
WSvaZK9wyC2PijaHWLxEoX1Lv8LIfBOOt3uo3C4P35oZZ2gEN4ClvapKXo1OsMd5EYdNFkZq7D97
Tam09oazc6r72TRZ30x9UNObyBBNe1/HkER9uNrtUxQmpUpseyqsyzbTuuE6bLK4PADTpZPYplCr
P81NOs5voFNnZa6B5zUBViQ1MYGp/FS59P2C9zoudGuMxlsibxXb3WtNgl8XedJNc5NnbfqYU2uN
b0zS3waNC0Sjuxr7DoaLkHnkTf1y0TY1Rimf7PZdMavuba/OMeZeIlGsOzNqhnnPAyjCx97tzOrC
qXHDualqy2x8XFQCU39jsJxZtbOY2iynpLRhDGtbYJBntwOAOCSDkTb7GZvgOxdPdm3XabHILnEb
IIQDYKR/sEsURRcZcpCNjUn5QyY4920i15k/DVkS2N89FEA3eoNR+c60Uw1LT1zKTT8aSmPEn9DB
v84I41b5z/YmefMahbCue5B4bLC/l89Smypz8Iqm3mPj6fYPCYl9TrBp49Gg8zy2+tM82fN415d4
bf0Y+rpoEZS41vfXJ9xvZwdug9nPiCefwGWlObsNszUhGzPP9zHyqSPJgtpDNxi6uxFhD7Hfj8PB
0XYpBrnlNeiDCK8sk8bfFq/bcTxklRKYP+iQNPBk3riz86nInaEDhNagq5bJcnW2FsiwR0EyULmP
dDr1R/oMg7MJCWLrtmhKy2yrWO1kHNIqyrsNRk54gbYWgYj7VJip8x53yWAMgWim8jEFjrDuRoh0
yR0jO2uOr9/r6V5+2b7ky2TBgnpFuenQczu71w672clp3W5fNk72gagr+sdTWuP2G2lNmRwzTevI
iIYu0vlzMFgbw5608EIvu0r76EwGqvoMIyuSvqGX7WkJRHtn0LpxFwZatjFJK8qh32O+Tpjx7Dwn
kx2PxzEr+3d4UFberordDhUIGpRjTJGLsWWPxlbcePAdmpqApLB6dAx4+r5dmlzByQt+SxPG3L5B
x5Hj5exJQEeEJAm+wX/nbJCQ+qUupTXUqM1T/KDibCfwKa4r697g5VWAiFZ8LbXuH15/B397YVih
NjgD7Dh5IHmxNrkFpLze6PZtjjPX1rOa6mB5dhjt1SyvuqNJgyelQNfa9u71K59VmfLlu5BCXbgQ
lkULQA7kX1ZFJ9fbAMembp8RsjA+YlvpfPTGOvs+08bxPuHvGuqEdpWJts3Yimdsqeo0eWO6/M3X
p1yh804iELuBe1ZAFUYamgp+xvs0VqtmX3Wj1m0USxOwdC0ijR5KSCxbWrth+MZO9HdXJgEGXiel
JM/+rJLQqrEcXLds95qhdTaM6iALfjTM6U3cDNi006HF42dXAje9tR+dMVDkk+eAZ/DQ2QFVLv7y
yaND7vJx8hA/Wl2mbkO7GeX5R/OOdQnJzlMVoW1nck+KfYifcHpoesXON2yWQXMF+5mH8/pQ+Ltn
gUWEx8HMtClpz94CPoclfZihYR0ocusaYKv8nrqZd13pQIzfe9Jhj7M7Rt0bb/+8bnLlCZVEUEnA
pSdyvhPOZa6WBDE3ews1mbudxtx9X5d68x7TLaXaJENV4kyM5HfGO9RWxO71r31+LOVFSBoQdQET
QKeelPf3yxSIZy2u9blspHdvitwtzKt+1ydO7GxNQUqupiYqoK/QS+wWKtdS7oqRPEn0wvNwNFiH
7voWWwc/SKq6QZ7Z9Pb+9Vv8/c3IxwM6DLHF5f/O7rCr3Q6NesQdxvE0bpPEdqe/QO6US88LtOYv
rByNmJZpX7/xav7u2XBUh0HksD7QwTgbE2YWOZ03zfW+NIbqfYdB3LTFXNgINgSO2Ok2N/PxY+K1
RgPMltpXnWfn17YW6g9qZs9d6E8aMN+1hR3cs971gfvG5vU3VR2pMIa8M+pdzqdnm1cZ9TMIWUBe
LCLor7TJRA0nBXLLboKHZW8wGBOfYl78O2PSxGWKT1K/MQhLqd54VL8vpJj70wXUbDpALOFnN6K3
2C2XZVbvQ49MPcZyht8ept+6cpkjqYu304DYBVsl0QzlMdSDaCdMNTTevT5UNLlVvNzDqChhk3IO
laPlfFnxSkHGMemj+84u5mxbJZ0x70SfBlheeqQZbp0m6L8U1ZA5vkIIwSfYNEqwn9I0v0kwAhIH
xnz+YciQTr615MlncHZvRF8QJ4WCz3U4Kb2caVGRdUDwc7WnGrGNHYqX9FpRJ1wmVTW8orRAKtSK
/INSuFO5taCf6n4orBz7wSH7XsfVFL+x5p2TibFVYu3RwIGpxE3acWe3NKo9qXGw6vfo+o3aH5qC
KG6vwQwKymZo45vvmoeO5MUv7pCS7TmjON7YBPfIRMpCuJRwLY+vZ3GuNsUIlcnHd23atQDb0IwI
ptt3ne4Fb933b7sHGyVJOvJN2xYdxLONSwfnFewH6d4c7NLAhzYbsvjD4k3KWjo579oRt+ZvrRHm
yXM9kFh5nxvlWH/CSLJVaEUbkmnxxuD7/a6ow6HEWUh0DWC+s4UKVLBUDLL09o1aFGQ8jE3acc5W
9MqN7/Qgde1j1zWKwu4+URc+pcXs9O/moQtsa+dkBQZP+9EkEvLx9Rs7AScvRh4NVXZaUiZ528jf
ztaxHOC4d0w12FlKXpeGb3Cio/NphH0y4JPo9KhpC52gKdIFoGAkz7mqD3QPFgoXAX/8kVBLOhoi
UZNbfm+0Lkocf9rrEhs68ziRkIzBMnZEYrwwvUao32zbrbhU1bgjsM3rX+i3HYHQY3oMbJgGHG1m
08uZhN1PTPNW9fDd4eOJE+nU4kppsWPeYRtcx3ggBIjzNp2DU/Qb+dcAHy/nMRxVCLOstxrLjMzC
PnuagV6PBouJOEwlnnre3Zg0Mw/LGxQpKRecsQplMyre0I+fSUUwnf4Sv8cZa/FpFvkdEZB2+2k4
9YywgqXnFJn9wDjRukhCxl2cFqO7UdQxVMWFijpu7A6qpXZKeaEnrN1PYz4W4ofhlEr6PsSwxPok
KvbjwKdLaj9iMW2TYjWSSje5Gy3jKBY8YjIdAFwuZgvGxBWKrZekkvDYzMKT8eyiqMlAsJOWj90k
Zi3IMSGWSmp9hqxQK+J+065KvQNm+Am/Pk11QnOL9VJeGjpgzE9uTpY5BgOOJweTxrkKLD/2CGl4
FgRC0J+CxiZ7YqMwQ5qFRhA2YNuhUEoGCx383B7fodCxhxHKpNpPn7usmdqPhH5NWn40SbPmlwls
4ufdiE1cQNRAr2AVu0HJoWe2z0pumpsBL1q+RlYRYsrhMlKShqSZJODJbbse5km6KRO7sW9r2Jry
zzjeadaFm2VeM1/isD074d7hYY/pnYIT4mA8KGRVIbRb3VxL28QKs/IV0yot+X5iTnZXA3StvL5X
tZ7q+Xa927hiIGn7eR4denBi7Mgx9m3O3WiM586GCRNMtFpIGp6h41m+yK2G2RnUhcZXZhil+A8g
hKTHSI4XcYNwL3WOpnuis/BxOGJKaDDw4Bx5PPrRECrPXF3oeXjgzB0n/rrlG/cRUPoTLYOGGZ7Y
pfjhhSeKXrnO/WLAgWGTwCbkkQR5JSfw+lMxzT0PyEF6f+KuVF7xRFprar1zG2T+T9B76vYWnWz4
wwYaaD7gcj6Uz3GPyPEa2WnWKWTQVV2gQovCI7fzSeyKeJddosiLjhHkGGNjB7nzbFZWha37FMsO
5lhN8m3JcNDkWSM22Ppg6zRe92U89cO2w5Sje0JYLrjldLnzyKR/++wUuGdDwxQJJcdDqQ9K4h1a
RdWawBfdDES41UbHZVa0hSrXabMNaRz5rhtW9q3nkZ5Bjv1A/I1CFR4SOHRUzdxr0xu98ALDR65b
N9gPAFkWV1MLvTb2+8AZmns43wRA7OJYbV0Vc+9+Hq8xo2oxLKHzh4kY7oeW0uNyBhur4MXR7LU2
WHs41vthgsfwpNVaP/pxW7AC+Q1S/XH0HX0ujM9zAUei3QjmEkXvCLUsmTei7IesO3JY4jvunSrG
MnGrcvrq36kp9iDs1sR4z08lhAmeNRQ4xgH5qPKfmRWDh06NaRVaee8SesgQxDfc5g81Mw5hhMY2
XgHKbep4mIvPmH7wlOLcdswLZNMtg82xEmnRAjnjZI3TjzmPs1G8RPxYZpnR9vKXTA7PzFt99kQf
P+LHpSke/Mpc5uhkIuI+rSiemCssMfKlx2ZQy2WtgIr5Q9TCEH9pSlBXF95smv1nDC4tvNIjop68
C2GOcfAu70GZL1aqVFrClP+uogO0GEdhKOfFSNyU+BECJKA9j5PW7jG+yXq52w2hC5GIDLjEeMCk
pY6fSr1Tk4NW0TR2CWKiwzjhdltM4pEVsPfeYf058zfQKGfkteQY6cV1UHEGqjbre5oxPWchXM3f
srFnw1++MBJzhygMK9YG7wbn5Ar8LzXL7qsDbbP7WCdh7GC3ZQwAg/gJ5KPqu1VRzvlOG8qu3JmY
xivfcDivlButxg4v3wMbuvVD23ipuLCxAopUP1K6AheCblaukrYjYG7rpsLILqDClN5tTdsVLAuP
MOzn61RRBixLyjgIn8ywlqxkzH5p1K5TwoB9+G9Mg+eX6wr6dj0cP8QzSqzMn6O6LpKtPtVyHg1t
RxhJ5VVI9zADCCXm04WO3CrdHg+kq9bBkvuZeGw5DMe8q6zLMGmsqd+TLJF579CcNvwq0MvIO6VL
L3ENFOXSOzCz2sJKNwFe9lnHwjK3Nq1kUuOvja6P42sGbF5d1iOBTL6mpXRucHopXPeIc6nLhMYh
A9QXP/hYrnFl0+pscwZ7kaJsc89soKWtGxvFhTX2h6g0mrChTVlr0X1a4bf1ZZ4buV+vtZKp4bmf
w8E67eVJKk62UhiAy8k1TdJWirkvEaJ1+xVRIQuFdZPQAwu50abWTFkuLYWX1dpyv8LfveLXCCeX
i3jWAbEHvjqTiuexG8VyUyVzXu6fGBbHvK60DYR8VKYjp/666xWGHgfdBnw3iPWfWJ1NLjRXcOyx
9hS8igfd2ag89Xn0rQUkSvPh9MlkivDYPWw++MjQmjReY+66Cs9SpCpFTJsNEEW31v+j7ryW40bS
tH0rcwPogDenhapCFb2RSFEnCLJFwQMJb67+f5Lk7IpFLmv7n6ONcaFRk0Am0nzmNWXOd8KRM2XL
IvwSt9HNrIZL3nxPlbBWbH9Us6rexlqV4dLSmO3IrqyRDeG0NV/jUvrjEwMGWOuVyH+zB13jJA35
c3XadWigaNsJrVp+AOKDjAfUzqLp5athK2MK7fXqy5xCrhviGknnTkrTVqbNoGcvrbzXJyARXJro
wc0UHbCPT3J5gVoRTnkqBNRJRGSGSAPxXYragsXxHVlTReR3TdPLw8rD20xNf8Y6otDZql4cMCcI
l8AdqWDAWMs8ImfaF7rbcDYOnVzmRqUBhQlaoPSsi8qAF6VdvEGbVGSbGQURdc5ECpa0iTMTRC3t
Sq9xKUofl7I2Gu0ShkbGVOBnZWFrgCoJkuUdQh6dSuyHRoY2vMxUGTvy+XGOT8nPRLHbOr97Cwu0
JEu6J9HObv99VgyDzYggbScL1TkpKQJwnTyGIbIk8qWFKWNCQyIkOmTKTFCmF0kac+0nfYXv3a4D
Js7neIs9Er2p+OdR8ZKDxMSGiPh2bGp7uGncOuJjDh5qBqgj5fIXhk0BbP/U6vuKTQSaQJkIrVBt
bXWbjjoHBvJd+D0byGthM6eWsnmZIPfAq739Cqcg2K32jUCJIbmwIOHyT85xW7BFlDqu+DVahZSs
u66MtG6G8+p1PZfYZcj1jByJvJdeASFQXmxeyygM4gA8D14eBxqCX5lR+qBdApavTH83LbIt+poI
HzCtXCFymGkOGn1Zj2mf6adgnVtpJatiolRsFENxInjTQBbvnEFpyh9ejPzvs4OJY+jjMKiaXYCk
jih/oPGPrAbVkgyJE8TOikYMO7zU4VhYRY7aLhuHyHOd0urJ7tNYrRuU9otkAeMS1y9KuEmLbv4V
QorLfF9jnYv8S9/ES4OHTpPBKVwPNV/GOI9RY5zbVeZZFZoqOM0pQ79hQeMT/H2KZkR4vhdLU9S2
j34oQkZrJwsnx4O+gnD3pp5oMmH+AWBkrtH7YUFd8XstShdxh3n3L+SYB/yA6lhfQvRcujZztLNu
cLEGu3EB5aj51oPYb3WXJnKrbh+IAcUNDrsksq5x03PLbpd5rXy+GkkM/6ZWKvknM9eEuQthaBfK
ptD1vrgU7ZCo7m6CB9QuJ64zd6VBPx4dVpzBWiQHQ7/GxaDWtvQGw5k7skyrdDehpsG7xXUJMiFZ
eROmis2qMGIg6f9m6o8sb3nipcCkb8LXqPntyBaJjk/BmthGyTmJ30QaBkQfMJ9x0zl9bFthASwv
wraOtE1HOlTcongmVOD0WQ6KO7YA5N6negbWFIms3LG7FcZrWjGfdyDIbVD3gLqlxZiwhOq7OCV0
7r27aKwbG7+iVqexriUo6Fi9DFdhdsq0zXi95FJpeZH7ejrPDMF4/UdKNTKh2LQFNOccl8BcJmUk
IC1HxmtuajWl/F1mq4J6aEqL3ZuW6DxOV2E4SZVJO/S40lkoBJPLS3qSeunLvZDzM6dwieRdb8yU
RQwklWSmq+PaxzWCud7QJ2sPzkQ1bSn8hmly8XZcAMIouRF63Gs4KAj8QrCPfkUXM27OWhQ3u+SG
PDEcNHS5cXJAWVdLZL7SOIM82rGRlTFmihQsFR4kgtipnFcOJ3s8WnrY/Qxn2867NVqoLzFpWMhp
ecNLIDFImmVErjzwoAg53BnQNRmhJ3oJEdZLIcEiaaGIcthmvZk22c62RTy7gQeqTLqtqWV9bXRG
rfOte6aNU4NVY6lhpnOvamKiU/12jYMpnTgjZwuaDfPymsYguBlpNRxDuy3XTesOsU+HqONkQ7eG
VeYvsbfwU0YFiGunvx7LCXErCdJr4NxFHiWbRjEkIKdE3J/zrHg98vBD8ohn3i7XN/pI5ipKnqwQ
x6CigmrrC6dPvEY+SQcUtUKkSpWhgu5G8lDtXsP1KCxkOljRrZEJxQy/hH69IUsN2iRBn4HbJz0X
hNtqMtBSER9oqk2eKF58iopBOOs/Z8WbxiWwmOBpXLNCXO9WNbGQj9YlFOboGaZBF96i6VxnuyWJ
lXDxh1QZ8Jv0WD+FiZ5pbWJ7S4lCa3aU6DL3mTKB+q2u8A/+GY+GxEHFEZ8xMPHrEHt9iML5ToRZ
MfqLvRhLEInOWL4RWi21ErSVZ03JyUz5sU7WTVYt2d1Uw2V+0BGPKTeQHtBWp7gMyL9dRVrfYmwJ
la2vbpKiXmxk/HIjcXfUvRW8lrxlnrNNV03mIw5ck75Xyq5On9JO1+gmIK4XoO3o1eUJFiKDvV+6
QRluCzpy4eWAGRb7si1xL/ECKRke/Q7xw4u8tY1ORbY2gazY5Cx5JqSyDycWJq2FQG5wzTWJw/K5
TM3CQNWmriypkTFzBI+IpbSIRCSqlp9Zcd0uT28Z11uUTRggo57XIsFrvqIYobxwzT4mq4w8QQDv
oMWtoCpW9QDofJyZHRYl+oAyUY8Yb7V+Xf+Iksrfpr/uqmleKDciV4uLYpAAvsweX1PuLFxkqPkW
575tCccaZFhdQ9Fi1SoAtdUHygbImg1zgtbzbMrvvl0MV4wz2nk9nMAVckvjgLmIjmUJrMRueAtH
ZGidpAiNVOs2W5r0DCKOm2IdiS2rWBWKWhUnzrDALVjP0SSPjDemh0KCwOM9U0xs/qwqQpnMhCqp
pKgzDTsqtdewLAEKwBeupOpZyJ7Jkl6LfnMu5RxduGRp3iarp2QCqF9NY/6NLYUfxAqoY6OO0PBA
iuxDcy7GCz6gGC+irHIX7EBVY1Epn9j1om5AX07ts+F5fftMLNGnT7Fb1+kdgk8qy7Bt5i596lJo
lAh5OWB7EENx7Mbs0Z1UZT6Fgp/EPS0oXc4/BWRU3neS8rnPKRCSBIZsC1mLZH1W5SGIi5M8vysx
qBqr/KV45NDLr7C+K0E4pqsMl1XZEKgnlYO0IWIgNqoTiz/gftrYF1hByJtg0vSST/V2hrHjXMoT
kOENIpwEfUJsJjIr9NKVZjVKXlxBhKv5YPbrPdSrRsHr5K/hfKMaMtsIZ0eqdePOSyxqKTqbYi3Y
Euay/vclLYtOTHuVyTWQaRZlEHvUe7sJZvjACfxUlo5+BiVELr4ENRvivKInog5XemvIgkZti7bl
YXT2qtqfHANH+TVaeSELc3oDD1IEzj1qHsXM4qkQ5PS8ld57mfDW82sNoFBLKiboL5FEK/XE/oH6
a7q272moCMJlGQb1fhEJpGmAlsK+cBKhM23obUfjt8jU+uHb252qluKleDoC9EREEF2++QmL1lrr
NwZgLjlp0dwz1yN9EYZNyC2nKYwnhZNZUdnlFcamcyt8rkB5azaaPnfcmoZJMdh3FL1gMtSk0dpu
1SJs2pebyTNCpeUHeujqp2/QRpqxL2JQDafkzFH5WsujDkvk0HWO3PZvyWI0hC0pRdHbGFmsSCvd
yVon9YDiIBt0tvEtqI3BJUzGXpDjpGktyFkrQDBUxHaJDrkekmdn2Fa3ojTqRvoqG1L5P6Vb8U4U
82o0ullDccGnawBwMIRIsWWAXyTSTi+pDPkHtHThq54nOC4XXe3PrxW1BGFV44x5r8RF3lHve0Yy
NVKJvbRpuTBjfRxSHy0VpOPvX7oZ/4h48L/gFPyvuAn/l4gH9PP/aPt8YB7cPgJ3+tddUv4NjQFO
wr9+Pf8raJ7Lx19J+dz+SUd4+UVvfARb+4teF0hU2YND3Ab+wL/5CPwV7VddR4MMHUgX2Y7/4iNo
xl+Gq0PAkfgPvAL5mzc6gqb/heY3IAmUroD8QXD4J3yEF2zuH504CDSA6+mSg9+FZgSW933nCmGb
xkVZP1trA8IUq7EobYBdFPXB+ngk6KsUNOh3MzOMu5TKM7jQsXWvhi5vv6tdvVJHHVA1Agzh1rSa
Og3IQdIfKQYkuGxNFd04eP2kCXr0DXFoe12MRn87d1Uxb5BPcHdpqx+B3R72FuWIwI5ADEKNis6Y
etCKRekc3kNKKDKScXLxucUV9E5Yi6kR+9bctquwbZ1v6Caba3Wu8nOjac3rHjXUYMkFlwi1YX9K
tas0N8cTjnc6YLH2PUOcfhNSYdt1ZdMeacUf9A/lOwPy0VgIGJCZ8AvefwW3oayObDEXjlGgxTku
oPVGbHvx9MSHlJJ8F7bjsZ61/KUHnx6EmWtwwpto2NkHvXY+kmdUrp6uvSHVv2cpAejYFXT9dM+v
HPNStxt7mxqgNkzbSbYcad6R1uWLktThK9AtpXXKIiQmO/hWhGfj7Ay8As0aZ4P/V0L8pJU/Js3o
8ZaNnXOVC3sdT/YSYL+obODFTr43d8rGtudY+rvQPBbZ36KgUpwainpkkl6wPAdvCDIY+WWAeeCU
nYP9IYVJir7EZtAz7pLhvB8qv1EmEPaUuUqMBpuKCODSbhN/UacT7hncS3+hA7RKlQIkKU41eqBE
RZDzx6V314ZTrg3vgSiPTt29mBwa0so28W6b3jzS/pff78OrIwIkQblgrQ9fvcZYtSx0O12jGow1
OyjCdYX/lu/JzG5QFrH/4zS8ev3NXxGKWMXguA1gLoRbmqW7BzhyF2aH13tauqaZP2PGluNiLtKg
oheEqXkWnuu98QSiBEXQvBo3brbglzoqKQIeNOPc1raDDqXeI6/1cRp4KwmnRKKHFr11AKkkFWhy
gmG+IK7BPk6KkKBF1+w4Y+kZK327/ue35/94671j8V0OzwgJNM//On8U7b+2ffnrsYML93+Aoic3
6v9M0Vs958ny/P5C5E+v/DzX+QuchLzAYOiQ6Ov/fR+63l+6jpSJp8L2AgXN37zR8zSXH6Ia6sGk
sKQ+Gx/53/eh9RcLDhlqjnuMuj33n1yHci38uWVgbEjeoKTE87tU5wDH0etJpHFVt7Rl470bu+uk
bE6ietn+MR2f7JTD4/7lMRpEAii2MNpeQGN/QBznpfYQ8Z/boFeU06pTERF6Cjk2Jjo5ZnbskD2A
wlkvT7MA4/Eoiasy3l8uGUPSABW3gds4FxHsSD+pxx+JAqMYWS7Pb0yxmTK1JsHS1g3AJJBMP7Ww
gPeRnIsl3k/NjYkXyBZoxJPqed8wIbn7ekIOcV+v7+iaL8J/qIE6BxeBNhqIJ1BOD0IPUW3E0nxD
GO5KQMRb0wG4jbX6W63pO3pSN5hmUB5TBFiHdLoiPzhT9WlPpN+uhJXLenPVr6BIH/loHwILOY+s
sRc4FcGcdXAVyIb0AuW/DWD+9JiaYMbdN9shjdMVkJYTGkA/zKlbuaKO/CXFyD42u5VRO8FEfxOT
OQth5/6BEv3PsSxvl6jcVRV9LUcNj0nTfvbFkVFkBbPT0FSUuLA/1pciqa65w2xGulkEophbev8h
dowgQLPKc3bEIlTYm3JYLaP6ev69Yy3/eQ3IT3W4hzxbhYgCuBBc0sEtoBJJ2Vko2iCny1TaIftI
efh6uRxuU0tVEXCW6xmpRA2ht/fj46pOTMmeCgrVPe3ndpdYdMUr+0goeYhmhc3Gc8BfG1BaoFu6
B6vS7ih4p2XcBo3XPEelK85bIL+o+eRImRZOHmRuGmH+kKOYlER03NLmCH70JQj7czblK2A2qnL8
AanlX++HahVIxKN/1QQZ7YizLEnHTQNXA/jjPG876uoKLNNxvk9EgtO1EmoPUWaZK4B+7plqZSL2
QUgmz4OgILfxHJyirMKY9stsj3gF8au2yBS3P6cmPA9r70LUTnFuUeYMtGzYL+ki1rGpycSbssog
tABY/iXo5z5AOF9dj5FzOWTVFiWj8HtVERTB6jkDPW3seA3ApEjYzlC6tqE2Rd9w9zT9yU1jOsE9
rOewuqTS4WzMJEXRMUtTf2wcWgBqfDZmSr6BPrfvaPtRN1MpPjuRT29IuQcUkG1VLyo3kTk94SsL
KdgGbx0i8WsPO0Mf9Y0xdN6Z5cWbrxceydX7xS0/BxwrGAoQp0maDlYeiFkXNcG2AWcKYlhP44xa
50heUS03DqdWOSY3XexRopncqVwLEfeBUzboKNSG+ozA2l3fG+MlXjpoDrOyfXMpnKAtsIHBM1bx
5yE6bwdE0RqqiCuGrNxPDX8pmohKVq1FP6MUi5Ek7XdcIhZ2qDUwfNX9/fU4P9tgFqmIRkqIWLlx
kI/MkTpZMA0bDpBW+Z5DWTuPlvYb1vDPXz9IXqiHy1vqBhuqzn9g179f3iOKig00fGyo1DzblfUC
FtWdcmVe9SqnVg6pejO0+UPKOjgSHn82RijLJswKUJts7/ePVg2gKqITTdBS8X0GFnoe25P2EC5l
cuRJh9c9U4h2CC7OLucqtf2DJ5E0Wl2uhiLA/vbK6muMc3PzNiLMoPl3lYTi1z+eVJvCANx+SIEQ
s+XI/zj+NWUIkbPD20vtEnPTws2mYrRKLLtbh0I7N5FuQc3oyCA/mU4eSpnDIeGQX/P9QxWY3PmU
jE2AJmG2RnX9zBzpGGPfXh550mfHsk0PTh6LKKuyS94/ijKc69WwOwLdEc/RTHvMoV+DiZI/0Nlf
o5OzH/vud622GBMU2d9fz+6nAwXNTyRFXqUfLlm7dlHm9lg38LmB/VjnmAlt23o6MspPFo1NVUBS
KT0YHIfsYQ+QexeGZRNUCxxmfSnvkgbjjVnkKOZp34SGuNTXAzvEEcvrDiV4SJK2bVGCP8yUNHBl
ZIlKHeAFYt3bEKV10e7jxOP0nfMbJMPiNXhysbfHSN+4epM+uK3YjJ1dbS17XPbxTJX4yEsdVile
XgrJJ3itFMo+RK82KGO3jGI+dqhuYUPS6HfnR+H9jW5QvnJQWdyYan9Fckr1ij77kajv088A+0FS
kVB/sPX3a80JjRT9MA/+34hpmTcGdGfPdLu8mPXoKc3naP31eOXaPTgQYd25cFVJakiSDrbRbCsR
N5BVB/nineh1dY+60pHv/NmQ0CPg8iLVojN9cIcBxu7zcBlr4J6xuTW7ofSxQiZh1+YfEcSPXjny
wENy9cvC+uOJzsEBGKF/MDXlzBMrEW7SUMHui0Y6DiLDY2sJfdo0TkkvtHLBPo3tziKU6+3sAXDa
RW6LnZdaUxA67SNGS+eR7ME0jjHtUid5/nr2P9vbpobwORoSMgk8CJxnpArUcujrIFPSOweCyWjU
Fwg3X/9njzlYVFnfx7bdD3UABEpd00iHizxl61Ad4yOniAwPD5fTnwM6WE7YKXjJAqolSJblb7D/
m2JQLvPevsM45thX/mynvtxzKMeQKL0c239cO7CH9djMocqmBpY4pYkSlGevmky7aF3rHJvWvZLl
O3Qlq8Cxopuvp/SzfQNf1EbBhyo2/36/T8cpSUZVsMQKvVQBvbjDU1tM4sd/9pSDm6eCUq/HRGbB
7FKYBTuDktmRpOOTiMilqA8xhoOf5O1gbUxeCGGhNkSAGd05LqgPwH9utDa9cuLwFslUmFBYyB5Z
Jp9eqXQbmDmealE3fz99aBCCyxeOCEJ4jIFSTtFmmW/oQS77yeHwC5PUV+1W26W4KO9Dzfz29cRq
nwTWVHw42uB+om1z6DmQTnM46RP+UYXQflZ1fo+xYAT5Y0RHtfg+1dmDKZLfHdqZcLm0YlVUxfrr
V/A+2fzkyrIWbvMakMbez0GVsLwysEFBZTVhgL30M1zUm6GkRtuAd1oNoGZp6OfX9dgYJwXM8KAb
9E0MjG8zkaeuKaZk1+0cxiC0y5OotVO/aod8O3nUfbFpXePame1zoCE4d9LprJYLzxqiLfiK27aJ
21O41Xdw3kHE4Uo6TV4WdB193lpLs8AB7uBrxqCukXnd53WJ8VySkNNFoMhKZCBXBV/MVpZ5bSsa
lr6AQFdodU+r2cC6NMa1y67MK9EgbhhX8UnsWeMa0j3OZmNxjmhRd2aqaFHpS7Lpu+jbNOBmJzLj
ZGqms8hNjCCL6xr5Cjf1C+xTQSdk6tqktmBiFNpuULfPt7Dubu1k1rezEtn7cDEu48mAMIBa1ibO
xvJBWzx9pVbhaV00Y9AuSrFqXfdsADu9nVXAuLboaXNrGk2lttNOMrpTslDxu7Ccp6SF6lXO+0RJ
c+wX4fhqVWOd9hrM2yoy//nNjyQINWMHgSwu5IO9HqYl6g4UsINuLFN/GZdohVAxKgTJVeSlN/zU
kU34yb1Mgdp0oaHTv2KxvV9/ULGRWYhrEQA3m/HDciMaT+oGC7sTdxkwz+vKI0P8UNIiuKLLCNme
xp9UHDx4pNnE+Zy1dkWQCXAUN99sQ+ErvaVPgD5jmTz2NX9pD5m3EZ51XRTFs6i6M16tPI90YWJd
E+d7zUv1tZVM86UFpufJVHRj22t0E1M3B8/w9Tb97KRwUQDklqa7x1Y9OCDp52Wz50UiaEVx5jri
pJ9waV2K+NI1BHAAF6IjysfU+2v996C4t2YzHuPIf3JUIChChIBWAyfWB6WTsTacrncqbpvCt3Ia
oWNn+fGC8/TXo5WL7OD+dnFF4jykoUnF4eBMMkDRA0WeqkDPip92am1JOI5E2PJo//AIKuo0rU1M
Rw4jXKoVYHaaASfbUb9rx6b147KEChrvqMskWC7G13ZkXDut1R4Z3GdXHRIbxAyWBeH/w6WTgSHD
bLAKwOWdSD2aXITfwBLj0FteWRX0/jIdjghcyhX9YbR0PS2ZTlAzkpvwjyAlcxt3UTuN0WZ4ic/h
cltbSNUn0JTMcDzysM+mlkYC9WDZ7fhQ3ehngPcTug1BbtlXCghs3+zpChr2qXDgh5rOrVHbt6Cl
f369aj6bWLoXUrsEkT/qVe8HaY02CHNTE8EAJlVrNwLpbrjvSY8eu7axZj0nLMvuv37oS0Z6MLUU
KS0E1mnkUnmWm+bPqR0Aw1pcbMGweNkekbczlGo8znHrycimCPkf6ak8FU/Qt3aUl9Zlht7rbA++
0i5Mi+PVG4qqxTZCNtuPGgRKAYwZ1kapOO6b9G/TFNQClXYTKWPrY4VtIb/R3DqZ9eRl3YMjFgOW
gvbdyHprBfztYnEywJNAO1duFT8KQy8wdGwjao0uxqbusOrNLF6nXhZvmlbadjsNxs2Zp6yHpL79
enp0eS59mB5KaSSRYDrw6nw/PVZu2gKloyqY2oJgylFwApUJmGhVrBkq68Sce2crQvVkltFBDEv7
JzSrLTiu5VaNzXWH2urGqYq9hbz/RnMqk8lAFjdNzAfbTQvsbBJvi6HzsUrZJxcTMnbgVJEHkzCR
gw+LcB7csEZwS9ioIEEiX1ZArrT12E7RmSv4qn3tukf2zidJI5R6au7ch7aNkNpBLpbnk6U3i1UF
zWh2236aHGyrpWc69zIlEKFu8RApfEhn4VbkieYjccZRkpYqPBjjO8q6T9PY3aFyAfBSXa5TGLIn
U53XG7XylCM36Se3kgwSkLmlfoJ50+GWg7AV1U5vloHqSVZB+g1r4G4F7xGqAYhF+X/zmhBatFwM
NGLqYjdi2Xkshv2wxjQQenQwmTRaVYcn6oSJpBa6YxkAJjnNZ/VCVWPos+gfxNq6nL2zMSGExc70
yEn+MX8As4JokUmRE9sd1srB4sbXDbJlUgV5L5KVonmBiJdsNXcueM2nJoxvWaWryerPAbp/vbE+
3MUHjz5IXeo20eICQAFVq3kHFWQ/V/QPxHDkCx95zGFJ3B30PEZVkU3gDedlDsO6awO9OlZv+nDh
y9EAh0GIVmK/DoUkInRaegMqYDBinb0PbUxtc808plfw+feCQyZb5nDJ9IPAT1/cHp0Z7OtJSbZ6
Z97GtnlhJ/HT4HlXPWbpK5papzXMVr13N19/sM8fLhV+kGch7jQOzhORDx3JQMTDhXJS9sZ1H6a/
Zuigq1k81l29j6By+W7zDdb0/sizP+SZcn7/ePbBwFNFSeIYD+EgwpzX8vJNY8tOLUnfbK8RXf9W
m+mPyVW+Ta048zTryEb5cJTKx5uoACNuxX8dZvdR6UyIoXplMLhP8ayDCo1Ox/oSmsUOOckjD5Nj
eXfjHDzsoCayKIBNs9EpgwJSyuBitTL069FChNLK/8NHyWX9x90fwldCjcAtgxYTB9Rh/IjTTxtu
4P8cKTN9Pij0ZrkWsO+1D04aw+xFjZp/FfSAyTcCxyHZKkJW1lnmCxTdhv+fkdFqltLQWFgclgQL
OpJIXTAy7Ch7rNazCH+qXGwhCSLfPBn/FK5kyY/2x/P09zPpjNnQ6wUfDermlaON521T72sXqQy9
2329GT6dSs4ZePdExB/6KOA5dQ1aMHo+CUgA4ZoXHrDPJi/AoGfHmukfYlI5LvoKFK9VktzD79Yq
eok8rBzXjIinbUN8AInfe92mrZd9moNHUIzvXw/w461M5556oP3SQscX7mAHmI2qqF0oP16f+NWs
KyjYx09djbNCJPaKWZzVcZ2sIsmT65zbfGiOJFef3BrvXuBgX/SmMEcVseqgToDd5PbOpEORu+PN
1wP95NZgyZDBUbKWeMqDgD+v7QUVRya31TQ8Vz16x1HWH1uaAK4+nigUCV3iMiJBYM0Hp2eLxFpU
ZcSwtq78RE4ivDHTwt4SEfh5W27aUY2vZzGh9mXMf4P9o3lLyW+d6djaw8a4zZT6N+D4epW4Oo7u
btrsu576Wl6L20zV7a2zNLtZb0/ryjhPJ/16LgXI3cSe9oMWD9sxsRSc2Wtsk+CNQ1H10B7RxXfq
U+3ZXEXwwCh3b6OmNE9DAPcS8tIDgUD+qfT7kHVOsxz7cQEBL8Cxzv1d4bC2a/LYwvI1wahHuRp6
ozjNeNIaLQvP90b1ROsNF08sA02srNsOkseK/etmHDy8fWAqBCWWk5usWH6JDhuxOjR/RNS31hM9
X8nCXTlFNwSuqXw30jw/4yP9tHIbkxWyY7/yomWlG2LZTehvrJY5dCCCVuVKt/J6Pw5Kv1aUrvL1
Oj3tl2lXCRwJvEIhXUH+5jpOTTcAoRpemtjrwFrTMH20wViYFlmTrXXrKLbgYIfqg2j7b6MSKiuj
1C+dUNtnmpgFvT3d2jatwMGBhucDEqkIXVh6e1Y4BqzjSJnP5wzH3Thbwus4tAYfkYPmhGa568N9
V07iRoWVIIuHY5xlz8pi1Ce2PosLFT0Sionhau7x+/LSzoIHoqdnrhVVvlqY+0aNrQ2CA+p+RH9Z
w+t4B5143CemNmywAr3FZ+cxxORqlY63YH3Hk0RzCgRJgd12bvZ3aebiYliaJ9LshWF7YGthznrm
0gWGkaebEXujEWzBxgQQxh2IXoYE+uzQIMtWeqrtBuH6HkxuBH1nYwOP1lrTNjZ2aDteUnnn243h
EAfJ1Dmrpa+sH7MAtI94R9qfAs6ZmpVrhMjEdkvppzqo1qKJT1B8ar9rgFwQWMLHznMKPdCKyF47
eCOfmH07QUpEwttP62aTRtWPym3zbWSkmT+643gN9SYkOzT6vdKG58Ke1fsRpz5k6qLsqgmFoUDq
BEbbetMK5a7wzHYVcx2a5vjTKps0KJn4dqOCAjC2wPrVejdMmnJum3XWUD5urHKlhTNsReD8Dqqm
UPrb677s9cBZIE6Rj2U+FGgki5W6RDdAiNOCVsUeCaiN1bZo0uF/xY9Xd47a7bRirB4t9O32YWrd
kEdnd/Q2VX01gIDc14PdPcaGKDYpStDhqpzb8dmKY91cga8f6hNPr5GZVGYl9bGA/pbM2s6hYIEk
Wux34bQRyugXhocaadzZJ5NuPTjxpJ3WqgbuTuTOanSc5RJQYOOPEYYfaGysFqMnQ67bvllrPRnb
qprD3C8Xbwhy9Ek4UpRxPNOj6LFTR3sTdtyvhWGlxlpvouWyE8DLgsidgReS9lw4BRI9wkDyZwXN
sI2g4i86vLGKsqcbNYsv9BaIEoZvgL2dfkx90UwOJtxpJS4VpRzOncIbTqRPobbVUrhLha20twn+
q3szr0xIy4WZ/D1V4aUTu62PKoe9qQYTcyJc5q+xQrKRL6k4yWaITGdhOu6Hsb2AKDX6YV3+srBE
sHwRJ9FG1N7S+EpiUZMM89Dea60VtQHU4vHCKq2bTCoDd2TQHlWY0wyv7VUhQnONp4yvZuZl1qdX
QBWvR83cxqG4F036q5kFDomecmrl+YUbqYgujScm9MGVk4ChdpwYs6FGu1cQIEF9BAhG76ZUkvP8
ZAZmEyxtdera+fWi4gmADGO5WVolX5N//ACP0K7R2Oq2mardOxY3Ri01K+bIuIJ7jv7D0GvBFHdX
1Ox+FS7rYmrncT2M0V7Dd9znyrlDQD3EjML5zYOgDQBl6+rhNBTJ97I3oZLfD90CErPp71u7uMcA
UEbDCkmyKm5Gr7uF132uFGW2yrrqzE2czaiYgJ7qm6Ezn0wHPNBoj3A/ZprSyS5iZrTZu1a6kC12
5/VNu1Jwc8qrcotf8nmJXY7jltZK80a0XqhFrTEmhlTTxGdhaflhVzynAxPo3cWV59fC+16WyZZa
974y499hildB0Z5HOfQGq98gQfCs5uX3YTThi2vjyZLpslhKFG8DGkuNW0dTTrn9fY2kdE6sgOI5
ingPEGxztnl8Pwjp5OFAYxnT2h+z8ko3lp1ncxZMUV7eKBo7PVuKO2OYVyO0cc2qLukV+/bQWbSi
lL/jIRw4XaMLUytwWtIeFLO9NtFc23POrHrX/cme+pkNs+84EIsnrXzyKPhFcXGqNo0bRN6NHdpb
RZvcx6LKzrvCPm8QEvDTgeWIFetuzs2TLrS0ncH/MRlhdZVGcb6uTQt9B1wFM2vA6YlQAr0r+AWz
3fmmuwRm3d5k5fQ8ovJ6UtO7706wTUFLJYjtIWl/zPE0JNdWgXFgdR1WzhRvwEja2yjJlhMqmL+/
DsM+y2wlsB2yK8q5BH4HNatwCp1emamUpXpzBs0WPCA4P/dBHy9nXb0EjXsXmeOud5NjOfUniSU9
d8q90J4A/B6mKXWJaibLqAratvG92N3lHSphym2VjxdeaF8ZQtmHKh1VVNv4lM+IM5zMjXPdac7p
0j6iWL/ujiECPga/oHRtlhtFIZleHKRqo1kpUeT2ZRCFgw/FdYWIta+ABv161j8GpbCjaJpBiAOt
S3LxPmPKEA/xoI2ULHy0WxJ9pcAon5abAcKxisBUVR8riH4cmAp6xsTIm1IXWBH5939ku6Ya12CD
qZ6Mlr13tcEn2D5Hpmz99cA+yc8kdAbNBDqQhnFYAY3TRJV6MFUwtP0J6lpBESugIZstqgVHstzP
Vq5MzAh+ME/RIGMdDKmyxxT9K6AZRUUAEG7t+VEv76T0kg/nmKaQYa5nSsvCPdb3/NAlkUnafz/6
EB6JNBGqWR2zifD9aZTQP/ByefWL/YggyIIABH1Q52Qw3SPFoM/n97/GfLhnkPVRmv/H3HktV25k
2/ZXTpx3KAAkbMQ9/QBsT7dJbhbJekGwHDwS3n39HSi11KxdVPGqO+LGeVGrVQaES+Raa84x8yGS
WxG4J62GeF2Um64qrslxfAeM/NYTQwvB4Q2lfEKU/+PlHWczHcuCtpNSUGoK7ZYSxZdO9w4+/o1V
AJuTRgwj41GHYcyPhwHKrVkz4/1tN3S4OB/1bGDkJHaY7tepYr8jVXnroSHnAVsO0vQFbnz2gqsW
Hs4ya3kPpuYAhPeQy17Z1U76aa5LWohcXi+YxENYRQfLfk8H+sY15aBMrh0D94/tnHVK0ihLe5lL
bh/px57VTinAOSv2604z3nkTf15iVLxHS78OCCFz57O3YyoB+Yx1Jbfwrc2L0syJJ8n1nuHDEJPq
jIhrbvBsOnNrvTM2eqOyf3Vk7dwZWioFa4PNSdqNs1+mhwEA5L+9zCw9IG4jJF60R2d3MZytKptj
3j9zai8Ka+eIa0E5YVrinQO98XQiLkJZg+FUN3Dh/vh05mSBRsHAGuOk9ZNe3dVT+gWv+7pqwgu7
sd55u996PPCh0EXHJcJM8uxbPCvOWKfsrreMzPwaHF8twVeP7129N27QUh+SNmUbxMY4Z69cHWcz
TCpeOSQJH+tFmmgat7++QW8egpEAzXrcWSyWP163MStmFTYTk8N4uiLctPL01jn9Z8dY1spXn7RQ
J00yclmgyCn1GTt6bfre0OGNG4LPmQUQRjHK5u8D0leHQPUylLQzim3rqh8cGX/p4WVF6vRvfJ35
+xc/IIUqmuGzy9WPTj6qFscpbDCwefKpF/jWUY2vf33J3j6ffx3n7JLZRthXZklvD6mO4s1pvxoc
51TR0f/1cd6+/f86zvJavbpuyjAJNHicDxa/W9UG/Asn7Z3v/5vHAFv+3U9FtMDZNesmvN5usHyf
7GDdBfquApj2b5wGuiaXBiIZo+e92NKZCKuQnAb5R4ekLS773tj9+hBvfNBpNSLqILvE5FzO2qBq
76JOdGn3yjn7ZgTd1ZRHn6omv5zd98b5b14wm/kc21ri3c7ndFodZBa3v9iOC6Aqmjml/m9rVZDE
oI4hyo6bD6B/+Rle3XjNlSlAM6vYokO6JsUNfI3Tb4xqiU123mlUv3U+y+YPS52NjcM++5haQ5uZ
rlQ5Vqvezs1dGLy3wrz1uhjYQ5awQNStP23ztFqCUOi5OVN+uVSVMkhpMcbvaF/eOgwSFBf9C1gB
GBk/XrQMAYkTQobaCjsBTDHSoqTqEfU7Yyj9jV0rn0ub3TnTE3zlZ2/lTC/cCUCLbmlC38iJbiJx
kJrtlWW1sktzoyQo0Fx71dbm3qSdQwjHdmieU/AahaXB9Sn89DMUdPYQs2dUwGp1d5uSZMx++FAM
xn0h57Vip7tadJ4mrnvTfOcD+cbn+IczOPvuN1GDEsAVxTZrBd3lT62hbxNVXulGvTb0evvrd/PN
oxGNIDBUcn/Oa6bQ7dTYLnmY4zpeqfMNVB3AN0CY5LfYfW9I+NZDwE7jz4OdLc35iH3PiTmYCs2K
74EXdbZnW4//zilBhVg2hqgoz3YYBGu2jTNyAUcyF3lh/FGNtiG695K9PQiIXx/t7XP619HO3tC+
p+dcAmjdAmjb2GLamsqHSH9nu/n2QdBx6Is6jhSXH9+eoLcBu5bIWBxlWivFreoCDaurd07lrXWa
HfufR1melVcLW9YD/rItnbFcAvvNvZjb0XNo9WrGf3g6Z494iTi6nwQH6oVcOfnnTH82K/2dpeDN
JxulEsAeylj2mz+ezZKn3efQUtkHNFtl+CasakuA74p2l69U7jtF15vX7l9HO/fSoF2Iu2bgaKHR
rEe4e1DTvMkBb9r9bfEp358FeUIYgMtc8fxhsCq1hP4y8TCoZI7KYZM79jvX7s3n7dUhzp6Epgsd
tVdGngRbX9FVJnhxFYl/63nDsMvmk48bGv8f7xDznDhgulFQp16ZkYpzgwwxlar4PRPkmzeHD9xC
tIHtcF7mh8Zkg6HnK9oychttaz1p0Pz1wjPy069Xg5+PRG9No/pddHn6Ty2oQi9dNYnZ6sBB3QhR
7ZuGCUnV3SQU3r8+1M9fOg6FXQyp+AKwOtes9HoZwQRiMQ0Ue+NU0wfkD9tIi66VNNrm4pJxbZG0
7xz05weDg9Jjs1QCVH9OIUvhilo5REAmF/NaJQRPZtf5uwykn19djrKQasBwUSuctw5dEk5mUM08
GMlMoHvOADBfp+pj3Ot0Fax37tmb50TZTEcUR/BPyvUKU5kZVrxPrQJvC6NJpjAvHMb1r+/XG4eB
egVEg6OQSHNOLWAKmaVRMuVstIBgSuWSM/eqrnhnIfp5x0i/ndmZgX8bFdd5yaDOKHzj1Mm3YaOC
GHRKtT05iZW8pxJ/63Twk9kuoWeYQM+7oGHRkxXqwrHIpXFPuMlKG8wj5pa/vQFe5PWkJC11PPqU
szVCm9NMZLbIUZCmte+YaCRjxXzne/TG8waFCIANstYFU3b2PYK+TJZmO+db3Z3WJuEMuepewpFd
6zBYCG/79Osn4b3DnZ0TpfVADraab6th2jCSuCFC1lumAO6CkZXN879xOIgj8HtoViMS+XGZLSKp
6r3Vc7iy9iHsbMng2UaF8LLY8RJmg78+3BvrEpIXVkALZwT1/tn2i6zGaKjVPN8Ocw7LM3whymyN
vM+3zet4mnbdZO+U8L2N/xsL7w9H1X88yc4q0xmubb5FjQAaf0blNsJ4jrdEKv3+Iv8tDuN/Bln8
ATf1NtJx+Wk+ky1DFEDUNv/4Dp8Kv8qFfvjD/0EAFbfTbfe1nu6+Nl3W/uP//I6EWX7n/+svQk1c
/pbTVH79n//+LLuiXf62EOjVa1qUyVLz13QpPHPty3/dxZ9fzv/MH4QpCIk0kxZvkMDhjHnmT+Ii
8Cl8lZZJwU4B8Bowpf3GH0CVgJeHlYbx6Z+AKRP0FHs7zP6L38hmivXHmR9/F1ty0f4SjvPdnfRa
k0l1TW/CxHEFK4FC+GzDo+RzR5i3m24GyQfCY/fTromLqQ8Kjlzpu9CrV1WU6dc1st21oljRCoEA
kh1iIz6lqHTeeWd/ksjRKwG3BHuS5Yjm9nn/cg6ZrKW9Y6+n0dFOUeOIfW017irSyuFYkF2y7a3Y
vZSLKqgiOOOxADZ3W8T1/M7XEfUmr84P14ax6fJ5pD+0MC/P1euQzrMmqloo5bAcvNnJCX8Ze7kv
plC70DX3S1Rnoz/WRBD7DqHHWwiTzYUT9fYalb96OZuFdjQRRPjTLMSTHijmtqoBQc2xhgSpyDZd
1AKXjzFqXrV2OG4apDWYL9S7ymw/B8QtrGXWd5dGmjhXCDyja9lM6oFSpvUbJtOOJ+u4PjY4zu7s
SDIoym3zwu1KCLBIqfDYYAP6JkbD2uZpF1xksK6vkCfavuyyJaG02eJEkH4MU3A7COMzYFhSsGT6
kR8EzZEZTV/QKhR4LBREJY0h/NAO74wsuxjd0PiQtRbh2iIfX1LNiDZjdJ1lKFcqVXy2lfTZStTr
ISofhr61NxUTWV8v4iuSD7MnJ2FJzkotukWYG3k2SnzyLDTzsibz0lO1aloPTd1czZU5r8QQjJs0
MpuHYiigNbtFs29SiY8z08Se/FGSoEZjIt5FL1MUDuIGHrvxGdVSvDaJ+UH2lHzOK2csKUwU9Sbo
lAFBSYJkTYogQu2mTl+LOURblatR5sk+1UkrN5vOtyPI0C/ZUMXZAb7JpaJFcbCrXY3Eq5mNjNyR
7Kj6Sv+hNNUny+b2lWHlennUWKgw8k/KVB9EE31jbouNOGrXfNYjD+mZuguBsCAdk/VFojbWbkLU
uxqt7LPrBLRqNCKZXDnsy2mcyAMy26vCEO22M+PS6yeDsDZzuFATN3rQYyclj65ViJrDzdDPWGil
+ASneNOMmrpHQJevaHJiChR6drJR2nh4Zy+jLCp3Sjl9SZCCrWmFY4gYIDvpyqCSTxN91ZJyJ6fi
ifg+DXFa0O7IHADDnSYtuRLmPYDpzjOyamcrpHBhNsz9bLBvBDqkzFMcp9qrraqumTTeBV2tDx7T
ch/MjXokp2MaN50TuKjMLOMYBuG0m+bOfYDjyC2tiHebS1WJoVEG8SGAw34jrXQ8xoIIbN+Z7PKC
Aal1LLKivyyQkC1PMsacdYk82vQ7HTL3qlMI//LdZoguJKvJipCqYVWAhsZV3E0vsaqmt0plbRVz
eQbn1FDsKwJyCMMY7NQKLsDOltGN7BlFQz21FFplZI/osxcQejZ6I+4Tx4tKUNW3qjTHeUcO1yQ3
tjny4xhDmSEIc9KbIdiMZpg+FbPcm0l+UuPSXLWQ65kpd4FPqjDE9BkH2WzOKr81Kg/CGMy7KZmB
QxPQuNEr0pc8papLH7TtCzlj2gsLHto7k0wtLwBvu+9xwxCDkE7mx9wIlK8q0by3rtOpJ6XHHSuC
HD9DENjVF0USECD1tNooMNu8rJ56r1bLiCiNofaqcdR3QC/gYjgqErogjlZ21s5bMWR555tjFO8c
N5kfkX513jCqzcMUW+7WcfudrjXDTh9i+1va8vlYqRodRln01X1UNC2T0D4nArAuYf7PpYYQJEHK
2LPVTkmFLPtVbNI7KFRJB6tC72NOPGi1Xg8ke1ljelfwhLGm8bge89FsP0Qpsi1v7qO42HSmkuxV
0w7SD7M7WM4pIcXX2aIJrdvZcwhcKb/ODrFUCP4SLbiODSPZuG5DozRpE2tNm5BwR8IrzCsCp10/
R61rfbCJ1TgFdnGpTwFaNKr2o2MONanzYeJ4RmpoT5M+r2MCeAZM9HX3ecjIJsdwIfaJKAZiblTA
YhpqW1m6peCLlQyrZDSHddI1mu9An9iL0ma3VnRJztM+yk3lBuOhC8RcLBo77bSkJQVe1ROm5RGQ
Q29PrcfxGJrhRzEGbuHXkzOzThTBZZXa2QPtH6z5xErowi9kknyebPM+rumsQNdzxiNw7/HIIzMe
bcy2l5DtI7j1RaTU66YptdMyuzwpMb/JdTJzPwQoeKqeBUMNKasJKOnuI6cedjTV8/twyrN73VKO
vO/DPuL6X3VGx7xuDtT6KjTtcB03irYOWXP9AbXxLs67nJtYsD+WXbwd654HvJ/zO8vq+5WohFF4
SWY7l24i9uUg1NgToN5O9VyJ5wmhQefno6u19/FiNmy1KdyEsk+IG6hadKKRdGoVcZ1RXtmRYT2W
rEOjZ3UyuYJKn/tKmJEYVNgm+LA2D/tV1RGLx79V26GOcnKwUmxpskxvRUEQrk16WYfourZuGUhq
HdlhSk2UUFU467Aq55vCqmwk4IbYahZxImvC8bI7pQjXOgTnB1PmZrgzJ8ky0I/tKZ/sy9HoxYaH
UN1PsQNmfu7ztZtpAe9LP0jcp0PXnSZiGY9hUs+3RS8FERlC3eZWNl/mWql8wGqe+SQubZUApiMK
Q/OgDfMAgC6tnrOZuIUpkOJZb+XgE1zh7mRA/nCYRsWpqZPqOaxU6wqXWnmc4MddJ0rtbqzQQK83
jS7XlPcuJMl3M/HZiNHkCkIAQSvYkDARFAaJYNWKkydmdOkd7Bg0TepQr8O5Di7m1GnvVZ18N9/q
VBJ8ykwR+4gITqTXSTcgBrObyqMiLZ/dZiTGc6hOapEQhWl0PIdLdBIvg/MCWplPnZLI6NinbFLR
EzfVZlTjbDcNUfhgaUWPxrrQrVtRV93gzdmUPybwQhDYZ7l5MCOy6npybtGv2pJvv9XCbrbw9gZ8
UKP6YDYA1leiEc0XIgXDFWGH68qu042hJMGxng1nM5Rm42uaKG4JYSqvoBrrXyIMuerq+zuozxkP
S1RYUAINVMzAxWcyH2P1IgmIQHDCSd3pWUU0WKWNyJX67DDGbvn8fYEI47i7TIhof56XYPusdYPr
UqtywQ5O5U0L0iLeT5oSGT5PllwHKmNkL+mJBT/Mg+iMK1Vm+qlucwJQ+lg/ZV1jxLHHlR3dlZs4
or0Pqqz9Evc9S4FlDSwzTjseAfA08UOEUbZhJxIRukBUNO+awGe3yp2aB54UjxEMYMCuzir08fj9
s1zpDZi2vqncb0UUupcuMvEvRaO6nfQE+QunNFG5ttogVUTmda0RimNrPVrYqg0KH4BfMm7yMJyO
dUNoC8qt4Yk+DpZM4maOhIohm0HRCihRtOWzkHNzFbhaj7SyMsbj9//IToMHMjEF/7QQngvelqF8
Bh5S9yvZmU7s09TiBKSBWBoHN7uFaCytz5GZp98skRp75Av8McNC7u/kIWCZYdTGI6yP8hk5fvlE
PATPp2snOIq11uKXrL58Jt1VPfbs/LflWHHwOHMqv+0qV/MaAlSV+7zPh4ta9qBHDJWFiXwJ/qtj
dOHRTYAYfL/8RJ26N4ZZ/V6q/K3C/O1q+nUx/Y+/pED/L6y5l4HvX9fc6+y/7l+y/oX4ztdF9/KH
/ii67d9wHNPYpBct0MEs1qDha9P+z38rrvobijTKOvysfyQg/MF1Nn6j7lzAQ5j1F52O+LPsJgFh
ecjx+amLH5Zi8KzM/lXZDULorLY0QUpT6Rr8naqJbGypPV+NnGxjHslGtcxN0genjsHXfToq8kWv
rXnXkkiZbdTAbNedW/JGNfWy5PaEgl7WWl4f21ASRB07me61xvJCNLrSlyCuzOlZas10Qd4WrzLK
7/EmdOwg8lVoGXBR2nFVxFrBLjuLPwaWKO4aS8wYziKp3WIMovh0tfSilHm0s8MQ44upj5aXjwAA
bPRmq1za9qe6dZOVbhKmh4e7t5J1UGf1uls0k4wyVPEYxYqwKVDS6alIGnKE08hSr6KgAYhQzbly
mxDCc5trufmljIvKWBFBp5de11Qw9bo6NsAC93pFxpvRhBgn5kzuREYZ4wech73KzNgm0Jb3tvUq
kPKlp2E1f66lPV+OupZuKsQLH+OWRopPJCjQpswwJH6OiRS5cgiNlzQ3p0OQ5eoqc4rhI+VA4Hpl
IyR/n7FK8P97U+OUX5Qim9HqkNHGj1QuFiZuQI59PWxvMl3UnPoorjQGrckafIR6wOi9LYb2wC7C
Ws2W800NzfYU6jkhPi3TbcqzeQr5zOngZRFo5ldapiTXRUkqBK7bL+ASRtxFxIPOTCIlix9mjxCo
i5KpDyHf2oBpfidf5NiouEN6NyL/Aa6YOrVPY1qVbKQLZQfdvvTakvzQthnqVZDoz7nRinAFO4Fc
AlO5DsyF69T3PXlZwjEBzNEuqBJyJbT6uqFuu6qDTqAWcI2PfR19xJgx+62pxCQJtGFzYZMaGXp9
BrO7GjCeVuxhRVweqByKDakd7RVbh6vJ6q7Dhc9gp7lh+bkzNlwURATIMWCqEr0z3QbLXiQtAFot
rrkT84/0s9mCFDOnIY+3ZolZggfIcR7nWRP0gRK2X+V0miMZbjDBl7tWtMHs5YUDZkroGPSatiGw
om6ptJPIxEyWJfc9TJXt6Jh+SHChRzpvts5F8c0acLEoo96vQ6Jtv5oa9Iux6V7qgsBiUq+fBn26
zSRoD5UYPa/QaMcsOaAyURIkFt1Ha8xLCkKC6ApNfKqsOveNyNJDTwfqYDe0giqKYi8wHWWXZN20
B0cKIDgqm03hNvVqwF43tu5tE6T8/kQrTmnlfqUVQpkr9XxN5NqxNNt0JdkbeLLhOVU0JZxBDsL4
nVsGvX6u2EZPiIGirEtDG3ekHsUfpauqT7Whz5tQHwb2b+QMblNLTynZ9VtJyKxfOglj6FaL1/qo
DjetQW8qy60PE59qQr9H8QlpjmV6vdaIJ8pEkwcoqDuA6E5a+lVBohbllEW1pGvHujN5m1LF4Fmd
BKFOEs6JAkGxBU/taxU+vdqaSDxwFP0QwnVfp4FBnkvZGSi6dffOpkngEf6prevJcGlK1a5Helmz
Ie9ShhhFLCXwKCTdD/q4tGKccmIBUud+PQaZI1YCBvLJwIloruYqdsJrdcDcakw0/RURi2ZFA/7O
ICCa2ZAdtEcqbdxeVdU84u4J7sdpGowjNAUsPxpWp0iJP6UGgphBnVJS5ofxmGWJdY9C1ExWYmBL
ksYRcRahhkVsJgDrPizd4NT29rwz0paSuG6bVWrY8LLUslklrBoblO6xn0807OiKpVgfRrS78DsS
C28eyv1iKlyANcl407MvuZRjVk5+lbEr55cLqJ/YjbzSgn00k691oJc6HqckwXWesPn4anbLGwYr
gOwgg2+GOxbBt86lFDkGoVM91jAIeYOt0rovKrvRLjOblLF3BiE/xagQ3sMEhEH9Mi1lvM1n+fXH
zarJaA0Dw9x0VIJbF7U1guwrMndfHLLGvQWrZLmSlOhm9Eo93hKQbNAaGT0xVmtAm1uysPIdrpJ3
GC4/zZ+Wnwu9+6KPtcjgOBt3GQopRi0ynY2dla2PAP5DFuXCa03qupDpuGj73attyT/77a/h89rP
33nBZkNF9akDzLKXDcXrS6HjgZlMcog3fQTNPCyFV1ndWm3TQx7rBysks4U4QBxsDoWyDTO2TDsY
O7AmZPWYFszFLGdujr/+qb4r9V53tpcbZCM/MDXY9GxCzn4qkSCMi/BmbTolEj6hZ49mNnyY5WB5
ZVwJzM3zSZtpNHTFZ8F76VWZJLsoUk5pbF0zzaA6kQm77MWn70p3ZZh57qmogAVufXb63TeE8LOH
N/OwvEfff/z/b9vdHzbFfzXQ+l+4J2aE+eo+L3Ouf86vrl9y5lc7WXzp6pfm9Y74+x/5Y0vMDpZs
AsxJ5HctSnT2nP/cEpN0wgAIJQq+HoZA30NQ/tgSk4/CQMbAZ4BG2kG18q8tsf4bYxGoPmxPv2+l
jb+zJ/551UCOiMhrqfgEj+a5tQBda5dFqWVtxmmY1my5PEpq86JVk1uhNNhzIVZ2gQWa3+FDXD3S
OLAOc5jr+x7jzFoLSD0ocrHJtfju1XV84y3+KXWJERlFBMQNUrGYyp2LKwnHHfTW6MPtPGjB85IX
Ts8/T8PCpwRNt+XQhOOallK+56OsZpcU4Ng3LThVezVQpvs5nsp1JbrmpER9swAoG2NlKJrc0Qad
j3rbaiCCwig+JnJul5DKwOBLKXMdOFmitqtOBsFXRk4u/uyopiQI0oBPoAGT59en+h0V+MPSQF2E
8gTUD9IGCA7LgvaqMCGyW+AFH4NNREl8GouuHTbkGUcYezVAAHEXY3xX5r2jwDKrlS5+zs1S6b1m
ipyOTRgZLUqrJzcx7sktDX7nC8NNze/C8vdp9F+PLn9aWgVyD74zC1KO/zmXO0ZOpfeqG0fbZCBz
Ocnt/IFMu3WNGe5AfTfc9DRGH8ZorDdz3Rs3s1s6+2S2URDKNuz8AMbsvg1kfGGRRL955zou4oIf
riM/EBIlZL+YAalDz66jJRnlkMZtbkpYXPeyrUZWctXxBy3Ldzlhih/YVtwwPQnwYVPYmYjo3lHE
/I5NOvsh+NQtFCx+jp8zBXDroWiqQ8FG1FKyKzC6oTiEuVOuEyN9Cmm6ryaCyX06M6SamY1BR1qm
ZEo+zJRhKC0L7SKtZn3d2IN6qZhQpqph8EU/s8kOe3nHvrc0PamQFY7Kh16RqR9FbA7b0dBiv0w+
TuRlQ5ZVkw/wE7NlfpJ+aBj++7mN933QDb9WhhMtxPKqGnL2pvTTeyCBXXyKxBApHoAGNNq9tF8Q
K2lMn1M92wSKbkqffnGxsoIuesjVKtuqtXoJD2d2PEZZbKoKkts8gA39XtZuqnjh1Kp+gsj4sQsI
J0Hric6YgakRe1lfuhu3V9ekhZ3wDI+rRhG6BgLG+DwQWPLR0dJqF1cgbBt6QithhSpYtXm0eZfZ
36+HzGykV4Ku/UpQtOYT1mrCV+H6Dm0dwL1NqNJ7ZC4f6OxNXhASdzKDF/7oMl+8VvLFaYgjYdvq
XbAugzreR+Yod4pRNS8BhsOEgM5LBz/Xppr6/NClOswA0SQeoNp6nzfyeizSfNWMlck4rCfkzMqs
O41x06rslXI9WUxaokkrLgEBRl/dNktpUFf9nsT0e0EcxCqv+6eCinZDv2DYqt00P9mZLFGhWe5N
Vrk1csg+ZkzWuO7Hdgie6fcf50ntK7/vTHGSFB0+o4dTPIxltoqcyT0lJCN8C7MyiS5GxbWuGVmT
ltdommfrdMjJfMvpmRIBu0GwMl6HekTdodR6fm9NjIOmQrO2ZP4yJBjb+ykv5Sa1KxqMDeEjSC6y
1kPGfYqixF2FmTZ1Phjs0ctyqazdmJs46jLa0HnV9hRo8Vc6I6bvqkW2loNDR08uEMrhOYtc5Stp
TWAdxiaizyg/jhFVlSW5yDOkkbWVWMGWBIbPykRxEIwuTcShvgmm9pNW6bo/uqVJiLBQfEmjXCZh
vzYVSCJEJlTrOSmaVcyDlDejftHPym1UJbdZYDbHlDReo7a6fZbOwudtJLWyC9ovaWYeTS2Yt0MV
XedlOGwiJEuATOzPSs8cDdrAQsxw6B7FOYkvbswd0+Pa1yGCk2IbaIA0Gv1i7IPom6in5pq1RqVw
7CL9eZjB0EgttTZaIPtdPCNn8+VcayTrhNO+BsexVkr3K5/qxgPWQC51Fww35ZTOmzSJ29OUUZgR
9GscK2CYBXUJKJWsX5W1iVc31iZxaVZ1mntmEavUUvb4ETCJ+0nklbFn4mc90W02PsJNNLzJNeLL
IKeX4XcZaeNAOelomM18J3V3vmZ8R1QhkqsbpyoA+EyPYUP9w3pnXjKqCndw64KNUkrjQy3m5j6K
gsMcZPNB5nlwm470g9p8WJg21k5bmMUJ2fbARjU92aVuoqTgZJ2Yzo+Mum8p7+hHHaeWA6lCz28y
msO7xXW9WeJufTEloPyGbKWFc7Jta8gutH7H8rErGFQl+cDrBjWgy6bum2rOw7U06nptznUxr2WQ
0V4JrTQ5uk2j+IjNn5JyuqyDwd6T8ExJKuDEML+sDpGVg8VPRXoxNUp67cyh9RgjUSn8ahiLC7Ln
jY1jxM+NS0OrVqI7AimqayMMs93cZ13k5UNx0Gy6arYzuKehwOvLuqvdNYyDVqreNBvLithCqQwP
XTpnUbkyw/gmjDqxkXb8KJGKxitSW5pylfcdpEoDYXIb9oruGYVWb5OZobm02/qgigbzBLJfKBdu
7qPKlKHHhI0xRQuXPG7yFQFO0T7XquRpSLT4QU0L9VsZzsOVq+efkNXGF7bplntG1uaJVPVsVYSu
vteG5JtrVfddtlC13e5p/r6jisKy2EQ4Dq9CgrD2KeJmJBylfVXZlHBF3Qc3iZXf5nP7ITGk48Ex
vuczFR2EGJnqg7Dfkzu9UXVZHqx6uEys5saeTLHG03ZdxjTzlUaafhrX9d4u8241GpW2S+PZvjDC
+RD0KI26rAMXNZQeFnV8AnXdKrc9BFcoBlPgC9LLmQ3F0SZIgk8F8KRVhITBzysr24VTCEO7Lx/r
KpQvWlWVD7GeZGsmX9JzRV+v0s4wt9SBBKFlRoL71Rh9AfxlZ6VuyAtq6OvR7aO9EVX2rdE60Sqa
q2yTZwzO9e+DVac2bro8YeZUGTzffPn6HcSX9EKy43sgMhe+b25/GXUF5EX80CW4ArQpOFZ9X65r
xnbfJiNnyMeA5CoJbIb9o1n4dhsMtPugan4l8Dv7ZofdcF31Vbiqy5ZxKh0NukSFehwTt2zwdiu5
XOmQRmn9KWVi75s+GBm1hy3Ll4ZzofOccOwhrYeS0DqlKxrnoo57KFaFE9LNqPpJNegQ9YoG1X6U
ak57eMzEPaH2NZ3HOMgKoPhVFa0GJS50z+xa4EiZqbnZtitF/rng45RdVX0y2BdWLrBZaA5g+C+Q
g5ISqUGlqr7KAyR3Bek5BnOdvE3vy8LOL7Ug61if3AKpDXHa7TXYX2ntQqJRaVoydQj3qjpW1kYf
RD1AKppovCowmdjy2I24mEmjuNKMIfzW1RP9HjeKhntdsr+65jHvKGBqcOFjVBAJ1ozgfEauh87s
FUIpg/+BDVjSXy7pL/lq1qfm0dAy7aGriQQ2+j67LguHRXcylZUd5+6LmrZiRztQrIvEsXH/MYSy
eWHLKF0XZkfIHlCxlh4sZnTRRca6mydGB30TTlD/hU2WiUZfiNzzfhSrWpezXEdgheAWSRt2Ytu2
yYONd1k55kZnwJ2ywmMXxemmp0W7ZpVRL5ARiithCTpKgwyebfQG9brV7bRc9XYvp3UUxaxNbp3Q
CBpLGn9BWwYHJVeDQ6rbONYtoyn2ZWEN96I3qoPeddDHdLVnuh6TtFijKvjEFWCf1hVByR40se5k
JYNDFPfszeac+AMdnhGBWf2nstHjQzcrWu3XQRwfdT0Qj7JUxUf22mLNb5k/MaOYyYYPC5AoirS/
Mu+PbN+OG+Pezof7OnBpGcriQ06o7ipw48eY64bfHTWBnlyTIvfYzJFDgqtgw9oDV8E5MK71tLnr
q15cymJqL+fBnpFiAIhrCzWlY2xVxR3glzjZJUBPS4pYTRa7MugDWqRhtkoUoH9+QcCFSQfWTA55
1AbJ2rC7Pr8sM7hBZhBEQK7SDoJW9H/ZO5Mmt410Xf+cu4ID87C8JEgUq0oqDaXJG4RsyZhnJKZf
f56s9jldBNlEyHd1I05v3BGynETO+b1T2Hf6+2TxyHxckjb7MXqYfKlcL3+0kdI8qC4Om6WmF6e2
1vOvMWSRyu4U3EicBE81u35WKlsBzIya+3ogCkEKDJ+UIU1O3FudfTrX4wJVehbTTiOuNrCNxlKp
2ZpxjxPGXOIKppffx3Hs/nAh03wlcMU+mU7TPXZZO//I0/TblA3dfaUterOLqxqEiGiJ3+2k4gG8
tFmE9q7Xv6dgMadZb6I3PTTUuyQcMGlorU9G1y7HUURvOglyaBLuKF+QD3IZqu9KL/EQU0IjJTF+
OEnZ8djvMXIEPYGuAZIC4y39UYCuUB1P37J+izf1C/YiXnCYmroGwiiJziwSqJlBbDDclsHg/f0A
llNIUAfgHXzHk1BPJkGf2Gr6p0YCQfQEmJD5gg+FL1jRJGEjCFEoL0GSKgkpFUalQGqQQJMnISfV
7d8bYQSkVGbu4KtpGX7JXgAqpXT7wDJZNM4kiqe5qu9e+GaoSO0ddr8tuANsMXcYlD3m2uQNNC23
T1fxGyPS9lrrKTuzVn5CGp2esi49ce6yy4Vl/1fygpbVzuB6d8I2e8dvld7G3Kjsq7v+BWfL8xFi
ozNnBCNp/dKdarPu3tDnf5VqMpfkXFt3RtWp+xLDt5Z80Z0LDWXsjPikWF4PRaJ4P/ZJ7meZ+yVq
mmUPY4PLpNF+j7pohMvB+rIGqr/hlL/P0kx7M+Es+snVF/SmpoQLoxfkMPfMEDqPVxzx7Jr+YEdZ
8JzJfDFDBeO9SHu5Vu/TerR2ns0btRNufIrYgP2QBAnhY/1K4QjarARlSC+0sVjzvJgakkQyk9RJ
P+djnO6thisnl+/hsZKQJ1e67MGUMGjTT+MzeYunfOrBXJv84wx/eKfnBMWHtc1jjnJ7+aleqok0
cGcYAJo6y8ZCTjE+9lOWfBkLbFOBZNWi3U2Q2B5i/NR3esNu7s2a9XZKTV3GLBmHTscdixMnhrOB
zqdFkXGsEoJVTESb31XRfq5z23lLiGn6R5EV3UMxeuPBarKYK2t3igC3TMXNvoUYUVqBmqfRyWuN
9E9guu5LPLnjMbHH6DMXW8J9PaE91sUwfhdL1z4tc9P5qoEyVf6yLD7VfWIQ0VcaXB+gcf6pjtGA
R/hcu8eitZ1hr3IY4BEH/iJFqD5MxOohSfX050v55H9LvM+3pQYUV/8z6+H/tuKPM5EB//bftV3b
+w0Js4mVBU7+VGplpfjv2q6j/qYyFi6hD2iJpDfOv2Os9d9InITpQOWJGOEXM+H/jrHWKfu61HVl
RDMFNuOX+A66BBReF6LQPuA1hMW2bvNf46Z5XlVUXKoeUMIdvxy14r2lAuZxfkR3I5VX+TwYixP0
pOJZuEp0r82NWAKLrWFfK0v2nHT1cK8mRE1FLQ9K6OcphO9Ge4JIWgtfA3y5bysUWLaSOh/00S0/
Dm7nVkfdpvby6xPzP/JozoCF/3/T1CWIdWMWlpFI8vx8IvI3/nsmAgrIKGTMe8hdo+D6b5TBNn7D
nwz5JNV9PIEBxv49E93fdHTrKrYSrgX4xHT7n0B1F+INul9CKpiM2GX8GsrAGjmbiZB6kPubzAmC
czX+dz4Tl2IoRQfX0a8g/PqWmnyJPGibmOT9WXn9H27ivhcNgG6sZ/V9N3B5nk22+1c9dgVQuHCq
YrHK9WhKjSdox1o1beJmyuvcNX2BTfWDcId7tyx+dmn6PCkdG6pS7t3UQYpQVo8QFsdgo/01Eirb
d+hlVjjl8xeU6HWV35vbWusENYLCdJXExxzH2NeQR5/qwoonNHlLTzaJggoR2qSj8l5yGwWOf5eN
xzEvlR1llYSDtYm82nezNPZtwnh3Ogz4uzyv68r/32W3lplJA6L/vOx23+Pvxff/c4buyb/x97Jz
9N8cPB/AazzsrM4OAFf9DRCAV6nMJtdd4Oj/WXa68xt2Lmz/GG/IvyP/6O8DQFd/4z/DynMcfLch
thq/Au5JOtvr/V9qw/Ho5gCQQjgY/eerzmrHbjY0qw68eKj2lsHFrWztegN0Wc/qf7UCDMKhhf34
GqaLeOuaxkRWYRSG+6GHKhPCUcd20hzx9ZhLvy/RSLwahStL+eqXgUGhMWWLIuvk/MuWKuYhYdp1
UJh6dZhbyPL4uHb/mv//Eey64AvKT8PjHDSJHHsQ2hV1QURV34mwIxdCK6i6mNA7bF+NscOoVK8v
IKFUKoBpn0SPMxT1meeMkt8b0A+gP0G+OTUqnLOdyIk70smP3Y0llOyPqd0bItBrBxCEJ7/ySNSV
or8TmhXpR4FqNX2gGujC6XfNp1or8ruug9d1uwvlvr+aHYiPXRLfSLWDqWnK28MrzJHrvSeER+QX
AXzmO0XXo5lKY6xDGIv1T8Imgm8eeTp2UKSPaasOd0QvpUfgDFEii3HGjd6+2J7xF+AWBZwKBxSz
IynMfP2DIKfEiQsVKcC1zb43NX36lkwDFHO1mklE9PJ3ygLuGymDtHMpeUKqk/mLNlvS4wCOBvcz
MDrwO65tr3+DVZkh+BYe+k6Yj18SuyvewGGbN04i+SVnC5MSKLdDTeUfLg4rqy9VsPRUozHKg6TG
LtdF+nn/UgHPoV9t9OrF6mTzATwnQl0mKBHLc/5BptXrsOvKODCLsnkopn760gOylYRhlZ/UaVJ+
aFE7pL+6PmkVPalhctrjj7r24JprgydX70VBhNNGhEHxlAOfdcUG0eeiH2ET2QgB6E6GDVvB84+L
dGdotF4j2BY1LyWpPjvkLqunzxv3V7/opSk4zRTGMZZam3qEtZeZUzc2gdJ36XMcmg+d4rQbzp1y
dp3NCxphnGBwoViWHK7z70lLrDqNtK6DJPQATHjS3un9NDwV1PXe5MJyfnXrdjyAapTIsKvlU2S1
BSQcXp49TzjVACvqRvK4mCnlNwUoBGsua6IUe3vTudi3aZDMPVB6+cbhCnb+gfjyjguxvOzbrh3B
yEtDvzRi69fHilYwKUHFiJuDvNa+XsSOKPWCfO060Erd2y266A6aFhb/pBW+Bx9L3nfQKVatJD09
CtiMgqkJD3M6/jFpzpa9wYUyGxIbNwWbJz1HHXXA1RCFmJg3zEq+xTQWeAwjOd0aBcl20T4X5OY9
olvN7hp9iQlGE8mxkRhvNar2xj5ybeTwUoM9z0TBVU3++avTQseAw9JDRm6suxrqgmccFwqmGxPy
grknPxfKBCsaC2cCUFefmzSZ7XYan+uF8o7b6z01nuGgUxqei+GZYFRUIIaxMwiMjJLmFBIUPEWU
HKMWaXqlkWvhRe3Gr7r67Wxk9D8PasQN599uoiOFV6PXwWyIZyXUFez35q1r1LVG3Be/LWYtx5Dc
G151sIEuylZbGqnrHld6hUB2ig7RxqS9smPyDuPeIEsQUJdWN5quc7MqbSYinttSvRNZnTxn7Gr3
U+ekG5uz/E+tNjN5kOOpQ5cRSbM6eWYGYxCtwMm5QtIXli6ghWqVfq2n9V5McEOsAsV5S7ruxkde
LhpXxcQQP2IHFxJOv1XToR2F4PpVHdhjN3xLhVXel12kBLUAXTW4nT0IZ6x+dszgN/Bf8vvcRLBm
h1ayMXPkoJ31ASUe4mF19gdbVohWP0ShRlT1lUcsXdT8papKeqjnISdqIjR2mRgy//b2enHYyyeD
pJfi+YMOZ33Yd6EbdUWOu2ZqFsSItGUTgTgxfd9CuxnvsqIKZ8LfzfnT7XYv5i7tSqNV1cbuigrD
6jN7yx7bdMTjfeS19Ab3C+SRXmRtnI4vxvmr3uR5AZeY94zJprjacSdccanQ42mUC6X/RNrkjA9B
Lu4waVAe5roZ9m4/o4ct4hh3JSd/i12ycQC4dlFFFss3Om4+mS7UuX1ujXbtm2OKZGGuvGdHmF8L
E2EE+VPJI28XUBe9Y5Cypjl56dj7UxshEVdEvyvVSabxWOI9LkLDIYvabFfmg/pQiiV+QIHb+6T8
JBCbjXgfu2US9D17UhaJMCjyKXtbE53tzwv72i8PA1ZsGJTweuR/68ur4nVwuxzI32SUW36hckVv
0uHb7UYuGKNkndAKhnZUh3jgaqstZNThWs0Zbm24n/4Z1cnTRPzaPkkSZY9uEP7aUL6LDeUjIoFD
qiFkGEM7iAWyESODQFPW8OsRc09Is3e3f9rFjiN/Gc9mz+HNzSa6ul1AMBsqt8EuLNUncVq0tvWX
mpQTnYyf/UCu+l2mswuQXeFuLLyLbXXV8qpPrAbhpxixECtGmNhisEZQptnxi0RU/2SQEctxQwSU
w0f3/JyIhkUfVTHix9dOEIHsJt43drwVUXhlRWO9gh6YbZTK3fpRnxm1EaYQBIKxE1pgFIyrsYSf
b4/XtUaIf0T6B5uZS+9q21AVq0nUSSmCVnMbfxE6vJJxMw712qygLkERlAonj4XV2NhGGzlhnTI2
XC6OEHmyrxiQk8fSjdWbNB3t+zHqSTYBW9syp7/2gZT6JETAusSH6HyshgyxcV5OBf5XZvLZzNXS
V9rRurvdjVcOGQkXUFekoASjfHVnWrpwhn2e4CcG3+UBc47xLbsi8vAogegZmfH32+1d6VAGjOIL
DVqyenD+Vfo0To1up0UAWUkJLANpUjtEBnlQcJF7EqR8fXA4Z8q53Vjg8uK+OgBMrttsPZpM+5BV
7td3JC9HN49YPw+WuWh9Czee/SKW1jeyNv1oM6iHyClbP+qSZlfV9Ra198pwnjW/WnqCSVQrossD
PBCmfVE12X6y263AlCvDidKV01RqBlDMrFrJJrLsUFzSimdadxM3z7uUQhPqNZ2wUqPtNzaUy05l
s2RDIbyB+xLKgvNOXZSJWzX2QEHFn/llWn0d2RVgmqb23hNkTuEdZD4psVNB1Rzc069OJvwrWZtS
+UtJx11N3tGI1KGy1TpIm+yJPRpVi3CUp0a00qoIITmTjOytPPJvt2tcdjM2+pT0uLlwkmE2df7Z
mtGMURKRYtg0Sd+9yQggqWCRmo7yMOWN8VNneHmBtErTvZ8I3cbCKcKWYJxDtTogYfe+TPni7oUz
sW3Yc2t/azttcHxqXMp3PDcwntYgF7W7PnXh1KBqpApKPGn/QSWEA86SEDxb9CjUSNNGlqYddTft
PpdWL06IFavfRUTCFmrBuq530di5T7xzYHcptvsNpN1F5leNSETdov15u2sup7nm8qKFWst7z0G1
ct4zIyYyaTikdUDal/qt48Te9UlbfbvdyuVdVYPmwWPK4CKHanx1WMMFMgqlITZEocARRtOjNnpw
QI3y2QUn2emdu2Vvf1lgdOWLx+ZBwusfcHV1EjRq0uGhkmAIbZniZBdjeD+rcAlYHxEJdGGKwGMs
D2hLQ6ovLXoKGPhbl7TL75Y/guObS4p8o6wmPGznKtO7sMCCR97Oc4/0O9Es7kmbIsRfhYPNmRq6
y4/b3X3t4zkAmeiY1/EaWUNwpPnE0WLhoNknDhkpdaW+5ehXfNNpU38a4dslcer+HvZw2ZwKPXHa
pEtw+0dcbjXo8XiTASpKTeD6VuEpqGjUGOdLpTTq59xwEvgjfX9wxiZFrBLD1aKWnz6kMfoXM8uc
jfavd8KrH7CaARCDiqEJ9SIQxlS9b/olfT9BgTkkw4iRl2XVD5EN9VjBTmY/kFy1S9A0bhxil8vr
vBNWyyvsZ9UhDweDzER8j/rS/WCZhG/d7ulrjQC1gnRS3eOfq00d0btpDzqmn4NnxO867Et2ENKM
jZvH9VaAM19GVLoinp3HcZSNgpDDgmq5qfq9VugEU86bUeHyxDs/9nWgAUps2JTi8bneKowBybbp
NlyjUmTfhTnGHxHk9j4ogvIGk2VI2mIa3pUE670p4YNxtZuyn66ZwzmcFBudv5VBAxaZj0I43dD7
XOuD1z9u1QfCjqvU0zqG04UwpcMJfq8QAOffHs+rXfCCHlsOdY11oAFUVqMR2NQEpVnnnwyjKR+X
JktQFMUbr+zLc5HOtk3gFwxqDXbo8zEN6xavKTMvghnDRPLXcW6NHS8+1En7e++UW2+AreZWb3pF
51TjcKE5NYfIDV/aRzsVniAUpCcvxEzodkdebQ+Ex5R8CEqrcjhfldm6PsJWcMAvVh3C6BMkQS1Q
utj2oXb3VKWrcKMWdb090kHAeingmnJgX7U3hoWNIRHt4T2uQNONnEM2m/Xec7s50MNxSwZ+pT2S
1KS6mFsVINpqdylxBorHGWgJf7YF/xsRH1yr+r5oC/YRS1Edb3fnS5V7tTahOaG1k/lHMtXn/PuU
CE+7sFKygLMORm6a/dUTphv1sOmi8klRE3jQ6Na0JHtMleY+CV2fcDkMPbKjUkWPFVgf/PsUtlyJ
x2l9NMhq4irmx7kabwz9lZOXsrJkomiqBB9WQzGEYA8Doc8BTDrM7Sg/GMYTSH2NtWHvocXSvI3B
l2t/3TkaqWicu1jbOOuNCzMXLe7J2AwMbBIDw1FkhSrJMIZJ38C3t+8jZ8GIHpjxcHtY5Cy+aBhO
D+UV3LIvnmjw+4mmrqYsmEeSR9ECNH5XwR6+3cqLYn3VDHwablJyMTn8n9XgO+oC7zzOgj4r3X0O
oHV0yrh7wlrDuRvbJbnXQ2f5nsNvxFtTqG/hunsnxHOZX5uD+zbJkT3d/k1yENc/yVHZvGRBkmrj
aj52XluGxZJmBH5Z6km6yfmmmmj4VLhbIOfVpqQ+G6NwEjnWU7/JB5fiLl+f9WZC3HLKwzfqi1Of
eV9uf9SV4WS/Ak7l8ipLP3Jmv9pECjQdRMa7KW+VsIBD1bTHPnPTja67snVAz0JhxqOeLLh1taJT
Z1PK/dKgGJg57qB5H0UKI1aEiOJKzAifb3/Vlf7zTA4amWPBBFo7/YKrD7wHjZTQNM28BwCZjigY
5nvCQv9mMv1HJsfVpvgycA84l2CP5x0olKqYEr1Pg7gYiLKsYlQWRIKcbJGaG+fnywxbzUDCXzXQ
R2aGg6/veVtFp1VCDB4GG6Y2PuPDYe4JcCJYr0ZqhEKvu2vVVr0jsQObt8Y2yQy1yxNCt/HBcGPC
1RPTPMxUxH4Y+E42O1Kdf7YIan1yxtF9DWgPYSUDgcGtf7Cz3N5jQjk8ZYse+hYyyT1K3/xXaREu
hXd4rDyZQdsv8u2EamdNh2wsmAA7fHuoMU6xRLaxXV5u0NQcYaxCAoH7hgP3ec9pRYjKaaiToGqW
4VhZtX0YLFcgayaX0MaI5thQaNs4wS6nBocCp7P8KoAxZ3UBMea4H4o8TgKqLdkRiyvr0FTwdRxn
2JjvV14fvHogmPwL33fXl/IJKj4GsUYciLZSglGgKdSMXr8XVYMYLtaTfVOhccDrtPfH0dP3NgGh
/u1Fd7mVgM9ACAOEIebggnqCJ2MHZxCLpxbK0dGq8v5gTci6b7dy4eLNksbHgOIuO4oBW2J1ixRC
gS8B+T/I4cZxBYhwI21TNfSVJZwAa0PjLochAiu+Kk9x2EZPiOR+j8LaQr0zGPiAze2DMS9NsPHD
ZFnnfHXiEABgDwGbsjO/cjXHwF5IU9HlGCjhSUE3vW+mqLsjzVPfzWU5vS11zIiKdCj8XF+cu6XG
83ppE1RLSLc2TtBrk4+iG/Gpcm/nbXP+ayx7Gs0G97Eg6mzrWzjP6nEgngF1Q2ZtRFtc3kUYdb6X
ejT3tYslbHUczwYmd5gJVAUV0w7XMgFyNSMq3tnYXKNdm8odBZCtUtu1eQ89B3sLh4QsHPRXfa6L
PiGAqckCPfWUA1bH6Y4N1KTuMox3/VI/mrPyJrTCYofYWA/c2Gg/3h72K/3MmwanB5dTlKux/PNX
B6gzCoEKO8q4hTfVwQCjQ1ODdL11SRO/3dSVTYwUGRdqItxqymero8ZI0hgbd3mq6Xp3r8S2ew/7
ud/x27JDZw3NTvRkkd5u9Mqq1lnRsEnx3ee2uZpHjl1iPJ/R6Kyjh29R4PmAlJv3vWvdiL+USw2H
iG3NWX9b2SDmbMw04OB7u0yp+zQXrnoiaTza11rWY49Q96Ov4oN/NLBIPNmdMfsiMbtdGUYNwKer
PAIdPGi1Vn++3QVXfxsEN+pKQH/sbOdDHBsIoN0JkTiOtG8z12weUxd7Rsia5kaM87XO5qyQEDTs
UHWdYGtmWl/beZEGRiMlb2SxujvHFGTF3P6iy/sYLDoQFsj5LyTX1aTlMqYsGtYdgWvM2j407Whn
Jt3PlAx59q18o7Vr81YifRqcPU6GNbbSt7oaW3CJAl6Q4XHpTO7M5BNCxC+aY+ygkhxEbm7M22uD
BlGBJwpUVIt4sfNBS9GFo6/3uHKWVYJpi41Xm8ft1iCq7XC7N19w6dXOL98EODCBM9Dc6kjCtEaL
RzVkgijax7i3d0nbv+UC+hha+mGInbvUIkArozYaajtjcD6ojQwm7N5ikIg+nqr72L41w+mTU28a
ll05lXRMDTAH02FtkI163g+Ynygzl700yCl9ooQ3nb091Th2aMno20VmHce0rd8upAWd+MSIdNZl
CBxF2NBpoq0awpV3HRVa9BGwnbgsAwSc/5ym406UtayldMBCKUHO8DAV7fdc4GgXdeOHMcV1EDY4
wADGDfvM7qd7xBXtwWj67hhnAGO3B082eDF25OrxopW2buZqcZfwPlR9ZONJa8c8QffwdmWtNvsQ
o/BTjc7cX2LP/lLp8UCiQf0PLk0MCoUDac4kWUXn/TE4ThWrA8PjjajBDQ2n4Qq27cbd5OpHSlkI
DGiZpWWctxJWJbdfHEEDGb+2j6l4flbdWfOpRlt4t+uqdFpBBzyaxduuIhbkdh+/fMVFJ/PMBFm1
HRCS1SScsPhXMD/llZlrPF7i9wKrb9HYp1HL9rVKRLeBioABtoX3hM9+jsV0+kRN8Lkd62DRwmOt
EnXaaaj1oVok2b3u5vcIQh86OClmiTgyqx+daMBOHXtFciDUevzLmuvHUgfo0skNsaLnqMJbUY3e
aiV+57AaYc2Q656nweRl+8XT301T9qVoqj/lrRV7XHIaCGfx3CNPuTeGy/qY+1OmhIE6TrsGQs5Y
yheSe8Kn9Tga1l1qD0Q2hQ/EJt7b0JXGXhwFfmaFor2r7eKkztGfSjY+xARb4N3ypOOJvqMxNkHS
LfpqP9rV114x7gYcXMOpPIWayHbu2JywsP54e0yu7o9kEUnYGeqlt5r3jiEirJ9YiHEJHpoYk3os
+jjhZ3je8+2mrp1qPL5gq1HGk8HJ57MPh/RFeJk8PxXNDWJvxqBY5Fsk/+utmLRDiYGbxOoq2OD/
AgtNTQMMR5r7kZm0sxW9+gcnNIEJ3DilkgAq3Pm3NBO+xTkBIoEptMWPQjX1lWLKT7d77MrgsBB1
ThSKChS/Vj1WT1aWl4C4ATwpE6ZRTWRMVobHrN5CZOV/abUyaQmEHkjHo0l5fLy6vlpDa8apyc4w
40v5OCiZiTFu5Z6MCrF1mtXVxlvhyihxv0M3youYh7Ehv/xVewWlvl7ofFlOFf5BjCJ9O9vhFrf5
eivsk1SrJTK72u8oIohC5RYZFKIlnKKw7EM0cObeHqWrrdgq8NHLxX89FxxuqWMu+6605+YBo/vB
571XbFR9rs4F6o5ovWDgIAY77zFO7EU3YpEGWLtER7MvZh+7qPpgOXV0uP1BL8Wqi9nAy9oFoJHC
43W/DWoyKj2SjnRme9iBZxQNRlgJMTCtRnaOwAaGeBRsQNoj1LDe2i8Uicf71izcdNfG4YKRtGo2
+GEbVeJzsmZf2lhvnjEG+mGFC4nTU299nhK7yQ+Zo0DWK2cvf6PNEBx2DW4GGC5ZtW7t+Df6j5E6
CmUXa+OAAd0sox9Lh3yQvcnL7k8HNuoxSzykZ2pkeuU9K77R3od665mHYSiGr3ab4Gmat3g/BI01
CAczq6IZ95g+20FewS/eh22lf1N5txPtU5kFyuVBB840rD8hpFgY2BYgCqVTFU9tMx/1EsvLfTcJ
YvkqnDffjS50DIiHev573Xu4vZbOPN3ZGEp1O0LGhmzfuYX9Na9V9UNvV4iy3L5vv8SN1v2BXLov
97GIa49YBS/7ypI58TdxkLVyyyTBJrcI0aqttN975B5+M7LU+NDyDLJgQY1Zti8He4x3ZMRk0252
7Op9C/vzTpAokvrdgjEAfSaW+7ZOo09NRnzTTLn3XWHHmLvPcQUWv+i49GniqFpzceclTqJiQ6FP
3g45KdVMx26WLwahHoALoRIX/u3pduVdIMEraiWA9pR0VjOb3JWwqVQrCQqL0nDtuT+F0UU7t03f
qW0t7qvONTcuQteWLBdvh60HhiMw3fliamOj5F1JTd3pC8WXMWiHOLHjjZrmtU2VVYRGn6IfB9Jq
kxNRT3+CHgcjbz3uMro1BEttTQS4h/ObZdSa4+2evLZHUEL1YDohcrPWyKqqjurYYXwYGD3VMPS7
HdH0FGTGwv10u6VrY+a6MAGhWjBy3qoDy6FYKFZNSYCPaX9UIsMlHIfsL6eYR8LwdPWP3F7CjX3p
Wn8ihoFWQw2Y66v8Ua8OjVzoJCDVsJ3LcdLvmZ/DCefBKqjS6U/wNXVjklzpTYrEBDlAVELe6q5u
qxjlO1ppd7zCazxovMyq/LpOfpDuoG982KVSkmc+QYs2nGLpzrDGjHFKaUm+48Fvu23xHOIqF6gu
1n0NVJp9YhJFpEEDOOAMiS8WNkAPrY4dV7Rw+YwGdUuNcmVwz36N7JhX/UwaV+OoIVjGNI3EBlb9
3irMwh8IGtqTLlycPJPt7vaEutrZJBZTNIYUzAXxvE3sR4CaW9Z/hzfcwSQtzRf1bB0X/K829psr
08gEuXa5G1JiYtc5b4ptP3I53bjyEsZ7Bw1dPUZpWu77hqhztaNGf/vTrohFGN1XDa6O09FNxaRD
EA6cBZ5elE5QjyKTKmEbNr5VdnjRE+R0qtKSyCyisfY9UXAHZHMbly65KFfHOgVzCBeUlKivuatF
O1qoUTONh44Ud/hD29cUpcvf9XxSD6nnkH/RmQ1+q5lyp9diaznpsvyxbp5KPR694KaIg1Z3ZmhP
U5k6+MIjTs0AnapDRZDHmDWPvS1+Lhi1m3NytLP2czimJ/goj1zg9kwHX+nrb5NWfXX08JTbxZOj
DvspF8+68OaNRX/lZDCRDwKuySokfKDzyTEgjYoaiRCNNqalbVp6h0xU48Zsv9IKRhX0AyVOGTyz
6ooMyrtaKhEYyeyOOyH0iginTNv4lisTT+qM2Z5dqTRmXZ1/jJobaNYTns0ths5c47yCHLM+uyuW
KTyBBzuPnpLWH6oyDw9qi7OpbrfkkXXJX7dXwOWKk0Aljz6HvRFkZLW4x1B0sxM2FP1iwqgzPHXv
Gox4A56E1femMZy7/7f25O95tYGpQsdRBo7H0ZnT2TdTmFzTkkWHJsYpttbbZkPp/iIcP5/a0kOd
VF/pu0FpY7Wl6B6TBkDFPKKKij/URrxYeBRkiKBDtyczB1+2UbzF76Z+hqeRUMvurOo5CTuj3xkV
iSxH/FTLdOfg4DFwISuNhz7u3Nlf4FR2fo2vsHuIscar98vcOTiiGVZByihu4R/CmuWyy3HaTfde
XqX6o9vOTUOBVaTRLhat2vlEyRrfhWdV/a4ryjbeqXCRf2BmPn5H4Fx8TZyq58ILn6LatWZK6BY+
YcupjU29OabdQsm9JHYj35vYNNs7TVGW4zzl6ge0lirJKnnTu1idhFlxF1pVQ8oHXfU4JH0ufFy6
Cl4pikWGdS6D1e3JI37Dwisz913LqJGsFZOd+RPVqfdT5ojkMM/Jl8xSuvqgYlKe751QUb/O4WC+
n9wEU8a6nKYcY8mF+E+g/NEZOu2YG7Za+La32LCBhmJ6w69PH4e2aE0igsos3JM3Z2yxbS8FpS5X
Vsk5tSlpuqy388mmK3kKL8/xcDDQT5khDGWnmK1HRk9lpHtznttDVs3zEcRAehxnGB+aMhVJJAn2
t+Fwn3jKEvklvi2YPmyx0V4K3KupCdkCXIxE6Jfqy/nPSzEp65PG9Y6dg8VuE6l72I0Eu5WWX8WO
tuce/AF9owlgNiqw8fDOrQVfgB/k/MHG3jYMu4faKT8yMw+/vEwRNYMmYa/BiSTzuF8vU6fGkCfk
LDoSWPk4LoYz4wInQ58r84umsHxvN3dx/HFXpcilqdyPdYpDq+Mv6ps0jpslCcyoHPfMKEwe43R4
45oUAqc0gjsRdock075NNdlEtxu/uFPJxvlEcBZw6wvWHKbghhhi8tvR9OPla0Tv7LH8rGX4Kdei
/ssyh3f/oEFgX67KWDOByJ53bqIQizrW5GqPOPMFeVb2uG8jXfFm6qxmg6mdcPtfLrhA6gcc5JSn
k7mhr/bBUkEbFw98pSpsbjBj7u3LcN6a0xfHiWyFOwxniQEBbV1I9DCA9pSIT2sirT5FlkrZVsnj
Q9zN4jCGxO/c7krZVWdLSLZHoYqiNUV6bS16LSfd0fK4ke84521TofqlqERyt407L8Cvsx/02pKw
xRZqc3FNWDW82lqaIWon4fDgwSde3RVLNBzDodti/l7pTk5mrt1w9yF/rTl2Ew6tg57MEBaqUgQ4
sznHfpmSg63O05vM2lT+XV5LECubtMdilLyENQ1MiSKF2OkmDsJa1+9skRsf6mgy7snRCYPOTepT
P4s8IJgqfNAigh3CREZ+Yez9fHtgr/SvBfzJvRfFBrj26hpWky6nxGUUcyGe/ywtI3qbWOS33m7k
ImVE5XNft7JaFJgWWa3iohgO45bQWxODb13pflKlQZ3D8bEDhyEbezqmEYAEJT5/ruZ074Bo7rww
3cfkmx7A0kx/zNQDSSlIqOb4MCcgDgkn+qSq78cufdcXgCYQHndJ47R4ZJsPFFXsQ9f33caCuDZj
oB5ILBGmB2vwfG9pRD2Ejp7FAabn5m7kCXPIbPUTtLTB101rS5R3+TyWPYgvMqo1yhvE1py3NzmF
Qmi2EwVYYf5wklz309k03mVIzv0itD5Yxpwd4IzFj2zAPZUjchbxN1MeBmwI/dvDeWUj5xyFug4T
gi3OWoG8peH2FUr/KPBqI8UEdYxwCeqWfaiPlD9yGxf3nGSN241e2YEkAoDngCSvoa457wBejFGh
9UzUpOvfl1GqP3uRKD6SOZI+a7HZ7EtBcXiXE4C2NXuvfC9NU3JhnYIQWavZS/Fn0eaEOJbRqR4i
jdjELMTTPhvJBUkdSoh9RmxPPn2dHME+Fb7PHedk2M2f1DN+NBaXrrEZqL0Pf9lxBpybc91Thu+g
HncRPnZ+14o3SChSDJ+a745VdQdBzOAhqpX97T68stgRAPP6lTxDiX+e96EQlW3NHn04lXp/9Jze
IaANo4Z/0AqPR2mLCTNzXaanyJkkqAuiYOQZifk1MRLKMLsbC/DqoMB5AxJCQMGyWH1LlmUAiLgf
QYZZ9tgRqH6c5dqpsPm0fpEvCSpoG1Phagei25AuE/Bf1shahlWnNzhGFHREZjS9ph3IFyg2Zvpl
lYCLNKtc5+ZPqY86xfmnVUQkpS6UA5we0vrJbGySeLVFPURlLI5lZOCljbXHAfqf8kmpm37ftLl6
gLuZfIScRhj5MJlUvE3raVh6IkixI+YO2zrLQ1qX+W4ihy3fKfmmSd3V3oHNgGEBVWzKr+e/O02T
JOwVlSERZBvYJLeyI8V//YPZRd1V1snlzrtajHVWha2L/X6g2l0fGGlhHey2rDe2uGufwi0ZxQX0
RUpxq1YMp89GMC0GesGgopyddi/kreD2t1w+nBhpSZWRZj9IJtc31EJk+EE7PTtpRI5QMy7YMqug
S/ZC2nVCjcaHH4Z0YoTVvNTTe3xcHBgCUCkzmPD/xdl59cqJtGv7D71I5HAKNKtXtpezT5Bfzwyp
yJlf/11Y35bcNLvZnpPRSGNPNUXx1BPucB6neXDLrAHNUhT1QQdhL0ehaS+zimrZiFRt9kCNGNRH
sM8D7pL+B2gyzY0gfnlyvtQPsoFFT4uk5koywO3EFFANezNIU+w/D3ZpXWiTfDI/gASIRNMqt7vJ
45elTIo+66RgzkvnFTHspzqS7PMi53pgpFr+WlRo+cdO+A9DqfyfUEffP1mG6X1lYP57+8fsHAzk
/MjsmZisgpNrXvBbXyVycJ1FgFcKKjHXPgJbihtjiH7wyNerrPhJsm0gVKvo4+aya0sFhsWC8pMp
1MmVu7S5j0V2JKhxHUJZhf1cIyjf05ZZqMuzmRXKgjUP8DHsLuZ5lacfPFVNprMKvgQXCXU6+LJo
8V29TpZldMGdylwBPZvLLWyTWWsMbNgDgc2ikqDareXVT2ZBtnyS9Wy8q8Al41zjlA3eOXkr3ozQ
mga3yY1JcUd54RKuLPkNoN38HpyYxCUsv5r4zeOIomffpxIk3MkBZMsUaFFzbJQ09WetmfOCiUU/
mx5+OfL3XmAN4de6PUt0kTpM06dmQg/XYWArvDDM1N4X2pJ+xNJZoMXPgHV2kzwOI9fSwAz6rZI6
E3YbZRT64WBIjof/a4P9gSmi52Hukqcm78Nv0yihIYuR0o8k6jEKy1KIjK4KVvb90Ff6J2Wc8n+K
Ti3+m1ZRnSBvKRsjY0lj4Dg7CXXBL7vWznlJEDgy/baQWSqkzT1xys2JDMwaKyArJoT3Zcjin6ld
8wWUWZv8kEZHyV3kBxADVsv+s4nhwb0G+eOzUi7V4jYaZ+AujVWMyNSuByEErvUnFmf9q5kUDsBL
w2zOM5aomFoz5wV1pEpPSqMn4UkDvHPGWocZtSrJ4nss2eOXotLb90JXFhfH6/a9zfTIw6H+Ketz
CUE1u5dxQFkqGi7FiFfqUBuPRBfro6A3+r5O0/CU0y5q/aZw5seSsbdz7qQ00d0MOTTJb+y2kv9b
WVlnu/roJPgeOanRIKeZUSqg1ya1eC+HzhjA846+K8Uy1H6vKP0L9kzZfNcYFTa+/xFdirhOrYIj
SawYLnalO++lzCxeBrkwPglUSnIX9c3w3VQ73VsE/gpLAzsDPa3kKNK7FNzRJ1uY0nu0vfPPt2PM
+nVfxjsQQpDHGYchDnNFH4gax5rCLA2DqEUaNIwRaOhLRb2zWvPTn68EcmdloKKBQWV/+SmSWdRq
E+V0xxEbeaza+J+uz+oX2WmTg9Rz75kAiKm45gLfIJu+XAnnsCgeppiVKA2COsqbx6UKDa/tpa+3
n+kaCQ+8FmUyFG+InUxnN0tldmXbEgc0qKIWmSZtyT9KFpN+YoN25iKZcRtqmfQDMPZjPJRWvtBR
aP31PJt3yI/gB8jkwIx6NkFurDSgdGPoBHlkLoGYTEzDJmcKSr34pM79I0TpxjVDe/SMsP2Buw3N
jd4pH7Gu+DtyvqfS+Nh14bfENh/NWDP/6Ss05dtUqw5u+Z33QiMJbiGVLI7X282aamvR5ZKz1knt
cNfE9l+izfsT/Oj/ry//v9LDdm4bnbkuMC2YIYzeNhWzHYUAtzQRBqFhlv6QG4z7esvyaWTLKEEI
bXJ1kCB/fu4Y/qxqVaueFni1y3MXhcmYsgytaSuSvw6dMruRmo5n/qz5L7YSlhP9Iz5cJJ83H5Ol
dLoTFyzlZLHs9kkWuwCGavQku+XgqXbPOFkp59uGYwP59PKxHCPrR7Q8nGBoRmAyZZhbJ0cy2lO7
qM5JALO4H7l8T5KhDH5tV8V9TSZxcJWve7c940joUOOhfYt93GZvzSiJZjoVTrCkighoGjIgx5Uj
SBYG1mjiNh/riepEGMXRW91dmbEKck8EFM7u5eMbch5jJ0TbHPOu4VQUTe3iG2Y/4O+DL3kyRp/m
Mm1wLDLUg5e8k5mtIpU2nEN6yso2/7Mj5FSaCA5uD8odbf1KYb7hHKlN7X2VCsk3L9fiNG1RwmPN
mCbBWTAopDDxW0waf8D2egJdZx0MxHefhyoExAxNlSuBap0kqMZ41An0xKxfmBqWnNzkCGy0vo+r
kwL23uCSUWg1rr/it6zZADGBncrCKgVSTkOjtYGmTOJZrtLmuaDz6t6+A9YQv11PXXXLQebQm7ti
oTdpPIEycgKpiOtXZ0b0Jqq66lSWA3Y8y6D6Q6dhA4DBz2vRjEdz/r1QRzSlTuCsqMYWZZAYi4jl
nOVDzRrvrXhy3qmpJbm9iiwL8y7IYHIyfbn9zHvfxG+LbiWmxgpbzV5hUczk5J+tGaaPmpUnATy8
/P3s6A2c5kb3Jcv8eHvh3aelEwouc9W+3spmdOa0NOCSeLnMzxANwVPM1oQ4yx0WTnMXlx+Q4Pp5
e82djjItGBWo7jpLopLYRIDeNNIQKSe+ECX+UQrqF8rz+K9BNyWv1+YhQChladyh0NXASqPioUGz
142kNg/CziBGz3kLplGaGZ5YXwypqd+1Rme+qAsCBTlHJICsa55r3QH/w3w4YHyv3guaa8Ay0VZF
Dq7gr2r9z6bIo7fbT7d7fJETR++W0wv0+fJz0dOpjMuRHTUKKWtdGbzVY986JPI4JfxMBDqqmRLF
j7IVaa7ihM2R3MpO/KG7y+Wi03ClDbWJ7HGzWFRbXC9d2XTPspyI52Sy++fG0nNv0YryWTZwbbM7
y3FbpOvdOq7HdxJ1HLZUGY53mSXu836yzyPSYlj/DeFJ5LCos7k2vEEGUdkt9vioSovsjkhuhYh3
nlHZQkdyyc3nRCjRCX0L+ZOx+t62VWv5DiJ/JzlqYx+TS1wP+C2euahYZI0lqmmKxmh5ShYm3Kde
Y4iio/DFABU/t/rOzpfiWUf1/6uiRNn97be1E0JRPkTuF9gDja9tEi33opbkhjNldPnwXNmDc5KT
WDsIaTuf9yr1zoQKxWvmmZszEedGEqp2TUJpSNYpyvH+ziol9aOmpVU0Z8JX8y4PSi6T4Pbz7eWy
K24F3U+iN4XJJnqXiTKMg8FtCyY3v69irR4eIaqrvWebkxyiwlnN34WRKvdVxAehxhm6bGKyTjDB
ptkD96F/K5Km/9BVuCB4SD7JT7YclwUq022LBHOi4Aq9WOMfM5pWlsXKZCIukYVvBxXZnNmSkNY9
wyztjHtr51nqVAHPrkvsJ/XeNw0NuTkKikBycOu8vXF7XxGGn+t9t3b5tljUCKzHNDclSVoOxHZW
Q93tqlacMUA+CMF7RxDAFq0iAhBgXu0yYCStbSGDx4MqyRAFiY2GXiRH8sERvKassZ8k72sCZAAd
3qpNT0me5O3SkOE145gESpvYjQveFgG+iVRNeMmQDh/aponet46xPIyhSMQ5kUTC+ANsJzVQOXeZ
201O8uH2Xv9Cvm6u/LVhBraKjhKNpfWW+i3FKB1LwtRVOMGIi3ktOd+nFKSh3OenIjLOVZk9DqV4
cTCsXSL9LR/l/2bD8lzN+UPUVBgj4XReJZ4h47BFY7zCQD2zprOklCcVKWPJgVYfcWB6bfDh8DSu
irTMwf7uXKQ0/VbYAGRN+nGbAiIRZp9BcbADCiSQrj34lLzqda/VjSfF6TrfWoGhB/u2Ho3tvjHY
B69ArbwamF3um5jlDMNI0w5mq28/hklqvDrAJgqa3hO+hJANMREFGfJfiOvqVxDXY+O2vfNDanT+
Sz0k8+sM2fxnCLax8fVpek7pzudubCTpN1VSELicUUr9IjKji92mREPVm8NQ/YrpH2bet59m5+Jk
BxmdoKoI1GlbF0wYE45xMdtB5/wQIl8ekb7N74sKRJk9oNTcyLizxVh4n7QI5sPtxXdmtKs2kwFc
B0QthOLNrSlCJbQq+CRByjzYtdL6UQnbOyltPsqRzehbKbADFh8KR3mLTekfHaqMmrSKf/tn7J4i
i9ER9dGv6/vyhSrIIUcZYLRgiZwXZYzX/v3CfVkk0ckJa9xyw79vr7gXfUDbUw6tWSBwpssVx16g
9URdHFTKiAZRblteGROCbq/yCzmzPalEODwYoBfDZN5+4YmMkkvP9dZF83dIu3ZQ5A3EFADivprl
iVtlDMMrBir3U1Y0ZxDHvecosfHJDifIq4ml35lKVN8tyzq4TYrxzCg7fppRbHxEjFALREX7djJj
8YKq+58PLFdR9RUTtIJM8Ba63KV20aSirTQ7qAc1e2TEpwayOuJpHKnNnbOk0nMkSdPBB7H7asiR
YTzDMAPhcrko/fAFZZbFDujMYGZt1yZgy9o4uOj2PjsalbClGFdS5amXq5hLUzVaONqBUPAmhLVk
0hYdnQCjzfSTYSTtU7IkzmNeDPaHRuDqfftk7HVDaIKsAjMoE6zk4cv1w2aoHSGxfjanSK2QjpFL
Zsl9CTLC68LY+WCJZCQLwPJXtjK652avHvyI3Z1eYV8g+bgdt8NPqUqAXg10P+xYV1zc0XW8Zw9x
X7dXceTNp2aAV5zonNsB1rPtU98WKAY4UvdvngW8nALADNg+voQXdyldm5kGS8tRVXqsBnrF8iMb
EZfbr233WcCyoHdESguU7XIVYWQaptsDZzOJIwKy+aFADfEgKO8dTUB48AXhOa0a6JeLqHbRIRlM
NMSTXH0V9pK8LA6JmDTb6VkTFpohU4vwQ12qJwe02cEz7tWpzLr4BfgzwS3dsvxDS8tKHbVlPo3Y
QmcqbRZ43lmPuUFt298700m/6lo2lS6mSvLiJrIhZYxzo1p/oOLMHBfrnirCZacI/+kHem6uI5WD
7QM0sph1FAbKo8rMc0R1qaC21zgwfc0UH0Yvq63qdcEnLvK0nn+6UlavkxTLyd8In9Gb5oj2++2X
ulemkGszNyYHA9m/uQNBZcTVUAtymBJ6OBB3g+yBWwGK5ogxuGOdOq03vEm25g+3V96791aSMBNF
YhAMi8s3nalqbTJQ5xZaovhdgx2EX5vZV6VpPti9/RZbOD7eXtHk/7i9kH5fcXOAdWEDcJG5h9BS
9hmj/BSWupxhfnnLuEgH3+Re8o33BhgwZH3htW0Je3XTJ33Wc8uKUSq+5k051W6FrvepbtGqiMk8
npYW9dlilj7HZuc8jKhT+pNmZ15v93+Brv9jg0DI5VzrK7sPpAR44ssdx5Lb7iWGIEGE6tu5KPTh
4f9Qdey814tVNl/wMsRNFK2BdUaU4A41cT1AFdBkqti277JoTl4l+V/UU2iw2SCYaGpRdmuXT8bZ
HSVnDbNauYwUAsvsmWtz4/b5uRbwYgPR0Vk1bn7hfDYHyMSXUCmBKtJcUof3Ru/E5Ct57U+xEp/a
SLE/N7gLB3MbNn6rz9pDqRX6D+aPw6tihOIhziTJW3pgF7d/2E7QXJ2MQYVSPcs0FS8fH7VYvRtK
FGrixWxcgmS7ek5SKfWy4WHUzfAMB9VgMLQvttwMn26vfi0i4yDptO4JEgkw8reWFTmFyMIwIwwo
GYfGc9JofI5DY8DfHP4GEn34G/qZ3UZvSr1qp6yk/thNJMl6XLrawOkRzLBrFxQovsTU+IQZk4iD
tEzE+i3wdWFZL/SDn70T+SDTUhuvpFCAkZv4Y02qIaXj2nFy1PF57vv8oZbq/rMjYuRFBvRSLBpf
gdyG5gH3ZuciZRzBrBiqOpCR7Ww1kxUaZz2iCPSO+r+UdOq9dFjsA/b9ziq/IJB86daqfGtcHgon
FelgLrYVKDNera5jV1rrGnqVH0TV6+8duilAy5WnR5TbtpNlYTVa2Q5WELaO8GUpi9/itMHRXp+s
u4myx80xs3+7feZ2Fl2HLaCLgMKsoJjLh+M4VlWmYF2ih2pbu4vtzO9KR/kSmmrzVFZL8bOxJvMg
OdgJ6bQNIWGuDQt0xbZjHjyNEvpPsRUgnh090HBt32aD3oIdKRraqvRLa6UKXxoHzMk0mc4L8iFV
UJoMMVub6bVuVX9eMNAm49Onl7lCXbeYoLi3w8huNTMQTijOWlb3dzjc1qfb2319c7IKPFf0+MB1
QbO73O5K6HGCd5kZ4Hgnzg35hI+SiI+i3kSRUh6JyB4ttzm6rea0HafKDGABmV4rV83JGUDwylYf
+moyHLEzrj8VPn+KPSZqGkKUv977b72oREiNtEizGUxa1dxNHTNYUUnjwfG5DjissiboxGjMHrdT
pqY1NSwdWjMwQzXztbCd3g9apAHBk1gPS+QnC8SBtyTTEblw3a/LxIdGI1hsbn2awgy8L1+fiCon
F3NlYpidSd4sWuTwdFHfJ5k1HI0irpfi8YBzsKEQh7adzUogj0MCaQRJOar3MPLCe3nK6vQg6Ow8
0SoAhE3GSmW7AmLSM8gjSFdGIGIpesySVD0PwIiCsrbKg2i9sxSsWgY1K5IRFtbmctX7GLGJIobX
nUgl0nlL7eE84vhVuRy1gnaXWoXtVq8y4Fmb9xS3cdI2o6MHhZGUgTQigRuN6ninwCM8OIw7ARRP
MFPG9WIFBGzh2AzSmi5edD3ABRuebRYi/hhHxou8JNkXpVHkO1p2y8Fb25lMsI18BTqMakhQW8q8
rFA04U6toWNLEVyPSNtNle2HwtIfBpE16GAO+tsYqT9TR0s+ZBowQrxgkmBaHOcuzgzlYUFLxDeF
3gWRnYmgahvZ7RAzerLC8fPtqLezR7+aZOTLuMchdHb52VCRhBSBC7MGvOkJdsSGwNNBop2bPIzP
txfbiXnUnYyf2ZsVJ72ejd9iEDM6x0b+SQ9wRdceST2MO2mWBnQOMUCZpXz8Y9Q/aRbwHqpdpDlB
WF6uN4pq5BMGkRsuwDYbBZZzbufJwVPtnOhfPCIMnVdZiu3HY6VDWlciYRVz1t9MR8ynSCwdcv+E
89sbuBPEKWQhqDM8AgK+haniSC4KLbXoCs6N8ho6bYQoQXKUau+A/RHPIoojws0wm5H25b7VuTUZ
SLaqAWbF0oPk2OFbm0UVUyl0TDI30aXyZNfVdI/72PR3XjZzUEz6dN+gD/HKiMZ4dEzGoUZSlwui
O0KgT6FkeK8ksdtb8dJ6gCLNd4aI5+BPN4jhMO3MtefLx2dtAlmn1WVnVrYaZAZNdlGFP227if7N
IquUC2Kg2poRXm6PUi95j4iyGuDnPQCRK9vvZlQXH28/yvXHgk0yZR7aUjSJmLtfrqLnUZYiRkBr
GYU9lzlM7C1dR5kAjAKV6OTI+W+nxLlcUL1cUBoheaeTaSF2IXUPs2hKepdx/vdYZslD/BTD9VP6
waM8s5B66anEkikOkIUav+U4XcEGt5y3ti3rk5XQ46SGLO7aCoG92/ty/bnxMxmrre1jBirbgZ+W
LDWgPcsK5iSrvbonEaxGuXfBAmgHL3qHbsBaaAfQxCVecZVcbgm+RQ4YLuy3kwgpRKhnja+UpeJJ
dToFYVHRKUe++16uytZHqWn2h0yXPLOoi4MYc/3h80MwN1g7uRR0W2qf7lChwfiwAhzJhvMYoi2v
zc5R82inac0yMAkYB0CYucIoRcUi2pDxNVOHCLo/ZKVzFMa9W9s11ZVRof4yI9kocCF7rEBDoxCp
KAfvd+9RV1fNdd4Ijm6LyyrTmLKHmX8QR5aO52pceprc638cSUn0V5Ax8AVKi+2IUa5spVwNmYKk
Gy0/nMf5nBZWcbp9Vq/TYVaBxIuE0Cr4sT0/ct9MsGjUldJmAQK0lemsLNbfY2xRdKsKjKcxyx9U
coCD1GfvI1llztcW76rds/6w325aJGW7UNQ6m7hU1mPXGuGpDQVW4UpxtNRenCI6kXoDMUWcRLtc
Ck8FTapm3tfYT4U/pEy0FCVJcVXuuNQN/c8LmV8lGiMiELQrAedyPQWl61aaRisw1bm8V/tEuGKI
7YPUYfepiO/rV78G4M1TDcq8AvcnOguFZXtMTSrK8KQ4J/n4SZtq8e72QflFEbssX3iqdRBHq4b0
cfuBJ/T9YvCBfHmAmk5lUU9e6PQqGOQ5DNRIi+4XbWCERCcC8GoyPah4Q0L6qMQ5n9DjJVHsfEXu
9Hs51VCNyAfhd1LyF0xE9ZlJngLk1yjPSqdUD102fFsE9ApHAZswhHn/WhSWdoL0ELlogUS+ghS7
3yngUKI0LED6L/Hd7Qfe21+6aCRnK9VH3s6ltbrXqnmhoyI1Qg2EyMKAtgPrwQlg/KgpR5jS9YVt
N5iwtnprMgdA6v/y2GQMAOUwts1g7soCnf3e8Sz20Y/x1PCiSKvcFnrMGc1d8zySfwUwTzAGGJv4
NdFH+1z3g+ZK0TIHxoKhjuj10ZtlmCRDmysuWvrDc4/pz1PE/cjcxG4fnNCezrY5jH6/rGDPMZrv
rcVpPCBgcuk6qAmfqybEHxlnD61FtdYsbZdVbLOcsN1KjTt11tLHckJb4D+V0nRR0jRWkOUQKCtp
aR9Eyr23MGT8cvvl7IWt3/dqc/grpY45YwyIWket3abLtc9GZyivdZhqXq2p5h3ycobnAJrybq+8
E/zBcyEk51Dy0kRYj81vcWuKSkdvrYSwPBj1Uz+hra6Itj3fXmUnOoKO40pHz3SNkZvUCpTslJmw
m4NBdNg+CqM6J1r5NBlTexBGrssr7Lh+W2lz6vJcQ+pcRISRKDI8TS1GLDEAaUsLkCNLwjK3kaXm
32wi3Aly4DVJ3TqbSPA5urpNuXWMYrornEpiZpAe4Zn3NpFuPOOxdQBkbBuFcR1HlV7RKMyaHoUa
WSrQSxvVh04yjjBzu0sRLVYADVjerdFxLDVJZCjCItnMar921A+wfdNzW4JSuH0ydsYflDy/LbUe
0N8OYJmLHsyuaQaSaVjPjhVXQRuW2ZMOByuYnLD6LpXin9SeOtcc6vghscn1+qKx3FrIzWNfmD8F
gP+DnOh/+VnMP9CJ26HudEPhJF2e811ohSzfWQqmmf5sl6p6SkrZdG24X8hSJOP8WuWL3rihUbeP
9qhXrV/jgHE25xLoGTpH9desk6ej5ulOyUj3fR1yAg/GS2orGoTAFS9/4BXpsYn0RBxU5fS4ONZ3
xVleYwlUlaxQwOgw3+L0ndZP50GNn8cV8dxnybu5ku5NpfhcGp03a/JLa0neuCBAe/v1XocXsj0a
d1w8sGEQB7t8uy3jx04tjSVAUD+8R+Wt92R0AA8O0fXdtq5Chb76DFMkrqOs386QHcpGjxjZEhht
XFMNiOcwC1+UoTU9S4bq+afPxG1EyxoQEryWqw5O1YeJAVFJDXpVqwPIhAISayt9ur3Kr7R7c3+u
5QcMdzIiOg+bh6JJZC2toD1uS1IIMqAf50fHiIZTl3Qof+FHFeRqW50jnE/cainHM/Z2tU9eLE7z
pI0nCcuAU5bP6VkSQn9x+nR5MkcT7DvX6yk1F+XLf6BjKKDgDezaK0yv5cIaT+BadBfG1BGycQca
x5Gl248+2Iog3srwzUs9R1amm8GqsfdzrtrSRV9n8FNZR9s9nDpP0gb1TlLz5V3sFIAunYTmR54b
Zwb7h7z767PJz6FJtTLbYXptfTjw353mNHXMIF6xLW2To2KkRvqdEeq5m4oFwV9bSrx81SeUhfl3
MxQDxHORuWT2gzs2ch800FgPjtf6Xq/eO80UoOTUnVyYl4fZkUD1CJKFoI3DJ1Ki4oOZRfWHbkDM
uJLlv83Eqs45lN9AW1CovH3q9vaEKo3xHjpdMHU2F7U6DllqpqEZUCrOvpJMC2ZFyZE/9PX3Cl8N
JVD6RWSjqDJePmKvhGNL85tBW4k7rxH241Mxi086PI1T2jl/jmRiOVziwGNa1GdbiMJK1eiTxjKD
Pg6tUzhpiV+rKGnf3rqdQR7L4Fmh04um8tyKfuVtrCnSyICpyLLeRUZJeLTcvyxq7fgz//59nJHc
aBrjQYtKdKftZ1sy/LifPt/+Ide7i8U8MpNIIcFQQ9j1cncbtVXMSIxqMM3iG8Wq6hkSBOjIETaQ
tKI7OK/XuQLLwRnjfdL2R2HtcrnaGHBGNgs10BdJ6l0aSL07iDx+VM1S/+NB0OVa2+PJnYrqY0Yj
MJSnJ9Mc/rJU5DT/xf5hOIRaNV8f5m2XDyTKMDMaE2TmPMNRtXtHPmlzVZ6spqMmteajzsjeBhqQ
r9dNBLivryntb7cXlrzzChhWgsmqOrdEr+6VNLI4tYYynW4/2t5SNPBkGiT0tJk+XC5VyDmKEmh7
AU8o5FOfACGTOxvrNSvMDpbaO4Xm+lgEEaiS2/Enur4QyHGFoNTU9VetrKoHZH6rUwQM8DGsivrg
GK6n+jJschfTFIGhgsuBtcX4Ea7nLE5KHm2RaQmOtPVOCdavVHxdfgrlOvclWIn+JJyjL+A6aLK0
yowAJi75x9aHEsB5oraRUAKM7pu7EgcTt8Dg5mBD91fhe0bmCPW9bdtn6aS5VuxEwc1X0b2up8OE
9sGRv9neCWEGSimI7BDkts0JqfqmQr6U17a6AsDymhesOytMZPS6OXigvRMCKIebl8IJxMrmY0ZK
W4FZViuBnLbCTaPJ9Ju4V/2Iyt/tIBEflIY7+QfwYAVbNWS8DCSn1mf/7UNbUXrLKCFzLZQueSfZ
CAbpcmS4GZ4Mp5wDFLsaeuK+6YTqWa7l5V5X69prCqv1wrEqDk7s9fPzc6h9kJFZRd22o5OwpUxl
qC0HdJLM01zaPSi+DFM3aKMn6FY//vTbv1xucy0UcqkMhCB8D1sbCpRcJ8HIfRnAMv54e6Xrk0q+
z4e/KsaQl20DWouSQp4XrLTqfdw5dTiehFLUB9Yz1yeVUSI3D/1WKkiYaZdv024LJHZLZ0Fsri3u
ScmjoAD+eU/r7WjE/AshfxlcQKIhP4R+LLAgRlCXazlFnUdUm3LQ922oeaM8hd+XQjU0vx5R/nEH
qQ0zfxThQlaGq/pjCtC0CqKmjPsH/sgYncpWjaU7KcyqAWFCqXk/T7b2bdBTrfaW0lr8GM++lzoe
+wIDlQUscGd2DSq1RWK3b6rU/zTSofqEV1iquGHVL1/SJWxGt2t6KJHxIKlMKNJRiNfYHqkDciWt
FfR/JbYla4C+Tlb5SRajAt9NG/XvRtsTg6d13uL/6es3qeeBotA3WJnrmxCCqxMzU3OQg6nNu7tm
SmRq1Dj+dnuVHdksYu7az2RiQVNkq34Qk5xCRUNDPpwk5r7JGL8UxdIgoIcqQvpkVLOUwnMojNTH
yqyGYmoP3Tsn7TV6rqE2PyWSMT5mfdi9dksWwgwEZ3VUmK4x7PLgcG5oea2DFeyetuCLBdKTaCql
o6M8oS1vVrHH/MNGc3i0l8mfSl1aXENSbfmuHgR2nWHoAOlthWmM9EFGvfMdcKGPtETCH0bbJPlq
jtWJ+8oMtfxsOR05QtrVGtiGpD0ZrYVMqFZXyQ8GxYNzFyUGC8SIyC5uq+EcCSXLhphZgr0qXIqZ
QnGBIFS1p7dleNY6uoAwn1X1BZrP8pRYrfUm6xMOZHLdFa0fWjiGuaiVxYWH2mR/UlTESjwlNJzJ
TUt5gN01qO3TnFbCS+GrwhTOs+JHaxSYu7aypHxLSFCekxLHlfOcz3RvUJhXTzba7yWQEZDqXpii
R+y2caNPvrCNfnjSnLyl4tJi9FJixpF0gmnL3z5Q1wkESBwSMFALIJr0LbRxlLNEnYpsDrTJLB5X
TquvjXH+0nQSgJbciSGDt8WrmU1HwrPX8ZKVwWfQQaRwuGJa4JbKGNhhNN8Y8nBWgaX6ml0MB2dx
ZxWqRg13FW4+C9WKyxhGkqlLY0qTpOvTESnZBesDfTL/GCCKacX67a/sSxK/TVRWjNpCmK9bgqjs
kkcTjJiXmLn9L57l91U2qUNWQxXXmmaBXFT3fl7PZeBo8Llun4jrG4ZnAfRBrsCGoSBxuWOjnY0S
ylfsWFbUbtkkmqtnxeJFRLiD4vGX5eAmUACkAytIzNSo2zZFRy0abahnFVyH3tNciKdcfGmoqpoH
IakLEUES9VM7yVHxKGUNrOlYG/GZieS5lNxUk2zz1C1696Oq4uHJsfU4vNPDuf7k0PeOvaaS4L5V
kALR8qodyXWapce0ryzUly6EM+sPtZIedZF3vihO29pJWI0XwLtd7l+WYRA10x0NZjuzH+axixjj
tCuxVlYLr7Bb6STlMx35OLb++A5aUXUsDMaKJGZLxBLFmOKIk/LqIl32RQo9nhay/G9WWRGDK9jN
plS8fMAIXK+VzPYcUAjRZzXy0Ze08Ki8uM4TV2IA9dr/IFMuV2nkJofEqEMBmLX482IM3R04RXFX
IgDk5Q7Cc7eP/Q7Hkg4fg5q1iwFecJuYjospmp5ZbJCDfH4UnTqUnpIsXyItRHibj9udKrJhZ1aM
z7ClnHe4yFd3FlhJV7OH4q0plvZeLqMBKzC8G6RBRv4tKcE0jWp91puaDLxK/9I7Of4Efag4CEHX
+7VGH6IpHRBgC9tJstlWVi/X+hQ0ujIGY1NkT/GcmB9CY1Ix9u3Ng8R6B7SyTrbgHCJMifKDvokT
JDdDiLLLhOaTA4I7TaKHJG7Dh0mVP5mTlgaIlEAgQfPwTM2Re0qp989JpX26/d72fgcDmzXpXif1
dDUvD0o9h6kpT90IYLWovgLbEpCDmP69K6uo+UeSaMoAEhjz4qTV4/y+UKzGwg/O+lHoY34kVXEd
PKntVq030sCVC7lJmSeRGByNX2rezBS1xuqfDITm/HwW6h/fBsCFaGlwa6+IcmNz51hpjGmUYKlh
GKPvwyz1fgt856De2Nteutf0g8gNVm75ZnvxwXLMwRRjQIP7I6I6oScGprXzgmDMJJ6WzniYrFH3
JHW4N7r0v7QbjoBwOyUspSJFFWUVuTWg6MtXrM6GNYg55lhnaCgZnCQ8FtXoVeha7dLbKxkCOFow
FX3udePcPoQpXg5lEnVengz6QaRYD/blpcWvoWPFdIfpC2X15a/JKlofg2QMQZ6Y2lvVVos/9mV0
wCbcOUlovKOmts486dZvrhGltqFHtKwi1WqNEH/UfugWs09dWdLagyf61QP4/ZFWyuLabFslSSld
t72ccYQSTj5dB8ooqzjxpR2iZrIaJ0gZJzEpc9QspVupg9ZBziry82CW/aNQ6u9qnvf6CQJ0SkFX
l5kOei9acrePtPFzUwyK9IClYNoglyAK6B2kyS9tFw+fLWR+/hJDicdTgStuOsicG+y/zKOKaXsf
r89GI44Ytc48QOhevi65KiQd8TCcbECcnSg97W8T+sw/+0LDi6+L7fciNMR3W8qie70crWe9kioX
LWcmSAla15U+NI9Nbqmzm2ayw0Mp1hkMLjDpGGL57Wi2PVvrj6UXSpsGzNGKGrj8sU1VSWY49XUw
6oXlxcti/T/Ozqu5buTM+1/FNffwIoeqtS9wAhhESZQ0kkc3KKVBI+f46ffXtPddHhwU8XKqfGEN
Z9TsgO4n/AOhy7jshHjrt4JROFAomVC5RkNq3bkPnUaqBCT1GeQYVNGeRCcTVemH8fy1AE3y8pyu
EJ9yOIq8sMsA4kso3OWkssjNMbgG2jS2qXfK+3k+9uZgHxXp7+wuVguosjYezUmYN6qKq6mXJ8pN
a9Xfk2bkOdWj9mS3fevrqd756dLUt2NP0wSY6l46dNUB53fV+Z+E9iLnDQxg9buCsxMDQem5FLZ4
68x1/MbIhPeod3ZzqyklPaLOCBv8KJryA6zM+UPilLL2P4NUScyk0g9LWxqPi2fuiaNvnA36ODQc
ULfAk2etjV7MuKJbVV6fJ8zaIfMZ4pyW0Z67w8bnQhTEKNALKDOt6xhOrWIME1bYUc9N9haR9vYB
t6nh0MeF9VCFhf2AGm16Esjr7qSiV7BQ1h5DAcyUgJ2DCV8TsMJcR4MPx5NzZuWfc7v0/MhQkWNp
UrX/OGEU9jZsocGabfhHldpoNKfTuPPcrW9d5CQp3asu9XSYRRRaLrcfK2dLHx1jOA8LZuRxY7d3
dUMFC0GNPZHxzaFkv0oKF0n89eVQKKEqceeitrak7q82nY3buYy/2Hm1R4e4Wlc5KZucgByLxACF
2MuRUAwv88rJh3MdYkeqCsx5nDQ1PtpzE53qFMGWCfG8YzhmzadULZaTabyaUsDvQG4sAzSPiN5Y
vzB2xGprg9efFxfshRHnHc9Ft3d9bqypzMBdkyKsil3yak0Ta/GgT4Y9hNciBU7ZhgcSpf4+pwaw
82ZuDQU1y2JdKavTaL1cVNECynNKuweBkqlHzYyyu7Kc67tp3JPEW3+RculAhvJdUDPHE2F1JhfL
mEYR0XYXjlocIoVuS+9a6U2DebZvLEb7AQ/f7gxWaM8r88o+TA6NrBQFZx4LumerSWLbZjRj1fTn
KJ57rMMMzbeqHmq9FzW+JpaCeq0o6o+tkDm4ugR2D/6s15rqfhZedRPq5Lh8btbZMPIUl0Nz+VSH
RbKT+2zthfRhl3gbibiRP3/e4qCTEQpgpWd1BJhgI1QfNFE1nIAMWzvbvr6EAU5IqDXRBFcE3fxV
8ktEP/dYzNdnr6vUw2wSFvVjuPdkPmmpPg/IGMaiPEb5VKLeoOdezoi6JzCJqKzOhtmj/Q1kdf5q
qJwCP5od927CZgduDK6pb7OpbTHQFgL3pGLWG82nup3EqGwaY3iqCls/ZsI0GrCATndsoBCdnTnL
eimgHlZBNUBq98nfzT+0vqUTWy0xjtVR2pYzieyIGQN6iNXdrHdY/alxzLWhYh7tz97YAsFKmrg9
ZHbh/uQvUn9ZZt/9XplGFB2ToR0Kuq1Q4/yli8sgyYYCjfcwq76FiSVcvzALC7iLPQzi7IUWmh5u
ofWP1qDhuBsZqZTtQZhfFfnyKU9DwF5kOn4Tm+aRjlU5nMxEVSAMKLFLicWu2vfj0s7xTki2DpbY
CrRUZTwgSZ/XT4KXmKOZWNU5K4fpqBppFYyej0VTpcXOzljyflptO0EZlX3yeDBW9mrbkQ+ZQW3n
1Rn0a3PMPT08ovCbgrqhe105SnhEDnTvxX+SBrscFfaajS2rLB4RDa4Smr6C/QnqO2aGrQJyNDaz
9JjbjfQkHxbvnVVnXk+/cEyAAYf8GPHDRv1hOQKb6WWGshLbc/gVfZ5lPM12PL+t+7S0ArPsWnE2
dcRvwya0U3pW2VKdJuT051vba+IPMxzewVcEBO9TXHeh7hfYPpxCTyCjZpC6TwclMSYshsgL9SMd
XOj3Tt5FEKYju+vPzhjFKRoSmoowvVHjLItv2LScRjc25tsmneYfqpkPtJ3s8taUjpeziksWw5j9
J4UPHZP5ZfBK3goLAsrLge9VedPyCNbgKaPNx7NLVHn5FRd1p+ZK1aaUQtjOREloqeZ9v7yPlyrN
4ZuUqa+rjVHwHaWiu+m6yugopnXK1yVDsepWXYbyl9EvMdA3qqh+n+dIOJmxSraV1Li9++2wZDRL
lrY7JVVl56coUZf6BkU6/BzGYi7z9y9P6ioZ50LiiEhvGANEIMt+OSkheqNL+yY+dxhkw1YazH45
moZSvw9nT3Ewj4y96pAqghcjg0bXHIep8rJDNcEmO5WuqVG6Dst/B4//daGx3v7zv/nzj7KaQeKK
bvXHf74bfjVd3/z628O3qv3buS9+fuNeKf5b/iX/7z+6/Cv++RD/aMq2/LNb/1sX/xEj/ec3OX7r
vl384VSAPJwf+1/N/OEX+Wn3NED0q5T/5v/vD//26+lv+TRXv/7x24+yR5mJvy3il//tPz+6/fmP
3+Qr8V/P//r//Oztt5z/7NB/p4T377/of//tX9/a7h+/KY75d2k3LG8wcOhARdiz8dfTj1zz78Aq
pNG5i/IEMAE+/gJlW/GP33Tj7+SIZALU1vjnlNZ++xuMWfkjzfs7bx9NTgI5KZlg/Pa/v9b7f18s
/94aVuE/f/4bpZf3eNV07T9+Wz+pvNrwDpEPAX/BMNbqKynrrkuxqRuCFs/bc2No0TEW+rLzcK9j
BDmKNE6Sao8I86wxfpVSOtVoZ0OgVHAfJkoVsJREcowVY09Ycm+o1RcCunKkS5QPAb/RD6tDsSV0
Q/OA5oW6k67Im/n5zc2kkOyQoisUAMmZViO57piZma73QVkq0Gmggr/Jh7HFoK0TVTB4XoWfs9rS
JtLaP0avMXaKwBtbR9EEBWD0M6V8yGrraIOGUn2uJ+7TbSpT+N46oVG+fuvQBpXQLVIYzvDqfWor
0WqhlOPQKkW5X5I6votyXYEx8nqUMwtK7YVzSLVTCuxfXm7amLvoMmOE2U6DGziGRE4Kb69KvLFs
1Mw5jFD3Pek3fjlKYfRV5DphF+hq6FHF7JyPpE17SJutUaQuM8deUg3WJla9Q/CWVWYXVG5n3s/l
FKKF3u7x8tbZCUeQfYEzyv0A+GXt14RztCv5GF0Q6UVzW2smISQ1hFva9c4dHn/OASq2d8TCdE9g
bmt+LjZUOHdQAr9WQEgUIoGi64K+56mBjlKdRgKR07NLdON2uv6YqTeTV1AQ4Jel5Hu5V86iIlOV
61VQhFp5QHkMD6Aptg/Qs5tXpjHEXly1yP+wZ3zRayGJEPCx2lZTFdRa7twteu/c5qXdvK0dq7h9
/awc0nDeAxN2zbrt3xWDMJc8pn9F3on7dJMfSmxZz8qiv9p5kVk9H2qVvho1dnxdnjFU1xo3pZla
91OU703o+jBcjrK6iYZB6SsMnMog5wOH9GZqoC2idKeUuXUY0PcjRKc8S6F8dRPFeTLndRQxlyWa
byyhj2QfVnxM1Dw+vrxDmxP6v6HWN9EQii7EabQMQhK+W5i2JNex/uvlQXbms34U7R7QDGSIMqgS
0ApgurAnHxWNRtLQ+S8PtU6j5OEGegvnm+CRdEreI89ydHRuwjlUXdLA1mqCqIPeEKuotsdu/oPb
MNvZqc3lw4iaewGAsbkWzxGRsiRgfMsgc2LlrEjkTqo46as3SbbfaNEQQKHatdbOqgfFKaBLFQHR
++d+GtJT5Znj+eWVu9okChoEbxQdqD1QcF29FmWX6JhLqlnQuTjU2bA/fxoo+8NdabBWenmsq2V7
GuupUyIlANZwW16rsCRSzKgL2NO3MAoHn95vXO4Mc1VY4jVHwwTEMoEntZQ1WLKkGZWLossC1U3F
W8X2YrgQLULkKYZpS1P07zRbTA8Y7NZvpEnLu5TM70vfF0ty0BSXvMcQy4PTK4KAY0rueQHajwWA
9R307NWplb8niy5BzqgWrSmBIbxvK+7iLOij3vvadKH1VrPLOlAi0zmqqMLt1MA31p+ckb6fJCtL
mOzlV2KiyFW0kZMFuqZ8nlXUQzNSudeeWkDOoPzRLIIxgcjDKmpMFzCkqVpnQRpmzdnJ6+GExGC/
s3TXXD2JpQY7igCC5FusSbYZ3GtV6ZU0wOhMfKsyYcxHWzEKknzTJaFtk2o4VBCKDsWST/8yDOEF
NYo+n7jJdV/obfXR1SL9zTjXzpvcYCH8WhnG1M+HdjlRzijPY1VqJTK2Q/X42u+AZjOdV9kRlW63
8pt8dlvpIMDRwDMpWWbY9+Y9LeYG3dydL/sqdkL0RjZ0gMCBFyAzuxxFiTy1d6mVBGFThX/MFfT5
cpyj8zzY8X0zNM2bcJx/ORDBP748vWsYqRwZ3wq+dFoDwOMuRzYqpwA81SWBI0QyobCXGB+tZba+
lVUzxwds7R10421jepwTNS2PdTXXiPciz7O8qVwES/ywa72vKY27r5Gw5+mQWmix7onaX39+5BbE
d0BdqaRcyayCLdLGiQpPADjHAGmcfLVEgSltl8+HeTH2CjZb+0HZVZW6IGQba0hL5sELb9QlCcDH
GgcEhlHUlqnHwe7iMLDTyvzap6kdVLNd/P7yjlx/+HSmPRmKEauDKVjVlQXumXOL+3swhXZ56kRn
H3CTS4OXR7kq3qhYHYDYgeQDUEYqdl7uOzpv9hg3WRLUSdMUfqaip2gP+YSgzmTeOXFj3M2zJn5f
hAgPJXYRt2M9hOZxKLrpFiUX77XPtPx9ZE5nybuC/tTl7xMj/KaVlR0Hba6mHH6UApu43ztGG4tL
3xlhUmoVPNdrLEWzzNPSIzUQ9EKZThEF1pOWAKV4eXH3RlltoRaHM6VURhlnJz+lvOe+XqS7YsjX
4cATMIBaCZ0ZLvDV1RSWZu32symCecjfuYVqfBRx1OAvIqjT+iht9+2hqmcTeqxix5+yUqVzU+ql
OLsApW5jNLMK/q+n/9T5qP6sJifes4DcWgkAxdSVuEDp465ul66MFQ3PQxEk0Hdv8sVd3puZkZxe
Xu+thbAREpQ6bzJlX42S1osWJajrB3Gaj3eWV6Mx7vXiROQ+7Gyt/Cwu6iwcU4rjGs1FEJ2cpMtj
KsasBaDciYDqyp9T4rxrYxOfn875varCc+Lq31+e2jXqiuoAJRVp9Y26H3o3qwFdbViaqRCB0tVp
kGPfFPlxGHXHmhT+naYtY6A0dnc/JUh8LFZU0IY0xHu20vry8q9yvcqSzQYsCBQ1XcA1axUxOxUF
qFgQEWbLJ9tNtKOQsgQGAOedy+D6tr8canU5lYvRiWRgKJ2w+oxUe3pjoXYVTLEXvbF7dExentre
ePI5ePbIa2Y7qHXIeOpcpGe7rIyfcZpOCHDZiKSAz9l57mXwdnmK2FUZ2+FqjbzeWlo7IdbpPLUU
gSFC7aZOVTPzY4dKN5Zqg/ag0Ok5jA5qyWHYuX9kSaj9+fKEt44VSwxAl7cGHcG174AwUqVuNc5x
VOv1YwNs7bNDZfrQh6FxP7LLp9rJsyCbzfTOi+rw1LvCS/1qeG35gesYvDfKrU/1qTXfTkyl40VZ
I4Jp1Kjj8dkd+qFv/Miml/7ynLfOL/UvQB2yUErB7XKTw2lotKiMRAAFOT0sqLn56Ty7h0yv9qRK
ts4ToGh4Ihiu6hQQL4fqygRxuMyJgloV4s4Q03jKGwiLyRwr/iyyV1uls4i8ZxrYDq4moN+X46VD
A4IqNqIgXUR5XzSD9qfqFHvA4uu7j1GIGagy60xtDQCtp6TqWnyNArUMhy8VwHwJ7tPOujOIw0Re
dsQ6Zq/ke/2CSEoKSS/LCNRpDReJqDUSahZRQAep+riU/fgoNGPcuQA2wiF0TkB7A7iTCg1P38uz
G0BR3GnKlCQKlszMH9MlnX9EXAt3c2KEb/Wxdu7wPhQns9Ar6mNJcRgKZ3oPKDf3nbLYI9xdc+nZ
ULq/oD5lGZrK3OWGinrhAklyltrwyncpEdznQiwKL2hbowWfGh9Ut7Aa35qN+leZaMZJzWfzBjup
5KHSo+jWKFKx9/ZtbYUNeI8XFrYO9dbLXypXtVGJlToK6Acbv8DnDYfcHoAMvvydXqGUJDSQK8nG
W5HMl+fmcpx5NObW7kQU9JyH76VeYebbACTx8sW6r3r6t7PXiFsvgkBR5VX1uEzztBcpbv8WLrBb
CeImelkFpJwFrw8dBSmjOVn+VYyNeQBL1B87kbWoQHYuJWAvPXYQEt9iq1T4eeyV/3p5KTZWnJLD
E2SVejoQ48uVGByuLNq9yjnHsecR6q51cr202Tn8G7cVDTwJl+LqkKZdl6PIz07Yxahgbdh9Vrqp
fYhFfi5qa+L+8nYSzq3B+LyAupGBuODWLwczwP0v6dAp5ylJgemQ7J2IJyy0WQv3nlt/T9R+awkl
aAONLxNwvLGKxUHAwKDLeiZneMCztXQ8KLGT7uhZb45C5xQiriR/rb1C+wIes903ytnpy8yvkBA5
J+G0V67ZuIBBZJL+AtLg+1hLTdDkEEtTM8rQWMn7aHbzk9fKbx9HUDTz6vGeDne8MzW5+6tY5WLQ
1XcQofzbQxBVzgkEq4euGrv7upu9YGhL87sDtOimdd0hCKtwT6FmY1GlVzKRNvQJKK6rElhaKNRz
4kg5e5EwA3Xg1l+Gagle/sY2wgIOoySfIYfD5y5//uzmjyV+1EI286zldnaYGtzXrdLTfRw/9yT4
NybEO0YFF0oWxOB1NjSEjZaNovHOMGbc392xXu4b9BJ3QqprQXAQ1iwcsbrMhfi/lzPSu1JtFjR0
znYDsB28i8hPWpigyhBP6g9DGwvMytX4p5242XKY4Kn8gJGjYfurpoFjp8MRP8TofdsbSuQjHwqS
DMSRcgBhUj2IwnKPGHuMO9ImT2bFq3OGfBVazdKgnkxuFcOoJDWhE8Y4yKZZ9dbMxjYMFs1o3Nh3
c+AuN4nSCySKHHX+EGeLOfieKuIfqVKmH/A4D9+L2dFjv8PpDbsWtrzybfR1isM8Rn20g33ZODQy
dJbVKMr99DIul7hOvd5WtB4LsqHQTl7lxSg3KtnJacBovfp8Ph9q3XZUR/BNTSc91dp4escz0d7q
+jQ+1NMS7uzBzqzWTYx5GMPQKfEJExjLfII2r9449E7e1KIf/8qs8LcBZA1eAX3MywXsyzRKPLrD
515tmv5oVInoDynGXR9CN7dPLy/hxncnWejsFNezlLO7HAy/SWvAhBZla6tbDopwl5M3wgj/K6PA
k0XLAw7wWgI3Y/g5aTgTVO573ytaxa9EsSdQshWXMJn/G2Z19FLXWtQpq7FlGur6MzZ1tL1DxXyj
VeqfSRdp34zQ6qkJxNZB7TED820b3NlfmCoxIJRPeS+v45LRybTQVPHGU5pc8VWY8D6KxtbhL4yC
Fi74WpShMVa83LZl8VItTitOvoYlHn8SrGoe7UQ/m4eD2EDa5j5R0C9HcecEI4i8wKxN9f4UUx2h
wIu388tT2fyySLRlB4REbQ287ynikG9y3OO6N98KoWSfUWKxgrYK90pue0Ot3uuyQRsdRCS+hWmX
36NF7QWdOS6HZKry4+tnBU5BPp5PRNnVUOB1xb8tJwc1Qs2gS9q7aS7iozd2zl/4hOlOEAeAjCBN
WzVIWppu1Db5hEsYDkRwZXMi6tB3PuGNAAvqL06MUCToV60x3WHRQnUfErZpHKy7eo7juwy02g1c
W8OPdbe5HwpRfXl5FTcHpfUJrAnCAlJAlwdwgGpcDCky+MkwVifZAcOi1hzvy65b3lE27mg1GPHO
Vb8RhoMqxtKJzwq1qHXMXzWeM7gzp75KUvttPo7GWXeV6mRlvfPgCGPPnnTjK5N+tYRyVPclXHQ1
ydRaKrXjW0byqDj2cVcerXLcs6vYWErq4HiXgR4EXLDW2cUgSJ3VgVFAAQ+nMVLdY0FOcdSqujg0
aVf/Xnv93gO9VTugX0PlWdYpYIGszmYCp6YZWOkzAQP23rWit496FBfl2e4L948+4440K6N4H7XY
BVWx7KiNsLfvizTSb4HH7oHHN64AwGTQl0BlEjuvL06pXj+jWo4ebxnGMI775qCqYX1GafOv7CsK
ZzAhQP1B11o9rSYgzSZFpv1cpU38OCDE6pvR4O6EtFunx0LDUBKywOCv4dO2Uo5qS1EapDFntFeT
/Bj37autHJkBzwwAVORqgFCu9jHqlzYJE0apULg/J07/bUHzMnj5a9+aCrwIk5SGrj4dr8sPAXMo
tcpy1OvjNlkQ1kOUsEGz/vVPJ+8ZwDGQKDKHlh/Ks6TG9RY9zjI06w2vwTxQR+d7dEW/sy1b5ww0
CuwXaeJA3/pyFOQes8YWLbLd7ezejEqk3YWKyB9h1DXHl5dtayhyQMBBsnvHJ3451ILgA4IfiD83
TmEf7ciOTwpZyLkQqrmzQ1tDwX6Qzl4APjgIl0OlQhucZUJCG8RCdVyyLr+pNCc/wrfaDebkC7lK
emgjEc3R9YTdsy4Ua1oCzhqYx1lrrNs4VWABlMqJIvW/HKXDqzZyfi88RIPrQuXOaPWvY1d/f/3K
ksqgSwm+QXacL6cbjnGYpvQCub36Ag8pl6peahanpvbGnU2UoenVbImOKV1IAuLamd6a3C7NVSzh
2kpX7qPS0o9VpItDGWragxXr0A/Hoj6BSR8e3brdUw/Y+vR4X5EQJ/2WwjaXM428LoVIgqJwhvGl
7yBafhi4K3diiOvWihQE4O6Vz6r0AV8F6CWmqXM81Ch6oy0P8yIOCx+6gPNTQf/h3lo0xPSRZzg1
ZVL+3o/mcI6Lvn1vJov+eiNDICuUAmQELe1y5Yo8uwaWWtMn9Jrsc+eq+b1px9kdwmRfXj5AV5oB
oDIQ/0ArCJ8/yg3rxuBYTegWg2s/m2gBzKel7rUaolIO/FId+ukMl2v+GRop0VSNAtZENQGxstlb
Ksd3DJE1/mjG2nTsxjKfgqFTvSEYrLb4Ew5+CqtrcnhVm7Aa7tU+q+FAQTQaPk4N8iJOS9vuNGhj
iXOLpQ0F5tJqunPNycvy+bGFQkpLQD7xkooFFOhyFSMIbpVbD0OAtFP50JItHIrCjU1O66LeVANh
hZroyq+Xl3V9DT2NSpEIe1zwLrTqLketrCjNdQ0yhN3U7SlJs+hod4PqF03bnl4eSv5VqwlyC0nx
EOmdyqNxORSMi9ByeevAguT4c5i6eL8spnNAWkN5LyqpZIjWz7ducdMd2sJ6aamKEjM5hKBct7yK
8ufPDqgnFGHpxTKADzDnP6nL/lxUTH/yJqpvUtuNbqalnb69PNv1wj6NSeVZErIYeM2eF85cNPrA
dppZox+XaEJJQ5TuAXjdvPMMr6NsKnBIy0nOLIx2JFpWV4HlJkpkFHYdhDyjyG5KP6NS5fsH8egr
duHtLOf6gpXjUcrnqEopXQr6l8upIyuXD0NfB1NhtCix6svtEGH86/dxOp00MSY+LXT7duLdvqfF
jqvTy2u7vmKffgGKLEg/0iOkbnX5C9QY5LqhndXB3LUORDweOD9Xp3yPinl9bng9aEzAy5OwubWk
tdsjnsHNWwWeG0fFoSr04cdkD5JyUBbxrav1xjEHRxq8PL3ro8Ow1N0lG4pne82ywReX7JGWTJAO
2Vc8V5JDU9WfFg35ypcH2lhHykUQriiRSTWn1UYalTsqtTaXwURIfZvX8PvmSJlvXh5lYzr4Wz+5
BpCSQQG43K0lGlW7GpoyQAVh/DIaoXJL7F0c1UJJ93KS6xlBK0NfkPlAowDdthpLS3HwnZMiEAoW
DKbTaj5gyGxn3a4/ODB7Uuac6JoK+7ppp5azGlNEyIM66mGGah2ioLYRjKYWHVol3BMJ2ZoUmQ8V
P/I+YvnVcZ+SpkoLMr1AKQfvAGgoOmfprkXyxqRIXKXckcGXxS19tXTJkgurDHo7RRZiMQ5Jat60
XZ74I2JLO0u4MSc2GbU/nCVlBLwKf+E4OhaRWRk0k7o8Gl05n0dPfS2sViZYhkS7EglyINZOmWaI
bJJWa2UADd18M2ba9Nko1T1R7OsDzihUBKTsMcGJunq5s7lAuqQzoRosGLnDgKJMjwpwMOXGLnea
TXj+hsoJ0WQEgEYmBFtYLuuzlyxRrTpNFbUMBlQSfBX8H336fk+vZ2tzON0gInSALPY6FFEoZFvZ
lEHTGEftoFdLB+FA2Wu8bR047BcA2xIme4CULufiTSW3QOUVwZjW7r/E3GqnfvbsU+ohCNA4dbgT
YG3N6omXxqtBfX6NRc16LU9rfSmCHvOis+so4pDjwfPqtwmDOqoHxKrSMvIpjH22Q1NfYSYxZkVQ
gi06FW0Gbt8unZ1RNo4cDSEIExAFeIy91ZHDlC9qNMydAjEOCNSaRX5aWDYAp92rZXI4cySOUiUH
9CPVhNWdWmVdnCsJrwQV2s53ExeQsvGFXu33RmR/5tlwL/riYzl791Xc7LSFN/ZMPh0gdhlcEjIv
z8jYhNlIcaEMvD6aD4k2VCBOi70pbq0mlTDYyCTHiJ6sLlida7ENzZJRyhZAcMcFi1j6Y+w2e9fe
dehE8R97FvKlJ4X01Ug4UNsKZIgyAIYuzmHdWz4W8H0QZm3y1lgi/VCC77gB9hl9qDNzzyFsaznp
6dPtgKQJRVv+/NnhhNLrVHWPNoZTevOhUXTrTDP0tVKa8sBQQJPylvSoruC4BBq5ag2wlERnte+T
RQHkHeORRCaTGrlfpOprLbGfRqTEDF0S2hdp1OW8Ui0vFBT7iiBr5/qe/JDsLyrNh0ZD5NhHxk73
ARjUe75LV10yOS7itcTcHBuSp9XxtKaoLZRQcIVNWD2Hfaz8HqGEeec2uvkD2enY73thvO/iornT
iRQ/96B8/JfDKznG6klAXVLCQQgW6T/Ka/bZnsZmPmq96uWB1nnKXTIl2YOpUvNurQ7+aKIPDyAC
XosxYOJg9OTrgMQS1/fqToDw3jUjGk9BA3LsBk8ID9u3qNuJHDeOq0WML8lJcPV5j1ZT47Z2rVzP
AxVPo8dFVIhVUFk4vbyA67xUzoVNRAhC6rECDLgcBQeooi+yMQ/CuovflUulv4OviugQuoFHDJtG
P6mF4pd1Hx1fHnnj3pFSRxJ6bZAXr7GiXd7ridHUeZBXSFyqJEp+aqCyvOjqntDYFdbvaZYkTnz9
8E0Ihi5nyT8FPDRWeaDY9g+tKt5YSvfQxd4xyZr3ejfc2GPuEVG4t/VcH1MlOdVGdNNU5ZeX57yx
p5SliZkpRFIQXJe/9aKOio5HK+j7hhswL3K/S9Nl5+RsrCwcYLJ9mUkBf17ds6mFBCy6kFmgjHZz
g8J7e1OMwxcFJeSdPdyIYlhQsg6Jc6YIvlrXbs6UIi0AMU+FFvut07tHUCz+HCPsW7y6Jc4uSiId
h5UAgzhmFaQb4aT1XeWgStdUKC7XRfOHOYzLjqvoxpUikyiIKzy6Usr88qzkTjTGhpamgeWl01cx
6e0JU9PGL6fEu8vqQbtLhkjb44JeaSHKyTEzFIfQQyAwXN1kYvGSQsDbCICk4rOu9GkW5DB2bpzM
7oIkicZTmM/646Ll2hFOAi1nbFbPY2vSq7Xc7BBVi4HRVe3sRCFXvTd+M14zer4y85atjssFmRUk
O0G6pkFplIOfKKHjp6JA5tv03rhm8jYM4/isq9E7R+RvkmJ8m9eu7ifW9PPVHw+YD+qEBJgEzmvM
VdIUJtYB8NMUu9Pu+tarkavuh50LceMTlXmmTWuPM8BzejlbSo1TbxVKEpj12IKItpu7sLN+vDyV
jS8UQqPcaqluBlrtcpC2yNzKnO0kCEHbHSchloPXwpHqvX5npI0vlJYOB5kuJR/PGnRtTMBvl2RO
AntaUBqLueJaJ2L3CP6XL0uE3frLU7uqzXNcoEvhxyh9d2CpXc1tTLMhhvXmLqhUW8aEbl0eKfFH
xNmtoPKm7KhMcXNsM9fzp3kW981cJofFjvOdk7u1lajmSD6xJXtaqy9ZBkuTFuZJoKlDc1rKXDko
gCtfKSQh5ytlqEG/0ngHq3O5l64jokyUagLztozOfY4Pmgei5jibhbpzNV1P6KmAS+VAWunyTV4O
pc7CHJ0wzwM4WMqtGU7f29FUb1/ewCcdgsuYilEcaXELlBfmzWpCRR0aXl+IPKgKFD4O41zF9aNJ
LDef4JmF7aEYyy48pWJyI38cqrb2eVL1dxJRD0Y2HJfvlH+z4dCCHNepCdEQOwpzah7VNm0nLo+y
+m6VTvQzRQcXFq6Sh939gujsfPQIV+1DDtz+JwqL8acxbyakOvP5NKh68y5NxgbHZs1o8cvImiIP
RmdeIvhRiBvfKNyAn9WuHcugtebmwMDY4oWa8bU2AJygSGDkp8qu1W8x8pu/lNlU56PTjZNxcBtP
/S5qZdZOXdaHN6ZiLfUJ3bt88YfUAb2poxDom5jCxjsXzkYczXqTenEVSCjuutA6q3WSdLoBQzyp
li9D49l/1ImF/a6GhU+VC+1By033DERRv3MKPEM0N31tQ5ZIlt+BuiHQPYLpdQ5BCprpSN7y5NhL
dJ70QQrwW63fmc5eurJ1iOXBoqHFgIiMXx7ifsQNqvVQPdBrW5zKGVcjEo3XJ3sehXr65ogbQAJb
+yZ4lWEVtddkgUhD48bKx+FtBrVu59vfmgvxJLRaqchEk/5yLmaUsqTLCImrKj/hTBMFYZgrOx2H
68cC4Zhng6wWTOhzLNKZQdI4oc2ZuGlQxbY40DvfIzltDkUiKZU9SdHXj18RLX3pNEMWDJHaQhDD
+DAEsOr309ztzOr6YWJWoHWearo0KVa3zAJaZ1btjA3CDu4OMUwdPm2Zq4cMfzjhZ8W0R3q5DuwY
kTedgo5MqdbhYxI2sdckjGjVrfHgUPU/WPPoHBsslw9SnOU8JMbra1UMSv1V8p6Au6zDujRNqGV6
IgvsIR7vhtJA4hOCBo/wrnbmxmGEYMKBJ5+jQ7wuzLvTOCxF4aXBHOfjQ5br9re0dpTXV2HpQssm
mHSugTS2eoScNgcf2BgMY+njW70t2z+6Isp3XqGNzeKLIoogt4A6uYYjtbisqypUkiAps+ggqlq7
rWNVmw7QqrWHcYjt49A47g5kb3NUzIclTARg/zr2hxXZ23M9p0EEO+1cmxinad2UvLXDVD2XkZl8
thfPCl5+cLf2jTnSAJJmz1AMLy8RxEJ1WZhKg67ShpvY60K/duLXCpRxw2u0oSiaAgvhUV/dIiyl
qbVllwbjUkdvpirMcr+0hnLnRpSf7Sp4uBhGTvZZQWbuhG1OiO8FVucmtzZxruNPXf4DXZn0jH+Y
HWQJ/sOHORfundGFe06nGzuI8jZtYIB55L9r7FeLHVAo6jAJlsLs3g6IfB0mM8KFbsD2cWjN5lbJ
8+jzyzu4kSLRRaR2SkUINTEC+stZx+2cJ1Vdo2VhDXF94qHx3sZV45xF2Bp/jq7b/Bga1cFKHsag
ribTjVAUPbBhOT6oqO3unKiNa5wmIOAYjL6ITtfI/5y7U5+UKgmEi3A7nMvsVKDaeqyFIXa+043D
iyahVDbh8ALRXd0GuRvOejaRlBFVdH4i6vRUJP1ejLQ1IUfWp0wCUgkgvFxfNFgbFb918qVUwOhe
lupcqImLWP74WlEgvhNaS3wpxL8kL+vUzCnVUKsthhK19zWy3eJOjcUe4WvrlAKMgFDMGwhWa/Ux
9pOA9OLqSWC4YQxsvJ4Qj56jN6aYlYOIbPsWyOdeZra1VdLbhKCIedEMulzEJMzLHk/eBHGBcPQ1
Vx8/TENZ//7yt7DxrtMO5JF9KpJ666QLabPQ1HGEDxwrHt+lmJm8L5IQfZO+wBW3+x/2zmQ5biRL
169SlutCNubBrKsWACKCkyhSY0obGEVRgGN0TI7hpe5D3BfrD8qsbkWQrWj16i7uQmmmpIIePh8/
5x8Syzlz4rzULWyhkcAg3iOPebIC86WVg0o7EidG4x8cze732qKfUyZ8KUrnJYm4GUMHGvc0+1Bq
eqXsQuWHoFTTlZ5N8+VUGRhWyLG4S1Mo2wQy5SWIcvHQ96uzT1HS/kt490h390f11hf2AUOLxhoK
WaRBToXW+hxHTX9NOWf81f4QaEiPtzrCFV2iztEpXhhWNptDwYZOb/5jx6tlnMZp9qtFHOpGrx8C
YbM6+6COf75aXmqFaIziGV7YqAGd3H25OYHhXgrEYjTjc1sBzLSwgPj14xC0Dn1wWfvI1G1f4oc7
icwyeY46E4e5SLWItJ6KasNdwspEAPrn/XlpgkCDg0TfUPjP+DTVOtVIeXvZwci0T206J7GYzDsN
+7vof9EQy54mNpH8ZxntwJJq8RCmaTw3jZqlx0F8FlloJL/MC+FEhLrzPfVGPfyZHgsePibCCiYa
OHZL/g8z2L2tpf7u5x16IXBAfIp0K+ZTwQZfPZmkzlGVCeTvQB0Q2QjYE4nYe1iP9DvmdN5Ni+st
UQIAZg2nEpIHj3HNOcMhenZ48fYh87FVdjZO7OnbdIOQDmnP/kJEs3ktVN5HCvBuSKToxRgOJ2cy
9c+W/9YeYPsttbpxsE6OZKxVOySv6vygPK/aB/o0hr49pGfW/wutUA+gKepkW5b5ZP3bLqq6PLjF
wQimx1YbVawbXRL+fP6+M/yOIj/CVHJ+vAvIM4I+2ipNP+wyfe5IIYtWHDRyCZIaQA8mREPursx6
640vguLWnbCBNO1OO3i5MYqw6szqlWciM5j2WDpHgaHwLOnTPixbVF87a5p3M2BCPGo0Le5E5kRZ
O65a5FntcqfhuHcmkHu2fbc+4ARAiYb3GnWp4z5UKEt25sBI2Qii93Hb1jZRsu+WIpwJaOMzQ/as
+IbPMyETi5731BavHTdnC7vIU21CmcU00XhIlzbf+Qkp0iud3Ely1Xsb6LbsZqgFydx+7dYlvQ2a
qUG5ZjPl9BPDv4K0XX/NXEs7NIs5V2GfOs0rUXvqNivsdDeOiXjVrJMHqnWsQ4V4YFRbq305DLl/
qJXeXVSTbV22ifYAqvocn/752qOLSDtAp4R6xSl/3EVh6LUBMgIxp6Z0bpeiz8PCluLMPvrOOjpe
fCitEXeACAdbC2fyuBk3t1KjzMfskJgiCMfV3OvSfJO1A8D34EM/mte2l9yhxFeGdmXveRVfBjYm
qEndRVm93M21epcoKhuTPulhN3X7thytcEGup7HmM6mP52OyZaQ2bgoBJsDDk50C+zvQbIqNe7tW
iwrrxq7w+BtH7cz6en6a0c72AABAArvzNGRJCyQzEDDwMdlcrbcYw9VfGtL+FbX6snqzksU90+BL
HdtoHRQ3QYPx53gWit6bu5GrYZ8ESrsMct5d1pyVvxrwgZvb0A4bt26rHp8sKScQsBIpdkBx6KZL
PFBEvCnt/W/6AlaEAH3LBpxywl2rGVZZ0Zd8WLJXqd5OoawKceb59PzAIcgCT7w9G4m4T4mJmW82
qphghgytbGO3zULlN081AJUz3XlhLWzRHAA9RM5IV55skMFKhybrfXdfp+lyPbUlT3DL4+2hnOl9
u7jn9v3L7XHXbPhDEOAnN5uwnaFqibL2Feyez9OI0CZuW0s4ILy5mxrDOXNyv7D0NiIegFTubTjo
J3tqLerBQNfL3fvmYF4nmZPvyBnN+5+f2C9OF6EQOFHIa0iHHy9wyPsB8mVbryzQQxmYlIveWmY0
gtxzhPqXBpC7iINzQ7oBVzpuylp8pAetFYoL2d+rdW2t12qm3rHeOF0uzyzD56O3yQciA0RlnUP0
VNxqEE7TWImw9p25uGHWdUzUpFlnQrzno7eV4SipkgzlsjNP5qjBMWymGXPvt8GX1S2MCIPgYN9B
OTmTx3upPwAgbKJjHoWg5I8Hb8D/khPBNPddoJUA5R0cvNMy+eWDiP4AfqUmzTRxvR23slipPqWp
ZVKGzvNQFKPxXuuN8d2vrjlgQJRnQK2RDIUHetxKgARl1iSTuZcL8odo0Yh9Lh39bW86yZmmXhg2
7s6NZAv+ANfKkzW32oghN/5sEne3l72yneux8s4JAb7YCJMDyB/PR+oax/2Z20RHophG3LJeyPbj
sCUm7VyV6XlKbos6WNGEHhus4jSrWqsSjdeqMvDAq7t3XTaUCK1gt5jd45mj8jsjmfo+LHSJi6qX
1FIPJdzq9LJZ+xWhqRXZz93qOrhQ/Xw6n3efKOg7PBBA58Y/OO6+nlbDJOBW7O3ULZ5KQJfU//X2
TKX4+elB2lwnk73RXyn7n0SWQbVUfenUOoNMfc33F2Tm0/JGZa2MnKrszuzsF5uDzkllGm0rYIEn
ncqxdgW3ou/ZMOtlLW1zL1y0mVJVZeGML9OZc/jZIG4cHAKArfS+iY1sJ80Pbw2VCLuza9vZ28oN
QiD99U5fcWH/+VQ96xWtABPlVuZpBtvw5BTBYg8BuhE/PXzOvtpq8KKuX2zkA4ZHTXOqM2/Pl/pE
koKngGttaZeTzTdLkfdtpzv7WdplhAq93KWBVZ456V/qE7gzgk6g0yQotm/xw8i1MBWF1Gx7H2Ru
epgDqgC2WqfLXnrARu3snAznM/H578RbnA3Zi99FJU5Wohgp24zope7zNqGSKFc1JPiH9GWHJ6UN
HMC2pcxITZvou/draTph26XTB8w4nDxGeq6RkaVMc4z8bBqMXdkYmsXF0TYDZoADoOxyksu5Itd2
dB+9Jygd8HABy042mOL8yYIecyKp3GjtfZeW88ca0MVuqTU3tiRUNnST/JsZ2MCZJ/TzM+t7q6gM
kwHZyKQnF8o4+6vupbxP0jUrb5tFBdcBYh/Xfumri6zFPiIs3GaKnVRqNWPg+nsSgc2t3eTJF+QR
xoufb4AXliSJDfBoEKc3MeeTbZai84CFM0T9oM7s2wUVoVAvl/5Xr1F6jWAoIifkVTeblOMlSbps
0HNtQB1jsJcbe5IuWSzP/PXtBcSC+8DYlLjJ4p60YpkC8Y/C3i+YcESOQgF7tFlhPx+xl9YNKgqA
FHnaQ446GTGz1gvPmnxrj7FDk0SVX84xHu1AuzoMYC94EtmXZPTOcfVemChmCNgGhl7QpE4J5nPh
LUZpEb9pFBJDwAgQdoegOzOEL3QOY3jSYhtRYDt4j4dwqu1Rb0fd3Nubsndg0M4OsTUDM1vu81Bw
KIYgE4YPPx/T7Zg92YuoH7BCQCURUZ8K/7lLaaO3uRAwGHMajstcvsun2dsZcvFJaSUjPneJfp/4
y7efN7xN1vOGt2IJ7I9NlfO4v63hoVvO2UNUPPa7QVXjbYE2/eUyusaZnfY8e0YCCG2A7QXDmYN6
xXFbRTcKOY6Lsa+FDs+6y2QZocDW0+tZakWckHJ7zLDGjEFs+zuK1OPOzb3cjnBFHXZIynVXYDfW
OF9kt184cq/KNMP2xRtQ+tUomAVjI65bNkiYLWaFxbQh+zNJ6ReWITVXALqcGRTvTxlnAeJcOlNj
7AOncy+0ucijhJrJmT32YisoiJi0sPFIToaqr2ydBMpg7DW3e931iXc3JLlxZtFtv+Rk7rkdt5Of
FrgGTu7+pieXOeujsRfayoEr1JdAViZqY+py6Xmm/3ylvdglwkGPgiCJgFNceC2sbEx6aewHPFBC
fbC8y2LFm+rnrXx3iDvtFNl1LmOOQVL5J52qsQXqylnqe712aieCHN19wlOMjCCJEP+LVlTZhyYz
cxHNFjJupBLnqd+XihxlmOajDivSN/pvrTUnMuxQ/HyyvH59mJJOFeHsF8LewYboRKR1tlNGHRBr
cUDHj3urxLhSorUduA9OJYMAE8sFSTP+A++2sQwliL8TzDlFbtefqynxvwYU9Z4Mnr/vlO1P7+dB
wwzVWSz7E64NxRxC8HY+2mkPewAGzGCEOoQ9gK2mD3qttFN9jipUbt/4hdL9CDcTKiNQO5u3pZiK
T2nXzmlk2ZWpIqU3axcZ0p/rjS9TDiFffHF2f/cbz8v8vjb2KilzN3RT8MGh3vj1lzNT82y5wWIn
UYoeFlQzKsPH29/FZEX5ZrnsFzJN3PLDiLRi4/dkTpxzhK/ni20LMzY2Mta3LIOT/TPy/JqMXC57
0aguSkc7eJ1NWfn1V3sEMJbbggwakQNU8eMeBX4pV5Bc+p53prcz51KGuKRK3K7mc5JUz+kdPItJ
/EJB2KST8RI5bkt3xq7o13bdZ7zs2ohH7HpJDqImkKgq0V3OXa40pA+zfIzLMXU/4KQiv5jNVF2P
ok7GaCknUr52UTePvzwKm2IV1SR0m9h6JztunluZN/CwAJ+2ZhTA8IyphhqhKdtz1YTntxWBx+Zq
srkLb5N7PAic5mnQOdm67xJj2iH9a+813Z8AQKpzA/48EKCpLRvBtbyhq09i+lEftMFvnAUd0YRH
tNEm8t5Y7QWArJ1qd6pw8BRKFwtRrp8P5/OlS5pFpwhPdZXE4unSdQanzBJ7ZptMwXpVNMm3wJn0
M2EOq4ahOj4naYbqOmrN8ExAgxwPpVyxjJ2NoN8nzVQEF20wLNquso212FnJMn+2nRYwtN6kVhO6
Q+B+UMLPdcZhcoESt32SxFkzl0asnCo3Q1R8NTsUg9WK0DAmI9vNgXTMHZHMbO8yZ27fzcHaZNGU
iDkHcI3IxAU+iCTg2iqY231a9pDrHUSVd3WZLNbFOmWyiOae3HHIFYa8CwYIeRqJhCzerawqXF2W
tfTyqHLM9I92Ub4WSV9lfhzU0r8BU5faF27aAo31uiYIZTGZ7/RxbNNQTZVGSJXkqdopt6uKXZJW
4t4FEl1RPkr9IfquUh8no55une4mjIl5E21FWyMpY8tYXBmaiVn9IZYheQvxoLxXfup+bZNRewvE
Dv/oVpPGW681jI+jNfpaOHd+OeJN1ZAwaPvGcUE5m9MruzRM4M/OHLyux65JwqDwcidalsab933W
ligze9ra3FTIHlEkXhuYOUpoY0oJ0ed12Uo/ELc8Jit9vypjuCMR30NgWTP9fav8UkSFtFSBhsda
VeEqnCoJhYVuyKF1ZVZBSTOTPKa4abyxp05Yu6k0e3lRZd34wXIy64HK7oDayAZhF52rbl1Ny8rQ
T9k17xMh+2s82c1119rBlG0st8Y6DI2s68jXCzfO/bnyQ9tJ7W8Brt0Oaj7OAlDOzlILy7PFeK0m
jtiwEJP+AWMZu9sTVaXBjqXS3ZeNphoMAgy8oIzVHEjyuFkwhN6Saxd9Szk1RKFSS7i31uVT0Rct
g+Zr7NNs1BaswWTP41IFkj0sBLWxILHGRz9x7C/a6A4ofVSeuFr59BeVtgsz0/lEoNNa9Deke1Zr
L3tlvVMqwOI+W/RsYNenUxC55my6uIaN2bfaauwb05nEHYVQZCm00hd3JbH1Gz9tS4LcwKtVPLQ+
JQg9N+Rjt06YMo1eOdE1rce8msNuQid9tNRVkxXOlwKMA5U6Mpn0rApWGx/udPkmu8J5a07K9dCJ
Nw1KaoO7TPHk8WyJcIAlhYqfT8Yh1fjjegFoqK+iZEj1O+VqkO5d8AfcHZic7xr4+ZeV78/AeHIh
v5mNk3xGuqj9VPvQJcOeJ959T/beisyAdzHsBKN71buvPZXetEIm7ybZat94/fVF1KqxryNUZL2n
CRbEpzwfTePQBaW97E1lVdV16doM9iTy7hGqlVPjupf52d4cs0KEna/y2xq4cB559uI/yLZVT4J0
0T2Dk8B9YA3NkY6Q61MTZKMXwZjXMDnHCvQBIf3x3bJMujw0qD/zf71ADbFVGVYTjchSJyHm6Pk7
cqGijHSKdUZYoxLwpQ9I3OwWTDedeFwSFkhROskffEwAUhsnNyzSKc8i4bTeDhSjyyPD0bw3g7Yg
gefkhR9aRj/clZZEbQybUI9V2WebEr0ImIK+9jIZWmBrr4PJTNrLBG11tWdHBa/d1PaxPJsXCv22
0XRp2LsmFVKBkp8Xkueb3hHcrV3IDE45EaFhXfuNu7yxqlyPptyCZTzpi33VroHBmjUyf7rqzUlC
0+U9N0SoxOJ4TwcnnO88t7/WHFfcJ+4w13FRlw7uMEq33yZZUt27Wdu7TGFjYEzmDsaFQwXjrglc
aEweVR8CRnR42l1vY5ygBUMNmm8UNyuKru9a2zTWvetJp72q8c5ro14oNIOXPliDSKgiu9m8aFgb
9uTO+4bdpvbrPDT1QY25rMnM1X59UchOgYERFQDWuen/KClJ9FFGifTgJ6nNgStrxOmrfnJu/LGD
X16arXGrA9lyo6nKx1dG2yNQVuHieMCXk1O0xh5QXGHwnA64pmSTcXBcxZnZQnt51xV5+ZiZ2pQe
HOHP6X5QeS0OJUpcvOyI1K2DcKaAqFtmHE15KuRnGpjJwWaEJ3BpA+Mtdh4F5fVOIxLoiMRqYLja
UkSIy5sf1wrz00M3Kk+/wK3WzEKHWSyYGAFhaA6q2QmtMfGbEKLm8EflCx3dhVyH6VN79voHfttY
tq3VYN77ZlFeWiPohVBMbTOHloWcwC73UtFfJBzGemymo6chD9d4b1PkzN0w4M561bHpvCvPk5qO
4LldlqGZ1+VTKcYO1TEkjz5Rvu+uG8RoE4BjRkdOVnq8LJZVLndJsGoKb5u64gzvEmcOvTyHB55r
ds00I7B9Wc6JEza8bw5j6+nRmg43cKj6OzVpDncRsVwemriX9XtHSsUQIF+BiVm6GW5S4R7vbDGn
eQh0Lf3UO1o1Rk6nQPNTX8uv9NGRXxvyhTxJndHJw9zWibCJgzUZl3lNFJwsS2uEqXQbES+Lp92M
FVqlZIic7JNlD+6rdWknceCgtOZYaib3WWbkWugFOY6PY2W3nJdtPt85Y95/qpqkbCKr8cTCWeoU
ML8mQybxCuikCJtpclTMhimDXVqp4WGllnJAH3vxr6ZMFBdtx9UR5x5B6kPhFO66E8WUGpdZrWWf
PV3ZMpaTMsaIKpu4aNx83A2zaPa9kBDJbKtojaheZHXDWOa8LEXTN5FYtVRGJsJ7t2sJd/aLvcxk
i8dicN/JzrGessCFruv25aTvysFH4L6ms2OYG1zXoe53HA9D4/avi65rn4aWi+6AMiLwM6tPFp6r
HLv9UzqNPreSTpK5TvTlo2HN1ZNaDZPooO0W+12htOlx6L5m5d7Iq/UrrtL+p7lcayI6SSp7Tgag
JiaYCD/UlOe2MfPmUMvF5fK+Hf3hcRhL9bFBoLsMWwjIH8Tsqa+8TwjvpGvIKVzMnvDORvKwfLuF
J/fZuGjZQZUZepYBVl4qhJ4AuaRzhnGKUPSYs2idVwhDeiDUu64zvY/Sd4Y/Cl/04y16BfUjNObC
jfze8LqwSrTu1pt78c0ZavMP07Ilb0M7Sb5xsHE196ZNIglL2CoN+T31m9GujfeFXnlvVbvooHoq
DXl5YAxlG88cc1rMbiyDS6Iod94VjTFfuivLCUjwtnoKOA9Ip2TQX/108O6xAivKcM5kBhUUxa97
vSmtNJ60of4kk8J5KiAXEkTnKnivOWZmIUngVE99Emiv626pX+WTMe+EMoplVxtdtTkxiPGhqpr2
cWkH+GVVksj13QS9jiUh5uxtMwUE7V5aGB7ui7AeQ5WgjkgfigV2c90U7xmwQl0pZF4+ZI0mStgZ
jSZv17YztFjpZFtjj/NehiThuJDyQjjeQRoGSVhEIlInLtPBFDxU+ip/rU/u0rzvBYdG1HeWvcbF
rIPb5CQY7lFF72RUB94yhBVL9bbuOv0efr2LTYY+cbwRedVLKEnrVqGRYfga+mMeLGERoGIYUlF0
0gszwKMO77q5EyHVaTnuisFPP+B+G3xtKJgBAfTmbA0HgHxvi9bF0mdwde1zhZ3KSiRdZm8mk1s0
FILc2tzZyRqaGZCfcG7Spgm1hOlkO9ZpfeUMxpxheqGs2wq1X/PQu6P4Ng/1yMvaLJI4yOfKg682
b2+P3DKGCMsLOUYdAqHa1YSZlkBhws/e5V6pbM6/RZs/YEe8qIvAX4dlV/EKxNtRd1uq6ximcs0E
puaQjnVHuXeTVdQXLeSEG7MbhiUurJzc91oGxT4RZtOjimc53zbLaELRqfady2Zs5q+gRj15VdlW
2oW95iUkm8y0igo4E39YVsNOKgaPi6Tpxrl/bWJAXF2k3VgGUTc5ooiNeZ0/1NYwPiTgKdOoGFXW
R+Y0yAcRiC6NgFt6j3W+4uE61vXqhn7J/EUCT24ntLWh+zjoVPrAfVX+Q9mMaAdCjCWDVlVOeoOG
fKvt9ME18p3VywyXOm5mK5zBuKdx6eZ6GmtrqhieVWxig2mxVgdlVtAvTE/lApMVdEkOrleirTG5
IynkNG+s6RYRjHq6U73nvtc8dHAiYxo4tXVdeBdqsMY+1BOfPBxCuKjvQXZZAL+S2YucVLX6RduX
lvmpxPlkvNX6XvoRmkv1q2xJ2+YyKJbstiJOcMOxqO065B06fEJDaLjrDPzUw3ltnDwKNILRiJ0N
9251zDGJap4ZDQELVfHQb5ecqD0vi7fIR5VWOKo6wOGzH/spdFGNrimoBP10GJhu/yACbDsiP81U
dm3WVrBcExlhC+FJw78sW6kDrasRiI3K3OvelkYxfqsLTsR4Kpb2zUS5674aC2L+POV5eJ0nfcnZ
AUUCvzHZDNmNJrVuDv2lkwqzy6pA4lvM7Lg5m5ouRErIfoDX3mdx4Trybp4xTLnQCAMORUE5dNco
Pfm8FIx03BHaFZE/tPq9HFuCRmvSm3ynRqV129B44z0Z9SaIh2Ic+tBfg9YK89pi4AbLTCXxpN6M
xDAzC4kcDzV9kHyOcV0IDp6rTHVDQwSSyo+epg/isoCF9MnXkUyI1zXt1rgKatzFy2lBtJEIajgM
I/lcVJATnEKHxZufKoQXrnrl8HhVKwZgIUQ3lIR02VYJx5VfqRCefvqqh4B652fSvTc1nyPbaNNK
3y1+m5ihcomeSQznhUeiRGQBbY2FjILMD8gIrJP+6KsOrThTzsPXNqeIdgHdLdk38xoksVv39ePY
W50e/93KVCPxQpv2xfYgbgqT4LHVZt2J/i5dnuxtBaqAgoNHyD5M1jtPknlKHRTiImRx8QpDGyLI
QtLqqc28WeVbvnPwy2KcHtkhqug+wGpSj6clMUOopbGWet53yn6FlKbLbdyTMf7lvJfngaVD6tiF
kE9C8TghlS+jpqShT3sdOingX1hPtb6cU9l/XvPAqxhPRehzlEpZcMetcOb2WYoOPGZQY/6qyrPq
rquC8spIHGvfNr51Rp/hhXr3BvYHC7tpJ6CvdpJHXEVrrY6TTvvJxuTPYR9XneJ2s+YPGtonoV+3
dtSi4Rw6K8F7ld/nLlF096sGiA68IWuj7llb9Qp033HHu0Fxo6fmgPZQPl1MEsumGpGDX55EWkEs
B5gyPTZOdRUKE05Nak3DHo4mlOrO6wkPMI/5eYr0WRoYsUyKVsDw9Q3AcIpbJS9WiiZVyIwnk3qV
lzjIkI11DoTTZfTzpp5lY5FjBExKbei7YsppU8M8yHRVZbVvB6+PuqwWd/0spq8/b2VLkR8nYyHT
gJNCBI+MLPoIx5PDl7ernnlhckrqOopQz80f50SRb9M+QTYD2n0OT/5sEJH10v2NKAdhiATqyX4r
R6weB91hquq8iIwq12IPKFyERP8vs/KgGbAuCEXYAgQ0J3vAXHtnTZxh2dsY1YSCp8phRZ37zKp4
NlXfW4HlATeDWvapPVOZV/U02i0Ze6mtO+LnNVyN5pclvbZW+LP5qlNhOoUwpZU3ecZQLxQeZjd0
yGLtxYC949prf8k+/9sRFa7/57/z98dGLh3GvMPJX//5Wj11w9g9/e3Vg+z/th/rrw+DaOp/337J
f37o+Ff885V4xKCv+Tac/qujD9HSX98kfhgejv6yw6J3WO7Hp2558wQhaPjeQPrUbP/yf/rDvz19
/y3vFvn0j98eoT4O229L+fK//fWjy6//+G2jhf7bj7/+r5/dPlR8LG4qUYvHh9NPPD30wz9+01zj
d1LZG0AOniBnzoYomJ7+9SMEptDL24S7Nukuzru64WH7j98M53cqkCxDZm8TtdiQs30z/vWjDfsB
jZwC2yZJGfz2r+929+d+/XN+GIq//v4jk/F7rfnHbQ3HCwFpnvMUkOAYngqScpnl2SCMNjaHLTWf
+xC1S9vUwkSDTxxVo0UB2pMoo4Y24oZBiMxOHztG4sZtUXkynAbdfyrq/MpWi9aSR5Z3Rj2bh7F3
XYzrSOaSttXwHkCNZ5ahPg42sU835HFrTOmNcLWljTIAOTedP403ua+WjxLrdnOX2ar64I6G+b5u
q/GAkdp6FbRivk5m2bRhJztK3C2mxJCT1ltpDO24/z6Tv7S6/9uVerS6/4d74P/B1b3Jtv73q/vQ
PdUPX48W9/aB/1rc8EXxMKTaC6QUXNCPi5v3KNff5kBB6XljAvxrcZu/I+tgQ+9Dqw6U6nbP/2tx
G7+DWsGoa5N1J89CSfAXFvfp9UFIA4yNOGqLbgDgbj//AWS5YHZQS6/NYyvX8qi3W3enGaq/cObB
i38YlRf20XfQ/NE+oi2+rvmn8gA9Pm7LoGBmzAioxq0TaK9KXhRhkthuHPTLZ7PYXqZFme02vDUm
jfKuJBLGsInklr/Maqs85RGmTYdpXHlF8XTbIBI9MARtPExVs69Uk8cYDwWkoEgt1n7RhxgXoPld
kpZyM1mx85r1VV0O1v3Pu3Z68TOKXFUcQ6AhN/+bE1ygh61UUCQ0v2pGuR844iJj7pud6XRtaIFh
DcsxcMN1rJw/t9/R3fLj4XR6W/7ZMjHptsQ47baf/zB/SKWBnoOWic5ene4gpvKM0u1zDubfNUxO
pg6CA5qbSIBzRp/iy8g/GWIMAhFPTq66uHN0uSvGbIz1AMRpyDO+i83cT0pkz9PkEZRT+mlBIqqd
8sWLjEJz31L7vPKWwjxQ8yU/55SN9S2bfHFPQXmoQ4Oa5RgL1aSkpscxv559I/+cd7MXg+PmEUth
1Lq2KBJejpMzf/z/p9jpHQ1g9YdVvcUAR5f0xcP//T+D+PGK/v6Bv44xz/idUAyNhO06Zbn95yHm
2b/zCOByDjbWJGUi1v5fh5ip/87FDUnHBAdB3L2R7P51iPm/Q75DhW5Tc0UUF/TpLxxi2/b6cXVu
Aio2/joGvHy+xDM7KL+zNAytgBwoNU2haFBOFuhdXTaLsJMwNYMGESWlPVHjHF67c5eeA9OeHqN/
fgO8jMAHw0k6FRg287ZoqBt4u5Rc7L5rLSuyM7xgSS7+KgR5UwlEFXpT49+A/idBuIPhc1KRn91V
5G5jXa5OnNXlOS/H5yNKjxBqJjAGvgjP/PhYyfxSb8zRtneaKvTXHUYKuJw3DXTnXCcjuzercriA
c6zdumhQfqTYZ4ozJ9v2kj2eVLytuQFBIyFaRkbh+CtQa6d+kpvg9DbHG+n27qtySYKYG6Q6zC6l
Z0tPtIsflvxLd9R3caHjZoHtYJQMJxQqKl/hpFmzStpS75ydXss8DZtMZPqlZpcUY9fMxHw+mI0u
vRw6AxfNLGhrL0x0B4WsQBbN63TQ7Pdy1acFLb7SuamlS5pJV277UIghAOrRpKlAmSCwrltjJfct
c/SbSKzVsAkCa52LUGTJ6oIbqTkJ+abGcOj8zH6n+5sfknBm0ws7Lxf21zzriSZ9APbTHiBV8j6z
RP4Hk5W/8UrL/uIXbaEA2BrBcFHlBlQNtw3cN+kSiM+rNzvu/UAOrXpvk1C2wsCB033hj5r7KXWW
xL61Smr07wt7KQ+g9leFc1NhmJHhUt4A+Fmpjxg3iXpnzHYgbyHqmm9T16v7aIG/+35119E4wFzm
8nMnnEHJUtsU02ozGR9IkxuPpAx1NPerybpulJhn6ugUwSLIMVRMW10Zkpq68l6BgOiXHWLplNe9
HFBVOOaDk4b4VZcyqlgU1r7ONdnEUhZaG2+yqBWx+mBKLo2pzWJQLOll3a1+S8hQWRTiPafaC9/r
jNgel3UKy2R0bv1MzO9SymABYDz8ZkMKY/6NN4HLi1Dx9x+rcnYAEPlOV8F6wbmLqn1+0EWRGOHi
rsscuWwUopFSPmlkPt6uBQjVUM05QBMTite3FnWSDOTJPONjXRfqru7UlyYXSxuWObbbQCicLA1t
f24fkyGpohWa3kWnTcrbJRhW3JeDl90EvRv80aUqewLnA1DF0vQNSuOvFhV31R5kXw4Hz9b866pY
PHWda4H9qZVaeWe2ViNDQYnsivQxpsfebJmv5jnwgVesRnCv4MJ1MUUn0qpg2EnIF42oYiwg+l0y
LC1l+lq310j59nQ7G9nYRnaFpHIcNKMQoWNq2QdZqOxelkWp7YQtg/ECLU5XRGVfpv/B3nktxbGt
ef5V+nLmIon05rLTVBVFIZyEJG4ykEvvfb7QxDxHv9j8FtqMoGCLo76Znj4nYis2AhVZlbnWtz7z
NwG2BHN6W4zctNKNsHgy94yayZJqKDblftbTcD2gZoynY60WznViOc3gxfS0U6/qsnXbzS0MPHWx
jcYfwpIUcR2kdfW7uDKrnT7l0ReqLBNgupOnAttV26bXj73uNk6Vfq2tCvUGCjYZfU1jpKGvFqak
XaR0u0JvQWG8DzJSt3dge/vZS+CjXy/DUn22+1X9CjM5YUDQSOEVQrD2RZylFshNo44+NIPFGme0
1323AN1eOoDjZY9CML1aEqWPgjSUc5KkpEi7jW1Ixq2OTs9dq87lD6fsmbc6TT7edasdflEABFPw
AQlRXAOZFkTidazydjW5WXgx5u0iM6OlU+zBwRkGL82rWXGJ5Tm+VfI8RW5bZewTxUqdS5NGee+r
OJN/DAt81zylHABhRYVRMdxLSvWd3Kda5pp2rwx+Niw9Xze0RfxYHUT6SnUMR06uat1XJ4oWb0yc
9XMjmRIU8Lwv742oAo2sxn2VbspioJ/iaBJUnGokD2ezorLvJ7YWo9I+tIvirmXnSG4rrXl0odUo
BXlaVoy2b9o16u7DqCGqKE0y6ARIFjlNpnpuc7dn7wBpUJoYYIECy8cd5EQluIz2fD8PrUR7vbJq
OZApfQuvtzRpdckboiho0labfMyT5Hivh0lmeDXYGzFdsct7O9KLy5XVC5AHapfmam21XpiLVCoe
ZKbwK6DwVLCrxuFzHkny+0Yy8pAdAZkRqQ0LmYhWVkH3dClS5j6djtb21BLKuo/bZub4U1ca79GJ
7a1dWWlp65emPVb7aehZmXPWmh8GVBJTt5ZLG5QX/txvUTbonzw7StEZpIcLSQBrIsrNY46xXRGB
wIIZgdQMxlXeXVX0yffpmtfXusW9+v0Z+trVBDKYeoSEjKzw+Qm6VkAbzS41ggTQ3yVD2tWfsLfe
jFqun8dp//33l3uA8D49sR+olQgZwSkC54ss7fPrtW25toQQPRjXaLiK7aSM3dgYLJBmrbMOrsF0
qvWmOE2nIEVvq/wADkMK/X5k4Qe9w7TQb3SzXoD2dfq5PJQdaJhIiyD/jeUynWsOUzcfHYJu8fQl
SvrvJSffW5ZYD0TX559DBn4t+u10WXE4IVt+WspB7MAIWagV5QPmqZ7eWY7yRY/HjoNozRzzjFxp
Vk+btJAh4ipy1wLwEUNm+j3m8LNY/6O2zj/YsHnW5PnbVtB/wbYO1j9PltqLgmh/X9wfNS0fXvFY
EZkn0IZUuL0I5+qww/llf3UtLftENHqgEuDTRb/wSU2k2DR2YLNCgbPooUMl/FUTWScPAxfR3BFU
aPuPupawmI52PS0B2EBUWZRY5HjHEidqDzXDqZV0syoyaliIDCT3+FSSvE1ECTLPqqzBh5KnXFc4
ZIMD6bC69zEMGhc3l4GieNCXUJwuiq5mvCopOtaBTHTpoMTWgaGDVjCtFXCMWQNqPZi5tLOSHOme
aRgXrGqdNXRDaH4qOMIx+1j3yLkHWBjt4zAurpc81WqPgQz6ZmZk58DJcbPSIbTrpKo5qEoOFeRF
o2C1wMS6SWRotwXq15pfgiE/5KFafWpysJKMI0zeoKqFF3ZelQzTMxQBEN8fnHTbGJ1y2U1y4exi
rZhvTVsCHgb2eG2AHMtD4RXNpIPJ60iVAD3Y7yrARrM/qsr8PVIcGrIA3OcPCn3f3axkeeHJq5Kd
8tdi2BDolY9I06tfgPHB86XLl9wPqtlObqNmEboRkaEmQT+ocxoo6yDfMiDVP2ZdUiQ70MnOFytp
mjN9mgwrQARHqj0coRudYXqap/6w2tJ7xQCM7iEck32iCNen0xK0NfnaEPNwOs1OP9VWx2G3CEyj
y/y9U4GShuHiWj2TEw8apnQH3GZU3DABMb1hFGYHtGys+0pSbSQEpKT/BCwj/ir6cbZbmXV4oSJ9
krhoZraaj+VDfwf6TtMgHalwQms6UesBkmr6SYLp4XWcwqOfKFlKslb1xkwnR0ruWl2qM1cqjE4H
f+to38dmoGMOPX+uwL636abrjOTTqIZaHpiRpHqSDgzRnUN1QroNoDyQTMmZQm8MY2FDMoz6ldmB
asOzKJ72+qIj1c8FYKC9cYq9qOgftBiYqLFT6bQe02HSqgNtBG5lwwSqDBIeIsktYgE9R/Ubl3pZ
bMM3Z4zHnIJDzDou6fMhyaOWXG0D+vZSstbUz60JUXWjlQKAyOJcSsZDzZeXSipPP0fbfxbp6+/l
Td9+/94znzoeNz2L7//gmfBfMdoLp8S/7+Kf37fYOyXNQPrxc+Ql5lqoOv/q5Msn9ARoMyEEgrEx
dLT/G/DFBIuEm4fI3AkaukA9PHby9RNCufDulBHQ04RO22MPTD8h/eRHtNSESian0R/0wB6095+m
D0KJEDyAkLSgTYeA3fP0Ie8GcDpVXNIOagDLIUYV7lLwHoNrLsv6vhhjHfRxZm3mSVv9OBqmj+ba
6d8LMw7va8na4bmLm5Japw5CC7PagB6VtiXOQrCkZulG75ESWOlcvE9SxKatKc23gzrRkMnq8q4Z
Ovl9hVzI9642rqLIakx30eTRR66sOUtHNb7oCiPcAwWKPbNqLc1Vl05/ZwumjFWARgc2ZivfzGIw
PrFJ2stl1Mj017m7iWq1A3DZFwYeYYnW36RSiTm2Uec/lhpvFbdZlN5wk1KXbxUq3G9rCjzdndip
V+0MbCHS6h7Q9KzrlHsgr0CgGqA48n40qo02dmCwKmUJQi1aP5lmCK2VY+S8ogdxFxaN5TrtBMwb
bXRc4BcrAsgI/OS0cjL1W16N0bbJnA0Ypcs6nJQPQIPqb1qy9reaRK0pwI3yzlIxw5vXmkoor0H8
kJA3p46d5jJA9lXfw3eCYLLMw+TGMCm+PlnJr3S1WGPP8n/moKQirFqmmMJfU/z8yZAAKJmi000q
fcPsHB/gp3wqL9JfrL5/BZKjWfeDoO5vAklV9t33tr3vnwcSDpjHkaB6AuhFzPeYXGOEJ2LC47xb
PVE1urrCOQhKDl/+CiTmCSRVHCMp5oB5CJr3YyAxT5DmJMXjm4xoFFn9k0DyQgaFdBZlLRBcGggr
HMfFcfVktYz21FFnkAENptZ9SKFBfI6zeTvouQyqUZ+U/SRN2pWwIf4OwNS8hHc+70sGiHt6Z8Nn
M8pU0H7ZcKZCbT5dEjW/NhW6MT+BIn+03v623PhvcmgBN3uy1V+UKDf3Sdn/22H4mtw/XWwPr3pc
bJxalhgUPJiMcHhRJjwuNuUETIPwW6I5gBK8EJ76dWrBhqaehgwsc0QJKa/H1aadYKRGFKFWJdej
Uv2T1fYSXIEGI1JCDMGZhVMsHU0a2sXowxo8q58s2sZc0sQJOgThN3IVg2SYja8wspobGsj9IVeA
NXOqdPiLLNUZcayEBGPo4El7a7kq18YGm13o6z1I8vjQT1N5WE05pUVYNQ2Y4zAeLtS5PWiFo19m
kurclxiCXUYLTT4pSRQvovvanHcLbMrG7k184uD8r6CqFnlTUBaVQW804y06XVcws4bMk/Ow2M39
X+ikP1raF/8EORlQgN8tb7dNCKVgpu6jb9/L70l+X/L/Zyv9aX6mnwCjEMuV7hOguCcFuUkSRiQD
hKEqiNXTnPq10u0TkJTALIh2on8k2i6PK50ynmkiuT+tPNIqU/mTlX7cFhOVBO03pM5ExocKwPOw
uqxtW8807v1Ohz6hTzPuVJ0Jgnk75H8qByOuhZwgkglUfMIC5fm15A5uwdihYNyXxgAvK0oDs2Fk
78Td7ZMH8kpq8UIN5uFSDyo7iMIIvN7zSzG4cpC/5mNB9Eat1zkb7duymCdfWfRsU4A/IrEbT80s
lBDfqT8B4PbXUL6Mk6i6K7QfY3RNYyENoI3JPiUrbCZk0rRM9UYdD6z4rUnt8VhRvF9miqJpjXrF
i14ozejCgA/mwBWFg7R2jexpEzMRa1ott4b44EsAPILf3yVd3IWnyTkeDSxKW8CiLYLcQ6/myZma
E6byYSkcv05tA959dRU1449cdfIrxtHnE960VOFTdR4n0oykiRLoi+mcj8Q2xi2GjzaDnyT2VUxN
DB1b87QOOnXUnNfj7Sxl0yZRlMUDvEZ8XC1K1YLuuR05d4thunlWVzdTa17NYzcHvS6hFhyvOg0b
O2auhu6JIdObL+ixwJPDb7h1OkQo66Cr6vxj10qeNo/JG7qXLxDV3BIguWLE+lAwHQPFSalxr8x6
x4/tYfZbqzA8bcm+MctOXGZrlj900aeiZxaodOFBDnG0BBfo1nVkbn//dF6Icjy8FfYJ6uy8Jfpy
z9fwUmWWXoy1A5oloS8xFZ2/1PPi4hDBBK5JEW7LZSdIVD+LFcYqXd97i05P2Wg+QuJ+S7zqRaQQ
d+bX2znW2nZ0+J/ZCMXCEd2TSGsif9Rax9OG23ZCgfz3n14k/0dL8yHZw2pHpoN8bDkAcxOC0ejY
SIiH0OqnfgxgYr7lVUmsfHkZoQ0KilO0JY/BX4VeLzkcBMfHozOl/unvtHnOPSsZzgsJeFeUrv4y
29q+jjVwYYqxXyxa8qtrWmhDdbBsaCxZ3daci+taE1SYfNyVpfUNHk3njs75kCvhObyNyJO0YROW
6hggLraVdAmZ2KWTXGfEuTsZvSZ2PrSGcgHfQj9jPt/4a5fVbhPFqeskCIUxHGKcW/TvlMW3wT2d
whspoIxWrV9I1ra04yLQ566FgR/eS3L6LSunz/hqNAcbjULJiVbfnmUgTg4hJUs+jIkgCJiNgk5O
t3pcJw6y0u5gJZXVG5Hm1bUMMJAyT2ECw+1+vpbjOUfaI8vhs+RwhBhJV2nEHKw0ql1vSO9hIFVn
ihyb5FqYJVsRUzd19nPD9kZe9jNF/1t02jEuTmwsAh5wcURnNfVYGdhyaoZcYYjVLhAGmKqQ8Qu5
kl35qwNdtJs6VKp6+Y0F/epFUfQGhkN1RYv9+R2Q1wkpRkbOYAcvx753sCMce1dvm/M1aS3XpkfJ
avv8+130ajgDRyussWgEIW3z/KrlBDhqhCfkd8Zw2pFuB6AWsy0oELcaJceTuuHOqlbJHSvrbpGz
5KwYjZ3dSfEbH/8B7XS8oVFHJhOifKTKPIpmWMCuVT1Ejh+1k457FSz7UNaYiYFk8OQmrr0VJUkP
yw/8Ytt09puutwPVkt7VZCV72/Ql2IfujBTR7vc36YWql1gPrEuB+wLFBCrs+U3KaHTSDifWOMVn
zWryi3xBaJ+u+WRuqDkUNo/Qf0DjHwDVaobLOaQsooWRDEFaGL2fRZxRCnQ52tL4HNfO567QDKAF
ceGl2nWitsgNdKmDXOjKb0Mr3bNK09PswQ3H9LyxJzuoC+nznCw+GkQoV2X3JhptrrSwOub8kE3p
jn5zCKYiKj106FK3lxog3GZ8z3hVduN12XSVsh6s6KKxytnDpAt5kghpBrkZfBRpUg+Tci+K5tTH
oc3yE3jxntLklAz6G2Cw104KCxiYiKpCr5oew9NSnWKlLofQsv0pdUZfY0qA5k2g9smHRFX/Us79
o6Lkv329LZBuf9/b+ffie5tk9/flW1UJv+Wx/tZPDIzUAT7rFBjgHZ80ewzwkaiWCitTTfgE8Pge
62/7BBMganMKYyT9cWX8VZVYdHuQqIX5IBIng4z7D9rGL05/EbGA+hnMdTTezdFxQa6rThGYLIyA
x42aLNvFDt84ksQifBaPji4h4vWT3JegqTgayimIR0M8rMGw1VJgjs7NkyfxSiXyYi88XIZGO3JY
dDSOFcF7kIpRL+M5G+bTBp+KQ1VBtDacW6LZ6e8v9aDbePyRaND99MTQQbg+/0iOAdhTXpfQtzGz
ipX+DMSPmwnbunDZNiXyINp4Vi0R5izZPimWd/2i75ZI24m760zLVgYQ/fv39OLU4+MLkXKoiWjT
Mkl6/paUVFfQksPFCbYtCVK+i6coyJThLBIPtrU/oA78hnL3W5c8iua6Gi1gKafQL+ToY7lwWTxI
5hJtrCH1JMCTaGG9UTW8tlyffsqjgNfb8Jfbhk9ZMy5OgfPEevbGIfVQiB8/XEp0uKt0A5DsPsof
UmsZK4QeeLhhdbnK5V1p6zuJa+Hlcm4W+vloDmddD0W8ry5l/S3R+ZeZBE8ScgSNCiZGgmz3/Em2
ujGoWdZCMh7var29WPvCX7p8l5WY2IfJHgTKPjWc68nJd01hf4i7/o1j5cGD5vgWgGkAZEzHREy1
nr8FJ1zsSBuL0F8KzDDW9LPaFofaepCl/1DWq18lETSlKdAibY/QOjxwtCPsOPcHJQxKEHsRU9KU
jcdSOOTOcJY5DD3kbDfWE/IJ1eXvF7/Yby/fL89MJJpsy6NH1uDLayKXxSNbzPO+4wSWokBHiFub
nBsUAM5ok5yXcvfl95d9LbJRzOBWolI5At55fpuK0GLDTSWrsZy+IHZxWVdj0Jrx9e8v85AWHX88
OHCUpqoOOugYk6xFNmqoPe2cjBlbVl+WOrTtYtWCuq/gWQPlGpGQiqKNnEkHEWKYAwbOIh3UxTlM
ZX5Vl+t2XQ1XSlZ/tqIrM5uCgpFZL6G+py3Eo2Xe2mm0kap859TNBWxZH0CrP7H25Fnby8qIusV7
VLbeqL1/2rm8+HDYcAmSE5zZ4+22xradSb3l+KXivI+t4lKdx7PIcM7NLvRzOHQokWauqqE3lfSn
s1lHbp/d0xwIwITuU013pSr5PM+AePUQTGfvTfNFw/KbJd2rl3Gjh4Y3IvblhgDArBZlHbSr8lYj
Qpq7dU2vl5Z12SIjkEmBlQ1epyxb1cp3eIuDbFl9bNa2ZWG4hk1JyZ2U0TcLVSJrx4bopi9Wh4hl
Y+xa7mjE92Nnemc0zUVY3DXW/C7WulP0RQ6wkjbYaV4vk96J2tBHwmVw8Wn0sqg4ONYYhJ3hOU36
Gbf6QFxQL6pLdvkBSxrPYlgaoeTVm/nnZunPCsv+NmkSAAr05nAgW+J0v87qXkI6LQQPCw9rVy7D
xpDbe1VP9hhyX45JVHhS3F7QHDu3o2U7mvHWQFoUjfutFYU3iDncSzW5d93O79SJbavbt1hHXlvw
JpImN/x6zd6P6JK7bZlfpo6+A2AZSFEcDFF/YdvS6ZAl32x05ziMthX6dHk9gmtRPyYpT9S0b1Nx
Lhi6i8BogE2BOdD62xraedba7kjwEIGkMn/E3FsRd8W9xk1ko5WB3tzRYa29pORbmvFtRheybEJc
z9Z5Z5n1NYpGhxZVxwIGvjRNZ3kibdpSOojfVdFnjdbuwsnivRWHQdfnB3RK9sUk5CiMZQsq5z3M
3mCM4n3XTG6G22khrR9wAT03DRaetJ5qyXjeRwMglfyA9dm2RNAFHZFdIzlXIupIibyNFO3czuOt
agrcqbFDE8vVB8RqShp2Wu2UaLPMXxYUIaBxij8u+H2OzW44TXPnBlvDDx0suBlZTwImC2RSikPa
yNt6MFxYy/A+utMOHLYc6siFxHupnzZllu5NIwomwN5aNdIxW/w67E/zEY2LCXB0z421zNMkGq5D
PaUB2V7YPLhKX3yk6vyoKfxy4jUIaYbW1MMeV752ZYFclgyfRm1Ph07fi0cd5/zdJLGypVtkik8n
fQqUJtvJEVpuTbTtKqQuonkzxpbtdg7reBxO+ym6JjneZ8vqgwl7WANMV/aLHv1YwHQ3aoj13upb
anRjxnGgY4AiDlZTfW8rg4cq7d5AKDbitrbi0Yh6qk0+dwzS9WJyC9bJiGIWjNsPhTq/EaFeC/Io
uNLAQPEYr8yj43htEbKye9XxNbu9sMC5RSXDUEN9I+14AWN9aEwjU8DwFconTOjnh0ka6nndMI31
Jyf7EbOLWzNyo7y6zI3F7xR9nyzFbigZSi3VEDRSeZmV0SdxpspG+DEGf+V29MaAcX9EWOEAKQV9
v7e8uV62l0hOkG1jmAi6EMbjUZoJKi0ui9CmjacgEYTQR+4uzvp1MvRdqmr7mf9LjrJHT/PLCrNA
N2YMFEu6mNVbfctX8yRAzWKiw6kBTej5DVONfMq1nMnDMsXXSW+/18v1y5At255unWlRB2v9WTk1
9wjLe41FsNCl4Pcn86tr48lbOLob81hIBSJFjm9o8zurQQMvrur7tLPe//46ry0OCy105AqwImKN
HC3CEZNJSe01MWXJP9eyfm5aUkBZt+tX52GPlGMYWNZC0zz1Gi3+tLQXaGtuNKKQE+IkLo+b1nEO
VZvsi4FtGw9vSBG/ljZzfjNVYb7h8MXRvTCjpc0h1DBYqUDkLWMQI+bTSVKQIg1n5uMGI89gkNBE
i2hGISDl/v4evVL/0e6Eo8rpAfT0mKUvpZYWN7Ps+IVyN3cx7pTq14Q8KC/fKv9eqXuYB2rAMBAd
4IujhyHVgOazvHFgvJ5C/sfcQPVT+o21umy1Wici3/3+o6G4+TLBFUN3JpjU/ZZhHd3c3ATH1Cdc
stZJxDg4BoMxUhttRKLbKshSWkhxiR+KqpOO02bQ7NoNp2wnVgS8Fk9vaKlrU7DoI0536s5Y8p1p
5gfEk/bd2p52ffSJFtimruTtUIxBM41Bahb+zGuKeQwssqA2is5tszgUiXRLG+1mzuIgbboLZUlh
BDmHJOPwi419344ecN09MNd9V0iB3qZXRTq5Fi3Pxkzpf5Z3y2zdynlzaHnT4vX9DFeNznhfa7ue
0wbVbpe+XTDpnHFz/ElkYwPXK7vhDFHroM7707GMzuc09ZShv9CXMBjJAhfgVIq8bm3KbLFLwABz
HrYXMhETIdudSJamaUB7MfoU6RLNTiqWPt1HcfZjtLOdRq2sD/N146yXQznLbpaOG7MmRUy6U4U8
WGRaFodtP46cbvkujKUgliXE+1EhVaItpx3A1PmrrvZnazS/E/F7afV9qN4lTXi91nlAxnvWORln
NMBqkYqEo31AFRslznMzLu+UIdqGEsoNVXgrd6Tgpn2gDeEto4H/LD9be6+rWQVOchWRfTZkvVYV
kdU4h8USPqzxfoKxKO7h2DcXchFdO8wCFNXZitclK4khJ6o8GzsQ3ueSw59JukHp7gfaYPsqHc4K
+307LlR6hqc7w6aXE3Rg+1M1YygTZldZlfsgS65Xywnanvwpz32kbLcikdFT59bGrsA1Q+28k2bf
iawPIfVI6PQXGH2+G5PxTM848FOeKWstQkVGzooD8o3vjOJitdLrtCXp7u5MxfCaqbgUPSM7JK0y
pq1Sa/upGE/rJd5rnEI9+oQoYV6tS+JF1XRWUpxWRnZVUrCmDmKeUstt48XxmJIk1/GN6IWINWLO
y1Zojo0T4Yk1KI7YwulOFys7LN261eWC9ToFjt6f4uns9yHrE5CJ2qK+icWveDYtEuRmYXpWLN1Y
FTdIouxEf9GYs53SkslN79nSH34fEV4efgJHIAaW0ASY2r2YESpyOvDZmRFG0o2oB1R9OFvJKsUy
KFN9l2TRjWWt20Rftl1IGqg5b5SlLwIub0GYm9I1BLsKiPX5+VvJjdzK2szEA17fWPZI4+luaOS7
pei9339cKt3jACiaMeBnVRjlCGIcf16lRCi6hBzjY4S0l1ak7eIFFQEk7a4tefW1lTQektwV8NKg
IQ6njXLbxPNd08TX9YICJR3YfVhL+MpNGOZSCs/TF1NPPFSDTU+vKDmJDUrK0bSMZOqw2w5oZO7H
Fb3w3hZpjri5FGnMlrZDYuyUhaKAcTHa71u0Cz3R7FphdkHWmbewibbTBPe8KrJdGA5nIL/3laWd
V5m2NzT6R1ZyTf1x3bF1inZ655isqGUK3Rh1QYiqJP+Lfo74feknsel2hbV6Qxx9TO01dk1zfVcq
y7upFxVoTozS1H5255IouBYHvTXPpz7+VGoIb2fVZd8WpWvPYdAaFBU18RKBKGIsa5XZyKKG14jh
36Dx7paThJgtEoJ8+n6hoi6lG4nDFpJkfD2okeoucr7T9f6L1Mbfl9nU3MzWdmZZX9rmcDqyfSVa
EV0kXWcpmvHSGN5gjuYpGk8gaqRDkUUfe42KkMqxHMs6CHHdJhLsowQFyCTdh1Ane4OizuC4iinW
1JIauBo34CVmr4ui66aXN0RkLeOs6+0DKK4b2B57WmZXOMpv5DU/NLK2B659blNP55ITiH3RaVKg
lToMjsVnme0Xin008HZA03aDMW76Ot7XSHdlbXQtwqxVWx+Q4gRaNnhjy7BJryX/4Zc76Y5JUYak
R+Lhwc47zXe9yqG4tjsEfDN3EErqdn+j1oY4gqEba843ywQlNqDsqcDadvsYPwNhiIi0ZsbQ5gd2
7jU8Fh6uHsb7XMp2WTe/0+zFN3rD6+TyPsvsm6QdoGULzEi2s/rqIArvlKCMHeaPWu6/xG2Obm+B
UmMmrcuekftV31u3UBiuO9W+bgjOgTMUBCy7uIy68IMosWNULL0Zg12pHTYKEU3FbUYys6AOo8DE
6mCoDG+YpsCuqa0rKUAw5lSmTnad4c4Eryfy7VxxEoDm3YrqeXhWKdqelv8+t8z3XUd20qzzuwzK
uYtLDaP7Rss529PPTjnGGw2u78CI5Eyc9G0ZvZE7vxI5hHgUYxZyQkBhR736nvYW3jqy5dvORHbE
zeTgNcUW1MtDRnfi96Hq5eVQSKFFzYam8Uml9DwqyokJK6cvBc5hOBP5SUzVbJflvVjp9Ty9cblX
DgKQxCDUFKoykGoPuIsn05UF1Buws8nyK4J+ToHdJmDfs1Xe0rNByTW7k5f4ZrKzQxIXOwSVES1P
rx4+8x9NBt9XBf/9ljvyjw0Pt98roRrWHf8q8W6+PtFX++vdCUzs/yvVM3SbniyOF+hctyrvk/b7
M7yieMXjZNA+gdeLCB2kVb54oAI+InMZ/4kJHwRDTT0iEKon/EtWssziQo5M9O4f8YoqoirUhix0
eGAQcP+IUPICmWuSX1DrQyZBr4iLHTXVUUtPZTzZFRxDeuVjbMKam3twLy4kEFBIGc5EgWOsntPm
za0DNPOm1fXwtEtM+8xwmJnr8vopnHRklJvMHjwZHNdX3MpQModFOBX4k+CAMhlavOmQJYdWvg7B
Wso9mXMGKXqIoCdO7ex8zvLSPgemZH6XkijN4Wnbzek8q6htzpnNYYe7wWZBFQ1r+iLecGPUxp2q
Kfxsdcp68+QZvjJnPK7+xG2hGQQAGplZyNRHG7zNoxVCnoqBydiEtDa1ys/LsQ6MTkNOHP2X024N
26DAg2b759vsnwIVLMrbvx/Ce0N7/x//6756vq94ya99JVgugnrOSAZWFFvucV85JzBi+bbII/8C
+z5O3NlXYpEyjFeZoBIzf+0rFNeYBAKGR9yTviM+0H8yceedPRtWgZFlrg9LA4QSgobHdL8FYQgp
hkbpK6oqfVubMX6XtWhyn411K++yUTX9Ch2VTY3cAzZD8ufVVtMzoJsWEEDE31c3Qpd/sSsFSCKm
NleJZM7eqtRwTnXEBlA9r7v2JlJGfMLKEGXhMa2snRI7DBERNQBzi/zG6UrLyMCPsqJyKZJgTCEK
nOMocJa1ljA9StbPto4ZAqOKqbMCuaNcs2OyFnyLSKv0iTN8Ggekh3C0aWNqU9oRcx8O+ycP95X9
dlxmiP1GncPNEPpO3LPnBypibyhnIPTvS0O+Z84+eUAub+WkRp1jnOr/BBvyHzun/v9lQkI8evII
XhxbN/df7p/vLf75497STlSwt4w7gXL+BaR/3Fv8SGDrH8mRT9EsQFYQ/QMCg5+z9hP+/Hhm8SMF
x1QBmQMZDbPvT/aWYMc821sciBgFwvRWEUqG93J0ZuEVaFpraKv+2jvSdsmsndYgyGkP0w91xSVy
es/8sAMqNn3t8PRA1Q5xp7V+p5WF7eOLcCCUq+dAuWmsafq50X/+Vwh/TQ9WFQpxfx/CbwRtKRi6
HhXcoXu+2Hjh42JTT5jLM2owCMxk8CJD+bXYZOhJCkAo9L8F2eMXdMpCYcEQOfHDwiKz+hXIrRMU
clhryl8CC39E6FCPI5NIrEFnMapBjo2lLQL9k9SbJuiSpaVCgtSElrdYoafP99Ec9bvSGUavw7KZ
GZfWJh8BBIpK1LxRDaEQA9MhZSJMY0v/pEx2uglX60uEwva2zbtLZZLdfqgk37aqG5jx8lZLpytU
Vbw+Tf9T4sT/BEwjFHx/uyAFkU5y4YDH//G/8+/F8nRNPrz215pkBij4b4ychCDwkzWpwrQDhkl2
+bBaxRZ4TC6sE4FIg0L0k30kYuOvAAg/HLk58g5oeKC3/iQAavyiowBIygOSECwMVlCQTp6vSTzi
WtxtJ9VXMa3wxhSPFuFG64/pByLhVo7ULYob3500fG8mRY6BSyIFbTvvraF3PBxg3ocHu7Ud/Aqc
T1OqWn7paKflkuKeNfS3vVxjI1JU5w4tNEvKOIN7/N3HMRz8dAXujtvMuLVmq3HLdG4DYOefF7kx
tq1s7VGi+ktr6I8qz3+GlJjjlpPxrYgKUa5FfOjp2v3rhY+rVzsh9nHSoupImvus5NROFEF9QaeT
CfRzCQPEOsGCGSDKgdT/ZM89rl5+JBOekUp8yLT/aPG+glyHvuwAa9UpPMn2RMB9ElD7qopTlAc1
UNRRzlIS4thGc2sk+CDWt32EgVRYle8HRJkgUkW6l+U4BVgyk6NEgWOmRYx/hvgtMcxXms80uhHm
AMQLqQDL2ufva8qZK5bGqKEujLxo343lzmjlM3h7X0BgY4GTh3dS32NXnq+Xdd0ymbcGtMCr2wUv
rlMLcE1uSFir2B8UpZXdCRAcTfNzmCI5OHJEALCQM1xykMt1DTvfmqw8MDDDhYqlpRs/yhDEwWgI
llqGhEE3MwfpEM2xkReQ6nUJ4J2d0TvM/X9lK69lK6IxyDN9I1/5a3f92//YtPdl1iZp9j+f7bSf
v+Rxp5G7IIpL9wQJEQK8UAT/lbuI7UdNA1YRsqrQyX48J2gJCXWoB70mMpWnsG92GskLMs8od/wU
C/+DIvTlMSHyY9DjHBWmQbn7fEXjYNb1MxmWv2AOt8M3SvdibZXpkCez++ROvVK/vcQumOxqrgRa
Gk08+KjPr6UZqGTOqaP5abdOO3Qki7bLfAS/dUz6Zi+arMUtR8S9WxOJirpnsjPnG7vlnTDw17f9
j0SOQDpkq+Pbel+4chL7elserEx+U06b0ubo/HyYaTHa0mWO+GM9dNXGH2Tk4fldZd3iV4VZPNa7
B9uOzys4S3M9otjBPkbWFaONZifLS7lN5xBEQ2fLriFpo1cPmeI2mv0lS5r3Fv1Yr+4lr7AaoReI
q9H/Ye88luRWuu76RFDAmymA8l3tHTlBdLN5EzaRsAng6f9VNz5JIYU00Fxjkk2yCsg8Zu+17bDs
uC0NeIWVsyeBbjyIPDgzV17gT7EehvlIAuG9PRLGKvFhirDvEr3xg7ymJTXLLs8kJl16H2x7Ufzk
YfbsdOjRMgxepBudvaz1dv//KPg/HQW3Iv//fg7EbU0e4P/aHfMH/vPOe7QX9B1coVR6jExvOt7/
/s5H/w3PsQ+eBzMIbpDbGP8/77zBL/khVGc6HUBT3KP8xP9cr4ZNTUkph2P5f1zY/w9vve38a377
n2pbRFLoyk1WEzf2HKzE/z1/PtRzb2vuud089YvYZT4x1n5S2iScXqUobP1qsOE3z4QLYxM2gaqy
UWgtd/321tH9FkJlwe/RGkvEBpFhjInjA22ISSgVzoRSc6vYx7eGfB5J+C32JkheJMZjGQHsZTEK
mKjdVmk9dGjqImIfld5ir3e87s40WzeE5+sEuX6VlvKuutSdPGZzT5DtjqT2bXGTbeygQY9zt1bv
NVSH6uR2bd/s3T7Q/2D8G3+XggDJfTiiQS1W8vQkkLI0I1l7YVn92k+NTLByAlsr2wdjcodd1UDd
KdaCHI2p/WNocoQH5MApoJ9vE27pZVuMszDBQeYBb38+4kjbZAWytiD4VjWWe9hK44IzQ12qyhsS
chrHvQVD7bTO0cUbvPrBQavnp3ngJPS5T8O6FWnVE8lYkHSwA6I6328V8zQ8RAz/gvwpa7BKhmV/
76EYPo352r9Ms/J34SzCE7YBMMyAMwghphxsrCW1uuBBYI04dTMUlrD9xyKv0/GqLfFagQp2Kd7I
W4BMPIttH6xl+2TV9ndUlm5yS3dOXTB9bwrQ8a6yG7krzeqbZftvubTwUG2zPfjm9sfxc+PBdCa1
swvS79x+W9CBzmTDtsX8UkXT58pL8HxzaKd9aJBwKEX2dotD+13wBBwL5audAVwmGckxSSzR1F0c
BnpaXgsCGs0fTRDhu81wsow7HUz+SyeL9eRHYGvJeyP47yeb6zDggWwNA/IdTn77viyAz+9V4Y3j
oTR8807Zmxvuolp02EOmEC0wSY9WPcarMYPUs9yusHTqzFa4TtdwdHP/kSjLKGx35ItKL2STKsZ1
vRPBNET2I/s78oUJkR1NCzVT7ymZulsAZplUTwexqtimZ2GqdiXa2bT6VBi99aKVZ38FgAsTY0Se
PJV598ReAsCyHvpjwfiKhAgU9shzMoBYxeh/8thiejQm+Hs4DqgzzWY85hW+1T4r1T9YLUZ8hpJs
ZuSZ/lkTjXE/iSoYhl2rMuik70ORkVkYlFWWVLO08SDq4t5anEcRtE7a+Q5Y3NAgNzEC+uWmVVby
FJMoo+YLAZZOeLatelXBYSC9bjvCQ4RTIRbjoq3aPIYREgO09JDtDWMFJQFeOy+ybrgbVCf646D6
0kwHuWRI6dtqjb6jvMuOtTcTpKnzbMSDK0R2nDJDxGs3vOV96/2GeZDHJPblbazACu3XSeWPbuuv
h8AwrF1kWNGeoa+5ZxRN7nhEim4ITTq2G7dGbFl8bsrDLj7K7mTpW41ddltc5X0WRxJJUEFTeh5c
FMJIUF3yxx+Gwi4ufabkSYmeF/YmiQjNXu9D4fafbbMal3bUtCCIC67hpssvgO2Yu4hO3Qlyvi/a
gcvuerffskFtQOVRH+i4w8MwWKC7mZ4Xl7Cfw4PZ9uEhtI3hVCOiScrJYwBZqOiOQgbIpKTPaYl1
PZpuUV50ro0L20D3rfBMxF0C9tkw9PVu3crTQOTqi8l7Ev/7V1ZwuF+Qu4WxCZuYf1X0LvqbgUHP
UeGnfB38vcXYf/77DbaDMo+kFjppaN9+guHrv/3S08I0+VdFVOxlAX957ttcn0Qul1dSJPltpc4e
xtEZEisY6iTvVXGSuKn3g+vz/+s0SXhmGx28qbplHzEjKECRx3pZbWyxM2IBBA1JoaC9qcX/FWZr
+fXv308eef6hAx+Gz8DvMDsR3f/7GZLauryayBxPYe/my1XUXv5h8ur9iMELr9LJnZ+lHM2noQ7K
ryGoZTqwh/yqJqf/lDLbvpdmBkgKEduO2QVy9IFb+VVZxnKidYxeg2GZX/pNGu+FyuGtVygWSiuE
lcl68U5bfpU0dqj/KaDvXqshDC6RRfi51ctIhR9YKCMjOKmsXMzq9hkTl8GrvrX1fHZwpZAwD0bD
Em1MRoadIw/B+352WXr2sSKF+mSg9HgdCg+RdIDbZtT+Q9aaL0T4Pq++PC4Sp0kb6l2Ows2uhxMt
5N6e1uPkON8qZE1j0vGmoRjk2cQ6HecqfNBOx4MeWo+h2D7AchN7Tc5zonzQKxtGgcNmjEbqzhAS
uHPWfdGjmYrEUO1dUrl3GUGJQOe2MA5ZrO5EEZmI6XP3MjjtcDBzVKM+GeqJLwMLVACpvZibyLjX
fmOBdB2/go5AANjbxKfr9R31fMHn375WdvZ76rM/Hsj11EJDBLipu+cuidCRrPLIAKvZlZPm6Q44
ilnxRMCbQ6xHI4vfpQUfSuzb8Lnmo9oFc2BcenCieAvwBsjeQl4Ffs+KupWD2w3/Wcxhv63BEZNS
3Ky15soqNpRVyK5IRUX95iDw8+neCW5/sImVvypvydMQdGiCDiu8rLU0k6oiYL7xIwgj+Vsm0XIb
Gh6N7oZzN5Yf3bgdlG8vNymzfxhDZ4OxWv0p3ALMqm/JpG7t/p8Rm1NsuINJqBEppn1hBXFtrcdt
Mrrd5AXNzowWmTKHwUSiw71w2xPYRTtdS6S4ooYAGutmSVuJUR3MLsegFxjn2dzg2/bTife1PBjL
6u8mS53G6HZWt3kyilV+lWuBQsoZnSeNte8g9JwlXtZFjxjnu2dr8HXiBLVJMFIdvkBgtA8CSvmx
ajJgrEZdLKlohiJlQR9sEEhdeZxRej9lwmGCwZQ6LSJtnyo2f0AKVV7cb0NTP0Qs8fec1cTCW6th
PvVh1n/0qwu0vp9hZ4QF1i4K0rDEA8A14q/2eA6i7KeYw/WePbq+mnKsk7ZyrTRUqnkqzK6FutKJ
k8UlvcsaPD1cef6YZu7kHNhO8ry6bE0zEPH7nujY10ZVbs/R1rbp5HfbbxlJ4xBMXp8uHkQAgmX1
aZ4bn2k80rECgP+laMLq5MnBujh+GRw159XPMrWKR7I0Hsq2n3lMRXVnRf2251y0ULe5mMj8RS+J
ugUSpJvLIZOjBFpJm1iRHORFYG9xOcItEYWhl9j2c0TRG5QN5GQTtWKrroTT9GlZVfUehYURozDu
XyQknGR1qBj9EK+XqoL1N/D8MS5ruxCJ6APxzFxOp4E3E6Gx6Pxv6dHjaeyVBySONYgT0lJ302r1
8dgoYJVU6mm26fVRaTt6grB2K6GX/eBXxv1NGvGHH1w9gnupd2PH+T+b4/Y2o4f1M3eM/cIoT5uO
UHGtbupX6/pX2I3/E6rAhKsMPUKJKkXujdCUNOLYyzJ9WKwSwZz2gyLFizlSH3MnhWX2T9SwYPbr
ICDpvPocKz1c8e+0Ty6WVvIk2veu6JGb5SYYwb7KXyNKRsxAXnHyW6KdnZECdFwnf1eu/KAwkP9w
oz9vdo/VjassZlV5P0dYm0zCNbRdkqahtT0d+57bhAV48+SuQIupajjVuiX4qKPxtaS0Pwtv+Ami
6Y9Z+9RedO+prBS+Km1xmQl780eOS9nvZ7v89oEspJMov4J64/bbCG63pu6h5x1DBem68epN3LTK
zUmj5+IUoY8CujJrrFrmtpvH4NpIaSOCRusoCbxPFrPO3xEcwFlWUR1eBIyyhKySkVLZTiKqb5Qy
hNwuknO0p7eLhSEVWQz2F+hQ/n8lukASYTkUyb5dVU5uQt5Gx8wt1NMCpD6ZrLq7NHkl+Zpw4Pd1
NJ8nc9mSwlxfVhn6R7djLFHgPI3nQdeY59176flfYQ36UcI7NoNq263jhIiz8pFRdhm2JLOueOk3
9WwE1JShCG9f6l+HRBVY2f70iAob0FTV/dXElsO+IAcei24VD84sX+w8mJ5mQ6LYtQvfPm+GrRKv
C0setil7H5ioKmS+IEE01VJMjFh3qorePURB3pO8GP2ZMUgnlT/JBI55Ew+9nZ1mrrpj7RivVQs9
xAi7c+Zq8zg6hf8wV93VcK3tYOSNOCPOIJ28va2F3Rx4uIj8PfHZdlJPSL41HyPKJQvDIU26OAnP
5XGmAk/HYjOfM+hEH3qUQEmy5QlfxZeFoP9NagSio6ueB8MpX4Vr24fZ7Z1f9FXDfgnNn44B/xkM
AmdhgB5/MR42s71vAnnQIZWWFIC/lSrlqfKb9WS1Th/z4H5XS3Fn8rl+ZGwhY8p1vkfrNjwuonPl
z0PcZ4OVkIaDTpR8ld1s19XBG23bjKNauXfaHeWzdsNx3xlll6wZiqvKrsz9TOjasaq3bHcjw17m
TFCeGb8DmU/XIJqX1IF3+DcDl/buFFaThk3BTsjQ3pHzixVQpbJ3x3PlfV2Y+rCRS3LVlsEVloVm
qpewZjJFzZPxYfqmFo86IG9jWwfvAU8OOdt+2w44OUfNjr3KY2lhs0Rm3iQ59qR7wFsVoS/OEm9r
090X9spqVDGEjy26+CQ3tx/p4qAtl3x+WtbaOCy3PpRiBeqwO3o03t1EdoKL5aG3V9SpSFPpenKJ
KxiZLEQm7kIyaVY2xQe/8Ka7lhdbV8r65SFNS7ywtM6F17k8/yu1zuh+rkTLJF1JQBNQZfNDGkF/
0Cx+X+shMJ/EPLp3ZaQYLizaoDCPyMgRq7gUsnqaO7g/YvTJKbLrjxBB9zF0FWbaOQySeuzmk55x
dId5pzk2/KLb++uSPfK/K3YdWTSIugFUTY72XrbS/dX77hYvfpVP8aTc6FFKuaGotodvwuHdRJaw
lqjQsgoaPZXINMmO+swHBKgFvoTRMC/Sx00egnS9VRvRk+vU88sQ2oKencytVJEU/pzDwd/RC1fH
VkJeDkQ53dGijrs2EMFpzq0hnXpdvbZR0z47cuUacDlnr4h7tyP5YD1WVK+6n7Jw/gGFxDnedPYx
qGrx0sDFjQlXkruldY3P0fGXYxtNDsYVqR4ao+p+mZ2rzsVk5CoWVbnsrY7DZXS9/H3Iy6fcbK8u
zb/Izd+1p4a3kHFWUuHa3itN7SqjrDtsi/d2My3vyGVvPjsbs1ElVEiijS4+OhVgrC4pAixr++pt
FHxlDb1j6r3tzvXkX5KNrYvQ+XaXaVvHFp6go1MtxIBtUxDn2KfTqBTD0ZUWwYuG28Topf+0i0NQ
Upl9zx1BUHXfXHvar2Eb2oc+WOQTYQf+P5kfon8WYrobqfiejD4rDoDQNsDTs1C/pfTqOz66AoZX
6B6CFfOpaebDU0Ax/jjRbB3DNmPjw9AhIbCoJiWom1Db+7wst88IojaMcIt/0EY82Uo2Xwrxy0u3
vFuxj5Zd+azzYcHRJIODZpqXRF6jD5EMDNScnfEZKczFprflaYvB+gXTIXP6XCg+mLyD8pvL/YA6
jaRGG7NwhRqDh9BB3m1VyNl2zWrPB6JucIWPWXcPcCu7X6JqSChoMRov0v3dkjzKmE2UA3OOzj/a
qmueN8rqncwt480faU/yfhnTyQ6qAwnnOSXNZO6Nktt2rcxT1JnjkX9XfooWhknMGuqrO9f9QRCT
9U+93WCigbL2uhrrIyE3w2HumvXXoDh8TNBPdczB5/7x7Q63e7uFX6HXVrsSntJx88YQJb9sb360
7rM2p3VH3hqC92IarZ9oMuX7GBKyFd9CMZ8tFZoP3Vaaf2SEz9qbwz5Bde/+nRgnsbtbBdrskOiM
tZT7aGJCY2c8lFG+qHdGUNn3JMv2PiuBCsoxaO+EGju2IlL/KaLpwxFuda9F0R2ncaCw8aKlxTu3
uM/2gjfbXcrlV1goLJ2zG36joc0vCrfnseLibpIFaezz4BnlyzxkHMJtpxKyUmm04bWcSY3Cotnl
BYpBLqE2p2smGEqaDgtXK7xiOSguqpyKb6fSdX+7dgTEUrsp8ZRsQVrPTglCayiw7g99cO/4RrVe
9AZF75ADj46LhjhZgkhSl4QKJ7bygkuntOYLPtDu5GYEEPIedNGDXMrgmWlbdbVUJb5qu1NFXBug
ILGv98mch/NHQywWhFDu/56Z26sr/OwS+ZOR1qth7+1I6HNbFCqZHAKAOsMw/k4EQcW2WTwOnZgf
7SZYzi1A98Qn0+yQWR1nY7VdoTCJw8y88a4MquzJ4GujKF0jQBSIn9EXh8k61eqqMjM7c7Y293ll
ObvG65YHXg+C11Yx/kQUQqoV30QZfhue+eIyXL3Ds/Qx4q0pCPZjaA0O3/SWJQ1udvzc/mkawrsw
g/6+URDqGvB87zTiwnCxfh0t16YKslOzCt58rXAqoXhNzFXsiQR0Yg3+LbV4G3bOaqekjAysgnOR
5LVtx7DHiMQD8ACtmCNeaQrMVZ0JVx1feiPksRmq65wjBpn6etvPJarKHAXmuXPsOa3H9V3I6bPt
iJAnSWk3yHnf0o3GVmbOVzyQ5ILAPeYF30B1GtlVjSOSO4bcl8CUAR6bWvHBa8o1JxSA1vIgscux
PKHMHY/rMoCZ6sEOmFF1bvtsxPPIUcrd7n7PZD4STsDNX0z2k9N2+tjhY3Znh9iQwhEH1W/uX99U
/YtfDcZuq1xGsw6N1EaeTOIgGjjqfMEFM5ZV4ueevaO3ihjdT9VVy4jZazPCMOg8SRdZlp8TvsM0
yF3zsSxH41p0hlXG5Ta5O66U6AFLGiiVYn5titpKrQFGqrFq8NDjaCWd59T7zs/yp5mwnZ2pAyMd
nOG6CSr6oWZ8O01kRRLX114ls6R90Gv6KIcmu2/57BEDsfS0jLPz7/+Mx+F1ketzJCmVi7lyY+pO
qr6u6wmWIwwnyrHlemZAlspyzia4jSAQ1L0u25Pdlh9qENdZGT9qLrG1FvhlzTUo7k0xPJmrKeI5
GNdEmFlwxPPrp6aAFON64Xfow7IUofxkxNMlM1oQmqgwP62AZxKV3er2xt63C/NfEox3BrKjp1k5
PAC6YSTtmMTImWvCRpNsc4NU5ypy2jBeNAF5vNyJa6ubvrhqTmFDbtA47AeSe/RqAqutA9rgLkwq
t/gYyqLd0T5k5M/V4b5zSXf2KrTOVreZKcuJq1u2r4tXcr/1zGSl49/JqOpjJHZlLPMcI6wTLNi9
lmJXhmrvk9IeAzwc4jZbbFyblfMaGMOviUAviDIM54URLNyY5iVrAb+Ua6jTJg+Hixvqt4GcTIZb
LehvZX6WoSM4Wqr5SKrQa+tTcnWjs1ztvMDuRS96iBx8qcqbngNfsR1Z6vkeooMg6MI3QC+3S7H3
5LqP7Pn3nEP6yBiJlG154KQnd2+0b8JuFZ6mBdAO5WN5KKI/G95L5neSAbQZvVJHfohieaDRAP7r
tPlLMcmflX3OfYU6YT+Zgby6hvUTZAi2I5WaJOZZ/agOUbfJo3YmDLPhcuDGJGxi4pEIrEIf1lsb
ENVyX7vqZx6bU97ab1mXuWlbmc9b5rbnUjTlXd/Q2ZJ4mdqR/IIdzHyroe+B6spqK3OHU+Ug1VmB
TcaGDGGv47alSxJnHUB1tA3rT22pV1EVXzOw9bNQhnWEt1hjua3ZJFGwXsQovINDqXYH9KfP6av1
cWgjTNf+Fj2sjv3jNHP9Upn2cmqNbk28XKknJ+xm4jTzNhX5lCc07/2T2HCBSjn9KhaukTstNEbK
V450faobrWIHHvPBbljszH4rfqtFWZALJI+4eeNHhS7UkhIObGaUID3nAwrhU623X81k3Q1i2m/g
a+Numc51NT2QHljGhZdVe6suf62t+8TnfVocd+fJ2+NZcc2tnblj6noYquJlAW1EKCiEmElmj0XO
b5qn5tJ3A/jpQT2zaXt2ln4/2flJeWHa2DYoFuwmVjPzL+zUeHGzMZVT/jhF1rsheNXVcqoq7Ktb
N/1U9VKlmWF9D4158ngbZh6Ng57KqzLDE5lPL5bv1BC2m/MyCAyp1Q5NVryRaPK4lK0Vs1+b4ogJ
ZQrh7Vy3ZNBFdee/57389OAh56FUv7rFePQq7AbW8OJ2+ZoMm3XSbCJzusUde171aW7lfZ4teBLH
lCuK8F71ZuZTQeMS7aXv3DuWGrD/r/Zpgjp2L7L22I5FlvQkle2KpiH2a2XXZSNh1GL53lwnOBt9
WJ1xDE2UWdknCYwOugsqKLyKqT+1kGUnMezqdfnV5CZoJhLLbNoWbzbNXd9lnA28R3WERlG10YNg
gbAPu+Aswjy6dINV0OE5MvhgIHbLASTAVWajfsCTfOk26jg8vuWu8cdiz6hBfbr9Oj4ugYstuSyK
a4ScnElCUDJN9fu4dvwDc5bihOvT3492fcN2B5N6d7tSf7sdBfuwMHfhIZf1V+F7dOvU1W7Gma+c
FW3Z0KvdQikHC/rH92c3acAUsZAxpxTIqSDYbWCne8sEJPKTX5jdYOfwzaBeLXeIN7m9KU3czEqD
od95E5NkwTSjmIOXIrwR2QLgDu4w/XGriskDSypmFvE0FSe+wYRqsGWoPsm0023PoeF5Z1s3z1bj
z6w0jH0+re9uJs8ddkMSOc1Hf9qqnR2oOiFJ+b3Op0c922+sQokVVez/Dd8t084S/YncxjXtvPBP
LzqLxtycDnPpt69TOwfn0C2fx80/hVnk7KfOyYCQW2s8uduTrTaFiIgMzX4GU1avNft469c8glTW
kNLx27Jpc83qyeMbDciYjZsCDvosAiwBM15oBrQOdhjCg7MqXcLsvgKQEEiGFgPmSaLFxpjb50go
jxlnItu3k/d7CK3f0wyyumenuJtVYcV9Ob6LdvoTmSPkx4hViu/tZlcUPMfOYz5ptW/rgVVQbf7x
q6I5GvhuYzdgPxdUhAmxQ9rN4UaQbV1f+nFOxaT9UxuUv4yWZURV25SK4z3xv87BzTtrvw3dc5hZ
tNze8+gH/YNYwOn32eLf9aQHp9nIeBsU0hhzfDrnUAbkNIk2ZQedn8e5cMkC7NpjVFG2sz5nmJ7R
hAY+GaC9CN+tqBzupaq8az4WlwHSxi6Q4mhly0Pp8hiat4smo8Hoy2rXtMOOzSXxxpXTMwFig0va
8QMc5CLG5WfHZbDKRBdFtZ9Y2O9ykMVJFWIGZlVenOqQobXpIzA2aAvirJ7vvNp9mbfZ3y2efuoc
FCNmYL4PQ4muSiiiPUSbn4rZ/nIWxhhtA4tLNrvVlvXVFC4pH05UJ8Rc91TkDt0NsG7JFJfGjmxX
XTL3dN4Jl13q5rEVynL+brbKujTr2N7H/kaU08lpp6C6LMtGJqEiGBScietYfWJ5cwUiJTQs665T
fU6ubd13bKJ6YRjl3hsi3RPT5vZfpQKRxdc2bB85o7rlaWCURIQgw0h94Be1dx3pP9tdHULgfuR+
z/qH3mjXfzYclf2OVbtiXt8gAjwCyemrfZGhjrPjhVVJmzSia3EPeL1h3aH+oCD01yAn3FkL534E
NquebZZiVNM891Vxt3hFOz3PfRZRuAq7I1IQjZI8S5ED9YhYdzO896LJB6nWzeah9c2eXXO1tSBK
BLPX9V7DOOzTLGsZaXmOO4xpGZZ0CwDVZwuRXj/qxf2Und7Mc7Ram0NZs7gW/CWf5/2hQDzBcwwY
maRkA0O7tspijq0mjB5RU4T3ELG+l857DHsPntc8+0nty+IwVoOGGuaiBSlVdxyyLCMhspjEb0gy
6tEgprKCQkcsc2Kb3KWJKa3whNDjeZsDAndF9Sn6YO+XOQNwK0vsZoIiUDmPoW5+HPTqBgqcJi7X
3n1icd6ehRGqMOE0nLZ3t5jC8B98//bt75/9SySHN60IIyBPfG+I7E/uEm/e1MEhKvsDqsCEZf3d
6hVWmpXWGDdlW9yg0VD+toKpY2DvWV7Up2HmF2U5biergaDSdxGyn2Bc3rvNO6p+aS/ZaNO8UfZe
dEMCZhMt9oXkszwNbh+S9KTD6Ls/9IaD03SJ4Ew46lsSW5nb0S2WvDtrRY1Hd0TCSLNBkqhsoBiG
4Bz1bdUnZs4bosfAesuGgPN4sf1rTbZHyvRyRcpQZidj7t0P0sgAOentQ43VT0vRkY5Lf0DEmR0D
1ZWJGIHZFZtXfkgV/ZDIXZ6mdrpvg746tLN+zZdiucxMvp66LryJGoN+XxbmbzliUSzygVvGMZhH
95sS+5IGTcYAWtqvIKShjbZt7y7syZd8OGVjvuwk2jWaqo5FRLeeWdo5R3S0Uxqtttq5FrSfWtQ+
VULwOeUlnbIclidhZX7sew0hmHZUMj7ORIGiIbqS/f7sylC94qausDZs/hOavuioOwEpoKyJX9eg
HHQBwi7qvIXdDEHsw4zGq+8HeomSTW3e2wK0PksK7lkjnvpOnnjbmbuG4aVATPPTsThguL8hrNV6
ewjt1UxkFXlwUgw71ln1q/LpP4eCq621yxdYQ0vShEu4Yw37si1Nc42qjLVu1FEN3jwaqdeUyzuI
9IZiBo3UmYX3tKK04LOPGYvCw0GNvH0hD7O/a2wa7dNI8PmHzVTf2svaWlALEF4+7EczN89e2ajv
bY6YBxKi0Hl3bt1sbWLU7kdVWAUbxla9oWzzLogeIR86LDinrT9vtyMLKXxWXd1QSdZh8q5GLph0
JjMXFakh1bfixiKY9EjNUb6XlcrRPOX6bA/ZcuYAo7AOM9gTveI52MmsJ0GmnyyqrkFqZZ5B0/L2
OeO0hD80fXJI5smLdpBM5F0PxKF1O31eROs+GwTbncOpsWFMG/5j1Czrnp1ECXc5l8+5kn/sXthX
XmKJe6U2ngjme8KTo059b7gvrEVuwM+/Xl/eYEHlHU4VjsLNdZ/UZE23YNPMSDdflBlqm3wbL6Ev
fjt1+8bmcUrXYttNnWmcyowW2S4gu0BFSVySXiE3Vcewc4y/skNj0EZBMqztoYRqkizdpk+cEHvP
Q0cU8pLsgMevEw955aZ4zC1uZr+6Cpz1c8Ruz6ytA5svQu1dfVHuaJ9sxxiA+0c4fQq938KKz17r
oXjEijlTzkv2kWMeEJDYiNRDIPBmqzG4F34TDDSGw0g6RA8iP7RHuCQV6Tu53b9tZfVOYCWX99T9
0ACNz0jwUDm0+iXn2N3QXS3LXyDlrwyIiv3EvoVN/bNozDzJ+ogYnUm/UoKWhD1wTnQT+TTVpD62
qIkYz9b6nA0mX401shPXvrx1F7rX+E3jdYnG8k54HnGOhg7enMp3rzW5wHuEDAVUf3tXogNao2Yj
pSSM+buZb4UlcBw5+e2uQV873gV5J929bRnfkxn6O+ZE4cleCvM+nFaXt44nLLPQqegeLAF6LjMm
rtw/OqgDQNWN65hYW2Xdb+34u/I6fUXPXR3qclh39SRcsu364d5ZOhdAp/yRPI+pmorq0vXIVuNG
ir9+XqAU6nZ6hITJ2Hy1edMiYsxIddm3LC2OTTffBUTWW9GcHxsHQYczbhbFOCzQ1oG1xY5zoP6J
biiidt+xaBhQ/rB6P/8Xe2eyHDeSbdtfuVZzpAFwRze4k0A07EmxkUhNYJRIou/d0X39W1BVWYqh
KtE0vfZGaZaZEiIQgPvxc/ZeO9DWiWYkZ88KHgtAj6FDEdFn1l0QqyuvbC5KgtbojEHNacoYga3s
nHxbSE/v4iVoLrKMSJ+5z5KNg1Jp21Ut09R4tLYkgdabNvWjk76TzYmm8cb3RfiVBvPn0lJ1WHiY
1QlS30B2g8ObZeVGT9mt0UMDVfnMfCto8OxM0UaNsEhGy7mpyyE/LyqHmRYT8zQq+3MCi7C3u80J
o7ppm1iU5HVNo1LkZFU0uf9UJGZGB8X4Lqz5bmkIkFa033d5N1yMY2bsjYGMC0hvHA8dX76uzedT
8pterUxJP8Q3pHY5pQLs1GU5rbhZl1GlK04gfy6K/79uFl/tGv9dEB/WRV1+e6+IX//Ev10wZFZi
N0NyvkbAEEfytyLet/7ybN8m5BIhh4MThv/0bxeM8xe9bNruBJH+cJMjlmfWrpL//Ych16BdEWC8
xPNL5AUesT8QxB/bYKhsV+MlIW+chs1AHrklSYRqPBQT5T4tggP5g52It8rUHzhgVjPN35p71ips
Pj88bfiUMcutCYw/29pSnwO+r/tyj6d+X0HiGSfvYCWQAQfr9qe7/x/MNr9cCvfnDzya7aK2w9/z
/lKofAQNbSfde35Otg6hR8UuNrMTpKj/NIT812ifY6OMc3Sl9ZP85NVzRzOVS8eVBkHL4q6YHn7/
TX7wOt/dNRe23JrJxSOycuiPLuDrLFXExyFVrJnCfSFB3iV9u6rH+gv4RFQB6B5rZ+8YS9S+lZS8
7p3bO0FzmvdFP31uirF1vY231HN/3pSGGhDBas9jW1Zy+FwGlRA7ycFI3/z+g//yTLkWzzqucJAG
gel6K6LgpxtDsrnRMG/O9unwMJc3bgbjq/nDGASSnhk8QIInu4Owp2PIVDGJtBx6rqEHeE7OmVP3
Hzyzqz36/UPLJX6kH1hkfEppY7D/+WtoT2U2nbN0HznqpbGqnWAukqvobIwGyh65yWdMTjLa4vX4
/Q1c/+ajH54rg9dZr0ydsT55P9/AzvXiweTK7iUotsvoRp2lN9Nh/PL7y/wS4rHexDWGCJwFrmyY
Du+v47CfZrUdpHux+Uor8AK7SwiFaFuHEOMO8X1w6MIq/OCi9n/6cvj3WArsNe706AWtAi/qK7Jw
9/JQnNZX2NpOov1yll25J8apdfr7q/1g5x/fygAthQDhBKrIOfqKhpFzXPREuh9D9wCY9rq+6k5l
OG1e1W7cD7tht4TTjrCjsNtAyv3gy4r1r//18msii0Ccxqv8/g57Ue5FNnr7fXLqnrV82ekcheOp
v1Unw4mxyy+9W+eWNo+uQ6rV0PDD7DV7NV44o1+5V95pcBpvkT6ce6fOB3fmF6vx+uPjuPr3Rzte
+ccmNsel585ggkJVHPN89yfKOjAYgTo1dBtqFRjcNIbKOy+juvro3vyn9ytYgcnSJmL3hyHs56fc
q+opE9GY7ulQnYg9vLg9/otwPPF3+ZXxaDym5+o6gh8IR+smuqacPTdOkVZd1Pf1TXdGnMzmo33q
1yV9taetJBbbB0x2/HMxLW/oGetkr/q6Si6hf3a3meVl0weo6F+vwx5oURZYHksLtKX3j0VNAmBi
uzkrZK1JNJgLW9Mb5jGddr9//n9dilmI4IMADrXwch4nWY+93Zbj2HKhVelRajLueFdCDajgg5/z
l30XJ6oPEpqAjpUGcgyJpwBg4tXQrgdyecBds7ODM7Suoag+2uF/sdNSFLEfIpjmHx4m4vWl+2l5
TKyyj1SvjZ2zwTlwpa6Nb+rOOe+u8zPOxtf5TbVrr5cHplPVV/Ob/8EXXYOf37/THB3xFWLkIrfK
Xnk97y7fUEYZ9ljACd1zej6Nzhg5bIOwPLX3zVW5bcKX3/+Gx9eDGIRakRjBNTWS9/W4RHPThaAl
3pMKc1qXriLd7e+vcPzbrUwi4QiHWtMhonBNAHt3Q3ViM0ib0/0c1qF/U5zUJ7+/wC9fgZBTcDQk
EqIbxcF3dMtiRHOtNxv5jvwOlGP4odGKjs0HD/vxVYAdMaPDK0qpxJLiHz0XBk3BNWLW2s4G+G+B
Kvwc+Y76w+/iUahbHiUzW6ekAj8yc2eGGHk482Jnt0ZzmXlWxLm/qA9/dsfYGKH0cAE8tDzh4ugn
CYqxH9Rcl5CMewv9SjeGrU8i0p9fxeakATyTbwVR8f0P37TLMHWKEcIUeQYC6573O7QV3LgPXprj
dWj9Oj6lPyHn0Oj4md5fSI1BEEd2x9ch/HFj2W0VLrIcw7Q05QeX+uUp4FJwIykOLZMn+hihMRSF
qmnNEZxsO+2Doc3mChfm8sFVoASsP/TPezsoAovXkfKTNhxLwlGZS0Bt2hdBypg5iosrEVeenVwj
mlOzn27bskHyjQHZK+GUS556Jyd9BTcGcNpVmjPeF6QiYjMpO9PcY5wCHVPgeRuwo4p4DhtvdN/U
3IhrCmELn0ahiFYZeuubwLubMImKEey4oqkx1cawu2Y/afZwYBc8E9IZyFxp7W4mhUaiVlYaOcsm
TYRe4QKDc+92iaU3WedbJ3GJupHBrhGobYDMfdq5eqatkSvdI0ShYb2ceyVBo9sqIUl1axc4CD5D
sI3csMxFMN2RsbBYwSaxEq0giyXMP/yCrhtm/XICA9Lmw6c+MSwUUigvbwqE69PBWmRwveh0vPdz
tFCbxg/McpNMko84DV3x3OoYUkjvFzz7eRT1t66OncsWFB6jba+UXjg0njUw8C5668DNJLM+dYvo
WmukSrRFrKrZFhhoaNuTXK/RAjfDi4gb4eGXGL0rt9FDtRtGicqBrpOLpCcjFHrJFrPcOzRlsJgt
Q31V8aGaEGaF/SVqkTJwH1cnKt61lqBmxCWET09d2fN/uxhDLOWkrNJeOlZAh8b8oiZ46obJyliF
ILuXlrakQN6lpG2gwSzbqqGF3awyNXLKGZzwyOI4a9yKuNxgbL62AtOHfWLNntltYrPw3hhn9E3o
objEH0FP3IRz1NdqEwfZMob4sY05zOlxxewZRnSTLypSu8RDZcvY0RuCODt0Y9M+Z8jKS6TnMJB2
nhHM6ONtQTPfWubpMuhrf+1hB4phOBN/4M1YbrxdD9ze2AbdMD0lOWZCZl1mgaEH/d+d52f1Gtis
62mX0MeiGWySFbTGg6G8ylI00hhXy+4hboZ0beNqsVzA+UYEi/OhSUkxmiKfSQlj5l1S8QRucLg3
e8dCLTaXeMI2WJRd+P6y0gg5gypueZsW8cWzquqzJcvixfZL59mrTa/Z1kqXIlQO+TlMA40aAVBK
k9AMGDV1rsisXcb//Vy6ZdaFBuyC7zoNPPQJDMHfeLYYTC9VJK3NUgfohstcrRMYuzeR0k9O4p0q
gsiKfSyE4SDFLwKagTxOpB2AXeV+jWb7RFTixOMdNIGBtt/v/YfWZuawadU6lGmb3KxOVrEnqV30
akkGnjElbhMb43yDHHtV5wymJsAC3d8l7pHmOnP4pBtzVMV0iI2pS06nmAP5puIc9L3PUEfszLYw
7kyhUK33SWoaW7v2HIQbS7YmXJM4JsIWidkQqiArikMqmE2EUT3n9hpcwtQjy3zzKbdr2+a+TN6D
PabDU+NkDWJGQ5o7wyjzgVmsKA4VnOcr31vFbD23/sIpnYzIIkepB42Y8hYQwWBxH91Ab9rSxIHU
ykyd93A+MM6yK73ak26BWnq9d5Uh5ze3wgjo6sZGO013yaQN7PTMrZzktE1sP0WllmZvOcW1ubNz
Sfwizxt7Y2sHxDVYg1WuKg+HGVpNtDcihTTqm82MPiDbMi9jjBeVyH6UPd05lWV8snsCz7cDHC/E
CLXhvOIxksEpjrqkW03fqAHjuE/VdqC4qXYFGpZpy4C2B/bflRhN2EetK7vHVItlCaI3HPp+RLoF
b4zQYTUx57MQpjmoHDqedCPCIbiPSdBcdn5Ng/owxxYTYpUhdgx7jIREHyURBa5M0B6fktYVHfq4
ya0teLICG0ESpF+7JQ3yXSCNpbyKUTrfFbxR+SYZWzx5/tjpMcwGRJqbqUY4GPpDY7EqLT1o8yyu
++dYa+nsJlzk4lzPCN4wQjGcCjE2+q8jg6dVHdp3UM0yAktCPNEQ/RzRwjjFZLJ8CfomsEJjDtok
9PKmuSi6xrYA6/sFV/YLRqyGNUTjJS7MNN+1k9UkuPV9awglg2hjq33sfijZg7Tnq9vyEcWt7YRY
oNK3NjMSd8ebjsUbxXkM5KIaENLixmFpHzGTIt+LfXRP82D2r+QbTLhR8SIbG2fG7l8kGQKFMZK8
keSFYorJqKFfNLIscsPYHrswkSO6Mty8DF1sDEod1jwds+3Jyll9NUiUNgwrDXgdPUaikKoDV2Zf
BvWT62VK4De0CAqYo1UfZWgHGMBQ2N45C8rAg9GUSvLv/ZxssJhdIhieYi2meoezB1VIgoZMk37S
4rnuySR6rFXOwhOhVXmJ9ELogavLxjpLJtdfQlQLJvxaz7WzkKOH/FTT9rpfgmEVpHLMfMmCioQF
X+X5xsh4olBcCsNmJyjHaya2yBYboCcvS5MvzWHkCNyGWTSTmIxQEHLPVOr0HvFDi+W3w6q69UU/
5hsxxvK5dCrvdcavOnHpRDO+a+JJIH3oKCC8BL9k3a7/etRO/S3wFtAEjbmWJb01mxbDy3Fm9SIO
gker7C1rV9S8uri9QYYkoXAH44lJ/BJtmt4CBpQwg/9q1J5umSOW+OJ44rJHJTtWXtPFewdissu+
DlPN+tO2C5UV36R5HdyGJJllRLN2ogoJVqlFLIr8kCLxzR3svt14o8Tj1tNqjUPI3OqpK0WJCsLo
S+T+hGV+Lmzyf5g+i0UyLLS6u4yN1tq5ZjbcRZMOzF0kJd5Bd2Gd86gWn2UarS+H16eSl6FI55fM
nJCV9obZYBMM/AJ5Mt7tyUdplNb9XtMNeu7Q1S+h4JU61V2Gs5CF1fnC0DPVuKFUctmqcg5CrwuW
29mLKxBvo+W+VCrBEgHyowudXHUVOEwnuq2LiRF/Fo3ePeq5GVWz8FNwcDl4FNmnlX0CjRvqCeZc
OsoXbZDor0PLDflUadN7W+g7JLteuMyOC9Iu9QHQiGUhGB4F9nnWCrGrRyEvArgz7N6dCcOwSRxG
vibNi4cAI8hyICzcecy14tBt1n2S7OvORbmt0aaNGBwWf97I3ptuCjwa6wRatt9jshLUtjEmQhWc
SdhvCChxmEwdQsCdO0ZOtzGzbLjQlpMFqPdLurxj4bDEtSJQ5zhY/XMe9iHdWm6GWHBY8AXtR9Az
wc4pRPYW+U3nIs+rol2dYklG3UsxZA4RRcxszeVnkH/auknnzMjjE8AhXfumiBmbH+iVC8JwKIzM
s8rMjO+gBFTtbBahhnG7UPaPB8N2F33S1hOIBc5RjYvMExHS5VCZPjjdMiYiaFAauX+fKHs85O44
iA3u0fExSWn579BSMZ7gsILmpO18gaoo590LkV6YVAojRrswT3Mv/eQbHVXj6tFfTY3WjOuojBBN
2CJOvtMq9l/Ra7EnxVOdWAejLXP5WXlVBEvIk+aT5OPG6IIgaV+KFonqGeOBVPbhHMSFgWest/nt
V6PSdJFG+RQ4qGYq92KhcUVJXmTlEAAhSA3pbjPLyS0UzyBIgl3upvO3wZ6QWC5KL19VF8vVEyma
A4GmGRKnNG+NS6aljg/ZYIw6GF6ahKhNbbHPYwPxFZbePDV0ejCzwlJflDMgo7VTGfUpq0tnPQLO
RybuFksRH9A9lvH1MAxiPDHkwmpNjQ9SoNOOi4oAkNh45gY1a7k1++54Jnsm0gcPWxqLj4yCglU1
Cu6Vj9PsEZLM/GgIGhcHImy95WyqDPN7MGdpi3jJHMcTN0LKGPaF0w1oxFDXO4dsiSGHt4yGkr0u
F6ve9WqarU901QbvygaKBMgBre4UmqqTBkqUIS62CCsteZuVJqp1bEilV2LFlP2rHedEKXYddc5Z
FWGKOsusxUq3qLa1vJb5VAIrzUD53uGay8wvw9L1qJR6wyFRrslhLZ36FIfuU2rysxCNB4tqE1GH
qsve1Ky+Sou+ew7aUdk7mg1BvsndqnX3hV3J+KYr5gSbCc/xuCsgHvnkmaCbxsZRoQrMFptoNbPM
rTisDLJob0zR1+gLXavruZFTHnHMayqkytlM2h3riJ8+aR0VJTaueta3bVzi41MpXgiGJm1mhW5p
1LjpERffVWa33OJZ928mDW3jUKK7++6Q8qPPnIH+yqc6E+OXNmYGf2A1AD2ngq4mhagnjOFSm/Vg
7giXhU9nOCoen+yRMM0T4PH1SHSsbomORPJr3ao8rb6WtZ2icEFK+2al2JXP5ML56AqRJrJqj58T
3hfcJwzXXRdb1wMKruV0KDtMHLzOfY6rOzAKq9hOpt9SJRpBUXIcgLey9ROTrRHjlHwRIjfas7aJ
ICahERqb8bxejNTAOC2xASfmwDYbz7RcrlzRKcb9Rs/DpuokjnfWSG7cNfg1Kz5HmYBIuUBA5YdS
YxXwacVDsNm0Jv7lYZMupY7OhI1IHyGUydZYNNHwTUYuRUgq/M+RMadiixN9eBBO1+o7BwxZGWJX
S16biBPznqDb/rtt+AZn7mpezgo/NfKDiPVyVzdD04YyS+JXZUqUj9IoC/FS9vUQfe7GrHyc2yRJ
t8uSNpdButgxjK2cGUGOhEWHkvbBiz+riWxAs0rf7H5pjbBKGqd+tGvoWVvHj73qvC474wk5Rxac
Tm1dNRtnacqBs0iq3fNKT2i6HUvnD7ICTRXmWFC7G/pLyUPhFHF9ZuVekZ9WpcoMVDaD/6WtlvbL
QOjrAKInAwujHLPF4+tL9OwDajMcyKYkH88dRgpPF48Kyl5WqPJaDS57rN01oxUiq+YUMU/2dFGU
LB+bJCtAPhXsLny3Ph88ivzaekhWSSIMkzTHjBGz1yeQz9SlBGpVYW9QVXpjBl1lnyGWVv3FYHAY
wQnhtkF80Riy/galDsyIrRr0viWW0B69fIOoQ9neUu1ryBmfSs4LiCW9msm8TJeMxEP2QZIGUb8a
u7Yd/ZaWzzCzr9SttC/zKpmt8zTmsPqd+iwPTnAW+XHYDc2gLrB6Vze6wEkYwq5wOcktrgYLpeeu
+t53sXvjunYZHTJFsAnFh2290XfBcdn6veoOAEyQYGUuKubtogN8ZYJtVrESCEhzjQK2FpatmOBE
thozcSKi1jhRlJwJdDzqlU08j0MG1DsySUri5Hkz23W3XBQ6MTti+gyYXE8eJtv7GcZAdjLEBoer
mVcVm9SMk/vMI5QewK3RgLkt7NnFecu5AOdLE+PPnWwYbiTqxWONJcAJvvbKXxWyBnUFMSlafB6T
bHly8Qc+jgSKxqe+l1moqs2ZF8yIM2M8yTD5piF6z6W4mbHp8gaIXm9R28iapkPioiXKszgIuen4
9yLDRQ5Y0K8wT2NOUWIzqdb/XgfYHYn7KuNLO8Uytekj0sqQyNkqO5kB+d1EneF9jZYkusWHHkXn
El3ZtI0Y1RyWxMCdI9GMddtc5L6/4SzTV4eOszsJxPakzvpcJTfp0AJZcoZqOUvigGyuxMUBhkl+
4rjccK/lpix62nkTcsV73HTIFSUaPGR0bt9/javeuZODt9xFZb7wwa0J94Ad9NbEwW8cnhvZTNhe
UWBv8VqYw2Yo1/zHtgDFu6AwIvY4qmHmeYb5JCJ+u11vO2j9m2HCjDR4Bn9ROg/KRVTCDQKqXfQr
P7TNuo3tz9aN8KoWtWHWsiv2c9vcjW3tf+ripLyeKiYF6KrN/DGYhUlEZD1VLQ3qpEcTlkTeTSMy
rEqTgAvTtR5mkzox5peqIH+MELfYvcy1SbXvOQstPa9y3au0iJRD4HeZAPHINLLvnsAy8sbdrrsZ
nYG9fGpRXfXQDt/ICecsRdpHbJAQMkO6Qu23+j9z06fB6jMvOY06ggF3TqIqzvcJDQIKlpjOTN9Y
RHNwjgrQ+c0tiDv+claWvpJkjNFskheO7kHiQEZBf212c9NtfBd0DmruIOEcQY6ujx6zKih83CBB
7pGMX61SWEnYVnV8IpfaTUKoH/KujlwPV4br1fipJD8udU/75sUGi15WLZXCOhXRdLCVil+zQfbf
8bfjZCh1kr65op7pUltj+aCI835qE7O8DtpiavaALtT1ZBNPtu5P/WvVCeNp0GObA23NMJwU0BY/
1UwWHpxmpYEgZEbM2Nl6adipDc3y4I6OCQR6TOZzN5rrR0XH1URKWphnaR61SPyKiFrNjiL/O0kA
mGrTNF3OXYSg+QYLdXBWCKzbWFXXiklVyyx3bNhUH4vQwSOdOjq3PqEuX90eIwZn18qCd+F2PpbL
HM1iWMRd/b2f82oOqb2gYyFVbGeMarS6NmhLW6Du/jyAlZ6G6lsx1sFpICWB9K7Pch2KYiqiHbjO
6tOcmmXH211TKnectAHKxyM1tKnxFGK4Y109C+qhvLM9+hc6c9nwWzPx7mGWjfda2+hHuzhzdpra
0tpCo+OUKFQZwO6DoPaSwLDdGq03UvzV8XOS2vQCqfSyO6uM7F0hWnnmkj67bzF3a8yxzKHgSQUR
yIjIHb94lHS4QnHsXZe+HzwpOhBvTTT2J2TsCHSPscJeb5sADtaz5c5O9rHr4noQQTNeowaW90sy
FNf02aIL5cyVg2+0GL7akp7R3mOXPCPK1XtxzLTAWplKUZ/LrGGRWepsue98ZZ7HlW+Romo2KjSM
YnkxEp+XiBZt/xgvk36q9ejTHEPi+xzkEygpu/OYhqTSyS44zheItugwkycooG2FWbD0zxAjJS+t
J6Y3HLsmf1ump4cJxw36GwZohGotZvBNqoEXj/eua8KJJXLZLk1ff5VGWiyhNUZiwDyYJBYL4Ojd
Cc0hll2t0ZclQUR4LgqKiY05AOWjoPYhaWlVt6fF1FfU00NXvvhm630GcErsph7m8j41++oBPDHZ
F5acSojlpPnCsgQyNIRT1JfJtpIKjiERmhFK3653NrKhEoaQXgVfETPDpTD8iH6GwJF0C/O1+RZT
PzUb+h1rm8LIqtdFdNODNwfdozNOFW+mTF7pU7LERYy+6u0QyO4iM5fqe8mUuNpgCcJqCI9DnGbW
kJFOBj/0IUt6bYZmbXu3Ms44B6dLBHoIThpvY2z6hbUHsYYtr3PHlVDl46fYNS2p47TEqBFCGCvy
ZY5ttRAKGZQvC+0O3tXRw3mSg6FnN/eTCnx1lwhepSjvv3vSnWw+31BfegXxEhubNj4K8nyJobDY
VoqiN0pRARmwHLtdJoOKCidnLzdcOE070qGGm7G1qIpyZeGRUF0ZfPIgrTwsZoPwmJco+gZ4TyEc
pxBG+U+PilOaLU1cspXzJO21KGM704SH4kNyNiPT3B5+3Ur++FxPhk88MIc0QIi1BOrX6vWdFZJe
3s6ydLTsRjzlxD/rMTU3NX0EvnOUOkQ9chPVJgU9NodAPWy8rWWEBXiCsTPzvICGw7lpRppw8sju
Q19yHLlk9QeH9fsB7hqb8W4I6aE/8JisI6gKXFCNx5N1pluOVbbFrvH83ZQfssw5XdpraWVnvXxw
reyASHqPemAHWxgOAdQ9pwedd05D7sqyMTXKK0Hbj2k3CAUykYdTKLObTk6npX+5GPkHc9Nfp7PC
ZLItLSgQ3q/ZcYSCDlagQa4tmHkfUY14uJ8MY//723IsaPA4a7oMm+mIOhCej/U1We9JGxdFtnNU
sdybYzdc0ibwTn1KP6KnnfEP9Tw/rreK6ZAjmlI4x6Ngwk9tKqBs12DE35IVQlGJ8u2DH/s/fiuE
lfxJtC8ogN8P0TUjV6Q+Ek+rMtGO2QbycYeCUhq9OGkQvn6gDlifnZ8H3AzsLYsvhdKYgbpc8+B+
loVgfSscLxeYr9cVZ5LyyhxdSmtKevrLxnWVFPEHX/H4ceaSwfpcEBjA9aR59BWz1MYuy2htW9dp
dFIbJS1m1TtbYVbVB9/u10vxHCKwNdlAfFe6R9oHo1/ITJy0syU/F4xa2zB5jxleTgPBLr9/HI8f
et+0gQ2hSbFtcqJ5Rt7fSJYVd1Z83a0RJXTFkg7GdddaHF/+/DoSQTiPIy+AZ9vvr1PMoo6DKIVr
PApx4uCcDWt8dx8IYH59LIREyEPiqkCXhEz1/VWauWc0jaBoS+9f3LLgepRVhl3u8yTJv2pQsrS2
9WT+8U0kV4ghC5J50ln8H7Ksn1RfWeFbIFbpHlVu3ezpnlinrdMk+z+9hWjlkI0TSoiWKFiTE39+
5tOMTcADqbJNIBifOalEATl2f7pe/FCurUugCNDCIFV5fxVnyhO7CDK5HRDncNLG9FFkgFp//12O
1wuugswQAzEGhB+RcO+vkioONVo1YuvCKWdmEVl7bCxQVETsbEszbW9+f71fH3Oux2rrsVZ4tnes
7HXG1hnpQwLlKSy974xguPVWn9Tvr/Lr4yfRHyH7Cxxn3fuOVqWlRvVN71HQVHXt69TxxEE7bX8f
we66WXKGQInvU7b9/qq/rharRJWlwkMrzQIv3t/LQC9BPBSJYC20lk0Q0zeFEgoYYWjmf17qjxKd
/q97ajye1f/uqVnjZXrjoOfn6vnngJn1T/07acJaUxM97F88a6jxJI/Bv5ImHPmXa9oukTPCWUOo
HRaof/lqnL88FFe81mt4LUljkofrX74am9wZk7eEXxmhEWvAnyXjOUcvH5HFvAA2FeUacMq2fLSQ
tMqy87ai6mzjaMhPtbHYKoTVDJwhoIkIK5VJGv2WwgGoMKbt+CS6RJJPoPJ660dDtLB2z2O6RTBU
m4C1zJKOEsi8g0PvRO6F8DDGg0wrdwpgIy5Hu2Wm1BGHvUnhlI4hDBD3mX4gTSLVJfF11xtEp7DI
IpmJG2XoMLIhznL8XxbIL5DdT+ux698Cvy8/D02Z1gwVG+WcLF4ERpJTUN3Ch9aReZAz6g0aUoAu
wj4Cb3KnJwtISU9Ga8jN755UCkIitDLf/cSITHxy43woT0psty+5Mbe3wHzyp8CKBw6xQ9I+crig
ewCfPDOuvGqcTkaTwe8G38v8WtI1Rnzm1953XdvJI6Mm/5YzYjkTxs4Z5II+vyEwYldLFNa9Ix9a
KK85LQAjY6QxGuWLZUdu+ZlUA9f/3BccuOjcSTpWqBHE/VCVkxPGCISgRiwOLuwIxA5QUXfCQadn
A4qJ79guDV1oOYxQgrykC1kKza+YDAzDfdpJLcT0BDWVYnTQHXTVpRBjoD+doRxsX9ZRWgq7TGQA
m73ZB1KcFQKoUdTZ864JFlCoeoQWbGV9r88YJ03ARFDIlGdYb8cY6Q4aGcjGruEcosDJr6tm6Pk5
bbdsUBtW0NeB8auXBLd8d6Hz2IhO7VJ0j0gY/OfKHuWLm1R9iczchVeSGfGXwhwzvo1fle3OBmao
1+YlYgVRBpoReTP2iMwaYrgvpdfK1xgDb3mdt7209klqWKDSh3LKHlQvGEqpCWZjaJRr49PW3NtN
5ab5pZW4mM4RVUmxR0ah3VvP45C+McmpOA08J7agIXpThhDDbThZeW2c3HfQAqmTUmuGIN02vGd0
vHXz2FVmKTdxBwbHrumXIP6YEI9E6dw9lghMtlPboYjoStf/VCdpbezFsBTlJ0uRdLDRQT0apxJ6
91unQBAzBaWh/ayg16xEzEh452VvdjGwF0uhKfKcnpiTonKjfVWWBjTvfmhocS8TuwsHi0xvrCJR
Aa1O8Dhh27dFg+ouRly3xHX6aFZu8tpWUCjCyvUai5rZdDhkC6Bh/FaiPpmcuPqkFg5be1G08D3m
nOd9m3pyHYzXkhCPZqp8Bjn0Y5OtwXH/jVF10/CUKMPdBplv91i1k+rZs6AYbkYpujuKPwaPiegQ
T0ijoBqrdCDbS0DKatrZZQMIx4hN1JJDbeuzEeQCHo/SBatnN2Z6MhlVeZgyp6HvW5jDpx8nNcB6
WGa7QvlXgHaibsvKp+6he5I1F9giv4/jgF4Pw2DvCzbo4LZRhX1jzkZ3mYmF8UkMl4hBEuX91pNB
TS+3JOElRDpSIxbrW/crK2T6BbHh9Bw5s++f+oGOi5CVuqVFOaXdHEZ5VF2P5Hck6ANorG/iKhtv
0E4CUSw5sUMGmvOcio3GqE2QiAPyYyhHH6y6nWuSGjPQfDQ0sHknYD+msyLSExM8pIc89YPPsRSp
Bm2cH5vX/9/Q/+e1Yh2fT1/+9x/rKeA3G/pzkUMbfXldmaMv7/MZ1z/5703d+8tDuI3KEb/dunH/
vam71l+C7T4gdpnDB6epvzd1w7HIdKQRSCsQPxHmEMrpf7tlHVLoLDZh7CK8Lvzsf5RcfuSYM2xK
DuwtlJ7vy78u1UU0gCM6ySfnekpQYzAiSqEQpsSXqU58NfvcePDoFz+mOYtEnQJIR7/lApyeZoRB
c3AwlxUCyAD3c94N7fan+3nzz1P5/1QaLg9I6P5//7F+/58O639/sqNyODEyc+gJd4H8nZTntpyb
i3wiLC0jVesSPUIUml3g7IB6mBtrmIs7JaDcG4m1t82YEI05chDkIa7YmmZh73GrtVtRI6j2an/a
FfhFbj/4pOtp9++2wt+f9KiENmvtslrmOfk3jLVFp2GDGcw/akhQ4Odlcu5K9HHDkuSotyG4gxPq
6w98o0euzr+vflSPCb+PAA10+YmJ/HbPejwCiIydnd+yu3SJKqHsQexKxrHZNtY4MIWI0g/O52sb
6D9986PjXl2RxiFBu54shGoQmAWl+9P/Y+/MluNGsi37Q41rGB3w1xgRnClREqkXmEhJmEfH/PW9
wLxdxYxSRFjlc7/KMomAw+FwP2fvtUM0mAdqcWi/Bql/ouuNrKd13f+uovLv+z2qOYDzQdtATp5P
/Fi+G3KqoKQIZbdgk39eeKAnbstbpuSHEzmB0FquzwMANSOMrueqjqhAFuUTtWgaqXMQUdZFpCdD
kC9ulRd+PvctKUPzXQogSjrauJF2gdA8Va+IUuxdGZvd2tCM4MJDN5cB/sPAL1HFH38hTYiyUKQW
+CYA7XWh4mRLY0ftMqx/vjXrxRVgjfSKsmi+dgMRPQloR9vQQMRTAofk5Q0VwmEYR3Cvoyt9MMy7
au7Ga6uupoOuUASkNSARaCvt3flR/fuB81/PzVuOvx8GNVdD3GbwqRDtkY9Naly9Gcek36Nz+nz+
Cu9uxj+NynJ0+XCJLkrDzE6G0s96Pbsikg2OT+FpvpNV4IrYSNGXicu9pugwzMXUoFGk+9PntM/0
sTMe0eBOoKkXtQptIQIX+vRbC0raD6uo890EekhvkgcTzGG9RyOgbcex7Pc4KsDfqM7YpmiYkSuM
2zwIzF3fzsU1CT31YazYCFYOt9zQhb62Q2rzKi0rMic4+wlL3sJn95D4Ndb9+bE4NdpH63oyOTOC
BlH6pCcBp6lidwNnE+FhNbm785c4tfJ4Ryt03VD2l9PIcLswh2LUfRtkOASRFd1dFebfkMW92G1U
bAaCEVYeKJQLD9pY1rY/PeijFbfSgs61G7v00xi5FhSoxAbfZRs2J6Go/5UD36d7kmSuQJQxpTaN
HkPulWw5IdZidHR/btE9/rUdOslNOPlzjpbgavTAjJcOg13l1s0w0/GjPwMUEHGHuyIO7KrwwmwL
UxhibIeMSzPSdJ2pGk67DdHvwvM4tSgcrcZ9gSk6143SD2UY+4UJKS7tp4bqb/Cltkg1i5cD0aST
lo6Y3tvOtHv3njd3F74Gf68Q/PsNP1qZHToIGsfczAfnhVuI49mGXKD6GqFZxkZVhNvzN3pibh/X
aYPJ480iutXvkzHfK6rdfOxlvdGN+un8Ff5ekvvXnRyDHshSkXNQydTHKkbCJEHASFg1yRM0ukP9
l71mMr6dv9ip9+jYYdwVRTTn9RwiHVfWbgIb9kjbVuPDw6qTGkJtTM+KDppd/UY92WzEmBQX3qR3
T98f3qT3as+HJdPlxD5NdavtY1C1V6qi3KCX3vwyuY51WxnAIRyLQ/xai5xmH1RmODLMfV6sOJ87
rzrYOGR+DHy4sQCq3WGDIpKrcabOR86d7zRI/L6Vx8bSvZbVKyKT/NmOI7DFnU4dheo6W7W6qMdm
E9vTyGllqKb7uhWy3Z8f3r9893+4R/f4yzMmHagEr/A9oU8/KSoX9ES58yvh4A3coSRC55IqUozg
vIHrzGgdkwnTIYxfoebNlm6qGBEFV404aODVEzEw+eKWHnfWe+ntmDUi5eg66W+O2QY/6jwwuo2O
XfAlnVT3gj4yBD7dljunQwwK4TUiGMVx+FYttD4yPKYikin5TLH7AHasScCJAbGHC+8SS4pk71bR
nL+zAvz02znr5CGbyPRYNyDa522WB2gEdOKNcO+wA96LwqTwFVtW90AAD9WmwS0IEXU8pBoWUrFr
0gcoA40iRwxRKFP7NtlNSn1My2HZoz7Jb/CdhC8O27ZrtPXjksFUGFtHjLa1TrB3IVvnGC5XXTIk
goQGlKbY4grMySMg+r0ZleLJ6hZQ4lSU828tQGo+JDHqjEDzHL+eCuux9qgmwJPT7JsmEfJpUjTr
toYdxBUXnYpgE/a5iSOu7JAJyIDsFSjp2FZULedmi5mhcW6mGTGL1vKPFE4I1MuuMn3GfViM8dJb
F7Xbrw2zS34kFJ6erDhP71OqHYca2+neCU0qY23j8ORRkAId67Mqmqhn2EPsq0mhcAV7hU2T07Oz
n9PCeBY6Iu3VgAUwRRwj0nsixqR2FbWO+lUKJ/s9JJUE9+xWyAFQt23Zg5Vbw3N6tUbhQ/5DXbRB
vw6cLk/XRjN6T7k385QNchg+FcRI5SunMj3akUQsPGtzTOsOcTS6aNwBEOJcbGDPQx4jiiFr1ja2
dpWiMY3MUMt9OUbWczKJ3re8tCHmKUl+EO4k3nJbQyvVheVUfKlbXbxJ4sa03aJmQJ5PdSN8FLFV
1Guj0kidS6lT0U/BJ/fJzvP8a2iWRbieMzPV/bTGaba2jFbfgfgrbIJpFeFxWqh1u3hoZkqpSkC3
HMv4RjmTREQAz7NZxVXcBxvhDYwMkbDdIwFGbMnwauCR82Jlfu5szQw3cUurEZ07zF6iVsUmRzm2
Eo2U105T4tqyQJoblA7bldfgifcSDqegfBFAysmpiTWQsygI4hjbz3XlwFd37AmQq96h3hnIhdoj
le2QAUeyBSLJvF6TY8Nkz9rwN7g+UsptRCnUTQ1ETU2ZhmAXu7n2NUkc3qigEN8PrSE+Q67snhtd
q9otHDfmIVMHFN9osRkSupXgDI7wdCmCB19L3jV8Olnjfg66qvitWUq8eSHE0M3iWv5VTxaRRUbd
IZDpEZl+STRlopGjTfTa9qqN1o6yil9laCdfMNsgnwspuXabzB5He2VY9kLsMbriR02Uyl1Hh25h
fJIyqTUdlugYo55a0v5a0mUIh3S0wCAq2bzDtQm6oKKoWYGF/o3dkqyc3HMQCDrVVQho+6k1cmqM
Y5LXP1ymEy6VHI6sb5YwitIhsjICtzzrpVfdSIQj+uUBWOChboOGQnNi1JXvjVlJxMuUjH6LYdxc
B5AgX1PZVCRGqGSatyYS1ZuADHmSkjA/fApQ6rFqttWLbrhTfqUT0HGL3nQ+1F3UuivYXuVXWyU8
+E5O3o1Rz4Q0pE29sz1toCIaBvGdgeNlw4OsfaceRrEagAV3yFrmhPImAmW8xxkLRTvFPkZdwueb
UcpfTqnHwTbPBv0tD6ld0g2LHeTYcuxea04ExQ51FbE8OLTDfC0o/N1OsmzRygpURnjLqwSxoxvx
sQwRVA5aZb/oss1/9NnAapshqlk8EjUmYZGmzGfV90HAGs6auY5rCRlfjyLnRo427+H5T+CJDdMx
OqwerI4qc8P+tJ3IXSis8IC0DizpbP134IV/7ZiOJRVjl6u8zsvSpwZJeFZL+mSIeeJCh/5IFfTv
P3+04UeKD6LYNQt/BK27NYqUVo2krtwRj0Y7pFSf0c6DyTQRM1N2gIMUWOKqa9gaShDRuxTm5sZz
OlSRNnaniK/gzp6T+GvVuxiLzBY1VKZiHwdysuIR8pUd0vmqtj11pzeoXs4/iHeWxh+2IsddeIIB
8Iy2c+Yn3ZDc0JNB2JXg1MAlSnjlPBlbhX2Wt02qQ802dJ8t3iWj6s0Le+cTVTVxdEZw2cblqVfH
voPt5h7ZbHA7DlXyrNXAP0k/UZuYXpyvdUW0WIKmC2fFd9nWn2786GxAkEXWR50d+wGu258YYFpn
F5ONYETuUN10Vk4GHjItEqDIchq+gLtWP+B31NQjO5ywe1GlSB1nqVwJ+G0E7EHSF30ntLX8Q9CD
o7cT2i+GcPppO6osfNKyPORgH2Wl3IqoFy9aO/bX2ZKUxCHdClhA0NhfeLInxnVpzX4sPRR2lZAq
zRYk6kaTXU+0FIqqrN1244BCcqwDh3OqWYU2vpug+BmppAw352fVidf7WKQ1N2WBlZvzgyxE/iLC
cdrSnhg3SZVUt+cvceJot/SrP94eIfNug1kiYedGKnCi5fu8gJ0eafHP0ZrcC4N44kbc5d8/HEZC
d461EHCAH/fYMkOapjRT2H4Pgk3m+Rs59QYeA1vI0xNatlDmLTLQdnCJiQQlw4kteGm4G5fPD9S9
ZCL0TBLT0KGbHjwCW/TQDH5d+AnLovWHd8E9WszcSmvhq+sZb1lbApOdSCuRRfRgpG38WCNnRokb
NV/wNXaUNkhPTOrceZzrFIqFYk0lET6/cDhajkB/+inm30e8aMKYidmmvsa2GdObThtQd4YVbFBt
DcY82bpy6v9ZTco9Wnuohrlp0oalj0Eeap0ggqi0Sm1rNUH56fzYnppBR8sM4OHSHRtrKTImJmjd
tGCzk/boxlDqnr/EUt36w5AdAxqrSc59SpGbquJoEketMISj5L06/9dPvGjiqLDrBaQS5i6h4XXt
NGu0Hk8l+uBrlQ3kVU/hcOE1OLFciaMjcdEPXlFzuvdJqsPu3OrDXRZqt2E1zTc5yO31MPF6iw5H
tOiDS+Je68R0E0fLSDHmI36SovTzQK+/wrDihoSWcDKBSj4/x5bA52GQhs6hl2A8UoiyoLRWQCBI
isN0lZKq2CxKZMALv9FNlJgEOQivlOgbbZ+UpMGyoVsO1NrEWjwXGSu+5dTlfqry4aHKx/7ZHbEC
A6Uu9INp0qvYBK4dwUkEv1Pt9ZRs77Wr1SgnsfI0jwYACBrndtM667FV/WMcdOnXYsrpOtlFXV7C
L50YGedo6cNDTDcrSxM/wJ5BgP1c7SrVzjdWhncpidPkGdNCeGGSnehvOEeFW2Gggy89oDSpOf+y
rPYRnYzi+JLckfFl7JU3ZN9t0BsX3phTa+4xq1IXyZSUHi0qzEU3htd1j3qZI/1ZlA6uGVe7TkVy
l8n0RzC7RFQ6qb7q+Fo/nH+nTiwKztEiR/pUVoGpT31bUcnC9+9uY/qJOzPP4gsNmVOXOFraGlou
HkabyKcV1x2C2NQxo8TldSby+cJX/tQMOVraZq9I8wpiDLnHUB3CoSYwrnbSm6ohLh5jGgwa8Ehv
/2jI7OPtDBozTu5e6HN2ROY/6OKAbpFE71F3t+cvcWKls49WusglJxvFQurnFJweiFrWyPnCUdhi
Udzjdb00+97/4B8W7EUa93FXIdvaGeEMYIkNRHGNw8Fak9oXbAx0KLtCs7TbDiP0Fb7ye4MX/8EV
eb51jbL62hWm8aMcchw0kfGr4IixwiBL8HmrP4VDUvgkNJGD7GdRDSMrTL/NcSx2c4t6nEMykH1N
G1dTF6Y7rWn3wKipSFU5OUJodKl79Ok9ztU3oukmTrjw/BJHkz5JjuBq4dzDTmUDNAoyzgse7zZI
Gz7HcLeu045UP6VMQXBB8N1tSRWGJt9emGinXlf7aJUmuLZEyWByCvAW7k5SlISltY1Yi6wUGyRo
3p54DN0nvCjY9QCZXkJVd2QAZ/qF896JuW4frYYlXkY5W0boq9wNvy+24c+zWWNkxvq/7skQrlZA
j/pf52eieWJDtkguP84Qt8bD3E6gMrLW1W9docqtFRQz1oOmOQyjGe1boUxOjYrcTreHxjZSE8xN
xI5BLALALcRFRJoEopM2685p9J1NcM5W5fb8Hdeit7QIk41jkvrEMRx90kRq0vkff2qojjaTssdK
R8Bw6LvjqLaWWegI/YvpDpDLtzZO48c5o8Bx/lonZ8bRSjpN5DXni7scW0jh29ak9jqRoq9uP/XX
cR/3Vz3hNNdRFkWfhzQvUYMlalPHhD+e/wXLE/nTu3y0ziYwlWJNb7nbRSY2xUi3oILpF3ZFpzox
x+jgWkEzMkNaFqHxv24uv5yHZgv8R63lOLrXFZk6SM3m5NA4NcBHnB4XjljL3P7DrR0jenUD6EBf
sY3RHeKzwOcWGz1NyMYroOKcH70TS651tORSdErsedIi3yWV79kKzPEWydub8uaiX1M7uVRvOgK9
/6tc877/+3CQgwOFnEi4kZ/i8VvVcpwerWHOr4embSG2BebeczJ9R+w6bI9kjB8LEyhYLGK2fKJK
aGNQ20c0q01bkt2sq8nB0KVcEfzDsT5a4RAbW+1EqqRPKHnyGJiUg43ZzGiZOMbX82N96nEu//5h
COLJK7sKLIbfRqncI0ruybb3nHsbONmFfdXy2P40Y46WLTVk+ghamUuoBITAYKDD0VK5M51c7vFk
4mEMjW5Lz6i6cMVTN3W02CCCrecKi7DP42vXYjQJa6waBRmjyi/spIxTd3W0xiAPDnvAPlSoyG94
ogSb73vZmA9ZgwV2CjVrM9Vl/5nr1sTvxpFvjlG9dkJvRn9ckJxoG+nWcUd4lxIEtV2IjjBA5l3T
jJeOT6depKNlqJN1SxSPFnN8cqjmDgAipsSddqWgy+PGc70/P4lOXedozxeIWjPdkPW7MSaHZno+
XQNsRKVMOQ3oGJyG89c58VyPEwFkXqARq52Y6m03H7J+xHIeSG3bDCBvzl/ixMp9DJUt6QZiMEGc
0PcDLthW2rdtXUzb83/91A0c7fEM0aPSJvgB+CVIPBvz0TYw+UJ4E137f3aJozUjrUtsxRn6pQS+
EnZcDJ6qIvcLkumFz+upm1j+/cOSAdyk88jO5iYi6d1XhPysJRiRh57YxwtP4cSEOg5g0KJ4htAl
cz8k3fxrEOj4ocfUOAgdkCRS0PZwfrBO7Ered1ofboWf3oxdaiU+OkuyO6q7MFFkBMKH3wCywZRL
ls/5K50atKPlYhZ8WAbE0b5d0A8wC2KRExf6gaFH8sIlTul73lV4H+6mDc0CFlyf+EmCjm/QxuBK
H2MNDGVh7oeBrC0s+M6NSXlhG6dGu2oM27xqcs+F5+td3JefenhHq4EXOZQFCo7RUVnjBhuANai1
4RjG96Au0c6bU9IcejPoyERvuh9gjYzv8DgqIhg623prJ224ksRGLKCXyUMal3GM8EKDAsr5Z/G+
kfjDF+ldy/thoEotdjjeo9m1oBym4IY/T3ZH7z4ZdyR0N9t2pNyK9BBRryi9tbJgAdJHJq0y7Eiu
zxwH46A7QTThMYKDLOj2uvW3LjS8feuQL9qDAdiivZw3Od6RbRImcILT6LoZ1E3dQyougZysOihV
+l8A3lB8E3CB9gBdCSsNm2ueYL3vW01u7Dg070bCdY3m0hpx4tv1/k37cP9kgidmBZ/Ap/9vQioY
OafIBN2t3nBYnM3fJAhzdm8aeWHhtvUT6+r7FuzDJVFqRtCIo8QfZonb0u5K8gnrHH5yxiZshuvV
Lc6qTEjy3rX8FkABwTIgZYxmS6Y3kLA2RpLi0TJu1jFfWgNkSMUXdUjgLjRIxq9ovvVr09F2PZgO
qlEFY7vWwmz4nuPMdXFbaMG+TT11WMCWdP6pwf6MekL/YEKAoHFqrb9H1mR9ziCLPnS1cH4S4xYZ
G6X3mVq3Kha3REBX8QqXBNCRxDKDewAiDiAITQ6fQlqrJOhWouwI6HyjS0rGXj4F5l3RGgTAcuyi
B2FiKXIts4KFO7dQ0hwLsRL0XhTqMe3DcQsSCwzj5LnZEltIV1BztTkjZRLi1pZ8JR2/k+blvwSF
nM3oOmS4xaOlXppej394rYeQUqsbST8Cz9PET5uDH7rRgVzQ80+tIP7QmeivKkPeVyE5I948ESJp
NxFA534SGp0F5Zo35bDgDklUtPtVIBX9eO4v/klQsHETJCGkXGF1hJgikml2oi6jH6bbKPqaQYJU
z4nzLCJz0jaenbY2r7KoqLcwVlS91/OCUoVBJgHEsmFoDKBaQe1bGrcTD13prj0+XdFDzmpgrIug
SwiHsYrxVwnYhJC/qK8/JW7S0yr3ZBYsIhf5VgdE5RLNIDM/hBBQbgrYtRhUwHVpqLUge9wBxcl+
QnF2nrOJUyigC8JhgHjbyVcPyDphqWaUfhviyHHX47Bk6oGQ8760uHYgfs1h9Zp0E6/KnGbkUzbh
1B8MElS6lU43fY0moTZ3SHQ6pvQMm3KxpsHlYkIOz5NhlCFGst77UplB/FtD+hTvcYPl6cYlTcMf
IfiAHm4K2vL2hAxjZQ8W8XiV5wCMFmHbkdaTTsMTJ44CDVMXkynCiQRS7lzk9rhPB2i3ltVb5hYg
iG0TS+/GtwNUEoOT2qA/DmFE5kgp8FrFpoy+hJbBfwCjHXuEXo26dejnGWJhOoVZsS2xoMlDrbTi
NW5tUa/HrpXfB1fuAo+69xpb1PQAjAWKT0qO+b7XmZbrkIzhdSJUP+Mdy9TNkFVTuqOqVb9MfRz+
UPock5yXwcbQSUhdm0Lp8qqnnUZqp+fy0wfaoFdDbABxsah0POKDqzyf7R2dLw9kV7btmooHyupt
v8ok6r5osF5GoqR19yoxjXFcp0Whk+vq6sm9KJ3uOejqnvBc0cBOJeAXqmgTys9hrGBrdBX9UFrb
skk+UWku90WiOW+9mKoNcwE0XxfkAA7btI6/gDF1fxLDnfLRTvKRIZFKhduYQDBU0mDx610rqzlk
1Q6q23AYiZ22tEw9hk6hT2uPuoeznlNJpk/jNV23arE6QOKMZiDhejekT+C2EYNRvcm/IInWbJhp
kfdKxhgnTVIoa8KPh0Wfg8PSuSdqExE/1B6RbRK3DfaI5RpCdmXgzLuaYuJdlo8ptB9WkBjL5Az1
06l6DXdJppCTdRlZMZOlVQaMflwD23L24NXqAfS3YETu3evuTWoNqQcSOG9/wqR15Go23Hk3xVKn
zWOA2MaxDZpitiEhEkjLbJBtT50c6PBtbysvXvH3vLU5BqHfBCoxrzrwVPaWW0c2WEVN9lPKfug2
OQCnnaLo+AJRB2rPAJWGEar73jtYsCGcVa4WbinTt7+GORmCpQYwcq/r4PVWsmmHQ26NgKA9GTuP
vPVApqxIkv2ZM5PBCYbesC7nomv2IVX8V8fpb728/hrqIm42BsCm6xHa5i8ioWNmAmKelTCK+N7O
XestiKC8EyVQgQlLhOkcQuT17s6KWKe2Egw46Gryth6rUaXxrtSXqic5K/ZK1HxQV1HV9QFbnZa+
gSrSaSPlguwhKMWoV1Rn9GfQt2bmt3lwX8eWe5+TmfAUl3Qb55RA21VtVoKpmGCqXekUfwK0V4V9
k9FtY6JXQ/BAAIBjE+lSGS8gerpy6yikRmip6nsVmO3tGE9fECwusgkyiJ+0dNYSdJWR+pmNopzW
CmFXieY7zb8T2MuPK2PC1UBU280VFcYchhNTdjNVpQZBLvYWoH2bdp9QpA2fokSO38nAVUQ3t1Cv
tyJ1mnad1fFA5ECfgWzik67TnipD3ScAF5uizIpXLIX901wW+V1lZS2+Uj2cq1VRDHW8GbVA60lM
HgMfnDF8xTItl4Btd4y6dRx3sbWvMKS9gfGWL2wMGnOVozeukNkR040vNWyAdRIrWqx1GcgWwYUb
HOyuoNhHR7e7oa8NTnhQwAuKBUxpJzdx31TFanRM9en/yJ6Jwa7B2/dFkn9Dr8NPi7Si+nZ+C3pq
B3a0R04CVslOF3IP5h94XWy82UOm7iVr1wFysU1ziy9Nn3byQr3ixPlDP+qUsHSORbRckO9R9Zgi
BP7NOVcc3Cx+O39Lp6qS+nKvH7Z4g26ryHYcuXd7qmKEG+qbMo/SnYgN9dougDzV9kRR5KrxY+SG
mzYrx9cLFz+xv9SPTtY6KlGhUcXbQ/p7CgFerac+wsyCGXdthnq/MXsn3mohc5vI4uyQ1YN+PdQD
Dl87LTaWyrQd2a8/zv+cE4/3GKMzzmaVV/0g9vpQ8tkJexiMc6HuZBwRvQyhn8jkuNuFbFIuXPHE
oeuYuMRns02FmWKU0MhONvEJbax8ZM/BgnVAtT/+w3m0jP+Hh2yUcAFMc3D3TksUQ5SZ2S17y35T
mXH6eH7wTk1V6++XmLOgShtwWvsZ3uBtK8V9Nk5IXANIaP/sCkeHcSI6DEujebQXnvalTSzrAfZ1
gYhl0i8UFk49jqPKGzyAjJ4ZPGQ3Blc8QHS4LsfS2OEKLfdG540XjrInChjHAVJBY9mqikZtT/rO
M4fYgwbocuPl0c86LqdDKlr3girmvQ/5n4dm8zjKTjRZoyPKj/yArIV1XWbhg0sIzT2dJrGCsCt8
i8gENOBJcYsHzVqXkJzBHEbjxuLj8VVm8ncOymcDCz696YPR+JrkAzEOgzVsTE5GWy9EvWCX2rQJ
O7AaaKJJscti8WAR4bGLXXqtgro0irWCsGWNyJh2svOtRhdyVxsT8nVpZvdEIcV7y63S28AV9FC7
aQD+W5GH4+r5Ic9S2sMZbA0+ofO2gKa8TZGqb9wOqQQn0RY9oZouTLQTnSgi2P4+l+swA/6XZNq+
FoU6GOwzt+WYRRtMjGpjBwSiFN6E0TZNtSsApvqnCCLYJvPgyJ6f6u94pj89tqOFMTVDYqgCqML9
oKS18Yw5IyTLtJpVg5ti7xqiNjc478kSqW2lfvRmn2/EKLq9B4eaE8QE2HxIHOdOJtSnL/ysPy/X
5jFKzYpC1draEPlNVht7QpKqR7Sc5ub8TZ9YQd5d5B8WKcCjmhwD3j4HlwAB0pHklA2Gj0PwJZnD
O9PrP8fVOoYtdRh8IyuaUx+ehCToJpt2VUiBXULEfQsa9LlgOQe8tYTMlEUQvnQCxTFRTcnKNOfp
KoM2vwq8JtzPA1iIXMngNgg70jizCU9mKB9KO8se07Z8axwiYs+PzKmW1zHFKyoDUl4y+j1zMJPA
imxvTTr6sPvLhj237kNjiTf409ZNNtmOL2NaM2as23y3PflgGXIJjY549ch2+WxHjrMylTQu8PxO
LJvG0dLvheNsz5JBJTrCfZSiQ2xBrXRtyhl/W+Pa/vlhOLFsvldQP0yQNISqHwLu2kdyegDpXO5T
qUDdCSdY8RDhh+BqOH+pU7d09CXIvb4zmtIM9noz9jcTurA1Z8VhB14W3yFmj7+G7v/DLj7ALgyd
UTxNu/hPcNX7//D/IBfifwBTEk5l2h7Tm6jsf5GrFsgFCE/DpYpIYNdHcpX3Pxyq+egR4aUDE5SL
nvJ/GRfG//A/mIQ3khZN0vqyyP83gfDvpvh/ryjQJdlBGcCzFuwjWB77aMY48IpECvd5HY14vmH3
wOleY8MmA68ZRSAB+ibz93427C9YLw3EPp5M4rUz1xFGjrHtPw/xOKIUJs7nu4o8sEl8AQhyiwrt
aQI1/nOApW9uVFhckWdQfaK/jV+m1cYBSi9FiGurMtBnhFYffioD23TXWjGnj13XOjf43tx6I8fG
+TqmZBetqplA9CWHYgCkZ082YOrUUPxggjo+D6EuKfhTLnym4tPeUYogFkENgdHukEdwRwus9plw
rmCgBWotICSkWz8auwsfyXEARxuBb/8VqgiIfYPkiHr7mDbdNhlaB940H6xGjyB4Tc2ioncEKI69
VhTudW0GDm5GnHPhpspyQbfD5mJbwyzh0YjBCF9aFXa3fRtmKQuxnOxVH+bTY8S5395TJlVXue5p
1CbyXrsn7cvOdopMcrKdKOz2q9SlAkFYIA61TYG3K1ieS+4cqlk3/TCEcHFHzc2eWVBG98Vw2oDU
I8pZ2iZQqcQni8+GU73bJw5jP2D2REkaUwSsoazvW6Kj/Uq4JIxYg/OZTlXwSUvsEECZsjpQy1lr
fNLyiHCT2vXcW5vfF25waTrktpFr8CVsEIyuEKp6B13kASmBbk2OS6Sh415pdkSSFWPIgTfLNfkq
mtEio0o47asxorReWSluDt/Uc+ez08Zk73la1j8NKemFFH3U8rHriHigok95p3Ou4iKF1zvEAXad
Tla3YH/okmTk9UXrUXON3x4KtnwVUHktVl1tKMVoZyhc9UFqC+bJtGt8WI2YNm6Px3FdThrGj86e
fhJ6Uv7qZ6H/HstZvxfNROM6KEwLzrkOFWZdDSjbtimFSMgJtkauV15P8WskhnYAiD5PuJ481ZNZ
FVTfib2OAEvgyEGDS7YBLR6A8KvZGW5nfdTiLWBp5DqDl2CLMuem+Z4MnidWYgAWV5p9vDPstLW3
1CvFFRl7maR4H7jzag4j097iLqLkI8yyal4nLcjugllm2HQiVx26OHQZyD7L7S1SEcfZu2ZPBp8u
OpMgCuVcGwkg4y2AqerJ1nPLWxdxhGk0MQWBraTrFBxrQ1TG+7JJ+sdGkkVxAAgppzX5GRTLPW32
XquCdIB1Y1NFJSXMKMXdqJnUG2P2I/fUnMipxH2X/WwNTzXXjXSjm0rgNVjZ+jjqewMycbyFUkMy
bDXzLKimlNVvqvbRr9TMgmek5PMP0jSWAq4mxEuRYY1ct7pdvWSRhj6yDBPi5fQB8hkJUk6erOpZ
xjk0j2h88jiIJ9T3zP4OTjOlSfbr3XeHQvqPIcUBueGIQeZGPhQg1uZZ++F20P02I9TAn64KNRfe
eaCeSGBx24PF8hdtI9XWn4s6Nx6ZY5Za/CsVpda2TBP6JUmPQXmSGiV6zItfPU7eBHflTNxVUyMf
3HVulIfbojSr7rq1K2lcdXo1jHe9HY8uVVqXxMNghOR5JUrJcNh1g8YvdwziRzoiRHPwQnMjngCc
pxa0/oo4G2dDqCmLXNDl5bixbaO7HnS9TO+cSsXutomUDsCeyLnpNhmi0L7Hvai/aolr6qsgiwJv
n2WzgKEV64siT5DrdV87Xomzxap0Ik3xmBagMiqHQBFtah/LmeL62lZFHGyCSdigxg0torsbTaV+
pdUxzeCmyx0RrOZYGJ25svt6EuPKzdl9U0E1YrVVU6d/cedBNJsJARahMbY76GvKn8zvKLIAZphe
ODVfXUdvs19pBpRlBSDSG3aC51qtvdrzpn3KtoZVYsrsb16Uew+KuUhgp8n/v8lH03gNnVJ7pXFG
ekAT8KxIaowHnTJs3j4NjA2pvARlyF1SK3fEnB+LcaOmKLpz9HS4UrBCnmMSuDqYqjK5naFPGfvA
6yGo0zDW6AkOZfUWtuH8Rh5Gc1/WafK9qpHFRZEwvgW80G8GrYZ5PbQSeiCLjttsMNK5P91h6L5Y
TlgiT4z7vCU+nf4TRhfAwatKJ/4QNErgEeeQ2t43qx9leS0ortEdnHO28XXbqC28wTnnK8GS0w2A
5laBKFltpGlbBBtOc4k4VOrE2GFrpuyILPKzKQp78gdVOV/LYVgCHMdu+mJWpAKt+zQLCbSrQxpx
1jAQaRm31GB2ad6g2qaMwQDWCIfrKyMOR87Ic5BGO+P/snceTbIiaRb9RZQBDjhsgdAitdxgmU+g
tebXzyFaWFWZTY/1fhbd1lb96mVGBOH+iXvPHdhyumk0yRHjcN2/qjdXvCINI3BNrSeuIVtsDTkF
i6aXWI6t7UFwx8nWQZklYoMcl9BNnCA9L07O6+E8tjaKGS48ZnGpfwIZZBNacqCAHwY/NmyT3DE/
rdDMib9gzUHjZVXNVunhCxRlOb2aemKCKghU6xudQvcsoDVzgxoTWU4ZXQS3ON6FH7JUHCDoTvvT
juf03qn7kgPDGNDWNWbr5BvC77KHuYiTctpx2zqFeiqg6r32CdkSXht2NZ52Vue/U5RIvwc1JHTK
qFROp9y4YqKCoY0Atr0zC6zo+JrKCyuk7r2wazpzDOPlc9yadeoueA+RNxuafiACqpJ7yHf0SwVd
2znrBKPEJi5Et5EqukCfxrrbB4Ek6wGRHrG3Eaqewu0iof60xmmZffbVsGBgrYDvE0mYHdRpcEh5
THT92Ra98YyCOUQXhwshAZafBCxyw4qaa0rs544IG8sjcrTBaFIV9LVgDNUVcji8O2rRiXU9mwLE
hUMeY7U2lysLG/gObd+3BzSLtoG1PUuuvRFmwzXPEwZF5OCGL9woanpInFR7lbLWR09MbbCN2jXJ
ZULFavhzZOvhRsieGCR9KgAKFUVjvXSCTdtuoXJ6b2RE/p0QUfpMKHJFMPYYh96gKky3pzDNzhzq
oB4dY/iZw8b8STU7f2eQFz5tIgk4hQi/I1cVAy2/peSj9vjOS3yXVUUQrWUF3X0sg+iFvYodeGFP
OeaOLM1VL1DS9HlM+iBlr6JZH3OfLKcijM16a4rRcY6VxAXvNmPQaYc2Dsi6YYGpvdb5UN6jZSrz
PdyxCUIplh9fcHectKAfI78hxmFFkoNtdEkWlAcYK4PudlqiHcdlSTKGxol1BCnGeoSFBL5P0nHg
dvIMp1yaOjtRHN5VsLPFwNm46JQHi2qa4Tas2PcSHjJp79QIOZlBJUWib9dO+xZ1FpuPNkB270LN
JPms7Rw2nAgoiWRyiOVLCL0KdOkXzeI8zoSysLy35fhM5lb0VhInUoEBLYIGoo8evRXKPP4iZwnA
XJFSOpE2baK8SRHBnFIjjx56trwAacdRPudVgm2AOz68xuwoV49TRQyjU0xYyBSmsHjvqsi5LlKL
xSbha1aIXnkXhSLFPlEI0vCIGCmOypgSSjuYs3lI4Yq9JOzOOGCbmb+gNNvgjjU1vwMpd6zOhpns
XZchoGB4QhLVPwFs/98Q/7khtv9jQ/zUcxB95b/+zHLW1n/lXy2x+MOB/C8kAQpAmJ0VkfUvmLP9
hyo1TgqefALWb33vP2HOFtRHFRikzVIHcLO5Tor/3RLbcG2w/YGLNAF2/1csZ1bzTEn/0hFbJvR+
xwDmA0qSduavU9RQ1xsrISgBUskaxVfpi4RjpydY0LOM6JOtrWUV2341QG+Dk/ktt4rpZIbBqMMv
S5JgbyRa+IoCicuzjdticVMiZ3RPY+G+BRyy/s+1xt4kNDvbZCBbjrk0K6GiqUltzs0x+UyUBT9H
jsBD7GwCWAbXkKRpkxlm5qdZ2vqXMfX0hSZVee+KRZISlOpNKX02krq+6hlWpWQCz2JNOq7uIEKo
pTdXrE43XGXNruhXKEQZt2FCyY84yGdrNiB5V3IpvcxujG+KHEAoY7nAj+wtK60OYSuZkg3qnFGD
YxtOH1j0LqAMQ3PON7ZNVqoryoT4RiYO7ISZhsofdDTRa6GM47JVmy4nsymanAcjnILfRt+HL4E5
ti+NKHk5uKvEW9OH0aM+6RP4DiLdN73QqY2GGwlWWaGwSYEkFP0KkGpsR3mEBwb/on2oQjl9oS1L
3nAxWZ9xXFS9NySkKnuKQwCgTzJ8TA6zow8lYWuAarUVWesso37PhiF4HFegbUm7sjp80uyZmgfi
rdrG/TOXz3qR6sK+1jc6ruhs5z1ekblEhNeNDzE+31WVqkEZW/G6IQti6p0VutsQdkSJ5hSK5geQ
YiZOZibhF7gc8HrjG7u3dUI4vqCEmif7RvdFH1Z8BTfmr56sxo4wW1nAISCH32SsQgiup5UWXPNa
7U1yowivhystLbhuKBA30vC8QofBHa8S4wHEIGZSqMTJMKIGhcgBrdgWVfxLXRHG2Y1mPM9xzv1h
hQoBUjfisXWjHwdZUZKt065U5EUYnOLqjZbM9whyckA+dOAXN6Ly0i0m1S9cGpvrWOMqLrReiY9h
XE6/c9uYlEOlyBB5Ax6L/CHMqgoZnZU5D/ON6EyhBqHcUJr3KcM2dtSMTE0OVtAET93Q04/5xqRO
+gtsc7P+hltoJadZX4YnymySIQvDFGjcYjbvCEHZxezrRgmeIAuFndcrTE9cFeJK6cYZDOdHxaK5
owJSqMg89vDQ1SNTD69DgJ7dlYYWwr5pM+AlBQ1zch71cbxoxCv1Pk0WuHVKQKQOel8isXeqcOnu
A/g3hPKBvaKyVVs0cZgBJkjDVhkZqRe3SVJsuzphskB6jNYfh9AEEK0qCKbcNC8MovQ0M6SkScPh
TAor7WSg1BgyiogQtA3p42vLaYHi5he01AetjOqnxFHTaFOnhtmBGp3aZ+vWwHZ55/wsRoIcfaou
5QviSnrnxCptb0k1rPBm0g0bSNw+x3+0yFM4XpkV0DhPaw9d3dpptYZtg8BGLgqVwtpyR1NJ+13p
dfXRQJWv8Qa31gdWXVr12jTnL9a1wbtK/sQvTJjlb8QfvXCrxCSiT7+1/WXHgpdl1ToOaNfJAEzK
pjnZIkhJHhMF795tiqAnDBTIOcyta30bNJS3oQNCRfvbvI0iRCjtGeRnliWHkOr2oXYsHJNOQqaz
h6KTgUZ+G26UXaPbnoIy+LkiRRmojSFOaTdqiz8MMl1WRQajknaJM4RDtxHKvE5TnNtgBUVxfjVv
4xYsGIxeiLCmznJCW3ZuJGWQb2ojlccx7RuJALEclA2HmxffhjraOt+h9ODPEjpGSup8GwHNDIOg
UTEWSlokK4TUrMMiGx2Q168zJDSktHZlMak0W4z13WydNwWE6YJTS0zGUOVtJDURRZ9TPq2jqjmp
53pnNw0iKfjq9Zt+G2tZxfKzWEdduGXhhbe3Cdh8m4apExlkVJDrlKwfYiZmzm16xmQOZX8Wt9pv
czTRofa3WVvAx/XQwZb6JGhxpgkVx0wWtufUKWPaKMnn7ThPFlUqLrhnsjMY6vWtZTzpt1Gfehv7
dVCCv8l/1WFrrXPB+DYiDG7jQpJmiVKEi8Z3c7mNFOe4tg/6EGiMTvHIvg638aO4jSJZ4MsLtS0D
yrHJ6XAVoUs3uI0woZrk71bA6zsAU3OAB85dtINatI4/b6PQ7jYWxS8RPStwVd4G7PcMhQrKAHIG
kEo/GEmvuko+V49hAQsCfoIWoSEaLALKyzKvZnw1qO3+scX5/2LyL8Uke9T/fbty/9V8hf3X/Ndi
kn/lX8Wk8YdurqWfoXNlWvzn38Wkpf9h4TQkgIKsLguKuP7vZBDiCv7QHY2AIeqAf/yf/64mMQ/9
YamEwfOXOvw3rov/asPyl2rS4q4xDJJ/hGmw+7HNv5MxKMNsfSQPYyPC7KmAuudafPmQnYfyv9o/
/+snWdJRNYG26ial+NOa0RhSS1OMJN0w55uvZG+a91BXDSQA6KT/9BlQ6sxhWfyZP/7XVfc/ftS6
mtJZH/EK/x5xpRtG3+kdLwoL+H0EI8pTNPOxboL/Q/7x1zXmP3+OwFZN/0DG1d+ZDCzIYIKnTrJJ
J73N0DmyvaDN1E747UAjJbjL//ML++uK9p8/kIAwmhOTPIq/I6QHxMyxAVkCOUiT3TmlzTw+aS6K
LYxtGpHeaRJJ+3/JNUg7+/tDYhuOymdmS5VUv1vb82edU5C3teK0ItpA65X3CuD2X0U1B/hmsGMK
hOxPw1SN13nVrYiurfY0JtlxgtN1DZhY+2YDcc4k8/vNYbK6TRCgHwepWvdLBE/GyGFCRnPfHBwK
k73GtugpQX/NOG2KqejaLPCWnN27m5dsiKshs4/WVKYfGabJjdQjZmWk25St16RV56sDCg93zpgn
BCC+Ucun8gPSfb6LgE4abju2yp09oJcM1MD4NPjoYvBUcKjyJoXj0fXdfOaq7L5kmf2MUvJXaRav
QythcOrO4AE7crDAii7h/ZCS2aiJXATF7YkLDZCuhhUYKpDyphmRfTVlTTZxDmvcsnpSZrETTK8F
RemOoJD4Lh1t3c0qKz4YuBT2ppp/qWWt74N6XYJBaQyZVZbaV4OO46mij2FiM0G4JRdk/kGEEBn0
6miToG6O/Y5RCALgLB8GX7F6lNTE1vIGZxQodybju8616ilDfugwKuqs+hxlJuNExJfk6OYUtDg7
0kfq2fGZBFDtYM+J6esKlRzFuP5tLQL/VKwWbstMSfhLECvnSQ+JTY5Vk6mS3f8IrZkM2SjQnhVR
rYqFMjBjb+7y5GyV2KCGPAsODaLZjb4AoA0apyUwWqR3SdaE911WBwdNQgp2Nf7hvs9VBeVtnmV+
U87mNsUMTQYqdgQvzvThWIFZfJpzs7bIDClGjaFTLo9dYkYfoSYszV1suuBlyCxc7SnBJosqjo4U
xZcetoSrlF2i/+DKpn5L87bfjwFGWTeCm8AMtrEJZI8Zy6MyJi4bQ5Nv5OWwU8v4Lm7lgnZh6X+u
sQDHfHIwT6kWM2t8B4322Kld86tX1faUBKGFVY83dzGJnYnJn488JvfR4BY1tVelMzxLsq5+r60h
PFhDIvAkECrSO0okfdHjm8oGiJhDHi++mIcRYKhmvrJMLO/RQmMkCYvUC8oqeLO7JaF3T0CQGrl6
RPmWvpqoQW23rrPPWcHbVpeyQtRl/+q0giK/iOU7SzGGn1Y3P8dOHj4Wg2kR42I4L0Rx6yQiWfaO
wi88OmDBL5h/7Inllaa+iCVS73pRBVdNi9mmwoqaniKyYMlkHoOfcRxGd5NJEusyy/TkxFP6QMRA
+05HJztAohVBoQq/RvtDiYwq2uizkyf7rpjVcjsWQ6f6kqqlG/COrLCpJm1FvUNtXtfQKa0pfxhU
PaHNJO1I/Vk42ZhtmS32wa5YarvYBSaoIlc4oiwvEd3xPhWtk7ykqRAa4e+Z+rOlRpXbWR3DeRPG
jPfwXYAOvXCl8H4TMJzaXjB3xudSK1bnT0xa5BaiS9/5SpAa49GKK3j7MLHuVSIbZKJq5o5qlY6s
AXQ4+kyDGVMWIHjzL2T0PbnnpZH6JrWY3CBtMC6QvElBQlyUj8fIHIPyWMDueqOIMwaWj2L6ygfU
GS5qNBMCnt5OP3qV4QtC7Va8EhXjyGMqo+53XrXzkzbnkXhOUqLFPZp8QrVkri/RoVEUQgSJrQap
HyUM9X0qguwRZxhJ83HwAlyp2alof5EUGooXtN3ZBG2EUaAkIqiVmH+6BmzIwNaeFSkRT+V4DBk1
1eyDPA2A9KsY4gbPdpL8NqJ58dhmkuZRO4RY8DhN/MHKlq4BsmNHL3ls6B889NzqSektzgvej4My
KL9AOQ7n2lCq+47hlqdmPV1eaeqEb8LS4uF/Snm8yk71xhDnvMrP22kTJXgXOc9t3941lrUPitwm
sl6x1W1et7sqtI66nGrfLgjTKgJDuwMk9Ip+wyuWaMcNROxGc5LdeLIi5ZBX8kTQ9us41u9mWce7
KZh/mLX2JYbaTTpjpzXDmbXwi61Gwwv30I7N4V612GAQ3Q4stF5jukbQpIFOUlYY9oeyKHcLUnN3
sJbXdOZrA/oWIYZcvrK4IWw6vXBLonJofmP/3JXCuDOMys+z6qmss4dCOIXrqMZutMQuZpL22XM2
uHm0ThokqnU8Q25atMZ1KILfkTE+gyy+kxoPiVM8VDpgf6k3mzJy3hrQ0p7Dkgc2TJBvw7Z9sCue
o2HZS7WGAYKWYK4ZsiXRj0nFfdjPbuj86iv8J7Xp+NGSvdKbdm5mDhyZGW1ICi4Xfjgc3OJsmtNH
bMm9MExvDV8TJeduqm2yJMeP0X01A7/xop2jdL4Dz8U+tl2pXxr1ZrXwJ+pt24zgcuRd144glVXr
GpY6977oL6Zh60+GbDbE9O7qYXrOwzH1LFa/l9oO9ozCeI70fA8vdDtXAIxlNn8Aza3wYGXHcew2
RmzjQCNSnMNS0b0R0SLDQ8XY9VNd+uGkgKRnEEFCN9LE0q5dKU240k7jlXamuLrUd2tsN2vV5l6J
aFo10rm9ShjNXQ8DXAwGzIZgEuU5W/qIlScaGWASRwOHps86ooOJlj3HJqWhmhYXNqXhLs2Kbb/E
B3WxT2YbfWVl+rMQav0YGeFmlnCtDV0/JoyKhtWEyubqycnt01yH4i4hlBvME/ghfgAvPik2MpiB
1Qh1KzuFZeNkv83B/MsgbJ6Rh9V7rFYwU0Z95i0t+iar0+SDLpPqyryFvDMsCK6qNteqIuBgcpT+
Ab4aIfSl+U73zVvWzidHJsHWytQDa111R3Rf9zg0fbAty5qQISXYO4s+funKFF1qucgjiuP7IC72
MwnUnoEA5ZIq5qG2lXIfj8uhCdsJ36byKbjr92hSBzcnt50O+qGYSHNpoNezVU+gsqs2FtjqioC1
fY/okLyxyWCOtfpuDkYo3G3qd338jka+3TYTCnA8j/yZsPUme3poh/i11MZHBnwnZ2zxSellxMMd
7KpR16+aVC44+iBRW4zVyi56mmb1qonhIPLqwRHzsY/b8wD7G/o1AiHfiYpxV5f2hVXnsrFVzEJ1
eLKMZl9ORNjXZrGde9IATSZUs/Y7jce9FPVjHQWvjOkfhSmuYdqcZRbdp04/bIeFVem8rCbTnvjA
efphoYqY8aUZqX1wumbfjmS51cZZ4evKkgtyRZte0O9csyRNtrYdX8tB+xZT7i99vBs6NB0xRD5X
U+xPzagfw1nLPRYXd4yON0jutsw6yGHMUpxEua9Fi3K21OK5W9RvrBiqW2SDHylT7K9gSR7ZMTq2
Ai9YwwsPbXa18zQxM8wgwkZjD02D94V7aTnj3DsvCd91UEychSWDmzg2xaOsOwDPjM2JINf2XcoE
d2pIiKwq1oVd1UvXqfQXpdUOBf7Djdos0s3VYT44IwlqSqP/VG0+xHT1HCuEQGqp8qPKDHULhNY6
wqdVORTbFwLUn4qoV4B6DOiLR+DsrW46SObIw34wm9U6yLrGZZOysPrDJ9fbw48hLAOPANVLb43K
MR6VDbbv9VFx3tus+JyawpdtsjwtLF1dQPro4yWXE7y/eluN8D2w87yZ3TDzV44f+NkuecZ9Iy3k
9BpePmITWm1vLKAnu6lNfuqD/Na7bDe3ymluyq8A7ftmwkPNMbUxLN7eLMy6bWUxtqktbdkmEVP7
5qZvCIcnVilcLpV14PXzUqzimsTVr2xqT7Ya4Lm3VidrLUgFI2oK0w1++4l8o4uaONI181ZxOz1r
T8HQknTUMfImoWCdk2tlsbeStNiVi5WofqFWCTVrWPtajblXlPOvfOkrH4UDmYqiX7MCqgJjQl3v
OrwQBYPmBKJvq06vQKymIzNe8wfZJukz7PBrCzkcn0KTPy09QLylUgiaiQL9nCPtps/qLKQZhdSY
t1Efq+QPfRcMRENPzyNtk4vSfgLTRwUQ0vOt30WeupBBNDOW8pdGFNpZqWLzlXm1g+wiGnbdKMC5
WTlmuDlO0eREaeds7JUpuCboPrLLt75SNZv2jSEuoLWj7aja6RXZefyLRFHZ+cJpiQO0HMVj5g9l
E2FO5HVhkHbIUJxDYUcTmLFWnQ9xj57MTSYdtw52jdYNtVw/E0iaHInbiD1jrGu/ACV9H9jWsLVG
c7o2adk9dV1r3hGhml+a1PmA8M3GHwnZryCDmQ+urKO9sULLC1Oe0dLpynPDKbgzEHWBEkytp2Yu
ko0KMfzaFQojPz2btgHKLL9i4YK9yhzu0HFar/PQkkpqRD1N1Fy1F2sc5KmNNeTeCZlkD5UT5n4K
8sMTASIkF6z9WzxH+onVkPbAcABHthOJ9IJvP35WwpTyN1DVsfZSM0i3PLHyB1KrEtt1ab9NPIW/
peybzZCM+vfkiOyspkvl9XiKT1HexEx/4fb2LublNiKcdswxJ/DdP2KFD3dYxeS+NoLuYgakIWax
+qtva7lFR9vhF4ns52SaxF3taPXTuOiKP7cj5VmuHSJzCcjRsX8OjYaEkIPk2C4OH/SkkyOpVuXM
QnTpHxszX6caMpnqHYbcuvCn9ZM6Ih9VRhQ/YUTVBMZI5bmdz2quC8P+XWDBtMuNbfI43MtIn+f+
ohp1rI1+zVIxwcTeEV/XuTNaMLGp5xRzTjaS+brBCJthLp4U7dI2pMrdW6mtvXVGjt52Vf0xOjbK
8DE35rNmGhyu+dge1Cgc0A2TKbFjk8cCaTYFzRaSEiMY85wjptxY/PYUopHYonXQt5qW1efK1omm
jO3WB3Opbsq57jdAJeaNRtbJrofevdUca9wPvUp5sgybRszQiomVLseqQFFVSEYwiUGiieh85oT2
mVBq2zX64L4eqZY0TN8ATJxpV3LxQ+lM9DW2hI8rrYYdL3U6IgyrdrT8T/MwEYYRjvYhmKH9DF29
SboxvCTt9GHYyy8rhl80K9AaB9EpGyJDxDFCLmI0y6PNyiLVhXoMAcKC12HpNIVz5xOda26nCaP3
QBLCkQzE5lJ19rjrsyU7RcivcfyxSFRmId4DBycH3+ddqJoQAdE9bpFk9RvYsDOeFOM50CmCZ7Pd
ogZz6Ch01nHV5EQechzr1OlsD0xTGS5NLqttANPl0JUmIQx5oHNXLpNyZRdske9JBmOp+BK3v2ua
yzfpADx5rAQ90k+s7axhtkQQ0+deHlkPpmGcGnO2NrZYzvw+JPDNyNEbnqPaLZ2y9CtbPRAoIs98
lScuTAnHA1E5orvIuGuq6jrFAK8jS+22oTE5x9oZtdlliJW8tWWORLOtwvFASM53VbaWb2VdukFt
P2xaOy1300xQs9GGRGeoIgc50X7F81JssXNjFoptZRsFYXyIFru+q8v+kR2s5csmfB1UxClyHtNN
U8+fZPUaSAIHFlZgO/Z838k2nSw2L7XDbT2o2zJnDDEUmnif86LeBqttZmJO4I62uDLqnNlbZ61P
V5n7tBj9ycR/5gmSLCmJWNdtUQy5BLjPXq7xYIZqGiBZDRjdES58olH7UvX0dwMtNLI5miHXZddk
mu1L7AR3oM9oJxp9+BAILQ/OjEreLQeBFE4HX7+mcLyYA6cg+PmHqlPjs62Qq4I9wNkOKjY/ZB/q
h8bBfKhStfEJQZEXjvjEM2u73dPGZBsugp6FkMw8rPf6Zm6kSSifubLctOl9Yby6aS17PjMHz++S
aZxpdJLiWwmC8QHVqInMwTGTD7Mr0k1la8Eh4MVvWtaAm1rvjJFIFP5hz8b/qKsEwqlNpz46lZms
en90nmGuqC923XNZKsLaxHnRPxWgUk/04tWmbGDyhArsZnipNTrbwjmAC9MgbCwJg82EgAygBU4F
ZiO3g6tiTRrq+/p17tPlMAep8AZCiD1TNOAgdD1n05996ZAtPK4Lnjf4AYshrlpYqXcQmlXOJYeq
TNZFskaF4zL009mRrzphYz7StnA3OY1yJB4dZAK6YYYQ5UuKyB9ZqIbdP5JekJQGxSLS2xHjhT9P
wnY1c3nncUj2bbOs6IQEWksCXs3VB0rQiK+Haw48KQaFcqt95gbxFqLTGDoLJAF8n+6taQD8auf2
tk+Z1ydEknuOXVn3UFHzq9GIK873rHUXFHU+i2jrQFL5S5dpL5qNcrctIhr50qT+m2vTDYqGU4JH
wm6IoBYEfYvOeq1X5TX5ApQwy5bYMyTexcHpi40xVR8ysfdJIO7FbH9Cn/qmlDIpcYlVxIHd3UXG
9NOoFmObGG2+CQxJ29G231E44owk6JGEFJq8Wu0OWjOa93znmstSpt254Yrf54nW+hVu/X1Uh9PG
qkAohbFU1HtygdIjGe4XM57fRD1/KWjW6NjG+alY1PbRGBlw1F0Yzh5JyphNO/2u6nPKTLJ3bDTo
2uga8Xjq9X7cFmbhvAXtPL2ZoqKPErZygZ146bPYQJGJZyK0Ccch6ubJGuxX6Vgn9AfZNoPxkqUm
N1wTokOc6o/CmmtfD8ZdNUxHCX6SosFnoHuepWF/1jP3aBqpPv3UfpD909ggx59sP0+XR6si45oJ
/NZMGIXEankhlEmn9sXCbiYdbJM4fhib1mcA7hPa5Jcmz2JCtuNYxAc5mVcZO+9Oo54S/DqVoWN1
S45hbeztJX+eDNXeIozxMKfv+5Lz0okfWqV/HqLqpSl6ryntPTPVbUSyRc84xMmHY9jGfhZZW0w9
vzoWBC35BLPV3hfKYn7qOjFrCE0zjcuWnClfr5VNGTabtpyXt0Tm+2WAUheZJJStMewEXGXKqan5
9hbOSUhtmwcDsUuDDUZmwj/T3tuO2Dpm/lohfo7i5gPaPKALWuO1tVnCI+ggBFsVWSrgbZHGfww5
7vsUvhv046rR8bbg8DrOjvUSIEYyHX2TGT1P0eI7aU2uHQrRBNK6ZPJv6dxvaK9WGpAb5j9zUdXX
KXfa/aiXPrfGEe1J9T4KcczNZhcN48GIuNXjYDqEofCjEtabQagUw91zVxY7GlOe1UCcC4glDAy8
KWq9gd80DcuPKmn8MEGq4cR+XlT3bEPfpcIxaIdc2qp1zs3isWgZICHQZrRC7gIovK0sNbYCGh9G
7yXSOk+y3UUWHM8+uxeiAstDNj3a543s7K3ipMWZt/LimMFz1zVUGT/EqJ/bON5CrLk3RuNUJ33q
txlylSC7n21kNsvEX8L0mWbH0QcAZeE5hORM3lj+BPjmks1Mv7jRRaf7S52vOGgVlMcoHsIIjczi
fIJhgggC8oDLg/mosp/0ZCPEoiPunc6osS+tXXFe2Belr05kTvqZyXdZKQ9FQNvf8x1zJhZ/bjWS
W8wt/1Bl4VkMyefY9vdzWMSsELqjnixepJn2I4P1mTIg88ug7zaWaV36HhGPoqwDTMIAi3KYHkSq
M9ZGMEDee3LPhf+QWd2loaRc1JQBgs5ojVefDlCFTKc7Adx6JBGpdxs5nKqshcPEIJYMpl0MGL4y
tNOU91jfRrD8jJ3uMXidDXjTnhWOj8hhn6Is8GWikxsHA60Q7bjpRZO5ncNpGiiYsSIAlNsuVvdx
BL1K8FzR226sxPgUdkB4Xtp/lEb/2hgcnQhyFz9t5cnQZ4kWrfmpjj23S/97iqZDMyYHo3T8qYg/
hkg+sDF60c3CZvLef2ZiOC2p7RzYRTwbnFoVu0F2nNAWou95mI/RAOkpse5nJ9mHdsBxybJHix1k
0YGzlVrzOJoMFfTRIQ4snk61oR3MNN8FjvliL8qd1KmTS2XBtxAaT31ctF4AEwbp+WUc8l8JaQlT
re+qSblzrOjLQZHlMXc5BAaN39rKlbz0USnv6E18oaYnM4tOgTM9plb92Kss8yKzPRZVe+X++yxj
opQszX7Jwmja5XpH/SRJDGMr6OVLcSeb9NxAt9kFyvLGBtsd8+kEF+gOKtlCXxGoZ6hp8ZMW0ocr
BAlel4Wt3GiXIZXGoPdPS5w/p8k4eRH5fptUVcIZW1RD22UE2kE6OMw1NZ3Po6aiBnKWa9UASrdb
vhd8P7JDO9dyF06GDZVJVPuultrLvO4FCYJlQq/Z3exKvSMwccIHp/cFAx+7IdxopJx9VwgmWHjo
nOUUq0K7oIfqvLRrs3pbEva10ZpmLYFsa8simSVyna2RoFn0lJMv8p0KPbnP5pqpT+rMNR6SQPX7
ONYfhzk274WMoDnNsRMSd5Gqv4bBYRIDR6LnIApQm4cBKQ+1Gn1n0RQ0+yAmOx5ze9h/KGM9c0OO
5XhPJlw1gsSyey4rAvnIKou/IXWSopYXzUPN9nBfprp8ErGzvFmKCTk0H+yr4tQaot2MjtmJw8Vv
B0Ml2zib7hkdio9AidTPkUnyHkUVuioTOAiwOTXwEtZw2SYOCVTFCZZvAxmPjzWfzGamvNkEFS4i
vJ7DpmjD+MupJaSJdul9a+omj626oB4nJMhKOpTC/SS2rBNQAZeB8whyjcQ1taVvzCguYuyZuthq
TEk42IfxghUFctpsWnxGhT6+ZkUwgYsc5HEwR/srIilgi2Zteg7T3nBtGzzKaGTT/7B3Hst1Y9m2
/ZfbLmTA7I0NNG4Hx9Eces8OghRJeO/x9W9AWXWLOqkiI1+7QhlKKSgSB26bteYc8w4HLKpGxHcB
ArJ1MSGf8tqBCcBw9fKoMfPuxFlwkEPUvMVh+Kxa2V5EVA82BoL62y4TeueJoulJXUuK42nukpta
Ulgth4iiDHXV9VwbxkoVMl8ltFJ0hIZciTSgKUkBVar5Nac3CO/QdYfjUWvSXdm0jD/6rLbKqcrT
qqhzXiCGtirQ16Iwzgtq7tuRstu1q8/JadTKHcKEK1pD1nWYzayDCQBrNjqqnvXo5PmmZ7X9MDYj
gF64YhuzaXPYlZL5XwYpBfVo6jctJdS1aVFq6i2KDRVS4TO/UNo5cShIWlWPkNGTEWmrCPbSC3Ma
aJnlIjgV9Tgwdwz+MpuguPBAqHXnEZ4XePZGfOqHIr7SC/Vc1Wa1pf7TbIPETnesndyVpmQGkaxg
Yu+ILzrXe1VEPAENzaaENI8T4G7ujdsmcLaarmjeZsOHORl0dbat1NBdOKWesV2zARV2s9nt+sHF
GAX/ZGSLr8RuFk3dsixAxOfVIVJY4mctcebXozhpoJuciKRM8UxVM6l2dlgm/TYjXPyoowG6yJVj
n7W/WYtbFH5muZajhbPE1akA4GVzL7Ksw0JbTtrEirGdzscE1iDuifbRaIzsKOmjkFR3rCtj28oz
DDQFP1Ozz0u/UWuJ245rOmV4OOLC9P4x5yh2ys6glOCaE0ZMJ9BNn/HaZytRpL7x6NqxHT5aSgHc
I7CTUAVlL6DAf7ShURkVrchN0COwor0BnpXeWFvp50SZNu3uH0mWxCSGU6goY5d+VhhxrNXEMz6u
yLYI7wOfGM/tT63Qf9V5v6jzUEh9oc57r7tflXn8838q82znD4wURKJglRBSMVP8nzLPgXyAItR1
bemYfMFEX/ZPm4em/4EmTxmsNpVyLYG2jC82RdeG//s/muH8YUl0Z2jzjEXRB0v3b8APDlRXNEl1
Rb8dLy8OUt05zB0Mpc9+vY6DTaXj9y8LOe9sI/kOp/8rlcv+8yiID+n4OwI1xPIpPsnyarpfWEID
uo11ea3Fzq50oxeMkmdEWbrrKOkvNav4+HQXfqPPO5Cx/TymkvyyMYuDizjgr+VOiWUubEj69GFZ
6eDtrgOn8/eymV9GTNZnY45H5OtjHmgCfx7TQdoByQLehXEY1TC0STAxW2iUxKMHww3bk7QJZg/G
Rfrni/cfI+V/d0Wp5Nk6bArBQ7SoBj9dUaOQkQqclnL02Az3RQ4f0Ar0FAAC+xIiko0jSx/aLWWw
9BvA1l/OkeOZkDmUaVss+37yhj8dGS6MJRNhVtTbnZ4uiWiNm6yQiyLHN2EFfn1F//J88u5ItJwG
CkuLrsvBeUrYDEFjCJI2aJSvyqhhADfYwP9/HIUjKcRsyB4PoV7tBDY/je1600GVOHNy5nWs3OXm
7x1FSmUqoXjTJMZjZRwgCK28tBoR+fUmRX906famtjUNEom/Psrh/VmOgqkMZIlgVUoP9dcno0SU
3eRp0Gy6dmbVmBnDTWH59klZGf7u60Md3hwOpTiMIXRJyQzp5q+HSixkBhgfm83E3n7lBhAtWT1/
F/r4m6M4tE5NbrB0pCsPTqiexrRzorLZlAOFDo01HYF3c/D3bw6qUx0FNSsEQx7i/KAEsVguq2Yz
sKoHHI1CLuvowPy9K8bAwFjPEOgysLPIPBiUJhkLPBMxtvWKfV7slyM++larxDfDw/Ja/Nu/Z0Oy
QbztLIODqWNFPUxz5SbUPWEUOk7pBtQVxoYjU9OTp0A4VLOdROSXX5/YAW+NI7o8BVTLmJl45lwH
ofnnASnMCnKryK/a4OyBx1zBouwMDRalqccnwi5fAkH4yMxCZjOxkzw1BRlrClXcN2cOu2d5ID6f
vJLMpsvsiEOSVbBzcJEboeZe9Vm/GQJTQGBuCB3wtH5WFNZJKSoRx5UGZDaB0NPcDkntZvfLmt25
orscTGzzh+B90jE8ndBzHpuzasS394jnRbQwwujNnriNFlK1srKa4b3DyRvBdjHra21cknkwT4JO
zQox10dpPJSXDRnu/TYfynqvFwuNHvbL6KAOKZNbcEQiOwptCOC7COw06t0pcsI1RTSzpX/V2Wqt
Y0pig0CkLWj0YZje8OHF8wbu8SweA6NqQJeGdhad6hQWEyoFGiKaJgnG0y6Wg0tqWJv1K+p0A+v7
qZyncyOhnKudmlbSOnsoQgkpIuS074uowNyUuosRrJF6cQeol6C3SG/KjZtLHw4Q2vDTOJ/qeJ0E
ixM8UugyBz+Y9n5r6eVb7mSZghe9vLJ2EqmYSqNf66u5MwpCptOwWTyRbYaze7SB11pDpx4aVaNG
M822dghNH3XaMEZIKZ64X3mJddQuVqrWxKlgpnPwelJWX+sQMbeF1mASygPLDNeZW+HTsSIT6EGD
DlDCJDfnkR3RqK71TGGmasblp+jJ6NQbyAwT4P2aGosuIvo9feM3P+K2GjAkZmEXbKQ+Bs+h0bjX
6EmtZy0cVA6LeuqhPIskpaEtBn0gHNIE6xDFxoAEqCyHpyYox49Z5MzMmP8fu0rULxE0En+dRQOV
Ux9/ZYPlfLQfBQANNNi+S8hSKRq1XwLtE4/agnahI4P8kSDKCo9iXenztgXFk64KGhhgm0jHPAnY
9LClVTYPo1/wWCP/CputNRUYexB1Fp4WKP28ruz6vsmBc+2s3g5QBZP8rtND8sG3lqFNrpwJEX5N
pqYvvXLso2Tdt2G205JYPbdBVD5i/LEfBqsEHXHp9HbsFFeuTjL7WecaRddtWkK4dxENfexCoele
c8tMQYl8APCTsCwaPJLS3Xs7oWqxybSfxHIS1OJTR0PUsquVTUMwqRNUA1Hr4FUzE1lhFe0aeqJD
INWFSHzKICloEw1iO2bHfRAGMTKumnxc/ylx5voiCMYBm5wI7LfZTMvbsh1RqDdzi3HMcYdx2dNW
/bM2dBKkQokybQIauFg3FfVOSg35TThQzYE/4JcXRWHCAipbgy6kiQIaGaoR9reqiylE1E7s3iZ4
luXxaHXJeVhnoqf2Iqxqm6aAkM+swRFP2txDbTLa0dBPEVsDttdq27Q2vtaSXdwB06BonYfyzMwy
411F5ezg+1T+yWCbZrpyQ4wsW2nULQ0ql2YyfdnaboKzKjYMbeVEczd7hm8o+HaF4yOSN8m9tvO8
p8gQapQ6dFRRpyphvKIZi/hsQyAdpuxYo56C8imnHd/lWvsxiBH0CcLMCJVHLt0erTBC2b6n9XoC
p63goRy0GqedWQdvZEBW5J8ZtS7OZFmGrwVT2UTGKkoVb5KjfO9En91bNW3fXd2Z4mlyRPiMsja6
n43WekrnkQKdH5T4GqYgsyEHh8F4A3GbFlBF/w654iJUxR7A2kKPChj5cgo06U1Kiad0sKbXgcCn
a9Q2cUzF0m8rTICj6hFUzNgBgMFgX7QAAd7qlhsRr6Cx6QeBDhDe4wrrPwpB73HTBRkvT8pbMaCY
lRDC7KixP9igpYh3axp2R74gWcDLZKCqYzSp1lEPlIvhIgurhxTLRoiKkwInznJRvNdRp1HqTR0D
LbFrPMlZzY+L68NdxawwSi/RTORwXRANtD3ExNuorESExwTJiB3PshLAaqrxZdaHxsBXQTWHKkLX
N6edpU/XxH06H25eAXXHpwCxKiW7R1ujNCpfJWPAGzhiDUq50Owrs2plAMlloSQFLl1pr2cO2mAu
buhvFH146RomFk5/xJuyEL9j1xt6K3zt2kZDS+RENNb9uuuGjRa7BIMUvpHc+DzzAVJQU+t3UY0j
2+usostOSzhdFwmlOmTG1hLjMoVpl278sK4+jDCy+rUUQYFsVEUIZ0Y4vZegB+SVJfH1pLme/SCH
HZKJVjsJ/T3SL715qusXYjFq4CNdrN0uVJdHiOQtyTqks8GyMUvrLWAOmo5TfcI1EvtwoCnZZDg5
JlESVozUlb6NQSmwOUmCWdSeasP4sicGBblE3BlXOlS/0sM/p1VbcIXtsCj2ymtcvDSwTD2UZNPk
Y/rhQtWavLQpRA5rRpv2TWf1amuy6bsyW6hBgPdcI0SpaE/yyBZh+eBE6A+8sTYAilRaG92nMELo
BauCJlc4WdMHFSxLrru8K+q9yBF6HGnYwAMwfxLMqV3rS/RdoZLqtGHncu2kIa/2VNvqxEBNXHro
d/MLo03gm2QUuJGRdgjIsja17LMqtdSifIdsAyTF6E+B5yGIBOzkX41McS1jbaef1UphKK0Sv7lj
zAGlwsTunseAp3Vkm739XunmsEsJdHsnTh6CSDql8bRDzNjd9OhgFHEupNmdUZUfaUJgpHA9ZFLa
cy2y+bHTFXIsUMnNtW9FyM6rMZGbmS76M6NFSlW1Z57KbQMqPIyv+nmyJ30pG4sWkrffigfgbuaP
GdbEUUfjMF+ViWneF0hBo9VcR9oFUiuEcCqyQmTIVXPBMkB/FfSaKi/jZ9M5Nnkc6AIK/dVohHFJ
pmr1ztpO0EIOZEukRZUCyfP15swMyoY8Isfx53XVt1QbKyQHV0bra7daZqD7cmlA7rtazekKak3/
OmfOUK07c+AlQ7uaHGOad2L0xi0Lv8QRyHxaSpysiY3uOMdbQsyV6SfXbDDxn9lxKW5oLNnkWPtz
AdKv1kHQOLYGukVAzczXZYmhyXMtsxqA4rnxcVOH5IZA1QAY44xInIA6Os5lqhjhVqyy7HIzCze5
jSkCY1vDa/WamcYit/YbvIpDNWuL7IT2VlgPMwXzOAZOZVpTrq/noWnu2ipzzmpBC2NXaZWfbkTW
GNTDZ98k5idDZX2ksW6INtwqUrcFLWMbqkNjQt7qtTRkIVvm40b0LuXfNnQwIwRJE2VrWaCK3OD/
6MCLdzZCELnQAQmxqEXFwkNzkOuGzXgPUbFsTVSVfoUSMjGTDFKmi4nUQx8jn1qSdi/auaDn5Qwx
CzGcfbwAXH3tVddLdEKwNbM76sguaAqDkI+xwgS01m2zv1RZgGBPUnbqEQslxbaeAEWAO4/SeJuH
Y1hsURCS82lVCfBI9k2GTqhWT+sfhIEJXNuof1Q0LRkzzCpDnyvJzvSQI9Fc1WqSSIH2uNlbpfpu
cakI8VbQabFXVUWj1CsQ7DEX2wO2PltpMNSwBybGVrQWIrlpblo2FgEl221SVeqa9VyHk67Ko7ue
3UG1KZzGotFI4BWS23GimTUn+Y+66eu9JnX8BhhcaHFKQAvvYLDyi76om0fdqsc7rlr2Tj+1Muku
02QCqBKWr3MT1teI1H175Ych6+Aozd1nuhZm4TVT3eA3nSz3nN0POSGIYCnGD1FMYIwzjQAdTDHC
fvCtlsYhpIf8ru+n7FZX1N1om1fq3ge//zbim7DRaQeEM/ZY/yHQtTI9DpClMWySYp/DXdXaM7Or
sfmJMFE3JUYIw0NdinJbalGKUivy82ejFgN2NQwVJVp/CaSmMVL3NdXRpq7cdBHmFHE33vF+6Qnr
nHz8CNOepW/izs2LbaWDs7LYvTHEJkBJtlU1xHurVou3IxknvAt0/17KbnB6FF5x94TTq35UYZ0A
KJvN6S0Y9bJdhTkWgtxIsBdZ5nQr43IQni5RwJy2LVzBTd4HzpuTVNmJJea5YTYyu+dOTjkAZz/w
91qTwE6fpHUr3HK4CLFuIvxVcXUZ0isBhIfEinU1+9CjUIB4o7MwNiutbwg4kHUxPoSF6+Pjy2cE
C7WFGt0r+8b60fEksBuJ4B17CtziSxQk2oVWpP0bKkFMHG2Xs6DtM6xkIGljucnaiN59PtTD7ZR3
6raPlzczi7Xww2G7ejMaXRqeNBNkLpbig2DrQsQcxoG2yJBMGfQbPahX+VUsdGiayiGqnnimYSAM
ZkA3mFd+/po4EwpTx7YRS8ayQLiY6FM9eQbGEdiuuZ9Pq1BT+Q+ZYEOFjlE7rJjsVqd52AWsQyQO
yRdfAf9AARe4j5YWIbvBCzCJDRpbRaMmMeHH+FGJ2GRQLCLiKJpPbSfvSWryfefHkNJe8qrUqNmv
G6l+IksEbmscLcWjTIdwIgXcEfg9sKWYUOpdpDJ1jwXHs0vyorzScYy7ck7tK4BxU8p5NHWyLmpL
eyrh+b276NdZDBZJd8GMAkKfgTq7CKt6eprh6N0ptO1AcLIx+vDrqi43pFO2P6y2Dd67fkwaLsOc
t2sn0CKCfQiI/pi4pCjte5swj9K3mTJrU9wMIGPDVZ0XS+CyZYQrR039s7Ld8KGD6xKTJBdQZW9y
N8Tg5rS2yahDa3lrd/DS1n7sWvsW1CS9OJbbdOCnCtAEPT13OGlLoxzRsAeK6SGSrBHc3KZkUbfw
kDeEOhXTBnUhkMW0QG7Fu9vBcjSbfFTremr6G+qc8ZI5rzE9DyN9q7VVldjve7+RvMg8DDhuHJxV
WzU2KWY1MkIaAsszPV1ht4IMUpCh+a7Y4VzpKhrfNa2MmxXqlCFaUMdzwzMfoHYxUX7NXh9lwEGr
3hYIJes5JvMQnrGImwpwqN0ZaFdMJ7bXYGpclDn0wNNNYYUYZDt2MHws1aYZdMAqmMp95DbWmQ3a
8E7E/pBbt61R+bZ5pwI6tuuhIwYPO0I3OujC51ZG9RU1CMTMZPwgxCKdoXtQ1awfh0mI+U7T6+oV
/MBoIOLRm2APU4QJ0cnSSuItRq+go4LGmhRiK0DO41DaJAZcjCcixq29se1Wa4EchwQcZmqMf9j4
eFMmYCSeQDni3PWiMOd3t18gv7hf9TMNCfa9plcL9b6cinuol+ImbjJHrlp7eVH10Y8eyLki25Aw
QKSicT1+mK5mvrVxzkRnTil7IOGMDdKfhq0+JJM4TZbcO6wmqYGGcGWi6nNXmZ0Ml60VXraaASmz
zMIa1YNlJ16AeTDc4bESj2OnSRgJo0oxjRdUi1egpRcLYz2FcBkmfElUbLo0Pw5UalePRtw5+t6d
c8JjCjTrjIAN3St8agZ3yjNrgEsk6JXuzNghTD1Cc9aogaElhVhisSf0nXifxblPg3cGB+Mc95go
8QhJJyPmx+nCRd/byCE18ScESO1TZr1VUVhgeqs4dE6GcnDrW1K8uuI8pn3vrCVmTaqaiFCa9sSf
Hdnd1uEwIh8arRFT25xQAfRKtxUdjjJ39k/LEcMswIGsr6O1DsKMNId05qH0yHiwCUzCu1tq93WL
xfvKggo9PEMOstPzoBza3t8Opm+pnQhx0a8nPTB1qIr0cytvzIni0ngDAOnXizFqjq6QFDhghAmp
d7edsgw2lu1EzJe2boEXMUFqotSrbG9AFwYahkoYuu4a1TSaQM8G/Ellw2woaKVe2QFWC1ZSp67w
Y+xqN8D5FLGeMD0dQLe1dcRcEgHYWePi8Um0Oty6qdILppo0fccN2Jz1edDkZLZ1A7ac0IzFvJu6
gtXiiOQ2YUqwKEbKSCh23JxAToUmqqIJw21fsDW4YwyMoTpqs5ha7AhJF/bkEZYMoAbXO5HZmzP0
kaLYOaGuogdRZO8ZcYGMItTOcqDOuXLTU92sYhyyTVDQL4obrsGPSDX4QHO9h9TMAx2N1X50gmq4
lYht7Y4SGnX/yy4XuqJQZqYSJ4wBJACRAKqMLvEGTeTRDZNVk9y3WGZI0g7tOYSkLqv4jkxhs9j5
VuVUp0ktZXQ9og7nStijBRMOT4NzOiLDxNGWdh3hlHjcqf2vyaAqzMljZC9sa43YivgKr6owTh6h
AdCs44TWirmSmZuZjxkMsGtaPAXBg2NjuWmE27mOk/F4MprRmDct6ojA2WEUarUeOVgUWNSKEwsD
JTVkdkmoxy29aSGtovJghPXGskzr/aBAWLEi1hDGJnjVw66ZN7bK6EL/2aL6r2rgk2rAFPRk/rNq
4A6A3wHS5+d3/AvpYwGBpL1mKwedO2JJ2in/5kMK16KLiGiWb9Fd+mX/Eg5YKAccygIu6EjU/PIT
IFKzxB98D02hf/1Q++/oBg66jIgZXEHrZclOWFo+9kHrD0hbL8RA9X7Ocv2pSRdLC0DkW5ZreC4+
XZnfdPIPet1/HssgQ5QzZg3jLp/lU8d50vXIiqrE2qhcNXSZ7eiyN5WzpWrW7Tq6FjdJXKArrsP5
G8bPQevxzyNzTIOOKjKCw3xnZ7SQ1pqQV5MA010hAceWWAq/Pr3fXkqL83NA39BVX3p5n04vE11r
JQUHiaRzQwod+ID+LPkuNuewQffnuXw6zMEdM3pS/ZBdWBQY+ui8y8EyDFWt3ZZCA2KMYqnbFSMd
EWo5iJxkmjxEM9kMYxd8AzT6mej+qT/3z08ihMMvQef4oFU4sIYInYH7OawA062bVXGmraIdc8LO
4HdKdsOWDYCHoW3FYvgKNfoqe2WbfYLh/vi7fPDf3mMAVf/6NMvXP11+xt7IFlpqbfohKLAAyL02
juJv3mP2WdhplXS5wXC6nEWs8ukgQkzD4He5tbHNUm4pAKfnaBkQSFpjcfT143R4PspGe0Lzk3Ys
igYiUg4OZTUBelxGfAr/wEMTJpawbb8DbVnO4WPLcZRCxcAzi0CD1/LX4+gdkdUo3JhZavpIHsL/
cD4yi25q2L2Hfr4TfReGuzKyxKuFbHn2TNu3SrpJ9Pqp77It6YEx6ZQx5DCwyWFR7Zc7GEpjcpX0
FfR1aq+6uJCplgQQQkvcrfTqIKSyJTYk0jZTNad1GuF0Rp+e0pPJSYK+gn4OdoMOkY79KqYqu1Ja
ajpn2cSVOY4TsJEJUW3nzqLRduUe8GuAprzSqdtoSaXY3AajAR1G9WINbmi6U0MLZIJWgHDWo9Da
9Chaft+VSdS4R2E9lvGNZeYl7YKhgv7kVBU6cNTl7j0ceN8HYMMOFlKGIXHxTrIH9KBFWvwjY+/O
bnMojSdg9r7Gu0fNYkPUM1nxWsYC0TEcu1hDIxjXdZA38a4VIqKmnTlBs50JsjVXelaTXqmpgtVo
HKIcLKlSbq2xcXC7hr5FvdwYIqpWUXs8ZmnWHQWzpp1RtmUxhjPYeRPFWBoXxJB21cptg9b0xt4H
+hSmRoSds9O1s4i2d7UbwDBOm8FOnTdXj7FK7ZQ7OqeBNnG+rpqgmGuWg+wgGdv0xUIp1G1qlmbT
No9GqCAJNoOZLQ7cX0ynubYg4IxLszZpCNj25FxWhJVe4qdWVzRC7FfJO1KsUgio124fsjgZQhey
RZTAa4WaY8/92tKm5iMcWd2sWXCxmahH8MJeKcLhNpGQEXDIDjOdrlA5bGiNqja8vjTTH8yfVJ4G
o6+eIpG32aphmwXwQ3NyFMS6+KHhSTxHtaD5Hi8sbdawDGGPlSoI6K21Qfok3Dw1lqUwCd7IRsqP
hP7sGX5B/0dAGfkSte6M9D0ag3plqq6/GKYyf4AKxAAblEFwEVkWhUNFR+eqgeA3e1beAC5Xkdbf
jNhX34amjEqcccNIKa7SarHscsKHuRr9eJ3pKBs8JyLAwRNGnZ7Ds6HOPFZOu6cxEYHFIRn6yuys
lOaONQ3nVmCNtHV68g9qE3zYmo1Fc0eWgHtMNRaSsJkqSqwwXSXzgq6RKj1l0Fq1qNevpjDrSHCN
6xIwVpBT6CAshAiUhAf9wtTqiPxXStAgXFPsHgJAO134xLDeaC70+mnhZuxOseE+07Ihgo7HzLkY
KtJeuZjtAJZWpfqz7eaKiBpYJyU09VJcu37Pe+nTWfvA0my/tPOEgsWti3iBRxjxRe6X0x2PFBi1
gHCSNZKSYeQti0tQOgyU57DnuUwxtoHrhjHEwHvCbUBqP/FSz9hVz3yZCdbEttU+Tr2T4e+dWrmO
eGKusxzCHHyZOnvPrdApvTq2Ep5bupnku0x6ybyVV6Z9JKo4O5UGko8VJf9UHiUmLzdG87JKkMWT
tARjQ2EnnOqhyVYY3PBCRrDIQnIMpqRbmZQkn0keomGDn6a/HBFyjQQTOtW7rmvAw9DHwZqaNGPc
sxNP5T5Kqrbx0hCB91ZFak62RFa4YjOQXqdvKtuXwgO0RRUXFrIcr8q4JAk46oqJimJWVv7aLBrp
nPhNWdfk8VQ1ufOL9mInZuIt9gYxG/forTtSUUhKugkbalFkqFt6uPKj3oIVZVgy3cDjreezBYh7
OSObMwkiMVLLM/PmAmhGXG6k0agRrwOu8cWSJvFb+F0VH+nTVBF+gPfAOhIww7hhektkSWCLslmR
lUEJD3O0e9NTC4IZEGlYNXI91+2djduGYbC2NdJvMmPsd6Yb0IiiiO4PKxpywKaR/4TtZnS6BOwe
rbvZa1Sp44vGwKtTBSUxdovtWw2bJNK7CgOHA9M/kYrmVZgO13ZdRthefGlap6gJwgFfM3JLJoIw
dY5ygWl1bc2jvBzNoS5XpRotuQn1BPX4nEdgGIyCD7/NZGFqp0ZnypqaagFqjQRq7Sw26vKOBWYg
Nk7Y9+eg3zV7EyRx6mzQQaKGKZAP64gFF8VbsliBVtSFSfG2dSJm9xKqJg3ZQKZYn/TQSjdlEZvt
rU23YlgzcVoPcqxGdYSzcnRBPPtcMIK6qnEbmkTjrbAY+oPH+yWLFW8OrQpURn5PaFJkaRuIKpbu
yY6uiWe4bXzGsEp32KlL+1hMJqRmMM83hiojCIC9L28AxNBOq30zZ9EIxHotu9K10fiEUvIjzLSO
947TDx9lkyhQe1lM/T5jPmdzTVJvu1MRYoGTFNmsQNGfLcZWzo1Naq7MB7T96cWUmPZj24KF3Guh
1hSMZKSpL4hba19ZDdgkEak22daA055/rqr+u2X9ZcvKGu4/b1nv3/P3uXtPXz6r3U3B9/xr0+r+
4ej2Ij5cRHmmWmTe/9y0KusPSyii9RA+/lRx8qV/bloN+QdbAH4OO0qea+AW/6d114HXoi9FB09I
B9p0gu/+zp51kdR/EgZKaUu207aJOFYSscCu+mDJSm5WRn3UX99foBzw3p4j7zLyLgLvPPTOL993
dycfj28nN58u0m92r+JXOeJfj3qw9p8Z92TWD/76ufLurwrvFrmX98hfXt/32DyWv7/vNk8PL+en
9+f7l7uPm7vTt6vB++5zfHPyB/s/uCKjNiecfFHcG/prHV59fZ4/E2T/va3763kebAhM+vWmXM6z
8B7vrzKv8J7vH+9PX9/x33iP/PecebN3+3pxfXzxfHsceMfX3uXx9fXx/vz6er863+x318e76+uT
5U+bk5PN6fPN+X51cnOyero5X93cnF5crU4+Tm/OT67Wp6cf33x+uWyMvvj8h8Jpx8bFpHV8/rPn
s8erk6Oz54vn08fH3e729Owx8Db76/1md7LfXF9fXF9sL5aPeHJ1c3V6szk/+WYP93Pz9NVnwTfy
eb+ICjMpG2yDXMvX5bHhWr6+3r5fBt4tdQgu4/X7bcS1xIPLH8H4e9e799t3Lu/tuDzND/zLh9K7
fAq9j5en84+3p5er0Dt5ueLperr84Om6uvm4/3hjHcqv+6uPe6QS3uPVfv/08nb6cRN6V2/fXF/r
V0PGX56PpaT1+ZzI8KPQBX5yvd6erY/O1sv/t563Od5udytv5W1W/MU7Wh+tv34wF5PNlzfW+vXA
xH2MKf5wxJc/H8Ort4/T14uM8329fg+863OuVe7tn07uXy5fzr+5k8tb9dWNXHbrnzb+7SCwHk6c
tGYfVfZDpD8HySVNmwVF5hX6/denivfnr4ejZmgraQnDcqyDaywTvUtZQvjruazOomHfNdYR8hSv
Fx+VyjYk/jzP40ukWXSnr0X/IETG1060+WVK7gb8k91tYEXnX3+q3467f5YjqaPpZMP9ehGSdM6R
A4TL03z7Sg64dx15r6+XL/vLl6fL87cb3bt/++51/ummOLzynw96cClmVGcAsDhoo9Pylg8KqUKC
X3y6cVBX1S1JHc6p0X5T3PrLFENVhM2ha+DoYko71J5PmrkUJCtS4iraEaQ2oatzsiGgV97PP76+
rofHUojjxMIEZ440Sdg9eLbqfmjrooWMHM6qP2uGyXrpxWBe13GUfSPv/+2hbEMwP+vmUmD+9Q5S
nYx0F8PPOq3a+UbOQRuvJkog9G/m7O7r01o+9ucbt5yWpKRMjZuSK0WsX4+lCrRwAknaGvSYvHAb
6W8c202/eSh/dxSb94RgRouFhX4wKPQ19EaqpQr/ZjfvfMQ4u1zN7vrrc/nLU7icjO2w9KFSjyHB
OjiZUkaQwSeyw9Cg29uQGvfDMKcBTShC6U6irDbZ5/ptvK4SBww2ZoYfcY5z1Pv6c/z2bMmNcjBv
wamzD85WdSG+gAJoAVhfm3JST/4XqujV3zyKQ83RxO5IN9umUn+w0mlkWCvSG2lhNXW0Q5CN7IA8
ld3fPYoQuou/iZokfsLDAmdAA3oIbUXbvNJ1KoI5NbXQDb65c3954qlNGxiiF/PM4tU5WC7ZDbQz
SSdtDfHbPQkrw11Rp2ezTmPsm5tjLkPRL0/8wbEO3i7XTWltOhwLU4VHot915ij0y+1R1/nHsWo2
qZY9FA7t6V6tgrk84jnbaJW9NcbuyICuBgVtI8f5xbLFmlI0HKKe/DrLuBvjvzkQgABGaMgQICgw
s8Y/GFVDwx0WJ3e37uiFgzokZRLVz2SxHySUqN98fat/exMsnRwC1u4wdw8ujG74FrYaLoyVx8W2
daxHywlpfseAMr8+0l9ekOUWCB4sTgzJ/WFwBFv/LLUKMpN8K8NeLYWOmM5S37wgywbj8EbzarD9
4FxoZC2f4tNqoPChx40VZZ3I6RWQkWjYpkNvnttoYBEXgWj6+qz+8mTRtmJHpdM5Y8cjTXHw3ket
ht/NqKe1sa8v5UV3n5/Vj+6bgOfmtQ//j70z261cx9L0qzTqXglJ1Ah0NdB73p6ncIR9Izhsh+ZZ
pIan708+p7Ps7UjvirwuJJCZ58RAi6LIxbXW//3NaXI/Xk0X0dP0K77yT4I1noFHAqC3Gtn7Zz78
EQ6euR/qDEEVP0J5L271G3QcF+UvZxueiOse3dCVB9Dsm36VgDXYtztxSTvcka3+cNYPf4KDPVhF
AhjlbAoW1gleacWuCa2NafcnJZzHryf8cBnxeQiB/YiP6Js451DfpyV2pXdt168MRTuhgSTllrS9
/uPIKL8ZBuE2W4JgpXKuHMxpWInAqFwMTq0o30OR6FejMn54yGlIUs/qHlq6UtCG3+gF2Q5UJKT/
zc3hDlcBtpLetHAhQfv1j6nfSBvv0ug0a/pdbrWrXDs3SYsaOtACWgVF8uRHsEran13/YBgPA61B
QbU3xnE76S8mL1DXvru4iaUOrqzQWtL4pewq0rjZxgYBdWSn/M1zU3B2kDVQkSVff7Apl4lFE03A
4+bl5P8c0tB6LPPsyKbzm0GI4CxBWs81Xcs+GCQxHIxdAGCsrDHXN6pR1/A0h5Mjr/BgJ2ChMAjR
Aa4pzpzb+LgTQC1s6Ehp+xUoPtpk8UlcZHSN/xuPwnzNJAFWC//n4yiO39uBayY9KN1WnCHfHKmL
Se/ILnN4sZufxSCdgljDFMIU8/f3blcDiewYUa361ZCmctGBjbn1qcGdD1hXbMswFst0HMzzrydw
fgvvt5W3QakcMH/MI5vbx0GDMC8z4PX9SrVeeeIiE6lx/UIQkGnAHNsaDZ2BHccqC6Tx56vQM1xi
fNowiMDfNt13z2uLXCvytGBWbQEOHGO9FY005u7rB/zdMmQvocuCh5yvTR8fUHhjrE+NpjBNCd1N
YmfyxOCMP/16FONwc5zn0ZqTb6jGwdsfNldoGeLYss37FVpYQUWF6mg9muGV6kfvJA1GambpkG9a
pzD5LcJYt33ZPvhDtrNUL1hOvbtIsvyu6t01RcKzIz/e/B0cvmbHcbgNcB8wDfdgbYWmhLnCabky
qGuDNuqa4qc9GNVlE9OOQcN2cOM4qthN3Ia5xhthe90OkOFocsvQ2WiTWTx//SPNC+vgJ/JNVOgI
iwmFnEPGAyAwB3ImvnPwaUAhjoI2OIhOm0z2xz7fObz5OBQ7g2t4hs8bIm4/+HztygvRVCm5UrEH
fDJAD9Fh0L1TDvUr6LDx2ST0XTSYN5Q1hiOxyqfnNHTdm+2fHP5nXugf1x9eHI2HDUi98qlShzin
Z3MN3FWZue2jrDHWX0/rp3U4tyroAHahnRgMenCk6RgaiYx62grbvstM635UgjJe4I6P1Iz1I1/w
p83DMFxq7fRO8d/4kh1cVDTaUIHCuymd0G631keIu4Wc5N7pWnXTgnTngOmzbZCE3ubrx/y0V76N
PEckTC+f3sHImeZL1bR+unJGKpymVp01sgqXCNAesXPZFWURHnmPn/YRRiSEdg3TZ89Cpv/xPcai
HcirO2xUNSLsapyL11OZrb5+roPX58z39blNio8CYI112CmVUyii/XSiaGUktjjLvThrb5ycxkeE
AET22zIa0urIGXCwRBkU61FWzDwmJfnDaKuwsWX0uiZfuVXVPsdAh7fU+SiuY0slnr5+wINpnMey
6a0jHcFZgwfzwVVEcS0IREoVsuti4zpIquAunjCJ/fNRsDdD1wXZBVTIQewRTBSeK2xJVgJHse1k
RMlTg8f7n84b6wH2BOc9rTvsYgefNm2voVNOzBsdxSBqc9EW38H9VtlGNnV7JPo+vACQ9KDlEAtB
g1Wm80gHC3CE25XVii5pQAHC27uVRSYEwT4gQ6+xM+taB4pH40ZRj5NzWfVN8TBVGB0valuOyToz
CriXZgy29TFvsuYnRPgiefUKXIuxVi76dQTuvp9rf6aF7A7sfXuqJrP1QHum/vUfviDCbjz4XKJu
clSGfhC3aa2UTRMF3lLvomjjoQfCziDtj3xNB7sE4ApGIXHk475NfuowBA3DskatjLYXj+LixoSl
8FhrnnowIAHOSl7EUlTLnLs/fDZelEddjPVHlcw4DKlq0JL0dPGixJT4yzJDTUu9OjgS13zaKaAG
cXCy5+jISnFP/LgfOaNfKxyns5Xv0zexyK1uwJ+B65K3pCVZezRILNh/Fm2zBA0M1f3ZF5IZ/fRk
HXOHH3ORr0g31us+QcUL66488vEa4uN5/TaMY/BogK7IJbxl598FhikERyxpcTeoBzjksLrDi95L
sD5R9XRi9F51W2dIBMMoDjetHCJkpu2wMLAr2bp1G+5QFxvf//SdzpE5VwwL0Mq8SX6c7dzrrDhP
wJ37SBh2MTSQDfpqceTJP22OzC+pSSJV1iqXmXli3j04goo4z2tGSRo7vvWiKLrqE1DYf/4sbI1z
6sSin3KuPL8fRWvhpQMUyEBPm3A5pSa3sMGLf2OtEO2YYGz4CoiNP46SRqWtZZWfEdMrHG+G3lzR
kzP+O8/Ck5DWYiD6ND+OMuFvWROzZuxXRvarBNa1xgAFJ+2vp+zTRsKLwTrU4s2QbeIy+3EYYoIW
9zuGQbSuXUMGgBEcT3SmdFG3JeeY7t0YdOjXg346ludBLUJjsqYGj3Ywg1Pc4aROPLBCRC1XRjro
OysFsE7rWP7HWxYbCPExsdzcYXuYUEtpLbFNf4hWZIq5hhkFBmHJlKXV6k8fibXg8EkTyltQtQ7O
ZTypLJrtSDIXwC1/VD1XjnrRtrHprH27M8Xr18N9fm0mpQkwDILUJ8T7gxlEn+i0hCIMV8I4bdgl
gBn0o18sKrzltimOCDudV7v902Hn79gy5jrPTCWct+53n3GCwQvtlBkUbh3byLVjtFq9tesZCiwb
aCEGe1ayCvO8OZJVPrjosHHOS4bVCBuQo++tNP9uYPAICkJLpLFT9sFpVLr5PnVDnKiGcQRbhAxd
y1LtgnYzqD94cB557s9HEvkkfcZxkZDRCVQ+PjcdK80ABT1YuvQAq4XpT1G+AceSYAuZC9LPlekp
48iSmt/hu8vd2zOTSKet06Yh3DfmNfDumWHnYT2PEmyJh6S2RlxEp2iSDEdG+fwt8miMZRqgq02W
1MdR/ATqBXlB8A+NmvqzJi7IBkL20coVjjHeMR/fT8MRUZqgiKjPzPuae7CthXKwbAmOeolEW9/K
PLnPhG7t4JDER3a2TyOxTjgF3q6mrJrDkahI+vT84mOfBkNxUtCSvGiVkV73kJk3X38W88f94U0R
6fEx8I64tdG/f/A1OjH/aqI/cRmZboPNgDmoa0dmWjwuklTo4Tk3Wli0XdKFWAsJhUXpnwbsXDrm
/AypXv4m1zyY1qy1GmpV8GhEz3GkVaLArw7W8H1Ze9afXnTmsYAlU+LhP+Zhk9QIjTsvPbzEokRW
JzLVynPTio/dF3/z+lzWPElQg8OWzfvjugShVeQamT0oaXparzVL8/N1SJ5Vp6k0dI+l7D4PN38F
NH2Z7N1zdP1xuAFOwBRyggCxdtQpHB7o6MVgXLq5la+/Xi2/HWpO1lD9J6HmHnxxYYoSP8PQdZlj
GTuulF3DPqo1/BFqaWpHjtpPmwioO+5W/xzsYGkacQUUqxsthNOq31Rm0S+wjcmP7I+/eyRS4Zzp
FOb57OZff7dVsVGN5mgqa4lTB+LBpGvcm5DuaKgJnt39G/OHRtV0OdS52b+1mb0bbIpBQJmS+Ytg
kW2sLtNRsljamUm7/5Hn+rTvv5FFKScAPiPzdJiEn4IRR6uEoQxXttfRJDwUw6mOC2M24gVd5Ec+
49+8LbIVMCYBqGKufsiYlL5qRFy2Fp5HHZSFXA93vpuXq68X4G9HcRBWeT65u08p09bwq7KnGXcZ
Y+N+WSSZuc9lkvzxRZjMC/l3SvFkqbnef1wTQ9SZpe9mLHMXQ8+0hZxv9NN4ZDH85g1ZAq94FN7U
KTkrP47CXz21IP9wo+pC94U3WK2lgxNAWrdUMOkwV0cm7zdLncoamkbyL4Tn9sGA6FEajfQ+/Rka
UpQlDDLXolWi1l9nooQ8cojNZ/zHk8WwaJTQ0RNjtUYG6+PjxXDEbJCFYgl43IeLHoGrL1Tvn4d9
hZuM41+qXg+PJGS4+s5P8WFcD3Ir0i36bgm2/MMsZKeSyZzSmeBS1t1dZQR1v+tE3J3RziOwjKls
5I6F2WoPoiizcx2LOHLvY+VB7psSd5P6BR5IbtnFN2EC5WzRWqgS8Ha0wKc3ttcvpQjz2xSmoIBw
VNI0D7oQCDJhXFctEVJFt7CgShv1dleeehWSkWUIDh0houPYJPC0wfxm1nb7kCNlw/EiBIK0lF1p
bkJ3Cuik6Szr2eIPn6eVBTIvFe6MHQVwhxg7rEBxpdLtFMZi5XiHK4Wxb6K5w6K0w/JEh6b46ms+
HqC5CLptWgfJGY5FIflDEfjhMmrt5JJWlplWUPfZrtH6NFx3te78LC2SWQspSRUvujYtzxBP1GiD
4lrD5rtxTUQMSRI+1IFeIUkKW56p1RNxOjr6iEdwID0yYZBSEQyMSfk9jTC8Zo4CeceFMH2QQD0z
sFVUmBYhhog3sqySEVsrjvsFGakYDqnXohQynXLcGNPQvoSGViaI6Nr0zvcyMe4LMHzfG20qrulo
wnA7Rzhxp0QJ96HNuvhUVuBEloly4aLWKKx2WTjhAArEMsdhJIDCtoChpF2Byk7Ai5JuWnZR6Uk0
JUD1l25iD8jTPExpEalp/fnUOnm9dfGrhIiUiX5a9EOIqBRUQL/DDRpooBdZol+HThQ/jIYTPWCU
hblf0w6mvddSj+9Y0v/w2tL7dUYszKSNLa7Lul0PDe6PU3iGrViXr0Xiek8JjBMTSFno5kvgjJZY
Zm2MbKizsu6nW/UABfI4tb4DO4AeN7b2Oa49zmNNZds9LVUV9Qup3PoqNWVvLnIfCMoCOWJ7EwY4
Mi5NK6hnIMJYDevJcbEIQMQzYbk4qtxbq7YSezueIugKRNDU0kEr4WyXMthSpJ7YtyhLfqbmkF35
vSpfZJT53xHVJsNyIsF7GlZN/mhUVvudSpr2La4N6zksZhoU/C8vAcnSgyV0XQVGJLYIxJxYWeMa
8BkoMV1IMSyLSIG/8ieMpFtbGHdeNyobvZTfXWFBXLlLAjy8STD6aLkyRk52KlhAvyL0msFqCLVW
Xzj4wPO2UhHeKnb4OzX64w/szCUwrlZil4nUpQeqYXngxSK3NtfmmNj5httjmGxKqqNg/1SEURqp
5n4zTlq79c1Rm3tNU7cgUpVAknrLmu7zTNWnIbfJeK2JynoZXYUPq2sMbrpzfFXjCTlAWmiI3SyS
m8EI9itskKxE/iRPdNJJ38kmTfamUEI7r1F6PmoYvnV7eheKUx3eDygixFvXsedl1qYNunCfTjVU
SEqBM1AMwV260ejuUfveJKLYTO2Unbeusl8zxxtunLqYHChoqkF0zBSgYM27Rl/h3ZvdabUX3Wuo
3S/NvkW4GsL0CGkjyTtn2WWx9zgZQ32RJ3yPixFrP39NzbK0NznMvxMlhsFdVq02+utYmGxUwn2z
kncCJFcQGItkZZBMoNmROIS5s5X9E5RF30BdmYZ7DiHH3cp2xPprMEBZbQzNtJHSwhAqNoOXJlc4
SXg6aBrbvpMG1qurSowRhOGukRftlMMdVNAi0mVluqG1TGFD4r7ER28se1ijiP3y2tBXXt1hT48L
6EvcAUrB2DzqHmTbtleTqMLrEpO/R5OL+C8ce2t2DZjcZOCMPFuxcFIALxl0pmVsBcVrHNdwWpty
yqLLWqcblnrTON4meU4/SFcl4TPuKfkvTJW9cTUQlKudMc6y3gHaCc/dqXuzk7BtbWSXi6Qdkjur
bp0nAvg63giZ9xdU/41fwZAXl2Apca3yxrF86ms+6oVMW/HTx25m2EluneA2+zR7xHS+12lu8WdP
IK7dq1jUZX7SxbF8FoGVpOAWteEnvUqDvvGZ73Mbw7+AqctZtQ7d1Bsnp1S/DgbIuQsj1GCSeZrf
p1szj9V1lATaNVVZ7WnUp/5iLg489iXGx4sOPtN9gapQUkiNJZUMeCEC56+B/GhkD1RBUNtRa8yw
2jwRRS6fCaa6u36QLLaZXXWrw6l+jiLBiQCIuuEDzYz6KXTUyNaYBJwkNh7AHM0FVifYnUXFUukS
rir34+AeHJFf6Kco0jiHt12X5tdC74Ic9k4rgAsOWZUs08RPrxqr7V6UKIL9MHTtM8CzAMRhwYtj
vbF4Ee6iL+Ngc37izwtjuWkNSH1KJA9V5lTNRnASFUs3BFamDY3z6GdYOGMHUyEsFNKqYHgJTT0a
aYzNyqDpzprvCsIiHQjZWepi+7mI3B7p81j2DbMDUsvjzpGm31LEgBWUQA1OYUCzLQjFmp0P0STe
XLgkuT1SYn7SBZ68aQRkGtdmflyIFCdQvWob6lFVTJB0aG7cTE4IE9JDjKkWU2owqh8rM9pYToV0
j/3dvg+8yR53DrLLW7jpPs5WWlRC4aPDbqKVH4rdIgB5LUAEtuoRyTNP0XhRWW7rMXdbhGmDX7Lp
Wt73tg08lkEY+Q2wMui6C4seWXxoY5Xjz0U8gpC19uW3IZ3cl5a6cLPSQnwKmJbWH5Z+0nvPWV+Y
32vUfKeWGpNHMlPNpYa1xPPQl9WzFhkojClywBKk4z0wtpz7yXldaIFcovpMtQW0pegisGJCINOU
CEYDzGv8jRk7GHBPMNHvUiq0+ko1WgWfDvsjKGtWqf2UXWb+BIFcylWbNknLxA8em05mfdfpKsa3
p8uCceukkGWXNl42tDRm6YA4OCCu9DD34JPnaXvVxc+mn1outnJ1qm1SVZblg8/9K15pnC/lCgNk
+xZacegjRg0j/hBCWLwuY+Z+24HTe+09HePhZPK0aaPJPP9B2ImiiQtCNm3bDkwkTT+Uts7coIyD
3aAmh8+unvdDWcoI73MBdYnV7DXPibJ1uaHGCFeQYwk1bpQnI1KaONeSE0UG1lrhSekjqHfYRl0S
E2BOTkgktjx0lujJqcToCp4Xqv8E44sYHz1A4eDstLXVd4X7Y6jz8M5Nh6Zfkj5t0hDT2cYJ99Q4
tOne05raueyouU37qqin7MQtMvpA01gSXSxjGPvZqQb5HDGmLLtoi8HymF5HIsICMsFncRUKXdNP
ABKH5omd22n3YkUEmWqBchfsQU4JM0PImctxWYC/Hbc9Rgp0AFIk84O1BjsrXEWqUjE2SahUHsJp
qoJhR6GlhlNsiWD0T2i/yduzxoBSvmQ7seRtRnwjTweF9zHkKs5JfRHTbNOs+btFshnLsPe/4YxL
s1lvK8/f4UkirBtByBMse2p0yW1ZhU3+zevNdISp7epp+N2VHoxu0MCe/iMpQDrofCc4fXJ42lwZ
+J22t2+tGv/QAnCtzpWAjqFFWuUgugXnqLF0TKBLmMTlOb6pHAb2JnY5LrdAQPv0zqh5cWdywhD5
xI3bRm2TssOXbaxjV30zAOJPV/C2HKPah6D7aMjr6cmPcQEu3Ei9ekEARTiJq77Y1ELLsa3vAWzf
u2YbZ5f1DPFfY1ks7WnlVHagn3AZno19JW6dj11F/TsnJuLaglsYxJdoCcy6uS97EGfrUNJ8cOeF
QpNLrM2Eto0aZwS6oKCEgfwKlcZuEJblj1YafFrKjox0I4KpIdJz7PlCBjSUaaiGkIF5ffG+qiRU
toXvBjUAKqKL9qLSC8XmisADGzuFbfN02gXkEH75uj9ma0hmwnwCHd5456WTd+qm8jJbbLsmxkRx
CNta3aOlcOfjv8+z8ftodAqkvuvKoLnE9Y+UPYzjpESXnUUNVz4/LrsXPfVSQrWOUj8ZCTvC34zO
vSX8qmxfqlhNezPRbJMzy2jzcRVpdZFt4giq95nfRjE2lX3iqitDH8pm0TmWfHAVUoZL0ZA4X4im
0eULQg67WHu2Ut+HxGSL9tzeqleW1wAuDLPJv6FIZBRrgS14OWOXrWgNIa8vtrKODNx9rc7lRuFb
dqNvpqEZIM1hsuhF66QJ6oqQDuty9xeGaUZwMbQ4C2zUOIlvYNTiflkQ1Y8biTU4rupm7opVh+uA
dkp3ABILPRf4FPuahS1sWyfKvOt4icUGTkEO3z5ICqDEfmY5OxfrcoGEuuvccjvVQ5ldjy2sWXjq
bZefpwneHefYJNI9NOJDjamb1k/VLbl8LG6lhi3Pqa2qpPvWW2WROFjacn+DDwDyYuvTox/vQ5nO
1AHRC23T9U31K7CH9ofhThP2AVoj3T3g6jBfAJzD/ViFfXjj+1GLDzMGzs2y1kWfQfuo03IZV7OP
oiTnfUJJVgCGzSXXKDJpmnEFDHKE7GkO3FkrENhsOQXe9CvpEB3xb3jEfdaVMwZwDPHki/zEIciw
zQS2STmM6ucwpoV/BT2iDX7Gk1FEJwk3S+8U/oiXgi8kqYGftD4WZ5FoTftC8YNPF5pl9v15DtWA
26efNZghE9PCdrAiujZ3lT6w/tu+shzYHLaLuSmANuES201hfo/1qFY9Tkk9vMZDb2MGXASMcwP8
cQyWtNsZ+RoCtH7ies3ExkUM5I3fJD5tcDpDXaThLu58CMuOnuX3BggVdz1IPbiyqoK7eiyLYC2r
BN0GE5b8Cvmk/DUgUU9sIjATcMkjAL8rHt07zfTE606xDeb6ngnfOgmGBPl9OtjyzLEbUAIdxgjF
urahXixo1TB/db1BWxcJBk6GNq3qZxsALRex1h2uEpdOOr6eDB+G0kkxeUhb/FI3/H102ZlaaP/g
iltO20kO2TcscqJpncO4yJewbFroPnZnnY1JWIp1qUqz3baz3glkDyYYW9gzGVTkyTWjdaNS99fU
JFusHstqC+JZnZVy9g2s/Eg+cjbn/WIyelB0I5kUbTGkSXrqFjGYRBn7ab+OzapeG7XSf4o2Lsxd
mczfeaPXM+w6cf14Q4VyXMVItu6oU5BFIGwIbjqM3aGy273ZLJN6VM9ObzgvgxsWGczcYbqpunwk
x6Yb9bnbYIS49CfT/t41ibS5LtP8Vw+5MS07DBSeQLhgVVLHavC23CmL6qLR9AoySqwPOuj7LB5f
XLel33VGEuPQrjl2+mRPuX1m+gH2If6Ai+Da1hN1S4akNtYWuIfbzBOTtcrNKR6WvVHJe/gpgDKK
nubeVU8D3QPMW8iHTm815nKM07ZeGKLSf9VDAeR2MKhZLMde76ZdohmkXbUmqV55cRnIilEr1RKp
WfiIEb1GYsBqeqwFfCv5YcRg8pe4nXJ4hn5VPJYY0ohNpbQRwrqjtIe+mKD9QgNKDWPX2dLEpUeE
RCEJl0S5bOE5gs0ZlMEUD61FBrsoq5+uSMocG90gWvtyyF9bM265w5byB4Qv6S5hhGAhPQqNwDzi
yvANHV+fLjzoTdaqxV0SdMTgxHd63ATRoussIKXmqH5FBQke3BQw4tz6SWi9NGL2mM5YO5ciGOhg
dIiMyV56HUxmkpHydLRs40WzEzlA6nblndHTWDakoyC+qEn37TKp+9PSlnll4OrTR/gqw/t6KbrU
LbmsNvGPoiOHNHth0NurJfpUEMVbY4k3qq8eAi81cLAD25nTUUPfsadQVWSmezqJRlSQ1UPcXiFF
kjtjY+m4AOd++TCYRgOmAqdhiidxFnI/Ex2s0jTPnWnV9BqbrTEQ1eLIHXom+2xvk8xsxr5ZIkmK
HTCvY/AyQEtxAOhafs6unmhchWxPXBEMEc1mXgAGl+CwBe09MLJV5mG+jD3ObZriQHjSs2iE6T4F
2OctsAlKnDUQn/iXBtrFXtpeYv8YUmx+VkEuMSuxUsidK1kaJIjrWjXRhVJBjMMrW1p/HnsZOKEO
pjc2CU1lEnelVXVGrAhSN4K3aiyhgE/fLYF128YdG6mWMZsel8xO1sBdEHXNnsiD+xrKoMc6nD3V
3Pk2tdRTq2mQtsVh2T4BQoci7aoZ+9VZHVTBohMtJBSKaz0CFawglhGZFjIytpXdVno25heaFnnp
2oz8+JHFmI1LjyPXWDlcirYwvxO5VzVQ3bVHor9g4yCGoD/VCM2VW1Z5uMVipZrWoKKDZiMxa+O6
o7sF3kjdULWLRNQ4p5BWV2xFhU/KQg5NGRHBYtvqN7mpL+oQkv0CqXs2API0rGKtQUbqVq7f4bJT
4vPR7LSgsPw9gBVMUmKcbtd5RKJq5XtheNMDvb/18xwXallXK/56ehpxa22RifoNtClL2qO50pWR
N+vK9NW4MnGOAOVTWypYeenk6Gtlj/GvXNX4uQzDJKJ9hsAudFbcVtRwCx2llbM50Jw2aoV7EXjc
YJa0BeqvIHIz7vmEi6fV7Bq2FROeWBhmEDmuOmGqm0664hufB97SDVVijMRLA7qWlskLZK3kMbQ8
VRS4NH1dwkQPV7DH+HzIen1LsHEwWQue/hCgV4rXPvhfxJuCtiSga6CNt7Ex8KeHpHCpiUwJmXCj
dGF4NVGMw6GXBaR2yZZot02SxyGHe6k/G0E8I27JzET7qe+yYRtT/fAWpiqqy6EgC3BO0VeX3Bjk
CO7AVP5pgrv2dJr3BORLLr96sas6Ow+XY1GyV4Ve630DMaxx/BFPxauJjr0uvKGwEeVXDbeNixgm
XLRyod6d29DDnyvMpLD86urZJaSe7myqVDiDAUsyyK3FGbAmZdB3NViz1N6OAE1JhM2pbIod5g12
zIHGJJNTGtvLQcoJu248tubERZSeNnCiwDV7DmGvPbgn7JzTj9pGy7aYwgqpNDFer7akVLVdN8wM
8nLwGxJXGmywv/rj/oeE846EM7fj/WsQzv/NMfFJn56KVrt9ysun9zyc+U/+jcOhI/IfNESC2ddB
zsz80H/icFAfAGql7mbNfV4unU//xOFQ0sH9lTYkn34F3AJpyf0nD4cL2z8oE849YTS7WXNH65/w
cA6Kq9Ab+elojbXnzgh6zQ46kJqOTlzLVu6tOYFDDqnLUEQau3WKF88+4Ma4fzdLV3/VF/9XIfOr
ki6i9j//Q8ytD+/KjnApaKNHa4TkwpmlCAetEfgZ+HU+lerO9UcRUAUjf75oDJDbEzWHlddbYK04
ZTc6GeRd6VvhtkWbUawMFvxJEigcTGRso5Hm9N2LWIyvRSUfYJuH/cKlre2mscbskeRsug0DA9MD
bo7aWgBd34+JSp4wbQvJHGCXuoocThHbsooTDGI2RnA/JyBcsluTua5I3Dx8/ewHdeW3R6eubFvc
IVH/vtFZ33U1GGaQBxQOursUTQNnM251chQ/psawj1SwD2rKM/xj7h2nNG/Th4WI4GNN2e/0rBGg
3u8KN+4uiDmMvcsldxW4nUvuMazKUwkZ7UiP1LzOD97tXMKmNYm+IRQZ7kFzroiicsA7Jb9ramGQ
V5TuKutIeVpUIxa2bWKTANx/6XTRWeEOzxj2DHdfT/Gh2PntyR06CWdpFjA8/6CnSIcH3ljYqN1x
TJsXYQ2DYPA6f4E5xEXp8sih4H5RYR6xifTpWsdYZe/3LEQ9pYKR0km67lKt3zpZkz6kFumGEYuE
vSqt5sRUv6wGXtw4Nc057Po/7JmlaYz2GvoAdUGzA13qB30H4SSFyOi/v0107I7CZamdYIB3ZGkc
fvDzINjpMoDNYJ8+eEUKR5vNQG4drP2c+LXLqy27wHZI7t9exR+dEZfVa3HbNa+v3flT9b/nP/pc
VmMTh1H3fz7+Y/vXP4ev5eqpe/rwD2uC7m68lq/NeEPxN+OP/mWRPP/O/+4v/r2x343V63/+xzP4
kG7+28K4LN7v3HNT3b/e8xevTS5fPmz18x/4e6t3LEhlLm0wNCyRcHNmAs7f5DN+Ca4zAlnacSxq
sfMv/U0+E+Y/UCMgzbLnznzz7RRoyzeXb36JFiGOAa48QEgs1vr/f/K/N1om7V+aRTsHe4JNp87c
CESrNCIth972j3tCDfbMqagIbgYj3Ud2uq1oZenpPbWIZ02Eu/YN4p2VSseL0Et37FNbfijqdmrp
R8Z54qbbUsMhbLxXU7o0WiiM2NlhqEHE0+4CpDaepp1UIaIO8WJ1jzQGLYZa7lBAfK/S5puUxSYg
70FSf2egQit6mgjKzVBNqw6XELy5F2HSbaMu+h4iQh8crBtK0kLEYpgyLTRHbMnTnKX7RPi7xunz
hef0S5+OjQVR29wIlNyBQPgR+OpmAjrcx9o69btTB79L7My6PCW5QCyJ/em7RfCbI+3gi/o0sQcn
Gm1EysmDttl0dXlS4WnTO1eWTNaqto9ssNbH/fXTSPOvvztAqrpKo6HiFfrmlWY+KOOIEHjG07/f
wBlgVhk72Ja75G4QBX8coHapNSMVbzZeeB7rOPd4txBFUyPgZoBVz11olku/6oEbpxdVdCrKfAOO
cZUkl6hYls3cm1Gli2Y2CtLslaO+SzqJdON+YOFEWBa1uLlhbrFIOnCT/F1dPZ5xK1k4XbhwxbU2
AkKmLSAhpiWgXo9VuW4pN+GfSn8Aca6Woo5MIeTiHmufoI9afv0q33BJ76KTvyaAHnS+EfqJTXOe
oHczTO+tC1pANRtKNPzEHB7PCdGCL7/LUu1SUh+4SVgulxH8LwomJTODTcCP9/XP8dv38O7HODi/
cxBMzhjyHhLqz2C3F5QRuHOSVrCPHdoHQcmnJ54bn989cVlZysd0k22BlDlit0VAbKX0Y0/01p78
eWYdzp034tJhm5sfNRXaTGa2Ne+iyt4nerDIYEdAuN5CM278M9jHXPJPyOXfTNpFWao1GQST2vhE
qbeodBhJ3Mp/zgX1r2f7QHnw9xT81492cO5ayLBUm8hmg+qT1Ja7ImlO69hckg3XnJdb5dCcr8Kb
r4f9/Uv+r2EPNmRfo2xZKV5y7WSY4sH0M+HbV2qTBcda8j9vHHzXs6rj78k/2KLw0SFVLxlqHMh4
YPYZ5o9fP8yxEQ52jkjiWOg3jNCPj41718ojW9PvJwuslM1TCFBAH5cp6gZu4S6brDQuu/FZuqyO
0IZc+/z1c/z2c0ANDpgHhov15lvw7nMAHevjZMc4dTYzbbckaPXp9usx/lKpffoYPAJ0e5a8COPg
+27tEGF4zorDE5Ydjq7tkZMu9vbmpK+6lLqiF0DEJXmQ95vYOW1tnUs+yUVX3A+kC7nv/zLt+DLu
5UzjTeZeyW+Khhl8axtAuzG/FSY4ugi106BE58O3JEWBlRUbqoa0jkWXWgboRaZrYA9bDLvDrt/o
1IWkP1107rNev2gWf96tTrRKPzFI/5G+96gv2lyZLJjp0/9j7jyW40bWNn1F+APebMsXLShKpKQN
Qo7wNhP26ucBOyZ+FaqCFZrVnNO9anVnIe1nXgOO67cwv2gl/ptHaVEZM9MNCsvHjsyqcDjdNadG
gUQaF7twws4IQ6bVVB2DYVhHiK4FlMSa6aVWtBujSw4AtA6y31cVRSORPejFH/Um1sqfceO8WWb3
YlvTM1XOT9LZS/0BQfWnNnPektajXQhiA2PaIFGfQVLSIYhuJRMnIiqzJekHosBx6wHoUin6ORu7
93GsXSn99ya1QDgYe6u39hT9MPZADT98wBVpyxbxc5k+pEK/S+vfLSHEdHCeZP0rRSqOt3H+hL6w
dgGS7aMCRPNHYf8Kp++t+dqkHo/TDwsJvmCgUD22G3PwNimWhVPVbEBmb6WHnRUc6F4k9xPy+e0w
Syp86et6R2ftxvbAFLkr6n/Aj5P7ZMTaWZZ383ZR4t91nO8GNdk7ZvSJ5dlgTLRueSlmg9OwtO7G
SP/ttsPOdINnUJj0XFWHHqiW3iHrdV+iU4clOErwXY+/Yn9oHbEf6ucgwmB0vM11sanqeNvq/VpX
7VtcBjB2oGJvH9TcWvXz80BNNAGT6ZSwUXQL09QGEJfC3vip5MlmjLjHcfOofw/8oTjHP68YN+5P
6SlbO6S7A+i2lubRCW8hb1Mqj45J8sMwEoIzdcecF9QpO3lvqv9FBBheJ0p7gAy2bqgSzgroeWVs
c/oOsvNA9j7i5LUhDvFGsRGEfbL9ObehaO15+kPZ7nrVV+FMT7WyTkT0ia73DlGlzVDlGzBcX+ku
8PrhGAn4YErzTQn+EcWmnQ73K2g97mP93ou6TZ3pO6vMHhrH/JGqyffYnB4Lu3wop/6T6N27nFAW
zwAtCG+gk9HJi/ay/dWa3grPtRdDyci/v3Q1sUtUrcPypxz/9Di+q6CazSE5oJtHIDTiHiqoxhSo
iE/rjOw58tsYA7vktxaYK0PyHmoaMit4V0lS6XBv9jbzUO01ugm02x8GaJZaWmLitraRh0qAomTR
dFdlWO7p8jav6X7r1f0QFt8r/mutrm/d8hF9cn4BavnIY4XysUwF89BvXRDViKvswN+gyvGSWeQO
dX5olZwNae3S6juQcB+9v21km7uyhzMRVmspk3vXfcY8dBuo1lrBSqsbAnrY+lYoOJYRTMK+scPs
qcmtY98DnBlnh6thGzfFDnsDzMeCF8NsDnZib9BO3U3QtYuIfmS8xTv4zhsdBEICQjT0yau8ArrH
tszF0XOmlTLmh2kWKgHVM39h6spnSg37Tv+Ov8s2KZ4toOEsDpbToix88DvHqMi/u43yFMvmZhAB
TBNaGCHCWcqdgsMXnnA4yH9PKGEAFVxZXNdybCiy40sTPMuq3GkMpFXVzsz7oxlku0aYByNoj0Ps
cYS7ndl6wIbDVVp6W1f1CTQ3Bj4YvY2/gkKjL08OobIB9XkHkmwLJXkfpM5t1ISvHheUksq7XH9T
B2D2qh95NLu6iI4jyughqPXwydG7B6P+bunhp6Ydjl13X7liAyx/CwpoNerFrsHZTS2OxSw2maV7
g+uuT4YH4MAvTVBghRndNnb3qDn5/ZSmh9YC7Y//no4LeyxQMOuu0Jbe+bInjyBJ7cz/R+kAsXCE
zE6fdLyNgXbQt9hZcXmTAMCwUVW0aFJiUwlAJdvlBSmhjpzDiJVvi1yK6m1NN7pNO/UemTN6D52v
RC9p71z5aWcB4eKXLZ5nByWujICsARMAWLcJHlVsbPVkWlniBXTWzhP5Tsp/pMNRFzidj0UkboCj
aEaYBDtlwBzcfJFtsjdBv34cfLwXWM+mHcoJFzP4b1hjp9MeOWJmi6d8HOIzdmsfLIVou5V+q2Il
oDgb2gZbre8f5wAgiejR60CIpvaWXtLXkKXAJqnS63U3pmunvdUBZll0ZOYcPepx7WVfma35xawN
kkaQLNaIP4uzqdXfVmRxauxjb7/ITzL+DCkda4dwnQpthahUdzBICTuII0GztqDBq2W61cyvVbA1
TKKTUICcMEGOgDSPrD0oyQeKnL7pTDvX+BOnoY8fgD+fOVvrXoCwfAXmvIHz52dgLJDXvA+6YueF
/Utka1vX659EpX/v83HtRM92CHoT0M8uH6dnoVAb7tpDMQYvY29/zej7TKQmqt7sFdpXgDFWlZO8
ARWGBYLGCLJ6skw3Am+wmIfESDjQ0TWBhaW0xH8b5H9X7j3F+is25QoMGgyN5m35oHInRs2zqezm
Mo47uXcdczy9tDetKMErPAfelcj4rH4Ey/C/YhRSBTDL5sj5r9FF7Q4WKJ9mB8BVxO2uOkYPMc0/
zDr+26L/VDn8XOb8dVojfK92/W8B8T7+hSpZ+SY//FP7P+XDD2AHyz90Uoz8/6P6aHxYfXz+kZV5
WYg/cfaj+P3npG45/5v/lSEBSv6PhvQuNGU49H8VITXL+h+IogaihiRLVIC5bv+vZaBFI8pRkZeb
68Iall5/dZuoT1Jt4B9xYcDiQD10UXT8qAi52MJIj1AFJelxnVmrmgLHItVuimwIRieP/bw19RtR
qfnOBldKBckON5YIuhtNoBdB3ynYZs5kbTEoGnZY+xmr3G7bPfVN70pm+Z5s/e+F+N9vwkaGBBk1
JJoGzOXfGxsn+EGaCFv7oJSdr4FZauYqt4bss1FmwZ9+zFBoBLp5b5kDRk0YNoZPaFNG6grcFFDd
gmtsX4H6+IwbdIFfrhnXWPRgw1WCgSz6K8fwna2//LmIn3Aa0Vg5l+E2QLXaGLrFfqZKjGFLMNef
m66sBW7CjuK7Y1S5VGkrLLdp9X8aRqsM10aIkVba6Q+g3/QvXeUOn6EbTtaK8mDzJ6M2t1cGO3ga
QWe/6dgt/bLMaPoygiF7hsX0Cfdc5eXjh+i0YvDftM9OIOxRPClh+p5OuxaBGgYJEfu23idHN8S6
mahZ2308ymk+/z4KmxZqAohWh78WdQmYuG5cy4ENBxx605kaJIGhrm/RR78m4TzHK4uF8ejWmkht
0lP1nPmf/3VBdmnsVa7NBylx+5Z1aKpKEgehADdsPOvLv38XOh2okRFCobe9eMX72jL1NjJjP6oc
407NpNwWReLea7kYrugvXlgoDyUoms2YpiBqtDgfNHNjPMyaxE+KKN71M4dvwrNp8/EHXRyFm4Gm
NvJJiACezt6YW2o84GrkZ2Ge7PgTzXZwgTz/6yg0RecLCDUMhHfwkjlZI12D8jZMWuIj7ghQGSzS
Dqto/cq3LBqh864DOONQbeM/g5jhUiFbDmaMOXPKVgCKsyn0PDoo3GkrzLlXTpgzgbWur5zRhVyI
GfDKQPTgCs98jhZPdyPqLdqsXTQr+1HJOv3SxMI/2e7ghvWR/gbitNmD3KG9EoWI2k4x4J/ZlVqC
Zr5y4s4XEtgZs4x4hE5Hy5j/+V/HAGRYgD6km/hN0YYbiI8tOU9dXVnI88OGCh9tCjqlRCPAGBaj
SFfnf3HiqzWO7lZn/dDH4lXJik0dDlfI0pemkgeT4jedO4PG+ulYWB5EozCrxJeAr7ZNJ60tZhbK
qnaraIMHdn03mdCIshyXxo+364W3yZq7g+hIcE2+ex+dTGYXtS6gaZH57vA9Fd09CO5tT/3DTdQj
Db3PCcZfeoiySxFsPEfd5tMzrnc/oB2uhhFyZkoxu/398Y86X2DQBRDjCSbgj9NCPp0Ou6sj3Sqn
yPeQP3nxYN99Anzb7D8eZeFVO58h2+FVQIcE+eVzBanAwBsQvk4yv2gpXD0vXfe9LQ+9BxgQny/n
4AxK8s1u2nKL8Jl3AMgndngEXhNBPV9+3FRmgVC228zRX161mtm4QZckfkTt9FBVBugYqQ7bLJ89
8NTCJIGdYpqnTbT+eA7ONzkjI8XC18+KZ+5ipmEN0h0Z2HgDRu9w9Sj6wF3oth6WpY9w+dQrc36a
975PORkhrxcmWdxgy/F0DdVJK+RLQeXEnycoAvDWB6WSK/zaLWVl6mjwI+Rc50cliwGsB+F05ZMv
LTuxKJo+Oo89liaLV7QaQfSYMk98p9K8W0OSutnELKuqFTp3VlocqTbK5wTndupotr12u3hcWwA7
r8SF73CL0xt0lm/nKTfwJzYhHp/u87bS8GsZc+nHseSxiMoKRgj2emW7heUA1ylR8qxdAxcNbwF4
bm18I+sVILySEgaUHrGuc6XzKQaB+S+DPBWrooW2vipDNCwOCHrZaEsJIwbSLwP3rpGF/q2kNg8M
K/TcFexe+dXpzOFTnrQuAGy9Gf+owxS/1a6Xfu5hqEJYhkn+VsHVtv/5giUmns8g/+ewL3XAYjxg
zTxKhV8qnb4WGaGm0EALRNZEO7KOjeeP9/p5oMbTDx4OgefZykZfzLbhdC6s4oEEvqmrA9qtFkEs
EIKkVP+tjT5vc4bi4kJ3CC1S1vd0YbW2qkepasKPeYpvlBT0j5Oo9j+/g3Mso86PlGcQ4S7ewXpE
snp4r0ioBntlqF4VM+2uDHJx1iih0dwj5yCWPv2UgPdK2l0p/ayKvQ1wVGgIrrRXjgUy++MFOr/2
aYoj2mnNUixcSouhRqWuIARJCi6hnm2Bgf9MI+Pas35pEMIWjUAdrbIz3X13RJMQu9vWz/RWbBGh
+NONbXNla89B3uJgGwR/pKJEzyQgi4BW8sR70hlbPwFNfQytETi2p2ZHctBwO01GvkZU4dorcunL
5gwbNA8LhTTa6UrZTo2s4GgwqAr4IbW6Fixvds3j58J+IPCnr8gxsqDoLLZ2XmiN5Q1N46dxN669
OlE2ChNAqmpdc0u5kMvTjZ1hqmQ8hsEePP0iIxduh/Vp4yflSLdHzZwt+hbarmqd4D7QpXenm9Gw
xg+jpgeoo7ka1sZzVpfJ1u6c4YveS+OfdDvfT7ZNtERyDIQOhdlFpGZbHTr1USH9Ypq8vRM6fwLF
NbYfHwTtwiSTRMwGl7xSuvEup/9XhCsrM8zUxpJ+WibhizI2Ke2Z0ATQlDb9Pioh6KBWgiix2cE0
Ak/bj/kabogFt4MGRAIwRkixG93iFQFT+me1V+bFlV956UfOgTj1FhbozCYjzjFjqEDG+tKbJW8m
SBah7iHK54pxc2VC5l21OFCEC/871mInOE6l59QQWl9DYGdnwRp6NCOFSiGCBUd1MKNd2WnWXWV5
yqOjInWTU6NYZ2mQHBItHNbOFDlXPn8BBH3fCrNivu5yGt5v/NPdWcgxCkbN6v2qRGA9yaFRGU3l
wLEKuv6XrcUWHXc8Z7kwkVW2d55ZND5loEpdi05K9AeoIIvN6EZIs0dORBMoAluKZ5bXSmcNjY5G
Tm23YhehUdGvLIyo0zVlksq3S/RIrty+C9z0f99DIGibLunc/Hidfo9bTAOS0F7rx7UhtmnUJNBP
cd4ueogPDv7CFMiSP4lDBSoQorsJ5A3CFHIWt0kyu9mORRbuJlq9m6bCRcoYdWpHWaZThdW73z1m
8rPaGfgXwZfGlvUGD9H0XbMLd2Wc6HcFEovHPum9vYvEyqaPhDgqOgQ3pExQuAP78c9PG9elSaaB
IwAP2zLDq1SnJYdWe19VhLKOwBG/2nZTAkMz/k3HbJ5bZIuZU8TxybOICk7nth7azrQnp/eVZjT2
kcj+1DA1Dh+fkvMHgEEcCkTvfztL3xrFqGXD1TT4FNr6TalEzpoC3zV3nDk8Pj2KlLuognI1gQWj
nHv6KaNMccXR7MHvEirJ0r1JHFonqFatOklH5uNPOr9jGIyIjQwNSXeKxKeDBb1ppXkZDEhBNNkK
evS4y1N4bJVSXzPkWXiU/LdGvDaUPefRML0+HQucZxKMVjr6TWhVay9042ONbPFOpyu/6QqlvvHG
VPzQYluXa5bPvnV7F7STJUpBA77PPQntqDE8qh9hru+lk/ZviQHt7sqkXFhnmOaoF5Iz8q8vE5he
AMNVeYR9Y0QNQ22x7LYbuHgfT/2FPInCAAkyHp9zeWdZ2KxzXXFyjfmYpqSKUd1IUdjQUhNwV283
SK02jtocYOuiGmQKof2A9x2GOziK4jloIXpceQQubDyKchhQUm/i8V1WCa0whAMZV5PfT7H2Y1Kw
C+FQJ37hNGKTDUglX5mAecEXO/1kwMVOB56q1HnNgBIi3+M4edke5H+8zjI7vBnBK6z6tgq+Fuqo
PsssM3bdMPxby/Z9UxJkUegyZ3YP1ajTTRmFDg6B+TD5taPX+wn2IUReRW4KIzSvfO+Fs0aUNcet
pEkWV+PpUO0E+zLO+8kPbODXvVe7a6NF79PsxTU85Mw8Op9ajhgm3hQBKAacjoWgFb2g3pqoOrnG
vtNdAz09M7xN08Y9KFFnUoHAsSqKx3Y7eYB/OqOJ14mlVJ+DRkuubPXzqgS6j3gSYIKjz5Zqxumv
UarGLca0nfyR22EltM76gpxJAoGmEDdolghcceS4ZfZ+NU2nXAkpL807wh3wrbA24VTP+/6vYE9r
U0smQHF8dMC+yhDYxpCXL8JIrsHI32Pz5Yb+e6TFrCMECGWlRzkht8fsHoiZp+00XSAC6WlSPk6m
jRxOFmQtItGG0PwubHRKEVVu7yfpggwxqMJ9DiWaWqtRtfQO/GIjN1TvvXKnFHrzy407QHZOhtjX
HScU5wVNdZO7oi5RnqyrKKyvXArnt/Y7EwnlaYROuResxa4F2jUUmqUYfuOm9Q6VNmU/a0n4kYlM
FGSvavQ2ngpjZGUMevnk0RF8HdNSxQmxdoMU1Iw17Z3YQ3cjhX7PS9Yrz6nSaS8f3ybLSxskBCaf
BqqsNh6T0AROVzmOoVVOSSl8GGMWWBhjggYsrulVn4/iUA/AugBxIZrozuLK6u08NRDLaX3TlvGh
McZiZ7tj9+3jb1nexNTOyDBNaCgcFwMRvtNvKbyqq3rR9P7Qy/EuJJ9dVVC7vyhx4RxHgGvPH4/3
3kr4e+OCXyVomgX4aUYZXBqnA1aZhimqyFQfpU/nl0wJ7Fe15oQK8NWuC9dZ4lD/L2f3kjX/DV0i
x2IAI4wJ/n8LI0UBuhFhg9JaF8WvTt0KDSm8wkOmQhNahhDUTNyY87p87cjIftTyGPp5VdswvPm3
kSk1FFRT7aIVP5tGC+9FW4Gd6hU8dMvIUlvUm4C0r+0ioLoWa41AUgjlERNlOaTuVpWezmqajdXR
l0apchP1JqZneLOAPpfAVsoN2iHVfay4TYq051D9+ngK301MT6fQNWdrIfhBOL2RWZ5OYdtqaloU
ovW9WIsobGJucfBQunowa5S9DOWLlU7jtwnfsaNbIJaioj1ebuhZJOU6NxPvRi2n6neBRkq8SifQ
eZs8ibFkbNJSeR07RxOobznqTTQjjO4wi5qOcTD3sIG1yJ9R5FZod4J9PrC8rEzee5GvNnbzOcqQ
vliHmWuv26lJ1VXSysq4bxM4yKsAAcSbvJVQM+ArqFQjR8xNV+A8w3rbGp350rYhFLpQJMo+T63Q
RQEkK2pcT/X+PppqAygiEnQvoPcA/5cNRZL1DBlL16Jo22rVu631RBcQ9R0Lf8Gb0ZJoIelBMG1h
eRdA57wReR1TOs10q/TIHEPSM+UXPS1AvXataN112ADeu3Wh6Nwr4dQ9laU7OassVL+zw1p0bqIW
eZ0iCzASHmFJAmNyoh5NeSMt272lI/HGVgtLkHNd+TlO0xpGfY/qyTr3qnTY5mFhoYJiVvu8yMfo
0MY0AkC8Bs2LbpLCwGiJ8E3IJ+NrYGuoNHA3N+7+4w20vFmINkF0eVQASZfAwS3uLzHmsd5Weuur
iNJuNSxSttjBGbt/HoWCGc1ZqPMw1pa2KFWWWzoqkMTgpgsLx0hBlqa4yXw8yln3lI9hGJsPmrGB
3nt48teTG5QybwOlHcFtCXyObTltU6qP68SY+v3oDD+sUkNHaTRAirdk2lipiSvJ2pxNL87jDEqc
25ezAvRSHBl8bICMadDSPdW0TQGKo+lEtKJKXKwztA0PNYJbMJj/XPn0+Y0/GxeZEgIsAzr2MvIq
ZecYilvTNRBYLENGUcRrzjTIVa943luBiNibRxCSrhNnsh8qW4OBRa3LtxXFXKPI9aIVfYEqCbHh
dtTGRq7cPsTPQqJGcaVBcvG30pXi3iIHBGRxemeJogOa3pqdP3Qdbe1CV48oqWdbzJzUw1B5ktzL
+TdzNKJR9oZLzX5+ryH5LtGLSHwNbpvZnd+ilbPu1YSsjuLt+uN1WIacjEIVEVamDT9fJxA+/bRC
K6VTq0rv964SH9RuAqbtxlMHMIhw6ptEfQ5vp7GO3iRCffU6qIPxWsXnwvRyxug6gkhCG3xZ/0i6
NmuyUSGT793poCESug9HPX6yiu7oZU3wOZeO/vnj7z6r6c4fTqBLiZ+GBWYTi0oehpl20IXa6Meq
B11ErojfHkgcP+u08cdaXfP2/egycwOm2q+41TNthkMmmyu/48J9xu94RzySU3IWThdA1o3kzg3J
dgY5HN1IN28RqDNvMH9zVqUx4iioR+gWVVqFhpSGLow1OjSMFOSGW3Sl8kLX1mB1rtZ+51hmcUDJ
cdl4891EvruYoAxvK61M+WFu1w4QIKI3V6HaUidxeRA6t2JtSSCzXZj+yBLb3U0l6jKyIHT9eIYu
7A5OARCPeaG4yRcT5JUB7Mc53Q77FmW1oWgfUWNUN6o11OvQKPGrUcbq+PGg70iHxdfPESWhMpX/
+YicLottZUllVCPJEJCgfWB3wc6uUrHvJyU4ghErVqg0PNda1m5NnD1WTZIxGfQJ4OBI94n8CiHj
otDo36f1nZlY4woyurwFXaTsmnZyjh0m0r9GL+6PRoRK5QDtaKN3mnnTqeYLcnvRlguZnIGVR9yl
VMAfB7B/ph5aSVHklDkbxI9Uh+aKTLf0EzMMoUbj3oy74gouar4EziZjbg3Do3dxj1jkNsJ0gqTL
tMkXYyO2boeOhYes9ybKUWxN9NG88iYtM1HOJp5nNDdsDer+O4Dz70y0lvTm0zZg6+lt76c2GrHo
BcttEjXl/uOFvnD8CESpNqNWwUZ/vyb+eoGVELWqdkpVxPc0+9BPkbnvPOVadnhpFOrZ9JZ10GVo
mZzuJgREtKS0OtUXFsGsXnTOoVM5Rx9/y1k1Y543m4djRsRivfFeSfvrY4rJIGIXkeYHGe8rUJk5
3jOIp586u0i/hcPQvVpeFMkbVNtgB4WDlq/rzHLqnZKaar3OygbSyse/6tK3Uwqeyf3AC9wl0xoP
9hgMqaf6nueCIkHtax1z114Z5Qw/hF8GPUdCGOpyKEosC1Qlul5GzNPspygpIdvnheMmVPMY0UWE
mV+MMoleKd5CUAvCsPaTzmjJztIYakA/IVpK89CMDyimFT9tNxIPxpDBJHPQ1fPWpolE8ZVr7Xxa
+L241KGEwL1G7+p0SySdRzlttChuqCPPKqp/G23s5JXn/fzkUooHlgeM/d13a7HxSPFdRIFL3Xds
Lo8W3RLyLEPeTSKLDkk/oS3w8WpfHJCa8PySAyRZnieeunAaxaT7duBGGzRyxQoUk7btySrXA243
m4/Hew+DTu8mvvCvAed5/mvPUx3ABq81dL8wxlXoxMkG2cGb2HTuKBbHO60v3UOnyGCbeH2wQ9/c
3FOqQSGhLetPVEKKDW4E400p6h9DiiV9TafiWNiTshusK4txfq3xUyHBAtijXIE70+lPLUwrAd7C
TxUKwpc8r8iFgphco4WVXhnq4jL8NZRxOpRHxDMNNAh8z8zlhlYBtaXM1FZ2P0Y7mIvXwshLu5nT
jdwGSAOVwvjpeKE5olCm57pvxGZ4DGOVr0LW/MpXnYcC7yebFcAeTLWXxIygGsuhT3U2l1XbSKDX
jl/YabI2iUl26Kg6W2Bk3uvHO+w8QfJUi9ODax9RKii1008rVK3zcjc1fDkZ9hrFtTe1stzP9Ljt
O6Hi+kArdfoRxBiifDzwpTXEswZ9hhl7CKbxdGDDxoXK0hLDH6wqPnBrjxtaz9ODmaPI4I16+/8w
nsuFxNmdy9DLymBbWVarh4PhK+ivwX5V4nvHa6p1HpkjVKm8vJJVXTgObBdyDnR6gHcvcVBUu+Nx
aPPJJ8khiEtGfe+2xh9U9NIrI13YnfQjgSiDUmK8ZZ0wQNm0j61m8pE0VPdF5NwDgL2GorvwOaCA
XVaKQWhULZarMAbTnV1i/BYD6AMxWbSZdHozQdmEV77nws6gCwPYmrSBrqSxOG2elyN5XikTK+Xq
j3Iojfs0tfNd1o7anipgduXcXRxvlgpw8AV1nLNPm22FZulzP0kmc+eQsL3WWftdMZz0YUL9/koj
4kJZxCOIYQuiFcS+X9Z4RgRbKyu2Vd+uVJTue695MqIcSfogwK9CtaJd6NbaqsrcbmfJprgRfapc
yQAuLCe/AfYOZusYwZ1d1ppsx5wn3EeGutrFyLzSbUyMvUGB9cr0XtieRG74KpAUzKI0iycMwQpp
20Bu/S7Wg9txgP0dIvR95R4761AQIc3tO3JBDxgA4djpfYLJtpt3c8QxOm71C/V1HmQDPU4L3ecb
oWbRrSrD/kbHKWJtmJB87V4qO6Oy9X1pl/kxM+I/mDFqh36sil2R9tHm4wvv0ltOvWMmYc3YhLMw
2W0SdxRqrvqj10ISdvrozuqT7hCL+NuAltQeIFh8k2X5qx4WxZ0zouhQDZSAiyqxXpURyLhsXCAU
HQDxureQECiaZiOLlKrSlUDn0v5g1ZA0xGmUzuEiPXaLGo1+3VJ9R7pwJbGW/9Q55pyeB9f4Qxde
IIMeJWW6mf+CW8HpwumowtiZFWo+3Bf637Qd7ocmKx6knQjwwJ42k7ZUXghd/v54RS59JC8CGjwW
0sl4HJ+O3Me6iJJu0mB3oGcUxdN3YfXWIUu0bvvxSGdd/nl38szOrQEd/Lm6uNPcQE6YMgjdn9zq
oaQJsNfCXP7kaSieMyOzV9SIBAz4TPuuDaX+xRLZeDCc+MrdcyHE4J4j1VXxkOVyXXzxEMVxOTWd
7od6g3rTZD4UvYuUO5WSzZS4QI5C7fnjT3+/PhchLF11ngyk0yyewvk3/RXCVqg2pkNgGT7iv81M
toiyO3OAX7WicZmlSLinN4gjQ3Zzy7TT0TtpLAcFgqzAYsYeU7+orTc6i0200emnbL1R9V5tT7F/
KgSayi5yQqSk3LgCCNU6afGWJP3QI3klqnSNyBBOO42CuvXWdRQcvtza079qbT4+jNbQ76dRKva9
aYnoxqlnbRS2eY3SQJ7fBmlv04xFQ17Sn7AqsYnLAFO8Sum7W3hJHZ2qSYwQ0dQoyzejFk7VytKU
elwPkWajbk3X7F5zRg0IA4lSCQYavcK1bbViWGdjMAu8slX2lmNjfaUUxS9kL2000Am3HoVuA1JT
6wr7AGqG5bqWbvlqKL2qbzApcDHni6rutZriHGUpI/kdWE1ZHWUbWnO1r/GqVR5WsxSTV6IwEgTh
NWT5pU0NWAiRsblyAqd0ceVO9KCwfBGGDzLn0Zkq7Q7ntukLlrntmzmq/Y2EvbhxaPd9K9RAGUDC
V+JBm8rs8PEeu/DEkAiBMOP51qD3LE5XPzuS60FvUGItwiMtRCiIjhvu/3mU+QjrKP+Ri+v64iEr
HKEHiRIYflbH7i7Q7XQLvfrHPw4yi25qgIFUBGFtarenp2WwddRLpLT9WPb1tjZtbzPhY33lTT67
+RjFwWlg5tDpUFIWnd5Wi8xBDTTHH3BiWGHWhMQmSc6hdsxrV9/Z9U4fi5M/E5MJu4kgTz+o71MT
rZNU8UsnMVBZrz6l6ihXWVooN9gRyY3qRcPGNctryKoLA8+AQBIMrl64qYuI1UqmSSsxx/BtutFP
TlP166zO22085b9dFQmDJJ3kBuWla7vxvzLAyZUH8p0kmFxRxWya+/b0m2uAp7gBxOmTKxySVKo6
0U7goXbfCiWeNvS/FHrDWtPd0wZMDvjeV9sqnsAd5zBNzVClcGFjcPZoIi/0Ky8T5yVG5PqxQ9zU
XHuBKMvPFFZihI7SsQh2WtjbYkf4U25xv8vxtwiiWiC1pyPtIMRQ3tS2rtcrpwJws+F6dR5TzZHt
ymvtsl4jIYX5YoN75aGZqrBCrGMafM/ywhgZySx+shWve8pyDuB6xObO1+rce0BZJ/uRlBpm3a7w
UETJsETzU8VOX5No1Dq0yfr+j91M7YQcjtD/aE4woLjS1/lK9h7O8KYp7rlFE20vtHp8lVYfGjg5
GHm4E8Ka5QQTMaCXbxm/8yZU30q4v2SliUD6ZAaTeki8xhCeIyvSj6MVo7EK1VT8SfPsqHAzcf2H
AVQeQ7IZDkqa9theeOaztCZU98M4sw91P9k4F9ijM21bD19QJwefsBKRNUabRhrt7y4arGYd9x0S
cp1udDv00QqxpWYeHzQl00PULVuKKW5Ny94pqKQHJSoteOV9b40sfc1nFVvWpvSU969KbqjumT6F
wuTVdGuB+ksQWeg+dZH4Kk2BXaRHvOW77ZTsTK8KjzWefN/wPzHAflat8RBZ0F6w1suQ9x/SQoRX
LoezIGHevVQh6BqxxtQFTndvjzOWQ2gQP6kiChH2UJWtFoty05qV3IoKbaoKo8UrAed5dZcOCMq5
c5SEDTHqtqejqkptFnbrpk9KQiPO6uvqBdrguK4VpTroY5/sXcyE9rgFWbOdon4waOZOWL7dOsKO
/zUFhQxNykIhhg4uNPD5/vwrZklsltdLg/yJ3xFt8RA1NsnQmyuBBRSsrsC78rSc54TE0hZ9SpoQ
jAn34XTANsvw9sDG5UlL0nZlOMq0T1LI5mmZi8epc8dbNcUMQFS5to/xa/qkobb/7V+fHuoVJqk9
68CTfia57OK34BaJ/uSEAT6+eI/d2no+Xlno+b4/vRvtWdaCaGFmb9OdOP1SvcXKAuFoEy/KdK+Y
A2ZFka5tshI2aKRHDy5mSWjhed22HzEQ+vgTz989Bue5o6QK5wVL8tPBudB0B6ya6VtmE947Jnaw
WYFcU4CwwMcjnb8+NmVIggVgVO+LejqSFeFXpzYpnyngiUR0Q8ZiTPaYoUD87TATqvXW4J62vX/k
i8/qHoQdVIRm3jgZx+nAxRiBLo2F6Te616xtxRE/wqE2d17vjTep3fcb1HDKLTZRyrVNPMcmy6Wd
xSwoQnGBYHN2OrTQR9xG69zyg3x8GVNpf3ZaOwFUakU32qzTVdbjkTsn2thm6T0MWnL07Gwvlejn
v08+xQ0SO64v56yjZ1e2nXmtZfkIkbSP1kQ+vaq6Rj+omfKNyYeFCqkkJwJIpy8fD31pe1PWnDmJ
lHeA2JzOAW9mUuWxYQENnKa128b5XewM4TEfs/6xbNzbpMqgHCfcrCFZyseDX7hGKKfClKEX93/Y
O7PluJEsTb9KWd4jG/vS1jkXAGLjjqA26gZGSRT2fcfTzwdm9pQCwWGM+nrMqiork0k54HA/fvyc
f6HrDnjwdHQlzHHkG8ke+6hAIySPyn0fYEKBI7H51cCxxA7VBudhHqvyAOykG9xt6/v3n+KsnsYK
/PUhVsvA8o2un/NQp0nSi86I8v8Wu2cfVUEUJ+DaR5v3x3s9Gk7XHeL4OkRDaOYkY2ssyQiTYMA3
UX+oxUwAchanyRdFj7NnjYPiqJVAVp1WNNPAactW+UI+IWGP0ybYnkTytLiGhD5W0QGqyem2GxqE
DnXwql9IKIDL4Tyjt3YFgrXEMrBJ9qSvGiAKbkRwJbB8/IL1jCzAHEu6fSpJQ4M5ziB8H2tynvff
9I1DkiyarjFsR4YGqHn6fatiJBWrTf1hGmmP4zgtHKymtu7izO+24IVhNU14CgJYwGwk0a+Rbens
Er+dbYPX5aWu5PmH5mnI7Jc6rQijfrXaGrkY+qGo9AeAcrWX59YLG3zYG2FmXg/4xdnvv/3ZLU9m
OFY2FXyOZu4vpy8fgRGsIm3UHyQpUm60AvOxMOrDw/ujrOTsQCYxDNejRXODri7M9dNhtAWfTfAy
HtRK0L4BhudmP4WeFMnWvVygNxoIrfBFmYTmQ4/z0S1Wi9dtbAk/oIuRUstZoG0CGY8pV5Qz/8HC
g94VUyWJnFzqpwvYhWUvrZe+DIJjocASdNZZk5GKUdmZk/4wGMEMGDJAmBGwog2S7pLA9PmJRkWe
YhkyJAtWZb3LEr0c9KhUjIdkwFsusCxpNxiTdR2MvmJLfgJ5vxgst+5N8cIGP09IDY10dMnJIEif
FcxzHAnn2AgDT5rmcT/1QnDo0qA5dE04OIEYZxsa3/nvx1KKyOR/9JYJ5oBkTtdBo2M+bIx66A1N
6MlIpm5wYaquuPaVblTJqj3Ow2wnJIMesrdPCtoOF977/OMuT4C6H8c4FTsku06yUFEZVHmGe+sp
aSMfaCh1OOICFNRxS92/v+rPtzJDkXuDTCG00Aw5HSoRMyOYUjP04q5qdsaQ1nskoyQnSQXEbHFh
uDC75590AdvAg9E5nTUg56fjheCG06nmXi4aMSoLmYD6SXwoRyvHdz1AgyVELv79VzzHUHCjoe4J
0WcBqsBGPB2zA9lMa1qKPBnl4scJU/DGrkK8bW+DScDz18/T8gP8SaC9idxi3Rf0BUaiIZhA6EBB
EJu2KvfDYCsqosXtrCsvWTgEoqtPTXYfK4iiXXjkN042HplEBvAgQYkGyukjmxK2orVSxl44GYKb
RyFHaZLJX7BjF3ZiLgRu2ZrSvpRqntb0y0OiVAYgfEV45EptbvwkVva6mZj7SOqMzdQhfCL5ZecZ
TR5dtco0bWBwPyDJmFjA+JXmymjMZq9LQXmF+ankxjmSkHi1/Z4M+BJkSf/pI2IyAzpJXwdZ3UKS
tMDx3ssoFLQ1Rag+ilSu4Pjx6ag5vv/p39hI9E6AASOLTEb8ujJ+uc7VWjhrrRnEnpYiPwvsKnZl
rcEOgPryhST47aFA/qJCt9ydV4sspbyO86QZeQDYTCxVi/imEMPMCZKmuXBJPT8PmUNmz1oIXhqn
wOni6JNKCGrMlT1lroIdjA7BbVXkkd+fuzciw8koS8L7y9wJeNPNWswooYJDcSdizu1bWGOLlbSF
WjO7/4Ph6BIsKSwuK+tNKo5Db5i9GHvGpKmPVVfOTj9NWCOHgnXVDeGlYt0bgYjyum4oJj5LdOZW
MTasRVNNcb33ZNB/W4ilLb7eOq4jMnmhthiST1Gl/w9ecmk0g4znJSkxnM6pMWUB9tt+7C3MmT36
6jhIg6zbhGH0vVDiS9eC8zsJWGs2HAUdZHBYCKfDhYEmhGo7JF4sCbltKPl1OwqPWaX+lHvFs8b4
Rs20u7HKf1cFhF1Ov4c7vryYVwFCXA1MuUSTUqK833FsRYGB4mw29Rdm842MjdN5kbvkpk2aIK+W
aJv7jR+KFKzQNYHUAauq/ZxDphHtISF22XMqaAfcBTFZb3XKoB3UToxfe6SGIuzNUKkbVPEF09OH
cJ6HwjH8udE25hDPW3TJ585GAyK5VPB6Y19B9GDXwolflDxXoX3Et3f2BWrExpAtzf622kV6Eu2S
OdadCdbmhX38RmAiS1xY+LQ6cQ5aRQsog+lk+jH1tbp/iiiMH+Kmf4Ebc0n56Y2wBOwcbvoCKGLI
5cV/CRjV6FtZ2RuZFwQRvOkiVp1WNsYLH/2NfWsuHeNFhIU6jrZKIPRsktSiUzMP7R/6baKguwP8
NafQrWSTI+Xk1kiXbt4PTucggwUDA3CCK8KiVbeexGysyT67IPcGqTYd0JXZ1sq06toEZbCrw2Lw
slEFcF+g1xanlvZcIgDvUgrQoFRR5O0jYdhiy5rf1Z1Z3anzxUriG5/ZJEteWmGUb+EOns7+0JlZ
EOhT7sVpl1yb4kyhXcQWuhzN9sIneOND85WpFNKxomK5Bna0LbJOBtR8T0bvyalzAaXnFEXt9+f8
jE5LEIFnCQyBA+E1Zzh9I9EYJPSXksKD0KSCGle0Kx8XuC9z1b9uaPopNF5v5jjod6Q/xbZM5OoW
TVJqH5pWbcu5heIjlC91WURbEFT5pvbTcYv7VXTQ+/RJjjWY3nI5fw+g2TmpAAft/Xd4a6YAKtAi
RYCORGR1lRCGRReyNwuya1EiADc6OhjhJaLJK6Ts9DJI+m6ZXF4XHg+QsNOZCqAAgvSzSi9v1YTl
GPfRDk19BN+ELlNSt1PK6FuYQBV2K7lVPs1TUBr2oKr+M/0JyetHefzoy0H5mM+6/s3Pp6bZWkYd
e4Um+9+h1Mk5FcUFdl3HrYTzselnF7bYW1O1lMKXGvSrWOLpO8xWpVRRkZSeohYp9gctZtJzk1lP
73+Rc4IMq4r24KKiDEuSy8jpOIGll+OIy4Kn+D7qCsOnYqCnkgy0xBrK/M1G7aRNXKHJPWuN043D
oRnE22L+PYn610SYejTdUVotFE3FZT5+iZYKUgN80Dz2dBycHCTnxkOsKb2jxFazs+bh55Qb285v
64/KmKcX4CBvzAI5Krd6E4CijhDxKjOQkkqMoeTlXq30BhxSafykhDgwQCzSdzEGeIldKnikaGIR
3g5okW5KvTd3kFZjRw9rbZOrSnFBpfON45zwtfAGIU2BC7JWJyN8uQC9IQqUhjIGz3WTYL6rAOV6
mnA3z2yhkgscVSYzQL9Oja7jqlb2qgKbzu4CSfQ3Ef/Wt9SQuByNUQzHpK3Gn9inQGCNc1+k24dp
z6W2xmvOdrr5cHykNEKXmxYD0i2nHzL2szGFXcrFsFHro1KF+kdqFJQSA9oRiEchN1m4XD0sH7s8
ozrwRcodmtSR4AwRWvhOpfldsq3yTv1W+KJ02/JyWzkfa/bZKPSgdPQuhgzoC9ilNcTCpc7XyeD3
Jzl56AUVio5RCs0TDvH8DJ6gOaDY2mNMjCvJvTlFk+mWSjWUGwledOK2Vjzdah3poUu1doTgE5jw
Bxorz53eLwV9q1RgdDeD2USB09VKWrqzWBmU3YAsHYSgC8UrYQ6bHYUSOcMG3Mw9XapVQMP1XONc
E6CgCKxAcLkAOm1s3KFqND+UA0iNWZv177iS65Xtq0L9oWvlLnFkMRyexdpQEwcIKEYyZZPk332/
L57adNaxMZHMfN+aqLHgNuBjbTHSM04dVcDU3J7HUcBraEj0jmpsUdaORHxHstc3AJ9UWa55baJV
MpXeYPqRQEKqnMlqaKPGyCjpuJGjQ2l3TWP+nNSSzuz7Mcc6i23LVltAblRudepYq4WtCKoWQZSZ
Pb1KwBERD5CMrIpSxM0QJ3YYyLNB7tfNVr4TrHQQP8agXbe9nM+RC1xESq5pDI6l3RS18iKPo/9B
67H0psMSB06NVQq7A0VEXFhQ7v1a9rPfOlDphmt49yKEVz7BMeq4z226QJWfIrMNMxsXVJjiqlLj
/zdJ47U8tjOs3LCuGDqVlcWzTnyOcnn+VIgpG2dxqldcPxXTBwmFLVpL7ZSkGxi8qe8UuESVm2Qs
s2+4FvWyW8hmK7tUsgw8JaxpgKeRmtzqMINXnsQ2mQ5qNQaLT1tl9jtLKpTBrlWVasWYtnKNjwR6
V0YzAeYqlN7StmZX9pItQJtoIa4vRmhGmIubvJgyF96qlTpKJeWYt2vhD78MigjUZBCmTpZKengF
wU8g94+V8Kc4t8Fn9D3jRwnvefO6qnUEBMuFrqAqi4UhXRprM2QzILUhTSY4bko2XyeQpvMNB6T6
hKqtT7DsguDZrwJI+IMMg7YejHCxkgJj7ghC5d+GSZYUd0GbyAPGx5rY78wJ8Nl2rovi8f01dlak
pf23oE6IHgvER1xlGmHkx2nUtY03xGbqaGWJv7hce40Y1HavoVOKnuS3ZlSsC3XoJbqdRD+q5jDM
aF7Tflnkok+j3xSTg8XzVHtlkipO0SGoXAQyKoy+Wu3a/iLl7I33XKjrS0VahNe2BjA1cS6Npuoz
XupfdylFqs5XTBC/2TUu7DvWFo6TsvLbF1qyUN6RTJOCHPis1fTKeiCZs9w3XrjQoheZ+E2qI8v/
/kc8y+HpcBgLHhXQEhWQdR7XzBnbU8x6T6oMb+zC5xT1rptBreULq+WNgUh9FrkUcNOsm+XnvyQf
fosqTiB3nVcgi+1yaYGoSXdjm1T1pTT+jaFAuyO+TADE+W/dqBgkoAvkj6OXIzvsEBPmDfxK8xoi
W3Lhrc67oNSvfx1rddWNlQLQUjeO3pAgbNRW9ASDGTUxJZHRveAg3OFoYXzSNE7kMoxrmx5AsXn/
G57Herw5EJZkkVIBQfHodGqNJANEYhqjJyO45+qNbl3l03xJrOscgsmrco9dUmWWCgWF02H0Ok4q
rRZGb5SlYidken9dY5u1qdVhugYJYTpVMMRHMwVHlC6SxADTOleoNPN3yws8yKuyNiUmbh/rBxmn
GHXcqh24j6u1PQ6VtgHlUbgJnsPu+1N7pttJ24BzFPU19uLy+qu5RQEG5E5aj16jKbskDb4Ophk9
VVVlm76/U7rQTZRgN43VAajDNaDqDy2rzy4NRbg16kmESazv33+mN5Y3HwCgI61Qyh7r60TUKZE5
d9boIdKZ7tCNHO7jAYRjLVNK+v3wsEhYcR3Gep6y3ur1rSrtJ5Wqh1drLci0JDYf48FAN1JBNur9
1zpvQFAq0umC4oYBKQ0wy2p9gYESwkCVvAEEL9c+0cjFrUrKldu9ZcHzi4a4FBy8Nsl0s0XQ8KMo
SMJN1Iyo48ZMmWzPhlY8VJyXgz11vnodkEbHi44q1IbWz5QNCED92wxJ9D6NOHOdehx+jnORfOew
6TAyHIT5APeXE9kYwaXdzj5+jb+/flGJoOKM0t+iNroKheCQeiWY9MnTlEKBKoL7VUgh60g7obpw
63prrdBZ/htmRd1ytWeFvuuFKREmz5r6yc2TPnXCDOepYAovKrouFdbTc5kqHGSqpXVKtcxYfT8U
4Ap51hlLayPDKdqqhNCvI3aeo2WuCOEt7BjBTWDV7/keN4NsFRcmdhlh9QSYqROhWEIIwazPmNQS
tJGce/KaFMg/il8iqVmAzKkw83+RiX9KxSK3SS+zS+foeVICIgS2uIak36Lcvcq36djNWtils6dx
ncE1NEOfSh8qLkW4j02j9Pv7kn4xbGfI6eB+1wpzuP/WvWFMomfB7DEiufqoZEp7GAdo6O9vyzfC
Pt3ahedE0sWtU1nlIR3OtnOZppo3Awb56FugEmILu1SnqqB12T36vYdCAEmBt3WKQKk1W6PsBmUC
JKlqjE/vP875Wbcg4in68n0pB66pjjkatnUhLRDh0XoCT6cipWtWFyLs+ceEIQSwjArXUrBZr+Rc
tqKqkivNq9Uw2Q59zSvLanyQWmwWk76VLpQh3ngpk5KItmRhqAau4Q4U4FHfCGrVE5HysYec0ldd
WO32/al74604LUGqWZziS/f9NL52ZVNTIW90L6+1/CqBB7PvAiXccXtYkA6i+LvYLMLBUrgGD798
qLWwtt9U6Typk+7RSpGcjGx204kDhekgtfZthRXg++93vvvh/QDOojuD5CV/PX2/LA+Qg5BCw5Ms
cEk+hHSoMK1wCCrKbNJcN86cm8ZuFsIf7w/8+n1O4w6n8SsYEaFZlRh4OrIetiiI1Mws7ljDT1Ul
lQ6EtN5onfCRKW6OJU1/N2pMAPdiCh+nxKGUvq66QR9hupNCLXWsWPnWkBzidhjmnomK8dZvDdWO
DC2/sLxfwVLr5wX2jMQFEYvO+OoAahLsvcZOMbwqFfKNDlPIMbomfvILxNrEAclIyx8il0vWdFM0
ecmdOIg2UlsKbmPopR1CwHeSAZjR+xN5vg8AhADQWOoVtHTWyBC/Zzq0YAyOeBTUzhS0shOjUnnp
lDg/qGCfE5DQX2EMfF5OPxcAMwyJ6V4fBeqRnlVVAvfvsQMPIpXt8FyMvuoZFUUDZ6abYm7jAEUh
J4okqUDwrx4w402M4j7ltIOEhQX3N2yoOvnKxChpn8eBtQvjGDCc6cPLtscywr94CppqdifNar2p
0nAU03Ou17aoxTXWsJqWfUJcfL7W9bzOUOMLLYgQYNABLIvqvDHCONnHltVnT8CgZlQuugpP4NTQ
0w2lmuKz1UHj7+swOXI6Zz+MIFLbPWJU+ceqVq14k5eRfPRnw9hymcmexaoIa9Q6/DFzdV7mBYCB
ONtEoflJVhIsu5p2QmZCGWqsbcuu9jeDVEkHECzxj6iUYpGDLU0Cx8zUukK4Ti+vm66Of1akpOia
y8H8uSpk/T6uuixBST5R7jIZucGdYeB7gxL42Ad213eQ02q/DNNdOuS9k4apzrqqKK8C/BrbjYzT
+I0QgNoGjq5i+dvEeiJdWA9LDnS6GxZd/kWNB9QXZTPldDm0E+qoRtpGx7hFhN7SB9lVMqP90qgC
ai5K317VhqBsioom14yK3IUU7TxsMfxrtY6+Fp3MVeYQzbjSqD5mQHmifMnGEN5KmOiOMUQ6pVej
e6Bdgu1uj6jp+7tt+YNP3ht1VXIkkONcYZBfXr23HuFT04EaONLMqW/HwujdOtSlq5hi2Fbz4+CW
nF+4sMXP0wmNzJzTm60HJoHb6ulsCyn7kv0kH9suK258jVrqkAmjm9FzP1TkbddakfjbEhsymgRY
WptJkt/A160uHE+vicvq/cFFIPEL0BPVhHXpo61laeBZ1OMc6qDrxs7UhE0sa8P9aE7SnRSHVHv9
QiwVW1eDDuRSrz0pDWYIsEerHhl9rEave25Hw7bPc/Wutgb0nPJsFge3JFFCarLEV8PpLT/fDnHQ
gAxGsMdGbq8LNqBL1dhVC9U6JNxsSEtnNPddScpLRMqoieOvjAc61aaoQrAwMFpOsPdXwFlGwEcg
FPI/OIWhnLO6HehtXA81ec7Rok4LBM3KHFiT87ash3yDEUjkvj/e2VJfKmivdTTaq+A1luf5pQYU
IL6NT2SsHBu9Tm6xOFLgIftm+rESiw9JLcpPVTFoT3ghNheYCmcnyzIykoNLn5oTet18qhWhaWRh
Uo5DPS5uxELqALq5dH69sbjpblEiWVLTpfK+mtDMysZBLivlGE1BcRVZKZaZGi7dWZIaHGVzgACg
HN9JfNyv2pR8MVs1OiBVfUnp7ezax+uCU4DgAQZHoUF7OtFpqXZxFHTKEQLF9EEc8mJvlTT5wlYI
Pr3/Td+a2V+HWmVd5HaZqhI5j5lJcXIshcwhQxo2749yFqMBFQG5AQqMrwOVyuUpflk5kSGJSC51
+jGcFGmbiFF2AAKv4NA55fuuLKWrQFZw2hK7+XZKJOlCqDwv8wFootYN/gDwP/O5ShkideDY1331
WKqjuYnNbBeFcWqrbXUNMvepz8W7Zu4PhVrf90Z0afRlDk8jFcgdUncu1ZpOW301x/1gCGKbh9px
nsf5tkskxUNWN7ztk3Z26wiwKLzb+iVRxOwrlu0f8yJalGzr+FLiuBwJqwchz11YY3wGiv6rI6Ox
OmM26kw4ijUXCVsyBjrZqLS09zU/e9AzTGLtKh9LxTHRuvs5BN2+JcjCKx2ayZnbMpJwnLbib+8v
j7ONpy6VSaheHCsyuLP192mSADQ50DBP7qZgN4rajRlMyt5QC6XAQCebrtDybR60BOxMFWcC9Ygk
f24CJbq0HdZbb3G5XqplHCsqWeYaICYZdRTqVJu9vJSr0G0moUw2ckgSbyVVkjuwZuhVaAiizDdW
KYAqL7MKJbdAtdovJr/ruyP67BPotU5S3Fkx06UBNqjRpp6RaLJFtdEJmxQu0RfN5/zGN9LBsOsi
EfZ1qmrfK1gFN3QWhhpmaNQ8mZylnQ0hphxsRMv7b2o3q58tsYxuqkKkt6BwcbKcIof/52T1UjuL
g2T8ZCpTC1A5zq7xD9RQ2Ypz2SZ7K2W35iojoGVSzqPTzmkeU2eh3WtLYxZdsqc6A0ItFypSBjib
QFzP5YDEoM2loaySx0BNavkwzmBu7DYMkHqMerORbeJ98tIncvrBF+SGyt2ctI9y2yl78u/0WyTF
KjBrisWUDWMrCB0UealiSNjv/LywDpc48OsG4VlxGgFJAOMdvNL6apHOWtFkMc8KTRdly8RMW6fv
K2mXKWK3U+WwOIRSke3kuE4ep0XBEvBF70pDkjjUPy9Jq0jrDYuZC10XoCcLxYTzb5VtIbUbTXUl
yI8CbiKopu8pTm8k/WtoUtJo9O0i6lLoz5kU32kzM1f0e3VMfjPB5iHgVOC4ilwO5JFX1Y5fgjd6
K1qn+bL4mBad7uj4cDriPOm7nsz7KmvEyi7LcPg6IBKNlOeFnOMMqUSCS/3TWohynMpE0NOjo+1a
zTf0zHic5YcovW2k+4KurKl0LoKV7mKspqLRG8dHvbVwcvsywVxT1NIJtNuMjLQ2N2ou2Zb8Oc7j
nZjVF062s6Pl9fkAS/7zfGtLtNEcRiGRUuMRaOwu25iHfmPa4ya0vffX5voIXcZBroJGBquTet5q
HtShHDEQYh4SW3bQRnF6e3DZQhfm+ywUr8dZJXmR4pf9oPM+oiPZjRO6yEK6m9gGG/L3uvqP7+N/
Bi/Fw9/76m+r+O9FiexKgJHfq5P8//nb/3UbfSfLLn62/7X82r//+X+d/N19+ZI/tvXLS3v7XK7/
zZNf5M//Z3z3uX0++ZtN3kbt5HUv9XR8aTjU/tvUfvk3/19/+K+X1z/lw1S+/PXH9wI2y/KnBVGR
//HPjw4//vpj6bP8x69//D8/u3vO+LW7oqh/vKRRnLz86/a5jp7zl7Pffnlu2r/+oEH0JwkLRCaw
pDA7FgOp4eXvn6h/8o/AMi/ATUpAfKa8qNvwrz9k8U9oOfSd6XpRyqcN/ce/kIRafiSpf77y9aHT
LJc4tFj++O+nPPlc//58/8q77AEcRtv89cfqAsqfzy2AdjB9iYUNvm5kSRzB1Fq0ESGHWnHp5Xw1
kkp14lxEljnPZyesm0vl7FW6yphQXJZrJ1wQgDHrhlbZmEaucJ48zH3XbyMxn92wyrLDL9/jnzf9
9c3Wm3oZhmI5reGlSWfx39OgI5VxOmSy1D/UUpjfhHG2n8N4dNNZld1YGHs7bOTglhLaYczNR52W
6aWc8WxygStQw6ZPCgp0uWyfPkGB1vQ0g5J4MBGw3atlYm0HdAmp//QUnxoNIaQMeR8/DCIH3z/5
gGYF5a3CSveJVGvIIdXTdRcqya3USsF10JfBNwV5kwsz9epB98uJCX5kOTJlbvecEjrst9PnFNEJ
jgH+5igK5uFWz3Gk0qDJ73CX0/azPPfIns4NSiRKdRcJY+iKc/kkhZiWZur8oyVmfM8BmN7FYl1d
ZYBtb0M/tvapbHRbUk9lVwZmvOVsLPeq2D0M+jR8kZQGIRENfk7YSD0UWjH/qsfj4+8uApY20/+a
mZIIrj1DcXYQpl5R0wfNStSrChgJroVadCMOlAKwERWdTq2HO5VzfxPmk7jNuTBeCMfLAX86vSC0
IVKSikBWoOR7Or1FQ3MBd47kYchb+Zo2zmcEePKNMujddjLurTmQHEWvw0vLb1VjRQOaEjxqMyKY
V8pM6z5NK1oNSslZAFl0Cp3ZlD6nAJ+ccOG4+nFj7aM2fDT8xTcEupILUUC4kHWs3Rx5hEUBkBgD
kxRN/rXzRC5ZRR7rOXJRsO92WMuoblXNxjHII8B9ZM07aXpUgxj5q4l2Mc4gTVQjcNPJs1tEVXEN
wjvcotE9eQkeVmgd7ORcyN20lb6gJuS0ql0bs/V7vaDlqWmCc3HAIZVb1lrCLGnVkoQA/m+NgxHM
waHftFPlX8o6VlfKpU2CvjXzQ0sBT7g1e18eiyIoDHO+j+LsMAadsBsxgrsyswYDeA2aSluPz0qp
fos6g7ClT3bWmYbz/g5Z52bLUzA0AF++D5e2M3/DBHfDvpjl+1zxxTu/828NJfW/9K1lPrR+Cbqj
UhLpRs5iVcdIo/8GyF4P3a40TBZOlRRPmnYbNhZEmrkeENegvGTcaUP2VZTzUN6HbbUcJWr9de6A
Mb7/9GuS5/L0i+mBBXGXcwxs2OneCgp6eXViifdhpt3UiNI/Ycw9bGLS8cmp0aAO7L6z4tu4aopb
irwGGjpj7x+MHjWHLa1Fri5TKH3VUFS6pX7lt3avTAF9crQ6Lzzr8iwncYD2lLYIddD1IA9f41hk
a0wy3DfaeyXOqqMMHmk3VL7RQBaUtoIQIFbe58Z1PpXjx6woG9vPpGJaLlhE2iruERpQ0Ya0yyxu
7wVDqXByz63+/2d0pIyvGR2B+f+e0QFVTV6i9Dn/scrk+K2/MzkBGZk/Xz3RZAiYNK3+ncoJhLg/
F4oz9iYsLdpX/87lBPNPeF8LPXSh6UCQWz78P8mcIEt/UqJcSFpcDxXyQ/l3srnT+wVguyWdI9mg
P885w2o73Q0G0ItOr32Ku4I82lES1I4aFsau1Wy/hjrP6p8gB0nzfOGcPU3pXgeGjre4fy+YP2nd
Ucgm0P0N3fOjkvuFWxihBQxovpSonB6kjEKivCjNkNFRVmUXnb4eDipxh22V6KG2disY1QuubyE+
MuNVMvwIsB67okZ5IUqfbtrzMVdZZAGMpRxjUfQafEsynCN3UpNN21IMHszy0kX0NGH8ezB8QV8F
KaigreFXhZD5xF0GC/NBdK2kUzcVSGQXI6D5MaMrvP1lhb+VI58eQa8DonyB4ACGSTiCr3Nkmn9K
TYtb9uogOcq+2tzUPjC6JDkEwvChVifhEMndVaXu/e5Oa+dLbOMVtu/1AZZ+M1glLsScusv0/1KX
KHAlqa22kD2GUm46Vb6LrKLcVcJg7AdwxXapN5Yj9oWMqlLePibA4zvUfco8/hxF+UE4tKjvXehU
nH1zaON42CO8Aq6aWtIqbw84JKUyjYyHWe0CO2qAgrcpbrRGacx7c6wurbHzWVh46tRFyDXAUpOC
n85C3QMYNatZf8gRFHImM3qsJeFaykrobDGKo0Irzx/SfBxRJxAcVIRpTQ6RI5RYxci5VrtiVjwG
nXEpOTiLJzwX1T7FwpceHIm2ei5RHhMMeGfjoRCrTZ9qB7X1v2ZoRmzIOxHn1sUb6AXxfkql+gKH
7s05AYlDQxYMC1jE1Wav08BoEBYyHoygucmM+CfwOeUjtuNbnnb8bFjdfdja+W7WanVDEyY4WFK/
KwyKzQoU8htr9OULifxb6wJcGaGfUPeGo6lMfA0qmc9U1skDJkPoDAXdSyKoT/kCLHl/c64nHxYk
qwGiOhZd3NCMJVj8sjWGyPdVLk/a0bS6Z6uSD3UpbIHWfxhH+Ws4tx/HqEcNer6Yl66DOfhBrswc
Y8jz4aK1Bg0NUVjCipglcAyPEUDTxAxcNVPs4CrQ7nrhpmo3fYdLWOamPlW7KHKV/un9d1+Rwpjd
5RmQQEG/g2OVpXf68iCxFHUeZOnYg+EgI3VC5Zsqbzv9DlQKa+GnoW/HaK8LTpDjCemEB3+240vm
vWeLcP0Yq/BEKxx5Eg7xY/BTV7f1d6nbSwhF9o5gXGEp53d2jM/MMz1jQ7pShQvrbZXdns/Cagm0
RZD54sTwQ4r95T6Q932EPqydG/eDsA8+qpId1jCBPqa5G33J0we87sJLKfbpNfL8IVZBoIuznIud
KB07PXO06qmHJYiqn92P33PRK1kgtTU5zaReupmsT8PXyYc9y6EPDofS9eka6EWqkVOUykc12ySh
o4rO7MP5c/Rx189HP5jowGDyxgIdblEOtevh61zc5eoVYIAh/WAECTSnfa88hp2blbioHDKYAfqt
LO/fX62vedW/M/t/poj9At6VUgpR6/RJU03o6P0o0jGpt6O1m3v7XkfkdoQZ47YtJX13LF0fovoj
SXz1vf/ZHOBWct8jL0u3Zb6rursKYyyL3jSVWnGrfVoEOEOnM2xwe1a3l+dLV/P10b/M7lKMXlqI
hKp1MlWGkHlB1sjHJN8NyX56ruUblHiE/MlQNymOJ4Ft7COVh99UMQgndw68efg4Cps+d6nwXIh2
r0bj6zn89XlWX3uUijAvhI7nmZw4A3nmGHdmfxskmzna6tDD6JYkt01wUBo3HLdZ9RGtG2QxbbO7
D75mBKLUy8RrTdyL4I41GtSfI6hlxUaurgxj09fqdaXuyminUz74kphe6u/12haP2SVNk2VDvPcm
q9hliW3bCS0zi8I81qyWsU2znW8+d9MnRXl4f+mtSv0sPZUACYRwkT2mWLGusKio4VpWrkpHq3UA
P26zfbHz99at9dW4ugTXea1InLzZarDVm0FXVo0QuOmxA12j8B+0fDYRqumZsTGKKy2zLVCt4U5N
rns4zb6DeAK6Wcdo2BfTlRLf991dK21EKK43CK1mha15WFonm3GwG9MZUgSjbekxekx6pyrs5ou6
LSQ70W9jxHbLQrCV4UOj7Of+Now3sepm040SuPxy9F3H61c4yvkFZNj5CfD6yhZkKQq5pCOrNIRs
E0e8fJKO0w6svFg5mbaVvitfBpBhMs7YO8rjveFG4U0FibW6sEtf5TvPZpxDmKfgTCRBPo0swpAC
HcSm4mgFELRtbDOt2V0isJbbPofOZorvcm1XUPLA4mkP73H8QZ1mMN1WsvPidqBI4G8HOsJy/Eko
0X62fZ/Cgpfj7cdeSzHPQnjXVh/lfZTQntzUL1XpytkXqzgGgiMV2xDKrvlhlq7F8n9zd169cSNr
Gv5FPGAOtyQ7KlmS3W37hpATc8789ftQM2dHzdaKmNsFBoMxMHB1FSt84Q17vL9zN+vXbvqru2he
ZCIqMuBZTHIJpa+L2jImn0VOgl09OfHgyi8it+dJ9+2gcFrprvS38nDMkLq+b1GQ0tHpd4Z6C4ZX
rHdUAT8+Va/t0Otl/+cHLR5er+mktB4G6cnE3w3FbPkUqbd97AYPAuDp5K5sHrrwodOPbXQj6Uc6
GK1gy89aZUMFlYBOwrDl/vTd2sOFltTFHfgokMMfcI0Lcqf9UZ+Mn4U7PgWP2ovu2cYzu8ubDlu9
d8fEhvFePSE6/xU+jXKSYtvXbfUPT4up2f0pvScGsB6sT9EEzRlwvCMLDq7RJEnFUfj18VqoV8/w
/HEo387mvvSbrspWok6TSuilJ+HZetB+Rr8sxdF+pPJNox5EaasL25br+rY6ar8r8KvgEB6Ye/pC
IG59BcecvwiSm943T6gBndLP5UH7U92z5URU1r5i9Nzw6PwEennr3VD/FR7r2/qw5s60ADD8fU1C
J5CJa5mNOAfbb4Jp+GN5M1hMgsWtOmp8DvSm9F4o3KraFZo9C6XptvG7wQkUGOAuWzvJr6CT5Zaa
kzzgU2j8UQa8/AV9bUHXw9XkKfgFVqP+EggO6j+ta6k7r7epyiT9NrG2XJoIx4hfMca4qT9nT3zQ
9pAWLubACU3x7q750ge2ObnGv9Tz/WuNQM7M3SoSLrKoy19opUZV6CZrBGhlRNvFHj7z/muPmwiv
5k/NF2stvKXudflQsrPeDri43KokbQV93lkZlpierf/OCrcQ7bFyq9Ge7lA1yIjqVpUe14Zd7IUM
AJKZznvB+zL9bNBQvW9/m5+lx+ile7FOyUr8fJXGXU5y2YESAD39NZp/8jQo5Y75Iv/SArxPHQQe
Pz6r72+yfz7hkn/hT40OfJ/UbZwccTgoLSyzhxzhQ0yP7SH/GhipPaiJTTyVJ7Ret6rgFOY25AX2
PrfGHm9Fa9oX3r2IHL9WndTsTmW7dWRe2oNXPuerwJR3A5g3m2AJ1wkibF2UkKu2NFwlcEeQc/u8
cvvQxgIx/El3Klu1KZ7jlKuz+GaZFo96hu8dNgCM6fEdJBtZRMHaZvUzMaYAT+6LYLjZU+TbTB11
62L38Vd6f8oweLEuoe57hU8TfKy+2ymFDfBHfPHHo/fNkjbZj+JGUm2heQjTldh6QTb5+2T/M+Cy
ES37XVZbeSk/6dZGNt0hdjRrm46fAdWMWmnjLWGHzS6TbwzirFjUt3K+ctbfe0QoJf13yksGW1dZ
NTBZptx9rjKbtAjXBeL0Mf788dpexd5z+MCEQRrPFc2lHHrgVz0ifp743A/kjJUNumkst13qIQEO
0GZVV2htvDmyefOugOrLQBsyXjxuEnPfppum2yWlO+rOJDrYBDWpK5ePieHGJM9fuscaselNGK98
4bWfMV95b35GT4fR6zt+hikdIYHjjprWR8n/FmYYI/37W2axyIvjg5LqZHoBowm08EOnHNy83gad
LWq2n9iWuun0h/QOjRvP3PjDQfwGiUbx73SFboQbezb/+OJ2DF0hh6HplBIlTcr4TrGmYfxaJLw4
6Itfql6uixbDZyqQ13lOWuRQHL+4DZTN1O0iKoX3QX3w8xtgHygU1GgOVTssrrGulnEt+Vmq92pB
jA03wshTVykoJlR3vXmcyvu4ogDmjgJyNAn36G0wtbTQd62IriMPl+4MYNv1snVaTC6FfS7ljkii
WhrPaffr4/2+QBey01/jZWioGAxSKrQWpQekHqMWoz3xucsevhdW76ihM+iHynA15ZsSHyxSe0wp
wYjqK1H7AmBzPfQyXjBDSwxEhg7UjWHtop5FcNrGtQKn5ijIjuytDXmVKCxmu4gYMmADf3/PBJ3V
A3Lz3bGztqL+ywDhIN4p1saoV67r10dzuYlkoFgzDAs8/zJyCwQR90a0cp6pwjXlQRV3JagVheLM
FiESq52T1vGExU9suXJ4jOKtEewwAQv6razaXcOreUiTHcI9VIEiZJwExzM2MsQTaFpP/TfrTjQP
nvpT+D5+89mLuOKwikFikx+rst09VXSqPXCPjnVnhjZlxloiYJ0D1TCzAxMMM9hi9WwiveIfzcrB
Tihfc3h+pWdcrwIOC/SKAJMsQUKJFeGn2gji82xD1NoQYfzb7o/uZNPW8B4s1REzl12gOl3wo8XE
LHQ5PtV5OA4OBQLzs/AEtikxWYA7Ajw12IjmXqm3LVrF3/zP8V3KubQHbROabtLtAoBP9XYwUQe2
/dYJhi+WsGnVP61wBLOj5E7fbhEuC01b3lEqmljMc6BTjv/tZQeTHI2q8BoK+iqSY/Oh3fm/K7C4
ZBsL26M2Yr/X8mNTkEbsQmGvH17K1LSlNcdO+SpGWYy2uGQDwRyFTGe9KbIcqp8Gn9pMN31J/AjJ
wy8cM7CF3wmeBLLdZDuZoPlIjkle9bP6HuGzx+X1I14hbL37o+arBhyjCLx6sQSzBFGIYqn0DFhQ
qe3Od8hLVm60+U6+2mizOQ5/PQMtKy5YUSaIEA/SsxHYlWwLlk1q3PxKfviyHXlO07tTZecFEt17
//zx2Au80l9XGk24/x178V4og2IFasrYYW2rJ+Ms/jaLeQtq5+7cA3eJoAbbBun4N6o9teT4Z4+a
yj5mrX1bXIEhvfeov/0x88d486j7lpj3IXICz03qTKmTP6aaI9Yu2t9rraaF0cT1vBevSGZNo4Dw
s/Rcw+UxY4p5nEYXZTFTukXIy0dSUtkK4t24ZtO8OvLiEYnTMRBHj0lWJUZpNmZAMHVRDavJUMDm
FG5p2uh1GqtZ4No2WzwlaRypCtAu6Vn/3p6qb+wx/WUykQy0hZPwO8Cft3QTiKBrxa53X+y3n3WR
fmqQE0wjZq015UmRXLVz/XIn3hNAKg/ji/q7HXaFwpeeVrbTAub53488t9sBm83kiMv9ZCVGo3S9
KNEPgdboKoojjNvK20GIdsfvutnZbfC5yr9mxmSr0c/Qfx6/TMWxUr6VkmSn0qc+pgNDL5ZWIB4Q
qezo8mgruDYpck2HZfPxYXx/+//zcxd3TeAVUtcw8jM2cpXqFLwz9cGTTrQf2zWNluuUbL5t5+IW
EDiQmkunqCYRkr5QC+k5azalLtkg9R1JpVcA1OA2KATbC7dFcFwtfb5Si69uuzcDL3ZDKeRm0Wo5
syRsT2zeQNpGZewm8gYzGlGFoe2mnTudaYTE8rYRHL1149jNgK9OtqhsWsmtW7CrbhAfRuT8aIY3
OzXaKvqtbjx26rMfbqPu0PVHrb2bhp23ZrTw7rP4zwxeGztvrikzCyWhTku21az8jPsq+4Nq6Bh9
awYg18Q7sfvxzrguSb5+LTAjpsVng9JyuZMTaVLRbyUiC4wDeg/I097WUkv+gfhycpBbt0ZDsN2V
olOpe9watgM5oKQ4s6t4tU2yk5beJckdRTcMKbXwAUafKTud4CqyXRWHsr8zyJqM/FyJ38L2ru42
U/I1UQ9VdpDNfYLHYDzdFmmCjne5ySLq5TI1Fekp8FBCel6Z7NU5oDSOABZoIDD6CjyBy8mOoQYj
DaXLZ6u4ywntVFQ724Yys7lLT5V1MJrHqHjgtOJh66cHI9pOCW3ZR622C932YicrkBx1rd+N5Sh/
pBEhNjeW3ZZYjSCM4OFeEDbIqwQZedtNsysSp9wm42bARcg49F/lGxGHSNpsgGBcJD8/nt5rF/fi
ACymt3gABA1L3q5meuqwsVoyRKcunfzFdISjdejirV86WbDBcIgqMoJ18bTxjRtVoyC1VastJbWC
uamOqbmSvPF8x+r/oEBayZuWZVIgyDmR5NTCrijAGm9S6NV7NXuuRFtNnL7eN4ZtmY4YuNp9ajhS
5LA0lelqvpNOWz1+wUG0ke8osdeh28ouHVvEIVpUMks7HDAOsZvvA+Sp76SvlbxNCswvPUc1t5V2
LtZUF6/rOPNawSXBfglBKcrIl1uhkkIJpI1PaKRuRnkrBrE9NZ8yv7AbIEHqLleduv3kl8dpjr2H
o978XvlaDHD1sd78gEVQWnVy3+gl8Z8Z7c3yS9Hco2BqyDe9t3LEr1/JxVSXkVihIZttEmyj8NuQ
Wo7jV0l/lGGDFXabHy1vH1c3RujmuVvn+49nuRCT4aVcDL6IvMRUQdZ+3pN4O9OO1hPXYjMMR3Hm
RNzW3UELttqw8bxjWO3g7fnVTq8cxEsGnsW10tl1nr34NYsLYKogv3lRID2nODkYe5PuRLtRn/Nf
4PYQbS3q7cr056/40VdeHEkQPQj6ykwfgGM2/iq7Q2rizqqcxfQpG92yfmzTr6w6oYs31IePR79O
fEAmyLM0DAI0IGavgF+1nAzZpMbPqVZ0BN9mZqtNiqyrNX3zjDxxJyg8JJftd7+0gpt4Tr9qTenR
xSEbyhBy2Y2Vd99XaYYa8fjHlAFRS5Lwu2r078R8405Jx59Y63RTb9zxYn2e6qpaCbauoksmoZAs
QvdCLf/KXPPVU0AJpfi5ymZQhV4O6NtKq5Dyq3oIyaiEFR5y4uBuAd5eXgiNMShC5BvBc2nq34Y8
nTZK2ADwzRtaTLEnbYAq31rcasDT6Jy2NNWVbm2u19fS668APgo/H4qNuXiOhwrZAd8bg2d9oJUZ
175rlnrkZG2tH1TIrSawKVwqYNjoTprvBQFTX/nZKKUvbR9OK7t3Pg1vNi/qAICs4aHP/G+cKZeR
XDkMZRNgf/6MVY7slmHyHAy1YYuN/6evqlWGy+KszMMh/4jg1QzsByy6SCNiM9MwXciZe6fc6nIo
bSWlQZitkb94EJyRgQj3jaxUmyJLX8qYTEoRc+GmFqevObbR+FQagq3qRbnxk/QnDVC/bbV9icQz
9umq4oRcLJIGSS3QtTU9+AX3g5hCBI8O/pe9Q9iLMdfl9hnHHEYYyIcnxKV9eyopH1ZShsKzFx+8
JrnTBEM6ZP6AH6KQBq7pp8LWr+ghQQXHXlrPT2OOBlIoyge5wIBdMW8w0xPcyBgQkW/bTacpa99X
vv7ArzArJHPo52rIiVz+6H6EoyIbvvg86NJ9kOL6UiLi0pthfTNF3mc8VoRHOZ18uu6DsU+CIttk
tSzuIrO/16KiuRkGioXAS2/HMB0PrSLhy6rdheC67VEUg08e83TadiIK0LXuPhDbHtobsvh5Gq25
pyxvOz4BgoUKupgzExQSzuKubRB5t0JNrJ+7yCp3EbJeW1+oQ4KLzNhoVQgQK/qKJHK7lWtiI88H
SGOkyD7pOTFblbXDURB6qlF0ljM00u+jkBKcP+nbkCY3bNPysZENtDnxFsPepjDtXKg8F/KRvFa4
WQSqQKUBi8L34vzBcgfNfPlhxH6wkK8prKeoqPIbIey/yISaqQ4biI2EVUtROwj17rHjprk3aP19
GgBoQRsoPiZSvMGnB7fsJEJTC6Ve4E7Ydik896/vy9+M4U9/XQULivLij/9PGcuzssD/zW/BzCp8
y2+e/+//8loM8z8cfwgtM872b3Kyof4HuQ40vmf5RViUfM2/ycmCJP8HZhzMQmJQyArg9i8ILYSo
PAIgpubMDH+Xf0FPvioPEebC8+CBm2ETM3nyck+VZhI2Gjv/NGJOcISUUH/tAlX4kdWV9hAo2fQQ
6+noeuRr9wI7/hCj3uX0pZx8GpuebuabJft771yQipcPLr9Hg7wsocCt6JBQFseVxzbwxV4wTqoc
KYdGzRu7TqL8Rp0MdDgts7EFIc8oTcvmBnVbHyhiITtozKcrldhlgMEPmakCiDvOXZ8rM1ZvkhUv
s1rp5GVVsgn8oHYxzqj3H893IQgMP2O+/xEcBdxK/0Nd9lPHRBe8Ru68k8Br5qiaErtmKk7OFBig
nLzG3A16c8PFMDlyPfW/h6IKXKR9jYMexRF4sirZplLZ7obUBweVTf7B7LFgyTpL3jV1mLhe2g03
eiIM27jAt1oSg/pL2hToC1MosxB+qHgaFXmNnL28eF9nNhNfeAK5ua5CJ21s5LSjhXwSsuymaAXq
ANU9ruS3JWLDlZHtIUTb+qi5RZ47Je49Ck5makunfCj3gU8ELnpb7idbzgx43Pk2iow9ssLPjUZO
Kng7QSZzEFYavdefHR0BCUUAc5Yq5T8vz4PM/a/0TWOeAqw09oIZY4pSlGstr3dHAQIEedLAwGIp
4psOXq6bYWaeRq3V8C8BfTzWxrASqV1hK1+xUET6hMmU+qGIXU7Gx70pkBM5OMPvDR9bCVDGDrYV
0NHYT+rHqlZLcauYUXgaq6LlSZD76i4wMQxxdKiQ5aap5H6CIlX62B5PeppvUmucopXf+c5qIF+C
EK2KroaBTt3lz4yTKkEEMPVOUVEIG0sA0S2P9Zoi9XtHjX2IzxiS1AQWSy5WX1Qi4huCd5pVx/dd
HhY3pSxiqZZpDc+3RphSRzXq2UW9m7LBdMamlJ8tBI2+aXI4ugKRqNNjsrod8+xXCCV335NIfYoa
Pbb1oMMbpNUVmoU1iL2pw0er0KXt2KYZVgCQ6lLcdo9yJOcrXhFX6cH8mV8NixHzBXC+XL8sDWUZ
uIt3EtFQOlYjM0HY4AdIvXhn6rjPtHnSbVsUq2BTxNVdZuSlneeJ+iSgFH5sRXCoWhiv3eXz0/Em
UUDIi9OPVhVNXSJgcdln0gafSlqEJ4gvq/7NEEoEhWgo35gevPOxosfItVbd1Wnduh/fqosI9q+R
AWxTuqSkpy0z3EaZWh3tMv+cmuktHHn92RCi31XmwWaL9DWFwflJWs6TDBQpJNR3eJsXp0zrYSaA
8w/OVhJTpMgNwKq94iOrmNZuURYUQcNSWXk4lkVhFndmZs+SEnPsoMxL8KYo7MPLNq3cMk8ejNX7
ICwMJ1PUzJHVLP8KPRRzWjU7K+007bSu71ZO7DylxZShEqoU9FHVnL3DL0ePpCmuG1yWTqPfaWgr
JN8DRMedZIzXujlXpeh5ojC1MAHA6Gc2A7gcqkT4RUu00DoJXdUiIl/W+s5H3ORHV7bBvlT6W6M3
jb3Ulz9MumyzNeZ+qgbNtXzjTyempQv/Lf+khPL3dvCmvVCq34irjO0kyLjOy3EHHjgTcHuP/8Sq
Fd4rKrQzKYs1J0LaBZUEr7rRWuU8iaO4KayooVRGE0BqBeMmrLHDGc2quEF83dvIk75RUTMtE6s6
YMIM1yQP05cx1yxkMbXmkEPg3w41GsMW4nI0QCYFjDlC/B/v/3d2JELmlDAxj5k1BRdVxNrQBqUr
BuMEddHayh1F9DT1Ymqq6XScdLDBXZr+OwUsIhm0Cy1iJg461SWInZcfKtJ8sVAK3YKDkeu3Q6cr
rmRkwj7lLj3kGPRgGgLyHcSqAdKxb1cOxDtb0uSqIYQiM6IysTiFjSaOSpPE7JNAEe02lZtPhYLF
eZrnK5HhVb2Qv9/EI1PXZkgQD8l88b05exUWEbo1BtZJD6fsk9mKrauEiujWep3byOD129ioeqc3
R8WJO8ChetOPa7yJq0CZH6Ggv0OoDOzPWJYWhrTue0HLhVOSp6pbNUZ+mxZSuYurdLA9Q6mO8pQo
tzI2ZXsKDNa2DfJgjxBZsFKJe+eyneW2ZrF1lORxK7pcjTDu1EHLC+M01FKyUwlNbSvK8/to1J6a
SZQ2/3pvg/FWsChll6FxtAgWYOuqCNEq5qkKgfwX8OG3kZmLt4KC2loSjfJ9b+m/Ph7zKkBhWipZ
GI8Z0AWoy5dT7JO+mlSpN0+1GOibMcxeqiE2Vx6tq4o8CT08MR6R2cxslhm4HKUxSO7jpg/PuUBd
Np9KVFFiZTz0va4/eUZV73FlGI5+WvKeVXW4CyRZOBah1dynJUz2jjLF2la/3mU8ociVww4kTyVJ
vPxNuJwhqZPXhBZthoo6eh+3UddPrhR7yb7RRnEXKMq48cIypBRo9se6l/odBcJx5bNfNZBn8jZC
Knx7i3iCLPHyl+S5lKQ+bmhntK1AMSdBs4fI3j2QtnrfDU3uNuFgZLucYuJeC9L4mHUgj8ssaHYf
b4brsIbKM9cd5TF+C0n65Q+JBjrcg1eGZ02Iytwdm1j6XEo+qXCdBEOOJ0uaNTSx/ODcmG2uOB8P
fwVBR46FhBQlYxM54zl3vBwfZ5USFeOuO3txOTl5ISubHqEbx1Tp6xGd9vte8LozhVka3vEE99Gz
SnCrmXmOPHW4bYeu/o4AbfEQq7L/3I4iLfEmqY71xFsIkDn9hIp/7WZ6INit7hl2Nw7VvkQK3olT
TdpFFgIBWSxaWPJWnYumjr7yfl1fKQAFuFGI1WnEUWe+nKKUJ8GYS2KKvjpmT0WVyDszknU3L61u
Vw/ysLKm1+ebxJpAFfELZJPVZZVfq5KpLoBmn7W0C6n5TfUOLxd15YW6Tseg91BSmM0K58zSWBwm
vUyyZLKU/Dzqo2n7pXaUUwt6RD4NGyUaFVRjh5aOcSY8pFrv78qw/tWHsvgzwn/rYDZpss3wjjwh
7+6t/Lb59FwGdGTo0OC4xMl+rqKsPE2EJpWz+CyHvuJmfo6gfZUrj2IBp+3jDXx9fuixEicTJzAa
pLvLj1spbTHIuZydpzHLPvVVXvxoxwivqbTod0Ftho8SuqbbEFmEtRv2+jYDsU5hAuQ6lCqEFy6H
7sE71JNcJ+cQRYRnX+OCUAwIt2Kjj1i19fmPyAPFQOSY/2o8T3cNU0DWpQad8/EaXG9wGEqvtqaz
VQmay5c/pOy1AEFOLTvj7RQ7Uueltg7B0sgszCjFYg2LdV2L4QLEO5zIDGwhoL/Fo6nJeBpkcpqd
Q2Uazo02RdAqxeamUWqk6Eyjeywl9HW7tBI3gRxRWxnS0hajUr41hmTaix6qAFZAdpwFqXBE8p3I
JuoV7A9D/47eFxaZuq7ttNQc3QhOvW2N7XCj6AWOgiVKGh8v33V8yy0OnAi16rkQvszk/TwRPfiD
wbke+uRzHRkQqlTfdLuysnadXFfupEXmWsQ1L9LlGaFqoCGXwTry7yUoJs1xRQu8JDrzWMafvEQy
jrnX0ffQvpv6j0rMqk0qRONNNKXdfZQZawy361sK6hhFQjy1Xmu/i91bN7LYW1GanHkfG1cdEbDq
g6JbWdvrm4BR6NBDiaV/deWYMKaiMemlEZ9VsQaogonFTRwVxg4ttzU1nneHInLFjgPAM42yy1OA
EYMx9G2SnJM8T+3a8EpXiRRMWmFPfbxh3omt0MxGcUNDWx1hkVe34TchuxXCg0OMPj33vm9sJWoD
W6Et673RK71txoK+a+v2q2DA1RqbsfnUxgM97bYPNpWOKrWVWf1KCn39NWczndkyCG4BRa/5mnzz
i0I8iCs1SvlFOAQjnaxAaLGEtUT9+qRAWTdANiHUz/Rf8bhvRjEkTxoLqU/P0DTC287odOhoQ7at
8yDdW2qrucIASv7j1b76riin0rewELaBF4Mo8eXUsBtWkikwxzMaar9brQq2XR3LCAzUzdPHI12n
YgyFAilBMz1W6PmLVRRF32zEOJ/ObZqEm0G3ug3VVMrffpkdfYQfsUUD0hcoQ3ubtfQs215dE0K9
+pJoyPCQcSiR+ANasfgN8hyXmp4qn3sDzkFmdMCWEGVcOZdXX3IGJM3zRF8akfelkCxloDITBaU4
d3IVHoRa0m7FYexdkBDT1o9MD7upIlo5N5fvFBEmjSbWFUOLuX6MeOHll4wlta9a06q/+Jp+K7XR
Y93PLJRAOoVZ+ufjbylfruNfgyGwJiHhzQfld18Oho1Wk0qF335JkRxKbKPRCoAdVbyDMWA4TW6N
u8RsdADL3A9WJakPPnJ/m9gQtAOPTHcz6SAjxMjDczprRkcKOqy0UzwdUxMCZtWO3ZNkJJZD7hTt
zGw0d6WGm2RZ12t+NwuxDeZiIkbHp8JElO/GBXc5l5AjJ0ze1J5GzCKOKSZMG589cuclZWqbZShv
sG5GwQG3kE3uUyUB61IjPkNLRNUS44RkWLjBWbHYZCYm5abOGxqnWXwSjSTbtWVf3bOlzWMyaOam
qfv4WSCA3ZglJM8JH187MkLhhh7GnyGyhl2JDclZxibdoTYe/TQB4YO0H8qcQpcRH1Vkp25Mn373
FGjSBnPrAkRnb7i6RF3x48989ZVZGWAs89aao+Al2z1pemksTaM99XUUbCK9UWwMzFdDvcs7aP4A
RHlsWvJpkUbOFSPTC1KrUT3xNHamzPxH1MWGTHXbLu++TmPc2ekUatuyErS9h1k4KRA+tsKAuQ3O
r8ltnWLZW7U6yG3FKNx/uwa4EdN1ZV9wbqmZXe4O0xOqMdV7fpyVQXuTsE6k4WWtHN4FJ/+vNZj1
EkHq8OzRZ7ocJotQ/g1bTTyZeFS4I3cYYPi2gk6lJg+0qpmr5AXmRlGawmFdShRFYRxOwgiZTxNz
e0Lt0PEKU0I3RIvvaTP0KytxWcaefyLls7nEgFI1ZeylZ40ahJ0YmoJ0iiNNc8nMgKWGPbwESesA
uGTD3iu1YNcK/i+z5ph8/B2uNwmlDXYiEnQ0KahlXy5Q4eWBkOu+fErMITq2Bjic0KdGmaL+tfIx
rm5S6lXErOjIUBtFCH9RNfAwQK2KJFNOJBPpVm0lzyWMzRylQCM7JSxfWdhFY/91ZUmhCeKQU7Mo
4CwGVOj6Drz0CiV6T/02pqpyECuleLBmGI5GFQF3epR5aOwrB0GYVEeuUm87tXH8KY6rNT+696ZP
TQEcDdoQBg/l5UoHYiyELI5yCvtidCmAa/ZAAmQrcaO6WWtk/yoE+Xv2pJmWQU+RZGG+hd7EPTKS
9H5cGsqJC967IS5kD+WDdK8aYrq20vNp/Scv+GusuQUnvvIaKD1fjqV5rZl2LXu4rXPjYaIw7Ha9
8Kj3vr6Z1N4A4FSIZ9GIjK2SJNK+tCrZIUsdKdRUn2VAhW70Q9nVyJlvBA1zU4jzaw/Su7+RM4YM
PXAPYCeXv1FP0qDAO1469Z2sPqlKNtz1dZ5sxqL1tya93m0a5Yabd1P06eMzNq/01eqA38OZytLo
4yy+hEDGhCmJJXHXyfK2j+V+W5lTdfjXo1DAEAkGEduksDCf9DffWzPAs06hoJ7MJpDwJKeAWgfJ
Ki/iei5s3xmsQR95Nje+HMUYgsgK/ATxMGqVGzXPPldqt1YHfudSwl0L7VtCW5Syl4BHScD71exH
7STpgX7wRcHfq22e3eh4Bjz++1Wbzag5llxMqPlfzmeMgQQpE0NhvOQBoKRVmSlpu/Liv7P3qNnO
IqiSRLNy2akg9Qr0thrUU0igs5t8w9ileaQ99mMf34x5McA0plOtVJa4djRf75XF7tPR/yYqp6AI
smOx76Mc/7cOxP9JagcLNoYnjN4mShv/JUnY9WjjZyiGCHgZ3IRhF32pGsF8onJV4qUUmj8Jicu7
ItGts4TyQeZMneS9CFktPPqKVjw0RYJRnpAZ20YV6alHpRF6TpZE0w9odxEcM02MX6ZmzKSNDhjS
dORYpy5At7a4tSbZ3yplF/EI9FJc2FFhVi9ID1OCFELNvMk6U9ugWgUv1dRIRzH7LmbDefz2bKtq
tJ9e6Bk/rLKrFLueFJSAfK0ZldsgCGVHyShluonWFvlGMmq9vKkSSuhOaFbii6p0xi9BbQptM0xD
v0cfXWicWMrLxPWDuH4e1SZ8VtS2UOnh5d4nTOzughw7TKdRxkw8VI1q/JzVZiGHFHW/IWDsw100
+ZSMI6mOC1QI8ujG0uLesj0rRItFz6TmNi49iBMlxfLKGcTM+Db2bEu7rWQTre1QAvwzKsTKXtLV
06ZOBrToylxJ7ksisR2WfYQwZa1OGHIZWnVuYpMaVEkHPNj2Zc9zqg1e9jKloIMa2mP+Ietl1s9T
RuVXNzQUuwjruHzrTL8vaeGFEErarHLatEd4JbeiaAYE5zBQtCkQw70stt5zx/LDPoqz7uR3gv7H
atEcCJUof5hTFIjlvOiHzs+qX4o34/iVtMhjJAo6WbRr3Wu/yEk0ZC55SfOlKKc+3jVS0341B1Pb
R/KgScgsVsavOEimW2WoUb8tCqMhNsujbvaHzGLC9nAMUDAEiQP1SysTp8BO86B2U0E7Gvm0T1Xa
7IxxUOX9GJFs22rrKSkI52r82uGNZDhi6kvHxFfyAZ0aDQy7HPl4dCSyV36T2Y/kyFKDqnQqaaVj
CBXm4ilImD94lFJPk5CJbGxRnJSziTYrui7TZEELC9XbxhfF2O3GyIhdVR/MB7kpPAfzkOCrlGLY
bQ9mp28xuIpah/J1rR3yacr/fHyTXWbHr28wLz1QALpn4tw4uLzJhKkTOsqYwOh4W74M+Qi8zSoH
ATV6Nj80Is/ftJkabj8e9p0QG4C0Qi2fDhkdqmVWnhh1MQQYfJ7QddLuytArz1YmQNLrtOpPWWke
KJA22vg08tyib0u3S1Rv76ey+mhqYYZYDFT/sST340iaxzhXwpWXcbky9BK5xTG/BH7K67vMNbC1
lZU8i5tTrHXhfezXycbsIsNRpxouVzwLG1Z4cX+8Lu8NigeqRPmAOiLVvcvPgVg7IKw27Yh2jciJ
sGh1cl+eNmKwGa2t0WW/Ph5vGV7Ok6QqSI9y/gjaEmrUFVjiDULZnbyp3FUmmf0QoVrQ5lK1Bwq0
MrtXa8m3rwrDzYnb3Iuk7Elh8XJ6pZrpo9Jp3amfun6r6lPjJqBZH4I87PYRL4NTw0LeKFZYoU8T
efuAHA9BNAWv5yIq3YbWtWMEibXhh0NwpNXoCIDfN0EY1XeWZ4zu1I7jymv4zkcBtDBHL69NtSVs
QU3q2gq0sD/F8qgj2aOan6RAljjsmbSXy9bbBL2yhu1758socyRD1ZVcCwz05VJReemTpsz6k1VW
5X40BeF/2DuT5jaSbEv/l7ePZzEPi94EJoITSIoEJW3CUikp5nmOX99fMKu7CAcaYaq37ZqyzLJK
F+7hfv0O555z04Hwc0Gd9uuo6dKFwP+CvRlDiDLpjH6x5DkY+RQIdnHS1FpQD0ffN1/CSEVGOvYR
8i6cW18fqwVr868XDgI8bjYFqDmLJ8U7tZZC2N5ToRqOdSUxI4w2Nlwc1VKGcWFNs9IqgktUTGbt
g1MrnQYsOx7K4Zg1Zb/qjDG9bXrzheeguSNFX7q8F81ZfCsIORVgbcLpJlyT0dZWh+MUVSk8RzA9
GYCg96g8/qTwlC/cpgt7SJEMPA1RGoU/Eb2YD13fe1M2HntbD7ZAlPNtbvnK2x97CF4HJPLYSGVu
oJ/uIUQftofa0niUG+MvI2mfHLX75Y/DL2vosoVcXwBkMmgy846ZGu6IrjLiE0I24ge2NRRgRo6p
NbZrNY5SlymkadNFtb4brSK46Ym4XMnuwn3XhfCFZtqwtoLMX9VJqK0K2QjWGTHC9T0QMwsKbszB
kKBSnuesfri1T3fDCROpgmm1PUp+120LO9LW8M3YN3LOk3/d1Fn5YbYFtciMCmMCByz96X7TkjPC
0LPbY0sI7gLVll5LRKvu+8IsNlqdA1XQBhCgDhQnsqOMt4NeFztvKpJ9QyS++09+Dn6BSj1tIHqg
pz8ngfxYzvWgox4glftJ5ekFoDEPyOiDO07Unuou14Deg9RTvQHm23Yq162S1Tdhm/ULkKmzUvfH
7iBAN5/4OXgQdqfo8tS3GonyMPjqOxnt1rUxEMo6wBDWpgr7qB6k2U4eExs1mrB7HELP2ZU25Bne
2DN1z+CoNTXpzqGDu7KlWD3UU2JvjMKQHts6S26nRGUWn9G0FcC/AaprRpmbJO8XAELzDz11gKju
UlfQ+NoGrR7tdF9bJ+06CRDoUU0m5rdyR3uMdVKsIGhk1w4cb5XQQrjTI/14/YsKlODzHdMA+LJ3
jNUBxPkAW3w6zHKnVbzQeXfEdcD9LY3TK6BUwuPBgtKHYa91XTHF3hvluKvRWdiNqfMtjDz1uZ2K
4j03ImsjERKudF8OYVMyJNeJFWNT9bS6bU2SmEVAN1Yy9HrdVoG+NcvOY8YKDubJCfI3O2ltODs0
+lpmWLlKULV3CohDV7OCaVOgMLtqqjF5klS13pVIXCzEdeduUweQpdLQp/+laSKYJA4a4LJ9OB4N
e4SRQMt7Es/QWPi+5y5jls2hQDoPKhBjCZCVscrlPg3N6egbebtCwcxCadjJ9mXTSwsu48KCGLjX
P4SX5xBeeOWYNyVjbmT52ILjhKW4gyTBTpfm3i8tCJ5EdQZr455nScjP8YFPU5ZMPFaOAF4gvmHq
yZ0K58lOlXZz/YSeP6Pgo0HfIiJJHEJsemop1qyK/kdJ9b1TbuRYKVemkj4Xo3FrUvxb2Lzze0hr
WwEQBgyTAt+Za6eyq1RerR1jM7ZcyR/lFZpB1YOsUN/zmki+GXM5f0/kaanGcmGZwPHAUAOPpLEu
bugkVS05fKAdnd63Xmtf/0sJZPmnFDpQ71pWv+DJL3w/ghKAxnRaKdzbQnBS65ndFMheH+VUVtYo
GFi70IYiXJXM9u36B+REnHk3fRZiR6eOU0GVTPiEijn41Rh51hEp4bu6LDJ7E1aNf9/kFKuYB9Gt
1yFq6nilx5L9JW9Ajax7pYvt1dSb2a2jemDK85EgtG10gl5yIEOjPmBDseYMeYa4dShH3yjX+m+V
xYDGTa0rlbLWdPLXVeQU0BK3KaRYZWV3cFBkA6x46KzCjR6aWR9tdImwgkeUqXvXrlr91upj6wX4
I2+XWjhuTafx2DQhMMXRz6n2EqoCSZduitrKXywvbVqGEwKDUZWyeyn6BDYPv2fjXZW6VL02p0D9
auaKNuytYVS+Bnr50htDXLmG2qAN36VS8i3S46jd2YwaNK7PU5rAVjmCoS9Cfps/1NJ+HiOHuTtp
wjUSP6TDrdw8GxFQfGouY6fe6Dxhry2B+k/a0dJTP6QT1FhW4b2NY+w45O9yx8w3gK1bucwJp4Kg
g4MTeL8Fi24FJr8C3O+sAmpaCk9O0uhumTvwTg+h0VJKiSm5rmKzH57HUqYwZyDxPddw/PiuResQ
OGMef1PaUfqBd6AAxxhYgT9NzBslnvD7amH2CJLncTC4jhql38EHUYuZ657GKh8n6VsGBPS1KnWo
ykwzVDM3mfXqN5B+1W+Ub3uQ70Cnvsjy4N81kp/sqtFvvtSyPX1XLKmvdnWQKQWbpFcU3fR+Mnc2
UM8IWs2xGTZmzVjmWzaFpXcwegehDso3waMUdeYSDd8FX8LsDHgK+rS8smI/Q6H2XDBBMx2zsF41
llncoFdlb5tAk7Yj98ylcQVVjBwtXO3zB8Cgej+japliksnkTx1mGRp5MgSSc4RioLoZ5dgkRlyc
jTj3V/O4K4XXuSMKtE2404U+eVKXN9KR8Ky5hXmg3ql9LsFvMwsmGPpSJHzusLBH/MuY55zAidIl
fe4FFoL00rGwwS17OaQ2Xa091gwZbpf81Zm7whTtLgaenPkpmJf+KSRSPIZDh8qSjmFtBXeBo0wb
hYrmWrYaWjulJq19pOFfIiSgD43eZL/9wk/XjtFr68gspKWxtFO05RyhzT8HuRbgcvRXxc4Pnb6W
MEGVjhXSmusmKMOnuvLGW2YCEKzUvHLL1Q/cSfeN2wqChpXN6V41U7hUE7h0sAB+8gqTZdK3EYIY
JZPi0Fd9/72XpHjd6hOFSjgOFmoBFz40bzBJDwggJiHEMTCq1FXYW415VIOA+R4tCTb1qKo7s4Cm
6/qXvrAgiAzQQIT9ZB6XFkIlzzBHKfda5xglrb5X/SxeF4i3LSxIAFd9fEBzLqMgXIqmOjWc0/ME
hXtsI1bvMIuNNp/cQgAxpGm9xQWPG9WhcWEiQLqZ/B4R9HwyIIQYpYX2oYD7//gRM2IEUQGiXfpi
QuYWlVUca34VvHtBB5a/tjLvniwHsoU01HMf8ML8TKpo7dAVaYu3iUFaOPUsyX5THYkRketbPzuh
04RnHnRh7IQBfRQgxbAbWg7Z94KcoUYLCp8V81V+uVWnwpjlUbwQCYakbeTbuvQd/49N06TjLbcp
JZL5iKPxvmoPQ4bfPCKW2SJXVUQroOrOqo7Tb3Gt/RpyXdpcX+1cFTldLUQDzkwPAICYp0BI7yKp
lc1pnk4vh1H7lQAFnicb6vIY6IkEgsGDR4UWAgKDK9MI1XiVZ6DEFmLb89PO+DLYRZCvABgBbJwe
QzNvnTBsVMaDZeit9SaqUQJj+uD6Ui8UbU7NCBWiyQR4EqWYKZ2CTpVpFa6F67izSlV5sqQ0OcSD
Xb2lCThYFWaZNRmL5SZxGDwWlcngXzuWh7GM7IUUTMCuzjcAT8rTSNNZ5b0SP0Jbe8rUhjKsmaqZ
b/mfJQ86lDjA8ILiPjEnZxMzkrQOw7RaZX6bUNCdhu+SWg7MIkfRWvF7fyH5vLRZlL1nPwfKE0Ii
4WBUpeNNfjfMIy5av4sZSdl4c5wrJSNcSGNHyyVDLbCx+18giJ1DoffmmjgRnz9AuqPbdeI2jt3/
sWMkf/voAvHmOjiv06OSe75q0mGiDdRpvUu5NF0XjOIt3IqP+r5wLcgc52CFxACQifCgBCnTjUNY
MEcgpdGrVE7SbzVUi3ETlkoig5GHECqglbz2W23KINXN2p0mR2g1FYEWOa6q186TQ7v3WQItYq3r
IkQhJRpkSLi8wVqoNl36uRANsDHMt1CtNgQ/rgSeZWaxHb1rY2w/ThPtOWmM/Ue8O0wKEwAZzZLq
FwRYw1tjJGAIxi691WV4eGNTr7d5KRc72WSG2WirCFrMENHAAaDCwkW/dKqoOcP6QTcNOkaRAnu0
KHUF6mAfixEKYilJ0YBK1BKi+Fr64Q9e9zMYKv1b7icNFN0NsbtRI0NAWaqauTIY1jVy6jjUi/4M
qj7fQRwuQCraVpS7rLOhqylqJT0anGMTM0ppZH229nUJtaTcCRbOsDCs8Y8tgriPSi20n2IgEUpI
sjvt5B0L2U73sQofcaHX/Yo5CnNTtpAVRzl6C1UwTrvaN9Jdm3j+AdxAz8Syae80CxbVQYGKS+6Y
EqyzILhNqUa8lC10sgkRzFtX2g20tL0MIkLmT/btaONYLWKPfpocrzvWc/dNq0yzQXcBdKc7K/jV
ogtyGfqU+D0GPHHTW4F9q+T5X9eNzEf49EbOQC9iTQvcOdBS4YjruqcMUi/H78GAyF/gp8aaume7
rhR7XAqzzx9FwD+0RTgGOAFAuKdORo3CbJR8L34vlMB0y1ZW11KUVfdVmjcbmbtxIxFT3edFVa0l
bZBvLW/oKCm2iEnivjb+lJoHRi2VjZ2a9dryI39Taw48wbTHvvjytDhDPwf+wu5Q7weehswanAEi
qQml28Qvsil6J2w0ATx7YfI1hcdNdZ2+6+MZblIewFYU70bLU+zKTpzsu6oeAMjoY8twj15siyEP
7ntv9F6N3vKQDjKi9AU/MlABNab42AWe89ynRfwgDfghdxopWmwytQhemKuQGd2PS3ip1Fbz7iPH
K1O0zxo4b/y6Dv+ivpkGgC9DjklD0V1hj821k4bDyuKPuLXjLG1It7v0S6XbJSJ2sNNWK7MZ0AZw
apW5KS6vIoF4QP89U5L2m1z6iEyFCZxcC37q0nYSguH/AY3OgfjpAahh20p4FqN3I1MC1HLTal1Q
lfrRx3mwwfafovBn8BygeNigqLzMsPJTe9LMxqboUsTgj2mutRJCVhtmpJWuV85GHYdhIRG/EPjT
0pwbgExW4IFE9Ho+SNZUKFEDc0etUrgZbec9aK3xteu7oNxYNPwfGOhn8DdNEgnIjxzC3dNlibdE
/ycwhc7O0KG4DakJbX06DI5wsfkTYc8upe6dwkq1z3RZf83t3tkWfXFrMjx0S/xhPDE2ILu57f9d
BmC3kc0otnJbVftJMfyNPHLVnEHpiZnzekdZFG3DfvpO1rMkBHTmhgA48jyARiA3UwxRLMQGWD4k
UQMHQkr0iLhXHk9un/4rIv7/FGv/NY/z/78p1h7Cv6s8+4U/+Ey0Nv9//iFaU0ztvykQMnxB8DeD
6/k+/2Jb06z/5hWa2VnomXCNSCP/xbamyP89Z7d0kyhg81/mVmadt03wv/5L4e/AMgrpHij9DzDL
n3CtCakjfwARKQcUPA5zwObHu/+pPDMjxlKnyOIHuQ5Xit1s/FhyO5lKYaq6vvP6aWee/vHun5nU
hGf3H2uwHc08cvh+eXZin6xN4ahIY9TFD7nU3VStBp3WQoHnzAKtGoVbaVoMYpITC25p6MoS8Fyq
P2ierK6CtEc/JUyWJGnOdo1XlpbGjF3GA8L7cLqO1LakzrCT5qEwEmRNW0PflFXa7vq2CDblRJnW
LhV9KWSeI/hPLyYVKKoqGKREOHc3RQBTE2ZhkTP49FATFd0rXva7sMZkHcO4A0l5PxJYIIjOFG+0
HqcCXAlyv8Mq68xFLah5fWe/hOOnUUWjKeYIu4yEeC/R5a0emiy0t/mEXqunVcpXKbb8G69v/I2T
qPpWDzVvzQAh/bkUdZze7vJ1KXfKfhjieDMmWnxnGfMsf0gEglhdASlI9zXPdGSQ855p/7K1d0oK
RswNTb27M2knvXiIHwW0ovOGmME272Voy56vH1PRwf+z08Ru81wtF0NE7iV2RDDFxP0DQW+11Yz+
PQfE5HKDqVn6jb+N4K16bnMm5lPPCh4ZMQbM2FEG90BarRWYuTaWOr6Cws+/Un8fnzxYNNYw5dIw
gAF2f/33Cm8/P5fshAyTYz+Tj4jkqGk2wu+Ah3mAq8Lc9RYaRQNPGJXq3oFOlHbidXvnl4zRO1JM
XBNPMk3Y0+NvJEwITbEePshhuJqy0IXLZX3dhKAFT5o1j/d9siFcMa0x+xE68PCh3qB82rnGFh7R
tb+RVpwLV1lpGxX10XwNrc7C6s53cyaMASRIo4R/iZFUIUumP0xG+BA2W2sK7sOMfo493o36ElLr
o2txeo8wRRcPd04YRXZ5upFqE8RVPKrhQ7M1d+FL9OocsnvzlvOufI3uU1feZffDQd1Z22LLvOMv
58F5fiwe8716QJJGb1fG775zvUO4sPvz/b32u4T7HQMmDEtmFx60/m6EpLXIzI1UNWiWTtsotNwA
1DiSTtc/+dmpggSAATRIrfErEHYLBWR9kkrVa8PhAWjebz0edwajUH/6bT9skG0AXOPOiIqESlsX
cqYlwwN89q6CapaB2HqnPw3xr+uLEUvElDzn1fzbEg/456cuigKw1RWWNHdao5J9E63/NlbVqj4s
Rf5nHwtLBKNMFPKSM7MulL18puMT08NSRJ9I83pQ58yZjn9103uIiEUyC+xYC/W/swfgwyYzTHMB
FGCZEAHryaR5HaMZD05CKQloMSNbGyt4sJ0vdYKyX7nwrC/ZEwMHqdGcTsEeJN+I1OYP3ZRtfeW3
2Xh7H4kMNV4weOkwEpjppBqEW/zl9PPJamcNpZkPD0ofDPuer72yEntaOI5nn86hJctRnEGNFFUc
wZH6Sd4mvVGXj1ZX0j5mrgAhNIfhDybh4QSHPycP9lDjLOSKZ7v5YZbI7wMoLIuz8BMjf/oQleWj
5ITPshRvGw8/btWbUs2/Qxjo+gjkXr8PF1YKwhdyrLl1A/hOuA6lJSmwcLHSkrETKkV72nTb2oDx
Tq5Wnpo+t0Z2Wzv761bPXDkZL7gaxrzA/FFrFPxrGlZOA7hvfAx1b80s98ardhbKIFGR/X3dkgi6
5/7NszywJyg8svxT+JR2nlR6oE3ag/4gHfTb/jG+paqhvno8VsFK2TE0vdEtt0XHzlj4nGI0+o/p
2aiiO0xXznv/Kaoecm1UndrQEPoxVzyba4Ny7kiiV6c6GAT5PzE3V23gQ6bzI4ahTteH2uBL2oNv
y6uof4JdaJf04x19plgtF2po4j38WNsnY8IXNEOI9cLiw9idLX1XvJfr3+38z5/n5uZ/cMlB7gif
TbWKRgtlGHvL3ms3bT6ZMCkyb3zdipCCczjofBOw82/4rM9m9Gb8TKimuf+YQRa1zcr6e57EyU00
htr2uqUL68EKATjJI37FEh7RnK5/OgVT+MhcUfgQgExad4G2VLwT7xVeHwyxBkeIOk9TfBT3P504
XxlnbOKYHQJJg+AusLXXqSuUH2GAWn0pJ9+vL0r0V5ibCTch1+N0Q4c1L/qTOb3qomCCvvJAsRvE
SnDoU82lgrIea/VLXyjIZS1c5wsLJE39+Fzk5URopxaLMpjKqOzqg6Yl6BAq/d7wJxmpU+uu7KyF
M3h2OlgecSadWw2KJ2ppp8bqPEdtwavqQ4M71rV+dCMddmnHuLu+jWdng8cG2JYBAJB/8XSf2vHi
AjCmVteHNsnvwvYulZ3d/8yCcJugnYtiNHTqQ2kBN5MPdhYvOJ8LezXPNXCMVUpZ7NbpGoq8s9TO
b+qDRfAmybdqvZfCJSoEsbs5F1g+WxGJGlKlnjwnxor+Vhws2Z3e43wl1a7zHMJ75ia/kD7Kl1rK
Z25cMDqn/59OOZxWY061vj6A3GXSTlI2Hl0vUG1L78WF68TdhUYJrCn/Ib6KtSOVtT2ftxxpWnPI
n3RP6hFsC9weuiipUUq3735ePxni+z/vKC0vB3dN1KF+dNk+LS7wlQRKoak62ONKRUXkUYtualg2
fOQHV/WiwOQlc8AhINoAiQJQQwg3zMkDomcYFR/QuCme/Ml1ttrddBc/+LtpF++1W+d2+i797IGy
/8rfr6/10j37bFxwHnqVMmbRYVxmrFPLnyBeXV+3cOkLgoUDdDHTDztn9Scv77suxQLvyTow4JuB
blXzjRDPMT16Y/Y9z8IFJ3zhUhizi2I0ABoZyl/C+aSgZ6udJvWHQVHWydQ9AbBCga9eKyiQdWpP
6VDfVvH3QY43Zu64fW8wQ7K/vvLz+29QeacqA60RDFLi6BazIt2I9vp0UJRsZaFp0gx7w1k4rJeW
yovDmCAAMUgtz6LVyh5Ctn48KKqLPqOjrHTNVf+2vw6PvVv+6I7VW7bUVTh/cljZJ5vCqamVGEKc
3mdlTNxUcB+kjMpmFD6Mp+tbONeOT7J7Ss0Mm1BeIVLl8Ii9wnIKqWgWynRIcTSIbZVuaq/Vn9b3
DiWtdF3fa2/TEtnZ+Z04tTl/10/334PsxI/lcUK+A4T08F40S1TPH3nu56KFuCzhedMU+vQJIJSD
RqlIuysfBlfadCvyxTtpL63D/eCGu7F3w9wN99Uu/R3snFc7W7iaSwsVnsC6LnyShGE6OEF4qw43
QFUXUtOPAPtsoXOJZAafMQEhXMRJteKWmezpMN7KzIDv8mPws6v2QQ7c2u13yRf7y6OykZ7lv73W
lZ6l5+ixOsav5drZIA151y6EFWeljo+NZ+gU1B/w1TOW64kqrFUaqXyIj1QdKM0Vm5mc54smuda3
pZTu4t1EWu3/WhM+c1zAog1hCtZ+dz8NbW+UO6cG6ufqPm+YC9RivMnDrbeQiAhEqYAN51vzya7w
YbXA1lutx276O3wxtsFWX8d788m6C76E98HdVLry+7BwVc/9/GzTYV6D0JcZciHaAUkejL6ETfm3
bt3H3U26T7QvPNbagiERjvOxOnDh4Dc5VfO8xun9bEsj59Uyx8PwtdmGf1mv09/OXf4S+254J7+N
1ZpxBvjPTBDwX5dY0i9dmXlgi5YNZRCIXk9tG5LnOOHojYdJNd1BWqnTUtR4VtCfP95nE8LHs/Sk
sICnjQf51lhDD7wdfxf32b26q2+zfbTXd/FNqW+0xyzah0hNLgStSwsUAvyxD1I1rYLpkEyJ5BaD
tC3bZImL76IRuHLn4Jiqhyh/YCdwkmaoERwkneuAanNdLsQ1l97emVv6/1gQliGlkDYUCX6nro5T
GN8lo3VTpvLN9efpwjtIpQjeHaIbqowiu3cYtnCTzG68dR6dcdv271W2YQjhupX5gws+dAYr8wyS
DoFNF877ZJdRHo3e9Oj7+uPob9voDVbu53G6dyR9c93WeTA6R0ugtOgVwjUl5l32FI1K5GTGoxo5
8OoGb4Ozl8M7x/NoUCJz3WTrqVsqOVzwk+CBwCrM/MkarSzha5Vj3FRR2bbQlCg3xTTtR/QlPFv6
3Ur70Wo2aWNukizbdtWPTrXX8NWQ6SxRfZ5/TFpowHRRfAB5ejYQaQYagMJYHh4Zux3v1NHaUvsv
V2FZv9a2tNS2OI9sZv0BGimzCsHcDhNexgKaGKkfVP/gkYq6Q6NvcvhWmiTb24m3C6hXjV4EoVyw
t/2XrmqRzlgCRJ9dEjo6YDCBNs406Gf8dl4X0Q71decxLG3uoF7QOTFKf6vHfrjQEL5oCkSMPT9O
pMPCF9aycuhDgvVHz5iMTZLAginXHmr2eR3/6REm0/4Y6ET4jbRR7DEkQyOHrS+Ph35Cf5xO0BD8
Coc3GI3v5bRDP/IQNAsthrNbM5uc8/wZ70OHTHDZeqmpFUCC8VCXMOsY2c3gKOtQ156ooKxGtdmP
9bSb+iWZnnnTThzDXPWf5xbnyhaD+ULmiACTlQxOXx06tVRXo9R1d07iTZshCFQ3iuRHaDKUfWeO
+fa6l7hweLFM2YFxgll0SgRH0PEC8piUNZbjXR5aNwaaZJJCWu4bwQ8aOxs/krcdbKKGuus8W3FN
IM3Xf8SF1bOnPB8O5wZSB8EtJnU1jIFVVod4kmSIeFI93iS1UwDddOqfiFqiPtkUylOnVEtVCUGX
lDOMcNA86QplLszDZJlCGNAFchsnbXWoDCkMXMeUkl1uxc7BsPLsQQEnemc5wYRK05iuCkC/bt9M
zCU6CkULy0EAcAwAEwIVnipETtAb0JGZhIg2zCN/NTGMt48rc3CtIi1317ft7O2df/rs4uAyV+ey
+OlPhyliCqrEqw5h77QbsFXhepBMZ+FGiBC4jx2icEfaS5MBK8IO6WUxDZlDhSiKHMKkRik2ptF+
jeNIuets5N71aXr2s6Ra9ZFmbyK7Kv+wRzt/IziFgcyCZeIvQqg2hRkcpp5cH8yuaPdTlWTbobeT
he08v/oUROdLwBj5XKgU1+kAWbCh9zrUtalvmEZM/+q9zFmZ49h/iZO4haemDW/sLukf81JPXq5/
zUuXgHsIvBG3MzcFTr9mpfdl04KCPfSRru/MrGQULe+0XUEzTin6aGt2YEYlXRpX1w3Pf7Dge3Dn
80QJpvnawjGyJQ/eprg3H+OGDk7raOVOrft25XHuV1IkazdV7Pz9hzaZk4DlBBwqD6bJ/TtdbEpX
SwksX+PW/ZCkh7D3VgxCrpXk2Pt/xsHNDRdsCesb+iyV2sJTDw4Kt7Gt3zlTfZdbS03+s238MDN3
GqFEgqNcOKT55NtKi47IQTdc85dPtXF0lYf2/frGnb2+ghXhlMDq3TRyRNTUlcNNnlursLsN/Gkh
uT47i1hx8IjgQ6BIoYR6+nnIjWJPnqDS6KutOd2M2u1QcfM3Sv7ULCmOnAVrFC3Bw5NyMtyj8/qd
2pKaMZETa2BFXxlyMJINhEXa/vqunV3t2Qa85DRkQTACiTy1ocC9Vzds3CHQndH16vgtRg/bBlMy
6fXKU3Lo6UZ1n1X++rrh8+f11LIIL6E41CqTU8rkR8y8tHl4Q5y0kqa/qzR8yWULdod6rZrSpgGF
28prZk4WxBrm/Tu53vMvAA4N4mcmZhUjGl53O/aHQjk4VrK1JH8TOO8jA/Nt+tz42sJLfh7/z9Zm
Lz0ToTCAK3zNiuAU9ZhSOSSDsu4tc1dEyaYO1HXfREd9+Ool6tcg/2IwBN5LsTu1kCnlyUJQc+lI
EcBB9EbbSfnQDP5c9stSJY8j+LwOyD+v6/q7loauVf+U6yWijkvnCpwGERQOi8FMIWybYseOqqpS
DtqXCFnJ6nsZ3uU/E++l1A9AfK6fpUurAiqrkM/wCtOaPD3EoayMdRwr2gE2zBdrku8ganxoqvRr
FVsL9+WCl4HM7d+mhK84ROEQOoOq0atRXyAK2bbNgJb5EuX1paM5Jy2AlIlk2MPTFZUpPA0IKOKZ
IU5YMZH91eugKGj09qjF/U2JqNzCHp6XZMhNifJktm8eDxfzU7R+WyhPyuYgw0H6NRmVxu0qpAA1
NRhXfppWe9zhr0SOrY0V6/mmz1CWD7p76IRy15N5qrwwXU95WD6MKDs8FHH9N2Si4S406u79+gc/
L/5BpAa4Q+ZR+YAlCl8cylBV8Zqk4ZVEYF23s2+l0xSbvEFp0me+faUTit51DPe6gdzIm8Qqus1Y
Ti3MNDBqtJDYuWkLvVaeOOr2+o87/3Yz5x/PBJRURA2m0PKveB76Ik2Iljqb0Ysmuo+gBlp3xjBt
NFNC2jQqFtLBDwDsqSujmjZrGgLUBNIuzhQ4gYom3Ix3ZfbG+u7bbfCzj5vky9jDiu5Sie+/D6nm
5KtpStNveRtqpttEUkxZmP7Nl6G0w0db0rPazUGTVu4IDddbnETS96KUlZS0xwIXLI1O+F0Llalw
ew6J4/qeqj5HQSMDjQzU6baPGuNZL1SpXlWIB9vQYCRBBHdX7L3a8J/wBw/qBAOradSPmVRQzlSU
MP5G9XyM3NiWrO96pPbPsTLGUFEVbf9jrE06u10apa8yZW3wuonZHQGPpD/6vq06NytT/zD0tDMW
boToVWjJAqjgAZ7Ft5kXEKIjufBrkCNmecB1r/1hM6rwNgXNCu266wdG9CmiIeGy95Lc11qJodaW
IVtjDCw5ON6wsJz5534+IqIV4cpk1HnyLsOKIYOhhccir/OFN13cMQoE1O544xhGgk5ULBVC0KI0
mRJ1hySNHv0AwtvQiaAhRuckjamuXd82cUG0WkE6cstQIYCwTWQeiDIgbEXSdYcwoLIzykW9qm3w
/tetnD1klFcpsJBfMTMIUYuwbZ1pDp0ihYA0gm5T1X3gdo310pQ9BISaO3YT7Ug7W0EX9YengjwL
w9Ddw8s6j7oKiYDdm0OTlynJpW66eZW5Vhm6nb2wPPHsfVgBDEB5g+3k+Tx9aMjnALFpGUUOqVur
7cFWQjcHwXN9E88/FWv5ZEU44VHoMYln5qSpUQKpnuO903tYEksSJ4NpD2NlThGxRAol1pBbY+rl
wI7IExtvnUTWocwnt2l+0cddxVOBjoh+Uzg9vmsKeLFGV9OGgb/T3xTS0lU4PzbEPnSPab/xu2gX
ne7rmCZICehe8DRIySpzTFh7i/UUA5FSm5Vn6NuyeWYiceFKnD09DL8gjQsdNkh9uBvVU6s68h0j
raPwCbFxw9mGw60Bu5K+T9//9HvytFF6mFHhc4FX+J56WtWKmknhU6I00lZG9N1NDXWp9HdWXyHD
Iv2Ztamo4c4Ax9Pl+GZihQnjhQcmXwdXj1UFlE8/brt5/LSHL5h3S6e8U/9Vj2QsYV4sAevEg8sv
+Gh8EPHJVMBEUdesD0s0TZXm0AG9hsMp7eHaTvOFoHLJiuBjkPcD35zLzWFwmNFOAfhbTOQsnI1L
Rgx9JvaEFJGAXDgbQ88Y5kAN96D5Js9mLGfFm4Qi9fb60RDfgHnHeCyhG4RAmPF8wYxF0GPnMBRz
Ca1syzh6hVKKVK2Z2A+3ZV2WCw7sbFmEWBCiEfJAfjF3dU7PiFbokZFpSnnwzQ7X/Ls03q4vaD7L
wruJAdDKHISZWka4ycTmZi53zD4nlu86IXEMLaLg+D8zIpz0oco4AZCqH0LG8qPyvZ++lNYSdcLl
rfr3SoRPg1p5BY0lEYCSf4fFzQ2n0b2+DNHrEWOc7JXwZqVlYEJ1rpUHqFuHfVq7Ohc1okvtes3m
DwXmKcQI1ub1fsKwIPtqJ4CsykOqvc7aCHl/RwFj4dqILlU0Irg6pUDLIJo/f/E365n2pQ5bPBn6
gpmlbyO4gFkcpmEkCXKY7ocG4DBcShGWjvG8zk+bpYXMryLjVx7Qp3Sl9MkyXhX79/XPv2RDuIuM
eadhlGDDH8ED239p6dFoFyreSzbmI/hpHWFuTtbUccSilFEzBWgW0pCL7eiFzyECTvupjurCYSWd
HTJCH7ilvkQQf+YoT0+vCN9LahZRlGp5sJToprR6xhIOvQrvcfHj+le5eIJ5PWdJV+ZDRain3ECK
ZVRce1KLjU2vxui/W6O2sZwX7w+pYP+5kp9sCbfFDhm/zPI5lamcVWvdK92bmQbr6wu6eAQ+GRHu
SiXJYdKrsx+D7zLRbmRbWin/SfrHbMC/t024ME0fO1X9YUUNVgXk17WkuphetdmfH2kAlLQ3KETS
LNeE9ZiSWjm1JOP8zWKlo/VAvuwivnR91y74ZopJoIlIaGdWYOEdK9s68oqqLg+aQ8eY5BrSaGTs
3F6jq7qyl9LNCx8Jc0TkYOIoSpy14ODuox/fc7zLbzBTubEWo8eyvb6ms6LqR1L7yYp43gYjSSgG
lQckEufM5bF4ip+j0ZWRSO7c8u/pIXhWlxLPi0uDH2iOpOhoiNPIcROqkhq0fC8nWXte/8tsu7X+
v9n7tuU4lTbLd5l7/kiS88REXwB1UEkqlWTJln1D+AgkSUKSQAKvNI8xLzYL7Z7eKkpdxO6+nQjv
8HYo7CRPX36H9a3FxUp6+sNh3uUfFs+15yNDjkoEHA/2fQDWixvHovt1fQE/MEJnOY7Fg01ts2gd
A2OwhEMe+bExX1QLpuuSr3gGH+/Uu9ksrhM0pHXfKpg7DWIDinJeOPnDfaPpa8XT2Kp8VPG6HQrS
Tw50ZnjADr1n7Xqarjy0azNevFFeVSCtqmcLxVqohNLYatG9TujOX1XUvghI307nuzkv3irTLyoT
LSryQWUgAYxFErbP6snbFy8Jj6wyRh2sKqNqm/xDMsvZDL/f1qUKdWEavADTMiwk43HLk7AfH68f
nMvYbDHE0mPtIEiCvIV8ANlB8NpNofmjkGHRoucsDtJt6awcoJV9WyrCp6ZZjQGgEA/W4MTFeE/z
AvBSsW2N/5Ll+nvXltDL3ClgPXOMlFO5sfODLPqtWXy+vn4rlzuYHZB3bkxZdmmj3nYI8pVOdws5
khuypqvywct/dgwW1jExFLUrC3tESr0z+yac3HRDOx0axbEx0931KX34wLxbt3kH303JrJvccOZ1
60FjPhQJMMC7eqriwH6BUhUUExLAhtZimrVjsTAr/fT/BgWOHWblIdMv/vBlUivNFsuy718XCjWz
mWVorseezw1SuEJ0LdzzVlTbwiEhUtGhC5CzF0AFt62O3fTl+mp+PCLE/RBH47/lea9Qp5Mln/B+
1kGcMHZXizESAoySjv8EuutItmtgowvg+F+z/HvMxWvQpnmg3QyxtLCNSFuv4AmOfasHUXm+rSoQ
L9AbM4Awx8FabWK92Ed0ewKZCFpcVJ6QWlo8dlnluVxRwzm29VeLQ/0IXbkg6ouBrd/8w4VdjLSY
ZBAw39Zl6h4bckokubEUJsgQqrb5SwtlDZQXttdHXFLEwxafT25x2a3R1a6ZYEh7F9OD+kynCDWz
ASwqKgSQJPT26aaMUJH57BxG98lH29BtHq/VMy4qfG+fAQAPWmggEgSmsPNDLA0x8X7CZ+Sf1Xf9
p4mbG/XUfEofvad6w793N92n6oTBUUKLV8vfH27wu8EX78U46ClxKQZ37zVS5uAPMUOLRVAm6W9V
XJ6GHX+pRDj8XqMPuTzV8+rP2NtZ8pMCwXQ+7cIqLR+iVu5xaOK+D4MsHtu4MTZ5u0na0Inpvbty
xC7s7mLExbtP+AiBwgojyjF4pOLZnCA7n/Zxk3yeILFy/XRdvCTngy3LjSQQmczUfJ7RBQZOS9+T
8RCQFeO+Nspi+7gxiaQpMKVKQUgevJso3VXmz+tTubB5i6ksjIAGMtkq3fmAZuWOgi+4E8HeaoYN
hAtjVzYhdPtWMHwfHksgznEwQPqC2un54fDl1KAuljhH7idhyYfIKWKDH7K1Jq+P1+/vcRYmIOec
9tPkO8c8RduTdazJjsqVgGFtLvM3vHuAdcUnU1UBbGj1zMsuBmFr6KPBSjgrBu3SsX3bqL9nM3/J
u5GmhFiVQr3sCJEH8hj8bD8JEuZ39Ib/6H5qiEmGfhl2a17t2hou3npoSgykQR38KNQma3QI0QVI
erxcP4NrgyyshSXNlIE63DnaRrDx83zLyt+K0c31Uf4To/T3Ci5MhEEAw4H0h3NUYtPbD0YdBd/9
X4h83C8Gibt869YrN/j66aBkYf0rBQQ3QgHnKKudFdxy6LCg4QDUg9dntjbMwlBMY21nPMUmOWkd
gZMSKOBXMcQ0WGPbvXA3z87gRa2LoA2LWSM2CkyXeRrCHs2N4TtwlhAjyqrovzethZ1oiUGqwsfq
tfbPxLUPtfyB6D/SjRVfH+gyUAaKyYe/B4Za9A1ddGaXtvCEUoNzHNC/x/qofBrAURbmv4I+dsNP
fLfWSTebnrMCxzzg3L+PfhAUupftXvYIGHmD2vAxsCD+AkJg3N3rc/rgTmGEuU6IFxiUi4vDHgAr
Dq0sjEAymSBjx9V2rEDK5xXO2tO7MtTSxzFKt7czNBkdS5dFQm4YbSIr//Pfms8S5+BDmieXwLAc
Ca3CAsq3rqqj0ls74WtzWTyHlAHXZPWYi+fpyEbhgeTfq36tQebjAwegC0q6c6PhMp3lBlMJEnTi
HM1P5XFm8QdTBKJ5O3agtFyHjQyh6guqnP/KGv496sLOVtNIKvAeO8dqhiY9t86ru0bD95HfjXP3
9xiLczc3QE0eNCeOQKrdOdA73ohP3jGLm09868cq7v+w787Oisot/UHaMPha/aj2/61pLlGudgJ4
hSlH5ziaHeLTIEZoyquX64N8fIP/Y55LAbbKlEkhEsxTG5/HDFriX//Zv+/g6vqIQQF5nqn8l8TZ
kLNI2jyV3UmxicdoFvxtDGStz/Ci32Q2DjPuEFxwgCFeQFF8AAZNrsz+VBiCDLE/JMY332/612Kc
uq82FZJBO7prvjBeIh3aZXaOwCEp+7jo0uFzrk1Ay0dO9TfTrZ0hAgQj5WGNbtYvVp1DJGlAsnoM
SxBsibA0VGug2162Kz7s0vefZwGkL/VwnQD8WJJ5BJ1Vtym0pU4Z1A6feyH7kDWyRCbTyyIBEfCZ
xnPlLi395rcxQRyC92LW0Fk+7RbvykoGVnuCLe9/m5rpCAjYPBQapJMOdJq+FqR/GSzn5vq5WL71
GHcmnZ61FCBqA2LOczcQQzqmJESfmmQq9hkbv2ejpqHuUFMAhVm24sF8sLTzquIEgpkR0dzCtRg5
8JR6cvQp8cE4miX9bwMXCjpOz6013Scd7//hoz/P7/2ACwPMHJDwSsvTJ9ROso3mxnNQujqkI1qx
lEr+YSiC0TAp8JvOmkgEZEfnq2n6tctSMuhTkGQ0KsaGPbmJ/lxxL/mlmn6Ns+SDzQN0xwM6G+MB
QbEwwHhcqMtToU+OB1Yga+zaOAUJXFRWRRIblfRXdu/C5UULHWB0QKkC0YbS0BJqljqOqjPDt07c
+5Nb6ZMD/s6itvcFgd+W0Hhw/Fuqy3sm6zsbukHXz+rFHQGCDkUvMIgAnwLe5/mxfReyBI3vGAxd
didrZN8GW6U3I0nbSIv2c1BbkAStMy9k9RoD00WbA2Z9Nu68De/G1Ymr+ThYmDUzvwyjvc0c61Yb
FP2odThVbagAxW1UcsO0CQjsYKERR6zYh+X7AJ0vUD4AwwKRJPCnLjEyDfeJkU+ee3IK4seV5YhQ
q3GtLPbhKDg0SFfacF3fVuLdTE3sbjO3qJ2g+iN3orQgMlOgf+P6Pl4Q+82kuqj4oRMUnNsONDPP
F9TzK6urOiN/HAaoOdLS91mU6IQ8QO9OVKEshftdMIXGBp5XUOLjvIWsX+2J+jkFQ+Yj5CCHHRvb
m1RVxXZKiTxMzGB/PQP/n339f8ytHP85+/q2+S6UcUJ8MVOw/5//fcbBjr/5Fwe7AZWPf0Gta6aC
muXf3mz5XyTsCAPsf81VBIRABBp/b4jbf2dhN7x/gR0LJIdoV/KQ0oPY1H/QsBvU+9esfo4+JkQY
+B15vn/7Xz+H/5n+rubPSSuhFn9+z4z+1vzzd1Q0I30RCgES+3aeAdVY+I4tG8w2B9jwXuddspVw
Tm5bzQCQ7XE9i0b3993Q6o1pQiEWRFvToROV2FBS8Fg3vgyZUw8xIh3Q3dgZ2RqunYfdxMuDdIkM
hyzvnvPSNWImps/N0L3IMf+u2dA9Q5HE3hEHIZ9hoFXh3Wb8+zTfT2tRtsO0YAfwVqOJ0p2lupa9
lBqSYxXuwnDP68m/Afsh+VYjXQOCLGP39qEEsUaq8uxku/mIMLda62pbkCzjE/AFNpRYYIoQ44Iq
+/wCu7kbMKs2yf2U9dtXX47ihM55Vu37wtgIvxm25pCQDNo5NH01E5bVUe8n7RcymdUj06IC0ssd
bR22VTDtywIQ6hB0o+K1g17zTxD0lA/MKrqDtpQH0U7isJvBgltiZBO7QeOBfdc0sqpCXkETJGw7
NqhQKg7+YcoDSCy1BvNghNcSI4uk2du8YYXRYgem45l6beG+NDLrRlM2w33pBNYTT1s5QTwsMLqw
spX8Y+YZ6FZ6zvUWpg+Qo0En9mFw0MpPZRCawCQBfzaW7CtUNa1+5YlYRIHz1+E+4TqC1REyB+C1
P98VVuQs4Nqk9wzMLd8FzzhHZ1gBwRk52l/RdOSMm6Kx0geW1sOB9yCti2yK4itiX2i0GwiKYXx1
kazAVs5flfm7PMi64ZSgSxEO7jKAUrkK3KJR+r7J2bd2Lnz1/jo2dk5+nd122BN0xWH+f0l+wlK9
f6X7xEnR5S6ne4LQI2oaDWcI0k0hcbJPhZTtAW7F9NvMqLHJJgKkacmNZlvWbflc8irNIxcyNS7W
omfhRMakj8GBBxbm0jJ2Vjv18FCFRPtI4LGjCybQ2DLHFgTNwn8soZElIpArfh+dCvQXQzYCMqnM
3P5kD375zSubb7mDus0my0Fajx7NWd9ONLGGkncRAlrPaKw8jYELV/7CwStiPMN8zYH64PzCbMD0
ov0NLj/qR+dr1EyaViwbyD3e3/aVFqM9a2MLp8HHWkZkVLnaJiie2YrVbuRNnffJzWQJ0g1IdgWx
fhaR1TD+a8WizQfzfOvAeI/TgX5/hKboCTv/LKVUW+g6GO9FDWJmI5nofTG6ZZxQq7spNZkiw9D6
Zqp6/XmaKojLMcfbj7woX1e+ZDZciy+ZG0TAbQQ0MiBWCxfThEgpE7VBoG1UoYKZcCcFA4CFTWLK
htA1PL0tSysGYY+KjN8QyTU0rBQWsBicqt4ULu5S2I2DG1//snNXH0U3HG24f2CTAsgTWOmFxW0t
3kINLekfvUJ8rymWyXeyIgKDObzNga5EhYvmvLfhQNc5sx+/saAviTOMzm9SaJD3jyWVr3gFyK5p
7jPWgAVd9EXMZJDHGaBMpLPrvUVeZfADiS6U4qwJJDGNgmqh4a/hfpZ2ZOa7QTYVCa5g7k5a+v/G
4EAVTrvkUQ2W/GoPPNuWrBH76yt98b4ihQDHBZQTCHPgmy5hb4ZBnaKTqfk4EtBp9oobGyVL0JEl
8LzHHnVmUlrfai8pQgWWrW+s1GIt0JrP2ftziG+YXSSAt3wHncbLyG4K4A0p0Y2P3RAMO0+Jeqtt
ojYexd3IPP/YB969r1y299C/h0aRPrn3/OJY4t8NqyQAtIFY/RQldrJG87QIAuezgQDkTVIZ2wHy
qkXUiUK701Ge8MdAmDoq2sSPcn9AO4Kt8lBn+Zw4QMm/zlrnqYAufQRCUedOwY9aiyOWJv/tS3AW
fDiSoB5dttjaqRiGklj80SxNvnNSUPehDdGM/fjYO6hwlk7Nbp3SRkkQ2jVre7S0WsvRF2Ehslmd
RRnhj+jLaEKrVmQzEAsi7qWQL4kE53Au0IYFqhTQzhoaFE2W2PpQZl47sBe2AQyiOKjg3oLPDI6d
hdEaCtMexGBkj17doCsKznpcD6LdJ51VPQomqjjNAKoXRiIi0X2tnParQkFxaNz2RavJOzE0k967
0zBtdcbXkhSX92kmOJ1PM+oSYDp5O0/vgsrOQFor8Vj+aKVdFg+J1zxqa9o7g5vemkzj7WlId2Ss
DW6BHwSoAHLVK9ZzPpJn1wmfgAY55Eo8BBcICPDzd5/g54JlVqXBzG8nqOg75MlOx2qDsD+5Ua1p
hlWXZEdfevXpujH5aGuAiUFSaGbsQix0PjAIA5y0nBIMLB21tTocj6ws8ggCPtkWuRu+chbo8gGj
80xB6A03BCy9gOGcDzhyVrZ2w9ijE3DgMhKmb6SbOGEqS/cmb+UY1qqhm7LjaTi3J0bN5Oc7TcQU
doY0DgPR3yRj3XZspNg4vRaRjaRsTFhlx7pOxm8qK93YGdrPblOb29S10hUOrg/XDF4sUluzDLCz
dORydCc3eZc/0q7LN0ZhTXHO2SuDSG9olrYdXd+ieUUuzoYLrnDk0eZndrFi/kCSzpg4e5SZ94zm
k35Xl36GjrjsR8WCuyqw1tCJl68rqDYJARU64rcAPbaLwNQp8olnBMzkzGmQ3UjoK5nTRxptHcB4
gzgi91rQ/lZPgX8MnOqY67y9q9pu1yDzuKGhMrDy11fhctHRPopQhQAcNzeSzj9/d0NE6vWZUcGG
mGrwI7vyPlPaP05tZsZTUq2p9CwyQHhDsAI+ChFoTUUUBR/jfDgw2xdtN7b5ozAmh0cNaIFAL+Wk
lITNMDW/bGGekLfeTsaMEeUUvbM5Eo8qIiqbdn1uoNZDnX2fjs4LSrr8O5bbWeMOevuK86MxU+Oj
D3MmNAT18sLpQjxQylxPDPjz0nroB3N6aXud3WQB72QkkJUvQ5tX3Ao71BMZwr282FQe7lpsusz6
pJ2+O5oB5z99lF6QsTMhQ1Qot7NjqoR1LwBHvEtdY3wU3KGv13f0jZB78fVoRvCxmUi3oOKz2FLP
TyqEICJ95GKcwkT6csNR0NiLYKJR3plWjAiDRmWX0zgtil0yaut2VOP46iZmsEcZwAanS7Fv5ID6
YceymJgt+ihQ2HEzzwupX+gDnR+2wWgjpcwpymFPgyFJYrtxg7DqHTtCRP4bKWrj4DRPPuSJP4G3
uI5tuxhiySGDKkR7PzYFSrzFUO+1LP2tFC6PxjagNxQiizu/Q2C0sjYXdx59DRASAkMTWo2JM3ua
70471ExJ6g2TcRrrtAtpqepYOFO+AuZ5e1aWO4A4C4Uw9LjDcV8E5EGqzMocyvRReXKMbaf2bqio
IC+Htyhu0PkU1oVsN8owp0+gorLAL5p3D2iBfc4SMd2jm7E68IADmG3X36lXvnQFVKTxzj674/A1
0WW2mdJyQ5TUO0nbZJdQ5JzsHlsC7Ty58oheuN9AHYKgDCE89FA91IXOF80n3djgRBknS0HQcGoo
PwVT9u9Z17Ms3tX0FkwY+EuQ4QcPAcpwS+OYGDWSX8QtT3mOi5X0HrzadEDQbokHW7Voc8i8LbjL
6tgvyb3TOOXK+2Nevgj4AkwQ2k9Ab8DFPZ8oaYG/HEanPEGX4jmvdyjfG8kYej+YDSnC1tsor7g1
p02APuZmHO4sGez00N3X2Z+U5tHAgpUEygL2OZtLfBFKkuAxm/VoluHYJKGPirpSeZrS1tpbqEiH
5pjT7cRsAFigmXuLhl3y3EtZwugosROtO0UkgTgg8dtxYw1FH+tqYr8MFL0OY2lACyl1QNYJqBQc
rsL/x2dlfkwQvaDBBtDnpeUE2sGWZmGXpx5ozs2oIWudB0CaXb/GF1ESlgUZZqTjMAwYHma37901
5gTEMJCnLU9+1qtd0ek04qal4mTs/JWhLt9HyPLN7jU6Iiz87+JMZH3ukkoH7DTlZRrTEcjtNAGd
fO5RFhUWWdvxD6b293iAcy8eSGoz1vRuXpwY929yv4cNsNpbVQT7zDY3tZXdC78+cKuOgJcJc2Mv
e7HT1hj6vTykw/b6Qs+zOzdkyO/Prwiy/JBgW3aEp2XbgsWy4ae6gCJ07SDZZTOoT1Z9tqduAR8x
99sQbr4TMWNYjfM+Gh41dVQ55yQiwuHzfXYaSA5LZ2Cn3Lannes1zadklN69Z+lDBhI/MAdS617b
RgeAiNkBcDrqYymM9E70CvA4AyrTh7FozH1KkJoQCUjkjXpM74OW5XetmTxfX67LcAMcTKCvALcJ
2vVQyjj/3qp2E8tCbu+kJnTRYgeBDO+ZEwswxEUpF9NWecZD5Vdrnc4fxFrIXSBzMxMIIXlgzTb8
3Y3wuNA4H+CsQF5x3GrQsPW+Pb30Pf1F/HT60ppQ0LYaYkUsyBMIMTjlijt9eXDxBfNJgTwyanxL
r4PKAd0X/ZSdAqWeRN3QE1owQTYkhFhZ5Yt8N/hp8LAiqsNs54aOxZ0cGdOy7ioMNVR75oE5wvAL
674zKnXrlepYg7TjmPVdXINbEiSJcdoA74c6wrEbQS74j/fcJOBKQCRhIvZ6AzK9W3mqPXfqrDE/
WVBnRa98oY6+WziP1J9e80btG1eUn0jJ2Upby7yji6tpQrJ4xsbDxQNK/nzHQakgpUcVO5mJ4+wM
F00XAe2D+PrsLs0fdnNOLyAtBijRW0TzbnZAngIeYonsxJqhvwlYqiOkH+vN5NqflDmuyDF8cIZg
2W3U+JGGRYZp/vm70WzpFhpdOuxkyOCZi6bYjhPSqkgk6Jvr87p86hEm+yitA9QI6pxlaaKhUg8K
JFmnXpu/qhYt1WZCm88gDf7Jx5b8AthpTbbjo8lhUDB+mmA9Ap3H+eQqmZdUMxCvmMwy7lxLfU7B
y7vnLvl9fW4f7BkS/aizgvECAcyy4Smrhn5SeJsfZE77bc1bd+/maM6gur4dgaBauQAfREtzzhxn
Ay7KDFZYXEez5glyTdR8mDLh3TvUbLZ+lk9HFL2Q8HBytGqyfp8V3nSH4p1/kChhvQZdHTe59G6a
LKH7JnUmlFgaL/3Zte2w6+rhj5UNxRMAJSoqpyJfAex8sP8wVfMhgwsRYFfON4NmIMV10WD30DSe
Hdd9zR6Nyr5rPTibojEU2jDAaHl9Xz5cKCAgUDtHzhL508WVHZO8Fm0n6YNTiB0gLIdWPRfdH8ug
v+FQ7dsMLNFjEtplCQHkoA1ZCobH6mAnOyXKsHD6F38yAtgYN7ITc890t2JTLlcFxgQZkRlY5KGt
fbEqZQKKJnBzpSdakVPXBU9KE+soqX9nk6Z80kJmK+7VpRWb41Rchzm4QEZ3cXbqWkGqVibpCYk0
FlaB8EG+bna76yt/mboGgcK7YZZpBwGPX1eul55cuaVNGxcBP/ROwCIUMV9dPr1OfrsrU+OusYcf
UBBZq+KsfsBiZZ0xT628D9ITTsfW0MANOXlAQgSF266m2z4o7g0evJbJIUGfZxlMa7oZl0YBbglO
O4gkYLuQgzk/8DqRhd1bFayPtECjBVbKcuz+mCn0wUv15fpyvyUbz9+mOdHzJiCAos1FXY+3Fstz
StKTJdkTMeGE8Rp056MoKdo+rGprj6z5g8glvZ2T0V9NIv3b1nbF3lYwxQV0CUE/aAd3akzJH9bW
LtSUuOGysPbl71olyLF3k/yM/IJWoDZMd4ZXgOTQtofy1giyrIgT0EbGID5kmzyl4LAb+HjP/CzY
UmcsjtTn9TbpS/eHZUgetfWYvILmLLnzsUkrpuajvceNgnoE6ovgNF+6K4klu6Co8/zUARV1cMvp
N/Bs8pBQY2v1tDs4Xo8E/JQjs+Wl1Qb1bPOltuqVDPGlb4oiK8JqhNgQwYHC6fkBaImNhG9jZicH
xxCk5sWfYJL5rm90cYcoR8Zm2/0qeUv+XD8MH4wLBwKQIG8WucTTdz4uBXVmKlSfnlKIx4YMjv5j
1UEyIhnpicCJuxlAD74XrPVW6J4/yLaijod0I+I2uBQo7Z6PXBldJyVqCidCUbsDuPFPm5QsLi3K
60im6A+quU4OQW18JkMbPI50pDvgsYGTaLNs46gc8KDafmC+93h9TT7wYJFXhH1FKhSkt6CnOv+0
3AApM3JEwQML6PcauZCo/kKBDgCQHoLTxVB8ctvirnMRbWpaHjqv+K1A8Ho/Fula5/AHFnjOuCDV
CQ0zwMTn/Xvnc1VoZW9cqNxCKrEYvgcV6rjEm4qVU3Dp/KBwiKcFzg9y3+ayFlTxHElfqFs9lFX3
0PNsuFMsaHa6b9x85Un54BGDmiWiVaRwYeiWWFwqJit3qU4eSqTbNkXQs20qUxFKz+1jaVV9xGu6
xpL4Qe4IFxyrN+vOQXFiuaNC0txt0BeGfn3QBYZ2YzuRqsDlV9n5VwCCvbDs3WzHuxHmlwmaxGiq
fbQmP9uDq0iCMbXxgki1tXEwiQdpqNonf1Rnf145ebOdX5hmIPeQm8FNBDMfWTy4kzZkP5HSf0i1
W+4rKl3AlScWtQ3tvsCAfBemVd8N7UgO+Cr/xpcQlWZd9nPlO+Zxzr9j1sSwUQyB74hSwPxevTt2
QYGmolYm9ambRP3FBRfMDQJIBles0fGIAm/sIljbUzd5MexRb3r48XE/DlFtDCIu63FDB+bcaQPk
s+3E8+1QQ7RNjINxy3m2RvE1f83Z1yL7AG8RsFWwOvugLD3/WtNB1ryCMTkROXQRGRpk/lv2EkxT
EA1T8I+PMIYD2T7sNJwxONaLxSkQKgAWa6UIoTsGFONUbgfDl7HfCL51M6FiPLp8xV5eGIJ5UKCr
YQTQjuAtPYQGR9gDY2R60sjERMhNc+iTlOPKM/RWm18s5Xwr50QBmPihEHO+lIhbwclH6uChUGyH
NAnS2iIEY0LYdTdBDtKC1IrLdKe737y/rYyboSAPff9Cqwp1lvrWGIo4BTvQkOtdJdnWqV8gLxva
eY/f7ZWPvcBNwXXBnYbXC+PlAqK0SOg0AkpnsqyMhxaFg41X9qAob9hujoOeAaMr9jzvjHhsgidv
VM6hL8HKLHiC2hUZiECqn3j7HLj2m5Xbc2HjoFSE7cJuIV4Gx/jiuxCRF3oYx/TUoZq+TZsk36cI
km7QagA2Z7fY2zWqwQgZ0qNPGNtB10XHts66XQsYVRq2vt+B3BeL1o757xTVyEegwabd9c+8uDU2
3reZkgKJ2jlhM5+4d3fcTuumNTOTPo0ozW9L8SMFcao1CaC7dRlfH+vySZ37wDEMNgvePBJEi8GK
qYC3iDiuNnz3oansBy8foDDKeriNae0dMlfR29nftSuf3YIrg6DTmfywuhwc2ag3bq9/0GW0BypN
PHQQkzIpELNLCIA/dQFcEBqcOlsFu6FTE9gLSIokJcBDTx2IOe6bPvgKyXe602iW2niVpEaMRkzs
oRzKHchgE/DNSvXsAxL0s5YGssFo52rkxurSJBwD/w9AyyB7v/7lF9uGD0cKETUYePHmRZhqF1A4
M0lin6ZMb6Yh9yKDVo8o0OG5QAHonw8G5CYKcnBC5gHPtw14LHRcNY59KotivHMdIaJEoNrYQlNj
D+oHujLehZXD5JB8saFohluKs3I+XitwAEvdYXLQqAtrChowrydrVu7DUXAKIXeOkwjY3vkoZenW
0m9c+wSCtSHqawkATmDJlYTCW5bqzJbCAiADiGeUQPIRmaXzYQCXZiBuHLxTadL+jhht91IVqY47
pZ0n3xJkpqpChMG8CWT6SLNvTNZNTuzRys+gwN443+0ESKBIZWbxVMFDScMpG5M/Xjt6r/6okk+6
a8AAlwrituHstUY8Qw4HoRzRIuyHxt9Qr0qPXlEWLwB9A+iTD0o1IQjr1FYkAp0kZKwKSOMGTnnD
oAYcpgb+HAHJWX8Psn5fE6RxoyBp0O47pTSrQ+mCtjtiPacxCiQJHkBAMAuov3mVabSbuhjMbWJz
YN/rNB/SsPc42p7wbKUrd/jiJuClQiMgEIEIyyHHuvCNEbVMWVcH5GTnIt8o4IDBvadsfBUvYguF
hpXD+dZNfbahwNVDtGyGX8JZBmft+Ya2pVP0LYfirdmTg+99NXvrW9v5d3nGAVNuwpQdpP+tysYn
zYvQBM5bMr63QEeTBBESphtqtXsKmSPD+626P9z+jaIwasUUdeE8rCXftqgq54kRc/pooUYBKoPb
GoUkgaRdabz4/diC4d98BAfktjLFhnAjbvVKffwiGJhnObO5AKqOxOGyP6OD866JriFLOfaI9Gmj
7oZU8l/51D9fty4fjoRWib8KIyjtnq+nTq2s9zN7euiZN35BkfsWh1rcTG3LN9dHuow2MSkklGed
K7RIXLRQARFoJm4gp4fKGZ5yZf9UnD/6LoCAVa/2eV9ZoT22f/IG4omOCjnjJ41Huch0XPtI4BO5
cpgusTbzF+FRhB8JaiaEROeTLyjNyUgglZopr42Kjto3Fe2z0GvtJA0Bl6s3DR3cXclN/471JWo1
7kGV6FqwBkPEnolsSe/W/tGzahpXmjcrBfcLKzmzS6JZEq41vhF2+fwDK4Lgz6s888GYAnbj+BIe
YKFOKxszT/P8TgGFh4uMnUGdBK2R56P0OmjRhEEhcoy4b2tSrQs8ndy50fBFwzZL/K9dFZysKqB7
l+dDlEwEGDk0qOzcPEO3alt33n2fJb90NiOi8jzDVhZmEfaGXa4cozcEyuJrUTlEBxSeROCR/YUb
UzC7Nu3M6B48F69gH7B859m5sy1BfSgReSh+CBxjvM+h0RHWtiI7RPCgqhfgtU5SqzlxkEftSqtx
YaWApTMHAXqNpoEwiNl0Y5TVYNmYzK6MehTYQ2gjpru+8wwvtFKBKVU20maEg5/XrspdYE3bQJTq
Z0EVNKEBBUlupJOksWjHdicCLlB31WgHGr18izQCvcE515usZU08jDQ/oPj4uxzzbtfXVvspH7W/
hSDhoz+aAQ5ibebf9ECCh7auqi0K+sMm6Z0jXu07ZbFg1xkgbb9+HN4amxcLjKYUMDy8BZ/w0M6P
Q100OSmsdnhwK4qXLXDa9DGFwqlOkwnAf0liCJp8ViZLjqi+ew+5bUNtlbj5qZmk/2DViDq70st3
MhvUboIwy23bZWjpUOlwrIEvuR2TwvsNkRMrRsKfhBD6VfsA2deVg30RQUOqZnb+8QvIH6Q7zifS
u0PhjFmmoaOjzU0GtZgYx7ffNcIkv3G6fso2BztlO/btthgacw2pMN+b5UIClQ96WKjdzXyx5+OX
EjUOBcXSB8qY99k0FHDP3uAfBg2PFA7IuDNZLl86J1XflIEopQOJlzITHaadvyZX+1ZaX3wNGrMA
uQJH+gy8XRi7MbVo39Wt94AuPnZDXAmcqz853p07jE+T35EeX9eCmY31FlLtTH0v0Yr60+z4+H85
O4/dxrVsDT8RAeYwVbYsm7Ir14SodMjNnNPT34++kxJpiKgGunEG7tNb3HGFP7zScKg+aq1nbhKC
w6ewlJ2XIiqyx0FLrWepSpLJYi06wBBLNnYuJxDXzfBQj2G7N3uf1MYZ4KzmVUBXPdFL40EVtfl9
wPLmQ5rnubOyhxdhyYTWBIVOdE4tbdH6zTSfkmdpN66GcCMiR1XogrkJjyCAlW1ZdOVKZWCZBjtT
j5kyJBhjcDdzd44OgH2OaYTtKuhSHqw8Hb+TQPhPwskxV4lKeReWSnNg97dHvR8LhL319ncTWNkP
UHjlnhtV3ap4OK1MxOIBoYBAA5y+NDigZaYytFqopzhsuTmKinAQM/MhV7s1lZXpGbrZWnRNpmSb
XjFpij7HNGlKGsqqGB3XUeunNlOlz7XaneEyKj/v303vD0SmSAERJMW8kRomgRG3AV6nKMqnT8hU
ZlvLC6pjXqnhSmq+zE4nvx+qL3Tb34rk09T+lZvjKKMNthrbrtQOye80DbUXclD5m1liW+OEY3CJ
B/FVk9Bz7ItsChAT54MvD8YGzZnquyRJIcjc3DwNyZDwtEjhVzOT2hPkdL/daJQUYQIZzp/7M7R4
y98IwrS2VYeNzwV4+6uHJraxD61tFwcMBAdlpdqYApczELhtd4nswXmSjHT4NBbRmpnQouTC0BNk
e2JWQS6eq821mRGQ6GGhazdjuJe7V6u35F2H9FxZm8EmGry16tN7H2tx1KciD9j++ZVWGr7Qokiy
XU5ntBtbydy1eeo/s6y4LsLOCy42vaV6Ywb9WoVpmVryudTQUQQAZSPzK25nui9DJ4iyynZrMSgf
5BTNNi1AZ2Is7ewpahvlICrPOQx2iRq5b9vjzoiVbJtqlY93TUHY4BftpTNKWnXFIH+HPQRNRpgj
Oi9jk5BBFgFTN8KIbKJavowGDmNGGLTYpfJqBd6A8YhBzrofIXKe6jqw3hgJ/p5NUEM3GuJDW5WD
K+Hd6VPMwUEqlOoWByQ87ttE0jc5vgnjBpSkOJWyEOdgHPOtMcIe1m3vwUuL/CH02/opxOJsmxWd
rm0ocIhtYvfD1mxk7eP9zassFxRO/IQUIuuHjzK3kcRKThFxE2FAKGkGVkYtXEZcop5EMuJHZdRq
tK2Z2kdi+k9FHSvbsDbFDj2c9oFY8YOo1XAfwMODx9qAE/CSrnqyPF3sZUVdAyss7yJ+KxgFsI8U
1pS5spTSmo1UiZjuF7o+Pzw73WsjnG5/FK/3Z2X5mNGEQDRocpwh5J2L7vSjyMH91JqrjFeCVUCq
nWWdajX/OJjKSsi0fC8YYAKO8mYCVptfsFbWZ4EWG5hNdkH7rFS1sU3aXtr98xfxOLNIlNKB4MyB
Pmav6nQRJM0tBpX4q23wMEyCn4GO5YHlgTy4P9w7HwWWndY+VzkInLnacKEkDVZK9ClHqaPPaTUe
LTWva1bWaQkxpEjLd6EyhkUi6JBZvDlkZdeY5Aeu7PvfjSYAQD94CPdXch1uZDN/FEMfHsY+LvdI
eOgvahB9uP+lb3HG7UtMT2+CiRDBg2uau+rGfT12SjFqbj1G0V5L4u40psK+1ob3Apxi+AYjjyfB
KLP4s5Kbxdakat87ML+bcNCeSjX4Ioyhe4LB0DwWQ9cfpFq2jxpi7wcn96qrr2T+Jhj19sGLOwp3
bfU4xPqm9kt42pWab+02eQwjqDkxgO1sb4Gj2ZQwmHelL4JzmCrZWuw1XbSzb0aThT4E7zTZ8jxJ
LoOhKB2n0V2RNAjvW1Z/iTNCLC2KVde37OJLKTlXKlLceHQKgDUoVvvt/sQvUg2iAfh7hFok0bBT
Z+VMI0BdqEw0zbUhJz00hoGPNvTKxyyxmx0KdD9qo04PoJVdsxi0lVDlnZsII7Gp70YeD3BlFtln
ihqKzso1Nw6Mi9rWarzJUjyo9RJI8v3vfOcokXk7Jhgt+l+AOW8fPcUSA6b3me1m3SB++k76vWgD
eWUXv3eQWEbiyEnQiE083Yh/hV6SmcuShGuCi7g0BJu4k0A48vpNMou0kKrwYklthkxVah2NxPtT
RPB27n/oOy8RRSH4FGhWEWoas9wtCiXNbrTEcXEauKj68KwOSfJiUrXeDkWWXJyQJzHBd/X+sO/M
LySGqd5DPD0JxNx++VhXQqfa6LhZEimH3PGVvZ9jcvo/jIK7Bnc9mxWM8O0oiZK0Qdl4jitBPL3G
Qr5oSh+/3B/knZwIehjne6LnT/2S2RQaje9UTW/abh5rV7qE2KFC4DlrQZ5fclMvXrVMH550q/0c
+r38YgSJcfAqqzrEeto9RJZfnxujXnnglgdVpaQ6OdFg5IZdzHSW/tpahTLQMwKXhefd8F1qq/ox
LKAPek7WhttQrhELMzvo4SFX0FnydHvlLVruK15Xh+E16PPM/2xrl7bsK5FCVqHjGnnu0i7bVTXe
l1r0UlQId6fpjqLlGrRpGZrDESCwmvotiCTMX6Y4ELI9FIrlWmP2NY5a4GboWWRd+Err9ocmte3K
lTRTBoOXQ5V+4tuqfOLUF5gtftRGil+V0ugSmzXHoTTEMXdGZKsGr3xSTP9g2aXyqIci28FVSPY2
bjC7DhzDlsb9mq3WEnsyAROI1KGoTBqt86xIlvKOBJXruclTYy+HPFLYwIfJ94jOymOVDrlbp7by
W3Z8TIEBlwxjtHP6HqgRBHLtsy4jsaN6Y7IvdDm45ppGKUnjXf/ng6lCVuf3Eahw8c0JvqFISrlQ
iSkVXZhX00mf4qYJVo7AWwHv9sFUCSS5wKdHC/zzbG0AHTehQrfM9bMEh9cgwMElFHV/SIb6MYiS
dGfU47BPG1k9OFrzoRqxbcp1z/lv5YZ4Z1vyXGImzcacwkHt9jB6Erp8ai4pbjco0YMfjtlDrhsk
QJSQQsTspVz/7gUD0sBpEx3jyhquQiseGuiD3yo/t5+cHCEbcr6StGbAK/nBV5Pk7DRrWfXy1iC0
QGGfwg5Q+KWKLA3fSgoV0x1VafzjV+gnZa2C542+GTTrFPThp1ipxu8Z0lcrW+KteHK7Wow9iQsj
60HDeY6skZpRCzunN13MHTbURC51oeWbyEFRSzqP468y+V20/a8stDcA1B5SsznbFCQ26UicB50F
C5s+fLLqatPaj6GJqACeQJWBvqSzJpm5DETYu4gtAKFFg4u6ye16BkEGNtAP9OfA1v9LW5E/J7Gf
7xy9DR7ub51lTjRlDzDgp3AH3uUsDpH9sJKSvENqXkF1sMAF4dDFVravAFzsp8R9JRxYNq8YC2Ur
sDdEmQ7MgdtPM+Sahkgda89l59mU+RP9KMUCTq+IzV9q6hhns0iDTTfF+0Y0+Ux4wZ6SiP4xNgMJ
0/LQOpRtIbZZaK4FDQvRMWo9EMWpRbBBJsjQ7FGTuN2zQatN1/eeAQXkJWbxQ/Ar0L9KibIT6C61
kfnYpukFA/R+ix7PJlJ/1sb4YvrVYyWdTBvJo48SpGMp7zeO/FyqT8J+MVsQt0FMIq7tSqfbTipQ
PSjcvjrV2bGVrLXN/k7kx5cQRWO/qxIyzEVXSe7H1OQ/FNiCz0E5+RWMJX5uYZO/+J4d7Sq0Or42
plJtEabKj1UurTBslncSmQSWqDQM3nLF2c5CBEx1/NBUXbMTyiWPpRes5fdNpz8pbQHaT3Sf7m/l
t9xgfsDZVQCfAfuhLzALCXylNsug98mGjeSsG+W+pVERYA8TVdU+al5t0P66BCRdFodxSLdNADTS
zB6SIvvsy+a2GF97O9/KxjnwLpnubUIpd4d+X0fB1q7VU6xhWISze1q/3v/l7zwkzBW8Ka4RFazk
3ImrkDMrDSJNdUmr++cAcdVXv+1DXH0qZctbxgNvtf7e0CX5WFW6sfeEKnbVCBD9/i/R37mgKfBw
DDig5L7zJ61XRYqjXKIjJzeCO9AfQ2wT80S9RqLbO9GrEr4kTbizpeBUoI7JIQIpMOwlo9hTM7o6
wUENpGubf+6lM8hJo/wcSsfSQLLO/iXkZwNZvfyK7clH0y9OhZOeOkv9LNIHU5b4n/iuFVb7znv2
WqTVUJPe+AFAiDr65anGsVDHFzj1H+IUkw+jpg8yStbntHGeJuUAUpc1Dv+bVvBsR5EHv2m6UGGB
bHx7WZnZlKzmreyWiDPpEtf+6G3M6IvUd9uG0EdY1yH8SMGvotmIuYUmsLW6BP1/o/alx2rKb12q
aX0XHHIf1jxM6iyVHxpb+45En7mx0vgFPQd3xKCs/pShLSQbp/sL+k7ygLgEzAhSTK42bW7oiG4M
onJlM7p6YIyXQFKRPCBbvCa5lxzEqMbHsMq6pybzwqMslR5g9CgZNvCpm51kyPGj1cbNQ+C39hpZ
YZmiAWAgkuSmRQLMnIvwd22kDTmIYLevxTnEUHAjzM44KXZsb0ZcSSjuJvV3AtHhQBDX/qrTURyM
MZQ3jpN9zLyk/9qW1col8t7FSdMXbi0oBhoXbwfkr7ym61VPD2MobcRCyrnS1W+EtwG6u5nz0iaB
OJomrkBaqYJRo9J8tgJtTWVx+fpT+kDRcGIiMzXm7PVvJSc0Mg18h69FJwWZADACMLYexyBYCzSW
tP+pzEJRj5wGxeUFY8TwjMxpa29wK3toz8htXUa9iM8GtLUnP0Igr+igyWA8HXzzAdPWoIASNmwb
jI+8wskuDWNexVwTzZPTqsoPR/Ktk1r65os8jNaTJjx55V1ZttUpJbClwS5xzato+d0eykaJhF0U
Tu82cnKGVtG7oqbxvQlklXqgMDYxN/TG7C39pZKH4FEWNM49B5v7uo38M/qIYqPawfBclUnvKklo
P3eGtW9yq75gXlTsyaCOvl+hX5AW0bWppZ++iTDLylX7XuSF2gWiTeADbAAjt5+RNKMOfq3RnsMy
2SGS4O2A8bjtqDVbJ9dXBlueNaIu8mT6WECerHlgA3TPDoyi0J57qVG2haRZu6Iq/9y/a5b7FtYP
7WLuFLIeHrTbL4rCIcyBosaupwepW9jV6yAc42mM8n/O/aeBaJFS18IMQJ7V6WC+e62uVrFr+VJ6
cor2dxk757AT4bZToktK7L8po+SfZZyAqxs0AyGvAJVl991+X5t5kRPKSeYKy/E/a6PxTR2Cj3oe
AWZx7OYUBZl3uD+ly3WbhoQHoE1GLwsunQcr20rGOnMl3zYvyP6ol9pYA0ctI7UJAUj+SrYBX9RS
b79L7rQ2QeWDWAfoxz6sB5uaaxbuLTNRN72q9hspbqOVY7wMNCZ1fhRyoKuRDM4Bj5ad+h5q47mb
DkZ35AmWXqtcb57L0P7hlPqF9rhCDVobLplHiWPlPCy5Aazl38NPP++va15YoTSGUZW7o1xu2uTF
i58kUFldi3NhhymWbHzEM+KkA3fPmp+Z3VJMQzuoTD8UOMLmxqeC2D2qj2NxaTHQoqz+3c7Lq+ML
/MiU18BZ02t8byeQb6HmRtMeAtX0979+sCOnaW4PoqBgjIJ07Tnq3nayNZu497YCHRfyH55ALtfZ
yZJlKNJGIOfI4ET+QywCJidKPw92km6GsCmv1qivxQHvjIl0EexxrnObj5sthVoMZjWaRuJO7X0T
9KtuVK+GlOyENuzDwtuWaDs37U/EJZ7D/EPi2K9ZK215vM8YAVx1LTim3dqZWN7O4BImtBFbEyDf
vLLbj9nQ5JGSumHWfalNK6MiIpsPo56gqlHkq2nxchJA4HE7Ew7Rg+Fiu13eXC0LwTc3btzq6Zco
jv1DWdjjZzGoQK5UATc91sPuOapU76HWndeUA/0pFQXRkIXOYOmBMds4pq+9JnUqHsLcGn8kjhF8
vH8hvZOqTAB6Ll7iI8STzNllkQkDIFiZI3FO8HKqLNW71J1mVlvdjL72Tn310upQZpT4Nopkpp+K
EVP0jHxj5Q1YLhCJLS8nES2YNGqRtxMW2orfxRXoRblEnVSTOunQVE5xzHKDbqGSrSm1LevNjEfQ
MV2V9KjnjSkQh0WYQclyRYuJvJoU+d6o7fApKfVDbffKJevQFWhEH+5WZnyKZ26TEDAoNETB4E0d
FH12JlVr1CS7tRo3ErKxF2mlHtvBkM5eBcMjqTvpJfB7KEN5jUQalN5vgr+CkRCGOwKN33WJsyaX
885uJT8ECAUoik0w91iJcFuUE5o2blKr5olI1jsbRpHu6NJl3wDbOvs27r/dn4flBchbASZmKjwb
SGbNXt968LsiE31LIZyU1FYiazsqaJ7dH2UZw4BUeiOJIHdK/3H6+1/XbFjg/1HGZeEillGBH0yq
o63k8ssYOGKl3/reB038Idi5AARY49uh8jouBtv2crcXxA0emBZqQuW48s6+tSRut89E/QVeweXK
vM0VrOCDks6ksvccVnShzSFOHwigLmlimFsV55p9nhk/80HvH1t05P44NZR2zSLDjsso3Td0EfZS
nFRb0xh/9ERGh071xAYKvYaWQIxKdW4m+0Fq9V//uhLsK9ISCMNgP6kZ3k5PadbWAIDCe8bgnjpN
BG8vM9Pq2JWUb+8P9U7SRxAyBZQya8+VP1uKKkHSFzhM4UL1+FGT5b2KsvX2XeTjUS5sZxNzc580
WaJ5b4+TFmNdrWy8aYi/l0nDVI/Qy6RqNxkizT+37hurTI26fqbeKR06W/h74Qz259aOxamLMnFq
japy20C7ZC3WiWtTMD/SGkpO0w2DyDFnS5+jsMQgLJHbnfXcoPn82Nlq8SAK/9B7k9SbHO7TkFMd
aPpIbh59E43pPUgt9L+afOM1l1q8iOIiOAyB+rX30u6UCaXZ31+mxU9kakj8KIezjXmUpwP119l0
fB/OyKCLa+sUv4OuM6i52OWDbESZq5UAZjWRNl/vj7nov01mZhRSiVEJOPnHbFA/RYsdTnl4TTTd
/9D5DvwiI0RBJqblafdwr5FTDU6SptbbvpLSCxLqyTYyx9yAB5WvJQTzZ+/t52DL+f/RCdnW7Rw0
QAmA5Nni2knOz1CtvyaaccSVFhuvImtX9uT0bTd7cvr2vwabHUFyZkG53hJXvRH2o4cON0gBtHLv
T/HykyAuTq1cgluC8sXLqrS+OvStuKq1k3y0Y48chFXellj3nBQyypWtPr/iKXMoABcJYzhpKPPM
rniVeo7wUr6q842fo6FHD0ZU59tgkNaeyXdHmvo3pKi8XPMbPtMl8remF1fMQ2xjk6LdtYn7Vhs3
JI/h9v40Li76t+8i6gXVOz0p8uy7uggmJ1c87AGl3uZaeNDsqXslkBDs+n7cjl7zmkegjiiHw8Sx
9oY/nORkPORJ9DSMA/wKiuLYIW0JbDbIqhx8zb+gJnMWfrQS9M+jqem3ToRzfQLk8Z7PfisyepYX
mo64BvmgQgBJ7dexVtN93qJDkcmi22WD4e31vF/LO99bExpdBlKOZLP0AW8PUBrZZYnjnbiKxNA3
ShNqjyL2vI0v6+k/ko6mj6QzPH0nSBSe+NuhpNEcjFIgwxUIK8Hhtje3ktN1K+u+PKTTKQWSxzYj
Spy3Nb0gkuqw9cNrDq+RZkFEGAaT8HB/d713SHkaSM/YWgiYTH//6+41ETmEotiJq+d4z7HvtW5J
TfZcSF3/LNBRe/hfhpt4uihdYOwye5AB7mB6knNGoXkgRGr+R4hZ7B3J/qnGar+/P9jyXWEGqY/T
JzNAy87rH8itqnnYy1xzfWts+jD4U8gFUl1N2B3jxL6GavXr/ojLTaghtcBEvlWYQb3ezmY7qnnQ
6B1tcN0EVxz35QHpz2bTakW3crsuKh0EaLj26BQ7uGAnmPXtWFFrQKhKVQPIhnZQK+/QUwXd9XYF
Hbmrz1JXSzs7sH8a2QfVV0+9eIr1a9Z/CpJrVQI51M8KGGY1oBwajwch9eq2tNJPuC542A3VBzvW
UJLKVn72Is/kZ1Pfo1Y5yfQB8Jm2/V8brsuF2Tukl26EUc4mTLRuh045sWsQ2ruoMPIvIYqBG7Ou
zWdFbttzq6DyElpOvbLz31krkhxouaQeBqHAbK2Msi7NMEKcuxa18ji15k+9JOC0At5e+ejpm27f
W2tyEACmwOVEGjJrNyHjbxROIvVuGvgoNqEaeOjlMv1yf/Mtj/LtKLMPyvw8N0vPHyhj2mDTNRUD
B1s5RhpNLc9fMxR/6xjOP2qyYYOajqkgqPTbhVQkhHfsshpcP1UOUuV9zG3V20YVpMIAT4Bz0X2T
Qv/SKJc0vJrdOSxeRfh5CF3Du6j9L992jfCqTmasw7Yp2m1uXoHJuXH+o4p+VuU56X77tY8bMQI8
B1X9bY8/xwYpezwGsGa37U3jfeuQFx+cs2Oj51Ij/v21zq9+fxHOz87RMCkoYVyfsPfbOsoHzXiR
xo+yvCezlbqX2kEvLDwaxX9O+9Apn5HNbylHYr6xsYL/JGebGcmmDU/mpDP0M/W/dFK0ScNf9NOj
AApL9cMSf9L0vwSGvO3phBnnoTor6pfcebYbEFDqLkVKWAK/bcUP+J6sRDuL3Gby0QRoiooxdXnK
B/P5tw3RB+RSoAcbWpSNo3xGht/4VTu9/1iogY88fKI8QJfQLxmwvg26u9aao8tbmDzbBaQVE1qQ
yB2F7+mU/XWck6i3IXN5nVuXGFoK+Rzmp8Gof2AhQaEoiP/QBIx3Y2z8UnBqlJUf4UClL900AHEK
rPS0cyvGS1x9tfvfo/LHUU6xDZ9Dem70HxLIimzMn6Lssa8PYWZ90TP1xUh+WD3dY5QxtpTtVm6F
ZQADRJjclGYHT+6C6mvIQWB1Zqy5qoB/rQUfJSqnWwFJ56CnRvqIZv9GcwpjZdhFO1d7a9OBB53M
4QA5zEJypUiRODP6wW10Fim0quLYj4hfxoZXH/UQRB7aw63yVWjesU7S+EPUaMaTyOL8GmWt/lQ3
jbc1gcb+84NNWQa7QPRGwTQvgJFZFBlBjDGtWyFImyFefdDb1N5SM9sUExDt/hW2vCgxeeEuoeyn
ORMC9HY34T3vy4PIGA3J28OQNykE2H4NDLFojjLZvNJc/ZOEJoLHs6NjQc9VlVyF1p5IDx43cv0A
lBmv0A9tkrAH24BWmrH1Fcnfhj7ozFH5GXrpLzPLtU1aVh/QGj2WUbxtezj32rjq/b6MXCZmHa86
dQsSp3k2KEL+XA/IG1RG3b3AhBVXYl9z29rWq4ep0QfaLNp/9+d++R7yf8r0I2cKGhlo9+3co7tR
mJTHZVeVYGfXTlAdWj/r95q5Fj+/c8Zg6vNYGTQTJ4rL7Uhjoo+B5ANdsJA82/kCaCPU32bjBePF
D44U1rxfndF8uv99C4zrtOrEHSCJAFwDApvez7+uKi3JwBcF8eh2MMQ/JwAVH2l/ZYjuK4ObUtR2
g7ToML4hz9cl6VdWS+hXiSHf1poPnIJc79jCSn0wYcFv5Lhs8Y3qou/3f+Y7S8+bym1APWTC9s9i
BYHDRzhUJvodmpdB7qqUl7SozOdcH8W2E0a419pmrQP6ztpTCAGFDPaajGauL5ki51Z6ncKKkDWP
vWJT8cYTAjhAu7LLFjhBVgG2OShI6DekUHMxx0EagGrZDrgVNTR3SivjGFyOn+I8GkFdOrX+Z6jQ
6XLy+IUuwMbEMvNb7hj9UUdb8VvZRx81vy0Pba1p/xylwU0xyef4eVQs5jQyFV/5oOrz0qW94aOP
ZEibvM+TlSvuvW04dfve3pdpnWfbMC5ywDNGUbqiGkEWxcHwaCPit1EKIHS1JumHsC/2slqLA8GI
uRNWhxx4WrroRWh7gFnpIWvkb1DPxm08ubAMUd+v/cjpubl91lHBIn+nY8hMUJu7PSt23YDDNpvM
rZuvAtGvs+qV5VmPje5rmgKbSX0HIqQ3GJcRQ55rjQPLXk7y4Gsjd+cu+Wf3SW2SzQPfQGWBLhoZ
/u3vsWoVuXCjzN0Aaton3ejy59EOvya9cL5KVWh9aAew+5KwL1IZxK5tBuYPFc1QTAi7L6Eo6ZsU
cvzvz9Uk6gMskZ4JOfr8uWpqDHCaiq5q7Af5R1FlwaFNo3F//0ZYPoq0RniCwaSj/QDm8/bbG3Dc
dQHU3rXsJLg0o0D51xzsld0/bbv5iuMBC1iAKgDyIbN7J45BOshFVkDGJyeCUFnsC9sYd6YUALTv
w39skkwLyljUowkeNcCstx/VGXY+9rmauTiM1Y9yIxMEdtZKL3F5rXHP0OgldpnsWOZHTa1ln+zb
zBHq8H3I5dVL1ivxLwcVxvtLtJCO43MoPU1tLJ7tSfrs9nNUZQysWHIql4cMIY9G8U6qFR7NsBqO
GboQv/NSPYm6Hr63/SC2QF2bbaNqEWrR2sfQStc0yhaY2ekHTQWqKcRBDMqehTh5DQ4jxFvWrYLu
1OjGxg5zxYEx0HgQmpNI3mZJp30IOMi7zJH3ct05u1Fumi+YL07sT93JaNhn3cYJ0K5xUOC98O/a
myip233YIYrL22i03+0kbDbISw4f29qRH6pMlFs5rstxE2gCCF2caD/vT/YUHtzsVDo6hCcTpJu+
KYt7O9d5048ofg6yK1dAWPRgFMgBZs65UdAKSRJbPLQgMj9mSi4ehCyN2/vDL9eaFimSaTTL9Yn8
Ni/M2XFQOmMYK27cJ9FHz3ZOeTj2Jy/WDqAtQby3lXdE8ut7mofR1shac2dh6aCOWOYNY5euNAIX
m5yfM7GWaLVjR7BwsvEVs6bBlCguDfz4HKt+cBmgAP4oEm8t51zcRNNQ9Bwh3rG/kMC5nXmvCerB
cDKFCkM2XiXDqra9Sp/8/gQvwkNGsbFqpS4DWwI2ye0o0AviAIl72Z0IwttYrZOTlikdmmND73K0
yg+FYbT7AtH1lWdvwROgGURhlyyW2hpUgXn5GsB40dpOXbm4OmMtl0TVVwmnkF2fdOpjUSvDyQqM
L6kMGDHMfPCT2P25QxPYHwYLX1kayi32Ib73IUZw/JS3WP5mZfEd3PqVTF3eKJFTnwenT1wpqHjH
Kc38p8cT5wSRRPWUI5110HqsWbtcOuSgJHZxakjfaJ2oh6F11oxHFrEmn0slFsIq/6VhMgvE40w4
LcbXdB+LEmlUalg7a8TzMxwUzAI0p0HbyoqOK8s7Xe2355dRpzYNcEKcgRaOmtZoR0mrVy4if0eQ
HVb12aAKKOUtMOl9Q2xd6NFWzY5J+RFtnE3XnWsIGVL61Q/BhycvflXtpms213XqnS9eh2iEmk8a
aCcpxM/K+ZF36iGqw12cPdeBhAvCAQnnoKEDoiSn3NOws0RsR9RbW4/2vsr0B2gfPsE79yNjK9XZ
Lmi7Q2iFB9h4Jyvu9nBxdyjiJUAUghLZzzQ49Xq6r8J4NwWKcdRtY/41z9hH/anWfUCfQFbAGNt7
zSgPqY0nNv/0OxknaPugx2LnSQ8guI+xpWwj/6fMr+n1Y6Oqx8objgl1EkSkyjYIeRihx99fhGUK
TJGDHplFbjnVjudt6dSsZPpVpex6zbjJpREPXowG0W9zLpI2+O7AbB17YrGdasYl/BckHnFeLM6D
af0naUX2EBuptfNoU2zxrPb3EqyDXVXa2hPp25qw8EL3AkQ50l+Uu9gzXP1zsw0nsj1FilXKTEad
ndJcFBeUWhUKh530qI++8hzIsdgEwLqVztb3cll7+yrWlEfsr78Bc3BTizb5JChTbMco7A6e5qRX
LRnXXt7lHQnOgDY/pV46D/Qib28vc9RrrRrAS+VUDHZD0vuHQbWKl/vr994oE3GBhg2BJ+3r21Gc
XDZayIENdD8bO7EMMVxTRqXt/ijvPHVEM6DWkEeaymLzoLBs0sCTtaq5YoVknemGfVPxQ9iUifqn
l+H0aXqC92N7pDa3jcoKERsrHDHw9iPxyPwqKzHqsnlAcgpKgLYy6RP87FlUkyWlUfpSlF9LJ9W2
WhZ1rp2i3J0K3ziIIviBT3G77wD5bdOM0EtCfnkrovrD/XlZzv4E5WA+qLlAQZ9PiyH8PsT7Jb2O
jvXD0TFpzn05W3kGF4PowOFxwEDKiT7zolGSOpWP4UcouSPCmxc4iVQAqz5buY0XwdQ0CtKGbH5I
SiQAtxspFGxTTRkkV9KzcV/Hbb5vzKw9OTlYCNsOwkMjOvNBGmzrCEZQWonQ3/QQbh4DfMsAh04S
5ZRnqH3ejq+pY6qFRmc8G51AkB2L1o3S41hTZIG/I/PUYWlRK9w4giq+PaCgJpLfg9NqGxHF2Eki
V1ap0bBFFOdL2LaAiXypxWKxtNRr74TWyab1/BhVbbcZcH3f398IiweU7A9eF+Je+M5MWsC3vz7r
k6SuayNyo6RQdlSfUjhVIQWjrj6WingwRSOvncnF84noDG/1pCfLkrFyt2OWel8yjbR5EpyUtjWW
JtcuRD7E6jP9lyU08dBn1KeVcTSe8MTA69Iz84dqFPZxQOJxe38GFtEn9UkOAT+GqJAe8qya4aCz
7+VizOFboAeMVZP2pUBU+D9pkPSV0788EDTPoM3DhuYtWWSoQW/oXiQBWSikNDpY7QRZQkpxZZRF
9MmsgdSFiTKtKq2V2+lt4DgM1ApC17Oa9BAGeKFGSJgdkDr3PxdJJ75EmRccSlpfKyMvbzdEwTAP
xXkLruOURd4OHfWdpzdmnbtNVxu7PpCbJ1wYQjwIw0Om99HBh9u5KeMge7DwOWgRbNyGqd7+vL+k
yythEjjiwQVEQyF+jhjzrE6nX1MlrmGAFUFWpD7WhrVVwqF7ycNhQAqdJk+md8gse5W6MgvLI0VS
hUw+AMo3oY9ZTNqpOEWMcpe40GuCTQpp6qg3RrvjBL6GbWTvUyVc81Vb1uQAQHD/2DJZDTWWeUUa
SdQRoS9bfebh0vcEqPmeSC9PdnWk+998SU5OgTxC8s+QPd1Q9gk2Wd8gye6b0VOaR+o2q8ecBqQm
fzfyhkMf5ZH2qMWy86/nbWJXI4sBw5qmK9Dy2z0Sjmlr530vP+vS/3F3Zst1I9l6fpWKuocO5uHE
6Y4wgD1wc96khtINgpIozPOMV/Jj+MX8gVJXc2PLhOUr2x1R1aGSxAQSKzNXrvUP8ns65R0VJxX9
Hq9bOX7OvgMYDS5BQFwo08Lrnlfjq2q5kIKZKHIGmoRbI03/MrCezHLkJ6oq/uCl3lo/ef55JwfB
PB6dh7kANSvwL4J/qtSsot0v3kA/bezAGEJH95Nk5a3Otqt5FGSjuetQfqb6evpWWZx4CMb14o0g
pGhh4w93IbNj25TZp5UK13nyxFgqdJYXPhsbyWJrLIZQStOpFm8CXX5QZnAtBi+xo4KKelbbodt1
tXjtFfJDqNe2DNa+tOPKt3Z+Ssc0G8xvby/rF6Xq5QzjIjCjYWkukDqevrvSmlU4WKV4Y/rF6GZ6
4G2QA4kOUq60diJ61i4Sg3g/eWL0vdBxx7ThJQefLXlSEG5vUmuDqVa9q3yjsbEfz7YerYqdbibl
HrXJb4OeBHsglMJOjLVnL44Lt6zkkW1KUC61Pk5vwikPnkrdGz9V6Lfvk1zWLttQ1W/LrJEc9nMs
WNWuvOIgsx6lrF112Jn37tMZoJEJQId8AxYbHvKnM2AYeRS1cgHDUGp1V++hj/eddB9HsmPlveYy
pu7WfYV2n2L6TlkJ5UrCcN4vp6yAXxNZF+igudx6+giebkSyn8EHkTPhoGjCVav49aasjOEyRa/v
UAfJUz910WUmoiOIyWQB9yBS8NuI0/AqSZhQxZ+kHe603Xe9SVTXqytMmhMo+FHh7yuSnF3Ekb0p
yX42vTSIV7WZFocyVBpHFFDed6YRVuU0Kvp15oWqbeapcCUpUonnYsZeb6DbFGZ3b0ffL7ZYxEGo
k8+aPgi3L/eTchCKqC1jWDajImxV1Og9XakR2wilku0ybNqrVLAqt4qnfdJPD02ZuImC/a3Y1dpF
GtGHJQlsvAf6n5ZLUeO2NXtlZXc93/R4SHggXKvIMTgITr+O6YOlqsxaAC+ulod6DJBNTGAvRSY4
lbCKBrvuFHHlxDvf+ajU0nSi5GVx8C3V96JCGIqZk3Fb+v70gG5YdS0G0VqLb47tk9ifCUgKuMxZ
EwQRtMW5ioZzyUsgoiAS//Ko9pt86ONN00cloNJVH4Lz3Y+iAiJdpFHU94E1zG/96vwwdXZaLRml
2ygu0Pguap2aSDvUn/JeFTalV+FOoIQ3Yy3JF5ESaE6cox0vC0PtylEyPAB9W0vtzr7u/EgIepFb
sLHRUDl9pKxGB8QYUdNBgu4T/6ROkhbp1zQHquKrYvh+9NbE2M++7cuQoNoR8OGe86Kh+2oWMIke
9DH3pNsx1HynQfrUjYa8/90SMEpI9CxnoVeaRBTFT19MFJGujmmI3qqV5G/NKTE/tci371MhVx7e
XsdnySGZGcPQiWICYYstVkhU9BHSw0jpiVXc3oTxZWtVmAFalpA4CAwpokOLfSOj+H6AKLwy+DlK
BqOvFwFJqkG0W5a4iCk2CzPUm/S2RwJvh/yit481o6IgIUmQN7G4Ejd9KT6KZlBsujqRcCrIu01K
Udwues1zfF8fV7b087R9fqgZfgF1mdxiyVs3407gYA/S21BR6wuK2qKb57m1izFHsWOaRhedKB8D
bXBiMUK5KYz3npyslVXP8WA8BtWRWeKGawQXidMgUIBVYvLTJ7dZKV2PYuhfo7epbMiyATNJZe4m
8DpcqxVjd8gw+E7ibCW5Ol9fZBVcHbg8UE04s8pIJz/maOngibfqg6oK/kUToZwlBEXjoue1SZRy
bUn/4q3BagGShqcjYpSjzgnfqwWWINnZ1Gme3I5FViHFWlifq0DAka6JKV32pgi8g8pBRMWMIK3L
TT1YFAneXhTnq/z0IRZ5RUqNKK6qNrkV4lDYlroQbZI88t//9igQ/Onx0KCFiL+EiKWNJQlxGgW3
ch+AsxMlwe0ziExvj/LCSD09KCjD0DKEuo0QIDXX0xkNR1EtmzELbn2rdznM7TT+kCihC19pO2if
LPku0g6N8kHtM8eIVBsgrW0lrTsK2A23N4Y3oskc4lUo2k34JE/xjZIdNPW59VVM4x/k4L034CwR
A79se8esgZqUyZ7MfGtm/XvIUFem330oqs85PmmbqviC4vHvfy9IgJyBYBs4CJbMZIg/rd+Gsn+L
r8qlmQoyfhH1asYz31iWE2kCJEROcCYKLPNtdGYHMpQyuI0Rr98X2mg4Hiy9/Wjl20Aw/A02HZXT
m5HlGODp9lkiSza4i3rli/4iOmfmFxhn8LNc5hanQ42wh9WiMXLbd5FCcwPDQXGukL4dN+eLH34Z
cTPvAEjWLnfBorU6PzQy/zabqsdenKyHsjaaR4GNCieU0OCKQwAff3tQ0mlQKuT1gLeWCX1QA6IK
TOSFJrFOLibMIi4Bl+PB4g3bJBY6l0x0ze30/EW5EjORXFWx1Ibgfro+anUI6Ao3GcoqYAQ1PdI+
iObUuGY2SC5h5F+GZZrs3n7RFyuO02BiVMBJAE1AzKFUcTqqldJHK8cqu22s2yn3HCnA41BLUB1L
7RyWwdRvW3ja2eMADlfsHxOB25y68fqLwtsX1Kr0+KZpLxBvsQ3zvgs/q6Xl6OO4j8e9pOBQAwUM
flaab5U+sCPlQUqvleDGsCgD+1p9r0/SdhTBrdcJOo+1HXKsWmG69Zp0VyOX2UmN2yCZadTxUwr4
eTMm4GbNSgidoMExqK/6/dtTMt+UXs8IJQkqdDjOGjPyBpDk6YwYE2tb7MP+mHE47EsRb7QSQ8i9
kIsKvTl0FBqjMzZpq65tkS9Z28nQ6N0CRiJpnz0dKCWcDm1aaTBxKCVHxDJlu0GE9qFNtLtKbvwL
PFxoofnMtWem3kaJWN5626v7qAFNnuojklldKuPMq4eHHNCAk8WptS3ZMg0MXB+mFOutwfvw9mSd
9fuQl+Dmb87Sg0TRmd3jMPhxoFa6cM/Ve4+QSnHIgUvdFkFSb4RCq/ZCW7uJJhau0JPAjINobjxV
kO4iM7T2Q4PLcUtJXR9lLMc7SXkYza5ym9yP71I5klfC/SzRmxE7kPIxKGEHpfmxWGS5YJWt0VXK
vSf5XBRktd5CJsg/gTL/LHgtSmQIGTii7OXX/mRqdqlbrYMCsbctsapyOK8oQwyDutKuWG6lwPbo
7M3X2JnFQaX49MPH+STkVj7I917uB5tIF2q39QNvpXL0y1GgyWBxBg+fLu3pKEORBFk/zXYaY1hs
seBj2ZVlc/F2SLwosbyOYopsAK+AdysvN4fludClUiI1iaDdR5JVbvVKHZ0CtVc40eIT6gCHPlbi
TWwmj/qs0zHW7SbromIzDgj/WmZTbfJ0iPdWZkkHBFc+Vjj52G3wEARhgFyy+T7SxMHtlCw/UGfX
2R24AaGuUjqyLwWbTDXKK8tLtX0QFJkjTUK8pTirOaqYGqh3Nii/4VXtZKWqPpqxnjhqbJSbSDST
lZPrbDkzEcwCHQU2V/LQl2B8lUOGRT9ZDVaB9+Q6G22L5rszOt1FuKHMfzk4+XXgQvO7LT43z+GD
t3KEzSGz+Aozwh7gzlyO5JZ4+rERW27koGrkewCfe5icamW4urqTuC68/b3PCGMvrwnqAlEqyOgg
vU9HwnnRTFn98n1xZe70XXwzbIsLaQvb2vY3ki1uU0fZFR+6jXGv7YyD6GY73w1sYfv2cyzPz+Vj
yKePMehtG3ZiKd+jFGxryMEl2mel2FWyDqp0JcaXK4lcGVzLnHuRmSAnsnhlVZmrKQGKa4OUadeG
6X+oM8tauX3/ehCw05T1OJiXPhckVGXlJSng6RBHxTyMwg0o1nDlVeYD/iRO0CYBAkGvf5av4/g5
nTatD5BznYrsVm99HJzhWyMJnfszO99zEcz4TGsgvSvBzDlCPK0Fz/k7zljCH9UcytpL1h7F4REu
KqOXYqzDoBzz+Ya1Zl65GAWw14wywIN3bq9TwlNO3zFNqPykiE/cUsFNW3sC5rtPuFDfvx2BL9IY
r+byxzjUwNEBoRbGmj8dx6iQxwDblyLQCP4oacx21+fFvZxp38RJk1Cm1MPRDkYEo+DTee7Y6921
VoTFBkMlfY9eYe2WUtDbYieFbJGNi4wggM5eCbaqmOy4/G3TKHRFPJYdyzceJSO+jsTYcq2y2Y4K
pfbcErSVW80iIfrxVvSG6GPN4OyljMIIe9xrMt6qtPz7UaXkW/GtNAihNmo+oa36aFUWkmj+3oJ+
GVelS8QuTlZFi/Z0NkfAkAZa5hRlakl7n6RJeCharnWNmvp2Uhof62LNFvoXgQIqBZQyRTVed4la
iFUOk74Mk9vGUIO9N04mRz4UqZc4+Y+vw3/6z/ndj4io//lf/PprXow0cINm8ct/3hbP2UNTPT83
10/Ff81/9e8/+s/TX/I3f/5k96l5OvnFJoNDOt63z9V4fK4xF3oZk2eY/+T/7m/+8fzyUx7H4vkf
f37N26yZfxq6Y9mfP3/r4ts//rTYF/7j9Y//+Xs3Tyl/bdc+pcs//fxUN//4k476O5Ja9kj+PeP+
2X/653/9DjcdMkfWCuCrP//I8qoJ+CvKO1JJZfYsxQyHdgZD13n787fkmWYDXgt1QnZG+c9/PdPJ
tP/7M/yRteldHmZN/Y8/X8Bo/16vyNfBaph5CDwcpzM/+TTC/BcESe8TYVrRPJpp2+69Som+SF1V
mbavdNnHUDcCa89ZkFz0U1/i8zso/saKIg2np2as9iGCzWMAn6lsYv+YUrA8KnDNbqPUkj+OMH8f
Ja32PgOlUja4MNgFzYobKRfHbjv4maONsfreF4b2shE64SjIpYJNsTe8l7wmmmxzAMsdVEb51ROH
LSXB5j4c4hhvjkrlEiKrXR44vTaZh5T+E84CDZ4VYd+XV5oOjOz/IHCvw69VXuffm9MoPY32/+fC
m13mrfi+DKvwy1MTvo7xl7/yI8hxPxHfUbh+KcVD/QOf93eU69Y7GnLzCcu/KeYS/z/jXH0HA4a/
yakL7GS2M/87zqlevCP45/9M8YOUCrXP3wj0pSgNgc4+SlsfmdgXdsRiK9XCmPa133R39GfkjZ/r
sY0XxbcOt/tvZRkbF1IJMgS5JDpmolq7kVSTmba6eimXrbR5NXU/l+HrZbcUHuFpaHPOFQeKHMzi
8oIgDSGmU94U3/VJMdmVoBw4lpMPg4aluoCT9z6VcONoaXNvsa7AVRtzMjeUrL0wZZ/R5Nfthtaj
W6Zm/TgoSbXrKrW80HtFvG5YOldZZ30aQkza3n7uZavx5bnJIGazRaBlqFucbhdg8xouj0J0Jxb1
RZKJuyxrIgf/AdFFlze+z6vOvzAnszk0cmfd4Wvhbz05TnZ9ofWXHF3V1zbt6g9F4t1ow4HewvPb
T7hMxecnnMVRZggC93KaB6dP2OWJCp6HJ+QOJh5VFNe+I10DibzStQ1u4tolJSX41GIZOziLCm45
GUDfpMAGF5a4QV0jaZWq/X3m5/UN0Ix8h98BjHcB68pKTLPtEHbJPjch7pZN619Zgzhu9N4kHxis
tfvqi6zFv/dnLpBAIGfcEtcKbHFBwp2+Dm4ZRhULMOdiRe9hzYuVgu9Dq6lbkxoIDM8ACQItmI61
JnjSZdeIX0oBNf6wlorGCbuxQHgMiqWRFJHrCzViWQ3ppe3lbYV6eyF8TSPBpC2tW4Q7pS1h0ABf
GkH7nI04W9pBmxmPhfagdJY95rV5VZYhGp7QwzHPbWbdHA91K0coEqjkowJp1yyU5OMYKRgFCqG/
lcJW+ThFA24EkC0zhA2FyLLrIsg+e2geupLcPPO9SslOGjJK7rmmdTPLm2Wu1YTFJ7UZ+o3nd16L
cYy0JsC7SHdQWZjFymGt0lvhsr7MsMBTlLVfh/nDJI0SvhWSvm3MQl2RtVnuPmfDLI5ZVUkbzcyD
/KHBUW8n4OC5S6YKl+U6RxMEEeLrQgo+E4EBJg1++iHzxOwR/5PHdBQ+vb1CXnQ4X4XUXEieUX5Y
tJHJ0t9Z3tyMfogwtyqOUzpJqNXpw02OF6+rm7mJpoSUOmzi1a4fAsHRul76TlVduIIPmFzG1TTZ
GbWwAzVO3dGMec6ivnPD0Whuk6jJakcolW8D6ctOVvt9iuLkPq/0+lLCVGqvq43q+IqZo+xUAUaY
mvhjIHbDtT9gg1OZ5oBCBPV6rajFOyvppSP/pLZcRuUH0jVz//ZULPuLlLah5MF5AiAAAhvU8+nq
GkZd8Zpg8I6UVe18nK4j5gHiAdIYFsoE+kEvOsdvom3Y5w9lqjsr459FHzkchVYF0AAVr7NyVDE7
ETdqrB49JMQPmofRd2b0Bz3RUwCAY7LvRS98CIUZeR3qJsbmA10hBfoF/50GhxQnV3E89itSU798
LLQCuBVTJ8QO7HRawkaTW6UelGMujR/1RpZutDBQL95++fmoOAnD+d1pMcBTQSyWhOF0kDGIPS9U
JuXoh6ay0+XeHvS8umirZmXxLcpAfGTY3lxJxVmviO7tYiAZgYdaxT/hOEWp7wh5HtQ297cAP49x
+AB1fU2TZv6Bp2/GRv2i2mFCdUbq4vTNqIp0bSIpzdFX643YjbdIJTpNqn/rwtitwtSFV5i6b8/m
L0KZ9jStclIlukR0pU4HjQrafpbWFcfBwjRlqh4CNKmnqt0h1PjFiCQXQP2mJbUWo+C7LKe7t8c/
f2eQjHMXTAUGBkxiscGFeqrWgdoPx14AXd5l+ngfhy1tzK7pb+tG/sIjyQfVbLv92wOf1bMBnJHX
zYoiEK1AHy4SOzVr6wLb1uqWrul0IxZYxApSfugNWYtsCf9kO6nDaVN4mNhPcep9VHFm2HLpwEyj
NVscyKL8LvLK1UL7fDS/CgO2FngqxB5ZCBQPaG+nXyTuQlY2GfGt3kzcYM1OO6RlLztpWnsPU485
8pB4dIdiZZsU1qVRo7gDUPkbVxwMhA2McXGu17dBruXsR0bvpiJxVGo6x0NRTCulhrN2P8tjNjbg
abGcpkO9WCaCnEBqjYGkZnnn1EpmC117JWnXljK6cpZv/Ube9oJAo3la+YSL2Jm7xTOIh8YEOTrm
N4uUzfMxuK64Sd6OmBCYzajv5ZpdH+vFwS4SSdvm5RShWb9WeVvsQC/jzrwMLtrgcM9UCaQkokUS
BNOt0odYw9Q5/RqabA7X8jVFrPkVXscCugMzQIqqGEwG6kiL5dGOvdQYQFTvxkQUboxeuMomAU8M
lJqdHDJpgJjsXysL4/T1aEYheEkmTC+F44XK5iL+0OpTQzh20xHzGuQT09x0lbhGZFpQKgnmHY5y
fuenFwr9oAt0MbhfV/4WWx3pIE6VhGu30G09vB52gLTDNWDHolL48nhk6Ehl4qRB72eJrNKGAEPW
OBmPWJS+zyW4/X5bhTsTm/CrtlM0ehloP0JfDz5F4dhfeX5Y34RtW7lxmPSXBqqLm2lQI6gshb4x
Uel19FpCZyrI6uAvtavBH0+ZY0Yh4IBQxw9MjqbrKlapQQ7qp9ak7Ror7XBQ6m5VgPr0BP3xcvBu
KLrS1CLQFptSWFM5F/1uOiZRojsWXh+XSg8msJhgWNtloFKbxwz3EJlf2jSBaV0MYGja9J4gei+P
Xq04QTq1X98OidOFxlPN91/APHNxFunapUK7opVd3HojaP8mVr5pZpvt0WUxHGyus02ATt1fZkrH
W/Jwdnp75LP5YGRs0kmzsC9QwS6e7oWiMai5luXSEQPMZAuMyHeG0ZJWTvqziGcPQfiEkpYEh/1M
gd5rfL2XSrM6ssV1u0rRPpZ1abg0HdfK6afreZ5J+pVMJkQOsl1wgafvo9DSY1vJq6PWRP4nDe7C
RsusS1kKIdUO9PADq81+lJ5OSqaviwaLk24e9KWdRbUEBskMZz0d1CyLoeM0aI8Rd4kt6hE0jcsM
9EcuNA8Rm88mGMf+QyvPogN1BwU3mIVfdDV1FXXw92HWR26MANbaTnN60v3rweY1jA4figiL2Zh6
fCrrgg4bmA4SkFCWPoey2l56njJd5GPhIYSLuBdnGggHscgOHC0RpYMYITeKFQG3MLwiNH+HVZF8
QCX4S+6bz2omYLmeUSVcicU5Ffr3ZvzjcWkIQkgBz8f/Lc6b2TFPEpSiOlYygshT2Q8APTCj3hll
tzWrojywSNOdasC/R7pjOHadCbCtl6fgsx4IJjahVn0hIUxx5Sm1f8Mtq/milcA1NCv0LlO/yJ9l
RGQPftUpTlz64SUYuXHTqQ2Sz4VmXQUylu0oBBc3VS5+FqlmfmBjqFR7xvTcIFzDcTdh0BD0nnXs
msLcBhGWii111ENRqqUbKJnuhC1yMW/PzYIN/DI3bA/Uo+e9mRBbLFRTH9pU74LyqHi6b1sAbOkB
lOpBE0Ci6GGuXdViYO67vr3T8mn66KWm9Rc81U+IxKZbdt5mE+u4L8kaUP/Riscb2GrBARB29uXt
Rz1N6388qUXah53RjFNZavdGLVB/xK6KYzKqzd4ak8JRQrmAPZRobjNpa1ox50uebJ7GCJODHh8t
mdPVFzWJpvuaVxxn27BPLZIDuUXhowotyjBjo19YWrXGeD7f0EwKqoi1QRYjsz/DJRomxZrKL4+I
q+h2JYeyGzSACVjOa1D5X0wn7BUg8gC4CYCzyh4+vLpaM5SJIYEtQAq4ySN6bGEQZ4ek9WL3dz+f
BaoW3z7a5QDOl9B8I9WRA0ym/GjWlvDYF73l+Pit2qOIsbUkRMX12+OdnX3k4zOtG9gaCpbcbE8/
X103TRViC3pkXen7SQLLZYZBB+m11u1CR844KtL8ohK7duXsW0hfEKlzlQFBVtoN8413eezSlteL
SOdVQ0vo/xrKcPhSINL9ocm0G7nUlB1lW3GLVYV8I2Bpso21QrtACqUHxohOl5DJuWt26LTHcpZx
S64VG6EvvDJnZ7Upd4fhsyBx6HhmXe0zVRGcUm2rj23S+R9bY7STzEKmc8zDrVJidGJTFewhgjTt
ZT7lKx37s4id39Wg2D9nGrP60Ok0F5U3pn1HGPnAn2yz9MJtyvZJgpuMK9eGswW5GGr+4q+wJV47
ZhPSBcURx97BERC6LGgfc22wPjZB+QlBxTWS/Evh4+TkMKEHk15AL+K6yZc9HVLtpChHHyo5Eqri
YVBNhDKRd8oRQIKk3LchzHkjyDZVL9+V1dSh/6PkN2JKh6rCD3HTpibnoGBO4oWaYAGZFslOEJpq
a0UY9RUQ1Y55HVaXpTJgHqThVTkJzfN8rdjoHeg7e6imIrcnbPQusbpxy8HMD2hWrr3o4jI4hyz9
FnZ/djtq6OclDGEs8txs4yPyFZuG3fBKGgeQO5OI4AZyuxhUqw9BpzS53SaYS6jDh7eX69l2ND8A
rdKXlum5lUXSd9Tm4yo+DgLyxTa4c/U57dV+S7LevB+RWdq9PeCigPLjlUHE0ZWRaBRxFT79tmJG
AyhC5+eohKV+MDtvq3DT1XJO5ayXqr0v5OpN1lW+i16gbgNzmGwtGNbKYudZHm8ODEWiREqFFnOJ
0+doK8ugVOInxyoaw11rWcEuVqHX2aaHvlRbP8sog+xlfwBFiBySy5lMNb3jM3noiHZeZT4F0drn
OF/WEt/ipVlFhQVlz8VD1Si+gcnNjlKomR+B1yE82+vhRosF6f7tD7Hojb18CKrxXAy5L8+6kot1
DSiCWhb3hWOB/ICdmwHiGwj74Jqq1QgDdWHqH1pFzbaSyQorc0HeYprWHsY+MA+ZVEQO5Ep4lWYW
xTsJ+ARKgLnHzMlU4VDPujDmZM9pY03be56VByt5+tldhw6jMiO20VRBGE1bPL8qCV6hBtQbVRPD
0mzIwi11zjVRuQUL7GWaUJXkXi+DH+JStyj4sRugPdR3+bET/OewM/Z9aH7MS2V0NOCAe6RzGjsP
Qu9eEcLSBtkp7RA8Gd/HFHkc3Dqrldf+1QJCWhOGw0zLBRC2uAV4Ey2x0Mryo5Bx5U5jeJPxKEeH
sNAfyf+m6wzLTLyzL41yepTTvt13axeRRWY/a0UATaaUMx+0XADl0zD1BamVkRjq7yXqBpu2mVpX
jcXvqWZEm9RAE8lH8XmrZF27SSllpWm3Ujlf3IR4AICGSIuiWURvV1lS85TIj+nmidWxaDrdKaY+
2eR19CGLxCcfv2injgLVjfSS0qwidSuJxiLwfgxuIV2BeDWyH8uCD9JwWqTrRX30h/CbjBroFcXw
9PHt5amdzfGc+85zzEvOXO9F3Ola1U1Fr7dHSqvmTlF7fzvRlbb5HHllj8DKyaT0/FKS/XzbhEFg
q6AxNkIQeI96McXHODenJz3K45vMjIadIsXep9EqEAOoxXCHPtpsiDy0W7w/2q2JBgjyUjIy+ilc
wrlgs296kwY5fAjP66mbtjBNhllMy5CCT52epDtlMKwNPqbVjR6PNXfMXtiM0WhdTtMA5HQogW35
RvTYDYZii7WcbAO5thAo71QbtfrPZbnNx8tuDOtdZ6jl1SrKfZG6sG5VkZAHQ0nAUEOYw+hV6pJ2
UlwrgzIdSyv8qoxm78iWIB6S1EL+LJ+Vk7jTmxmOInK/AydXfPaD+q+4pV5cJXH4pcjT5rorquLe
DFBj8iGPb4UiyFFVN/XLAnV0V0vzHt260XKsTstcDXWh3m7zUb5GM1FGTspP9lM5idu3w+MsBoHb
UselECCD94DndPpmSioYaW8G4pG7Q2PX0SDcZ2Hg3b09ykKDkbXNMOx5NO7o3XJpWUygHoq9NXiV
dGyTwc2HcOOPBo7auaMH1daUmofARIoe0a+QbS/uMxsD+jsp3WX+Bx/Bqgw/W2W8NntYQVa28Zt9
UjWP+HXbZh86o9HaLDa7UPoPGif+ykb5i4enKgvFUgFyxTJaUqH7sfdhWDTmsTXy1DVyoNiVmZPa
q/IA1UZBQK1KRmB+UpdrgS3TJrQrP8qv1bJWbV2lstONZuAUUT85ZdcfpsD8ioRdsdNazTqUtLPv
O5EGgymIybfYqoItp1Bnh3LnuxoC29eRLGM3FVnJytm9LB/wXWaIG3dIoKN4JC8FJKVI7ZMgkITj
gFM1QmB5Q2vYv0umbribkLO9roTA+lDrY+MqfQt9yRi1m77sJicf6QyHargtRXEs7XKSfcVmS4no
HkFqi02UG94OokVOw7Ni2MlBPXdpKOe98DpeLUIjzo26t1r5mAuCRKE5ty6qAiXoWJCFlavKL4ei
XjjLoID3WZJr/bGfEh+Mx1FOI4/7V5mgzlfrm5jwOr79Vsv88cdr8V6I+fA/DqHTFThojdRPTaEc
lWjCYFf1JTcd/Y6SkXjJ/dcOqjy8SMzY342S9aGxRnlviV4JicCfXFlidYhR/nvZ/MszwftH/Bac
M/WRxTOp+Uw/mCrlGAb9d3LpIsOQUffuE6U3Vr7q4uLwY6gZ7U83n8xoWTKJkbYxNDAIx0FK3wtw
WO04C1GkEETfNnK/W6Gt/CLi2YHA6IIjgMBCJ/90un01J+IBOx+tVsm/6IJlOZJvxm4Wql1im6Ae
Pg29bNRuGGQIgJjCN1PrzMkOs2GKbZ0rx10x+hsVKNdHQTS8iykM4Q5Q/KTtlkfjygo9P3mofdBV
oks8N6mXtc8ew0LqiVP0MClB5gqT3H9VpELZgxFSaLbJ7UWV4YK5EpNz1fDVvZmPwikHWox6K1n9
mRNoV3QT0v9p+VC3cBGinNZTmunFdkyF8bZqQIFk7aA8sS0Xbpxb1e2UBsFGBfn243P9Fu74/1f4
JpvO/xqeDL4trJv0qX4Ok6fs2ymKk7/5E6osau+AwM2qzj+dhP4GcfI7lHMAC9Nqn8HH3Gp+gjgF
SXw3c2xIOGeFV6Ce/LyfaOX59+afBUMO5SGiADXq30BxvgiYvgoklhpBxPPNOGo6xi8S+K/2bEuB
CA/bTtqXRa0coPpXvV0KqRG4RQF6M7RK8EleGtLEipRyq4KFkCoR3mSn9FcpkObclmrxC/KjxUWg
+3eDz33J6uSjlahw2bsmqm7KQLYeO9+bvnblIDlaIdGHzNQxu1C9+jrv+vhH2+q3gvK/tXVTPSXh
U/aH3VbPT+0f+fc/HhoAt3UTfq3fRBrvnvMZg372h04g9f93YOih3L0VpTfhc9sLzlPy/C3Pwv/x
30/CdP6rP8PUkN/NoIHZpYu7Lwbzf4epZr6bI3G2WwDcDkj1VZia76ijknXRNJhRwHMF/19hKsvv
ZtVcLu0czrI699Z+I0yXxz0uB1QwuCQRq1RDl93B3DQaX/UL75gWX2i56eLHYK3OutzHX4bgPXli
GjVneksCkghjoIJcU0JxExWfGgsTcOtJ8h8bLjGvvsHdj+V10nhcbt/zYGBYZmWledG9YG5frTov
tHpWN1ldD3XHGW+scjOUO1zmDMA26j7byWs+Mr96PYTIlVlPhuvssrghRo1UqJhBHtvv+ef8PbVG
WkprgyxThfm1LPBKUJ4QfcBL/fTo1sifTSXTQP/Bb+kMH3HVylG1aDv54coU/uJ9ALnNlHY64HMF
+XQoD0kIn26yd2zEzBHU90XySS8Kmz6irYdrYlzLOxjvxd0IPAudabbkpV+jUQ15kZdNyCWo2+gV
Rq/5SqVhGeBU9+cSAGIkc7kDJOnp6/RNHGRDMPoPhSdeoe0n+portP3m7bibC2WvNnua3aejzJP6
KuzUUja70Z/8B6/beIKtKx+9W33bAfEw1lwwllM2DwXFCuVbVu5cdD4dSqp9BPgtP3igklo5cbwt
NTlembSXWVm+DyfXjPfHJRvO2OkgQ68oGU2m4KEC4wUP3BmLbZVdDF/yC/kLtltB7gSDLX9EJQB9
xv73/ChxnpjfkQYGbFxlphTNc/BqOmWkqLJGzoOHLnk/quVD0Od7cDdfe3zZ3/5wy/bB2VBz/Lwa
iiMN3lpfBg9Y/wJBMI4wYG/LrXw1XKe/xeg+f6vFl6urTjNS9IkfJL27qIIJuO5aF3a5eJk4kiLY
QvQpwaktXUJEHU07K6l4G+4Q5qhdgobdROinNZIEgGZtWzpfXPP3mQFbbICgZRa1jbrWlIIymv8w
BDIGfWyujWutOfL8ahDWLe3sGTkJ4OH0CyEECoS0Yo/Ig/i7IO8x131PmW4l5M+XFdXO2S6DiZv5
IotRIjOjlRbIwUNJafJRlVA0DwxP+M2KO+HGMKjtkxHQvT47DMVhrBQk6oMHk7rOOFFdlSCprbzL
r2YMmtycWkBKIqc9nbHaShBB1n121b7atMlNkIR3SMjv3l46v5gxhC0paQHCRN9yqRCblpM+aQg2
P0iJI3Wx5FSqsKYns8yi5/k6GWTxKk2ZFihaMYh7ffuo7OX/ydx5LMeRZGv6iaIttNiGyIQgBIFM
kuDGjaDw0Fo//XyBmp5LJNhIY8/mLsqsq41FTxfhfsQvTN/7PN4ZIRWYi+eH+zVYQoS2wvrKvG5n
H5PT68X/+F/Mk0iLdBAuI7HX69XMWruKY6VLHg0JXa/PqltZ9tH/3xgn923c5WAz1IYdM/MLd5lp
y57J/v+4W7/Nwng9C2rKSh/3dfI49W4bxdYQ9m17Dkz450GoLwA/AUpwaq42dWM1QcxMHsusvUiT
YKWQ8N8s1P+McPLQ9nOK3sQyMgIXXEdvLC7PLNQJLWu7pjly+v8Msb31v70IjjN46ZTMyWO70/fz
zt6vYeIfisANk5+i5oVIjvffnf0U3gIBeZ5UXzy4wTkazh9XEm156nAb+eAUQGfF09i36po8Dtlw
KdcMQlR1JtA7M8TLy/jbPGVCPzJOluTRu3PdZN+V5zQeTnGz/6wk9fUXP6mNPfl6Jc2mdlIxGXy8
zxhk7DHd2HX76ia7sW7FwYm+P11dOCH7aD/kN9lOv6h27T6OFv/Hf3FmfvsZJ+9uXKSdTDIteXTt
RyD4hLHnBOhOG8FvZnpyLHMQdlOZOcnjEoi9uFp+dhnWNMHaI6rhBLaP0m6UR/UehbTN69b1qzu5
O+cR/8cNpYRBrfglcjuZ59qnSjLjEvko7WY/DU3xDYKy+Pn+Ym5/yevIkK8DaXkcFMFQUjt/vad9
PcTE8TZUn+pWGBAqletlMIIKi5b3B/rjbH4b6OTwaCVu6tXIkqJ/Exhu7Rdnh/jjAYXqixYv/wDC
PbkU57jMV4OX8fHmubjKd9q19lnO/njhRE24BkZQhGWAsW80XMswDwZ/8D9OF/GVen3xX7wxBPQ0
pWkT8WtOJjuUCTHBWqSPJkxOIy1uZ62K3l/PF1jc652jz6xtap0EbRDoT+41uxoSNBoyfEvL0fnZ
rcr4qKVz3/oVuncwM6HEPI3Yuf6q5yn/sqz493aZkR9rc0xvbGPWHxKE0a9ajGGgly4KvIsqHcV3
d24abse1KnBWSfvmZhCp+muW2vJ9tAs18W2kjG4m1YI8gIeqsdJC4l6guj8qUCfwL4duqVcZzqtK
+dEuLfVGtwX/brWr4QVdgZOBn+W1m/mNCvkA9HkHhMxLtPJWoHSMFLuxmg9rU8Q3qPbamr/OMPGj
GUuGynfzFqVq0AdwPBNQtAlt9piuqjfMFpQWU8AyAGBafVlcda74n5SkMSRXFlAseH3+en8T3sTn
tNIoBQGV5POh733yiRalWZdJko6PuiVul/qhMq1fXr74U3zLW3AGY/7mC9KA9dO/2/pGvMWn/GKq
81k8zVJlMNV3NOS7z1JSt7jk1ZmCFMSp5VwRmZtofr6+DdTa1GVRmckBn3j2Z+nz+slG7/BHtYi+
C1yzVB/gcCijb81QOXw7t5yrNo3TX0WSyfvBawip9D4D4kEXIW+Pgxy7NEhm0/kkekGmqepu9UO4
enGvzHP9qx9s9YfercPXBVNHGuFiNKANW3M3B8Xg1nhmrkNZQ/W0sge78azGR9kc3+tOwxBbWnrx
0c28+ejGrhGjXNlgG2cBUc4jTGP00m+zuryRbdnneNZpmbWfE9JgEDl58pceHgQa3Dy0mixI6hvX
77S17igNGORmTA6KWy83KlxeX9XgOiPtU1XoQuT9V9vplCtXVGrQCwn/sJTf5dRMUezZ5zxgXhrR
r/eSWB6VPBKTTR3+zc+pK29omio7ZGqGi0GhyXAWwr1QwLlGVa/Ja7R6YKJDAn9s69rxh8Wojoa6
8aFnc+iirnHH29YS85XoEFpdq1x5BCwRg0zPSspwk/MoRL5TpqW6MYQ+7NS50Xb5Yi1X3EgVmuvD
ejPmjhfGkzn6Ztob5+7ArXj1eo7Ie1GtA59MjkeS/Pq8TnhBtl6vqQfPybdLoDL7X6M7ysyvK02/
TirFfIKHv14aWqtMfpX35sfJQPXoolURe5Qku4fSXdpvg70u92tWxp94V7RDt9RYRy9Ss4GSV1N9
3xcFr+JCSGBgaj9W2mHBQu4j2g7EcU4xZDe22mqJvzZCqMHgQSIA6jd/iduudXzKH8lPxEJkHdhu
PKhBrDQNwrJ2NjYBboYz5IRulT9hCnqflSz17uNuQCZCTUe998fCyb7oY9J8R9FETL5W1+onwLvq
46Sk/Y2eDYPpj7anhCLPHPNcAfEUXUXTg9IURRsoNDoky9Oa8uLYSSPGyTsMnYexZA+AprvpPBxi
/C4fxsOwZEsSItFXp/46UJ/DwKtzzT1w52xAHVUMn96/dd9chHSBYM7Q7qGshJ3FSXS2ZiaMD3PM
Dt2QekBJClD3pePcvz/Km3a2hcumqr/AASkivMl+VKklipUU5UGIWvMbFDk+iBT5UWyhLrJBzQPM
E+hv23sBmZoHs8fIsBBlkHQLwkzxZN13fIO793/VH+YOxAyNShvO6Zauvz7xVS9jqzCm8lBOrrtr
+8qKVtj0Z4K1t5EU/Qo0ULjJKGrw7JwkyXgkarGt1dUB/+TuOrZVcesq0r5wt3S5XrLHvmqKD5p0
zAjpBvZdSYyokFYRDGhgRMvQz35jQIKbcx0DOoHXiqYqRrgWGbB7xB0GqC8XNj6xF0OH7d6ojPV1
bzUNrLmsC1aaAhFvfBJ0wjgnDbgFX68ujW1uvNh0DOnXvGlES1dajdM11WFCmz/sbAdwnKlS2s2s
eP/+bp2C8vgIaVtSYnf0TUf8VHYZFKA5ms1aHVza7deeSO3IqVFfRgaBcnKOj1kx5tnB04QX1IhZ
Xb4//JvDsg0PohfCMbQa2hmvD4ttgz5d7L4+EBIqwWzP4laNk+EM8F5/EzUwDI2FLTKBeUhf7PUw
dZ2oXe31zaFeBwSR+thL/Gzt1yhr7HivF0m/M0m5HmQhbF547QaZJ6xBNFO50PN8uSoGqNL1nGlX
eT/r/polzq9EgTmQrc3sl8SvMa93kQSuKvXdXJfnaPNvwjhyWg461TVSIfQ9Ti4UbGNKkKNjc/Dm
YQ00q8U/Q0UA3+qsx77egFBKf2bR3nQYXoZEFGAbFsf0k62JDRHzbq/NIVMs0EYJ3sJuvxoR+tKs
kQJAifuVRDPLteD9Q/GnySLojHIiTFAKYCe71es0nWWDnrOXFRrQ7t5FJXhd88hsSzAQqjk8Vq5e
nxn1D0eRtaXcRtuL2b742PxWnVDbwoRDbrSHtKtwzJ0TEZhLfE4t7+2nTSJL4gfIBEAMOJPXJ1FD
jhz8Uaod8PJLQ2eOn/t+e4+mTIR/u4rQPdlDoGZ8X1DHX480yG6s7dgyDrLk0/K8VES89et+UdDq
QPpFDy3FkGcOzSnymllxRKF30ncGxQcK9vWousTO254q5ZAmM07OinXZjRgdeQIp6B5HVc+91uLh
0OrNrhdu42P39NALs/ZFds4l7+2GktduGlnbp0OUuV0Kv21oa3RmgoCLcoh7WkrYd/2ak6E6s8rb
WXx9VW9oas6MhUAXle+TVc4NtcAjEdH91mm8yNYrzLp0mYRG5RbRmAq5f39XT9RyiOGJdV6a8eR1
0KdPUdTuArFGtXrn0CX2VyDteynazE/N+OMsHvE78jvqPeWEOXaZaX5s4UibNWc+lbeTxs+JDxQg
GbA1hMherywFIVJOw3YOBnRRTHCX9WohPKEeXy2bKad65pX4Y4AHeH3L+IAfvLH7K0qeL15L9xAn
6qKFyGDrTyUohvtOX9PRb2mmPJjLinNwbszWGih6NcU7keTmj553/1wh820Pj02gqUKdFJgBZ337
yn87WlBL8nqeU++QgdbcdU2DlxLxluErjafcDK1j3lEIU64LqKk3oJkRwOwK7/P7R+Ht+aZf+gJI
+gfRd/KpFU0+j45Vewd7TjxflYoSrLn26/1BTkS2tvNGM3uTEYGsAcDoRc75t6kurdrmiTCLYyLq
kbrBWHC63bS/qNtVWwMrH/tL4OSaue/NwZyg9DpL5kOar+ilJinMzMIdn9UavG+AoMQsQ9ecvDyo
E51eFwn0nZpXiAEbbfZlLfDK8q2hpsYda5ZEIdgW7j0pYok/fAutj95I64WTjl3PYs0ZMuFLe4eU
QauGfb4MpOFKMl7qQ4qOTZ4J5ROJvF4GadJ5TwnMF3zlNQfd58qysdlTskZB+XjVj5W3FtSYvFJV
/C4WJb9M1IMMwXta3a5LE2Px68zz7hb0luaAmwCzj7iuHnK1UX+8v+R/OO0Q6IFMglK1QQqfkmRi
Y7S7senro/SsYdd4ah14q6Hk/sZ+D8wUNTJL5NWFk6ZX1ggHXKZ1dmxEf66t9/aEIf0EKmjrUyKU
sYGMfj/mVVMXDmzM9IjovLxebInGv2m35660NzkybUPyf6wXAeuwHyfvvWp1qtZmIj1OEA8umkR1
r6WDypOjbUb2uG9eCDfpomRQ4gdtmByfg3bOBfPtlbbh70DTAE0CkXdK00cR3zbXyk6OKsZCNzSz
5+M0t+ptUXkHY5nbc0D3P4xHzRzONGB9nqfTwLcGeI2s+5wcAcEqIbpA48Wqb+8h6uU7S8bnunFv
ARZEAxtzjnCbbjAJ2uu9pNCAxxW2u8cZfsTF0vVjMHSmjPj+7aArm4ZS6cTH51U2NFov31XCxXtc
jLjjoc4WzE5SPk5z313GUsZhSupypg/2NuDcfiGvCfkc2ePpkqDMHg/U59Kjq7EFFgpwwcLwKHnN
5kW/iUvP49Acy+RsWf4P53yDYYJ0ImXf7OJer43aWE0KCy09UjiL4YppYkd981zD/w9PN+zfjUZJ
HkL0d9qdsmN1NkfXBkzgUEyz1R5vC4xNdxYFiz3OMMauHh3DzzK7/bBYQ3ZlydQJy1g1wgnkRvj+
NbNt+OvIhawLTVKopJsitXNSnW+0uWkVdCaOSeHdzdnyC427gy3kE1bbt101Pr8/3NvAl2gUeyZo
UZS03zTvkdJfnKSqsuO0WvW1rUjrAa7vFwqp2pmJvU1pgT+SQG9Cq9QGTsVzeiksZKT08mit3tdM
qv29Nzn5bTohDtBq3RRpwpgui14Dd+4mdvTX8yRvoSIBM9jDevnkLLmDWyUZnc6jszrqVdFSiKxV
G2VgNIfO1ECwgHizh5DZUBIHRrJ12gEQv7qg7RoU/OqJ9ljzidYX6pigYeY2pg83pCui2sS0PKhK
Y/q6WuhP7oWyOQo2Q1p9K6s8Ha4dkcMJm5JRL8J6rYsMRk1lPWpuI+8XTVllZBurvjPsCm62nkx4
7OhKFY3qEBuRYpb5LXQj0w311sa9YZzMX2lOxWTU6ta8suUQf5sz0dc+Dnhk1ggbLJh44nAs+JaJ
CELZusmTVw3LsEf4yTxO5ObPro7Dp+/i0Xk/D4v5XEpURgPUtiEq2kbbBn3uTB+MuvSmLdBYHgSU
uMUfKTQ8eGVqHGBd0/rxctEcOwnLoeRzRL0UHNsVCitwP9E4QTKkMa1x8A2r7u1gnHLnsaus5saB
KLRpinTx6M+DLowbhGQKxbcohFwsNdvgb40O6meEeJfOMOhXknrroWoU8Ys0fNOFmAcVM4lGGb+s
2kDPabWyPBqqQV3BzzlzESRlxf+jAplB8lndoAUqgh3qPtPqqQ5k1cdDoCIEjxhrv8SEudXk7D2F
ZhO7QJMi1bJlvWtlpjw1bq/2QWlqiDPEToNpOY2mxQ2nKtXp91ib+xn9NsRziRjxWKEQlkU29tmf
V0vYOOaMpLnYleXCvsenk65N3cGB8ktPHUYfy5asDDsjtkWYxXY++2Jsy8/c1H0VDnCyHN8dNaWP
Kipirt9PzXItSuk9J5SVn8VoFjfLImOVv6it7MhSZNlgFFSsJtwT5OHDwbSSy8QbFGCmhZkceSN0
tFxzF1a354zGrUdwWfpOXpEhczDKp3wd0h3+euulOs9dxBVgoSaDkjY8ij6QVjKH+opiTjCjIgxR
ZJpv+fjU+s7ustbwYaqYJcxwJ2uDtWiTB4+W3qOO92WPO+0qr2CsFDdAnZZvKYVcO9DXuXAvUmtY
Vb9THJyx5bBou04ri5+uVYjUn6nyH1pPeGyjK+OPPR/e05AJ56ke3OZe6Zf85zDk+YfWfFH4hxhz
PauN7oWK3cnnpu/kZ1qWih26daner4CaK7/rkqM5mdC086bCcckAyheQ/RWfnAr9oMZe4j2yR/Hg
mzizuVRI1KQImq5ePlULNQWWKFvtoI3NLvOljsvl4i10lmbims9pVyOckunq16ZrPaipa9I+NG3r
dH7bEaT7qxitGzRm2z5I3TXe1aatlFHam1G79NlxQVr8ttaSSUGCQ+IdnmirluKrUc2MYE/J11Jx
7Tu5lvIZitHAt6/YRn4FQXPbaO9uLF37i6Ab3hLyKBqlEGWdv9JFpXKwunPtT7Y00rDNc9ujoKZV
TSiUbLR9OVfLj8b1+utxTvULt5tYhqWJg6zLZDiNifohm1T7R9y6sAbjajA+q8Y63bEdnDxJ6c+K
ZmXssNKWlfEJ9vnUhZ5aeW6Q5PZwWGfC/EM2rdoUdL23/pi1TMP01ct/SB2xVz+36/rRk7lzUEW3
PjvWbNL3g/iBHtOY7xeJxZo0jZJCcVOvv0bL9rtCuR1T79JTC5yvYEr8sOmehGYBe18HDfBZmpnd
BBxsvfINJCVuFElmA35cNFcFtgMq6R0a5H7vakvlzxJxiUB3F/WXPjbinmhtepRCWT4VWrNceSXR
uq9MAmfnmSohxay4WX6mroc0g2wGU7Dk3Po16p5KANdFZ8tEjiWvrBpMcYlfUhmaK2ePOw6/Op97
Mv1YulnyQZ3SSgvZu9L1E7c3P7eaJZYzRaS3gCgSDoq0ROQASkmATmJV08Qa2Ru09qjrNeIE6WJ/
nHrzW+EZ7a2FlXRUtVUZGE2Z7FNj6sO2KOZgKhwcQKuUfbCdng5Pb3wwp5HrO0cstu4czwfHrt9C
wxj3NcDtPUJbeoTrvHvZz7J+oHohr0yqrGfikbeRz1axAIQJ8hwR0FOZ6pRbFj03qz2OK5aC2VIh
nxsjjoKYlHWmMPM2kP19qDdBlqdjQiYVpz0uQywjI8Fc2ltX70zc8YcJwTEGsa9T9aKovv2K30oC
s2rGS6la5VEo9bdp9IY76bpNYCiK9ev9YOoP8wGgAoqeThdA2VNGXg0se5CJXR3bfnb8mSKnb2Xm
OZe7P4xCBLUF5ARTm+j16/kkInUbG5uZYzxzxfY50jKZrZ2D0b9NbyCcEgB7lLRfeDavR+nTXtGa
bGmOwu6QP+ssPahcF1V1D1hImiteOEzjcjFI61yu+VLpfB3qb/ok1MPo/tsYTJ/k8e1sG5lc8uGY
UTJKA0EweRGbpYyyQbemUK0ct6Dt0eMjNC8LgRp2u8sUKEZRB3nZdXedULMb3Ux15HMtyrhq5qzf
iOC6y8XpnHGHCAw2m/Qt2mqfF1Z/5xF8OCELMgCWmdrkmEvU6gJdJ6vqNByLfBpKWIbH7mzjJ4pn
bhboMx0aNF81+XFA5flvFSCgENsQsNGf2Mi2rMXr9V9URdAzH5tPGS9FUA1mEtQ9MJD3T+xLEvf7
WjMChxW26ya1uEk6vh5mrXqrX3Qxfqr8r2Hj43juV4ET1P4vzMeCs5CO02/xdLiTs4ukRYKvKcOp
geXrAaFakERKxF3OWGl0pfrJ7v0ZbgnM6QRpKwDdwKaBE33SwSAQAN1jyumTXXt3vUFkbtTpc54N
P5WuOlP4Pf0yt9n9PtZJfiNg4Xe6qYyfxuKDaX1P0sP7c3lBBrw3mS3B+u0q07WJKuLM8l17fuN7
fh8O0RhePpsB/GRfCx7iYM/TEuq72M9C1T9D0DgtCZC9oQlJmriJ9MFLOkVMQQXBVUM35mPWlKoW
iKxaKPMteA8FdaZ3V1pWAymry7RXo6xCwg8w2eLgxzCruRmRM1h3udqt5Zkk9pS5/fK7uN+JhWmX
ogB8ksWqLboUStUsR/ii85dB6wc/s0hlHSVeL4fGFEFZGeLBqVD1gm3VX/aVLnw8FCaEimt7hz13
e9c048dJ6/IPGOH04dKoMkT2OXt4fw9PzsjLT8WTc+tzaZv42OkHR35JVGfPR291lHBYGjAuM6nl
+6OcnHo+ZY3C5IaW3BSrEdF5fVA6czSUYhwc5LVi92NSKCpqld0QZJTdLoQ91f/cI3/Fe33XBOqV
JdR/pG3/r6S5cmP8ZzI2MsU/X1Nb+eP/9tHBLYcCkovE5EaXfrHE+cctSgEV+C8irE2ACxyMxkf1
itzqWVxKVLnYQew92bx/k1s1718U4wDPUFyhdUlF7G/IrSewbB538kLKTnDEiV03tPLrY7JauSNz
T6mPqrIVU8ZYbeNoNoyrfCUb8MXqNLc9nisk4/pCKWYY7RS7B13b0wtYJ39J5hTAFZ7mHyYM7kfS
g2L6gQmUY/txSoSiNlMLnLXubrCBiJ9B1mT/iEH+1cn7j+fp1al793z+bzx5G4bhvZO3Eay//vz5
RgRg++/+fQQdmwPzghDYTgsRxf+jV9vWv2iJQhyj/Ej7e8tq/q0CoHswr4n+iWM1yiAvZhr/PoGW
/i8Y+6Af0YUEZsEr8Dcn8ORF2doJRObEH/xdBDkwwF+fQB1M8TLyXjzlzuzSSZDL5wlRP94QJLYU
u9e/2F2PKKKd5+MNLhPOA695/G3CgyWh+p8NT7+t4f0/b+nvBOnXAcr2e160vinoAwijFX8SoCRr
LLSpS8wnrRjda8TkmytUfPJgzvRzpIhtav/zmDMUpVC45SSM0FQZ7yQyQV9twcR1Tr/WYu8Wlyus
B9e2KCTS25ijGaZvnpyDav1xTBo4L6R2Ctwn70JveUsJ+Dv92hHqVXsYSEEayfAcs+WkJ/h/5/bb
OCeBiuWMyArLJf3a7+aw3MkrGTWX31RfCc/hYE46RW+H2h7c32KihlYdRsYM5fg0Q32b6FX4apgE
35vwYvINnzLemdf1hSD4+9bRcyNMcBAMR4CbD+hkGXPyMtGmqf48tKnaBWnp6pcybc06tEsqBXtH
bWsZOsVoRUKrlTpo7KrCS4Nk3kMMH7fJAKSHXIPaqEg5Wr2sRTBarR1TbgYpG3idmhmB1KdC34lu
ypsgjVEiQDwzy+4MpxStT/vLfXb7SZZoRs6z5RuLVpThmkil8dvasp9EMSKPS/2g9PvZw5xsJkje
46CBlPXAB9T4uI9n617BtViP8tnRvtdVl6NVZnT9j65KbFiEEEDaaHZTkQHTEOmhnlWM1YcpX2a/
43454Lyj1cAPywX5gDXJXCgLdlH7Bkwbb5+gG+4FRS1qUB/1UCANXA2ZR32160C59GXaXRsNBle4
Gmjph85DIznoFRPZs7FQ8YmgJFdbfmEnK2KpHZpnU+oxZR6eorpeC6F3AT2VNg/l0BcPC+26v6MN
0ROh18YNueXcXIn4Vr0+YF7sIeVWtOtzrK39vtXK9cM4LMr+7y4eYGukuqhK2YyEOMPJF7MYTp/V
qlCfa6cuAl5ixH3RtQq8tun+Cdb+s/r8drO8Pr6MhW4d4tBMzDJOLl00VtI26XLtWcVaRWWw2hj8
cdQwzGs6jLSj3m6Kx2SOk4Pde+InhmOtjryam30dHKGZ0V9PfWt8UdsjIOJxOfk5XdtK3pqFqZfS
3tHsmHZC6+uLdnHWM03b1/ffFlHxCLKNHsBEcphTRa3YFanUkRt/4snM0WnulGBI3SxYlkQGphBp
4Nj4MkkKrB+oIhTHv5npNvw2MORpk0eZGuvJlb8u7dBpWmE8AYEofZQ4IBfRJUZ71Yp37w91mmcw
FEh+iijYGliI/JycJ3dCVi4FKvnUYNp2P2UrNnNjc04Q+zTP2EbZjizP15ZlmCfPJSKuOnZhtf1U
NTG0FMdub7DXFRjJJQtK+aby+f1ZYYP06uyyhOzbi/IYEQgo2VNKPQL6mB/TJvo2Jmn2XGhIle4V
C+CSn/TtWH5AqotyjVDswfVLynFZRCOu1APpJrWHK1xsNPvCbvLErzSnaHfj5FTPeqMohj+6SHhF
lQW3/XLQ+5W3KxXl80z7NAunOm1G+FsLbht5u+Da6OIVfmNCgb+cOpPHW2rcmHviqPTHKhsxBKkp
m+SydAAL7eMFwVaaV33/VSSpIS9ci5ch0hwTZ5zVmOZPtcjTZp94MeKOdquIW3jVItunTZy5u9V0
cu9QjI55o9MWA/iQSXoCa2lPKVUwQ5lqNGMG7QfAgLImnCic8bI0xqrH6W/u7+iu1VnQtZNV7yd1
sdSdR1PICx3Cs0+zWbtHyBT84XTQc0yrCwxPAgkv7WL0VlDmvLDafGE5MkmDxRWeeVOJbvb8REob
3YRKd9abwRVY+xglUd59XCPudJFrhWoDa7PGO47imAfC1vLsojHb+IrSJcUsY1rTeJ90RmHxDXTo
/rtanKuUaNRWhLNaT9a+lp3wfA8eFVum56V275XJ1upLG9Huna6eUAw3ZnppK30JGRTsyxJi+zjJ
KMbM/Fe3yTL65EK8umajtZEXq9LjQ7c1nlUVI6eNGaVOgJL1HpFDK4M+IidugEyY8tNqS/chy4pi
3cWl7koAX7R6aFHZ3mG1KCwV2N/mQem0FkaTXltEaeVhBFNNFu3HXjjm53GlVRsanZeGS7q2ha/m
Q9oAp0XSOExsuhb+lOt5fK3VMGiC0hYOlpyxl47h6uQlUpaGVwz71C7iT0PjNZ/x7pPfs8WTxlVj
pM31NJuZiLK8q9xoJGv4Mc7z1jk3YOBEalJ5x7XV419zAbMsEg3l1cCbO4Pz/CI1uqZG/KnuY1Oj
UjNIh863nt0rjtkPAdrQ006bWmeNBtS099Lo1k+22SMXTpkFa3VTm6El1Kqe7IbeAIa8mA4Avyq2
7W6Xjd08Xub81I+T6PQrGjw6fB+nQptTAXpRBx1+Sve0Eds1orUtgs5ubXNnVGuTHvIYX6SvxFJu
8iMj9HFv+1zGd3IolaPVdRqPlrpk04dS19P0gwrtsb/G8hrgndstae6Xi6deS6UtAWfN+pztCs+Z
xmjtBcrSZZdOB2nnahp5uAjdFJPqHgH+ek+1khK/wOzLvlStxzHNjIY+lr4K5aFJ3YropVfzu2TR
tI4uWul+TCnM/UQDwvtlpL32uaPLOvuW1Ur9slVW/gNrru30Qk5uHocZSPyHNcut3Ad5aX7U+CuL
oJLlHA1lhQeogbsm0RZC2U2E+At+5N5k1neWbLsbzF/KjAVsYE/JPG9+0GadLCRMrPygqIO3+EY3
2hHX2fjRaAdBv10UsCJEq3+0YAp/GptiOCyrUcEnceT4oHRu+jXuJ4upxB48G8A+6MqwWbGf5Ah4
QxIQGKJambbiVuqMN66yFc8UZVJQ6BgzlmpAWbX15Wh238cJwJbvuaNq+3jBOM91RoXNpzanwKnq
1jz3sUTqfjnOOIWYTOMbX6xKftPYGN+gs2iihZov073QSrPzuTTAUSGtWd7HQ0y3EcsbdqLEpfaj
US0xDEUjS2aftQRFUiqj/LFYeUrP0SgdDyG9gchZ9lJtgg3vet9YXGzhhILkF4nJHqwKxO/3SpHZ
AxmeauZBTlNluXVkow0XYLA14Wu4YKcsoNQvrInA74OHDR8xqq6lUwg8wpuuuLN0IywdVJMj9MTz
ORBNWtfRmM8D9phzZX+2Z6u3/Im2511DFJBEhVEMdaBk+UrzOCnzpyzTzaPlQHMOOgVp4F2Tawu+
AEnpPfVgg7vIw5ZvRnfaA9ia5sDccNgYbL7AWcEsoYJoetdgozIEXTfLKZCpwNg1aSRczTkv4zHE
7befQ6kJNFvRYO7AKay1A9AV2hcd6TlWKR3TSb7CVLQuo6nW0+OCh2kVgWhWfuRaxdPeKVPRB/ZQ
gHtY5TRwjlCB7kNT77WW9bOTMhgre+iCePWKyleLsrCC0R4GI0rqXAUJ0zdPc6msi+9aS3E5DUu7
+AKkjL7LY6d2L42qGLk1vTTufXXWONQlNYDeN2sntnYz4j51KOQmyT4PLZYFqWJ7IrDHxX4AQiS/
F+VMziPquL/W0zp5KLM5OWxyomBVEtF+oKpRW8EyDFsQBqgCqQFio9k3264ZEeXIEOzVlVR8HEar
uzMwPEJjmD7QL6oVq4rol3C+6hn9g2hEhP7bCEli3U3FMj+mlhyP7jzWCoq97TKEtd7IOycx7R8l
cQT69RJceNjCHv2YxZ39vVvF+qsw5LJzFQzeotxuGqrm/WYrqcueVE7SdDqoxSS1/SAbsi6r83AV
7Kal7iJdb/PpUjbKAh5zdL8uVUoyZqrZdMgToKkRs7DotYCb7YIWv797c6rN75KCoMCWtCTZW/Kp
e06HpbvrywoYqzImeRwhLSCe5wYvVyAqc6MGplOOYVkuDVbEKE7/UJy8/9EX/FmfBCr7RQi7XMs8
NaO++liaOXS+qhFuuYO5aH3uJgV5R311Umvf686MLeuoAPjHg8O5sQqkxaP/w9l5LMeNbO32hS4i
4M0UZelEiZJIsSYZJUqCR8Ik7NP/Czw34qiKDFboTHrQrVYWEomd23zGAYoCUojIdNv5dAxDbe4i
PJ0Vci+hlTnuT1nKyWCO33n7rHVFjWuP3XI2QFgeMibh34cYM4l14U3tQ8tgrQ57oSNbzI0ZH4CY
ZM8pSr2cyMwtjmRL6UvRmx6BS3YjsyjVpZ+dKUJCqwb4mW0lOG2T7e+DJyMFlmcV4xhjK2inNpAp
a7wq4na4nc3kERa1vJdllDy22GTb4SDV3Gw9yaXJ4NCyD3VeZv2qjmSAfrM+dA9T6SN0OZJ2CnQb
NFStDbF4WUd8J3FoGOMIjKRulFpZaZrcmYhBF2FhG0OxqUdsqAhqhKnESJh+4p8Nrq3X2vrabmtz
2tCOHWm1jFWqNpzaUe1jTTf3xZR2K06iuJuR0YODlVbqq4nr2DKfcYiCiT2EuKGU4Ww46aGXfccl
bRSjva6KfkQMIHfHJ5vvNFtZZo0Pgz4Sgc10Sm+tPNC/QlEz/HXkpjhjVk6eqLAeo0lfu6OK6usU
mfKtgNKD8aXKC3GPpEFxrHQcHFAS6C2MZYLcN0N9FmwBdln1yJiujGg8FIM5yhJJgqTsdsKwin5j
dl5qkTFoFdG/74In3O/kZ98O1F2Gc5ta2T5T2jDItN48RFHroyjauu5tacMR7IDBw7cYzWH4hg9y
ZS5WspAusRyERGyTX4S0INL9EldycuIqZYvwIih3IoVdmPb10lLBzknuOrMmfOjD7LarvGqcYSVi
RJu3ujZ5P8tpyj+rzkoIUVztV1ri90QSaBJf3BlG/rXe9P53IRwVXU0491XrbkZs+MYccNyeNlGV
ViJdVx703y+oDWZtGFW2HW01TdLIyQq5CIsPlXhJsk5LVlTm1j1QtQy0TdOl7d5UXnufN5mprtAj
N70wsnV6J2UNFnFl2JM5byatiWMYKi4uNaaa2s/0pnp96zFBv2nayfhRyCJ40SvCAWLIUi82DSr/
Tdjp5CCrCJjKjNd4YRlbD/vWKmyTrL+DUsu1INoESJPpzsl9HXgZvhVzOWzHsk5J1ZummtauTz0M
UlFq90rp8wh5gHEIN4nf//LTIWbsDiepXACGWreH8TmEjOERhyurNmP+SZuxDKvJLg9GA3ZTRHp1
5VDEudu6r9MHP+pmECxzQrhUFDCf676fAQL1k5WsvGDyfgevXK4c09InSj9xTxqTxeFkVs3eTksb
AF8DUCAnYhGHI0v/GchoAlXZZA81n9oGNDB5DqaR7gOHwv/pZt7tnMRrHX7PyCkL0fD3v1PG5uje
DE0/3HAZd0ezNLs8dICL3/uN1nahK2ItWecYrz+ahDRxN+EAkyQrGwUQOxTxAK/W1NWieG8kzW1f
FQl4mX55sNHN2xjGZ2fe+yL25M3kOD1YAUQ0njX6bUhALG4ebIMTX0cA+Ko1AUj+6pqC4A/VFAUI
rR8Sxrb04VGWH6MAa4LY6Z9iGhk/zXS0SZ8pYh1ocdF0Hbd1++jKiLOXWYll73pTwp42aB+t4zgF
2hSDtieUZa34UgTQgt2qrsQaVLd3A+EdsJdQTfFlTvT8K2VpcdDtAfypcHPtqdRLvkMVZc0j1Xn8
qMmqPDi13aEjlQ+PvVBWE1aUx7dVnlXyc48LccRWulpT0141u3vg8vM3u++LnxMfzhCSFDjPPT4A
ahuI2G14/WpMMNgKovZnNLblyyS8QFyjiiD0G10zrQFElg01SAZp9oMf0TwVWu9+TcdqfHCiiUDk
oTNwm1kaGiylNwVAUGOXrr0nJvmlgD/FWylivwFmbCTuVewl8a6QEaxoV0E28uVg4fhlz9OL7JOf
CG6qCKUBK73paDaTG5TYQXUp0SQs/YRiZlJwA8OpnZ3vTdXRTk1kFGxRafAwVeUeCVaC2Xi5ruKi
4pzKSUc5ORsiivzYan+09Gho8w+RtO/cBBb6Dj2RWN3afuRVmyzNaH0NYzA+pZ7Vad/N1i9KULCV
l6/baW6Lm9h0sWVlHu54G79r+gdvRN8iBBA2tFd9YfXmUzTH4CmtJomATvpD6W6MrOz/JGVv2dtU
RyF4G2u45oLta+d0VcGrGK4cwWDeFnRXocTpSMP6jII+R2za3onKqrkKls8LaU0/WDynO+9GS4bO
gBfalNeOrDpjr5cSDiE3b59t49otOwy1RlGRKfmVt6Jo5vKzzBRvSGmmTrI1ZntU1xF+HelmqBHx
JKUZ9fI6qu0gO8xaWTertLAnNFDdqAHp69cj+mKFUdQ3oLRF9pUORGk/JpNDW5wN8eY978Ubtrm2
vHEBS5v7LTXjz0ph0bsaUXAxVqNe9N8qxId+UB+NTYiKUP4YWyZ2nnzW5PqiosQJUhKfVV/QIlxn
OHTe5WDXBH9nWxc7Lx5zYx1EqKiucrK+JbOQ8msWq/Sp51ilq871UuYfAB/4FKpEtnvgC9TZohlI
rAyQlDWA7WT6XjoGHfiRvsyXFHhZGTL9rZ+M3O6ilcg5FDe47y31pZUVzo2Zi8paaJrODx9G87Aa
ekd+K/JJdzY09JHa/n803U2nQtDjuXNd+bsKEmAhiZ5Yvz7u/r3paeJGZyPFTNsS8gBEv9NOPJYv
9aTmCW5c7g6bfIr8jcyNC4u8aWm+LkKjlqn9onN51jjNcpcODS3V57FD6r/3LbGXDtqJninJV7t0
vND9PgPaLQ1NOk1sEFhIMBvnLVSISkoh4Cie56AFfEV+DgQt0e9wXyi3EIoeYz+Ztto4X7Jtfvug
JhxJeu5ks+ylfTbXaMCoJq7KykPgqXK3+EvfaOQYq6aYxdrJOvXlH98ed52JFqYH1gAuzzmw1KkN
owNXkB6CIZ53Y+Z7Kz1r6wvbufzq/8426A+frIKQwukZ8aQzTJFl0dMoNHljSu47N1aIQeMvegEO
9eY4Mj/nhJCO6IbFcTmD8mi9Iun2ovIAuj8gSc3r+8kpu28fb9vbB4K4DD8I3AerYLF5+kD0f5QY
57w86IuNUEyRSHkY/+zow64+Xum95/l7pbPPaxyRgwr0sjxofqSuLJp2ayuo/ny8yJtTt4AOULdY
+Jkmw4mz91MPiL0n/VAe8iHKto30UQ2KzPp5qlvr0+DP2tXH652rznAggDZiL8B7wgNRP0dnQ6LA
EGiu28MEz/850qqyWDWIRHyFTJEv4jvVvhyjbwKpjM96G41brbGQPgIr4X6ZXeWGjhjqH6Ot9Auz
qHde7MKp5MfBWjbhVZ6+WGOKmr7igzs4RM0d+lt22LWOdjVXl8zC33mxgOL48sA/U9qdG6Y2TC24
Lsf6ALa1WHnSzKDVWOLCWPG954F2vajdLliOc+XDHJ33arALdUjzwKT5U/yac61YxYyGL6x0hhpZ
PnKkL7gLFnaNvQgSn27dSMnmDVHbHnKtF5uik+ae5np5T7Fh7LVaDPs6n+M7bCf7x7xpgI+oobqb
jdb87fRRdCEOnCuDLT+Hsn5BBBDMiWxncIARF8nOL6fhAEoZIRbh9RQtQZy6u5zkAKQx5Y+5EWbt
7ZOaMcTabdF32aZ8Z5+x/bN/uELV4KttEKRQ1oOx2wSU/IKhRTBdlWZqI2TulgbyJXkX7avaKu40
r4x+5Vah3fvOUM3rGY2272gOSj/EJcqUqwnRvy894f9eywTU948/qzdHarklIaAu7wAo43nsE0Um
UwSO/eekSIxbmY7Gk0VnYvvxKm/uxmVjuYXByQCWJAU/fc9o4HSBGDxmZlWcrFx6k6uOzHGrWHsd
Iwn5g0XVkUnZfGHldw4zZ8xEM4FvZoEPn67syRp7rNjoDnjr1Aey2/qud41ia9fOJS73O0sBsjfw
uMBXDxPss/E3glyFn81CHXKEqEJNJ0suvPIprZvywkO9mZ0CL1iOqIFEAiueuwlUGo5hhlPOB8Y5
m1lz/Q1577jJjOG3myYpIlyXtM7ePBtIRgDD6B0vPGLSjNNtTDr4KtK31CFS05N0cuMrWbWOJ1rc
fv34qLy3Ep+gvzwcMIpzTe/eN7Uyr6P+4Hc0lESSDVvImMbKN71LUjVvww9PtaShqIYxhX7Dvvcm
eoWi8ruDLeL5HpdK8dlonXGVFybuZ3Mfb6paW2oN9TxS1v7Q8q7ba0nsrPVkdB8/fvDXhPQk4+HX
QNQBw2+AF0XL4XSPp7yodC2p+kNKYQlZzXP3cB36LSNT5sSj4T+IdBIoSTTug9dX+oYy33mEhKTT
bwl2qdnqzx//pPfexQKUQVNlyS71JXj8BcnSMGNjSmD1h67Tk1t4Y/om7pz6mob2pQN2rpWF1AMG
CLCJF5UiLoZzXXqsp4Z+MDt8sz13Qiq5phsIehA/d+BC3nQPUYeCy+/M8dEPUI7EQdYJdo0jQQDk
qhg+wT8a57A1JwYJXp8DwdK9tvxjIwpPA5MewjW9PIrbho366dIkeTQGTXvM01j/9vG2vYmpy6Ms
bk1EgoU9dJYQmGMv5jyxxsMwl+UOUUVolL4oL9xW55SP1x3j3ejgmRaH5PMokDOZNaainA6lETcb
rfbcT3M1o2hpVcVDjG75qi6UF8ZFbXzy0qT5jOgaOzaNajO1frT1VNHdgHKz99R84/7jPVgO69lh
dtAZphoxGeNg4Xx6dAyzyRQyvNNhNJwuJEMqNnEdPdeCbyzuh0vuJ+9tue1Z2CDb+GBRi50uFzDK
WHAE04F5BfNOMaabKhqrC3H3nYcCH0ODi7sMRYXzHW8sJXTIEPNBc/Wl5YoZqZwSK5T6rN2ZrfE/
PBXZkbWIQ3CMCAunT2V2GgiTQE6HwdW1a9SFmNUj4LH5+FW9s3eoz1g+1zLcd9TBTlcpqgheQdRM
h3qaeTl5r/0spDQvJBqv3o2nJ2JhKMHqAJDBWuce0qNjDn4dpMZBpF5z3dXOiPhfJmjp2oyRCrp2
O9V0xZVRu6AOWlsc5KKb7LZWfps4ZU23i4xholl2Z/nwPzQ/IdkPjJsuY9xZDml54Qi/3ReSYG/R
8dLRXAIyeLovbuFUpdAM41BlEU7wdQE5vbPjC5/x2xjLKnzLKIYBI8ah+HSVRvOtzkX775CWgdil
vV6spwbvx0AN1oUHent8Qc0RmuzlmuGTXH7KX+E81S0VQM53Dr5Dh3/ybHPVe417F9j1eM083lp/
fLDepCmcWZbSXT4YQsE5YXNCcQ08kx4ceG5jh4ok7osmdsgoHs21QVM+mXYVXakfHy/7zkUKB4Jq
gtYSlwkyQqfPaSIOZcpGaQfwWOaeqKC0T1WNyOON5HR/0vosupNTVnVffHCyeLI6sfNDmEWdrmZX
Cw6tzTR8BVOQ/uvHP+3tkVp+2dKoQTmW0ursZceDG0h0SsRBAVj5yqcdfy+8JLuwyjv7bnOJLrIy
Bs3417Tnr/cscKcVGiL5h2wwso2O0OjajYyaoWDc1J8SN0l2CKVGFz7wd1blaPEmub4BE54DX43a
EogsML6hgtGuItT6fmcQqp/TXMU7oysdjHPy7AJn++2RBhXpLroupNw87dmGtlM9BzkiWseG5Pcq
SEfAzHlDh76V8S7Vp39U2OU7BV+GMipqcKD9eZGnR6s2Nb1P67E8csZIEbnX7hIwfRdiwttjEnDB
LL0Oz8G6/bx1ybixNhvlVkfXmX8FKapTeltcuszOAw/1PYQl6O5obAGUOH9fTK3MChyVc6yEd0dg
cm+8eLbC2JHO7t9OvWVAWaF+IKknyQ7OtQNLi6qyIk89Fsqvb2Az2asxisQFR9NXx9q/L5hlGU4f
hR5hjg7lWXjzDA1QWsdZmJOhAJI5BOZwVZl9mtzWnubcIiSW3jGbwABryCGPrisf6Axs4d5pQo0J
AFB8ZW7n0rCQXcmN0gJuEwe7MTDSalei5aoQKwc7v9ak0X8JZj94bHTNINEsmtykXNfLS6yI8/P9
+kyca74W9LreIrz7THbU1mzdYGy0IZebqRjqazXb92AT/tGKAq1wdvC/q52774HJDEQZsFqnjHxt
KYV/pycuma69OXivq7zGCub4oJtPvyFyDWUUtlcc6zTTVnluoYUd1M02H/rfHx+8tyuReS4A8YXk
RF/+LLNBKzyaZ0Q6jlHOuxs0l4IO8djVDNvgwl33zlK2ToEMx+CVErp80n/F3KKsgcTmI2ai+mje
5BIlzBmHrWuiu3shvL8pW0kEITFAXeEmJ/Sdh4chperuSzs7lgqR9aay1VoC6gddrCp97diJRunj
V3qIQar43VvIAlsNZqvxFMseA3s7u5BYnMer8x909vBa1LpZ6+HpCrKHcaBRaPsoN0ntPn6d7y2D
KAMWyUAr4AcvN9Bfe9wYftE3lZUdkybS101Q6J99a5A/P15lyQ5Ow4jrojK6SLuTPFD7nq0iE0Bq
g5JHvddHhCb17pauyHgDJj54UoVFjWkF8WaeKpC0Ik4vTFfOr1H20vVpAhAodWQwz2sMz+6KGGCg
PDJ7825TWF4hYaXbWQ5a8gh0xwf0kP6HnT1Z9CxjEmZcA/3z5VFlXbFzsV7YdX7fXzgmbxIzno2+
KqxDnouYdi5S5ri4vSRCVsc4q+IfUhNIK0U1+j2T0W0qNFSvEPRkqM857XbRonWZYpcnQ+Ak82om
7tNVc4LNx+/7bYhFMR4pU/M/FMlXJdK/ThWyy2WE3lZztEF+3+aa5zz6i6SAxUjyrlPRJbGUd9Zb
BJIxEVmyU7QYT89XlndeklI6HkFCzvcjNIHPde2NYYQz311lJ5eE8c/IwYsDBAR/5JFJ+BEbpAA7
XdCqaulZQFGPwkM2Z5sWhWOGeBwDiVK9H79o2eA/BrOu/VLZ2ANKmOt93LZIbCHmU3xqRk7ruube
vHJIkd0wcYdAX9eQtfSwk5mD3wx/eNtUJUKO9uh7f1wFKORCevnOx88AiKYgEQCq5fmowEauKTdU
2x6DvDNAwfjtjTSE2H58GN6uQn0K0M4kW2Fs7Jy1brpkYMwRz+roFO24ibRE3yNOdEmT5d1VkOJG
hgExZehbp28kyQdX2eD5ju7c4inoZ9kanLP1r+ESmrAJ/dVn2mcvFPHTVVpCfpJY2XwsKPe2ejKL
DaDZ5MLn8yZcWnzJ3HkEzaXSW4jJfwflhc7R6HHQHRnhaO0mjm2ILFaeGhsRqeYutUb9CpjekG/g
CqBk5gX5hWz5zQfFLwAFCkVqyZE44Ke/oJgnah1L748q1uybqR8mINA9QKtiBNSxoNs/PiOnEZp7
lxkR0rF4j9ILX3pbp+sZZde16GbNDCKrJ4Cesgrdbh6BcjvW3nFApMTJJC8xtM7En/+zLDGDViy0
wrcdNeAwqqscYz4o7GgeCk8qC3ZLDzI3W/yUsYbwkmvPi5CIsK24169cmNhkcSlqZxe+ktNk5/Wn
OB7hZJlEIpv6GnH+CplmArgMhyd+yozlqtuXeAMkNMOwsOz+abj6uhTPSikPpRXNp/MPUgHWzcvG
hT0Ci2YnYbuABorFHojppeL8LFC+rkWFwGmmosQC81y63hJakSPKpx+CKom8lTNP2WeZCtC0pOZ9
shnMqPnWp2Dd1uR7iwS56qPF/CavbxF7E/ZagnDbgyCEs2JFlW7daKqs70snENrnIMqia7BL2jfN
YPCPfb3pf/Ptuv3+8fE8/SD/8xTEFaj4SISTJp4Flylxm5HRCcfTNVoPCocy7m2jVat6HKaHeRz0
W3gz9c/CKvu7KfXKC3XYO4djgYcsPVKiDzO3088jmVotR71zPvSG265bDYhbQsIE+6OR/34O+Q6Z
EdG85LWd5/f9WCqlqVo/2AmU7c7X5qtA5ODNWtghH+/q8lH/Nyv8z66+fu9gexZG2dmuWrk5WSWi
OocCaOkaa6Lqdysyc9XqflPi2pbdqloLrmP0HP+pxfH/V4ZMjLgs3iw87+l+yir1egmp5DDmdfOS
cnMgjmrbSyc0vprzNr00lX/vBdLZsJbSgib3m/GFLGMnnzU+OUiWa2hK/jVqh/46dozmwtd9GrqX
Z1u4u1zqPnoNjH7Oz0pvoPGX1NbBLgipq8xO0q0V1PUPmOdQp5K4jJ8+fo9nigb/WRL5DJorZPmL
Y8DpdkI0VaJPZv3gp03vbXvfxksNvlX8MATtcCjHCmQ1OqvZl962qltibnnroYi8qvkbL9wkbw+V
yXWFOhsDI8q48xsaPGdPvrf0foFxJPQjUhKzeYJhaaJ6CBMzzb8lzQi4s6zMl4834jQHed2HpWXG
3blIZbwBPc2anCNXWdYB258enRiRr/UATPLHq7w9S6B1GOrRjOQzRe3mdLdR4Jhj6I3BwdSwgNbH
wFxjh3iMEPO8cJTergT4hjNL9CadZ5J4upI5tgMuHyo9Muk11kZqF1un0bq1ryXqUh3zdu9IeXVs
WwCL2Au19nStmMl83QUqO1ZRUD5nI2M14JrmJoqAGzd9JO8MeG8beLz2oza4NmFf6StRlABLobas
vA7wcaLVlzKhd/YABywfYW2o3IgLL//9r3t51urKxyEnPw4+Li9Bm3QrObXRzkyYjH78Yt/bAqYI
qDEuZlvEm9OlADePseNExbFsx2Knz6XcyNg2rj5e5W2qhXNSgBQjWmWBBezpdBUlWhQOyrY69mNu
3Tb0eZjt6gOcHAdnsXn0noE6qPXHi77zaDiHArjm/rTRJTnL71Dny0eYPxV5MzLwyrbLq6lM/z2H
WmSbFh0Dvn/+efZoXoy73TilNTVALlDmRC5Z1zRzW+JIcCFBfh22nl5eDtU2ZhqLUwOKCGdruYC5
uga7yCN6QBFEq0C5L36kxTeWyMZ7TnrNwN11kEFMDQcVhRw0ThL6k+e5q8GP3T1lsJtB9shR0aVN
hxNlXs1wTsl+Yegg/GqEgzW338wxbrKtnrrGtZPouOa62pBUEIy91gq7EecI8tFR/1NCsvDDccyd
7yMthyqsiT0wxZZ6KFRoHT8pwMc/pCg6bAodfiOQiG7VGF7wDZht/6vrkIKETZbizBSYjB6uAIhq
P2e9wFyyqCp7q+t9VK9oJ/TwlBHBemmkzmMm4ICKEJz5MGPMqsyb1oO0zuRApL+8vjYh5ZTW+HkY
SvpnUjRyXPutAS0THcm5xJ+scbQbBTNJXxUy02PIQnok1il8Zm1lZsrEtzLNH3CjG/9IB3o18xcB
w37Eh/HozD4KBo3S/Z+lhTDzCsC7vEPUdjTCQmUFfXFPpeW6z1NYr+VsFdD6xtlBDBp6BLw7kCFq
U/iLzAekP/+xH5viUifznTSYQ+8R2BjW0mg8T+Dy0ew5FmVzdGHdxWEF2uIms6bfSRFVn6tgITYn
2rhPsPAMfbPV+Cl29a2xMQ1BCCNe14bKtlPnyCub+H81t7G/aUt6Dmjij9cUgBA0q9y8Qn7BvnAJ
vPPp0lLWzUWRyXjrBBvDPBzNBNvKcmgqCrIG4Lcrjc3HAeKdMEtTBcg1OlcAHM6lK/q8HtxpbPNj
3UF1nYIhWE9zDzsgmpz/YSluUExZUPhiGn2W/EW2NcBRt4joyAzuCzdy10augitkiKYLDZZ3Yu2r
5K3D5ulL/DuNtcKCMtgj0HzUYhN+K+MNbg8cYm96ba7jsFEieFDVOD38+2a+VluLhB0V5fmyeYom
kSfKY+c05hrzKcmcQ1irOfHjC8nI22yTpi7pJseDaTRIjtMnNKwyDUY3KI+4/uVQpqFXxXGc7Qe7
00JraNLtx4/2TsmO6B/yvj4ADsDB55qlWtXlg53ntJKZ8m3qmo54luLM3Jo9TTO8CZ60HP+xhqTg
2ratZGMzib5wUb8pB2kXYEfGMUW7cHGxOn1oq5tGQR+L15rCXFJMte4sR4lPhWYk92gaim3BT8Rl
esLJfbL+zUGQNJOynR2gPOMAM5A+S0lsL40QESkMuulG+4ND/NuwbbmFy5NeVUC69sHQygvv+e0j
c9ch6MXIkfyabt7pI5dzGaTcg+Yxamd5XUMursNKL5CWKmX7OcsH2PRtV9x5ddNu/Lm9hHZ9E4V4
ZnIHNp7VF4TW6fqDm8dQCizzaItFgNSxx9t0di5loa9o779vdXLcV/FoRhQLp+D8yxkWkXlMC5wj
ndjWCKNy0biHIhvcyCrKu0U7Q8vXNjC5H3YLyQ2RkAgtFZ3yXK5imalPMWL5zyrQEDCQRQNbqbAm
acIo6h3czYZBf0B5xL/ppNXd9aUQGwXVpF2ZORRUycR0YROJPxhvyRdRznSvkZhO1wanzVq19ZTG
a9R6jD207MoNAfRBiYmsfn7WzMGM4ZcLuN9jHc8vFqI1QGZzc65XLopg333RQJQQZpDvka/yr4yp
b/WdgVx2vyq5kHE8aIOpD3UhDSd0oEDVYIZgnm+UHTu3VhL1i+dWU91LWZh22JSl/knrHH79mI7W
deTYxcuYJTYyZBzcVVHGMF2xdq9x6fDN/tDCQdsFHoa6OzHikn4pNCyx5vTlwRUizOJwtdQQ5xYq
YwTFuB5H+zg3QkyoGvUFHh3SdknEDPeKTAQAozHI5LNos6C/gjoK1bTWSPJWqomLZD1FZvIF8XPv
scJJtAmH0bMfJjxVPhnsSXddIgh64cOC8Hr+s204LDT+HJtajlnLcon8VWEgG2AMWQX11YJXDeW3
g53alFkTYBLrp+u0pD0CC3aRNzCtOsDjWxj6t3jG+cVOx5xZVo/s3Nr1ImHvclW1typq1c88TrHQ
7jSnuR5LE50Iw+oaJ0zwyLhR2qhmdH/1xNv1XY+QSS789AVGuDuHyO3PNU6oMAt7NZg/3RxKbdgg
uCHwkvBGsR3zIQMEM/Rwv1G1QZNNmiWEsAA1Imc7z3OarIy8rV6Q9tGadSa14ps79OO0AwZtY7Yb
CLyuPa3CnYDjlgVfkeoqJ1o+PipcIlb5VwTGRmeVNIO8p+SK7lKA4F1otHJ+DsQ43Zh+Ughs29ro
rssUaiXBpEES0Zts/uIlXaato6zS9t3gynGDEEt6F+ndKBaJ9hJ/dB9xkbWRdcEPV3bG10ShWr5J
1OT/zCM53xWQEs0tmllaG/b02I9lY+v3I3Lgz/QnkRjodYeIl02999vOOshvBGDxpcwwyAP/JbPg
RuUyOsgWtaYwNWdUgJDhIMfO4gGRE6tJQ9dWzYMjiypY6W0jwezlnfOCW0Ut2HzpVBsIphpCRQla
2TXGIfpdodBQWKeBOaa7KiiCeT3UJSYOuSgG7XFCsrldx7oR1eu0VuN0l9czfPcZNMZxrGQ1fQqc
TEu/wFQX6cGthKOBIKu7AdYs9tPtg6WL3EfXII1kuu/mfuzjEO6Gm98NsQ4yAnSm5u49RsXaSjaR
/J5C/Gtx09Mye51GmY7lSEVXIpRF3u0Y2qO3QT2AgQ9M4+q35yr15Pcz/4vhxNOwCDu134SFFpJb
4eeynYVobwtNi3U4uqlJacAQ9ZpizsALE8sftA6nngyjqM0g/TSJ0Ubau2qNYSdVViNb1aXdfrDa
Sq2GrKn6DSZJcbHSO23Kbgpfz3/TZnBvJzt1UthipoPIzWC4d3TRmhfbau16xUDAvUFjLYVpOAok
BscKzRGEgdDZAqGSjIj76EW0wubIH3cL8pN/A6gj3qBJbM1XTO1K/RrTo0nb0KYxb712jO11odVI
uNodGNArw2jrh2jstfKqVEWV3fYuJsb3zWB5MABoaFwZXSuvYa+WdbJKtTl/iWPhffKF77LZ1qBV
UGCsqAkNTP3ueE5r3mpTSbwSvVt/QjZT+9OpClz2lGgWak1jIdBeyFNxhxGIM12P0oiiPVDiYG/E
5EgrDn3ernRlSXOdWUOH8fEwJuUnu3JzbLEN0RZbQ/YoIzCFRGkgxRLVu6rjuLP2QNPQIxN6BPl2
HviGQPm3yC5Ifngo8X958VBxAJ9oMvnbmrzoHwG0YkzMo7xH+81MoodeV0Ud1jRInxkrC2djaNiY
bbJYiCuFwAg+gcLLX3qjBqJvxvGsrwvsLCtes1luzIDfsa6CKLlxEn4fkmfGYurk1fGL1SYOxqrU
jzWo7cr9EmWIml0jkSlvGCagHdD42MmgKxUMDrelNqH8ac/eEijN/LsnqLnDFrmqbzPX7J+6yxoV
Ii4YAcBGFweZeTElB9H6yJzBIg4q+O54Ae78zoiexrkBVmD2fusSn5RhriyRU/+XubLvOh0Jy7Bp
5sTGz752qkUcLHYoyC1X37rdxAxMoYSahCheUT0IlLgiClVz/gbIB4+bWtTqcbJl9cdvS+tALEe3
SlqR/ZSlU/2zqhXpmaslKTtrebHcTU3lHXm5c7WqlDdy6ck4+6ZViYF/ZlJ0JvpwSf/LzjMPY1Ye
kixeGcbGShr0UO0kxsvHiRM062kU5H3I1WIk67IfaLEaSC2s5jSX+kbBJZxCrwtyxFELJszrefCt
nYyoyVZ1o4vvpnTbktmJln6HAe58n1xVS3oUbWJuFLJFz3TdIpzIxiC7x7qdjcAqxrhtLJyxUW8z
v6Zl6R49gTdbiMhId4uJjYpWhtSSnwQOu1i1AXoDoWXRQdh5YrY/acWACoKYJgSfyCRprii/QtcQ
nDNWTwnKQjQ2hPT27sRYYm0LPeXOs/RYQ1HLVX444GG2zfKKKr2UBNlwqgr92U7y4JGRcBHDwKo7
hwQs9fbKih1uh8ow/2A+5uarRs+SF5mMqkBrIM1vbIVBEFpJUkf9ZJSDuUbEanxu2j4eyKNlnW5l
iVQ4QhFoUCFysbgJlVlifSG1Q1SsCtzox6wleXedMQ13QlvWkRlOTZDbYTXjb78h0uAFRorDh9WW
M6pkuhV3h7rUipc6wQ5ujzyYvkunBF1HCOvTtdUXmIAjOghh1yxy9ejYkTpUKJjgumfE9b6zOzvi
+vHMb3bpVw/Ao6rPZREDtuX4khHmlN3bUphSD6H2Z/eur/0fc2fSFDmy7fnv0ntd0zwseiMpIggg
AkiyyEw2MjIBja55/vTvp6q+/QjBJYy2XrzalNWQOO5yP378nP/wx6y0NqcLIYiowyh1CfCfuOdr
J6OtbEbFkVDdKhRn3FOJxkIqR3H3iswEHzUz7uNnJPsEKlyUTcNd0Kk5bnJJqWt/Eb1xlourWUWN
gjYCj89Wy28tatYaggPTrO+aCXsQLpluIFyYsfaSp22m3mShFhziVh5oDOgjQnkNtLK/iOrcMmOT
6AgLtqnybbIF1vISqkx/UfmQravYtnMsvNAuyVz6jIF9nxNqBw95kmH6NZD340A3Tla36xr0grYU
cxu8myN6grtx1rnyhwmljQH9ynZHwsFpKlA1weUpmeXgUacCNe/TSCmL37lsosInz9XcbTs7NJ9q
W0om1xzn6JumVyoKRkNjZBcdL8AfdF5RHR5BuUuXJlqjD1HmWFTbgN26cjT1uFPZY/HoxEqGzBmS
ZcMGkQsVFk1h8yciHkIe/aJE3I3KFA3HLKhL45Xv18m/0gAUEzqbsSxfVoSZcNM6tZpdRwQNlJtb
VfsmqnoQF5KRiPpSy8Yo3A5l2poPJeKt1yiYm99jRe+0Lc1/5RVRiKn2TRG2qd+yFRtfDHCMtk2n
dak/ZoVe0kTqqhmWmtZd4RlSS5tgQDwtQaazXdRYys6XKUnFPjQ+jOvUrtCpqjlS9atXZnUE8ij3
40FVstm6nfQ+HXfFrNajb8X2EHo2JxiD4QDHMSKXOnWehs3fC8ZUluQBICsehYIX0n4SNVnEHHfy
TSgr7fVgOREqeroQf7TWnLgwpipNt/qUpeE10hzxIckpafpKwHMOmQBkmbZWT3HVC7oCAhEVTfkW
xO5Aum5bzUPfRkO15y2Dpg/TFs9lKVvHcuolaSvB0Z/cpm5x2OlzJVY9g2h0axglQRw9u97aNGFr
au6U1s0Lz2X5OxI+7RNxWiq2Bf5iW0cfRAjAyFT3mNLiltlnvfZDCvBKZN15UWxrpnad8GIlbEwR
hnx2v1jG8RObu1FOKh4eopLKHYo39dGsK7xsR4Vnm69hd9DgMpbKwVWJyeG1AKSBXMEQZi1E/1lV
N0qSiUMmgOK7cmWqv8eo4grvLZSKvKCvlE3YSMDZC8S6t3o4y7rbdn2c/yINSzb22BQefDLkh0sD
JgeySah/eU5YcbGp08TFm9Rz6GFGjyJ8pKaNH1aiqIFLOFrl9cir8bYw0xDLs0nMMRqNqETsYLoN
9U5uVHlnZYj+XJcFkSeNawWXOWz6boXTVYan12Ei3G5pc/LkkfHxy5oueRwNefwpK/g8oO46AuQt
6sap/QITwRF1NskIPKO38E1X6Qlcdyb/4BYxbSVOlj78SRtVf3Xs2fk2GYOS7DPJRCVPipKEJ50I
fspVN9+IRNIRO21l46lHnVJH9VWyiy0xdwSZmQilPZZ1YNRHtRznP0ZQFfVlPQ2ofgf9otWMdC6P
cm6d10GrzX7TT04pe61YpP1wmNPvs3xMNGYFlnszNNOE6LkxYSSnogrsXNtIbc1+31XD4A/DII5Z
B00WMvzA7aeAQRqxukyK+MK08uinRNb+2wrCufXQ+5ShsqNwxdHXJDqFiSqiF3Ryhfa9HekhQDhq
hgPw2am/CBZPux310PG1QvSN7DQfjd/IojmlXyBAbfilGToIoi9iW4mbgXn9jmEkF2xR0qEidOF2
wNry7GSycf1UJKkd8WZR45weRDo+O2iRI+SVIOe/6aROv+HVaE28kilQcPno1neo8DakBlUN0Rqi
RNpincfzlnukQvcVscHkiDSoJe3RPRDIL6JSqVzWiphCP9N6qu6aFHV/xcMi3qibwoKPHKRiqyU0
npfGDK0WiIAQsEIjrj1DRznnQlL6XNuoA/1aKMwC9Uak9eLbpqyXNagN5WEcYxoo3Ird0xgN05Em
8nATJ2IK9joCBRVZVykdkT4JJ0/Xiv4XFKCejss4Fgc5nfCDBF1TgU4ZNe1PH8VNcIljHPDLyWrM
i0pY1cscILK6UeFvSm4365HwnUEU39FgrK8ijeqUW5jIhblZldX3SPd2UGPbdqKeKTlyc5EZSWPc
oPphIfo5FIIHOaCCi14dyX5p6epXMNAQRA00RPc9UU/IOeqdnBymWdGfxtqycEFJFe5PFKoi3VMj
npKuNRrN4HZm3/6a5wJBgsKyBO/JKLavRtRDgitV0yl+dKRVsjtGZvN9MY34a0ar/drRyiHaNAUG
A76RWNZNEOnmMYnL+Vk0Uqt7/KzqNcpS83moyJ1dh/V6RNOwQQg3ttQn+KSpypDRmLhBkWk/qeWF
92mPABRP9Fjt3Z7sH3e0yilvKyRmoXUVEsGlBJpuEXoQ9960sj7K3wXHSUfhGClKqhpdQBwpuZVJ
Cpr82gTbjJ4h5gDNTjPr9mc9JvHrmeL4Ung+qYABvlApUEJeBdxC6/a0lFSmRDo8PPNnIpLbha9C
2FvEX2f7e17wls2Jx/m+SH6n8TcF0bozo69rtIB4TkZfFbKUvHRkC0fgZ15SB5LP8k9xrx/an+Yd
4bFUvLjblZbf7j4fdl2ZXo+66kDkml2GusSomQbdZjb+IIp5KUmYkdbI7Bobc9K9runPdNHfFe1W
c11+qzdFu9REMitoB+aKtJtlsb4PqOlkLHuLOGxwzh96+XD/+cNSJjwdDmVVWU4DJmmOqo/Ps4dh
qGSlqDBGZ7pjn0+MPvXpSIPUDYHa9/kzzqo39BEYCV8wu+dlg7hWu1Wd759/v893DZv3dEBMnDVy
DvZsmdIIZzXz+PbzEda9xdMd8g4SZOQlRppTkz9TXHMXIpv0ZxjPjLHu9P09BpAc8LKgV4AIns6C
jrxBp0/Jn/N9s9N9ayftv+a1gfjFsuXeDLFaqHFujNYe1fwZMPmmFs+Ll/LnC7UiE7wfYtXlgUuo
IKjELHj8csvibdW42UPl15v50rkLb2cv+n85vW8mteyON+fIgDbboPafP0d2t9PjXdVReNzpRb7L
wotc+gF968wkP9xvb0Zcdc/UesLOOmVEEz5RUG/D5lzX98PD+maEVRSmgEw+QPnyWZbkrS7pexM5
6CC4TJszIJR3zdD1llhF3AD6b2x1U/4MpWIPLNSbrJqMJvO7+oBytycrzTbJX2rlrHLUh2ECmBbi
MwuM2Fjtd6r1c0lHOH+27kFzXIqH+LLA38FNd/o9VZnUTw6o4N9P15N7zkDpw4D/ZujVOaAzM5mx
aufPvfPUjX/xBgyH2re1Zzk8ShiR6trj58fiw/jxZsDVqQDdnGtTbeXPghPntA+w+z0ZnfHPR/n4
Y74ZZnUU8H9D1hMdM0KIsv12e4v+to+20ZlhPtz+b0ZZbX+IGpHWUS97FhZeEmS08TlX0XNbY7X9
1UmXwNGzXCXiue2G6pCyCFV4I75a50hWH4bdN7NZHQAJs22lVBirsD1razxaj2gnizNLprwbBYdC
OsLscwXrYsNcfZlqLkJdnUflWTXH4RbkF4q1PeLys5nM/hQtANuqDQ90JDUMl/LMIy9PfydYBPjd
qANcTxoxusIxdb8upN5TAMkBDy3tc7/oshPfpQkLEmORnlooDafR1Kro/orlprOTCxTQjcI1n5pf
4V/OHYXUfVQcsXA5d2m8W5xVJqSejikS0caKRsIg7ISM/nEObib7FbwYffNz5mIrwbr/c0G9SXBX
RxHcNgJDgjxIPMXH+DK9s/fmLVg3iwLENW5hIUrTL+JMmP3w/L8ZdPX5A6VvDCAVpETT/ez8KEsP
EbLPD/+HMe3NEKtTORVNIui7cimBRHMl5U4CBie1t2nd/9KprOfdkxP9+XxM9d1ucVAPM/QFxAKi
Avb96ZfT1K5cRCaD34CMAcpQiBhTz8IULfLogMSx31YaX3IpMLlll6CUAm0Ff51ea6w7ZXQ0tI+N
Ob9ypmD+nUImAYozaEOL5bbalpcAgyxsfWyHTksnRaErFtSK26uzDWVcQ0w6UGFG/j2pL1lefmpm
eWJ7+R/NMf9HWl5ymv+z5eVt3P6BpJu/xIvn5Ut+Yry6mP7+2/VS1TFeBabOE5l3MwDgf7teSqDl
/4W0CHx10H464Y6N/n9tL7V/8XGJf2htqkjNLLj6puja6H//L0k1/oXWl8KDc6EbAOX4iuvlEqL+
O4QZiDRYIJpgZeCvrsIBWkV0DIirsu/y+WiMhYR8YUdPPwwxColTP5RQ1H2zSLf//OC3npYr4vcy
HhAu6BLUdpFugKp0eghqXYyx4kTqUcrxxpIjPduocRFRXkT6aVAfZSWjphq0yU4KboX4KYUVNbRK
nf7ZuP/ReO5vOaWTiSP4CUGKmhoAL4vK7OkvUswCIcamKI6lFtEKpVQR5DHaxGKMrqrmqRF5sNNi
+kOFHlkXdW28hs1wnyOJ4qOnbhwBYNx1hZPvhDZ8t4omRmhbV76penDRoiC9DQHi+FWNNHMP+tFv
wx4c6S/VLBHEjofiTMzEXHr9IeHuwycHJQ0UB7zP6slaQqsWuGOoB0p3YeQBbO0w4PljADePm62u
XnbyhZ5d6uk+bLd1e5E1dzFd4lun3Ceda6GgJXnmS3GJ925d78CrN/ZmVjd15BKlmC/ld7c5FIep
uE7irZ3zOHUBzuaLkr9vbMK9WfkAe0L9m3Bcykxwos18qz4bqZtKW5BA83FIUEO7iH4oj2jQTxZm
W5fKdEDCh9J8kXkIpOUPJnpJWvEnVy5NMNvWfqn35j66x51nlZQTfaf3HWBUAnb3Tqu3IvI7nKEs
3xr80dhm6FLGuFN4KJETUctv3S2eCCYv3bvyL+uX9stBU58aGC024Ff40mxF84OHMHZYYHpo4UvX
/dbc/Q43tCkly1V+FHfSD4cuArARczuKbSAhPfYHAbKeMlZ0mDWv/QMUoMI0E9zBFW4wj5V8YTig
a9zJcFNBH9g1FFc9JAdrb/jWPSwSwM/BS2NtbSTYaSJfhb/5asZ9w6ySi8nyKkL9d+xCd8FO36EC
QzP9EP+Y0WbHXKXa4yrk3AwP2+DgXHdXwXGyXON7cdVus+vxpwM65pDnHkruMEjD3zOeXd50WW+N
ffCNfiWFtzTyxvJAdjiOO+22l0BpuQ5tIje9cX5RLb6ef4nf+cE2dqL0k9ELt4Gn7obXJHCDu+x6
8JxrZx9tZL/p3dArH6e9vR0fQq/2sL7B4tSir+YCuM2QdAcGAD7FK1+TVweC6Su4o0Te97ZnXGJ3
si2uBlr26JbcImxS+Czor3xHg2xftT49uW6reOlzui9+TsnO+WZfzzvn0G/QyXnpj9nRuQMqJU1e
dpyfOLbIoGsu1ngG0vq3yia/y+/01HM6H6hSnGKCB0TWM2UaHf+Etf9/1+D/xAtuuW8+ueCeyuLl
STrGi7XzDjuTl6eTO2750//ccWj8/EuHpKmgxwV7AfG6f19xii7/C7jycseZ4IOR3/zvG07G8tkw
FmYMF53lIJ/L1fTvK05R/rUgChHuXYTLZKRIv3LHLQnjf4d624J2AzCbQhQ/kAfXWrIKiwOIKqjP
XjewdLF00FrpNVd09eLN+nxwt50mlX8PYwASxjyVu97kOj29UUQwFxIoPPtaasvsL03msaLXbXFE
VSD/EcKY/YF3iLpHY1X+UWFJ9yXiwDI8dQEHciU6SCqaWUv6+aa0gw9L3Ri5ER5yGW9YJbWFL8bh
2+dzfL+UDtc3ZCZyBehMa9p/JFsA7ZQwOqCFGXigd7DZoot4Jks4vcv+mQoe9Wg9IGzK35ff4u1U
5ikMnCmODjK4KFeigYpz5gxqxhay//UJgVyXF7qAhSbt6tpMu4ptjWPLAeug7o9Di36LFBLY+q8P
gxwKL1qQp6gyrz5Oi0DwhGdQdBh70W4g0MkYxaXtGXDrihn698ItMtQI6qI7C1R+9cSI+6ag8SVH
B3TZCPBYF4JQkjMSKvVlaEZEPBuUdrWus7cDCiV+P84FtU3T+fpehNG8yNehxbQQB04/YE/2GkjQ
rg5Rg2hpZAsDOyErO1MoOs1d/5ktKTUTJZLwhFn++5ttQsORJ5SmRocqlZ8HdMhcxyzvDCwa8c0Z
za/vFLR02CeEKtKvtW4a3Vmljh2TixhgDve01rgIbFRn8tIPtv4izwZVmq3PSV6tHOIWPeXLOjlo
8xig25WRRIrpZZCBFH5xS+qI86ATAIR7MTxeM0BFWisZsBdxaOHrgZVn89AtbpQzEePdR9LZCNSV
oWEbnLK1zXvQ2gJ7hZKIMYP4NkORPpthCaivE/YdpdtzLPd3EYrxbKhTfCCkFvT1eJOiNUPdRPEB
39/UjxKcZCXNFpuvLh68KZQWEBtFeRmu6unWqwA5VTbIt8OoGsoe09KefnmqnRnl/Xle1LHYb+Cx
uSQNcxWdioUzUVuBgJag52496jLN/mp8jvPC2UZtqN7A2rrT7Kp5Lfu6uKGVlIMHLc5h/d8vqgEX
xFIXrvcSvVbhKzayqVBgsh/0SJ8QUJaeAykev3rAKKAhgojmArKETHh1f2aNWnQVFrQHB1TwJshr
CAIWr4qvfrnTUVZTwacsaDJtig6tmmLLqerIFg3Y5Xw+yrtjzJWyHC7yDt5llHtO94czoVsiK4U4
CEnV8aEbkPWNpG5DR8s+0wr7eChavTz6yJnWZSW5sAe7sGRxmIRi3mvopgSuWg3tQ7pwI8/cY0v4
OUmldG4xIqCuLMUJe82FmusG1ymrLA7IBd6O0Av21airuGhNniL3XlahN2rnwznZrff7j2EN1hH6
L1FkXaXA/2Ps2xDgha2E8NxEHLigDdMvfzRGwccA6UUCItv99KPZUZ6U4GOLA2Jddun1KqZlVxXo
aho9bRuH+8/3yAdriTQyRxgmPnWINdUd08C5oXBdHmAWKzZeyBgx4VnaAf+wZ/sYWrP9PEmdeRhL
tLbOfMj3YZlkhJxb1qClq1zTp3MNa0svtNGqDkULoc7HZ9oKXWRqkl9RlGmPOF/jHvH5fN9tVDIf
HR0FrrVFKJi61cl1rab4DFahaA4hCBQXlWsanE4CQDVQjDMCLu/2C0ORgPD+AJjBfbqaHcYFiWWW
RXswVFl91YdYOZZyw/P+yzMivyFkLZ5FWG+sbgHwpSBt8qw/zJ3SXyEuL7aia8J9iCzcz8+Heve9
yDx4nZDSccYXz6LTxSuctNYBgHeH2gbFmfGRLgc8O73ZltoLXWntMxncBx+LUhavLxJWBZW3ZYXf
5FYh4gFG5DTdQVKZEBYhrZ8vjls4z1kXn0/t3TlYpob8AmUrQMQ8X06HYuvVo5x23YFsSHnCXA9G
QdiL6xEvs2M+1zjeFg5G0hb4rsPnQ6NYxw8/CWjL4Eh4cv7U5R5f7RSjlPQMJUP1puohNN2N1ijp
m8YeDPsOYQygssvrFD5hNSvzNZbqqn4patA90IzgkYttUpWi9zBla4YN/rmy2YIuy+wCbn1AEf8I
0pZMVNMHWdojylNrvlEnEURGLQQSa3R98CCZuUR+PGl6dpGWQan6EKGKZicUqMtuUJVVQ18rVkZf
lwf4Qo5TJMZjncxi8spAzD+yXI3TW2QkeI2pcdmYV3nQxPTBwhFjwnsl7gD4yfBWjC0i9l3yhDHm
0G61nmIlZtZ4bd+kidG8Gk2t9Iv1qRRdY95S6ns1d/De6rKwrHwM5gW+xxU25RcaMEd6znrX/AzF
bFk+bB87vLZt1MwpKmmC4l+jUfmJMrAs10Chy2tZHrOHtrVqbZPwNIi/m5MR7xU8V7WnUYMGcMTs
uIxvIqDa0ybOZ/uxIZ//IWHVm+1mJ22jbWMORbib0yHofmRplUrXUCETaz/aEIQRlp1QIb9LBsWo
qDkhOnszY1s5bLE+sp4AtWEJG4ncppyUA/r3g7Gz54vKKsGpVBlOhj5OlfBCe8x8232vJ7Fw83pI
7G2gSuO91C9I1FKukp81RKIIE1gLP+oG1s5S0dNw0AO9Gz+VkUxrrJKNPPJantB7CRNJOKVNA2Gr
hKKRuCINmt/BoJrf2mHkRcb57eNrudWLRd5Vp7jVIg7m2dA+Yi9uCdG7IAom4c+mVOoHKe+NYZvO
FjwB12k4mJuIDNG6EeBBUcnC5MP6jQISiH0ptbowgVRhVPamtGbYR4XkFL+BZGIhARgSw1kwnt1W
bzDBukvrGHN6anay+jjyDopeZlzF1QspNuxilwUy3t/Q1Eo8GUIz6rbzCMNpaxlJJu8DlZLBtjHg
eHm2k2If7vJKSmeSHgDkl9TiG3OfthjlamgT2x01OQfGo5/T9wIjnoIE9Jt5qCavSXG0vTIzCz/L
HtOk7nGalKrZOsOgxds4xdxxAzSuHC4bgOhN406aMeZXuA9Rw6wkY8Gz9pACruomz9KDgaG78jwE
zZyX2NMnUXno0O2AyNDYPRwfenLqvkUaMN4ZSVBKT2Yv6NuW6Pz1fqHKRbbrm9gBthpm5h3lmwgE
LIQrRV54okBBTBoamFFkZVHv5i5oy32c8ofdKbHjbDPXLW6GZQup79IhGTB9E/0F6tBcU8FmwL72
1gzzAbfKgarSTVPXbYqsZanaP8MsS0XvUu+p84dZ6c3geVbaPPw5YUw4gLnLcIjwc1kWUbcv59TE
zVOyR615KrPKaL+lnPbpWiq5VnapJSg4tKXWtoGbRFhT1v4cDcVzP6VVi/dnhDJwvrXGuKtl9uJg
ULqH2imLI4rh2rxrIs3Ifixdy9QzkKeO+satahtj16txbLRdNrFe+9oUExGbIttQ3Je4LUsYiLZd
cTuIxJkvcJjUszvdrA3Hk6pYkS45WkjumRkNkosaDLPhmXVkY2I9BUP+Z5zzebyd6txaxGVqCG5e
Isf58IJRe9G/pvGk9t+ctAjbY5LoMy9lMhltV9ZAnl+EKosJ3/bSmOfvUz4H4HdlpH77ywovkvpP
VoxyfSsXIo99mU2QbBr0DpxLMXU0hbBVyL5JjQZpNxtmbdopSSfEhZIoKlxy0jpjC60kLF4FdMVO
8SLCc2LDlCOT7Tx9GLXrILT0PwrNXecp4FyHG7MBe74xc9ibboFBNy0RUNWtdpHQrZr8FMQ3zLQy
MtTMGzHvAi1uj+bPPgMneE3AswLXjpIo9SU1TI9FMzr1hkTSBgLX9M6DiIRNjEb79dlxENxy7Vaa
xytHNODORyzVaWeNg21sSB2EfhEpvSO7rTFDinUiZPzdVpUjWJq5rL/mLf5+7iCMSnE7LS2yzZAl
8SO3gAboyTGQFC2lLrqMIOvAvqo0+i3qZGdii1KmfDuCH3Y8CMY6M+0KSf+OYmD0pxJDOgPnIRBd
V4qTEznB6ae+PbSdfGyNHEkZO4/zxmddCtmf7FEvPasJy2fadQFoZdHNpYtOCTWsUQJ9fJuPYq4v
UH+IldwbpSpttwGi59OuDmYnuq7HCLKEC9JZQ8SgBc69iQpLmL5QF6CWPfI68+Ra02j792aNV09b
QRh0RTY6cKyTRAG23lUJMQ8/DeOuAkmM6Tl2AN9Kh7SMYA4c/CbCc3REPdFo9G9dbof1bV1lCUcs
RkDJT7SBvhSRoCmODpxSDngNY8jXjcqsLmJlUILdYMFMu7TqqJfuBJDuzBWVXNJNMkwsTaiJAhAc
GsdNwrGLNxmp2yNAMVlcVhlqI+DrtaR97iK5ugY23VsVXCjUCHbEFyPx2i5N+8W8Pu5aL5gDI9/R
LGxNr+gjeOxpT9bi9X0hqy4xG54+wTwvFyx1EF1ICM1FW4CYA/wMjIkANjdVa8pXlLGGyXUkyhjb
2rKT16lXk3jP/x7fh3rTPjR1OdZgusfl+onQgUs9G/4yXrtjAbQ2jQ12jaHXQvqWa1XlbCzcfo37
Kgx6mPaNAhLEa0x451djnpXPxpKb7IHLWjki4FFCUWQMS2PwVY7psKsKRZsOijyGxbacc2JWQKW1
26mih8yEIR6EQAA0qfDrAQr03mml6CG2RE1jqCisewQgYtutkMstYJQGznMcK2oCNUgd+HhtQFm4
LufwCRRUlV9MpIH5NksWtqgWtkn99dcFiT6l0kVsWkMf8jQv1nKthEdIrBnslJ0SSz+rZHFJCqZw
+3ka/GGyjyLxYm+Hz4mxdDbeJPuY2YW91lrdwSkFtAwNP6AGAziM/pRzlaQPh+KJDdwBXAPCKqdD
oa889hPUvcOM2yDZnyz/lAN5vowbPT9+PqsV1oClY+Fo+tCOsYEd8Bo8HatRzX4IoRQcbHwYY7y6
7eQ4S2Z6CeU3PKBPoOYX48JycVOYJDA5Q6G+oKiS31R4cdzVZFDnLIQ+eJjaPOE0zMg4mlz2p79S
KY+VTC0D1dIBCtUcDPql3sfBmcrCR6OgEQT6n5YGmIDV95zjWWrnllHmPgtcqerGbUolcfP5+n7w
JKU1Q5+LDh21hLVxCfzktptUYzioA9WSmCrGTq4TWHZKVv3smib58pOUNB2SDQLCNAQpKZ+u3TA5
ERQTeUbvxFC9hA/FvSBVHmyy0v/q1Ng0OoUgLEyQD10r202NlRdzpsuHRK55eYqmURWkAGhJ+VI1
WIGXJSN4388Hff8OXiTzqQUhdAeYUF3tjdASQaUqoXPQu9GZkOAwmniH+i5qsLNmB+Wm6du8v83w
kysO2SIieeYXWLA+p29hCvX4PnNzcHGguX66wF2kypXSxdLBtGv7crBK5WYSEg/RRkHsKWl4IPtJ
E8T6mXHfb1ce4HQhUGylwGet1a8RjAqorhTBYWaXbZBiQdei4Nr5fHnfj4KG09KUWnxubZBzp7OT
1WAazcIODkHazttJR77HWjKMz0d5F9/QVAOWRaFrccQy13pZWU+BRHZ669AVGXqZtK48Up0Kmkqm
njl/7ya0GmpVEpKbrIfiN1kHa+iUQyXn9g1lonN40/ejQGhnO9DgpydFXf502eywFJWeD86hTCQ0
KBDxgyvstGci1vtlo+BPJdKhjwczeV3g7SHS60pWh8cSSr43IXjEW1CvpBFunJM8fP6NPpgSXkDU
BekSATBY73Ort1Q8IpwFvh7K9U1O1x4T287Uz1yr78ZZaktELISkQdax+U6Xbp5VREUahQuchHpb
6ZrymGvRfOaae39qT0dZbQOziquww6P3oCGQ0On5COEwdi6wHA++J0k2cMskw5ku5bsxaUi9XcHl
v79JGGZzFk4kiejYorbh9rm0UZoXySoAkgXGvEXF6hzt7KMNQguKyjw2c4BMlrV+M2I6Ijq0PCCO
MGuzDpnKQVzC21Lji8GYzkF13304ypG0/Tm/VHbBCS6/zJvBJnVIpDSUo2MsLIwnEYO0yPLHc/7j
H6wigJklSiBYuIjsnQ7TRGNsK3EfHXPsUI5JURY8HpX8BgMonKTVdppcvRvOeSp8sJILTIfkCzYJ
6cFqVAp9aV1MXXS08iDf10Yeb5IYamVVQOL7/KC9yxCWdQS9SorAR3unRk8HQ1HKdo4QQmrgSkty
epjQ5Aegh32RV6tFfAYG+dGHI+3BwlxFUA6oz+mKWiEmVEahRsdRaNbP0DaUX6mjF5vPp/XhKLTN
UUaEOaDYq90vV2NXjki8HBFAqJoLySjN4MaZZjn6agBh/ZYaPDS3xXFyLVXWm3oPwbyNj5WhVXsV
B++NNiX17vPpfLQhuBjx8uOlgdfpatHKtokkEPHxEQBReOGACUH5IskPVoZg7udDfbQhFj9Fwgep
Bo2g0++TwZ/nnTbER0Ouv7WZwzswX3CleveLXvvPzwf7cF7sO2h8nC1eUKeDJUVk1TaWQ8e8yfQb
ORyqP3Mz1rBw1HPdko92BHkb8R5FPNLh5Vd5EzDyLM8Krc14XihaSBWl7oPmQXKsqP/++Zw+HIjn
Ey1Ywgb9ktOBMj2Ocw3Ji2MQ5C3lR5yGHzQ0ddrN18dZgBtcxjwI7QXs93ZCGc9+PZeS5IhCcPfD
mswRg665zL5oUEoYArNGPsYx4m/gAU/HmSvka+aODYEUU+eHkYIYrWVH91+dDa3uReoczb/lK61G
adpoolxSpUe7HsfrrOrla2Gm2Rn01fv9RnoKGgktS1x+ANafzoX2jezUFE+OTZglv+a4r7ZGVwBG
ytAQOXOQzo21vCXebLjEzmwEcOb02MfqfAccEeOORh421IvDM+Hh/ZbDr4XCM8gPGYSBshqqo18R
hIglHFuhBQ+ZFChbWnLWVx93cL6WqgDPYi7Ed48fYZaaXsciOfZp3FgbxRyc7lsNEKr3nHS2tTP5
5oeT4lOBCjWAMqxjgxwooWV0GjFvGChQU79GV7Y7Z46wRM6TB5UNRoiAwDlawELyakeoy/vC6AgL
AUp21CZBHVRkz0Z/Uct2cd3ZQ3INpVw6Imc4Ngi+CDs4cwV/sFFsFhUUJdLp5PCrr2c0SVXoU5Uc
rYamHxXEOYi9rkiKH0qIkrH/+UFbftq7CWOHuLyyuE7W5HI91JGHkOrkiAJRs6UoR1HFRNhH19Pk
0ky69irMG/WidqgwfT7yBx/URoaCJyT38fLX6YFAuip2MhElx2TKIAlUSrzpBnU6s0s/GgV2FjAo
4C/mO8iGYY+0Q6o2OcbA5X6YcoKkB/8yPmdE+/6eRPOXOseyjJRY1hsnoPIeGCPrKGnDfG+2enmf
oDfqmQE5YkkHy/l6PEFkmKSXTjgYVX0VIYU1DXOIz9SxbMBqTrbUb7MGM5iW+uSZYLx8ifUeATXH
m5LnHnygVbqR59C1Ez2Ij2nYdFvORAjs8FD2qvyAmFvvJ3N/rsDw0SH4+4NxB5gLEPF0cwz0E7MY
Zb6j0Sv6FmZPfmlJo+TWmtWciZYfnQCqJ6QbJlEXhtHpUHXc8hgbiWOYOmT3ZoRBRtVK4nJoc9nv
FSMx3DooncsmtfrN50fgw1kuxFmmSnXeWj03Rxp7OjZNyXFUzOZRc9oEsHmDoSbtUQhVZ47Ch1sU
V2wojcQXItzpRKNIVJPNGEe7Q3w4KLXSj2ZkavNeya/wbtJ/fT67D7fNm/FW20bgvpvKtGGOYkBh
JLGyl7CTUleMSXJJ611cK2kmzjytP1pRWHgAz9A4XqzlT+eo5Vk0OIjPHJF5nq6CJLIHt4+6/FcQ
wek7Ezv/ZmitD8bb0VZbhy4I/flETY5K3ZS6P+JE7QJfCG6TLhl3eZJHoCLoS06t3aFbbWn5DxgH
5zKLlSgFeSV3FaI2PHsxdsSIZvU+dIJodobY4iYeBspjOQqrz1Ua0d7A1YIGYl+EuPvkJrAHmvDF
cFcbanDbxWV4IUot2Y+1PG8iMzfK/+LsvHrkNoIt/IsIMIfXibsrLdfKkl8Iy5KYQzOTv/5+vb64
V8MhhhjBD7JhQD3drK6ucOqcDRe/ZgE6MgI8Yzgqc8m247rNYAeJChOt1kXHtEyG5lRoKf1K6qZd
eh4K5zuPfbWRU64aATTo4KBII9xlMZ1SaBB0HVCezmr8uSyMz3MSqEeR2cqG71h7XciUibIkMhtQ
3qW5CVepA7fFdxijHNwNiuRgT716un2R1jwUqTjAk9fQZAmzbUsYz5tuSvySQr2vwu/0AbL35q0O
h9372Wk9JFXM9kGD6n8Dlbd6kqju8e1cEnRvcYXNOlWrptASP/VS6+g18KqEem88SYW5DVuRf9Xy
LlHA1g2bSWukdxZHyQPWxYThqT+P9c/cw1TbRsw/G2Ho36hUTOcocqdvpVvmP0FtNBuwstU7ZBD+
MHUEBth6HT79LTzP1FDwf4LUr8kJzoqCeM0TDOJIyOljVX9Iq7j94uRIlO3EoP0Yc+vbVPTmqXI7
4wN63OBXImuYNzzo2odngMHybJ2+EAJrl+aVTlNNJ5MQSS0NSj21ps2noEIoVB+mnsJCVvxNk7t5
r8AytnEgq0vTIeLtRV8T1snLpQcj7b1Spf3mlMHg7KMETYUdTHJArupcHYqDAoR63Glq6pQHmAy9
buNqrfkOpMJ0OkcGOMNl0KEYQUQy0CS+PqfaiwAc9onRlORZG5Xw0KiRdfai3riPmeY/Vwr8m7EH
Ch7yTl9u2xMIBalWlfgZUpPhzipNqMuBligvPXW9R6PQtsha1q4YI+MszWkTfSxe5XCKxhSAReLX
BopI+yFnRPmQjRAm7pw4gwvtti9ZO1YTNUFmVajMEnlcbrCfAzV3M48nK6pd1hnE9yYNQR56URyd
oDX0fkVkWp9vr7oWegB2J22TLWRbX7xQDFp00MvyEHRw3Le7OcygxtOBAJ3lbF13Mjqt+XR7ybVz
JTOFK5SkCJnGxbmObVJOCcODfjcaxYsTheN0qOqwZ2o3MNN3f7AYglpAfWlgk7ZdnmocunM7FS3J
vVVnn62ObuSpHOPsO0RKyEPcXuy6S857z2JIOdsM7aFmeLna6BWN8FxOsynJY5QkHfbQvoZHAELz
3tYg389M7V2sNhCvJXqETpBDsTpsnHKnoJX1B46bjgkvBLhPig0Li5JdB8Sl8xQoUJd+C/K29dMy
ootGvOP6RjqKF4SzAnsHe2/11nIpWW78guuhG3kg+CrAwLxU+PDLA0GVqhYWdE5+nTbm3tMadXw7
99YEy388v6DToMR7gHN/tVprvlViR4PGQJNEywOEt7c/zprfBJFB1ZqUjI6ivAm/vSN9mEQC5vnU
T8zIPdGHgCnBnEPxpqvc6dR1kfevOebZc1WW9pZdyO++fELlQClUDboBKGRhF03dTWGGboNf5HTD
d3gt82sLWfBXpbWSem9PDcyKfRe5u3moWiQtCjFC6S4Ywt2IWNa8DNkUVQyGBzDUhU0kQ56l6dyl
vtZNAJTjmmr4HhUXEFHzRH3y1KZh8EtRMnXeiP3WVmYMGSltns3rMmjLvgoFf+ZDs6vBdFAVanTs
4Ll8D1uriqIU+EnIEdppq7e75m8YRpUNGikotdQmNEevnMxB4eWwyuytNophb6qFeN/rsbORd6zt
kfE/TExqPKHIc2ljSJDAKA67g890rHEKRujDKWrZj+AMlDdNHn1Oil7dONf17f3/movwrLFcgM1V
kfoqlbE3wxS+B9pWvAnKKn+8fYPW3gqqlnTYHDoOzG1e7q4EpCxUwG9+UAoU6gc9neazQP8a+Qq9
QFZg6JR6I9pZXVOKMFPAAUCydCCBZzDRMlWpPxSgw3ZmOyPOxQ1n2CY1vGPZO1vP/pqfIKCUwZWL
xSxrtKgWdCI19NQfY0s9BigIxnu9CMSDrqf2m8GJ4b9teCUPildvtQpW7YeIirKKjLYN+f9/81ER
PMxhr2M/Slg/lWrg28kIiMzu3ilx0BymfKvOsZooQzXwfysuHHThIdbojknqFzoTACah16GpRHAE
wFI/OU0Lo7xTfMvRMzjrbT+fY/j8N1zSWqoGZwwNC6BcQLYXsTQ1W60BK5z6el5Y59hTq51rB/1G
jWX1s9oe7Payh0rV8fJoM8SLZ4GKsB8VTnqyqO0jV2W7EPP00dseiMypbydJYDUxPXD73qze0N+W
XnxVG35IGI01mhn0spSdhyDYJ+HGQH9VR45B3F5t9TjlwLq8NLQ7F180jJu+Npss8ycFyaOd2/dE
VpUYxq3qxtq2wG0DV/PoqSKweHmiMNjTD4hlYuZWWrlLbGtsT4S3OQWFWmWq5/a+VpcjGpfzYTbF
6YX3qfQKfZTQxVJtOg67uMjEF2D8zS/FDrrsD2yS3E420mSnxliEjdmYREoxK7i6LqsODRNH+7kc
ow2bXN2Si3fD6mmfLOermW1qytCLM7+lp6HuTWRz9LNRRO2HoXHcZiMAWnOlhIIMUYOZRPV1EYQo
DT09r6szHwG39ENroghVo8T+FUYP0903lBD+oMpEwib77gANyVUXwUZQaAWkCHPmW47iEOPn1bn3
WqDxGcM1+zKazL9E0EwPdxuKx1gkyQwFeJeH49IuWwslKKMg2DJnI4CwxzEymofApaFHb/SN/GIt
wmUm8jUZd3n0r9Q/HTWwayQbKE8UTJ71dvMUo6D4KKZiOtshiqCoSOXIFQiO16pVcVDMxvmaaU2x
YU0r39ejbYMlWUz/kYdc7ttuAiXDg2Z+0ptj9djVAQD3IFcZXajj2fjYFnXz9+2jXnmvoKqR5XlQ
pJjV4k7WBSNX/TwQ01Fn/a6VIVN3dawec4ZcXoCYBidGeGBOv73qioejbClHHLmbsEcvLmcTVR4a
giofuJgn5VBHTgvIekAk/Xh7obXaEx6O8VeKPJKhZRFbAXp2lLKoc3+sJzM9arVHA87Wy+zT3Jak
ywwlJQ9JL/ZJbyVHwob8EImQgVwIO56DrBEPdjEqf93+VWvfWXbNpP4rMeYS4jnXHvoJU5L7QDW0
Yyt6yN8UrRRnRgHVR8Dv1bfbC64FCRDkyeKfSSJ9Bf7Wg6HtkaPIfCKgYN8WrbefK316xC4GORem
7lMawB1DfAxpqJzYR1VJi41tr9karpLQk34Mj8DiXaO/BJjB41pTVp0/op7zj6tk04Ni9s6Hyort
E+a2NaIvLWmRt3lQklInR3ecievFEzemmakMdJ19FynM912o2vObivJ9DSE9MjBw23xh3gvJqLbo
UNKGGMmYP98+/LWvTThIKRscM039hQ+tBkbjrJFbjcINrPDVUJjWwSI9/OnURd++8WaklTdeirWj
RjkeMioiJaDbC7OvayOyU9PO/EbJ+k96MiuPuZqYz87UV4c2U5WHCPjx6fZGVxelXE+pmcYz1DuX
7mscrcmo2zD3Hb0vj4ygKmd1iplryFTxoOlj+21IoRW9veiClfW1rEgpk1skQZhA1JfBZ9YGWatY
uY8CRvmFYm/M/JIzfK7ncjirBprhbjwhjGDNO8UMwoMNGdCelk71qM1tdHTr0jyXFePHG79LHvHS
8ixdcnoRclPCWXyCAD0wfDbzgoXLRFuvtN4BENGAJAyYgL2iMbkaGMw59jE8yKbe0ASFDQ7EebAv
BSx5mholG+/qmiWSlpBJE0LAYbL4SVMyVei0itynzewMu7EH+s7pdHKMOlZrXpl+KrSNg1i7gbLt
ILNp/lzWKzR03gLb05mbnCrtZMFe+egBmXkElytOoyVlQFzF3vc5ssY7po+nLQNZM0uL55TmPOHE
VUqWxUNUFHSdfduEn+AwdPTpoJE1mGpjvAoKvSmynjEuNO0q9H0GCt824+M7nEq9r5VUPCVNPf2K
RjCw6Dq45Y+gDat4p+pD9uO20UhbvbQZbp3McGS3ETnyxWsMp0xtJgGANshxh27P8J72yUBVfd64
qddhK5MFsp+JZ6TIuexApMkIBYfsrbWCqt3Ef1o8glVXPmmZw8D13bti1hk0uzQ7FluYnZg7j+k5
G+hhZtoIQ0WlgGU/jMVwd1jBuYGmgMRUBo9L3IZRFbkJbSld+JQhAyMo8wPDXFvsZfKZWnwkXYWz
FYtmaJ7O5KWbU3SjYbeUF2iAlzHwL7dyD8BI4g4uUyP6nCuF1D5sAKvshOql/T+3j/P6QvGawXss
UxvC4yV+AyZZC2hYnPograDuZJB2PhZ6r4ZfK6WuqEVCnvAv2lAxT0vbNs1xUEpYNG//iOtLJZ/U
10EITQIW5Y/8rc4hIjoSsTKkvhNP2RGFm3agCR+XKTdGm0A8CZfLIjL92+11r10YDxrgAwn55I4s
QycnjMOSUIW0rh71ABbUaA6PY+PmyPvmLH+IerPaGl1Y2yyOA4OSPG6wO15utoBJsNJHvnhtZvMP
yoHz3umt/mxmhnhLYh5/FR56AHfvFKguDToaLZI/abGoooR21XUUPW1z8KjzEr4zg5gVk8ccqhcz
mZup7sZXXfELMh4lUoRoGcj/wv8kURblKfrp/qxCKHHo8h6Zl0wYwti5udJ9vH+HNDUkmhKHZy5l
1QXVgDJwc5JLezAgOyhUfYc2lvLJbVqUAJW0VTYcxMr+6EBK2nEL9wq46/JDlkAp7MoLMl/TW9V+
nFtVoEdI+6X6zHxZffdz65BQMdTEYCDl1mWHfzaTzpp0o/CNbC4PKjNdfp/XTEtTyjqbdCk+3X2e
YJNV8gmgctSnpRn/didh2UoL180KP0js7GFuDQPaf336WaCANu5bFLG2XOHKxQA3AYhYort04uvL
FRG80JJ47gofGLiuHKoxeAkYFNzlCJk+WH3nIaII4fSGla68kpQHcMBUJADoLHsx1CoiwLNz4eOA
9E8K89vfEcKaHm+f5uoqMCfBHcnI1xURj1aHZpcwR+aXY1keI6Pp964ybIWJK/6Ms2PQgPOTcLyF
RUL4WQhTjCXQDPLhEzq3s7cbYivRT7PuRvqp0SekQW9v7XpR8K8MqDMSTGICcv7ysxlRiABj4xV+
1MbWeyeazQ/oKBc/5yiwPmRlZ29JJ1yfJfMUZHyAROXU0nKoIikkhalqlH5n28qxq8zuFPStstFH
WduWJNhlSAmGeZKBy20VoWkmke2ySu4wKK9nw87KIbJ2Ghi4m1k3TrePcXVXEsYBBEQGHItvl0yB
07rwnPi2MhjPUcuQplFOG8/A9RXj7zfl60NeBfRcvdxUqyh02epU+ENWJE9FMGfHIOx73tlcB27b
xOPXIHQDbcNErj2lXJbSCSTBjHAue60V0qvZaHiVDwVU/2KFifZEaxy2bNv20Le/+yCBGTGXboCG
ARiyOMi4I4fTw0j4td3/21V5d57C++dqIR/E8uRN8xiYXlqHgKlk8vqh9pNOFMaO0rf4OjVU/o63
N7NihYTWHiyV4E6vCbymoDDDjIKWj8JjvOsrJ3zSXP2XnlWFPyrVFtT7ejk8MDV8HZgtYLKlA5lK
E9qgdB78qAy/jcJ19oravLMtOMXbbNoaWbqOfV/9/WsMRl14OcSZt6JQYecZfeSubfBqATLoqFW3
6ZHn23tb9HnkwRwgcnEcCm/YasNfXwacJSPF9PZ4WKnoXF4GtwDaX6Ri4obDGVy49ZdWmz+H4Kn2
whpeikoVpzu/Jo8aUEeJc6HAQGJ2uWJnGYxbCE95jhCoPdSjeVT0GEqawuV9m7V7I4bX1RyuHSgH
znfhwTS1YVi60pTnONPVBxK0llnpuJ0fePDtahfgHzZWvLrnFJwJ+F4TQZ1m0+JE47FTy0yQcUId
MdsHZC8UxEED3flRq9FobdyNK4/JarzbMmlic8TSl6dJE9YARSGnZ3oU0lGOUN6Z3bQFOFzbE7EB
HJlcLC69NOLf4qBxqEMDLxD7wzgPh9SdtIObozatZMVwb5DAhuRYGPddcqkvnUoWWUkBvS6SreVY
PYHkyY6ThirubSOUH+Ei42QVuBllPkfgczVQh7cPegs2Ob+jvPKxBDAK7WecUExs8zAovg9FnKoZ
AhShFr7pjGAsd05a694Wk8bawRLH0uzi+KAFWRxspKhBmI5g6ik5BuWx00XZHGAdsvrnxLO3ZInW
jAV4JvEsfpSyovw1v31Gr+mtzrF6svkCoLWuqiWiQGXRthuvz9queBEkgI5IjJbE5TpDPeUTOBsA
NZmTQNjaxe6PGLXWvRbEivlHi4EdoQBHarfETwdtoDHRwWKAQHuqBugWHZltrt/POdpZG4/49Qni
RJBWAq4tdXWuEJdqOOZRSMG9nyrzGMMtBQn+7N3btXo9O55u4IDyTVhEKEMceq09KPRAc+Ex0WXV
bQwjkpH8yyBt/KLbeXL3reNr8dzRJ6MCoi0Dr7yCwYv6WO7TrZBzQINTKKc2L2ExvH3xrh5Xtkaj
FVpwggZmjuUB/2aCfVIEkVVTu6yzthc7tdJy5EF6u5wOTl/F6LoIWee4vejVI8ei3DG+F4kq21zc
Mhu5Yi0WeeiHpYkihdRxVGAJhJenzh/mqvmmwz23EWWubJReE8JMECevtMkSWiRJDPLXN5MRmeu6
Mr+Vnhje83IkByWAaWZjk9eXDouUMhQ0XEFAL9nqK7f0xnGgQZGO1D4OXuk0/ypqOH2slQmystsn
er07eiF0YJjkIKYlZ7z8jKJUzcgGN+fno6KUe12v1eowVJMioIRzIjSBrFxsyTZcf0aGrUHESJg3
edaS3CjxzMy28xZZltlCfnMeITnMJrN9rxM+7tpkDKFz7GJt4624vvMmNBvcdxp9REhL8BM8jB0k
ibQdvGEGk+olwDNHp747LGI6k8leci3ZWV2ycdkFcLzZoYOZOvNPpLHjX1lRdJ9d1MYBo9JC/3D7
Cy7MhR4xKR16wBIFDDXK8sbPoCEbRS/HZ3xqsNdk/86F6A+JR2eLmHlxgHIpLFKnfQXs1WHC5tJY
VMBTauXa03MBofeHOi5tKqpzvBF3ra1CIwb5FX4x5bbFJW9naAuLdhqfVbOhXsL7c0xMI9sw/CWh
r9yMvNBUicGmMAy6eEOtYBjrMrLQlSLITfeGlgj9WHg1ZLSx4K4cvL5xxr0jnOlX2OpVuQPqYr8N
SQ4Nf4BZ9psWls77Um3FeGyK3NB3sZEFMBTGDQKT7EFVkLyCmmHXIMHYPQ4qjJdPZpko7XPTc0P2
5ZCL7ET32RzO+mSU0UnNgtx+UUZjsg/erFaPIWLw0VEEA6nfbjKdMHyb2E4TPaeV2xRHr5rqYR+q
tcpJmSRvDyqwm+mx8ET+KU0jB7WyujLG+2z89eyA8hP1U+HiSi0+0axrFZyBrvosuqJ5DLLKO2p5
lpyg6ZYSyEK/byBIrkfRHHgPLRly/WVVRstTxVTyQXs2BmHuNaOyjhLcuOtmI9myC2z4t4Dyv6V0
wh1ebampt7BxOhO9jW6i9qymbYtWO6iHuQm3Xk95QMtVAI3TbcQEIbNaHKDpRBn0VaPxjOqFAkds
PQanwWm0Y6ilyl6ful9totnlaeoZobvtL1auFwcpAywH8NJV299Qhj6Px2x8FlaRHwqlCN+peuZs
WMjCxXOMlDXBXFG4oxlCKfLSVXARVHuEpuHZM4ePdgyn4+iqO1FEP0NIMHZTsJXZXG/L1Ll5tAgl
gIIW7uWCStENdl0o2nNiF9VDkxSfJrPaGolbXeSVeYoiiQzrLhfxyqZrExvtvLAFwt+FWnTCX8yH
21/o2qNTG0dRHCYoqLSMJV9em1WtodA7fwYEEZSnvpobawe4mvo4fNqb04Qrn4oiGkPxsJ0BzF1u
ynFaEUxBbz6Pkad96yDSfTQYi38CsRA+C0bzT2M6JRtv8coewcOy7KtSNX3Jy5NULK2Z4I01n0mK
lR+mWwef5iFmwAvJDXFfFI4tAurmtplS6IVO1aJdZA2TFteJaz5DaQSXomKlB7OKmC6DkfYQ0JTb
uGGLmOq/9WQDTnIpUBeRVvRbaJzm9hAGFGSekyBFbDCw8r0zNlAal323g+l4fHfbXq4/oIyIXyUi
4Pun8Xi5XlzGDA7ClfFMLOz0+2AyqvbRQbG6ftS8xhFvGuZ0AOtneWptxKrXfsyC7JlngCASCPsS
dtmqhHjDrFnPsZjKfTCqwXeA0IClwEmdxzqc3ptMM+5Hrd+iPFo5ZIkqBZpLBYApUeNy0wkd7XBy
IbWjnzqgABi08BtPwQ60qbsritG++6NSNcFTWzQi5OuwMCJ4AkXFICzVLics0GzM03M6x9HeiLO0
R0tw6n/d/qrXvob14FgkEQZASypwucHJm9E8jVvlmdM3d22LUuPoiq32wxLiibGyDCNUcmP0Pa4I
9cbZTJ3UVp4tBa1SM50PTV/9M1jqL6s1wp0btx/iyG0Ojjq9DJr14CbjuGFEixrOfz+B0RUuKbvF
713uFNw4gE8iG78z7S462GNgDx/SkmQAJmPPbVEDhVcAyUsvjYKfnaZBYuyocPtu+N3rewQIkkYM
ORdpLV30y98xm7qI0jgNfU8E3m6qu0qjT4/CqV0xgFslTC6a0Yje5O0Pfb19KZJH8kWlkqRoSefZ
O95IozSP/dKe7AeGA5rpaFZ5pe6aSLcnyJZV+x9DnyxrV81G+6nQhPnz9k+4tjVaGRRWDdmI4rFe
eGPHqVUnHoCnRXDBPTepliCmKoYNi76+stSSZOkfZR4MbomxSkYnSDPwwn6h6OpuSIYnekdIqvbK
EziCrVrByp5wiVRSiQdMconFhcVZtSIJ29xHfaX4lhqFeXS9ZHi4fXKv2chlJMemwE9C86ZBR7ms
u0eoIZizrpR+nLizre8EpyeVcSmMnrtOi3+WhanOB68YKtiwFWQdhqcQRozh4BZw69mV2jt7O0dk
5wOkVN6PkC6JttM84Mf7pFFFeZg0LzQe8ThOsjG7sXZEVJt5fWkbyNbBpcHnSeeUReflfqJ19p7m
v7J3Sgjnbx/R9VMPwEmK7zFwBN74qlg5Qjs5eUHhO0hcIQXp2ochyOx9BQz6dHupqw1R1AO9JXmT
Ma+ricwumO2qcILSbzUv3g99pOxdeMs3mqlXfoJVuCvYFDkQ/b+FvyqDpCu0bKi4sHl8QrqZUKKe
bGUXBDBo7gDD96fO1u/kpZUEUZLPAggX49psc2HQhjFkNkwmwm/tdt43SsfUramNx7uPkPyKfBhJ
VaqWy5Jlhux2OiHj4g+B1u/bpg1JO6v4cHuVK5tgL9LL0gnkPYWn+dLy0KewYhEP7AVG+od5spPn
jNDmQOVnq+l4vRQESa+xJnO6jL0tjm2coZ7uvblCNbyxz01nOsgd24wtKtHdDwgBEKMnjGdQvZMI
uMtdUYlJUQJPhN9po/6Fb5PCgoJa3TER0xjvxNAF0N7M+r3xrVwWySckAF+RhIsdqm1S6FFVCz/R
DQbq2ik59kMwfwvSKD95eabcOa2EJbIgoAVCaXKtq+J53ApZiSiEr7pZ9eCC0j5Hadoeu9S5s+33
uhSHKbGfdIypGl4e6WhpnZnVGkvFWvWgJhALNrHZHVNqQ28SiCff3TbMaw8CpwrBEJU7Mjzopi/X
M50q8ZTAED7wZPtY5lZxyjXlTpDpf7uiQsgVAPJPCeVyFUt0Zpz1nvAhTFQPoavlu2yw55OlT9VG
3Lq6IcqQtMlQPmWY7XIpR0vtoZ1d4c+WFvwD0mr4q2mnecPHX7tEju23VRafiZZXGChQL6H+Dlo4
tp123BuJjig8MV34Q7GGfzu7Tz79wcdCJEX6Kj7ZMrETTmFpDHbX/hy64dMgBUAMJHnuP0HMHRAL
eSQcC0vlX8tsAyWq7drvICLlKicIQkXxdLdHJCKR0GZJPcbY4eItDtCGEbWLoTdBku5NyC59V4Tj
k6N1xl+3j23FIyI+TQNNzh3zRCxsHOBiyODaLPyw98IPWT2rj5MWvQmnuN+IjlZXoqYAHFZib5el
3JiynVW0joCMWe0ObuPGOy1KUJmP6S/c3tSKnUsOfvwuaBkJ3760c8KY1ujzpPbbMVT2eaUXJz00
3v/BIlQiZTWB7usygs1Vu7ObqKh9TWb2bT4Pu3bSti7TVZz8agmEvnJahCLkwp/XPbIvVddjcNzU
R1EhOyMmRJgI1sRjmBdbgsVrX0mXQBkZxSJ6Ki/3b/UKJ6aq5XUTu4qDMSEOnDrlVChx+9L1Vtlt
2MTahwI5CBpNkohQsLtczWDUNMinuWb826jOcaiiV2uhXnb7S63v6f9WWWLDAo/RNDhWa7+J4/pA
mb/YiwR1rTIKf95eaW0/dBAIYgjMDDAAl/thBrGdKUzWfq3E/WMyzOY+bMbg+AerkCHykTC/K8hz
qBclRIRe7VdQ2x1qbfpXyxE5+oNFJFkO3RAi9mWkHtdiUMIhbfxAjxCjHdrhHE3W/UE6wTMvHx8H
hOAV9hfmQdfr3LLxAUy4f2tGb3mPJtqO+vkPdsMArJxx4y1fJrWI6bX2HOQNTLH1PO+8dFTtXV0U
Yos6ddUCgNW+zpTRDJG2+Nv9aT2rZaAr5tjyaTqQGjg7JBbvzmfx2RKyAMgecizevMtVss4a496E
Wg61PuMYVA3ydw5QjLsPjRxNkupARcUcg75YpQcbbdU2BHZZr+2TJFYORtXd7+EIRsCTSDUP+edi
lbBPbCSLLKYGUEb6S49j9V8m4Yx34dymjyNO6J/bu5Lx1EWSTlmJ/dDno9xFVX3xuLpFXzqjCxh7
diq1eyijVigfhmjq5udgmErxXIxBYJ9iB4HnBxrRbXh3iE7lkEowCvekIECnL491yDny0ewrP60b
SrRRGGo/qwwVmz3TYcpXCIa6LQ94/YqQ9bCi5EvGZpYBheklqP1NJteMCKbbF4Vi5idwDPMZdT7G
lh09z7fKwddrSt4rCdqmckOktLgJasegaAJMzg8ndYgOnpoJ+0s2G334STFrxfinSpNwo4gh/87L
b3u5pvxNv92+sBn6kZpv67edqr9NKY4d7Chvv04pMehtM7q+6NKd4OrpuEs138VXdN25MRU4Hn0m
tpTDWIOizkRYbTyQa4eIqSI6Qq2Mms9iQ3Gvtb3aiM6fjPRzbjbdbk6St92sP3ZJuRXcrp2eVNei
x834MXSel6dXltqcUtLtfKQymycIxb6DbJ7O7oyW9e3Du1pJei8smhkE2lo8MZcrKQaVv6odW98t
K+WQwBbKQJLR7OJ5qjeWuvpO+C1eZNDSUin+avYin0QZ20gD+0EB61eaeN0haautC7ayIaJAAODA
rCR6euGQGzH2WqwXPcwnsdB3YRv/GNMgRyPbQrH67sOjOm4DWOAu0+hc2ISJyLIYXL0HhGSXTKlX
zKqiyOdp1V6gvbu1tSt/+YqoBx1HNiL9x8IqiJususnNwdfdgWegA2pY7OH2t+sHxDEt2sZTg6wj
rbr+syDl6zYCkeujJRCVbJy8QxS7rrCjE1oDfGLVt7MsPvaUWvaNFnTnYba2+BauMlcqxBgmg3rc
bfqui2AbcNMciSE3QPkik6wRZ5GduMkJKTjT17Pa+Z4ZQXxv95OGGb6ZN0lSP5M6X94FNxwFndza
8TuX2YgzHaDQOsPJriEb1ivTFvPS9X2g6gr9MrZDt4we6OVy49D1adiWLsPNvbpvI83eqfqmd7z+
aFKigSY8M3LcvWXaohjwm3lGMvtZxGj5oXZbrNNpG7dAuxbisI1LLq/Xhd+HGJa+Fc04RgrksO7l
piotkXo7k+EjfWgeohLIkz259Um3RhUVO6Hvmy6mn0wR+KER+tZbcGU3kA6+8mfTDMTLLOlt7AgM
R945sw/JWx2e3KFmicZo2uwNba7aQhoZTV2Ec1HHON12Ble3k6UBjYBNofZMGmVc7tzUIhSCg1KD
pdytqlPSG5F28qoo0o/c1H488Oxa7t6Kxmw+Vkpj3km2IxFTIOk4fXDXUsJskTAKmyiq1HrTT2bE
UK3Uc//SImKpaGi0D6hJbzVZrj41sDON4SiXqJc+4dLTtl3uxfNsW8xIKfWDrgSp/WiVVkabkjfy
mBYxOrKDcIBGmK2OEKdJpmwcb5/61SWSP0KKGMppLYfQ+PLUFVAS+ZSlFgUGiHdwSdnTXFj6Rm/h
6hIxAgB9NPkKNVYdWOblKnlTzW7vQo42RFr5NExOeqio+x86a1P2cnUp2W4FOo+T9RYXiE4JSYvm
Br7lteZ0ahE7y/chSrjz3uzgg93de35QClOl5h/CYErIlztzDOHkY986/uhV4c4OoVoWcVxtJH1X
wZMktyPZA1lKFeWKGrvSPZpNqev4PXW6F8et9X8dgCyP1YAWopcX6t+3d3V9iBgF2TK4Sw6SD3e5
q6xXjLntXM+PJjdlDAU6hD0N3eydDe3avR6P14miu+zWy1n+pRZJrVsZqtNN4DNLX8Cyrkz1Qanq
6qg2poV6NSLlQCUVN9ePmhLZGeT35rxxviv7pflEx1PSvsvmzeV+k8py6adgNCWc7w+l1nWHOC/d
Y+9007vbR/s6O37h4Q2iX2rWvM60ncFEX65lG5mcthjSlzrQRLuLUHCvzgkf3nhJVdHVRzvG4R5Q
90UzpSZSaE9qXdfmueqnSXnAI2bkAlbYMIkxSLnqxIiS6RMcL0V9UpJ4CHZ60drpm3o26h7cpmf9
qhthlbvS6rVpYIw87/udLSpIqKPUM7rP9RSbrAIhen1IuqxrD1OWlBA0Tdwmc5eGNWOVTHkVwcfU
NIPhQU1LN9zVOBRlN2h2c54oUAd7aIVM45ya7fii5a09vAs8Owgekw643FttUET9rIWirg+NV8Gn
MRaxaTwWulUmiF6bbQ6ALjPzL8y3TfOpNutg3E/JPOYfO4fh3HMdqmF4TPS2mQ+qRV60czN7/Ad+
lyLZqwYX4hjnOQSBVcLg7tHNw9HdDe5siHdpo/cI1de2pTzAKhz0e+7ZEJ44V9U8zil0Pe+6gtZd
s9OmafBOKoKu9ZcI/Xc32WVkYwYUIkK05kutDAKhQVXrPyV97eZ/j3rX5X8pcU0dOKzCNPg4CvSc
+j1a8VHw5Bpx0f0VjLo6vfeMspnApMRa+DgPtVbtKuipqjMAJ4v4l8jTfgdw1i0fbhvdtZf/XyFG
AjOqk0s9q96JcTClUb1EkMIfG0SvdpUeNsd7V2HSnmk9agFwChCaXVp2bjV5lXXZ8EIi3r2rcrM/
JpG+1WW6DlHoLpFzGYzISk6IxSqBYTZTr0gHb2f6ASmj8mOtwr57LDoFXR2zKTyLonLSf713d9TG
OTsotbANYzk4BwdEXCN0lLwoIhnGfTIN5i5yhV1sZAnXvp7OAnStUNTTqaPFe3mKokxNtePVehnS
lkvWl3r2K2Mg+DPWD46ozjSr2vhw8q+8dEksyY7YHqVL0OmXSxqRjtSoMNIXJZ1L/aQ3IsiOBSPB
/Vt4IWb3bmskzYESEiN5xesuXpe4pEjjqpAj5NBXH7N+0k5Bfu/MO+EcfX5QMjKk5F+8RcxRjEM4
M+0Y+KlhtucKbOT7spv7BxXOuyN60OD57jUQFuSDScYQ2QlYxI+6mZgJqjCBz9icfvYS9CtQg7pT
Mk5ui3FKUBq8Vq/UW5ffKqcEVdh2nLx4g2m+GHNk7x0ldDY+0bUR0gyi+M+gB0gGkp/LVQCrNwgh
5ukL+anx9yDE/DkyUGUxKjc/KWpVbKSO7pUFUu6iI45d0MyFNPhyvWLUZpjb+uqlHDLrjUaI3x8C
9BC+0K2Kntip+oxT6H82ozZuVNrWlpYtCGxFYtaXFZw0C/Ox7k3xUjCN2z9URQahLoQkM4JFk+GU
5wnSkvZp0BikO890yjamAK59M31RKJlQhAJ6wLjn5dazUJ+pGtjDi6kX09P/cHYeTZIjSZb+Ky11
Rw84GenuAwB3Dw6PSFaZF0iSKHDO8ev3Q0zvdjrcxbExl5JKSWJhBiOqT5++h9a1b2cAMxsf9NIo
iNsv6dUyyJrS6ieA+LqWjt4bvbPKhOh1LMt5Sx/k/CYBc+AqIWTkCCBXfjqZHMoYHUH96MV1fh/6
guEkbRBjnUNTzfXT9mZTfHppLdRuMnJSF9jBazRnjtRKqZV48vCcnHOY+EH4UulT1zpGOsu528vD
bB7LJqjFHfGHVh3HRG8le6BVZfgeZAL4WTXMeWDHWieYO803hgdtCATtlxViBvPuOxZlPrp69MVA
gZ93dekJRhpIRD2TRwC0IJGpeDNKbeeZBtHM9aU5P7zo/xFfcpbY1RQiTj9CoIh9N9NW5xHR9rXd
0Dd8k4dD/6ug/PpR0Ie62V8f8cJn5/ghK0r/9cLaXmVBip/UQ6LFs9cnXX9Hu2LmTOCLrjkb0sY6
XtjIFlnk0puPzA4MmtPJ+XUiBGqbZJ44idJNG8yhQ8NrsrGE50EGAQZXLMr3IKGkXqejGJGozALN
tF5X9d2NHKvlZzomtZ0ALmhbqFm6addNG+WUS1ODgr1IpiNXdJa6LorwwWi1DFrSiF9GeebIYKRb
B+fCx+LGAdFCOIW3fh3IBHXfxUKc515UAidYFDIOcJFyZxCV5KhOc/mtQwggs2kaGw5+PdyNojp8
U+MgvUvxabynel7vggKam65mW+oWZ2sAWLmIKy+cEZrx3uRdf697WNEkT0YneX2WAxJoZmOLgiHf
Xt+v56MsEDrUUNg9YJbrE0JVjgazAMf4cIKzO0eJtDPh3W9s1bVSJUdv8RKD0A+YtDBRV7soJuct
ErntnlI5m3TbUglcX5F46JqHYNYq8THvSGlvKElPtOTNhlkeUsGczbsqyAPZ8bs4bnf4Rs+jPepD
D3wyT9mWsNvZdlhUlXhG2eWAjrA/T7e6LlEk7Oq6e5IFubLjSIFnh6iPLciJvLH1zpd9aTMAYoP7
D1a8BktgEZCA0cf9RCWldnojLA5KnFjuez/ucmQZYRlkEbM5nVCK2DAuy1X/NKoNHBNLDg+gp9l7
o72lw3jh5cA0Bi58e55+26iimjQSXHrxaRZ06a7ok8wVu0nY2EJnV/nbKHSDgBPiTrnmMlf0tMGT
rxmFHMfuYu1Hp8w3RYXxjO4HW4at51sBEIuNQH1iKdKtYTptiEk+U0UC67b8yFYS2kG0pgpAulPl
y/WvdHGspVa++FJha7I6G4Xf0MKJ3OWTkMeoi9eh6hQC74alA/heH+p82zGtxVIH1TJorOvWc/zy
0g4RBulpaAPdkcTAd6O52qoSnz0ZfCq4vzQQo0DCJb56deckHVp5ZvHwlCvcocsn8JlO+NAqtO7U
SlHuJT3aagK7ODWQW3FJFM+T4VE3wwboUHqap6nZKzmYYJh0WxDdxVEIKeghgd/MO396oqSuDZqw
UKWnUNEzp2vy6l7pgi1ji8ujQKFBnHxp2lhVHvV2nMYKPie+Vq3m+HFc3QpCs9VhdXEU+ry5hWig
OGNXJlqIROdksu9qA/3+mHu5aoUtKsjFzUD/1tL6Qka9JiNmU5LrPcnGEy5SsyNnkaeL/kdc0j/G
RfnY5/77rDp5adh8/xlvDeOHYqzhj8MXisv2Wx5gddJZQelqebfFBj+rWiwjwROg5k1ieGbN0yCf
3KmTID0pA2acvWzeREF+Y4QIgSjV/Kmai29+5z/j9/BOBYm3ObKadMICH1DVXL7sbzduk9ZaG0fs
D4QQ/IPc9RMcYyu/SUkZ3xvPMsmFXgW5hvQCAPx0qKRlW8wzmyTsLNnBKNu0C0sBjRzarTzm0n7k
woUIzjNCRLK6B0UA54ZyrYytp4UroZUJdzpd1IfrV+Cl21Yns15ocGTza2pSNKqdNqHE/FT7hrnD
hufVhx7hmkGyVWRfG6rxmWAEAWxT14VSQtHidO1o5mhKvyvmp1xJQvRLR7hHUyk7aWHkhwE7C6+b
w/Gx66V+X0qtvwfvLG/yNhiAQY0tJaXz5YUkThyJHAfRGE1apz9NliuTps7q/DRqweTkqYXY9pwr
7w5sSEThYC2cHeq3axMgaj91gMyo/JSzrG7Q9t+0sdqSJzifCtci+xHRHQoIZyqYlHwTQBllegqE
UthLQY8PmtmqGzvlLOJAugQuBuXupeGcx/l0wXw/7KTQCo2nqNIfJlN77GnltEPkuyg/b22Wsylp
VFuQpaZDEk4QlIzTwawROdE+brQnJLVUd8hUbG8yZUty89IotFUuFEOqO3yj01Eg/vaxNfbak1Zr
la3LvbVXk26rP/riKIC29K1CR4DhcTqKadaQcegTeKLNPaJpWFBwuA/8D9cP8oVRFm2K5ZFEFoCC
2ekoJbQLdaZJ9ClQitnFCF7a9a0wutdHObsuKMnRC4NM78LXPguhx8lqm1GITRSymvZDlVI1ipSk
/YkuSrdxdC4NhbYTDZp8noWieTohM0LQueYHecq6PreLWe4PhkqRMbLi+r1VaGYFoWlxQCUmIvs9
HQrYNEVJKqPSKCShi/8q2iMi+uRNNm/Rwi58JgyPlq5Q6utsu9VQUVG0mdBQ1AxEDF87X+oeJbOd
3vvqLxOie4i+ABIdKrWnE6pD8L5IiZiQpX6NsIW+VToL2QFzfC96uAg3wEzCQo5YE4GD04HyFh2X
KMgCT0FtaGeW8s8CUbr3ZlQEFLx/PB+LKNVZ6t9VQQRuIYE5D/kLRorhJwFRu5frO/vsw3BAwKck
cjeDCtW62kxlp4v6ZM69XqSIUzeIGBuyMGxsanoKWZETdJKkhpoDaSjQ5HkzmZgTFsp6Zz4NdT0V
bimbwbHCcm90Osp+KoxtuTA8FqRK3XBKhuBzNBWj+WxgdynfBehnDV/SSEzy3ZRX6MTpRMKlQ71U
firrpPe/SMNQznaotNRyC0noNVuOe125LTXBrG08D+i6sVu9GfF+Rj45P+DhmjRuZk1TahemGAiu
jN3P6CQ6wf3eb9NGtyU5HtRdIY6Dss+soa32ltQM2SHA6HG863pTrw6W4Wf7CGU0Y7KpFI3yy5QV
8/AnvD1qxXo1mndBEqrVDXqyVng7WEnxV8p18kosrkj7eYjN4MHKQzXaL1r5XWuP6ixG7lBCzXkZ
R1KQZz9Rw/AwDVIN3CREU/0gD6aGcwMAM463Up6OttL41rci6zi7xNqWiHoBZhZ2VOTZBz2Ey+qM
pSondoHucf5AVDLW+0qN5xcxbYyviTSkBT9tWobuOAvqN1MFB9mZUz7LH/Re0dqbCG9f2aGLTZBt
hC4qdJoNv9TlnQ4Zo/zVZF3yDOlFklA0IYrc562G629WYwbmxRKSbXdTXQ7DYWxwjtonMR3uNz6J
LloWaLz1z0Mk9V8FAGtoPzzrWupYoeCrryCpgejo85hOf+E5Z8hOjKtK6+RjVjZOqse+8TITLVr7
qlfL3smzfu4PmpRr8U2rGyPKAlkxDcIjrzutmWqtBseCJYp+WMbgJzsRADDcV2ai/Blquao49Cmm
5c4aksx4FpMppXG998OXYBCs1Cn1phRQkBKryu2NeBDZGF0vu8MYhtii0oau3idJn0h32eBPETnv
ZMXHlobr6Uat82S2+RgCjILGqEwnQ6tgcuAtxOFf8xS0pmMFdfbTD5r8RQ8wULM1wsbGKYMhfukm
ZRQ/pnOnPE7imGLizE6TLKTVdDF2plwTChdn2GK+bVsxa3FgAOt51mY1jd02VIXIk9RUiA8xaXJw
gPCih7tZKEx5N4VtB8Fk+QxfqlJq5D1Yh6w5YhwP5X4s4lI8QHfpZEdKjLCyqd1b44HyUDzZYZTO
39Aj1PvFvYTzZKuVr6ZuhGTOt17CeMltoHeUNvoDo+yaSiVpbom7vbar20bUXyWpykQnVGo5gWpi
ycdKESP9KIlFUyQ2zWXNnwnnVnJ0LQlkiHCp1O6LRhV/Xr8Kz15eHURpUcWnVRmu6BqwkAZxGFKh
qL0ACGvfWmV0o0WC/LlukfS9PtSFW3dhMMELRTMep+xVnIfziBbKTVN7WtnqN2E/ZI7SS4p7fZSz
0HUJiZYaF33eXLvrSlreUvbCALv2KvKgOxjtNR2HZDlQz/cIn/+6Ptr5nCAtgWGycsTjRHynb2Il
WL6YDnHnWcUwoUemF7YYiNXu+ijnGPKC7qCxSbfhIviwZiXSRGZ0AZ/Km4QsH2xJyDENqsqA5lo/
luTOTkzFDHdNknXZL8maFu3KRPChESVD0TzkaVKM+7SiWfYxMVKts3Gx9t9duYD2QVWablKS5oW9
eroWCC74FGL61kus3tTcbBjEe220xncartO7RQ869QHecOrTgNWn48iNMk4lHXbIc9JEWiZhn9lQ
Q+NPVHDU3QgPah/oXR5sbKyzEjGqo1D7FYiai4nSus8ljcLRbwdyosro/VvD+BFLA95tQUPrcZJD
lQhb3ZbrTnh3dxTMTJrgYRUgEY0K0mq+gYhY1Vzq+lNeSuNBXczqUHz6cH2Lnc+OeBhI4C050uBn
ni5qrcxKtmilPSmmL+x1QVXuY6qgrlaa6j5N5Ps0QjLHagbl3VElkThJOXqfxDNEmKcDK13FQ6i0
1tNQsX4BXLf7Biu6jaj/7FZAhw7og1xpMd8781gk+6uqQResp7rz42crMeK9pJbClzaEAIU6w/zp
+nKeX6scWGB0npOFObHu0ZRKDlnoW4PH7Svy1NexGxM/2mE3bvnGXhiKBI/qEtE/99C67BoErFs4
ip2XaVPvokuXfEI1U7kvC6HbqE1eHAqEGdYiFUNa/U+/lRBWkzWEaufVUTAaDscNSEcLgo4AS6wr
fX99Edc2jrwU4OgU5xajGJIPdfl5fgP7pjJtRXkyBq/lRss8WjcF7LHmVEMR0sTazWk6/tptrtWG
bBdKL1afTBXPXtiNZWwg/y1FwQ2O6FRMBimMtrCYs/CeHw/SNrcRV/JiN3v645mD0Lbw8nvPEKTI
UYaYYI8y2kMkW5SctIr2zFHYqjBceHEAJOkCouUcYE1efqjf1iRUUPmYKLx6XFNdaON4ox191mRj
7c8/9fKusaOWNsbzjHxK0d1Msnn05I6SsKMIxexhw2pFbjfNarARGlwY7X+6XoyFbnwGF05ZNEtg
Z7NHg+R0E0UdJFY/ih7oBfpxfU+df7OlUxKYdcmWEaVa3XNWgbFtNvmjx8stPKPVGGi3YOaym2em
ku2Rg6kmJ02GOnTePTDFdlBknvE3PdvT75YaAZQTmKoe8EPpAqkLdigJg9uJVuFJVZXeDEsQfH3Q
s2sPCXDCIVQqeUD47/L7v20WY0aUu+iDycvTyXqJ+jm4zwXNQq4v6h+aLEFR/vqAFz4k4CRZLVcE
Pq9r9VRJ7RrSqZwBWfzHwIjRNEET/JPvt9Hh+lDnB4FnA5ySDwnWb63rlHruS8psZJPXiGZ4L8cJ
KoRZtOWUcGkFeZfoF0bN9BxqK1QlkEhpJk/1w+mzoUWNG0haehC72Hc7FLI3iGAXFhD7SDTEZE4C
O3X1HLaz3iAjkYuelFo6nqxlR9SKmV1cj1vGORcWkKGQuVn01BdG4enmwIqnL6KmEj0lGPwdkubq
jarE70ZEQT84bUCV1Ay5K1cTUrI0DXMErz1taNXbZLCmRwCQLZ2HC3NB4w+8lYsYZtC6ujvkTUN5
upa8xoAtkaTtSGfpmLnXt9ybE9oJoMNkFnQXAVgufoqHp0s2GFEgmIYvej01Q8X1SwXyXAFagYhg
MYo/hNGE0t5CSn6e6rCy9lD/myAAaikF62aqRTlxZN8aP0/GOM3f5SFPjV0uGp3mYA86mF4t52Lq
iDqU6bvEr+ufhh/p7V1RRb35CcCsFNEWi6hUKloYxvsp7IV32sPz6FK9WGyaYdOxnGvmRIs6W9rn
leSpWWQ8kdug65+U0cJKlKQv1xf0wulamh05wuSFQGGrzTHWGZdILEpeWoj0bUsapFmb3jrlCFBc
N7s6jWV9IxQ83yq8iRSWgZAWD7p1ldRskS8bxxzfGCGRD7IZwWOa1WZjqyw/+elOAc2mjZplXNp1
5dXMElnq8wSRBs/Si/5HqjX9no2rvOQzYNA01voXFV/vW2kS1Q0q6/kNQn4EkZREGx0K7pHTPdr5
CpShkD2KiEb5kNaT9LlLIOwOE8jf9c93YSkZijowQCrtT2s6Iw9OKzQFQ/lKOjwqbJW7SO6M2+uj
nD/ZRAQLb5KAk+RyrVtltGhWYwOveKCltZtrg7bPxtx8HOU6+JBEevrLwjt+f33Q86mhyI2qGhxW
Oj9pZThdRZSW07rIZcWjCmM5ep1En00r1N4dUC9MKL4SkvCU0dcOaVMZq1OBdZSHqWP0gDMvR90c
9Ee9Mra4v+fbAtgF0imXJEE1/386oWw0rFKgCOpZYvijnq32VuzKaT+EzVY978ItiRodDSDUp5Ar
5MI8HSrUQWXVStE82OuJgKcxDX7xLokRfrqVVPwe3UgdSrqPMFWS7vRwnhu30qvCE63KrHdyNJbT
lygaLZRKe3WpcI2qGN8ERh8dqykJJneqheoXns9B9GzAEwluZCQ2sp2ei1FIi5KJ4bPUZZFlw1mp
fNqf0mbaCnWWBTs94Rxw+vDQiGMPADadzhJ99twfzELx6ib6q2grxTHU7rb0aQCSo+b71Ie3U1Lj
aSZshLAXtuZCyieVJSRZCGGnA+tpMw9AxbKnWIX+MKuC8D3VamnjALzx8Fbzo9LOI4AmC+Os4boe
RZZ6NmvNoyXKdADNtafU1Ds3iNv2WTKaxhNR8T1MWlc44zSUR2wHIrfQ2y2fuPOdu9gW86YTVFKO
lJb74bcgliSui5AhMD0D2wkbtFJw6rEqgLznZPfeU790/i2HkQdwUds6HarViyDzqaV5qmBGOwVz
C0oJ1BOuj3JhQlCKyRkBsDDsWHNvpzkpS8FMNUIigONMi4JDL884YofsnetDnT9DxlLFJ3BdcLmz
ejTibonVlY3mSYEhuFPQtZ90KemdoDZBASUzpCNwlKbYHZW03GjnON+njE0lj4ub3Qose7qYQyqW
kSgzdhxFljvjIEGyI0fu9RleXEz8DGi8pW6HVvXpKEaf4ljT9JoXzWV3CDDtfQhJxPaY0W/lAucn
ngkZCxF8sWqAOXY6VFULI5aqouZNUDLRDuWNeLGirPkSsm3dRFGyX2kdd3/6IG2BHQS6taVgemmy
i0Evu4ba6Nl7oUZq2LN3NK+k0+HDKIT9I1qLwRc907YQswvnnycXsT42KEzsM6+SolaRqvBl3UPQ
pzdu/LkXDDupdIvuSCOODaewwuFz0UR1RvA6pv1BtJqoetRrCcepCkJWvpHxXVp/AmZeMTL4BRw6
XX81mQwUQGvdU4NmAmdPM2qV08eyqXZqoWt240s/GivYS0X6bqFfuPK0QUEbkYChYOafDj1jeTIs
DjUeobPp9JHow0gP6kNUt93GLC9940V3hTeU5acL4HSohsIJIGVoeH0+yjacJkxTWh2NksRXX66f
nXOaFtNCuIYNRQQC2rMaqx3wZK+CwWA/tb3g0hk3vMZphUpjJmTz8yA102Qbc5d605BEo0uXrZ/s
26LtXpo408eDksjhFlKyDHr68CwpPYEXKAIQ4ppH1edB21RFaHqDWKtPRZ/1jyNsso/X535hFHIc
BBzRQ10solZfVI+Ckh6SzvKMoRvhnORN8a3X9GnjAr7wNZc+BhqhyLL5WCvakV6ERjcLmcmLkiXQ
jqbpZdCkYS+FuroxoyXgWK0b1+CyZMTICCmv3kkjVmej60XTS822/9RroX8PvY6ap5GKtqj63ed3
ryBCNtCBaR+BkqGubt5cKCoZTMv0dMNP7bJNadQz2y1D9EsL+FbMA0pf3uXVAnZ9owSWmVhekuXd
zje7zpEKI0OQV9yyt7qwJd461iAFLdJia81VTQuMwKhSy2vGanKHtiwdFO+2ZAYujbK4LcDjY9XQ
wjo932Fdj2MH+uNpLd4nLeJ6bgzMc/Puj0O9A7nrhSNLHWJ1V45SmFO5TIIjr6J2yIuhs0XF32pu
uTAXyFTsAvYb98c6NNPRE0ZmA0moclBSp4uM5DbhhtzCxM6iGM7pm8gvZWOCs7VBqhkPkpFhqXtU
M7Ob3YlLa/4kJU0OLtaOgomVFN5nLv3apeRUjSzS26u3MLvT0VSbZ1TM5fEF00wYCwADdeoQnOO+
vchMCLGtcc19jUREV+wKD1vLxe7J4v+TLhduUh+w6tE0hwIWhGjk1FUiTcs+1QiZHFvulgjDXb0V
basbkOFCXWFKfxQ4dtaPhYGkgi0FQfoyj5GGV5DQt2VsU4fycV6qEJi5L2sfIo0SCBEKC/h5WnYi
a/HPIcFf9CWKtba4qeVC1nYqykbD/YimlWGLEkjx16EWoxnNKmnS7wU1kgwvstKiuo0wUvBpQxlQ
lsrlyaJ0NzfzZOOG0Ze2gERpUrsBfEH1h9TixfP6zo1HaETDISVSioh0QqzSol6pYWKTn3mynLX7
tqHZIgtgTb9zFAMC8xuMz9V6ruLVE2igSTKZXkeY4epKFrhthlj99VHObtRlFNqH6MNbwqB1wNcI
giTTeGV6ZtHFRx1TJDvrA/U+VcZx5w9p8+f18c6O06Lsr1HnBb5hEdePhaVWVsHvSl7cRcW+khHG
DWtVe/eslq5GQlnQDQB0fXUBabSGiMhbyF4dGLVbGHG5p+9NuNfKUbjV5GpLq+F8FclUF00IONgS
T/tyun/P32JR6PS6UTxcntQjLntWaIcwwj8HviIEtthhG319HZcZnLyEgG5QoxfthIXuu4bApsZq
y0TpCRTrLDNczSirV3WYwvKg51zyh0oTRm2PtcOobwA6b6KCq6Fp/oE3C3t6AfBXjyJEv8X5zrK8
rBm76akcrfRnYuTJn7UxJMHeSOTuG6ZG1AvTZAxGdCQtNFw6y+9eyzZrhFsrxaDKVvRUsFz2pAml
T4Hv8SnUzUY+kJbWsxtFqkGrZjW25VfFyALk6rp40pwyqbtoV4Ap1W4XaUX7wfJ1/S9f7o0vtLAq
vR1N6CDaIiTB731DgXh/feHfXuPV9KErUlejK4Skb623LAnS1OlIj3joBpR2RVXPi61BU+14srQf
Sj99zs3enVDv/1kXffNVrfVy67VYf/wFJiRyBFWCTk78eLrd6hCuFfIOlifESXQY2lqqqU7LQeJM
bZJsgK1nL5NJvAU6uIjQL/3Wq8/tD0qbN3VjeVYAy3AgNbPpkf2mj5lq50J1yHP5OTB5aq6v89lF
YQKHwAUCDyW518/mWBuZqCVRfByiovtzEIrURs1Y/nx9lLPQaxmFngkJ6hEX+Rre1aoZW68kj49N
LyQHI5PEh3yckz0Q11Z+dXZHkLgzEFABkAFw2vqOsIYmQ2YN4CW1cJPQx69jEhiOT0t+2/Xhxv1w
PjG6XBdwixdERnRhNVoQ5mMRlGVwrIe+dEAQqDSnpfIkZd27LQmBP+BnA5AzKVAl+XQ3ZuOISh4e
Fsd4LCjyVHW271NEY65/qfP9wCwQUQScAI0kazwdRQCsK+S84o2q/dQh7ghviziwDtdHubBsS8bE
40EdG7h6BTxWoVEYyRAmLFuiBG5ZWOU3c6ad146bPBTd66OdXeIUTXgDmZGBRjAVjdM5aX406NnA
uytqwWxrGcpqViX8rMv+Xoj74gANc0t38cIEeaOgaiNLs7yNqyE77gp9TtrkCM29vPW1ltLX1Aop
p6v1+6/X53fhm1lL9YSHeOlEfCOP//YshsYYqGJQIhpVNMGjhTj1x1jNit37R6H4KvP+Liou61UE
IwmFVjCy4yzN0OQyQdihzlFsfKtLc1nKr+hWcqzApE+/VRjEUo5wQXaUO9Pf05+ifw9CLf723rmg
DaNCk1qEyIGCV6MIVpkEseazYqUKlxhBPDvoqy0jzPMrnVE0PgrNYshZrk/sbIizXDR5fixSZT5k
dHXtrCmZ9whOtbeqII92hX74fVtl+hYN5nzLK4seARcSGcnS0HG6jP4glZCOw+xYSEY/vMh1psdP
9MbI47Emlcw/TnLZ/dBLX4vfLfT+5sigoKJC1RCEa/nRftuNTZk2Ujw0xTEN9cF0itLCiA6T3fcf
MarnFIUIWviCCBidjpNGk2/MZlAc/R69Fij2maNliJ9ZqW68+1JcJBd4v3i50G1dR4FKnBXQttvi
mJdztwcd0Y9F3BYbEd85TrooO9AihdQNcQU8m9MZRU2sdIKQFsc+ToYbPVGTfWgI/oFcLNrJQ6m7
WQYvFXzcdEaMp3a9OahPOXfexvV8/obStc9Rp669VDDWu2dCnxWc0iiOJVY7h6HKdTsbwnynCLXv
Sgl1tHcfR7S7+ISg0bRqr/H9LFC1sazj8ljVfeFCPnzO8b74X0yKnJb3elEEOavD5nKqpmbWlUc6
YgJnVqzYyS2fllLZL3fZLDY31yd14QjSJQivmPwBjuM6WSGnmOupNsojJ0VxeJ2UXUR1e2+lkBzN
GWQBnmrw/fqg59cn8hGEP+RIkC8A8U63ENe2j8jiIk7ky5bjI4apOTKhpbnxxS7sEJAtEGyauHBo
WtMtJGjDozaJ1bFoc/GvSM+LlyzR888NBn87uYzeTU2lU4wWJ55SCE3o5q3CElOuB00ZzPIIXV25
WyS19+kwmq6ob2GRZ6UBRuJaAY7k9iJgXcXhdV3B+wyYGSiMsmuCtOod0hC6kyo5QcckSjPxkz7R
uG31YXvLri3+vP4NL2wcwGSavKCicYGuYb2mk6t+nuPmyBVXKDuu61reKdLQZXdWIZXVLdIGwkte
iFqxkc+/tS+fJF0LdYYCKW/HEgGuFdTDMIrhBHXaMa3w0TB4n7QSEVXED8rgDv3PKrq1SohRDyEC
5/VfpTHOxkEcsrj5kBszbWd2Uuiz/pekN0V1j0O7NR3aUa6apadHzG+vL9R6E9IawFbgGy38iiV3
Ot3s3UDrQT9L6bE38sbt5+QuEPxjrgZfqB2/FydaBoOAA4izpGlnOquyVHSSMcf5MSwaCcfXtMeD
VXxv9sIoSDdzSS1UJlKl1ZSatJTbLG/rI+6FuqNpgnVgq33SrLJwYEq0G0/OerMvw8HYI8EmsaBG
t6zwb291qcLcNM2pOUalYBxalScmtXppR0dV7wzmmB6aaTB3da0HjjxV4cYtsr6tGJ5+NmIkoiOe
8bXoTd9XUjI3ZXsMe98HbqXhofbFfn99m5yPwjl+U3rgVuRKXt0deoP8rzIH3RGVGvOxolksuxmz
atgKkN/KIr+fHplWdwwi8LxYSqr6OkzQm1TIra4bjuA2uOjISjyah8aaxTv0Zud8n5pz/FXVhEp6
DmsEJ2aX9iXkY2EGtGglmWLXVEALMi2+aRlEH+NeEecDfW3x6Jj9gMTM1KM2Q4ulFcd2l+jmfAj8
TP+RGGL2MfIBDeysDmOcls3A+nNCC5Y2H1H4pOiNHr8zJmKyoAakvRC2Ft/BVTVFSWj1G6t8PBaW
8E3u1fAQFrG+ccLP2pWWUUxuQSQEGIpjfrpBlSqQzSwqJyDTXpJ29ai1ql1BepvcWchRfbLGEbhK
GFsLtd5gDPJjqnD6D7EWmM0en+sYQZYalM8e0bYRXApNyvDOzGjxXmAnc2wp7AKirJK9sjIH0Li5
PPaWSaydScaTkHUU7t/28X/9HP87eC1IAiDb582//sGvfxblROdD2K5++S+vfM0/tPXra/v4vfzH
8lf/3x89/Yv/eozAvZrir3b9p07+Ev/+v8d3v7ffT36xy9uonZ6713p6eW26tH0bgJ90+ZP/v7/5
t9e3f+XjVL7+84+fRcfVxb8W0DX7x79/6/bXP/8A3/ztSC///r9/8+l7xt87fk+/d2d//vV70/JX
FfXvENKp5rzBSwQ+f/xteP2f35H+DrL/lkhqAA1LF1le0G34zz/Mvy9UJFAOuGUKaBHZUVN0y+/I
fwerBflAxk0lcOMP/PF/p33ygf7zwf6Wo8ZcRHnb8O+yO/9zIZBWwv0BiSIAX1DkM7y6l1HDLwpj
eoDb0bp4MTR2qJoUUKQI+edyau1SwcY6gnD22/r8+wf5feBlx50OrDE0YSDcucURY3XliWUwWbQk
1w9mOCd2r8c6fRdyfiONwvukCZY5MhTxD4UGpIx5g05PaJ9WOEQNef1Q+LT3Jm2v70dNjzYmpC7X
yWpGqAnDRV3kd4k6l0v+t5cqCpqgw7GhezBpXbfF2gz3jailn/AG7e/aSBz2WpJK8q6tR4A+OUZX
Maf7ubfFytRqe5xaerlLKVfcWa7qgzDLfuvoUlEWtjwbslcpHU3AgypWX4soeWTDdZ2dt9P0Seqn
5kvSV8OvPgqFr4agpLY2V5ZmR2PcP/W1UIAnjeH0Emey/Ent0PNuA8m4D8Lxh9bE4jN2aoMr92MH
08cXq9z2lWz8Zs2S8D409+1jLFEDkTmJMbq3S2j52yrJUpPJNOK2D8lgdHtrKDLX78YtO6Tl0l19
Cyq+nBBkyRaawOpb6LEIbWYwmwdtDj/3lat0T7jDlAdF97d4wW+8kbOxyEZpVl1El9e2cU0XUPAs
/eaBZvB9NYmOHGRu5Sv7mOaa7mcQ70tZw7aOHm+0hyat3nd9S9Qi2maLIFENjvQ9EePbqCpeA0Hd
hYMJEuMpzWgP8pPWWEgKTU44KK6WfTYx7emqzB5moh/lQaqPfXQntk7ZvPhibIfiNzX6Evd3TeGk
uSMgFRAa4i5I5B1mQI4Zd3uhj+14PkhhicTil8b34mJ6xvUXv8iHGH+9MX6e9Fe//TzN8f0QvXAr
7VPpzsePtUTdy5icQd8rZrCT+4H//W4oqYc+xk3evdRx7V6/JS4dKt4rNJxADcnz17Y+OL/g+dZI
zUMRRtKBX+51Mxf3cZK/RkkxQRSSogc9mL9nVSEcjNmiitj24UcpSZ6ivBT3mh8Kbhb6+n1RZ4Od
+aKNCO2flEL3vfrKi107KXCJm/V5/Rw3YnRMoiJxLEH90BrSTFu9ojhSM0aOOUi/0lJrbxND6++t
ojcedbWpltKH5NY0An1QEr28TcZo4Evl00HOy3Aj2nhLGM42G2DSokMGrG+uUDN4xWIZd3r7oDWm
4tIwEe25kKa7uZw1R82V/i9rGLnDjf/D3ncsN45E2f5KxeyhB282E9EwNCKlkmWZDYKSWPAJb/dv
+35qfuydBMkqAlSLraZiQhMx7G5Fl6RKIN3Nm+eee25Y6dA2FL5DZ4CfE8gK6E6tyUZly6nucT5n
SiBeGQz8RJ1jK82AlkJp2DA2s8bO0XIZRJYoInr+9oSOgmbb/Y/cWxTwg9wijrGRu8SUruRiYItl
BDl5wy+c1MgdTZ4WSStauVqTaai2wQKefaMnXPkNydvtCZjllaMHHBGq/A4wGgjr6P5cExAoAj4o
l4wKMpStMf4CMvDSVJXsU1pnrz4KZytNooETOj4TiOimad6V5VJLM2hqiC1nRXzA/nAR5zk1sq89
C5lbuJkhgZSSbYeWleUKNZfAf12GCVtcR2qkmoAFhdu6KuoFBkPQA7dTDaXOgqXLsYmV8pBFhqRE
CzG7FETPMpYnfOHnyDWP+BOxw/6iNFy4SH7B0QgaML4eZaI4ChRTcii0LJ3M5q0cwKsuyawLUkue
qNDHQO0xxVGhjlEI3+3UE0ykmNozidT1hHCdPJXDupsBekSpvq5iUQyxPaXVeuwKAd/r7wy4cVJR
t+H4ibbjgrImJMu4KYAVkSy23KAJL+UuI1OldYO5Dw2MJYco6AlQg87MYGwAoUBKDQQm+A1IZR1d
qVOH5UrFJWSBrBXVUtogMR3EFt51HcLOA9oGVjk8IRCY4KiM3KCk0pIqbXxxEbFZM2EjD2OvEGby
9gY/OnmBCkCZCVdmuHcw2aPNJTus3IVt1S2ilpsKSZbNyo4FGsEpKZRSdrKF77pw/O01YnD1ePNa
8gkvHMi2OBj4owvHPdx5ZrYJN2R9eO3o/9b22sGIFwCRQVcDuIusRHD8sKy29w6GEy9wFUSUm3Ji
hhcPRrlAaQAqFAquGwLG8Gt+Xz0Ykb2A0UahKfjs2MPSe24eo5OAhjlRfRuMJsQSIMgC6Gq431Dl
pkHJIfeShahFOMkV8BZCE2UJUzLLCFdFj+DZJPGTE4hNYqNqkJBVTwJX8jEK4iiue0qHe8QPllHX
nAIitNMIiFLC0PB9QIVHwSmNFHqIcKVOVFQmso3KT6JMMGShjb1npsrVwp3EUgR+iZ53kpbPoJMk
MNDCgSAIYaxG7ngZ0iiacsp+0n3zx0Yg+0bUEMJH5iCFGZCPOXo7R4tQZrYSSj0ufL7poBpYpkib
LBQXaSkFZLZxFwB/yvUNG/dGsTMKKVTTGx/CUdoE0TdGuQU7T2VPvdfQalKDjtqZ0JiD/YKkIU66
0agJqUAY2bvMiBTGrdWxpdgsGSRiyLmVIn8FFL5MRsEHUS+hHJKuILQlVvOA0zxFNbjKt2UVagJM
20EvQkMmpinKbe4/RKi+/I2rIKZZmUHmexBLziqpzPXE5lpkjfZ7511m5CGO8O8YihjYkH9maaab
mIIC+bipz2hkKKXr/+zhgyMj8xAHmxGuAa8J9qbHNRjomV8ATESmALL6QKunmhB7A6PwFzhsEIdX
gcH1pmKPbDDqBXW+EKekhBuoztKNv8M2GO0CzBHYJaChIBmxyHPfv9zNdjNs0aa/wTaG5yr4qIgP
wNGEeh8ItZQeNVqbIMW0nZyw9zx3K6DciWPaE5/ctvwi5he1MxfYu8RZtkTQUXcrkq+TyMr9SXcp
anr2TQuMzl2G2mVJpnFy6WA9243u/IrNCLUSH7JJHZspBwNxozTXTm6UoemIXyPXaBAvl2+q8kqr
p05rNcIyBbbHi3O5wznoG0GrY7P69qOb/WA9I0Lp12ncGEWlPjByYhapZ3D+pURuPO8nw/2QydeG
BWUC2gJfQ/4rcYEtQGtLla84VEgSkZKtdXorzlpnGTr3VaODcKinX/P0Ejb8hAsxspG7EcUhgylH
iOEoPbVmeZQfdSP2Pvek71LleCaIHcoC2gQ/lQbKTIVmxikzqb8B7pSuFAEiLX5dJqde43hicasH
fR2p20iNAR1oOLGE5Goi5GJ3H7j8iis59Q4Cct4iFhaS539HouJaTsTHiG0Yg1ezKe5MkG4RwvYe
FH6zq7jHg12xW3iHWNbQBmJUEA/G8qLSIfR9xjGpGAJrTiuo9X3GZ+ykTDxtknfi90Jop5EvX1JO
4xyAyK4wyLus1v84t0Z40615iAmNJ28hWYq7YmwO7I1wAb4ppYxQmA1eyoG9geWAYwtNYlgVlDTC
FO2QVIaTLuhvw0QhNYWCc4Cc9vaGFy/gCwN7VaFctLVF7zA4o1gALCCcX2CNAFIpKRS5x8N1qYCl
KEF6R3ps1FhbikWczzU/Ykziy84dahFVM1z+yAPgVNSzhp5oPBMJ38zBIM+MlK1AZC3AIoVWStZZ
by/RoVtOBaGQ6onKHH2OK66HI2crahJUEvSY4tFm3cy0i6oE8TDlblK5CiYZI56S1Bnv0P559FiA
+oyAx49iL24l1hXCQtUj8IfSCmkGNEKw3ClDMMRct91CWgncISrRdFR9ybWTgLOJWz0mShBYhNFQ
wzFzVWZqu1p9h/wJ1XB9FWADuA1moeSVgZKM5c3bY0vH7o9rhpfA5QX5WxD1glQaFbwZzroX+CKU
OdV4xUhMO8t5nvnepm0ISSa1/AYdjMKKweq44dMYQKtoC+bbjx850vT5VDKAVn6jxy3SbYbPZ0Qp
77iYa1akgBaTHUeoWMA36o3AothELCmVWUo+vxDSvLn2G/F7CYfqxEQcTTfyNJFUR1lkiMojZDt8
BVIETJeHTrHKeN42tIjPzSJT3leto+9oX3uWohzYYbh/DLDjpvHrlHObYpXKKPvAe0Gtsy4yfjL/
pA7dSI6LPgt5Pqj6gl0sAroZ6111SVVzIJe3q5bLJTP3i+CaiW1hzuKOcFnxUCTR48TlvmsF8x31
peRpSBgoqDLE+2Y7Nh8ZSAE+Rbin5mO40JDZjIMCeui4rqDu1LD/ogLZ/KjM6pUsMD9L4AhWZpOZ
30i3TQiFJS85pfJOB3T8QOARmFdc+xA5HtkzXkUajZyE7SpuoDSDRB/NdBD7RU1s71SVhaNH0TxX
DssXEUpQn46UWFKpzXGDqFZhCTJ95ImK2YG+YjVi/j6gB1OLR6HMAeJq4D1S8abhMJIk9RPXrstV
yZBoAq0IBtKZcmbYmSTdxa3MWpySKcgeik7Vnn6tk1AXgMsC1BFyKSOIyS9KNwGm2qwQAxFnwKEZ
EzSUcCJK7Sna95HBRydpvgty76C1AhGuYSdRG454Wsc3K1u0l0oefEd2ZKg3qIuqu7nw9LYJOlqY
9GYKRx/7BEctBnX4MCXhgTdXSLoMmgSUdnhMxAgQS5wlbZQsO4+JFiVRTxFxX3kqInvgQcH24ozh
R/OYdV3QEsVlV10Q2U9BTZ4FaCdMBY9nZkxJQeyWEX693dMjQwcHA8QnsM7BpkcofbQj8BZiVWkp
u6ocpzI0qAsbHbbU7N1P6fk1QAMRtgR1dDiepKqB6hR2t5JzV7NcKS90VWhOyb6MMNl+I2DcUBMM
3gqSsMbBFRvcrSqRKnnlJ+oVqtxDTYQ12CIBratcVpnFCT8KBaErf+aGqwZ0QMgyz5qiRdVvuA/N
6u1Ov7I5qKcAdRH4Y+JRWcpUgGpyGEfySs0AriDroosbkwcp5e3HvNprpLDgqOSpjMKYPtcGCoJn
oCytXNfkvXkd6sLCu1LvoQMu3GIQ+Hn6jBRC50WjwYETUO9rnTx8+GingOscaigCK6+IdiWWSwVl
DdwTmk/HjwBohxsa7iRI5gMfbLh4Kih5sBCBLr4h6BNOww5ZGFEAwSk/lIJ3r1OcxNj48CsRZ8X/
DR/FoH6FiOpL2gp6o7UV8MDNIG1zqn4fdfmHx5DG94kDdGXAgx9nAEGBIfOgVqCtVLWCYLQbxsXG
QS6kjZpJih+bdsznKA8Wd+llHYbRNCkK91dKQrbQHa6h6g2pKP5A7h0yXTlbdgMzZkTyEkkEAmak
oMkCNiI1jtGogVdMXSlUbL1LUd/KUIWiXYhJWt1kpQwdYlUuTKizI6kAla5QOd3xUqyVXCwQVxQq
V/ulxgA1zbeX7LHRQf8FOJmU2U2B9eEwS1yQOp1QKyuSh7GVQLXFyJL8FEfoyI3FKMN2454A/B4R
CToLB5F5AiZjxqu5toJQpGAGNkcq3S5QuviS17x67qZiWywhkNnd+HYQpBaXh9GJ8g7UYg/8DSrc
0sPOrxZq7IAWItLKOCup5rU5Usdzk2eDYMbUMbECN3j3LQXCjaDdQHsBxzGtOTvscix2acRlRbBi
MycwlU6ECj2EIk9M3/HA4ikUDAPWheDIWG6Ybzi78fk8WLk4qaGVIiQSuAGpPQvqSrohTpUtHELs
uZBCA6N1nOSEQXj1+fRaikwLqs4w6mWGekBhh7TMFeLr3nVSQIM/JfzCi+HkyKgKC2X7RnF1IWa+
py53in0zyhmgpwy6jywPWmIPxKWxVHYT1irjurK/Cl1Rr1lmiuM1WyggMAMba5MH33U8XW5tf1kK
8Btk6LvO0pYTT6yt400ESBG4I8VpAKaPU11AoRelhMEsoBppN228Itf5Mj6l1/3qUxBc4+DjILY8
1m+rO0dLUwUrKk4LoIlhA9Fu1j8VTX31KbC30I9F9WgoWA/XbVhHCpHUIFhBgAr1fWs3Mf1IyU+c
VT1LZrgdqS8HtS8E66mHN3JXS6hm2lXF+quWCVBiI4jzK0bKOD2H8hAEEJBn5SY1r2utqH1DdVT3
Koy06BGJbOwzlccxYttuICxl/1KUpvqlsCWT6k0NbTad6Uj7iwsYfio2AvhfEkh5VugF0s/cDjjD
rrj0FGj4yi5AZxCLp72h1/XhmPENlDWoWuAq6tJwWqLWJc1QcfSc4Ti9bHnRYOz4KUIOa1K15QkT
cAScYhMgxwq54TQmCm9rdHWLozz0kLHsryC1J1kYO5SIZhJunrGQ6g8Szp+i9IMyq9OSnaRQ/YMU
jN3eNTbrTZzAdv/FXgAZDsrWCCwhdXg0FjKQH62OiL/SQlaZg/QSQxtPPCVhRFs5Wj7wDfrnAGIb
+cqVpjRZUXXeqlPrwLCDxp14mhPNvSjq5l0sNdO3j8lXBhnZfzTsDCI8YlxjtxmsswzLNctXWl39
SBSQ6mIX1Kuak9t51wjyd66ovldi7phVXPtzrmRZvWGrfCFk8Sl1tSNUBjgMGLc0PwJa7wi5jXrv
epES+i0pgNHzKEzD2kV+iYtSZDla7k6x6vNvGDjwmRwxcvTEdVaul7L6iSEZWwr6FjjLEWwFOoP7
7mimUbOhjgJBKShkoCJGkRbf4J4685qNS6tmy1SPiMNMoR1AJi34iU9FKbQPNsNviAZSaVvcgbCm
nQDM+uysg5WBs4DiKwgbom4tkiO00W7g4lqFBLVdfVdw2i+dMvG/y3le1LoNlUVezxQ1qnSkmnNE
b+tWunLUMP0up61Y6Jzfya7ehkJ4nZLS/ulyBYsaKij0cCUrrpDrVV3loh7JoZzonVNxD5EIaqXO
tG78FRqlqIEDF5z9zjtaCd3coiYPEKLgWJ0RpPAmr3PuFnBb5AO/8cQHPk8EFN5B5WLo8MVO+tPx
Qvc5xon6EEaxLyDrPyc+iuW4ELdjk84vdF6y07uqZshPEmXcqlW1RtKhG+h6uijYiM9yELxd82zR
+YbqBtoibmRylcWZ8wy+FsGpJPHxk9C18UPMucJLATqnoPuo1vIkVFBEMHi5gZqJ5qS3qCJUZDqS
qRxWTxIo0Okd1tLSQ/mj50RTokgnNZxzQYLWlQ6dBpRCz+O2ARIL+XFDcjvGNWI38X+wJLK3V4N3
BSf+Wbz0f14IA5vojaBpWa3DchjDwF/4HTPVLmisFAQtyjPoAxU7MrgiX0CDGFdxOEtgSVHEcR/C
kMDJQGwdaXiAq3CAUXRsH8Lg2AvIK1E/ACRJnNPCe0KmPYR6sDPhtIAJBsuJ2mfAFwH5DU/JHKrL
hQSS42MZIrk+gsDFohHs5l6KSnHmlbk6J3kTTWUni2/4SkguxcROJiGKh97kQlMtyiAIDYhgTx0H
WmlqnAZLTSvSB45ryFIh8PlkrnFmYpZ3C4/r2BAVz3N7mbozlA2X7OyECzO8C9MrPvxdZCsBGAc8
j3Nh2B1WzCTZRmD4HkIwjulERLV8VX1ma5+ZH0zyzXaI/j4GuHsSpUAgCADEbVy4pIxyDZWUSume
j0LJct1GxZFTeVMiJdEi1Vz5KikpnV4LuVOld1/pJJ6IexPNkUJQduSmuWqCOmoRa99LnlZZpMud
RWiL4tKR5NZ6u5dHj8IioxUg0EdwJ5FYMxxPH+um0qoofWBqGSWGWnkdyS6L5BbulHBPr3P1ZyVi
QBGrQqIxliGYOdB+GZ1coAPJTiS36QNShyaRk8+BG0/UrliSlLXSJpogLREVIeYEYieV+A0W+paL
UTnMXzj2OlI2wNaMjMlnbl1cttENm7lmVYnzSAQcEt6jnMRjg3xsIVJmYZIv/MhbZJVzU7i8p5c8
d+LEoy877AyICEi1pznEePA4HKY2rY8q32EAXnLNTBQW9OzGJrwetUWMGnfMKZCLTvnweRAXAXIP
AAgsCKyM4TwldaMEPmCKB7B25GlnN91Mg2zloo5sMk+aWrsNGAV5t9nJFTJ0OOi0gZSMyyZ2HjIe
AbIPnwyxzEbWHBydpQJIyEmIbea8HZ3YbUdpoP0tDhR/BNygOAgFouFjuIRDKJ9p+AdUmoxniP8E
MxExqCkquhktVNpMXgpy3XaQA+FkyPXIbVfWM9C1DT/KcAkuiWAxoGiX6frtHXI08mBZQuYCHAkg
mJC4GhnQpEnDMvZt59Gzndiww6L8qnCMaNhJBXFooeGtinPvGAV8rLcfPLqtYeTphRAi9qDNQo8I
OoWjIUE6JgqxS9ljIVqgrOYmYlSurtTkNs3bb5lQPfhh2xqKo7HUf3oqWMeshcxUItHWnaS8QYpB
rrctt46hURCU/MYB11UHVvuEjFlTpLfmBHf2k9mPI1cZb05JiKh9A4odwvTsmEPGJAjwOsBkH1OJ
v7JB9q3DxIxV7TrX6oVPREOiqTGM+I0rt+vof72U/4C02sH6OaJ23a+jGCv7gGhBf/+3k8JdINiH
PDPYKwA49KJ1QOwCNxr0cuBJ2Os4IPZOCidcgMCMowGxSZBEIc154KSI8G16YhcuwVigUJt5B8+i
B3z/mDcaJKAlbaiuJF4CLs/oxHPSkokiteMeeOK1AUqLZj6UgOwueUk827XcQpJ0xuGcxsCZHMaG
ynU2RGU9PlDmpGLTeuLFCWGMSNFyy6nrqNPzUJZvRPjEEBJkhTwwUM6RV0xkH8T3fsf8zKoc+TWE
r+MnFohFq5NYAARrg/15Bzy1cymEjOJsPGpyJlbJSu5LJCcqbp8EzEjdd6EvPomKMLnxBBxBaVFX
qVHTlCsLZXhS5gfjQibTaxx49BFglzmKeyKA7pAg1tO26U4cSEMzTUcQPFJEQBFnEUG567fkAdib
YWY94CDcQ8h6tpHzqBwYRWJlHqypV5yi4bG3fQqHyrPA5kFvRxh9aJLCDOYvTTzcwYiYo2hcnE0a
IUcOEoR0LQECPZO3n/fKwkBX4OlBCY3q3I6T00s+ItAAkNoHmU1aoKpx9aMRVEaY1LaWynoC6kOo
85yvTUG6d7EYOKWO9FxIUqNqYgSAksJGepRIxOeIsMXGZmMNopmo6KoYhVIXke60sXgveioWHJ+I
7WOptJJtNAIIwpaXEFy52hrFPBBrkEsDDOYgNjsqW6kHZd0VhpsokCoRI9H/mnO5lpqikLQ80AH7
mtG6kjNlMUkWvK2kd7JrNz9dJ4QsDZOXwlry5OyXGAU+zjAxUSJdRMQ1OgEYHM0YDQQiMwfyZFBS
xSgOZwy5Q4hKN3LzUDjkl93FC4fB2HS8NmMC29tO1/9a3/+QwNFA3BaeEBxlhMaBBh+s5CNr/F//
L9x8edl8MQACJpusGOYev9rY3lSz2gX07il5nYZOwbT9Y6rxI6qPjFkEbQS7EHO9s9W4M1JJIgR6
wEFASIl6Kbv7JH5E6y7CkCO8jRgi0mDeYanh9GDBHJjq8TiMQUDNyVHRoBT9eRktXNHXFW4TwUyK
iKUxLtG59jpQTL6Gzq3Rdo+pM2GJhSQ+X7JU15DsS+A1qLorYvuhTHMwU54DbB92rsl3aXoj29ed
NkV2gBjOlO6bWi595QXycAZpOd0rnlPxlhOXtvOAIpYu7n8KqtsanLT23HsVfJ7yWkkuU36RQyxJ
XYr+DaDAAF8XjL3oPCgjT1WVGKG9oFmCvHeNPFpdaTujK64VceqAdMQGTwqZ2fZdra0k72vMbIKM
6KV4ndGooJbppJok4VXk34D0LnOTyl5IMUp3PAATCgSDR06MP+OzuVuv+SrVs9hFgDI3/PIuau9d
4aFj50zwjUOZ3WCuuFd2PouKuQzLVk+RniTXEzmZ+eFU0pYyh5BluNIkE2WXUBEqDr427VT2wC35
6mpLrrZ8FJtMZo17KdRXbXXTstCQN133skM8KJ6EOdHh2QmgMzPI/p0p1SzrvpsoN8I0l/TfeNKJ
39zmtgwekhpwmb+IoisiXWfifZrf2+GV784YyfADy1Utj+gk1QOkTwLYli8zZqYkOh9cJdyET6ap
u5XBfJcheZ2/T5v4rT/wOaQEYAtgEJALiNx9XNGQBv2mp/ZXtMm8YL0m+ebLItx4ZJNtvvz1y0Hu
j7MhXywvXJOXzUCs4NUn7AyGIl1gayPtnoLB1EmDhd8BULJ8ATEtlHmESw8cnWJDO3vBqxeAqnBv
hcw2TlXEt37bCwamBLgT+gO0m4IfyBx6l8UYeibITYMxAwoFGSWYIchtjXwGvsyhXe3Jzo+0Sohe
Za50x+X+dQLAiEnTTQ2Sftx193aL5R2oSCEVI6tQ00yHMFBtZUR4ObDEr/gwFKf/Y8B27wOlTrAs
aZB4XNOtzgqRadvK+REFSTphHDmEa4kvAYpsmkygqHpUst/efuboRkSTr8Bvh9WGfglGvZeMOIzF
5wJPINftCQ+tDK1iLrOiqIaGcIvK3EXmhlaWNqJBUjA9U+KCJXSqkB1W4KDTGs3pwflAiUEi4PrR
JESoYochbdS7Tmp1zat0NxXaiRggUMvMcT2QdOIJ1y3PdvO3e378YPgfgH6AlYAih3+G/keWo6Yr
HH7hjpcZzhSUoNIh+0p0wa7uUZB3kovyvcQlszQWf7z9ZJx/g05jBWOCweSn0knQFUWMYvhsvxIl
QPZudIua5DqyZfWrq5/zeWQoBmrW6PZSutYs6bqYqaY8l+feVJ5nC3kOJRXLNVVTMzSLMej36e8l
s2xGZoV+k80K/K9m8XP+ptALXcYvPlfG841skhn7I1tolmgq+LH/VP9ob8IFbtm3zR1iHvPE4q67
a2epPTa3NeT89PaGn1c6YxS6YlS6YmXW8w0afX4u8L+NUZoYJ8MzbyWzNFSLmYAfY4DCYgk6M5Ot
zGSn7DS22Gk1ySbRL3+eWoVZG9pMm0mmP41nIKUrRO9e2GtujuDjVxQOXUQL2VKW/BUzY6ftJUq9
WqURozWELvv2VUuaMxNB12bdjXgtzGlLpW4bv2aLWC915Bub9DU0M52li3wWGveRjsCHIczdqW1I
c/nanWoP+azWT2XV9rzrPzt3N588izgnlRDAehrOp6eVhQ316/B2Yn59gDj9IjXiqXNbPXmNAWDD
VXUNsnqQ3Vl0M8fqdM/idE4PJ90MutJT/KoFT3uymV5ftkipyYz7Vq9njomLpI5vWKjyZeIaaIQY
ckL/u2o5o9ZvXZyNel3o5FGD0peOIl2MWc8Y05kQg/7d2ezthdtj8qN+ChCfZ5FKCTJAf+8+NBaJ
GNW4MAoRWMCaYwhSrV42VerPtZhMa8/Nzbj1wWdzVEA+RbrcfoncS7eM3Hn/J0ho/QAPJZ+i1g8U
XxTEBj3SVgbXJCJ0naB9q8tcys5trjYyvokv+y+cXzy7fOIYSokdioAHEDbU19GxjcRFwdVfbeKz
lzYm6hJu4O4LiWlcznYU88/3+t9Lm1I9hf4PrUm/ApDQSWEMcDGQATu6zdgdafwW9ahvEei4ZERm
KRL3zi/cpRptUM/4nrMlU/GCa4HhrlAXG1lN6qRL55WjWR2gQr679NkXxxWWRKwfUN91Hcfabap4
lxzidmVUfCuRuGXnoBCSJ5R5+5EX0SxuXOhDZhMvK69Rs2zqcSvADyrIlNoNpDWnadJ0ut25U1nw
qPTJsikCCHZ6Vi3aVux+RaTCKorEsh04vIpsFHKFwgyaBYKGKYrFwoefKYTwE9PwDlS/+xoqnyhI
ceIeODqB+qEDUwEJdD2NRRjjmJGvlhqqGri3bICjpvBBIAStBvydXyzyKBagyXHSDViUE/AqqhMP
H2KodMYwYTgBcQ2BK4Ik5OHGVe1aapuCsy1JIo2RarVn+F2d6CJE0iyQYYu7RHQtIQez7+2tNFov
1DHblveAdwbcYnz7lepMzZta6r76Ob8JIvjvbpVGk87hv9oOCpj4hSDpnYZAq4ZklunbD+eGT0c4
BZEVlNxCpB6wFtzDEYCbiKXtkFJiH6A5x89a0YFcjxosuDJHSRubCSegWlR6IcVXkOlA6QuvvAqk
eFJxuFmB6gE1ErIWxY6YToFKrU6TPENhN3+IlMx/nyjf7k2B1oLXhmTksdYlUcEYCeE/PJSc9wN8
d8mIWBYQraAsSO79KANJj72UmCHKl59YG32i8x9rB6wYERTkmQCcBOsUWDsNUR0gV1wdZSpflPFt
SEozrFHNN6m6+QQZ2Ek0dTPUeIOuGeI8QZdfRx5UbsCVemxJWAIOSj29TkttCTGKmZO5xaISue9q
S+rbouazaZZBpKf/I0oZpZYk1i1ukoo3LVgAPU4UXgsS+1VFecBbpUjsR7G47qK6XfrOpaa41T3i
9RkQHqcBgtSypttIvpHXpLrsQMk1O5IXd4pjX7NyJZlIGHzs188HXIIO70Bv67OdcV3avSfFNqyx
LtvvrF36016K7CH+d7+0xyJeb2iHZ5/QcqOKBoP4ff9GvYzcWw2Ea6jNlS9Qe2O4C2w1pFvRAyVE
yuL++wqyEFF5EAcOFbjBB2gInnQwNH/X+bf7daxud9zOW6/+B+bHC5/VddwEab+gCoEN2H8GI9CL
09F8DPpL9PPpBuBIVuPdkw85PwBuyDoBcan/wK88XAQyfg6xDaBxu1FACPRzLQLqKZ+1CkTtAoXQ
NHpIbqcZXTwYAmTcUullOKS7EfiEq2A7KbCM0BL4bUzeYQN4HlIFSHqkecj9B308GILeEuAKCVBk
+2Msks+1CGgRwPMWAQ+4CFflnuR80HVeukAGNFUs2drZT2T9oMZ/ZqcF7YLSOrH6kYRJP8OVjxJi
F7hqoG4IcLD+s33gJxoDGsw9a94ZTDDMG0gGiCFsP4OlT/VOwSBD9SvwM+jn0+1+iimeNQTKBS4p
yCFADHr7Ga4CFZQ84KiIrHy6HXD2pgfci5IxEFSh9AB8cHc72PuickETwGmW9nZgPt3c473OnHxR
ukD2JRJ0KSOTfobnPyQlQPWHBwh5ku2nf94nsgA0DH/W8mdo/LD/0Fymg+lnJOFiO/Eoy9F/to/6
RJ1Hds+ZvafBEATIqZLe7wk+GANVuKC4PfLYdy7ypzv56ZX6rPkXZNg/JJUDp3htBFBC7QKJGEjM
3jpZn2j2dy7Jv3f7GIG7QFBGALVkZwCB4hzMPgNNLLAeQY8SPp3tB6X7zInH9qYCFAjP7OZ9aP0Z
iH7B9MMj3jm91DxgpX2iBUDrHJ+19iVYf9x+EZPbnXBDC6jibojAKsCpT9fzc3c9B9cW8VhkKAwP
PEbBaQC2CPjNf65Cn2vW+3rd50477BncHeDh/Wfo8fHU4n22GVfPveyIIASAkYsw8HDG+QtwF2hJ
pb0JhA38ZBN+NsaHGQXATE85zOuhgYeMFq6AkLrBP5+t2zQv6LxlzmGPA9GH+7a18MOJp34fFfpE
9t52F3w+9/5sWEOACQcJHTIkQ8suANZAxAG82d3h9+n8OnoXO2v2adeRMbJVZT9Y8zyHIYFL0+c2
0XWxfdAnOtZpnv1ZXQdkibw7pKxQDZODrjMaljxCTuDC7K5zn67vfVGqszovAMkTUQYQA7D7DMZA
glo08kkg8AZWDv18ul0PLtuZ8y8K0KsFqIPkx999PFgGHA+dSPqDnd37hEOwu2/8+6sND7owzdaH
/sprqwDQTs9Lw7G//fGns38QyDlzFUj8BS0xTtWMhjsAfhAtQgdK9++hwY77RAaQemhn2QCevUCl
QmibIft3+xmMgCbT2cfVD+SE/vPpvN1+zs4aAqjbI6ZFw1a7EYBRObABDEwEZeuCZrU1EZ/QCFDJ
i7PGAEaA7n4wb4fej6zSagI0qvdpzwD6xmf1HcLkIIXierub/hG2zQDWB/2XroHdKfDp9gD4f2eO
AeJb0MbBMBxd8hHUBtGHksO3n09n/sHePbPzItSgIXpAmfG7Tg4MAEykhMxmiMKCa0c/n84PgjrE
mUPAAN0GuwE5QTR37sD6IehHGdnItvx8Ec2z+QxY9JjOnkTbTyzNbzjou4IhgU0ErLv9KS3jBEvz
iY5/VN44c+KB6YPqj4IxMP3bz2AIEM68AONpW8nhk/WdFo07y/BL8gXcfkjEg9XzSt8R0UM4A53f
cYc+07x/lMsL8fvdvA+dHlyL4flSx3+39N+Ba/+DcfpNDDRcL3zpKYHeJj+o6HryF/bEueMGdoS4
bRUBpDj/zkrqf5VyBLeNb8lx9M//+XxY/rXf3wc/pFVvD/44+N1tsZeDn+6Nw+GzduNx/Kav9mH/
zZm3ydbZs9taPaty16tt2VljTdYv68M0fgEHwJ/XOCpo+3ubvNXqFMV7Cc0q2zdFh5B6Fuc2fLVp
vOd4305fVpfitOc2e7/2SPHlBuOEzDi89pcrLy03sN/7pvslQNNfz33SI/GKzcuX+2JdbPJ9c33r
lFh0busGGsjW4Zc+4+95MK08BHBg4f/2CXiZfzS1xjrznp4268HQ4DpDC2DAip5o/7UF/PsYPF7W
Q9bq+3++ex06vsAlIKIHSg0C6wpOYtTAOns7H/ZmZw0Ov2XR7bY3Rv89vYSiBZJ79hv/0HS8YXr+
B5ipv8KnNfEGC/oDNuNf5CXOskGrOLv+dgn/wx3yV5kX2fBdqd7yuc3qm9DxymjfUG8zuP2fXuWr
/6P9rMc5BrY3erNN1m2cuPJGFQHhyn7Ay6+zcmjwPuCc0cvQgT0azCAN35z7uuaGROss2DdEx5qG
/c9tdp6hGNrwUKSKuOc2a+WQexgOgvKWKf6H69joNs/uqNkPGNuJd+QZUGmLcwdhss7izZd5Tgd4
sM6oCuLZjWdr8rzZt0OXA42Mn9vq1HvCYV2ss31TtGGKv53dcLmBOtem3bfUt/vW4f8PV8R0k0Vr
Mmz2I8YB3uJwdCludu4gQE0V6TYD08CxH9DurESBsWwwCEjjOP99589HxgEw8Qe0W6zD4dvSUNe5
o3u5yUYLDOJMH9Dsmny5WrdDMYpeR+LcF16ui2q0Guit/+xmvcItx65JTxY6t+V7lCpaB+NX/oAx
Xnqw68UGuYKQAtmPADURkDnd//Hf+xPLstlET3GZOfu2tk1/gIm/isMXjMmgXVoo6NyRvorJenSp
lD5gi1xR275/u34Q5A+YvetN4W6yo1Ouj1yeOxDXcVavh7biI45mSKSMvJ6+qPe5b3sTZ0XprMPB
EH8EyHAX45Qbbrye83/uC9MdvRk3TJNpzm64t5qZRwbICPILPqDpBNDIvhm6iPsg6dkvDIHrp3X2
MmiY/wBzfF9vRkpGiEjvn/Lvjdp97RXddtftG+vH4iOOvMcgwxAPnEso2u8f8+/feYc0LTzivMTD
ayNlcZ87hSs4V89Yd4ZXDCxGX1Pw3MZhkXFAbSABvn/Rfrg/4lZzv8meRnubRv3OfWNcPDZf4l9w
Xga7BRUTaAbXua3DMBcu2n7evIxvelTs6gMOq0Wcx9VgtMFCF0HUOf/l/+v/UvP/2tUMOZDIdAQZ
EJJJEirrQLr31ONew9f+e6A1qqR1PrR2+P50byOAcPgtawgZbqlYA9xzj+29Bb/ra5falP1Y9r7H
B/hfRpuMMJxe8bcPKvx7OzVdd2vg4ZmXDN6XJn6cu23muLbvW+kHgRauOrvRPFtvhk4H5Xqd3Wy2
Tvet9O/6EefWZZy9jIbgI8zRoqzXXjF4W8odPHcIlhuAvMOYCySNzm/3K9y5fSv90FKG7rkvewsd
kmzfTN8qzeI8t9X7dfniffkrW4/PKMonOLvxdgSVokLo+a3u/Az6zl+syMuOAltUZv7cV/+2yYsv
+poMIFmwbc9v+ccmGqINyLo9v9Xr/8/dtSy3rRzRX8Hu3lsVlUPIemSTKpKiJF+JMiPSSpV3QxIm
x4QABg+5qFSq8htZZ+VFdllmpz/Jl+Q0wJHRAERQnPaV4oVdlu3qGfT0zPR0nz4dOjC6n2Kn/PLB
NWcv/YweVM4wHU81pRombCuClVviWB6lwbjuziZwI4jdBXTUHqdOP42V0Ue2iXLpAjr663Vv2Lu+
6Z38zSHjQUDUGZbtn8rMweuHRtjgm0FhFqi7zGSeus/qLusNV7hgArMFRNmPmNkLcI5O6C1hVE92
AFYU8+PrW4nDfTScAJIRJGLIJ8N+Cny1P1DKlViD6YVXafQgEZXuIJWQcuCJyPs/RH/nMKg7uKib
ie011A0nYez8fOF5Pp7Vv9QNA7Zz62Gy5x6dWH1KbgaqbhyJwGc3DBe1sgW+4VR/1kYTtKOJNMFW
/acI7pB/YfAz2YNbT6Iw8GL+pt8IRdky23UaecFk7hDBc1W+wA21lj8MU4roBlkKvm1OQ+eykscU
cHbOUsUiQRIu67mHQN7ainLs1OQEAXXf/F1s1j2/3wW+4kIDgoTwExO8LxBb784jOFS3Kl5/Dh9A
YOZX3henq/yaKI5EaOtKpx6bskRg60YFqUpSLlfAo79SacSlSuxZUvBHT5W97qyJmO3pM0C7B6Wx
UWtABsD7Gw095a/ksZxNYZuBWqbKoU84SxERZg4RiFIkBvAV1zlxn9rqBZdUPFe+X6sXKqu1HSBH
Z56jXUGgfue04wlyl2Bszw6bEe1YOClT5XTTYM50hg5q9oOPwgXy8kxroJaXkAsYgRFDR6NLBMm2
qho90TrUMkb3ZyyvjjOFn6ZJWsaHCdh+xcnMuo/ZquNbN5yaE72+KY6lphi+FzBitL9w3qeJv4K/
WLdB6httbJzEyz1BUduIe8pEoDc9dfABARavAVkaToAjbvg/rwEk3/5ELyGzOzNvtppCW3/yls7l
o6PHxGZv/NIh8Ey5JUfYRa8LM3FzMz1PYi+NwqVnZKyduGqC8nlC84RWHUydWsmZwXabcIa/VT5/
EBD83VIRmaNeB61Hxw8icuGH1fP08Z52Ap9xXZTBaowBItazcvoQbBUoR3X38QtkPGibQ1Wb/EtS
1BSsrr0Zrlz48luBimEzqmSIh+gF9hYNZZHbxr18DP7HTa7HtgN1gLHRk5pyiqz/D1hYQCV6cOCi
KGtjrHjb4fpeDGL8RN3ypaL+uGi5jVY34Cw9QhFg1YR3UGJfzeaRNzbLkR07NUUM9qv1WNIB37MW
XIQ2nWhEBy0SrQFaP4HhxczKbNHK973cLUUNn7a5owpT/n+4g/wZ4nHsthB4EbSDGXIJZjHJxCqH
ZEFNW+7+TpjEXxC2KoqlVhUezsRkVWMx28oFeIol8qhrhLVQPEODqTaCSAXUDNZWbHeupkYKyaxe
mM/X67W3TMc+jjvgTLBPnS76BjDIBjUztZ34iXcbThBkwzDN4wlYYFchzhzyrG9zGqb5Md1FHDgK
cbDnCqE1oHYotup5rLDLXMLgUUdGcjbOppttS1vvqqXn3HjRlHleGy/nLSWffNaA5/LoGXVns9VM
b7ZaJkYMqYG6n1kL/QuCTyHOPb8mJkJdD60HiHQS8VCLRNSsl8zR/5kf10cCu3OEbX+mbsdcskTw
6UyN+SakZme22j2bl66Bqg+efvMutzTgmuAYMXLbzrX78O8ELXR/encX6ojtOhAW2Yu/8IIVvxGr
D7Pn6+JSj8teAQg27Gd7CUc3mbPLBWhAAbl6XNKCRL6sjxL2mYonJUCOxDWCYpQwSbg5bPR+tzRi
FAeoL8zryFp02hoxxJaECuziPi7SSblAQmBL9JECQIE0LwsFSZ69meWSyy/qlsQ11w/v6fwFPYCZ
Jt11LYk6zisNF59JlbgyMqn8vmgR3Y2tqeXH8F5HxzEPjwORbC/9+uFrGiDiYCRlSpYoC7zGy6SM
OxBwY4feajL3fN9jHiea/ZoP2P3Zs447VWKQGVWT7SoOCWbPa2hcCXzHkLg0lHPpITdvVEBr6LYE
vKAhCnTK8T0JaO8QiBRmcQh1mMnvvn6jkL/SXOqeYb1uD/8MHTQsf/iaZWUG0cO/gonmcVpXIicO
HKAuhfKy/rC2HzBSwX35gAYvsr1mPswqG1yi0LOTRgsQIzinKmZuEdg+7ecMLh5d8ulBE20vt4c4
DDIxzCVAZz17wR8rbxBXorjxo74dq/EXfmJIoLXzM7S6v4n8ytaSOzpyRnDmWE0AUIH2ktvjlcfW
7shFb1d0TnoLFkWgVlHP3rhhXi4OmzMO2UZii/OnM/j7FMwAz3fPrU5g93VDQBOc61LqUGRf+0Bl
+ncK9DXGyuhyJcJFW2sGRCzxcL2yt6oEiuM8DKaUFjJTzDy6Zphvc6TvCgqO1CxlM8649211MUD0
4paLJYrYzWKLBtujiDcYoH4bhHiW67Xdb9D3t+/jdHYvRFHX/jRDGCmD+Rjdk+0I+JFt1PSOlf7M
nT6B+7wdoaiEv7kE3uGof5n5aurF86IeJGqQ+ytFhEdMrMSE5ymwWUWp1A/9m3ntRi7YQcKGX4v7
AnNFHmIcTvmaSfiNw0gTlnfBjhGJEB3gNzzFJuGI4pCeORf027B9bZYqP6kFVu4d+NYqUOqWBEoP
kvnStSTemb+qJTffjCTX1n4vVtFsdU+oRaZgCVBhDqu5CEsZjZYEtDB3oWtkCxjGBWqAF/OqSgT2
9aXiSUCUmhu17/6kRyW+Citb5KAlIJlyuqXYRkvCZURkeKrveHiqdShw10GwWpUiBC2J3N+Vt+SB
qazxpu3uG8BXBNNWHRazdSxgGgNwNlUMWYLUbQB+Y71cAlfJXGjiMbW+UodAp6oljg0jio58tPIw
P+6+U0ZzpctofJdajdiu40h91lVN430sIVojSGzkZKqQ8DBGiCCRW1i2DlfiRPpwP/Zq1PFWQNM3
2kvwDmL6kDjq3qN2Obxz3iVA4CydN04Pif4wSWuQ2tQpU+BD1gNeAL8ezxG0eeOYP+q6QY/eSoS0
hkuAafxV3Xmz3yJGEeud0NfTKchneipOjDCy2Zyv5GnpOEW2wnKutTac6wWQjwG09vjHvBCmOChq
lAGAbAxKNT/qs1tFYYEi7f/37/+IF2qlnLNohUwvZnAOsMKtMqvGzkPgfA/3JVLVIw0A0R4S4Tz7
S80N9n8v8PhE5mWhFsbc4zcnWoUrvJe08ycA0hQLMlMzFXTWMpre/Tg+CRfTEAocqQWekZoHN9Cd
AWBZgcW7UClK9BhXQ4u6Ih3JFDHt+XpvAmbavThOjUryN0o2hkDgdYiXdo1kgTPoUi0TFEvVCG+8
uF4usPRI724bXCp+wncL5rajdMxe2wJnLMo1NCKMWa6to6JxuXTdrOfuOxNI3FT7POwq4YDRbBEn
ZmekBGEYIdHAM4X4KBMtwSjTVSuQp9TdmBLuTLdkHQcC58VJeIssGy8RknAejNx6nKnE6w2dOsoN
QCS4XZBFmKJ/RsoT0hLAkHMwT7GcWEviMv4Vdlxav5YEbxFqYyn/WkYLSSCRiSMxJpAF8/rQfsn+
LBqAPzwJKXPFvBBXgrsoL+a90EmS15NeeXeanyASrn4+ymU64VFBV+TkA9GqnqppdhmMwjGKqozK
s7eiK7AC9FbM9dOFXYJzpKbm3JUAkOaKutGgt0cHHCAnssqC/FSohBoksJodgvzFc+dGRzNde8iD
lMnoc/fr9MNw4wiNWbzmF0oHJBcloLArkYDtIkmK6KJRQWZSEq7/UHGvyD0SCNwicJQ4vRQhjTKO
05XAGObWCRcmmT989b3bVVErBzI4NXxAX2EEzgIHkIVEDDP/gPwWcH4+BR/lxPul+BH7KKhrdECK
bnPvt00pZ2Wztm7/K8wpw2TRe4PfDhJU3MjAfAp9w6pUXGk0/3PRI+sPh4cg1j0+Rp1z43Py5dY9
L2n+Adc9mlHgmSdOJYJwHSRtSv0lJJhWO5G658AyCfBoF6kEr2ibEvGyLlGvlUCMEmHi3gRvCY5z
kmj5t2bfAoq9VKIkAQk8Vf6Csh51btuRQIDtLAVgg8c4RNJAiLYi0s9Mo7Wxln3LGDIl3RA+Ydd3
61jATx54ZRKpxkO12bP7EKXlyboSO+QGWPt7tJVkC4eqerMTn/J2X+4aqGOHsL0Uil/THAMs/m/j
+hSau7LJPOvf14kRcq/rqCmY4PU0N7gxFQKB4rybvzK3STqWHzvYmglsIgw780I8opg5SaSwr9O4
lM93JWIso4f/AEK/YqcLiEder/XXcYiYZcnW6rvbRdGKnmXdTbzDBeuvIy/58b6yjsLklX1lw2Kv
QcQTH3ybf/wfAAAA//8=</cx:binary>
              </cx:geoCache>
            </cx:geography>
          </cx:layoutPr>
          <cx:valueColors>
            <cx:minColor>
              <a:srgbClr val="FAD6E5"/>
            </cx:minColor>
            <cx:maxColor>
              <a:srgbClr val="82103E"/>
            </cx:maxColor>
          </cx:valueColors>
        </cx:series>
      </cx:plotAreaRegion>
    </cx:plotArea>
    <cx:legend pos="l" align="ctr" overlay="1">
      <cx:txPr>
        <a:bodyPr spcFirstLastPara="1" vertOverflow="ellipsis" horzOverflow="overflow" wrap="square" lIns="0" tIns="0" rIns="0" bIns="0" anchor="ctr" anchorCtr="1"/>
        <a:lstStyle/>
        <a:p>
          <a:pPr algn="ctr" rtl="0">
            <a:defRPr>
              <a:ln>
                <a:noFill/>
              </a:ln>
              <a:solidFill>
                <a:prstClr val="black">
                  <a:lumMod val="65000"/>
                  <a:lumOff val="35000"/>
                </a:prstClr>
              </a:solidFill>
            </a:defRPr>
          </a:pPr>
          <a:endParaRPr lang="nl-NL" sz="1197" b="0" i="0" u="none" strike="noStrike" baseline="0">
            <a:ln>
              <a:noFill/>
            </a:ln>
            <a:solidFill>
              <a:prstClr val="black">
                <a:lumMod val="65000"/>
                <a:lumOff val="35000"/>
              </a:prstClr>
            </a:solidFill>
            <a:latin typeface="Calibri" panose="020F0502020204030204"/>
          </a:endParaRPr>
        </a:p>
      </cx:txPr>
    </cx:legend>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dk1">
            <a:lumMod val="50000"/>
            <a:lumOff val="50000"/>
          </a:scheme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4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dk1">
            <a:lumMod val="50000"/>
            <a:lumOff val="50000"/>
          </a:scheme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77154E-C74F-4639-B0BC-6D075C93AB64}" type="datetimeFigureOut">
              <a:rPr lang="nl-NL" smtClean="0"/>
              <a:t>15-12-2025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B42528-13C3-4019-97A5-B818E5C69836}" type="slidenum">
              <a:rPr lang="nl-NL" smtClean="0"/>
              <a:t>‹nr.›</a:t>
            </a:fld>
            <a:endParaRPr lang="nl-NL"/>
          </a:p>
        </p:txBody>
      </p:sp>
    </p:spTree>
    <p:extLst>
      <p:ext uri="{BB962C8B-B14F-4D97-AF65-F5344CB8AC3E}">
        <p14:creationId xmlns:p14="http://schemas.microsoft.com/office/powerpoint/2010/main" val="1052627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a:t>
            </a:fld>
            <a:endParaRPr lang="nl-NL"/>
          </a:p>
        </p:txBody>
      </p:sp>
    </p:spTree>
    <p:extLst>
      <p:ext uri="{BB962C8B-B14F-4D97-AF65-F5344CB8AC3E}">
        <p14:creationId xmlns:p14="http://schemas.microsoft.com/office/powerpoint/2010/main" val="348918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900" b="1" dirty="0">
                <a:latin typeface="+mn-lt"/>
              </a:rPr>
              <a:t>Brief Overview</a:t>
            </a:r>
            <a:br>
              <a:rPr lang="en-US" sz="900" dirty="0">
                <a:latin typeface="+mn-lt"/>
              </a:rPr>
            </a:br>
            <a:r>
              <a:rPr lang="en-US" sz="900" dirty="0">
                <a:latin typeface="+mn-lt"/>
              </a:rPr>
              <a:t>A short reminder of the registry’s purpose and current scope.</a:t>
            </a:r>
          </a:p>
          <a:p>
            <a:r>
              <a:rPr lang="en-US" sz="900" b="1" dirty="0">
                <a:latin typeface="+mn-lt"/>
              </a:rPr>
              <a:t>Recent Progress</a:t>
            </a:r>
            <a:br>
              <a:rPr lang="en-US" sz="900" dirty="0">
                <a:latin typeface="+mn-lt"/>
              </a:rPr>
            </a:br>
            <a:r>
              <a:rPr lang="en-US" sz="900" dirty="0">
                <a:latin typeface="+mn-lt"/>
              </a:rPr>
              <a:t>Key milestones, inclusion numbers, and expansion of participating centers.</a:t>
            </a:r>
          </a:p>
          <a:p>
            <a:r>
              <a:rPr lang="en-US" sz="900" b="1" dirty="0">
                <a:latin typeface="+mn-lt"/>
              </a:rPr>
              <a:t>Ongoing Research Projects</a:t>
            </a:r>
            <a:br>
              <a:rPr lang="en-US" sz="900" dirty="0">
                <a:latin typeface="+mn-lt"/>
              </a:rPr>
            </a:br>
            <a:r>
              <a:rPr lang="en-US" sz="900" dirty="0">
                <a:latin typeface="+mn-lt"/>
              </a:rPr>
              <a:t>Current analyses, collaborations, and preliminary findings.</a:t>
            </a:r>
          </a:p>
          <a:p>
            <a:r>
              <a:rPr lang="en-US" sz="900" b="1" dirty="0">
                <a:latin typeface="+mn-lt"/>
              </a:rPr>
              <a:t>Future Directions</a:t>
            </a:r>
            <a:br>
              <a:rPr lang="en-US" sz="900" dirty="0">
                <a:latin typeface="+mn-lt"/>
              </a:rPr>
            </a:br>
            <a:r>
              <a:rPr lang="en-US" sz="900" dirty="0">
                <a:latin typeface="+mn-lt"/>
              </a:rPr>
              <a:t>Planned studies, strategic goals, and opportunities for growth.</a:t>
            </a:r>
          </a:p>
          <a:p>
            <a:r>
              <a:rPr lang="en-US" sz="900" b="1" dirty="0">
                <a:latin typeface="+mn-lt"/>
              </a:rPr>
              <a:t>Discussion &amp; Your Input</a:t>
            </a:r>
            <a:br>
              <a:rPr lang="en-US" sz="900" dirty="0">
                <a:latin typeface="+mn-lt"/>
              </a:rPr>
            </a:br>
            <a:r>
              <a:rPr lang="en-US" sz="900" dirty="0">
                <a:latin typeface="+mn-lt"/>
              </a:rPr>
              <a:t>Feedback, ideas for new projects, and possibilities for collaboration.</a:t>
            </a:r>
          </a:p>
          <a:p>
            <a:endParaRPr lang="nl-NL" sz="1050"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a:t>
            </a:fld>
            <a:endParaRPr lang="nl-NL"/>
          </a:p>
        </p:txBody>
      </p:sp>
    </p:spTree>
    <p:extLst>
      <p:ext uri="{BB962C8B-B14F-4D97-AF65-F5344CB8AC3E}">
        <p14:creationId xmlns:p14="http://schemas.microsoft.com/office/powerpoint/2010/main" val="3127518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3</a:t>
            </a:fld>
            <a:endParaRPr lang="nl-NL"/>
          </a:p>
        </p:txBody>
      </p:sp>
    </p:spTree>
    <p:extLst>
      <p:ext uri="{BB962C8B-B14F-4D97-AF65-F5344CB8AC3E}">
        <p14:creationId xmlns:p14="http://schemas.microsoft.com/office/powerpoint/2010/main" val="3731784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u="none" dirty="0"/>
              <a:t>For </a:t>
            </a:r>
            <a:r>
              <a:rPr lang="nl-NL" b="0" u="none" dirty="0" err="1"/>
              <a:t>those</a:t>
            </a:r>
            <a:r>
              <a:rPr lang="nl-NL" b="0" u="none" dirty="0"/>
              <a:t> </a:t>
            </a:r>
            <a:r>
              <a:rPr lang="nl-NL" b="0" u="none" dirty="0" err="1"/>
              <a:t>not</a:t>
            </a:r>
            <a:r>
              <a:rPr lang="nl-NL" b="0" u="none" dirty="0"/>
              <a:t> </a:t>
            </a:r>
            <a:r>
              <a:rPr lang="nl-NL" b="0" u="none" dirty="0" err="1"/>
              <a:t>familiar</a:t>
            </a:r>
            <a:r>
              <a:rPr lang="nl-NL" b="0" u="none" dirty="0"/>
              <a:t> </a:t>
            </a:r>
            <a:r>
              <a:rPr lang="nl-NL" b="0" u="none" dirty="0" err="1"/>
              <a:t>with</a:t>
            </a:r>
            <a:r>
              <a:rPr lang="nl-NL" b="0" u="none" dirty="0"/>
              <a:t> the IHPBA GBC Registry …..</a:t>
            </a:r>
            <a:br>
              <a:rPr lang="nl-NL" b="0" u="none" dirty="0"/>
            </a:br>
            <a:r>
              <a:rPr lang="nl-NL" b="0" u="none" dirty="0"/>
              <a:t>2016, the International GBC Registry (</a:t>
            </a:r>
            <a:r>
              <a:rPr lang="nl-NL" b="0" u="none" dirty="0" err="1"/>
              <a:t>MedSciNet</a:t>
            </a:r>
            <a:r>
              <a:rPr lang="nl-NL" b="0" u="none" dirty="0"/>
              <a:t>) was </a:t>
            </a:r>
            <a:r>
              <a:rPr lang="nl-NL" b="0" u="none" dirty="0" err="1"/>
              <a:t>founded</a:t>
            </a:r>
            <a:r>
              <a:rPr lang="nl-NL" b="0" u="none" dirty="0"/>
              <a:t> </a:t>
            </a:r>
            <a:r>
              <a:rPr lang="nl-NL" b="0" u="none" dirty="0" err="1"/>
              <a:t>under</a:t>
            </a:r>
            <a:r>
              <a:rPr lang="nl-NL" b="0" u="none" dirty="0"/>
              <a:t> the </a:t>
            </a:r>
            <a:r>
              <a:rPr lang="nl-NL" b="0" u="none" dirty="0" err="1"/>
              <a:t>guidance</a:t>
            </a:r>
            <a:r>
              <a:rPr lang="nl-NL" b="0" u="none" dirty="0"/>
              <a:t> of dr. </a:t>
            </a:r>
            <a:r>
              <a:rPr lang="nl-NL" b="0" u="none" dirty="0" err="1"/>
              <a:t>Jagannath</a:t>
            </a:r>
            <a:r>
              <a:rPr lang="nl-NL" b="0" u="none" dirty="0"/>
              <a:t> </a:t>
            </a:r>
            <a:r>
              <a:rPr lang="nl-NL" b="0" u="none" dirty="0" err="1"/>
              <a:t>and</a:t>
            </a:r>
            <a:r>
              <a:rPr lang="nl-NL" b="0" u="none" dirty="0"/>
              <a:t> dr. Sirohi in India. </a:t>
            </a:r>
            <a:r>
              <a:rPr lang="nl-NL" b="0" u="none" dirty="0" err="1"/>
              <a:t>There</a:t>
            </a:r>
            <a:r>
              <a:rPr lang="nl-NL" b="0" u="none" dirty="0"/>
              <a:t> </a:t>
            </a:r>
            <a:r>
              <a:rPr lang="nl-NL" b="0" u="none" dirty="0" err="1"/>
              <a:t>were</a:t>
            </a:r>
            <a:r>
              <a:rPr lang="nl-NL" b="0" u="none" dirty="0"/>
              <a:t> over 1400 cases </a:t>
            </a:r>
            <a:r>
              <a:rPr lang="nl-NL" b="0" u="none" dirty="0" err="1"/>
              <a:t>registered</a:t>
            </a:r>
            <a:r>
              <a:rPr lang="nl-NL" b="0" u="none" dirty="0"/>
              <a:t> in </a:t>
            </a:r>
            <a:r>
              <a:rPr lang="nl-NL" b="0" u="none" dirty="0" err="1"/>
              <a:t>the</a:t>
            </a:r>
            <a:r>
              <a:rPr lang="nl-NL" b="0" u="none" dirty="0"/>
              <a:t> </a:t>
            </a:r>
            <a:r>
              <a:rPr lang="nl-NL" b="0" u="none" dirty="0" err="1"/>
              <a:t>MedSciNet</a:t>
            </a:r>
            <a:r>
              <a:rPr lang="nl-NL" b="0" u="none" dirty="0"/>
              <a:t> database.</a:t>
            </a:r>
          </a:p>
          <a:p>
            <a:r>
              <a:rPr lang="nl-NL" b="0" u="none" dirty="0"/>
              <a:t>In </a:t>
            </a:r>
            <a:r>
              <a:rPr lang="nl-NL" b="0" u="none" dirty="0" err="1"/>
              <a:t>July</a:t>
            </a:r>
            <a:r>
              <a:rPr lang="nl-NL" b="0" u="none" dirty="0"/>
              <a:t> 2024, </a:t>
            </a:r>
            <a:r>
              <a:rPr lang="nl-NL" b="0" u="none" dirty="0" err="1"/>
              <a:t>the</a:t>
            </a:r>
            <a:r>
              <a:rPr lang="nl-NL" b="0" u="none" dirty="0"/>
              <a:t> </a:t>
            </a:r>
            <a:r>
              <a:rPr lang="nl-NL" b="0" u="none" dirty="0" err="1"/>
              <a:t>recommendations</a:t>
            </a:r>
            <a:r>
              <a:rPr lang="nl-NL" b="0" u="none" dirty="0"/>
              <a:t> on </a:t>
            </a:r>
            <a:r>
              <a:rPr lang="nl-NL" b="0" u="none" dirty="0" err="1"/>
              <a:t>the</a:t>
            </a:r>
            <a:r>
              <a:rPr lang="nl-NL" b="0" u="none" dirty="0"/>
              <a:t> management of GBC </a:t>
            </a:r>
            <a:r>
              <a:rPr lang="nl-NL" b="0" u="none" dirty="0" err="1"/>
              <a:t>were</a:t>
            </a:r>
            <a:r>
              <a:rPr lang="nl-NL" b="0" u="none" dirty="0"/>
              <a:t> </a:t>
            </a:r>
            <a:r>
              <a:rPr lang="nl-NL" b="0" u="none" dirty="0" err="1"/>
              <a:t>formulated</a:t>
            </a:r>
            <a:r>
              <a:rPr lang="nl-NL" b="0" u="none" dirty="0"/>
              <a:t> in </a:t>
            </a:r>
            <a:r>
              <a:rPr lang="nl-NL" b="0" u="none" dirty="0" err="1"/>
              <a:t>the</a:t>
            </a:r>
            <a:r>
              <a:rPr lang="nl-NL" b="0" u="none" dirty="0"/>
              <a:t> Delphi consensus meeting. </a:t>
            </a:r>
            <a:br>
              <a:rPr lang="nl-NL" b="0" u="none" dirty="0"/>
            </a:br>
            <a:r>
              <a:rPr lang="nl-NL" b="0" u="none" dirty="0"/>
              <a:t>The </a:t>
            </a:r>
            <a:r>
              <a:rPr lang="nl-NL" b="0" u="none" dirty="0" err="1"/>
              <a:t>coordination</a:t>
            </a:r>
            <a:r>
              <a:rPr lang="nl-NL" b="0" u="none" dirty="0"/>
              <a:t> of </a:t>
            </a:r>
            <a:r>
              <a:rPr lang="nl-NL" b="0" u="none" dirty="0" err="1"/>
              <a:t>the</a:t>
            </a:r>
            <a:r>
              <a:rPr lang="nl-NL" b="0" u="none" dirty="0"/>
              <a:t> </a:t>
            </a:r>
            <a:r>
              <a:rPr lang="nl-NL" b="0" u="none" dirty="0" err="1"/>
              <a:t>registry</a:t>
            </a:r>
            <a:r>
              <a:rPr lang="nl-NL" b="0" u="none" dirty="0"/>
              <a:t> was </a:t>
            </a:r>
            <a:r>
              <a:rPr lang="nl-NL" b="0" u="none" dirty="0" err="1"/>
              <a:t>handed</a:t>
            </a:r>
            <a:r>
              <a:rPr lang="nl-NL" b="0" u="none" dirty="0"/>
              <a:t> over </a:t>
            </a:r>
            <a:r>
              <a:rPr lang="nl-NL" b="0" u="none" dirty="0" err="1"/>
              <a:t>to</a:t>
            </a:r>
            <a:r>
              <a:rPr lang="nl-NL" b="0" u="none" dirty="0"/>
              <a:t> Elise </a:t>
            </a:r>
            <a:r>
              <a:rPr lang="nl-NL" b="0" u="none" dirty="0" err="1"/>
              <a:t>and</a:t>
            </a:r>
            <a:r>
              <a:rPr lang="nl-NL" b="0" u="none" dirty="0"/>
              <a:t> Philip. </a:t>
            </a:r>
            <a:r>
              <a:rPr lang="en-US" dirty="0"/>
              <a:t>Coordination of the registry was transferred to Elise and Philip. A redesigned database was subsequently developed in Castor, guided by the updated Delphi consensus recommendations.</a:t>
            </a:r>
          </a:p>
          <a:p>
            <a:r>
              <a:rPr lang="en-US" b="0" u="none" dirty="0"/>
              <a:t>Since then, Lusien joined our registry team as PhD candidate and continued on expanding the registry by integrating the </a:t>
            </a:r>
            <a:r>
              <a:rPr lang="en-US" b="0" u="none" dirty="0" err="1"/>
              <a:t>MedSciNet</a:t>
            </a:r>
            <a:r>
              <a:rPr lang="en-US" b="0" u="none" dirty="0"/>
              <a:t> patients into the reformed database. Furthermore, new collaborations were formed abroad. A study group was formed in Copenhagen, Denmark. And currently two bright medical students are visiting Australia, t</a:t>
            </a:r>
            <a:r>
              <a:rPr lang="nl-NL" dirty="0"/>
              <a:t>o </a:t>
            </a:r>
            <a:r>
              <a:rPr lang="nl-NL" dirty="0" err="1"/>
              <a:t>establish</a:t>
            </a:r>
            <a:r>
              <a:rPr lang="nl-NL" dirty="0"/>
              <a:t> new </a:t>
            </a:r>
            <a:r>
              <a:rPr lang="nl-NL" dirty="0" err="1"/>
              <a:t>collaborations</a:t>
            </a:r>
            <a:r>
              <a:rPr lang="en-US" b="0" u="none" dirty="0"/>
              <a:t>. The first </a:t>
            </a:r>
            <a:r>
              <a:rPr lang="en-US" b="0" u="none" dirty="0" err="1"/>
              <a:t>Austalian</a:t>
            </a:r>
            <a:r>
              <a:rPr lang="en-US" b="0" u="none" dirty="0"/>
              <a:t> data has been added to the registry last week!</a:t>
            </a:r>
            <a:endParaRPr lang="nl-NL" b="0" u="none"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4</a:t>
            </a:fld>
            <a:endParaRPr lang="nl-NL"/>
          </a:p>
        </p:txBody>
      </p:sp>
    </p:spTree>
    <p:extLst>
      <p:ext uri="{BB962C8B-B14F-4D97-AF65-F5344CB8AC3E}">
        <p14:creationId xmlns:p14="http://schemas.microsoft.com/office/powerpoint/2010/main" val="1807882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nl-NL" sz="1200" dirty="0" err="1"/>
              <a:t>By</a:t>
            </a:r>
            <a:r>
              <a:rPr lang="nl-NL" sz="1200" dirty="0"/>
              <a:t> </a:t>
            </a:r>
            <a:r>
              <a:rPr lang="nl-NL" sz="1200" dirty="0" err="1"/>
              <a:t>using</a:t>
            </a:r>
            <a:r>
              <a:rPr lang="nl-NL" sz="1200" dirty="0"/>
              <a:t> multicenter </a:t>
            </a:r>
            <a:r>
              <a:rPr lang="nl-NL" sz="1200" dirty="0" err="1"/>
              <a:t>international</a:t>
            </a:r>
            <a:r>
              <a:rPr lang="nl-NL" sz="1200" dirty="0"/>
              <a:t> data we </a:t>
            </a:r>
            <a:r>
              <a:rPr lang="nl-NL" sz="1200" dirty="0" err="1"/>
              <a:t>aim</a:t>
            </a:r>
            <a:r>
              <a:rPr lang="nl-NL" sz="1200" dirty="0"/>
              <a:t> </a:t>
            </a:r>
            <a:r>
              <a:rPr lang="nl-NL" sz="1200" dirty="0" err="1"/>
              <a:t>to</a:t>
            </a:r>
            <a:r>
              <a:rPr lang="nl-NL" sz="1200" dirty="0"/>
              <a:t>: </a:t>
            </a:r>
          </a:p>
          <a:p>
            <a:pPr marL="685800" indent="-685800">
              <a:buFont typeface="Arial" panose="020B0604020202020204" pitchFamily="34" charset="0"/>
              <a:buChar char="•"/>
            </a:pPr>
            <a:r>
              <a:rPr lang="nl-NL" sz="1200" dirty="0"/>
              <a:t>Bridge </a:t>
            </a:r>
            <a:r>
              <a:rPr lang="nl-NL" sz="1200" dirty="0" err="1"/>
              <a:t>knowledge</a:t>
            </a:r>
            <a:r>
              <a:rPr lang="nl-NL" sz="1200" dirty="0"/>
              <a:t> </a:t>
            </a:r>
            <a:r>
              <a:rPr lang="nl-NL" sz="1200" dirty="0" err="1"/>
              <a:t>gaps</a:t>
            </a:r>
            <a:r>
              <a:rPr lang="nl-NL" sz="1200" dirty="0"/>
              <a:t> (e.g. treatment of GBC)</a:t>
            </a:r>
          </a:p>
          <a:p>
            <a:pPr marL="685800" indent="-685800">
              <a:buFont typeface="Arial" panose="020B0604020202020204" pitchFamily="34" charset="0"/>
              <a:buChar char="•"/>
            </a:pPr>
            <a:r>
              <a:rPr lang="nl-NL" sz="1200" dirty="0" err="1"/>
              <a:t>Aid</a:t>
            </a:r>
            <a:r>
              <a:rPr lang="nl-NL" sz="1200" dirty="0"/>
              <a:t> in </a:t>
            </a:r>
            <a:r>
              <a:rPr lang="nl-NL" sz="1200" dirty="0" err="1"/>
              <a:t>the</a:t>
            </a:r>
            <a:r>
              <a:rPr lang="nl-NL" sz="1200" dirty="0"/>
              <a:t> development of uniform </a:t>
            </a:r>
            <a:r>
              <a:rPr lang="nl-NL" sz="1200" dirty="0" err="1"/>
              <a:t>and</a:t>
            </a:r>
            <a:r>
              <a:rPr lang="nl-NL" sz="1200" dirty="0"/>
              <a:t> </a:t>
            </a:r>
            <a:r>
              <a:rPr lang="nl-NL" sz="1200" dirty="0" err="1"/>
              <a:t>clear</a:t>
            </a:r>
            <a:r>
              <a:rPr lang="nl-NL" sz="1200" dirty="0"/>
              <a:t> </a:t>
            </a:r>
            <a:r>
              <a:rPr lang="nl-NL" sz="1200" dirty="0" err="1"/>
              <a:t>guidelines</a:t>
            </a:r>
            <a:endParaRPr lang="nl-NL" sz="1200" dirty="0"/>
          </a:p>
          <a:p>
            <a:pPr marL="685800" indent="-685800">
              <a:buFont typeface="Arial" panose="020B0604020202020204" pitchFamily="34" charset="0"/>
              <a:buChar char="•"/>
            </a:pPr>
            <a:r>
              <a:rPr lang="nl-NL" sz="1200" dirty="0" err="1"/>
              <a:t>And</a:t>
            </a:r>
            <a:r>
              <a:rPr lang="nl-NL" sz="1200" dirty="0"/>
              <a:t> </a:t>
            </a:r>
            <a:r>
              <a:rPr lang="nl-NL" sz="1200" dirty="0" err="1"/>
              <a:t>ultimately</a:t>
            </a:r>
            <a:r>
              <a:rPr lang="nl-NL" sz="1200" dirty="0"/>
              <a:t> </a:t>
            </a:r>
            <a:r>
              <a:rPr lang="nl-NL" sz="1200" dirty="0" err="1"/>
              <a:t>improve</a:t>
            </a:r>
            <a:r>
              <a:rPr lang="nl-NL" sz="1200" dirty="0"/>
              <a:t> </a:t>
            </a:r>
            <a:r>
              <a:rPr lang="nl-NL" sz="1200" dirty="0" err="1"/>
              <a:t>patient</a:t>
            </a:r>
            <a:r>
              <a:rPr lang="nl-NL" sz="1200" dirty="0"/>
              <a:t> care </a:t>
            </a:r>
          </a:p>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5</a:t>
            </a:fld>
            <a:endParaRPr lang="nl-NL"/>
          </a:p>
        </p:txBody>
      </p:sp>
    </p:spTree>
    <p:extLst>
      <p:ext uri="{BB962C8B-B14F-4D97-AF65-F5344CB8AC3E}">
        <p14:creationId xmlns:p14="http://schemas.microsoft.com/office/powerpoint/2010/main" val="2645270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All</a:t>
            </a:r>
            <a:r>
              <a:rPr lang="nl-NL" dirty="0"/>
              <a:t> </a:t>
            </a:r>
            <a:r>
              <a:rPr lang="nl-NL" dirty="0" err="1"/>
              <a:t>patients</a:t>
            </a:r>
            <a:r>
              <a:rPr lang="nl-NL" dirty="0"/>
              <a:t> 18 </a:t>
            </a:r>
            <a:r>
              <a:rPr lang="nl-NL" dirty="0" err="1"/>
              <a:t>years</a:t>
            </a:r>
            <a:r>
              <a:rPr lang="nl-NL" dirty="0"/>
              <a:t> </a:t>
            </a:r>
            <a:r>
              <a:rPr lang="nl-NL" dirty="0" err="1"/>
              <a:t>and</a:t>
            </a:r>
            <a:r>
              <a:rPr lang="nl-NL" dirty="0"/>
              <a:t> </a:t>
            </a:r>
            <a:r>
              <a:rPr lang="nl-NL" dirty="0" err="1"/>
              <a:t>older</a:t>
            </a:r>
            <a:r>
              <a:rPr lang="nl-NL" dirty="0"/>
              <a:t>, </a:t>
            </a:r>
            <a:r>
              <a:rPr lang="nl-NL" dirty="0" err="1"/>
              <a:t>diagnosed</a:t>
            </a:r>
            <a:r>
              <a:rPr lang="nl-NL" dirty="0"/>
              <a:t> </a:t>
            </a:r>
            <a:r>
              <a:rPr lang="nl-NL" dirty="0" err="1"/>
              <a:t>with</a:t>
            </a:r>
            <a:r>
              <a:rPr lang="nl-NL" dirty="0"/>
              <a:t> GBC </a:t>
            </a:r>
            <a:r>
              <a:rPr lang="nl-NL" dirty="0" err="1"/>
              <a:t>from</a:t>
            </a:r>
            <a:r>
              <a:rPr lang="nl-NL" dirty="0"/>
              <a:t> 2016 </a:t>
            </a:r>
            <a:r>
              <a:rPr lang="nl-NL" dirty="0" err="1"/>
              <a:t>onwards</a:t>
            </a:r>
            <a:r>
              <a:rPr lang="nl-NL" dirty="0"/>
              <a:t> </a:t>
            </a:r>
            <a:r>
              <a:rPr lang="nl-NL" dirty="0" err="1"/>
              <a:t>can</a:t>
            </a:r>
            <a:r>
              <a:rPr lang="nl-NL" dirty="0"/>
              <a:t> </a:t>
            </a:r>
            <a:r>
              <a:rPr lang="nl-NL" dirty="0" err="1"/>
              <a:t>be</a:t>
            </a:r>
            <a:r>
              <a:rPr lang="nl-NL" dirty="0"/>
              <a:t> </a:t>
            </a:r>
            <a:r>
              <a:rPr lang="nl-NL" dirty="0" err="1"/>
              <a:t>included</a:t>
            </a:r>
            <a:r>
              <a:rPr lang="nl-NL" dirty="0"/>
              <a:t> in </a:t>
            </a:r>
            <a:r>
              <a:rPr lang="nl-NL" dirty="0" err="1"/>
              <a:t>the</a:t>
            </a:r>
            <a:r>
              <a:rPr lang="nl-NL" dirty="0"/>
              <a:t> </a:t>
            </a:r>
            <a:r>
              <a:rPr lang="nl-NL" dirty="0" err="1"/>
              <a:t>registry</a:t>
            </a:r>
            <a:r>
              <a:rPr lang="nl-NL" dirty="0"/>
              <a:t>. In the </a:t>
            </a:r>
            <a:r>
              <a:rPr lang="nl-NL" dirty="0" err="1"/>
              <a:t>registry</a:t>
            </a:r>
            <a:r>
              <a:rPr lang="nl-NL" dirty="0"/>
              <a:t>, data </a:t>
            </a:r>
            <a:r>
              <a:rPr lang="nl-NL" dirty="0" err="1"/>
              <a:t>will</a:t>
            </a:r>
            <a:r>
              <a:rPr lang="nl-NL" dirty="0"/>
              <a:t> </a:t>
            </a:r>
            <a:r>
              <a:rPr lang="nl-NL" dirty="0" err="1"/>
              <a:t>be</a:t>
            </a:r>
            <a:r>
              <a:rPr lang="nl-NL" dirty="0"/>
              <a:t> </a:t>
            </a:r>
            <a:r>
              <a:rPr lang="nl-NL" dirty="0" err="1"/>
              <a:t>collected</a:t>
            </a:r>
            <a:r>
              <a:rPr lang="nl-NL" dirty="0"/>
              <a:t> </a:t>
            </a:r>
            <a:r>
              <a:rPr lang="nl-NL" dirty="0" err="1"/>
              <a:t>both</a:t>
            </a:r>
            <a:r>
              <a:rPr lang="nl-NL" dirty="0"/>
              <a:t> </a:t>
            </a:r>
            <a:r>
              <a:rPr lang="nl-NL" dirty="0" err="1"/>
              <a:t>retrospective</a:t>
            </a:r>
            <a:r>
              <a:rPr lang="nl-NL" dirty="0"/>
              <a:t>- and </a:t>
            </a:r>
            <a:r>
              <a:rPr lang="nl-NL" dirty="0" err="1"/>
              <a:t>prospective</a:t>
            </a:r>
            <a:r>
              <a:rPr lang="nl-NL" dirty="0"/>
              <a:t>.</a:t>
            </a:r>
          </a:p>
          <a:p>
            <a:r>
              <a:rPr lang="nl-NL" dirty="0"/>
              <a:t>We collect data </a:t>
            </a:r>
            <a:r>
              <a:rPr lang="nl-NL" dirty="0" err="1"/>
              <a:t>regarding</a:t>
            </a:r>
            <a:r>
              <a:rPr lang="nl-NL" dirty="0"/>
              <a:t> </a:t>
            </a:r>
            <a:r>
              <a:rPr lang="nl-NL" dirty="0" err="1"/>
              <a:t>all</a:t>
            </a:r>
            <a:r>
              <a:rPr lang="nl-NL" dirty="0"/>
              <a:t> GBC </a:t>
            </a:r>
            <a:r>
              <a:rPr lang="nl-NL" dirty="0" err="1"/>
              <a:t>patients</a:t>
            </a:r>
            <a:r>
              <a:rPr lang="nl-NL" dirty="0"/>
              <a:t>, </a:t>
            </a:r>
            <a:r>
              <a:rPr lang="nl-NL" dirty="0" err="1"/>
              <a:t>those</a:t>
            </a:r>
            <a:r>
              <a:rPr lang="nl-NL" dirty="0"/>
              <a:t> </a:t>
            </a:r>
            <a:r>
              <a:rPr lang="nl-NL" dirty="0" err="1"/>
              <a:t>with</a:t>
            </a:r>
            <a:r>
              <a:rPr lang="nl-NL" dirty="0"/>
              <a:t> and without </a:t>
            </a:r>
            <a:r>
              <a:rPr lang="nl-NL" dirty="0" err="1"/>
              <a:t>surgerry</a:t>
            </a:r>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6</a:t>
            </a:fld>
            <a:endParaRPr lang="nl-NL"/>
          </a:p>
        </p:txBody>
      </p:sp>
    </p:spTree>
    <p:extLst>
      <p:ext uri="{BB962C8B-B14F-4D97-AF65-F5344CB8AC3E}">
        <p14:creationId xmlns:p14="http://schemas.microsoft.com/office/powerpoint/2010/main" val="3974724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Data is </a:t>
            </a:r>
            <a:r>
              <a:rPr lang="nl-NL" dirty="0" err="1"/>
              <a:t>collected</a:t>
            </a:r>
            <a:r>
              <a:rPr lang="nl-NL" dirty="0"/>
              <a:t> into Castor, </a:t>
            </a:r>
            <a:r>
              <a:rPr lang="nl-NL" dirty="0" err="1"/>
              <a:t>which</a:t>
            </a:r>
            <a:r>
              <a:rPr lang="nl-NL" dirty="0"/>
              <a:t> is more </a:t>
            </a:r>
            <a:r>
              <a:rPr lang="nl-NL" dirty="0" err="1"/>
              <a:t>innovative</a:t>
            </a:r>
            <a:r>
              <a:rPr lang="nl-NL" dirty="0"/>
              <a:t> </a:t>
            </a:r>
            <a:r>
              <a:rPr lang="nl-NL" dirty="0" err="1"/>
              <a:t>than</a:t>
            </a:r>
            <a:r>
              <a:rPr lang="nl-NL" dirty="0"/>
              <a:t> the </a:t>
            </a:r>
            <a:r>
              <a:rPr lang="nl-NL" dirty="0" err="1"/>
              <a:t>old</a:t>
            </a:r>
            <a:r>
              <a:rPr lang="nl-NL" dirty="0"/>
              <a:t> </a:t>
            </a:r>
            <a:r>
              <a:rPr lang="nl-NL" dirty="0" err="1"/>
              <a:t>MedSciNet</a:t>
            </a:r>
            <a:r>
              <a:rPr lang="nl-NL" dirty="0"/>
              <a:t> data </a:t>
            </a:r>
            <a:r>
              <a:rPr lang="nl-NL" dirty="0" err="1"/>
              <a:t>registry</a:t>
            </a:r>
            <a:r>
              <a:rPr lang="nl-NL" dirty="0"/>
              <a:t>. </a:t>
            </a:r>
            <a:r>
              <a:rPr lang="nl-NL"/>
              <a:t>Tekortkomingen bespreken.</a:t>
            </a:r>
            <a:endParaRPr lang="nl-NL" dirty="0"/>
          </a:p>
          <a:p>
            <a:r>
              <a:rPr lang="nl-NL" dirty="0"/>
              <a:t>Different data is </a:t>
            </a:r>
            <a:r>
              <a:rPr lang="nl-NL" dirty="0" err="1"/>
              <a:t>collected</a:t>
            </a:r>
            <a:r>
              <a:rPr lang="nl-NL" dirty="0"/>
              <a:t> in Castor (</a:t>
            </a:r>
            <a:r>
              <a:rPr lang="nl-NL" dirty="0" err="1"/>
              <a:t>our</a:t>
            </a:r>
            <a:r>
              <a:rPr lang="nl-NL" dirty="0"/>
              <a:t> online database).</a:t>
            </a:r>
          </a:p>
          <a:p>
            <a:endParaRPr lang="nl-NL" dirty="0"/>
          </a:p>
          <a:p>
            <a:pPr>
              <a:lnSpc>
                <a:spcPct val="150000"/>
              </a:lnSpc>
            </a:pPr>
            <a:r>
              <a:rPr lang="nl-NL" dirty="0" err="1">
                <a:solidFill>
                  <a:srgbClr val="9A134B"/>
                </a:solidFill>
              </a:rPr>
              <a:t>Demographics</a:t>
            </a:r>
            <a:r>
              <a:rPr lang="nl-NL" dirty="0">
                <a:solidFill>
                  <a:srgbClr val="9A134B"/>
                </a:solidFill>
              </a:rPr>
              <a:t> </a:t>
            </a:r>
            <a:br>
              <a:rPr lang="nl-NL" dirty="0">
                <a:solidFill>
                  <a:srgbClr val="9A134B"/>
                </a:solidFill>
              </a:rPr>
            </a:br>
            <a:r>
              <a:rPr lang="nl-NL" dirty="0">
                <a:solidFill>
                  <a:srgbClr val="9A134B"/>
                </a:solidFill>
              </a:rPr>
              <a:t>	(</a:t>
            </a:r>
            <a:r>
              <a:rPr lang="nl-NL" dirty="0" err="1">
                <a:solidFill>
                  <a:srgbClr val="9A134B"/>
                </a:solidFill>
              </a:rPr>
              <a:t>age</a:t>
            </a:r>
            <a:r>
              <a:rPr lang="nl-NL" dirty="0">
                <a:solidFill>
                  <a:srgbClr val="9A134B"/>
                </a:solidFill>
              </a:rPr>
              <a:t>, gender, country of </a:t>
            </a:r>
            <a:r>
              <a:rPr lang="nl-NL" dirty="0" err="1">
                <a:solidFill>
                  <a:srgbClr val="9A134B"/>
                </a:solidFill>
              </a:rPr>
              <a:t>origin</a:t>
            </a:r>
            <a:r>
              <a:rPr lang="nl-NL" dirty="0">
                <a:solidFill>
                  <a:srgbClr val="9A134B"/>
                </a:solidFill>
              </a:rPr>
              <a:t> etc.)</a:t>
            </a:r>
          </a:p>
          <a:p>
            <a:pPr>
              <a:lnSpc>
                <a:spcPct val="150000"/>
              </a:lnSpc>
            </a:pPr>
            <a:r>
              <a:rPr lang="nl-NL" dirty="0">
                <a:solidFill>
                  <a:srgbClr val="9A134B"/>
                </a:solidFill>
              </a:rPr>
              <a:t>Clinical characteristics </a:t>
            </a:r>
            <a:br>
              <a:rPr lang="nl-NL" dirty="0">
                <a:solidFill>
                  <a:srgbClr val="9A134B"/>
                </a:solidFill>
              </a:rPr>
            </a:br>
            <a:r>
              <a:rPr lang="nl-NL" dirty="0">
                <a:solidFill>
                  <a:srgbClr val="9A134B"/>
                </a:solidFill>
              </a:rPr>
              <a:t>	(</a:t>
            </a:r>
            <a:r>
              <a:rPr lang="nl-NL" dirty="0" err="1">
                <a:solidFill>
                  <a:srgbClr val="9A134B"/>
                </a:solidFill>
              </a:rPr>
              <a:t>modality</a:t>
            </a:r>
            <a:r>
              <a:rPr lang="nl-NL" dirty="0">
                <a:solidFill>
                  <a:srgbClr val="9A134B"/>
                </a:solidFill>
              </a:rPr>
              <a:t> of diagnosis, lab. </a:t>
            </a:r>
            <a:r>
              <a:rPr lang="nl-NL" dirty="0" err="1">
                <a:solidFill>
                  <a:srgbClr val="9A134B"/>
                </a:solidFill>
              </a:rPr>
              <a:t>values</a:t>
            </a:r>
            <a:r>
              <a:rPr lang="nl-NL" dirty="0">
                <a:solidFill>
                  <a:srgbClr val="9A134B"/>
                </a:solidFill>
              </a:rPr>
              <a:t>, stage at </a:t>
            </a:r>
            <a:r>
              <a:rPr lang="nl-NL" dirty="0" err="1">
                <a:solidFill>
                  <a:srgbClr val="9A134B"/>
                </a:solidFill>
              </a:rPr>
              <a:t>presentation</a:t>
            </a:r>
            <a:r>
              <a:rPr lang="nl-NL" dirty="0">
                <a:solidFill>
                  <a:srgbClr val="9A134B"/>
                </a:solidFill>
              </a:rPr>
              <a:t>  etc.)</a:t>
            </a:r>
          </a:p>
          <a:p>
            <a:pPr>
              <a:lnSpc>
                <a:spcPct val="150000"/>
              </a:lnSpc>
            </a:pPr>
            <a:r>
              <a:rPr lang="nl-NL" dirty="0">
                <a:solidFill>
                  <a:srgbClr val="9A134B"/>
                </a:solidFill>
              </a:rPr>
              <a:t>Treatment characteristics </a:t>
            </a:r>
            <a:br>
              <a:rPr lang="nl-NL" dirty="0">
                <a:solidFill>
                  <a:srgbClr val="9A134B"/>
                </a:solidFill>
              </a:rPr>
            </a:br>
            <a:r>
              <a:rPr lang="nl-NL" dirty="0">
                <a:solidFill>
                  <a:srgbClr val="9A134B"/>
                </a:solidFill>
              </a:rPr>
              <a:t>	((</a:t>
            </a:r>
            <a:r>
              <a:rPr lang="nl-NL" dirty="0" err="1">
                <a:solidFill>
                  <a:srgbClr val="9A134B"/>
                </a:solidFill>
              </a:rPr>
              <a:t>neo</a:t>
            </a:r>
            <a:r>
              <a:rPr lang="nl-NL" dirty="0">
                <a:solidFill>
                  <a:srgbClr val="9A134B"/>
                </a:solidFill>
              </a:rPr>
              <a:t>)</a:t>
            </a:r>
            <a:r>
              <a:rPr lang="nl-NL" dirty="0" err="1">
                <a:solidFill>
                  <a:srgbClr val="9A134B"/>
                </a:solidFill>
              </a:rPr>
              <a:t>adjuvant</a:t>
            </a:r>
            <a:r>
              <a:rPr lang="nl-NL" dirty="0">
                <a:solidFill>
                  <a:srgbClr val="9A134B"/>
                </a:solidFill>
              </a:rPr>
              <a:t> </a:t>
            </a:r>
            <a:r>
              <a:rPr lang="nl-NL" dirty="0" err="1">
                <a:solidFill>
                  <a:srgbClr val="9A134B"/>
                </a:solidFill>
              </a:rPr>
              <a:t>therapy</a:t>
            </a:r>
            <a:r>
              <a:rPr lang="nl-NL" dirty="0">
                <a:solidFill>
                  <a:srgbClr val="9A134B"/>
                </a:solidFill>
              </a:rPr>
              <a:t>, </a:t>
            </a:r>
            <a:r>
              <a:rPr lang="nl-NL" dirty="0" err="1">
                <a:solidFill>
                  <a:srgbClr val="9A134B"/>
                </a:solidFill>
              </a:rPr>
              <a:t>surgical</a:t>
            </a:r>
            <a:r>
              <a:rPr lang="nl-NL" dirty="0">
                <a:solidFill>
                  <a:srgbClr val="9A134B"/>
                </a:solidFill>
              </a:rPr>
              <a:t> treatment, </a:t>
            </a:r>
            <a:r>
              <a:rPr lang="nl-NL" dirty="0" err="1">
                <a:solidFill>
                  <a:srgbClr val="9A134B"/>
                </a:solidFill>
              </a:rPr>
              <a:t>histopathology</a:t>
            </a:r>
            <a:r>
              <a:rPr lang="nl-NL" dirty="0">
                <a:solidFill>
                  <a:srgbClr val="9A134B"/>
                </a:solidFill>
              </a:rPr>
              <a:t> etc.)</a:t>
            </a:r>
          </a:p>
          <a:p>
            <a:pPr>
              <a:lnSpc>
                <a:spcPct val="150000"/>
              </a:lnSpc>
            </a:pPr>
            <a:r>
              <a:rPr lang="nl-NL" dirty="0">
                <a:solidFill>
                  <a:srgbClr val="9A134B"/>
                </a:solidFill>
              </a:rPr>
              <a:t>Follow-up </a:t>
            </a:r>
            <a:r>
              <a:rPr lang="nl-NL" dirty="0" err="1">
                <a:solidFill>
                  <a:srgbClr val="9A134B"/>
                </a:solidFill>
              </a:rPr>
              <a:t>outcomes</a:t>
            </a:r>
            <a:r>
              <a:rPr lang="nl-NL" dirty="0">
                <a:solidFill>
                  <a:srgbClr val="9A134B"/>
                </a:solidFill>
              </a:rPr>
              <a:t> </a:t>
            </a:r>
            <a:br>
              <a:rPr lang="nl-NL" dirty="0">
                <a:solidFill>
                  <a:srgbClr val="9A134B"/>
                </a:solidFill>
              </a:rPr>
            </a:br>
            <a:r>
              <a:rPr lang="nl-NL" dirty="0">
                <a:solidFill>
                  <a:srgbClr val="9A134B"/>
                </a:solidFill>
              </a:rPr>
              <a:t>	(</a:t>
            </a:r>
            <a:r>
              <a:rPr lang="nl-NL" dirty="0" err="1">
                <a:solidFill>
                  <a:srgbClr val="9A134B"/>
                </a:solidFill>
              </a:rPr>
              <a:t>recurrence</a:t>
            </a:r>
            <a:r>
              <a:rPr lang="nl-NL" dirty="0">
                <a:solidFill>
                  <a:srgbClr val="9A134B"/>
                </a:solidFill>
              </a:rPr>
              <a:t>, survival)</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7</a:t>
            </a:fld>
            <a:endParaRPr lang="nl-NL"/>
          </a:p>
        </p:txBody>
      </p:sp>
    </p:spTree>
    <p:extLst>
      <p:ext uri="{BB962C8B-B14F-4D97-AF65-F5344CB8AC3E}">
        <p14:creationId xmlns:p14="http://schemas.microsoft.com/office/powerpoint/2010/main" val="2548729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8</a:t>
            </a:fld>
            <a:endParaRPr lang="nl-NL"/>
          </a:p>
        </p:txBody>
      </p:sp>
    </p:spTree>
    <p:extLst>
      <p:ext uri="{BB962C8B-B14F-4D97-AF65-F5344CB8AC3E}">
        <p14:creationId xmlns:p14="http://schemas.microsoft.com/office/powerpoint/2010/main" val="539237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400" dirty="0"/>
              <a:t>First of all, we’d like to mention that your input is very much valued and we take all suggestions into consideration. So let’s have a look at discussion points of our last IHPBA GBC Registry meeting and how we have handled them.</a:t>
            </a:r>
          </a:p>
          <a:p>
            <a:endParaRPr lang="en-US" sz="1400" dirty="0"/>
          </a:p>
          <a:p>
            <a:r>
              <a:rPr lang="en-US" sz="2000" dirty="0"/>
              <a:t>It was noted that regular meetings to provide progress updates and discuss future directions of the registry were desirable. Therefore, we are </a:t>
            </a:r>
            <a:r>
              <a:rPr lang="en-US" sz="2000" dirty="0" err="1"/>
              <a:t>organising</a:t>
            </a:r>
            <a:r>
              <a:rPr lang="en-US" sz="2000" dirty="0"/>
              <a:t> this meeting and plan to hold at least one registry meeting annually. We will do our best to align these meetings with major conferences to facilitate in-person discussions and networking. However, if biannual meetings are scheduled, they may not always coincide with a conference.</a:t>
            </a:r>
          </a:p>
          <a:p>
            <a:r>
              <a:rPr lang="en-US" sz="2000" dirty="0"/>
              <a:t>Today marks our first online Registry Meeting. After the session, we would appreciate your feedback on whether you find this format useful and how you would like future meetings to be </a:t>
            </a:r>
            <a:r>
              <a:rPr lang="en-US" sz="2000" dirty="0" err="1"/>
              <a:t>organised</a:t>
            </a:r>
            <a:r>
              <a:rPr lang="en-US" sz="2000" dirty="0"/>
              <a:t>.</a:t>
            </a:r>
          </a:p>
          <a:p>
            <a:endParaRPr lang="en-US" sz="1400" dirty="0"/>
          </a:p>
          <a:p>
            <a:r>
              <a:rPr lang="en-US" sz="1400" dirty="0"/>
              <a:t>During the last registry meeting, participants mentioned that the IHPBA GBC Registry website was difficult to find. Since then, we have updated the website to improve visibility. We also aim to distribute monthly newsletters through the IHPBA to reach more people and increase awareness of the registry.</a:t>
            </a:r>
          </a:p>
          <a:p>
            <a:r>
              <a:rPr lang="en-US" sz="1400" dirty="0"/>
              <a:t>It was further mentioned that the process of joining the IHPBA GBC Registry was unclear. In response, we have added a new webpage providing step-by-step instructions on how to join the registry.</a:t>
            </a:r>
          </a:p>
          <a:p>
            <a:endParaRPr lang="en-US" sz="1400" dirty="0"/>
          </a:p>
          <a:p>
            <a:r>
              <a:rPr lang="en-US" sz="1400" dirty="0"/>
              <a:t>When cleaning data for specific research questions, </a:t>
            </a:r>
            <a:r>
              <a:rPr lang="en-US" sz="1400" dirty="0" err="1"/>
              <a:t>personalised</a:t>
            </a:r>
            <a:r>
              <a:rPr lang="en-US" sz="1400" dirty="0"/>
              <a:t> reminders to review or update data will be sent. In addition, we will remind all </a:t>
            </a:r>
            <a:r>
              <a:rPr lang="en-US" sz="1400" dirty="0" err="1"/>
              <a:t>centres</a:t>
            </a:r>
            <a:r>
              <a:rPr lang="en-US" sz="1400" dirty="0"/>
              <a:t> to update their data at every biannual meeting.</a:t>
            </a:r>
          </a:p>
          <a:p>
            <a:endParaRPr lang="nl-NL" sz="1050"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9</a:t>
            </a:fld>
            <a:endParaRPr lang="nl-NL"/>
          </a:p>
        </p:txBody>
      </p:sp>
    </p:spTree>
    <p:extLst>
      <p:ext uri="{BB962C8B-B14F-4D97-AF65-F5344CB8AC3E}">
        <p14:creationId xmlns:p14="http://schemas.microsoft.com/office/powerpoint/2010/main" val="4200978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10</a:t>
            </a:fld>
            <a:endParaRPr lang="nl-NL"/>
          </a:p>
        </p:txBody>
      </p:sp>
    </p:spTree>
    <p:extLst>
      <p:ext uri="{BB962C8B-B14F-4D97-AF65-F5344CB8AC3E}">
        <p14:creationId xmlns:p14="http://schemas.microsoft.com/office/powerpoint/2010/main" val="1621143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We now have 1,739 registered cases, showing a clear and encouraging rise in inclusions over the past year.</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11</a:t>
            </a:fld>
            <a:endParaRPr lang="nl-NL"/>
          </a:p>
        </p:txBody>
      </p:sp>
    </p:spTree>
    <p:extLst>
      <p:ext uri="{BB962C8B-B14F-4D97-AF65-F5344CB8AC3E}">
        <p14:creationId xmlns:p14="http://schemas.microsoft.com/office/powerpoint/2010/main" val="378842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At </a:t>
            </a:r>
            <a:r>
              <a:rPr lang="nl-NL" dirty="0" err="1"/>
              <a:t>our</a:t>
            </a:r>
            <a:r>
              <a:rPr lang="nl-NL" dirty="0"/>
              <a:t> last </a:t>
            </a:r>
            <a:r>
              <a:rPr lang="nl-NL" dirty="0" err="1"/>
              <a:t>registry</a:t>
            </a:r>
            <a:r>
              <a:rPr lang="nl-NL" dirty="0"/>
              <a:t> meeting at the I-AHPBA conference in Dublin, 24 </a:t>
            </a:r>
            <a:r>
              <a:rPr lang="nl-NL" dirty="0" err="1"/>
              <a:t>countries</a:t>
            </a:r>
            <a:r>
              <a:rPr lang="nl-NL" dirty="0"/>
              <a:t> had </a:t>
            </a:r>
            <a:r>
              <a:rPr lang="nl-NL" dirty="0" err="1"/>
              <a:t>entered</a:t>
            </a:r>
            <a:r>
              <a:rPr lang="nl-NL" dirty="0"/>
              <a:t> data into the IHPBA GBC </a:t>
            </a:r>
            <a:r>
              <a:rPr lang="nl-NL" dirty="0" err="1"/>
              <a:t>registry</a:t>
            </a:r>
            <a:r>
              <a:rPr lang="nl-NL" dirty="0"/>
              <a:t>.</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12</a:t>
            </a:fld>
            <a:endParaRPr lang="nl-NL"/>
          </a:p>
        </p:txBody>
      </p:sp>
    </p:spTree>
    <p:extLst>
      <p:ext uri="{BB962C8B-B14F-4D97-AF65-F5344CB8AC3E}">
        <p14:creationId xmlns:p14="http://schemas.microsoft.com/office/powerpoint/2010/main" val="1285651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Since</a:t>
            </a:r>
            <a:r>
              <a:rPr lang="nl-NL" dirty="0"/>
              <a:t> then 10 </a:t>
            </a:r>
            <a:r>
              <a:rPr lang="nl-NL" dirty="0" err="1"/>
              <a:t>additional</a:t>
            </a:r>
            <a:r>
              <a:rPr lang="nl-NL" dirty="0"/>
              <a:t> </a:t>
            </a:r>
            <a:r>
              <a:rPr lang="nl-NL" dirty="0" err="1"/>
              <a:t>countries</a:t>
            </a:r>
            <a:r>
              <a:rPr lang="nl-NL" dirty="0"/>
              <a:t> have </a:t>
            </a:r>
            <a:r>
              <a:rPr lang="nl-NL" dirty="0" err="1"/>
              <a:t>entered</a:t>
            </a:r>
            <a:r>
              <a:rPr lang="nl-NL" dirty="0"/>
              <a:t> data, </a:t>
            </a:r>
            <a:r>
              <a:rPr lang="nl-NL" dirty="0" err="1"/>
              <a:t>totalling</a:t>
            </a:r>
            <a:r>
              <a:rPr lang="nl-NL" dirty="0"/>
              <a:t> 34 </a:t>
            </a:r>
            <a:r>
              <a:rPr lang="nl-NL" dirty="0" err="1"/>
              <a:t>pariticipating</a:t>
            </a:r>
            <a:r>
              <a:rPr lang="nl-NL" dirty="0"/>
              <a:t> </a:t>
            </a:r>
            <a:r>
              <a:rPr lang="nl-NL" dirty="0" err="1"/>
              <a:t>countries</a:t>
            </a:r>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13</a:t>
            </a:fld>
            <a:endParaRPr lang="nl-NL"/>
          </a:p>
        </p:txBody>
      </p:sp>
    </p:spTree>
    <p:extLst>
      <p:ext uri="{BB962C8B-B14F-4D97-AF65-F5344CB8AC3E}">
        <p14:creationId xmlns:p14="http://schemas.microsoft.com/office/powerpoint/2010/main" val="1533905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1" dirty="0"/>
              <a:t>New Registry Agreement</a:t>
            </a:r>
            <a:endParaRPr lang="en-US" dirty="0"/>
          </a:p>
          <a:p>
            <a:pPr>
              <a:buFont typeface="Arial" panose="020B0604020202020204" pitchFamily="34" charset="0"/>
              <a:buChar char="•"/>
            </a:pPr>
            <a:r>
              <a:rPr lang="en-US" dirty="0"/>
              <a:t>Replaces the previous DSA.</a:t>
            </a:r>
          </a:p>
          <a:p>
            <a:pPr>
              <a:buFont typeface="Arial" panose="020B0604020202020204" pitchFamily="34" charset="0"/>
              <a:buChar char="•"/>
            </a:pPr>
            <a:r>
              <a:rPr lang="en-US" dirty="0"/>
              <a:t>Facilitates data sharing both during entry into Castor and when exporting data to participants for approved research proposals.</a:t>
            </a:r>
          </a:p>
          <a:p>
            <a:pPr>
              <a:buFont typeface="Arial" panose="020B0604020202020204" pitchFamily="34" charset="0"/>
              <a:buChar char="•"/>
            </a:pPr>
            <a:r>
              <a:rPr lang="en-US" dirty="0"/>
              <a:t>Reinforces the registry as a collaborative initiative, ensuring all participants feel involved and can access data for their own research questions.</a:t>
            </a:r>
          </a:p>
          <a:p>
            <a:pPr>
              <a:buFont typeface="Arial" panose="020B0604020202020204" pitchFamily="34" charset="0"/>
              <a:buChar char="•"/>
            </a:pPr>
            <a:r>
              <a:rPr lang="en-US" dirty="0"/>
              <a:t>Furthermore, we will publish a document with clear collaboration guidelines on our website.</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14</a:t>
            </a:fld>
            <a:endParaRPr lang="nl-NL"/>
          </a:p>
        </p:txBody>
      </p:sp>
    </p:spTree>
    <p:extLst>
      <p:ext uri="{BB962C8B-B14F-4D97-AF65-F5344CB8AC3E}">
        <p14:creationId xmlns:p14="http://schemas.microsoft.com/office/powerpoint/2010/main" val="2447934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1" dirty="0"/>
              <a:t>New Registry Agreement</a:t>
            </a:r>
            <a:endParaRPr lang="en-US" dirty="0"/>
          </a:p>
          <a:p>
            <a:pPr>
              <a:buFont typeface="Arial" panose="020B0604020202020204" pitchFamily="34" charset="0"/>
              <a:buChar char="•"/>
            </a:pPr>
            <a:r>
              <a:rPr lang="en-US" dirty="0"/>
              <a:t>Replaces the previous DSA.</a:t>
            </a:r>
          </a:p>
          <a:p>
            <a:pPr>
              <a:buFont typeface="Arial" panose="020B0604020202020204" pitchFamily="34" charset="0"/>
              <a:buChar char="•"/>
            </a:pPr>
            <a:r>
              <a:rPr lang="en-US" dirty="0"/>
              <a:t>Facilitates data sharing both during entry into Castor and when exporting data to participants for approved research proposals.</a:t>
            </a:r>
          </a:p>
          <a:p>
            <a:pPr>
              <a:buFont typeface="Arial" panose="020B0604020202020204" pitchFamily="34" charset="0"/>
              <a:buChar char="•"/>
            </a:pPr>
            <a:r>
              <a:rPr lang="en-US" dirty="0"/>
              <a:t>Reinforces the registry as a collaborative initiative, ensuring all participants feel involved and can access data for their own research questions.</a:t>
            </a:r>
          </a:p>
          <a:p>
            <a:pPr>
              <a:buFont typeface="Arial" panose="020B0604020202020204" pitchFamily="34" charset="0"/>
              <a:buChar char="•"/>
            </a:pPr>
            <a:r>
              <a:rPr lang="en-US" dirty="0"/>
              <a:t>Furthermore, we will publish a document with clear collaboration guidelines on our website.</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15</a:t>
            </a:fld>
            <a:endParaRPr lang="nl-NL"/>
          </a:p>
        </p:txBody>
      </p:sp>
    </p:spTree>
    <p:extLst>
      <p:ext uri="{BB962C8B-B14F-4D97-AF65-F5344CB8AC3E}">
        <p14:creationId xmlns:p14="http://schemas.microsoft.com/office/powerpoint/2010/main" val="2456923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16</a:t>
            </a:fld>
            <a:endParaRPr lang="nl-NL"/>
          </a:p>
        </p:txBody>
      </p:sp>
    </p:spTree>
    <p:extLst>
      <p:ext uri="{BB962C8B-B14F-4D97-AF65-F5344CB8AC3E}">
        <p14:creationId xmlns:p14="http://schemas.microsoft.com/office/powerpoint/2010/main" val="2315828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17</a:t>
            </a:fld>
            <a:endParaRPr lang="nl-NL"/>
          </a:p>
        </p:txBody>
      </p:sp>
    </p:spTree>
    <p:extLst>
      <p:ext uri="{BB962C8B-B14F-4D97-AF65-F5344CB8AC3E}">
        <p14:creationId xmlns:p14="http://schemas.microsoft.com/office/powerpoint/2010/main" val="3828406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18</a:t>
            </a:fld>
            <a:endParaRPr lang="nl-NL"/>
          </a:p>
        </p:txBody>
      </p:sp>
    </p:spTree>
    <p:extLst>
      <p:ext uri="{BB962C8B-B14F-4D97-AF65-F5344CB8AC3E}">
        <p14:creationId xmlns:p14="http://schemas.microsoft.com/office/powerpoint/2010/main" val="1097432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19</a:t>
            </a:fld>
            <a:endParaRPr lang="nl-NL"/>
          </a:p>
        </p:txBody>
      </p:sp>
    </p:spTree>
    <p:extLst>
      <p:ext uri="{BB962C8B-B14F-4D97-AF65-F5344CB8AC3E}">
        <p14:creationId xmlns:p14="http://schemas.microsoft.com/office/powerpoint/2010/main" val="3074821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For T1b and T2 gallbladder tumors, radical cholecystectomy with lymph node resection is recommended. Consensus guidelines suggest a standard D2 lymphadenectomy, but evidence on survival benefit is mixed, with some studies showing benefit mainly for T2 and others for both T1b and T2 tumors. Adequate staging requires at least six nodes, yet many patients are </a:t>
            </a:r>
            <a:r>
              <a:rPr lang="en-US" dirty="0" err="1"/>
              <a:t>understaged</a:t>
            </a:r>
            <a:r>
              <a:rPr lang="en-US" dirty="0"/>
              <a:t>. D2 resection may also require additional procedures, like CBD or pancreatic head resection, which increase morbidity and mortality. Given these risks and conflicting evidence, our study compares survival outcomes after no lymphadenectomy, D1, or D2 resection in T1b–T2 GBC.</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20</a:t>
            </a:fld>
            <a:endParaRPr lang="nl-NL"/>
          </a:p>
        </p:txBody>
      </p:sp>
    </p:spTree>
    <p:extLst>
      <p:ext uri="{BB962C8B-B14F-4D97-AF65-F5344CB8AC3E}">
        <p14:creationId xmlns:p14="http://schemas.microsoft.com/office/powerpoint/2010/main" val="3519689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21</a:t>
            </a:fld>
            <a:endParaRPr lang="nl-NL"/>
          </a:p>
        </p:txBody>
      </p:sp>
    </p:spTree>
    <p:extLst>
      <p:ext uri="{BB962C8B-B14F-4D97-AF65-F5344CB8AC3E}">
        <p14:creationId xmlns:p14="http://schemas.microsoft.com/office/powerpoint/2010/main" val="3999698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22</a:t>
            </a:fld>
            <a:endParaRPr lang="nl-NL"/>
          </a:p>
        </p:txBody>
      </p:sp>
    </p:spTree>
    <p:extLst>
      <p:ext uri="{BB962C8B-B14F-4D97-AF65-F5344CB8AC3E}">
        <p14:creationId xmlns:p14="http://schemas.microsoft.com/office/powerpoint/2010/main" val="628533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23</a:t>
            </a:fld>
            <a:endParaRPr lang="nl-NL"/>
          </a:p>
        </p:txBody>
      </p:sp>
    </p:spTree>
    <p:extLst>
      <p:ext uri="{BB962C8B-B14F-4D97-AF65-F5344CB8AC3E}">
        <p14:creationId xmlns:p14="http://schemas.microsoft.com/office/powerpoint/2010/main" val="3232475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Order </a:t>
            </a:r>
            <a:r>
              <a:rPr lang="en-US" dirty="0" err="1"/>
              <a:t>behouden</a:t>
            </a:r>
            <a:r>
              <a:rPr lang="en-US" dirty="0"/>
              <a:t> door </a:t>
            </a:r>
            <a:r>
              <a:rPr lang="en-US" dirty="0" err="1"/>
              <a:t>mensen</a:t>
            </a:r>
            <a:r>
              <a:rPr lang="en-US" dirty="0"/>
              <a:t> </a:t>
            </a:r>
            <a:r>
              <a:rPr lang="en-US" dirty="0" err="1"/>
              <a:t>handje</a:t>
            </a:r>
            <a:r>
              <a:rPr lang="en-US" dirty="0"/>
              <a:t> op </a:t>
            </a:r>
            <a:r>
              <a:rPr lang="en-US" dirty="0" err="1"/>
              <a:t>te</a:t>
            </a:r>
            <a:r>
              <a:rPr lang="en-US" dirty="0"/>
              <a:t> laten </a:t>
            </a:r>
            <a:r>
              <a:rPr lang="en-US" dirty="0" err="1"/>
              <a:t>steken</a:t>
            </a:r>
            <a:r>
              <a:rPr lang="en-US" dirty="0"/>
              <a:t>.</a:t>
            </a:r>
          </a:p>
          <a:p>
            <a:endParaRPr lang="en-US" dirty="0"/>
          </a:p>
          <a:p>
            <a:r>
              <a:rPr lang="en-US" dirty="0"/>
              <a:t>We already have some low- and middle-income countries participating in the registry, but low-income countries remain underrepresented.</a:t>
            </a:r>
            <a:br>
              <a:rPr lang="en-US" dirty="0"/>
            </a:br>
            <a:r>
              <a:rPr lang="en-US" dirty="0"/>
              <a:t>By revising the Registry Agreement, we aim to simplify data sharing, allowing participants to use registry data for their own research proposals. This will serve as the main incentive for participation.</a:t>
            </a:r>
            <a:br>
              <a:rPr lang="en-US" dirty="0"/>
            </a:br>
            <a:r>
              <a:rPr lang="en-US" dirty="0"/>
              <a:t>We are very interested in your ideas on how to better engage low- and middle-income countries and what types of incentives could encourage their participation.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Although we currently don’t collect data regarding robotic surgery in the registry, we do collect data regarding laparoscopic and open surgery. Although we do have the option to fill in “Other” for type of surgery. And we have data regarding complication, recurrence and survival.</a:t>
            </a:r>
          </a:p>
          <a:p>
            <a:endParaRPr lang="en-US"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24</a:t>
            </a:fld>
            <a:endParaRPr lang="nl-NL"/>
          </a:p>
        </p:txBody>
      </p:sp>
    </p:spTree>
    <p:extLst>
      <p:ext uri="{BB962C8B-B14F-4D97-AF65-F5344CB8AC3E}">
        <p14:creationId xmlns:p14="http://schemas.microsoft.com/office/powerpoint/2010/main" val="20259058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As discussed previously we are currently </a:t>
            </a:r>
            <a:r>
              <a:rPr lang="en-US" dirty="0" err="1"/>
              <a:t>analysing</a:t>
            </a:r>
            <a:r>
              <a:rPr lang="en-US" dirty="0"/>
              <a:t> the added value of D1 and D2 LN resection in the management of early GBC. </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25</a:t>
            </a:fld>
            <a:endParaRPr lang="nl-NL"/>
          </a:p>
        </p:txBody>
      </p:sp>
    </p:spTree>
    <p:extLst>
      <p:ext uri="{BB962C8B-B14F-4D97-AF65-F5344CB8AC3E}">
        <p14:creationId xmlns:p14="http://schemas.microsoft.com/office/powerpoint/2010/main" val="17085614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27</a:t>
            </a:fld>
            <a:endParaRPr lang="nl-NL"/>
          </a:p>
        </p:txBody>
      </p:sp>
    </p:spTree>
    <p:extLst>
      <p:ext uri="{BB962C8B-B14F-4D97-AF65-F5344CB8AC3E}">
        <p14:creationId xmlns:p14="http://schemas.microsoft.com/office/powerpoint/2010/main" val="3495032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5773CD-2782-D5F1-A1E4-CC89CEBB12D1}"/>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746A5E0-1F89-F883-F01E-8326AC669F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8403EFBE-A92D-48A7-09C7-B5FFB87025F4}"/>
              </a:ext>
            </a:extLst>
          </p:cNvPr>
          <p:cNvSpPr>
            <a:spLocks noGrp="1"/>
          </p:cNvSpPr>
          <p:nvPr>
            <p:ph type="dt" sz="half" idx="10"/>
          </p:nvPr>
        </p:nvSpPr>
        <p:spPr/>
        <p:txBody>
          <a:bodyPr/>
          <a:lstStyle/>
          <a:p>
            <a:fld id="{8A53B8B4-B315-485C-A123-419040E9C053}" type="datetimeFigureOut">
              <a:rPr lang="nl-NL" smtClean="0"/>
              <a:t>15-12-2025</a:t>
            </a:fld>
            <a:endParaRPr lang="nl-NL"/>
          </a:p>
        </p:txBody>
      </p:sp>
      <p:sp>
        <p:nvSpPr>
          <p:cNvPr id="5" name="Tijdelijke aanduiding voor voettekst 4">
            <a:extLst>
              <a:ext uri="{FF2B5EF4-FFF2-40B4-BE49-F238E27FC236}">
                <a16:creationId xmlns:a16="http://schemas.microsoft.com/office/drawing/2014/main" id="{16D09438-622E-AD2F-30FF-E8C021C6717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333DE86-5EB2-9453-03A1-83E2E372595A}"/>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29280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3E8E5-DBD7-F0B4-44B3-5BFE7A43EF9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07593AC-AB1A-EF48-CB49-73E2599AF15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19A6455-6A6A-53FC-3699-F18974577174}"/>
              </a:ext>
            </a:extLst>
          </p:cNvPr>
          <p:cNvSpPr>
            <a:spLocks noGrp="1"/>
          </p:cNvSpPr>
          <p:nvPr>
            <p:ph type="dt" sz="half" idx="10"/>
          </p:nvPr>
        </p:nvSpPr>
        <p:spPr/>
        <p:txBody>
          <a:bodyPr/>
          <a:lstStyle/>
          <a:p>
            <a:fld id="{8A53B8B4-B315-485C-A123-419040E9C053}" type="datetimeFigureOut">
              <a:rPr lang="nl-NL" smtClean="0"/>
              <a:t>15-12-2025</a:t>
            </a:fld>
            <a:endParaRPr lang="nl-NL"/>
          </a:p>
        </p:txBody>
      </p:sp>
      <p:sp>
        <p:nvSpPr>
          <p:cNvPr id="5" name="Tijdelijke aanduiding voor voettekst 4">
            <a:extLst>
              <a:ext uri="{FF2B5EF4-FFF2-40B4-BE49-F238E27FC236}">
                <a16:creationId xmlns:a16="http://schemas.microsoft.com/office/drawing/2014/main" id="{F18BBFD2-03D5-77EE-2012-2FE41AECEE7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01FBB62-082C-2B2A-796A-EC5F54086459}"/>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3949305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B25043-2AA0-8F67-D714-F0212B1A5DC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C6A5EC0-ECC9-B023-711E-D02AC32763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7A46419-2177-381C-06EE-9973246AECAE}"/>
              </a:ext>
            </a:extLst>
          </p:cNvPr>
          <p:cNvSpPr>
            <a:spLocks noGrp="1"/>
          </p:cNvSpPr>
          <p:nvPr>
            <p:ph type="dt" sz="half" idx="10"/>
          </p:nvPr>
        </p:nvSpPr>
        <p:spPr/>
        <p:txBody>
          <a:bodyPr/>
          <a:lstStyle/>
          <a:p>
            <a:fld id="{8A53B8B4-B315-485C-A123-419040E9C053}" type="datetimeFigureOut">
              <a:rPr lang="nl-NL" smtClean="0"/>
              <a:t>15-12-2025</a:t>
            </a:fld>
            <a:endParaRPr lang="nl-NL"/>
          </a:p>
        </p:txBody>
      </p:sp>
      <p:sp>
        <p:nvSpPr>
          <p:cNvPr id="5" name="Tijdelijke aanduiding voor voettekst 4">
            <a:extLst>
              <a:ext uri="{FF2B5EF4-FFF2-40B4-BE49-F238E27FC236}">
                <a16:creationId xmlns:a16="http://schemas.microsoft.com/office/drawing/2014/main" id="{DAD6F6EF-129B-4C7F-062D-DE08265ACCB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169FA99-90A0-5376-B077-5A0365A6A5B3}"/>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376098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827CEB-C0AF-4B51-C6DF-2FD17E3A1BB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29BBA62-7F6C-6A9B-B9C2-BA31D94A071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A881452-436E-6536-7A69-B1F26F86BEF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7B49B59F-BCB1-9B8B-91F3-6FD070316B91}"/>
              </a:ext>
            </a:extLst>
          </p:cNvPr>
          <p:cNvSpPr>
            <a:spLocks noGrp="1"/>
          </p:cNvSpPr>
          <p:nvPr>
            <p:ph type="dt" sz="half" idx="10"/>
          </p:nvPr>
        </p:nvSpPr>
        <p:spPr/>
        <p:txBody>
          <a:bodyPr/>
          <a:lstStyle/>
          <a:p>
            <a:fld id="{8A53B8B4-B315-485C-A123-419040E9C053}" type="datetimeFigureOut">
              <a:rPr lang="nl-NL" smtClean="0"/>
              <a:t>15-12-2025</a:t>
            </a:fld>
            <a:endParaRPr lang="nl-NL"/>
          </a:p>
        </p:txBody>
      </p:sp>
      <p:sp>
        <p:nvSpPr>
          <p:cNvPr id="6" name="Tijdelijke aanduiding voor voettekst 5">
            <a:extLst>
              <a:ext uri="{FF2B5EF4-FFF2-40B4-BE49-F238E27FC236}">
                <a16:creationId xmlns:a16="http://schemas.microsoft.com/office/drawing/2014/main" id="{4C0E4A6E-EEA6-C639-7CFC-9F594E0F4F6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D4CEF0C-8FEA-DFDF-0772-08D4CAB47F9D}"/>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114845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6BD951-18A5-0CB4-297F-5E0127968583}"/>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8160D5F4-481A-9072-769B-5EC1807892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716B2B8-31F9-922E-9C38-9CD6DA6340CE}"/>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A01B741A-C8B3-A96C-1E21-83D64B1738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E36A73B-4D35-9909-2717-436C6A837297}"/>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12ADADAD-1D29-13CA-162D-5344837A0544}"/>
              </a:ext>
            </a:extLst>
          </p:cNvPr>
          <p:cNvSpPr>
            <a:spLocks noGrp="1"/>
          </p:cNvSpPr>
          <p:nvPr>
            <p:ph type="dt" sz="half" idx="10"/>
          </p:nvPr>
        </p:nvSpPr>
        <p:spPr/>
        <p:txBody>
          <a:bodyPr/>
          <a:lstStyle/>
          <a:p>
            <a:fld id="{8A53B8B4-B315-485C-A123-419040E9C053}" type="datetimeFigureOut">
              <a:rPr lang="nl-NL" smtClean="0"/>
              <a:t>15-12-2025</a:t>
            </a:fld>
            <a:endParaRPr lang="nl-NL"/>
          </a:p>
        </p:txBody>
      </p:sp>
      <p:sp>
        <p:nvSpPr>
          <p:cNvPr id="8" name="Tijdelijke aanduiding voor voettekst 7">
            <a:extLst>
              <a:ext uri="{FF2B5EF4-FFF2-40B4-BE49-F238E27FC236}">
                <a16:creationId xmlns:a16="http://schemas.microsoft.com/office/drawing/2014/main" id="{EA6DF4A7-4550-DD84-DCA6-FE2864EF1A36}"/>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A48FD36C-8C96-A16A-AA99-A759DD3F34B1}"/>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370102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BF19D2-1DF9-559A-438C-BC36D98607C7}"/>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AD171A90-ECF2-09B3-8C2D-9A4364F3A10D}"/>
              </a:ext>
            </a:extLst>
          </p:cNvPr>
          <p:cNvSpPr>
            <a:spLocks noGrp="1"/>
          </p:cNvSpPr>
          <p:nvPr>
            <p:ph type="dt" sz="half" idx="10"/>
          </p:nvPr>
        </p:nvSpPr>
        <p:spPr/>
        <p:txBody>
          <a:bodyPr/>
          <a:lstStyle/>
          <a:p>
            <a:fld id="{8A53B8B4-B315-485C-A123-419040E9C053}" type="datetimeFigureOut">
              <a:rPr lang="nl-NL" smtClean="0"/>
              <a:t>15-12-2025</a:t>
            </a:fld>
            <a:endParaRPr lang="nl-NL"/>
          </a:p>
        </p:txBody>
      </p:sp>
      <p:sp>
        <p:nvSpPr>
          <p:cNvPr id="4" name="Tijdelijke aanduiding voor voettekst 3">
            <a:extLst>
              <a:ext uri="{FF2B5EF4-FFF2-40B4-BE49-F238E27FC236}">
                <a16:creationId xmlns:a16="http://schemas.microsoft.com/office/drawing/2014/main" id="{D69D1105-F238-47BB-2909-5C72A3740DE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9CEAA429-7051-8B69-92EE-47A8DDB7955A}"/>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50988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9C817B51-DABB-6EAB-FD90-8728E7271852}"/>
              </a:ext>
            </a:extLst>
          </p:cNvPr>
          <p:cNvSpPr>
            <a:spLocks noGrp="1"/>
          </p:cNvSpPr>
          <p:nvPr>
            <p:ph type="dt" sz="half" idx="10"/>
          </p:nvPr>
        </p:nvSpPr>
        <p:spPr/>
        <p:txBody>
          <a:bodyPr/>
          <a:lstStyle/>
          <a:p>
            <a:fld id="{8A53B8B4-B315-485C-A123-419040E9C053}" type="datetimeFigureOut">
              <a:rPr lang="nl-NL" smtClean="0"/>
              <a:t>15-12-2025</a:t>
            </a:fld>
            <a:endParaRPr lang="nl-NL"/>
          </a:p>
        </p:txBody>
      </p:sp>
      <p:sp>
        <p:nvSpPr>
          <p:cNvPr id="3" name="Tijdelijke aanduiding voor voettekst 2">
            <a:extLst>
              <a:ext uri="{FF2B5EF4-FFF2-40B4-BE49-F238E27FC236}">
                <a16:creationId xmlns:a16="http://schemas.microsoft.com/office/drawing/2014/main" id="{D699586F-0EEB-3E4C-AA80-0262614B5FE5}"/>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0AC68FD9-4B11-0849-1535-379FF0EBFF75}"/>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749542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29C0E5-9B7C-E083-2D61-7D0F79FA0BB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E390B97-37E4-6CBE-2056-ECC164FF7A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F411337-EA3A-654A-C6B1-537294A553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69F2E27-885E-E269-3DA7-D3CF7F3410A3}"/>
              </a:ext>
            </a:extLst>
          </p:cNvPr>
          <p:cNvSpPr>
            <a:spLocks noGrp="1"/>
          </p:cNvSpPr>
          <p:nvPr>
            <p:ph type="dt" sz="half" idx="10"/>
          </p:nvPr>
        </p:nvSpPr>
        <p:spPr/>
        <p:txBody>
          <a:bodyPr/>
          <a:lstStyle/>
          <a:p>
            <a:fld id="{8A53B8B4-B315-485C-A123-419040E9C053}" type="datetimeFigureOut">
              <a:rPr lang="nl-NL" smtClean="0"/>
              <a:t>15-12-2025</a:t>
            </a:fld>
            <a:endParaRPr lang="nl-NL"/>
          </a:p>
        </p:txBody>
      </p:sp>
      <p:sp>
        <p:nvSpPr>
          <p:cNvPr id="6" name="Tijdelijke aanduiding voor voettekst 5">
            <a:extLst>
              <a:ext uri="{FF2B5EF4-FFF2-40B4-BE49-F238E27FC236}">
                <a16:creationId xmlns:a16="http://schemas.microsoft.com/office/drawing/2014/main" id="{3FA09657-04A9-2BD7-35BA-C6C8B134F66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441041D-2E37-A506-801D-7459A23FF052}"/>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1809263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6D550F-4C94-1049-BCA9-721B93D1BF1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EB62836-0515-F584-EB6A-F7545FFE33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BB10A1FE-798E-B518-CB79-5A1F5F1882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7D4604B-98C0-D92C-0029-244998FDF884}"/>
              </a:ext>
            </a:extLst>
          </p:cNvPr>
          <p:cNvSpPr>
            <a:spLocks noGrp="1"/>
          </p:cNvSpPr>
          <p:nvPr>
            <p:ph type="dt" sz="half" idx="10"/>
          </p:nvPr>
        </p:nvSpPr>
        <p:spPr/>
        <p:txBody>
          <a:bodyPr/>
          <a:lstStyle/>
          <a:p>
            <a:fld id="{8A53B8B4-B315-485C-A123-419040E9C053}" type="datetimeFigureOut">
              <a:rPr lang="nl-NL" smtClean="0"/>
              <a:t>15-12-2025</a:t>
            </a:fld>
            <a:endParaRPr lang="nl-NL"/>
          </a:p>
        </p:txBody>
      </p:sp>
      <p:sp>
        <p:nvSpPr>
          <p:cNvPr id="6" name="Tijdelijke aanduiding voor voettekst 5">
            <a:extLst>
              <a:ext uri="{FF2B5EF4-FFF2-40B4-BE49-F238E27FC236}">
                <a16:creationId xmlns:a16="http://schemas.microsoft.com/office/drawing/2014/main" id="{BBF545F4-4B75-67FB-D30C-82DB5702EB4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5F2B97D-38E8-46EF-FBD7-A47EFBE7303A}"/>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526278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0109C2-2752-DE0E-493F-473F034A523E}"/>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58B566E-535D-8F53-CA96-770ABC7A702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9BC1EA1-FD9E-0C4C-9194-C45957F4CDEF}"/>
              </a:ext>
            </a:extLst>
          </p:cNvPr>
          <p:cNvSpPr>
            <a:spLocks noGrp="1"/>
          </p:cNvSpPr>
          <p:nvPr>
            <p:ph type="dt" sz="half" idx="10"/>
          </p:nvPr>
        </p:nvSpPr>
        <p:spPr/>
        <p:txBody>
          <a:bodyPr/>
          <a:lstStyle/>
          <a:p>
            <a:fld id="{8A53B8B4-B315-485C-A123-419040E9C053}" type="datetimeFigureOut">
              <a:rPr lang="nl-NL" smtClean="0"/>
              <a:t>15-12-2025</a:t>
            </a:fld>
            <a:endParaRPr lang="nl-NL"/>
          </a:p>
        </p:txBody>
      </p:sp>
      <p:sp>
        <p:nvSpPr>
          <p:cNvPr id="5" name="Tijdelijke aanduiding voor voettekst 4">
            <a:extLst>
              <a:ext uri="{FF2B5EF4-FFF2-40B4-BE49-F238E27FC236}">
                <a16:creationId xmlns:a16="http://schemas.microsoft.com/office/drawing/2014/main" id="{4E0C5745-3721-87BF-B445-BAD38F7FA51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EF077E5-5410-BD70-981D-0F2561B533BE}"/>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202079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22195C6-E758-3573-FCB9-57191B7BA23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1F876FC-8FAD-538B-0E98-ABB65BBC7D57}"/>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3BC21D0-939C-5144-6A4B-07CA573A6A42}"/>
              </a:ext>
            </a:extLst>
          </p:cNvPr>
          <p:cNvSpPr>
            <a:spLocks noGrp="1"/>
          </p:cNvSpPr>
          <p:nvPr>
            <p:ph type="dt" sz="half" idx="10"/>
          </p:nvPr>
        </p:nvSpPr>
        <p:spPr/>
        <p:txBody>
          <a:bodyPr/>
          <a:lstStyle/>
          <a:p>
            <a:fld id="{8A53B8B4-B315-485C-A123-419040E9C053}" type="datetimeFigureOut">
              <a:rPr lang="nl-NL" smtClean="0"/>
              <a:t>15-12-2025</a:t>
            </a:fld>
            <a:endParaRPr lang="nl-NL"/>
          </a:p>
        </p:txBody>
      </p:sp>
      <p:sp>
        <p:nvSpPr>
          <p:cNvPr id="5" name="Tijdelijke aanduiding voor voettekst 4">
            <a:extLst>
              <a:ext uri="{FF2B5EF4-FFF2-40B4-BE49-F238E27FC236}">
                <a16:creationId xmlns:a16="http://schemas.microsoft.com/office/drawing/2014/main" id="{5293CCFC-6512-8EFF-FA24-658B446291C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A7D7E44-D0DD-8174-6CA0-AE5E220B4944}"/>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095539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6979E5F-9BA1-23F1-8DE0-2976DD6D03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3DA46FA-12DA-B97F-07B9-3951F036AC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BDC0C42-7D0C-C916-DC40-9EAD39F92F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53B8B4-B315-485C-A123-419040E9C053}" type="datetimeFigureOut">
              <a:rPr lang="nl-NL" smtClean="0"/>
              <a:t>15-12-2025</a:t>
            </a:fld>
            <a:endParaRPr lang="nl-NL"/>
          </a:p>
        </p:txBody>
      </p:sp>
      <p:sp>
        <p:nvSpPr>
          <p:cNvPr id="5" name="Tijdelijke aanduiding voor voettekst 4">
            <a:extLst>
              <a:ext uri="{FF2B5EF4-FFF2-40B4-BE49-F238E27FC236}">
                <a16:creationId xmlns:a16="http://schemas.microsoft.com/office/drawing/2014/main" id="{06B02611-1745-81F4-2E37-EF1420CCA5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C09BFE33-1EB0-0E11-B8E4-DA0C1957B5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2268D9-014D-4CB1-BE09-66D68FEF7CC2}" type="slidenum">
              <a:rPr lang="nl-NL" smtClean="0"/>
              <a:t>‹nr.›</a:t>
            </a:fld>
            <a:endParaRPr lang="nl-NL"/>
          </a:p>
        </p:txBody>
      </p:sp>
    </p:spTree>
    <p:extLst>
      <p:ext uri="{BB962C8B-B14F-4D97-AF65-F5344CB8AC3E}">
        <p14:creationId xmlns:p14="http://schemas.microsoft.com/office/powerpoint/2010/main" val="2237753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notesSlide" Target="../notesSlides/notesSlide5.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png"/><Relationship Id="rId4" Type="http://schemas.microsoft.com/office/2014/relationships/chartEx" Target="../charts/chartEx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png"/><Relationship Id="rId4" Type="http://schemas.microsoft.com/office/2014/relationships/chartEx" Target="../charts/chartEx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293ADA39-66C3-BCD6-9496-BC9DC5478F35}"/>
              </a:ext>
            </a:extLst>
          </p:cNvPr>
          <p:cNvSpPr>
            <a:spLocks/>
          </p:cNvSpPr>
          <p:nvPr/>
        </p:nvSpPr>
        <p:spPr>
          <a:xfrm>
            <a:off x="677324" y="581819"/>
            <a:ext cx="10809826" cy="3923505"/>
          </a:xfrm>
          <a:prstGeom prst="rect">
            <a:avLst/>
          </a:prstGeom>
          <a:solidFill>
            <a:srgbClr val="9A134B"/>
          </a:solidFill>
          <a:ln>
            <a:solidFill>
              <a:srgbClr val="9A13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5862" y="5010637"/>
            <a:ext cx="1781262" cy="1665596"/>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1014565"/>
            <a:ext cx="10235325" cy="711200"/>
          </a:xfrm>
        </p:spPr>
        <p:txBody>
          <a:bodyPr>
            <a:normAutofit fontScale="90000"/>
          </a:bodyPr>
          <a:lstStyle/>
          <a:p>
            <a:r>
              <a:rPr lang="en-US" sz="2600" b="1" dirty="0">
                <a:solidFill>
                  <a:schemeClr val="bg1"/>
                </a:solidFill>
                <a:effectLst/>
                <a:latin typeface="Calibri Light" panose="020F0302020204030204" pitchFamily="34" charset="0"/>
                <a:ea typeface="Arial" panose="020B0604020202020204" pitchFamily="34" charset="0"/>
              </a:rPr>
              <a:t>International Hepato-</a:t>
            </a:r>
            <a:r>
              <a:rPr lang="en-US" sz="2600" b="1" dirty="0" err="1">
                <a:solidFill>
                  <a:schemeClr val="bg1"/>
                </a:solidFill>
                <a:effectLst/>
                <a:latin typeface="Calibri Light" panose="020F0302020204030204" pitchFamily="34" charset="0"/>
                <a:ea typeface="Arial" panose="020B0604020202020204" pitchFamily="34" charset="0"/>
              </a:rPr>
              <a:t>Pancreato</a:t>
            </a:r>
            <a:r>
              <a:rPr lang="en-US" sz="2600" b="1" dirty="0">
                <a:solidFill>
                  <a:schemeClr val="bg1"/>
                </a:solidFill>
                <a:effectLst/>
                <a:latin typeface="Calibri Light" panose="020F0302020204030204" pitchFamily="34" charset="0"/>
                <a:ea typeface="Arial" panose="020B0604020202020204" pitchFamily="34" charset="0"/>
              </a:rPr>
              <a:t> Biliary Association Gallbladder Cancer Registry</a:t>
            </a:r>
            <a:endParaRPr lang="en-US" sz="2600" dirty="0">
              <a:solidFill>
                <a:schemeClr val="bg1"/>
              </a:solidFill>
            </a:endParaRPr>
          </a:p>
        </p:txBody>
      </p:sp>
      <p:sp>
        <p:nvSpPr>
          <p:cNvPr id="9" name="Ondertitel 2">
            <a:extLst>
              <a:ext uri="{FF2B5EF4-FFF2-40B4-BE49-F238E27FC236}">
                <a16:creationId xmlns:a16="http://schemas.microsoft.com/office/drawing/2014/main" id="{3838E02B-66D3-F1CF-9157-18A6F45F4099}"/>
              </a:ext>
            </a:extLst>
          </p:cNvPr>
          <p:cNvSpPr txBox="1">
            <a:spLocks/>
          </p:cNvSpPr>
          <p:nvPr/>
        </p:nvSpPr>
        <p:spPr>
          <a:xfrm>
            <a:off x="1658056" y="1649918"/>
            <a:ext cx="9936000" cy="711200"/>
          </a:xfrm>
          <a:prstGeom prst="rect">
            <a:avLst/>
          </a:prstGeom>
        </p:spPr>
        <p:txBody>
          <a:bodyPr vert="horz" lIns="0" tIns="0" rIns="0" bIns="0" rtlCol="0">
            <a:noAutofit/>
          </a:bodyPr>
          <a:lstStyle>
            <a:lvl1pPr marL="0" indent="0" algn="l" defTabSz="1219170" rtl="0" eaLnBrk="1" latinLnBrk="0" hangingPunct="1">
              <a:lnSpc>
                <a:spcPts val="5600"/>
              </a:lnSpc>
              <a:spcBef>
                <a:spcPts val="0"/>
              </a:spcBef>
              <a:buClr>
                <a:schemeClr val="tx2"/>
              </a:buClr>
              <a:buFont typeface="Arial" pitchFamily="34" charset="0"/>
              <a:buNone/>
              <a:defRPr sz="5333" kern="1200">
                <a:solidFill>
                  <a:schemeClr val="bg2"/>
                </a:solidFill>
                <a:latin typeface="+mn-lt"/>
                <a:ea typeface="+mn-ea"/>
                <a:cs typeface="+mn-cs"/>
              </a:defRPr>
            </a:lvl1pPr>
            <a:lvl2pPr marL="609585" indent="0" algn="ctr" defTabSz="1219170" rtl="0" eaLnBrk="1" latinLnBrk="0" hangingPunct="1">
              <a:lnSpc>
                <a:spcPts val="3333"/>
              </a:lnSpc>
              <a:spcBef>
                <a:spcPts val="0"/>
              </a:spcBef>
              <a:buFont typeface="Arial" pitchFamily="34" charset="0"/>
              <a:buNone/>
              <a:defRPr sz="2667" kern="1200">
                <a:solidFill>
                  <a:schemeClr val="tx1">
                    <a:tint val="75000"/>
                  </a:schemeClr>
                </a:solidFill>
                <a:latin typeface="+mn-lt"/>
                <a:ea typeface="+mn-ea"/>
                <a:cs typeface="+mn-cs"/>
              </a:defRPr>
            </a:lvl2pPr>
            <a:lvl3pPr marL="1219170" indent="0" algn="ctr" defTabSz="1219170" rtl="0" eaLnBrk="1" latinLnBrk="0" hangingPunct="1">
              <a:lnSpc>
                <a:spcPts val="3333"/>
              </a:lnSpc>
              <a:spcBef>
                <a:spcPts val="0"/>
              </a:spcBef>
              <a:buClr>
                <a:schemeClr val="tx2"/>
              </a:buClr>
              <a:buFont typeface="Arial" pitchFamily="34" charset="0"/>
              <a:buNone/>
              <a:defRPr sz="2667" kern="1200">
                <a:solidFill>
                  <a:schemeClr val="tx1">
                    <a:tint val="75000"/>
                  </a:schemeClr>
                </a:solidFill>
                <a:latin typeface="+mn-lt"/>
                <a:ea typeface="+mn-ea"/>
                <a:cs typeface="+mn-cs"/>
              </a:defRPr>
            </a:lvl3pPr>
            <a:lvl4pPr marL="1828754" indent="0" algn="ctr" defTabSz="1219170" rtl="0" eaLnBrk="1" latinLnBrk="0" hangingPunct="1">
              <a:lnSpc>
                <a:spcPts val="3333"/>
              </a:lnSpc>
              <a:spcBef>
                <a:spcPts val="0"/>
              </a:spcBef>
              <a:buFont typeface="Arial" pitchFamily="34" charset="0"/>
              <a:buNone/>
              <a:defRPr sz="2667" kern="1200">
                <a:solidFill>
                  <a:schemeClr val="tx1">
                    <a:tint val="75000"/>
                  </a:schemeClr>
                </a:solidFill>
                <a:latin typeface="+mn-lt"/>
                <a:ea typeface="+mn-ea"/>
                <a:cs typeface="+mn-cs"/>
              </a:defRPr>
            </a:lvl4pPr>
            <a:lvl5pPr marL="2438339" indent="0" algn="ctr" defTabSz="1219170" rtl="0" eaLnBrk="1" latinLnBrk="0" hangingPunct="1">
              <a:lnSpc>
                <a:spcPts val="3333"/>
              </a:lnSpc>
              <a:spcBef>
                <a:spcPts val="0"/>
              </a:spcBef>
              <a:buClr>
                <a:schemeClr val="tx2"/>
              </a:buClr>
              <a:buFont typeface="Arial" pitchFamily="34" charset="0"/>
              <a:buNone/>
              <a:defRPr sz="2667" kern="12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9pPr>
          </a:lstStyle>
          <a:p>
            <a:pPr marL="0" marR="0" lvl="0" indent="0" algn="l" defTabSz="1219170" rtl="0" eaLnBrk="1" fontAlgn="auto" latinLnBrk="0" hangingPunct="1">
              <a:lnSpc>
                <a:spcPct val="115000"/>
              </a:lnSpc>
              <a:spcBef>
                <a:spcPts val="0"/>
              </a:spcBef>
              <a:spcAft>
                <a:spcPts val="0"/>
              </a:spcAft>
              <a:buClr>
                <a:srgbClr val="00AFDC"/>
              </a:buClr>
              <a:buSzTx/>
              <a:buFont typeface="Arial" pitchFamily="34" charset="0"/>
              <a:buNone/>
              <a:tabLst/>
              <a:defRPr/>
            </a:pPr>
            <a:br>
              <a:rPr kumimoji="0" lang="en-US" sz="2000" b="0" i="0" u="none" strike="noStrike" kern="1200" cap="none" spc="0" normalizeH="0" baseline="0" noProof="0" dirty="0">
                <a:ln>
                  <a:noFill/>
                </a:ln>
                <a:solidFill>
                  <a:srgbClr val="FFFFFF"/>
                </a:solidFill>
                <a:effectLst/>
                <a:uLnTx/>
                <a:uFillTx/>
                <a:latin typeface="Calibri Light" panose="020F0302020204030204" pitchFamily="34" charset="0"/>
                <a:ea typeface="Arial" panose="020B0604020202020204" pitchFamily="34" charset="0"/>
                <a:cs typeface="+mn-cs"/>
              </a:rPr>
            </a:br>
            <a:r>
              <a:rPr kumimoji="0" lang="en-US" sz="2400" b="0" i="0" u="none" strike="noStrike" kern="1200" cap="none" spc="0" normalizeH="0" baseline="0" noProof="0" dirty="0">
                <a:ln>
                  <a:noFill/>
                </a:ln>
                <a:solidFill>
                  <a:srgbClr val="FFFFFF"/>
                </a:solidFill>
                <a:effectLst/>
                <a:uLnTx/>
                <a:uFillTx/>
                <a:latin typeface="Calibri Light" panose="020F0302020204030204" pitchFamily="34" charset="0"/>
                <a:ea typeface="Arial" panose="020B0604020202020204" pitchFamily="34" charset="0"/>
                <a:cs typeface="+mn-cs"/>
              </a:rPr>
              <a:t>LFR van Santwijk, EAJ de Savornin Lohman, PR de Reuver</a:t>
            </a:r>
          </a:p>
          <a:p>
            <a:pPr marL="0" marR="0" lvl="0" indent="0" algn="l" defTabSz="1219170" rtl="0" eaLnBrk="1" fontAlgn="auto" latinLnBrk="0" hangingPunct="1">
              <a:lnSpc>
                <a:spcPct val="115000"/>
              </a:lnSpc>
              <a:spcBef>
                <a:spcPts val="0"/>
              </a:spcBef>
              <a:spcAft>
                <a:spcPts val="0"/>
              </a:spcAft>
              <a:buClr>
                <a:srgbClr val="00AFDC"/>
              </a:buClr>
              <a:buSzTx/>
              <a:buFont typeface="Arial" pitchFamily="34" charset="0"/>
              <a:buNone/>
              <a:tabLst/>
              <a:defRPr/>
            </a:pPr>
            <a:r>
              <a:rPr kumimoji="0" lang="en-US" sz="2400" b="0" i="1" u="none" strike="noStrike" kern="1200" cap="none" spc="0" normalizeH="0" baseline="0" noProof="0" dirty="0">
                <a:ln>
                  <a:noFill/>
                </a:ln>
                <a:solidFill>
                  <a:srgbClr val="FFFFFF"/>
                </a:solidFill>
                <a:effectLst/>
                <a:uLnTx/>
                <a:uFillTx/>
                <a:latin typeface="Calibri Light" panose="020F0302020204030204" pitchFamily="34" charset="0"/>
                <a:ea typeface="Arial" panose="020B0604020202020204" pitchFamily="34" charset="0"/>
                <a:cs typeface="+mn-cs"/>
              </a:rPr>
              <a:t>on behalf of the I-HPBA gallbladder cancer registry collaborative group</a:t>
            </a:r>
            <a:endParaRPr kumimoji="0" lang="nl-NL" sz="2400" b="0" i="1" u="none" strike="noStrike" kern="1200" cap="none" spc="0" normalizeH="0" baseline="0" noProof="0" dirty="0">
              <a:ln>
                <a:noFill/>
              </a:ln>
              <a:solidFill>
                <a:srgbClr val="FFFFFF"/>
              </a:solidFill>
              <a:effectLst/>
              <a:uLnTx/>
              <a:uFillTx/>
              <a:latin typeface="Arial" panose="020B0604020202020204" pitchFamily="34" charset="0"/>
              <a:ea typeface="Arial" panose="020B0604020202020204" pitchFamily="34" charset="0"/>
              <a:cs typeface="+mn-cs"/>
            </a:endParaRPr>
          </a:p>
          <a:p>
            <a:pPr marL="0" marR="0" lvl="0" indent="0" algn="l" defTabSz="1219170" rtl="0" eaLnBrk="1" fontAlgn="auto" latinLnBrk="0" hangingPunct="1">
              <a:lnSpc>
                <a:spcPts val="5600"/>
              </a:lnSpc>
              <a:spcBef>
                <a:spcPts val="0"/>
              </a:spcBef>
              <a:spcAft>
                <a:spcPts val="0"/>
              </a:spcAft>
              <a:buClr>
                <a:srgbClr val="00AFDC"/>
              </a:buClr>
              <a:buSzTx/>
              <a:buFont typeface="Arial" pitchFamily="34" charset="0"/>
              <a:buNone/>
              <a:tabLst/>
              <a:defRPr/>
            </a:pPr>
            <a:endParaRPr kumimoji="0" lang="nl-NL" sz="16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1219170" rtl="0" eaLnBrk="1" fontAlgn="auto" latinLnBrk="0" hangingPunct="1">
              <a:lnSpc>
                <a:spcPts val="5600"/>
              </a:lnSpc>
              <a:spcBef>
                <a:spcPts val="0"/>
              </a:spcBef>
              <a:spcAft>
                <a:spcPts val="0"/>
              </a:spcAft>
              <a:buClr>
                <a:srgbClr val="00AFDC"/>
              </a:buClr>
              <a:buSzTx/>
              <a:buFont typeface="Arial" pitchFamily="34" charset="0"/>
              <a:buNone/>
              <a:tabLst/>
              <a:defRPr/>
            </a:pPr>
            <a:br>
              <a:rPr kumimoji="0" lang="nl-NL" sz="1600" b="0" i="0" u="none" strike="noStrike" kern="1200" cap="none" spc="0" normalizeH="0" baseline="0" noProof="0" dirty="0">
                <a:ln>
                  <a:noFill/>
                </a:ln>
                <a:solidFill>
                  <a:srgbClr val="FFFFFF"/>
                </a:solidFill>
                <a:effectLst/>
                <a:uLnTx/>
                <a:uFillTx/>
                <a:latin typeface="Calibri"/>
                <a:ea typeface="+mn-ea"/>
                <a:cs typeface="+mn-cs"/>
              </a:rPr>
            </a:br>
            <a:endParaRPr kumimoji="0" lang="en-US" sz="16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677324" y="4899609"/>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pic>
        <p:nvPicPr>
          <p:cNvPr id="8" name="Audio 7">
            <a:hlinkClick r:id="" action="ppaction://media"/>
            <a:extLst>
              <a:ext uri="{FF2B5EF4-FFF2-40B4-BE49-F238E27FC236}">
                <a16:creationId xmlns:a16="http://schemas.microsoft.com/office/drawing/2014/main" id="{61C17F77-C6DD-6F53-E336-930799E1D20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32644028"/>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79703"/>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Agenda</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150345"/>
            <a:ext cx="10857674" cy="4624034"/>
          </a:xfrm>
        </p:spPr>
        <p:txBody>
          <a:bodyPr>
            <a:normAutofit/>
          </a:bodyPr>
          <a:lstStyle/>
          <a:p>
            <a:pPr>
              <a:lnSpc>
                <a:spcPct val="150000"/>
              </a:lnSpc>
            </a:pPr>
            <a:r>
              <a:rPr lang="nl-NL" sz="2400" dirty="0"/>
              <a:t>15 minutes</a:t>
            </a:r>
          </a:p>
          <a:p>
            <a:pPr lvl="1">
              <a:lnSpc>
                <a:spcPct val="150000"/>
              </a:lnSpc>
            </a:pPr>
            <a:r>
              <a:rPr lang="nl-NL" sz="2000" dirty="0"/>
              <a:t>Brief </a:t>
            </a:r>
            <a:r>
              <a:rPr lang="nl-NL" sz="2000" dirty="0" err="1"/>
              <a:t>overview</a:t>
            </a:r>
            <a:endParaRPr lang="nl-NL" sz="2000" dirty="0"/>
          </a:p>
          <a:p>
            <a:pPr lvl="1">
              <a:lnSpc>
                <a:spcPct val="150000"/>
              </a:lnSpc>
            </a:pPr>
            <a:r>
              <a:rPr lang="nl-NL" sz="2000" dirty="0" err="1"/>
              <a:t>Previous</a:t>
            </a:r>
            <a:r>
              <a:rPr lang="nl-NL" sz="2000" dirty="0"/>
              <a:t> meeting</a:t>
            </a:r>
          </a:p>
          <a:p>
            <a:pPr lvl="1">
              <a:lnSpc>
                <a:spcPct val="150000"/>
              </a:lnSpc>
            </a:pPr>
            <a:r>
              <a:rPr lang="nl-NL" sz="2000" dirty="0"/>
              <a:t>Recent </a:t>
            </a:r>
            <a:r>
              <a:rPr lang="nl-NL" sz="2000" dirty="0" err="1"/>
              <a:t>progress</a:t>
            </a:r>
            <a:r>
              <a:rPr lang="nl-NL" sz="2000" dirty="0"/>
              <a:t> </a:t>
            </a:r>
          </a:p>
          <a:p>
            <a:pPr lvl="1">
              <a:lnSpc>
                <a:spcPct val="150000"/>
              </a:lnSpc>
            </a:pPr>
            <a:r>
              <a:rPr lang="nl-NL" sz="2000" dirty="0" err="1"/>
              <a:t>Current</a:t>
            </a:r>
            <a:r>
              <a:rPr lang="nl-NL" sz="2000" dirty="0"/>
              <a:t> research </a:t>
            </a:r>
            <a:r>
              <a:rPr lang="nl-NL" sz="2000" dirty="0" err="1"/>
              <a:t>projects</a:t>
            </a:r>
            <a:endParaRPr lang="nl-NL" sz="2000" dirty="0"/>
          </a:p>
          <a:p>
            <a:pPr lvl="1">
              <a:lnSpc>
                <a:spcPct val="150000"/>
              </a:lnSpc>
            </a:pPr>
            <a:r>
              <a:rPr lang="nl-NL" sz="2000" dirty="0" err="1"/>
              <a:t>Future</a:t>
            </a:r>
            <a:r>
              <a:rPr lang="nl-NL" sz="2000" dirty="0"/>
              <a:t> </a:t>
            </a:r>
            <a:r>
              <a:rPr lang="nl-NL" sz="2000" dirty="0" err="1"/>
              <a:t>directions</a:t>
            </a:r>
            <a:endParaRPr lang="nl-NL" sz="2400" dirty="0"/>
          </a:p>
          <a:p>
            <a:pPr>
              <a:lnSpc>
                <a:spcPct val="150000"/>
              </a:lnSpc>
            </a:pPr>
            <a:r>
              <a:rPr lang="nl-NL" sz="2400" dirty="0" err="1"/>
              <a:t>Discussion</a:t>
            </a:r>
            <a:r>
              <a:rPr lang="nl-NL" sz="2400" dirty="0"/>
              <a:t> &amp; Your Input</a:t>
            </a:r>
          </a:p>
          <a:p>
            <a:pPr>
              <a:lnSpc>
                <a:spcPct val="150000"/>
              </a:lnSpc>
            </a:pPr>
            <a:endParaRPr lang="nl-NL" sz="2400" dirty="0"/>
          </a:p>
        </p:txBody>
      </p:sp>
    </p:spTree>
    <p:extLst>
      <p:ext uri="{BB962C8B-B14F-4D97-AF65-F5344CB8AC3E}">
        <p14:creationId xmlns:p14="http://schemas.microsoft.com/office/powerpoint/2010/main" val="3717922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effectLst/>
                <a:latin typeface="Calibri Light" panose="020F0302020204030204" pitchFamily="34" charset="0"/>
                <a:ea typeface="Arial" panose="020B0604020202020204" pitchFamily="34" charset="0"/>
              </a:rPr>
              <a:t>Brief Overview</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5399639"/>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Background</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pic>
        <p:nvPicPr>
          <p:cNvPr id="1025" name="Picture 1">
            <a:extLst>
              <a:ext uri="{FF2B5EF4-FFF2-40B4-BE49-F238E27FC236}">
                <a16:creationId xmlns:a16="http://schemas.microsoft.com/office/drawing/2014/main" id="{C4CBFF7D-89F4-DA6B-CFFE-B4FA04DB02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224" y="1828916"/>
            <a:ext cx="11252025" cy="364720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00052298"/>
      </p:ext>
    </p:extLst>
  </p:cSld>
  <p:clrMapOvr>
    <a:masterClrMapping/>
  </p:clrMapOvr>
  <mc:AlternateContent xmlns:mc="http://schemas.openxmlformats.org/markup-compatibility/2006" xmlns:p14="http://schemas.microsoft.com/office/powerpoint/2010/main">
    <mc:Choice Requires="p14">
      <p:transition spd="slow" p14:dur="2000" advTm="10641"/>
    </mc:Choice>
    <mc:Fallback xmlns="">
      <p:transition spd="slow" advTm="1064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099718" y="756945"/>
            <a:ext cx="9936000" cy="711200"/>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5400" dirty="0" err="1">
                <a:solidFill>
                  <a:srgbClr val="9A134B"/>
                </a:solidFill>
                <a:latin typeface="Calibri  "/>
              </a:rPr>
              <a:t>Our</a:t>
            </a:r>
            <a:r>
              <a:rPr lang="nl-NL" sz="5400" dirty="0">
                <a:solidFill>
                  <a:srgbClr val="9A134B"/>
                </a:solidFill>
                <a:latin typeface="Calibri  "/>
              </a:rPr>
              <a:t> mission</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pic>
        <p:nvPicPr>
          <p:cNvPr id="2" name="Picture 2">
            <a:extLst>
              <a:ext uri="{FF2B5EF4-FFF2-40B4-BE49-F238E27FC236}">
                <a16:creationId xmlns:a16="http://schemas.microsoft.com/office/drawing/2014/main" id="{6E8D9F80-E82D-4656-F70A-DB51E1263A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1369" y="2790627"/>
            <a:ext cx="2205064" cy="11430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Guidelines Icon Design 18772803 Vector Art at Vecteezy">
            <a:extLst>
              <a:ext uri="{FF2B5EF4-FFF2-40B4-BE49-F238E27FC236}">
                <a16:creationId xmlns:a16="http://schemas.microsoft.com/office/drawing/2014/main" id="{22AB0432-3688-9E8A-1AA4-2E73C873C96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043" b="5035"/>
          <a:stretch/>
        </p:blipFill>
        <p:spPr bwMode="auto">
          <a:xfrm>
            <a:off x="5193875" y="2514915"/>
            <a:ext cx="1804252" cy="1658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17,500+ Patient Support Icon Stock Illustrations, Royalty-Free Vector  Graphics &amp; Clip Art - iStock | Patient support icon vector">
            <a:extLst>
              <a:ext uri="{FF2B5EF4-FFF2-40B4-BE49-F238E27FC236}">
                <a16:creationId xmlns:a16="http://schemas.microsoft.com/office/drawing/2014/main" id="{42138875-859F-3FBD-1062-0BA06853843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891" t="18140" r="18435" b="17416"/>
          <a:stretch/>
        </p:blipFill>
        <p:spPr bwMode="auto">
          <a:xfrm>
            <a:off x="9245769" y="2432218"/>
            <a:ext cx="1724862" cy="1832051"/>
          </a:xfrm>
          <a:prstGeom prst="rect">
            <a:avLst/>
          </a:prstGeom>
          <a:noFill/>
          <a:extLst>
            <a:ext uri="{909E8E84-426E-40DD-AFC4-6F175D3DCCD1}">
              <a14:hiddenFill xmlns:a14="http://schemas.microsoft.com/office/drawing/2010/main">
                <a:solidFill>
                  <a:srgbClr val="FFFFFF"/>
                </a:solidFill>
              </a14:hiddenFill>
            </a:ext>
          </a:extLst>
        </p:spPr>
      </p:pic>
      <p:pic>
        <p:nvPicPr>
          <p:cNvPr id="10" name="Audio 9">
            <a:hlinkClick r:id="" action="ppaction://media"/>
            <a:extLst>
              <a:ext uri="{FF2B5EF4-FFF2-40B4-BE49-F238E27FC236}">
                <a16:creationId xmlns:a16="http://schemas.microsoft.com/office/drawing/2014/main" id="{890DE0EB-84E2-BC93-9DC3-EFFB6736C3B2}"/>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5823150"/>
      </p:ext>
    </p:extLst>
  </p:cSld>
  <p:clrMapOvr>
    <a:masterClrMapping/>
  </p:clrMapOvr>
  <mc:AlternateContent xmlns:mc="http://schemas.openxmlformats.org/markup-compatibility/2006" xmlns:p14="http://schemas.microsoft.com/office/powerpoint/2010/main">
    <mc:Choice Requires="p14">
      <p:transition spd="slow" p14:dur="2000" advTm="1567"/>
    </mc:Choice>
    <mc:Fallback xmlns="">
      <p:transition spd="slow" advTm="1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750"/>
                                        <p:tgtEl>
                                          <p:spTgt spid="2"/>
                                        </p:tgtEl>
                                      </p:cBhvr>
                                    </p:animEffect>
                                    <p:anim calcmode="lin" valueType="num">
                                      <p:cBhvr>
                                        <p:cTn id="12" dur="1750" fill="hold"/>
                                        <p:tgtEl>
                                          <p:spTgt spid="2"/>
                                        </p:tgtEl>
                                        <p:attrNameLst>
                                          <p:attrName>ppt_x</p:attrName>
                                        </p:attrNameLst>
                                      </p:cBhvr>
                                      <p:tavLst>
                                        <p:tav tm="0">
                                          <p:val>
                                            <p:strVal val="#ppt_x"/>
                                          </p:val>
                                        </p:tav>
                                        <p:tav tm="100000">
                                          <p:val>
                                            <p:strVal val="#ppt_x"/>
                                          </p:val>
                                        </p:tav>
                                      </p:tavLst>
                                    </p:anim>
                                    <p:anim calcmode="lin" valueType="num">
                                      <p:cBhvr>
                                        <p:cTn id="13" dur="175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750"/>
                                        <p:tgtEl>
                                          <p:spTgt spid="3"/>
                                        </p:tgtEl>
                                      </p:cBhvr>
                                    </p:animEffect>
                                    <p:anim calcmode="lin" valueType="num">
                                      <p:cBhvr>
                                        <p:cTn id="19" dur="1750" fill="hold"/>
                                        <p:tgtEl>
                                          <p:spTgt spid="3"/>
                                        </p:tgtEl>
                                        <p:attrNameLst>
                                          <p:attrName>ppt_x</p:attrName>
                                        </p:attrNameLst>
                                      </p:cBhvr>
                                      <p:tavLst>
                                        <p:tav tm="0">
                                          <p:val>
                                            <p:strVal val="#ppt_x"/>
                                          </p:val>
                                        </p:tav>
                                        <p:tav tm="100000">
                                          <p:val>
                                            <p:strVal val="#ppt_x"/>
                                          </p:val>
                                        </p:tav>
                                      </p:tavLst>
                                    </p:anim>
                                    <p:anim calcmode="lin" valueType="num">
                                      <p:cBhvr>
                                        <p:cTn id="20" dur="1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750"/>
                                        <p:tgtEl>
                                          <p:spTgt spid="8"/>
                                        </p:tgtEl>
                                      </p:cBhvr>
                                    </p:animEffect>
                                    <p:anim calcmode="lin" valueType="num">
                                      <p:cBhvr>
                                        <p:cTn id="26" dur="1750" fill="hold"/>
                                        <p:tgtEl>
                                          <p:spTgt spid="8"/>
                                        </p:tgtEl>
                                        <p:attrNameLst>
                                          <p:attrName>ppt_x</p:attrName>
                                        </p:attrNameLst>
                                      </p:cBhvr>
                                      <p:tavLst>
                                        <p:tav tm="0">
                                          <p:val>
                                            <p:strVal val="#ppt_x"/>
                                          </p:val>
                                        </p:tav>
                                        <p:tav tm="100000">
                                          <p:val>
                                            <p:strVal val="#ppt_x"/>
                                          </p:val>
                                        </p:tav>
                                      </p:tavLst>
                                    </p:anim>
                                    <p:anim calcmode="lin" valueType="num">
                                      <p:cBhvr>
                                        <p:cTn id="27" dur="1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8"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099718" y="621424"/>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Data </a:t>
            </a:r>
            <a:r>
              <a:rPr lang="nl-NL" dirty="0" err="1">
                <a:solidFill>
                  <a:srgbClr val="9A134B"/>
                </a:solidFill>
                <a:latin typeface="Calibri  "/>
              </a:rPr>
              <a:t>collection</a:t>
            </a:r>
            <a:r>
              <a:rPr lang="nl-NL" dirty="0">
                <a:solidFill>
                  <a:srgbClr val="9A134B"/>
                </a:solidFill>
                <a:latin typeface="Calibri  "/>
              </a:rPr>
              <a:t>: </a:t>
            </a:r>
            <a:r>
              <a:rPr lang="nl-NL" dirty="0" err="1">
                <a:solidFill>
                  <a:srgbClr val="9A134B"/>
                </a:solidFill>
                <a:latin typeface="Calibri  "/>
              </a:rPr>
              <a:t>inclusion</a:t>
            </a:r>
            <a:endParaRPr lang="nl-NL"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pic>
        <p:nvPicPr>
          <p:cNvPr id="1028" name="Picture 4" descr="2010 Icon">
            <a:extLst>
              <a:ext uri="{FF2B5EF4-FFF2-40B4-BE49-F238E27FC236}">
                <a16:creationId xmlns:a16="http://schemas.microsoft.com/office/drawing/2014/main" id="{FF896471-0766-8543-EEAB-79A6D5CE4D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4030" y="2623004"/>
            <a:ext cx="1611991" cy="161199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print Retrospective Line Icon 49287746 Vector Art at Vecteezy">
            <a:extLst>
              <a:ext uri="{FF2B5EF4-FFF2-40B4-BE49-F238E27FC236}">
                <a16:creationId xmlns:a16="http://schemas.microsoft.com/office/drawing/2014/main" id="{91ECA968-1011-1040-5393-357601B0031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757" r="3335"/>
          <a:stretch/>
        </p:blipFill>
        <p:spPr bwMode="auto">
          <a:xfrm>
            <a:off x="8957290" y="2590733"/>
            <a:ext cx="2045923" cy="1676531"/>
          </a:xfrm>
          <a:prstGeom prst="rect">
            <a:avLst/>
          </a:prstGeom>
          <a:noFill/>
          <a:extLst>
            <a:ext uri="{909E8E84-426E-40DD-AFC4-6F175D3DCCD1}">
              <a14:hiddenFill xmlns:a14="http://schemas.microsoft.com/office/drawing/2010/main">
                <a:solidFill>
                  <a:srgbClr val="FFFFFF"/>
                </a:solidFill>
              </a14:hiddenFill>
            </a:ext>
          </a:extLst>
        </p:spPr>
      </p:pic>
      <p:sp>
        <p:nvSpPr>
          <p:cNvPr id="2" name="Vrije vorm: vorm 1">
            <a:extLst>
              <a:ext uri="{FF2B5EF4-FFF2-40B4-BE49-F238E27FC236}">
                <a16:creationId xmlns:a16="http://schemas.microsoft.com/office/drawing/2014/main" id="{77EE5244-AF9B-553D-6B01-2F56C2042642}"/>
              </a:ext>
            </a:extLst>
          </p:cNvPr>
          <p:cNvSpPr>
            <a:spLocks/>
          </p:cNvSpPr>
          <p:nvPr/>
        </p:nvSpPr>
        <p:spPr>
          <a:xfrm>
            <a:off x="10217231" y="2196751"/>
            <a:ext cx="1445382" cy="885134"/>
          </a:xfrm>
          <a:custGeom>
            <a:avLst/>
            <a:gdLst>
              <a:gd name="connsiteX0" fmla="*/ 0 w 1445382"/>
              <a:gd name="connsiteY0" fmla="*/ 589936 h 885134"/>
              <a:gd name="connsiteX1" fmla="*/ 73742 w 1445382"/>
              <a:gd name="connsiteY1" fmla="*/ 648929 h 885134"/>
              <a:gd name="connsiteX2" fmla="*/ 117988 w 1445382"/>
              <a:gd name="connsiteY2" fmla="*/ 663678 h 885134"/>
              <a:gd name="connsiteX3" fmla="*/ 176981 w 1445382"/>
              <a:gd name="connsiteY3" fmla="*/ 752168 h 885134"/>
              <a:gd name="connsiteX4" fmla="*/ 265471 w 1445382"/>
              <a:gd name="connsiteY4" fmla="*/ 811162 h 885134"/>
              <a:gd name="connsiteX5" fmla="*/ 398207 w 1445382"/>
              <a:gd name="connsiteY5" fmla="*/ 840658 h 885134"/>
              <a:gd name="connsiteX6" fmla="*/ 471949 w 1445382"/>
              <a:gd name="connsiteY6" fmla="*/ 870155 h 885134"/>
              <a:gd name="connsiteX7" fmla="*/ 884904 w 1445382"/>
              <a:gd name="connsiteY7" fmla="*/ 870155 h 885134"/>
              <a:gd name="connsiteX8" fmla="*/ 943897 w 1445382"/>
              <a:gd name="connsiteY8" fmla="*/ 855407 h 885134"/>
              <a:gd name="connsiteX9" fmla="*/ 1091381 w 1445382"/>
              <a:gd name="connsiteY9" fmla="*/ 825910 h 885134"/>
              <a:gd name="connsiteX10" fmla="*/ 1194620 w 1445382"/>
              <a:gd name="connsiteY10" fmla="*/ 796413 h 885134"/>
              <a:gd name="connsiteX11" fmla="*/ 1268362 w 1445382"/>
              <a:gd name="connsiteY11" fmla="*/ 752168 h 885134"/>
              <a:gd name="connsiteX12" fmla="*/ 1371600 w 1445382"/>
              <a:gd name="connsiteY12" fmla="*/ 663678 h 885134"/>
              <a:gd name="connsiteX13" fmla="*/ 1430594 w 1445382"/>
              <a:gd name="connsiteY13" fmla="*/ 560439 h 885134"/>
              <a:gd name="connsiteX14" fmla="*/ 1445342 w 1445382"/>
              <a:gd name="connsiteY14" fmla="*/ 501446 h 885134"/>
              <a:gd name="connsiteX15" fmla="*/ 1415846 w 1445382"/>
              <a:gd name="connsiteY15" fmla="*/ 176981 h 885134"/>
              <a:gd name="connsiteX16" fmla="*/ 1312607 w 1445382"/>
              <a:gd name="connsiteY16" fmla="*/ 88491 h 885134"/>
              <a:gd name="connsiteX17" fmla="*/ 1268362 w 1445382"/>
              <a:gd name="connsiteY17" fmla="*/ 58994 h 885134"/>
              <a:gd name="connsiteX18" fmla="*/ 988142 w 1445382"/>
              <a:gd name="connsiteY18" fmla="*/ 14749 h 885134"/>
              <a:gd name="connsiteX19" fmla="*/ 899652 w 1445382"/>
              <a:gd name="connsiteY19" fmla="*/ 0 h 885134"/>
              <a:gd name="connsiteX20" fmla="*/ 457200 w 1445382"/>
              <a:gd name="connsiteY20" fmla="*/ 14749 h 885134"/>
              <a:gd name="connsiteX21" fmla="*/ 383459 w 1445382"/>
              <a:gd name="connsiteY21" fmla="*/ 29497 h 885134"/>
              <a:gd name="connsiteX22" fmla="*/ 324465 w 1445382"/>
              <a:gd name="connsiteY22" fmla="*/ 88491 h 885134"/>
              <a:gd name="connsiteX23" fmla="*/ 309717 w 1445382"/>
              <a:gd name="connsiteY23" fmla="*/ 132736 h 885134"/>
              <a:gd name="connsiteX24" fmla="*/ 324465 w 1445382"/>
              <a:gd name="connsiteY24" fmla="*/ 176981 h 885134"/>
              <a:gd name="connsiteX25" fmla="*/ 339213 w 1445382"/>
              <a:gd name="connsiteY25" fmla="*/ 235975 h 885134"/>
              <a:gd name="connsiteX26" fmla="*/ 324465 w 1445382"/>
              <a:gd name="connsiteY26" fmla="*/ 309716 h 885134"/>
              <a:gd name="connsiteX27" fmla="*/ 265471 w 1445382"/>
              <a:gd name="connsiteY27" fmla="*/ 339213 h 885134"/>
              <a:gd name="connsiteX28" fmla="*/ 221226 w 1445382"/>
              <a:gd name="connsiteY28" fmla="*/ 383458 h 885134"/>
              <a:gd name="connsiteX29" fmla="*/ 132736 w 1445382"/>
              <a:gd name="connsiteY29" fmla="*/ 442452 h 885134"/>
              <a:gd name="connsiteX30" fmla="*/ 88491 w 1445382"/>
              <a:gd name="connsiteY30" fmla="*/ 471949 h 885134"/>
              <a:gd name="connsiteX31" fmla="*/ 73742 w 1445382"/>
              <a:gd name="connsiteY31" fmla="*/ 516194 h 885134"/>
              <a:gd name="connsiteX32" fmla="*/ 0 w 1445382"/>
              <a:gd name="connsiteY32" fmla="*/ 589936 h 88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45382" h="885134">
                <a:moveTo>
                  <a:pt x="0" y="589936"/>
                </a:moveTo>
                <a:cubicBezTo>
                  <a:pt x="0" y="612058"/>
                  <a:pt x="47048" y="632246"/>
                  <a:pt x="73742" y="648929"/>
                </a:cubicBezTo>
                <a:cubicBezTo>
                  <a:pt x="86925" y="657169"/>
                  <a:pt x="106995" y="652685"/>
                  <a:pt x="117988" y="663678"/>
                </a:cubicBezTo>
                <a:cubicBezTo>
                  <a:pt x="143055" y="688745"/>
                  <a:pt x="147484" y="732503"/>
                  <a:pt x="176981" y="752168"/>
                </a:cubicBezTo>
                <a:cubicBezTo>
                  <a:pt x="206478" y="771833"/>
                  <a:pt x="231079" y="802564"/>
                  <a:pt x="265471" y="811162"/>
                </a:cubicBezTo>
                <a:cubicBezTo>
                  <a:pt x="348784" y="831990"/>
                  <a:pt x="304589" y="821935"/>
                  <a:pt x="398207" y="840658"/>
                </a:cubicBezTo>
                <a:cubicBezTo>
                  <a:pt x="422788" y="850490"/>
                  <a:pt x="445835" y="865803"/>
                  <a:pt x="471949" y="870155"/>
                </a:cubicBezTo>
                <a:cubicBezTo>
                  <a:pt x="635285" y="897378"/>
                  <a:pt x="717421" y="881321"/>
                  <a:pt x="884904" y="870155"/>
                </a:cubicBezTo>
                <a:cubicBezTo>
                  <a:pt x="904568" y="865239"/>
                  <a:pt x="924077" y="859654"/>
                  <a:pt x="943897" y="855407"/>
                </a:cubicBezTo>
                <a:cubicBezTo>
                  <a:pt x="992919" y="844902"/>
                  <a:pt x="1043819" y="841764"/>
                  <a:pt x="1091381" y="825910"/>
                </a:cubicBezTo>
                <a:cubicBezTo>
                  <a:pt x="1154856" y="804752"/>
                  <a:pt x="1120544" y="814933"/>
                  <a:pt x="1194620" y="796413"/>
                </a:cubicBezTo>
                <a:cubicBezTo>
                  <a:pt x="1219201" y="781665"/>
                  <a:pt x="1244511" y="768069"/>
                  <a:pt x="1268362" y="752168"/>
                </a:cubicBezTo>
                <a:cubicBezTo>
                  <a:pt x="1304981" y="727756"/>
                  <a:pt x="1343118" y="697857"/>
                  <a:pt x="1371600" y="663678"/>
                </a:cubicBezTo>
                <a:cubicBezTo>
                  <a:pt x="1397659" y="632408"/>
                  <a:pt x="1412562" y="596504"/>
                  <a:pt x="1430594" y="560439"/>
                </a:cubicBezTo>
                <a:cubicBezTo>
                  <a:pt x="1435510" y="540775"/>
                  <a:pt x="1446121" y="521701"/>
                  <a:pt x="1445342" y="501446"/>
                </a:cubicBezTo>
                <a:cubicBezTo>
                  <a:pt x="1441168" y="392925"/>
                  <a:pt x="1436355" y="283628"/>
                  <a:pt x="1415846" y="176981"/>
                </a:cubicBezTo>
                <a:cubicBezTo>
                  <a:pt x="1404994" y="120551"/>
                  <a:pt x="1351920" y="110955"/>
                  <a:pt x="1312607" y="88491"/>
                </a:cubicBezTo>
                <a:cubicBezTo>
                  <a:pt x="1297217" y="79697"/>
                  <a:pt x="1285020" y="65052"/>
                  <a:pt x="1268362" y="58994"/>
                </a:cubicBezTo>
                <a:cubicBezTo>
                  <a:pt x="1160093" y="19623"/>
                  <a:pt x="1107170" y="28752"/>
                  <a:pt x="988142" y="14749"/>
                </a:cubicBezTo>
                <a:cubicBezTo>
                  <a:pt x="958443" y="11255"/>
                  <a:pt x="929149" y="4916"/>
                  <a:pt x="899652" y="0"/>
                </a:cubicBezTo>
                <a:cubicBezTo>
                  <a:pt x="752168" y="4916"/>
                  <a:pt x="604526" y="6330"/>
                  <a:pt x="457200" y="14749"/>
                </a:cubicBezTo>
                <a:cubicBezTo>
                  <a:pt x="432174" y="16179"/>
                  <a:pt x="405372" y="17323"/>
                  <a:pt x="383459" y="29497"/>
                </a:cubicBezTo>
                <a:cubicBezTo>
                  <a:pt x="359149" y="43003"/>
                  <a:pt x="344130" y="68826"/>
                  <a:pt x="324465" y="88491"/>
                </a:cubicBezTo>
                <a:cubicBezTo>
                  <a:pt x="319549" y="103239"/>
                  <a:pt x="309717" y="117190"/>
                  <a:pt x="309717" y="132736"/>
                </a:cubicBezTo>
                <a:cubicBezTo>
                  <a:pt x="309717" y="148282"/>
                  <a:pt x="320194" y="162033"/>
                  <a:pt x="324465" y="176981"/>
                </a:cubicBezTo>
                <a:cubicBezTo>
                  <a:pt x="330033" y="196471"/>
                  <a:pt x="334297" y="216310"/>
                  <a:pt x="339213" y="235975"/>
                </a:cubicBezTo>
                <a:cubicBezTo>
                  <a:pt x="334297" y="260555"/>
                  <a:pt x="339035" y="289318"/>
                  <a:pt x="324465" y="309716"/>
                </a:cubicBezTo>
                <a:cubicBezTo>
                  <a:pt x="311686" y="327607"/>
                  <a:pt x="283362" y="326434"/>
                  <a:pt x="265471" y="339213"/>
                </a:cubicBezTo>
                <a:cubicBezTo>
                  <a:pt x="248499" y="351336"/>
                  <a:pt x="237690" y="370653"/>
                  <a:pt x="221226" y="383458"/>
                </a:cubicBezTo>
                <a:cubicBezTo>
                  <a:pt x="193243" y="405223"/>
                  <a:pt x="162233" y="422787"/>
                  <a:pt x="132736" y="442452"/>
                </a:cubicBezTo>
                <a:lnTo>
                  <a:pt x="88491" y="471949"/>
                </a:lnTo>
                <a:cubicBezTo>
                  <a:pt x="83575" y="486697"/>
                  <a:pt x="80694" y="502289"/>
                  <a:pt x="73742" y="516194"/>
                </a:cubicBezTo>
                <a:cubicBezTo>
                  <a:pt x="57063" y="549551"/>
                  <a:pt x="0" y="567814"/>
                  <a:pt x="0" y="58993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Picture 2" descr="Global - Free web icons">
            <a:extLst>
              <a:ext uri="{FF2B5EF4-FFF2-40B4-BE49-F238E27FC236}">
                <a16:creationId xmlns:a16="http://schemas.microsoft.com/office/drawing/2014/main" id="{B671379D-1184-DA12-2BD7-221087CEDF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8787" y="2664033"/>
            <a:ext cx="1529929" cy="1529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54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Data </a:t>
            </a:r>
            <a:r>
              <a:rPr lang="nl-NL" dirty="0" err="1">
                <a:solidFill>
                  <a:srgbClr val="9A134B"/>
                </a:solidFill>
                <a:latin typeface="Calibri  "/>
              </a:rPr>
              <a:t>collection</a:t>
            </a:r>
            <a:r>
              <a:rPr lang="nl-NL" dirty="0">
                <a:solidFill>
                  <a:srgbClr val="9A134B"/>
                </a:solidFill>
                <a:latin typeface="Calibri  "/>
              </a:rPr>
              <a:t>: variables</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pic>
        <p:nvPicPr>
          <p:cNvPr id="3076" name="Picture 4" descr="Demographics icon. Trendy Demographics logo concept on white background from Maps and Locations collection">
            <a:extLst>
              <a:ext uri="{FF2B5EF4-FFF2-40B4-BE49-F238E27FC236}">
                <a16:creationId xmlns:a16="http://schemas.microsoft.com/office/drawing/2014/main" id="{4BEB0A3D-D339-97F6-B68B-B4D81AD767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372" t="14629" r="13147" b="16638"/>
          <a:stretch/>
        </p:blipFill>
        <p:spPr bwMode="auto">
          <a:xfrm>
            <a:off x="965651" y="2756739"/>
            <a:ext cx="1131482" cy="108796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Lab Result Icons - Free SVG &amp; PNG Lab Result Images - Noun Project">
            <a:extLst>
              <a:ext uri="{FF2B5EF4-FFF2-40B4-BE49-F238E27FC236}">
                <a16:creationId xmlns:a16="http://schemas.microsoft.com/office/drawing/2014/main" id="{70C18249-C6FB-27F9-567E-5511DAB2EE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5551" y="3357293"/>
            <a:ext cx="1290853" cy="129085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Man resonance imaging diagnostic icon simple illustration of man resonance  imaging diagnostic vector icon for web design isolated on white background  | Premium AI-generated vector">
            <a:extLst>
              <a:ext uri="{FF2B5EF4-FFF2-40B4-BE49-F238E27FC236}">
                <a16:creationId xmlns:a16="http://schemas.microsoft.com/office/drawing/2014/main" id="{66410FD4-C421-5AC7-2FAC-D2923EB742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1572" y="1828657"/>
            <a:ext cx="1290852" cy="1290852"/>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Surgery - Free medical icons">
            <a:extLst>
              <a:ext uri="{FF2B5EF4-FFF2-40B4-BE49-F238E27FC236}">
                <a16:creationId xmlns:a16="http://schemas.microsoft.com/office/drawing/2014/main" id="{9BF2D283-38B8-7967-02D3-A48AA456D7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82201" y="3507499"/>
            <a:ext cx="1140755" cy="114075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1,900+ Chemotherapy Icon Stock Illustrations, Royalty-Free Vector Graphics  &amp; Clip Art - iStock | Cancer icon">
            <a:extLst>
              <a:ext uri="{FF2B5EF4-FFF2-40B4-BE49-F238E27FC236}">
                <a16:creationId xmlns:a16="http://schemas.microsoft.com/office/drawing/2014/main" id="{6D275533-92D8-AE6D-A738-819A3CB77E2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9483" t="13914" r="28578" b="12339"/>
          <a:stretch/>
        </p:blipFill>
        <p:spPr bwMode="auto">
          <a:xfrm>
            <a:off x="7255502" y="1792432"/>
            <a:ext cx="734090" cy="1290853"/>
          </a:xfrm>
          <a:prstGeom prst="rect">
            <a:avLst/>
          </a:prstGeom>
          <a:noFill/>
          <a:extLst>
            <a:ext uri="{909E8E84-426E-40DD-AFC4-6F175D3DCCD1}">
              <a14:hiddenFill xmlns:a14="http://schemas.microsoft.com/office/drawing/2010/main">
                <a:solidFill>
                  <a:srgbClr val="FFFFFF"/>
                </a:solidFill>
              </a14:hiddenFill>
            </a:ext>
          </a:extLst>
        </p:spPr>
      </p:pic>
      <p:sp>
        <p:nvSpPr>
          <p:cNvPr id="9" name="Pijl: rechts 8">
            <a:extLst>
              <a:ext uri="{FF2B5EF4-FFF2-40B4-BE49-F238E27FC236}">
                <a16:creationId xmlns:a16="http://schemas.microsoft.com/office/drawing/2014/main" id="{1130C941-D786-DCF9-4D05-D32372F1AF78}"/>
              </a:ext>
            </a:extLst>
          </p:cNvPr>
          <p:cNvSpPr/>
          <p:nvPr/>
        </p:nvSpPr>
        <p:spPr>
          <a:xfrm>
            <a:off x="2481463" y="2984126"/>
            <a:ext cx="1004664" cy="711198"/>
          </a:xfrm>
          <a:prstGeom prst="rightArrow">
            <a:avLst/>
          </a:prstGeom>
          <a:solidFill>
            <a:srgbClr val="9A13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Pijl: rechts 9">
            <a:extLst>
              <a:ext uri="{FF2B5EF4-FFF2-40B4-BE49-F238E27FC236}">
                <a16:creationId xmlns:a16="http://schemas.microsoft.com/office/drawing/2014/main" id="{8305E77C-C5D6-5407-8B4B-5A752780DD2D}"/>
              </a:ext>
            </a:extLst>
          </p:cNvPr>
          <p:cNvSpPr/>
          <p:nvPr/>
        </p:nvSpPr>
        <p:spPr>
          <a:xfrm>
            <a:off x="5557403" y="2984126"/>
            <a:ext cx="1004664" cy="711198"/>
          </a:xfrm>
          <a:prstGeom prst="rightArrow">
            <a:avLst/>
          </a:prstGeom>
          <a:solidFill>
            <a:srgbClr val="9A13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Pijl: rechts 10">
            <a:extLst>
              <a:ext uri="{FF2B5EF4-FFF2-40B4-BE49-F238E27FC236}">
                <a16:creationId xmlns:a16="http://schemas.microsoft.com/office/drawing/2014/main" id="{7D5BF537-C5A3-4306-960B-6DD70A08B4ED}"/>
              </a:ext>
            </a:extLst>
          </p:cNvPr>
          <p:cNvSpPr/>
          <p:nvPr/>
        </p:nvSpPr>
        <p:spPr>
          <a:xfrm>
            <a:off x="8567411" y="2984126"/>
            <a:ext cx="1004664" cy="711198"/>
          </a:xfrm>
          <a:prstGeom prst="rightArrow">
            <a:avLst/>
          </a:prstGeom>
          <a:solidFill>
            <a:srgbClr val="9A13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26" name="Picture 2" descr="Death Icon - Free PNG &amp; SVG 2408339 - Noun Project">
            <a:extLst>
              <a:ext uri="{FF2B5EF4-FFF2-40B4-BE49-F238E27FC236}">
                <a16:creationId xmlns:a16="http://schemas.microsoft.com/office/drawing/2014/main" id="{8FADF6C2-EDEF-0213-B0B4-2F9AF1F9CCF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07203" y="3429000"/>
            <a:ext cx="1219146" cy="121914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fresh arrows icon. Circular rotation illustration. Looping arrow symbol  for reload and update actions. Sync and repeat design concept. Process,  flow and cycle pictogram. 65658215 Vector Art at Vecteezy">
            <a:extLst>
              <a:ext uri="{FF2B5EF4-FFF2-40B4-BE49-F238E27FC236}">
                <a16:creationId xmlns:a16="http://schemas.microsoft.com/office/drawing/2014/main" id="{7E928A38-2EDD-6B28-90C9-70570AD1F73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5781" t="22305" r="75741" b="24741"/>
          <a:stretch/>
        </p:blipFill>
        <p:spPr bwMode="auto">
          <a:xfrm>
            <a:off x="10062670" y="1947593"/>
            <a:ext cx="1094875" cy="98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46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8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8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8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3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latin typeface="Calibri Light" panose="020F0302020204030204" pitchFamily="34" charset="0"/>
                <a:ea typeface="Arial" panose="020B0604020202020204" pitchFamily="34" charset="0"/>
              </a:rPr>
              <a:t>Short recap</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2997"/>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73192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IHPBA GBC Registry Meeting – </a:t>
            </a:r>
            <a:r>
              <a:rPr lang="nl-NL" dirty="0" err="1">
                <a:solidFill>
                  <a:srgbClr val="9A134B"/>
                </a:solidFill>
                <a:latin typeface="Calibri  "/>
              </a:rPr>
              <a:t>June</a:t>
            </a:r>
            <a:r>
              <a:rPr lang="nl-NL" dirty="0">
                <a:solidFill>
                  <a:srgbClr val="9A134B"/>
                </a:solidFill>
                <a:latin typeface="Calibri  "/>
              </a:rPr>
              <a:t> Dublin</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897148"/>
            <a:ext cx="10857674" cy="4624034"/>
          </a:xfrm>
        </p:spPr>
        <p:txBody>
          <a:bodyPr>
            <a:normAutofit/>
          </a:bodyPr>
          <a:lstStyle/>
          <a:p>
            <a:pPr>
              <a:lnSpc>
                <a:spcPct val="150000"/>
              </a:lnSpc>
            </a:pPr>
            <a:r>
              <a:rPr lang="nl-NL" dirty="0"/>
              <a:t>(Bi)</a:t>
            </a:r>
            <a:r>
              <a:rPr lang="nl-NL" dirty="0" err="1"/>
              <a:t>annual</a:t>
            </a:r>
            <a:r>
              <a:rPr lang="nl-NL" dirty="0"/>
              <a:t> meetings</a:t>
            </a:r>
          </a:p>
          <a:p>
            <a:pPr lvl="1">
              <a:lnSpc>
                <a:spcPct val="150000"/>
              </a:lnSpc>
            </a:pPr>
            <a:r>
              <a:rPr lang="nl-NL" dirty="0"/>
              <a:t>Online</a:t>
            </a:r>
          </a:p>
          <a:p>
            <a:pPr>
              <a:lnSpc>
                <a:spcPct val="150000"/>
              </a:lnSpc>
            </a:pPr>
            <a:r>
              <a:rPr lang="nl-NL" dirty="0" err="1"/>
              <a:t>Better</a:t>
            </a:r>
            <a:r>
              <a:rPr lang="nl-NL" dirty="0"/>
              <a:t> </a:t>
            </a:r>
            <a:r>
              <a:rPr lang="nl-NL" dirty="0" err="1"/>
              <a:t>visibility</a:t>
            </a:r>
            <a:r>
              <a:rPr lang="nl-NL" dirty="0"/>
              <a:t> </a:t>
            </a:r>
          </a:p>
          <a:p>
            <a:pPr>
              <a:lnSpc>
                <a:spcPct val="150000"/>
              </a:lnSpc>
            </a:pPr>
            <a:r>
              <a:rPr lang="nl-NL" dirty="0" err="1"/>
              <a:t>Personalised</a:t>
            </a:r>
            <a:r>
              <a:rPr lang="nl-NL" dirty="0"/>
              <a:t> reminders </a:t>
            </a:r>
          </a:p>
        </p:txBody>
      </p:sp>
      <p:pic>
        <p:nvPicPr>
          <p:cNvPr id="3" name="Afbeelding 2" descr="Afbeelding met overdekt, person, kleding, persoon&#10;&#10;Door AI gegenereerde inhoud is mogelijk onjuist.">
            <a:extLst>
              <a:ext uri="{FF2B5EF4-FFF2-40B4-BE49-F238E27FC236}">
                <a16:creationId xmlns:a16="http://schemas.microsoft.com/office/drawing/2014/main" id="{011F1E50-2712-1A18-09A6-443975B20B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3115" y="2373087"/>
            <a:ext cx="2814218" cy="2111826"/>
          </a:xfrm>
          <a:prstGeom prst="rect">
            <a:avLst/>
          </a:prstGeom>
        </p:spPr>
      </p:pic>
    </p:spTree>
    <p:extLst>
      <p:ext uri="{BB962C8B-B14F-4D97-AF65-F5344CB8AC3E}">
        <p14:creationId xmlns:p14="http://schemas.microsoft.com/office/powerpoint/2010/main" val="3173656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latin typeface="Calibri Light" panose="020F0302020204030204" pitchFamily="34" charset="0"/>
                <a:ea typeface="Arial" panose="020B0604020202020204" pitchFamily="34" charset="0"/>
              </a:rPr>
              <a:t>Recent progress</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3223198"/>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Registered cases</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graphicFrame>
        <p:nvGraphicFramePr>
          <p:cNvPr id="2" name="Grafiek 1">
            <a:extLst>
              <a:ext uri="{FF2B5EF4-FFF2-40B4-BE49-F238E27FC236}">
                <a16:creationId xmlns:a16="http://schemas.microsoft.com/office/drawing/2014/main" id="{46393E80-B5FD-41E5-7D61-E5E3286633A5}"/>
              </a:ext>
            </a:extLst>
          </p:cNvPr>
          <p:cNvGraphicFramePr/>
          <p:nvPr>
            <p:extLst>
              <p:ext uri="{D42A27DB-BD31-4B8C-83A1-F6EECF244321}">
                <p14:modId xmlns:p14="http://schemas.microsoft.com/office/powerpoint/2010/main" val="2560309595"/>
              </p:ext>
            </p:extLst>
          </p:nvPr>
        </p:nvGraphicFramePr>
        <p:xfrm>
          <a:off x="1520209" y="1414032"/>
          <a:ext cx="9151582" cy="40299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85846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700" dirty="0" err="1">
                <a:solidFill>
                  <a:srgbClr val="9A134B"/>
                </a:solidFill>
                <a:latin typeface="Calibri  "/>
              </a:rPr>
              <a:t>Participating</a:t>
            </a:r>
            <a:r>
              <a:rPr lang="nl-NL" sz="3700" dirty="0">
                <a:solidFill>
                  <a:srgbClr val="9A134B"/>
                </a:solidFill>
                <a:latin typeface="Calibri  "/>
              </a:rPr>
              <a:t> centers per country - </a:t>
            </a:r>
            <a:r>
              <a:rPr lang="nl-NL" sz="3700" dirty="0" err="1">
                <a:solidFill>
                  <a:srgbClr val="9A134B"/>
                </a:solidFill>
                <a:latin typeface="Calibri  "/>
              </a:rPr>
              <a:t>June</a:t>
            </a:r>
            <a:r>
              <a:rPr lang="nl-NL" sz="3700" dirty="0">
                <a:solidFill>
                  <a:srgbClr val="9A134B"/>
                </a:solidFill>
                <a:latin typeface="Calibri  "/>
              </a:rPr>
              <a:t> 2025</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mc:AlternateContent xmlns:mc="http://schemas.openxmlformats.org/markup-compatibility/2006">
        <mc:Choice xmlns:cx4="http://schemas.microsoft.com/office/drawing/2016/5/10/chartex" Requires="cx4">
          <p:graphicFrame>
            <p:nvGraphicFramePr>
              <p:cNvPr id="2" name="Grafiek 1">
                <a:extLst>
                  <a:ext uri="{FF2B5EF4-FFF2-40B4-BE49-F238E27FC236}">
                    <a16:creationId xmlns:a16="http://schemas.microsoft.com/office/drawing/2014/main" id="{E792FDF6-A1AB-2235-457F-9D2AC80AD8FC}"/>
                  </a:ext>
                </a:extLst>
              </p:cNvPr>
              <p:cNvGraphicFramePr/>
              <p:nvPr>
                <p:extLst>
                  <p:ext uri="{D42A27DB-BD31-4B8C-83A1-F6EECF244321}">
                    <p14:modId xmlns:p14="http://schemas.microsoft.com/office/powerpoint/2010/main" val="3028792021"/>
                  </p:ext>
                </p:extLst>
              </p:nvPr>
            </p:nvGraphicFramePr>
            <p:xfrm>
              <a:off x="2032000" y="719666"/>
              <a:ext cx="8128000" cy="5418667"/>
            </p:xfrm>
            <a:graphic>
              <a:graphicData uri="http://schemas.microsoft.com/office/drawing/2014/chartex">
                <cx:chart xmlns:cx="http://schemas.microsoft.com/office/drawing/2014/chartex" xmlns:r="http://schemas.openxmlformats.org/officeDocument/2006/relationships" r:id="rId4"/>
              </a:graphicData>
            </a:graphic>
          </p:graphicFrame>
        </mc:Choice>
        <mc:Fallback>
          <p:pic>
            <p:nvPicPr>
              <p:cNvPr id="2" name="Grafiek 1">
                <a:extLst>
                  <a:ext uri="{FF2B5EF4-FFF2-40B4-BE49-F238E27FC236}">
                    <a16:creationId xmlns:a16="http://schemas.microsoft.com/office/drawing/2014/main" id="{E792FDF6-A1AB-2235-457F-9D2AC80AD8FC}"/>
                  </a:ext>
                </a:extLst>
              </p:cNvPr>
              <p:cNvPicPr>
                <a:picLocks noGrp="1" noRot="1" noChangeAspect="1" noMove="1" noResize="1" noEditPoints="1" noAdjustHandles="1" noChangeArrowheads="1" noChangeShapeType="1"/>
              </p:cNvPicPr>
              <p:nvPr/>
            </p:nvPicPr>
            <p:blipFill>
              <a:blip r:embed="rId5"/>
              <a:stretch>
                <a:fillRect/>
              </a:stretch>
            </p:blipFill>
            <p:spPr>
              <a:xfrm>
                <a:off x="2032000" y="719666"/>
                <a:ext cx="8128000" cy="5418667"/>
              </a:xfrm>
              <a:prstGeom prst="rect">
                <a:avLst/>
              </a:prstGeom>
            </p:spPr>
          </p:pic>
        </mc:Fallback>
      </mc:AlternateContent>
      <p:sp>
        <p:nvSpPr>
          <p:cNvPr id="3" name="Rechthoek 2">
            <a:extLst>
              <a:ext uri="{FF2B5EF4-FFF2-40B4-BE49-F238E27FC236}">
                <a16:creationId xmlns:a16="http://schemas.microsoft.com/office/drawing/2014/main" id="{0DB913B9-5A88-D33C-E877-D6F5D09D836C}"/>
              </a:ext>
            </a:extLst>
          </p:cNvPr>
          <p:cNvSpPr>
            <a:spLocks noGrp="1" noRot="1" noMove="1" noResize="1" noEditPoints="1" noAdjustHandles="1" noChangeArrowheads="1" noChangeShapeType="1"/>
          </p:cNvSpPr>
          <p:nvPr/>
        </p:nvSpPr>
        <p:spPr>
          <a:xfrm>
            <a:off x="4712677" y="5813187"/>
            <a:ext cx="5447323" cy="3251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70058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700" dirty="0" err="1">
                <a:solidFill>
                  <a:srgbClr val="9A134B"/>
                </a:solidFill>
                <a:latin typeface="Calibri  "/>
              </a:rPr>
              <a:t>Participating</a:t>
            </a:r>
            <a:r>
              <a:rPr lang="nl-NL" sz="3700" dirty="0">
                <a:solidFill>
                  <a:srgbClr val="9A134B"/>
                </a:solidFill>
                <a:latin typeface="Calibri  "/>
              </a:rPr>
              <a:t> centers per country - November 2025</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mc:AlternateContent xmlns:mc="http://schemas.openxmlformats.org/markup-compatibility/2006">
        <mc:Choice xmlns:cx4="http://schemas.microsoft.com/office/drawing/2016/5/10/chartex" Requires="cx4">
          <p:graphicFrame>
            <p:nvGraphicFramePr>
              <p:cNvPr id="2" name="Grafiek 1">
                <a:extLst>
                  <a:ext uri="{FF2B5EF4-FFF2-40B4-BE49-F238E27FC236}">
                    <a16:creationId xmlns:a16="http://schemas.microsoft.com/office/drawing/2014/main" id="{E792FDF6-A1AB-2235-457F-9D2AC80AD8FC}"/>
                  </a:ext>
                </a:extLst>
              </p:cNvPr>
              <p:cNvGraphicFramePr/>
              <p:nvPr>
                <p:extLst>
                  <p:ext uri="{D42A27DB-BD31-4B8C-83A1-F6EECF244321}">
                    <p14:modId xmlns:p14="http://schemas.microsoft.com/office/powerpoint/2010/main" val="3905183579"/>
                  </p:ext>
                </p:extLst>
              </p:nvPr>
            </p:nvGraphicFramePr>
            <p:xfrm>
              <a:off x="2032000" y="719666"/>
              <a:ext cx="8128000" cy="5418667"/>
            </p:xfrm>
            <a:graphic>
              <a:graphicData uri="http://schemas.microsoft.com/office/drawing/2014/chartex">
                <cx:chart xmlns:cx="http://schemas.microsoft.com/office/drawing/2014/chartex" xmlns:r="http://schemas.openxmlformats.org/officeDocument/2006/relationships" r:id="rId4"/>
              </a:graphicData>
            </a:graphic>
          </p:graphicFrame>
        </mc:Choice>
        <mc:Fallback>
          <p:pic>
            <p:nvPicPr>
              <p:cNvPr id="2" name="Grafiek 1">
                <a:extLst>
                  <a:ext uri="{FF2B5EF4-FFF2-40B4-BE49-F238E27FC236}">
                    <a16:creationId xmlns:a16="http://schemas.microsoft.com/office/drawing/2014/main" id="{E792FDF6-A1AB-2235-457F-9D2AC80AD8FC}"/>
                  </a:ext>
                </a:extLst>
              </p:cNvPr>
              <p:cNvPicPr>
                <a:picLocks noGrp="1" noRot="1" noChangeAspect="1" noMove="1" noResize="1" noEditPoints="1" noAdjustHandles="1" noChangeArrowheads="1" noChangeShapeType="1"/>
              </p:cNvPicPr>
              <p:nvPr/>
            </p:nvPicPr>
            <p:blipFill>
              <a:blip r:embed="rId5"/>
              <a:stretch>
                <a:fillRect/>
              </a:stretch>
            </p:blipFill>
            <p:spPr>
              <a:xfrm>
                <a:off x="2032000" y="719666"/>
                <a:ext cx="8128000" cy="5418667"/>
              </a:xfrm>
              <a:prstGeom prst="rect">
                <a:avLst/>
              </a:prstGeom>
            </p:spPr>
          </p:pic>
        </mc:Fallback>
      </mc:AlternateContent>
      <p:sp>
        <p:nvSpPr>
          <p:cNvPr id="3" name="Rechthoek 2">
            <a:extLst>
              <a:ext uri="{FF2B5EF4-FFF2-40B4-BE49-F238E27FC236}">
                <a16:creationId xmlns:a16="http://schemas.microsoft.com/office/drawing/2014/main" id="{0DB913B9-5A88-D33C-E877-D6F5D09D836C}"/>
              </a:ext>
            </a:extLst>
          </p:cNvPr>
          <p:cNvSpPr>
            <a:spLocks noGrp="1" noRot="1" noMove="1" noResize="1" noEditPoints="1" noAdjustHandles="1" noChangeArrowheads="1" noChangeShapeType="1"/>
          </p:cNvSpPr>
          <p:nvPr/>
        </p:nvSpPr>
        <p:spPr>
          <a:xfrm>
            <a:off x="4712677" y="5813187"/>
            <a:ext cx="5447323" cy="3251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546709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615162"/>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err="1">
                <a:solidFill>
                  <a:srgbClr val="9A134B"/>
                </a:solidFill>
                <a:latin typeface="Calibri  "/>
              </a:rPr>
              <a:t>Renewed</a:t>
            </a:r>
            <a:r>
              <a:rPr lang="nl-NL" dirty="0">
                <a:solidFill>
                  <a:srgbClr val="9A134B"/>
                </a:solidFill>
                <a:latin typeface="Calibri  "/>
              </a:rPr>
              <a:t> Registry Agreement</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326362"/>
            <a:ext cx="10857674" cy="4256459"/>
          </a:xfrm>
        </p:spPr>
        <p:txBody>
          <a:bodyPr>
            <a:normAutofit/>
          </a:bodyPr>
          <a:lstStyle/>
          <a:p>
            <a:pPr>
              <a:lnSpc>
                <a:spcPct val="150000"/>
              </a:lnSpc>
            </a:pPr>
            <a:r>
              <a:rPr lang="en-US" sz="3200" dirty="0"/>
              <a:t>Aligned with updated international privacy regulations</a:t>
            </a:r>
          </a:p>
          <a:p>
            <a:pPr>
              <a:lnSpc>
                <a:spcPct val="150000"/>
              </a:lnSpc>
            </a:pPr>
            <a:r>
              <a:rPr lang="en-US" sz="3200" dirty="0"/>
              <a:t>Replaces the old DSA</a:t>
            </a:r>
          </a:p>
          <a:p>
            <a:pPr>
              <a:lnSpc>
                <a:spcPct val="150000"/>
              </a:lnSpc>
            </a:pPr>
            <a:r>
              <a:rPr lang="en-US" sz="3200" dirty="0"/>
              <a:t>Facilitates data sharing with participants</a:t>
            </a:r>
          </a:p>
          <a:p>
            <a:pPr>
              <a:lnSpc>
                <a:spcPct val="150000"/>
              </a:lnSpc>
            </a:pPr>
            <a:r>
              <a:rPr lang="en-US" sz="3200" dirty="0"/>
              <a:t>Clear collaboration guidelines </a:t>
            </a:r>
            <a:br>
              <a:rPr lang="en-US" sz="3200" dirty="0"/>
            </a:br>
            <a:r>
              <a:rPr lang="en-US" sz="3200" dirty="0"/>
              <a:t>(</a:t>
            </a:r>
            <a:r>
              <a:rPr lang="en-US" dirty="0"/>
              <a:t>data collection, authorship and study proposals</a:t>
            </a:r>
            <a:r>
              <a:rPr lang="en-US" sz="3200" dirty="0"/>
              <a:t>)</a:t>
            </a:r>
            <a:endParaRPr lang="nl-NL" sz="3200" dirty="0"/>
          </a:p>
        </p:txBody>
      </p:sp>
    </p:spTree>
    <p:extLst>
      <p:ext uri="{BB962C8B-B14F-4D97-AF65-F5344CB8AC3E}">
        <p14:creationId xmlns:p14="http://schemas.microsoft.com/office/powerpoint/2010/main" val="2927517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615162"/>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err="1">
                <a:solidFill>
                  <a:srgbClr val="9A134B"/>
                </a:solidFill>
                <a:latin typeface="Calibri  "/>
              </a:rPr>
              <a:t>Main</a:t>
            </a:r>
            <a:r>
              <a:rPr lang="nl-NL" dirty="0">
                <a:solidFill>
                  <a:srgbClr val="9A134B"/>
                </a:solidFill>
                <a:latin typeface="Calibri  "/>
              </a:rPr>
              <a:t> </a:t>
            </a:r>
            <a:r>
              <a:rPr lang="nl-NL" dirty="0" err="1">
                <a:solidFill>
                  <a:srgbClr val="9A134B"/>
                </a:solidFill>
                <a:latin typeface="Calibri  "/>
              </a:rPr>
              <a:t>aspects</a:t>
            </a:r>
            <a:r>
              <a:rPr lang="nl-NL" dirty="0">
                <a:solidFill>
                  <a:srgbClr val="9A134B"/>
                </a:solidFill>
                <a:latin typeface="Calibri  "/>
              </a:rPr>
              <a:t> of </a:t>
            </a:r>
            <a:r>
              <a:rPr lang="nl-NL" dirty="0" err="1">
                <a:solidFill>
                  <a:srgbClr val="9A134B"/>
                </a:solidFill>
                <a:latin typeface="Calibri  "/>
              </a:rPr>
              <a:t>authorship</a:t>
            </a:r>
            <a:endParaRPr lang="nl-NL"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417488"/>
            <a:ext cx="10857674" cy="4256459"/>
          </a:xfrm>
        </p:spPr>
        <p:txBody>
          <a:bodyPr>
            <a:normAutofit fontScale="77500" lnSpcReduction="20000"/>
          </a:bodyPr>
          <a:lstStyle/>
          <a:p>
            <a:pPr>
              <a:lnSpc>
                <a:spcPct val="150000"/>
              </a:lnSpc>
            </a:pPr>
            <a:r>
              <a:rPr lang="en-US" sz="3200" dirty="0"/>
              <a:t>Following ICMJE criteria</a:t>
            </a:r>
          </a:p>
          <a:p>
            <a:pPr>
              <a:lnSpc>
                <a:spcPct val="150000"/>
              </a:lnSpc>
            </a:pPr>
            <a:r>
              <a:rPr lang="en-US" sz="3200" dirty="0"/>
              <a:t>2 collaborators (&gt;50 cases: 3rd)</a:t>
            </a:r>
          </a:p>
          <a:p>
            <a:pPr>
              <a:lnSpc>
                <a:spcPct val="150000"/>
              </a:lnSpc>
            </a:pPr>
            <a:r>
              <a:rPr lang="en-US" sz="3200" dirty="0"/>
              <a:t>Authorship based on contribution (project proposal, data analysis, writing)</a:t>
            </a:r>
          </a:p>
          <a:p>
            <a:pPr>
              <a:lnSpc>
                <a:spcPct val="150000"/>
              </a:lnSpc>
            </a:pPr>
            <a:r>
              <a:rPr lang="en-US" sz="3200" dirty="0"/>
              <a:t>Coordination team: authorship for structural contributions</a:t>
            </a:r>
          </a:p>
          <a:p>
            <a:pPr>
              <a:lnSpc>
                <a:spcPct val="150000"/>
              </a:lnSpc>
            </a:pPr>
            <a:r>
              <a:rPr lang="en-US" sz="3200" dirty="0"/>
              <a:t>Collaborators are acknowledged only when their data are used</a:t>
            </a:r>
          </a:p>
          <a:p>
            <a:pPr>
              <a:lnSpc>
                <a:spcPct val="150000"/>
              </a:lnSpc>
            </a:pPr>
            <a:r>
              <a:rPr lang="en-US" sz="3200" dirty="0"/>
              <a:t>Steering Committee: reviews for project proposals and reviews manuscript on authorship and data protection</a:t>
            </a:r>
          </a:p>
          <a:p>
            <a:pPr>
              <a:lnSpc>
                <a:spcPct val="150000"/>
              </a:lnSpc>
            </a:pPr>
            <a:endParaRPr lang="en-US" sz="3200" dirty="0"/>
          </a:p>
          <a:p>
            <a:pPr>
              <a:lnSpc>
                <a:spcPct val="150000"/>
              </a:lnSpc>
            </a:pPr>
            <a:endParaRPr lang="en-US" sz="3200" dirty="0"/>
          </a:p>
          <a:p>
            <a:pPr>
              <a:lnSpc>
                <a:spcPct val="150000"/>
              </a:lnSpc>
            </a:pPr>
            <a:endParaRPr lang="nl-NL" sz="3200" dirty="0"/>
          </a:p>
        </p:txBody>
      </p:sp>
    </p:spTree>
    <p:extLst>
      <p:ext uri="{BB962C8B-B14F-4D97-AF65-F5344CB8AC3E}">
        <p14:creationId xmlns:p14="http://schemas.microsoft.com/office/powerpoint/2010/main" val="358736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1073406"/>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2095" y="703599"/>
            <a:ext cx="1358818" cy="1270583"/>
          </a:xfrm>
          <a:prstGeom prst="rect">
            <a:avLst/>
          </a:prstGeom>
        </p:spPr>
      </p:pic>
      <p:sp>
        <p:nvSpPr>
          <p:cNvPr id="2" name="Tekstvak 1">
            <a:extLst>
              <a:ext uri="{FF2B5EF4-FFF2-40B4-BE49-F238E27FC236}">
                <a16:creationId xmlns:a16="http://schemas.microsoft.com/office/drawing/2014/main" id="{F1DA0062-FDEB-7101-494D-EF944413FF4F}"/>
              </a:ext>
            </a:extLst>
          </p:cNvPr>
          <p:cNvSpPr txBox="1"/>
          <p:nvPr/>
        </p:nvSpPr>
        <p:spPr>
          <a:xfrm>
            <a:off x="677324" y="2643876"/>
            <a:ext cx="5919033" cy="3539430"/>
          </a:xfrm>
          <a:prstGeom prst="rect">
            <a:avLst/>
          </a:prstGeom>
          <a:noFill/>
        </p:spPr>
        <p:txBody>
          <a:bodyPr wrap="square" rtlCol="0">
            <a:spAutoFit/>
          </a:bodyPr>
          <a:lstStyle/>
          <a:p>
            <a:r>
              <a:rPr lang="nl-NL" sz="1600" b="0" i="0" dirty="0">
                <a:effectLst/>
                <a:latin typeface="Calibri   "/>
              </a:rPr>
              <a:t>Jagannath </a:t>
            </a:r>
            <a:r>
              <a:rPr lang="nl-NL" sz="1600" b="0" i="0" dirty="0" err="1">
                <a:effectLst/>
                <a:latin typeface="Calibri   "/>
              </a:rPr>
              <a:t>Palepu</a:t>
            </a:r>
            <a:r>
              <a:rPr lang="nl-NL" sz="1600" b="0" i="0" dirty="0">
                <a:effectLst/>
                <a:latin typeface="Calibri   "/>
              </a:rPr>
              <a:t>, </a:t>
            </a:r>
            <a:r>
              <a:rPr lang="nl-NL" sz="1600" b="0" i="0" dirty="0" err="1">
                <a:effectLst/>
                <a:latin typeface="Calibri   "/>
              </a:rPr>
              <a:t>Lilavati</a:t>
            </a:r>
            <a:r>
              <a:rPr lang="nl-NL" sz="1600" b="0" i="0" dirty="0">
                <a:effectLst/>
                <a:latin typeface="Calibri   "/>
              </a:rPr>
              <a:t> </a:t>
            </a:r>
            <a:r>
              <a:rPr lang="nl-NL" sz="1600" b="0" i="0" dirty="0" err="1">
                <a:effectLst/>
                <a:latin typeface="Calibri   "/>
              </a:rPr>
              <a:t>Hospital</a:t>
            </a:r>
            <a:r>
              <a:rPr lang="nl-NL" sz="1600" b="0" i="0" dirty="0">
                <a:effectLst/>
                <a:latin typeface="Calibri   "/>
              </a:rPr>
              <a:t>, Mumbai, India</a:t>
            </a:r>
            <a:br>
              <a:rPr lang="nl-NL" sz="1600" dirty="0">
                <a:latin typeface="Calibri   "/>
              </a:rPr>
            </a:br>
            <a:r>
              <a:rPr lang="nl-NL" sz="1600" dirty="0">
                <a:latin typeface="Calibri   "/>
              </a:rPr>
              <a:t>Philip de Reuver, Radboudumc, Nijmegen, The Netherlands</a:t>
            </a:r>
          </a:p>
          <a:p>
            <a:r>
              <a:rPr lang="nl-NL" sz="1600" b="0" i="0" dirty="0">
                <a:effectLst/>
                <a:latin typeface="Calibri   "/>
              </a:rPr>
              <a:t>Bhawna Sirohi, </a:t>
            </a:r>
            <a:r>
              <a:rPr lang="nl-NL" sz="1600" b="0" i="0" dirty="0" err="1">
                <a:effectLst/>
                <a:latin typeface="Calibri   "/>
              </a:rPr>
              <a:t>Vedanta</a:t>
            </a:r>
            <a:r>
              <a:rPr lang="nl-NL" sz="1600" b="0" i="0" dirty="0">
                <a:effectLst/>
                <a:latin typeface="Calibri   "/>
              </a:rPr>
              <a:t> </a:t>
            </a:r>
            <a:r>
              <a:rPr lang="nl-NL" sz="1600" b="0" i="0" dirty="0" err="1">
                <a:effectLst/>
                <a:latin typeface="Calibri   "/>
              </a:rPr>
              <a:t>Medical</a:t>
            </a:r>
            <a:r>
              <a:rPr lang="nl-NL" sz="1600" b="0" i="0" dirty="0">
                <a:effectLst/>
                <a:latin typeface="Calibri   "/>
              </a:rPr>
              <a:t> Research foundation- </a:t>
            </a:r>
            <a:r>
              <a:rPr lang="nl-NL" sz="1600" b="0" i="0" dirty="0" err="1">
                <a:effectLst/>
                <a:latin typeface="Calibri   "/>
              </a:rPr>
              <a:t>Balco</a:t>
            </a:r>
            <a:r>
              <a:rPr lang="nl-NL" sz="1600" b="0" i="0" dirty="0">
                <a:effectLst/>
                <a:latin typeface="Calibri   "/>
              </a:rPr>
              <a:t> </a:t>
            </a:r>
            <a:r>
              <a:rPr lang="nl-NL" sz="1600" b="0" i="0" dirty="0" err="1">
                <a:effectLst/>
                <a:latin typeface="Calibri   "/>
              </a:rPr>
              <a:t>Medical</a:t>
            </a:r>
            <a:r>
              <a:rPr lang="nl-NL" sz="1600" b="0" i="0" dirty="0">
                <a:effectLst/>
                <a:latin typeface="Calibri   "/>
              </a:rPr>
              <a:t> Centre, India</a:t>
            </a:r>
          </a:p>
          <a:p>
            <a:r>
              <a:rPr lang="nl-NL" sz="1600" dirty="0">
                <a:latin typeface="Calibri   "/>
              </a:rPr>
              <a:t>Elise de Savornin Lohman, Radboudumc, Nijmegen, The Netherlands</a:t>
            </a:r>
          </a:p>
          <a:p>
            <a:r>
              <a:rPr lang="nl-NL" sz="1600" dirty="0">
                <a:latin typeface="Calibri   "/>
              </a:rPr>
              <a:t>Lusien van Santwijk, Radboudumc, Nijmegen, The Netherlands</a:t>
            </a:r>
            <a:br>
              <a:rPr lang="nl-NL" sz="1600" dirty="0">
                <a:latin typeface="Calibri   "/>
              </a:rPr>
            </a:br>
            <a:r>
              <a:rPr lang="nl-NL" sz="1600" b="0" i="0" dirty="0" err="1">
                <a:effectLst/>
                <a:latin typeface="Calibri   "/>
              </a:rPr>
              <a:t>Shailesh</a:t>
            </a:r>
            <a:r>
              <a:rPr lang="nl-NL" sz="1600" b="0" i="0" dirty="0">
                <a:effectLst/>
                <a:latin typeface="Calibri   "/>
              </a:rPr>
              <a:t> V. Shrikhande, TMH </a:t>
            </a:r>
            <a:r>
              <a:rPr lang="nl-NL" sz="1600" b="0" i="0" dirty="0" err="1">
                <a:effectLst/>
                <a:latin typeface="Calibri   "/>
              </a:rPr>
              <a:t>Hospital</a:t>
            </a:r>
            <a:r>
              <a:rPr lang="nl-NL" sz="1600" b="0" i="0" dirty="0">
                <a:effectLst/>
                <a:latin typeface="Calibri   "/>
              </a:rPr>
              <a:t>, Mumbai, India</a:t>
            </a:r>
            <a:br>
              <a:rPr lang="nl-NL" sz="1600" dirty="0">
                <a:latin typeface="Calibri   "/>
              </a:rPr>
            </a:br>
            <a:r>
              <a:rPr lang="nl-NL" sz="1600" b="0" i="0" dirty="0" err="1">
                <a:effectLst/>
                <a:latin typeface="Calibri   "/>
              </a:rPr>
              <a:t>Vikram</a:t>
            </a:r>
            <a:r>
              <a:rPr lang="nl-NL" sz="1600" b="0" i="0" dirty="0">
                <a:effectLst/>
                <a:latin typeface="Calibri   "/>
              </a:rPr>
              <a:t> </a:t>
            </a:r>
            <a:r>
              <a:rPr lang="nl-NL" sz="1600" b="0" i="0" dirty="0" err="1">
                <a:effectLst/>
                <a:latin typeface="Calibri   "/>
              </a:rPr>
              <a:t>Choudhary</a:t>
            </a:r>
            <a:r>
              <a:rPr lang="nl-NL" sz="1600" b="0" i="0" dirty="0">
                <a:effectLst/>
                <a:latin typeface="Calibri   "/>
              </a:rPr>
              <a:t>, TMH, India</a:t>
            </a:r>
            <a:br>
              <a:rPr lang="nl-NL" sz="1600" dirty="0">
                <a:latin typeface="Calibri   "/>
              </a:rPr>
            </a:br>
            <a:r>
              <a:rPr lang="nl-NL" sz="1600" b="0" i="0" dirty="0" err="1">
                <a:effectLst/>
                <a:latin typeface="Calibri   "/>
              </a:rPr>
              <a:t>Itaru</a:t>
            </a:r>
            <a:r>
              <a:rPr lang="nl-NL" sz="1600" b="0" i="0" dirty="0">
                <a:effectLst/>
                <a:latin typeface="Calibri   "/>
              </a:rPr>
              <a:t> </a:t>
            </a:r>
            <a:r>
              <a:rPr lang="nl-NL" sz="1600" b="0" i="0" dirty="0" err="1">
                <a:effectLst/>
                <a:latin typeface="Calibri   "/>
              </a:rPr>
              <a:t>Endo</a:t>
            </a:r>
            <a:r>
              <a:rPr lang="nl-NL" sz="1600" b="0" i="0" dirty="0">
                <a:effectLst/>
                <a:latin typeface="Calibri   "/>
              </a:rPr>
              <a:t>, Yokohama City University, </a:t>
            </a:r>
            <a:r>
              <a:rPr lang="nl-NL" sz="1600" b="0" i="0" dirty="0" err="1">
                <a:effectLst/>
                <a:latin typeface="Calibri   "/>
              </a:rPr>
              <a:t>Yokohoma</a:t>
            </a:r>
            <a:r>
              <a:rPr lang="nl-NL" sz="1600" b="0" i="0" dirty="0">
                <a:effectLst/>
                <a:latin typeface="Calibri   "/>
              </a:rPr>
              <a:t>, Japan</a:t>
            </a:r>
          </a:p>
          <a:p>
            <a:r>
              <a:rPr lang="nl-NL" sz="1600" b="0" i="0" dirty="0" err="1">
                <a:effectLst/>
                <a:latin typeface="Calibri   "/>
              </a:rPr>
              <a:t>Xabier</a:t>
            </a:r>
            <a:r>
              <a:rPr lang="nl-NL" sz="1600" b="0" i="0" dirty="0">
                <a:effectLst/>
                <a:latin typeface="Calibri   "/>
              </a:rPr>
              <a:t> de </a:t>
            </a:r>
            <a:r>
              <a:rPr lang="nl-NL" sz="1600" b="0" i="0" dirty="0" err="1">
                <a:effectLst/>
                <a:latin typeface="Calibri   "/>
              </a:rPr>
              <a:t>Arextbala</a:t>
            </a:r>
            <a:r>
              <a:rPr lang="nl-NL" sz="1600" b="0" i="0" dirty="0">
                <a:effectLst/>
                <a:latin typeface="Calibri   "/>
              </a:rPr>
              <a:t>, Chile</a:t>
            </a:r>
          </a:p>
          <a:p>
            <a:endParaRPr lang="nl-NL" sz="1600" b="0" i="0" dirty="0">
              <a:effectLst/>
              <a:latin typeface="Calibri   "/>
            </a:endParaRPr>
          </a:p>
          <a:p>
            <a:br>
              <a:rPr lang="nl-NL" sz="1600" dirty="0">
                <a:latin typeface="+mj-lt"/>
              </a:rPr>
            </a:br>
            <a:br>
              <a:rPr lang="nl-NL" sz="1600" dirty="0">
                <a:latin typeface="+mj-lt"/>
              </a:rPr>
            </a:br>
            <a:endParaRPr lang="nl-NL" sz="1600" dirty="0">
              <a:latin typeface="+mj-lt"/>
            </a:endParaRPr>
          </a:p>
        </p:txBody>
      </p:sp>
      <p:sp>
        <p:nvSpPr>
          <p:cNvPr id="3" name="Tekstvak 2">
            <a:extLst>
              <a:ext uri="{FF2B5EF4-FFF2-40B4-BE49-F238E27FC236}">
                <a16:creationId xmlns:a16="http://schemas.microsoft.com/office/drawing/2014/main" id="{E9EB2354-D44C-D28B-AD2A-69DBCEF592D7}"/>
              </a:ext>
            </a:extLst>
          </p:cNvPr>
          <p:cNvSpPr txBox="1"/>
          <p:nvPr/>
        </p:nvSpPr>
        <p:spPr>
          <a:xfrm>
            <a:off x="6828087" y="2643876"/>
            <a:ext cx="5663472" cy="3046988"/>
          </a:xfrm>
          <a:prstGeom prst="rect">
            <a:avLst/>
          </a:prstGeom>
          <a:noFill/>
        </p:spPr>
        <p:txBody>
          <a:bodyPr wrap="square" rtlCol="0">
            <a:spAutoFit/>
          </a:bodyPr>
          <a:lstStyle/>
          <a:p>
            <a:r>
              <a:rPr lang="nl-NL" sz="1600" b="0" i="0" dirty="0">
                <a:solidFill>
                  <a:srgbClr val="00000A"/>
                </a:solidFill>
                <a:effectLst/>
                <a:latin typeface="Calibri   "/>
              </a:rPr>
              <a:t>Martin Smith, South </a:t>
            </a:r>
            <a:r>
              <a:rPr lang="nl-NL" sz="1600" b="0" i="0" dirty="0" err="1">
                <a:solidFill>
                  <a:srgbClr val="00000A"/>
                </a:solidFill>
                <a:effectLst/>
                <a:latin typeface="Calibri   "/>
              </a:rPr>
              <a:t>Africa</a:t>
            </a:r>
            <a:br>
              <a:rPr lang="nl-NL" sz="1600" dirty="0">
                <a:latin typeface="Calibri   "/>
              </a:rPr>
            </a:br>
            <a:r>
              <a:rPr lang="nl-NL" sz="1600" b="0" i="0" dirty="0">
                <a:solidFill>
                  <a:srgbClr val="00000A"/>
                </a:solidFill>
                <a:effectLst/>
                <a:latin typeface="Calibri   "/>
              </a:rPr>
              <a:t>Bill Jarnagin, MSKCC, USA</a:t>
            </a:r>
            <a:br>
              <a:rPr lang="nl-NL" sz="1600" dirty="0">
                <a:latin typeface="Calibri   "/>
              </a:rPr>
            </a:br>
            <a:r>
              <a:rPr lang="nl-NL" sz="1600" b="0" i="0" dirty="0">
                <a:solidFill>
                  <a:srgbClr val="00000A"/>
                </a:solidFill>
                <a:effectLst/>
                <a:latin typeface="Calibri   "/>
              </a:rPr>
              <a:t>Javier Lendoire, University of Buenos Aires, Argentina </a:t>
            </a:r>
          </a:p>
          <a:p>
            <a:r>
              <a:rPr lang="nl-NL" sz="1600" b="0" i="0" dirty="0">
                <a:effectLst/>
                <a:latin typeface="Calibri   "/>
              </a:rPr>
              <a:t>Elijah Dixon, University of Calgary, Canada</a:t>
            </a:r>
            <a:br>
              <a:rPr lang="nl-NL" sz="1600" dirty="0">
                <a:latin typeface="Calibri   "/>
              </a:rPr>
            </a:br>
            <a:r>
              <a:rPr lang="nl-NL" sz="1600" b="0" i="0" dirty="0">
                <a:effectLst/>
                <a:latin typeface="Calibri   "/>
              </a:rPr>
              <a:t>Joris </a:t>
            </a:r>
            <a:r>
              <a:rPr lang="nl-NL" sz="1600" b="0" i="0" dirty="0" err="1">
                <a:effectLst/>
                <a:latin typeface="Calibri   "/>
              </a:rPr>
              <a:t>Erdmann</a:t>
            </a:r>
            <a:r>
              <a:rPr lang="nl-NL" sz="1600" b="0" i="0" dirty="0">
                <a:effectLst/>
                <a:latin typeface="Calibri   "/>
              </a:rPr>
              <a:t>, Amsterdam UMC, </a:t>
            </a:r>
            <a:r>
              <a:rPr lang="nl-NL" sz="1600" b="0" i="0" dirty="0" err="1">
                <a:effectLst/>
                <a:latin typeface="Calibri   "/>
              </a:rPr>
              <a:t>the</a:t>
            </a:r>
            <a:r>
              <a:rPr lang="nl-NL" sz="1600" b="0" i="0" dirty="0">
                <a:effectLst/>
                <a:latin typeface="Calibri   "/>
              </a:rPr>
              <a:t> Netherlands</a:t>
            </a:r>
            <a:br>
              <a:rPr lang="nl-NL" sz="1600" dirty="0">
                <a:latin typeface="Calibri   "/>
              </a:rPr>
            </a:br>
            <a:r>
              <a:rPr lang="nl-NL" sz="1600" b="0" i="0" dirty="0" err="1">
                <a:effectLst/>
                <a:latin typeface="Calibri   "/>
              </a:rPr>
              <a:t>Hauke</a:t>
            </a:r>
            <a:r>
              <a:rPr lang="nl-NL" sz="1600" b="0" i="0" dirty="0">
                <a:effectLst/>
                <a:latin typeface="Calibri   "/>
              </a:rPr>
              <a:t> Lang, Germany </a:t>
            </a:r>
          </a:p>
          <a:p>
            <a:r>
              <a:rPr lang="nl-NL" sz="1600" b="0" i="0" dirty="0">
                <a:effectLst/>
                <a:latin typeface="Calibri   "/>
              </a:rPr>
              <a:t>Michael </a:t>
            </a:r>
            <a:r>
              <a:rPr lang="nl-NL" sz="1600" b="0" i="0" dirty="0" err="1">
                <a:effectLst/>
                <a:latin typeface="Calibri   "/>
              </a:rPr>
              <a:t>Prieto</a:t>
            </a:r>
            <a:r>
              <a:rPr lang="nl-NL" sz="1600" b="0" i="0" dirty="0">
                <a:effectLst/>
                <a:latin typeface="Calibri   "/>
              </a:rPr>
              <a:t> </a:t>
            </a:r>
            <a:r>
              <a:rPr lang="nl-NL" sz="1600" b="0" i="0" dirty="0" err="1">
                <a:effectLst/>
                <a:latin typeface="Calibri   "/>
              </a:rPr>
              <a:t>Calvo</a:t>
            </a:r>
            <a:r>
              <a:rPr lang="nl-NL" sz="1600" b="0" i="0" dirty="0">
                <a:effectLst/>
                <a:latin typeface="Calibri   "/>
              </a:rPr>
              <a:t>, </a:t>
            </a:r>
            <a:r>
              <a:rPr lang="nl-NL" sz="1600" b="0" i="0" dirty="0" err="1">
                <a:effectLst/>
                <a:latin typeface="Calibri   "/>
              </a:rPr>
              <a:t>Cruces</a:t>
            </a:r>
            <a:r>
              <a:rPr lang="nl-NL" sz="1600" b="0" i="0" dirty="0">
                <a:effectLst/>
                <a:latin typeface="Calibri   "/>
              </a:rPr>
              <a:t> University </a:t>
            </a:r>
            <a:r>
              <a:rPr lang="nl-NL" sz="1600" b="0" i="0" dirty="0" err="1">
                <a:effectLst/>
                <a:latin typeface="Calibri   "/>
              </a:rPr>
              <a:t>Hospital</a:t>
            </a:r>
            <a:r>
              <a:rPr lang="nl-NL" sz="1600" b="0" i="0" dirty="0">
                <a:effectLst/>
                <a:latin typeface="Calibri   "/>
              </a:rPr>
              <a:t>, Spain</a:t>
            </a:r>
          </a:p>
          <a:p>
            <a:r>
              <a:rPr lang="nl-NL" sz="1600" b="0" i="0" dirty="0" err="1">
                <a:effectLst/>
                <a:latin typeface="Calibri   "/>
              </a:rPr>
              <a:t>Shishir</a:t>
            </a:r>
            <a:r>
              <a:rPr lang="nl-NL" sz="1600" b="0" i="0" dirty="0">
                <a:effectLst/>
                <a:latin typeface="Calibri   "/>
              </a:rPr>
              <a:t> Maithel, ECOG, USA</a:t>
            </a:r>
            <a:endParaRPr lang="en-US" sz="1600" dirty="0">
              <a:latin typeface="Calibri   "/>
            </a:endParaRPr>
          </a:p>
          <a:p>
            <a:r>
              <a:rPr lang="nl-NL" sz="1600" b="0" i="0" dirty="0">
                <a:effectLst/>
                <a:latin typeface="Calibri   "/>
              </a:rPr>
              <a:t>Oscar </a:t>
            </a:r>
            <a:r>
              <a:rPr lang="nl-NL" sz="1600" b="0" i="0" dirty="0" err="1">
                <a:effectLst/>
                <a:latin typeface="Calibri   "/>
              </a:rPr>
              <a:t>Imventarza</a:t>
            </a:r>
            <a:r>
              <a:rPr lang="nl-NL" sz="1600" b="0" i="0" dirty="0">
                <a:effectLst/>
                <a:latin typeface="Calibri   "/>
              </a:rPr>
              <a:t>, </a:t>
            </a:r>
            <a:r>
              <a:rPr lang="nl-NL" sz="1600" b="0" i="0" dirty="0" err="1">
                <a:effectLst/>
                <a:latin typeface="Calibri   "/>
              </a:rPr>
              <a:t>Hospital</a:t>
            </a:r>
            <a:r>
              <a:rPr lang="nl-NL" sz="1600" b="0" i="0" dirty="0">
                <a:effectLst/>
                <a:latin typeface="Calibri   "/>
              </a:rPr>
              <a:t> Dr Juan P </a:t>
            </a:r>
            <a:r>
              <a:rPr lang="nl-NL" sz="1600" b="0" i="0" dirty="0" err="1">
                <a:effectLst/>
                <a:latin typeface="Calibri   "/>
              </a:rPr>
              <a:t>Garrahan</a:t>
            </a:r>
            <a:r>
              <a:rPr lang="nl-NL" sz="1600" b="0" i="0" dirty="0">
                <a:effectLst/>
                <a:latin typeface="Calibri   "/>
              </a:rPr>
              <a:t>, Argentina</a:t>
            </a:r>
            <a:br>
              <a:rPr lang="nl-NL" sz="1600" dirty="0">
                <a:latin typeface="Calibri   "/>
              </a:rPr>
            </a:br>
            <a:endParaRPr lang="nl-NL" sz="1600" b="0" i="0" dirty="0">
              <a:effectLst/>
              <a:highlight>
                <a:srgbClr val="FFFF00"/>
              </a:highlight>
              <a:latin typeface="Calibri   "/>
            </a:endParaRPr>
          </a:p>
          <a:p>
            <a:r>
              <a:rPr lang="nl-NL" sz="1600" b="0" i="0" dirty="0">
                <a:solidFill>
                  <a:srgbClr val="00000A"/>
                </a:solidFill>
                <a:effectLst/>
                <a:latin typeface="Calibri   "/>
              </a:rPr>
              <a:t> </a:t>
            </a:r>
            <a:br>
              <a:rPr lang="nl-NL" sz="1600" dirty="0">
                <a:latin typeface="Calibri   "/>
              </a:rPr>
            </a:br>
            <a:endParaRPr lang="nl-NL" sz="1600" dirty="0">
              <a:latin typeface="Calibri   "/>
            </a:endParaRPr>
          </a:p>
        </p:txBody>
      </p:sp>
      <p:sp>
        <p:nvSpPr>
          <p:cNvPr id="8" name="Titel 1">
            <a:extLst>
              <a:ext uri="{FF2B5EF4-FFF2-40B4-BE49-F238E27FC236}">
                <a16:creationId xmlns:a16="http://schemas.microsoft.com/office/drawing/2014/main" id="{DCDDAADE-AF77-7343-94AD-C973A7ACF85B}"/>
              </a:ext>
            </a:extLst>
          </p:cNvPr>
          <p:cNvSpPr txBox="1">
            <a:spLocks/>
          </p:cNvSpPr>
          <p:nvPr/>
        </p:nvSpPr>
        <p:spPr>
          <a:xfrm>
            <a:off x="885504" y="537706"/>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600" dirty="0">
                <a:solidFill>
                  <a:srgbClr val="9A134B"/>
                </a:solidFill>
                <a:latin typeface="Calibri  "/>
              </a:rPr>
              <a:t>Steering </a:t>
            </a:r>
            <a:r>
              <a:rPr lang="nl-NL" sz="3600" dirty="0" err="1">
                <a:solidFill>
                  <a:srgbClr val="9A134B"/>
                </a:solidFill>
                <a:latin typeface="Calibri  "/>
              </a:rPr>
              <a:t>committee</a:t>
            </a:r>
            <a:endParaRPr lang="nl-NL" sz="3600" dirty="0">
              <a:solidFill>
                <a:srgbClr val="9A134B"/>
              </a:solidFill>
              <a:latin typeface="Calibri  "/>
            </a:endParaRPr>
          </a:p>
        </p:txBody>
      </p:sp>
      <p:sp>
        <p:nvSpPr>
          <p:cNvPr id="10" name="Tekstvak 9">
            <a:extLst>
              <a:ext uri="{FF2B5EF4-FFF2-40B4-BE49-F238E27FC236}">
                <a16:creationId xmlns:a16="http://schemas.microsoft.com/office/drawing/2014/main" id="{8C29ED33-68D0-EA4D-EBAB-2828691D3E04}"/>
              </a:ext>
            </a:extLst>
          </p:cNvPr>
          <p:cNvSpPr txBox="1"/>
          <p:nvPr/>
        </p:nvSpPr>
        <p:spPr>
          <a:xfrm>
            <a:off x="852856" y="1169286"/>
            <a:ext cx="9564383" cy="1274388"/>
          </a:xfrm>
          <a:prstGeom prst="rect">
            <a:avLst/>
          </a:prstGeom>
          <a:noFill/>
        </p:spPr>
        <p:txBody>
          <a:bodyPr wrap="square">
            <a:spAutoFit/>
          </a:bodyPr>
          <a:lstStyle/>
          <a:p>
            <a:pPr>
              <a:lnSpc>
                <a:spcPct val="150000"/>
              </a:lnSpc>
            </a:pPr>
            <a:r>
              <a:rPr lang="en-US" sz="2700" dirty="0"/>
              <a:t>• Composition → registry history &amp; continental representation</a:t>
            </a:r>
            <a:br>
              <a:rPr lang="en-US" sz="2700" dirty="0"/>
            </a:br>
            <a:r>
              <a:rPr lang="en-US" sz="2700" dirty="0"/>
              <a:t>• Changes → based on contributions to registry output</a:t>
            </a:r>
            <a:endParaRPr lang="nl-NL" sz="2700" dirty="0"/>
          </a:p>
        </p:txBody>
      </p:sp>
    </p:spTree>
    <p:extLst>
      <p:ext uri="{BB962C8B-B14F-4D97-AF65-F5344CB8AC3E}">
        <p14:creationId xmlns:p14="http://schemas.microsoft.com/office/powerpoint/2010/main" val="36058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latin typeface="Calibri Light" panose="020F0302020204030204" pitchFamily="34" charset="0"/>
                <a:ea typeface="Arial" panose="020B0604020202020204" pitchFamily="34" charset="0"/>
              </a:rPr>
              <a:t>Current research projects</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825979"/>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654953"/>
            <a:ext cx="10432029" cy="71120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A134B"/>
                </a:solidFill>
                <a:latin typeface="Calibri  "/>
              </a:rPr>
              <a:t>Extent of liver resection and survival outcomes in T3 GBC</a:t>
            </a:r>
            <a:endParaRPr lang="nl-NL" b="1"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571361"/>
            <a:ext cx="10857674" cy="4256459"/>
          </a:xfrm>
        </p:spPr>
        <p:txBody>
          <a:bodyPr>
            <a:normAutofit/>
          </a:bodyPr>
          <a:lstStyle/>
          <a:p>
            <a:pPr>
              <a:lnSpc>
                <a:spcPct val="150000"/>
              </a:lnSpc>
            </a:pPr>
            <a:r>
              <a:rPr lang="nl-NL" b="1" dirty="0"/>
              <a:t>Background</a:t>
            </a:r>
            <a:r>
              <a:rPr lang="nl-NL" dirty="0"/>
              <a:t>: no consensus WR versus SR for T3 GBC</a:t>
            </a:r>
          </a:p>
          <a:p>
            <a:pPr>
              <a:lnSpc>
                <a:spcPct val="150000"/>
              </a:lnSpc>
            </a:pPr>
            <a:r>
              <a:rPr lang="nl-NL" b="1" dirty="0" err="1"/>
              <a:t>Aim</a:t>
            </a:r>
            <a:r>
              <a:rPr lang="nl-NL" dirty="0"/>
              <a:t>: </a:t>
            </a:r>
            <a:r>
              <a:rPr lang="en-US" dirty="0"/>
              <a:t>evaluate the impact of liver resection on 1Y- and 3Y OS and RFS </a:t>
            </a:r>
          </a:p>
          <a:p>
            <a:pPr>
              <a:lnSpc>
                <a:spcPct val="150000"/>
              </a:lnSpc>
            </a:pPr>
            <a:r>
              <a:rPr lang="en-US" b="1" dirty="0"/>
              <a:t>Population</a:t>
            </a:r>
            <a:r>
              <a:rPr lang="en-US" dirty="0"/>
              <a:t>: T3N0-2M0 GBC</a:t>
            </a:r>
          </a:p>
          <a:p>
            <a:pPr>
              <a:lnSpc>
                <a:spcPct val="150000"/>
              </a:lnSpc>
            </a:pPr>
            <a:r>
              <a:rPr lang="en-US" b="1" dirty="0"/>
              <a:t>Outcomes</a:t>
            </a:r>
            <a:r>
              <a:rPr lang="en-US" dirty="0"/>
              <a:t>: 1Y- and 3Y-OS, 1Y- and 3Y-RFS and complications</a:t>
            </a:r>
          </a:p>
          <a:p>
            <a:pPr>
              <a:lnSpc>
                <a:spcPct val="150000"/>
              </a:lnSpc>
            </a:pPr>
            <a:r>
              <a:rPr lang="en-US" b="1" dirty="0"/>
              <a:t>Progress: </a:t>
            </a:r>
            <a:r>
              <a:rPr lang="en-US" dirty="0"/>
              <a:t>analyses completed and manuscript drafted</a:t>
            </a:r>
            <a:endParaRPr lang="nl-NL" b="1" dirty="0"/>
          </a:p>
        </p:txBody>
      </p:sp>
    </p:spTree>
    <p:extLst>
      <p:ext uri="{BB962C8B-B14F-4D97-AF65-F5344CB8AC3E}">
        <p14:creationId xmlns:p14="http://schemas.microsoft.com/office/powerpoint/2010/main" val="2828117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a:solidFill>
                  <a:srgbClr val="9A134B"/>
                </a:solidFill>
                <a:latin typeface="Calibri  "/>
              </a:rPr>
              <a:t>Development of a </a:t>
            </a:r>
            <a:r>
              <a:rPr lang="nl-NL" b="1" dirty="0" err="1">
                <a:solidFill>
                  <a:srgbClr val="9A134B"/>
                </a:solidFill>
                <a:latin typeface="Calibri  "/>
              </a:rPr>
              <a:t>prediction</a:t>
            </a:r>
            <a:r>
              <a:rPr lang="nl-NL" b="1" dirty="0">
                <a:solidFill>
                  <a:srgbClr val="9A134B"/>
                </a:solidFill>
                <a:latin typeface="Calibri  "/>
              </a:rPr>
              <a:t> model for R0 resection</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247251"/>
            <a:ext cx="10857674" cy="4469708"/>
          </a:xfrm>
        </p:spPr>
        <p:txBody>
          <a:bodyPr>
            <a:normAutofit fontScale="92500" lnSpcReduction="10000"/>
          </a:bodyPr>
          <a:lstStyle/>
          <a:p>
            <a:pPr>
              <a:lnSpc>
                <a:spcPct val="150000"/>
              </a:lnSpc>
            </a:pPr>
            <a:r>
              <a:rPr lang="nl-NL" b="1" dirty="0"/>
              <a:t>Background</a:t>
            </a:r>
            <a:r>
              <a:rPr lang="nl-NL" dirty="0"/>
              <a:t>: </a:t>
            </a:r>
            <a:r>
              <a:rPr lang="en-US" dirty="0"/>
              <a:t>up to 30% ≠ R0. No validated pre-op model exists yet.</a:t>
            </a:r>
            <a:endParaRPr lang="nl-NL" dirty="0"/>
          </a:p>
          <a:p>
            <a:pPr>
              <a:lnSpc>
                <a:spcPct val="150000"/>
              </a:lnSpc>
            </a:pPr>
            <a:r>
              <a:rPr lang="nl-NL" b="1" dirty="0" err="1"/>
              <a:t>Aim</a:t>
            </a:r>
            <a:r>
              <a:rPr lang="nl-NL" dirty="0"/>
              <a:t>: </a:t>
            </a:r>
            <a:r>
              <a:rPr lang="en-US" dirty="0"/>
              <a:t>Develop &amp; validate a pre-op model to predict R0 resection </a:t>
            </a:r>
            <a:br>
              <a:rPr lang="en-US" dirty="0"/>
            </a:br>
            <a:r>
              <a:rPr lang="en-US" dirty="0"/>
              <a:t>&amp; assess OS by predicted outcome.</a:t>
            </a:r>
          </a:p>
          <a:p>
            <a:pPr>
              <a:lnSpc>
                <a:spcPct val="150000"/>
              </a:lnSpc>
            </a:pPr>
            <a:r>
              <a:rPr lang="en-US" b="1" dirty="0"/>
              <a:t>Population</a:t>
            </a:r>
            <a:r>
              <a:rPr lang="en-US" dirty="0"/>
              <a:t>: Patients ≥18 undergoing curative-intent surgery (2015–2025)</a:t>
            </a:r>
          </a:p>
          <a:p>
            <a:pPr>
              <a:lnSpc>
                <a:spcPct val="150000"/>
              </a:lnSpc>
            </a:pPr>
            <a:r>
              <a:rPr lang="en-US" b="1" dirty="0"/>
              <a:t>Outcome: </a:t>
            </a:r>
            <a:r>
              <a:rPr lang="en-US" dirty="0"/>
              <a:t>Preoperative prediction tool predicting R0 resection to guide MDT and shared decision making</a:t>
            </a:r>
          </a:p>
          <a:p>
            <a:pPr>
              <a:lnSpc>
                <a:spcPct val="150000"/>
              </a:lnSpc>
            </a:pPr>
            <a:r>
              <a:rPr lang="en-US" b="1" dirty="0"/>
              <a:t>Progress</a:t>
            </a:r>
            <a:r>
              <a:rPr lang="en-US" dirty="0"/>
              <a:t>: tool in development, introduction and methods drafted</a:t>
            </a:r>
            <a:endParaRPr lang="nl-NL" dirty="0"/>
          </a:p>
        </p:txBody>
      </p:sp>
    </p:spTree>
    <p:extLst>
      <p:ext uri="{BB962C8B-B14F-4D97-AF65-F5344CB8AC3E}">
        <p14:creationId xmlns:p14="http://schemas.microsoft.com/office/powerpoint/2010/main" val="1341504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err="1">
                <a:solidFill>
                  <a:srgbClr val="9A134B"/>
                </a:solidFill>
                <a:latin typeface="Calibri  "/>
              </a:rPr>
              <a:t>Optimal</a:t>
            </a:r>
            <a:r>
              <a:rPr lang="nl-NL" b="1" dirty="0">
                <a:solidFill>
                  <a:srgbClr val="9A134B"/>
                </a:solidFill>
                <a:latin typeface="Calibri  "/>
              </a:rPr>
              <a:t> </a:t>
            </a:r>
            <a:r>
              <a:rPr lang="nl-NL" b="1" dirty="0" err="1">
                <a:solidFill>
                  <a:srgbClr val="9A134B"/>
                </a:solidFill>
                <a:latin typeface="Calibri  "/>
              </a:rPr>
              <a:t>extent</a:t>
            </a:r>
            <a:r>
              <a:rPr lang="nl-NL" b="1" dirty="0">
                <a:solidFill>
                  <a:srgbClr val="9A134B"/>
                </a:solidFill>
                <a:latin typeface="Calibri  "/>
              </a:rPr>
              <a:t> of LN resection in </a:t>
            </a:r>
            <a:r>
              <a:rPr lang="nl-NL" b="1" dirty="0" err="1">
                <a:solidFill>
                  <a:srgbClr val="9A134B"/>
                </a:solidFill>
                <a:latin typeface="Calibri  "/>
              </a:rPr>
              <a:t>early</a:t>
            </a:r>
            <a:r>
              <a:rPr lang="nl-NL" b="1" dirty="0">
                <a:solidFill>
                  <a:srgbClr val="9A134B"/>
                </a:solidFill>
                <a:latin typeface="Calibri  "/>
              </a:rPr>
              <a:t> GBC</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229600" y="1247251"/>
            <a:ext cx="10857674" cy="4624034"/>
          </a:xfrm>
        </p:spPr>
        <p:txBody>
          <a:bodyPr>
            <a:normAutofit/>
          </a:bodyPr>
          <a:lstStyle/>
          <a:p>
            <a:pPr>
              <a:lnSpc>
                <a:spcPct val="150000"/>
              </a:lnSpc>
            </a:pPr>
            <a:r>
              <a:rPr lang="nl-NL" b="1" dirty="0"/>
              <a:t>Background</a:t>
            </a:r>
            <a:r>
              <a:rPr lang="nl-NL" dirty="0"/>
              <a:t>: </a:t>
            </a:r>
            <a:r>
              <a:rPr lang="nl-NL" dirty="0" err="1"/>
              <a:t>unclear</a:t>
            </a:r>
            <a:r>
              <a:rPr lang="nl-NL" dirty="0"/>
              <a:t> survival benefit of D2 LNR in </a:t>
            </a:r>
            <a:r>
              <a:rPr lang="nl-NL" dirty="0" err="1"/>
              <a:t>early</a:t>
            </a:r>
            <a:r>
              <a:rPr lang="nl-NL" dirty="0"/>
              <a:t> GBC and </a:t>
            </a:r>
            <a:r>
              <a:rPr lang="nl-NL" dirty="0" err="1"/>
              <a:t>additional</a:t>
            </a:r>
            <a:r>
              <a:rPr lang="nl-NL" dirty="0"/>
              <a:t> procedures </a:t>
            </a:r>
            <a:r>
              <a:rPr lang="nl-NL" dirty="0" err="1"/>
              <a:t>with</a:t>
            </a:r>
            <a:r>
              <a:rPr lang="nl-NL" dirty="0"/>
              <a:t> </a:t>
            </a:r>
            <a:r>
              <a:rPr lang="nl-NL" dirty="0" err="1"/>
              <a:t>associated</a:t>
            </a:r>
            <a:r>
              <a:rPr lang="nl-NL" dirty="0"/>
              <a:t> </a:t>
            </a:r>
            <a:r>
              <a:rPr lang="nl-NL" dirty="0" err="1"/>
              <a:t>risks</a:t>
            </a:r>
            <a:endParaRPr lang="nl-NL" dirty="0"/>
          </a:p>
          <a:p>
            <a:pPr>
              <a:lnSpc>
                <a:spcPct val="150000"/>
              </a:lnSpc>
            </a:pPr>
            <a:r>
              <a:rPr lang="nl-NL" b="1" dirty="0" err="1"/>
              <a:t>Aim</a:t>
            </a:r>
            <a:r>
              <a:rPr lang="nl-NL" dirty="0"/>
              <a:t>: </a:t>
            </a:r>
            <a:r>
              <a:rPr lang="en-US" dirty="0"/>
              <a:t>to determine survival impact of no LNR versus D1 and D2 LNR</a:t>
            </a:r>
          </a:p>
          <a:p>
            <a:pPr>
              <a:lnSpc>
                <a:spcPct val="150000"/>
              </a:lnSpc>
            </a:pPr>
            <a:r>
              <a:rPr lang="en-US" b="1" dirty="0"/>
              <a:t>Population</a:t>
            </a:r>
            <a:r>
              <a:rPr lang="en-US" dirty="0"/>
              <a:t>: T1b and T2 GBC</a:t>
            </a:r>
          </a:p>
          <a:p>
            <a:pPr>
              <a:lnSpc>
                <a:spcPct val="150000"/>
              </a:lnSpc>
            </a:pPr>
            <a:r>
              <a:rPr lang="en-US" b="1" dirty="0"/>
              <a:t>Outcomes</a:t>
            </a:r>
            <a:r>
              <a:rPr lang="en-US" dirty="0"/>
              <a:t>: OS, RFS and complications</a:t>
            </a:r>
          </a:p>
          <a:p>
            <a:pPr>
              <a:lnSpc>
                <a:spcPct val="150000"/>
              </a:lnSpc>
            </a:pPr>
            <a:r>
              <a:rPr lang="en-US" b="1" dirty="0"/>
              <a:t>Progress</a:t>
            </a:r>
            <a:r>
              <a:rPr lang="en-US" dirty="0"/>
              <a:t>: abstract and introduction done, analysis being done</a:t>
            </a:r>
            <a:endParaRPr lang="nl-NL" dirty="0"/>
          </a:p>
          <a:p>
            <a:pPr>
              <a:lnSpc>
                <a:spcPct val="150000"/>
              </a:lnSpc>
            </a:pPr>
            <a:endParaRPr lang="nl-NL" dirty="0">
              <a:solidFill>
                <a:srgbClr val="9A134B"/>
              </a:solidFill>
            </a:endParaRPr>
          </a:p>
        </p:txBody>
      </p:sp>
    </p:spTree>
    <p:extLst>
      <p:ext uri="{BB962C8B-B14F-4D97-AF65-F5344CB8AC3E}">
        <p14:creationId xmlns:p14="http://schemas.microsoft.com/office/powerpoint/2010/main" val="1348201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latin typeface="Calibri Light" panose="020F0302020204030204" pitchFamily="34" charset="0"/>
                <a:ea typeface="Arial" panose="020B0604020202020204" pitchFamily="34" charset="0"/>
              </a:rPr>
              <a:t>Future directions</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748745"/>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588105"/>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err="1">
                <a:solidFill>
                  <a:srgbClr val="9A134B"/>
                </a:solidFill>
                <a:latin typeface="Calibri  "/>
              </a:rPr>
              <a:t>Future</a:t>
            </a:r>
            <a:r>
              <a:rPr lang="nl-NL" dirty="0">
                <a:solidFill>
                  <a:srgbClr val="9A134B"/>
                </a:solidFill>
                <a:latin typeface="Calibri  "/>
              </a:rPr>
              <a:t> </a:t>
            </a:r>
            <a:r>
              <a:rPr lang="nl-NL" dirty="0" err="1">
                <a:solidFill>
                  <a:srgbClr val="9A134B"/>
                </a:solidFill>
                <a:latin typeface="Calibri  "/>
              </a:rPr>
              <a:t>plans</a:t>
            </a:r>
            <a:endParaRPr lang="nl-NL"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3" name="Ondertitel 2">
            <a:extLst>
              <a:ext uri="{FF2B5EF4-FFF2-40B4-BE49-F238E27FC236}">
                <a16:creationId xmlns:a16="http://schemas.microsoft.com/office/drawing/2014/main" id="{30882368-A444-5DB6-8320-EB71FB675489}"/>
              </a:ext>
            </a:extLst>
          </p:cNvPr>
          <p:cNvSpPr txBox="1">
            <a:spLocks/>
          </p:cNvSpPr>
          <p:nvPr/>
        </p:nvSpPr>
        <p:spPr>
          <a:xfrm>
            <a:off x="1128000" y="5005762"/>
            <a:ext cx="9936000" cy="711200"/>
          </a:xfrm>
          <a:prstGeom prst="rect">
            <a:avLst/>
          </a:prstGeom>
        </p:spPr>
        <p:txBody>
          <a:bodyPr vert="horz" lIns="0" tIns="0" rIns="0" bIns="0" rtlCol="0">
            <a:noAutofit/>
          </a:bodyPr>
          <a:lstStyle>
            <a:lvl1pPr marL="0" indent="0" algn="l" defTabSz="1219170" rtl="0" eaLnBrk="1" latinLnBrk="0" hangingPunct="1">
              <a:lnSpc>
                <a:spcPts val="5600"/>
              </a:lnSpc>
              <a:spcBef>
                <a:spcPts val="0"/>
              </a:spcBef>
              <a:buClr>
                <a:schemeClr val="tx2"/>
              </a:buClr>
              <a:buFont typeface="Arial" pitchFamily="34" charset="0"/>
              <a:buNone/>
              <a:defRPr sz="5333" kern="1200">
                <a:solidFill>
                  <a:schemeClr val="tx2"/>
                </a:solidFill>
                <a:latin typeface="+mn-lt"/>
                <a:ea typeface="+mn-ea"/>
                <a:cs typeface="+mn-cs"/>
              </a:defRPr>
            </a:lvl1pPr>
            <a:lvl2pPr marL="609585" indent="0" algn="ctr" defTabSz="1219170" rtl="0" eaLnBrk="1" latinLnBrk="0" hangingPunct="1">
              <a:lnSpc>
                <a:spcPts val="3333"/>
              </a:lnSpc>
              <a:spcBef>
                <a:spcPts val="0"/>
              </a:spcBef>
              <a:buFont typeface="Arial" pitchFamily="34" charset="0"/>
              <a:buNone/>
              <a:defRPr sz="2667" kern="1200">
                <a:solidFill>
                  <a:schemeClr val="tx1">
                    <a:tint val="75000"/>
                  </a:schemeClr>
                </a:solidFill>
                <a:latin typeface="+mn-lt"/>
                <a:ea typeface="+mn-ea"/>
                <a:cs typeface="+mn-cs"/>
              </a:defRPr>
            </a:lvl2pPr>
            <a:lvl3pPr marL="1219170" indent="0" algn="ctr" defTabSz="1219170" rtl="0" eaLnBrk="1" latinLnBrk="0" hangingPunct="1">
              <a:lnSpc>
                <a:spcPts val="3333"/>
              </a:lnSpc>
              <a:spcBef>
                <a:spcPts val="0"/>
              </a:spcBef>
              <a:buClr>
                <a:schemeClr val="tx2"/>
              </a:buClr>
              <a:buFont typeface="Arial" pitchFamily="34" charset="0"/>
              <a:buNone/>
              <a:defRPr sz="2667" kern="1200">
                <a:solidFill>
                  <a:schemeClr val="tx1">
                    <a:tint val="75000"/>
                  </a:schemeClr>
                </a:solidFill>
                <a:latin typeface="+mn-lt"/>
                <a:ea typeface="+mn-ea"/>
                <a:cs typeface="+mn-cs"/>
              </a:defRPr>
            </a:lvl3pPr>
            <a:lvl4pPr marL="1828754" indent="0" algn="ctr" defTabSz="1219170" rtl="0" eaLnBrk="1" latinLnBrk="0" hangingPunct="1">
              <a:lnSpc>
                <a:spcPts val="3333"/>
              </a:lnSpc>
              <a:spcBef>
                <a:spcPts val="0"/>
              </a:spcBef>
              <a:buFont typeface="Arial" pitchFamily="34" charset="0"/>
              <a:buNone/>
              <a:defRPr sz="2667" kern="1200">
                <a:solidFill>
                  <a:schemeClr val="tx1">
                    <a:tint val="75000"/>
                  </a:schemeClr>
                </a:solidFill>
                <a:latin typeface="+mn-lt"/>
                <a:ea typeface="+mn-ea"/>
                <a:cs typeface="+mn-cs"/>
              </a:defRPr>
            </a:lvl4pPr>
            <a:lvl5pPr marL="2438339" indent="0" algn="ctr" defTabSz="1219170" rtl="0" eaLnBrk="1" latinLnBrk="0" hangingPunct="1">
              <a:lnSpc>
                <a:spcPts val="3333"/>
              </a:lnSpc>
              <a:spcBef>
                <a:spcPts val="0"/>
              </a:spcBef>
              <a:buClr>
                <a:schemeClr val="tx2"/>
              </a:buClr>
              <a:buFont typeface="Arial" pitchFamily="34" charset="0"/>
              <a:buNone/>
              <a:defRPr sz="2667" kern="12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9pPr>
          </a:lstStyle>
          <a:p>
            <a:pPr marL="457200" marR="0" lvl="0" indent="-457200" algn="l" defTabSz="1219170" rtl="0" eaLnBrk="1" fontAlgn="auto" latinLnBrk="0" hangingPunct="1">
              <a:lnSpc>
                <a:spcPts val="5600"/>
              </a:lnSpc>
              <a:spcBef>
                <a:spcPts val="0"/>
              </a:spcBef>
              <a:spcAft>
                <a:spcPts val="0"/>
              </a:spcAft>
              <a:buClr>
                <a:srgbClr val="9A134B"/>
              </a:buClr>
              <a:buSzTx/>
              <a:buFont typeface="Arial" panose="020B0604020202020204" pitchFamily="34" charset="0"/>
              <a:buChar char="•"/>
              <a:tabLst/>
              <a:defRPr/>
            </a:pPr>
            <a:r>
              <a:rPr lang="nl-NL" sz="3200" dirty="0">
                <a:solidFill>
                  <a:schemeClr val="tx1"/>
                </a:solidFill>
                <a:latin typeface="Calibri"/>
              </a:rPr>
              <a:t>Next IHPBA-GBC Registry meeting: S</a:t>
            </a:r>
            <a:r>
              <a:rPr kumimoji="0" lang="nl-NL" sz="3200" b="0" i="0" u="none" strike="noStrike" kern="1200" cap="none" spc="0" normalizeH="0" baseline="0" noProof="0" dirty="0" err="1">
                <a:ln>
                  <a:noFill/>
                </a:ln>
                <a:solidFill>
                  <a:schemeClr val="tx1"/>
                </a:solidFill>
                <a:effectLst/>
                <a:uLnTx/>
                <a:uFillTx/>
                <a:latin typeface="Calibri"/>
                <a:ea typeface="+mn-ea"/>
                <a:cs typeface="+mn-cs"/>
              </a:rPr>
              <a:t>ingapore</a:t>
            </a:r>
            <a:r>
              <a:rPr lang="nl-NL" sz="3200" dirty="0">
                <a:solidFill>
                  <a:schemeClr val="tx1"/>
                </a:solidFill>
                <a:latin typeface="Calibri"/>
              </a:rPr>
              <a:t> </a:t>
            </a:r>
            <a:r>
              <a:rPr lang="nl-NL" sz="3200" dirty="0" err="1">
                <a:solidFill>
                  <a:schemeClr val="tx1"/>
                </a:solidFill>
                <a:latin typeface="Calibri"/>
              </a:rPr>
              <a:t>Oct</a:t>
            </a:r>
            <a:r>
              <a:rPr lang="nl-NL" sz="3200" dirty="0">
                <a:solidFill>
                  <a:schemeClr val="tx1"/>
                </a:solidFill>
                <a:latin typeface="Calibri"/>
              </a:rPr>
              <a:t> ‘26</a:t>
            </a:r>
            <a:endParaRPr kumimoji="0" lang="nl-NL" sz="3200" b="0" i="0" u="none" strike="noStrike" kern="1200" cap="none" spc="0" normalizeH="0" baseline="0" noProof="0" dirty="0">
              <a:ln>
                <a:noFill/>
              </a:ln>
              <a:solidFill>
                <a:schemeClr val="tx1"/>
              </a:solidFill>
              <a:effectLst/>
              <a:uLnTx/>
              <a:uFillTx/>
              <a:latin typeface="Calibri"/>
              <a:ea typeface="+mn-ea"/>
              <a:cs typeface="+mn-cs"/>
            </a:endParaRPr>
          </a:p>
          <a:p>
            <a:pPr marL="0" marR="0" lvl="0" indent="0" algn="l" defTabSz="1219170" rtl="0" eaLnBrk="1" fontAlgn="auto" latinLnBrk="0" hangingPunct="1">
              <a:lnSpc>
                <a:spcPts val="5600"/>
              </a:lnSpc>
              <a:spcBef>
                <a:spcPts val="0"/>
              </a:spcBef>
              <a:spcAft>
                <a:spcPts val="0"/>
              </a:spcAft>
              <a:buClr>
                <a:srgbClr val="00AFDC"/>
              </a:buClr>
              <a:buSzTx/>
              <a:buFont typeface="Arial" pitchFamily="34" charset="0"/>
              <a:buNone/>
              <a:tabLst/>
              <a:defRPr/>
            </a:pPr>
            <a:endParaRPr kumimoji="0" lang="en-US" sz="3200" b="0" i="0" u="none" strike="noStrike" kern="1200" cap="none" spc="0" normalizeH="0" baseline="0" noProof="0" dirty="0">
              <a:ln>
                <a:noFill/>
              </a:ln>
              <a:solidFill>
                <a:srgbClr val="00AFDC"/>
              </a:solidFill>
              <a:effectLst/>
              <a:uLnTx/>
              <a:uFillTx/>
              <a:latin typeface="Calibri" panose="020F0502020204030204" pitchFamily="34" charset="0"/>
              <a:ea typeface="+mn-ea"/>
              <a:cs typeface="Calibri" panose="020F0502020204030204" pitchFamily="34" charset="0"/>
            </a:endParaRPr>
          </a:p>
          <a:p>
            <a:pPr marL="685800" marR="0" lvl="0" indent="-685800" algn="l" defTabSz="1219170" rtl="0" eaLnBrk="1" fontAlgn="auto" latinLnBrk="0" hangingPunct="1">
              <a:lnSpc>
                <a:spcPts val="5600"/>
              </a:lnSpc>
              <a:spcBef>
                <a:spcPts val="0"/>
              </a:spcBef>
              <a:spcAft>
                <a:spcPts val="0"/>
              </a:spcAft>
              <a:buClr>
                <a:srgbClr val="00AFDC"/>
              </a:buClr>
              <a:buSzTx/>
              <a:buFont typeface="Arial" pitchFamily="34" charset="0"/>
              <a:buChar char="•"/>
              <a:tabLst/>
              <a:defRPr/>
            </a:pPr>
            <a:endParaRPr kumimoji="0" lang="nl-NL" sz="5333" b="0" i="0" u="none" strike="noStrike" kern="1200" cap="none" spc="0" normalizeH="0" baseline="0" noProof="0" dirty="0">
              <a:ln>
                <a:noFill/>
              </a:ln>
              <a:solidFill>
                <a:srgbClr val="00AFDC"/>
              </a:solidFill>
              <a:effectLst/>
              <a:uLnTx/>
              <a:uFillTx/>
              <a:latin typeface="Calibri"/>
              <a:ea typeface="+mn-ea"/>
              <a:cs typeface="+mn-cs"/>
            </a:endParaRPr>
          </a:p>
          <a:p>
            <a:pPr marL="685800" marR="0" lvl="0" indent="-685800" algn="l" defTabSz="1219170" rtl="0" eaLnBrk="1" fontAlgn="auto" latinLnBrk="0" hangingPunct="1">
              <a:lnSpc>
                <a:spcPts val="5600"/>
              </a:lnSpc>
              <a:spcBef>
                <a:spcPts val="0"/>
              </a:spcBef>
              <a:spcAft>
                <a:spcPts val="0"/>
              </a:spcAft>
              <a:buClr>
                <a:srgbClr val="00AFDC"/>
              </a:buClr>
              <a:buSzTx/>
              <a:buFont typeface="Arial" pitchFamily="34" charset="0"/>
              <a:buChar char="•"/>
              <a:tabLst/>
              <a:defRPr/>
            </a:pPr>
            <a:endParaRPr kumimoji="0" lang="nl-NL" sz="5333" b="0" i="0" u="none" strike="noStrike" kern="1200" cap="none" spc="0" normalizeH="0" baseline="0" noProof="0" dirty="0">
              <a:ln>
                <a:noFill/>
              </a:ln>
              <a:solidFill>
                <a:srgbClr val="00AFDC"/>
              </a:solidFill>
              <a:effectLst/>
              <a:uLnTx/>
              <a:uFillTx/>
              <a:latin typeface="Calibri"/>
              <a:ea typeface="+mn-ea"/>
              <a:cs typeface="+mn-cs"/>
            </a:endParaRPr>
          </a:p>
        </p:txBody>
      </p:sp>
      <p:pic>
        <p:nvPicPr>
          <p:cNvPr id="1025" name="Picture 1">
            <a:extLst>
              <a:ext uri="{FF2B5EF4-FFF2-40B4-BE49-F238E27FC236}">
                <a16:creationId xmlns:a16="http://schemas.microsoft.com/office/drawing/2014/main" id="{70603905-8F22-42F1-218B-176F6F57F4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637" y="1849614"/>
            <a:ext cx="11887200" cy="380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4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latin typeface="Calibri Light" panose="020F0302020204030204" pitchFamily="34" charset="0"/>
                <a:ea typeface="Arial" panose="020B0604020202020204" pitchFamily="34" charset="0"/>
              </a:rPr>
              <a:t>Discussion</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2112337"/>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97557"/>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err="1">
                <a:solidFill>
                  <a:srgbClr val="9A134B"/>
                </a:solidFill>
                <a:latin typeface="Calibri  "/>
              </a:rPr>
              <a:t>Discussion</a:t>
            </a:r>
            <a:r>
              <a:rPr lang="nl-NL" b="1" dirty="0">
                <a:solidFill>
                  <a:srgbClr val="9A134B"/>
                </a:solidFill>
                <a:latin typeface="Calibri  "/>
              </a:rPr>
              <a:t>: </a:t>
            </a:r>
            <a:r>
              <a:rPr lang="nl-NL" b="1" dirty="0" err="1">
                <a:solidFill>
                  <a:srgbClr val="9A134B"/>
                </a:solidFill>
                <a:latin typeface="Calibri  "/>
              </a:rPr>
              <a:t>logistical</a:t>
            </a:r>
            <a:endParaRPr lang="nl-NL" b="1"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184082"/>
            <a:ext cx="10857674" cy="4624034"/>
          </a:xfrm>
        </p:spPr>
        <p:txBody>
          <a:bodyPr>
            <a:normAutofit fontScale="92500" lnSpcReduction="10000"/>
          </a:bodyPr>
          <a:lstStyle/>
          <a:p>
            <a:pPr>
              <a:lnSpc>
                <a:spcPct val="150000"/>
              </a:lnSpc>
            </a:pPr>
            <a:r>
              <a:rPr lang="en-US" dirty="0"/>
              <a:t>Priorities of the registry</a:t>
            </a:r>
          </a:p>
          <a:p>
            <a:pPr>
              <a:lnSpc>
                <a:spcPct val="150000"/>
              </a:lnSpc>
            </a:pPr>
            <a:r>
              <a:rPr lang="en-US" dirty="0"/>
              <a:t>How to incentivize regional participation, especially in low/ middle income countries?</a:t>
            </a:r>
          </a:p>
          <a:p>
            <a:pPr>
              <a:lnSpc>
                <a:spcPct val="150000"/>
              </a:lnSpc>
            </a:pPr>
            <a:r>
              <a:rPr lang="en-US" dirty="0"/>
              <a:t>Streamlined data collection</a:t>
            </a:r>
          </a:p>
          <a:p>
            <a:pPr>
              <a:lnSpc>
                <a:spcPct val="150000"/>
              </a:lnSpc>
            </a:pPr>
            <a:r>
              <a:rPr lang="en-US" dirty="0"/>
              <a:t>Authorship</a:t>
            </a:r>
          </a:p>
          <a:p>
            <a:pPr>
              <a:lnSpc>
                <a:spcPct val="150000"/>
              </a:lnSpc>
            </a:pPr>
            <a:r>
              <a:rPr lang="en-US" dirty="0"/>
              <a:t>Opportunities for clinical trials</a:t>
            </a:r>
          </a:p>
          <a:p>
            <a:pPr>
              <a:lnSpc>
                <a:spcPct val="150000"/>
              </a:lnSpc>
            </a:pPr>
            <a:r>
              <a:rPr lang="en-US" dirty="0"/>
              <a:t>Grant opportunities?</a:t>
            </a:r>
          </a:p>
          <a:p>
            <a:pPr marL="0" indent="0">
              <a:lnSpc>
                <a:spcPct val="150000"/>
              </a:lnSpc>
              <a:buNone/>
            </a:pPr>
            <a:endParaRPr lang="en-US" dirty="0">
              <a:solidFill>
                <a:srgbClr val="9A134B"/>
              </a:solidFill>
            </a:endParaRPr>
          </a:p>
        </p:txBody>
      </p:sp>
    </p:spTree>
    <p:extLst>
      <p:ext uri="{BB962C8B-B14F-4D97-AF65-F5344CB8AC3E}">
        <p14:creationId xmlns:p14="http://schemas.microsoft.com/office/powerpoint/2010/main" val="2948565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2551"/>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err="1">
                <a:solidFill>
                  <a:srgbClr val="9A134B"/>
                </a:solidFill>
                <a:latin typeface="Calibri  "/>
              </a:rPr>
              <a:t>Discussion</a:t>
            </a:r>
            <a:r>
              <a:rPr lang="nl-NL" b="1" dirty="0">
                <a:solidFill>
                  <a:srgbClr val="9A134B"/>
                </a:solidFill>
                <a:latin typeface="Calibri  "/>
              </a:rPr>
              <a:t>: Research </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128783"/>
            <a:ext cx="10857674" cy="4624034"/>
          </a:xfrm>
        </p:spPr>
        <p:txBody>
          <a:bodyPr>
            <a:normAutofit fontScale="92500" lnSpcReduction="10000"/>
          </a:bodyPr>
          <a:lstStyle/>
          <a:p>
            <a:pPr>
              <a:lnSpc>
                <a:spcPct val="150000"/>
              </a:lnSpc>
            </a:pPr>
            <a:r>
              <a:rPr lang="en-US" sz="1600" dirty="0"/>
              <a:t>Nodal spread: </a:t>
            </a:r>
          </a:p>
          <a:p>
            <a:pPr lvl="1">
              <a:lnSpc>
                <a:spcPct val="150000"/>
              </a:lnSpc>
            </a:pPr>
            <a:r>
              <a:rPr lang="en-US" sz="1400" dirty="0"/>
              <a:t>is resection </a:t>
            </a:r>
            <a:r>
              <a:rPr lang="en-US" sz="1400" dirty="0" err="1"/>
              <a:t>valuabe</a:t>
            </a:r>
            <a:r>
              <a:rPr lang="en-US" sz="1400" dirty="0"/>
              <a:t> in N2 disease? </a:t>
            </a:r>
          </a:p>
          <a:p>
            <a:pPr lvl="1">
              <a:lnSpc>
                <a:spcPct val="150000"/>
              </a:lnSpc>
            </a:pPr>
            <a:r>
              <a:rPr lang="en-US" sz="1400" dirty="0"/>
              <a:t>What should be the extent of nodal dissection?</a:t>
            </a:r>
          </a:p>
          <a:p>
            <a:pPr lvl="1">
              <a:lnSpc>
                <a:spcPct val="150000"/>
              </a:lnSpc>
            </a:pPr>
            <a:r>
              <a:rPr lang="en-US" sz="1400" dirty="0"/>
              <a:t>6 LNs from station 12 and 8 or complete LN dissection from the ligament. </a:t>
            </a:r>
          </a:p>
          <a:p>
            <a:pPr>
              <a:lnSpc>
                <a:spcPct val="150000"/>
              </a:lnSpc>
            </a:pPr>
            <a:r>
              <a:rPr lang="en-US" sz="1600" dirty="0"/>
              <a:t>The value of robotic/ minimally invasive surgery</a:t>
            </a:r>
          </a:p>
          <a:p>
            <a:pPr>
              <a:lnSpc>
                <a:spcPct val="150000"/>
              </a:lnSpc>
            </a:pPr>
            <a:r>
              <a:rPr lang="en-US" sz="1600" dirty="0"/>
              <a:t>The role of ICG in the management of GBC</a:t>
            </a:r>
          </a:p>
          <a:p>
            <a:pPr>
              <a:lnSpc>
                <a:spcPct val="150000"/>
              </a:lnSpc>
            </a:pPr>
            <a:r>
              <a:rPr lang="en-US" sz="1600" dirty="0"/>
              <a:t>Treatment of oligometastatic disease</a:t>
            </a:r>
          </a:p>
          <a:p>
            <a:pPr>
              <a:lnSpc>
                <a:spcPct val="150000"/>
              </a:lnSpc>
            </a:pPr>
            <a:r>
              <a:rPr lang="en-US" sz="1600" dirty="0"/>
              <a:t>Radical cholecystectomy without resection for peritoneal side early iGBC</a:t>
            </a:r>
          </a:p>
          <a:p>
            <a:pPr>
              <a:lnSpc>
                <a:spcPct val="150000"/>
              </a:lnSpc>
            </a:pPr>
            <a:r>
              <a:rPr lang="nl-NL" sz="1600" dirty="0"/>
              <a:t>The </a:t>
            </a:r>
            <a:r>
              <a:rPr lang="nl-NL" sz="1600" dirty="0" err="1"/>
              <a:t>role</a:t>
            </a:r>
            <a:r>
              <a:rPr lang="nl-NL" sz="1600" dirty="0"/>
              <a:t> of a </a:t>
            </a:r>
            <a:r>
              <a:rPr lang="nl-NL" sz="1600" dirty="0" err="1"/>
              <a:t>sentinel</a:t>
            </a:r>
            <a:r>
              <a:rPr lang="nl-NL" sz="1600" dirty="0"/>
              <a:t> node procedure</a:t>
            </a:r>
          </a:p>
          <a:p>
            <a:pPr>
              <a:lnSpc>
                <a:spcPct val="150000"/>
              </a:lnSpc>
            </a:pPr>
            <a:r>
              <a:rPr lang="nl-NL" sz="1600" dirty="0" err="1"/>
              <a:t>Role</a:t>
            </a:r>
            <a:r>
              <a:rPr lang="nl-NL" sz="1600" dirty="0"/>
              <a:t> of NACT and NART </a:t>
            </a:r>
          </a:p>
          <a:p>
            <a:pPr>
              <a:lnSpc>
                <a:spcPct val="150000"/>
              </a:lnSpc>
            </a:pPr>
            <a:r>
              <a:rPr lang="nl-NL" sz="1600" dirty="0"/>
              <a:t>Screening program for high risk </a:t>
            </a:r>
            <a:r>
              <a:rPr lang="nl-NL" sz="1600" dirty="0" err="1"/>
              <a:t>populations</a:t>
            </a:r>
            <a:endParaRPr lang="nl-NL" sz="1600" dirty="0"/>
          </a:p>
        </p:txBody>
      </p:sp>
    </p:spTree>
    <p:extLst>
      <p:ext uri="{BB962C8B-B14F-4D97-AF65-F5344CB8AC3E}">
        <p14:creationId xmlns:p14="http://schemas.microsoft.com/office/powerpoint/2010/main" val="4040829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7999" y="737325"/>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err="1">
                <a:solidFill>
                  <a:srgbClr val="9A134B"/>
                </a:solidFill>
                <a:latin typeface="Calibri  "/>
              </a:rPr>
              <a:t>Questions</a:t>
            </a:r>
            <a:r>
              <a:rPr lang="nl-NL" dirty="0">
                <a:solidFill>
                  <a:srgbClr val="9A134B"/>
                </a:solidFill>
                <a:latin typeface="Calibri  "/>
              </a:rPr>
              <a:t>?</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pic>
        <p:nvPicPr>
          <p:cNvPr id="2" name="Afbeelding 1">
            <a:extLst>
              <a:ext uri="{FF2B5EF4-FFF2-40B4-BE49-F238E27FC236}">
                <a16:creationId xmlns:a16="http://schemas.microsoft.com/office/drawing/2014/main" id="{74581834-A0E0-CA63-0733-FC9AFFEC4436}"/>
              </a:ext>
            </a:extLst>
          </p:cNvPr>
          <p:cNvPicPr>
            <a:picLocks noChangeAspect="1"/>
          </p:cNvPicPr>
          <p:nvPr/>
        </p:nvPicPr>
        <p:blipFill>
          <a:blip r:embed="rId3"/>
          <a:stretch>
            <a:fillRect/>
          </a:stretch>
        </p:blipFill>
        <p:spPr>
          <a:xfrm>
            <a:off x="3977736" y="1306432"/>
            <a:ext cx="4236525" cy="4245135"/>
          </a:xfrm>
          <a:prstGeom prst="rect">
            <a:avLst/>
          </a:prstGeom>
        </p:spPr>
      </p:pic>
    </p:spTree>
    <p:extLst>
      <p:ext uri="{BB962C8B-B14F-4D97-AF65-F5344CB8AC3E}">
        <p14:creationId xmlns:p14="http://schemas.microsoft.com/office/powerpoint/2010/main" val="1395374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099718" y="8224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Thank you for your attention</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3" name="Tijdelijke aanduiding voor inhoud 9">
            <a:extLst>
              <a:ext uri="{FF2B5EF4-FFF2-40B4-BE49-F238E27FC236}">
                <a16:creationId xmlns:a16="http://schemas.microsoft.com/office/drawing/2014/main" id="{96735E33-73F4-4FC6-F41A-64D7F228F490}"/>
              </a:ext>
            </a:extLst>
          </p:cNvPr>
          <p:cNvSpPr txBox="1">
            <a:spLocks/>
          </p:cNvSpPr>
          <p:nvPr/>
        </p:nvSpPr>
        <p:spPr>
          <a:xfrm>
            <a:off x="2093294" y="2402033"/>
            <a:ext cx="5971764" cy="1913842"/>
          </a:xfrm>
          <a:prstGeom prst="rect">
            <a:avLst/>
          </a:prstGeom>
        </p:spPr>
        <p:txBody>
          <a:bodyPr vert="horz" lIns="0" tIns="0" rIns="0" bIns="0" rtlCol="0" anchor="t">
            <a:noAutofit/>
          </a:bodyPr>
          <a:lstStyle>
            <a:lvl1pPr marL="429673" indent="-429673" algn="l" defTabSz="1219170" rtl="0" eaLnBrk="1" latinLnBrk="0" hangingPunct="1">
              <a:lnSpc>
                <a:spcPts val="3333"/>
              </a:lnSpc>
              <a:spcBef>
                <a:spcPts val="0"/>
              </a:spcBef>
              <a:buClr>
                <a:schemeClr val="tx2"/>
              </a:buClr>
              <a:buFont typeface="Arial" pitchFamily="34" charset="0"/>
              <a:buChar char="•"/>
              <a:defRPr sz="2667" kern="1200">
                <a:solidFill>
                  <a:schemeClr val="tx1"/>
                </a:solidFill>
                <a:latin typeface="+mn-lt"/>
                <a:ea typeface="+mn-ea"/>
                <a:cs typeface="+mn-cs"/>
              </a:defRPr>
            </a:lvl1pPr>
            <a:lvl2pPr marL="863578" indent="-433906" algn="l" defTabSz="1219170" rtl="0" eaLnBrk="1" latinLnBrk="0" hangingPunct="1">
              <a:lnSpc>
                <a:spcPts val="3333"/>
              </a:lnSpc>
              <a:spcBef>
                <a:spcPts val="0"/>
              </a:spcBef>
              <a:buFont typeface="Arial" pitchFamily="34" charset="0"/>
              <a:buChar char="•"/>
              <a:defRPr sz="2667" kern="1200">
                <a:solidFill>
                  <a:schemeClr val="tx1"/>
                </a:solidFill>
                <a:latin typeface="+mn-lt"/>
                <a:ea typeface="+mn-ea"/>
                <a:cs typeface="+mn-cs"/>
              </a:defRPr>
            </a:lvl2pPr>
            <a:lvl3pPr marL="1293252" indent="-431789" algn="l" defTabSz="1219170" rtl="0" eaLnBrk="1" latinLnBrk="0" hangingPunct="1">
              <a:lnSpc>
                <a:spcPts val="3333"/>
              </a:lnSpc>
              <a:spcBef>
                <a:spcPts val="0"/>
              </a:spcBef>
              <a:buClr>
                <a:schemeClr val="tx2"/>
              </a:buClr>
              <a:buFont typeface="Arial" pitchFamily="34" charset="0"/>
              <a:buChar char="•"/>
              <a:defRPr sz="2667" kern="1200">
                <a:solidFill>
                  <a:schemeClr val="tx1"/>
                </a:solidFill>
                <a:latin typeface="+mn-lt"/>
                <a:ea typeface="+mn-ea"/>
                <a:cs typeface="+mn-cs"/>
              </a:defRPr>
            </a:lvl3pPr>
            <a:lvl4pPr marL="1725041" indent="-429673" algn="l" defTabSz="1219170" rtl="0" eaLnBrk="1" latinLnBrk="0" hangingPunct="1">
              <a:lnSpc>
                <a:spcPts val="3333"/>
              </a:lnSpc>
              <a:spcBef>
                <a:spcPts val="0"/>
              </a:spcBef>
              <a:buFont typeface="Arial" pitchFamily="34" charset="0"/>
              <a:buChar char="•"/>
              <a:defRPr sz="2667" kern="1200">
                <a:solidFill>
                  <a:schemeClr val="tx1"/>
                </a:solidFill>
                <a:latin typeface="+mn-lt"/>
                <a:ea typeface="+mn-ea"/>
                <a:cs typeface="+mn-cs"/>
              </a:defRPr>
            </a:lvl4pPr>
            <a:lvl5pPr marL="2158946" indent="-431789" algn="l" defTabSz="1219170" rtl="0" eaLnBrk="1" latinLnBrk="0" hangingPunct="1">
              <a:lnSpc>
                <a:spcPts val="3333"/>
              </a:lnSpc>
              <a:spcBef>
                <a:spcPts val="0"/>
              </a:spcBef>
              <a:buClr>
                <a:schemeClr val="tx2"/>
              </a:buClr>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lnSpc>
                <a:spcPct val="100000"/>
              </a:lnSpc>
              <a:buClr>
                <a:srgbClr val="00AFDC"/>
              </a:buClr>
              <a:buNone/>
            </a:pPr>
            <a:r>
              <a:rPr lang="nl-NL" sz="2000" b="1" dirty="0">
                <a:ea typeface="Calibri"/>
                <a:cs typeface="Calibri"/>
              </a:rPr>
              <a:t>Philip de Reuver</a:t>
            </a:r>
            <a:r>
              <a:rPr lang="nl-NL" sz="2000" dirty="0">
                <a:ea typeface="Calibri"/>
                <a:cs typeface="Calibri"/>
              </a:rPr>
              <a:t>:  </a:t>
            </a:r>
            <a:r>
              <a:rPr lang="nl-NL" sz="2000" dirty="0" err="1">
                <a:ea typeface="Calibri"/>
                <a:cs typeface="Calibri"/>
              </a:rPr>
              <a:t>Surgeon</a:t>
            </a:r>
            <a:r>
              <a:rPr lang="nl-NL" sz="2000" dirty="0">
                <a:ea typeface="Calibri"/>
                <a:cs typeface="Calibri"/>
              </a:rPr>
              <a:t>, </a:t>
            </a:r>
            <a:r>
              <a:rPr lang="nl-NL" sz="2000" dirty="0" err="1">
                <a:ea typeface="Calibri"/>
                <a:cs typeface="Calibri"/>
              </a:rPr>
              <a:t>Principal</a:t>
            </a:r>
            <a:r>
              <a:rPr lang="nl-NL" sz="2000" dirty="0">
                <a:ea typeface="Calibri"/>
                <a:cs typeface="Calibri"/>
              </a:rPr>
              <a:t> investigator </a:t>
            </a:r>
            <a:endParaRPr lang="en-US" sz="2000" dirty="0">
              <a:ea typeface="Calibri"/>
              <a:cs typeface="Calibri"/>
            </a:endParaRPr>
          </a:p>
          <a:p>
            <a:pPr marL="0" indent="0">
              <a:lnSpc>
                <a:spcPct val="100000"/>
              </a:lnSpc>
              <a:buClr>
                <a:srgbClr val="00AFDC"/>
              </a:buClr>
              <a:buNone/>
            </a:pPr>
            <a:r>
              <a:rPr lang="nl-NL" sz="2000" b="1" dirty="0">
                <a:ea typeface="Calibri"/>
                <a:cs typeface="Calibri"/>
              </a:rPr>
              <a:t>Elise de Savornin Lohman</a:t>
            </a:r>
            <a:r>
              <a:rPr lang="nl-NL" sz="2000" dirty="0">
                <a:ea typeface="Calibri"/>
                <a:cs typeface="Calibri"/>
              </a:rPr>
              <a:t>: </a:t>
            </a:r>
            <a:r>
              <a:rPr lang="nl-NL" sz="2000" dirty="0" err="1">
                <a:ea typeface="Calibri"/>
                <a:cs typeface="Calibri"/>
              </a:rPr>
              <a:t>PostDoc</a:t>
            </a:r>
            <a:r>
              <a:rPr lang="nl-NL" sz="2000" dirty="0">
                <a:ea typeface="Calibri"/>
                <a:cs typeface="Calibri"/>
              </a:rPr>
              <a:t>, </a:t>
            </a:r>
            <a:r>
              <a:rPr lang="nl-NL" sz="2000" dirty="0" err="1">
                <a:ea typeface="Calibri"/>
                <a:cs typeface="Calibri"/>
              </a:rPr>
              <a:t>study</a:t>
            </a:r>
            <a:r>
              <a:rPr lang="nl-NL" sz="2000" dirty="0">
                <a:ea typeface="Calibri"/>
                <a:cs typeface="Calibri"/>
              </a:rPr>
              <a:t> </a:t>
            </a:r>
            <a:r>
              <a:rPr lang="nl-NL" sz="2000" dirty="0" err="1">
                <a:ea typeface="Calibri"/>
                <a:cs typeface="Calibri"/>
              </a:rPr>
              <a:t>coordinator</a:t>
            </a:r>
            <a:endParaRPr lang="nl-NL" sz="2000" dirty="0">
              <a:ea typeface="Calibri"/>
              <a:cs typeface="Calibri"/>
            </a:endParaRPr>
          </a:p>
          <a:p>
            <a:pPr marL="0" indent="0">
              <a:lnSpc>
                <a:spcPct val="100000"/>
              </a:lnSpc>
              <a:buClr>
                <a:srgbClr val="00AFDC"/>
              </a:buClr>
              <a:buNone/>
            </a:pPr>
            <a:r>
              <a:rPr lang="nl-NL" sz="2000" b="1" dirty="0">
                <a:ea typeface="Calibri"/>
                <a:cs typeface="Calibri"/>
              </a:rPr>
              <a:t>Lusien van Santwijk</a:t>
            </a:r>
            <a:r>
              <a:rPr lang="nl-NL" sz="2000" dirty="0">
                <a:ea typeface="Calibri"/>
                <a:cs typeface="Calibri"/>
              </a:rPr>
              <a:t>: PhD </a:t>
            </a:r>
            <a:r>
              <a:rPr lang="nl-NL" sz="2000" dirty="0" err="1">
                <a:ea typeface="Calibri"/>
                <a:cs typeface="Calibri"/>
              </a:rPr>
              <a:t>candidate</a:t>
            </a:r>
            <a:r>
              <a:rPr lang="nl-NL" sz="2000" dirty="0">
                <a:ea typeface="Calibri"/>
                <a:cs typeface="Calibri"/>
              </a:rPr>
              <a:t>, </a:t>
            </a:r>
            <a:r>
              <a:rPr lang="nl-NL" sz="2000" dirty="0" err="1">
                <a:ea typeface="Calibri"/>
                <a:cs typeface="Calibri"/>
              </a:rPr>
              <a:t>study</a:t>
            </a:r>
            <a:r>
              <a:rPr lang="nl-NL" sz="2000" dirty="0">
                <a:ea typeface="Calibri"/>
                <a:cs typeface="Calibri"/>
              </a:rPr>
              <a:t> </a:t>
            </a:r>
            <a:r>
              <a:rPr lang="nl-NL" sz="2000" dirty="0" err="1">
                <a:ea typeface="Calibri"/>
                <a:cs typeface="Calibri"/>
              </a:rPr>
              <a:t>coordinator</a:t>
            </a:r>
            <a:endParaRPr lang="nl-NL" sz="2000" dirty="0">
              <a:ea typeface="Calibri"/>
              <a:cs typeface="Calibri"/>
            </a:endParaRPr>
          </a:p>
          <a:p>
            <a:pPr marL="0" indent="0">
              <a:lnSpc>
                <a:spcPct val="100000"/>
              </a:lnSpc>
              <a:buClr>
                <a:srgbClr val="00AFDC"/>
              </a:buClr>
              <a:buNone/>
            </a:pPr>
            <a:endParaRPr lang="nl-NL" sz="2000" dirty="0">
              <a:ea typeface="Calibri"/>
              <a:cs typeface="Calibri"/>
            </a:endParaRPr>
          </a:p>
          <a:p>
            <a:pPr marL="0" indent="0">
              <a:lnSpc>
                <a:spcPct val="100000"/>
              </a:lnSpc>
              <a:buClr>
                <a:srgbClr val="00AFDC"/>
              </a:buClr>
              <a:buNone/>
            </a:pPr>
            <a:r>
              <a:rPr lang="fr-FR" sz="2000" b="1" dirty="0">
                <a:ea typeface="Calibri"/>
                <a:cs typeface="Calibri"/>
              </a:rPr>
              <a:t>E-mail:</a:t>
            </a:r>
            <a:r>
              <a:rPr lang="fr-FR" sz="2000" dirty="0">
                <a:ea typeface="Calibri"/>
                <a:cs typeface="Calibri"/>
              </a:rPr>
              <a:t> gbcregistry.heel@radboudumc.nl</a:t>
            </a:r>
          </a:p>
          <a:p>
            <a:pPr marL="0" indent="0">
              <a:lnSpc>
                <a:spcPct val="100000"/>
              </a:lnSpc>
              <a:buClr>
                <a:srgbClr val="00AFDC"/>
              </a:buClr>
              <a:buNone/>
            </a:pPr>
            <a:r>
              <a:rPr lang="nl-NL" sz="2000" b="1" dirty="0">
                <a:ea typeface="Calibri"/>
                <a:cs typeface="Calibri"/>
              </a:rPr>
              <a:t>Website:</a:t>
            </a:r>
            <a:r>
              <a:rPr lang="nl-NL" sz="2000" dirty="0">
                <a:ea typeface="Calibri"/>
                <a:cs typeface="Calibri"/>
              </a:rPr>
              <a:t> https://gbcregistry.com/</a:t>
            </a:r>
            <a:endParaRPr lang="nl-NL" sz="1800" dirty="0">
              <a:ea typeface="Calibri"/>
              <a:cs typeface="Calibri"/>
            </a:endParaRPr>
          </a:p>
        </p:txBody>
      </p:sp>
      <p:pic>
        <p:nvPicPr>
          <p:cNvPr id="8" name="Picture 2" descr="Philip R. de Reuver - Gastrointestinal Surgeon, Hepato Biliary Pancreatic  Surgeon, Gelderland, Netherlands | eMedEvents">
            <a:extLst>
              <a:ext uri="{FF2B5EF4-FFF2-40B4-BE49-F238E27FC236}">
                <a16:creationId xmlns:a16="http://schemas.microsoft.com/office/drawing/2014/main" id="{5F139B66-A527-F1B0-C8B4-58820976F4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7420" y="2312188"/>
            <a:ext cx="678408" cy="67840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Lusien van Santwijk - ANIOS Chirurgie - Radboudumc | LinkedIn">
            <a:extLst>
              <a:ext uri="{FF2B5EF4-FFF2-40B4-BE49-F238E27FC236}">
                <a16:creationId xmlns:a16="http://schemas.microsoft.com/office/drawing/2014/main" id="{05AB0AFE-7F53-7228-C6CA-C2428D2AAAE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880" t="26160" r="9680"/>
          <a:stretch/>
        </p:blipFill>
        <p:spPr bwMode="auto">
          <a:xfrm>
            <a:off x="1187229" y="3669004"/>
            <a:ext cx="678408" cy="64687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A3E76A13-C5FE-54D7-FB9A-5298EF8BB51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7229" y="2990596"/>
            <a:ext cx="678408" cy="678408"/>
          </a:xfrm>
          <a:prstGeom prst="rect">
            <a:avLst/>
          </a:prstGeom>
          <a:noFill/>
          <a:extLst>
            <a:ext uri="{909E8E84-426E-40DD-AFC4-6F175D3DCCD1}">
              <a14:hiddenFill xmlns:a14="http://schemas.microsoft.com/office/drawing/2010/main">
                <a:solidFill>
                  <a:srgbClr val="FFFFFF"/>
                </a:solidFill>
              </a14:hiddenFill>
            </a:ext>
          </a:extLst>
        </p:spPr>
      </p:pic>
      <p:pic>
        <p:nvPicPr>
          <p:cNvPr id="11" name="Afbeelding 10">
            <a:extLst>
              <a:ext uri="{FF2B5EF4-FFF2-40B4-BE49-F238E27FC236}">
                <a16:creationId xmlns:a16="http://schemas.microsoft.com/office/drawing/2014/main" id="{86350912-01B3-5F05-1FA4-939A03121D40}"/>
              </a:ext>
            </a:extLst>
          </p:cNvPr>
          <p:cNvPicPr>
            <a:picLocks noChangeAspect="1"/>
          </p:cNvPicPr>
          <p:nvPr/>
        </p:nvPicPr>
        <p:blipFill>
          <a:blip r:embed="rId7"/>
          <a:stretch>
            <a:fillRect/>
          </a:stretch>
        </p:blipFill>
        <p:spPr>
          <a:xfrm>
            <a:off x="8329065" y="2006251"/>
            <a:ext cx="2032666" cy="2021456"/>
          </a:xfrm>
          <a:prstGeom prst="rect">
            <a:avLst/>
          </a:prstGeom>
        </p:spPr>
      </p:pic>
      <p:sp>
        <p:nvSpPr>
          <p:cNvPr id="12" name="Tekstvak 11">
            <a:extLst>
              <a:ext uri="{FF2B5EF4-FFF2-40B4-BE49-F238E27FC236}">
                <a16:creationId xmlns:a16="http://schemas.microsoft.com/office/drawing/2014/main" id="{BFF95A46-1350-2F6E-75BD-FA3137185B4A}"/>
              </a:ext>
            </a:extLst>
          </p:cNvPr>
          <p:cNvSpPr txBox="1"/>
          <p:nvPr/>
        </p:nvSpPr>
        <p:spPr>
          <a:xfrm>
            <a:off x="7728358" y="4071599"/>
            <a:ext cx="3335642" cy="584775"/>
          </a:xfrm>
          <a:prstGeom prst="rect">
            <a:avLst/>
          </a:prstGeom>
          <a:noFill/>
        </p:spPr>
        <p:txBody>
          <a:bodyPr wrap="square" rtlCol="0">
            <a:spAutoFit/>
          </a:bodyPr>
          <a:lstStyle/>
          <a:p>
            <a:r>
              <a:rPr lang="nl-NL" sz="3200" dirty="0" err="1">
                <a:solidFill>
                  <a:srgbClr val="9A134B"/>
                </a:solidFill>
              </a:rPr>
              <a:t>Visit</a:t>
            </a:r>
            <a:r>
              <a:rPr lang="nl-NL" sz="3200" dirty="0">
                <a:solidFill>
                  <a:srgbClr val="9A134B"/>
                </a:solidFill>
              </a:rPr>
              <a:t> </a:t>
            </a:r>
            <a:r>
              <a:rPr lang="nl-NL" sz="3200" dirty="0" err="1">
                <a:solidFill>
                  <a:srgbClr val="9A134B"/>
                </a:solidFill>
              </a:rPr>
              <a:t>our</a:t>
            </a:r>
            <a:r>
              <a:rPr lang="nl-NL" sz="3200" dirty="0">
                <a:solidFill>
                  <a:srgbClr val="9A134B"/>
                </a:solidFill>
              </a:rPr>
              <a:t> website!</a:t>
            </a:r>
          </a:p>
        </p:txBody>
      </p:sp>
    </p:spTree>
    <p:extLst>
      <p:ext uri="{BB962C8B-B14F-4D97-AF65-F5344CB8AC3E}">
        <p14:creationId xmlns:p14="http://schemas.microsoft.com/office/powerpoint/2010/main" val="20499580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6|5.7|0.7"/>
</p:tagLst>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TotalTime>
  <Words>1947</Words>
  <Application>Microsoft Office PowerPoint</Application>
  <PresentationFormat>Breedbeeld</PresentationFormat>
  <Paragraphs>184</Paragraphs>
  <Slides>27</Slides>
  <Notes>26</Notes>
  <HiddenSlides>0</HiddenSlides>
  <MMClips>2</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27</vt:i4>
      </vt:variant>
    </vt:vector>
  </HeadingPairs>
  <TitlesOfParts>
    <vt:vector size="33" baseType="lpstr">
      <vt:lpstr>Arial</vt:lpstr>
      <vt:lpstr>Calibri</vt:lpstr>
      <vt:lpstr>Calibri  </vt:lpstr>
      <vt:lpstr>Calibri   </vt:lpstr>
      <vt:lpstr>Calibri Light</vt:lpstr>
      <vt:lpstr>Kantoorthema</vt:lpstr>
      <vt:lpstr>International Hepato-Pancreato Biliary Association Gallbladder Cancer Registry</vt:lpstr>
      <vt:lpstr>PowerPoint-presentatie</vt:lpstr>
      <vt:lpstr>Brief Overview</vt:lpstr>
      <vt:lpstr>PowerPoint-presentatie</vt:lpstr>
      <vt:lpstr>PowerPoint-presentatie</vt:lpstr>
      <vt:lpstr>PowerPoint-presentatie</vt:lpstr>
      <vt:lpstr>PowerPoint-presentatie</vt:lpstr>
      <vt:lpstr>Short recap</vt:lpstr>
      <vt:lpstr>PowerPoint-presentatie</vt:lpstr>
      <vt:lpstr>Recent progress</vt:lpstr>
      <vt:lpstr>PowerPoint-presentatie</vt:lpstr>
      <vt:lpstr>PowerPoint-presentatie</vt:lpstr>
      <vt:lpstr>PowerPoint-presentatie</vt:lpstr>
      <vt:lpstr>PowerPoint-presentatie</vt:lpstr>
      <vt:lpstr>PowerPoint-presentatie</vt:lpstr>
      <vt:lpstr>PowerPoint-presentatie</vt:lpstr>
      <vt:lpstr>Current research projects</vt:lpstr>
      <vt:lpstr>PowerPoint-presentatie</vt:lpstr>
      <vt:lpstr>PowerPoint-presentatie</vt:lpstr>
      <vt:lpstr>PowerPoint-presentatie</vt:lpstr>
      <vt:lpstr>Future directions</vt:lpstr>
      <vt:lpstr>PowerPoint-presentatie</vt:lpstr>
      <vt:lpstr>Discussion</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Hepato-Pancreato Biliary Association Gallbladder Cancer Registry</dc:title>
  <dc:creator>Santwijk, Lusien van</dc:creator>
  <cp:lastModifiedBy>Santwijk, Lusien van</cp:lastModifiedBy>
  <cp:revision>90</cp:revision>
  <dcterms:created xsi:type="dcterms:W3CDTF">2025-05-30T12:06:28Z</dcterms:created>
  <dcterms:modified xsi:type="dcterms:W3CDTF">2025-12-15T09:33:12Z</dcterms:modified>
</cp:coreProperties>
</file>